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s/slide100.xml" ContentType="application/vnd.openxmlformats-officedocument.presentationml.slide+xml"/>
  <Override PartName="/ppt/notesSlides/notesSlide100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51"/>
  </p:notesMasterIdLst>
  <p:sldIdLst>
    <p:sldId id="324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316" r:id="rId10"/>
    <p:sldId id="317" r:id="rId11"/>
    <p:sldId id="326" r:id="rId12"/>
    <p:sldId id="327" r:id="rId13"/>
    <p:sldId id="318" r:id="rId14"/>
    <p:sldId id="322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81" r:id="rId44"/>
    <p:sldId id="293" r:id="rId45"/>
    <p:sldId id="294" r:id="rId46"/>
    <p:sldId id="295" r:id="rId47"/>
    <p:sldId id="296" r:id="rId48"/>
    <p:sldId id="297" r:id="rId49"/>
    <p:sldId id="298" r:id="rId50"/>
  </p:sldIdLst>
  <p:sldSz cx="9144000" cy="5143500" type="screen16x9"/>
  <p:notesSz cx="6858000" cy="9144000"/>
  <p:embeddedFontLst>
    <p:embeddedFont>
      <p:font typeface="Anton" pitchFamily="2" charset="0"/>
      <p:regular r:id="rId52"/>
    </p:embeddedFont>
    <p:embeddedFont>
      <p:font typeface="Barlow" panose="00000500000000000000" pitchFamily="2" charset="0"/>
      <p:regular r:id="rId53"/>
      <p:bold r:id="rId54"/>
      <p:italic r:id="rId55"/>
      <p:boldItalic r:id="rId56"/>
    </p:embeddedFont>
    <p:embeddedFont>
      <p:font typeface="Bebas Neue" panose="020B0606020202050201" pitchFamily="34" charset="0"/>
      <p:regular r:id="rId57"/>
    </p:embeddedFont>
    <p:embeddedFont>
      <p:font typeface="Catamaran" panose="020B0604020202020204" charset="0"/>
      <p:regular r:id="rId58"/>
      <p:bold r:id="rId59"/>
    </p:embeddedFont>
    <p:embeddedFont>
      <p:font typeface="Catamaran Light" panose="020B0604020202020204" charset="0"/>
      <p:regular r:id="rId60"/>
      <p:bold r:id="rId61"/>
    </p:embeddedFont>
    <p:embeddedFont>
      <p:font typeface="Didact Gothic" panose="00000500000000000000" pitchFamily="2" charset="0"/>
      <p:regular r:id="rId62"/>
    </p:embeddedFont>
    <p:embeddedFont>
      <p:font typeface="Josefin Sans" pitchFamily="2" charset="0"/>
      <p:regular r:id="rId63"/>
      <p:bold r:id="rId64"/>
      <p:italic r:id="rId65"/>
      <p:boldItalic r:id="rId66"/>
    </p:embeddedFont>
    <p:embeddedFont>
      <p:font typeface="Josefin Slab" pitchFamily="2" charset="0"/>
      <p:regular r:id="rId67"/>
      <p:bold r:id="rId68"/>
      <p:italic r:id="rId69"/>
      <p:boldItalic r:id="rId70"/>
    </p:embeddedFont>
    <p:embeddedFont>
      <p:font typeface="Lato" panose="020F0502020204030203" pitchFamily="34" charset="0"/>
      <p:regular r:id="rId71"/>
      <p:bold r:id="rId72"/>
      <p:italic r:id="rId73"/>
      <p:boldItalic r:id="rId74"/>
    </p:embeddedFont>
    <p:embeddedFont>
      <p:font typeface="Lexend Deca" panose="020B0604020202020204" charset="0"/>
      <p:regular r:id="rId75"/>
      <p:bold r:id="rId76"/>
    </p:embeddedFont>
    <p:embeddedFont>
      <p:font typeface="Proxima Nova" panose="020B0604020202020204" charset="0"/>
      <p:regular r:id="rId77"/>
      <p:bold r:id="rId78"/>
      <p:italic r:id="rId79"/>
      <p:boldItalic r:id="rId80"/>
    </p:embeddedFont>
    <p:embeddedFont>
      <p:font typeface="Saira Semi Condensed" panose="020B0604020202020204" charset="0"/>
      <p:regular r:id="rId81"/>
      <p:bold r:id="rId8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E3A5362-B7EB-4A0F-B838-F1AC9025EF34}">
  <a:tblStyle styleId="{8E3A5362-B7EB-4A0F-B838-F1AC9025EF3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2" d="100"/>
          <a:sy n="102" d="100"/>
        </p:scale>
        <p:origin x="114" y="6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12.fntdata"/><Relationship Id="rId68" Type="http://schemas.openxmlformats.org/officeDocument/2006/relationships/font" Target="fonts/font17.fntdata"/><Relationship Id="rId84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font" Target="fonts/font2.fntdata"/><Relationship Id="rId58" Type="http://schemas.openxmlformats.org/officeDocument/2006/relationships/font" Target="fonts/font7.fntdata"/><Relationship Id="rId74" Type="http://schemas.openxmlformats.org/officeDocument/2006/relationships/font" Target="fonts/font23.fntdata"/><Relationship Id="rId79" Type="http://schemas.openxmlformats.org/officeDocument/2006/relationships/font" Target="fonts/font28.fntdata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5.fntdata"/><Relationship Id="rId64" Type="http://schemas.openxmlformats.org/officeDocument/2006/relationships/font" Target="fonts/font13.fntdata"/><Relationship Id="rId69" Type="http://schemas.openxmlformats.org/officeDocument/2006/relationships/font" Target="fonts/font18.fntdata"/><Relationship Id="rId77" Type="http://schemas.openxmlformats.org/officeDocument/2006/relationships/font" Target="fonts/font26.fntdata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72" Type="http://schemas.openxmlformats.org/officeDocument/2006/relationships/font" Target="fonts/font21.fntdata"/><Relationship Id="rId80" Type="http://schemas.openxmlformats.org/officeDocument/2006/relationships/font" Target="fonts/font29.fntdata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8.fntdata"/><Relationship Id="rId67" Type="http://schemas.openxmlformats.org/officeDocument/2006/relationships/font" Target="fonts/font16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3.fntdata"/><Relationship Id="rId62" Type="http://schemas.openxmlformats.org/officeDocument/2006/relationships/font" Target="fonts/font11.fntdata"/><Relationship Id="rId70" Type="http://schemas.openxmlformats.org/officeDocument/2006/relationships/font" Target="fonts/font19.fntdata"/><Relationship Id="rId75" Type="http://schemas.openxmlformats.org/officeDocument/2006/relationships/font" Target="fonts/font24.fntdata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6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1.fntdata"/><Relationship Id="rId60" Type="http://schemas.openxmlformats.org/officeDocument/2006/relationships/font" Target="fonts/font9.fntdata"/><Relationship Id="rId65" Type="http://schemas.openxmlformats.org/officeDocument/2006/relationships/font" Target="fonts/font14.fntdata"/><Relationship Id="rId73" Type="http://schemas.openxmlformats.org/officeDocument/2006/relationships/font" Target="fonts/font22.fntdata"/><Relationship Id="rId78" Type="http://schemas.openxmlformats.org/officeDocument/2006/relationships/font" Target="fonts/font27.fntdata"/><Relationship Id="rId81" Type="http://schemas.openxmlformats.org/officeDocument/2006/relationships/font" Target="fonts/font30.fntdata"/><Relationship Id="rId86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font" Target="fonts/font4.fntdata"/><Relationship Id="rId76" Type="http://schemas.openxmlformats.org/officeDocument/2006/relationships/font" Target="fonts/font25.fntdata"/><Relationship Id="rId7" Type="http://schemas.openxmlformats.org/officeDocument/2006/relationships/slide" Target="slides/slide6.xml"/><Relationship Id="rId71" Type="http://schemas.openxmlformats.org/officeDocument/2006/relationships/font" Target="fonts/font20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font" Target="fonts/font15.fntdata"/><Relationship Id="rId61" Type="http://schemas.openxmlformats.org/officeDocument/2006/relationships/font" Target="fonts/font10.fntdata"/><Relationship Id="rId82" Type="http://schemas.openxmlformats.org/officeDocument/2006/relationships/font" Target="fonts/font3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7" name="Google Shape;1517;g223a4737d13_0_4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8" name="Google Shape;1518;g223a4737d13_0_4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44801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7" name="Google Shape;1517;g223a4737d13_0_4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8" name="Google Shape;1518;g223a4737d13_0_4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9000734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7" name="Google Shape;1517;g223a4737d13_0_4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8" name="Google Shape;1518;g223a4737d13_0_4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380245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7" name="Google Shape;1517;g223a4737d13_0_4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8" name="Google Shape;1518;g223a4737d13_0_4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0973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7" name="Google Shape;1517;g223a4737d13_0_4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8" name="Google Shape;1518;g223a4737d13_0_4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850833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7" name="Google Shape;1517;g223a4737d13_0_4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8" name="Google Shape;1518;g223a4737d13_0_4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46349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7" name="Google Shape;1517;g223a4737d13_0_4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8" name="Google Shape;1518;g223a4737d13_0_4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63256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6327c7807a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6327c7807a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Noelle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a52d6c8164_0_2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" name="Google Shape;572;ga52d6c8164_0_2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8830b8600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9" name="Google Shape;579;g8830b8600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Jeremy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1e340ab4768_4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4" name="Google Shape;584;g1e340ab4768_4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Jeremy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1e342e71864_2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" name="Google Shape;589;g1e342e71864_2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Noelle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752c2c67f6_1_55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752c2c67f6_1_55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Jeremy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1e342e71864_2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6" name="Google Shape;596;g1e342e71864_2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Jeremy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1e342e71864_2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" name="Google Shape;602;g1e342e71864_2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Jeremy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6327c7807a_0_39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8" name="Google Shape;608;g6327c7807a_0_39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Jessica https://app.powerbi.com/groups/me/apps/8e6ba15d-1ed2-45c4-b5fb-ebcd539b8a61/dashboards/cca3d8c6-a7c0-4461-994a-9384c438bfe1?ctid=d4e104e3-ae7d-4371-a239-745aa8960cc9&amp;experience=power-bi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ga52d6c8164_0_2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3" name="Google Shape;623;ga52d6c8164_0_2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Noelle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1e340ab4768_2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0" name="Google Shape;630;g1e340ab4768_2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Noelle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ga52d6c8164_0_25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2" name="Google Shape;642;ga52d6c8164_0_25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Noelle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1e340ab4768_2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4" name="Google Shape;654;g1e340ab4768_2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Noelle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g1e340ab4768_4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7" name="Google Shape;667;g1e340ab4768_4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Noelle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1e340ab4768_4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2" name="Google Shape;682;g1e340ab4768_4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Noelle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1e340ab4768_2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6" name="Google Shape;696;g1e340ab4768_2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rgbClr val="373A5A"/>
                </a:solidFill>
                <a:latin typeface="Lexend Deca"/>
                <a:ea typeface="Lexend Deca"/>
                <a:cs typeface="Lexend Deca"/>
                <a:sym typeface="Lexend Deca"/>
              </a:rPr>
              <a:t>Jeremy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6327c7807a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6327c7807a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Jeremy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1e340ab4768_1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Google Shape;710;g1e340ab4768_1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Jeremy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g1e340ab4768_2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7" name="Google Shape;717;g1e340ab4768_2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Jeremy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g6e43c41c6f_6_2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5" name="Google Shape;735;g6e43c41c6f_6_2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Jeremy</a:t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g1e340ab4768_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3" name="Google Shape;743;g1e340ab4768_1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Jeremy</a:t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g1e340ab4768_1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9" name="Google Shape;749;g1e340ab4768_1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Jeremy</a:t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ga52d6c8164_0_2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5" name="Google Shape;755;ga52d6c8164_0_2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Jessica</a:t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g7ff9f72398_0_10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2" name="Google Shape;762;g7ff9f72398_0_10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Jessica</a:t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g1e340ab4768_2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5" name="Google Shape;785;g1e340ab4768_2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Jessica</a:t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ga52d6c8164_0_3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9" name="Google Shape;799;ga52d6c8164_0_3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g6327c7807a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6" name="Google Shape;806;g6327c7807a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Noelle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6327c7807a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6327c7807a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All</a:t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g1e340ab4768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2" name="Google Shape;832;g1e340ab4768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Noelle</a:t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g1e340ab4768_1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8" name="Google Shape;858;g1e340ab4768_1_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Jeremy</a:t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g1e340ab4768_1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4" name="Google Shape;884;g1e340ab4768_1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Jeremy</a:t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g1e33e88f8fc_3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6" name="Google Shape;726;g1e33e88f8fc_3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Jeremy</a:t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g1e340ab4768_1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0" name="Google Shape;910;g1e340ab4768_1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Jeremy</a:t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g1e340ab4768_1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6" name="Google Shape;936;g1e340ab4768_1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Jessica</a:t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g1e340ab4768_1_1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2" name="Google Shape;962;g1e340ab4768_1_1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Jessica</a:t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g6e43c41c6f_8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8" name="Google Shape;988;g6e43c41c6f_8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Jessica</a:t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" name="Google Shape;993;g1e340ab4768_4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4" name="Google Shape;994;g1e340ab4768_4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g6327c7807a_0_39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1" name="Google Shape;1001;g6327c7807a_0_39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Jessica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6327c7807a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6327c7807a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Jessica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223a4737d13_0_14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223a4737d13_0_14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Jessica - Airbnb founded in 2008 in san francisco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8815d227b5_0_4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8815d227b5_0_4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8815d227b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9" name="Google Shape;539;g8815d227b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Jessica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7" name="Google Shape;1517;g223a4737d13_0_4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8" name="Google Shape;1518;g223a4737d13_0_4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950354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02">
  <p:cSld name="TITLE_ONLY_1_1"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25"/>
          <p:cNvSpPr/>
          <p:nvPr/>
        </p:nvSpPr>
        <p:spPr>
          <a:xfrm flipH="1">
            <a:off x="7736051" y="3137899"/>
            <a:ext cx="1407949" cy="2013169"/>
          </a:xfrm>
          <a:custGeom>
            <a:avLst/>
            <a:gdLst/>
            <a:ahLst/>
            <a:cxnLst/>
            <a:rect l="l" t="t" r="r" b="b"/>
            <a:pathLst>
              <a:path w="49914" h="71370" extrusionOk="0">
                <a:moveTo>
                  <a:pt x="34433" y="45719"/>
                </a:moveTo>
                <a:lnTo>
                  <a:pt x="34433" y="32683"/>
                </a:lnTo>
                <a:lnTo>
                  <a:pt x="32320" y="32683"/>
                </a:lnTo>
                <a:lnTo>
                  <a:pt x="32320" y="26677"/>
                </a:lnTo>
                <a:lnTo>
                  <a:pt x="30117" y="26677"/>
                </a:lnTo>
                <a:lnTo>
                  <a:pt x="29635" y="22060"/>
                </a:lnTo>
                <a:lnTo>
                  <a:pt x="29152" y="26677"/>
                </a:lnTo>
                <a:lnTo>
                  <a:pt x="27160" y="26677"/>
                </a:lnTo>
                <a:lnTo>
                  <a:pt x="27160" y="32683"/>
                </a:lnTo>
                <a:lnTo>
                  <a:pt x="25380" y="32683"/>
                </a:lnTo>
                <a:lnTo>
                  <a:pt x="25380" y="45719"/>
                </a:lnTo>
                <a:lnTo>
                  <a:pt x="17111" y="45719"/>
                </a:lnTo>
                <a:lnTo>
                  <a:pt x="17111" y="32320"/>
                </a:lnTo>
                <a:lnTo>
                  <a:pt x="9084" y="28247"/>
                </a:lnTo>
                <a:lnTo>
                  <a:pt x="9084" y="14486"/>
                </a:lnTo>
                <a:lnTo>
                  <a:pt x="5553" y="12554"/>
                </a:lnTo>
                <a:lnTo>
                  <a:pt x="4256" y="1"/>
                </a:lnTo>
                <a:lnTo>
                  <a:pt x="3863" y="11619"/>
                </a:lnTo>
                <a:lnTo>
                  <a:pt x="1" y="9507"/>
                </a:lnTo>
                <a:lnTo>
                  <a:pt x="1" y="71370"/>
                </a:lnTo>
                <a:lnTo>
                  <a:pt x="8028" y="71370"/>
                </a:lnTo>
                <a:lnTo>
                  <a:pt x="9084" y="71370"/>
                </a:lnTo>
                <a:lnTo>
                  <a:pt x="13550" y="71370"/>
                </a:lnTo>
                <a:lnTo>
                  <a:pt x="17111" y="71370"/>
                </a:lnTo>
                <a:lnTo>
                  <a:pt x="25380" y="71370"/>
                </a:lnTo>
                <a:lnTo>
                  <a:pt x="30721" y="71370"/>
                </a:lnTo>
                <a:lnTo>
                  <a:pt x="32713" y="71370"/>
                </a:lnTo>
                <a:lnTo>
                  <a:pt x="34433" y="71370"/>
                </a:lnTo>
                <a:lnTo>
                  <a:pt x="49914" y="71370"/>
                </a:lnTo>
                <a:lnTo>
                  <a:pt x="49914" y="45719"/>
                </a:lnTo>
                <a:close/>
              </a:path>
            </a:pathLst>
          </a:custGeom>
          <a:solidFill>
            <a:srgbClr val="F6B26B">
              <a:alpha val="84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p25"/>
          <p:cNvSpPr/>
          <p:nvPr/>
        </p:nvSpPr>
        <p:spPr>
          <a:xfrm flipH="1">
            <a:off x="6764349" y="4584574"/>
            <a:ext cx="1506179" cy="566491"/>
          </a:xfrm>
          <a:custGeom>
            <a:avLst/>
            <a:gdLst/>
            <a:ahLst/>
            <a:cxnLst/>
            <a:rect l="l" t="t" r="r" b="b"/>
            <a:pathLst>
              <a:path w="28005" h="10533" extrusionOk="0">
                <a:moveTo>
                  <a:pt x="18861" y="0"/>
                </a:moveTo>
                <a:lnTo>
                  <a:pt x="18831" y="8058"/>
                </a:lnTo>
                <a:lnTo>
                  <a:pt x="8118" y="8058"/>
                </a:lnTo>
                <a:lnTo>
                  <a:pt x="8118" y="1750"/>
                </a:lnTo>
                <a:lnTo>
                  <a:pt x="5522" y="1750"/>
                </a:lnTo>
                <a:lnTo>
                  <a:pt x="5522" y="332"/>
                </a:lnTo>
                <a:lnTo>
                  <a:pt x="0" y="453"/>
                </a:lnTo>
                <a:lnTo>
                  <a:pt x="0" y="10532"/>
                </a:lnTo>
                <a:lnTo>
                  <a:pt x="28004" y="10442"/>
                </a:lnTo>
                <a:lnTo>
                  <a:pt x="28004" y="7695"/>
                </a:lnTo>
                <a:lnTo>
                  <a:pt x="23659" y="7695"/>
                </a:lnTo>
                <a:lnTo>
                  <a:pt x="23659" y="0"/>
                </a:lnTo>
                <a:close/>
              </a:path>
            </a:pathLst>
          </a:custGeom>
          <a:solidFill>
            <a:srgbClr val="373A5A">
              <a:alpha val="764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" name="Google Shape;370;p25"/>
          <p:cNvSpPr txBox="1">
            <a:spLocks noGrp="1"/>
          </p:cNvSpPr>
          <p:nvPr>
            <p:ph type="ctrTitle"/>
          </p:nvPr>
        </p:nvSpPr>
        <p:spPr>
          <a:xfrm>
            <a:off x="713225" y="361950"/>
            <a:ext cx="7717500" cy="60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 Section 01">
  <p:cSld name="Head Section 01">
    <p:bg>
      <p:bgPr>
        <a:solidFill>
          <a:schemeClr val="dk1"/>
        </a:solid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 flipH="1">
            <a:off x="6066962" y="3847948"/>
            <a:ext cx="3091316" cy="1324549"/>
          </a:xfrm>
          <a:custGeom>
            <a:avLst/>
            <a:gdLst/>
            <a:ahLst/>
            <a:cxnLst/>
            <a:rect l="l" t="t" r="r" b="b"/>
            <a:pathLst>
              <a:path w="38175" h="16357" extrusionOk="0">
                <a:moveTo>
                  <a:pt x="24203" y="0"/>
                </a:moveTo>
                <a:lnTo>
                  <a:pt x="24203" y="1509"/>
                </a:lnTo>
                <a:lnTo>
                  <a:pt x="20551" y="1509"/>
                </a:lnTo>
                <a:lnTo>
                  <a:pt x="20551" y="7364"/>
                </a:lnTo>
                <a:lnTo>
                  <a:pt x="17805" y="7364"/>
                </a:lnTo>
                <a:lnTo>
                  <a:pt x="17805" y="4225"/>
                </a:lnTo>
                <a:lnTo>
                  <a:pt x="14184" y="4225"/>
                </a:lnTo>
                <a:lnTo>
                  <a:pt x="14184" y="2716"/>
                </a:lnTo>
                <a:lnTo>
                  <a:pt x="9869" y="2716"/>
                </a:lnTo>
                <a:lnTo>
                  <a:pt x="9869" y="8601"/>
                </a:lnTo>
                <a:lnTo>
                  <a:pt x="5976" y="8601"/>
                </a:lnTo>
                <a:lnTo>
                  <a:pt x="5976" y="5553"/>
                </a:lnTo>
                <a:lnTo>
                  <a:pt x="4014" y="5553"/>
                </a:lnTo>
                <a:lnTo>
                  <a:pt x="4014" y="4467"/>
                </a:lnTo>
                <a:lnTo>
                  <a:pt x="1" y="4467"/>
                </a:lnTo>
                <a:lnTo>
                  <a:pt x="1" y="16356"/>
                </a:lnTo>
                <a:lnTo>
                  <a:pt x="38144" y="16115"/>
                </a:lnTo>
                <a:lnTo>
                  <a:pt x="38175" y="1751"/>
                </a:lnTo>
                <a:lnTo>
                  <a:pt x="34372" y="1751"/>
                </a:lnTo>
                <a:lnTo>
                  <a:pt x="34372" y="2837"/>
                </a:lnTo>
                <a:lnTo>
                  <a:pt x="32381" y="2837"/>
                </a:lnTo>
                <a:lnTo>
                  <a:pt x="32381" y="5885"/>
                </a:lnTo>
                <a:lnTo>
                  <a:pt x="28518" y="5885"/>
                </a:lnTo>
                <a:lnTo>
                  <a:pt x="28518" y="0"/>
                </a:lnTo>
                <a:close/>
              </a:path>
            </a:pathLst>
          </a:custGeom>
          <a:solidFill>
            <a:srgbClr val="373A5A">
              <a:alpha val="795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4"/>
          <p:cNvSpPr/>
          <p:nvPr/>
        </p:nvSpPr>
        <p:spPr>
          <a:xfrm flipH="1">
            <a:off x="5702306" y="4701728"/>
            <a:ext cx="268845" cy="450552"/>
          </a:xfrm>
          <a:custGeom>
            <a:avLst/>
            <a:gdLst/>
            <a:ahLst/>
            <a:cxnLst/>
            <a:rect l="l" t="t" r="r" b="b"/>
            <a:pathLst>
              <a:path w="3320" h="9839" extrusionOk="0">
                <a:moveTo>
                  <a:pt x="0" y="1"/>
                </a:moveTo>
                <a:lnTo>
                  <a:pt x="0" y="9839"/>
                </a:lnTo>
                <a:lnTo>
                  <a:pt x="3320" y="9839"/>
                </a:lnTo>
                <a:lnTo>
                  <a:pt x="3320" y="1"/>
                </a:lnTo>
                <a:close/>
              </a:path>
            </a:pathLst>
          </a:custGeom>
          <a:solidFill>
            <a:srgbClr val="373A5A">
              <a:alpha val="795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" name="Google Shape;26;p4"/>
          <p:cNvGrpSpPr/>
          <p:nvPr/>
        </p:nvGrpSpPr>
        <p:grpSpPr>
          <a:xfrm>
            <a:off x="6348031" y="1759922"/>
            <a:ext cx="1372213" cy="3392353"/>
            <a:chOff x="6502675" y="598325"/>
            <a:chExt cx="715850" cy="1769800"/>
          </a:xfrm>
        </p:grpSpPr>
        <p:sp>
          <p:nvSpPr>
            <p:cNvPr id="27" name="Google Shape;27;p4"/>
            <p:cNvSpPr/>
            <p:nvPr/>
          </p:nvSpPr>
          <p:spPr>
            <a:xfrm>
              <a:off x="6754200" y="598325"/>
              <a:ext cx="464325" cy="313850"/>
            </a:xfrm>
            <a:custGeom>
              <a:avLst/>
              <a:gdLst/>
              <a:ahLst/>
              <a:cxnLst/>
              <a:rect l="l" t="t" r="r" b="b"/>
              <a:pathLst>
                <a:path w="18573" h="12554" extrusionOk="0">
                  <a:moveTo>
                    <a:pt x="1490" y="0"/>
                  </a:moveTo>
                  <a:lnTo>
                    <a:pt x="1" y="10031"/>
                  </a:lnTo>
                  <a:lnTo>
                    <a:pt x="17083" y="12554"/>
                  </a:lnTo>
                  <a:lnTo>
                    <a:pt x="18572" y="2553"/>
                  </a:lnTo>
                  <a:close/>
                  <a:moveTo>
                    <a:pt x="13861" y="3040"/>
                  </a:moveTo>
                  <a:lnTo>
                    <a:pt x="13922" y="3040"/>
                  </a:lnTo>
                  <a:cubicBezTo>
                    <a:pt x="14378" y="3101"/>
                    <a:pt x="14712" y="3526"/>
                    <a:pt x="14651" y="3982"/>
                  </a:cubicBezTo>
                  <a:lnTo>
                    <a:pt x="12919" y="3739"/>
                  </a:lnTo>
                  <a:cubicBezTo>
                    <a:pt x="12980" y="3283"/>
                    <a:pt x="13405" y="2949"/>
                    <a:pt x="13891" y="3040"/>
                  </a:cubicBezTo>
                  <a:close/>
                  <a:moveTo>
                    <a:pt x="8481" y="2219"/>
                  </a:moveTo>
                  <a:lnTo>
                    <a:pt x="8542" y="2219"/>
                  </a:lnTo>
                  <a:cubicBezTo>
                    <a:pt x="8998" y="2310"/>
                    <a:pt x="9332" y="2736"/>
                    <a:pt x="9271" y="3192"/>
                  </a:cubicBezTo>
                  <a:lnTo>
                    <a:pt x="7539" y="2949"/>
                  </a:lnTo>
                  <a:cubicBezTo>
                    <a:pt x="7600" y="2462"/>
                    <a:pt x="8025" y="2158"/>
                    <a:pt x="8481" y="2219"/>
                  </a:cubicBezTo>
                  <a:close/>
                  <a:moveTo>
                    <a:pt x="3101" y="1429"/>
                  </a:moveTo>
                  <a:lnTo>
                    <a:pt x="3192" y="1429"/>
                  </a:lnTo>
                  <a:cubicBezTo>
                    <a:pt x="3648" y="1490"/>
                    <a:pt x="3952" y="1915"/>
                    <a:pt x="3891" y="2401"/>
                  </a:cubicBezTo>
                  <a:lnTo>
                    <a:pt x="2159" y="2128"/>
                  </a:lnTo>
                  <a:cubicBezTo>
                    <a:pt x="2220" y="1672"/>
                    <a:pt x="2645" y="1368"/>
                    <a:pt x="3101" y="1429"/>
                  </a:cubicBezTo>
                  <a:close/>
                  <a:moveTo>
                    <a:pt x="5837" y="6231"/>
                  </a:moveTo>
                  <a:lnTo>
                    <a:pt x="5320" y="9666"/>
                  </a:lnTo>
                  <a:lnTo>
                    <a:pt x="2128" y="9210"/>
                  </a:lnTo>
                  <a:lnTo>
                    <a:pt x="2645" y="5745"/>
                  </a:lnTo>
                  <a:cubicBezTo>
                    <a:pt x="2888" y="3526"/>
                    <a:pt x="6262" y="4012"/>
                    <a:pt x="5837" y="6231"/>
                  </a:cubicBezTo>
                  <a:close/>
                  <a:moveTo>
                    <a:pt x="6597" y="2797"/>
                  </a:moveTo>
                  <a:lnTo>
                    <a:pt x="4864" y="2553"/>
                  </a:lnTo>
                  <a:cubicBezTo>
                    <a:pt x="4925" y="2067"/>
                    <a:pt x="5350" y="1763"/>
                    <a:pt x="5806" y="1824"/>
                  </a:cubicBezTo>
                  <a:lnTo>
                    <a:pt x="5867" y="1824"/>
                  </a:lnTo>
                  <a:cubicBezTo>
                    <a:pt x="6323" y="1915"/>
                    <a:pt x="6657" y="2341"/>
                    <a:pt x="6566" y="2797"/>
                  </a:cubicBezTo>
                  <a:close/>
                  <a:moveTo>
                    <a:pt x="10822" y="6991"/>
                  </a:moveTo>
                  <a:lnTo>
                    <a:pt x="10305" y="10426"/>
                  </a:lnTo>
                  <a:lnTo>
                    <a:pt x="7144" y="9940"/>
                  </a:lnTo>
                  <a:lnTo>
                    <a:pt x="7660" y="6505"/>
                  </a:lnTo>
                  <a:cubicBezTo>
                    <a:pt x="7873" y="4286"/>
                    <a:pt x="11247" y="4772"/>
                    <a:pt x="10822" y="6991"/>
                  </a:cubicBezTo>
                  <a:close/>
                  <a:moveTo>
                    <a:pt x="11977" y="3587"/>
                  </a:moveTo>
                  <a:lnTo>
                    <a:pt x="10244" y="3344"/>
                  </a:lnTo>
                  <a:cubicBezTo>
                    <a:pt x="10305" y="2888"/>
                    <a:pt x="10730" y="2553"/>
                    <a:pt x="11186" y="2645"/>
                  </a:cubicBezTo>
                  <a:lnTo>
                    <a:pt x="11247" y="2645"/>
                  </a:lnTo>
                  <a:cubicBezTo>
                    <a:pt x="11703" y="2705"/>
                    <a:pt x="12007" y="3131"/>
                    <a:pt x="11946" y="3587"/>
                  </a:cubicBezTo>
                  <a:close/>
                  <a:moveTo>
                    <a:pt x="15837" y="7721"/>
                  </a:moveTo>
                  <a:lnTo>
                    <a:pt x="15290" y="11155"/>
                  </a:lnTo>
                  <a:lnTo>
                    <a:pt x="12098" y="10669"/>
                  </a:lnTo>
                  <a:lnTo>
                    <a:pt x="12615" y="7234"/>
                  </a:lnTo>
                  <a:cubicBezTo>
                    <a:pt x="13010" y="5228"/>
                    <a:pt x="16019" y="5654"/>
                    <a:pt x="15806" y="7690"/>
                  </a:cubicBezTo>
                  <a:close/>
                  <a:moveTo>
                    <a:pt x="15624" y="4134"/>
                  </a:moveTo>
                  <a:cubicBezTo>
                    <a:pt x="15685" y="3678"/>
                    <a:pt x="16110" y="3374"/>
                    <a:pt x="16566" y="3435"/>
                  </a:cubicBezTo>
                  <a:lnTo>
                    <a:pt x="16627" y="3435"/>
                  </a:lnTo>
                  <a:cubicBezTo>
                    <a:pt x="17113" y="3496"/>
                    <a:pt x="17417" y="3921"/>
                    <a:pt x="17357" y="4377"/>
                  </a:cubicBezTo>
                  <a:close/>
                </a:path>
              </a:pathLst>
            </a:custGeom>
            <a:solidFill>
              <a:srgbClr val="8AACDD">
                <a:alpha val="8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4"/>
            <p:cNvSpPr/>
            <p:nvPr/>
          </p:nvSpPr>
          <p:spPr>
            <a:xfrm>
              <a:off x="6502675" y="845275"/>
              <a:ext cx="702925" cy="1522850"/>
            </a:xfrm>
            <a:custGeom>
              <a:avLst/>
              <a:gdLst/>
              <a:ahLst/>
              <a:cxnLst/>
              <a:rect l="l" t="t" r="r" b="b"/>
              <a:pathLst>
                <a:path w="28117" h="60914" extrusionOk="0">
                  <a:moveTo>
                    <a:pt x="27144" y="2706"/>
                  </a:moveTo>
                  <a:lnTo>
                    <a:pt x="10062" y="153"/>
                  </a:lnTo>
                  <a:lnTo>
                    <a:pt x="9089" y="1"/>
                  </a:lnTo>
                  <a:lnTo>
                    <a:pt x="1" y="60914"/>
                  </a:lnTo>
                  <a:lnTo>
                    <a:pt x="19484" y="60914"/>
                  </a:lnTo>
                  <a:lnTo>
                    <a:pt x="28117" y="2828"/>
                  </a:lnTo>
                  <a:close/>
                  <a:moveTo>
                    <a:pt x="21764" y="4226"/>
                  </a:moveTo>
                  <a:cubicBezTo>
                    <a:pt x="22007" y="3132"/>
                    <a:pt x="23618" y="3375"/>
                    <a:pt x="23527" y="4469"/>
                  </a:cubicBezTo>
                  <a:lnTo>
                    <a:pt x="22767" y="9484"/>
                  </a:lnTo>
                  <a:lnTo>
                    <a:pt x="21034" y="9211"/>
                  </a:lnTo>
                  <a:close/>
                  <a:moveTo>
                    <a:pt x="21673" y="10913"/>
                  </a:moveTo>
                  <a:cubicBezTo>
                    <a:pt x="22159" y="10974"/>
                    <a:pt x="22493" y="11430"/>
                    <a:pt x="22433" y="11916"/>
                  </a:cubicBezTo>
                  <a:lnTo>
                    <a:pt x="21673" y="16931"/>
                  </a:lnTo>
                  <a:lnTo>
                    <a:pt x="19940" y="16658"/>
                  </a:lnTo>
                  <a:lnTo>
                    <a:pt x="20700" y="11673"/>
                  </a:lnTo>
                  <a:cubicBezTo>
                    <a:pt x="20761" y="11186"/>
                    <a:pt x="21186" y="10852"/>
                    <a:pt x="21673" y="10913"/>
                  </a:cubicBezTo>
                  <a:close/>
                  <a:moveTo>
                    <a:pt x="7812" y="37631"/>
                  </a:moveTo>
                  <a:lnTo>
                    <a:pt x="8572" y="32615"/>
                  </a:lnTo>
                  <a:cubicBezTo>
                    <a:pt x="8815" y="31551"/>
                    <a:pt x="10426" y="31764"/>
                    <a:pt x="10305" y="32889"/>
                  </a:cubicBezTo>
                  <a:lnTo>
                    <a:pt x="9545" y="37874"/>
                  </a:lnTo>
                  <a:close/>
                  <a:moveTo>
                    <a:pt x="9211" y="40305"/>
                  </a:moveTo>
                  <a:lnTo>
                    <a:pt x="8451" y="45321"/>
                  </a:lnTo>
                  <a:lnTo>
                    <a:pt x="6688" y="45047"/>
                  </a:lnTo>
                  <a:lnTo>
                    <a:pt x="7448" y="40032"/>
                  </a:lnTo>
                  <a:cubicBezTo>
                    <a:pt x="7630" y="38877"/>
                    <a:pt x="9363" y="39150"/>
                    <a:pt x="9211" y="40305"/>
                  </a:cubicBezTo>
                  <a:close/>
                  <a:moveTo>
                    <a:pt x="10700" y="24469"/>
                  </a:moveTo>
                  <a:cubicBezTo>
                    <a:pt x="11156" y="24530"/>
                    <a:pt x="11490" y="24986"/>
                    <a:pt x="11429" y="25442"/>
                  </a:cubicBezTo>
                  <a:lnTo>
                    <a:pt x="10670" y="30457"/>
                  </a:lnTo>
                  <a:lnTo>
                    <a:pt x="8937" y="30184"/>
                  </a:lnTo>
                  <a:lnTo>
                    <a:pt x="9697" y="25199"/>
                  </a:lnTo>
                  <a:cubicBezTo>
                    <a:pt x="9758" y="24712"/>
                    <a:pt x="10214" y="24378"/>
                    <a:pt x="10700" y="24469"/>
                  </a:cubicBezTo>
                  <a:close/>
                  <a:moveTo>
                    <a:pt x="10062" y="22767"/>
                  </a:moveTo>
                  <a:lnTo>
                    <a:pt x="10822" y="17782"/>
                  </a:lnTo>
                  <a:cubicBezTo>
                    <a:pt x="10974" y="16597"/>
                    <a:pt x="12706" y="16870"/>
                    <a:pt x="12554" y="18025"/>
                  </a:cubicBezTo>
                  <a:lnTo>
                    <a:pt x="11794" y="23041"/>
                  </a:lnTo>
                  <a:close/>
                  <a:moveTo>
                    <a:pt x="10396" y="40488"/>
                  </a:moveTo>
                  <a:cubicBezTo>
                    <a:pt x="10639" y="39393"/>
                    <a:pt x="12220" y="39637"/>
                    <a:pt x="12129" y="40731"/>
                  </a:cubicBezTo>
                  <a:lnTo>
                    <a:pt x="11399" y="45746"/>
                  </a:lnTo>
                  <a:lnTo>
                    <a:pt x="9667" y="45473"/>
                  </a:lnTo>
                  <a:close/>
                  <a:moveTo>
                    <a:pt x="10761" y="38056"/>
                  </a:moveTo>
                  <a:lnTo>
                    <a:pt x="11521" y="33041"/>
                  </a:lnTo>
                  <a:cubicBezTo>
                    <a:pt x="11673" y="31886"/>
                    <a:pt x="13436" y="32159"/>
                    <a:pt x="13253" y="33314"/>
                  </a:cubicBezTo>
                  <a:lnTo>
                    <a:pt x="12493" y="38330"/>
                  </a:lnTo>
                  <a:close/>
                  <a:moveTo>
                    <a:pt x="13314" y="40913"/>
                  </a:moveTo>
                  <a:cubicBezTo>
                    <a:pt x="13496" y="39758"/>
                    <a:pt x="15229" y="40032"/>
                    <a:pt x="15047" y="41187"/>
                  </a:cubicBezTo>
                  <a:lnTo>
                    <a:pt x="14287" y="46172"/>
                  </a:lnTo>
                  <a:lnTo>
                    <a:pt x="12554" y="45928"/>
                  </a:lnTo>
                  <a:close/>
                  <a:moveTo>
                    <a:pt x="11855" y="30640"/>
                  </a:moveTo>
                  <a:lnTo>
                    <a:pt x="12615" y="25624"/>
                  </a:lnTo>
                  <a:cubicBezTo>
                    <a:pt x="12736" y="24378"/>
                    <a:pt x="14621" y="24682"/>
                    <a:pt x="14347" y="25898"/>
                  </a:cubicBezTo>
                  <a:lnTo>
                    <a:pt x="13588" y="30883"/>
                  </a:lnTo>
                  <a:close/>
                  <a:moveTo>
                    <a:pt x="12980" y="23193"/>
                  </a:moveTo>
                  <a:lnTo>
                    <a:pt x="13740" y="18208"/>
                  </a:lnTo>
                  <a:cubicBezTo>
                    <a:pt x="13892" y="17022"/>
                    <a:pt x="15654" y="17296"/>
                    <a:pt x="15472" y="18451"/>
                  </a:cubicBezTo>
                  <a:lnTo>
                    <a:pt x="14712" y="23466"/>
                  </a:lnTo>
                  <a:close/>
                  <a:moveTo>
                    <a:pt x="15533" y="26050"/>
                  </a:moveTo>
                  <a:cubicBezTo>
                    <a:pt x="15715" y="24895"/>
                    <a:pt x="17448" y="25168"/>
                    <a:pt x="17265" y="26323"/>
                  </a:cubicBezTo>
                  <a:lnTo>
                    <a:pt x="16506" y="31339"/>
                  </a:lnTo>
                  <a:lnTo>
                    <a:pt x="14773" y="31065"/>
                  </a:lnTo>
                  <a:close/>
                  <a:moveTo>
                    <a:pt x="15928" y="23649"/>
                  </a:moveTo>
                  <a:lnTo>
                    <a:pt x="16688" y="18633"/>
                  </a:lnTo>
                  <a:cubicBezTo>
                    <a:pt x="16840" y="17478"/>
                    <a:pt x="18572" y="17752"/>
                    <a:pt x="18420" y="18907"/>
                  </a:cubicBezTo>
                  <a:lnTo>
                    <a:pt x="17661" y="23892"/>
                  </a:lnTo>
                  <a:close/>
                  <a:moveTo>
                    <a:pt x="17265" y="40609"/>
                  </a:moveTo>
                  <a:cubicBezTo>
                    <a:pt x="17752" y="40700"/>
                    <a:pt x="18056" y="41126"/>
                    <a:pt x="17995" y="41612"/>
                  </a:cubicBezTo>
                  <a:lnTo>
                    <a:pt x="17235" y="46628"/>
                  </a:lnTo>
                  <a:lnTo>
                    <a:pt x="15502" y="46354"/>
                  </a:lnTo>
                  <a:lnTo>
                    <a:pt x="16262" y="41339"/>
                  </a:lnTo>
                  <a:cubicBezTo>
                    <a:pt x="16323" y="40883"/>
                    <a:pt x="16779" y="40548"/>
                    <a:pt x="17235" y="40609"/>
                  </a:cubicBezTo>
                  <a:close/>
                  <a:moveTo>
                    <a:pt x="16627" y="38938"/>
                  </a:moveTo>
                  <a:lnTo>
                    <a:pt x="17387" y="33922"/>
                  </a:lnTo>
                  <a:cubicBezTo>
                    <a:pt x="17539" y="32767"/>
                    <a:pt x="19302" y="33041"/>
                    <a:pt x="19120" y="34196"/>
                  </a:cubicBezTo>
                  <a:lnTo>
                    <a:pt x="18360" y="39181"/>
                  </a:lnTo>
                  <a:close/>
                  <a:moveTo>
                    <a:pt x="17721" y="31491"/>
                  </a:moveTo>
                  <a:lnTo>
                    <a:pt x="18481" y="26506"/>
                  </a:lnTo>
                  <a:cubicBezTo>
                    <a:pt x="18664" y="25351"/>
                    <a:pt x="20396" y="25594"/>
                    <a:pt x="20214" y="26749"/>
                  </a:cubicBezTo>
                  <a:lnTo>
                    <a:pt x="19454" y="31764"/>
                  </a:lnTo>
                  <a:close/>
                  <a:moveTo>
                    <a:pt x="18816" y="24074"/>
                  </a:moveTo>
                  <a:lnTo>
                    <a:pt x="19576" y="19059"/>
                  </a:lnTo>
                  <a:cubicBezTo>
                    <a:pt x="19697" y="17843"/>
                    <a:pt x="21551" y="18117"/>
                    <a:pt x="21308" y="19332"/>
                  </a:cubicBezTo>
                  <a:lnTo>
                    <a:pt x="20548" y="24317"/>
                  </a:lnTo>
                  <a:close/>
                  <a:moveTo>
                    <a:pt x="18846" y="3800"/>
                  </a:moveTo>
                  <a:cubicBezTo>
                    <a:pt x="18998" y="2584"/>
                    <a:pt x="20791" y="2858"/>
                    <a:pt x="20579" y="4043"/>
                  </a:cubicBezTo>
                  <a:lnTo>
                    <a:pt x="19819" y="9059"/>
                  </a:lnTo>
                  <a:lnTo>
                    <a:pt x="18086" y="8785"/>
                  </a:lnTo>
                  <a:close/>
                  <a:moveTo>
                    <a:pt x="18755" y="10457"/>
                  </a:moveTo>
                  <a:cubicBezTo>
                    <a:pt x="19241" y="10548"/>
                    <a:pt x="19545" y="10974"/>
                    <a:pt x="19484" y="11460"/>
                  </a:cubicBezTo>
                  <a:lnTo>
                    <a:pt x="18724" y="16475"/>
                  </a:lnTo>
                  <a:lnTo>
                    <a:pt x="16992" y="16202"/>
                  </a:lnTo>
                  <a:lnTo>
                    <a:pt x="17752" y="11217"/>
                  </a:lnTo>
                  <a:cubicBezTo>
                    <a:pt x="17813" y="10730"/>
                    <a:pt x="18268" y="10396"/>
                    <a:pt x="18755" y="10487"/>
                  </a:cubicBezTo>
                  <a:close/>
                  <a:moveTo>
                    <a:pt x="15928" y="3344"/>
                  </a:moveTo>
                  <a:cubicBezTo>
                    <a:pt x="16110" y="2220"/>
                    <a:pt x="17813" y="2463"/>
                    <a:pt x="17661" y="3587"/>
                  </a:cubicBezTo>
                  <a:lnTo>
                    <a:pt x="16901" y="8603"/>
                  </a:lnTo>
                  <a:lnTo>
                    <a:pt x="15168" y="8360"/>
                  </a:lnTo>
                  <a:close/>
                  <a:moveTo>
                    <a:pt x="15837" y="10031"/>
                  </a:moveTo>
                  <a:cubicBezTo>
                    <a:pt x="16323" y="10092"/>
                    <a:pt x="16658" y="10548"/>
                    <a:pt x="16597" y="11034"/>
                  </a:cubicBezTo>
                  <a:lnTo>
                    <a:pt x="15837" y="16019"/>
                  </a:lnTo>
                  <a:lnTo>
                    <a:pt x="14074" y="15776"/>
                  </a:lnTo>
                  <a:lnTo>
                    <a:pt x="14834" y="10791"/>
                  </a:lnTo>
                  <a:cubicBezTo>
                    <a:pt x="14895" y="10305"/>
                    <a:pt x="15350" y="9971"/>
                    <a:pt x="15837" y="10031"/>
                  </a:cubicBezTo>
                  <a:close/>
                  <a:moveTo>
                    <a:pt x="13010" y="2919"/>
                  </a:moveTo>
                  <a:cubicBezTo>
                    <a:pt x="13101" y="1673"/>
                    <a:pt x="15016" y="1946"/>
                    <a:pt x="14743" y="3162"/>
                  </a:cubicBezTo>
                  <a:lnTo>
                    <a:pt x="14013" y="8177"/>
                  </a:lnTo>
                  <a:lnTo>
                    <a:pt x="12250" y="7904"/>
                  </a:lnTo>
                  <a:close/>
                  <a:moveTo>
                    <a:pt x="12919" y="9606"/>
                  </a:moveTo>
                  <a:cubicBezTo>
                    <a:pt x="13405" y="9667"/>
                    <a:pt x="13740" y="10123"/>
                    <a:pt x="13648" y="10609"/>
                  </a:cubicBezTo>
                  <a:lnTo>
                    <a:pt x="12888" y="15594"/>
                  </a:lnTo>
                  <a:lnTo>
                    <a:pt x="11156" y="15351"/>
                  </a:lnTo>
                  <a:lnTo>
                    <a:pt x="11916" y="10335"/>
                  </a:lnTo>
                  <a:cubicBezTo>
                    <a:pt x="11977" y="9849"/>
                    <a:pt x="12433" y="9515"/>
                    <a:pt x="12919" y="9606"/>
                  </a:cubicBezTo>
                  <a:close/>
                  <a:moveTo>
                    <a:pt x="10122" y="2493"/>
                  </a:moveTo>
                  <a:cubicBezTo>
                    <a:pt x="10214" y="1247"/>
                    <a:pt x="12098" y="1521"/>
                    <a:pt x="11855" y="2736"/>
                  </a:cubicBezTo>
                  <a:lnTo>
                    <a:pt x="11095" y="7752"/>
                  </a:lnTo>
                  <a:lnTo>
                    <a:pt x="9363" y="7478"/>
                  </a:lnTo>
                  <a:close/>
                  <a:moveTo>
                    <a:pt x="8998" y="9910"/>
                  </a:moveTo>
                  <a:cubicBezTo>
                    <a:pt x="9089" y="8664"/>
                    <a:pt x="11004" y="8937"/>
                    <a:pt x="10730" y="10153"/>
                  </a:cubicBezTo>
                  <a:lnTo>
                    <a:pt x="9970" y="15168"/>
                  </a:lnTo>
                  <a:lnTo>
                    <a:pt x="8238" y="14925"/>
                  </a:lnTo>
                  <a:close/>
                  <a:moveTo>
                    <a:pt x="7904" y="17326"/>
                  </a:moveTo>
                  <a:cubicBezTo>
                    <a:pt x="8116" y="16262"/>
                    <a:pt x="9727" y="16506"/>
                    <a:pt x="9636" y="17600"/>
                  </a:cubicBezTo>
                  <a:lnTo>
                    <a:pt x="8876" y="22585"/>
                  </a:lnTo>
                  <a:lnTo>
                    <a:pt x="7144" y="22342"/>
                  </a:lnTo>
                  <a:close/>
                  <a:moveTo>
                    <a:pt x="6779" y="24773"/>
                  </a:moveTo>
                  <a:cubicBezTo>
                    <a:pt x="7022" y="23679"/>
                    <a:pt x="8603" y="23922"/>
                    <a:pt x="8511" y="25016"/>
                  </a:cubicBezTo>
                  <a:lnTo>
                    <a:pt x="7752" y="30032"/>
                  </a:lnTo>
                  <a:lnTo>
                    <a:pt x="6019" y="29758"/>
                  </a:lnTo>
                  <a:close/>
                  <a:moveTo>
                    <a:pt x="5685" y="32190"/>
                  </a:moveTo>
                  <a:cubicBezTo>
                    <a:pt x="5837" y="31035"/>
                    <a:pt x="7569" y="31278"/>
                    <a:pt x="7417" y="32433"/>
                  </a:cubicBezTo>
                  <a:lnTo>
                    <a:pt x="6657" y="37448"/>
                  </a:lnTo>
                  <a:lnTo>
                    <a:pt x="4925" y="37175"/>
                  </a:lnTo>
                  <a:close/>
                  <a:moveTo>
                    <a:pt x="6080" y="47935"/>
                  </a:moveTo>
                  <a:lnTo>
                    <a:pt x="4499" y="58603"/>
                  </a:lnTo>
                  <a:lnTo>
                    <a:pt x="1794" y="58208"/>
                  </a:lnTo>
                  <a:lnTo>
                    <a:pt x="3375" y="47509"/>
                  </a:lnTo>
                  <a:cubicBezTo>
                    <a:pt x="3739" y="45807"/>
                    <a:pt x="6262" y="46202"/>
                    <a:pt x="6080" y="47935"/>
                  </a:cubicBezTo>
                  <a:close/>
                  <a:moveTo>
                    <a:pt x="6293" y="39880"/>
                  </a:moveTo>
                  <a:lnTo>
                    <a:pt x="5563" y="44865"/>
                  </a:lnTo>
                  <a:lnTo>
                    <a:pt x="3800" y="44621"/>
                  </a:lnTo>
                  <a:lnTo>
                    <a:pt x="4560" y="39606"/>
                  </a:lnTo>
                  <a:cubicBezTo>
                    <a:pt x="4682" y="38360"/>
                    <a:pt x="6566" y="38664"/>
                    <a:pt x="6293" y="39880"/>
                  </a:cubicBezTo>
                  <a:close/>
                  <a:moveTo>
                    <a:pt x="10639" y="48603"/>
                  </a:moveTo>
                  <a:lnTo>
                    <a:pt x="9028" y="59303"/>
                  </a:lnTo>
                  <a:lnTo>
                    <a:pt x="6323" y="58877"/>
                  </a:lnTo>
                  <a:lnTo>
                    <a:pt x="7934" y="48208"/>
                  </a:lnTo>
                  <a:cubicBezTo>
                    <a:pt x="8208" y="46415"/>
                    <a:pt x="10882" y="46810"/>
                    <a:pt x="10639" y="48603"/>
                  </a:cubicBezTo>
                  <a:close/>
                  <a:moveTo>
                    <a:pt x="15199" y="49302"/>
                  </a:moveTo>
                  <a:lnTo>
                    <a:pt x="13588" y="59971"/>
                  </a:lnTo>
                  <a:lnTo>
                    <a:pt x="10882" y="59576"/>
                  </a:lnTo>
                  <a:lnTo>
                    <a:pt x="12493" y="48877"/>
                  </a:lnTo>
                  <a:cubicBezTo>
                    <a:pt x="12828" y="47175"/>
                    <a:pt x="15350" y="47570"/>
                    <a:pt x="15199" y="49302"/>
                  </a:cubicBezTo>
                  <a:close/>
                  <a:moveTo>
                    <a:pt x="13679" y="38512"/>
                  </a:moveTo>
                  <a:lnTo>
                    <a:pt x="14439" y="33497"/>
                  </a:lnTo>
                  <a:cubicBezTo>
                    <a:pt x="14621" y="32342"/>
                    <a:pt x="16354" y="32615"/>
                    <a:pt x="16171" y="33770"/>
                  </a:cubicBezTo>
                  <a:lnTo>
                    <a:pt x="15411" y="38755"/>
                  </a:lnTo>
                  <a:close/>
                  <a:moveTo>
                    <a:pt x="19727" y="49971"/>
                  </a:moveTo>
                  <a:lnTo>
                    <a:pt x="18117" y="60640"/>
                  </a:lnTo>
                  <a:lnTo>
                    <a:pt x="15411" y="60245"/>
                  </a:lnTo>
                  <a:lnTo>
                    <a:pt x="17022" y="49576"/>
                  </a:lnTo>
                  <a:cubicBezTo>
                    <a:pt x="17326" y="47813"/>
                    <a:pt x="19940" y="48208"/>
                    <a:pt x="19727" y="49971"/>
                  </a:cubicBezTo>
                  <a:close/>
                  <a:moveTo>
                    <a:pt x="20913" y="42068"/>
                  </a:moveTo>
                  <a:lnTo>
                    <a:pt x="20153" y="47053"/>
                  </a:lnTo>
                  <a:lnTo>
                    <a:pt x="18390" y="46810"/>
                  </a:lnTo>
                  <a:lnTo>
                    <a:pt x="19150" y="41795"/>
                  </a:lnTo>
                  <a:cubicBezTo>
                    <a:pt x="19332" y="40640"/>
                    <a:pt x="21065" y="40913"/>
                    <a:pt x="20913" y="42068"/>
                  </a:cubicBezTo>
                  <a:close/>
                  <a:moveTo>
                    <a:pt x="22007" y="34621"/>
                  </a:moveTo>
                  <a:lnTo>
                    <a:pt x="21247" y="39637"/>
                  </a:lnTo>
                  <a:lnTo>
                    <a:pt x="19515" y="39393"/>
                  </a:lnTo>
                  <a:lnTo>
                    <a:pt x="20275" y="34378"/>
                  </a:lnTo>
                  <a:cubicBezTo>
                    <a:pt x="20457" y="33223"/>
                    <a:pt x="22190" y="33466"/>
                    <a:pt x="22007" y="34621"/>
                  </a:cubicBezTo>
                  <a:close/>
                  <a:moveTo>
                    <a:pt x="23101" y="27205"/>
                  </a:moveTo>
                  <a:lnTo>
                    <a:pt x="22342" y="32220"/>
                  </a:lnTo>
                  <a:lnTo>
                    <a:pt x="20609" y="31947"/>
                  </a:lnTo>
                  <a:lnTo>
                    <a:pt x="21369" y="26962"/>
                  </a:lnTo>
                  <a:cubicBezTo>
                    <a:pt x="21551" y="25807"/>
                    <a:pt x="23284" y="26050"/>
                    <a:pt x="23101" y="27205"/>
                  </a:cubicBezTo>
                  <a:close/>
                  <a:moveTo>
                    <a:pt x="24226" y="19788"/>
                  </a:moveTo>
                  <a:lnTo>
                    <a:pt x="23466" y="24773"/>
                  </a:lnTo>
                  <a:lnTo>
                    <a:pt x="21734" y="24530"/>
                  </a:lnTo>
                  <a:lnTo>
                    <a:pt x="22493" y="19515"/>
                  </a:lnTo>
                  <a:cubicBezTo>
                    <a:pt x="22645" y="18360"/>
                    <a:pt x="24408" y="18633"/>
                    <a:pt x="24226" y="19788"/>
                  </a:cubicBezTo>
                  <a:close/>
                  <a:moveTo>
                    <a:pt x="25320" y="12372"/>
                  </a:moveTo>
                  <a:lnTo>
                    <a:pt x="24560" y="17357"/>
                  </a:lnTo>
                  <a:lnTo>
                    <a:pt x="22828" y="17113"/>
                  </a:lnTo>
                  <a:lnTo>
                    <a:pt x="23588" y="12098"/>
                  </a:lnTo>
                  <a:cubicBezTo>
                    <a:pt x="23740" y="11004"/>
                    <a:pt x="25351" y="11126"/>
                    <a:pt x="25351" y="12220"/>
                  </a:cubicBezTo>
                  <a:cubicBezTo>
                    <a:pt x="25351" y="12281"/>
                    <a:pt x="25351" y="12311"/>
                    <a:pt x="25320" y="12341"/>
                  </a:cubicBezTo>
                  <a:close/>
                  <a:moveTo>
                    <a:pt x="26445" y="4925"/>
                  </a:moveTo>
                  <a:lnTo>
                    <a:pt x="25685" y="9940"/>
                  </a:lnTo>
                  <a:lnTo>
                    <a:pt x="23952" y="9667"/>
                  </a:lnTo>
                  <a:lnTo>
                    <a:pt x="24712" y="4682"/>
                  </a:lnTo>
                  <a:cubicBezTo>
                    <a:pt x="24864" y="3527"/>
                    <a:pt x="26597" y="3770"/>
                    <a:pt x="26445" y="4925"/>
                  </a:cubicBezTo>
                  <a:close/>
                </a:path>
              </a:pathLst>
            </a:custGeom>
            <a:solidFill>
              <a:srgbClr val="8AACDD">
                <a:alpha val="8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" name="Google Shape;29;p4"/>
          <p:cNvSpPr txBox="1">
            <a:spLocks noGrp="1"/>
          </p:cNvSpPr>
          <p:nvPr>
            <p:ph type="ctrTitle"/>
          </p:nvPr>
        </p:nvSpPr>
        <p:spPr>
          <a:xfrm>
            <a:off x="717025" y="2389625"/>
            <a:ext cx="4279800" cy="91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ubTitle" idx="1"/>
          </p:nvPr>
        </p:nvSpPr>
        <p:spPr>
          <a:xfrm>
            <a:off x="713225" y="3308950"/>
            <a:ext cx="4279800" cy="25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title" idx="2" hasCustomPrompt="1"/>
          </p:nvPr>
        </p:nvSpPr>
        <p:spPr>
          <a:xfrm>
            <a:off x="713225" y="1734275"/>
            <a:ext cx="1265400" cy="65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600"/>
              <a:buNone/>
              <a:defRPr sz="106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600"/>
              <a:buNone/>
              <a:defRPr sz="106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600"/>
              <a:buNone/>
              <a:defRPr sz="106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600"/>
              <a:buNone/>
              <a:defRPr sz="106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600"/>
              <a:buNone/>
              <a:defRPr sz="106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600"/>
              <a:buNone/>
              <a:defRPr sz="106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600"/>
              <a:buNone/>
              <a:defRPr sz="106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600"/>
              <a:buNone/>
              <a:defRPr sz="10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17079868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/>
          <p:nvPr/>
        </p:nvSpPr>
        <p:spPr>
          <a:xfrm>
            <a:off x="-276125" y="3455599"/>
            <a:ext cx="1685792" cy="1690863"/>
          </a:xfrm>
          <a:custGeom>
            <a:avLst/>
            <a:gdLst/>
            <a:ahLst/>
            <a:cxnLst/>
            <a:rect l="l" t="t" r="r" b="b"/>
            <a:pathLst>
              <a:path w="56775" h="56941" extrusionOk="0">
                <a:moveTo>
                  <a:pt x="26987" y="25385"/>
                </a:moveTo>
                <a:cubicBezTo>
                  <a:pt x="27587" y="25385"/>
                  <a:pt x="28187" y="25785"/>
                  <a:pt x="28187" y="26586"/>
                </a:cubicBezTo>
                <a:lnTo>
                  <a:pt x="28187" y="27153"/>
                </a:lnTo>
                <a:lnTo>
                  <a:pt x="28554" y="27153"/>
                </a:lnTo>
                <a:lnTo>
                  <a:pt x="28554" y="32056"/>
                </a:lnTo>
                <a:lnTo>
                  <a:pt x="25419" y="32056"/>
                </a:lnTo>
                <a:lnTo>
                  <a:pt x="25419" y="27153"/>
                </a:lnTo>
                <a:lnTo>
                  <a:pt x="25786" y="27153"/>
                </a:lnTo>
                <a:lnTo>
                  <a:pt x="25786" y="26586"/>
                </a:lnTo>
                <a:cubicBezTo>
                  <a:pt x="25786" y="25785"/>
                  <a:pt x="26386" y="25385"/>
                  <a:pt x="26987" y="25385"/>
                </a:cubicBezTo>
                <a:close/>
                <a:moveTo>
                  <a:pt x="31323" y="32857"/>
                </a:moveTo>
                <a:lnTo>
                  <a:pt x="31323" y="33891"/>
                </a:lnTo>
                <a:lnTo>
                  <a:pt x="22583" y="33891"/>
                </a:lnTo>
                <a:lnTo>
                  <a:pt x="22617" y="32857"/>
                </a:lnTo>
                <a:close/>
                <a:moveTo>
                  <a:pt x="9274" y="34725"/>
                </a:moveTo>
                <a:cubicBezTo>
                  <a:pt x="9574" y="34725"/>
                  <a:pt x="9874" y="34925"/>
                  <a:pt x="9874" y="35325"/>
                </a:cubicBezTo>
                <a:lnTo>
                  <a:pt x="9874" y="38127"/>
                </a:lnTo>
                <a:lnTo>
                  <a:pt x="8673" y="38127"/>
                </a:lnTo>
                <a:lnTo>
                  <a:pt x="8673" y="35325"/>
                </a:lnTo>
                <a:cubicBezTo>
                  <a:pt x="8673" y="34925"/>
                  <a:pt x="8974" y="34725"/>
                  <a:pt x="9274" y="34725"/>
                </a:cubicBezTo>
                <a:close/>
                <a:moveTo>
                  <a:pt x="11008" y="34725"/>
                </a:moveTo>
                <a:cubicBezTo>
                  <a:pt x="11309" y="34725"/>
                  <a:pt x="11609" y="34925"/>
                  <a:pt x="11609" y="35325"/>
                </a:cubicBezTo>
                <a:lnTo>
                  <a:pt x="11609" y="38127"/>
                </a:lnTo>
                <a:lnTo>
                  <a:pt x="10408" y="38127"/>
                </a:lnTo>
                <a:lnTo>
                  <a:pt x="10408" y="35325"/>
                </a:lnTo>
                <a:cubicBezTo>
                  <a:pt x="10408" y="34925"/>
                  <a:pt x="10708" y="34725"/>
                  <a:pt x="11008" y="34725"/>
                </a:cubicBezTo>
                <a:close/>
                <a:moveTo>
                  <a:pt x="44553" y="34775"/>
                </a:moveTo>
                <a:cubicBezTo>
                  <a:pt x="44841" y="34775"/>
                  <a:pt x="45133" y="34958"/>
                  <a:pt x="45166" y="35325"/>
                </a:cubicBezTo>
                <a:lnTo>
                  <a:pt x="45166" y="38127"/>
                </a:lnTo>
                <a:lnTo>
                  <a:pt x="43965" y="38127"/>
                </a:lnTo>
                <a:lnTo>
                  <a:pt x="43965" y="35325"/>
                </a:lnTo>
                <a:cubicBezTo>
                  <a:pt x="43982" y="34958"/>
                  <a:pt x="44266" y="34775"/>
                  <a:pt x="44553" y="34775"/>
                </a:cubicBezTo>
                <a:close/>
                <a:moveTo>
                  <a:pt x="46300" y="34725"/>
                </a:moveTo>
                <a:cubicBezTo>
                  <a:pt x="46601" y="34725"/>
                  <a:pt x="46901" y="34925"/>
                  <a:pt x="46901" y="35325"/>
                </a:cubicBezTo>
                <a:lnTo>
                  <a:pt x="46901" y="38127"/>
                </a:lnTo>
                <a:lnTo>
                  <a:pt x="45700" y="38127"/>
                </a:lnTo>
                <a:lnTo>
                  <a:pt x="45700" y="35325"/>
                </a:lnTo>
                <a:cubicBezTo>
                  <a:pt x="45700" y="34925"/>
                  <a:pt x="46000" y="34725"/>
                  <a:pt x="46300" y="34725"/>
                </a:cubicBezTo>
                <a:close/>
                <a:moveTo>
                  <a:pt x="12643" y="38694"/>
                </a:moveTo>
                <a:lnTo>
                  <a:pt x="12676" y="39628"/>
                </a:lnTo>
                <a:lnTo>
                  <a:pt x="7573" y="39628"/>
                </a:lnTo>
                <a:lnTo>
                  <a:pt x="7573" y="38694"/>
                </a:lnTo>
                <a:close/>
                <a:moveTo>
                  <a:pt x="47768" y="38694"/>
                </a:moveTo>
                <a:lnTo>
                  <a:pt x="47768" y="39662"/>
                </a:lnTo>
                <a:lnTo>
                  <a:pt x="42698" y="39662"/>
                </a:lnTo>
                <a:lnTo>
                  <a:pt x="42698" y="38694"/>
                </a:lnTo>
                <a:close/>
                <a:moveTo>
                  <a:pt x="19831" y="37027"/>
                </a:moveTo>
                <a:cubicBezTo>
                  <a:pt x="20540" y="37027"/>
                  <a:pt x="21249" y="37494"/>
                  <a:pt x="21249" y="38428"/>
                </a:cubicBezTo>
                <a:lnTo>
                  <a:pt x="21249" y="39128"/>
                </a:lnTo>
                <a:lnTo>
                  <a:pt x="21683" y="39128"/>
                </a:lnTo>
                <a:lnTo>
                  <a:pt x="21683" y="44932"/>
                </a:lnTo>
                <a:lnTo>
                  <a:pt x="17980" y="44932"/>
                </a:lnTo>
                <a:lnTo>
                  <a:pt x="17980" y="39128"/>
                </a:lnTo>
                <a:lnTo>
                  <a:pt x="18414" y="39128"/>
                </a:lnTo>
                <a:lnTo>
                  <a:pt x="18414" y="38428"/>
                </a:lnTo>
                <a:cubicBezTo>
                  <a:pt x="18414" y="37494"/>
                  <a:pt x="19123" y="37027"/>
                  <a:pt x="19831" y="37027"/>
                </a:cubicBezTo>
                <a:close/>
                <a:moveTo>
                  <a:pt x="26970" y="37027"/>
                </a:moveTo>
                <a:cubicBezTo>
                  <a:pt x="27679" y="37027"/>
                  <a:pt x="28388" y="37494"/>
                  <a:pt x="28388" y="38428"/>
                </a:cubicBezTo>
                <a:lnTo>
                  <a:pt x="28388" y="39128"/>
                </a:lnTo>
                <a:lnTo>
                  <a:pt x="28855" y="39128"/>
                </a:lnTo>
                <a:lnTo>
                  <a:pt x="28855" y="44932"/>
                </a:lnTo>
                <a:lnTo>
                  <a:pt x="25119" y="44932"/>
                </a:lnTo>
                <a:lnTo>
                  <a:pt x="25119" y="39128"/>
                </a:lnTo>
                <a:lnTo>
                  <a:pt x="25552" y="39128"/>
                </a:lnTo>
                <a:lnTo>
                  <a:pt x="25552" y="38428"/>
                </a:lnTo>
                <a:cubicBezTo>
                  <a:pt x="25552" y="37494"/>
                  <a:pt x="26261" y="37027"/>
                  <a:pt x="26970" y="37027"/>
                </a:cubicBezTo>
                <a:close/>
                <a:moveTo>
                  <a:pt x="34308" y="37102"/>
                </a:moveTo>
                <a:cubicBezTo>
                  <a:pt x="34992" y="37102"/>
                  <a:pt x="35676" y="37544"/>
                  <a:pt x="35726" y="38428"/>
                </a:cubicBezTo>
                <a:lnTo>
                  <a:pt x="35726" y="39128"/>
                </a:lnTo>
                <a:lnTo>
                  <a:pt x="36160" y="39128"/>
                </a:lnTo>
                <a:lnTo>
                  <a:pt x="36160" y="44932"/>
                </a:lnTo>
                <a:lnTo>
                  <a:pt x="32457" y="44932"/>
                </a:lnTo>
                <a:lnTo>
                  <a:pt x="32457" y="39128"/>
                </a:lnTo>
                <a:lnTo>
                  <a:pt x="32891" y="39128"/>
                </a:lnTo>
                <a:lnTo>
                  <a:pt x="32891" y="38428"/>
                </a:lnTo>
                <a:cubicBezTo>
                  <a:pt x="32941" y="37544"/>
                  <a:pt x="33625" y="37102"/>
                  <a:pt x="34308" y="37102"/>
                </a:cubicBezTo>
                <a:close/>
                <a:moveTo>
                  <a:pt x="52605" y="46900"/>
                </a:moveTo>
                <a:lnTo>
                  <a:pt x="52605" y="48134"/>
                </a:lnTo>
                <a:lnTo>
                  <a:pt x="5038" y="48134"/>
                </a:lnTo>
                <a:lnTo>
                  <a:pt x="5071" y="46900"/>
                </a:lnTo>
                <a:close/>
                <a:moveTo>
                  <a:pt x="7773" y="50069"/>
                </a:moveTo>
                <a:cubicBezTo>
                  <a:pt x="8874" y="50069"/>
                  <a:pt x="9774" y="50336"/>
                  <a:pt x="9774" y="50670"/>
                </a:cubicBezTo>
                <a:lnTo>
                  <a:pt x="9774" y="56907"/>
                </a:lnTo>
                <a:lnTo>
                  <a:pt x="5771" y="56907"/>
                </a:lnTo>
                <a:lnTo>
                  <a:pt x="5771" y="50670"/>
                </a:lnTo>
                <a:cubicBezTo>
                  <a:pt x="5771" y="50336"/>
                  <a:pt x="6672" y="50069"/>
                  <a:pt x="7773" y="50069"/>
                </a:cubicBezTo>
                <a:close/>
                <a:moveTo>
                  <a:pt x="18247" y="48902"/>
                </a:moveTo>
                <a:cubicBezTo>
                  <a:pt x="19748" y="48902"/>
                  <a:pt x="20949" y="50136"/>
                  <a:pt x="20949" y="51604"/>
                </a:cubicBezTo>
                <a:lnTo>
                  <a:pt x="20949" y="56907"/>
                </a:lnTo>
                <a:lnTo>
                  <a:pt x="15545" y="56907"/>
                </a:lnTo>
                <a:lnTo>
                  <a:pt x="15545" y="51604"/>
                </a:lnTo>
                <a:cubicBezTo>
                  <a:pt x="15545" y="50136"/>
                  <a:pt x="16746" y="48902"/>
                  <a:pt x="18247" y="48902"/>
                </a:cubicBezTo>
                <a:close/>
                <a:moveTo>
                  <a:pt x="27020" y="48902"/>
                </a:moveTo>
                <a:cubicBezTo>
                  <a:pt x="28488" y="48902"/>
                  <a:pt x="29722" y="50136"/>
                  <a:pt x="29722" y="51604"/>
                </a:cubicBezTo>
                <a:lnTo>
                  <a:pt x="29722" y="56907"/>
                </a:lnTo>
                <a:lnTo>
                  <a:pt x="24285" y="56907"/>
                </a:lnTo>
                <a:lnTo>
                  <a:pt x="24285" y="51604"/>
                </a:lnTo>
                <a:cubicBezTo>
                  <a:pt x="24285" y="50136"/>
                  <a:pt x="25519" y="48902"/>
                  <a:pt x="27020" y="48902"/>
                </a:cubicBezTo>
                <a:close/>
                <a:moveTo>
                  <a:pt x="35326" y="48902"/>
                </a:moveTo>
                <a:cubicBezTo>
                  <a:pt x="36827" y="48902"/>
                  <a:pt x="38028" y="50136"/>
                  <a:pt x="38028" y="51604"/>
                </a:cubicBezTo>
                <a:lnTo>
                  <a:pt x="38028" y="56907"/>
                </a:lnTo>
                <a:lnTo>
                  <a:pt x="32624" y="56907"/>
                </a:lnTo>
                <a:lnTo>
                  <a:pt x="32624" y="51604"/>
                </a:lnTo>
                <a:cubicBezTo>
                  <a:pt x="32624" y="50136"/>
                  <a:pt x="33825" y="48902"/>
                  <a:pt x="35326" y="48902"/>
                </a:cubicBezTo>
                <a:close/>
                <a:moveTo>
                  <a:pt x="27320" y="0"/>
                </a:moveTo>
                <a:lnTo>
                  <a:pt x="27320" y="600"/>
                </a:lnTo>
                <a:lnTo>
                  <a:pt x="26853" y="600"/>
                </a:lnTo>
                <a:lnTo>
                  <a:pt x="26853" y="1134"/>
                </a:lnTo>
                <a:lnTo>
                  <a:pt x="27320" y="1134"/>
                </a:lnTo>
                <a:cubicBezTo>
                  <a:pt x="27320" y="2969"/>
                  <a:pt x="27053" y="2335"/>
                  <a:pt x="26453" y="3269"/>
                </a:cubicBezTo>
                <a:cubicBezTo>
                  <a:pt x="26086" y="3970"/>
                  <a:pt x="25919" y="4770"/>
                  <a:pt x="25986" y="5537"/>
                </a:cubicBezTo>
                <a:cubicBezTo>
                  <a:pt x="25986" y="5537"/>
                  <a:pt x="25752" y="5704"/>
                  <a:pt x="25752" y="5871"/>
                </a:cubicBezTo>
                <a:cubicBezTo>
                  <a:pt x="25752" y="6004"/>
                  <a:pt x="26019" y="6071"/>
                  <a:pt x="26019" y="6071"/>
                </a:cubicBezTo>
                <a:cubicBezTo>
                  <a:pt x="26119" y="7505"/>
                  <a:pt x="26086" y="8973"/>
                  <a:pt x="25919" y="10441"/>
                </a:cubicBezTo>
                <a:cubicBezTo>
                  <a:pt x="25652" y="12109"/>
                  <a:pt x="23451" y="12642"/>
                  <a:pt x="20849" y="15578"/>
                </a:cubicBezTo>
                <a:cubicBezTo>
                  <a:pt x="19281" y="17312"/>
                  <a:pt x="18447" y="19614"/>
                  <a:pt x="18547" y="21949"/>
                </a:cubicBezTo>
                <a:cubicBezTo>
                  <a:pt x="18013" y="22483"/>
                  <a:pt x="17613" y="23117"/>
                  <a:pt x="17380" y="23817"/>
                </a:cubicBezTo>
                <a:cubicBezTo>
                  <a:pt x="17313" y="24217"/>
                  <a:pt x="17480" y="24618"/>
                  <a:pt x="17847" y="24818"/>
                </a:cubicBezTo>
                <a:lnTo>
                  <a:pt x="17847" y="26152"/>
                </a:lnTo>
                <a:cubicBezTo>
                  <a:pt x="17013" y="27053"/>
                  <a:pt x="16813" y="27586"/>
                  <a:pt x="16813" y="28087"/>
                </a:cubicBezTo>
                <a:cubicBezTo>
                  <a:pt x="16846" y="28420"/>
                  <a:pt x="17046" y="28721"/>
                  <a:pt x="17313" y="28887"/>
                </a:cubicBezTo>
                <a:lnTo>
                  <a:pt x="17246" y="30889"/>
                </a:lnTo>
                <a:lnTo>
                  <a:pt x="16312" y="31423"/>
                </a:lnTo>
                <a:lnTo>
                  <a:pt x="16312" y="31423"/>
                </a:lnTo>
                <a:lnTo>
                  <a:pt x="16346" y="29521"/>
                </a:lnTo>
                <a:cubicBezTo>
                  <a:pt x="15945" y="27186"/>
                  <a:pt x="14678" y="26419"/>
                  <a:pt x="14678" y="26419"/>
                </a:cubicBezTo>
                <a:cubicBezTo>
                  <a:pt x="14711" y="26019"/>
                  <a:pt x="14644" y="25585"/>
                  <a:pt x="14511" y="25185"/>
                </a:cubicBezTo>
                <a:cubicBezTo>
                  <a:pt x="14344" y="25585"/>
                  <a:pt x="14277" y="26019"/>
                  <a:pt x="14311" y="26419"/>
                </a:cubicBezTo>
                <a:lnTo>
                  <a:pt x="13911" y="26419"/>
                </a:lnTo>
                <a:cubicBezTo>
                  <a:pt x="13744" y="25819"/>
                  <a:pt x="12476" y="24818"/>
                  <a:pt x="12476" y="24818"/>
                </a:cubicBezTo>
                <a:cubicBezTo>
                  <a:pt x="12476" y="24818"/>
                  <a:pt x="12543" y="21482"/>
                  <a:pt x="12476" y="20481"/>
                </a:cubicBezTo>
                <a:cubicBezTo>
                  <a:pt x="12376" y="19781"/>
                  <a:pt x="12043" y="19147"/>
                  <a:pt x="11509" y="18713"/>
                </a:cubicBezTo>
                <a:cubicBezTo>
                  <a:pt x="11509" y="18013"/>
                  <a:pt x="11409" y="17312"/>
                  <a:pt x="11242" y="16612"/>
                </a:cubicBezTo>
                <a:cubicBezTo>
                  <a:pt x="10808" y="17246"/>
                  <a:pt x="10842" y="18713"/>
                  <a:pt x="10842" y="18713"/>
                </a:cubicBezTo>
                <a:cubicBezTo>
                  <a:pt x="10275" y="19180"/>
                  <a:pt x="9941" y="19814"/>
                  <a:pt x="9841" y="20548"/>
                </a:cubicBezTo>
                <a:lnTo>
                  <a:pt x="9841" y="24918"/>
                </a:lnTo>
                <a:cubicBezTo>
                  <a:pt x="5171" y="27553"/>
                  <a:pt x="5471" y="32657"/>
                  <a:pt x="5471" y="32657"/>
                </a:cubicBezTo>
                <a:lnTo>
                  <a:pt x="5004" y="32957"/>
                </a:lnTo>
                <a:cubicBezTo>
                  <a:pt x="5004" y="32957"/>
                  <a:pt x="5004" y="32273"/>
                  <a:pt x="4786" y="32273"/>
                </a:cubicBezTo>
                <a:cubicBezTo>
                  <a:pt x="4745" y="32273"/>
                  <a:pt x="4696" y="32298"/>
                  <a:pt x="4637" y="32357"/>
                </a:cubicBezTo>
                <a:cubicBezTo>
                  <a:pt x="4270" y="32723"/>
                  <a:pt x="4304" y="33557"/>
                  <a:pt x="4304" y="33557"/>
                </a:cubicBezTo>
                <a:lnTo>
                  <a:pt x="4137" y="33724"/>
                </a:lnTo>
                <a:lnTo>
                  <a:pt x="4137" y="34191"/>
                </a:lnTo>
                <a:lnTo>
                  <a:pt x="4771" y="34191"/>
                </a:lnTo>
                <a:lnTo>
                  <a:pt x="4771" y="38628"/>
                </a:lnTo>
                <a:lnTo>
                  <a:pt x="4470" y="38628"/>
                </a:lnTo>
                <a:cubicBezTo>
                  <a:pt x="4437" y="37927"/>
                  <a:pt x="4137" y="37260"/>
                  <a:pt x="3637" y="36760"/>
                </a:cubicBezTo>
                <a:lnTo>
                  <a:pt x="3637" y="35726"/>
                </a:lnTo>
                <a:lnTo>
                  <a:pt x="3370" y="35726"/>
                </a:lnTo>
                <a:lnTo>
                  <a:pt x="3336" y="36760"/>
                </a:lnTo>
                <a:cubicBezTo>
                  <a:pt x="2636" y="37093"/>
                  <a:pt x="2202" y="37794"/>
                  <a:pt x="2169" y="38594"/>
                </a:cubicBezTo>
                <a:lnTo>
                  <a:pt x="1" y="38594"/>
                </a:lnTo>
                <a:lnTo>
                  <a:pt x="1" y="40195"/>
                </a:lnTo>
                <a:lnTo>
                  <a:pt x="234" y="40195"/>
                </a:lnTo>
                <a:lnTo>
                  <a:pt x="234" y="56941"/>
                </a:lnTo>
                <a:lnTo>
                  <a:pt x="45366" y="56914"/>
                </a:lnTo>
                <a:lnTo>
                  <a:pt x="45366" y="56914"/>
                </a:lnTo>
                <a:lnTo>
                  <a:pt x="45366" y="50670"/>
                </a:lnTo>
                <a:cubicBezTo>
                  <a:pt x="45366" y="50336"/>
                  <a:pt x="46300" y="50069"/>
                  <a:pt x="47434" y="50069"/>
                </a:cubicBezTo>
                <a:cubicBezTo>
                  <a:pt x="48569" y="50069"/>
                  <a:pt x="49469" y="50336"/>
                  <a:pt x="49469" y="50670"/>
                </a:cubicBezTo>
                <a:lnTo>
                  <a:pt x="49469" y="56912"/>
                </a:lnTo>
                <a:lnTo>
                  <a:pt x="49469" y="56912"/>
                </a:lnTo>
                <a:lnTo>
                  <a:pt x="56741" y="56907"/>
                </a:lnTo>
                <a:lnTo>
                  <a:pt x="56774" y="38294"/>
                </a:lnTo>
                <a:lnTo>
                  <a:pt x="55307" y="38294"/>
                </a:lnTo>
                <a:lnTo>
                  <a:pt x="55307" y="39161"/>
                </a:lnTo>
                <a:lnTo>
                  <a:pt x="53439" y="39161"/>
                </a:lnTo>
                <a:cubicBezTo>
                  <a:pt x="53405" y="38361"/>
                  <a:pt x="52938" y="37660"/>
                  <a:pt x="52238" y="37327"/>
                </a:cubicBezTo>
                <a:lnTo>
                  <a:pt x="52238" y="36159"/>
                </a:lnTo>
                <a:lnTo>
                  <a:pt x="52071" y="36159"/>
                </a:lnTo>
                <a:lnTo>
                  <a:pt x="52071" y="37327"/>
                </a:lnTo>
                <a:cubicBezTo>
                  <a:pt x="51804" y="37427"/>
                  <a:pt x="51604" y="37594"/>
                  <a:pt x="51471" y="37827"/>
                </a:cubicBezTo>
                <a:lnTo>
                  <a:pt x="51471" y="34558"/>
                </a:lnTo>
                <a:lnTo>
                  <a:pt x="51704" y="34658"/>
                </a:lnTo>
                <a:lnTo>
                  <a:pt x="51704" y="34225"/>
                </a:lnTo>
                <a:lnTo>
                  <a:pt x="51404" y="34058"/>
                </a:lnTo>
                <a:lnTo>
                  <a:pt x="51404" y="33024"/>
                </a:lnTo>
                <a:lnTo>
                  <a:pt x="50670" y="32957"/>
                </a:lnTo>
                <a:lnTo>
                  <a:pt x="50670" y="33424"/>
                </a:lnTo>
                <a:lnTo>
                  <a:pt x="50236" y="33424"/>
                </a:lnTo>
                <a:lnTo>
                  <a:pt x="50103" y="31122"/>
                </a:lnTo>
                <a:cubicBezTo>
                  <a:pt x="49936" y="28854"/>
                  <a:pt x="47501" y="26552"/>
                  <a:pt x="46500" y="26052"/>
                </a:cubicBezTo>
                <a:cubicBezTo>
                  <a:pt x="45833" y="25785"/>
                  <a:pt x="45366" y="25218"/>
                  <a:pt x="45233" y="24518"/>
                </a:cubicBezTo>
                <a:cubicBezTo>
                  <a:pt x="45233" y="24251"/>
                  <a:pt x="45166" y="21716"/>
                  <a:pt x="45166" y="21716"/>
                </a:cubicBezTo>
                <a:lnTo>
                  <a:pt x="45366" y="21716"/>
                </a:lnTo>
                <a:lnTo>
                  <a:pt x="45366" y="21282"/>
                </a:lnTo>
                <a:lnTo>
                  <a:pt x="45133" y="21282"/>
                </a:lnTo>
                <a:cubicBezTo>
                  <a:pt x="45133" y="21282"/>
                  <a:pt x="45099" y="19814"/>
                  <a:pt x="44632" y="19481"/>
                </a:cubicBezTo>
                <a:cubicBezTo>
                  <a:pt x="44332" y="19214"/>
                  <a:pt x="44132" y="18914"/>
                  <a:pt x="43965" y="18547"/>
                </a:cubicBezTo>
                <a:lnTo>
                  <a:pt x="43965" y="17813"/>
                </a:lnTo>
                <a:lnTo>
                  <a:pt x="44199" y="17813"/>
                </a:lnTo>
                <a:lnTo>
                  <a:pt x="44199" y="17546"/>
                </a:lnTo>
                <a:lnTo>
                  <a:pt x="43965" y="17546"/>
                </a:lnTo>
                <a:lnTo>
                  <a:pt x="43965" y="17179"/>
                </a:lnTo>
                <a:lnTo>
                  <a:pt x="43665" y="17179"/>
                </a:lnTo>
                <a:lnTo>
                  <a:pt x="43665" y="17546"/>
                </a:lnTo>
                <a:lnTo>
                  <a:pt x="43432" y="17546"/>
                </a:lnTo>
                <a:lnTo>
                  <a:pt x="43432" y="17813"/>
                </a:lnTo>
                <a:lnTo>
                  <a:pt x="43665" y="17813"/>
                </a:lnTo>
                <a:lnTo>
                  <a:pt x="43665" y="18513"/>
                </a:lnTo>
                <a:cubicBezTo>
                  <a:pt x="43665" y="19214"/>
                  <a:pt x="43265" y="19080"/>
                  <a:pt x="42998" y="19647"/>
                </a:cubicBezTo>
                <a:cubicBezTo>
                  <a:pt x="42798" y="20148"/>
                  <a:pt x="42698" y="20715"/>
                  <a:pt x="42731" y="21249"/>
                </a:cubicBezTo>
                <a:lnTo>
                  <a:pt x="42564" y="21249"/>
                </a:lnTo>
                <a:lnTo>
                  <a:pt x="42564" y="21649"/>
                </a:lnTo>
                <a:lnTo>
                  <a:pt x="42731" y="21649"/>
                </a:lnTo>
                <a:cubicBezTo>
                  <a:pt x="42731" y="21649"/>
                  <a:pt x="42798" y="23317"/>
                  <a:pt x="42731" y="24484"/>
                </a:cubicBezTo>
                <a:cubicBezTo>
                  <a:pt x="42664" y="25685"/>
                  <a:pt x="42631" y="25585"/>
                  <a:pt x="41830" y="26152"/>
                </a:cubicBezTo>
                <a:cubicBezTo>
                  <a:pt x="41230" y="26652"/>
                  <a:pt x="40696" y="27220"/>
                  <a:pt x="40296" y="27853"/>
                </a:cubicBezTo>
                <a:cubicBezTo>
                  <a:pt x="40063" y="27320"/>
                  <a:pt x="39262" y="26786"/>
                  <a:pt x="39095" y="26519"/>
                </a:cubicBezTo>
                <a:cubicBezTo>
                  <a:pt x="38928" y="26219"/>
                  <a:pt x="38895" y="24951"/>
                  <a:pt x="38895" y="24951"/>
                </a:cubicBezTo>
                <a:lnTo>
                  <a:pt x="38628" y="24951"/>
                </a:lnTo>
                <a:lnTo>
                  <a:pt x="38628" y="25552"/>
                </a:lnTo>
                <a:lnTo>
                  <a:pt x="38528" y="25552"/>
                </a:lnTo>
                <a:lnTo>
                  <a:pt x="38528" y="24784"/>
                </a:lnTo>
                <a:cubicBezTo>
                  <a:pt x="38528" y="24784"/>
                  <a:pt x="38928" y="24751"/>
                  <a:pt x="38795" y="23850"/>
                </a:cubicBezTo>
                <a:cubicBezTo>
                  <a:pt x="38628" y="22950"/>
                  <a:pt x="37394" y="21682"/>
                  <a:pt x="37394" y="21682"/>
                </a:cubicBezTo>
                <a:cubicBezTo>
                  <a:pt x="36493" y="15845"/>
                  <a:pt x="32057" y="12776"/>
                  <a:pt x="30789" y="12109"/>
                </a:cubicBezTo>
                <a:cubicBezTo>
                  <a:pt x="29989" y="11742"/>
                  <a:pt x="29455" y="11008"/>
                  <a:pt x="29355" y="10141"/>
                </a:cubicBezTo>
                <a:cubicBezTo>
                  <a:pt x="29322" y="9874"/>
                  <a:pt x="29221" y="5938"/>
                  <a:pt x="29221" y="5938"/>
                </a:cubicBezTo>
                <a:cubicBezTo>
                  <a:pt x="29588" y="5804"/>
                  <a:pt x="29522" y="5537"/>
                  <a:pt x="29522" y="5537"/>
                </a:cubicBezTo>
                <a:cubicBezTo>
                  <a:pt x="29488" y="5471"/>
                  <a:pt x="29221" y="5404"/>
                  <a:pt x="29221" y="5404"/>
                </a:cubicBezTo>
                <a:cubicBezTo>
                  <a:pt x="29221" y="4803"/>
                  <a:pt x="29121" y="4236"/>
                  <a:pt x="28921" y="3703"/>
                </a:cubicBezTo>
                <a:cubicBezTo>
                  <a:pt x="28654" y="3036"/>
                  <a:pt x="27987" y="2602"/>
                  <a:pt x="27887" y="2402"/>
                </a:cubicBezTo>
                <a:cubicBezTo>
                  <a:pt x="27820" y="1968"/>
                  <a:pt x="27754" y="1534"/>
                  <a:pt x="27754" y="1101"/>
                </a:cubicBezTo>
                <a:lnTo>
                  <a:pt x="28221" y="1101"/>
                </a:lnTo>
                <a:lnTo>
                  <a:pt x="28221" y="600"/>
                </a:lnTo>
                <a:lnTo>
                  <a:pt x="27720" y="600"/>
                </a:lnTo>
                <a:lnTo>
                  <a:pt x="27720" y="0"/>
                </a:lnTo>
                <a:close/>
                <a:moveTo>
                  <a:pt x="49469" y="56912"/>
                </a:moveTo>
                <a:lnTo>
                  <a:pt x="45366" y="56914"/>
                </a:lnTo>
                <a:lnTo>
                  <a:pt x="45366" y="56914"/>
                </a:lnTo>
                <a:lnTo>
                  <a:pt x="45366" y="56941"/>
                </a:lnTo>
                <a:lnTo>
                  <a:pt x="49469" y="56941"/>
                </a:lnTo>
                <a:lnTo>
                  <a:pt x="49469" y="56912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body" idx="1"/>
          </p:nvPr>
        </p:nvSpPr>
        <p:spPr>
          <a:xfrm>
            <a:off x="771000" y="1160150"/>
            <a:ext cx="7602000" cy="357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tamaran"/>
              <a:buChar char="●"/>
              <a:defRPr sz="12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Font typeface="Lato"/>
              <a:buChar char="■"/>
              <a:defRPr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ctrTitle"/>
          </p:nvPr>
        </p:nvSpPr>
        <p:spPr>
          <a:xfrm>
            <a:off x="713250" y="361950"/>
            <a:ext cx="7717500" cy="60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346248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03">
  <p:cSld name="Title only 03"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29"/>
          <p:cNvSpPr/>
          <p:nvPr/>
        </p:nvSpPr>
        <p:spPr>
          <a:xfrm>
            <a:off x="5484073" y="4196102"/>
            <a:ext cx="1885543" cy="950247"/>
          </a:xfrm>
          <a:custGeom>
            <a:avLst/>
            <a:gdLst/>
            <a:ahLst/>
            <a:cxnLst/>
            <a:rect l="l" t="t" r="r" b="b"/>
            <a:pathLst>
              <a:path w="19043" h="9597" extrusionOk="0">
                <a:moveTo>
                  <a:pt x="10080" y="0"/>
                </a:moveTo>
                <a:cubicBezTo>
                  <a:pt x="8350" y="0"/>
                  <a:pt x="6635" y="1285"/>
                  <a:pt x="6217" y="2717"/>
                </a:cubicBezTo>
                <a:lnTo>
                  <a:pt x="6217" y="3803"/>
                </a:lnTo>
                <a:lnTo>
                  <a:pt x="1359" y="3803"/>
                </a:lnTo>
                <a:lnTo>
                  <a:pt x="1" y="4738"/>
                </a:lnTo>
                <a:lnTo>
                  <a:pt x="1" y="9597"/>
                </a:lnTo>
                <a:lnTo>
                  <a:pt x="19043" y="9597"/>
                </a:lnTo>
                <a:lnTo>
                  <a:pt x="19043" y="4738"/>
                </a:lnTo>
                <a:lnTo>
                  <a:pt x="17775" y="3803"/>
                </a:lnTo>
                <a:lnTo>
                  <a:pt x="13882" y="3803"/>
                </a:lnTo>
                <a:lnTo>
                  <a:pt x="13882" y="2717"/>
                </a:lnTo>
                <a:cubicBezTo>
                  <a:pt x="13249" y="1208"/>
                  <a:pt x="11891" y="1"/>
                  <a:pt x="10140" y="1"/>
                </a:cubicBezTo>
                <a:cubicBezTo>
                  <a:pt x="10120" y="0"/>
                  <a:pt x="10100" y="0"/>
                  <a:pt x="10080" y="0"/>
                </a:cubicBezTo>
                <a:close/>
              </a:path>
            </a:pathLst>
          </a:custGeom>
          <a:solidFill>
            <a:srgbClr val="373A5A">
              <a:alpha val="755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29"/>
          <p:cNvSpPr/>
          <p:nvPr/>
        </p:nvSpPr>
        <p:spPr>
          <a:xfrm>
            <a:off x="7176446" y="3761774"/>
            <a:ext cx="1455001" cy="1384527"/>
          </a:xfrm>
          <a:custGeom>
            <a:avLst/>
            <a:gdLst/>
            <a:ahLst/>
            <a:cxnLst/>
            <a:rect l="l" t="t" r="r" b="b"/>
            <a:pathLst>
              <a:path w="11830" h="11257" extrusionOk="0">
                <a:moveTo>
                  <a:pt x="664" y="0"/>
                </a:moveTo>
                <a:cubicBezTo>
                  <a:pt x="544" y="0"/>
                  <a:pt x="453" y="91"/>
                  <a:pt x="453" y="181"/>
                </a:cubicBezTo>
                <a:lnTo>
                  <a:pt x="453" y="1328"/>
                </a:lnTo>
                <a:lnTo>
                  <a:pt x="212" y="1328"/>
                </a:lnTo>
                <a:cubicBezTo>
                  <a:pt x="91" y="1328"/>
                  <a:pt x="0" y="1419"/>
                  <a:pt x="0" y="1539"/>
                </a:cubicBezTo>
                <a:lnTo>
                  <a:pt x="0" y="2264"/>
                </a:lnTo>
                <a:cubicBezTo>
                  <a:pt x="0" y="2384"/>
                  <a:pt x="91" y="2475"/>
                  <a:pt x="212" y="2475"/>
                </a:cubicBezTo>
                <a:lnTo>
                  <a:pt x="453" y="2475"/>
                </a:lnTo>
                <a:lnTo>
                  <a:pt x="453" y="11256"/>
                </a:lnTo>
                <a:lnTo>
                  <a:pt x="4225" y="11256"/>
                </a:lnTo>
                <a:lnTo>
                  <a:pt x="4225" y="5553"/>
                </a:lnTo>
                <a:cubicBezTo>
                  <a:pt x="4225" y="4421"/>
                  <a:pt x="5078" y="3855"/>
                  <a:pt x="5930" y="3855"/>
                </a:cubicBezTo>
                <a:cubicBezTo>
                  <a:pt x="6783" y="3855"/>
                  <a:pt x="7635" y="4421"/>
                  <a:pt x="7635" y="5553"/>
                </a:cubicBezTo>
                <a:lnTo>
                  <a:pt x="7635" y="11256"/>
                </a:lnTo>
                <a:lnTo>
                  <a:pt x="11407" y="11256"/>
                </a:lnTo>
                <a:lnTo>
                  <a:pt x="11407" y="2475"/>
                </a:lnTo>
                <a:lnTo>
                  <a:pt x="11619" y="2475"/>
                </a:lnTo>
                <a:cubicBezTo>
                  <a:pt x="11739" y="2475"/>
                  <a:pt x="11830" y="2384"/>
                  <a:pt x="11830" y="2264"/>
                </a:cubicBezTo>
                <a:lnTo>
                  <a:pt x="11830" y="1539"/>
                </a:lnTo>
                <a:cubicBezTo>
                  <a:pt x="11830" y="1419"/>
                  <a:pt x="11739" y="1328"/>
                  <a:pt x="11619" y="1328"/>
                </a:cubicBezTo>
                <a:lnTo>
                  <a:pt x="11377" y="1328"/>
                </a:lnTo>
                <a:lnTo>
                  <a:pt x="11377" y="181"/>
                </a:lnTo>
                <a:cubicBezTo>
                  <a:pt x="11377" y="91"/>
                  <a:pt x="11287" y="0"/>
                  <a:pt x="11196" y="0"/>
                </a:cubicBezTo>
                <a:close/>
              </a:path>
            </a:pathLst>
          </a:custGeom>
          <a:solidFill>
            <a:srgbClr val="8AACDD">
              <a:alpha val="795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p29"/>
          <p:cNvSpPr txBox="1">
            <a:spLocks noGrp="1"/>
          </p:cNvSpPr>
          <p:nvPr>
            <p:ph type="ctrTitle"/>
          </p:nvPr>
        </p:nvSpPr>
        <p:spPr>
          <a:xfrm>
            <a:off x="713225" y="361950"/>
            <a:ext cx="7717500" cy="60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19948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 Section 02">
  <p:cSld name="Head Section 02">
    <p:bg>
      <p:bgPr>
        <a:solidFill>
          <a:schemeClr val="dk1"/>
        </a:solid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 txBox="1">
            <a:spLocks noGrp="1"/>
          </p:cNvSpPr>
          <p:nvPr>
            <p:ph type="ctrTitle"/>
          </p:nvPr>
        </p:nvSpPr>
        <p:spPr>
          <a:xfrm>
            <a:off x="717025" y="2389625"/>
            <a:ext cx="4279800" cy="91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subTitle" idx="1"/>
          </p:nvPr>
        </p:nvSpPr>
        <p:spPr>
          <a:xfrm>
            <a:off x="713225" y="3308950"/>
            <a:ext cx="4279800" cy="25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title" idx="2" hasCustomPrompt="1"/>
          </p:nvPr>
        </p:nvSpPr>
        <p:spPr>
          <a:xfrm>
            <a:off x="713225" y="1734275"/>
            <a:ext cx="1265400" cy="65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600"/>
              <a:buNone/>
              <a:defRPr sz="10600">
                <a:solidFill>
                  <a:schemeClr val="accent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600"/>
              <a:buNone/>
              <a:defRPr sz="10600">
                <a:solidFill>
                  <a:schemeClr val="accent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600"/>
              <a:buNone/>
              <a:defRPr sz="10600">
                <a:solidFill>
                  <a:schemeClr val="accent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600"/>
              <a:buNone/>
              <a:defRPr sz="10600">
                <a:solidFill>
                  <a:schemeClr val="accent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600"/>
              <a:buNone/>
              <a:defRPr sz="10600">
                <a:solidFill>
                  <a:schemeClr val="accent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600"/>
              <a:buNone/>
              <a:defRPr sz="10600">
                <a:solidFill>
                  <a:schemeClr val="accent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600"/>
              <a:buNone/>
              <a:defRPr sz="10600">
                <a:solidFill>
                  <a:schemeClr val="accent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600"/>
              <a:buNone/>
              <a:defRPr sz="10600">
                <a:solidFill>
                  <a:schemeClr val="accent4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6" name="Google Shape;36;p5"/>
          <p:cNvSpPr/>
          <p:nvPr/>
        </p:nvSpPr>
        <p:spPr>
          <a:xfrm flipH="1">
            <a:off x="4633670" y="4143259"/>
            <a:ext cx="2373244" cy="1016874"/>
          </a:xfrm>
          <a:custGeom>
            <a:avLst/>
            <a:gdLst/>
            <a:ahLst/>
            <a:cxnLst/>
            <a:rect l="l" t="t" r="r" b="b"/>
            <a:pathLst>
              <a:path w="38175" h="16357" extrusionOk="0">
                <a:moveTo>
                  <a:pt x="24203" y="0"/>
                </a:moveTo>
                <a:lnTo>
                  <a:pt x="24203" y="1509"/>
                </a:lnTo>
                <a:lnTo>
                  <a:pt x="20551" y="1509"/>
                </a:lnTo>
                <a:lnTo>
                  <a:pt x="20551" y="7364"/>
                </a:lnTo>
                <a:lnTo>
                  <a:pt x="17805" y="7364"/>
                </a:lnTo>
                <a:lnTo>
                  <a:pt x="17805" y="4225"/>
                </a:lnTo>
                <a:lnTo>
                  <a:pt x="14184" y="4225"/>
                </a:lnTo>
                <a:lnTo>
                  <a:pt x="14184" y="2716"/>
                </a:lnTo>
                <a:lnTo>
                  <a:pt x="9869" y="2716"/>
                </a:lnTo>
                <a:lnTo>
                  <a:pt x="9869" y="8601"/>
                </a:lnTo>
                <a:lnTo>
                  <a:pt x="5976" y="8601"/>
                </a:lnTo>
                <a:lnTo>
                  <a:pt x="5976" y="5553"/>
                </a:lnTo>
                <a:lnTo>
                  <a:pt x="4014" y="5553"/>
                </a:lnTo>
                <a:lnTo>
                  <a:pt x="4014" y="4467"/>
                </a:lnTo>
                <a:lnTo>
                  <a:pt x="1" y="4467"/>
                </a:lnTo>
                <a:lnTo>
                  <a:pt x="1" y="16356"/>
                </a:lnTo>
                <a:lnTo>
                  <a:pt x="38144" y="16115"/>
                </a:lnTo>
                <a:lnTo>
                  <a:pt x="38175" y="1751"/>
                </a:lnTo>
                <a:lnTo>
                  <a:pt x="34372" y="1751"/>
                </a:lnTo>
                <a:lnTo>
                  <a:pt x="34372" y="2837"/>
                </a:lnTo>
                <a:lnTo>
                  <a:pt x="32381" y="2837"/>
                </a:lnTo>
                <a:lnTo>
                  <a:pt x="32381" y="5885"/>
                </a:lnTo>
                <a:lnTo>
                  <a:pt x="28518" y="5885"/>
                </a:lnTo>
                <a:lnTo>
                  <a:pt x="28518" y="0"/>
                </a:lnTo>
                <a:close/>
              </a:path>
            </a:pathLst>
          </a:custGeom>
          <a:solidFill>
            <a:srgbClr val="F9B7B8">
              <a:alpha val="808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5"/>
          <p:cNvSpPr/>
          <p:nvPr/>
        </p:nvSpPr>
        <p:spPr>
          <a:xfrm flipH="1">
            <a:off x="4365604" y="4797600"/>
            <a:ext cx="206396" cy="348670"/>
          </a:xfrm>
          <a:custGeom>
            <a:avLst/>
            <a:gdLst/>
            <a:ahLst/>
            <a:cxnLst/>
            <a:rect l="l" t="t" r="r" b="b"/>
            <a:pathLst>
              <a:path w="3320" h="9839" extrusionOk="0">
                <a:moveTo>
                  <a:pt x="0" y="1"/>
                </a:moveTo>
                <a:lnTo>
                  <a:pt x="0" y="9839"/>
                </a:lnTo>
                <a:lnTo>
                  <a:pt x="3320" y="9839"/>
                </a:lnTo>
                <a:lnTo>
                  <a:pt x="3320" y="1"/>
                </a:lnTo>
                <a:close/>
              </a:path>
            </a:pathLst>
          </a:custGeom>
          <a:solidFill>
            <a:srgbClr val="F9B7B8">
              <a:alpha val="808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5"/>
          <p:cNvSpPr/>
          <p:nvPr/>
        </p:nvSpPr>
        <p:spPr>
          <a:xfrm flipH="1">
            <a:off x="7402988" y="4502427"/>
            <a:ext cx="1741001" cy="654810"/>
          </a:xfrm>
          <a:custGeom>
            <a:avLst/>
            <a:gdLst/>
            <a:ahLst/>
            <a:cxnLst/>
            <a:rect l="l" t="t" r="r" b="b"/>
            <a:pathLst>
              <a:path w="28005" h="10533" extrusionOk="0">
                <a:moveTo>
                  <a:pt x="18861" y="0"/>
                </a:moveTo>
                <a:lnTo>
                  <a:pt x="18831" y="8058"/>
                </a:lnTo>
                <a:lnTo>
                  <a:pt x="8118" y="8058"/>
                </a:lnTo>
                <a:lnTo>
                  <a:pt x="8118" y="1750"/>
                </a:lnTo>
                <a:lnTo>
                  <a:pt x="5522" y="1750"/>
                </a:lnTo>
                <a:lnTo>
                  <a:pt x="5522" y="332"/>
                </a:lnTo>
                <a:lnTo>
                  <a:pt x="0" y="453"/>
                </a:lnTo>
                <a:lnTo>
                  <a:pt x="0" y="10532"/>
                </a:lnTo>
                <a:lnTo>
                  <a:pt x="28004" y="10442"/>
                </a:lnTo>
                <a:lnTo>
                  <a:pt x="28004" y="7695"/>
                </a:lnTo>
                <a:lnTo>
                  <a:pt x="23659" y="7695"/>
                </a:lnTo>
                <a:lnTo>
                  <a:pt x="23659" y="0"/>
                </a:lnTo>
                <a:close/>
              </a:path>
            </a:pathLst>
          </a:custGeom>
          <a:solidFill>
            <a:srgbClr val="F9B7B8">
              <a:alpha val="808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" name="Google Shape;39;p5"/>
          <p:cNvGrpSpPr/>
          <p:nvPr/>
        </p:nvGrpSpPr>
        <p:grpSpPr>
          <a:xfrm>
            <a:off x="6806040" y="1285296"/>
            <a:ext cx="740457" cy="3871932"/>
            <a:chOff x="6967725" y="2880663"/>
            <a:chExt cx="470400" cy="2459775"/>
          </a:xfrm>
        </p:grpSpPr>
        <p:sp>
          <p:nvSpPr>
            <p:cNvPr id="40" name="Google Shape;40;p5"/>
            <p:cNvSpPr/>
            <p:nvPr/>
          </p:nvSpPr>
          <p:spPr>
            <a:xfrm>
              <a:off x="6967725" y="3410288"/>
              <a:ext cx="470400" cy="1930150"/>
            </a:xfrm>
            <a:custGeom>
              <a:avLst/>
              <a:gdLst/>
              <a:ahLst/>
              <a:cxnLst/>
              <a:rect l="l" t="t" r="r" b="b"/>
              <a:pathLst>
                <a:path w="18816" h="77206" extrusionOk="0">
                  <a:moveTo>
                    <a:pt x="17509" y="65564"/>
                  </a:moveTo>
                  <a:lnTo>
                    <a:pt x="17509" y="27083"/>
                  </a:lnTo>
                  <a:lnTo>
                    <a:pt x="16202" y="27083"/>
                  </a:lnTo>
                  <a:lnTo>
                    <a:pt x="16202" y="12858"/>
                  </a:lnTo>
                  <a:lnTo>
                    <a:pt x="15168" y="12858"/>
                  </a:lnTo>
                  <a:lnTo>
                    <a:pt x="15168" y="4834"/>
                  </a:lnTo>
                  <a:lnTo>
                    <a:pt x="13861" y="4834"/>
                  </a:lnTo>
                  <a:lnTo>
                    <a:pt x="13861" y="1156"/>
                  </a:lnTo>
                  <a:lnTo>
                    <a:pt x="13010" y="1156"/>
                  </a:lnTo>
                  <a:lnTo>
                    <a:pt x="13010" y="1"/>
                  </a:lnTo>
                  <a:lnTo>
                    <a:pt x="5806" y="1"/>
                  </a:lnTo>
                  <a:lnTo>
                    <a:pt x="5806" y="1156"/>
                  </a:lnTo>
                  <a:lnTo>
                    <a:pt x="4955" y="1156"/>
                  </a:lnTo>
                  <a:lnTo>
                    <a:pt x="4955" y="4834"/>
                  </a:lnTo>
                  <a:lnTo>
                    <a:pt x="3648" y="4834"/>
                  </a:lnTo>
                  <a:lnTo>
                    <a:pt x="3648" y="12858"/>
                  </a:lnTo>
                  <a:lnTo>
                    <a:pt x="2615" y="12858"/>
                  </a:lnTo>
                  <a:lnTo>
                    <a:pt x="2615" y="27083"/>
                  </a:lnTo>
                  <a:lnTo>
                    <a:pt x="1308" y="27083"/>
                  </a:lnTo>
                  <a:lnTo>
                    <a:pt x="1308" y="65564"/>
                  </a:lnTo>
                  <a:lnTo>
                    <a:pt x="1" y="65564"/>
                  </a:lnTo>
                  <a:lnTo>
                    <a:pt x="1" y="77206"/>
                  </a:lnTo>
                  <a:lnTo>
                    <a:pt x="18816" y="77206"/>
                  </a:lnTo>
                  <a:lnTo>
                    <a:pt x="18816" y="65564"/>
                  </a:lnTo>
                  <a:close/>
                  <a:moveTo>
                    <a:pt x="10852" y="66871"/>
                  </a:moveTo>
                  <a:lnTo>
                    <a:pt x="7965" y="66871"/>
                  </a:lnTo>
                  <a:lnTo>
                    <a:pt x="7965" y="8967"/>
                  </a:lnTo>
                  <a:lnTo>
                    <a:pt x="10852" y="8967"/>
                  </a:lnTo>
                  <a:close/>
                </a:path>
              </a:pathLst>
            </a:custGeom>
            <a:solidFill>
              <a:srgbClr val="E06666">
                <a:alpha val="822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5"/>
            <p:cNvSpPr/>
            <p:nvPr/>
          </p:nvSpPr>
          <p:spPr>
            <a:xfrm>
              <a:off x="7197225" y="2880663"/>
              <a:ext cx="10650" cy="529650"/>
            </a:xfrm>
            <a:custGeom>
              <a:avLst/>
              <a:gdLst/>
              <a:ahLst/>
              <a:cxnLst/>
              <a:rect l="l" t="t" r="r" b="b"/>
              <a:pathLst>
                <a:path w="426" h="21186" extrusionOk="0">
                  <a:moveTo>
                    <a:pt x="0" y="0"/>
                  </a:moveTo>
                  <a:lnTo>
                    <a:pt x="426" y="0"/>
                  </a:lnTo>
                  <a:lnTo>
                    <a:pt x="426" y="21186"/>
                  </a:lnTo>
                  <a:lnTo>
                    <a:pt x="0" y="21186"/>
                  </a:lnTo>
                  <a:close/>
                </a:path>
              </a:pathLst>
            </a:custGeom>
            <a:solidFill>
              <a:srgbClr val="E06666">
                <a:alpha val="822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5"/>
            <p:cNvSpPr/>
            <p:nvPr/>
          </p:nvSpPr>
          <p:spPr>
            <a:xfrm>
              <a:off x="7156175" y="3089613"/>
              <a:ext cx="93500" cy="320700"/>
            </a:xfrm>
            <a:custGeom>
              <a:avLst/>
              <a:gdLst/>
              <a:ahLst/>
              <a:cxnLst/>
              <a:rect l="l" t="t" r="r" b="b"/>
              <a:pathLst>
                <a:path w="3740" h="12828" extrusionOk="0">
                  <a:moveTo>
                    <a:pt x="1" y="12828"/>
                  </a:moveTo>
                  <a:lnTo>
                    <a:pt x="791" y="1"/>
                  </a:lnTo>
                  <a:lnTo>
                    <a:pt x="2949" y="1"/>
                  </a:lnTo>
                  <a:lnTo>
                    <a:pt x="3740" y="12828"/>
                  </a:lnTo>
                </a:path>
              </a:pathLst>
            </a:custGeom>
            <a:solidFill>
              <a:srgbClr val="E06666">
                <a:alpha val="822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6908723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bg>
      <p:bgPr>
        <a:solidFill>
          <a:schemeClr val="dk1"/>
        </a:solidFill>
        <a:effectLst/>
      </p:bgPr>
    </p:bg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0"/>
          <p:cNvSpPr txBox="1">
            <a:spLocks noGrp="1"/>
          </p:cNvSpPr>
          <p:nvPr>
            <p:ph type="subTitle" idx="1"/>
          </p:nvPr>
        </p:nvSpPr>
        <p:spPr>
          <a:xfrm>
            <a:off x="6546000" y="2529800"/>
            <a:ext cx="1729500" cy="60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327" name="Google Shape;327;p20"/>
          <p:cNvSpPr txBox="1">
            <a:spLocks noGrp="1"/>
          </p:cNvSpPr>
          <p:nvPr>
            <p:ph type="title" hasCustomPrompt="1"/>
          </p:nvPr>
        </p:nvSpPr>
        <p:spPr>
          <a:xfrm>
            <a:off x="6546225" y="2113025"/>
            <a:ext cx="1729500" cy="41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nton"/>
              <a:buNone/>
              <a:defRPr sz="36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nton"/>
              <a:buNone/>
              <a:defRPr sz="36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nton"/>
              <a:buNone/>
              <a:defRPr sz="36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nton"/>
              <a:buNone/>
              <a:defRPr sz="36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nton"/>
              <a:buNone/>
              <a:defRPr sz="36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nton"/>
              <a:buNone/>
              <a:defRPr sz="36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nton"/>
              <a:buNone/>
              <a:defRPr sz="36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nton"/>
              <a:buNone/>
              <a:defRPr sz="36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r>
              <a:t>xx%</a:t>
            </a:r>
          </a:p>
        </p:txBody>
      </p:sp>
      <p:sp>
        <p:nvSpPr>
          <p:cNvPr id="328" name="Google Shape;328;p20"/>
          <p:cNvSpPr txBox="1">
            <a:spLocks noGrp="1"/>
          </p:cNvSpPr>
          <p:nvPr>
            <p:ph type="ctrTitle" idx="2"/>
          </p:nvPr>
        </p:nvSpPr>
        <p:spPr>
          <a:xfrm>
            <a:off x="713225" y="361950"/>
            <a:ext cx="7717500" cy="60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380832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26"/>
          <p:cNvSpPr/>
          <p:nvPr/>
        </p:nvSpPr>
        <p:spPr>
          <a:xfrm>
            <a:off x="8087407" y="2970750"/>
            <a:ext cx="2169231" cy="2175716"/>
          </a:xfrm>
          <a:custGeom>
            <a:avLst/>
            <a:gdLst/>
            <a:ahLst/>
            <a:cxnLst/>
            <a:rect l="l" t="t" r="r" b="b"/>
            <a:pathLst>
              <a:path w="56775" h="56941" extrusionOk="0">
                <a:moveTo>
                  <a:pt x="26987" y="25385"/>
                </a:moveTo>
                <a:cubicBezTo>
                  <a:pt x="27587" y="25385"/>
                  <a:pt x="28187" y="25785"/>
                  <a:pt x="28187" y="26586"/>
                </a:cubicBezTo>
                <a:lnTo>
                  <a:pt x="28187" y="27153"/>
                </a:lnTo>
                <a:lnTo>
                  <a:pt x="28554" y="27153"/>
                </a:lnTo>
                <a:lnTo>
                  <a:pt x="28554" y="32056"/>
                </a:lnTo>
                <a:lnTo>
                  <a:pt x="25419" y="32056"/>
                </a:lnTo>
                <a:lnTo>
                  <a:pt x="25419" y="27153"/>
                </a:lnTo>
                <a:lnTo>
                  <a:pt x="25786" y="27153"/>
                </a:lnTo>
                <a:lnTo>
                  <a:pt x="25786" y="26586"/>
                </a:lnTo>
                <a:cubicBezTo>
                  <a:pt x="25786" y="25785"/>
                  <a:pt x="26386" y="25385"/>
                  <a:pt x="26987" y="25385"/>
                </a:cubicBezTo>
                <a:close/>
                <a:moveTo>
                  <a:pt x="31323" y="32857"/>
                </a:moveTo>
                <a:lnTo>
                  <a:pt x="31323" y="33891"/>
                </a:lnTo>
                <a:lnTo>
                  <a:pt x="22583" y="33891"/>
                </a:lnTo>
                <a:lnTo>
                  <a:pt x="22617" y="32857"/>
                </a:lnTo>
                <a:close/>
                <a:moveTo>
                  <a:pt x="9274" y="34725"/>
                </a:moveTo>
                <a:cubicBezTo>
                  <a:pt x="9574" y="34725"/>
                  <a:pt x="9874" y="34925"/>
                  <a:pt x="9874" y="35325"/>
                </a:cubicBezTo>
                <a:lnTo>
                  <a:pt x="9874" y="38127"/>
                </a:lnTo>
                <a:lnTo>
                  <a:pt x="8673" y="38127"/>
                </a:lnTo>
                <a:lnTo>
                  <a:pt x="8673" y="35325"/>
                </a:lnTo>
                <a:cubicBezTo>
                  <a:pt x="8673" y="34925"/>
                  <a:pt x="8974" y="34725"/>
                  <a:pt x="9274" y="34725"/>
                </a:cubicBezTo>
                <a:close/>
                <a:moveTo>
                  <a:pt x="11008" y="34725"/>
                </a:moveTo>
                <a:cubicBezTo>
                  <a:pt x="11309" y="34725"/>
                  <a:pt x="11609" y="34925"/>
                  <a:pt x="11609" y="35325"/>
                </a:cubicBezTo>
                <a:lnTo>
                  <a:pt x="11609" y="38127"/>
                </a:lnTo>
                <a:lnTo>
                  <a:pt x="10408" y="38127"/>
                </a:lnTo>
                <a:lnTo>
                  <a:pt x="10408" y="35325"/>
                </a:lnTo>
                <a:cubicBezTo>
                  <a:pt x="10408" y="34925"/>
                  <a:pt x="10708" y="34725"/>
                  <a:pt x="11008" y="34725"/>
                </a:cubicBezTo>
                <a:close/>
                <a:moveTo>
                  <a:pt x="44553" y="34775"/>
                </a:moveTo>
                <a:cubicBezTo>
                  <a:pt x="44841" y="34775"/>
                  <a:pt x="45133" y="34958"/>
                  <a:pt x="45166" y="35325"/>
                </a:cubicBezTo>
                <a:lnTo>
                  <a:pt x="45166" y="38127"/>
                </a:lnTo>
                <a:lnTo>
                  <a:pt x="43965" y="38127"/>
                </a:lnTo>
                <a:lnTo>
                  <a:pt x="43965" y="35325"/>
                </a:lnTo>
                <a:cubicBezTo>
                  <a:pt x="43982" y="34958"/>
                  <a:pt x="44266" y="34775"/>
                  <a:pt x="44553" y="34775"/>
                </a:cubicBezTo>
                <a:close/>
                <a:moveTo>
                  <a:pt x="46300" y="34725"/>
                </a:moveTo>
                <a:cubicBezTo>
                  <a:pt x="46601" y="34725"/>
                  <a:pt x="46901" y="34925"/>
                  <a:pt x="46901" y="35325"/>
                </a:cubicBezTo>
                <a:lnTo>
                  <a:pt x="46901" y="38127"/>
                </a:lnTo>
                <a:lnTo>
                  <a:pt x="45700" y="38127"/>
                </a:lnTo>
                <a:lnTo>
                  <a:pt x="45700" y="35325"/>
                </a:lnTo>
                <a:cubicBezTo>
                  <a:pt x="45700" y="34925"/>
                  <a:pt x="46000" y="34725"/>
                  <a:pt x="46300" y="34725"/>
                </a:cubicBezTo>
                <a:close/>
                <a:moveTo>
                  <a:pt x="12643" y="38694"/>
                </a:moveTo>
                <a:lnTo>
                  <a:pt x="12676" y="39628"/>
                </a:lnTo>
                <a:lnTo>
                  <a:pt x="7573" y="39628"/>
                </a:lnTo>
                <a:lnTo>
                  <a:pt x="7573" y="38694"/>
                </a:lnTo>
                <a:close/>
                <a:moveTo>
                  <a:pt x="47768" y="38694"/>
                </a:moveTo>
                <a:lnTo>
                  <a:pt x="47768" y="39662"/>
                </a:lnTo>
                <a:lnTo>
                  <a:pt x="42698" y="39662"/>
                </a:lnTo>
                <a:lnTo>
                  <a:pt x="42698" y="38694"/>
                </a:lnTo>
                <a:close/>
                <a:moveTo>
                  <a:pt x="19831" y="37027"/>
                </a:moveTo>
                <a:cubicBezTo>
                  <a:pt x="20540" y="37027"/>
                  <a:pt x="21249" y="37494"/>
                  <a:pt x="21249" y="38428"/>
                </a:cubicBezTo>
                <a:lnTo>
                  <a:pt x="21249" y="39128"/>
                </a:lnTo>
                <a:lnTo>
                  <a:pt x="21683" y="39128"/>
                </a:lnTo>
                <a:lnTo>
                  <a:pt x="21683" y="44932"/>
                </a:lnTo>
                <a:lnTo>
                  <a:pt x="17980" y="44932"/>
                </a:lnTo>
                <a:lnTo>
                  <a:pt x="17980" y="39128"/>
                </a:lnTo>
                <a:lnTo>
                  <a:pt x="18414" y="39128"/>
                </a:lnTo>
                <a:lnTo>
                  <a:pt x="18414" y="38428"/>
                </a:lnTo>
                <a:cubicBezTo>
                  <a:pt x="18414" y="37494"/>
                  <a:pt x="19123" y="37027"/>
                  <a:pt x="19831" y="37027"/>
                </a:cubicBezTo>
                <a:close/>
                <a:moveTo>
                  <a:pt x="26970" y="37027"/>
                </a:moveTo>
                <a:cubicBezTo>
                  <a:pt x="27679" y="37027"/>
                  <a:pt x="28388" y="37494"/>
                  <a:pt x="28388" y="38428"/>
                </a:cubicBezTo>
                <a:lnTo>
                  <a:pt x="28388" y="39128"/>
                </a:lnTo>
                <a:lnTo>
                  <a:pt x="28855" y="39128"/>
                </a:lnTo>
                <a:lnTo>
                  <a:pt x="28855" y="44932"/>
                </a:lnTo>
                <a:lnTo>
                  <a:pt x="25119" y="44932"/>
                </a:lnTo>
                <a:lnTo>
                  <a:pt x="25119" y="39128"/>
                </a:lnTo>
                <a:lnTo>
                  <a:pt x="25552" y="39128"/>
                </a:lnTo>
                <a:lnTo>
                  <a:pt x="25552" y="38428"/>
                </a:lnTo>
                <a:cubicBezTo>
                  <a:pt x="25552" y="37494"/>
                  <a:pt x="26261" y="37027"/>
                  <a:pt x="26970" y="37027"/>
                </a:cubicBezTo>
                <a:close/>
                <a:moveTo>
                  <a:pt x="34308" y="37102"/>
                </a:moveTo>
                <a:cubicBezTo>
                  <a:pt x="34992" y="37102"/>
                  <a:pt x="35676" y="37544"/>
                  <a:pt x="35726" y="38428"/>
                </a:cubicBezTo>
                <a:lnTo>
                  <a:pt x="35726" y="39128"/>
                </a:lnTo>
                <a:lnTo>
                  <a:pt x="36160" y="39128"/>
                </a:lnTo>
                <a:lnTo>
                  <a:pt x="36160" y="44932"/>
                </a:lnTo>
                <a:lnTo>
                  <a:pt x="32457" y="44932"/>
                </a:lnTo>
                <a:lnTo>
                  <a:pt x="32457" y="39128"/>
                </a:lnTo>
                <a:lnTo>
                  <a:pt x="32891" y="39128"/>
                </a:lnTo>
                <a:lnTo>
                  <a:pt x="32891" y="38428"/>
                </a:lnTo>
                <a:cubicBezTo>
                  <a:pt x="32941" y="37544"/>
                  <a:pt x="33625" y="37102"/>
                  <a:pt x="34308" y="37102"/>
                </a:cubicBezTo>
                <a:close/>
                <a:moveTo>
                  <a:pt x="52605" y="46900"/>
                </a:moveTo>
                <a:lnTo>
                  <a:pt x="52605" y="48134"/>
                </a:lnTo>
                <a:lnTo>
                  <a:pt x="5038" y="48134"/>
                </a:lnTo>
                <a:lnTo>
                  <a:pt x="5071" y="46900"/>
                </a:lnTo>
                <a:close/>
                <a:moveTo>
                  <a:pt x="7773" y="50069"/>
                </a:moveTo>
                <a:cubicBezTo>
                  <a:pt x="8874" y="50069"/>
                  <a:pt x="9774" y="50336"/>
                  <a:pt x="9774" y="50670"/>
                </a:cubicBezTo>
                <a:lnTo>
                  <a:pt x="9774" y="56907"/>
                </a:lnTo>
                <a:lnTo>
                  <a:pt x="5771" y="56907"/>
                </a:lnTo>
                <a:lnTo>
                  <a:pt x="5771" y="50670"/>
                </a:lnTo>
                <a:cubicBezTo>
                  <a:pt x="5771" y="50336"/>
                  <a:pt x="6672" y="50069"/>
                  <a:pt x="7773" y="50069"/>
                </a:cubicBezTo>
                <a:close/>
                <a:moveTo>
                  <a:pt x="18247" y="48902"/>
                </a:moveTo>
                <a:cubicBezTo>
                  <a:pt x="19748" y="48902"/>
                  <a:pt x="20949" y="50136"/>
                  <a:pt x="20949" y="51604"/>
                </a:cubicBezTo>
                <a:lnTo>
                  <a:pt x="20949" y="56907"/>
                </a:lnTo>
                <a:lnTo>
                  <a:pt x="15545" y="56907"/>
                </a:lnTo>
                <a:lnTo>
                  <a:pt x="15545" y="51604"/>
                </a:lnTo>
                <a:cubicBezTo>
                  <a:pt x="15545" y="50136"/>
                  <a:pt x="16746" y="48902"/>
                  <a:pt x="18247" y="48902"/>
                </a:cubicBezTo>
                <a:close/>
                <a:moveTo>
                  <a:pt x="27020" y="48902"/>
                </a:moveTo>
                <a:cubicBezTo>
                  <a:pt x="28488" y="48902"/>
                  <a:pt x="29722" y="50136"/>
                  <a:pt x="29722" y="51604"/>
                </a:cubicBezTo>
                <a:lnTo>
                  <a:pt x="29722" y="56907"/>
                </a:lnTo>
                <a:lnTo>
                  <a:pt x="24285" y="56907"/>
                </a:lnTo>
                <a:lnTo>
                  <a:pt x="24285" y="51604"/>
                </a:lnTo>
                <a:cubicBezTo>
                  <a:pt x="24285" y="50136"/>
                  <a:pt x="25519" y="48902"/>
                  <a:pt x="27020" y="48902"/>
                </a:cubicBezTo>
                <a:close/>
                <a:moveTo>
                  <a:pt x="35326" y="48902"/>
                </a:moveTo>
                <a:cubicBezTo>
                  <a:pt x="36827" y="48902"/>
                  <a:pt x="38028" y="50136"/>
                  <a:pt x="38028" y="51604"/>
                </a:cubicBezTo>
                <a:lnTo>
                  <a:pt x="38028" y="56907"/>
                </a:lnTo>
                <a:lnTo>
                  <a:pt x="32624" y="56907"/>
                </a:lnTo>
                <a:lnTo>
                  <a:pt x="32624" y="51604"/>
                </a:lnTo>
                <a:cubicBezTo>
                  <a:pt x="32624" y="50136"/>
                  <a:pt x="33825" y="48902"/>
                  <a:pt x="35326" y="48902"/>
                </a:cubicBezTo>
                <a:close/>
                <a:moveTo>
                  <a:pt x="27320" y="0"/>
                </a:moveTo>
                <a:lnTo>
                  <a:pt x="27320" y="600"/>
                </a:lnTo>
                <a:lnTo>
                  <a:pt x="26853" y="600"/>
                </a:lnTo>
                <a:lnTo>
                  <a:pt x="26853" y="1134"/>
                </a:lnTo>
                <a:lnTo>
                  <a:pt x="27320" y="1134"/>
                </a:lnTo>
                <a:cubicBezTo>
                  <a:pt x="27320" y="2969"/>
                  <a:pt x="27053" y="2335"/>
                  <a:pt x="26453" y="3269"/>
                </a:cubicBezTo>
                <a:cubicBezTo>
                  <a:pt x="26086" y="3970"/>
                  <a:pt x="25919" y="4770"/>
                  <a:pt x="25986" y="5537"/>
                </a:cubicBezTo>
                <a:cubicBezTo>
                  <a:pt x="25986" y="5537"/>
                  <a:pt x="25752" y="5704"/>
                  <a:pt x="25752" y="5871"/>
                </a:cubicBezTo>
                <a:cubicBezTo>
                  <a:pt x="25752" y="6004"/>
                  <a:pt x="26019" y="6071"/>
                  <a:pt x="26019" y="6071"/>
                </a:cubicBezTo>
                <a:cubicBezTo>
                  <a:pt x="26119" y="7505"/>
                  <a:pt x="26086" y="8973"/>
                  <a:pt x="25919" y="10441"/>
                </a:cubicBezTo>
                <a:cubicBezTo>
                  <a:pt x="25652" y="12109"/>
                  <a:pt x="23451" y="12642"/>
                  <a:pt x="20849" y="15578"/>
                </a:cubicBezTo>
                <a:cubicBezTo>
                  <a:pt x="19281" y="17312"/>
                  <a:pt x="18447" y="19614"/>
                  <a:pt x="18547" y="21949"/>
                </a:cubicBezTo>
                <a:cubicBezTo>
                  <a:pt x="18013" y="22483"/>
                  <a:pt x="17613" y="23117"/>
                  <a:pt x="17380" y="23817"/>
                </a:cubicBezTo>
                <a:cubicBezTo>
                  <a:pt x="17313" y="24217"/>
                  <a:pt x="17480" y="24618"/>
                  <a:pt x="17847" y="24818"/>
                </a:cubicBezTo>
                <a:lnTo>
                  <a:pt x="17847" y="26152"/>
                </a:lnTo>
                <a:cubicBezTo>
                  <a:pt x="17013" y="27053"/>
                  <a:pt x="16813" y="27586"/>
                  <a:pt x="16813" y="28087"/>
                </a:cubicBezTo>
                <a:cubicBezTo>
                  <a:pt x="16846" y="28420"/>
                  <a:pt x="17046" y="28721"/>
                  <a:pt x="17313" y="28887"/>
                </a:cubicBezTo>
                <a:lnTo>
                  <a:pt x="17246" y="30889"/>
                </a:lnTo>
                <a:lnTo>
                  <a:pt x="16312" y="31423"/>
                </a:lnTo>
                <a:lnTo>
                  <a:pt x="16312" y="31423"/>
                </a:lnTo>
                <a:lnTo>
                  <a:pt x="16346" y="29521"/>
                </a:lnTo>
                <a:cubicBezTo>
                  <a:pt x="15945" y="27186"/>
                  <a:pt x="14678" y="26419"/>
                  <a:pt x="14678" y="26419"/>
                </a:cubicBezTo>
                <a:cubicBezTo>
                  <a:pt x="14711" y="26019"/>
                  <a:pt x="14644" y="25585"/>
                  <a:pt x="14511" y="25185"/>
                </a:cubicBezTo>
                <a:cubicBezTo>
                  <a:pt x="14344" y="25585"/>
                  <a:pt x="14277" y="26019"/>
                  <a:pt x="14311" y="26419"/>
                </a:cubicBezTo>
                <a:lnTo>
                  <a:pt x="13911" y="26419"/>
                </a:lnTo>
                <a:cubicBezTo>
                  <a:pt x="13744" y="25819"/>
                  <a:pt x="12476" y="24818"/>
                  <a:pt x="12476" y="24818"/>
                </a:cubicBezTo>
                <a:cubicBezTo>
                  <a:pt x="12476" y="24818"/>
                  <a:pt x="12543" y="21482"/>
                  <a:pt x="12476" y="20481"/>
                </a:cubicBezTo>
                <a:cubicBezTo>
                  <a:pt x="12376" y="19781"/>
                  <a:pt x="12043" y="19147"/>
                  <a:pt x="11509" y="18713"/>
                </a:cubicBezTo>
                <a:cubicBezTo>
                  <a:pt x="11509" y="18013"/>
                  <a:pt x="11409" y="17312"/>
                  <a:pt x="11242" y="16612"/>
                </a:cubicBezTo>
                <a:cubicBezTo>
                  <a:pt x="10808" y="17246"/>
                  <a:pt x="10842" y="18713"/>
                  <a:pt x="10842" y="18713"/>
                </a:cubicBezTo>
                <a:cubicBezTo>
                  <a:pt x="10275" y="19180"/>
                  <a:pt x="9941" y="19814"/>
                  <a:pt x="9841" y="20548"/>
                </a:cubicBezTo>
                <a:lnTo>
                  <a:pt x="9841" y="24918"/>
                </a:lnTo>
                <a:cubicBezTo>
                  <a:pt x="5171" y="27553"/>
                  <a:pt x="5471" y="32657"/>
                  <a:pt x="5471" y="32657"/>
                </a:cubicBezTo>
                <a:lnTo>
                  <a:pt x="5004" y="32957"/>
                </a:lnTo>
                <a:cubicBezTo>
                  <a:pt x="5004" y="32957"/>
                  <a:pt x="5004" y="32273"/>
                  <a:pt x="4786" y="32273"/>
                </a:cubicBezTo>
                <a:cubicBezTo>
                  <a:pt x="4745" y="32273"/>
                  <a:pt x="4696" y="32298"/>
                  <a:pt x="4637" y="32357"/>
                </a:cubicBezTo>
                <a:cubicBezTo>
                  <a:pt x="4270" y="32723"/>
                  <a:pt x="4304" y="33557"/>
                  <a:pt x="4304" y="33557"/>
                </a:cubicBezTo>
                <a:lnTo>
                  <a:pt x="4137" y="33724"/>
                </a:lnTo>
                <a:lnTo>
                  <a:pt x="4137" y="34191"/>
                </a:lnTo>
                <a:lnTo>
                  <a:pt x="4771" y="34191"/>
                </a:lnTo>
                <a:lnTo>
                  <a:pt x="4771" y="38628"/>
                </a:lnTo>
                <a:lnTo>
                  <a:pt x="4470" y="38628"/>
                </a:lnTo>
                <a:cubicBezTo>
                  <a:pt x="4437" y="37927"/>
                  <a:pt x="4137" y="37260"/>
                  <a:pt x="3637" y="36760"/>
                </a:cubicBezTo>
                <a:lnTo>
                  <a:pt x="3637" y="35726"/>
                </a:lnTo>
                <a:lnTo>
                  <a:pt x="3370" y="35726"/>
                </a:lnTo>
                <a:lnTo>
                  <a:pt x="3336" y="36760"/>
                </a:lnTo>
                <a:cubicBezTo>
                  <a:pt x="2636" y="37093"/>
                  <a:pt x="2202" y="37794"/>
                  <a:pt x="2169" y="38594"/>
                </a:cubicBezTo>
                <a:lnTo>
                  <a:pt x="1" y="38594"/>
                </a:lnTo>
                <a:lnTo>
                  <a:pt x="1" y="40195"/>
                </a:lnTo>
                <a:lnTo>
                  <a:pt x="234" y="40195"/>
                </a:lnTo>
                <a:lnTo>
                  <a:pt x="234" y="56941"/>
                </a:lnTo>
                <a:lnTo>
                  <a:pt x="45366" y="56914"/>
                </a:lnTo>
                <a:lnTo>
                  <a:pt x="45366" y="56914"/>
                </a:lnTo>
                <a:lnTo>
                  <a:pt x="45366" y="50670"/>
                </a:lnTo>
                <a:cubicBezTo>
                  <a:pt x="45366" y="50336"/>
                  <a:pt x="46300" y="50069"/>
                  <a:pt x="47434" y="50069"/>
                </a:cubicBezTo>
                <a:cubicBezTo>
                  <a:pt x="48569" y="50069"/>
                  <a:pt x="49469" y="50336"/>
                  <a:pt x="49469" y="50670"/>
                </a:cubicBezTo>
                <a:lnTo>
                  <a:pt x="49469" y="56912"/>
                </a:lnTo>
                <a:lnTo>
                  <a:pt x="49469" y="56912"/>
                </a:lnTo>
                <a:lnTo>
                  <a:pt x="56741" y="56907"/>
                </a:lnTo>
                <a:lnTo>
                  <a:pt x="56774" y="38294"/>
                </a:lnTo>
                <a:lnTo>
                  <a:pt x="55307" y="38294"/>
                </a:lnTo>
                <a:lnTo>
                  <a:pt x="55307" y="39161"/>
                </a:lnTo>
                <a:lnTo>
                  <a:pt x="53439" y="39161"/>
                </a:lnTo>
                <a:cubicBezTo>
                  <a:pt x="53405" y="38361"/>
                  <a:pt x="52938" y="37660"/>
                  <a:pt x="52238" y="37327"/>
                </a:cubicBezTo>
                <a:lnTo>
                  <a:pt x="52238" y="36159"/>
                </a:lnTo>
                <a:lnTo>
                  <a:pt x="52071" y="36159"/>
                </a:lnTo>
                <a:lnTo>
                  <a:pt x="52071" y="37327"/>
                </a:lnTo>
                <a:cubicBezTo>
                  <a:pt x="51804" y="37427"/>
                  <a:pt x="51604" y="37594"/>
                  <a:pt x="51471" y="37827"/>
                </a:cubicBezTo>
                <a:lnTo>
                  <a:pt x="51471" y="34558"/>
                </a:lnTo>
                <a:lnTo>
                  <a:pt x="51704" y="34658"/>
                </a:lnTo>
                <a:lnTo>
                  <a:pt x="51704" y="34225"/>
                </a:lnTo>
                <a:lnTo>
                  <a:pt x="51404" y="34058"/>
                </a:lnTo>
                <a:lnTo>
                  <a:pt x="51404" y="33024"/>
                </a:lnTo>
                <a:lnTo>
                  <a:pt x="50670" y="32957"/>
                </a:lnTo>
                <a:lnTo>
                  <a:pt x="50670" y="33424"/>
                </a:lnTo>
                <a:lnTo>
                  <a:pt x="50236" y="33424"/>
                </a:lnTo>
                <a:lnTo>
                  <a:pt x="50103" y="31122"/>
                </a:lnTo>
                <a:cubicBezTo>
                  <a:pt x="49936" y="28854"/>
                  <a:pt x="47501" y="26552"/>
                  <a:pt x="46500" y="26052"/>
                </a:cubicBezTo>
                <a:cubicBezTo>
                  <a:pt x="45833" y="25785"/>
                  <a:pt x="45366" y="25218"/>
                  <a:pt x="45233" y="24518"/>
                </a:cubicBezTo>
                <a:cubicBezTo>
                  <a:pt x="45233" y="24251"/>
                  <a:pt x="45166" y="21716"/>
                  <a:pt x="45166" y="21716"/>
                </a:cubicBezTo>
                <a:lnTo>
                  <a:pt x="45366" y="21716"/>
                </a:lnTo>
                <a:lnTo>
                  <a:pt x="45366" y="21282"/>
                </a:lnTo>
                <a:lnTo>
                  <a:pt x="45133" y="21282"/>
                </a:lnTo>
                <a:cubicBezTo>
                  <a:pt x="45133" y="21282"/>
                  <a:pt x="45099" y="19814"/>
                  <a:pt x="44632" y="19481"/>
                </a:cubicBezTo>
                <a:cubicBezTo>
                  <a:pt x="44332" y="19214"/>
                  <a:pt x="44132" y="18914"/>
                  <a:pt x="43965" y="18547"/>
                </a:cubicBezTo>
                <a:lnTo>
                  <a:pt x="43965" y="17813"/>
                </a:lnTo>
                <a:lnTo>
                  <a:pt x="44199" y="17813"/>
                </a:lnTo>
                <a:lnTo>
                  <a:pt x="44199" y="17546"/>
                </a:lnTo>
                <a:lnTo>
                  <a:pt x="43965" y="17546"/>
                </a:lnTo>
                <a:lnTo>
                  <a:pt x="43965" y="17179"/>
                </a:lnTo>
                <a:lnTo>
                  <a:pt x="43665" y="17179"/>
                </a:lnTo>
                <a:lnTo>
                  <a:pt x="43665" y="17546"/>
                </a:lnTo>
                <a:lnTo>
                  <a:pt x="43432" y="17546"/>
                </a:lnTo>
                <a:lnTo>
                  <a:pt x="43432" y="17813"/>
                </a:lnTo>
                <a:lnTo>
                  <a:pt x="43665" y="17813"/>
                </a:lnTo>
                <a:lnTo>
                  <a:pt x="43665" y="18513"/>
                </a:lnTo>
                <a:cubicBezTo>
                  <a:pt x="43665" y="19214"/>
                  <a:pt x="43265" y="19080"/>
                  <a:pt x="42998" y="19647"/>
                </a:cubicBezTo>
                <a:cubicBezTo>
                  <a:pt x="42798" y="20148"/>
                  <a:pt x="42698" y="20715"/>
                  <a:pt x="42731" y="21249"/>
                </a:cubicBezTo>
                <a:lnTo>
                  <a:pt x="42564" y="21249"/>
                </a:lnTo>
                <a:lnTo>
                  <a:pt x="42564" y="21649"/>
                </a:lnTo>
                <a:lnTo>
                  <a:pt x="42731" y="21649"/>
                </a:lnTo>
                <a:cubicBezTo>
                  <a:pt x="42731" y="21649"/>
                  <a:pt x="42798" y="23317"/>
                  <a:pt x="42731" y="24484"/>
                </a:cubicBezTo>
                <a:cubicBezTo>
                  <a:pt x="42664" y="25685"/>
                  <a:pt x="42631" y="25585"/>
                  <a:pt x="41830" y="26152"/>
                </a:cubicBezTo>
                <a:cubicBezTo>
                  <a:pt x="41230" y="26652"/>
                  <a:pt x="40696" y="27220"/>
                  <a:pt x="40296" y="27853"/>
                </a:cubicBezTo>
                <a:cubicBezTo>
                  <a:pt x="40063" y="27320"/>
                  <a:pt x="39262" y="26786"/>
                  <a:pt x="39095" y="26519"/>
                </a:cubicBezTo>
                <a:cubicBezTo>
                  <a:pt x="38928" y="26219"/>
                  <a:pt x="38895" y="24951"/>
                  <a:pt x="38895" y="24951"/>
                </a:cubicBezTo>
                <a:lnTo>
                  <a:pt x="38628" y="24951"/>
                </a:lnTo>
                <a:lnTo>
                  <a:pt x="38628" y="25552"/>
                </a:lnTo>
                <a:lnTo>
                  <a:pt x="38528" y="25552"/>
                </a:lnTo>
                <a:lnTo>
                  <a:pt x="38528" y="24784"/>
                </a:lnTo>
                <a:cubicBezTo>
                  <a:pt x="38528" y="24784"/>
                  <a:pt x="38928" y="24751"/>
                  <a:pt x="38795" y="23850"/>
                </a:cubicBezTo>
                <a:cubicBezTo>
                  <a:pt x="38628" y="22950"/>
                  <a:pt x="37394" y="21682"/>
                  <a:pt x="37394" y="21682"/>
                </a:cubicBezTo>
                <a:cubicBezTo>
                  <a:pt x="36493" y="15845"/>
                  <a:pt x="32057" y="12776"/>
                  <a:pt x="30789" y="12109"/>
                </a:cubicBezTo>
                <a:cubicBezTo>
                  <a:pt x="29989" y="11742"/>
                  <a:pt x="29455" y="11008"/>
                  <a:pt x="29355" y="10141"/>
                </a:cubicBezTo>
                <a:cubicBezTo>
                  <a:pt x="29322" y="9874"/>
                  <a:pt x="29221" y="5938"/>
                  <a:pt x="29221" y="5938"/>
                </a:cubicBezTo>
                <a:cubicBezTo>
                  <a:pt x="29588" y="5804"/>
                  <a:pt x="29522" y="5537"/>
                  <a:pt x="29522" y="5537"/>
                </a:cubicBezTo>
                <a:cubicBezTo>
                  <a:pt x="29488" y="5471"/>
                  <a:pt x="29221" y="5404"/>
                  <a:pt x="29221" y="5404"/>
                </a:cubicBezTo>
                <a:cubicBezTo>
                  <a:pt x="29221" y="4803"/>
                  <a:pt x="29121" y="4236"/>
                  <a:pt x="28921" y="3703"/>
                </a:cubicBezTo>
                <a:cubicBezTo>
                  <a:pt x="28654" y="3036"/>
                  <a:pt x="27987" y="2602"/>
                  <a:pt x="27887" y="2402"/>
                </a:cubicBezTo>
                <a:cubicBezTo>
                  <a:pt x="27820" y="1968"/>
                  <a:pt x="27754" y="1534"/>
                  <a:pt x="27754" y="1101"/>
                </a:cubicBezTo>
                <a:lnTo>
                  <a:pt x="28221" y="1101"/>
                </a:lnTo>
                <a:lnTo>
                  <a:pt x="28221" y="600"/>
                </a:lnTo>
                <a:lnTo>
                  <a:pt x="27720" y="600"/>
                </a:lnTo>
                <a:lnTo>
                  <a:pt x="27720" y="0"/>
                </a:lnTo>
                <a:close/>
                <a:moveTo>
                  <a:pt x="49469" y="56912"/>
                </a:moveTo>
                <a:lnTo>
                  <a:pt x="45366" y="56914"/>
                </a:lnTo>
                <a:lnTo>
                  <a:pt x="45366" y="56914"/>
                </a:lnTo>
                <a:lnTo>
                  <a:pt x="45366" y="56941"/>
                </a:lnTo>
                <a:lnTo>
                  <a:pt x="49469" y="56941"/>
                </a:lnTo>
                <a:lnTo>
                  <a:pt x="49469" y="56912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p26"/>
          <p:cNvSpPr txBox="1">
            <a:spLocks noGrp="1"/>
          </p:cNvSpPr>
          <p:nvPr>
            <p:ph type="subTitle" idx="1"/>
          </p:nvPr>
        </p:nvSpPr>
        <p:spPr>
          <a:xfrm>
            <a:off x="1160111" y="1535809"/>
            <a:ext cx="18288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100"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4" name="Google Shape;374;p26"/>
          <p:cNvSpPr txBox="1">
            <a:spLocks noGrp="1"/>
          </p:cNvSpPr>
          <p:nvPr>
            <p:ph type="subTitle" idx="2"/>
          </p:nvPr>
        </p:nvSpPr>
        <p:spPr>
          <a:xfrm>
            <a:off x="1160099" y="1890252"/>
            <a:ext cx="1828800" cy="7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5" name="Google Shape;375;p26"/>
          <p:cNvSpPr txBox="1">
            <a:spLocks noGrp="1"/>
          </p:cNvSpPr>
          <p:nvPr>
            <p:ph type="subTitle" idx="3"/>
          </p:nvPr>
        </p:nvSpPr>
        <p:spPr>
          <a:xfrm>
            <a:off x="1160110" y="3026469"/>
            <a:ext cx="18288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100"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6" name="Google Shape;376;p26"/>
          <p:cNvSpPr txBox="1">
            <a:spLocks noGrp="1"/>
          </p:cNvSpPr>
          <p:nvPr>
            <p:ph type="subTitle" idx="4"/>
          </p:nvPr>
        </p:nvSpPr>
        <p:spPr>
          <a:xfrm>
            <a:off x="1160111" y="3365979"/>
            <a:ext cx="1828800" cy="7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7" name="Google Shape;377;p26"/>
          <p:cNvSpPr txBox="1">
            <a:spLocks noGrp="1"/>
          </p:cNvSpPr>
          <p:nvPr>
            <p:ph type="subTitle" idx="5"/>
          </p:nvPr>
        </p:nvSpPr>
        <p:spPr>
          <a:xfrm>
            <a:off x="6155101" y="3026469"/>
            <a:ext cx="18288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100"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8" name="Google Shape;378;p26"/>
          <p:cNvSpPr txBox="1">
            <a:spLocks noGrp="1"/>
          </p:cNvSpPr>
          <p:nvPr>
            <p:ph type="subTitle" idx="6"/>
          </p:nvPr>
        </p:nvSpPr>
        <p:spPr>
          <a:xfrm>
            <a:off x="6151167" y="3365979"/>
            <a:ext cx="1828800" cy="7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9" name="Google Shape;379;p26"/>
          <p:cNvSpPr txBox="1">
            <a:spLocks noGrp="1"/>
          </p:cNvSpPr>
          <p:nvPr>
            <p:ph type="subTitle" idx="7"/>
          </p:nvPr>
        </p:nvSpPr>
        <p:spPr>
          <a:xfrm>
            <a:off x="6153126" y="1535809"/>
            <a:ext cx="18288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100"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0" name="Google Shape;380;p26"/>
          <p:cNvSpPr txBox="1">
            <a:spLocks noGrp="1"/>
          </p:cNvSpPr>
          <p:nvPr>
            <p:ph type="subTitle" idx="8"/>
          </p:nvPr>
        </p:nvSpPr>
        <p:spPr>
          <a:xfrm>
            <a:off x="6149192" y="1886240"/>
            <a:ext cx="1828800" cy="7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1" name="Google Shape;381;p26"/>
          <p:cNvSpPr txBox="1">
            <a:spLocks noGrp="1"/>
          </p:cNvSpPr>
          <p:nvPr>
            <p:ph type="ctrTitle"/>
          </p:nvPr>
        </p:nvSpPr>
        <p:spPr>
          <a:xfrm>
            <a:off x="713225" y="361950"/>
            <a:ext cx="7717500" cy="60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01209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bg>
      <p:bgPr>
        <a:solidFill>
          <a:schemeClr val="dk1"/>
        </a:solid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3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99" name="Google Shape;99;p13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00" name="Google Shape;100;p13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5169945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bg>
      <p:bgPr>
        <a:solidFill>
          <a:schemeClr val="dk1"/>
        </a:solid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4"/>
          <p:cNvSpPr txBox="1">
            <a:spLocks noGrp="1"/>
          </p:cNvSpPr>
          <p:nvPr>
            <p:ph type="ctrTitle"/>
          </p:nvPr>
        </p:nvSpPr>
        <p:spPr>
          <a:xfrm flipH="1">
            <a:off x="4054400" y="940400"/>
            <a:ext cx="4119900" cy="183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48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4163897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>
  <p:cSld name="Title and Two Columns">
    <p:bg>
      <p:bgPr>
        <a:solidFill>
          <a:schemeClr val="dk1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/>
          <p:nvPr/>
        </p:nvSpPr>
        <p:spPr>
          <a:xfrm>
            <a:off x="8528166" y="2726151"/>
            <a:ext cx="615828" cy="2417424"/>
          </a:xfrm>
          <a:custGeom>
            <a:avLst/>
            <a:gdLst/>
            <a:ahLst/>
            <a:cxnLst/>
            <a:rect l="l" t="t" r="r" b="b"/>
            <a:pathLst>
              <a:path w="9475" h="37194" extrusionOk="0">
                <a:moveTo>
                  <a:pt x="6572" y="1"/>
                </a:moveTo>
                <a:lnTo>
                  <a:pt x="3370" y="1935"/>
                </a:lnTo>
                <a:lnTo>
                  <a:pt x="2069" y="5505"/>
                </a:lnTo>
                <a:lnTo>
                  <a:pt x="1569" y="5505"/>
                </a:lnTo>
                <a:lnTo>
                  <a:pt x="1569" y="15612"/>
                </a:lnTo>
                <a:lnTo>
                  <a:pt x="1035" y="15612"/>
                </a:lnTo>
                <a:lnTo>
                  <a:pt x="1035" y="35993"/>
                </a:lnTo>
                <a:lnTo>
                  <a:pt x="1" y="35993"/>
                </a:lnTo>
                <a:lnTo>
                  <a:pt x="1" y="37194"/>
                </a:lnTo>
                <a:lnTo>
                  <a:pt x="9474" y="37194"/>
                </a:lnTo>
                <a:lnTo>
                  <a:pt x="9474" y="33191"/>
                </a:lnTo>
                <a:lnTo>
                  <a:pt x="8540" y="33191"/>
                </a:lnTo>
                <a:lnTo>
                  <a:pt x="8540" y="15612"/>
                </a:lnTo>
                <a:lnTo>
                  <a:pt x="7473" y="15612"/>
                </a:lnTo>
                <a:lnTo>
                  <a:pt x="7473" y="5505"/>
                </a:lnTo>
                <a:lnTo>
                  <a:pt x="6572" y="5505"/>
                </a:lnTo>
                <a:lnTo>
                  <a:pt x="6572" y="1"/>
                </a:lnTo>
                <a:close/>
              </a:path>
            </a:pathLst>
          </a:custGeom>
          <a:solidFill>
            <a:srgbClr val="3CC999">
              <a:alpha val="553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8"/>
          <p:cNvSpPr/>
          <p:nvPr/>
        </p:nvSpPr>
        <p:spPr>
          <a:xfrm>
            <a:off x="7907764" y="3959692"/>
            <a:ext cx="546222" cy="1178150"/>
          </a:xfrm>
          <a:custGeom>
            <a:avLst/>
            <a:gdLst/>
            <a:ahLst/>
            <a:cxnLst/>
            <a:rect l="l" t="t" r="r" b="b"/>
            <a:pathLst>
              <a:path w="14244" h="30723" extrusionOk="0">
                <a:moveTo>
                  <a:pt x="4537" y="1"/>
                </a:moveTo>
                <a:lnTo>
                  <a:pt x="4537" y="5438"/>
                </a:lnTo>
                <a:lnTo>
                  <a:pt x="3002" y="5438"/>
                </a:lnTo>
                <a:lnTo>
                  <a:pt x="3002" y="13511"/>
                </a:lnTo>
                <a:lnTo>
                  <a:pt x="0" y="13511"/>
                </a:lnTo>
                <a:lnTo>
                  <a:pt x="0" y="30723"/>
                </a:lnTo>
                <a:lnTo>
                  <a:pt x="14244" y="30723"/>
                </a:lnTo>
                <a:lnTo>
                  <a:pt x="14244" y="13511"/>
                </a:lnTo>
                <a:lnTo>
                  <a:pt x="11542" y="13511"/>
                </a:lnTo>
                <a:lnTo>
                  <a:pt x="11542" y="5438"/>
                </a:lnTo>
                <a:lnTo>
                  <a:pt x="10007" y="5438"/>
                </a:lnTo>
                <a:lnTo>
                  <a:pt x="10007" y="1"/>
                </a:lnTo>
                <a:close/>
              </a:path>
            </a:pathLst>
          </a:custGeom>
          <a:solidFill>
            <a:srgbClr val="3CC999">
              <a:alpha val="553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8"/>
          <p:cNvSpPr/>
          <p:nvPr/>
        </p:nvSpPr>
        <p:spPr>
          <a:xfrm>
            <a:off x="7591781" y="4227049"/>
            <a:ext cx="277636" cy="910791"/>
          </a:xfrm>
          <a:custGeom>
            <a:avLst/>
            <a:gdLst/>
            <a:ahLst/>
            <a:cxnLst/>
            <a:rect l="l" t="t" r="r" b="b"/>
            <a:pathLst>
              <a:path w="7240" h="23751" extrusionOk="0">
                <a:moveTo>
                  <a:pt x="1302" y="1"/>
                </a:moveTo>
                <a:lnTo>
                  <a:pt x="1302" y="3069"/>
                </a:lnTo>
                <a:lnTo>
                  <a:pt x="1" y="3069"/>
                </a:lnTo>
                <a:lnTo>
                  <a:pt x="1" y="23751"/>
                </a:lnTo>
                <a:lnTo>
                  <a:pt x="7239" y="23751"/>
                </a:lnTo>
                <a:lnTo>
                  <a:pt x="7239" y="7573"/>
                </a:lnTo>
                <a:lnTo>
                  <a:pt x="5238" y="7573"/>
                </a:lnTo>
                <a:lnTo>
                  <a:pt x="5238" y="3069"/>
                </a:lnTo>
                <a:lnTo>
                  <a:pt x="4371" y="3069"/>
                </a:lnTo>
                <a:lnTo>
                  <a:pt x="4371" y="1"/>
                </a:lnTo>
                <a:close/>
              </a:path>
            </a:pathLst>
          </a:custGeom>
          <a:solidFill>
            <a:srgbClr val="3CC999">
              <a:alpha val="553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8"/>
          <p:cNvSpPr/>
          <p:nvPr/>
        </p:nvSpPr>
        <p:spPr>
          <a:xfrm>
            <a:off x="6811526" y="4134939"/>
            <a:ext cx="725305" cy="1002902"/>
          </a:xfrm>
          <a:custGeom>
            <a:avLst/>
            <a:gdLst/>
            <a:ahLst/>
            <a:cxnLst/>
            <a:rect l="l" t="t" r="r" b="b"/>
            <a:pathLst>
              <a:path w="18914" h="26153" extrusionOk="0">
                <a:moveTo>
                  <a:pt x="4537" y="1"/>
                </a:moveTo>
                <a:lnTo>
                  <a:pt x="4537" y="2136"/>
                </a:lnTo>
                <a:lnTo>
                  <a:pt x="3002" y="2136"/>
                </a:lnTo>
                <a:lnTo>
                  <a:pt x="3002" y="5105"/>
                </a:lnTo>
                <a:lnTo>
                  <a:pt x="0" y="5105"/>
                </a:lnTo>
                <a:lnTo>
                  <a:pt x="0" y="26153"/>
                </a:lnTo>
                <a:lnTo>
                  <a:pt x="18914" y="26153"/>
                </a:lnTo>
                <a:lnTo>
                  <a:pt x="18914" y="11843"/>
                </a:lnTo>
                <a:lnTo>
                  <a:pt x="14811" y="11843"/>
                </a:lnTo>
                <a:lnTo>
                  <a:pt x="14811" y="15479"/>
                </a:lnTo>
                <a:lnTo>
                  <a:pt x="14210" y="15479"/>
                </a:lnTo>
                <a:lnTo>
                  <a:pt x="14210" y="8407"/>
                </a:lnTo>
                <a:lnTo>
                  <a:pt x="11508" y="8407"/>
                </a:lnTo>
                <a:lnTo>
                  <a:pt x="11508" y="5438"/>
                </a:lnTo>
                <a:lnTo>
                  <a:pt x="10007" y="5438"/>
                </a:lnTo>
                <a:lnTo>
                  <a:pt x="10007" y="1"/>
                </a:lnTo>
                <a:close/>
              </a:path>
            </a:pathLst>
          </a:custGeom>
          <a:solidFill>
            <a:srgbClr val="3CC999">
              <a:alpha val="553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9" name="Google Shape;59;p8"/>
          <p:cNvGrpSpPr/>
          <p:nvPr/>
        </p:nvGrpSpPr>
        <p:grpSpPr>
          <a:xfrm>
            <a:off x="0" y="2083559"/>
            <a:ext cx="2915296" cy="3060213"/>
            <a:chOff x="0" y="2083559"/>
            <a:chExt cx="2915296" cy="3060213"/>
          </a:xfrm>
        </p:grpSpPr>
        <p:grpSp>
          <p:nvGrpSpPr>
            <p:cNvPr id="60" name="Google Shape;60;p8"/>
            <p:cNvGrpSpPr/>
            <p:nvPr/>
          </p:nvGrpSpPr>
          <p:grpSpPr>
            <a:xfrm>
              <a:off x="212202" y="2083559"/>
              <a:ext cx="624821" cy="3060213"/>
              <a:chOff x="150975" y="2389875"/>
              <a:chExt cx="562244" cy="2753723"/>
            </a:xfrm>
          </p:grpSpPr>
          <p:sp>
            <p:nvSpPr>
              <p:cNvPr id="61" name="Google Shape;61;p8"/>
              <p:cNvSpPr/>
              <p:nvPr/>
            </p:nvSpPr>
            <p:spPr>
              <a:xfrm>
                <a:off x="150975" y="2389875"/>
                <a:ext cx="562244" cy="2753723"/>
              </a:xfrm>
              <a:custGeom>
                <a:avLst/>
                <a:gdLst/>
                <a:ahLst/>
                <a:cxnLst/>
                <a:rect l="l" t="t" r="r" b="b"/>
                <a:pathLst>
                  <a:path w="16380" h="80225" extrusionOk="0">
                    <a:moveTo>
                      <a:pt x="8211" y="31952"/>
                    </a:moveTo>
                    <a:cubicBezTo>
                      <a:pt x="9429" y="31952"/>
                      <a:pt x="10670" y="32408"/>
                      <a:pt x="11676" y="33425"/>
                    </a:cubicBezTo>
                    <a:cubicBezTo>
                      <a:pt x="14811" y="36527"/>
                      <a:pt x="12610" y="41864"/>
                      <a:pt x="8173" y="41864"/>
                    </a:cubicBezTo>
                    <a:cubicBezTo>
                      <a:pt x="5471" y="41864"/>
                      <a:pt x="3236" y="39629"/>
                      <a:pt x="3236" y="36927"/>
                    </a:cubicBezTo>
                    <a:cubicBezTo>
                      <a:pt x="3236" y="33930"/>
                      <a:pt x="5673" y="31952"/>
                      <a:pt x="8211" y="31952"/>
                    </a:cubicBezTo>
                    <a:close/>
                    <a:moveTo>
                      <a:pt x="8173" y="1"/>
                    </a:moveTo>
                    <a:lnTo>
                      <a:pt x="7573" y="10842"/>
                    </a:lnTo>
                    <a:lnTo>
                      <a:pt x="4137" y="17580"/>
                    </a:lnTo>
                    <a:lnTo>
                      <a:pt x="4137" y="21516"/>
                    </a:lnTo>
                    <a:lnTo>
                      <a:pt x="2202" y="25653"/>
                    </a:lnTo>
                    <a:lnTo>
                      <a:pt x="2202" y="28121"/>
                    </a:lnTo>
                    <a:lnTo>
                      <a:pt x="968" y="29355"/>
                    </a:lnTo>
                    <a:lnTo>
                      <a:pt x="935" y="31023"/>
                    </a:lnTo>
                    <a:lnTo>
                      <a:pt x="34" y="31023"/>
                    </a:lnTo>
                    <a:lnTo>
                      <a:pt x="1" y="41898"/>
                    </a:lnTo>
                    <a:lnTo>
                      <a:pt x="735" y="41898"/>
                    </a:lnTo>
                    <a:lnTo>
                      <a:pt x="735" y="43299"/>
                    </a:lnTo>
                    <a:lnTo>
                      <a:pt x="1402" y="43966"/>
                    </a:lnTo>
                    <a:lnTo>
                      <a:pt x="1402" y="80225"/>
                    </a:lnTo>
                    <a:lnTo>
                      <a:pt x="14945" y="80225"/>
                    </a:lnTo>
                    <a:lnTo>
                      <a:pt x="14945" y="43966"/>
                    </a:lnTo>
                    <a:lnTo>
                      <a:pt x="15645" y="43299"/>
                    </a:lnTo>
                    <a:lnTo>
                      <a:pt x="15612" y="41898"/>
                    </a:lnTo>
                    <a:lnTo>
                      <a:pt x="16379" y="41898"/>
                    </a:lnTo>
                    <a:lnTo>
                      <a:pt x="16379" y="31056"/>
                    </a:lnTo>
                    <a:lnTo>
                      <a:pt x="15479" y="31056"/>
                    </a:lnTo>
                    <a:lnTo>
                      <a:pt x="15479" y="29389"/>
                    </a:lnTo>
                    <a:lnTo>
                      <a:pt x="14211" y="28121"/>
                    </a:lnTo>
                    <a:lnTo>
                      <a:pt x="14211" y="25653"/>
                    </a:lnTo>
                    <a:lnTo>
                      <a:pt x="12210" y="21516"/>
                    </a:lnTo>
                    <a:lnTo>
                      <a:pt x="12210" y="17580"/>
                    </a:lnTo>
                    <a:lnTo>
                      <a:pt x="8774" y="10842"/>
                    </a:lnTo>
                    <a:lnTo>
                      <a:pt x="8173" y="1"/>
                    </a:lnTo>
                    <a:close/>
                  </a:path>
                </a:pathLst>
              </a:custGeom>
              <a:solidFill>
                <a:srgbClr val="F6B26B">
                  <a:alpha val="83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8"/>
              <p:cNvSpPr/>
              <p:nvPr/>
            </p:nvSpPr>
            <p:spPr>
              <a:xfrm>
                <a:off x="338761" y="3642453"/>
                <a:ext cx="203822" cy="87048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2536" extrusionOk="0">
                    <a:moveTo>
                      <a:pt x="2636" y="1"/>
                    </a:moveTo>
                    <a:lnTo>
                      <a:pt x="0" y="1935"/>
                    </a:lnTo>
                    <a:lnTo>
                      <a:pt x="434" y="2536"/>
                    </a:lnTo>
                    <a:lnTo>
                      <a:pt x="2802" y="835"/>
                    </a:lnTo>
                    <a:lnTo>
                      <a:pt x="5738" y="1602"/>
                    </a:lnTo>
                    <a:lnTo>
                      <a:pt x="5938" y="868"/>
                    </a:lnTo>
                    <a:lnTo>
                      <a:pt x="2636" y="1"/>
                    </a:lnTo>
                    <a:close/>
                  </a:path>
                </a:pathLst>
              </a:custGeom>
              <a:solidFill>
                <a:srgbClr val="F6B26B">
                  <a:alpha val="83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3" name="Google Shape;63;p8"/>
            <p:cNvSpPr/>
            <p:nvPr/>
          </p:nvSpPr>
          <p:spPr>
            <a:xfrm>
              <a:off x="780525" y="4959242"/>
              <a:ext cx="1131725" cy="178604"/>
            </a:xfrm>
            <a:custGeom>
              <a:avLst/>
              <a:gdLst/>
              <a:ahLst/>
              <a:cxnLst/>
              <a:rect l="l" t="t" r="r" b="b"/>
              <a:pathLst>
                <a:path w="28755" h="4538" extrusionOk="0">
                  <a:moveTo>
                    <a:pt x="1" y="0"/>
                  </a:moveTo>
                  <a:lnTo>
                    <a:pt x="1" y="4537"/>
                  </a:lnTo>
                  <a:lnTo>
                    <a:pt x="28754" y="4537"/>
                  </a:lnTo>
                  <a:lnTo>
                    <a:pt x="28754" y="0"/>
                  </a:lnTo>
                  <a:close/>
                </a:path>
              </a:pathLst>
            </a:custGeom>
            <a:solidFill>
              <a:srgbClr val="F6B26B">
                <a:alpha val="83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8"/>
            <p:cNvSpPr/>
            <p:nvPr/>
          </p:nvSpPr>
          <p:spPr>
            <a:xfrm>
              <a:off x="1912250" y="5050977"/>
              <a:ext cx="1003046" cy="86880"/>
            </a:xfrm>
            <a:custGeom>
              <a:avLst/>
              <a:gdLst/>
              <a:ahLst/>
              <a:cxnLst/>
              <a:rect l="l" t="t" r="r" b="b"/>
              <a:pathLst>
                <a:path w="28788" h="4538" extrusionOk="0">
                  <a:moveTo>
                    <a:pt x="0" y="0"/>
                  </a:moveTo>
                  <a:lnTo>
                    <a:pt x="0" y="4537"/>
                  </a:lnTo>
                  <a:lnTo>
                    <a:pt x="28787" y="4537"/>
                  </a:lnTo>
                  <a:lnTo>
                    <a:pt x="28787" y="0"/>
                  </a:lnTo>
                  <a:close/>
                </a:path>
              </a:pathLst>
            </a:custGeom>
            <a:solidFill>
              <a:srgbClr val="F6B26B">
                <a:alpha val="83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8"/>
            <p:cNvSpPr/>
            <p:nvPr/>
          </p:nvSpPr>
          <p:spPr>
            <a:xfrm>
              <a:off x="2047475" y="4810900"/>
              <a:ext cx="342686" cy="240072"/>
            </a:xfrm>
            <a:custGeom>
              <a:avLst/>
              <a:gdLst/>
              <a:ahLst/>
              <a:cxnLst/>
              <a:rect l="l" t="t" r="r" b="b"/>
              <a:pathLst>
                <a:path w="8707" h="8307" extrusionOk="0">
                  <a:moveTo>
                    <a:pt x="0" y="0"/>
                  </a:moveTo>
                  <a:lnTo>
                    <a:pt x="0" y="8306"/>
                  </a:lnTo>
                  <a:lnTo>
                    <a:pt x="8706" y="8306"/>
                  </a:lnTo>
                  <a:lnTo>
                    <a:pt x="8706" y="0"/>
                  </a:lnTo>
                  <a:close/>
                </a:path>
              </a:pathLst>
            </a:custGeom>
            <a:solidFill>
              <a:srgbClr val="F6B26B">
                <a:alpha val="83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8"/>
            <p:cNvSpPr/>
            <p:nvPr/>
          </p:nvSpPr>
          <p:spPr>
            <a:xfrm>
              <a:off x="0" y="4959250"/>
              <a:ext cx="277630" cy="178604"/>
            </a:xfrm>
            <a:custGeom>
              <a:avLst/>
              <a:gdLst/>
              <a:ahLst/>
              <a:cxnLst/>
              <a:rect l="l" t="t" r="r" b="b"/>
              <a:pathLst>
                <a:path w="28755" h="4538" extrusionOk="0">
                  <a:moveTo>
                    <a:pt x="1" y="0"/>
                  </a:moveTo>
                  <a:lnTo>
                    <a:pt x="1" y="4537"/>
                  </a:lnTo>
                  <a:lnTo>
                    <a:pt x="28754" y="4537"/>
                  </a:lnTo>
                  <a:lnTo>
                    <a:pt x="28754" y="0"/>
                  </a:lnTo>
                  <a:close/>
                </a:path>
              </a:pathLst>
            </a:custGeom>
            <a:solidFill>
              <a:srgbClr val="F6B26B">
                <a:alpha val="83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7" name="Google Shape;67;p8"/>
          <p:cNvSpPr txBox="1">
            <a:spLocks noGrp="1"/>
          </p:cNvSpPr>
          <p:nvPr>
            <p:ph type="subTitle" idx="1"/>
          </p:nvPr>
        </p:nvSpPr>
        <p:spPr>
          <a:xfrm>
            <a:off x="4812276" y="3121825"/>
            <a:ext cx="2437800" cy="82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68" name="Google Shape;68;p8"/>
          <p:cNvSpPr txBox="1">
            <a:spLocks noGrp="1"/>
          </p:cNvSpPr>
          <p:nvPr>
            <p:ph type="subTitle" idx="2"/>
          </p:nvPr>
        </p:nvSpPr>
        <p:spPr>
          <a:xfrm>
            <a:off x="1893925" y="3121825"/>
            <a:ext cx="2437800" cy="82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8"/>
          <p:cNvSpPr txBox="1">
            <a:spLocks noGrp="1"/>
          </p:cNvSpPr>
          <p:nvPr>
            <p:ph type="subTitle" idx="3"/>
          </p:nvPr>
        </p:nvSpPr>
        <p:spPr>
          <a:xfrm>
            <a:off x="4812125" y="2548525"/>
            <a:ext cx="2437800" cy="57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70" name="Google Shape;70;p8"/>
          <p:cNvSpPr txBox="1">
            <a:spLocks noGrp="1"/>
          </p:cNvSpPr>
          <p:nvPr>
            <p:ph type="subTitle" idx="4"/>
          </p:nvPr>
        </p:nvSpPr>
        <p:spPr>
          <a:xfrm>
            <a:off x="1894075" y="2548525"/>
            <a:ext cx="2437800" cy="57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6765381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bg>
      <p:bgPr>
        <a:solidFill>
          <a:schemeClr val="dk1"/>
        </a:solidFill>
        <a:effectLst/>
      </p:bgPr>
    </p:bg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24"/>
          <p:cNvSpPr txBox="1"/>
          <p:nvPr/>
        </p:nvSpPr>
        <p:spPr>
          <a:xfrm>
            <a:off x="1946150" y="3405325"/>
            <a:ext cx="5251500" cy="54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CREDITS:</a:t>
            </a:r>
            <a:r>
              <a:rPr lang="en" sz="15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 This presentation template was created by </a:t>
            </a:r>
            <a:r>
              <a:rPr lang="en" sz="1500" b="1">
                <a:solidFill>
                  <a:schemeClr val="lt1"/>
                </a:solidFill>
                <a:uFill>
                  <a:noFill/>
                </a:uFill>
                <a:latin typeface="Lexend Deca"/>
                <a:ea typeface="Lexend Deca"/>
                <a:cs typeface="Lexend Deca"/>
                <a:sym typeface="Lexend Deca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5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, including icons by </a:t>
            </a:r>
            <a:r>
              <a:rPr lang="en" sz="1500" b="1">
                <a:solidFill>
                  <a:schemeClr val="lt1"/>
                </a:solidFill>
                <a:uFill>
                  <a:noFill/>
                </a:uFill>
                <a:latin typeface="Lexend Deca"/>
                <a:ea typeface="Lexend Deca"/>
                <a:cs typeface="Lexend Deca"/>
                <a:sym typeface="Lexend Deca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5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, and infographics &amp; images by </a:t>
            </a:r>
            <a:r>
              <a:rPr lang="en" sz="1500" b="1">
                <a:solidFill>
                  <a:schemeClr val="lt1"/>
                </a:solidFill>
                <a:uFill>
                  <a:noFill/>
                </a:uFill>
                <a:latin typeface="Lexend Deca"/>
                <a:ea typeface="Lexend Deca"/>
                <a:cs typeface="Lexend Deca"/>
                <a:sym typeface="Lexend Deca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b="1">
              <a:solidFill>
                <a:schemeClr val="lt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365" name="Google Shape;365;p24"/>
          <p:cNvSpPr txBox="1">
            <a:spLocks noGrp="1"/>
          </p:cNvSpPr>
          <p:nvPr>
            <p:ph type="ctrTitle"/>
          </p:nvPr>
        </p:nvSpPr>
        <p:spPr>
          <a:xfrm>
            <a:off x="2533650" y="441825"/>
            <a:ext cx="4076700" cy="102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A2929"/>
              </a:buClr>
              <a:buSzPts val="5200"/>
              <a:buNone/>
              <a:defRPr sz="5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A2929"/>
              </a:buClr>
              <a:buSzPts val="5200"/>
              <a:buNone/>
              <a:defRPr sz="5200">
                <a:solidFill>
                  <a:srgbClr val="2A292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A2929"/>
              </a:buClr>
              <a:buSzPts val="5200"/>
              <a:buNone/>
              <a:defRPr sz="5200">
                <a:solidFill>
                  <a:srgbClr val="2A292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A2929"/>
              </a:buClr>
              <a:buSzPts val="5200"/>
              <a:buNone/>
              <a:defRPr sz="5200">
                <a:solidFill>
                  <a:srgbClr val="2A292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A2929"/>
              </a:buClr>
              <a:buSzPts val="5200"/>
              <a:buNone/>
              <a:defRPr sz="5200">
                <a:solidFill>
                  <a:srgbClr val="2A292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A2929"/>
              </a:buClr>
              <a:buSzPts val="5200"/>
              <a:buNone/>
              <a:defRPr sz="5200">
                <a:solidFill>
                  <a:srgbClr val="2A292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A2929"/>
              </a:buClr>
              <a:buSzPts val="5200"/>
              <a:buNone/>
              <a:defRPr sz="5200">
                <a:solidFill>
                  <a:srgbClr val="2A292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A2929"/>
              </a:buClr>
              <a:buSzPts val="5200"/>
              <a:buNone/>
              <a:defRPr sz="5200">
                <a:solidFill>
                  <a:srgbClr val="2A292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A2929"/>
              </a:buClr>
              <a:buSzPts val="5200"/>
              <a:buNone/>
              <a:defRPr sz="5200">
                <a:solidFill>
                  <a:srgbClr val="2A2929"/>
                </a:solidFill>
              </a:defRPr>
            </a:lvl9pPr>
          </a:lstStyle>
          <a:p>
            <a:endParaRPr/>
          </a:p>
        </p:txBody>
      </p:sp>
      <p:sp>
        <p:nvSpPr>
          <p:cNvPr id="366" name="Google Shape;366;p24"/>
          <p:cNvSpPr txBox="1">
            <a:spLocks noGrp="1"/>
          </p:cNvSpPr>
          <p:nvPr>
            <p:ph type="subTitle" idx="1"/>
          </p:nvPr>
        </p:nvSpPr>
        <p:spPr>
          <a:xfrm>
            <a:off x="2533650" y="2167913"/>
            <a:ext cx="4076700" cy="124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2929"/>
              </a:buClr>
              <a:buSzPts val="2800"/>
              <a:buNone/>
              <a:defRPr sz="1500">
                <a:solidFill>
                  <a:srgbClr val="2A2929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2929"/>
              </a:buClr>
              <a:buSzPts val="2800"/>
              <a:buNone/>
              <a:defRPr sz="2800">
                <a:solidFill>
                  <a:srgbClr val="2A2929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2929"/>
              </a:buClr>
              <a:buSzPts val="2800"/>
              <a:buNone/>
              <a:defRPr sz="2800">
                <a:solidFill>
                  <a:srgbClr val="2A2929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2929"/>
              </a:buClr>
              <a:buSzPts val="2800"/>
              <a:buNone/>
              <a:defRPr sz="2800">
                <a:solidFill>
                  <a:srgbClr val="2A2929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2929"/>
              </a:buClr>
              <a:buSzPts val="2800"/>
              <a:buNone/>
              <a:defRPr sz="2800">
                <a:solidFill>
                  <a:srgbClr val="2A2929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2929"/>
              </a:buClr>
              <a:buSzPts val="2800"/>
              <a:buNone/>
              <a:defRPr sz="2800">
                <a:solidFill>
                  <a:srgbClr val="2A2929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2929"/>
              </a:buClr>
              <a:buSzPts val="2800"/>
              <a:buNone/>
              <a:defRPr sz="2800">
                <a:solidFill>
                  <a:srgbClr val="2A2929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2929"/>
              </a:buClr>
              <a:buSzPts val="2800"/>
              <a:buNone/>
              <a:defRPr sz="2800">
                <a:solidFill>
                  <a:srgbClr val="2A2929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2929"/>
              </a:buClr>
              <a:buSzPts val="2800"/>
              <a:buNone/>
              <a:defRPr sz="2800">
                <a:solidFill>
                  <a:srgbClr val="2A2929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604495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309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bg>
      <p:bgPr>
        <a:solidFill>
          <a:schemeClr val="dk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 flipH="1">
            <a:off x="13" y="1165702"/>
            <a:ext cx="9143961" cy="3973223"/>
          </a:xfrm>
          <a:custGeom>
            <a:avLst/>
            <a:gdLst/>
            <a:ahLst/>
            <a:cxnLst/>
            <a:rect l="l" t="t" r="r" b="b"/>
            <a:pathLst>
              <a:path w="208350" h="90532" extrusionOk="0">
                <a:moveTo>
                  <a:pt x="189703" y="58008"/>
                </a:moveTo>
                <a:lnTo>
                  <a:pt x="189736" y="59476"/>
                </a:lnTo>
                <a:lnTo>
                  <a:pt x="188836" y="60077"/>
                </a:lnTo>
                <a:lnTo>
                  <a:pt x="188836" y="58642"/>
                </a:lnTo>
                <a:cubicBezTo>
                  <a:pt x="189136" y="58442"/>
                  <a:pt x="189403" y="58242"/>
                  <a:pt x="189703" y="58008"/>
                </a:cubicBezTo>
                <a:close/>
                <a:moveTo>
                  <a:pt x="199844" y="58709"/>
                </a:moveTo>
                <a:cubicBezTo>
                  <a:pt x="200177" y="58876"/>
                  <a:pt x="200611" y="59076"/>
                  <a:pt x="201144" y="59343"/>
                </a:cubicBezTo>
                <a:lnTo>
                  <a:pt x="201178" y="60610"/>
                </a:lnTo>
                <a:lnTo>
                  <a:pt x="199844" y="60077"/>
                </a:lnTo>
                <a:lnTo>
                  <a:pt x="199844" y="58709"/>
                </a:lnTo>
                <a:close/>
                <a:moveTo>
                  <a:pt x="188636" y="58809"/>
                </a:moveTo>
                <a:lnTo>
                  <a:pt x="188636" y="60210"/>
                </a:lnTo>
                <a:lnTo>
                  <a:pt x="187702" y="60877"/>
                </a:lnTo>
                <a:lnTo>
                  <a:pt x="187702" y="59443"/>
                </a:lnTo>
                <a:cubicBezTo>
                  <a:pt x="188002" y="59243"/>
                  <a:pt x="188335" y="59042"/>
                  <a:pt x="188636" y="58809"/>
                </a:cubicBezTo>
                <a:close/>
                <a:moveTo>
                  <a:pt x="201345" y="59443"/>
                </a:moveTo>
                <a:lnTo>
                  <a:pt x="202412" y="59943"/>
                </a:lnTo>
                <a:lnTo>
                  <a:pt x="202412" y="61111"/>
                </a:lnTo>
                <a:lnTo>
                  <a:pt x="201345" y="60710"/>
                </a:lnTo>
                <a:lnTo>
                  <a:pt x="201345" y="59443"/>
                </a:lnTo>
                <a:close/>
                <a:moveTo>
                  <a:pt x="202612" y="60043"/>
                </a:moveTo>
                <a:lnTo>
                  <a:pt x="203680" y="60510"/>
                </a:lnTo>
                <a:lnTo>
                  <a:pt x="203680" y="61611"/>
                </a:lnTo>
                <a:lnTo>
                  <a:pt x="202612" y="61177"/>
                </a:lnTo>
                <a:lnTo>
                  <a:pt x="202612" y="60043"/>
                </a:lnTo>
                <a:close/>
                <a:moveTo>
                  <a:pt x="187501" y="59576"/>
                </a:moveTo>
                <a:lnTo>
                  <a:pt x="187501" y="61011"/>
                </a:lnTo>
                <a:lnTo>
                  <a:pt x="186567" y="61644"/>
                </a:lnTo>
                <a:lnTo>
                  <a:pt x="186567" y="60210"/>
                </a:lnTo>
                <a:cubicBezTo>
                  <a:pt x="186868" y="60010"/>
                  <a:pt x="187201" y="59810"/>
                  <a:pt x="187501" y="59576"/>
                </a:cubicBezTo>
                <a:close/>
                <a:moveTo>
                  <a:pt x="203846" y="60577"/>
                </a:moveTo>
                <a:cubicBezTo>
                  <a:pt x="204180" y="60744"/>
                  <a:pt x="204547" y="60910"/>
                  <a:pt x="204914" y="61044"/>
                </a:cubicBezTo>
                <a:lnTo>
                  <a:pt x="204914" y="62078"/>
                </a:lnTo>
                <a:lnTo>
                  <a:pt x="203846" y="61678"/>
                </a:lnTo>
                <a:lnTo>
                  <a:pt x="203846" y="60577"/>
                </a:lnTo>
                <a:close/>
                <a:moveTo>
                  <a:pt x="186367" y="60343"/>
                </a:moveTo>
                <a:lnTo>
                  <a:pt x="186367" y="61778"/>
                </a:lnTo>
                <a:cubicBezTo>
                  <a:pt x="186067" y="61978"/>
                  <a:pt x="185767" y="62178"/>
                  <a:pt x="185433" y="62345"/>
                </a:cubicBezTo>
                <a:lnTo>
                  <a:pt x="185433" y="60944"/>
                </a:lnTo>
                <a:cubicBezTo>
                  <a:pt x="185767" y="60744"/>
                  <a:pt x="186067" y="60544"/>
                  <a:pt x="186367" y="60343"/>
                </a:cubicBezTo>
                <a:close/>
                <a:moveTo>
                  <a:pt x="189736" y="60210"/>
                </a:moveTo>
                <a:lnTo>
                  <a:pt x="189736" y="61945"/>
                </a:lnTo>
                <a:lnTo>
                  <a:pt x="188869" y="62445"/>
                </a:lnTo>
                <a:lnTo>
                  <a:pt x="188869" y="60844"/>
                </a:lnTo>
                <a:lnTo>
                  <a:pt x="189736" y="60210"/>
                </a:lnTo>
                <a:close/>
                <a:moveTo>
                  <a:pt x="205114" y="61144"/>
                </a:moveTo>
                <a:lnTo>
                  <a:pt x="206181" y="61611"/>
                </a:lnTo>
                <a:lnTo>
                  <a:pt x="206181" y="62545"/>
                </a:lnTo>
                <a:cubicBezTo>
                  <a:pt x="205814" y="62412"/>
                  <a:pt x="205448" y="62278"/>
                  <a:pt x="205114" y="62145"/>
                </a:cubicBezTo>
                <a:lnTo>
                  <a:pt x="205114" y="61144"/>
                </a:lnTo>
                <a:close/>
                <a:moveTo>
                  <a:pt x="199877" y="60710"/>
                </a:moveTo>
                <a:lnTo>
                  <a:pt x="201178" y="61244"/>
                </a:lnTo>
                <a:lnTo>
                  <a:pt x="201178" y="62712"/>
                </a:lnTo>
                <a:lnTo>
                  <a:pt x="199877" y="62311"/>
                </a:lnTo>
                <a:lnTo>
                  <a:pt x="199877" y="60710"/>
                </a:lnTo>
                <a:close/>
                <a:moveTo>
                  <a:pt x="192405" y="61811"/>
                </a:moveTo>
                <a:lnTo>
                  <a:pt x="192839" y="62011"/>
                </a:lnTo>
                <a:cubicBezTo>
                  <a:pt x="192438" y="62311"/>
                  <a:pt x="192071" y="62578"/>
                  <a:pt x="191671" y="62845"/>
                </a:cubicBezTo>
                <a:cubicBezTo>
                  <a:pt x="191738" y="62412"/>
                  <a:pt x="192005" y="62045"/>
                  <a:pt x="192405" y="61811"/>
                </a:cubicBezTo>
                <a:close/>
                <a:moveTo>
                  <a:pt x="206415" y="61711"/>
                </a:moveTo>
                <a:lnTo>
                  <a:pt x="207482" y="62145"/>
                </a:lnTo>
                <a:lnTo>
                  <a:pt x="207482" y="63012"/>
                </a:lnTo>
                <a:lnTo>
                  <a:pt x="206415" y="62645"/>
                </a:lnTo>
                <a:lnTo>
                  <a:pt x="206415" y="61711"/>
                </a:lnTo>
                <a:close/>
                <a:moveTo>
                  <a:pt x="185233" y="61077"/>
                </a:moveTo>
                <a:lnTo>
                  <a:pt x="185233" y="62478"/>
                </a:lnTo>
                <a:cubicBezTo>
                  <a:pt x="184933" y="62678"/>
                  <a:pt x="184633" y="62879"/>
                  <a:pt x="184299" y="63045"/>
                </a:cubicBezTo>
                <a:lnTo>
                  <a:pt x="184299" y="61644"/>
                </a:lnTo>
                <a:cubicBezTo>
                  <a:pt x="184633" y="61478"/>
                  <a:pt x="184933" y="61277"/>
                  <a:pt x="185233" y="61077"/>
                </a:cubicBezTo>
                <a:close/>
                <a:moveTo>
                  <a:pt x="188636" y="60977"/>
                </a:moveTo>
                <a:lnTo>
                  <a:pt x="188636" y="62545"/>
                </a:lnTo>
                <a:lnTo>
                  <a:pt x="187702" y="63045"/>
                </a:lnTo>
                <a:lnTo>
                  <a:pt x="187702" y="61611"/>
                </a:lnTo>
                <a:lnTo>
                  <a:pt x="188636" y="60977"/>
                </a:lnTo>
                <a:close/>
                <a:moveTo>
                  <a:pt x="201345" y="61344"/>
                </a:moveTo>
                <a:cubicBezTo>
                  <a:pt x="201712" y="61478"/>
                  <a:pt x="202045" y="61611"/>
                  <a:pt x="202412" y="61744"/>
                </a:cubicBezTo>
                <a:lnTo>
                  <a:pt x="202412" y="63112"/>
                </a:lnTo>
                <a:lnTo>
                  <a:pt x="201345" y="62778"/>
                </a:lnTo>
                <a:lnTo>
                  <a:pt x="201345" y="61344"/>
                </a:lnTo>
                <a:close/>
                <a:moveTo>
                  <a:pt x="202612" y="61844"/>
                </a:moveTo>
                <a:lnTo>
                  <a:pt x="203680" y="62245"/>
                </a:lnTo>
                <a:lnTo>
                  <a:pt x="203680" y="63479"/>
                </a:lnTo>
                <a:lnTo>
                  <a:pt x="202612" y="63179"/>
                </a:lnTo>
                <a:lnTo>
                  <a:pt x="202612" y="61844"/>
                </a:lnTo>
                <a:close/>
                <a:moveTo>
                  <a:pt x="135798" y="61778"/>
                </a:moveTo>
                <a:lnTo>
                  <a:pt x="135798" y="62845"/>
                </a:lnTo>
                <a:cubicBezTo>
                  <a:pt x="135464" y="63112"/>
                  <a:pt x="135131" y="63346"/>
                  <a:pt x="134797" y="63612"/>
                </a:cubicBezTo>
                <a:lnTo>
                  <a:pt x="134797" y="62512"/>
                </a:lnTo>
                <a:cubicBezTo>
                  <a:pt x="135131" y="62278"/>
                  <a:pt x="135464" y="62011"/>
                  <a:pt x="135798" y="61778"/>
                </a:cubicBezTo>
                <a:close/>
                <a:moveTo>
                  <a:pt x="187501" y="61744"/>
                </a:moveTo>
                <a:lnTo>
                  <a:pt x="187501" y="63145"/>
                </a:lnTo>
                <a:lnTo>
                  <a:pt x="186567" y="63646"/>
                </a:lnTo>
                <a:lnTo>
                  <a:pt x="186567" y="62345"/>
                </a:lnTo>
                <a:cubicBezTo>
                  <a:pt x="186868" y="62145"/>
                  <a:pt x="187201" y="61945"/>
                  <a:pt x="187501" y="61744"/>
                </a:cubicBezTo>
                <a:close/>
                <a:moveTo>
                  <a:pt x="184132" y="61778"/>
                </a:moveTo>
                <a:lnTo>
                  <a:pt x="184132" y="63179"/>
                </a:lnTo>
                <a:cubicBezTo>
                  <a:pt x="183832" y="63346"/>
                  <a:pt x="183498" y="63546"/>
                  <a:pt x="183198" y="63712"/>
                </a:cubicBezTo>
                <a:lnTo>
                  <a:pt x="183198" y="62311"/>
                </a:lnTo>
                <a:lnTo>
                  <a:pt x="184132" y="61778"/>
                </a:lnTo>
                <a:close/>
                <a:moveTo>
                  <a:pt x="197275" y="62078"/>
                </a:moveTo>
                <a:lnTo>
                  <a:pt x="198076" y="62345"/>
                </a:lnTo>
                <a:cubicBezTo>
                  <a:pt x="198443" y="62645"/>
                  <a:pt x="198643" y="63112"/>
                  <a:pt x="198643" y="63612"/>
                </a:cubicBezTo>
                <a:lnTo>
                  <a:pt x="198643" y="63779"/>
                </a:lnTo>
                <a:cubicBezTo>
                  <a:pt x="197742" y="63446"/>
                  <a:pt x="196941" y="63112"/>
                  <a:pt x="196174" y="62812"/>
                </a:cubicBezTo>
                <a:cubicBezTo>
                  <a:pt x="196374" y="62378"/>
                  <a:pt x="196808" y="62111"/>
                  <a:pt x="197275" y="62078"/>
                </a:cubicBezTo>
                <a:close/>
                <a:moveTo>
                  <a:pt x="203846" y="62311"/>
                </a:moveTo>
                <a:lnTo>
                  <a:pt x="204914" y="62745"/>
                </a:lnTo>
                <a:lnTo>
                  <a:pt x="204914" y="63846"/>
                </a:lnTo>
                <a:lnTo>
                  <a:pt x="203846" y="63546"/>
                </a:lnTo>
                <a:lnTo>
                  <a:pt x="203846" y="62311"/>
                </a:lnTo>
                <a:close/>
                <a:moveTo>
                  <a:pt x="186367" y="62478"/>
                </a:moveTo>
                <a:lnTo>
                  <a:pt x="186367" y="63746"/>
                </a:lnTo>
                <a:cubicBezTo>
                  <a:pt x="186067" y="63879"/>
                  <a:pt x="185733" y="64046"/>
                  <a:pt x="185433" y="64179"/>
                </a:cubicBezTo>
                <a:lnTo>
                  <a:pt x="185433" y="63079"/>
                </a:lnTo>
                <a:lnTo>
                  <a:pt x="186367" y="62478"/>
                </a:lnTo>
                <a:close/>
                <a:moveTo>
                  <a:pt x="205114" y="62812"/>
                </a:moveTo>
                <a:lnTo>
                  <a:pt x="206181" y="63179"/>
                </a:lnTo>
                <a:lnTo>
                  <a:pt x="206181" y="64213"/>
                </a:lnTo>
                <a:lnTo>
                  <a:pt x="205114" y="63913"/>
                </a:lnTo>
                <a:lnTo>
                  <a:pt x="205114" y="62812"/>
                </a:lnTo>
                <a:close/>
                <a:moveTo>
                  <a:pt x="182965" y="62445"/>
                </a:moveTo>
                <a:lnTo>
                  <a:pt x="182998" y="63846"/>
                </a:lnTo>
                <a:lnTo>
                  <a:pt x="182064" y="64346"/>
                </a:lnTo>
                <a:lnTo>
                  <a:pt x="182064" y="62945"/>
                </a:lnTo>
                <a:lnTo>
                  <a:pt x="182965" y="62445"/>
                </a:lnTo>
                <a:close/>
                <a:moveTo>
                  <a:pt x="134597" y="62678"/>
                </a:moveTo>
                <a:lnTo>
                  <a:pt x="134597" y="63746"/>
                </a:lnTo>
                <a:cubicBezTo>
                  <a:pt x="134230" y="63979"/>
                  <a:pt x="133896" y="64246"/>
                  <a:pt x="133529" y="64480"/>
                </a:cubicBezTo>
                <a:lnTo>
                  <a:pt x="133529" y="63412"/>
                </a:lnTo>
                <a:cubicBezTo>
                  <a:pt x="133896" y="63179"/>
                  <a:pt x="134230" y="62912"/>
                  <a:pt x="134597" y="62678"/>
                </a:cubicBezTo>
                <a:close/>
                <a:moveTo>
                  <a:pt x="143603" y="63379"/>
                </a:moveTo>
                <a:cubicBezTo>
                  <a:pt x="143870" y="63546"/>
                  <a:pt x="144170" y="63746"/>
                  <a:pt x="144537" y="63979"/>
                </a:cubicBezTo>
                <a:lnTo>
                  <a:pt x="144537" y="64580"/>
                </a:lnTo>
                <a:cubicBezTo>
                  <a:pt x="144170" y="64346"/>
                  <a:pt x="143837" y="64113"/>
                  <a:pt x="143603" y="63913"/>
                </a:cubicBezTo>
                <a:lnTo>
                  <a:pt x="143603" y="63379"/>
                </a:lnTo>
                <a:close/>
                <a:moveTo>
                  <a:pt x="206415" y="63279"/>
                </a:moveTo>
                <a:cubicBezTo>
                  <a:pt x="206782" y="63379"/>
                  <a:pt x="207115" y="63512"/>
                  <a:pt x="207482" y="63646"/>
                </a:cubicBezTo>
                <a:lnTo>
                  <a:pt x="207482" y="64580"/>
                </a:lnTo>
                <a:lnTo>
                  <a:pt x="206415" y="64280"/>
                </a:lnTo>
                <a:lnTo>
                  <a:pt x="206415" y="63279"/>
                </a:lnTo>
                <a:close/>
                <a:moveTo>
                  <a:pt x="189736" y="62645"/>
                </a:moveTo>
                <a:lnTo>
                  <a:pt x="189736" y="64079"/>
                </a:lnTo>
                <a:lnTo>
                  <a:pt x="188869" y="64613"/>
                </a:lnTo>
                <a:lnTo>
                  <a:pt x="188869" y="63112"/>
                </a:lnTo>
                <a:cubicBezTo>
                  <a:pt x="189136" y="62979"/>
                  <a:pt x="189436" y="62812"/>
                  <a:pt x="189736" y="62645"/>
                </a:cubicBezTo>
                <a:close/>
                <a:moveTo>
                  <a:pt x="185233" y="63179"/>
                </a:moveTo>
                <a:lnTo>
                  <a:pt x="185233" y="64280"/>
                </a:lnTo>
                <a:cubicBezTo>
                  <a:pt x="184933" y="64413"/>
                  <a:pt x="184633" y="64580"/>
                  <a:pt x="184299" y="64680"/>
                </a:cubicBezTo>
                <a:lnTo>
                  <a:pt x="184299" y="63746"/>
                </a:lnTo>
                <a:cubicBezTo>
                  <a:pt x="184633" y="63546"/>
                  <a:pt x="184933" y="63379"/>
                  <a:pt x="185233" y="63179"/>
                </a:cubicBezTo>
                <a:close/>
                <a:moveTo>
                  <a:pt x="199877" y="62945"/>
                </a:moveTo>
                <a:lnTo>
                  <a:pt x="201178" y="63346"/>
                </a:lnTo>
                <a:lnTo>
                  <a:pt x="201178" y="64680"/>
                </a:lnTo>
                <a:cubicBezTo>
                  <a:pt x="200711" y="64513"/>
                  <a:pt x="200277" y="64380"/>
                  <a:pt x="199877" y="64213"/>
                </a:cubicBezTo>
                <a:lnTo>
                  <a:pt x="199877" y="62945"/>
                </a:lnTo>
                <a:close/>
                <a:moveTo>
                  <a:pt x="181864" y="63079"/>
                </a:moveTo>
                <a:lnTo>
                  <a:pt x="181864" y="64446"/>
                </a:lnTo>
                <a:cubicBezTo>
                  <a:pt x="181530" y="64613"/>
                  <a:pt x="181230" y="64780"/>
                  <a:pt x="180930" y="64913"/>
                </a:cubicBezTo>
                <a:lnTo>
                  <a:pt x="180930" y="63579"/>
                </a:lnTo>
                <a:cubicBezTo>
                  <a:pt x="181230" y="63412"/>
                  <a:pt x="181530" y="63245"/>
                  <a:pt x="181864" y="63079"/>
                </a:cubicBezTo>
                <a:close/>
                <a:moveTo>
                  <a:pt x="201345" y="63412"/>
                </a:moveTo>
                <a:lnTo>
                  <a:pt x="202412" y="63746"/>
                </a:lnTo>
                <a:lnTo>
                  <a:pt x="202412" y="65113"/>
                </a:lnTo>
                <a:lnTo>
                  <a:pt x="201345" y="64747"/>
                </a:lnTo>
                <a:lnTo>
                  <a:pt x="201345" y="63412"/>
                </a:lnTo>
                <a:close/>
                <a:moveTo>
                  <a:pt x="184132" y="63879"/>
                </a:moveTo>
                <a:lnTo>
                  <a:pt x="184132" y="64813"/>
                </a:lnTo>
                <a:cubicBezTo>
                  <a:pt x="183832" y="64947"/>
                  <a:pt x="183498" y="65080"/>
                  <a:pt x="183198" y="65247"/>
                </a:cubicBezTo>
                <a:lnTo>
                  <a:pt x="183198" y="64413"/>
                </a:lnTo>
                <a:cubicBezTo>
                  <a:pt x="183498" y="64213"/>
                  <a:pt x="183832" y="64046"/>
                  <a:pt x="184132" y="63879"/>
                </a:cubicBezTo>
                <a:close/>
                <a:moveTo>
                  <a:pt x="188636" y="63212"/>
                </a:moveTo>
                <a:lnTo>
                  <a:pt x="188636" y="64713"/>
                </a:lnTo>
                <a:lnTo>
                  <a:pt x="187702" y="65247"/>
                </a:lnTo>
                <a:lnTo>
                  <a:pt x="187702" y="63746"/>
                </a:lnTo>
                <a:lnTo>
                  <a:pt x="188636" y="63212"/>
                </a:lnTo>
                <a:close/>
                <a:moveTo>
                  <a:pt x="133329" y="63546"/>
                </a:moveTo>
                <a:lnTo>
                  <a:pt x="133329" y="64613"/>
                </a:lnTo>
                <a:cubicBezTo>
                  <a:pt x="132962" y="64847"/>
                  <a:pt x="132629" y="65080"/>
                  <a:pt x="132262" y="65314"/>
                </a:cubicBezTo>
                <a:lnTo>
                  <a:pt x="132262" y="64246"/>
                </a:lnTo>
                <a:cubicBezTo>
                  <a:pt x="132629" y="64013"/>
                  <a:pt x="132962" y="63779"/>
                  <a:pt x="133329" y="63546"/>
                </a:cubicBezTo>
                <a:close/>
                <a:moveTo>
                  <a:pt x="144737" y="64079"/>
                </a:moveTo>
                <a:cubicBezTo>
                  <a:pt x="145038" y="64246"/>
                  <a:pt x="145338" y="64413"/>
                  <a:pt x="145671" y="64613"/>
                </a:cubicBezTo>
                <a:lnTo>
                  <a:pt x="145671" y="65347"/>
                </a:lnTo>
                <a:cubicBezTo>
                  <a:pt x="145338" y="65113"/>
                  <a:pt x="145038" y="64913"/>
                  <a:pt x="144737" y="64713"/>
                </a:cubicBezTo>
                <a:lnTo>
                  <a:pt x="144737" y="64079"/>
                </a:lnTo>
                <a:close/>
                <a:moveTo>
                  <a:pt x="135798" y="63346"/>
                </a:moveTo>
                <a:lnTo>
                  <a:pt x="135798" y="64847"/>
                </a:lnTo>
                <a:cubicBezTo>
                  <a:pt x="135464" y="65047"/>
                  <a:pt x="135131" y="65247"/>
                  <a:pt x="134797" y="65447"/>
                </a:cubicBezTo>
                <a:lnTo>
                  <a:pt x="134797" y="64079"/>
                </a:lnTo>
                <a:cubicBezTo>
                  <a:pt x="135131" y="63846"/>
                  <a:pt x="135464" y="63579"/>
                  <a:pt x="135798" y="63346"/>
                </a:cubicBezTo>
                <a:close/>
                <a:moveTo>
                  <a:pt x="180730" y="63646"/>
                </a:moveTo>
                <a:lnTo>
                  <a:pt x="180730" y="65013"/>
                </a:lnTo>
                <a:lnTo>
                  <a:pt x="179796" y="65480"/>
                </a:lnTo>
                <a:lnTo>
                  <a:pt x="179796" y="64113"/>
                </a:lnTo>
                <a:cubicBezTo>
                  <a:pt x="180096" y="63979"/>
                  <a:pt x="180430" y="63813"/>
                  <a:pt x="180730" y="63646"/>
                </a:cubicBezTo>
                <a:close/>
                <a:moveTo>
                  <a:pt x="202612" y="63779"/>
                </a:moveTo>
                <a:lnTo>
                  <a:pt x="203680" y="64113"/>
                </a:lnTo>
                <a:lnTo>
                  <a:pt x="203680" y="65514"/>
                </a:lnTo>
                <a:cubicBezTo>
                  <a:pt x="203313" y="65380"/>
                  <a:pt x="202946" y="65280"/>
                  <a:pt x="202612" y="65147"/>
                </a:cubicBezTo>
                <a:lnTo>
                  <a:pt x="202612" y="63779"/>
                </a:lnTo>
                <a:close/>
                <a:moveTo>
                  <a:pt x="182998" y="64546"/>
                </a:moveTo>
                <a:lnTo>
                  <a:pt x="182998" y="65314"/>
                </a:lnTo>
                <a:lnTo>
                  <a:pt x="182064" y="65714"/>
                </a:lnTo>
                <a:lnTo>
                  <a:pt x="182064" y="65047"/>
                </a:lnTo>
                <a:lnTo>
                  <a:pt x="182998" y="64546"/>
                </a:lnTo>
                <a:close/>
                <a:moveTo>
                  <a:pt x="143603" y="64646"/>
                </a:moveTo>
                <a:cubicBezTo>
                  <a:pt x="143870" y="64847"/>
                  <a:pt x="144170" y="65047"/>
                  <a:pt x="144537" y="65314"/>
                </a:cubicBezTo>
                <a:lnTo>
                  <a:pt x="144537" y="65747"/>
                </a:lnTo>
                <a:cubicBezTo>
                  <a:pt x="144204" y="65614"/>
                  <a:pt x="143904" y="65480"/>
                  <a:pt x="143603" y="65380"/>
                </a:cubicBezTo>
                <a:lnTo>
                  <a:pt x="143603" y="64646"/>
                </a:lnTo>
                <a:close/>
                <a:moveTo>
                  <a:pt x="187501" y="63846"/>
                </a:moveTo>
                <a:lnTo>
                  <a:pt x="187501" y="65347"/>
                </a:lnTo>
                <a:cubicBezTo>
                  <a:pt x="187201" y="65547"/>
                  <a:pt x="186901" y="65714"/>
                  <a:pt x="186567" y="65881"/>
                </a:cubicBezTo>
                <a:lnTo>
                  <a:pt x="186567" y="64313"/>
                </a:lnTo>
                <a:lnTo>
                  <a:pt x="187501" y="63846"/>
                </a:lnTo>
                <a:close/>
                <a:moveTo>
                  <a:pt x="203846" y="64179"/>
                </a:moveTo>
                <a:lnTo>
                  <a:pt x="204914" y="64480"/>
                </a:lnTo>
                <a:lnTo>
                  <a:pt x="204914" y="65881"/>
                </a:lnTo>
                <a:cubicBezTo>
                  <a:pt x="204547" y="65781"/>
                  <a:pt x="204213" y="65681"/>
                  <a:pt x="203846" y="65580"/>
                </a:cubicBezTo>
                <a:lnTo>
                  <a:pt x="203846" y="64179"/>
                </a:lnTo>
                <a:close/>
                <a:moveTo>
                  <a:pt x="179596" y="64213"/>
                </a:moveTo>
                <a:lnTo>
                  <a:pt x="179596" y="65547"/>
                </a:lnTo>
                <a:cubicBezTo>
                  <a:pt x="179295" y="65714"/>
                  <a:pt x="178962" y="65847"/>
                  <a:pt x="178662" y="65981"/>
                </a:cubicBezTo>
                <a:lnTo>
                  <a:pt x="178662" y="64680"/>
                </a:lnTo>
                <a:cubicBezTo>
                  <a:pt x="178962" y="64513"/>
                  <a:pt x="179295" y="64380"/>
                  <a:pt x="179596" y="64213"/>
                </a:cubicBezTo>
                <a:close/>
                <a:moveTo>
                  <a:pt x="145872" y="64713"/>
                </a:moveTo>
                <a:lnTo>
                  <a:pt x="146806" y="65180"/>
                </a:lnTo>
                <a:lnTo>
                  <a:pt x="146806" y="66014"/>
                </a:lnTo>
                <a:cubicBezTo>
                  <a:pt x="146472" y="65814"/>
                  <a:pt x="146172" y="65647"/>
                  <a:pt x="145872" y="65447"/>
                </a:cubicBezTo>
                <a:lnTo>
                  <a:pt x="145872" y="64713"/>
                </a:lnTo>
                <a:close/>
                <a:moveTo>
                  <a:pt x="132095" y="64380"/>
                </a:moveTo>
                <a:lnTo>
                  <a:pt x="132095" y="65447"/>
                </a:lnTo>
                <a:cubicBezTo>
                  <a:pt x="131728" y="65647"/>
                  <a:pt x="131361" y="65847"/>
                  <a:pt x="131028" y="66047"/>
                </a:cubicBezTo>
                <a:lnTo>
                  <a:pt x="131028" y="65013"/>
                </a:lnTo>
                <a:cubicBezTo>
                  <a:pt x="131361" y="64813"/>
                  <a:pt x="131728" y="64580"/>
                  <a:pt x="132095" y="64380"/>
                </a:cubicBezTo>
                <a:close/>
                <a:moveTo>
                  <a:pt x="134597" y="64246"/>
                </a:moveTo>
                <a:lnTo>
                  <a:pt x="134597" y="65547"/>
                </a:lnTo>
                <a:cubicBezTo>
                  <a:pt x="134230" y="65747"/>
                  <a:pt x="133896" y="65947"/>
                  <a:pt x="133529" y="66148"/>
                </a:cubicBezTo>
                <a:lnTo>
                  <a:pt x="133529" y="64947"/>
                </a:lnTo>
                <a:cubicBezTo>
                  <a:pt x="133896" y="64713"/>
                  <a:pt x="134230" y="64480"/>
                  <a:pt x="134597" y="64246"/>
                </a:cubicBezTo>
                <a:close/>
                <a:moveTo>
                  <a:pt x="181864" y="65147"/>
                </a:moveTo>
                <a:lnTo>
                  <a:pt x="181864" y="65781"/>
                </a:lnTo>
                <a:cubicBezTo>
                  <a:pt x="181530" y="65914"/>
                  <a:pt x="181230" y="66014"/>
                  <a:pt x="180930" y="66148"/>
                </a:cubicBezTo>
                <a:lnTo>
                  <a:pt x="180930" y="65614"/>
                </a:lnTo>
                <a:cubicBezTo>
                  <a:pt x="181230" y="65447"/>
                  <a:pt x="181530" y="65314"/>
                  <a:pt x="181864" y="65147"/>
                </a:cubicBezTo>
                <a:close/>
                <a:moveTo>
                  <a:pt x="144737" y="65447"/>
                </a:moveTo>
                <a:cubicBezTo>
                  <a:pt x="145038" y="65647"/>
                  <a:pt x="145338" y="65847"/>
                  <a:pt x="145671" y="66047"/>
                </a:cubicBezTo>
                <a:lnTo>
                  <a:pt x="145671" y="66181"/>
                </a:lnTo>
                <a:lnTo>
                  <a:pt x="144737" y="65814"/>
                </a:lnTo>
                <a:lnTo>
                  <a:pt x="144737" y="65447"/>
                </a:lnTo>
                <a:close/>
                <a:moveTo>
                  <a:pt x="205114" y="64546"/>
                </a:moveTo>
                <a:cubicBezTo>
                  <a:pt x="205448" y="64646"/>
                  <a:pt x="205814" y="64747"/>
                  <a:pt x="206181" y="64847"/>
                </a:cubicBezTo>
                <a:lnTo>
                  <a:pt x="206181" y="66281"/>
                </a:lnTo>
                <a:lnTo>
                  <a:pt x="205714" y="66148"/>
                </a:lnTo>
                <a:lnTo>
                  <a:pt x="205114" y="65947"/>
                </a:lnTo>
                <a:lnTo>
                  <a:pt x="205114" y="64546"/>
                </a:lnTo>
                <a:close/>
                <a:moveTo>
                  <a:pt x="145872" y="66181"/>
                </a:moveTo>
                <a:lnTo>
                  <a:pt x="146105" y="66314"/>
                </a:lnTo>
                <a:lnTo>
                  <a:pt x="145872" y="66248"/>
                </a:lnTo>
                <a:lnTo>
                  <a:pt x="145872" y="66181"/>
                </a:lnTo>
                <a:close/>
                <a:moveTo>
                  <a:pt x="186367" y="64413"/>
                </a:moveTo>
                <a:lnTo>
                  <a:pt x="186367" y="65981"/>
                </a:lnTo>
                <a:lnTo>
                  <a:pt x="185433" y="66448"/>
                </a:lnTo>
                <a:lnTo>
                  <a:pt x="185433" y="64880"/>
                </a:lnTo>
                <a:cubicBezTo>
                  <a:pt x="185767" y="64713"/>
                  <a:pt x="186067" y="64580"/>
                  <a:pt x="186367" y="64413"/>
                </a:cubicBezTo>
                <a:close/>
                <a:moveTo>
                  <a:pt x="178462" y="64780"/>
                </a:moveTo>
                <a:lnTo>
                  <a:pt x="178462" y="66081"/>
                </a:lnTo>
                <a:cubicBezTo>
                  <a:pt x="178161" y="66214"/>
                  <a:pt x="177861" y="66348"/>
                  <a:pt x="177528" y="66481"/>
                </a:cubicBezTo>
                <a:lnTo>
                  <a:pt x="177528" y="65180"/>
                </a:lnTo>
                <a:lnTo>
                  <a:pt x="178462" y="64780"/>
                </a:lnTo>
                <a:close/>
                <a:moveTo>
                  <a:pt x="180730" y="65714"/>
                </a:moveTo>
                <a:lnTo>
                  <a:pt x="180730" y="66214"/>
                </a:lnTo>
                <a:lnTo>
                  <a:pt x="179796" y="66514"/>
                </a:lnTo>
                <a:lnTo>
                  <a:pt x="179796" y="66148"/>
                </a:lnTo>
                <a:cubicBezTo>
                  <a:pt x="180096" y="66014"/>
                  <a:pt x="180430" y="65847"/>
                  <a:pt x="180730" y="65714"/>
                </a:cubicBezTo>
                <a:close/>
                <a:moveTo>
                  <a:pt x="206415" y="64913"/>
                </a:moveTo>
                <a:lnTo>
                  <a:pt x="207482" y="65180"/>
                </a:lnTo>
                <a:lnTo>
                  <a:pt x="207482" y="66615"/>
                </a:lnTo>
                <a:lnTo>
                  <a:pt x="206415" y="66314"/>
                </a:lnTo>
                <a:lnTo>
                  <a:pt x="206415" y="64913"/>
                </a:lnTo>
                <a:close/>
                <a:moveTo>
                  <a:pt x="147006" y="65280"/>
                </a:moveTo>
                <a:cubicBezTo>
                  <a:pt x="147306" y="65447"/>
                  <a:pt x="147606" y="65580"/>
                  <a:pt x="147940" y="65747"/>
                </a:cubicBezTo>
                <a:lnTo>
                  <a:pt x="147940" y="66681"/>
                </a:lnTo>
                <a:cubicBezTo>
                  <a:pt x="147606" y="66481"/>
                  <a:pt x="147306" y="66314"/>
                  <a:pt x="147006" y="66148"/>
                </a:cubicBezTo>
                <a:lnTo>
                  <a:pt x="147006" y="65280"/>
                </a:lnTo>
                <a:close/>
                <a:moveTo>
                  <a:pt x="130828" y="65147"/>
                </a:moveTo>
                <a:lnTo>
                  <a:pt x="130828" y="66181"/>
                </a:lnTo>
                <a:cubicBezTo>
                  <a:pt x="130461" y="66381"/>
                  <a:pt x="130127" y="66581"/>
                  <a:pt x="129760" y="66748"/>
                </a:cubicBezTo>
                <a:lnTo>
                  <a:pt x="129760" y="65747"/>
                </a:lnTo>
                <a:cubicBezTo>
                  <a:pt x="130127" y="65547"/>
                  <a:pt x="130461" y="65347"/>
                  <a:pt x="130828" y="65147"/>
                </a:cubicBezTo>
                <a:close/>
                <a:moveTo>
                  <a:pt x="133329" y="65113"/>
                </a:moveTo>
                <a:lnTo>
                  <a:pt x="133329" y="66248"/>
                </a:lnTo>
                <a:cubicBezTo>
                  <a:pt x="132962" y="66448"/>
                  <a:pt x="132629" y="66615"/>
                  <a:pt x="132262" y="66781"/>
                </a:cubicBezTo>
                <a:lnTo>
                  <a:pt x="132262" y="65781"/>
                </a:lnTo>
                <a:cubicBezTo>
                  <a:pt x="132629" y="65547"/>
                  <a:pt x="132962" y="65347"/>
                  <a:pt x="133329" y="65113"/>
                </a:cubicBezTo>
                <a:close/>
                <a:moveTo>
                  <a:pt x="135798" y="65314"/>
                </a:moveTo>
                <a:lnTo>
                  <a:pt x="135798" y="66248"/>
                </a:lnTo>
                <a:cubicBezTo>
                  <a:pt x="135464" y="66481"/>
                  <a:pt x="135131" y="66681"/>
                  <a:pt x="134797" y="66881"/>
                </a:cubicBezTo>
                <a:lnTo>
                  <a:pt x="134797" y="65914"/>
                </a:lnTo>
                <a:cubicBezTo>
                  <a:pt x="135131" y="65714"/>
                  <a:pt x="135464" y="65514"/>
                  <a:pt x="135798" y="65314"/>
                </a:cubicBezTo>
                <a:close/>
                <a:moveTo>
                  <a:pt x="177327" y="65280"/>
                </a:moveTo>
                <a:lnTo>
                  <a:pt x="177327" y="66548"/>
                </a:lnTo>
                <a:cubicBezTo>
                  <a:pt x="177027" y="66681"/>
                  <a:pt x="176727" y="66815"/>
                  <a:pt x="176393" y="66915"/>
                </a:cubicBezTo>
                <a:lnTo>
                  <a:pt x="176393" y="65681"/>
                </a:lnTo>
                <a:cubicBezTo>
                  <a:pt x="176727" y="65547"/>
                  <a:pt x="177027" y="65414"/>
                  <a:pt x="177327" y="65280"/>
                </a:cubicBezTo>
                <a:close/>
                <a:moveTo>
                  <a:pt x="179596" y="66248"/>
                </a:moveTo>
                <a:lnTo>
                  <a:pt x="179596" y="66581"/>
                </a:lnTo>
                <a:cubicBezTo>
                  <a:pt x="179295" y="66715"/>
                  <a:pt x="178962" y="66815"/>
                  <a:pt x="178662" y="66915"/>
                </a:cubicBezTo>
                <a:lnTo>
                  <a:pt x="178662" y="66648"/>
                </a:lnTo>
                <a:lnTo>
                  <a:pt x="179596" y="66248"/>
                </a:lnTo>
                <a:close/>
                <a:moveTo>
                  <a:pt x="185233" y="64947"/>
                </a:moveTo>
                <a:lnTo>
                  <a:pt x="185233" y="66548"/>
                </a:lnTo>
                <a:cubicBezTo>
                  <a:pt x="184933" y="66715"/>
                  <a:pt x="184633" y="66848"/>
                  <a:pt x="184299" y="67015"/>
                </a:cubicBezTo>
                <a:lnTo>
                  <a:pt x="184299" y="65380"/>
                </a:lnTo>
                <a:cubicBezTo>
                  <a:pt x="184633" y="65247"/>
                  <a:pt x="184933" y="65113"/>
                  <a:pt x="185233" y="64947"/>
                </a:cubicBezTo>
                <a:close/>
                <a:moveTo>
                  <a:pt x="102774" y="66514"/>
                </a:moveTo>
                <a:lnTo>
                  <a:pt x="102941" y="66615"/>
                </a:lnTo>
                <a:lnTo>
                  <a:pt x="102941" y="67115"/>
                </a:lnTo>
                <a:lnTo>
                  <a:pt x="102774" y="66981"/>
                </a:lnTo>
                <a:lnTo>
                  <a:pt x="102774" y="66514"/>
                </a:lnTo>
                <a:close/>
                <a:moveTo>
                  <a:pt x="148140" y="65814"/>
                </a:moveTo>
                <a:lnTo>
                  <a:pt x="149074" y="66248"/>
                </a:lnTo>
                <a:lnTo>
                  <a:pt x="149074" y="67182"/>
                </a:lnTo>
                <a:lnTo>
                  <a:pt x="148807" y="67082"/>
                </a:lnTo>
                <a:lnTo>
                  <a:pt x="148140" y="66748"/>
                </a:lnTo>
                <a:lnTo>
                  <a:pt x="148140" y="65814"/>
                </a:lnTo>
                <a:close/>
                <a:moveTo>
                  <a:pt x="178462" y="66748"/>
                </a:moveTo>
                <a:lnTo>
                  <a:pt x="178462" y="66981"/>
                </a:lnTo>
                <a:lnTo>
                  <a:pt x="177528" y="67248"/>
                </a:lnTo>
                <a:lnTo>
                  <a:pt x="177528" y="67148"/>
                </a:lnTo>
                <a:lnTo>
                  <a:pt x="178462" y="66748"/>
                </a:lnTo>
                <a:close/>
                <a:moveTo>
                  <a:pt x="176227" y="65747"/>
                </a:moveTo>
                <a:lnTo>
                  <a:pt x="176227" y="67015"/>
                </a:lnTo>
                <a:cubicBezTo>
                  <a:pt x="175893" y="67115"/>
                  <a:pt x="175593" y="67248"/>
                  <a:pt x="175293" y="67348"/>
                </a:cubicBezTo>
                <a:lnTo>
                  <a:pt x="175293" y="66081"/>
                </a:lnTo>
                <a:lnTo>
                  <a:pt x="176227" y="65747"/>
                </a:lnTo>
                <a:close/>
                <a:moveTo>
                  <a:pt x="132095" y="65914"/>
                </a:moveTo>
                <a:lnTo>
                  <a:pt x="132095" y="66881"/>
                </a:lnTo>
                <a:cubicBezTo>
                  <a:pt x="131728" y="67048"/>
                  <a:pt x="131361" y="67215"/>
                  <a:pt x="131028" y="67382"/>
                </a:cubicBezTo>
                <a:lnTo>
                  <a:pt x="131028" y="66514"/>
                </a:lnTo>
                <a:cubicBezTo>
                  <a:pt x="131361" y="66314"/>
                  <a:pt x="131728" y="66114"/>
                  <a:pt x="132095" y="65914"/>
                </a:cubicBezTo>
                <a:close/>
                <a:moveTo>
                  <a:pt x="129560" y="65847"/>
                </a:moveTo>
                <a:lnTo>
                  <a:pt x="129560" y="66881"/>
                </a:lnTo>
                <a:cubicBezTo>
                  <a:pt x="129226" y="67048"/>
                  <a:pt x="128859" y="67248"/>
                  <a:pt x="128526" y="67415"/>
                </a:cubicBezTo>
                <a:lnTo>
                  <a:pt x="128526" y="66381"/>
                </a:lnTo>
                <a:cubicBezTo>
                  <a:pt x="128859" y="66214"/>
                  <a:pt x="129226" y="66014"/>
                  <a:pt x="129560" y="65847"/>
                </a:cubicBezTo>
                <a:close/>
                <a:moveTo>
                  <a:pt x="100973" y="66514"/>
                </a:moveTo>
                <a:cubicBezTo>
                  <a:pt x="101473" y="66548"/>
                  <a:pt x="101874" y="66948"/>
                  <a:pt x="101907" y="67448"/>
                </a:cubicBezTo>
                <a:cubicBezTo>
                  <a:pt x="101473" y="67282"/>
                  <a:pt x="101106" y="67115"/>
                  <a:pt x="100739" y="66948"/>
                </a:cubicBezTo>
                <a:lnTo>
                  <a:pt x="100739" y="66548"/>
                </a:lnTo>
                <a:cubicBezTo>
                  <a:pt x="100806" y="66514"/>
                  <a:pt x="100906" y="66514"/>
                  <a:pt x="100973" y="66514"/>
                </a:cubicBezTo>
                <a:close/>
                <a:moveTo>
                  <a:pt x="149274" y="66314"/>
                </a:moveTo>
                <a:cubicBezTo>
                  <a:pt x="149574" y="66448"/>
                  <a:pt x="149874" y="66581"/>
                  <a:pt x="150208" y="66681"/>
                </a:cubicBezTo>
                <a:lnTo>
                  <a:pt x="150208" y="67448"/>
                </a:lnTo>
                <a:cubicBezTo>
                  <a:pt x="149874" y="67382"/>
                  <a:pt x="149574" y="67315"/>
                  <a:pt x="149274" y="67248"/>
                </a:cubicBezTo>
                <a:lnTo>
                  <a:pt x="149274" y="66314"/>
                </a:lnTo>
                <a:close/>
                <a:moveTo>
                  <a:pt x="177327" y="67215"/>
                </a:moveTo>
                <a:lnTo>
                  <a:pt x="177327" y="67315"/>
                </a:lnTo>
                <a:lnTo>
                  <a:pt x="176727" y="67482"/>
                </a:lnTo>
                <a:cubicBezTo>
                  <a:pt x="176927" y="67382"/>
                  <a:pt x="177127" y="67315"/>
                  <a:pt x="177327" y="67215"/>
                </a:cubicBezTo>
                <a:close/>
                <a:moveTo>
                  <a:pt x="184132" y="65480"/>
                </a:moveTo>
                <a:lnTo>
                  <a:pt x="184132" y="67115"/>
                </a:lnTo>
                <a:lnTo>
                  <a:pt x="183198" y="67549"/>
                </a:lnTo>
                <a:lnTo>
                  <a:pt x="183198" y="65881"/>
                </a:lnTo>
                <a:cubicBezTo>
                  <a:pt x="183498" y="65747"/>
                  <a:pt x="183832" y="65614"/>
                  <a:pt x="184132" y="65480"/>
                </a:cubicBezTo>
                <a:close/>
                <a:moveTo>
                  <a:pt x="147006" y="67248"/>
                </a:moveTo>
                <a:cubicBezTo>
                  <a:pt x="147306" y="67315"/>
                  <a:pt x="147606" y="67415"/>
                  <a:pt x="147940" y="67515"/>
                </a:cubicBezTo>
                <a:lnTo>
                  <a:pt x="147940" y="67582"/>
                </a:lnTo>
                <a:lnTo>
                  <a:pt x="147006" y="67248"/>
                </a:lnTo>
                <a:close/>
                <a:moveTo>
                  <a:pt x="134597" y="66014"/>
                </a:moveTo>
                <a:lnTo>
                  <a:pt x="134597" y="66981"/>
                </a:lnTo>
                <a:cubicBezTo>
                  <a:pt x="134230" y="67215"/>
                  <a:pt x="133896" y="67415"/>
                  <a:pt x="133529" y="67615"/>
                </a:cubicBezTo>
                <a:lnTo>
                  <a:pt x="133529" y="66581"/>
                </a:lnTo>
                <a:lnTo>
                  <a:pt x="134597" y="66014"/>
                </a:lnTo>
                <a:close/>
                <a:moveTo>
                  <a:pt x="175059" y="66148"/>
                </a:moveTo>
                <a:lnTo>
                  <a:pt x="175059" y="67382"/>
                </a:lnTo>
                <a:lnTo>
                  <a:pt x="174125" y="67682"/>
                </a:lnTo>
                <a:lnTo>
                  <a:pt x="174125" y="66481"/>
                </a:lnTo>
                <a:cubicBezTo>
                  <a:pt x="174459" y="66381"/>
                  <a:pt x="174759" y="66248"/>
                  <a:pt x="175059" y="66148"/>
                </a:cubicBezTo>
                <a:close/>
                <a:moveTo>
                  <a:pt x="150408" y="66781"/>
                </a:moveTo>
                <a:cubicBezTo>
                  <a:pt x="150708" y="66881"/>
                  <a:pt x="151009" y="67015"/>
                  <a:pt x="151309" y="67115"/>
                </a:cubicBezTo>
                <a:lnTo>
                  <a:pt x="151309" y="67715"/>
                </a:lnTo>
                <a:cubicBezTo>
                  <a:pt x="151009" y="67649"/>
                  <a:pt x="150708" y="67582"/>
                  <a:pt x="150408" y="67515"/>
                </a:cubicBezTo>
                <a:lnTo>
                  <a:pt x="150408" y="66781"/>
                </a:lnTo>
                <a:close/>
                <a:moveTo>
                  <a:pt x="102774" y="67482"/>
                </a:moveTo>
                <a:lnTo>
                  <a:pt x="102941" y="67582"/>
                </a:lnTo>
                <a:lnTo>
                  <a:pt x="102941" y="67849"/>
                </a:lnTo>
                <a:lnTo>
                  <a:pt x="102774" y="67782"/>
                </a:lnTo>
                <a:lnTo>
                  <a:pt x="102774" y="67482"/>
                </a:lnTo>
                <a:close/>
                <a:moveTo>
                  <a:pt x="130828" y="66648"/>
                </a:moveTo>
                <a:lnTo>
                  <a:pt x="130828" y="67482"/>
                </a:lnTo>
                <a:cubicBezTo>
                  <a:pt x="130461" y="67649"/>
                  <a:pt x="130127" y="67782"/>
                  <a:pt x="129760" y="67915"/>
                </a:cubicBezTo>
                <a:lnTo>
                  <a:pt x="129760" y="67215"/>
                </a:lnTo>
                <a:cubicBezTo>
                  <a:pt x="130127" y="67048"/>
                  <a:pt x="130461" y="66848"/>
                  <a:pt x="130828" y="66648"/>
                </a:cubicBezTo>
                <a:close/>
                <a:moveTo>
                  <a:pt x="151509" y="67182"/>
                </a:moveTo>
                <a:cubicBezTo>
                  <a:pt x="151843" y="67282"/>
                  <a:pt x="152143" y="67382"/>
                  <a:pt x="152443" y="67482"/>
                </a:cubicBezTo>
                <a:lnTo>
                  <a:pt x="152443" y="67915"/>
                </a:lnTo>
                <a:lnTo>
                  <a:pt x="152410" y="67915"/>
                </a:lnTo>
                <a:cubicBezTo>
                  <a:pt x="152109" y="67849"/>
                  <a:pt x="151809" y="67782"/>
                  <a:pt x="151509" y="67749"/>
                </a:cubicBezTo>
                <a:lnTo>
                  <a:pt x="151509" y="67182"/>
                </a:lnTo>
                <a:close/>
                <a:moveTo>
                  <a:pt x="128326" y="66481"/>
                </a:moveTo>
                <a:lnTo>
                  <a:pt x="128326" y="67482"/>
                </a:lnTo>
                <a:cubicBezTo>
                  <a:pt x="127959" y="67649"/>
                  <a:pt x="127625" y="67815"/>
                  <a:pt x="127258" y="67982"/>
                </a:cubicBezTo>
                <a:lnTo>
                  <a:pt x="127258" y="66981"/>
                </a:lnTo>
                <a:cubicBezTo>
                  <a:pt x="127625" y="66815"/>
                  <a:pt x="127959" y="66648"/>
                  <a:pt x="128326" y="66481"/>
                </a:cubicBezTo>
                <a:close/>
                <a:moveTo>
                  <a:pt x="148140" y="67549"/>
                </a:moveTo>
                <a:lnTo>
                  <a:pt x="148574" y="67682"/>
                </a:lnTo>
                <a:lnTo>
                  <a:pt x="149074" y="67915"/>
                </a:lnTo>
                <a:lnTo>
                  <a:pt x="149074" y="67982"/>
                </a:lnTo>
                <a:lnTo>
                  <a:pt x="148140" y="67682"/>
                </a:lnTo>
                <a:lnTo>
                  <a:pt x="148140" y="67549"/>
                </a:lnTo>
                <a:close/>
                <a:moveTo>
                  <a:pt x="152643" y="67549"/>
                </a:moveTo>
                <a:cubicBezTo>
                  <a:pt x="152943" y="67649"/>
                  <a:pt x="153277" y="67749"/>
                  <a:pt x="153577" y="67815"/>
                </a:cubicBezTo>
                <a:lnTo>
                  <a:pt x="153577" y="68049"/>
                </a:lnTo>
                <a:lnTo>
                  <a:pt x="152643" y="67915"/>
                </a:lnTo>
                <a:lnTo>
                  <a:pt x="152643" y="67549"/>
                </a:lnTo>
                <a:close/>
                <a:moveTo>
                  <a:pt x="173925" y="66581"/>
                </a:moveTo>
                <a:lnTo>
                  <a:pt x="173925" y="67749"/>
                </a:lnTo>
                <a:cubicBezTo>
                  <a:pt x="173625" y="67849"/>
                  <a:pt x="173325" y="67949"/>
                  <a:pt x="173024" y="68049"/>
                </a:cubicBezTo>
                <a:lnTo>
                  <a:pt x="173024" y="66881"/>
                </a:lnTo>
                <a:cubicBezTo>
                  <a:pt x="173325" y="66781"/>
                  <a:pt x="173625" y="66681"/>
                  <a:pt x="173925" y="66581"/>
                </a:cubicBezTo>
                <a:close/>
                <a:moveTo>
                  <a:pt x="182998" y="65981"/>
                </a:moveTo>
                <a:lnTo>
                  <a:pt x="182998" y="67649"/>
                </a:lnTo>
                <a:cubicBezTo>
                  <a:pt x="182665" y="67782"/>
                  <a:pt x="182364" y="67915"/>
                  <a:pt x="182064" y="68049"/>
                </a:cubicBezTo>
                <a:lnTo>
                  <a:pt x="182064" y="66381"/>
                </a:lnTo>
                <a:cubicBezTo>
                  <a:pt x="182364" y="66248"/>
                  <a:pt x="182665" y="66114"/>
                  <a:pt x="182998" y="65981"/>
                </a:cubicBezTo>
                <a:close/>
                <a:moveTo>
                  <a:pt x="153777" y="67882"/>
                </a:moveTo>
                <a:cubicBezTo>
                  <a:pt x="154077" y="67982"/>
                  <a:pt x="154411" y="68082"/>
                  <a:pt x="154711" y="68149"/>
                </a:cubicBezTo>
                <a:lnTo>
                  <a:pt x="154711" y="68216"/>
                </a:lnTo>
                <a:cubicBezTo>
                  <a:pt x="154411" y="68182"/>
                  <a:pt x="154077" y="68149"/>
                  <a:pt x="153777" y="68082"/>
                </a:cubicBezTo>
                <a:lnTo>
                  <a:pt x="153777" y="67882"/>
                </a:lnTo>
                <a:close/>
                <a:moveTo>
                  <a:pt x="133329" y="66715"/>
                </a:moveTo>
                <a:lnTo>
                  <a:pt x="133329" y="67715"/>
                </a:lnTo>
                <a:cubicBezTo>
                  <a:pt x="132962" y="67915"/>
                  <a:pt x="132629" y="68116"/>
                  <a:pt x="132262" y="68282"/>
                </a:cubicBezTo>
                <a:lnTo>
                  <a:pt x="132262" y="67248"/>
                </a:lnTo>
                <a:cubicBezTo>
                  <a:pt x="132629" y="67082"/>
                  <a:pt x="132962" y="66915"/>
                  <a:pt x="133329" y="66715"/>
                </a:cubicBezTo>
                <a:close/>
                <a:moveTo>
                  <a:pt x="172824" y="66915"/>
                </a:moveTo>
                <a:lnTo>
                  <a:pt x="172824" y="68116"/>
                </a:lnTo>
                <a:lnTo>
                  <a:pt x="171890" y="68349"/>
                </a:lnTo>
                <a:lnTo>
                  <a:pt x="171890" y="67215"/>
                </a:lnTo>
                <a:cubicBezTo>
                  <a:pt x="172190" y="67115"/>
                  <a:pt x="172491" y="67015"/>
                  <a:pt x="172824" y="66915"/>
                </a:cubicBezTo>
                <a:close/>
                <a:moveTo>
                  <a:pt x="129560" y="67315"/>
                </a:moveTo>
                <a:lnTo>
                  <a:pt x="129560" y="68016"/>
                </a:lnTo>
                <a:cubicBezTo>
                  <a:pt x="129226" y="68149"/>
                  <a:pt x="128859" y="68282"/>
                  <a:pt x="128526" y="68382"/>
                </a:cubicBezTo>
                <a:lnTo>
                  <a:pt x="128526" y="67849"/>
                </a:lnTo>
                <a:cubicBezTo>
                  <a:pt x="128859" y="67682"/>
                  <a:pt x="129226" y="67515"/>
                  <a:pt x="129560" y="67315"/>
                </a:cubicBezTo>
                <a:close/>
                <a:moveTo>
                  <a:pt x="127058" y="67082"/>
                </a:moveTo>
                <a:lnTo>
                  <a:pt x="127058" y="68049"/>
                </a:lnTo>
                <a:cubicBezTo>
                  <a:pt x="126725" y="68216"/>
                  <a:pt x="126358" y="68349"/>
                  <a:pt x="126024" y="68483"/>
                </a:cubicBezTo>
                <a:lnTo>
                  <a:pt x="126024" y="67549"/>
                </a:lnTo>
                <a:cubicBezTo>
                  <a:pt x="126358" y="67382"/>
                  <a:pt x="126725" y="67248"/>
                  <a:pt x="127058" y="67082"/>
                </a:cubicBezTo>
                <a:close/>
                <a:moveTo>
                  <a:pt x="181864" y="66448"/>
                </a:moveTo>
                <a:lnTo>
                  <a:pt x="181864" y="68116"/>
                </a:lnTo>
                <a:cubicBezTo>
                  <a:pt x="181530" y="68249"/>
                  <a:pt x="181230" y="68382"/>
                  <a:pt x="180930" y="68483"/>
                </a:cubicBezTo>
                <a:lnTo>
                  <a:pt x="180930" y="66781"/>
                </a:lnTo>
                <a:cubicBezTo>
                  <a:pt x="181230" y="66681"/>
                  <a:pt x="181530" y="66548"/>
                  <a:pt x="181864" y="66448"/>
                </a:cubicBezTo>
                <a:close/>
                <a:moveTo>
                  <a:pt x="100739" y="67649"/>
                </a:moveTo>
                <a:cubicBezTo>
                  <a:pt x="101106" y="67849"/>
                  <a:pt x="101507" y="68049"/>
                  <a:pt x="101907" y="68216"/>
                </a:cubicBezTo>
                <a:lnTo>
                  <a:pt x="101907" y="68516"/>
                </a:lnTo>
                <a:lnTo>
                  <a:pt x="100739" y="68516"/>
                </a:lnTo>
                <a:lnTo>
                  <a:pt x="100739" y="67649"/>
                </a:lnTo>
                <a:close/>
                <a:moveTo>
                  <a:pt x="171690" y="67282"/>
                </a:moveTo>
                <a:lnTo>
                  <a:pt x="171690" y="68416"/>
                </a:lnTo>
                <a:lnTo>
                  <a:pt x="171090" y="68583"/>
                </a:lnTo>
                <a:lnTo>
                  <a:pt x="170756" y="68616"/>
                </a:lnTo>
                <a:lnTo>
                  <a:pt x="170756" y="67549"/>
                </a:lnTo>
                <a:lnTo>
                  <a:pt x="171690" y="67282"/>
                </a:lnTo>
                <a:close/>
                <a:moveTo>
                  <a:pt x="151509" y="68349"/>
                </a:moveTo>
                <a:lnTo>
                  <a:pt x="152276" y="68483"/>
                </a:lnTo>
                <a:lnTo>
                  <a:pt x="152443" y="68516"/>
                </a:lnTo>
                <a:lnTo>
                  <a:pt x="152443" y="68749"/>
                </a:lnTo>
                <a:cubicBezTo>
                  <a:pt x="152143" y="68616"/>
                  <a:pt x="151843" y="68483"/>
                  <a:pt x="151509" y="68382"/>
                </a:cubicBezTo>
                <a:lnTo>
                  <a:pt x="151509" y="68349"/>
                </a:lnTo>
                <a:close/>
                <a:moveTo>
                  <a:pt x="170556" y="67615"/>
                </a:moveTo>
                <a:lnTo>
                  <a:pt x="170556" y="68649"/>
                </a:lnTo>
                <a:lnTo>
                  <a:pt x="169622" y="68749"/>
                </a:lnTo>
                <a:lnTo>
                  <a:pt x="169622" y="67815"/>
                </a:lnTo>
                <a:lnTo>
                  <a:pt x="169689" y="67815"/>
                </a:lnTo>
                <a:cubicBezTo>
                  <a:pt x="169955" y="67749"/>
                  <a:pt x="170256" y="67682"/>
                  <a:pt x="170556" y="67615"/>
                </a:cubicBezTo>
                <a:close/>
                <a:moveTo>
                  <a:pt x="128326" y="67949"/>
                </a:moveTo>
                <a:lnTo>
                  <a:pt x="128326" y="68449"/>
                </a:lnTo>
                <a:cubicBezTo>
                  <a:pt x="127959" y="68583"/>
                  <a:pt x="127625" y="68683"/>
                  <a:pt x="127258" y="68783"/>
                </a:cubicBezTo>
                <a:lnTo>
                  <a:pt x="127258" y="68416"/>
                </a:lnTo>
                <a:cubicBezTo>
                  <a:pt x="127625" y="68282"/>
                  <a:pt x="127959" y="68116"/>
                  <a:pt x="128326" y="67949"/>
                </a:cubicBezTo>
                <a:close/>
                <a:moveTo>
                  <a:pt x="169422" y="67882"/>
                </a:moveTo>
                <a:lnTo>
                  <a:pt x="169422" y="68749"/>
                </a:lnTo>
                <a:lnTo>
                  <a:pt x="168488" y="68849"/>
                </a:lnTo>
                <a:lnTo>
                  <a:pt x="168488" y="68082"/>
                </a:lnTo>
                <a:cubicBezTo>
                  <a:pt x="168788" y="68016"/>
                  <a:pt x="169122" y="67949"/>
                  <a:pt x="169422" y="67882"/>
                </a:cubicBezTo>
                <a:close/>
                <a:moveTo>
                  <a:pt x="132095" y="67348"/>
                </a:moveTo>
                <a:lnTo>
                  <a:pt x="132095" y="68382"/>
                </a:lnTo>
                <a:cubicBezTo>
                  <a:pt x="131728" y="68549"/>
                  <a:pt x="131361" y="68716"/>
                  <a:pt x="131028" y="68883"/>
                </a:cubicBezTo>
                <a:lnTo>
                  <a:pt x="131028" y="67815"/>
                </a:lnTo>
                <a:cubicBezTo>
                  <a:pt x="131361" y="67682"/>
                  <a:pt x="131728" y="67515"/>
                  <a:pt x="132095" y="67348"/>
                </a:cubicBezTo>
                <a:close/>
                <a:moveTo>
                  <a:pt x="180730" y="66848"/>
                </a:moveTo>
                <a:lnTo>
                  <a:pt x="180730" y="68549"/>
                </a:lnTo>
                <a:cubicBezTo>
                  <a:pt x="180430" y="68683"/>
                  <a:pt x="180096" y="68783"/>
                  <a:pt x="179796" y="68883"/>
                </a:cubicBezTo>
                <a:lnTo>
                  <a:pt x="179796" y="67182"/>
                </a:lnTo>
                <a:cubicBezTo>
                  <a:pt x="180096" y="67048"/>
                  <a:pt x="180430" y="66948"/>
                  <a:pt x="180730" y="66848"/>
                </a:cubicBezTo>
                <a:close/>
                <a:moveTo>
                  <a:pt x="168288" y="68116"/>
                </a:moveTo>
                <a:lnTo>
                  <a:pt x="168288" y="68849"/>
                </a:lnTo>
                <a:lnTo>
                  <a:pt x="167354" y="68916"/>
                </a:lnTo>
                <a:lnTo>
                  <a:pt x="167354" y="68316"/>
                </a:lnTo>
                <a:cubicBezTo>
                  <a:pt x="167654" y="68249"/>
                  <a:pt x="167987" y="68182"/>
                  <a:pt x="168288" y="68116"/>
                </a:cubicBezTo>
                <a:close/>
                <a:moveTo>
                  <a:pt x="163751" y="68849"/>
                </a:moveTo>
                <a:lnTo>
                  <a:pt x="163751" y="68950"/>
                </a:lnTo>
                <a:cubicBezTo>
                  <a:pt x="163584" y="68950"/>
                  <a:pt x="163384" y="68916"/>
                  <a:pt x="163217" y="68916"/>
                </a:cubicBezTo>
                <a:lnTo>
                  <a:pt x="163751" y="68849"/>
                </a:lnTo>
                <a:close/>
                <a:moveTo>
                  <a:pt x="166019" y="68549"/>
                </a:moveTo>
                <a:lnTo>
                  <a:pt x="166019" y="68950"/>
                </a:lnTo>
                <a:lnTo>
                  <a:pt x="165085" y="68950"/>
                </a:lnTo>
                <a:lnTo>
                  <a:pt x="165085" y="68683"/>
                </a:lnTo>
                <a:cubicBezTo>
                  <a:pt x="165419" y="68649"/>
                  <a:pt x="165719" y="68616"/>
                  <a:pt x="166019" y="68549"/>
                </a:cubicBezTo>
                <a:close/>
                <a:moveTo>
                  <a:pt x="167153" y="68382"/>
                </a:moveTo>
                <a:lnTo>
                  <a:pt x="167153" y="68916"/>
                </a:lnTo>
                <a:cubicBezTo>
                  <a:pt x="166853" y="68916"/>
                  <a:pt x="166520" y="68950"/>
                  <a:pt x="166219" y="68950"/>
                </a:cubicBezTo>
                <a:lnTo>
                  <a:pt x="166219" y="68516"/>
                </a:lnTo>
                <a:lnTo>
                  <a:pt x="167153" y="68382"/>
                </a:lnTo>
                <a:close/>
                <a:moveTo>
                  <a:pt x="164885" y="68716"/>
                </a:moveTo>
                <a:lnTo>
                  <a:pt x="164885" y="68983"/>
                </a:lnTo>
                <a:cubicBezTo>
                  <a:pt x="164585" y="68983"/>
                  <a:pt x="164285" y="68983"/>
                  <a:pt x="163951" y="68950"/>
                </a:cubicBezTo>
                <a:lnTo>
                  <a:pt x="163951" y="68849"/>
                </a:lnTo>
                <a:cubicBezTo>
                  <a:pt x="164285" y="68816"/>
                  <a:pt x="164585" y="68749"/>
                  <a:pt x="164885" y="68716"/>
                </a:cubicBezTo>
                <a:close/>
                <a:moveTo>
                  <a:pt x="152643" y="68516"/>
                </a:moveTo>
                <a:lnTo>
                  <a:pt x="153577" y="68683"/>
                </a:lnTo>
                <a:lnTo>
                  <a:pt x="153577" y="69083"/>
                </a:lnTo>
                <a:lnTo>
                  <a:pt x="153244" y="69016"/>
                </a:lnTo>
                <a:lnTo>
                  <a:pt x="152643" y="68849"/>
                </a:lnTo>
                <a:lnTo>
                  <a:pt x="152643" y="68516"/>
                </a:lnTo>
                <a:close/>
                <a:moveTo>
                  <a:pt x="127058" y="68516"/>
                </a:moveTo>
                <a:lnTo>
                  <a:pt x="127058" y="68883"/>
                </a:lnTo>
                <a:cubicBezTo>
                  <a:pt x="126725" y="68983"/>
                  <a:pt x="126358" y="69083"/>
                  <a:pt x="126024" y="69183"/>
                </a:cubicBezTo>
                <a:lnTo>
                  <a:pt x="126024" y="68950"/>
                </a:lnTo>
                <a:cubicBezTo>
                  <a:pt x="126358" y="68816"/>
                  <a:pt x="126725" y="68649"/>
                  <a:pt x="127058" y="68516"/>
                </a:cubicBezTo>
                <a:close/>
                <a:moveTo>
                  <a:pt x="179596" y="67248"/>
                </a:moveTo>
                <a:lnTo>
                  <a:pt x="179596" y="68983"/>
                </a:lnTo>
                <a:cubicBezTo>
                  <a:pt x="179295" y="69083"/>
                  <a:pt x="178962" y="69183"/>
                  <a:pt x="178662" y="69283"/>
                </a:cubicBezTo>
                <a:lnTo>
                  <a:pt x="178662" y="67549"/>
                </a:lnTo>
                <a:cubicBezTo>
                  <a:pt x="178962" y="67448"/>
                  <a:pt x="179295" y="67348"/>
                  <a:pt x="179596" y="67248"/>
                </a:cubicBezTo>
                <a:close/>
                <a:moveTo>
                  <a:pt x="153777" y="68683"/>
                </a:moveTo>
                <a:lnTo>
                  <a:pt x="154711" y="68816"/>
                </a:lnTo>
                <a:lnTo>
                  <a:pt x="154711" y="69316"/>
                </a:lnTo>
                <a:cubicBezTo>
                  <a:pt x="154411" y="69250"/>
                  <a:pt x="154077" y="69183"/>
                  <a:pt x="153777" y="69150"/>
                </a:cubicBezTo>
                <a:lnTo>
                  <a:pt x="153777" y="68683"/>
                </a:lnTo>
                <a:close/>
                <a:moveTo>
                  <a:pt x="130828" y="67915"/>
                </a:moveTo>
                <a:lnTo>
                  <a:pt x="130828" y="68983"/>
                </a:lnTo>
                <a:cubicBezTo>
                  <a:pt x="130461" y="69150"/>
                  <a:pt x="130127" y="69316"/>
                  <a:pt x="129760" y="69450"/>
                </a:cubicBezTo>
                <a:lnTo>
                  <a:pt x="129760" y="68349"/>
                </a:lnTo>
                <a:cubicBezTo>
                  <a:pt x="130127" y="68216"/>
                  <a:pt x="130461" y="68049"/>
                  <a:pt x="130828" y="67915"/>
                </a:cubicBezTo>
                <a:close/>
                <a:moveTo>
                  <a:pt x="154911" y="68849"/>
                </a:moveTo>
                <a:cubicBezTo>
                  <a:pt x="155212" y="68883"/>
                  <a:pt x="155545" y="68883"/>
                  <a:pt x="155845" y="68916"/>
                </a:cubicBezTo>
                <a:lnTo>
                  <a:pt x="155845" y="69483"/>
                </a:lnTo>
                <a:cubicBezTo>
                  <a:pt x="155545" y="69417"/>
                  <a:pt x="155212" y="69383"/>
                  <a:pt x="154911" y="69316"/>
                </a:cubicBezTo>
                <a:lnTo>
                  <a:pt x="154911" y="68849"/>
                </a:lnTo>
                <a:close/>
                <a:moveTo>
                  <a:pt x="165519" y="69550"/>
                </a:moveTo>
                <a:lnTo>
                  <a:pt x="165085" y="69583"/>
                </a:lnTo>
                <a:lnTo>
                  <a:pt x="165085" y="69550"/>
                </a:lnTo>
                <a:close/>
                <a:moveTo>
                  <a:pt x="156046" y="68950"/>
                </a:moveTo>
                <a:cubicBezTo>
                  <a:pt x="156346" y="68950"/>
                  <a:pt x="156679" y="68983"/>
                  <a:pt x="156980" y="69016"/>
                </a:cubicBezTo>
                <a:lnTo>
                  <a:pt x="156980" y="69617"/>
                </a:lnTo>
                <a:lnTo>
                  <a:pt x="156046" y="69483"/>
                </a:lnTo>
                <a:lnTo>
                  <a:pt x="156046" y="68950"/>
                </a:lnTo>
                <a:close/>
                <a:moveTo>
                  <a:pt x="178462" y="67615"/>
                </a:moveTo>
                <a:lnTo>
                  <a:pt x="178462" y="69350"/>
                </a:lnTo>
                <a:lnTo>
                  <a:pt x="177528" y="69650"/>
                </a:lnTo>
                <a:lnTo>
                  <a:pt x="177528" y="67882"/>
                </a:lnTo>
                <a:lnTo>
                  <a:pt x="178462" y="67615"/>
                </a:lnTo>
                <a:close/>
                <a:moveTo>
                  <a:pt x="157180" y="69016"/>
                </a:moveTo>
                <a:cubicBezTo>
                  <a:pt x="157480" y="69016"/>
                  <a:pt x="157813" y="69050"/>
                  <a:pt x="158114" y="69050"/>
                </a:cubicBezTo>
                <a:lnTo>
                  <a:pt x="158114" y="69717"/>
                </a:lnTo>
                <a:cubicBezTo>
                  <a:pt x="157780" y="69683"/>
                  <a:pt x="157480" y="69650"/>
                  <a:pt x="157180" y="69617"/>
                </a:cubicBezTo>
                <a:lnTo>
                  <a:pt x="157180" y="69016"/>
                </a:lnTo>
                <a:close/>
                <a:moveTo>
                  <a:pt x="163951" y="69550"/>
                </a:moveTo>
                <a:cubicBezTo>
                  <a:pt x="164285" y="69550"/>
                  <a:pt x="164585" y="69583"/>
                  <a:pt x="164885" y="69583"/>
                </a:cubicBezTo>
                <a:lnTo>
                  <a:pt x="164885" y="69650"/>
                </a:lnTo>
                <a:lnTo>
                  <a:pt x="163951" y="69717"/>
                </a:lnTo>
                <a:lnTo>
                  <a:pt x="163951" y="69550"/>
                </a:lnTo>
                <a:close/>
                <a:moveTo>
                  <a:pt x="159248" y="69083"/>
                </a:moveTo>
                <a:lnTo>
                  <a:pt x="159248" y="69783"/>
                </a:lnTo>
                <a:cubicBezTo>
                  <a:pt x="158914" y="69783"/>
                  <a:pt x="158614" y="69750"/>
                  <a:pt x="158314" y="69717"/>
                </a:cubicBezTo>
                <a:lnTo>
                  <a:pt x="158314" y="69083"/>
                </a:lnTo>
                <a:close/>
                <a:moveTo>
                  <a:pt x="162817" y="69483"/>
                </a:moveTo>
                <a:lnTo>
                  <a:pt x="163751" y="69550"/>
                </a:lnTo>
                <a:lnTo>
                  <a:pt x="163751" y="69750"/>
                </a:lnTo>
                <a:cubicBezTo>
                  <a:pt x="163451" y="69750"/>
                  <a:pt x="163151" y="69783"/>
                  <a:pt x="162817" y="69783"/>
                </a:cubicBezTo>
                <a:lnTo>
                  <a:pt x="162817" y="69483"/>
                </a:lnTo>
                <a:close/>
                <a:moveTo>
                  <a:pt x="160582" y="69316"/>
                </a:moveTo>
                <a:cubicBezTo>
                  <a:pt x="160882" y="69350"/>
                  <a:pt x="161183" y="69383"/>
                  <a:pt x="161516" y="69417"/>
                </a:cubicBezTo>
                <a:lnTo>
                  <a:pt x="161516" y="69817"/>
                </a:lnTo>
                <a:lnTo>
                  <a:pt x="160582" y="69817"/>
                </a:lnTo>
                <a:lnTo>
                  <a:pt x="160582" y="69316"/>
                </a:lnTo>
                <a:close/>
                <a:moveTo>
                  <a:pt x="161716" y="69417"/>
                </a:moveTo>
                <a:cubicBezTo>
                  <a:pt x="162016" y="69450"/>
                  <a:pt x="162317" y="69450"/>
                  <a:pt x="162617" y="69483"/>
                </a:cubicBezTo>
                <a:lnTo>
                  <a:pt x="162617" y="69783"/>
                </a:lnTo>
                <a:lnTo>
                  <a:pt x="161716" y="69817"/>
                </a:lnTo>
                <a:lnTo>
                  <a:pt x="161716" y="69417"/>
                </a:lnTo>
                <a:close/>
                <a:moveTo>
                  <a:pt x="159448" y="69150"/>
                </a:moveTo>
                <a:cubicBezTo>
                  <a:pt x="159748" y="69216"/>
                  <a:pt x="160048" y="69250"/>
                  <a:pt x="160382" y="69283"/>
                </a:cubicBezTo>
                <a:lnTo>
                  <a:pt x="160382" y="69850"/>
                </a:lnTo>
                <a:lnTo>
                  <a:pt x="159448" y="69817"/>
                </a:lnTo>
                <a:lnTo>
                  <a:pt x="159448" y="69150"/>
                </a:lnTo>
                <a:close/>
                <a:moveTo>
                  <a:pt x="129560" y="68416"/>
                </a:moveTo>
                <a:lnTo>
                  <a:pt x="129560" y="69517"/>
                </a:lnTo>
                <a:cubicBezTo>
                  <a:pt x="129226" y="69650"/>
                  <a:pt x="128859" y="69783"/>
                  <a:pt x="128526" y="69917"/>
                </a:cubicBezTo>
                <a:lnTo>
                  <a:pt x="128526" y="68816"/>
                </a:lnTo>
                <a:cubicBezTo>
                  <a:pt x="128859" y="68683"/>
                  <a:pt x="129226" y="68549"/>
                  <a:pt x="129560" y="68416"/>
                </a:cubicBezTo>
                <a:close/>
                <a:moveTo>
                  <a:pt x="177327" y="67949"/>
                </a:moveTo>
                <a:lnTo>
                  <a:pt x="177327" y="69717"/>
                </a:lnTo>
                <a:lnTo>
                  <a:pt x="176393" y="69950"/>
                </a:lnTo>
                <a:lnTo>
                  <a:pt x="176393" y="68182"/>
                </a:lnTo>
                <a:lnTo>
                  <a:pt x="177327" y="67949"/>
                </a:lnTo>
                <a:close/>
                <a:moveTo>
                  <a:pt x="176227" y="68249"/>
                </a:moveTo>
                <a:lnTo>
                  <a:pt x="176227" y="70017"/>
                </a:lnTo>
                <a:cubicBezTo>
                  <a:pt x="175893" y="70084"/>
                  <a:pt x="175593" y="70184"/>
                  <a:pt x="175293" y="70250"/>
                </a:cubicBezTo>
                <a:lnTo>
                  <a:pt x="175293" y="68483"/>
                </a:lnTo>
                <a:lnTo>
                  <a:pt x="175860" y="68349"/>
                </a:lnTo>
                <a:lnTo>
                  <a:pt x="176227" y="68249"/>
                </a:lnTo>
                <a:close/>
                <a:moveTo>
                  <a:pt x="128326" y="68883"/>
                </a:moveTo>
                <a:lnTo>
                  <a:pt x="128326" y="69984"/>
                </a:lnTo>
                <a:cubicBezTo>
                  <a:pt x="127959" y="70117"/>
                  <a:pt x="127625" y="70250"/>
                  <a:pt x="127258" y="70351"/>
                </a:cubicBezTo>
                <a:lnTo>
                  <a:pt x="127258" y="69216"/>
                </a:lnTo>
                <a:cubicBezTo>
                  <a:pt x="127625" y="69116"/>
                  <a:pt x="127959" y="69016"/>
                  <a:pt x="128326" y="68883"/>
                </a:cubicBezTo>
                <a:close/>
                <a:moveTo>
                  <a:pt x="157180" y="70217"/>
                </a:moveTo>
                <a:lnTo>
                  <a:pt x="158114" y="70317"/>
                </a:lnTo>
                <a:lnTo>
                  <a:pt x="158114" y="70451"/>
                </a:lnTo>
                <a:lnTo>
                  <a:pt x="157847" y="70384"/>
                </a:lnTo>
                <a:lnTo>
                  <a:pt x="157180" y="70217"/>
                </a:lnTo>
                <a:close/>
                <a:moveTo>
                  <a:pt x="175059" y="68483"/>
                </a:moveTo>
                <a:lnTo>
                  <a:pt x="175059" y="70250"/>
                </a:lnTo>
                <a:cubicBezTo>
                  <a:pt x="174759" y="70317"/>
                  <a:pt x="174459" y="70384"/>
                  <a:pt x="174125" y="70451"/>
                </a:cubicBezTo>
                <a:lnTo>
                  <a:pt x="174125" y="68683"/>
                </a:lnTo>
                <a:cubicBezTo>
                  <a:pt x="174459" y="68616"/>
                  <a:pt x="174759" y="68549"/>
                  <a:pt x="175059" y="68483"/>
                </a:cubicBezTo>
                <a:close/>
                <a:moveTo>
                  <a:pt x="158314" y="70317"/>
                </a:moveTo>
                <a:lnTo>
                  <a:pt x="159248" y="70384"/>
                </a:lnTo>
                <a:lnTo>
                  <a:pt x="159248" y="70684"/>
                </a:lnTo>
                <a:cubicBezTo>
                  <a:pt x="158914" y="70617"/>
                  <a:pt x="158614" y="70551"/>
                  <a:pt x="158314" y="70484"/>
                </a:cubicBezTo>
                <a:lnTo>
                  <a:pt x="158314" y="70317"/>
                </a:lnTo>
                <a:close/>
                <a:moveTo>
                  <a:pt x="173925" y="68716"/>
                </a:moveTo>
                <a:lnTo>
                  <a:pt x="173925" y="70484"/>
                </a:lnTo>
                <a:lnTo>
                  <a:pt x="173024" y="70684"/>
                </a:lnTo>
                <a:lnTo>
                  <a:pt x="173024" y="68883"/>
                </a:lnTo>
                <a:cubicBezTo>
                  <a:pt x="173325" y="68849"/>
                  <a:pt x="173625" y="68783"/>
                  <a:pt x="173925" y="68716"/>
                </a:cubicBezTo>
                <a:close/>
                <a:moveTo>
                  <a:pt x="127058" y="69283"/>
                </a:moveTo>
                <a:lnTo>
                  <a:pt x="127058" y="70417"/>
                </a:lnTo>
                <a:cubicBezTo>
                  <a:pt x="126725" y="70517"/>
                  <a:pt x="126358" y="70617"/>
                  <a:pt x="126024" y="70717"/>
                </a:cubicBezTo>
                <a:lnTo>
                  <a:pt x="126024" y="69583"/>
                </a:lnTo>
                <a:lnTo>
                  <a:pt x="127058" y="69283"/>
                </a:lnTo>
                <a:close/>
                <a:moveTo>
                  <a:pt x="172824" y="68916"/>
                </a:moveTo>
                <a:lnTo>
                  <a:pt x="172824" y="70717"/>
                </a:lnTo>
                <a:lnTo>
                  <a:pt x="171890" y="70851"/>
                </a:lnTo>
                <a:lnTo>
                  <a:pt x="171890" y="69083"/>
                </a:lnTo>
                <a:cubicBezTo>
                  <a:pt x="172190" y="69050"/>
                  <a:pt x="172491" y="68983"/>
                  <a:pt x="172824" y="68916"/>
                </a:cubicBezTo>
                <a:close/>
                <a:moveTo>
                  <a:pt x="159448" y="70417"/>
                </a:moveTo>
                <a:lnTo>
                  <a:pt x="160382" y="70451"/>
                </a:lnTo>
                <a:lnTo>
                  <a:pt x="160382" y="70884"/>
                </a:lnTo>
                <a:cubicBezTo>
                  <a:pt x="160048" y="70851"/>
                  <a:pt x="159748" y="70784"/>
                  <a:pt x="159448" y="70717"/>
                </a:cubicBezTo>
                <a:lnTo>
                  <a:pt x="159448" y="70417"/>
                </a:lnTo>
                <a:close/>
                <a:moveTo>
                  <a:pt x="206415" y="66948"/>
                </a:moveTo>
                <a:lnTo>
                  <a:pt x="207482" y="67248"/>
                </a:lnTo>
                <a:lnTo>
                  <a:pt x="207482" y="70918"/>
                </a:lnTo>
                <a:lnTo>
                  <a:pt x="206415" y="70951"/>
                </a:lnTo>
                <a:lnTo>
                  <a:pt x="206415" y="66948"/>
                </a:lnTo>
                <a:close/>
                <a:moveTo>
                  <a:pt x="205114" y="66581"/>
                </a:moveTo>
                <a:lnTo>
                  <a:pt x="205548" y="66715"/>
                </a:lnTo>
                <a:lnTo>
                  <a:pt x="206181" y="66881"/>
                </a:lnTo>
                <a:lnTo>
                  <a:pt x="206181" y="70951"/>
                </a:lnTo>
                <a:lnTo>
                  <a:pt x="205114" y="70984"/>
                </a:lnTo>
                <a:lnTo>
                  <a:pt x="205114" y="66581"/>
                </a:lnTo>
                <a:close/>
                <a:moveTo>
                  <a:pt x="171690" y="69116"/>
                </a:moveTo>
                <a:lnTo>
                  <a:pt x="171690" y="70918"/>
                </a:lnTo>
                <a:cubicBezTo>
                  <a:pt x="171356" y="70951"/>
                  <a:pt x="171056" y="70984"/>
                  <a:pt x="170756" y="71018"/>
                </a:cubicBezTo>
                <a:lnTo>
                  <a:pt x="170756" y="69316"/>
                </a:lnTo>
                <a:lnTo>
                  <a:pt x="171290" y="69183"/>
                </a:lnTo>
                <a:lnTo>
                  <a:pt x="171690" y="69116"/>
                </a:lnTo>
                <a:close/>
                <a:moveTo>
                  <a:pt x="203846" y="66181"/>
                </a:moveTo>
                <a:lnTo>
                  <a:pt x="204914" y="66514"/>
                </a:lnTo>
                <a:lnTo>
                  <a:pt x="204914" y="70984"/>
                </a:lnTo>
                <a:lnTo>
                  <a:pt x="203846" y="71018"/>
                </a:lnTo>
                <a:lnTo>
                  <a:pt x="203846" y="66181"/>
                </a:lnTo>
                <a:close/>
                <a:moveTo>
                  <a:pt x="161516" y="70451"/>
                </a:moveTo>
                <a:lnTo>
                  <a:pt x="161516" y="71051"/>
                </a:lnTo>
                <a:lnTo>
                  <a:pt x="160582" y="70918"/>
                </a:lnTo>
                <a:lnTo>
                  <a:pt x="160582" y="70451"/>
                </a:lnTo>
                <a:close/>
                <a:moveTo>
                  <a:pt x="202612" y="65781"/>
                </a:moveTo>
                <a:lnTo>
                  <a:pt x="203680" y="66148"/>
                </a:lnTo>
                <a:lnTo>
                  <a:pt x="203680" y="71018"/>
                </a:lnTo>
                <a:lnTo>
                  <a:pt x="202612" y="71051"/>
                </a:lnTo>
                <a:lnTo>
                  <a:pt x="202612" y="65781"/>
                </a:lnTo>
                <a:close/>
                <a:moveTo>
                  <a:pt x="201345" y="65380"/>
                </a:moveTo>
                <a:lnTo>
                  <a:pt x="202412" y="65714"/>
                </a:lnTo>
                <a:lnTo>
                  <a:pt x="202412" y="71051"/>
                </a:lnTo>
                <a:lnTo>
                  <a:pt x="201345" y="71084"/>
                </a:lnTo>
                <a:lnTo>
                  <a:pt x="201345" y="65380"/>
                </a:lnTo>
                <a:close/>
                <a:moveTo>
                  <a:pt x="134597" y="67448"/>
                </a:moveTo>
                <a:lnTo>
                  <a:pt x="134597" y="71118"/>
                </a:lnTo>
                <a:lnTo>
                  <a:pt x="133529" y="71051"/>
                </a:lnTo>
                <a:lnTo>
                  <a:pt x="133529" y="68049"/>
                </a:lnTo>
                <a:lnTo>
                  <a:pt x="134597" y="67448"/>
                </a:lnTo>
                <a:close/>
                <a:moveTo>
                  <a:pt x="162617" y="70417"/>
                </a:moveTo>
                <a:lnTo>
                  <a:pt x="162617" y="71151"/>
                </a:lnTo>
                <a:cubicBezTo>
                  <a:pt x="162317" y="71151"/>
                  <a:pt x="162016" y="71118"/>
                  <a:pt x="161716" y="71051"/>
                </a:cubicBezTo>
                <a:lnTo>
                  <a:pt x="161716" y="70451"/>
                </a:lnTo>
                <a:lnTo>
                  <a:pt x="162617" y="70417"/>
                </a:lnTo>
                <a:close/>
                <a:moveTo>
                  <a:pt x="170556" y="69350"/>
                </a:moveTo>
                <a:lnTo>
                  <a:pt x="170556" y="71051"/>
                </a:lnTo>
                <a:cubicBezTo>
                  <a:pt x="170222" y="71084"/>
                  <a:pt x="169922" y="71118"/>
                  <a:pt x="169622" y="71151"/>
                </a:cubicBezTo>
                <a:lnTo>
                  <a:pt x="169622" y="69550"/>
                </a:lnTo>
                <a:lnTo>
                  <a:pt x="169855" y="69483"/>
                </a:lnTo>
                <a:lnTo>
                  <a:pt x="170556" y="69350"/>
                </a:lnTo>
                <a:close/>
                <a:moveTo>
                  <a:pt x="199877" y="64847"/>
                </a:moveTo>
                <a:cubicBezTo>
                  <a:pt x="200277" y="65013"/>
                  <a:pt x="200711" y="65147"/>
                  <a:pt x="201178" y="65314"/>
                </a:cubicBezTo>
                <a:lnTo>
                  <a:pt x="201178" y="71118"/>
                </a:lnTo>
                <a:lnTo>
                  <a:pt x="199877" y="71151"/>
                </a:lnTo>
                <a:lnTo>
                  <a:pt x="199877" y="64847"/>
                </a:lnTo>
                <a:close/>
                <a:moveTo>
                  <a:pt x="135798" y="66715"/>
                </a:moveTo>
                <a:lnTo>
                  <a:pt x="135798" y="71218"/>
                </a:lnTo>
                <a:lnTo>
                  <a:pt x="134797" y="71151"/>
                </a:lnTo>
                <a:lnTo>
                  <a:pt x="134797" y="67348"/>
                </a:lnTo>
                <a:cubicBezTo>
                  <a:pt x="135131" y="67148"/>
                  <a:pt x="135464" y="66915"/>
                  <a:pt x="135798" y="66715"/>
                </a:cubicBezTo>
                <a:close/>
                <a:moveTo>
                  <a:pt x="169422" y="69583"/>
                </a:moveTo>
                <a:lnTo>
                  <a:pt x="169422" y="71151"/>
                </a:lnTo>
                <a:cubicBezTo>
                  <a:pt x="169088" y="71185"/>
                  <a:pt x="168788" y="71218"/>
                  <a:pt x="168488" y="71218"/>
                </a:cubicBezTo>
                <a:lnTo>
                  <a:pt x="168488" y="69750"/>
                </a:lnTo>
                <a:lnTo>
                  <a:pt x="169422" y="69583"/>
                </a:lnTo>
                <a:close/>
                <a:moveTo>
                  <a:pt x="175092" y="70884"/>
                </a:moveTo>
                <a:lnTo>
                  <a:pt x="175059" y="71218"/>
                </a:lnTo>
                <a:lnTo>
                  <a:pt x="174125" y="71151"/>
                </a:lnTo>
                <a:lnTo>
                  <a:pt x="174125" y="71084"/>
                </a:lnTo>
                <a:lnTo>
                  <a:pt x="174659" y="70984"/>
                </a:lnTo>
                <a:lnTo>
                  <a:pt x="175092" y="70884"/>
                </a:lnTo>
                <a:close/>
                <a:moveTo>
                  <a:pt x="163751" y="70351"/>
                </a:moveTo>
                <a:lnTo>
                  <a:pt x="163751" y="71251"/>
                </a:lnTo>
                <a:cubicBezTo>
                  <a:pt x="163451" y="71218"/>
                  <a:pt x="163151" y="71218"/>
                  <a:pt x="162817" y="71185"/>
                </a:cubicBezTo>
                <a:lnTo>
                  <a:pt x="162817" y="70417"/>
                </a:lnTo>
                <a:lnTo>
                  <a:pt x="163751" y="70351"/>
                </a:lnTo>
                <a:close/>
                <a:moveTo>
                  <a:pt x="195974" y="63379"/>
                </a:moveTo>
                <a:cubicBezTo>
                  <a:pt x="196775" y="63712"/>
                  <a:pt x="197642" y="64046"/>
                  <a:pt x="198609" y="64413"/>
                </a:cubicBezTo>
                <a:lnTo>
                  <a:pt x="198643" y="71185"/>
                </a:lnTo>
                <a:lnTo>
                  <a:pt x="195974" y="71251"/>
                </a:lnTo>
                <a:lnTo>
                  <a:pt x="195974" y="63612"/>
                </a:lnTo>
                <a:cubicBezTo>
                  <a:pt x="195974" y="63512"/>
                  <a:pt x="195974" y="63446"/>
                  <a:pt x="195974" y="63379"/>
                </a:cubicBezTo>
                <a:close/>
                <a:moveTo>
                  <a:pt x="167153" y="69984"/>
                </a:moveTo>
                <a:lnTo>
                  <a:pt x="167153" y="71285"/>
                </a:lnTo>
                <a:lnTo>
                  <a:pt x="166219" y="71285"/>
                </a:lnTo>
                <a:lnTo>
                  <a:pt x="166219" y="70084"/>
                </a:lnTo>
                <a:lnTo>
                  <a:pt x="167153" y="69984"/>
                </a:lnTo>
                <a:close/>
                <a:moveTo>
                  <a:pt x="168288" y="69817"/>
                </a:moveTo>
                <a:lnTo>
                  <a:pt x="168288" y="71251"/>
                </a:lnTo>
                <a:lnTo>
                  <a:pt x="167354" y="71285"/>
                </a:lnTo>
                <a:lnTo>
                  <a:pt x="167354" y="69950"/>
                </a:lnTo>
                <a:cubicBezTo>
                  <a:pt x="167654" y="69917"/>
                  <a:pt x="167987" y="69850"/>
                  <a:pt x="168288" y="69817"/>
                </a:cubicBezTo>
                <a:close/>
                <a:moveTo>
                  <a:pt x="164885" y="70284"/>
                </a:moveTo>
                <a:lnTo>
                  <a:pt x="164885" y="71318"/>
                </a:lnTo>
                <a:lnTo>
                  <a:pt x="163951" y="71251"/>
                </a:lnTo>
                <a:lnTo>
                  <a:pt x="163951" y="70351"/>
                </a:lnTo>
                <a:lnTo>
                  <a:pt x="164885" y="70284"/>
                </a:lnTo>
                <a:close/>
                <a:moveTo>
                  <a:pt x="166019" y="70150"/>
                </a:moveTo>
                <a:lnTo>
                  <a:pt x="166019" y="71318"/>
                </a:lnTo>
                <a:lnTo>
                  <a:pt x="165085" y="71318"/>
                </a:lnTo>
                <a:lnTo>
                  <a:pt x="165085" y="70250"/>
                </a:lnTo>
                <a:lnTo>
                  <a:pt x="166019" y="70150"/>
                </a:lnTo>
                <a:close/>
                <a:moveTo>
                  <a:pt x="176227" y="70651"/>
                </a:moveTo>
                <a:lnTo>
                  <a:pt x="176227" y="71351"/>
                </a:lnTo>
                <a:lnTo>
                  <a:pt x="175293" y="71285"/>
                </a:lnTo>
                <a:lnTo>
                  <a:pt x="175293" y="70884"/>
                </a:lnTo>
                <a:cubicBezTo>
                  <a:pt x="175593" y="70818"/>
                  <a:pt x="175893" y="70751"/>
                  <a:pt x="176227" y="70651"/>
                </a:cubicBezTo>
                <a:close/>
                <a:moveTo>
                  <a:pt x="193472" y="62311"/>
                </a:moveTo>
                <a:lnTo>
                  <a:pt x="194173" y="62645"/>
                </a:lnTo>
                <a:cubicBezTo>
                  <a:pt x="194240" y="62812"/>
                  <a:pt x="194273" y="63012"/>
                  <a:pt x="194273" y="63212"/>
                </a:cubicBezTo>
                <a:lnTo>
                  <a:pt x="194273" y="71318"/>
                </a:lnTo>
                <a:lnTo>
                  <a:pt x="191638" y="71385"/>
                </a:lnTo>
                <a:lnTo>
                  <a:pt x="191638" y="63579"/>
                </a:lnTo>
                <a:cubicBezTo>
                  <a:pt x="192238" y="63179"/>
                  <a:pt x="192872" y="62745"/>
                  <a:pt x="193472" y="62311"/>
                </a:cubicBezTo>
                <a:close/>
                <a:moveTo>
                  <a:pt x="188636" y="65414"/>
                </a:moveTo>
                <a:lnTo>
                  <a:pt x="188636" y="71451"/>
                </a:lnTo>
                <a:lnTo>
                  <a:pt x="187702" y="71485"/>
                </a:lnTo>
                <a:lnTo>
                  <a:pt x="187702" y="65947"/>
                </a:lnTo>
                <a:cubicBezTo>
                  <a:pt x="188002" y="65781"/>
                  <a:pt x="188335" y="65614"/>
                  <a:pt x="188636" y="65414"/>
                </a:cubicBezTo>
                <a:close/>
                <a:moveTo>
                  <a:pt x="189736" y="64780"/>
                </a:moveTo>
                <a:lnTo>
                  <a:pt x="189736" y="71451"/>
                </a:lnTo>
                <a:lnTo>
                  <a:pt x="188869" y="71485"/>
                </a:lnTo>
                <a:lnTo>
                  <a:pt x="188869" y="65314"/>
                </a:lnTo>
                <a:lnTo>
                  <a:pt x="189736" y="64780"/>
                </a:lnTo>
                <a:close/>
                <a:moveTo>
                  <a:pt x="138300" y="65214"/>
                </a:moveTo>
                <a:cubicBezTo>
                  <a:pt x="138900" y="65280"/>
                  <a:pt x="139334" y="65781"/>
                  <a:pt x="139300" y="66381"/>
                </a:cubicBezTo>
                <a:lnTo>
                  <a:pt x="139300" y="71518"/>
                </a:lnTo>
                <a:lnTo>
                  <a:pt x="137265" y="71351"/>
                </a:lnTo>
                <a:lnTo>
                  <a:pt x="137265" y="66381"/>
                </a:lnTo>
                <a:cubicBezTo>
                  <a:pt x="137265" y="66081"/>
                  <a:pt x="137366" y="65781"/>
                  <a:pt x="137599" y="65547"/>
                </a:cubicBezTo>
                <a:cubicBezTo>
                  <a:pt x="137699" y="65447"/>
                  <a:pt x="137833" y="65380"/>
                  <a:pt x="137966" y="65280"/>
                </a:cubicBezTo>
                <a:cubicBezTo>
                  <a:pt x="138066" y="65247"/>
                  <a:pt x="138166" y="65214"/>
                  <a:pt x="138300" y="65214"/>
                </a:cubicBezTo>
                <a:close/>
                <a:moveTo>
                  <a:pt x="187501" y="66047"/>
                </a:moveTo>
                <a:lnTo>
                  <a:pt x="187501" y="71485"/>
                </a:lnTo>
                <a:lnTo>
                  <a:pt x="186567" y="71518"/>
                </a:lnTo>
                <a:lnTo>
                  <a:pt x="186567" y="66548"/>
                </a:lnTo>
                <a:lnTo>
                  <a:pt x="187501" y="66047"/>
                </a:lnTo>
                <a:close/>
                <a:moveTo>
                  <a:pt x="186367" y="66681"/>
                </a:moveTo>
                <a:lnTo>
                  <a:pt x="186367" y="71518"/>
                </a:lnTo>
                <a:lnTo>
                  <a:pt x="185433" y="71551"/>
                </a:lnTo>
                <a:lnTo>
                  <a:pt x="185433" y="67148"/>
                </a:lnTo>
                <a:cubicBezTo>
                  <a:pt x="185767" y="66981"/>
                  <a:pt x="186067" y="66815"/>
                  <a:pt x="186367" y="66681"/>
                </a:cubicBezTo>
                <a:close/>
                <a:moveTo>
                  <a:pt x="185266" y="67248"/>
                </a:moveTo>
                <a:lnTo>
                  <a:pt x="185266" y="71585"/>
                </a:lnTo>
                <a:lnTo>
                  <a:pt x="184332" y="71618"/>
                </a:lnTo>
                <a:lnTo>
                  <a:pt x="184332" y="67682"/>
                </a:lnTo>
                <a:cubicBezTo>
                  <a:pt x="184633" y="67549"/>
                  <a:pt x="184966" y="67415"/>
                  <a:pt x="185266" y="67248"/>
                </a:cubicBezTo>
                <a:close/>
                <a:moveTo>
                  <a:pt x="184132" y="67782"/>
                </a:moveTo>
                <a:lnTo>
                  <a:pt x="184132" y="71618"/>
                </a:lnTo>
                <a:lnTo>
                  <a:pt x="183198" y="71652"/>
                </a:lnTo>
                <a:lnTo>
                  <a:pt x="183198" y="68216"/>
                </a:lnTo>
                <a:lnTo>
                  <a:pt x="184132" y="67782"/>
                </a:lnTo>
                <a:close/>
                <a:moveTo>
                  <a:pt x="182998" y="68282"/>
                </a:moveTo>
                <a:lnTo>
                  <a:pt x="182998" y="71652"/>
                </a:lnTo>
                <a:lnTo>
                  <a:pt x="182064" y="71685"/>
                </a:lnTo>
                <a:lnTo>
                  <a:pt x="182064" y="68716"/>
                </a:lnTo>
                <a:cubicBezTo>
                  <a:pt x="182364" y="68583"/>
                  <a:pt x="182665" y="68449"/>
                  <a:pt x="182998" y="68282"/>
                </a:cubicBezTo>
                <a:close/>
                <a:moveTo>
                  <a:pt x="181864" y="68783"/>
                </a:moveTo>
                <a:lnTo>
                  <a:pt x="181864" y="71685"/>
                </a:lnTo>
                <a:lnTo>
                  <a:pt x="180930" y="71718"/>
                </a:lnTo>
                <a:lnTo>
                  <a:pt x="180930" y="69150"/>
                </a:lnTo>
                <a:cubicBezTo>
                  <a:pt x="181230" y="69016"/>
                  <a:pt x="181530" y="68916"/>
                  <a:pt x="181864" y="68783"/>
                </a:cubicBezTo>
                <a:close/>
                <a:moveTo>
                  <a:pt x="180730" y="69216"/>
                </a:moveTo>
                <a:lnTo>
                  <a:pt x="180730" y="71718"/>
                </a:lnTo>
                <a:lnTo>
                  <a:pt x="179796" y="71752"/>
                </a:lnTo>
                <a:lnTo>
                  <a:pt x="179796" y="69550"/>
                </a:lnTo>
                <a:lnTo>
                  <a:pt x="180730" y="69216"/>
                </a:lnTo>
                <a:close/>
                <a:moveTo>
                  <a:pt x="141669" y="65547"/>
                </a:moveTo>
                <a:cubicBezTo>
                  <a:pt x="141902" y="65647"/>
                  <a:pt x="142102" y="65781"/>
                  <a:pt x="142336" y="65881"/>
                </a:cubicBezTo>
                <a:cubicBezTo>
                  <a:pt x="142536" y="66114"/>
                  <a:pt x="142636" y="66414"/>
                  <a:pt x="142636" y="66715"/>
                </a:cubicBezTo>
                <a:lnTo>
                  <a:pt x="142636" y="71785"/>
                </a:lnTo>
                <a:lnTo>
                  <a:pt x="140601" y="71618"/>
                </a:lnTo>
                <a:lnTo>
                  <a:pt x="140601" y="66715"/>
                </a:lnTo>
                <a:cubicBezTo>
                  <a:pt x="140568" y="66114"/>
                  <a:pt x="141035" y="65580"/>
                  <a:pt x="141635" y="65547"/>
                </a:cubicBezTo>
                <a:close/>
                <a:moveTo>
                  <a:pt x="179596" y="69617"/>
                </a:moveTo>
                <a:lnTo>
                  <a:pt x="179596" y="71752"/>
                </a:lnTo>
                <a:lnTo>
                  <a:pt x="178662" y="71785"/>
                </a:lnTo>
                <a:lnTo>
                  <a:pt x="178662" y="69950"/>
                </a:lnTo>
                <a:cubicBezTo>
                  <a:pt x="178962" y="69850"/>
                  <a:pt x="179295" y="69717"/>
                  <a:pt x="179596" y="69617"/>
                </a:cubicBezTo>
                <a:close/>
                <a:moveTo>
                  <a:pt x="178462" y="70017"/>
                </a:moveTo>
                <a:lnTo>
                  <a:pt x="178462" y="71785"/>
                </a:lnTo>
                <a:lnTo>
                  <a:pt x="177528" y="71818"/>
                </a:lnTo>
                <a:lnTo>
                  <a:pt x="177528" y="70284"/>
                </a:lnTo>
                <a:cubicBezTo>
                  <a:pt x="177861" y="70217"/>
                  <a:pt x="178161" y="70117"/>
                  <a:pt x="178462" y="70017"/>
                </a:cubicBezTo>
                <a:close/>
                <a:moveTo>
                  <a:pt x="177327" y="70351"/>
                </a:moveTo>
                <a:lnTo>
                  <a:pt x="177327" y="71818"/>
                </a:lnTo>
                <a:lnTo>
                  <a:pt x="176393" y="71852"/>
                </a:lnTo>
                <a:lnTo>
                  <a:pt x="176393" y="70617"/>
                </a:lnTo>
                <a:lnTo>
                  <a:pt x="177327" y="70351"/>
                </a:lnTo>
                <a:close/>
                <a:moveTo>
                  <a:pt x="172057" y="71485"/>
                </a:moveTo>
                <a:lnTo>
                  <a:pt x="172057" y="71952"/>
                </a:lnTo>
                <a:lnTo>
                  <a:pt x="171890" y="71952"/>
                </a:lnTo>
                <a:lnTo>
                  <a:pt x="171890" y="71485"/>
                </a:lnTo>
                <a:close/>
                <a:moveTo>
                  <a:pt x="170556" y="71685"/>
                </a:moveTo>
                <a:lnTo>
                  <a:pt x="170556" y="71985"/>
                </a:lnTo>
                <a:lnTo>
                  <a:pt x="169622" y="72018"/>
                </a:lnTo>
                <a:lnTo>
                  <a:pt x="169622" y="71752"/>
                </a:lnTo>
                <a:cubicBezTo>
                  <a:pt x="169922" y="71752"/>
                  <a:pt x="170222" y="71718"/>
                  <a:pt x="170556" y="71685"/>
                </a:cubicBezTo>
                <a:close/>
                <a:moveTo>
                  <a:pt x="171690" y="71551"/>
                </a:moveTo>
                <a:lnTo>
                  <a:pt x="171690" y="71985"/>
                </a:lnTo>
                <a:lnTo>
                  <a:pt x="170756" y="72018"/>
                </a:lnTo>
                <a:lnTo>
                  <a:pt x="170756" y="71652"/>
                </a:lnTo>
                <a:cubicBezTo>
                  <a:pt x="171056" y="71618"/>
                  <a:pt x="171356" y="71585"/>
                  <a:pt x="171690" y="71551"/>
                </a:cubicBezTo>
                <a:close/>
                <a:moveTo>
                  <a:pt x="169422" y="71785"/>
                </a:moveTo>
                <a:lnTo>
                  <a:pt x="169422" y="72018"/>
                </a:lnTo>
                <a:lnTo>
                  <a:pt x="168488" y="72052"/>
                </a:lnTo>
                <a:lnTo>
                  <a:pt x="168488" y="71852"/>
                </a:lnTo>
                <a:cubicBezTo>
                  <a:pt x="168788" y="71852"/>
                  <a:pt x="169122" y="71818"/>
                  <a:pt x="169422" y="71785"/>
                </a:cubicBezTo>
                <a:close/>
                <a:moveTo>
                  <a:pt x="168288" y="71852"/>
                </a:moveTo>
                <a:lnTo>
                  <a:pt x="168288" y="72085"/>
                </a:lnTo>
                <a:lnTo>
                  <a:pt x="167354" y="72085"/>
                </a:lnTo>
                <a:lnTo>
                  <a:pt x="167354" y="71885"/>
                </a:lnTo>
                <a:cubicBezTo>
                  <a:pt x="167654" y="71885"/>
                  <a:pt x="167987" y="71885"/>
                  <a:pt x="168288" y="71852"/>
                </a:cubicBezTo>
                <a:close/>
                <a:moveTo>
                  <a:pt x="167153" y="71952"/>
                </a:moveTo>
                <a:lnTo>
                  <a:pt x="167153" y="72119"/>
                </a:lnTo>
                <a:lnTo>
                  <a:pt x="166219" y="72152"/>
                </a:lnTo>
                <a:lnTo>
                  <a:pt x="166219" y="71952"/>
                </a:lnTo>
                <a:close/>
                <a:moveTo>
                  <a:pt x="163951" y="71885"/>
                </a:moveTo>
                <a:cubicBezTo>
                  <a:pt x="164285" y="71885"/>
                  <a:pt x="164585" y="71918"/>
                  <a:pt x="164885" y="71918"/>
                </a:cubicBezTo>
                <a:lnTo>
                  <a:pt x="164885" y="72185"/>
                </a:lnTo>
                <a:lnTo>
                  <a:pt x="163951" y="72185"/>
                </a:lnTo>
                <a:lnTo>
                  <a:pt x="163951" y="71885"/>
                </a:lnTo>
                <a:close/>
                <a:moveTo>
                  <a:pt x="166019" y="71918"/>
                </a:moveTo>
                <a:lnTo>
                  <a:pt x="166019" y="72152"/>
                </a:lnTo>
                <a:lnTo>
                  <a:pt x="165085" y="72185"/>
                </a:lnTo>
                <a:lnTo>
                  <a:pt x="165085" y="71918"/>
                </a:lnTo>
                <a:close/>
                <a:moveTo>
                  <a:pt x="162817" y="71785"/>
                </a:moveTo>
                <a:cubicBezTo>
                  <a:pt x="163151" y="71818"/>
                  <a:pt x="163451" y="71852"/>
                  <a:pt x="163751" y="71852"/>
                </a:cubicBezTo>
                <a:lnTo>
                  <a:pt x="163751" y="72219"/>
                </a:lnTo>
                <a:lnTo>
                  <a:pt x="162817" y="72252"/>
                </a:lnTo>
                <a:lnTo>
                  <a:pt x="162817" y="71785"/>
                </a:lnTo>
                <a:close/>
                <a:moveTo>
                  <a:pt x="161716" y="71685"/>
                </a:moveTo>
                <a:cubicBezTo>
                  <a:pt x="162016" y="71718"/>
                  <a:pt x="162317" y="71752"/>
                  <a:pt x="162617" y="71785"/>
                </a:cubicBezTo>
                <a:lnTo>
                  <a:pt x="162617" y="72285"/>
                </a:lnTo>
                <a:lnTo>
                  <a:pt x="161716" y="72319"/>
                </a:lnTo>
                <a:lnTo>
                  <a:pt x="161716" y="71685"/>
                </a:lnTo>
                <a:close/>
                <a:moveTo>
                  <a:pt x="159448" y="71351"/>
                </a:moveTo>
                <a:cubicBezTo>
                  <a:pt x="159748" y="71385"/>
                  <a:pt x="160048" y="71451"/>
                  <a:pt x="160382" y="71485"/>
                </a:cubicBezTo>
                <a:lnTo>
                  <a:pt x="160382" y="72319"/>
                </a:lnTo>
                <a:lnTo>
                  <a:pt x="159448" y="72352"/>
                </a:lnTo>
                <a:lnTo>
                  <a:pt x="159448" y="71351"/>
                </a:lnTo>
                <a:close/>
                <a:moveTo>
                  <a:pt x="160582" y="71551"/>
                </a:moveTo>
                <a:cubicBezTo>
                  <a:pt x="160882" y="71585"/>
                  <a:pt x="161183" y="71618"/>
                  <a:pt x="161516" y="71652"/>
                </a:cubicBezTo>
                <a:lnTo>
                  <a:pt x="161516" y="72319"/>
                </a:lnTo>
                <a:lnTo>
                  <a:pt x="160582" y="72352"/>
                </a:lnTo>
                <a:lnTo>
                  <a:pt x="160582" y="71551"/>
                </a:lnTo>
                <a:close/>
                <a:moveTo>
                  <a:pt x="158314" y="71084"/>
                </a:moveTo>
                <a:cubicBezTo>
                  <a:pt x="158614" y="71151"/>
                  <a:pt x="158914" y="71218"/>
                  <a:pt x="159248" y="71285"/>
                </a:cubicBezTo>
                <a:lnTo>
                  <a:pt x="159248" y="72352"/>
                </a:lnTo>
                <a:lnTo>
                  <a:pt x="158314" y="72385"/>
                </a:lnTo>
                <a:lnTo>
                  <a:pt x="158314" y="71084"/>
                </a:lnTo>
                <a:close/>
                <a:moveTo>
                  <a:pt x="157180" y="70851"/>
                </a:moveTo>
                <a:lnTo>
                  <a:pt x="157680" y="70951"/>
                </a:lnTo>
                <a:lnTo>
                  <a:pt x="158080" y="71051"/>
                </a:lnTo>
                <a:lnTo>
                  <a:pt x="158080" y="72385"/>
                </a:lnTo>
                <a:lnTo>
                  <a:pt x="157180" y="72419"/>
                </a:lnTo>
                <a:lnTo>
                  <a:pt x="157180" y="70851"/>
                </a:lnTo>
                <a:close/>
                <a:moveTo>
                  <a:pt x="156046" y="70551"/>
                </a:moveTo>
                <a:cubicBezTo>
                  <a:pt x="156346" y="70651"/>
                  <a:pt x="156679" y="70717"/>
                  <a:pt x="156980" y="70784"/>
                </a:cubicBezTo>
                <a:lnTo>
                  <a:pt x="156980" y="72419"/>
                </a:lnTo>
                <a:lnTo>
                  <a:pt x="156046" y="72452"/>
                </a:lnTo>
                <a:lnTo>
                  <a:pt x="156046" y="70551"/>
                </a:lnTo>
                <a:close/>
                <a:moveTo>
                  <a:pt x="154911" y="70217"/>
                </a:moveTo>
                <a:cubicBezTo>
                  <a:pt x="155212" y="70317"/>
                  <a:pt x="155545" y="70417"/>
                  <a:pt x="155845" y="70484"/>
                </a:cubicBezTo>
                <a:lnTo>
                  <a:pt x="155845" y="72452"/>
                </a:lnTo>
                <a:lnTo>
                  <a:pt x="154911" y="72485"/>
                </a:lnTo>
                <a:lnTo>
                  <a:pt x="154911" y="70217"/>
                </a:lnTo>
                <a:close/>
                <a:moveTo>
                  <a:pt x="153777" y="69850"/>
                </a:moveTo>
                <a:cubicBezTo>
                  <a:pt x="154077" y="69950"/>
                  <a:pt x="154411" y="70050"/>
                  <a:pt x="154711" y="70150"/>
                </a:cubicBezTo>
                <a:lnTo>
                  <a:pt x="154711" y="72485"/>
                </a:lnTo>
                <a:lnTo>
                  <a:pt x="153777" y="72519"/>
                </a:lnTo>
                <a:lnTo>
                  <a:pt x="153777" y="69850"/>
                </a:lnTo>
                <a:close/>
                <a:moveTo>
                  <a:pt x="151509" y="69283"/>
                </a:moveTo>
                <a:lnTo>
                  <a:pt x="152376" y="69483"/>
                </a:lnTo>
                <a:lnTo>
                  <a:pt x="152443" y="69483"/>
                </a:lnTo>
                <a:lnTo>
                  <a:pt x="152443" y="72552"/>
                </a:lnTo>
                <a:lnTo>
                  <a:pt x="151509" y="72552"/>
                </a:lnTo>
                <a:lnTo>
                  <a:pt x="151509" y="69283"/>
                </a:lnTo>
                <a:close/>
                <a:moveTo>
                  <a:pt x="152643" y="69517"/>
                </a:moveTo>
                <a:lnTo>
                  <a:pt x="153077" y="69617"/>
                </a:lnTo>
                <a:lnTo>
                  <a:pt x="153577" y="69783"/>
                </a:lnTo>
                <a:lnTo>
                  <a:pt x="153577" y="72519"/>
                </a:lnTo>
                <a:lnTo>
                  <a:pt x="152643" y="72552"/>
                </a:lnTo>
                <a:lnTo>
                  <a:pt x="152643" y="69517"/>
                </a:lnTo>
                <a:close/>
                <a:moveTo>
                  <a:pt x="150408" y="68983"/>
                </a:moveTo>
                <a:cubicBezTo>
                  <a:pt x="150708" y="69083"/>
                  <a:pt x="151009" y="69150"/>
                  <a:pt x="151309" y="69250"/>
                </a:cubicBezTo>
                <a:lnTo>
                  <a:pt x="151309" y="72586"/>
                </a:lnTo>
                <a:lnTo>
                  <a:pt x="150408" y="72619"/>
                </a:lnTo>
                <a:lnTo>
                  <a:pt x="150408" y="68983"/>
                </a:lnTo>
                <a:close/>
                <a:moveTo>
                  <a:pt x="149274" y="68649"/>
                </a:moveTo>
                <a:cubicBezTo>
                  <a:pt x="149574" y="68749"/>
                  <a:pt x="149874" y="68849"/>
                  <a:pt x="150208" y="68950"/>
                </a:cubicBezTo>
                <a:lnTo>
                  <a:pt x="150208" y="72619"/>
                </a:lnTo>
                <a:lnTo>
                  <a:pt x="149274" y="72652"/>
                </a:lnTo>
                <a:lnTo>
                  <a:pt x="149274" y="68649"/>
                </a:lnTo>
                <a:close/>
                <a:moveTo>
                  <a:pt x="148140" y="68316"/>
                </a:moveTo>
                <a:cubicBezTo>
                  <a:pt x="148440" y="68416"/>
                  <a:pt x="148740" y="68516"/>
                  <a:pt x="149074" y="68616"/>
                </a:cubicBezTo>
                <a:lnTo>
                  <a:pt x="149074" y="72686"/>
                </a:lnTo>
                <a:lnTo>
                  <a:pt x="148140" y="72686"/>
                </a:lnTo>
                <a:lnTo>
                  <a:pt x="148140" y="68316"/>
                </a:lnTo>
                <a:close/>
                <a:moveTo>
                  <a:pt x="147006" y="67915"/>
                </a:moveTo>
                <a:cubicBezTo>
                  <a:pt x="147306" y="68016"/>
                  <a:pt x="147606" y="68149"/>
                  <a:pt x="147940" y="68249"/>
                </a:cubicBezTo>
                <a:lnTo>
                  <a:pt x="147940" y="72719"/>
                </a:lnTo>
                <a:lnTo>
                  <a:pt x="147006" y="72719"/>
                </a:lnTo>
                <a:lnTo>
                  <a:pt x="147006" y="67915"/>
                </a:lnTo>
                <a:close/>
                <a:moveTo>
                  <a:pt x="145872" y="67482"/>
                </a:moveTo>
                <a:cubicBezTo>
                  <a:pt x="146172" y="67615"/>
                  <a:pt x="146472" y="67715"/>
                  <a:pt x="146806" y="67849"/>
                </a:cubicBezTo>
                <a:lnTo>
                  <a:pt x="146806" y="72752"/>
                </a:lnTo>
                <a:lnTo>
                  <a:pt x="145872" y="72752"/>
                </a:lnTo>
                <a:lnTo>
                  <a:pt x="145872" y="67482"/>
                </a:lnTo>
                <a:close/>
                <a:moveTo>
                  <a:pt x="144737" y="67015"/>
                </a:moveTo>
                <a:lnTo>
                  <a:pt x="145671" y="67415"/>
                </a:lnTo>
                <a:lnTo>
                  <a:pt x="145671" y="72752"/>
                </a:lnTo>
                <a:lnTo>
                  <a:pt x="144737" y="72786"/>
                </a:lnTo>
                <a:lnTo>
                  <a:pt x="144737" y="67015"/>
                </a:lnTo>
                <a:close/>
                <a:moveTo>
                  <a:pt x="143603" y="66481"/>
                </a:moveTo>
                <a:cubicBezTo>
                  <a:pt x="143904" y="66648"/>
                  <a:pt x="144204" y="66781"/>
                  <a:pt x="144537" y="66915"/>
                </a:cubicBezTo>
                <a:lnTo>
                  <a:pt x="144537" y="72786"/>
                </a:lnTo>
                <a:lnTo>
                  <a:pt x="143603" y="72819"/>
                </a:lnTo>
                <a:lnTo>
                  <a:pt x="143603" y="66481"/>
                </a:lnTo>
                <a:close/>
                <a:moveTo>
                  <a:pt x="133329" y="68182"/>
                </a:moveTo>
                <a:lnTo>
                  <a:pt x="133329" y="73119"/>
                </a:lnTo>
                <a:lnTo>
                  <a:pt x="132262" y="73153"/>
                </a:lnTo>
                <a:lnTo>
                  <a:pt x="132262" y="68749"/>
                </a:lnTo>
                <a:cubicBezTo>
                  <a:pt x="132629" y="68549"/>
                  <a:pt x="132962" y="68382"/>
                  <a:pt x="133329" y="68182"/>
                </a:cubicBezTo>
                <a:close/>
                <a:moveTo>
                  <a:pt x="132095" y="68816"/>
                </a:moveTo>
                <a:lnTo>
                  <a:pt x="132095" y="73153"/>
                </a:lnTo>
                <a:lnTo>
                  <a:pt x="131028" y="73186"/>
                </a:lnTo>
                <a:lnTo>
                  <a:pt x="131028" y="69316"/>
                </a:lnTo>
                <a:cubicBezTo>
                  <a:pt x="131361" y="69183"/>
                  <a:pt x="131728" y="69016"/>
                  <a:pt x="132095" y="68816"/>
                </a:cubicBezTo>
                <a:close/>
                <a:moveTo>
                  <a:pt x="130828" y="69417"/>
                </a:moveTo>
                <a:lnTo>
                  <a:pt x="130828" y="73186"/>
                </a:lnTo>
                <a:lnTo>
                  <a:pt x="129760" y="73219"/>
                </a:lnTo>
                <a:lnTo>
                  <a:pt x="129760" y="69884"/>
                </a:lnTo>
                <a:lnTo>
                  <a:pt x="130828" y="69417"/>
                </a:lnTo>
                <a:close/>
                <a:moveTo>
                  <a:pt x="129560" y="69950"/>
                </a:moveTo>
                <a:lnTo>
                  <a:pt x="129560" y="73219"/>
                </a:lnTo>
                <a:lnTo>
                  <a:pt x="128526" y="73253"/>
                </a:lnTo>
                <a:lnTo>
                  <a:pt x="128526" y="70351"/>
                </a:lnTo>
                <a:cubicBezTo>
                  <a:pt x="128859" y="70217"/>
                  <a:pt x="129226" y="70084"/>
                  <a:pt x="129560" y="69950"/>
                </a:cubicBezTo>
                <a:close/>
                <a:moveTo>
                  <a:pt x="128326" y="70417"/>
                </a:moveTo>
                <a:lnTo>
                  <a:pt x="128326" y="73286"/>
                </a:lnTo>
                <a:lnTo>
                  <a:pt x="127258" y="73319"/>
                </a:lnTo>
                <a:lnTo>
                  <a:pt x="127258" y="70784"/>
                </a:lnTo>
                <a:cubicBezTo>
                  <a:pt x="127625" y="70684"/>
                  <a:pt x="127959" y="70551"/>
                  <a:pt x="128326" y="70417"/>
                </a:cubicBezTo>
                <a:close/>
                <a:moveTo>
                  <a:pt x="127058" y="70851"/>
                </a:moveTo>
                <a:lnTo>
                  <a:pt x="127058" y="73319"/>
                </a:lnTo>
                <a:lnTo>
                  <a:pt x="126024" y="73353"/>
                </a:lnTo>
                <a:lnTo>
                  <a:pt x="126024" y="71151"/>
                </a:lnTo>
                <a:cubicBezTo>
                  <a:pt x="126358" y="71051"/>
                  <a:pt x="126725" y="70951"/>
                  <a:pt x="127058" y="70851"/>
                </a:cubicBezTo>
                <a:close/>
                <a:moveTo>
                  <a:pt x="133496" y="75721"/>
                </a:moveTo>
                <a:lnTo>
                  <a:pt x="133496" y="79257"/>
                </a:lnTo>
                <a:lnTo>
                  <a:pt x="130094" y="79257"/>
                </a:lnTo>
                <a:lnTo>
                  <a:pt x="130094" y="76722"/>
                </a:lnTo>
                <a:lnTo>
                  <a:pt x="126258" y="76722"/>
                </a:lnTo>
                <a:lnTo>
                  <a:pt x="126258" y="75788"/>
                </a:lnTo>
                <a:lnTo>
                  <a:pt x="133496" y="75721"/>
                </a:lnTo>
                <a:close/>
                <a:moveTo>
                  <a:pt x="165486" y="75421"/>
                </a:moveTo>
                <a:lnTo>
                  <a:pt x="165486" y="77222"/>
                </a:lnTo>
                <a:lnTo>
                  <a:pt x="162984" y="77222"/>
                </a:lnTo>
                <a:lnTo>
                  <a:pt x="162984" y="76355"/>
                </a:lnTo>
                <a:lnTo>
                  <a:pt x="156813" y="76355"/>
                </a:lnTo>
                <a:lnTo>
                  <a:pt x="156813" y="77189"/>
                </a:lnTo>
                <a:lnTo>
                  <a:pt x="155078" y="77189"/>
                </a:lnTo>
                <a:lnTo>
                  <a:pt x="155078" y="83927"/>
                </a:lnTo>
                <a:lnTo>
                  <a:pt x="152310" y="83927"/>
                </a:lnTo>
                <a:lnTo>
                  <a:pt x="152310" y="82192"/>
                </a:lnTo>
                <a:lnTo>
                  <a:pt x="146772" y="82192"/>
                </a:lnTo>
                <a:lnTo>
                  <a:pt x="146772" y="79257"/>
                </a:lnTo>
                <a:lnTo>
                  <a:pt x="143603" y="79257"/>
                </a:lnTo>
                <a:lnTo>
                  <a:pt x="143603" y="75621"/>
                </a:lnTo>
                <a:lnTo>
                  <a:pt x="165486" y="75421"/>
                </a:lnTo>
                <a:close/>
                <a:moveTo>
                  <a:pt x="189703" y="75221"/>
                </a:moveTo>
                <a:lnTo>
                  <a:pt x="189736" y="83927"/>
                </a:lnTo>
                <a:lnTo>
                  <a:pt x="188302" y="83927"/>
                </a:lnTo>
                <a:lnTo>
                  <a:pt x="188302" y="76722"/>
                </a:lnTo>
                <a:lnTo>
                  <a:pt x="184332" y="76722"/>
                </a:lnTo>
                <a:lnTo>
                  <a:pt x="184332" y="75287"/>
                </a:lnTo>
                <a:lnTo>
                  <a:pt x="189703" y="75221"/>
                </a:lnTo>
                <a:close/>
                <a:moveTo>
                  <a:pt x="83060" y="0"/>
                </a:moveTo>
                <a:lnTo>
                  <a:pt x="83060" y="5471"/>
                </a:lnTo>
                <a:lnTo>
                  <a:pt x="82660" y="5471"/>
                </a:lnTo>
                <a:lnTo>
                  <a:pt x="82660" y="11675"/>
                </a:lnTo>
                <a:lnTo>
                  <a:pt x="82393" y="11675"/>
                </a:lnTo>
                <a:lnTo>
                  <a:pt x="80425" y="13643"/>
                </a:lnTo>
                <a:lnTo>
                  <a:pt x="80425" y="16712"/>
                </a:lnTo>
                <a:lnTo>
                  <a:pt x="79491" y="16712"/>
                </a:lnTo>
                <a:lnTo>
                  <a:pt x="79491" y="22650"/>
                </a:lnTo>
                <a:lnTo>
                  <a:pt x="77223" y="22650"/>
                </a:lnTo>
                <a:lnTo>
                  <a:pt x="77223" y="30188"/>
                </a:lnTo>
                <a:lnTo>
                  <a:pt x="75321" y="30188"/>
                </a:lnTo>
                <a:lnTo>
                  <a:pt x="75321" y="65080"/>
                </a:lnTo>
                <a:lnTo>
                  <a:pt x="74587" y="65080"/>
                </a:lnTo>
                <a:lnTo>
                  <a:pt x="74587" y="63646"/>
                </a:lnTo>
                <a:lnTo>
                  <a:pt x="68016" y="63646"/>
                </a:lnTo>
                <a:lnTo>
                  <a:pt x="68016" y="65080"/>
                </a:lnTo>
                <a:lnTo>
                  <a:pt x="65314" y="65080"/>
                </a:lnTo>
                <a:lnTo>
                  <a:pt x="65314" y="59576"/>
                </a:lnTo>
                <a:lnTo>
                  <a:pt x="61912" y="59576"/>
                </a:lnTo>
                <a:lnTo>
                  <a:pt x="61912" y="57708"/>
                </a:lnTo>
                <a:lnTo>
                  <a:pt x="58342" y="57375"/>
                </a:lnTo>
                <a:lnTo>
                  <a:pt x="58342" y="54839"/>
                </a:lnTo>
                <a:lnTo>
                  <a:pt x="53873" y="55306"/>
                </a:lnTo>
                <a:lnTo>
                  <a:pt x="53873" y="56974"/>
                </a:lnTo>
                <a:lnTo>
                  <a:pt x="48702" y="56474"/>
                </a:lnTo>
                <a:lnTo>
                  <a:pt x="48702" y="59576"/>
                </a:lnTo>
                <a:lnTo>
                  <a:pt x="45300" y="59576"/>
                </a:lnTo>
                <a:lnTo>
                  <a:pt x="45300" y="64313"/>
                </a:lnTo>
                <a:lnTo>
                  <a:pt x="41097" y="64313"/>
                </a:lnTo>
                <a:lnTo>
                  <a:pt x="41097" y="76255"/>
                </a:lnTo>
                <a:lnTo>
                  <a:pt x="35860" y="76255"/>
                </a:lnTo>
                <a:lnTo>
                  <a:pt x="35860" y="71918"/>
                </a:lnTo>
                <a:lnTo>
                  <a:pt x="27987" y="71918"/>
                </a:lnTo>
                <a:lnTo>
                  <a:pt x="27987" y="68583"/>
                </a:lnTo>
                <a:lnTo>
                  <a:pt x="26119" y="68783"/>
                </a:lnTo>
                <a:lnTo>
                  <a:pt x="26119" y="66915"/>
                </a:lnTo>
                <a:lnTo>
                  <a:pt x="21683" y="67415"/>
                </a:lnTo>
                <a:lnTo>
                  <a:pt x="21683" y="69250"/>
                </a:lnTo>
                <a:lnTo>
                  <a:pt x="19782" y="69450"/>
                </a:lnTo>
                <a:lnTo>
                  <a:pt x="19782" y="71918"/>
                </a:lnTo>
                <a:lnTo>
                  <a:pt x="15845" y="71918"/>
                </a:lnTo>
                <a:lnTo>
                  <a:pt x="15845" y="74554"/>
                </a:lnTo>
                <a:lnTo>
                  <a:pt x="468" y="74554"/>
                </a:lnTo>
                <a:lnTo>
                  <a:pt x="468" y="76288"/>
                </a:lnTo>
                <a:lnTo>
                  <a:pt x="1" y="76288"/>
                </a:lnTo>
                <a:lnTo>
                  <a:pt x="1" y="90532"/>
                </a:lnTo>
                <a:lnTo>
                  <a:pt x="208316" y="90532"/>
                </a:lnTo>
                <a:lnTo>
                  <a:pt x="208316" y="79824"/>
                </a:lnTo>
                <a:lnTo>
                  <a:pt x="206548" y="79691"/>
                </a:lnTo>
                <a:lnTo>
                  <a:pt x="206548" y="78590"/>
                </a:lnTo>
                <a:lnTo>
                  <a:pt x="202379" y="78290"/>
                </a:lnTo>
                <a:lnTo>
                  <a:pt x="202379" y="79424"/>
                </a:lnTo>
                <a:lnTo>
                  <a:pt x="200611" y="79290"/>
                </a:lnTo>
                <a:lnTo>
                  <a:pt x="200611" y="81292"/>
                </a:lnTo>
                <a:lnTo>
                  <a:pt x="199877" y="81292"/>
                </a:lnTo>
                <a:lnTo>
                  <a:pt x="199877" y="75154"/>
                </a:lnTo>
                <a:lnTo>
                  <a:pt x="208350" y="75054"/>
                </a:lnTo>
                <a:lnTo>
                  <a:pt x="208350" y="70884"/>
                </a:lnTo>
                <a:lnTo>
                  <a:pt x="207682" y="70918"/>
                </a:lnTo>
                <a:lnTo>
                  <a:pt x="207682" y="67315"/>
                </a:lnTo>
                <a:lnTo>
                  <a:pt x="208350" y="67482"/>
                </a:lnTo>
                <a:lnTo>
                  <a:pt x="208350" y="66848"/>
                </a:lnTo>
                <a:lnTo>
                  <a:pt x="207682" y="66681"/>
                </a:lnTo>
                <a:lnTo>
                  <a:pt x="207682" y="65247"/>
                </a:lnTo>
                <a:lnTo>
                  <a:pt x="208350" y="65414"/>
                </a:lnTo>
                <a:lnTo>
                  <a:pt x="208350" y="64813"/>
                </a:lnTo>
                <a:lnTo>
                  <a:pt x="207682" y="64613"/>
                </a:lnTo>
                <a:lnTo>
                  <a:pt x="207682" y="63712"/>
                </a:lnTo>
                <a:cubicBezTo>
                  <a:pt x="207883" y="63779"/>
                  <a:pt x="208116" y="63879"/>
                  <a:pt x="208350" y="63946"/>
                </a:cubicBezTo>
                <a:lnTo>
                  <a:pt x="208350" y="63312"/>
                </a:lnTo>
                <a:cubicBezTo>
                  <a:pt x="208116" y="63245"/>
                  <a:pt x="207883" y="63145"/>
                  <a:pt x="207682" y="63079"/>
                </a:cubicBezTo>
                <a:lnTo>
                  <a:pt x="207682" y="62211"/>
                </a:lnTo>
                <a:lnTo>
                  <a:pt x="208316" y="62478"/>
                </a:lnTo>
                <a:lnTo>
                  <a:pt x="208316" y="61844"/>
                </a:lnTo>
                <a:cubicBezTo>
                  <a:pt x="203880" y="60043"/>
                  <a:pt x="200844" y="58542"/>
                  <a:pt x="199743" y="57975"/>
                </a:cubicBezTo>
                <a:cubicBezTo>
                  <a:pt x="199610" y="57675"/>
                  <a:pt x="199310" y="57441"/>
                  <a:pt x="198976" y="57375"/>
                </a:cubicBezTo>
                <a:lnTo>
                  <a:pt x="197208" y="57074"/>
                </a:lnTo>
                <a:cubicBezTo>
                  <a:pt x="197167" y="57033"/>
                  <a:pt x="197100" y="57005"/>
                  <a:pt x="197032" y="57005"/>
                </a:cubicBezTo>
                <a:cubicBezTo>
                  <a:pt x="196989" y="57005"/>
                  <a:pt x="196946" y="57016"/>
                  <a:pt x="196908" y="57041"/>
                </a:cubicBezTo>
                <a:lnTo>
                  <a:pt x="190904" y="56040"/>
                </a:lnTo>
                <a:cubicBezTo>
                  <a:pt x="190834" y="56026"/>
                  <a:pt x="190765" y="56019"/>
                  <a:pt x="190698" y="56019"/>
                </a:cubicBezTo>
                <a:cubicBezTo>
                  <a:pt x="190152" y="56019"/>
                  <a:pt x="189703" y="56477"/>
                  <a:pt x="189703" y="57041"/>
                </a:cubicBezTo>
                <a:lnTo>
                  <a:pt x="189703" y="57308"/>
                </a:lnTo>
                <a:cubicBezTo>
                  <a:pt x="178182" y="65965"/>
                  <a:pt x="167603" y="68451"/>
                  <a:pt x="159377" y="68451"/>
                </a:cubicBezTo>
                <a:cubicBezTo>
                  <a:pt x="159267" y="68451"/>
                  <a:pt x="159157" y="68450"/>
                  <a:pt x="159048" y="68449"/>
                </a:cubicBezTo>
                <a:lnTo>
                  <a:pt x="158614" y="68382"/>
                </a:lnTo>
                <a:cubicBezTo>
                  <a:pt x="153277" y="67482"/>
                  <a:pt x="148173" y="65547"/>
                  <a:pt x="143603" y="62645"/>
                </a:cubicBezTo>
                <a:cubicBezTo>
                  <a:pt x="143570" y="62278"/>
                  <a:pt x="143303" y="61978"/>
                  <a:pt x="142936" y="61945"/>
                </a:cubicBezTo>
                <a:lnTo>
                  <a:pt x="136732" y="60910"/>
                </a:lnTo>
                <a:cubicBezTo>
                  <a:pt x="136696" y="60905"/>
                  <a:pt x="136661" y="60902"/>
                  <a:pt x="136625" y="60902"/>
                </a:cubicBezTo>
                <a:cubicBezTo>
                  <a:pt x="136461" y="60902"/>
                  <a:pt x="136296" y="60962"/>
                  <a:pt x="136131" y="61044"/>
                </a:cubicBezTo>
                <a:cubicBezTo>
                  <a:pt x="136131" y="61044"/>
                  <a:pt x="136098" y="61077"/>
                  <a:pt x="136065" y="61077"/>
                </a:cubicBezTo>
                <a:cubicBezTo>
                  <a:pt x="132929" y="63579"/>
                  <a:pt x="129460" y="65614"/>
                  <a:pt x="125757" y="67182"/>
                </a:cubicBezTo>
                <a:lnTo>
                  <a:pt x="125757" y="65080"/>
                </a:lnTo>
                <a:lnTo>
                  <a:pt x="116184" y="65080"/>
                </a:lnTo>
                <a:lnTo>
                  <a:pt x="116184" y="68382"/>
                </a:lnTo>
                <a:lnTo>
                  <a:pt x="112948" y="68382"/>
                </a:lnTo>
                <a:lnTo>
                  <a:pt x="112948" y="64280"/>
                </a:lnTo>
                <a:lnTo>
                  <a:pt x="111480" y="64280"/>
                </a:lnTo>
                <a:lnTo>
                  <a:pt x="111480" y="62011"/>
                </a:lnTo>
                <a:lnTo>
                  <a:pt x="107044" y="62478"/>
                </a:lnTo>
                <a:lnTo>
                  <a:pt x="107044" y="64280"/>
                </a:lnTo>
                <a:lnTo>
                  <a:pt x="102941" y="64280"/>
                </a:lnTo>
                <a:lnTo>
                  <a:pt x="102941" y="66148"/>
                </a:lnTo>
                <a:lnTo>
                  <a:pt x="102774" y="66047"/>
                </a:lnTo>
                <a:lnTo>
                  <a:pt x="102774" y="63913"/>
                </a:lnTo>
                <a:cubicBezTo>
                  <a:pt x="102774" y="63546"/>
                  <a:pt x="102507" y="63245"/>
                  <a:pt x="102140" y="63179"/>
                </a:cubicBezTo>
                <a:lnTo>
                  <a:pt x="99338" y="62712"/>
                </a:lnTo>
                <a:lnTo>
                  <a:pt x="99338" y="54839"/>
                </a:lnTo>
                <a:lnTo>
                  <a:pt x="91566" y="55840"/>
                </a:lnTo>
                <a:lnTo>
                  <a:pt x="91566" y="30155"/>
                </a:lnTo>
                <a:lnTo>
                  <a:pt x="89665" y="30155"/>
                </a:lnTo>
                <a:lnTo>
                  <a:pt x="89665" y="22616"/>
                </a:lnTo>
                <a:lnTo>
                  <a:pt x="87397" y="22616"/>
                </a:lnTo>
                <a:lnTo>
                  <a:pt x="87397" y="16712"/>
                </a:lnTo>
                <a:lnTo>
                  <a:pt x="86429" y="16712"/>
                </a:lnTo>
                <a:lnTo>
                  <a:pt x="86429" y="13677"/>
                </a:lnTo>
                <a:lnTo>
                  <a:pt x="84461" y="11709"/>
                </a:lnTo>
                <a:lnTo>
                  <a:pt x="84194" y="11709"/>
                </a:lnTo>
                <a:lnTo>
                  <a:pt x="84194" y="5471"/>
                </a:lnTo>
                <a:lnTo>
                  <a:pt x="83794" y="5471"/>
                </a:lnTo>
                <a:lnTo>
                  <a:pt x="83794" y="0"/>
                </a:lnTo>
                <a:close/>
              </a:path>
            </a:pathLst>
          </a:custGeom>
          <a:solidFill>
            <a:srgbClr val="8AACDD">
              <a:alpha val="755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7795200" y="1456925"/>
            <a:ext cx="1064450" cy="3681982"/>
          </a:xfrm>
          <a:custGeom>
            <a:avLst/>
            <a:gdLst/>
            <a:ahLst/>
            <a:cxnLst/>
            <a:rect l="l" t="t" r="r" b="b"/>
            <a:pathLst>
              <a:path w="38362" h="132696" extrusionOk="0">
                <a:moveTo>
                  <a:pt x="10175" y="1"/>
                </a:moveTo>
                <a:lnTo>
                  <a:pt x="9474" y="901"/>
                </a:lnTo>
                <a:cubicBezTo>
                  <a:pt x="9241" y="1168"/>
                  <a:pt x="6138" y="2135"/>
                  <a:pt x="5972" y="2369"/>
                </a:cubicBezTo>
                <a:cubicBezTo>
                  <a:pt x="5805" y="2602"/>
                  <a:pt x="5438" y="4270"/>
                  <a:pt x="5571" y="4570"/>
                </a:cubicBezTo>
                <a:cubicBezTo>
                  <a:pt x="5671" y="4871"/>
                  <a:pt x="6038" y="5805"/>
                  <a:pt x="6038" y="5805"/>
                </a:cubicBezTo>
                <a:cubicBezTo>
                  <a:pt x="5271" y="5972"/>
                  <a:pt x="4571" y="6305"/>
                  <a:pt x="3937" y="6772"/>
                </a:cubicBezTo>
                <a:lnTo>
                  <a:pt x="3937" y="9207"/>
                </a:lnTo>
                <a:lnTo>
                  <a:pt x="5071" y="10275"/>
                </a:lnTo>
                <a:lnTo>
                  <a:pt x="5571" y="10975"/>
                </a:lnTo>
                <a:lnTo>
                  <a:pt x="5838" y="11742"/>
                </a:lnTo>
                <a:lnTo>
                  <a:pt x="5605" y="12343"/>
                </a:lnTo>
                <a:lnTo>
                  <a:pt x="5838" y="13043"/>
                </a:lnTo>
                <a:lnTo>
                  <a:pt x="5671" y="13510"/>
                </a:lnTo>
                <a:lnTo>
                  <a:pt x="6038" y="14077"/>
                </a:lnTo>
                <a:lnTo>
                  <a:pt x="5905" y="14811"/>
                </a:lnTo>
                <a:cubicBezTo>
                  <a:pt x="5905" y="14811"/>
                  <a:pt x="6205" y="16112"/>
                  <a:pt x="6272" y="16646"/>
                </a:cubicBezTo>
                <a:cubicBezTo>
                  <a:pt x="6339" y="17180"/>
                  <a:pt x="6806" y="19448"/>
                  <a:pt x="6806" y="19448"/>
                </a:cubicBezTo>
                <a:cubicBezTo>
                  <a:pt x="7039" y="20715"/>
                  <a:pt x="7139" y="22016"/>
                  <a:pt x="7106" y="23284"/>
                </a:cubicBezTo>
                <a:cubicBezTo>
                  <a:pt x="7039" y="25385"/>
                  <a:pt x="7940" y="30422"/>
                  <a:pt x="7940" y="30422"/>
                </a:cubicBezTo>
                <a:cubicBezTo>
                  <a:pt x="7940" y="30422"/>
                  <a:pt x="6672" y="32490"/>
                  <a:pt x="6472" y="33558"/>
                </a:cubicBezTo>
                <a:cubicBezTo>
                  <a:pt x="6238" y="34625"/>
                  <a:pt x="5738" y="37828"/>
                  <a:pt x="5872" y="37994"/>
                </a:cubicBezTo>
                <a:cubicBezTo>
                  <a:pt x="5972" y="38161"/>
                  <a:pt x="6939" y="39195"/>
                  <a:pt x="6939" y="39195"/>
                </a:cubicBezTo>
                <a:cubicBezTo>
                  <a:pt x="6872" y="39629"/>
                  <a:pt x="6839" y="40063"/>
                  <a:pt x="6872" y="40496"/>
                </a:cubicBezTo>
                <a:cubicBezTo>
                  <a:pt x="6939" y="40796"/>
                  <a:pt x="8006" y="41664"/>
                  <a:pt x="8006" y="41664"/>
                </a:cubicBezTo>
                <a:cubicBezTo>
                  <a:pt x="8006" y="41664"/>
                  <a:pt x="8040" y="46167"/>
                  <a:pt x="8173" y="46834"/>
                </a:cubicBezTo>
                <a:cubicBezTo>
                  <a:pt x="8307" y="47501"/>
                  <a:pt x="9107" y="48735"/>
                  <a:pt x="9174" y="49336"/>
                </a:cubicBezTo>
                <a:cubicBezTo>
                  <a:pt x="9241" y="49936"/>
                  <a:pt x="7406" y="55841"/>
                  <a:pt x="7506" y="56808"/>
                </a:cubicBezTo>
                <a:cubicBezTo>
                  <a:pt x="7639" y="57742"/>
                  <a:pt x="8707" y="59009"/>
                  <a:pt x="9007" y="59643"/>
                </a:cubicBezTo>
                <a:cubicBezTo>
                  <a:pt x="9274" y="60310"/>
                  <a:pt x="8073" y="64547"/>
                  <a:pt x="8073" y="65214"/>
                </a:cubicBezTo>
                <a:cubicBezTo>
                  <a:pt x="8073" y="65848"/>
                  <a:pt x="9407" y="69017"/>
                  <a:pt x="9407" y="69650"/>
                </a:cubicBezTo>
                <a:cubicBezTo>
                  <a:pt x="9407" y="70318"/>
                  <a:pt x="8373" y="77256"/>
                  <a:pt x="8373" y="77423"/>
                </a:cubicBezTo>
                <a:cubicBezTo>
                  <a:pt x="8373" y="77589"/>
                  <a:pt x="9241" y="78323"/>
                  <a:pt x="9307" y="78690"/>
                </a:cubicBezTo>
                <a:cubicBezTo>
                  <a:pt x="9374" y="79024"/>
                  <a:pt x="8373" y="85895"/>
                  <a:pt x="8373" y="87196"/>
                </a:cubicBezTo>
                <a:cubicBezTo>
                  <a:pt x="8373" y="87763"/>
                  <a:pt x="8140" y="89565"/>
                  <a:pt x="7840" y="91499"/>
                </a:cubicBezTo>
                <a:lnTo>
                  <a:pt x="4037" y="91499"/>
                </a:lnTo>
                <a:lnTo>
                  <a:pt x="4037" y="95102"/>
                </a:lnTo>
                <a:lnTo>
                  <a:pt x="1" y="95102"/>
                </a:lnTo>
                <a:lnTo>
                  <a:pt x="1" y="99005"/>
                </a:lnTo>
                <a:lnTo>
                  <a:pt x="2769" y="99005"/>
                </a:lnTo>
                <a:lnTo>
                  <a:pt x="2769" y="132696"/>
                </a:lnTo>
                <a:lnTo>
                  <a:pt x="35593" y="132696"/>
                </a:lnTo>
                <a:lnTo>
                  <a:pt x="35593" y="99005"/>
                </a:lnTo>
                <a:lnTo>
                  <a:pt x="38361" y="99005"/>
                </a:lnTo>
                <a:lnTo>
                  <a:pt x="38361" y="95102"/>
                </a:lnTo>
                <a:lnTo>
                  <a:pt x="34325" y="95102"/>
                </a:lnTo>
                <a:lnTo>
                  <a:pt x="34325" y="91466"/>
                </a:lnTo>
                <a:lnTo>
                  <a:pt x="29755" y="91466"/>
                </a:lnTo>
                <a:lnTo>
                  <a:pt x="29388" y="88564"/>
                </a:lnTo>
                <a:cubicBezTo>
                  <a:pt x="29822" y="88264"/>
                  <a:pt x="30189" y="87863"/>
                  <a:pt x="30422" y="87396"/>
                </a:cubicBezTo>
                <a:cubicBezTo>
                  <a:pt x="30589" y="86796"/>
                  <a:pt x="30222" y="81792"/>
                  <a:pt x="30222" y="81792"/>
                </a:cubicBezTo>
                <a:lnTo>
                  <a:pt x="30956" y="80325"/>
                </a:lnTo>
                <a:lnTo>
                  <a:pt x="30889" y="77890"/>
                </a:lnTo>
                <a:lnTo>
                  <a:pt x="31523" y="77223"/>
                </a:lnTo>
                <a:cubicBezTo>
                  <a:pt x="31523" y="76589"/>
                  <a:pt x="30356" y="65748"/>
                  <a:pt x="30356" y="65748"/>
                </a:cubicBezTo>
                <a:lnTo>
                  <a:pt x="30623" y="64714"/>
                </a:lnTo>
                <a:cubicBezTo>
                  <a:pt x="30623" y="64714"/>
                  <a:pt x="30740" y="64731"/>
                  <a:pt x="30916" y="64731"/>
                </a:cubicBezTo>
                <a:cubicBezTo>
                  <a:pt x="31343" y="64731"/>
                  <a:pt x="32117" y="64631"/>
                  <a:pt x="32424" y="63946"/>
                </a:cubicBezTo>
                <a:cubicBezTo>
                  <a:pt x="32824" y="63012"/>
                  <a:pt x="33791" y="58075"/>
                  <a:pt x="33791" y="58075"/>
                </a:cubicBezTo>
                <a:cubicBezTo>
                  <a:pt x="33791" y="58075"/>
                  <a:pt x="35259" y="57608"/>
                  <a:pt x="35626" y="57208"/>
                </a:cubicBezTo>
                <a:cubicBezTo>
                  <a:pt x="35993" y="56775"/>
                  <a:pt x="36460" y="55307"/>
                  <a:pt x="36460" y="55307"/>
                </a:cubicBezTo>
                <a:lnTo>
                  <a:pt x="36927" y="54940"/>
                </a:lnTo>
                <a:lnTo>
                  <a:pt x="37094" y="54106"/>
                </a:lnTo>
                <a:cubicBezTo>
                  <a:pt x="37094" y="54106"/>
                  <a:pt x="37828" y="53806"/>
                  <a:pt x="37828" y="53272"/>
                </a:cubicBezTo>
                <a:cubicBezTo>
                  <a:pt x="37761" y="52805"/>
                  <a:pt x="37594" y="52371"/>
                  <a:pt x="37327" y="51971"/>
                </a:cubicBezTo>
                <a:lnTo>
                  <a:pt x="37761" y="51204"/>
                </a:lnTo>
                <a:lnTo>
                  <a:pt x="37327" y="50370"/>
                </a:lnTo>
                <a:lnTo>
                  <a:pt x="31823" y="47601"/>
                </a:lnTo>
                <a:lnTo>
                  <a:pt x="30589" y="49703"/>
                </a:lnTo>
                <a:cubicBezTo>
                  <a:pt x="30222" y="49436"/>
                  <a:pt x="29889" y="49136"/>
                  <a:pt x="29622" y="48802"/>
                </a:cubicBezTo>
                <a:cubicBezTo>
                  <a:pt x="28654" y="47435"/>
                  <a:pt x="27921" y="45900"/>
                  <a:pt x="27487" y="44299"/>
                </a:cubicBezTo>
                <a:cubicBezTo>
                  <a:pt x="26720" y="41697"/>
                  <a:pt x="25786" y="41163"/>
                  <a:pt x="25786" y="41163"/>
                </a:cubicBezTo>
                <a:cubicBezTo>
                  <a:pt x="25786" y="41163"/>
                  <a:pt x="24485" y="40096"/>
                  <a:pt x="24285" y="39729"/>
                </a:cubicBezTo>
                <a:cubicBezTo>
                  <a:pt x="24118" y="39362"/>
                  <a:pt x="23451" y="36660"/>
                  <a:pt x="23451" y="36660"/>
                </a:cubicBezTo>
                <a:cubicBezTo>
                  <a:pt x="23651" y="36460"/>
                  <a:pt x="23751" y="36160"/>
                  <a:pt x="23751" y="35893"/>
                </a:cubicBezTo>
                <a:cubicBezTo>
                  <a:pt x="23684" y="35459"/>
                  <a:pt x="23084" y="33158"/>
                  <a:pt x="23084" y="33158"/>
                </a:cubicBezTo>
                <a:cubicBezTo>
                  <a:pt x="23084" y="33158"/>
                  <a:pt x="23584" y="33158"/>
                  <a:pt x="23618" y="32791"/>
                </a:cubicBezTo>
                <a:cubicBezTo>
                  <a:pt x="23684" y="32457"/>
                  <a:pt x="23217" y="31490"/>
                  <a:pt x="23217" y="31490"/>
                </a:cubicBezTo>
                <a:lnTo>
                  <a:pt x="23584" y="30656"/>
                </a:lnTo>
                <a:lnTo>
                  <a:pt x="28654" y="30322"/>
                </a:lnTo>
                <a:lnTo>
                  <a:pt x="23684" y="29588"/>
                </a:lnTo>
                <a:lnTo>
                  <a:pt x="23384" y="28888"/>
                </a:lnTo>
                <a:lnTo>
                  <a:pt x="28388" y="26920"/>
                </a:lnTo>
                <a:lnTo>
                  <a:pt x="23084" y="27854"/>
                </a:lnTo>
                <a:lnTo>
                  <a:pt x="22583" y="27220"/>
                </a:lnTo>
                <a:lnTo>
                  <a:pt x="25352" y="23417"/>
                </a:lnTo>
                <a:lnTo>
                  <a:pt x="25352" y="23417"/>
                </a:lnTo>
                <a:lnTo>
                  <a:pt x="21283" y="26620"/>
                </a:lnTo>
                <a:lnTo>
                  <a:pt x="19948" y="26186"/>
                </a:lnTo>
                <a:lnTo>
                  <a:pt x="19014" y="21549"/>
                </a:lnTo>
                <a:lnTo>
                  <a:pt x="18781" y="26186"/>
                </a:lnTo>
                <a:cubicBezTo>
                  <a:pt x="18147" y="26253"/>
                  <a:pt x="17513" y="26386"/>
                  <a:pt x="16879" y="26553"/>
                </a:cubicBezTo>
                <a:lnTo>
                  <a:pt x="13210" y="23984"/>
                </a:lnTo>
                <a:lnTo>
                  <a:pt x="13210" y="23984"/>
                </a:lnTo>
                <a:lnTo>
                  <a:pt x="15979" y="27220"/>
                </a:lnTo>
                <a:lnTo>
                  <a:pt x="15145" y="27987"/>
                </a:lnTo>
                <a:lnTo>
                  <a:pt x="11776" y="28154"/>
                </a:lnTo>
                <a:lnTo>
                  <a:pt x="11776" y="26553"/>
                </a:lnTo>
                <a:lnTo>
                  <a:pt x="10475" y="23050"/>
                </a:lnTo>
                <a:lnTo>
                  <a:pt x="9974" y="19314"/>
                </a:lnTo>
                <a:cubicBezTo>
                  <a:pt x="9974" y="19314"/>
                  <a:pt x="10175" y="15278"/>
                  <a:pt x="10175" y="15045"/>
                </a:cubicBezTo>
                <a:cubicBezTo>
                  <a:pt x="10175" y="14778"/>
                  <a:pt x="9307" y="12510"/>
                  <a:pt x="9307" y="12510"/>
                </a:cubicBezTo>
                <a:lnTo>
                  <a:pt x="9474" y="10775"/>
                </a:lnTo>
                <a:cubicBezTo>
                  <a:pt x="10008" y="10675"/>
                  <a:pt x="11676" y="9441"/>
                  <a:pt x="11676" y="9441"/>
                </a:cubicBezTo>
                <a:lnTo>
                  <a:pt x="11676" y="7072"/>
                </a:lnTo>
                <a:lnTo>
                  <a:pt x="10375" y="6372"/>
                </a:lnTo>
                <a:lnTo>
                  <a:pt x="10942" y="5104"/>
                </a:lnTo>
                <a:lnTo>
                  <a:pt x="10842" y="3270"/>
                </a:lnTo>
                <a:lnTo>
                  <a:pt x="10375" y="3870"/>
                </a:lnTo>
                <a:cubicBezTo>
                  <a:pt x="10508" y="3370"/>
                  <a:pt x="10575" y="2836"/>
                  <a:pt x="10608" y="2302"/>
                </a:cubicBezTo>
                <a:cubicBezTo>
                  <a:pt x="10542" y="1535"/>
                  <a:pt x="10408" y="768"/>
                  <a:pt x="10175" y="1"/>
                </a:cubicBezTo>
                <a:close/>
              </a:path>
            </a:pathLst>
          </a:custGeom>
          <a:solidFill>
            <a:srgbClr val="3CC999">
              <a:alpha val="78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6067125" y="2799375"/>
            <a:ext cx="1627017" cy="2339523"/>
          </a:xfrm>
          <a:custGeom>
            <a:avLst/>
            <a:gdLst/>
            <a:ahLst/>
            <a:cxnLst/>
            <a:rect l="l" t="t" r="r" b="b"/>
            <a:pathLst>
              <a:path w="45767" h="65814" extrusionOk="0">
                <a:moveTo>
                  <a:pt x="5705" y="0"/>
                </a:moveTo>
                <a:cubicBezTo>
                  <a:pt x="5571" y="0"/>
                  <a:pt x="5505" y="534"/>
                  <a:pt x="5471" y="1001"/>
                </a:cubicBezTo>
                <a:cubicBezTo>
                  <a:pt x="5171" y="1201"/>
                  <a:pt x="4971" y="1568"/>
                  <a:pt x="4971" y="1935"/>
                </a:cubicBezTo>
                <a:lnTo>
                  <a:pt x="4671" y="1935"/>
                </a:lnTo>
                <a:lnTo>
                  <a:pt x="4671" y="2902"/>
                </a:lnTo>
                <a:lnTo>
                  <a:pt x="4004" y="2902"/>
                </a:lnTo>
                <a:lnTo>
                  <a:pt x="4004" y="4036"/>
                </a:lnTo>
                <a:lnTo>
                  <a:pt x="17346" y="4036"/>
                </a:lnTo>
                <a:lnTo>
                  <a:pt x="17346" y="2902"/>
                </a:lnTo>
                <a:lnTo>
                  <a:pt x="6605" y="2902"/>
                </a:lnTo>
                <a:lnTo>
                  <a:pt x="6605" y="1935"/>
                </a:lnTo>
                <a:lnTo>
                  <a:pt x="6439" y="1935"/>
                </a:lnTo>
                <a:cubicBezTo>
                  <a:pt x="6472" y="1535"/>
                  <a:pt x="6272" y="1168"/>
                  <a:pt x="5938" y="967"/>
                </a:cubicBezTo>
                <a:cubicBezTo>
                  <a:pt x="5905" y="500"/>
                  <a:pt x="5872" y="0"/>
                  <a:pt x="5705" y="0"/>
                </a:cubicBezTo>
                <a:close/>
                <a:moveTo>
                  <a:pt x="16079" y="4837"/>
                </a:moveTo>
                <a:lnTo>
                  <a:pt x="16079" y="5938"/>
                </a:lnTo>
                <a:lnTo>
                  <a:pt x="5138" y="5938"/>
                </a:lnTo>
                <a:lnTo>
                  <a:pt x="5138" y="4837"/>
                </a:lnTo>
                <a:close/>
                <a:moveTo>
                  <a:pt x="40797" y="4804"/>
                </a:moveTo>
                <a:lnTo>
                  <a:pt x="40797" y="5938"/>
                </a:lnTo>
                <a:lnTo>
                  <a:pt x="29855" y="5938"/>
                </a:lnTo>
                <a:lnTo>
                  <a:pt x="29855" y="4804"/>
                </a:lnTo>
                <a:close/>
                <a:moveTo>
                  <a:pt x="12843" y="9307"/>
                </a:moveTo>
                <a:cubicBezTo>
                  <a:pt x="13110" y="9407"/>
                  <a:pt x="13344" y="9574"/>
                  <a:pt x="13477" y="9807"/>
                </a:cubicBezTo>
                <a:cubicBezTo>
                  <a:pt x="13711" y="10241"/>
                  <a:pt x="13811" y="10741"/>
                  <a:pt x="13811" y="11241"/>
                </a:cubicBezTo>
                <a:lnTo>
                  <a:pt x="13977" y="11241"/>
                </a:lnTo>
                <a:lnTo>
                  <a:pt x="13977" y="22316"/>
                </a:lnTo>
                <a:lnTo>
                  <a:pt x="11709" y="22316"/>
                </a:lnTo>
                <a:lnTo>
                  <a:pt x="11709" y="11241"/>
                </a:lnTo>
                <a:lnTo>
                  <a:pt x="11876" y="11241"/>
                </a:lnTo>
                <a:cubicBezTo>
                  <a:pt x="11876" y="10741"/>
                  <a:pt x="11976" y="10241"/>
                  <a:pt x="12209" y="9807"/>
                </a:cubicBezTo>
                <a:cubicBezTo>
                  <a:pt x="12376" y="9574"/>
                  <a:pt x="12576" y="9407"/>
                  <a:pt x="12843" y="9307"/>
                </a:cubicBezTo>
                <a:close/>
                <a:moveTo>
                  <a:pt x="33058" y="9307"/>
                </a:moveTo>
                <a:cubicBezTo>
                  <a:pt x="33325" y="9407"/>
                  <a:pt x="33558" y="9574"/>
                  <a:pt x="33691" y="9807"/>
                </a:cubicBezTo>
                <a:cubicBezTo>
                  <a:pt x="33925" y="10241"/>
                  <a:pt x="34025" y="10741"/>
                  <a:pt x="34025" y="11241"/>
                </a:cubicBezTo>
                <a:lnTo>
                  <a:pt x="34192" y="11241"/>
                </a:lnTo>
                <a:lnTo>
                  <a:pt x="34192" y="22316"/>
                </a:lnTo>
                <a:lnTo>
                  <a:pt x="31957" y="22316"/>
                </a:lnTo>
                <a:lnTo>
                  <a:pt x="31957" y="11241"/>
                </a:lnTo>
                <a:lnTo>
                  <a:pt x="32090" y="11241"/>
                </a:lnTo>
                <a:cubicBezTo>
                  <a:pt x="32090" y="10741"/>
                  <a:pt x="32190" y="10241"/>
                  <a:pt x="32424" y="9807"/>
                </a:cubicBezTo>
                <a:cubicBezTo>
                  <a:pt x="32591" y="9574"/>
                  <a:pt x="32791" y="9407"/>
                  <a:pt x="33058" y="9307"/>
                </a:cubicBezTo>
                <a:close/>
                <a:moveTo>
                  <a:pt x="8507" y="9307"/>
                </a:moveTo>
                <a:cubicBezTo>
                  <a:pt x="8774" y="9474"/>
                  <a:pt x="8974" y="9707"/>
                  <a:pt x="9141" y="9941"/>
                </a:cubicBezTo>
                <a:cubicBezTo>
                  <a:pt x="9374" y="10408"/>
                  <a:pt x="9474" y="10908"/>
                  <a:pt x="9474" y="11408"/>
                </a:cubicBezTo>
                <a:lnTo>
                  <a:pt x="9641" y="11408"/>
                </a:lnTo>
                <a:lnTo>
                  <a:pt x="9641" y="22483"/>
                </a:lnTo>
                <a:lnTo>
                  <a:pt x="7406" y="22449"/>
                </a:lnTo>
                <a:lnTo>
                  <a:pt x="7406" y="11408"/>
                </a:lnTo>
                <a:lnTo>
                  <a:pt x="7539" y="11408"/>
                </a:lnTo>
                <a:cubicBezTo>
                  <a:pt x="7539" y="10908"/>
                  <a:pt x="7640" y="10408"/>
                  <a:pt x="7873" y="9974"/>
                </a:cubicBezTo>
                <a:cubicBezTo>
                  <a:pt x="8040" y="9707"/>
                  <a:pt x="8273" y="9507"/>
                  <a:pt x="8507" y="9307"/>
                </a:cubicBezTo>
                <a:close/>
                <a:moveTo>
                  <a:pt x="37394" y="9307"/>
                </a:moveTo>
                <a:cubicBezTo>
                  <a:pt x="37661" y="9507"/>
                  <a:pt x="37861" y="9707"/>
                  <a:pt x="38028" y="9974"/>
                </a:cubicBezTo>
                <a:cubicBezTo>
                  <a:pt x="38261" y="10408"/>
                  <a:pt x="38362" y="10908"/>
                  <a:pt x="38362" y="11408"/>
                </a:cubicBezTo>
                <a:lnTo>
                  <a:pt x="38528" y="11408"/>
                </a:lnTo>
                <a:lnTo>
                  <a:pt x="38528" y="22483"/>
                </a:lnTo>
                <a:lnTo>
                  <a:pt x="36260" y="22483"/>
                </a:lnTo>
                <a:lnTo>
                  <a:pt x="36260" y="11408"/>
                </a:lnTo>
                <a:lnTo>
                  <a:pt x="36427" y="11408"/>
                </a:lnTo>
                <a:cubicBezTo>
                  <a:pt x="36427" y="10908"/>
                  <a:pt x="36527" y="10408"/>
                  <a:pt x="36760" y="9941"/>
                </a:cubicBezTo>
                <a:cubicBezTo>
                  <a:pt x="36927" y="9707"/>
                  <a:pt x="37161" y="9474"/>
                  <a:pt x="37394" y="9307"/>
                </a:cubicBezTo>
                <a:close/>
                <a:moveTo>
                  <a:pt x="14945" y="22783"/>
                </a:moveTo>
                <a:lnTo>
                  <a:pt x="14945" y="23283"/>
                </a:lnTo>
                <a:lnTo>
                  <a:pt x="6605" y="23283"/>
                </a:lnTo>
                <a:lnTo>
                  <a:pt x="6605" y="22783"/>
                </a:lnTo>
                <a:close/>
                <a:moveTo>
                  <a:pt x="27053" y="22783"/>
                </a:moveTo>
                <a:lnTo>
                  <a:pt x="27053" y="23283"/>
                </a:lnTo>
                <a:lnTo>
                  <a:pt x="18714" y="23283"/>
                </a:lnTo>
                <a:lnTo>
                  <a:pt x="18714" y="22783"/>
                </a:lnTo>
                <a:close/>
                <a:moveTo>
                  <a:pt x="39429" y="22783"/>
                </a:moveTo>
                <a:lnTo>
                  <a:pt x="39429" y="23283"/>
                </a:lnTo>
                <a:lnTo>
                  <a:pt x="31090" y="23283"/>
                </a:lnTo>
                <a:lnTo>
                  <a:pt x="31090" y="22783"/>
                </a:lnTo>
                <a:close/>
                <a:moveTo>
                  <a:pt x="6706" y="25652"/>
                </a:moveTo>
                <a:cubicBezTo>
                  <a:pt x="6806" y="25685"/>
                  <a:pt x="6872" y="25752"/>
                  <a:pt x="6939" y="25852"/>
                </a:cubicBezTo>
                <a:cubicBezTo>
                  <a:pt x="7006" y="26019"/>
                  <a:pt x="7039" y="26219"/>
                  <a:pt x="7039" y="26386"/>
                </a:cubicBezTo>
                <a:lnTo>
                  <a:pt x="7106" y="26386"/>
                </a:lnTo>
                <a:lnTo>
                  <a:pt x="7106" y="30622"/>
                </a:lnTo>
                <a:lnTo>
                  <a:pt x="6939" y="30622"/>
                </a:lnTo>
                <a:lnTo>
                  <a:pt x="6939" y="30755"/>
                </a:lnTo>
                <a:lnTo>
                  <a:pt x="6472" y="30755"/>
                </a:lnTo>
                <a:lnTo>
                  <a:pt x="6472" y="30622"/>
                </a:lnTo>
                <a:lnTo>
                  <a:pt x="6305" y="30622"/>
                </a:lnTo>
                <a:lnTo>
                  <a:pt x="6305" y="26419"/>
                </a:lnTo>
                <a:lnTo>
                  <a:pt x="6372" y="26419"/>
                </a:lnTo>
                <a:cubicBezTo>
                  <a:pt x="6372" y="26219"/>
                  <a:pt x="6405" y="26019"/>
                  <a:pt x="6472" y="25852"/>
                </a:cubicBezTo>
                <a:cubicBezTo>
                  <a:pt x="6539" y="25785"/>
                  <a:pt x="6605" y="25718"/>
                  <a:pt x="6706" y="25685"/>
                </a:cubicBezTo>
                <a:lnTo>
                  <a:pt x="6706" y="25652"/>
                </a:lnTo>
                <a:close/>
                <a:moveTo>
                  <a:pt x="18314" y="25652"/>
                </a:moveTo>
                <a:cubicBezTo>
                  <a:pt x="18381" y="25685"/>
                  <a:pt x="18481" y="25752"/>
                  <a:pt x="18514" y="25852"/>
                </a:cubicBezTo>
                <a:cubicBezTo>
                  <a:pt x="18614" y="26019"/>
                  <a:pt x="18647" y="26219"/>
                  <a:pt x="18647" y="26386"/>
                </a:cubicBezTo>
                <a:lnTo>
                  <a:pt x="18681" y="26386"/>
                </a:lnTo>
                <a:lnTo>
                  <a:pt x="18681" y="30622"/>
                </a:lnTo>
                <a:lnTo>
                  <a:pt x="18547" y="30622"/>
                </a:lnTo>
                <a:lnTo>
                  <a:pt x="18547" y="30755"/>
                </a:lnTo>
                <a:lnTo>
                  <a:pt x="18080" y="30755"/>
                </a:lnTo>
                <a:lnTo>
                  <a:pt x="18080" y="30622"/>
                </a:lnTo>
                <a:lnTo>
                  <a:pt x="17914" y="30622"/>
                </a:lnTo>
                <a:lnTo>
                  <a:pt x="17914" y="26386"/>
                </a:lnTo>
                <a:lnTo>
                  <a:pt x="17980" y="26386"/>
                </a:lnTo>
                <a:cubicBezTo>
                  <a:pt x="17980" y="26219"/>
                  <a:pt x="18014" y="26019"/>
                  <a:pt x="18080" y="25852"/>
                </a:cubicBezTo>
                <a:cubicBezTo>
                  <a:pt x="18147" y="25752"/>
                  <a:pt x="18214" y="25685"/>
                  <a:pt x="18314" y="25652"/>
                </a:cubicBezTo>
                <a:close/>
                <a:moveTo>
                  <a:pt x="7840" y="25685"/>
                </a:moveTo>
                <a:cubicBezTo>
                  <a:pt x="7940" y="25718"/>
                  <a:pt x="8006" y="25785"/>
                  <a:pt x="8073" y="25852"/>
                </a:cubicBezTo>
                <a:cubicBezTo>
                  <a:pt x="8140" y="26019"/>
                  <a:pt x="8173" y="26219"/>
                  <a:pt x="8173" y="26419"/>
                </a:cubicBezTo>
                <a:lnTo>
                  <a:pt x="8240" y="26419"/>
                </a:lnTo>
                <a:lnTo>
                  <a:pt x="8240" y="30622"/>
                </a:lnTo>
                <a:lnTo>
                  <a:pt x="8107" y="30622"/>
                </a:lnTo>
                <a:lnTo>
                  <a:pt x="8107" y="30789"/>
                </a:lnTo>
                <a:lnTo>
                  <a:pt x="7606" y="30789"/>
                </a:lnTo>
                <a:lnTo>
                  <a:pt x="7606" y="30622"/>
                </a:lnTo>
                <a:lnTo>
                  <a:pt x="7439" y="30622"/>
                </a:lnTo>
                <a:lnTo>
                  <a:pt x="7439" y="26419"/>
                </a:lnTo>
                <a:lnTo>
                  <a:pt x="7506" y="26419"/>
                </a:lnTo>
                <a:cubicBezTo>
                  <a:pt x="7506" y="26219"/>
                  <a:pt x="7539" y="26019"/>
                  <a:pt x="7640" y="25852"/>
                </a:cubicBezTo>
                <a:cubicBezTo>
                  <a:pt x="7673" y="25785"/>
                  <a:pt x="7773" y="25718"/>
                  <a:pt x="7840" y="25685"/>
                </a:cubicBezTo>
                <a:close/>
                <a:moveTo>
                  <a:pt x="8974" y="25685"/>
                </a:moveTo>
                <a:cubicBezTo>
                  <a:pt x="9074" y="25718"/>
                  <a:pt x="9174" y="25785"/>
                  <a:pt x="9207" y="25852"/>
                </a:cubicBezTo>
                <a:cubicBezTo>
                  <a:pt x="9307" y="26019"/>
                  <a:pt x="9341" y="26219"/>
                  <a:pt x="9341" y="26419"/>
                </a:cubicBezTo>
                <a:lnTo>
                  <a:pt x="9374" y="26419"/>
                </a:lnTo>
                <a:lnTo>
                  <a:pt x="9374" y="30622"/>
                </a:lnTo>
                <a:lnTo>
                  <a:pt x="9241" y="30622"/>
                </a:lnTo>
                <a:lnTo>
                  <a:pt x="9241" y="30789"/>
                </a:lnTo>
                <a:lnTo>
                  <a:pt x="8774" y="30789"/>
                </a:lnTo>
                <a:lnTo>
                  <a:pt x="8774" y="30622"/>
                </a:lnTo>
                <a:lnTo>
                  <a:pt x="8607" y="30622"/>
                </a:lnTo>
                <a:lnTo>
                  <a:pt x="8607" y="26419"/>
                </a:lnTo>
                <a:lnTo>
                  <a:pt x="8640" y="26419"/>
                </a:lnTo>
                <a:cubicBezTo>
                  <a:pt x="8640" y="26219"/>
                  <a:pt x="8707" y="26019"/>
                  <a:pt x="8774" y="25852"/>
                </a:cubicBezTo>
                <a:cubicBezTo>
                  <a:pt x="8807" y="25785"/>
                  <a:pt x="8907" y="25718"/>
                  <a:pt x="8974" y="25685"/>
                </a:cubicBezTo>
                <a:close/>
                <a:moveTo>
                  <a:pt x="10141" y="25685"/>
                </a:moveTo>
                <a:cubicBezTo>
                  <a:pt x="10241" y="25718"/>
                  <a:pt x="10308" y="25785"/>
                  <a:pt x="10341" y="25852"/>
                </a:cubicBezTo>
                <a:cubicBezTo>
                  <a:pt x="10442" y="26019"/>
                  <a:pt x="10475" y="26219"/>
                  <a:pt x="10475" y="26419"/>
                </a:cubicBezTo>
                <a:lnTo>
                  <a:pt x="10508" y="26419"/>
                </a:lnTo>
                <a:lnTo>
                  <a:pt x="10508" y="30622"/>
                </a:lnTo>
                <a:lnTo>
                  <a:pt x="10375" y="30622"/>
                </a:lnTo>
                <a:lnTo>
                  <a:pt x="10375" y="30789"/>
                </a:lnTo>
                <a:lnTo>
                  <a:pt x="9908" y="30789"/>
                </a:lnTo>
                <a:lnTo>
                  <a:pt x="9908" y="30622"/>
                </a:lnTo>
                <a:lnTo>
                  <a:pt x="9741" y="30622"/>
                </a:lnTo>
                <a:lnTo>
                  <a:pt x="9741" y="26419"/>
                </a:lnTo>
                <a:lnTo>
                  <a:pt x="9808" y="26419"/>
                </a:lnTo>
                <a:cubicBezTo>
                  <a:pt x="9808" y="26219"/>
                  <a:pt x="9841" y="26019"/>
                  <a:pt x="9908" y="25852"/>
                </a:cubicBezTo>
                <a:cubicBezTo>
                  <a:pt x="9975" y="25785"/>
                  <a:pt x="10041" y="25718"/>
                  <a:pt x="10141" y="25685"/>
                </a:cubicBezTo>
                <a:close/>
                <a:moveTo>
                  <a:pt x="11275" y="25685"/>
                </a:moveTo>
                <a:cubicBezTo>
                  <a:pt x="11376" y="25718"/>
                  <a:pt x="11442" y="25785"/>
                  <a:pt x="11509" y="25852"/>
                </a:cubicBezTo>
                <a:cubicBezTo>
                  <a:pt x="11576" y="26019"/>
                  <a:pt x="11609" y="26219"/>
                  <a:pt x="11609" y="26419"/>
                </a:cubicBezTo>
                <a:lnTo>
                  <a:pt x="11676" y="26419"/>
                </a:lnTo>
                <a:lnTo>
                  <a:pt x="11676" y="30622"/>
                </a:lnTo>
                <a:lnTo>
                  <a:pt x="11509" y="30622"/>
                </a:lnTo>
                <a:lnTo>
                  <a:pt x="11509" y="30789"/>
                </a:lnTo>
                <a:lnTo>
                  <a:pt x="11042" y="30789"/>
                </a:lnTo>
                <a:lnTo>
                  <a:pt x="11042" y="30622"/>
                </a:lnTo>
                <a:lnTo>
                  <a:pt x="10875" y="30622"/>
                </a:lnTo>
                <a:lnTo>
                  <a:pt x="10875" y="26419"/>
                </a:lnTo>
                <a:lnTo>
                  <a:pt x="10942" y="26419"/>
                </a:lnTo>
                <a:cubicBezTo>
                  <a:pt x="10942" y="26219"/>
                  <a:pt x="10975" y="26019"/>
                  <a:pt x="11042" y="25852"/>
                </a:cubicBezTo>
                <a:cubicBezTo>
                  <a:pt x="11109" y="25785"/>
                  <a:pt x="11175" y="25718"/>
                  <a:pt x="11275" y="25685"/>
                </a:cubicBezTo>
                <a:close/>
                <a:moveTo>
                  <a:pt x="12410" y="25685"/>
                </a:moveTo>
                <a:cubicBezTo>
                  <a:pt x="12510" y="25718"/>
                  <a:pt x="12576" y="25785"/>
                  <a:pt x="12643" y="25852"/>
                </a:cubicBezTo>
                <a:cubicBezTo>
                  <a:pt x="12710" y="26019"/>
                  <a:pt x="12743" y="26219"/>
                  <a:pt x="12743" y="26419"/>
                </a:cubicBezTo>
                <a:lnTo>
                  <a:pt x="12810" y="26419"/>
                </a:lnTo>
                <a:lnTo>
                  <a:pt x="12810" y="30622"/>
                </a:lnTo>
                <a:lnTo>
                  <a:pt x="12676" y="30622"/>
                </a:lnTo>
                <a:lnTo>
                  <a:pt x="12676" y="30789"/>
                </a:lnTo>
                <a:lnTo>
                  <a:pt x="12176" y="30789"/>
                </a:lnTo>
                <a:lnTo>
                  <a:pt x="12176" y="30622"/>
                </a:lnTo>
                <a:lnTo>
                  <a:pt x="12009" y="30622"/>
                </a:lnTo>
                <a:lnTo>
                  <a:pt x="12009" y="26419"/>
                </a:lnTo>
                <a:lnTo>
                  <a:pt x="12076" y="26419"/>
                </a:lnTo>
                <a:cubicBezTo>
                  <a:pt x="12076" y="26219"/>
                  <a:pt x="12109" y="26019"/>
                  <a:pt x="12176" y="25852"/>
                </a:cubicBezTo>
                <a:cubicBezTo>
                  <a:pt x="12243" y="25785"/>
                  <a:pt x="12310" y="25718"/>
                  <a:pt x="12410" y="25685"/>
                </a:cubicBezTo>
                <a:close/>
                <a:moveTo>
                  <a:pt x="13560" y="25677"/>
                </a:moveTo>
                <a:cubicBezTo>
                  <a:pt x="13661" y="25677"/>
                  <a:pt x="13761" y="25735"/>
                  <a:pt x="13777" y="25852"/>
                </a:cubicBezTo>
                <a:cubicBezTo>
                  <a:pt x="13877" y="26019"/>
                  <a:pt x="13911" y="26219"/>
                  <a:pt x="13911" y="26419"/>
                </a:cubicBezTo>
                <a:lnTo>
                  <a:pt x="13944" y="26419"/>
                </a:lnTo>
                <a:lnTo>
                  <a:pt x="13944" y="30622"/>
                </a:lnTo>
                <a:lnTo>
                  <a:pt x="13811" y="30622"/>
                </a:lnTo>
                <a:lnTo>
                  <a:pt x="13811" y="30789"/>
                </a:lnTo>
                <a:lnTo>
                  <a:pt x="13310" y="30789"/>
                </a:lnTo>
                <a:lnTo>
                  <a:pt x="13310" y="30622"/>
                </a:lnTo>
                <a:lnTo>
                  <a:pt x="13177" y="30622"/>
                </a:lnTo>
                <a:lnTo>
                  <a:pt x="13177" y="26419"/>
                </a:lnTo>
                <a:lnTo>
                  <a:pt x="13210" y="26419"/>
                </a:lnTo>
                <a:cubicBezTo>
                  <a:pt x="13210" y="26219"/>
                  <a:pt x="13244" y="26019"/>
                  <a:pt x="13344" y="25852"/>
                </a:cubicBezTo>
                <a:cubicBezTo>
                  <a:pt x="13360" y="25735"/>
                  <a:pt x="13460" y="25677"/>
                  <a:pt x="13560" y="25677"/>
                </a:cubicBezTo>
                <a:close/>
                <a:moveTo>
                  <a:pt x="14695" y="25677"/>
                </a:moveTo>
                <a:cubicBezTo>
                  <a:pt x="14795" y="25677"/>
                  <a:pt x="14895" y="25735"/>
                  <a:pt x="14911" y="25852"/>
                </a:cubicBezTo>
                <a:cubicBezTo>
                  <a:pt x="15011" y="26019"/>
                  <a:pt x="15045" y="26219"/>
                  <a:pt x="15045" y="26419"/>
                </a:cubicBezTo>
                <a:lnTo>
                  <a:pt x="15078" y="26419"/>
                </a:lnTo>
                <a:lnTo>
                  <a:pt x="15078" y="30622"/>
                </a:lnTo>
                <a:lnTo>
                  <a:pt x="14945" y="30622"/>
                </a:lnTo>
                <a:lnTo>
                  <a:pt x="14945" y="30789"/>
                </a:lnTo>
                <a:lnTo>
                  <a:pt x="14478" y="30789"/>
                </a:lnTo>
                <a:lnTo>
                  <a:pt x="14478" y="30622"/>
                </a:lnTo>
                <a:lnTo>
                  <a:pt x="14311" y="30622"/>
                </a:lnTo>
                <a:lnTo>
                  <a:pt x="14311" y="26419"/>
                </a:lnTo>
                <a:lnTo>
                  <a:pt x="14378" y="26419"/>
                </a:lnTo>
                <a:cubicBezTo>
                  <a:pt x="14378" y="26219"/>
                  <a:pt x="14411" y="26019"/>
                  <a:pt x="14478" y="25852"/>
                </a:cubicBezTo>
                <a:cubicBezTo>
                  <a:pt x="14494" y="25735"/>
                  <a:pt x="14595" y="25677"/>
                  <a:pt x="14695" y="25677"/>
                </a:cubicBezTo>
                <a:close/>
                <a:moveTo>
                  <a:pt x="19448" y="25685"/>
                </a:moveTo>
                <a:cubicBezTo>
                  <a:pt x="19548" y="25718"/>
                  <a:pt x="19615" y="25785"/>
                  <a:pt x="19681" y="25852"/>
                </a:cubicBezTo>
                <a:cubicBezTo>
                  <a:pt x="19748" y="26019"/>
                  <a:pt x="19782" y="26219"/>
                  <a:pt x="19782" y="26419"/>
                </a:cubicBezTo>
                <a:lnTo>
                  <a:pt x="19848" y="26419"/>
                </a:lnTo>
                <a:lnTo>
                  <a:pt x="19848" y="30622"/>
                </a:lnTo>
                <a:lnTo>
                  <a:pt x="19715" y="30622"/>
                </a:lnTo>
                <a:lnTo>
                  <a:pt x="19715" y="30789"/>
                </a:lnTo>
                <a:lnTo>
                  <a:pt x="19214" y="30789"/>
                </a:lnTo>
                <a:lnTo>
                  <a:pt x="19214" y="30622"/>
                </a:lnTo>
                <a:lnTo>
                  <a:pt x="19048" y="30622"/>
                </a:lnTo>
                <a:lnTo>
                  <a:pt x="19048" y="26419"/>
                </a:lnTo>
                <a:lnTo>
                  <a:pt x="19114" y="26419"/>
                </a:lnTo>
                <a:cubicBezTo>
                  <a:pt x="19114" y="26219"/>
                  <a:pt x="19148" y="26019"/>
                  <a:pt x="19214" y="25852"/>
                </a:cubicBezTo>
                <a:cubicBezTo>
                  <a:pt x="19281" y="25785"/>
                  <a:pt x="19348" y="25718"/>
                  <a:pt x="19448" y="25685"/>
                </a:cubicBezTo>
                <a:close/>
                <a:moveTo>
                  <a:pt x="20615" y="25685"/>
                </a:moveTo>
                <a:cubicBezTo>
                  <a:pt x="20682" y="25718"/>
                  <a:pt x="20782" y="25785"/>
                  <a:pt x="20816" y="25852"/>
                </a:cubicBezTo>
                <a:cubicBezTo>
                  <a:pt x="20916" y="26019"/>
                  <a:pt x="20949" y="26219"/>
                  <a:pt x="20949" y="26419"/>
                </a:cubicBezTo>
                <a:lnTo>
                  <a:pt x="20982" y="26419"/>
                </a:lnTo>
                <a:lnTo>
                  <a:pt x="20982" y="30622"/>
                </a:lnTo>
                <a:lnTo>
                  <a:pt x="20849" y="30622"/>
                </a:lnTo>
                <a:lnTo>
                  <a:pt x="20849" y="30789"/>
                </a:lnTo>
                <a:lnTo>
                  <a:pt x="20382" y="30789"/>
                </a:lnTo>
                <a:lnTo>
                  <a:pt x="20382" y="30622"/>
                </a:lnTo>
                <a:lnTo>
                  <a:pt x="20182" y="30622"/>
                </a:lnTo>
                <a:lnTo>
                  <a:pt x="20182" y="26419"/>
                </a:lnTo>
                <a:lnTo>
                  <a:pt x="20282" y="26419"/>
                </a:lnTo>
                <a:cubicBezTo>
                  <a:pt x="20249" y="26219"/>
                  <a:pt x="20315" y="26019"/>
                  <a:pt x="20382" y="25852"/>
                </a:cubicBezTo>
                <a:cubicBezTo>
                  <a:pt x="20415" y="25785"/>
                  <a:pt x="20515" y="25718"/>
                  <a:pt x="20615" y="25685"/>
                </a:cubicBezTo>
                <a:close/>
                <a:moveTo>
                  <a:pt x="21716" y="25685"/>
                </a:moveTo>
                <a:cubicBezTo>
                  <a:pt x="21816" y="25718"/>
                  <a:pt x="21916" y="25785"/>
                  <a:pt x="21950" y="25852"/>
                </a:cubicBezTo>
                <a:cubicBezTo>
                  <a:pt x="22016" y="26019"/>
                  <a:pt x="22083" y="26219"/>
                  <a:pt x="22050" y="26419"/>
                </a:cubicBezTo>
                <a:lnTo>
                  <a:pt x="22117" y="26419"/>
                </a:lnTo>
                <a:lnTo>
                  <a:pt x="22117" y="30622"/>
                </a:lnTo>
                <a:lnTo>
                  <a:pt x="21983" y="30622"/>
                </a:lnTo>
                <a:lnTo>
                  <a:pt x="21983" y="30789"/>
                </a:lnTo>
                <a:lnTo>
                  <a:pt x="21516" y="30789"/>
                </a:lnTo>
                <a:lnTo>
                  <a:pt x="21516" y="30622"/>
                </a:lnTo>
                <a:lnTo>
                  <a:pt x="21349" y="30622"/>
                </a:lnTo>
                <a:lnTo>
                  <a:pt x="21349" y="26419"/>
                </a:lnTo>
                <a:lnTo>
                  <a:pt x="21383" y="26419"/>
                </a:lnTo>
                <a:cubicBezTo>
                  <a:pt x="21383" y="26219"/>
                  <a:pt x="21416" y="26019"/>
                  <a:pt x="21516" y="25852"/>
                </a:cubicBezTo>
                <a:cubicBezTo>
                  <a:pt x="21549" y="25785"/>
                  <a:pt x="21650" y="25718"/>
                  <a:pt x="21716" y="25685"/>
                </a:cubicBezTo>
                <a:close/>
                <a:moveTo>
                  <a:pt x="22884" y="25685"/>
                </a:moveTo>
                <a:cubicBezTo>
                  <a:pt x="22950" y="25718"/>
                  <a:pt x="23051" y="25785"/>
                  <a:pt x="23084" y="25852"/>
                </a:cubicBezTo>
                <a:cubicBezTo>
                  <a:pt x="23184" y="26019"/>
                  <a:pt x="23217" y="26219"/>
                  <a:pt x="23217" y="26419"/>
                </a:cubicBezTo>
                <a:lnTo>
                  <a:pt x="23251" y="26419"/>
                </a:lnTo>
                <a:lnTo>
                  <a:pt x="23251" y="30622"/>
                </a:lnTo>
                <a:lnTo>
                  <a:pt x="23117" y="30622"/>
                </a:lnTo>
                <a:lnTo>
                  <a:pt x="23117" y="30789"/>
                </a:lnTo>
                <a:lnTo>
                  <a:pt x="22650" y="30789"/>
                </a:lnTo>
                <a:lnTo>
                  <a:pt x="22650" y="30622"/>
                </a:lnTo>
                <a:lnTo>
                  <a:pt x="22483" y="30622"/>
                </a:lnTo>
                <a:lnTo>
                  <a:pt x="22483" y="26419"/>
                </a:lnTo>
                <a:lnTo>
                  <a:pt x="22550" y="26419"/>
                </a:lnTo>
                <a:cubicBezTo>
                  <a:pt x="22550" y="26219"/>
                  <a:pt x="22584" y="26019"/>
                  <a:pt x="22650" y="25852"/>
                </a:cubicBezTo>
                <a:cubicBezTo>
                  <a:pt x="22717" y="25785"/>
                  <a:pt x="22784" y="25718"/>
                  <a:pt x="22884" y="25685"/>
                </a:cubicBezTo>
                <a:close/>
                <a:moveTo>
                  <a:pt x="24018" y="25685"/>
                </a:moveTo>
                <a:cubicBezTo>
                  <a:pt x="24118" y="25718"/>
                  <a:pt x="24185" y="25785"/>
                  <a:pt x="24251" y="25852"/>
                </a:cubicBezTo>
                <a:cubicBezTo>
                  <a:pt x="24318" y="26019"/>
                  <a:pt x="24351" y="26219"/>
                  <a:pt x="24351" y="26419"/>
                </a:cubicBezTo>
                <a:lnTo>
                  <a:pt x="24418" y="26419"/>
                </a:lnTo>
                <a:lnTo>
                  <a:pt x="24418" y="30622"/>
                </a:lnTo>
                <a:lnTo>
                  <a:pt x="24251" y="30622"/>
                </a:lnTo>
                <a:lnTo>
                  <a:pt x="24251" y="30789"/>
                </a:lnTo>
                <a:lnTo>
                  <a:pt x="23784" y="30789"/>
                </a:lnTo>
                <a:lnTo>
                  <a:pt x="23784" y="30622"/>
                </a:lnTo>
                <a:lnTo>
                  <a:pt x="23618" y="30622"/>
                </a:lnTo>
                <a:lnTo>
                  <a:pt x="23618" y="26419"/>
                </a:lnTo>
                <a:lnTo>
                  <a:pt x="23684" y="26419"/>
                </a:lnTo>
                <a:cubicBezTo>
                  <a:pt x="23684" y="26219"/>
                  <a:pt x="23718" y="26019"/>
                  <a:pt x="23784" y="25852"/>
                </a:cubicBezTo>
                <a:cubicBezTo>
                  <a:pt x="23851" y="25785"/>
                  <a:pt x="23918" y="25718"/>
                  <a:pt x="24018" y="25685"/>
                </a:cubicBezTo>
                <a:close/>
                <a:moveTo>
                  <a:pt x="25152" y="25685"/>
                </a:moveTo>
                <a:cubicBezTo>
                  <a:pt x="25252" y="25718"/>
                  <a:pt x="25319" y="25785"/>
                  <a:pt x="25386" y="25852"/>
                </a:cubicBezTo>
                <a:cubicBezTo>
                  <a:pt x="25452" y="26019"/>
                  <a:pt x="25486" y="26219"/>
                  <a:pt x="25486" y="26419"/>
                </a:cubicBezTo>
                <a:lnTo>
                  <a:pt x="25552" y="26419"/>
                </a:lnTo>
                <a:lnTo>
                  <a:pt x="25552" y="30622"/>
                </a:lnTo>
                <a:lnTo>
                  <a:pt x="25419" y="30622"/>
                </a:lnTo>
                <a:lnTo>
                  <a:pt x="25419" y="30789"/>
                </a:lnTo>
                <a:lnTo>
                  <a:pt x="24919" y="30789"/>
                </a:lnTo>
                <a:lnTo>
                  <a:pt x="24919" y="30622"/>
                </a:lnTo>
                <a:lnTo>
                  <a:pt x="24752" y="30622"/>
                </a:lnTo>
                <a:lnTo>
                  <a:pt x="24752" y="26419"/>
                </a:lnTo>
                <a:lnTo>
                  <a:pt x="24818" y="26419"/>
                </a:lnTo>
                <a:cubicBezTo>
                  <a:pt x="24818" y="26219"/>
                  <a:pt x="24852" y="26019"/>
                  <a:pt x="24919" y="25852"/>
                </a:cubicBezTo>
                <a:cubicBezTo>
                  <a:pt x="24985" y="25785"/>
                  <a:pt x="25052" y="25718"/>
                  <a:pt x="25152" y="25685"/>
                </a:cubicBezTo>
                <a:close/>
                <a:moveTo>
                  <a:pt x="26286" y="25685"/>
                </a:moveTo>
                <a:cubicBezTo>
                  <a:pt x="26386" y="25718"/>
                  <a:pt x="26486" y="25785"/>
                  <a:pt x="26520" y="25852"/>
                </a:cubicBezTo>
                <a:cubicBezTo>
                  <a:pt x="26586" y="26019"/>
                  <a:pt x="26653" y="26219"/>
                  <a:pt x="26653" y="26419"/>
                </a:cubicBezTo>
                <a:lnTo>
                  <a:pt x="26686" y="26419"/>
                </a:lnTo>
                <a:lnTo>
                  <a:pt x="26686" y="30622"/>
                </a:lnTo>
                <a:lnTo>
                  <a:pt x="26553" y="30622"/>
                </a:lnTo>
                <a:lnTo>
                  <a:pt x="26553" y="30789"/>
                </a:lnTo>
                <a:lnTo>
                  <a:pt x="26086" y="30789"/>
                </a:lnTo>
                <a:lnTo>
                  <a:pt x="26086" y="30622"/>
                </a:lnTo>
                <a:lnTo>
                  <a:pt x="25919" y="30622"/>
                </a:lnTo>
                <a:lnTo>
                  <a:pt x="25919" y="26419"/>
                </a:lnTo>
                <a:lnTo>
                  <a:pt x="25953" y="26419"/>
                </a:lnTo>
                <a:cubicBezTo>
                  <a:pt x="25953" y="26219"/>
                  <a:pt x="25986" y="26019"/>
                  <a:pt x="26086" y="25852"/>
                </a:cubicBezTo>
                <a:cubicBezTo>
                  <a:pt x="26119" y="25785"/>
                  <a:pt x="26219" y="25718"/>
                  <a:pt x="26286" y="25685"/>
                </a:cubicBezTo>
                <a:close/>
                <a:moveTo>
                  <a:pt x="27437" y="25677"/>
                </a:moveTo>
                <a:cubicBezTo>
                  <a:pt x="27537" y="25677"/>
                  <a:pt x="27637" y="25735"/>
                  <a:pt x="27654" y="25852"/>
                </a:cubicBezTo>
                <a:cubicBezTo>
                  <a:pt x="27754" y="26019"/>
                  <a:pt x="27787" y="26219"/>
                  <a:pt x="27787" y="26419"/>
                </a:cubicBezTo>
                <a:lnTo>
                  <a:pt x="27821" y="26419"/>
                </a:lnTo>
                <a:lnTo>
                  <a:pt x="27821" y="30622"/>
                </a:lnTo>
                <a:lnTo>
                  <a:pt x="27687" y="30622"/>
                </a:lnTo>
                <a:lnTo>
                  <a:pt x="27687" y="30789"/>
                </a:lnTo>
                <a:lnTo>
                  <a:pt x="27220" y="30789"/>
                </a:lnTo>
                <a:lnTo>
                  <a:pt x="27220" y="30622"/>
                </a:lnTo>
                <a:lnTo>
                  <a:pt x="27053" y="30622"/>
                </a:lnTo>
                <a:lnTo>
                  <a:pt x="27053" y="26419"/>
                </a:lnTo>
                <a:lnTo>
                  <a:pt x="27120" y="26419"/>
                </a:lnTo>
                <a:cubicBezTo>
                  <a:pt x="27120" y="26219"/>
                  <a:pt x="27153" y="26019"/>
                  <a:pt x="27220" y="25852"/>
                </a:cubicBezTo>
                <a:cubicBezTo>
                  <a:pt x="27237" y="25735"/>
                  <a:pt x="27337" y="25677"/>
                  <a:pt x="27437" y="25677"/>
                </a:cubicBezTo>
                <a:close/>
                <a:moveTo>
                  <a:pt x="31240" y="25691"/>
                </a:moveTo>
                <a:cubicBezTo>
                  <a:pt x="31331" y="25726"/>
                  <a:pt x="31394" y="25789"/>
                  <a:pt x="31457" y="25852"/>
                </a:cubicBezTo>
                <a:cubicBezTo>
                  <a:pt x="31523" y="26019"/>
                  <a:pt x="31557" y="26219"/>
                  <a:pt x="31557" y="26419"/>
                </a:cubicBezTo>
                <a:lnTo>
                  <a:pt x="31623" y="26419"/>
                </a:lnTo>
                <a:lnTo>
                  <a:pt x="31623" y="30622"/>
                </a:lnTo>
                <a:lnTo>
                  <a:pt x="31490" y="30622"/>
                </a:lnTo>
                <a:lnTo>
                  <a:pt x="31490" y="30789"/>
                </a:lnTo>
                <a:lnTo>
                  <a:pt x="30990" y="30789"/>
                </a:lnTo>
                <a:lnTo>
                  <a:pt x="30990" y="30622"/>
                </a:lnTo>
                <a:lnTo>
                  <a:pt x="30823" y="30622"/>
                </a:lnTo>
                <a:lnTo>
                  <a:pt x="30823" y="26419"/>
                </a:lnTo>
                <a:lnTo>
                  <a:pt x="30889" y="26419"/>
                </a:lnTo>
                <a:cubicBezTo>
                  <a:pt x="30889" y="26219"/>
                  <a:pt x="30923" y="26019"/>
                  <a:pt x="30990" y="25852"/>
                </a:cubicBezTo>
                <a:cubicBezTo>
                  <a:pt x="31053" y="25789"/>
                  <a:pt x="31145" y="25726"/>
                  <a:pt x="31240" y="25691"/>
                </a:cubicBezTo>
                <a:close/>
                <a:moveTo>
                  <a:pt x="32357" y="25685"/>
                </a:moveTo>
                <a:cubicBezTo>
                  <a:pt x="32457" y="25718"/>
                  <a:pt x="32557" y="25785"/>
                  <a:pt x="32591" y="25852"/>
                </a:cubicBezTo>
                <a:cubicBezTo>
                  <a:pt x="32691" y="26019"/>
                  <a:pt x="32724" y="26219"/>
                  <a:pt x="32724" y="26419"/>
                </a:cubicBezTo>
                <a:lnTo>
                  <a:pt x="32791" y="26419"/>
                </a:lnTo>
                <a:lnTo>
                  <a:pt x="32791" y="30622"/>
                </a:lnTo>
                <a:lnTo>
                  <a:pt x="32624" y="30622"/>
                </a:lnTo>
                <a:lnTo>
                  <a:pt x="32624" y="30789"/>
                </a:lnTo>
                <a:lnTo>
                  <a:pt x="32157" y="30789"/>
                </a:lnTo>
                <a:lnTo>
                  <a:pt x="32157" y="30622"/>
                </a:lnTo>
                <a:lnTo>
                  <a:pt x="31990" y="30622"/>
                </a:lnTo>
                <a:lnTo>
                  <a:pt x="31990" y="26419"/>
                </a:lnTo>
                <a:lnTo>
                  <a:pt x="32024" y="26419"/>
                </a:lnTo>
                <a:cubicBezTo>
                  <a:pt x="32024" y="26219"/>
                  <a:pt x="32090" y="26019"/>
                  <a:pt x="32157" y="25852"/>
                </a:cubicBezTo>
                <a:cubicBezTo>
                  <a:pt x="32190" y="25785"/>
                  <a:pt x="32290" y="25718"/>
                  <a:pt x="32357" y="25685"/>
                </a:cubicBezTo>
                <a:close/>
                <a:moveTo>
                  <a:pt x="33525" y="25685"/>
                </a:moveTo>
                <a:cubicBezTo>
                  <a:pt x="33625" y="25718"/>
                  <a:pt x="33691" y="25785"/>
                  <a:pt x="33758" y="25852"/>
                </a:cubicBezTo>
                <a:cubicBezTo>
                  <a:pt x="33825" y="26019"/>
                  <a:pt x="33858" y="26219"/>
                  <a:pt x="33858" y="26419"/>
                </a:cubicBezTo>
                <a:lnTo>
                  <a:pt x="33925" y="26419"/>
                </a:lnTo>
                <a:lnTo>
                  <a:pt x="33925" y="30622"/>
                </a:lnTo>
                <a:lnTo>
                  <a:pt x="33792" y="30622"/>
                </a:lnTo>
                <a:lnTo>
                  <a:pt x="33792" y="30789"/>
                </a:lnTo>
                <a:lnTo>
                  <a:pt x="33291" y="30789"/>
                </a:lnTo>
                <a:lnTo>
                  <a:pt x="33291" y="30622"/>
                </a:lnTo>
                <a:lnTo>
                  <a:pt x="33124" y="30622"/>
                </a:lnTo>
                <a:lnTo>
                  <a:pt x="33124" y="26419"/>
                </a:lnTo>
                <a:lnTo>
                  <a:pt x="33191" y="26419"/>
                </a:lnTo>
                <a:cubicBezTo>
                  <a:pt x="33191" y="26219"/>
                  <a:pt x="33224" y="26019"/>
                  <a:pt x="33291" y="25852"/>
                </a:cubicBezTo>
                <a:cubicBezTo>
                  <a:pt x="33358" y="25785"/>
                  <a:pt x="33425" y="25718"/>
                  <a:pt x="33525" y="25685"/>
                </a:cubicBezTo>
                <a:close/>
                <a:moveTo>
                  <a:pt x="34659" y="25685"/>
                </a:moveTo>
                <a:cubicBezTo>
                  <a:pt x="34759" y="25718"/>
                  <a:pt x="34826" y="25785"/>
                  <a:pt x="34892" y="25852"/>
                </a:cubicBezTo>
                <a:cubicBezTo>
                  <a:pt x="34959" y="26019"/>
                  <a:pt x="34992" y="26219"/>
                  <a:pt x="34992" y="26419"/>
                </a:cubicBezTo>
                <a:lnTo>
                  <a:pt x="35059" y="26419"/>
                </a:lnTo>
                <a:lnTo>
                  <a:pt x="35059" y="30622"/>
                </a:lnTo>
                <a:lnTo>
                  <a:pt x="34892" y="30622"/>
                </a:lnTo>
                <a:lnTo>
                  <a:pt x="34892" y="30789"/>
                </a:lnTo>
                <a:lnTo>
                  <a:pt x="34459" y="30789"/>
                </a:lnTo>
                <a:lnTo>
                  <a:pt x="34459" y="30622"/>
                </a:lnTo>
                <a:lnTo>
                  <a:pt x="34259" y="30622"/>
                </a:lnTo>
                <a:lnTo>
                  <a:pt x="34259" y="26419"/>
                </a:lnTo>
                <a:lnTo>
                  <a:pt x="34325" y="26419"/>
                </a:lnTo>
                <a:cubicBezTo>
                  <a:pt x="34325" y="26219"/>
                  <a:pt x="34359" y="26019"/>
                  <a:pt x="34425" y="25852"/>
                </a:cubicBezTo>
                <a:cubicBezTo>
                  <a:pt x="34492" y="25785"/>
                  <a:pt x="34559" y="25718"/>
                  <a:pt x="34659" y="25685"/>
                </a:cubicBezTo>
                <a:close/>
                <a:moveTo>
                  <a:pt x="35806" y="25677"/>
                </a:moveTo>
                <a:cubicBezTo>
                  <a:pt x="35910" y="25677"/>
                  <a:pt x="36010" y="25735"/>
                  <a:pt x="36027" y="25852"/>
                </a:cubicBezTo>
                <a:cubicBezTo>
                  <a:pt x="36093" y="26019"/>
                  <a:pt x="36127" y="26219"/>
                  <a:pt x="36127" y="26419"/>
                </a:cubicBezTo>
                <a:lnTo>
                  <a:pt x="36193" y="26419"/>
                </a:lnTo>
                <a:lnTo>
                  <a:pt x="36193" y="30622"/>
                </a:lnTo>
                <a:lnTo>
                  <a:pt x="36060" y="30622"/>
                </a:lnTo>
                <a:lnTo>
                  <a:pt x="36060" y="30789"/>
                </a:lnTo>
                <a:lnTo>
                  <a:pt x="35560" y="30789"/>
                </a:lnTo>
                <a:lnTo>
                  <a:pt x="35560" y="30622"/>
                </a:lnTo>
                <a:lnTo>
                  <a:pt x="35393" y="30622"/>
                </a:lnTo>
                <a:lnTo>
                  <a:pt x="35393" y="26419"/>
                </a:lnTo>
                <a:lnTo>
                  <a:pt x="35459" y="26419"/>
                </a:lnTo>
                <a:cubicBezTo>
                  <a:pt x="35459" y="26219"/>
                  <a:pt x="35493" y="26019"/>
                  <a:pt x="35560" y="25852"/>
                </a:cubicBezTo>
                <a:cubicBezTo>
                  <a:pt x="35593" y="25735"/>
                  <a:pt x="35701" y="25677"/>
                  <a:pt x="35806" y="25677"/>
                </a:cubicBezTo>
                <a:close/>
                <a:moveTo>
                  <a:pt x="36944" y="25677"/>
                </a:moveTo>
                <a:cubicBezTo>
                  <a:pt x="37044" y="25677"/>
                  <a:pt x="37144" y="25735"/>
                  <a:pt x="37161" y="25852"/>
                </a:cubicBezTo>
                <a:cubicBezTo>
                  <a:pt x="37227" y="26019"/>
                  <a:pt x="37294" y="26219"/>
                  <a:pt x="37261" y="26419"/>
                </a:cubicBezTo>
                <a:lnTo>
                  <a:pt x="37361" y="26419"/>
                </a:lnTo>
                <a:lnTo>
                  <a:pt x="37361" y="30622"/>
                </a:lnTo>
                <a:lnTo>
                  <a:pt x="37227" y="30622"/>
                </a:lnTo>
                <a:lnTo>
                  <a:pt x="37227" y="30789"/>
                </a:lnTo>
                <a:lnTo>
                  <a:pt x="36727" y="30789"/>
                </a:lnTo>
                <a:lnTo>
                  <a:pt x="36727" y="30622"/>
                </a:lnTo>
                <a:lnTo>
                  <a:pt x="36560" y="30622"/>
                </a:lnTo>
                <a:lnTo>
                  <a:pt x="36560" y="26419"/>
                </a:lnTo>
                <a:lnTo>
                  <a:pt x="36594" y="26419"/>
                </a:lnTo>
                <a:cubicBezTo>
                  <a:pt x="36594" y="26219"/>
                  <a:pt x="36627" y="26019"/>
                  <a:pt x="36727" y="25852"/>
                </a:cubicBezTo>
                <a:cubicBezTo>
                  <a:pt x="36744" y="25735"/>
                  <a:pt x="36844" y="25677"/>
                  <a:pt x="36944" y="25677"/>
                </a:cubicBezTo>
                <a:close/>
                <a:moveTo>
                  <a:pt x="38128" y="25685"/>
                </a:moveTo>
                <a:cubicBezTo>
                  <a:pt x="38195" y="25718"/>
                  <a:pt x="38295" y="25785"/>
                  <a:pt x="38328" y="25852"/>
                </a:cubicBezTo>
                <a:cubicBezTo>
                  <a:pt x="38428" y="26019"/>
                  <a:pt x="38462" y="26219"/>
                  <a:pt x="38462" y="26419"/>
                </a:cubicBezTo>
                <a:lnTo>
                  <a:pt x="38495" y="26419"/>
                </a:lnTo>
                <a:lnTo>
                  <a:pt x="38495" y="30622"/>
                </a:lnTo>
                <a:lnTo>
                  <a:pt x="38362" y="30622"/>
                </a:lnTo>
                <a:lnTo>
                  <a:pt x="38362" y="30789"/>
                </a:lnTo>
                <a:lnTo>
                  <a:pt x="37895" y="30789"/>
                </a:lnTo>
                <a:lnTo>
                  <a:pt x="37895" y="30622"/>
                </a:lnTo>
                <a:lnTo>
                  <a:pt x="37694" y="30622"/>
                </a:lnTo>
                <a:lnTo>
                  <a:pt x="37694" y="26419"/>
                </a:lnTo>
                <a:lnTo>
                  <a:pt x="37794" y="26419"/>
                </a:lnTo>
                <a:cubicBezTo>
                  <a:pt x="37761" y="26219"/>
                  <a:pt x="37828" y="26019"/>
                  <a:pt x="37895" y="25852"/>
                </a:cubicBezTo>
                <a:cubicBezTo>
                  <a:pt x="37928" y="25785"/>
                  <a:pt x="38028" y="25718"/>
                  <a:pt x="38128" y="25685"/>
                </a:cubicBezTo>
                <a:close/>
                <a:moveTo>
                  <a:pt x="39229" y="25685"/>
                </a:moveTo>
                <a:cubicBezTo>
                  <a:pt x="39329" y="25718"/>
                  <a:pt x="39396" y="25785"/>
                  <a:pt x="39462" y="25852"/>
                </a:cubicBezTo>
                <a:cubicBezTo>
                  <a:pt x="39529" y="26019"/>
                  <a:pt x="39562" y="26219"/>
                  <a:pt x="39562" y="26419"/>
                </a:cubicBezTo>
                <a:lnTo>
                  <a:pt x="39629" y="26419"/>
                </a:lnTo>
                <a:lnTo>
                  <a:pt x="39629" y="30622"/>
                </a:lnTo>
                <a:lnTo>
                  <a:pt x="39462" y="30622"/>
                </a:lnTo>
                <a:lnTo>
                  <a:pt x="39462" y="30789"/>
                </a:lnTo>
                <a:lnTo>
                  <a:pt x="39029" y="30789"/>
                </a:lnTo>
                <a:lnTo>
                  <a:pt x="39029" y="30622"/>
                </a:lnTo>
                <a:lnTo>
                  <a:pt x="38829" y="30622"/>
                </a:lnTo>
                <a:lnTo>
                  <a:pt x="38829" y="26419"/>
                </a:lnTo>
                <a:lnTo>
                  <a:pt x="38895" y="26419"/>
                </a:lnTo>
                <a:cubicBezTo>
                  <a:pt x="38895" y="26219"/>
                  <a:pt x="38929" y="26019"/>
                  <a:pt x="38995" y="25852"/>
                </a:cubicBezTo>
                <a:cubicBezTo>
                  <a:pt x="39062" y="25785"/>
                  <a:pt x="39129" y="25718"/>
                  <a:pt x="39229" y="25685"/>
                </a:cubicBezTo>
                <a:close/>
                <a:moveTo>
                  <a:pt x="15579" y="31089"/>
                </a:moveTo>
                <a:lnTo>
                  <a:pt x="15579" y="32056"/>
                </a:lnTo>
                <a:lnTo>
                  <a:pt x="6105" y="32056"/>
                </a:lnTo>
                <a:lnTo>
                  <a:pt x="6105" y="31089"/>
                </a:lnTo>
                <a:close/>
                <a:moveTo>
                  <a:pt x="28421" y="31089"/>
                </a:moveTo>
                <a:lnTo>
                  <a:pt x="28421" y="32056"/>
                </a:lnTo>
                <a:lnTo>
                  <a:pt x="17346" y="32056"/>
                </a:lnTo>
                <a:lnTo>
                  <a:pt x="17346" y="31089"/>
                </a:lnTo>
                <a:close/>
                <a:moveTo>
                  <a:pt x="39796" y="31089"/>
                </a:moveTo>
                <a:lnTo>
                  <a:pt x="39796" y="32056"/>
                </a:lnTo>
                <a:lnTo>
                  <a:pt x="30689" y="32056"/>
                </a:lnTo>
                <a:lnTo>
                  <a:pt x="30689" y="31089"/>
                </a:lnTo>
                <a:close/>
                <a:moveTo>
                  <a:pt x="3370" y="45900"/>
                </a:moveTo>
                <a:cubicBezTo>
                  <a:pt x="3470" y="45933"/>
                  <a:pt x="3570" y="46000"/>
                  <a:pt x="3670" y="46100"/>
                </a:cubicBezTo>
                <a:cubicBezTo>
                  <a:pt x="3737" y="46267"/>
                  <a:pt x="3803" y="46467"/>
                  <a:pt x="3803" y="46667"/>
                </a:cubicBezTo>
                <a:lnTo>
                  <a:pt x="4004" y="46667"/>
                </a:lnTo>
                <a:lnTo>
                  <a:pt x="4037" y="47434"/>
                </a:lnTo>
                <a:lnTo>
                  <a:pt x="4037" y="48835"/>
                </a:lnTo>
                <a:lnTo>
                  <a:pt x="3837" y="48835"/>
                </a:lnTo>
                <a:cubicBezTo>
                  <a:pt x="3837" y="48935"/>
                  <a:pt x="3770" y="48968"/>
                  <a:pt x="3670" y="49102"/>
                </a:cubicBezTo>
                <a:cubicBezTo>
                  <a:pt x="3603" y="49202"/>
                  <a:pt x="3503" y="49269"/>
                  <a:pt x="3403" y="49302"/>
                </a:cubicBezTo>
                <a:cubicBezTo>
                  <a:pt x="3303" y="49269"/>
                  <a:pt x="3203" y="49202"/>
                  <a:pt x="3136" y="49135"/>
                </a:cubicBezTo>
                <a:cubicBezTo>
                  <a:pt x="3036" y="48968"/>
                  <a:pt x="3003" y="48935"/>
                  <a:pt x="3003" y="48835"/>
                </a:cubicBezTo>
                <a:lnTo>
                  <a:pt x="2769" y="48835"/>
                </a:lnTo>
                <a:lnTo>
                  <a:pt x="2769" y="46667"/>
                </a:lnTo>
                <a:lnTo>
                  <a:pt x="2970" y="46667"/>
                </a:lnTo>
                <a:cubicBezTo>
                  <a:pt x="2970" y="46467"/>
                  <a:pt x="3003" y="46267"/>
                  <a:pt x="3103" y="46100"/>
                </a:cubicBezTo>
                <a:cubicBezTo>
                  <a:pt x="3170" y="46000"/>
                  <a:pt x="3270" y="45933"/>
                  <a:pt x="3370" y="45900"/>
                </a:cubicBezTo>
                <a:close/>
                <a:moveTo>
                  <a:pt x="9808" y="34692"/>
                </a:moveTo>
                <a:cubicBezTo>
                  <a:pt x="9808" y="34692"/>
                  <a:pt x="14778" y="36226"/>
                  <a:pt x="14778" y="39829"/>
                </a:cubicBezTo>
                <a:lnTo>
                  <a:pt x="14778" y="46233"/>
                </a:lnTo>
                <a:cubicBezTo>
                  <a:pt x="14845" y="46367"/>
                  <a:pt x="14878" y="46533"/>
                  <a:pt x="14878" y="46700"/>
                </a:cubicBezTo>
                <a:lnTo>
                  <a:pt x="15078" y="46700"/>
                </a:lnTo>
                <a:lnTo>
                  <a:pt x="15078" y="47434"/>
                </a:lnTo>
                <a:lnTo>
                  <a:pt x="15078" y="48835"/>
                </a:lnTo>
                <a:lnTo>
                  <a:pt x="14878" y="48835"/>
                </a:lnTo>
                <a:cubicBezTo>
                  <a:pt x="14878" y="48935"/>
                  <a:pt x="14845" y="48968"/>
                  <a:pt x="14745" y="49102"/>
                </a:cubicBezTo>
                <a:cubicBezTo>
                  <a:pt x="14678" y="49202"/>
                  <a:pt x="14578" y="49269"/>
                  <a:pt x="14444" y="49302"/>
                </a:cubicBezTo>
                <a:cubicBezTo>
                  <a:pt x="14344" y="49269"/>
                  <a:pt x="14244" y="49202"/>
                  <a:pt x="14178" y="49135"/>
                </a:cubicBezTo>
                <a:cubicBezTo>
                  <a:pt x="14077" y="48968"/>
                  <a:pt x="14044" y="48935"/>
                  <a:pt x="14044" y="48835"/>
                </a:cubicBezTo>
                <a:lnTo>
                  <a:pt x="13811" y="48835"/>
                </a:lnTo>
                <a:lnTo>
                  <a:pt x="13811" y="47201"/>
                </a:lnTo>
                <a:lnTo>
                  <a:pt x="13510" y="47201"/>
                </a:lnTo>
                <a:lnTo>
                  <a:pt x="13510" y="48835"/>
                </a:lnTo>
                <a:lnTo>
                  <a:pt x="13277" y="48835"/>
                </a:lnTo>
                <a:cubicBezTo>
                  <a:pt x="13277" y="48935"/>
                  <a:pt x="13244" y="48968"/>
                  <a:pt x="13143" y="49102"/>
                </a:cubicBezTo>
                <a:cubicBezTo>
                  <a:pt x="13077" y="49202"/>
                  <a:pt x="12977" y="49269"/>
                  <a:pt x="12877" y="49302"/>
                </a:cubicBezTo>
                <a:cubicBezTo>
                  <a:pt x="12777" y="49269"/>
                  <a:pt x="12676" y="49202"/>
                  <a:pt x="12610" y="49135"/>
                </a:cubicBezTo>
                <a:cubicBezTo>
                  <a:pt x="12510" y="48968"/>
                  <a:pt x="12443" y="48935"/>
                  <a:pt x="12443" y="48835"/>
                </a:cubicBezTo>
                <a:lnTo>
                  <a:pt x="12243" y="48835"/>
                </a:lnTo>
                <a:lnTo>
                  <a:pt x="12243" y="47201"/>
                </a:lnTo>
                <a:lnTo>
                  <a:pt x="11943" y="47201"/>
                </a:lnTo>
                <a:lnTo>
                  <a:pt x="11943" y="48835"/>
                </a:lnTo>
                <a:lnTo>
                  <a:pt x="11709" y="48835"/>
                </a:lnTo>
                <a:cubicBezTo>
                  <a:pt x="11709" y="48935"/>
                  <a:pt x="11676" y="48968"/>
                  <a:pt x="11576" y="49102"/>
                </a:cubicBezTo>
                <a:cubicBezTo>
                  <a:pt x="11509" y="49202"/>
                  <a:pt x="11409" y="49269"/>
                  <a:pt x="11309" y="49302"/>
                </a:cubicBezTo>
                <a:cubicBezTo>
                  <a:pt x="11175" y="49269"/>
                  <a:pt x="11109" y="49202"/>
                  <a:pt x="11042" y="49135"/>
                </a:cubicBezTo>
                <a:cubicBezTo>
                  <a:pt x="10909" y="48968"/>
                  <a:pt x="10875" y="48935"/>
                  <a:pt x="10875" y="48835"/>
                </a:cubicBezTo>
                <a:lnTo>
                  <a:pt x="10675" y="48835"/>
                </a:lnTo>
                <a:lnTo>
                  <a:pt x="10675" y="47201"/>
                </a:lnTo>
                <a:lnTo>
                  <a:pt x="10375" y="47201"/>
                </a:lnTo>
                <a:lnTo>
                  <a:pt x="10375" y="48835"/>
                </a:lnTo>
                <a:lnTo>
                  <a:pt x="10141" y="48835"/>
                </a:lnTo>
                <a:cubicBezTo>
                  <a:pt x="10141" y="48935"/>
                  <a:pt x="10108" y="48968"/>
                  <a:pt x="10008" y="49102"/>
                </a:cubicBezTo>
                <a:cubicBezTo>
                  <a:pt x="9941" y="49202"/>
                  <a:pt x="9841" y="49269"/>
                  <a:pt x="9741" y="49302"/>
                </a:cubicBezTo>
                <a:cubicBezTo>
                  <a:pt x="9608" y="49269"/>
                  <a:pt x="9541" y="49202"/>
                  <a:pt x="9474" y="49135"/>
                </a:cubicBezTo>
                <a:cubicBezTo>
                  <a:pt x="9341" y="48968"/>
                  <a:pt x="9307" y="48935"/>
                  <a:pt x="9307" y="48835"/>
                </a:cubicBezTo>
                <a:lnTo>
                  <a:pt x="9107" y="48835"/>
                </a:lnTo>
                <a:lnTo>
                  <a:pt x="9107" y="47201"/>
                </a:lnTo>
                <a:lnTo>
                  <a:pt x="8774" y="47201"/>
                </a:lnTo>
                <a:lnTo>
                  <a:pt x="8774" y="48835"/>
                </a:lnTo>
                <a:lnTo>
                  <a:pt x="8574" y="48835"/>
                </a:lnTo>
                <a:cubicBezTo>
                  <a:pt x="8574" y="48935"/>
                  <a:pt x="8540" y="48968"/>
                  <a:pt x="8440" y="49102"/>
                </a:cubicBezTo>
                <a:cubicBezTo>
                  <a:pt x="8373" y="49202"/>
                  <a:pt x="8273" y="49269"/>
                  <a:pt x="8140" y="49302"/>
                </a:cubicBezTo>
                <a:cubicBezTo>
                  <a:pt x="8040" y="49269"/>
                  <a:pt x="7940" y="49202"/>
                  <a:pt x="7873" y="49135"/>
                </a:cubicBezTo>
                <a:cubicBezTo>
                  <a:pt x="7773" y="48968"/>
                  <a:pt x="7740" y="48935"/>
                  <a:pt x="7740" y="48835"/>
                </a:cubicBezTo>
                <a:lnTo>
                  <a:pt x="7506" y="48835"/>
                </a:lnTo>
                <a:lnTo>
                  <a:pt x="7506" y="47201"/>
                </a:lnTo>
                <a:lnTo>
                  <a:pt x="7206" y="47201"/>
                </a:lnTo>
                <a:lnTo>
                  <a:pt x="7206" y="48835"/>
                </a:lnTo>
                <a:lnTo>
                  <a:pt x="7006" y="48835"/>
                </a:lnTo>
                <a:cubicBezTo>
                  <a:pt x="7006" y="48935"/>
                  <a:pt x="6972" y="48968"/>
                  <a:pt x="6839" y="49102"/>
                </a:cubicBezTo>
                <a:cubicBezTo>
                  <a:pt x="6772" y="49202"/>
                  <a:pt x="6672" y="49269"/>
                  <a:pt x="6572" y="49302"/>
                </a:cubicBezTo>
                <a:cubicBezTo>
                  <a:pt x="6472" y="49269"/>
                  <a:pt x="6372" y="49202"/>
                  <a:pt x="6305" y="49135"/>
                </a:cubicBezTo>
                <a:cubicBezTo>
                  <a:pt x="6205" y="48968"/>
                  <a:pt x="6172" y="48935"/>
                  <a:pt x="6172" y="48835"/>
                </a:cubicBezTo>
                <a:lnTo>
                  <a:pt x="5938" y="48835"/>
                </a:lnTo>
                <a:lnTo>
                  <a:pt x="5938" y="47201"/>
                </a:lnTo>
                <a:lnTo>
                  <a:pt x="5605" y="47201"/>
                </a:lnTo>
                <a:lnTo>
                  <a:pt x="5605" y="48835"/>
                </a:lnTo>
                <a:lnTo>
                  <a:pt x="5405" y="48835"/>
                </a:lnTo>
                <a:cubicBezTo>
                  <a:pt x="5405" y="48935"/>
                  <a:pt x="5371" y="48968"/>
                  <a:pt x="5271" y="49102"/>
                </a:cubicBezTo>
                <a:cubicBezTo>
                  <a:pt x="5204" y="49202"/>
                  <a:pt x="5104" y="49269"/>
                  <a:pt x="5004" y="49302"/>
                </a:cubicBezTo>
                <a:cubicBezTo>
                  <a:pt x="4871" y="49269"/>
                  <a:pt x="4771" y="49202"/>
                  <a:pt x="4704" y="49135"/>
                </a:cubicBezTo>
                <a:cubicBezTo>
                  <a:pt x="4604" y="48968"/>
                  <a:pt x="4571" y="48935"/>
                  <a:pt x="4571" y="48835"/>
                </a:cubicBezTo>
                <a:lnTo>
                  <a:pt x="4337" y="48835"/>
                </a:lnTo>
                <a:lnTo>
                  <a:pt x="4337" y="46667"/>
                </a:lnTo>
                <a:lnTo>
                  <a:pt x="4571" y="46667"/>
                </a:lnTo>
                <a:cubicBezTo>
                  <a:pt x="4571" y="46467"/>
                  <a:pt x="4604" y="46267"/>
                  <a:pt x="4704" y="46100"/>
                </a:cubicBezTo>
                <a:cubicBezTo>
                  <a:pt x="4737" y="46033"/>
                  <a:pt x="4771" y="46000"/>
                  <a:pt x="4838" y="45966"/>
                </a:cubicBezTo>
                <a:lnTo>
                  <a:pt x="4838" y="39829"/>
                </a:lnTo>
                <a:cubicBezTo>
                  <a:pt x="4838" y="36359"/>
                  <a:pt x="9808" y="34692"/>
                  <a:pt x="9808" y="34692"/>
                </a:cubicBezTo>
                <a:close/>
                <a:moveTo>
                  <a:pt x="16012" y="45900"/>
                </a:moveTo>
                <a:cubicBezTo>
                  <a:pt x="16146" y="45933"/>
                  <a:pt x="16212" y="46000"/>
                  <a:pt x="16279" y="46100"/>
                </a:cubicBezTo>
                <a:cubicBezTo>
                  <a:pt x="16379" y="46267"/>
                  <a:pt x="16446" y="46467"/>
                  <a:pt x="16446" y="46667"/>
                </a:cubicBezTo>
                <a:lnTo>
                  <a:pt x="16646" y="46667"/>
                </a:lnTo>
                <a:lnTo>
                  <a:pt x="16646" y="47434"/>
                </a:lnTo>
                <a:lnTo>
                  <a:pt x="16646" y="48835"/>
                </a:lnTo>
                <a:lnTo>
                  <a:pt x="16446" y="48835"/>
                </a:lnTo>
                <a:cubicBezTo>
                  <a:pt x="16446" y="48935"/>
                  <a:pt x="16412" y="48968"/>
                  <a:pt x="16312" y="49102"/>
                </a:cubicBezTo>
                <a:cubicBezTo>
                  <a:pt x="16246" y="49202"/>
                  <a:pt x="16146" y="49269"/>
                  <a:pt x="16046" y="49302"/>
                </a:cubicBezTo>
                <a:cubicBezTo>
                  <a:pt x="15912" y="49269"/>
                  <a:pt x="15812" y="49202"/>
                  <a:pt x="15745" y="49135"/>
                </a:cubicBezTo>
                <a:cubicBezTo>
                  <a:pt x="15645" y="48968"/>
                  <a:pt x="15612" y="48935"/>
                  <a:pt x="15612" y="48835"/>
                </a:cubicBezTo>
                <a:lnTo>
                  <a:pt x="15378" y="48835"/>
                </a:lnTo>
                <a:lnTo>
                  <a:pt x="15378" y="46667"/>
                </a:lnTo>
                <a:lnTo>
                  <a:pt x="15612" y="46667"/>
                </a:lnTo>
                <a:cubicBezTo>
                  <a:pt x="15612" y="46467"/>
                  <a:pt x="15645" y="46267"/>
                  <a:pt x="15745" y="46100"/>
                </a:cubicBezTo>
                <a:cubicBezTo>
                  <a:pt x="15812" y="46000"/>
                  <a:pt x="15912" y="45933"/>
                  <a:pt x="16012" y="45900"/>
                </a:cubicBezTo>
                <a:close/>
                <a:moveTo>
                  <a:pt x="22884" y="33557"/>
                </a:moveTo>
                <a:cubicBezTo>
                  <a:pt x="26253" y="33557"/>
                  <a:pt x="28988" y="36293"/>
                  <a:pt x="28988" y="39662"/>
                </a:cubicBezTo>
                <a:lnTo>
                  <a:pt x="28988" y="46200"/>
                </a:lnTo>
                <a:cubicBezTo>
                  <a:pt x="29021" y="46367"/>
                  <a:pt x="29055" y="46500"/>
                  <a:pt x="29055" y="46667"/>
                </a:cubicBezTo>
                <a:lnTo>
                  <a:pt x="29288" y="46667"/>
                </a:lnTo>
                <a:lnTo>
                  <a:pt x="29288" y="47434"/>
                </a:lnTo>
                <a:lnTo>
                  <a:pt x="29288" y="48835"/>
                </a:lnTo>
                <a:lnTo>
                  <a:pt x="29088" y="48835"/>
                </a:lnTo>
                <a:cubicBezTo>
                  <a:pt x="29088" y="48935"/>
                  <a:pt x="29055" y="48968"/>
                  <a:pt x="28955" y="49102"/>
                </a:cubicBezTo>
                <a:cubicBezTo>
                  <a:pt x="28888" y="49202"/>
                  <a:pt x="28788" y="49269"/>
                  <a:pt x="28655" y="49302"/>
                </a:cubicBezTo>
                <a:cubicBezTo>
                  <a:pt x="28554" y="49269"/>
                  <a:pt x="28454" y="49202"/>
                  <a:pt x="28388" y="49135"/>
                </a:cubicBezTo>
                <a:cubicBezTo>
                  <a:pt x="28288" y="48968"/>
                  <a:pt x="28254" y="48935"/>
                  <a:pt x="28254" y="48835"/>
                </a:cubicBezTo>
                <a:lnTo>
                  <a:pt x="28021" y="48835"/>
                </a:lnTo>
                <a:lnTo>
                  <a:pt x="28021" y="47201"/>
                </a:lnTo>
                <a:lnTo>
                  <a:pt x="27721" y="47201"/>
                </a:lnTo>
                <a:lnTo>
                  <a:pt x="27721" y="48835"/>
                </a:lnTo>
                <a:lnTo>
                  <a:pt x="27487" y="48835"/>
                </a:lnTo>
                <a:cubicBezTo>
                  <a:pt x="27487" y="48935"/>
                  <a:pt x="27454" y="48968"/>
                  <a:pt x="27354" y="49102"/>
                </a:cubicBezTo>
                <a:cubicBezTo>
                  <a:pt x="27287" y="49202"/>
                  <a:pt x="27187" y="49269"/>
                  <a:pt x="27087" y="49302"/>
                </a:cubicBezTo>
                <a:cubicBezTo>
                  <a:pt x="26987" y="49269"/>
                  <a:pt x="26887" y="49202"/>
                  <a:pt x="26820" y="49135"/>
                </a:cubicBezTo>
                <a:cubicBezTo>
                  <a:pt x="26720" y="48968"/>
                  <a:pt x="26686" y="48935"/>
                  <a:pt x="26686" y="48835"/>
                </a:cubicBezTo>
                <a:lnTo>
                  <a:pt x="26453" y="48835"/>
                </a:lnTo>
                <a:lnTo>
                  <a:pt x="26453" y="47201"/>
                </a:lnTo>
                <a:lnTo>
                  <a:pt x="26119" y="47201"/>
                </a:lnTo>
                <a:lnTo>
                  <a:pt x="26119" y="48835"/>
                </a:lnTo>
                <a:lnTo>
                  <a:pt x="25919" y="48835"/>
                </a:lnTo>
                <a:cubicBezTo>
                  <a:pt x="25919" y="48935"/>
                  <a:pt x="25886" y="48968"/>
                  <a:pt x="25786" y="49102"/>
                </a:cubicBezTo>
                <a:cubicBezTo>
                  <a:pt x="25719" y="49202"/>
                  <a:pt x="25619" y="49269"/>
                  <a:pt x="25519" y="49302"/>
                </a:cubicBezTo>
                <a:cubicBezTo>
                  <a:pt x="25386" y="49269"/>
                  <a:pt x="25319" y="49202"/>
                  <a:pt x="25219" y="49135"/>
                </a:cubicBezTo>
                <a:cubicBezTo>
                  <a:pt x="25119" y="48968"/>
                  <a:pt x="25085" y="48935"/>
                  <a:pt x="25085" y="48835"/>
                </a:cubicBezTo>
                <a:lnTo>
                  <a:pt x="24885" y="48835"/>
                </a:lnTo>
                <a:lnTo>
                  <a:pt x="24885" y="47201"/>
                </a:lnTo>
                <a:lnTo>
                  <a:pt x="24552" y="47201"/>
                </a:lnTo>
                <a:lnTo>
                  <a:pt x="24552" y="48835"/>
                </a:lnTo>
                <a:lnTo>
                  <a:pt x="24351" y="48835"/>
                </a:lnTo>
                <a:cubicBezTo>
                  <a:pt x="24351" y="48935"/>
                  <a:pt x="24318" y="48968"/>
                  <a:pt x="24218" y="49102"/>
                </a:cubicBezTo>
                <a:cubicBezTo>
                  <a:pt x="24151" y="49202"/>
                  <a:pt x="24051" y="49269"/>
                  <a:pt x="23918" y="49302"/>
                </a:cubicBezTo>
                <a:cubicBezTo>
                  <a:pt x="23818" y="49269"/>
                  <a:pt x="23718" y="49202"/>
                  <a:pt x="23651" y="49135"/>
                </a:cubicBezTo>
                <a:cubicBezTo>
                  <a:pt x="23551" y="48968"/>
                  <a:pt x="23518" y="48935"/>
                  <a:pt x="23518" y="48835"/>
                </a:cubicBezTo>
                <a:lnTo>
                  <a:pt x="23284" y="48835"/>
                </a:lnTo>
                <a:lnTo>
                  <a:pt x="23284" y="47201"/>
                </a:lnTo>
                <a:lnTo>
                  <a:pt x="22984" y="47201"/>
                </a:lnTo>
                <a:lnTo>
                  <a:pt x="22984" y="48835"/>
                </a:lnTo>
                <a:lnTo>
                  <a:pt x="22784" y="48835"/>
                </a:lnTo>
                <a:cubicBezTo>
                  <a:pt x="22784" y="48935"/>
                  <a:pt x="22750" y="48968"/>
                  <a:pt x="22617" y="49102"/>
                </a:cubicBezTo>
                <a:cubicBezTo>
                  <a:pt x="22550" y="49202"/>
                  <a:pt x="22450" y="49269"/>
                  <a:pt x="22350" y="49302"/>
                </a:cubicBezTo>
                <a:cubicBezTo>
                  <a:pt x="22250" y="49269"/>
                  <a:pt x="22150" y="49202"/>
                  <a:pt x="22083" y="49135"/>
                </a:cubicBezTo>
                <a:cubicBezTo>
                  <a:pt x="21983" y="48968"/>
                  <a:pt x="21950" y="48935"/>
                  <a:pt x="21950" y="48835"/>
                </a:cubicBezTo>
                <a:lnTo>
                  <a:pt x="21716" y="48835"/>
                </a:lnTo>
                <a:lnTo>
                  <a:pt x="21716" y="47201"/>
                </a:lnTo>
                <a:lnTo>
                  <a:pt x="21383" y="47201"/>
                </a:lnTo>
                <a:lnTo>
                  <a:pt x="21383" y="48835"/>
                </a:lnTo>
                <a:lnTo>
                  <a:pt x="21183" y="48835"/>
                </a:lnTo>
                <a:cubicBezTo>
                  <a:pt x="21183" y="48935"/>
                  <a:pt x="21149" y="48968"/>
                  <a:pt x="21049" y="49102"/>
                </a:cubicBezTo>
                <a:cubicBezTo>
                  <a:pt x="20982" y="49202"/>
                  <a:pt x="20882" y="49269"/>
                  <a:pt x="20782" y="49302"/>
                </a:cubicBezTo>
                <a:cubicBezTo>
                  <a:pt x="20649" y="49269"/>
                  <a:pt x="20582" y="49202"/>
                  <a:pt x="20482" y="49135"/>
                </a:cubicBezTo>
                <a:cubicBezTo>
                  <a:pt x="20382" y="48968"/>
                  <a:pt x="20349" y="48935"/>
                  <a:pt x="20349" y="48835"/>
                </a:cubicBezTo>
                <a:lnTo>
                  <a:pt x="20115" y="48835"/>
                </a:lnTo>
                <a:lnTo>
                  <a:pt x="20115" y="47201"/>
                </a:lnTo>
                <a:lnTo>
                  <a:pt x="19815" y="47201"/>
                </a:lnTo>
                <a:lnTo>
                  <a:pt x="19815" y="48835"/>
                </a:lnTo>
                <a:lnTo>
                  <a:pt x="19615" y="48835"/>
                </a:lnTo>
                <a:cubicBezTo>
                  <a:pt x="19615" y="48935"/>
                  <a:pt x="19581" y="48968"/>
                  <a:pt x="19481" y="49102"/>
                </a:cubicBezTo>
                <a:cubicBezTo>
                  <a:pt x="19415" y="49202"/>
                  <a:pt x="19315" y="49269"/>
                  <a:pt x="19181" y="49302"/>
                </a:cubicBezTo>
                <a:cubicBezTo>
                  <a:pt x="19081" y="49269"/>
                  <a:pt x="18981" y="49202"/>
                  <a:pt x="18914" y="49135"/>
                </a:cubicBezTo>
                <a:cubicBezTo>
                  <a:pt x="18814" y="48968"/>
                  <a:pt x="18781" y="48935"/>
                  <a:pt x="18781" y="48835"/>
                </a:cubicBezTo>
                <a:lnTo>
                  <a:pt x="18547" y="48835"/>
                </a:lnTo>
                <a:lnTo>
                  <a:pt x="18547" y="47201"/>
                </a:lnTo>
                <a:lnTo>
                  <a:pt x="18247" y="47201"/>
                </a:lnTo>
                <a:lnTo>
                  <a:pt x="18247" y="48835"/>
                </a:lnTo>
                <a:lnTo>
                  <a:pt x="18014" y="48835"/>
                </a:lnTo>
                <a:cubicBezTo>
                  <a:pt x="18014" y="48935"/>
                  <a:pt x="17980" y="48968"/>
                  <a:pt x="17880" y="49102"/>
                </a:cubicBezTo>
                <a:cubicBezTo>
                  <a:pt x="17813" y="49202"/>
                  <a:pt x="17713" y="49269"/>
                  <a:pt x="17613" y="49302"/>
                </a:cubicBezTo>
                <a:cubicBezTo>
                  <a:pt x="17513" y="49269"/>
                  <a:pt x="17413" y="49202"/>
                  <a:pt x="17346" y="49135"/>
                </a:cubicBezTo>
                <a:cubicBezTo>
                  <a:pt x="17246" y="48968"/>
                  <a:pt x="17213" y="48935"/>
                  <a:pt x="17213" y="48835"/>
                </a:cubicBezTo>
                <a:lnTo>
                  <a:pt x="16980" y="48835"/>
                </a:lnTo>
                <a:lnTo>
                  <a:pt x="16980" y="47201"/>
                </a:lnTo>
                <a:lnTo>
                  <a:pt x="16779" y="47201"/>
                </a:lnTo>
                <a:lnTo>
                  <a:pt x="16779" y="39662"/>
                </a:lnTo>
                <a:cubicBezTo>
                  <a:pt x="16779" y="36293"/>
                  <a:pt x="19515" y="33557"/>
                  <a:pt x="22884" y="33557"/>
                </a:cubicBezTo>
                <a:close/>
                <a:moveTo>
                  <a:pt x="30222" y="45900"/>
                </a:moveTo>
                <a:cubicBezTo>
                  <a:pt x="30356" y="45933"/>
                  <a:pt x="30456" y="46000"/>
                  <a:pt x="30523" y="46100"/>
                </a:cubicBezTo>
                <a:cubicBezTo>
                  <a:pt x="30589" y="46267"/>
                  <a:pt x="30656" y="46467"/>
                  <a:pt x="30656" y="46667"/>
                </a:cubicBezTo>
                <a:lnTo>
                  <a:pt x="30856" y="46667"/>
                </a:lnTo>
                <a:lnTo>
                  <a:pt x="30856" y="47434"/>
                </a:lnTo>
                <a:lnTo>
                  <a:pt x="30856" y="48835"/>
                </a:lnTo>
                <a:lnTo>
                  <a:pt x="30656" y="48835"/>
                </a:lnTo>
                <a:cubicBezTo>
                  <a:pt x="30656" y="48935"/>
                  <a:pt x="30623" y="48968"/>
                  <a:pt x="30523" y="49102"/>
                </a:cubicBezTo>
                <a:cubicBezTo>
                  <a:pt x="30456" y="49202"/>
                  <a:pt x="30356" y="49269"/>
                  <a:pt x="30256" y="49302"/>
                </a:cubicBezTo>
                <a:cubicBezTo>
                  <a:pt x="30156" y="49269"/>
                  <a:pt x="30056" y="49202"/>
                  <a:pt x="29955" y="49135"/>
                </a:cubicBezTo>
                <a:cubicBezTo>
                  <a:pt x="29855" y="48968"/>
                  <a:pt x="29822" y="48935"/>
                  <a:pt x="29822" y="48835"/>
                </a:cubicBezTo>
                <a:lnTo>
                  <a:pt x="29622" y="48835"/>
                </a:lnTo>
                <a:lnTo>
                  <a:pt x="29622" y="46667"/>
                </a:lnTo>
                <a:lnTo>
                  <a:pt x="29822" y="46667"/>
                </a:lnTo>
                <a:cubicBezTo>
                  <a:pt x="29822" y="46467"/>
                  <a:pt x="29855" y="46267"/>
                  <a:pt x="29955" y="46100"/>
                </a:cubicBezTo>
                <a:cubicBezTo>
                  <a:pt x="30022" y="46000"/>
                  <a:pt x="30122" y="45933"/>
                  <a:pt x="30222" y="45900"/>
                </a:cubicBezTo>
                <a:close/>
                <a:moveTo>
                  <a:pt x="36293" y="34692"/>
                </a:moveTo>
                <a:cubicBezTo>
                  <a:pt x="36293" y="34692"/>
                  <a:pt x="41264" y="36226"/>
                  <a:pt x="41264" y="39829"/>
                </a:cubicBezTo>
                <a:lnTo>
                  <a:pt x="41264" y="45933"/>
                </a:lnTo>
                <a:lnTo>
                  <a:pt x="41297" y="45933"/>
                </a:lnTo>
                <a:cubicBezTo>
                  <a:pt x="41397" y="45966"/>
                  <a:pt x="41497" y="46033"/>
                  <a:pt x="41564" y="46133"/>
                </a:cubicBezTo>
                <a:cubicBezTo>
                  <a:pt x="41664" y="46300"/>
                  <a:pt x="41697" y="46500"/>
                  <a:pt x="41697" y="46700"/>
                </a:cubicBezTo>
                <a:lnTo>
                  <a:pt x="41964" y="46700"/>
                </a:lnTo>
                <a:lnTo>
                  <a:pt x="41964" y="47467"/>
                </a:lnTo>
                <a:lnTo>
                  <a:pt x="41964" y="48835"/>
                </a:lnTo>
                <a:lnTo>
                  <a:pt x="41731" y="48835"/>
                </a:lnTo>
                <a:cubicBezTo>
                  <a:pt x="41731" y="48968"/>
                  <a:pt x="41697" y="48968"/>
                  <a:pt x="41597" y="49135"/>
                </a:cubicBezTo>
                <a:cubicBezTo>
                  <a:pt x="41530" y="49235"/>
                  <a:pt x="41430" y="49302"/>
                  <a:pt x="41330" y="49335"/>
                </a:cubicBezTo>
                <a:cubicBezTo>
                  <a:pt x="41197" y="49302"/>
                  <a:pt x="41130" y="49235"/>
                  <a:pt x="41063" y="49135"/>
                </a:cubicBezTo>
                <a:cubicBezTo>
                  <a:pt x="40930" y="48968"/>
                  <a:pt x="40897" y="48968"/>
                  <a:pt x="40897" y="48835"/>
                </a:cubicBezTo>
                <a:lnTo>
                  <a:pt x="40697" y="48835"/>
                </a:lnTo>
                <a:lnTo>
                  <a:pt x="40697" y="47201"/>
                </a:lnTo>
                <a:lnTo>
                  <a:pt x="40363" y="47201"/>
                </a:lnTo>
                <a:lnTo>
                  <a:pt x="40363" y="48835"/>
                </a:lnTo>
                <a:lnTo>
                  <a:pt x="40163" y="48835"/>
                </a:lnTo>
                <a:cubicBezTo>
                  <a:pt x="40163" y="48968"/>
                  <a:pt x="40129" y="48968"/>
                  <a:pt x="40029" y="49135"/>
                </a:cubicBezTo>
                <a:cubicBezTo>
                  <a:pt x="39963" y="49202"/>
                  <a:pt x="39863" y="49302"/>
                  <a:pt x="39763" y="49335"/>
                </a:cubicBezTo>
                <a:cubicBezTo>
                  <a:pt x="39629" y="49302"/>
                  <a:pt x="39529" y="49235"/>
                  <a:pt x="39462" y="49135"/>
                </a:cubicBezTo>
                <a:cubicBezTo>
                  <a:pt x="39362" y="48968"/>
                  <a:pt x="39329" y="48968"/>
                  <a:pt x="39329" y="48835"/>
                </a:cubicBezTo>
                <a:lnTo>
                  <a:pt x="39095" y="48835"/>
                </a:lnTo>
                <a:lnTo>
                  <a:pt x="39095" y="47201"/>
                </a:lnTo>
                <a:lnTo>
                  <a:pt x="38795" y="47201"/>
                </a:lnTo>
                <a:lnTo>
                  <a:pt x="38795" y="48835"/>
                </a:lnTo>
                <a:lnTo>
                  <a:pt x="38562" y="48835"/>
                </a:lnTo>
                <a:cubicBezTo>
                  <a:pt x="38562" y="48968"/>
                  <a:pt x="38562" y="48968"/>
                  <a:pt x="38428" y="49135"/>
                </a:cubicBezTo>
                <a:cubicBezTo>
                  <a:pt x="38362" y="49202"/>
                  <a:pt x="38261" y="49302"/>
                  <a:pt x="38161" y="49335"/>
                </a:cubicBezTo>
                <a:cubicBezTo>
                  <a:pt x="38061" y="49302"/>
                  <a:pt x="37961" y="49235"/>
                  <a:pt x="37895" y="49135"/>
                </a:cubicBezTo>
                <a:cubicBezTo>
                  <a:pt x="37794" y="48968"/>
                  <a:pt x="37761" y="48968"/>
                  <a:pt x="37761" y="48835"/>
                </a:cubicBezTo>
                <a:lnTo>
                  <a:pt x="37528" y="48835"/>
                </a:lnTo>
                <a:lnTo>
                  <a:pt x="37528" y="47201"/>
                </a:lnTo>
                <a:lnTo>
                  <a:pt x="37194" y="47201"/>
                </a:lnTo>
                <a:lnTo>
                  <a:pt x="37194" y="48835"/>
                </a:lnTo>
                <a:lnTo>
                  <a:pt x="36994" y="48835"/>
                </a:lnTo>
                <a:cubicBezTo>
                  <a:pt x="36994" y="48968"/>
                  <a:pt x="36961" y="48968"/>
                  <a:pt x="36860" y="49135"/>
                </a:cubicBezTo>
                <a:cubicBezTo>
                  <a:pt x="36794" y="49202"/>
                  <a:pt x="36694" y="49302"/>
                  <a:pt x="36594" y="49335"/>
                </a:cubicBezTo>
                <a:cubicBezTo>
                  <a:pt x="36460" y="49302"/>
                  <a:pt x="36393" y="49235"/>
                  <a:pt x="36293" y="49135"/>
                </a:cubicBezTo>
                <a:cubicBezTo>
                  <a:pt x="36193" y="48968"/>
                  <a:pt x="36160" y="48968"/>
                  <a:pt x="36160" y="48835"/>
                </a:cubicBezTo>
                <a:lnTo>
                  <a:pt x="35960" y="48835"/>
                </a:lnTo>
                <a:lnTo>
                  <a:pt x="35960" y="47201"/>
                </a:lnTo>
                <a:lnTo>
                  <a:pt x="35626" y="47201"/>
                </a:lnTo>
                <a:lnTo>
                  <a:pt x="35626" y="48835"/>
                </a:lnTo>
                <a:lnTo>
                  <a:pt x="35426" y="48835"/>
                </a:lnTo>
                <a:cubicBezTo>
                  <a:pt x="35426" y="48968"/>
                  <a:pt x="35393" y="48968"/>
                  <a:pt x="35293" y="49135"/>
                </a:cubicBezTo>
                <a:cubicBezTo>
                  <a:pt x="35226" y="49235"/>
                  <a:pt x="35126" y="49302"/>
                  <a:pt x="34992" y="49335"/>
                </a:cubicBezTo>
                <a:cubicBezTo>
                  <a:pt x="34892" y="49302"/>
                  <a:pt x="34792" y="49235"/>
                  <a:pt x="34726" y="49135"/>
                </a:cubicBezTo>
                <a:cubicBezTo>
                  <a:pt x="34626" y="48968"/>
                  <a:pt x="34592" y="48968"/>
                  <a:pt x="34592" y="48835"/>
                </a:cubicBezTo>
                <a:lnTo>
                  <a:pt x="34359" y="48835"/>
                </a:lnTo>
                <a:lnTo>
                  <a:pt x="34359" y="47201"/>
                </a:lnTo>
                <a:lnTo>
                  <a:pt x="34025" y="47201"/>
                </a:lnTo>
                <a:lnTo>
                  <a:pt x="34025" y="48835"/>
                </a:lnTo>
                <a:lnTo>
                  <a:pt x="33825" y="48835"/>
                </a:lnTo>
                <a:cubicBezTo>
                  <a:pt x="33825" y="48968"/>
                  <a:pt x="33792" y="48968"/>
                  <a:pt x="33691" y="49135"/>
                </a:cubicBezTo>
                <a:cubicBezTo>
                  <a:pt x="33591" y="49235"/>
                  <a:pt x="33525" y="49302"/>
                  <a:pt x="33391" y="49335"/>
                </a:cubicBezTo>
                <a:cubicBezTo>
                  <a:pt x="33291" y="49302"/>
                  <a:pt x="33191" y="49235"/>
                  <a:pt x="33124" y="49135"/>
                </a:cubicBezTo>
                <a:cubicBezTo>
                  <a:pt x="33024" y="48968"/>
                  <a:pt x="32991" y="48968"/>
                  <a:pt x="32991" y="48835"/>
                </a:cubicBezTo>
                <a:lnTo>
                  <a:pt x="32791" y="48835"/>
                </a:lnTo>
                <a:lnTo>
                  <a:pt x="32791" y="47201"/>
                </a:lnTo>
                <a:lnTo>
                  <a:pt x="32457" y="47201"/>
                </a:lnTo>
                <a:lnTo>
                  <a:pt x="32457" y="48835"/>
                </a:lnTo>
                <a:lnTo>
                  <a:pt x="32257" y="48835"/>
                </a:lnTo>
                <a:cubicBezTo>
                  <a:pt x="32257" y="48968"/>
                  <a:pt x="32224" y="48968"/>
                  <a:pt x="32124" y="49135"/>
                </a:cubicBezTo>
                <a:cubicBezTo>
                  <a:pt x="32057" y="49202"/>
                  <a:pt x="31957" y="49302"/>
                  <a:pt x="31823" y="49335"/>
                </a:cubicBezTo>
                <a:cubicBezTo>
                  <a:pt x="31723" y="49302"/>
                  <a:pt x="31623" y="49235"/>
                  <a:pt x="31557" y="49135"/>
                </a:cubicBezTo>
                <a:cubicBezTo>
                  <a:pt x="31457" y="48968"/>
                  <a:pt x="31423" y="48968"/>
                  <a:pt x="31423" y="48835"/>
                </a:cubicBezTo>
                <a:lnTo>
                  <a:pt x="31190" y="48835"/>
                </a:lnTo>
                <a:lnTo>
                  <a:pt x="31190" y="46700"/>
                </a:lnTo>
                <a:lnTo>
                  <a:pt x="31323" y="46700"/>
                </a:lnTo>
                <a:lnTo>
                  <a:pt x="31323" y="39829"/>
                </a:lnTo>
                <a:cubicBezTo>
                  <a:pt x="31323" y="36359"/>
                  <a:pt x="36293" y="34692"/>
                  <a:pt x="36293" y="34692"/>
                </a:cubicBezTo>
                <a:close/>
                <a:moveTo>
                  <a:pt x="42898" y="45933"/>
                </a:moveTo>
                <a:cubicBezTo>
                  <a:pt x="42998" y="45933"/>
                  <a:pt x="43098" y="46033"/>
                  <a:pt x="43165" y="46100"/>
                </a:cubicBezTo>
                <a:cubicBezTo>
                  <a:pt x="43265" y="46300"/>
                  <a:pt x="43298" y="46500"/>
                  <a:pt x="43298" y="46700"/>
                </a:cubicBezTo>
                <a:lnTo>
                  <a:pt x="43532" y="46700"/>
                </a:lnTo>
                <a:lnTo>
                  <a:pt x="43532" y="47467"/>
                </a:lnTo>
                <a:lnTo>
                  <a:pt x="43532" y="48835"/>
                </a:lnTo>
                <a:lnTo>
                  <a:pt x="43332" y="48835"/>
                </a:lnTo>
                <a:cubicBezTo>
                  <a:pt x="43332" y="48968"/>
                  <a:pt x="43298" y="48968"/>
                  <a:pt x="43198" y="49135"/>
                </a:cubicBezTo>
                <a:cubicBezTo>
                  <a:pt x="43098" y="49235"/>
                  <a:pt x="42998" y="49302"/>
                  <a:pt x="42898" y="49335"/>
                </a:cubicBezTo>
                <a:cubicBezTo>
                  <a:pt x="42798" y="49302"/>
                  <a:pt x="42698" y="49235"/>
                  <a:pt x="42631" y="49135"/>
                </a:cubicBezTo>
                <a:cubicBezTo>
                  <a:pt x="42531" y="48968"/>
                  <a:pt x="42498" y="48968"/>
                  <a:pt x="42498" y="48835"/>
                </a:cubicBezTo>
                <a:lnTo>
                  <a:pt x="42264" y="48835"/>
                </a:lnTo>
                <a:lnTo>
                  <a:pt x="42264" y="46700"/>
                </a:lnTo>
                <a:lnTo>
                  <a:pt x="42464" y="46700"/>
                </a:lnTo>
                <a:cubicBezTo>
                  <a:pt x="42464" y="46500"/>
                  <a:pt x="42531" y="46300"/>
                  <a:pt x="42598" y="46100"/>
                </a:cubicBezTo>
                <a:cubicBezTo>
                  <a:pt x="42665" y="46033"/>
                  <a:pt x="42765" y="45966"/>
                  <a:pt x="42898" y="45933"/>
                </a:cubicBezTo>
                <a:close/>
                <a:moveTo>
                  <a:pt x="36293" y="51504"/>
                </a:moveTo>
                <a:cubicBezTo>
                  <a:pt x="36293" y="51504"/>
                  <a:pt x="41030" y="55306"/>
                  <a:pt x="41030" y="58876"/>
                </a:cubicBezTo>
                <a:lnTo>
                  <a:pt x="41030" y="65147"/>
                </a:lnTo>
                <a:lnTo>
                  <a:pt x="31557" y="65147"/>
                </a:lnTo>
                <a:lnTo>
                  <a:pt x="31557" y="58876"/>
                </a:lnTo>
                <a:cubicBezTo>
                  <a:pt x="31557" y="55406"/>
                  <a:pt x="36293" y="51504"/>
                  <a:pt x="36293" y="51504"/>
                </a:cubicBezTo>
                <a:close/>
                <a:moveTo>
                  <a:pt x="9808" y="51604"/>
                </a:moveTo>
                <a:cubicBezTo>
                  <a:pt x="9808" y="51604"/>
                  <a:pt x="14544" y="55406"/>
                  <a:pt x="14544" y="59009"/>
                </a:cubicBezTo>
                <a:lnTo>
                  <a:pt x="14544" y="65247"/>
                </a:lnTo>
                <a:lnTo>
                  <a:pt x="5071" y="65247"/>
                </a:lnTo>
                <a:lnTo>
                  <a:pt x="5071" y="59009"/>
                </a:lnTo>
                <a:cubicBezTo>
                  <a:pt x="5071" y="55540"/>
                  <a:pt x="9808" y="51604"/>
                  <a:pt x="9808" y="51604"/>
                </a:cubicBezTo>
                <a:close/>
                <a:moveTo>
                  <a:pt x="22884" y="50336"/>
                </a:moveTo>
                <a:cubicBezTo>
                  <a:pt x="22884" y="50336"/>
                  <a:pt x="28521" y="52504"/>
                  <a:pt x="28521" y="58409"/>
                </a:cubicBezTo>
                <a:lnTo>
                  <a:pt x="28521" y="65247"/>
                </a:lnTo>
                <a:lnTo>
                  <a:pt x="17213" y="65247"/>
                </a:lnTo>
                <a:lnTo>
                  <a:pt x="17213" y="58409"/>
                </a:lnTo>
                <a:cubicBezTo>
                  <a:pt x="17213" y="52237"/>
                  <a:pt x="22884" y="50336"/>
                  <a:pt x="22884" y="50336"/>
                </a:cubicBezTo>
                <a:close/>
                <a:moveTo>
                  <a:pt x="40230" y="0"/>
                </a:moveTo>
                <a:cubicBezTo>
                  <a:pt x="40096" y="0"/>
                  <a:pt x="40029" y="500"/>
                  <a:pt x="39996" y="967"/>
                </a:cubicBezTo>
                <a:cubicBezTo>
                  <a:pt x="39662" y="1168"/>
                  <a:pt x="39462" y="1535"/>
                  <a:pt x="39496" y="1935"/>
                </a:cubicBezTo>
                <a:lnTo>
                  <a:pt x="39329" y="1935"/>
                </a:lnTo>
                <a:lnTo>
                  <a:pt x="39329" y="2902"/>
                </a:lnTo>
                <a:lnTo>
                  <a:pt x="28588" y="2902"/>
                </a:lnTo>
                <a:lnTo>
                  <a:pt x="28588" y="4670"/>
                </a:lnTo>
                <a:lnTo>
                  <a:pt x="28087" y="4670"/>
                </a:lnTo>
                <a:lnTo>
                  <a:pt x="28087" y="6271"/>
                </a:lnTo>
                <a:lnTo>
                  <a:pt x="27620" y="6271"/>
                </a:lnTo>
                <a:lnTo>
                  <a:pt x="27620" y="7405"/>
                </a:lnTo>
                <a:lnTo>
                  <a:pt x="27454" y="7405"/>
                </a:lnTo>
                <a:cubicBezTo>
                  <a:pt x="27087" y="7405"/>
                  <a:pt x="26820" y="7672"/>
                  <a:pt x="26820" y="8039"/>
                </a:cubicBezTo>
                <a:lnTo>
                  <a:pt x="26820" y="22483"/>
                </a:lnTo>
                <a:lnTo>
                  <a:pt x="19114" y="22483"/>
                </a:lnTo>
                <a:lnTo>
                  <a:pt x="19114" y="8039"/>
                </a:lnTo>
                <a:cubicBezTo>
                  <a:pt x="19114" y="7672"/>
                  <a:pt x="18814" y="7372"/>
                  <a:pt x="18481" y="7372"/>
                </a:cubicBezTo>
                <a:lnTo>
                  <a:pt x="18314" y="7372"/>
                </a:lnTo>
                <a:lnTo>
                  <a:pt x="18314" y="6271"/>
                </a:lnTo>
                <a:lnTo>
                  <a:pt x="17813" y="6271"/>
                </a:lnTo>
                <a:lnTo>
                  <a:pt x="17813" y="4670"/>
                </a:lnTo>
                <a:lnTo>
                  <a:pt x="17346" y="4670"/>
                </a:lnTo>
                <a:lnTo>
                  <a:pt x="17346" y="4503"/>
                </a:lnTo>
                <a:lnTo>
                  <a:pt x="4004" y="4503"/>
                </a:lnTo>
                <a:lnTo>
                  <a:pt x="4004" y="4670"/>
                </a:lnTo>
                <a:lnTo>
                  <a:pt x="3670" y="4670"/>
                </a:lnTo>
                <a:lnTo>
                  <a:pt x="3670" y="6271"/>
                </a:lnTo>
                <a:lnTo>
                  <a:pt x="2869" y="6271"/>
                </a:lnTo>
                <a:lnTo>
                  <a:pt x="2869" y="7405"/>
                </a:lnTo>
                <a:cubicBezTo>
                  <a:pt x="2536" y="7405"/>
                  <a:pt x="2236" y="7672"/>
                  <a:pt x="2236" y="8039"/>
                </a:cubicBezTo>
                <a:lnTo>
                  <a:pt x="2236" y="22483"/>
                </a:lnTo>
                <a:lnTo>
                  <a:pt x="1435" y="22483"/>
                </a:lnTo>
                <a:lnTo>
                  <a:pt x="1435" y="41096"/>
                </a:lnTo>
                <a:lnTo>
                  <a:pt x="1" y="41096"/>
                </a:lnTo>
                <a:lnTo>
                  <a:pt x="1" y="65814"/>
                </a:lnTo>
                <a:lnTo>
                  <a:pt x="45767" y="65814"/>
                </a:lnTo>
                <a:lnTo>
                  <a:pt x="45767" y="41096"/>
                </a:lnTo>
                <a:lnTo>
                  <a:pt x="44299" y="41096"/>
                </a:lnTo>
                <a:lnTo>
                  <a:pt x="44299" y="22483"/>
                </a:lnTo>
                <a:lnTo>
                  <a:pt x="43665" y="22483"/>
                </a:lnTo>
                <a:lnTo>
                  <a:pt x="43665" y="8039"/>
                </a:lnTo>
                <a:cubicBezTo>
                  <a:pt x="43665" y="7672"/>
                  <a:pt x="43398" y="7372"/>
                  <a:pt x="43032" y="7372"/>
                </a:cubicBezTo>
                <a:lnTo>
                  <a:pt x="43032" y="6271"/>
                </a:lnTo>
                <a:lnTo>
                  <a:pt x="42231" y="6271"/>
                </a:lnTo>
                <a:lnTo>
                  <a:pt x="42231" y="4670"/>
                </a:lnTo>
                <a:lnTo>
                  <a:pt x="41897" y="4670"/>
                </a:lnTo>
                <a:lnTo>
                  <a:pt x="41897" y="4503"/>
                </a:lnTo>
                <a:lnTo>
                  <a:pt x="28621" y="4503"/>
                </a:lnTo>
                <a:lnTo>
                  <a:pt x="28621" y="4036"/>
                </a:lnTo>
                <a:lnTo>
                  <a:pt x="41897" y="4036"/>
                </a:lnTo>
                <a:lnTo>
                  <a:pt x="41897" y="2902"/>
                </a:lnTo>
                <a:lnTo>
                  <a:pt x="41264" y="2902"/>
                </a:lnTo>
                <a:lnTo>
                  <a:pt x="41264" y="1935"/>
                </a:lnTo>
                <a:lnTo>
                  <a:pt x="40930" y="1935"/>
                </a:lnTo>
                <a:cubicBezTo>
                  <a:pt x="40963" y="1568"/>
                  <a:pt x="40763" y="1201"/>
                  <a:pt x="40430" y="1001"/>
                </a:cubicBezTo>
                <a:cubicBezTo>
                  <a:pt x="40430" y="534"/>
                  <a:pt x="40363" y="0"/>
                  <a:pt x="40230" y="0"/>
                </a:cubicBezTo>
                <a:close/>
              </a:path>
            </a:pathLst>
          </a:custGeom>
          <a:solidFill>
            <a:srgbClr val="F6B26B">
              <a:alpha val="724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713225" y="539500"/>
            <a:ext cx="4195200" cy="164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500"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713225" y="2186500"/>
            <a:ext cx="4195200" cy="75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2"/>
          </p:nvPr>
        </p:nvSpPr>
        <p:spPr>
          <a:xfrm>
            <a:off x="713225" y="2940050"/>
            <a:ext cx="4195200" cy="32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02763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bg>
      <p:bgPr>
        <a:solidFill>
          <a:schemeClr val="dk1"/>
        </a:solid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" name="Google Shape;121;p18"/>
          <p:cNvGrpSpPr/>
          <p:nvPr/>
        </p:nvGrpSpPr>
        <p:grpSpPr>
          <a:xfrm>
            <a:off x="748411" y="2454316"/>
            <a:ext cx="817068" cy="2689099"/>
            <a:chOff x="375425" y="1502763"/>
            <a:chExt cx="403650" cy="1328475"/>
          </a:xfrm>
        </p:grpSpPr>
        <p:sp>
          <p:nvSpPr>
            <p:cNvPr id="122" name="Google Shape;122;p18"/>
            <p:cNvSpPr/>
            <p:nvPr/>
          </p:nvSpPr>
          <p:spPr>
            <a:xfrm>
              <a:off x="457150" y="1502763"/>
              <a:ext cx="240200" cy="180150"/>
            </a:xfrm>
            <a:custGeom>
              <a:avLst/>
              <a:gdLst/>
              <a:ahLst/>
              <a:cxnLst/>
              <a:rect l="l" t="t" r="r" b="b"/>
              <a:pathLst>
                <a:path w="9608" h="7206" extrusionOk="0">
                  <a:moveTo>
                    <a:pt x="4804" y="1"/>
                  </a:moveTo>
                  <a:cubicBezTo>
                    <a:pt x="3002" y="1"/>
                    <a:pt x="1335" y="2669"/>
                    <a:pt x="0" y="7206"/>
                  </a:cubicBezTo>
                  <a:lnTo>
                    <a:pt x="9607" y="7206"/>
                  </a:lnTo>
                  <a:cubicBezTo>
                    <a:pt x="8273" y="2669"/>
                    <a:pt x="6605" y="1"/>
                    <a:pt x="4804" y="1"/>
                  </a:cubicBezTo>
                  <a:close/>
                </a:path>
              </a:pathLst>
            </a:custGeom>
            <a:solidFill>
              <a:srgbClr val="F6B26B">
                <a:alpha val="75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8"/>
            <p:cNvSpPr/>
            <p:nvPr/>
          </p:nvSpPr>
          <p:spPr>
            <a:xfrm>
              <a:off x="375425" y="1697063"/>
              <a:ext cx="403650" cy="1134175"/>
            </a:xfrm>
            <a:custGeom>
              <a:avLst/>
              <a:gdLst/>
              <a:ahLst/>
              <a:cxnLst/>
              <a:rect l="l" t="t" r="r" b="b"/>
              <a:pathLst>
                <a:path w="16146" h="45367" extrusionOk="0">
                  <a:moveTo>
                    <a:pt x="3069" y="1"/>
                  </a:moveTo>
                  <a:cubicBezTo>
                    <a:pt x="1201" y="6672"/>
                    <a:pt x="0" y="16980"/>
                    <a:pt x="0" y="28555"/>
                  </a:cubicBezTo>
                  <a:cubicBezTo>
                    <a:pt x="0" y="34192"/>
                    <a:pt x="301" y="39796"/>
                    <a:pt x="934" y="45367"/>
                  </a:cubicBezTo>
                  <a:lnTo>
                    <a:pt x="15245" y="45367"/>
                  </a:lnTo>
                  <a:cubicBezTo>
                    <a:pt x="15845" y="39796"/>
                    <a:pt x="16145" y="34192"/>
                    <a:pt x="16145" y="28555"/>
                  </a:cubicBezTo>
                  <a:cubicBezTo>
                    <a:pt x="16145" y="17013"/>
                    <a:pt x="14944" y="6706"/>
                    <a:pt x="13110" y="1"/>
                  </a:cubicBezTo>
                  <a:close/>
                </a:path>
              </a:pathLst>
            </a:custGeom>
            <a:solidFill>
              <a:srgbClr val="F6B26B">
                <a:alpha val="75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4" name="Google Shape;124;p18"/>
          <p:cNvGrpSpPr/>
          <p:nvPr/>
        </p:nvGrpSpPr>
        <p:grpSpPr>
          <a:xfrm flipH="1">
            <a:off x="-96" y="2996824"/>
            <a:ext cx="3444456" cy="2146892"/>
            <a:chOff x="-386157" y="3062025"/>
            <a:chExt cx="2571257" cy="1602637"/>
          </a:xfrm>
        </p:grpSpPr>
        <p:sp>
          <p:nvSpPr>
            <p:cNvPr id="125" name="Google Shape;125;p18"/>
            <p:cNvSpPr/>
            <p:nvPr/>
          </p:nvSpPr>
          <p:spPr>
            <a:xfrm>
              <a:off x="1385950" y="3751800"/>
              <a:ext cx="117525" cy="99575"/>
            </a:xfrm>
            <a:custGeom>
              <a:avLst/>
              <a:gdLst/>
              <a:ahLst/>
              <a:cxnLst/>
              <a:rect l="l" t="t" r="r" b="b"/>
              <a:pathLst>
                <a:path w="4701" h="3983" extrusionOk="0">
                  <a:moveTo>
                    <a:pt x="2698" y="1"/>
                  </a:moveTo>
                  <a:cubicBezTo>
                    <a:pt x="914" y="1"/>
                    <a:pt x="0" y="2133"/>
                    <a:pt x="1262" y="3395"/>
                  </a:cubicBezTo>
                  <a:cubicBezTo>
                    <a:pt x="1669" y="3802"/>
                    <a:pt x="2170" y="3982"/>
                    <a:pt x="2663" y="3982"/>
                  </a:cubicBezTo>
                  <a:cubicBezTo>
                    <a:pt x="3701" y="3982"/>
                    <a:pt x="4700" y="3182"/>
                    <a:pt x="4700" y="2002"/>
                  </a:cubicBezTo>
                  <a:cubicBezTo>
                    <a:pt x="4700" y="871"/>
                    <a:pt x="3786" y="1"/>
                    <a:pt x="2698" y="1"/>
                  </a:cubicBez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18"/>
            <p:cNvSpPr/>
            <p:nvPr/>
          </p:nvSpPr>
          <p:spPr>
            <a:xfrm>
              <a:off x="1170525" y="3787700"/>
              <a:ext cx="316625" cy="857375"/>
            </a:xfrm>
            <a:custGeom>
              <a:avLst/>
              <a:gdLst/>
              <a:ahLst/>
              <a:cxnLst/>
              <a:rect l="l" t="t" r="r" b="b"/>
              <a:pathLst>
                <a:path w="12665" h="34295" extrusionOk="0">
                  <a:moveTo>
                    <a:pt x="10489" y="1"/>
                  </a:moveTo>
                  <a:lnTo>
                    <a:pt x="0" y="33598"/>
                  </a:lnTo>
                  <a:lnTo>
                    <a:pt x="2176" y="34294"/>
                  </a:lnTo>
                  <a:lnTo>
                    <a:pt x="12665" y="697"/>
                  </a:lnTo>
                  <a:lnTo>
                    <a:pt x="10489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18"/>
            <p:cNvSpPr/>
            <p:nvPr/>
          </p:nvSpPr>
          <p:spPr>
            <a:xfrm>
              <a:off x="1417500" y="3809475"/>
              <a:ext cx="317725" cy="851900"/>
            </a:xfrm>
            <a:custGeom>
              <a:avLst/>
              <a:gdLst/>
              <a:ahLst/>
              <a:cxnLst/>
              <a:rect l="l" t="t" r="r" b="b"/>
              <a:pathLst>
                <a:path w="12709" h="34076" extrusionOk="0">
                  <a:moveTo>
                    <a:pt x="2176" y="0"/>
                  </a:moveTo>
                  <a:lnTo>
                    <a:pt x="0" y="653"/>
                  </a:lnTo>
                  <a:lnTo>
                    <a:pt x="10576" y="34076"/>
                  </a:lnTo>
                  <a:lnTo>
                    <a:pt x="12708" y="33380"/>
                  </a:lnTo>
                  <a:lnTo>
                    <a:pt x="2176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8"/>
            <p:cNvSpPr/>
            <p:nvPr/>
          </p:nvSpPr>
          <p:spPr>
            <a:xfrm>
              <a:off x="834325" y="3228000"/>
              <a:ext cx="1192475" cy="1147250"/>
            </a:xfrm>
            <a:custGeom>
              <a:avLst/>
              <a:gdLst/>
              <a:ahLst/>
              <a:cxnLst/>
              <a:rect l="l" t="t" r="r" b="b"/>
              <a:pathLst>
                <a:path w="47699" h="45890" extrusionOk="0">
                  <a:moveTo>
                    <a:pt x="24763" y="455"/>
                  </a:moveTo>
                  <a:cubicBezTo>
                    <a:pt x="37167" y="455"/>
                    <a:pt x="47220" y="10508"/>
                    <a:pt x="47220" y="22954"/>
                  </a:cubicBezTo>
                  <a:cubicBezTo>
                    <a:pt x="47220" y="32007"/>
                    <a:pt x="41736" y="40188"/>
                    <a:pt x="33337" y="43670"/>
                  </a:cubicBezTo>
                  <a:cubicBezTo>
                    <a:pt x="30553" y="44824"/>
                    <a:pt x="27630" y="45385"/>
                    <a:pt x="24734" y="45385"/>
                  </a:cubicBezTo>
                  <a:cubicBezTo>
                    <a:pt x="18892" y="45385"/>
                    <a:pt x="13156" y="43102"/>
                    <a:pt x="8879" y="38796"/>
                  </a:cubicBezTo>
                  <a:cubicBezTo>
                    <a:pt x="2438" y="32398"/>
                    <a:pt x="523" y="22737"/>
                    <a:pt x="4005" y="14338"/>
                  </a:cubicBezTo>
                  <a:cubicBezTo>
                    <a:pt x="7486" y="5938"/>
                    <a:pt x="15668" y="498"/>
                    <a:pt x="24763" y="498"/>
                  </a:cubicBezTo>
                  <a:lnTo>
                    <a:pt x="24763" y="455"/>
                  </a:lnTo>
                  <a:close/>
                  <a:moveTo>
                    <a:pt x="24722" y="0"/>
                  </a:moveTo>
                  <a:cubicBezTo>
                    <a:pt x="18768" y="0"/>
                    <a:pt x="12921" y="2332"/>
                    <a:pt x="8531" y="6722"/>
                  </a:cubicBezTo>
                  <a:cubicBezTo>
                    <a:pt x="1959" y="13293"/>
                    <a:pt x="1" y="23129"/>
                    <a:pt x="3569" y="31702"/>
                  </a:cubicBezTo>
                  <a:cubicBezTo>
                    <a:pt x="7094" y="40275"/>
                    <a:pt x="15450" y="45889"/>
                    <a:pt x="24763" y="45889"/>
                  </a:cubicBezTo>
                  <a:cubicBezTo>
                    <a:pt x="37428" y="45846"/>
                    <a:pt x="47655" y="35619"/>
                    <a:pt x="47698" y="22954"/>
                  </a:cubicBezTo>
                  <a:cubicBezTo>
                    <a:pt x="47698" y="13641"/>
                    <a:pt x="42084" y="5286"/>
                    <a:pt x="33511" y="1760"/>
                  </a:cubicBezTo>
                  <a:cubicBezTo>
                    <a:pt x="30665" y="576"/>
                    <a:pt x="27680" y="0"/>
                    <a:pt x="24722" y="0"/>
                  </a:cubicBez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8"/>
            <p:cNvSpPr/>
            <p:nvPr/>
          </p:nvSpPr>
          <p:spPr>
            <a:xfrm>
              <a:off x="759250" y="3157950"/>
              <a:ext cx="1337175" cy="1286925"/>
            </a:xfrm>
            <a:custGeom>
              <a:avLst/>
              <a:gdLst/>
              <a:ahLst/>
              <a:cxnLst/>
              <a:rect l="l" t="t" r="r" b="b"/>
              <a:pathLst>
                <a:path w="53487" h="51477" extrusionOk="0">
                  <a:moveTo>
                    <a:pt x="27766" y="472"/>
                  </a:moveTo>
                  <a:cubicBezTo>
                    <a:pt x="41693" y="515"/>
                    <a:pt x="52964" y="11787"/>
                    <a:pt x="53008" y="25756"/>
                  </a:cubicBezTo>
                  <a:cubicBezTo>
                    <a:pt x="53008" y="35940"/>
                    <a:pt x="46828" y="45166"/>
                    <a:pt x="37428" y="49039"/>
                  </a:cubicBezTo>
                  <a:cubicBezTo>
                    <a:pt x="34288" y="50342"/>
                    <a:pt x="30989" y="50975"/>
                    <a:pt x="27719" y="50975"/>
                  </a:cubicBezTo>
                  <a:cubicBezTo>
                    <a:pt x="21153" y="50975"/>
                    <a:pt x="14702" y="48422"/>
                    <a:pt x="9880" y="43599"/>
                  </a:cubicBezTo>
                  <a:cubicBezTo>
                    <a:pt x="2699" y="36375"/>
                    <a:pt x="523" y="25495"/>
                    <a:pt x="4440" y="16052"/>
                  </a:cubicBezTo>
                  <a:cubicBezTo>
                    <a:pt x="8313" y="6651"/>
                    <a:pt x="17539" y="472"/>
                    <a:pt x="27766" y="472"/>
                  </a:cubicBezTo>
                  <a:close/>
                  <a:moveTo>
                    <a:pt x="27756" y="1"/>
                  </a:moveTo>
                  <a:cubicBezTo>
                    <a:pt x="21062" y="1"/>
                    <a:pt x="14479" y="2603"/>
                    <a:pt x="9532" y="7522"/>
                  </a:cubicBezTo>
                  <a:cubicBezTo>
                    <a:pt x="2177" y="14877"/>
                    <a:pt x="1" y="25974"/>
                    <a:pt x="3961" y="35592"/>
                  </a:cubicBezTo>
                  <a:cubicBezTo>
                    <a:pt x="7965" y="45210"/>
                    <a:pt x="17322" y="51477"/>
                    <a:pt x="27766" y="51477"/>
                  </a:cubicBezTo>
                  <a:cubicBezTo>
                    <a:pt x="41954" y="51433"/>
                    <a:pt x="53487" y="39944"/>
                    <a:pt x="53487" y="25756"/>
                  </a:cubicBezTo>
                  <a:cubicBezTo>
                    <a:pt x="53487" y="15312"/>
                    <a:pt x="47220" y="5955"/>
                    <a:pt x="37602" y="1951"/>
                  </a:cubicBezTo>
                  <a:cubicBezTo>
                    <a:pt x="34416" y="639"/>
                    <a:pt x="31072" y="1"/>
                    <a:pt x="27756" y="1"/>
                  </a:cubicBez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8"/>
            <p:cNvSpPr/>
            <p:nvPr/>
          </p:nvSpPr>
          <p:spPr>
            <a:xfrm>
              <a:off x="1414225" y="3161025"/>
              <a:ext cx="78375" cy="78350"/>
            </a:xfrm>
            <a:custGeom>
              <a:avLst/>
              <a:gdLst/>
              <a:ahLst/>
              <a:cxnLst/>
              <a:rect l="l" t="t" r="r" b="b"/>
              <a:pathLst>
                <a:path w="3135" h="3134" extrusionOk="0">
                  <a:moveTo>
                    <a:pt x="305" y="0"/>
                  </a:moveTo>
                  <a:lnTo>
                    <a:pt x="1" y="349"/>
                  </a:lnTo>
                  <a:lnTo>
                    <a:pt x="2786" y="3134"/>
                  </a:lnTo>
                  <a:lnTo>
                    <a:pt x="3134" y="2786"/>
                  </a:lnTo>
                  <a:lnTo>
                    <a:pt x="305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18"/>
            <p:cNvSpPr/>
            <p:nvPr/>
          </p:nvSpPr>
          <p:spPr>
            <a:xfrm>
              <a:off x="1414225" y="3161025"/>
              <a:ext cx="78375" cy="78350"/>
            </a:xfrm>
            <a:custGeom>
              <a:avLst/>
              <a:gdLst/>
              <a:ahLst/>
              <a:cxnLst/>
              <a:rect l="l" t="t" r="r" b="b"/>
              <a:pathLst>
                <a:path w="3135" h="3134" extrusionOk="0">
                  <a:moveTo>
                    <a:pt x="2786" y="0"/>
                  </a:moveTo>
                  <a:lnTo>
                    <a:pt x="1" y="2786"/>
                  </a:lnTo>
                  <a:lnTo>
                    <a:pt x="349" y="3134"/>
                  </a:lnTo>
                  <a:lnTo>
                    <a:pt x="3134" y="349"/>
                  </a:lnTo>
                  <a:lnTo>
                    <a:pt x="2786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18"/>
            <p:cNvSpPr/>
            <p:nvPr/>
          </p:nvSpPr>
          <p:spPr>
            <a:xfrm>
              <a:off x="1304350" y="3176250"/>
              <a:ext cx="88150" cy="66400"/>
            </a:xfrm>
            <a:custGeom>
              <a:avLst/>
              <a:gdLst/>
              <a:ahLst/>
              <a:cxnLst/>
              <a:rect l="l" t="t" r="r" b="b"/>
              <a:pathLst>
                <a:path w="3526" h="2656" extrusionOk="0">
                  <a:moveTo>
                    <a:pt x="305" y="1"/>
                  </a:moveTo>
                  <a:lnTo>
                    <a:pt x="0" y="392"/>
                  </a:lnTo>
                  <a:lnTo>
                    <a:pt x="3264" y="2655"/>
                  </a:lnTo>
                  <a:lnTo>
                    <a:pt x="3525" y="2264"/>
                  </a:lnTo>
                  <a:lnTo>
                    <a:pt x="305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18"/>
            <p:cNvSpPr/>
            <p:nvPr/>
          </p:nvSpPr>
          <p:spPr>
            <a:xfrm>
              <a:off x="1315225" y="3165375"/>
              <a:ext cx="66400" cy="88150"/>
            </a:xfrm>
            <a:custGeom>
              <a:avLst/>
              <a:gdLst/>
              <a:ahLst/>
              <a:cxnLst/>
              <a:rect l="l" t="t" r="r" b="b"/>
              <a:pathLst>
                <a:path w="2656" h="3526" extrusionOk="0">
                  <a:moveTo>
                    <a:pt x="2263" y="1"/>
                  </a:moveTo>
                  <a:lnTo>
                    <a:pt x="0" y="3265"/>
                  </a:lnTo>
                  <a:lnTo>
                    <a:pt x="392" y="3526"/>
                  </a:lnTo>
                  <a:lnTo>
                    <a:pt x="2655" y="305"/>
                  </a:lnTo>
                  <a:lnTo>
                    <a:pt x="2263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18"/>
            <p:cNvSpPr/>
            <p:nvPr/>
          </p:nvSpPr>
          <p:spPr>
            <a:xfrm>
              <a:off x="1199900" y="3211075"/>
              <a:ext cx="94675" cy="52250"/>
            </a:xfrm>
            <a:custGeom>
              <a:avLst/>
              <a:gdLst/>
              <a:ahLst/>
              <a:cxnLst/>
              <a:rect l="l" t="t" r="r" b="b"/>
              <a:pathLst>
                <a:path w="3787" h="2090" extrusionOk="0">
                  <a:moveTo>
                    <a:pt x="218" y="0"/>
                  </a:moveTo>
                  <a:lnTo>
                    <a:pt x="0" y="436"/>
                  </a:lnTo>
                  <a:lnTo>
                    <a:pt x="3569" y="2089"/>
                  </a:lnTo>
                  <a:lnTo>
                    <a:pt x="3787" y="1654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18"/>
            <p:cNvSpPr/>
            <p:nvPr/>
          </p:nvSpPr>
          <p:spPr>
            <a:xfrm>
              <a:off x="1220575" y="3189300"/>
              <a:ext cx="53325" cy="94700"/>
            </a:xfrm>
            <a:custGeom>
              <a:avLst/>
              <a:gdLst/>
              <a:ahLst/>
              <a:cxnLst/>
              <a:rect l="l" t="t" r="r" b="b"/>
              <a:pathLst>
                <a:path w="2133" h="3788" extrusionOk="0">
                  <a:moveTo>
                    <a:pt x="1698" y="1"/>
                  </a:moveTo>
                  <a:lnTo>
                    <a:pt x="0" y="3613"/>
                  </a:lnTo>
                  <a:lnTo>
                    <a:pt x="435" y="3787"/>
                  </a:lnTo>
                  <a:lnTo>
                    <a:pt x="2133" y="219"/>
                  </a:lnTo>
                  <a:lnTo>
                    <a:pt x="1698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18"/>
            <p:cNvSpPr/>
            <p:nvPr/>
          </p:nvSpPr>
          <p:spPr>
            <a:xfrm>
              <a:off x="1115025" y="3263300"/>
              <a:ext cx="99050" cy="37000"/>
            </a:xfrm>
            <a:custGeom>
              <a:avLst/>
              <a:gdLst/>
              <a:ahLst/>
              <a:cxnLst/>
              <a:rect l="l" t="t" r="r" b="b"/>
              <a:pathLst>
                <a:path w="3962" h="1480" extrusionOk="0">
                  <a:moveTo>
                    <a:pt x="131" y="0"/>
                  </a:moveTo>
                  <a:lnTo>
                    <a:pt x="1" y="479"/>
                  </a:lnTo>
                  <a:lnTo>
                    <a:pt x="3831" y="1480"/>
                  </a:lnTo>
                  <a:lnTo>
                    <a:pt x="3961" y="1045"/>
                  </a:lnTo>
                  <a:lnTo>
                    <a:pt x="131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18"/>
            <p:cNvSpPr/>
            <p:nvPr/>
          </p:nvSpPr>
          <p:spPr>
            <a:xfrm>
              <a:off x="1133525" y="3231750"/>
              <a:ext cx="37025" cy="99025"/>
            </a:xfrm>
            <a:custGeom>
              <a:avLst/>
              <a:gdLst/>
              <a:ahLst/>
              <a:cxnLst/>
              <a:rect l="l" t="t" r="r" b="b"/>
              <a:pathLst>
                <a:path w="1481" h="3961" extrusionOk="0">
                  <a:moveTo>
                    <a:pt x="1002" y="0"/>
                  </a:moveTo>
                  <a:lnTo>
                    <a:pt x="1" y="3830"/>
                  </a:lnTo>
                  <a:lnTo>
                    <a:pt x="479" y="3961"/>
                  </a:lnTo>
                  <a:lnTo>
                    <a:pt x="1480" y="131"/>
                  </a:lnTo>
                  <a:lnTo>
                    <a:pt x="1002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8"/>
            <p:cNvSpPr/>
            <p:nvPr/>
          </p:nvSpPr>
          <p:spPr>
            <a:xfrm>
              <a:off x="1017125" y="3330750"/>
              <a:ext cx="99025" cy="20700"/>
            </a:xfrm>
            <a:custGeom>
              <a:avLst/>
              <a:gdLst/>
              <a:ahLst/>
              <a:cxnLst/>
              <a:rect l="l" t="t" r="r" b="b"/>
              <a:pathLst>
                <a:path w="3961" h="828" extrusionOk="0">
                  <a:moveTo>
                    <a:pt x="44" y="1"/>
                  </a:moveTo>
                  <a:lnTo>
                    <a:pt x="0" y="479"/>
                  </a:lnTo>
                  <a:lnTo>
                    <a:pt x="3917" y="827"/>
                  </a:lnTo>
                  <a:lnTo>
                    <a:pt x="3960" y="349"/>
                  </a:lnTo>
                  <a:lnTo>
                    <a:pt x="44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18"/>
            <p:cNvSpPr/>
            <p:nvPr/>
          </p:nvSpPr>
          <p:spPr>
            <a:xfrm>
              <a:off x="1056275" y="3291575"/>
              <a:ext cx="20700" cy="99050"/>
            </a:xfrm>
            <a:custGeom>
              <a:avLst/>
              <a:gdLst/>
              <a:ahLst/>
              <a:cxnLst/>
              <a:rect l="l" t="t" r="r" b="b"/>
              <a:pathLst>
                <a:path w="828" h="3962" extrusionOk="0">
                  <a:moveTo>
                    <a:pt x="349" y="1"/>
                  </a:moveTo>
                  <a:lnTo>
                    <a:pt x="1" y="3918"/>
                  </a:lnTo>
                  <a:lnTo>
                    <a:pt x="479" y="3961"/>
                  </a:lnTo>
                  <a:lnTo>
                    <a:pt x="828" y="44"/>
                  </a:lnTo>
                  <a:lnTo>
                    <a:pt x="349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18"/>
            <p:cNvSpPr/>
            <p:nvPr/>
          </p:nvSpPr>
          <p:spPr>
            <a:xfrm>
              <a:off x="943125" y="3404725"/>
              <a:ext cx="99050" cy="20700"/>
            </a:xfrm>
            <a:custGeom>
              <a:avLst/>
              <a:gdLst/>
              <a:ahLst/>
              <a:cxnLst/>
              <a:rect l="l" t="t" r="r" b="b"/>
              <a:pathLst>
                <a:path w="3962" h="828" extrusionOk="0">
                  <a:moveTo>
                    <a:pt x="3918" y="1"/>
                  </a:moveTo>
                  <a:lnTo>
                    <a:pt x="1" y="349"/>
                  </a:lnTo>
                  <a:lnTo>
                    <a:pt x="44" y="828"/>
                  </a:lnTo>
                  <a:lnTo>
                    <a:pt x="3961" y="480"/>
                  </a:lnTo>
                  <a:lnTo>
                    <a:pt x="3918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18"/>
            <p:cNvSpPr/>
            <p:nvPr/>
          </p:nvSpPr>
          <p:spPr>
            <a:xfrm>
              <a:off x="982300" y="3365575"/>
              <a:ext cx="20700" cy="100100"/>
            </a:xfrm>
            <a:custGeom>
              <a:avLst/>
              <a:gdLst/>
              <a:ahLst/>
              <a:cxnLst/>
              <a:rect l="l" t="t" r="r" b="b"/>
              <a:pathLst>
                <a:path w="828" h="4004" extrusionOk="0">
                  <a:moveTo>
                    <a:pt x="479" y="0"/>
                  </a:moveTo>
                  <a:lnTo>
                    <a:pt x="0" y="44"/>
                  </a:lnTo>
                  <a:lnTo>
                    <a:pt x="349" y="4004"/>
                  </a:lnTo>
                  <a:lnTo>
                    <a:pt x="827" y="3960"/>
                  </a:lnTo>
                  <a:lnTo>
                    <a:pt x="479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8"/>
            <p:cNvSpPr/>
            <p:nvPr/>
          </p:nvSpPr>
          <p:spPr>
            <a:xfrm>
              <a:off x="883300" y="3483075"/>
              <a:ext cx="97925" cy="37000"/>
            </a:xfrm>
            <a:custGeom>
              <a:avLst/>
              <a:gdLst/>
              <a:ahLst/>
              <a:cxnLst/>
              <a:rect l="l" t="t" r="r" b="b"/>
              <a:pathLst>
                <a:path w="3917" h="1480" extrusionOk="0">
                  <a:moveTo>
                    <a:pt x="3786" y="0"/>
                  </a:moveTo>
                  <a:lnTo>
                    <a:pt x="0" y="1001"/>
                  </a:lnTo>
                  <a:lnTo>
                    <a:pt x="131" y="1480"/>
                  </a:lnTo>
                  <a:lnTo>
                    <a:pt x="3917" y="479"/>
                  </a:lnTo>
                  <a:lnTo>
                    <a:pt x="3786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18"/>
            <p:cNvSpPr/>
            <p:nvPr/>
          </p:nvSpPr>
          <p:spPr>
            <a:xfrm>
              <a:off x="913750" y="3452600"/>
              <a:ext cx="37025" cy="97950"/>
            </a:xfrm>
            <a:custGeom>
              <a:avLst/>
              <a:gdLst/>
              <a:ahLst/>
              <a:cxnLst/>
              <a:rect l="l" t="t" r="r" b="b"/>
              <a:pathLst>
                <a:path w="1481" h="3918" extrusionOk="0">
                  <a:moveTo>
                    <a:pt x="436" y="1"/>
                  </a:moveTo>
                  <a:lnTo>
                    <a:pt x="1" y="131"/>
                  </a:lnTo>
                  <a:lnTo>
                    <a:pt x="1002" y="3917"/>
                  </a:lnTo>
                  <a:lnTo>
                    <a:pt x="1480" y="3787"/>
                  </a:lnTo>
                  <a:lnTo>
                    <a:pt x="436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8"/>
            <p:cNvSpPr/>
            <p:nvPr/>
          </p:nvSpPr>
          <p:spPr>
            <a:xfrm>
              <a:off x="840850" y="3570100"/>
              <a:ext cx="94700" cy="53350"/>
            </a:xfrm>
            <a:custGeom>
              <a:avLst/>
              <a:gdLst/>
              <a:ahLst/>
              <a:cxnLst/>
              <a:rect l="l" t="t" r="r" b="b"/>
              <a:pathLst>
                <a:path w="3788" h="2134" extrusionOk="0">
                  <a:moveTo>
                    <a:pt x="3569" y="1"/>
                  </a:moveTo>
                  <a:lnTo>
                    <a:pt x="1" y="1698"/>
                  </a:lnTo>
                  <a:lnTo>
                    <a:pt x="175" y="2133"/>
                  </a:lnTo>
                  <a:lnTo>
                    <a:pt x="3787" y="436"/>
                  </a:lnTo>
                  <a:lnTo>
                    <a:pt x="3569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8"/>
            <p:cNvSpPr/>
            <p:nvPr/>
          </p:nvSpPr>
          <p:spPr>
            <a:xfrm>
              <a:off x="861525" y="3549425"/>
              <a:ext cx="53350" cy="94700"/>
            </a:xfrm>
            <a:custGeom>
              <a:avLst/>
              <a:gdLst/>
              <a:ahLst/>
              <a:cxnLst/>
              <a:rect l="l" t="t" r="r" b="b"/>
              <a:pathLst>
                <a:path w="2134" h="3788" extrusionOk="0">
                  <a:moveTo>
                    <a:pt x="436" y="1"/>
                  </a:moveTo>
                  <a:lnTo>
                    <a:pt x="1" y="219"/>
                  </a:lnTo>
                  <a:lnTo>
                    <a:pt x="1698" y="3787"/>
                  </a:lnTo>
                  <a:lnTo>
                    <a:pt x="2133" y="3570"/>
                  </a:lnTo>
                  <a:lnTo>
                    <a:pt x="436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8"/>
            <p:cNvSpPr/>
            <p:nvPr/>
          </p:nvSpPr>
          <p:spPr>
            <a:xfrm>
              <a:off x="816925" y="3664775"/>
              <a:ext cx="88150" cy="66375"/>
            </a:xfrm>
            <a:custGeom>
              <a:avLst/>
              <a:gdLst/>
              <a:ahLst/>
              <a:cxnLst/>
              <a:rect l="l" t="t" r="r" b="b"/>
              <a:pathLst>
                <a:path w="3526" h="2655" extrusionOk="0">
                  <a:moveTo>
                    <a:pt x="3264" y="0"/>
                  </a:moveTo>
                  <a:lnTo>
                    <a:pt x="0" y="2263"/>
                  </a:lnTo>
                  <a:lnTo>
                    <a:pt x="305" y="2655"/>
                  </a:lnTo>
                  <a:lnTo>
                    <a:pt x="3526" y="392"/>
                  </a:lnTo>
                  <a:lnTo>
                    <a:pt x="3264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8"/>
            <p:cNvSpPr/>
            <p:nvPr/>
          </p:nvSpPr>
          <p:spPr>
            <a:xfrm>
              <a:off x="827800" y="3654975"/>
              <a:ext cx="66400" cy="87050"/>
            </a:xfrm>
            <a:custGeom>
              <a:avLst/>
              <a:gdLst/>
              <a:ahLst/>
              <a:cxnLst/>
              <a:rect l="l" t="t" r="r" b="b"/>
              <a:pathLst>
                <a:path w="2656" h="3482" extrusionOk="0">
                  <a:moveTo>
                    <a:pt x="392" y="0"/>
                  </a:moveTo>
                  <a:lnTo>
                    <a:pt x="1" y="261"/>
                  </a:lnTo>
                  <a:lnTo>
                    <a:pt x="2264" y="3482"/>
                  </a:lnTo>
                  <a:lnTo>
                    <a:pt x="2655" y="3221"/>
                  </a:lnTo>
                  <a:lnTo>
                    <a:pt x="392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8"/>
            <p:cNvSpPr/>
            <p:nvPr/>
          </p:nvSpPr>
          <p:spPr>
            <a:xfrm>
              <a:off x="813650" y="3763775"/>
              <a:ext cx="77275" cy="78350"/>
            </a:xfrm>
            <a:custGeom>
              <a:avLst/>
              <a:gdLst/>
              <a:ahLst/>
              <a:cxnLst/>
              <a:rect l="l" t="t" r="r" b="b"/>
              <a:pathLst>
                <a:path w="3091" h="3134" extrusionOk="0">
                  <a:moveTo>
                    <a:pt x="2786" y="0"/>
                  </a:moveTo>
                  <a:lnTo>
                    <a:pt x="1" y="2786"/>
                  </a:lnTo>
                  <a:lnTo>
                    <a:pt x="306" y="3134"/>
                  </a:lnTo>
                  <a:lnTo>
                    <a:pt x="3091" y="348"/>
                  </a:lnTo>
                  <a:lnTo>
                    <a:pt x="2786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18"/>
            <p:cNvSpPr/>
            <p:nvPr/>
          </p:nvSpPr>
          <p:spPr>
            <a:xfrm>
              <a:off x="812575" y="3763775"/>
              <a:ext cx="79450" cy="78350"/>
            </a:xfrm>
            <a:custGeom>
              <a:avLst/>
              <a:gdLst/>
              <a:ahLst/>
              <a:cxnLst/>
              <a:rect l="l" t="t" r="r" b="b"/>
              <a:pathLst>
                <a:path w="3178" h="3134" extrusionOk="0">
                  <a:moveTo>
                    <a:pt x="349" y="0"/>
                  </a:moveTo>
                  <a:lnTo>
                    <a:pt x="0" y="348"/>
                  </a:lnTo>
                  <a:lnTo>
                    <a:pt x="2829" y="3134"/>
                  </a:lnTo>
                  <a:lnTo>
                    <a:pt x="3177" y="2786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8"/>
            <p:cNvSpPr/>
            <p:nvPr/>
          </p:nvSpPr>
          <p:spPr>
            <a:xfrm>
              <a:off x="828900" y="3862775"/>
              <a:ext cx="66375" cy="88150"/>
            </a:xfrm>
            <a:custGeom>
              <a:avLst/>
              <a:gdLst/>
              <a:ahLst/>
              <a:cxnLst/>
              <a:rect l="l" t="t" r="r" b="b"/>
              <a:pathLst>
                <a:path w="2655" h="3526" extrusionOk="0">
                  <a:moveTo>
                    <a:pt x="2220" y="1"/>
                  </a:moveTo>
                  <a:lnTo>
                    <a:pt x="0" y="3265"/>
                  </a:lnTo>
                  <a:lnTo>
                    <a:pt x="392" y="3526"/>
                  </a:lnTo>
                  <a:lnTo>
                    <a:pt x="2655" y="305"/>
                  </a:lnTo>
                  <a:lnTo>
                    <a:pt x="2220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8"/>
            <p:cNvSpPr/>
            <p:nvPr/>
          </p:nvSpPr>
          <p:spPr>
            <a:xfrm>
              <a:off x="818000" y="3873650"/>
              <a:ext cx="87075" cy="66400"/>
            </a:xfrm>
            <a:custGeom>
              <a:avLst/>
              <a:gdLst/>
              <a:ahLst/>
              <a:cxnLst/>
              <a:rect l="l" t="t" r="r" b="b"/>
              <a:pathLst>
                <a:path w="3483" h="2656" extrusionOk="0">
                  <a:moveTo>
                    <a:pt x="262" y="1"/>
                  </a:moveTo>
                  <a:lnTo>
                    <a:pt x="1" y="392"/>
                  </a:lnTo>
                  <a:lnTo>
                    <a:pt x="3221" y="2655"/>
                  </a:lnTo>
                  <a:lnTo>
                    <a:pt x="3483" y="2264"/>
                  </a:lnTo>
                  <a:lnTo>
                    <a:pt x="262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8"/>
            <p:cNvSpPr/>
            <p:nvPr/>
          </p:nvSpPr>
          <p:spPr>
            <a:xfrm>
              <a:off x="862625" y="3960700"/>
              <a:ext cx="52250" cy="94675"/>
            </a:xfrm>
            <a:custGeom>
              <a:avLst/>
              <a:gdLst/>
              <a:ahLst/>
              <a:cxnLst/>
              <a:rect l="l" t="t" r="r" b="b"/>
              <a:pathLst>
                <a:path w="2090" h="3787" extrusionOk="0">
                  <a:moveTo>
                    <a:pt x="1654" y="0"/>
                  </a:moveTo>
                  <a:lnTo>
                    <a:pt x="0" y="3612"/>
                  </a:lnTo>
                  <a:lnTo>
                    <a:pt x="435" y="3787"/>
                  </a:lnTo>
                  <a:lnTo>
                    <a:pt x="2089" y="218"/>
                  </a:lnTo>
                  <a:lnTo>
                    <a:pt x="1654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8"/>
            <p:cNvSpPr/>
            <p:nvPr/>
          </p:nvSpPr>
          <p:spPr>
            <a:xfrm>
              <a:off x="841950" y="3982450"/>
              <a:ext cx="94675" cy="52250"/>
            </a:xfrm>
            <a:custGeom>
              <a:avLst/>
              <a:gdLst/>
              <a:ahLst/>
              <a:cxnLst/>
              <a:rect l="l" t="t" r="r" b="b"/>
              <a:pathLst>
                <a:path w="3787" h="2090" extrusionOk="0">
                  <a:moveTo>
                    <a:pt x="174" y="1"/>
                  </a:moveTo>
                  <a:lnTo>
                    <a:pt x="0" y="436"/>
                  </a:lnTo>
                  <a:lnTo>
                    <a:pt x="3569" y="2090"/>
                  </a:lnTo>
                  <a:lnTo>
                    <a:pt x="3787" y="1654"/>
                  </a:lnTo>
                  <a:lnTo>
                    <a:pt x="174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8"/>
            <p:cNvSpPr/>
            <p:nvPr/>
          </p:nvSpPr>
          <p:spPr>
            <a:xfrm>
              <a:off x="914850" y="4054275"/>
              <a:ext cx="37000" cy="97925"/>
            </a:xfrm>
            <a:custGeom>
              <a:avLst/>
              <a:gdLst/>
              <a:ahLst/>
              <a:cxnLst/>
              <a:rect l="l" t="t" r="r" b="b"/>
              <a:pathLst>
                <a:path w="1480" h="3917" extrusionOk="0">
                  <a:moveTo>
                    <a:pt x="1001" y="0"/>
                  </a:moveTo>
                  <a:lnTo>
                    <a:pt x="0" y="3786"/>
                  </a:lnTo>
                  <a:lnTo>
                    <a:pt x="479" y="3917"/>
                  </a:lnTo>
                  <a:lnTo>
                    <a:pt x="1480" y="87"/>
                  </a:lnTo>
                  <a:lnTo>
                    <a:pt x="1001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8"/>
            <p:cNvSpPr/>
            <p:nvPr/>
          </p:nvSpPr>
          <p:spPr>
            <a:xfrm>
              <a:off x="884375" y="4084725"/>
              <a:ext cx="99025" cy="37025"/>
            </a:xfrm>
            <a:custGeom>
              <a:avLst/>
              <a:gdLst/>
              <a:ahLst/>
              <a:cxnLst/>
              <a:rect l="l" t="t" r="r" b="b"/>
              <a:pathLst>
                <a:path w="3961" h="1481" extrusionOk="0">
                  <a:moveTo>
                    <a:pt x="131" y="1"/>
                  </a:moveTo>
                  <a:lnTo>
                    <a:pt x="1" y="479"/>
                  </a:lnTo>
                  <a:lnTo>
                    <a:pt x="3830" y="1480"/>
                  </a:lnTo>
                  <a:lnTo>
                    <a:pt x="3961" y="1045"/>
                  </a:lnTo>
                  <a:lnTo>
                    <a:pt x="131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18"/>
            <p:cNvSpPr/>
            <p:nvPr/>
          </p:nvSpPr>
          <p:spPr>
            <a:xfrm>
              <a:off x="983375" y="4139125"/>
              <a:ext cx="20700" cy="99025"/>
            </a:xfrm>
            <a:custGeom>
              <a:avLst/>
              <a:gdLst/>
              <a:ahLst/>
              <a:cxnLst/>
              <a:rect l="l" t="t" r="r" b="b"/>
              <a:pathLst>
                <a:path w="828" h="3961" extrusionOk="0">
                  <a:moveTo>
                    <a:pt x="349" y="1"/>
                  </a:moveTo>
                  <a:lnTo>
                    <a:pt x="1" y="3917"/>
                  </a:lnTo>
                  <a:lnTo>
                    <a:pt x="480" y="3961"/>
                  </a:lnTo>
                  <a:lnTo>
                    <a:pt x="828" y="44"/>
                  </a:lnTo>
                  <a:lnTo>
                    <a:pt x="349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18"/>
            <p:cNvSpPr/>
            <p:nvPr/>
          </p:nvSpPr>
          <p:spPr>
            <a:xfrm>
              <a:off x="944225" y="4178300"/>
              <a:ext cx="99025" cy="20700"/>
            </a:xfrm>
            <a:custGeom>
              <a:avLst/>
              <a:gdLst/>
              <a:ahLst/>
              <a:cxnLst/>
              <a:rect l="l" t="t" r="r" b="b"/>
              <a:pathLst>
                <a:path w="3961" h="828" extrusionOk="0">
                  <a:moveTo>
                    <a:pt x="44" y="0"/>
                  </a:moveTo>
                  <a:lnTo>
                    <a:pt x="0" y="479"/>
                  </a:lnTo>
                  <a:lnTo>
                    <a:pt x="3917" y="827"/>
                  </a:lnTo>
                  <a:lnTo>
                    <a:pt x="3961" y="348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18"/>
            <p:cNvSpPr/>
            <p:nvPr/>
          </p:nvSpPr>
          <p:spPr>
            <a:xfrm>
              <a:off x="1057375" y="4213100"/>
              <a:ext cx="21775" cy="100125"/>
            </a:xfrm>
            <a:custGeom>
              <a:avLst/>
              <a:gdLst/>
              <a:ahLst/>
              <a:cxnLst/>
              <a:rect l="l" t="t" r="r" b="b"/>
              <a:pathLst>
                <a:path w="871" h="4005" extrusionOk="0">
                  <a:moveTo>
                    <a:pt x="479" y="1"/>
                  </a:moveTo>
                  <a:lnTo>
                    <a:pt x="0" y="44"/>
                  </a:lnTo>
                  <a:lnTo>
                    <a:pt x="392" y="4005"/>
                  </a:lnTo>
                  <a:lnTo>
                    <a:pt x="871" y="3961"/>
                  </a:lnTo>
                  <a:lnTo>
                    <a:pt x="479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18"/>
            <p:cNvSpPr/>
            <p:nvPr/>
          </p:nvSpPr>
          <p:spPr>
            <a:xfrm>
              <a:off x="1018200" y="4252275"/>
              <a:ext cx="100125" cy="21775"/>
            </a:xfrm>
            <a:custGeom>
              <a:avLst/>
              <a:gdLst/>
              <a:ahLst/>
              <a:cxnLst/>
              <a:rect l="l" t="t" r="r" b="b"/>
              <a:pathLst>
                <a:path w="4005" h="871" extrusionOk="0">
                  <a:moveTo>
                    <a:pt x="3961" y="1"/>
                  </a:moveTo>
                  <a:lnTo>
                    <a:pt x="1" y="349"/>
                  </a:lnTo>
                  <a:lnTo>
                    <a:pt x="44" y="871"/>
                  </a:lnTo>
                  <a:lnTo>
                    <a:pt x="4004" y="479"/>
                  </a:lnTo>
                  <a:lnTo>
                    <a:pt x="3961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18"/>
            <p:cNvSpPr/>
            <p:nvPr/>
          </p:nvSpPr>
          <p:spPr>
            <a:xfrm>
              <a:off x="1135700" y="4274025"/>
              <a:ext cx="37025" cy="97950"/>
            </a:xfrm>
            <a:custGeom>
              <a:avLst/>
              <a:gdLst/>
              <a:ahLst/>
              <a:cxnLst/>
              <a:rect l="l" t="t" r="r" b="b"/>
              <a:pathLst>
                <a:path w="1481" h="3918" extrusionOk="0">
                  <a:moveTo>
                    <a:pt x="479" y="1"/>
                  </a:moveTo>
                  <a:lnTo>
                    <a:pt x="1" y="132"/>
                  </a:lnTo>
                  <a:lnTo>
                    <a:pt x="1045" y="3918"/>
                  </a:lnTo>
                  <a:lnTo>
                    <a:pt x="1480" y="3787"/>
                  </a:lnTo>
                  <a:lnTo>
                    <a:pt x="479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18"/>
            <p:cNvSpPr/>
            <p:nvPr/>
          </p:nvSpPr>
          <p:spPr>
            <a:xfrm>
              <a:off x="1105250" y="4304500"/>
              <a:ext cx="99025" cy="37025"/>
            </a:xfrm>
            <a:custGeom>
              <a:avLst/>
              <a:gdLst/>
              <a:ahLst/>
              <a:cxnLst/>
              <a:rect l="l" t="t" r="r" b="b"/>
              <a:pathLst>
                <a:path w="3961" h="1481" extrusionOk="0">
                  <a:moveTo>
                    <a:pt x="3830" y="1"/>
                  </a:moveTo>
                  <a:lnTo>
                    <a:pt x="0" y="1001"/>
                  </a:lnTo>
                  <a:lnTo>
                    <a:pt x="131" y="1480"/>
                  </a:lnTo>
                  <a:lnTo>
                    <a:pt x="3960" y="436"/>
                  </a:lnTo>
                  <a:lnTo>
                    <a:pt x="3830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18"/>
            <p:cNvSpPr/>
            <p:nvPr/>
          </p:nvSpPr>
          <p:spPr>
            <a:xfrm>
              <a:off x="1222750" y="4319725"/>
              <a:ext cx="53325" cy="94675"/>
            </a:xfrm>
            <a:custGeom>
              <a:avLst/>
              <a:gdLst/>
              <a:ahLst/>
              <a:cxnLst/>
              <a:rect l="l" t="t" r="r" b="b"/>
              <a:pathLst>
                <a:path w="2133" h="3787" extrusionOk="0">
                  <a:moveTo>
                    <a:pt x="435" y="1"/>
                  </a:moveTo>
                  <a:lnTo>
                    <a:pt x="0" y="218"/>
                  </a:lnTo>
                  <a:lnTo>
                    <a:pt x="1698" y="3787"/>
                  </a:lnTo>
                  <a:lnTo>
                    <a:pt x="2133" y="3569"/>
                  </a:lnTo>
                  <a:lnTo>
                    <a:pt x="435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18"/>
            <p:cNvSpPr/>
            <p:nvPr/>
          </p:nvSpPr>
          <p:spPr>
            <a:xfrm>
              <a:off x="1203150" y="4340400"/>
              <a:ext cx="93600" cy="52250"/>
            </a:xfrm>
            <a:custGeom>
              <a:avLst/>
              <a:gdLst/>
              <a:ahLst/>
              <a:cxnLst/>
              <a:rect l="l" t="t" r="r" b="b"/>
              <a:pathLst>
                <a:path w="3744" h="2090" extrusionOk="0">
                  <a:moveTo>
                    <a:pt x="3570" y="1"/>
                  </a:moveTo>
                  <a:lnTo>
                    <a:pt x="1" y="1654"/>
                  </a:lnTo>
                  <a:lnTo>
                    <a:pt x="175" y="2090"/>
                  </a:lnTo>
                  <a:lnTo>
                    <a:pt x="3744" y="436"/>
                  </a:lnTo>
                  <a:lnTo>
                    <a:pt x="3570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18"/>
            <p:cNvSpPr/>
            <p:nvPr/>
          </p:nvSpPr>
          <p:spPr>
            <a:xfrm>
              <a:off x="1335900" y="4355625"/>
              <a:ext cx="67475" cy="88150"/>
            </a:xfrm>
            <a:custGeom>
              <a:avLst/>
              <a:gdLst/>
              <a:ahLst/>
              <a:cxnLst/>
              <a:rect l="l" t="t" r="r" b="b"/>
              <a:pathLst>
                <a:path w="2699" h="3526" extrusionOk="0">
                  <a:moveTo>
                    <a:pt x="392" y="1"/>
                  </a:moveTo>
                  <a:lnTo>
                    <a:pt x="0" y="262"/>
                  </a:lnTo>
                  <a:lnTo>
                    <a:pt x="2263" y="3526"/>
                  </a:lnTo>
                  <a:lnTo>
                    <a:pt x="2699" y="3221"/>
                  </a:lnTo>
                  <a:lnTo>
                    <a:pt x="392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18"/>
            <p:cNvSpPr/>
            <p:nvPr/>
          </p:nvSpPr>
          <p:spPr>
            <a:xfrm>
              <a:off x="1307600" y="4359975"/>
              <a:ext cx="87075" cy="67500"/>
            </a:xfrm>
            <a:custGeom>
              <a:avLst/>
              <a:gdLst/>
              <a:ahLst/>
              <a:cxnLst/>
              <a:rect l="l" t="t" r="r" b="b"/>
              <a:pathLst>
                <a:path w="3483" h="2700" extrusionOk="0">
                  <a:moveTo>
                    <a:pt x="3221" y="1"/>
                  </a:moveTo>
                  <a:lnTo>
                    <a:pt x="1" y="2308"/>
                  </a:lnTo>
                  <a:lnTo>
                    <a:pt x="262" y="2699"/>
                  </a:lnTo>
                  <a:lnTo>
                    <a:pt x="3482" y="393"/>
                  </a:lnTo>
                  <a:lnTo>
                    <a:pt x="3221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18"/>
            <p:cNvSpPr/>
            <p:nvPr/>
          </p:nvSpPr>
          <p:spPr>
            <a:xfrm>
              <a:off x="1416400" y="4363250"/>
              <a:ext cx="78375" cy="78350"/>
            </a:xfrm>
            <a:custGeom>
              <a:avLst/>
              <a:gdLst/>
              <a:ahLst/>
              <a:cxnLst/>
              <a:rect l="l" t="t" r="r" b="b"/>
              <a:pathLst>
                <a:path w="3135" h="3134" extrusionOk="0">
                  <a:moveTo>
                    <a:pt x="349" y="1"/>
                  </a:moveTo>
                  <a:lnTo>
                    <a:pt x="1" y="349"/>
                  </a:lnTo>
                  <a:lnTo>
                    <a:pt x="2786" y="3134"/>
                  </a:lnTo>
                  <a:lnTo>
                    <a:pt x="3134" y="2786"/>
                  </a:lnTo>
                  <a:lnTo>
                    <a:pt x="349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18"/>
            <p:cNvSpPr/>
            <p:nvPr/>
          </p:nvSpPr>
          <p:spPr>
            <a:xfrm>
              <a:off x="1416400" y="4363250"/>
              <a:ext cx="78375" cy="78350"/>
            </a:xfrm>
            <a:custGeom>
              <a:avLst/>
              <a:gdLst/>
              <a:ahLst/>
              <a:cxnLst/>
              <a:rect l="l" t="t" r="r" b="b"/>
              <a:pathLst>
                <a:path w="3135" h="3134" extrusionOk="0">
                  <a:moveTo>
                    <a:pt x="2786" y="1"/>
                  </a:moveTo>
                  <a:lnTo>
                    <a:pt x="1" y="2829"/>
                  </a:lnTo>
                  <a:lnTo>
                    <a:pt x="349" y="3134"/>
                  </a:lnTo>
                  <a:lnTo>
                    <a:pt x="3134" y="349"/>
                  </a:lnTo>
                  <a:lnTo>
                    <a:pt x="2786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18"/>
            <p:cNvSpPr/>
            <p:nvPr/>
          </p:nvSpPr>
          <p:spPr>
            <a:xfrm>
              <a:off x="1515425" y="4359975"/>
              <a:ext cx="88150" cy="66400"/>
            </a:xfrm>
            <a:custGeom>
              <a:avLst/>
              <a:gdLst/>
              <a:ahLst/>
              <a:cxnLst/>
              <a:rect l="l" t="t" r="r" b="b"/>
              <a:pathLst>
                <a:path w="3526" h="2656" extrusionOk="0">
                  <a:moveTo>
                    <a:pt x="305" y="1"/>
                  </a:moveTo>
                  <a:lnTo>
                    <a:pt x="0" y="393"/>
                  </a:lnTo>
                  <a:lnTo>
                    <a:pt x="3264" y="2656"/>
                  </a:lnTo>
                  <a:lnTo>
                    <a:pt x="3525" y="2264"/>
                  </a:lnTo>
                  <a:lnTo>
                    <a:pt x="305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18"/>
            <p:cNvSpPr/>
            <p:nvPr/>
          </p:nvSpPr>
          <p:spPr>
            <a:xfrm>
              <a:off x="1527375" y="4349100"/>
              <a:ext cx="66400" cy="88150"/>
            </a:xfrm>
            <a:custGeom>
              <a:avLst/>
              <a:gdLst/>
              <a:ahLst/>
              <a:cxnLst/>
              <a:rect l="l" t="t" r="r" b="b"/>
              <a:pathLst>
                <a:path w="2656" h="3526" extrusionOk="0">
                  <a:moveTo>
                    <a:pt x="2220" y="1"/>
                  </a:moveTo>
                  <a:lnTo>
                    <a:pt x="1" y="3221"/>
                  </a:lnTo>
                  <a:lnTo>
                    <a:pt x="392" y="3526"/>
                  </a:lnTo>
                  <a:lnTo>
                    <a:pt x="2655" y="262"/>
                  </a:lnTo>
                  <a:lnTo>
                    <a:pt x="2220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18"/>
            <p:cNvSpPr/>
            <p:nvPr/>
          </p:nvSpPr>
          <p:spPr>
            <a:xfrm>
              <a:off x="1613325" y="4339325"/>
              <a:ext cx="95775" cy="52250"/>
            </a:xfrm>
            <a:custGeom>
              <a:avLst/>
              <a:gdLst/>
              <a:ahLst/>
              <a:cxnLst/>
              <a:rect l="l" t="t" r="r" b="b"/>
              <a:pathLst>
                <a:path w="3831" h="2090" extrusionOk="0">
                  <a:moveTo>
                    <a:pt x="218" y="0"/>
                  </a:moveTo>
                  <a:lnTo>
                    <a:pt x="1" y="435"/>
                  </a:lnTo>
                  <a:lnTo>
                    <a:pt x="3613" y="2089"/>
                  </a:lnTo>
                  <a:lnTo>
                    <a:pt x="3831" y="1654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18"/>
            <p:cNvSpPr/>
            <p:nvPr/>
          </p:nvSpPr>
          <p:spPr>
            <a:xfrm>
              <a:off x="1635100" y="4317550"/>
              <a:ext cx="52250" cy="94675"/>
            </a:xfrm>
            <a:custGeom>
              <a:avLst/>
              <a:gdLst/>
              <a:ahLst/>
              <a:cxnLst/>
              <a:rect l="l" t="t" r="r" b="b"/>
              <a:pathLst>
                <a:path w="2090" h="3787" extrusionOk="0">
                  <a:moveTo>
                    <a:pt x="1654" y="1"/>
                  </a:moveTo>
                  <a:lnTo>
                    <a:pt x="0" y="3613"/>
                  </a:lnTo>
                  <a:lnTo>
                    <a:pt x="435" y="3787"/>
                  </a:lnTo>
                  <a:lnTo>
                    <a:pt x="2089" y="218"/>
                  </a:lnTo>
                  <a:lnTo>
                    <a:pt x="1654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18"/>
            <p:cNvSpPr/>
            <p:nvPr/>
          </p:nvSpPr>
          <p:spPr>
            <a:xfrm>
              <a:off x="1706900" y="4302325"/>
              <a:ext cx="99025" cy="37025"/>
            </a:xfrm>
            <a:custGeom>
              <a:avLst/>
              <a:gdLst/>
              <a:ahLst/>
              <a:cxnLst/>
              <a:rect l="l" t="t" r="r" b="b"/>
              <a:pathLst>
                <a:path w="3961" h="1481" extrusionOk="0">
                  <a:moveTo>
                    <a:pt x="131" y="0"/>
                  </a:moveTo>
                  <a:lnTo>
                    <a:pt x="1" y="479"/>
                  </a:lnTo>
                  <a:lnTo>
                    <a:pt x="3830" y="1480"/>
                  </a:lnTo>
                  <a:lnTo>
                    <a:pt x="3961" y="1001"/>
                  </a:lnTo>
                  <a:lnTo>
                    <a:pt x="131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18"/>
            <p:cNvSpPr/>
            <p:nvPr/>
          </p:nvSpPr>
          <p:spPr>
            <a:xfrm>
              <a:off x="1737375" y="4271850"/>
              <a:ext cx="37000" cy="97950"/>
            </a:xfrm>
            <a:custGeom>
              <a:avLst/>
              <a:gdLst/>
              <a:ahLst/>
              <a:cxnLst/>
              <a:rect l="l" t="t" r="r" b="b"/>
              <a:pathLst>
                <a:path w="1480" h="3918" extrusionOk="0">
                  <a:moveTo>
                    <a:pt x="1001" y="1"/>
                  </a:moveTo>
                  <a:lnTo>
                    <a:pt x="0" y="3787"/>
                  </a:lnTo>
                  <a:lnTo>
                    <a:pt x="479" y="3918"/>
                  </a:lnTo>
                  <a:lnTo>
                    <a:pt x="1480" y="131"/>
                  </a:lnTo>
                  <a:lnTo>
                    <a:pt x="1001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18"/>
            <p:cNvSpPr/>
            <p:nvPr/>
          </p:nvSpPr>
          <p:spPr>
            <a:xfrm>
              <a:off x="1791775" y="4250100"/>
              <a:ext cx="100100" cy="20700"/>
            </a:xfrm>
            <a:custGeom>
              <a:avLst/>
              <a:gdLst/>
              <a:ahLst/>
              <a:cxnLst/>
              <a:rect l="l" t="t" r="r" b="b"/>
              <a:pathLst>
                <a:path w="4004" h="828" extrusionOk="0">
                  <a:moveTo>
                    <a:pt x="44" y="1"/>
                  </a:moveTo>
                  <a:lnTo>
                    <a:pt x="0" y="479"/>
                  </a:lnTo>
                  <a:lnTo>
                    <a:pt x="3960" y="827"/>
                  </a:lnTo>
                  <a:lnTo>
                    <a:pt x="4004" y="305"/>
                  </a:lnTo>
                  <a:lnTo>
                    <a:pt x="44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18"/>
            <p:cNvSpPr/>
            <p:nvPr/>
          </p:nvSpPr>
          <p:spPr>
            <a:xfrm>
              <a:off x="1838550" y="4189175"/>
              <a:ext cx="19600" cy="100125"/>
            </a:xfrm>
            <a:custGeom>
              <a:avLst/>
              <a:gdLst/>
              <a:ahLst/>
              <a:cxnLst/>
              <a:rect l="l" t="t" r="r" b="b"/>
              <a:pathLst>
                <a:path w="784" h="4005" extrusionOk="0">
                  <a:moveTo>
                    <a:pt x="305" y="0"/>
                  </a:moveTo>
                  <a:lnTo>
                    <a:pt x="0" y="3961"/>
                  </a:lnTo>
                  <a:lnTo>
                    <a:pt x="479" y="4004"/>
                  </a:lnTo>
                  <a:lnTo>
                    <a:pt x="784" y="44"/>
                  </a:lnTo>
                  <a:lnTo>
                    <a:pt x="305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18"/>
            <p:cNvSpPr/>
            <p:nvPr/>
          </p:nvSpPr>
          <p:spPr>
            <a:xfrm>
              <a:off x="1865750" y="4175025"/>
              <a:ext cx="99025" cy="20700"/>
            </a:xfrm>
            <a:custGeom>
              <a:avLst/>
              <a:gdLst/>
              <a:ahLst/>
              <a:cxnLst/>
              <a:rect l="l" t="t" r="r" b="b"/>
              <a:pathLst>
                <a:path w="3961" h="828" extrusionOk="0">
                  <a:moveTo>
                    <a:pt x="3917" y="1"/>
                  </a:moveTo>
                  <a:lnTo>
                    <a:pt x="0" y="349"/>
                  </a:lnTo>
                  <a:lnTo>
                    <a:pt x="44" y="828"/>
                  </a:lnTo>
                  <a:lnTo>
                    <a:pt x="3961" y="479"/>
                  </a:lnTo>
                  <a:lnTo>
                    <a:pt x="3917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18"/>
            <p:cNvSpPr/>
            <p:nvPr/>
          </p:nvSpPr>
          <p:spPr>
            <a:xfrm>
              <a:off x="1904925" y="4135850"/>
              <a:ext cx="20675" cy="99050"/>
            </a:xfrm>
            <a:custGeom>
              <a:avLst/>
              <a:gdLst/>
              <a:ahLst/>
              <a:cxnLst/>
              <a:rect l="l" t="t" r="r" b="b"/>
              <a:pathLst>
                <a:path w="827" h="3962" extrusionOk="0">
                  <a:moveTo>
                    <a:pt x="479" y="1"/>
                  </a:moveTo>
                  <a:lnTo>
                    <a:pt x="0" y="44"/>
                  </a:lnTo>
                  <a:lnTo>
                    <a:pt x="348" y="3961"/>
                  </a:lnTo>
                  <a:lnTo>
                    <a:pt x="827" y="3918"/>
                  </a:lnTo>
                  <a:lnTo>
                    <a:pt x="479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18"/>
            <p:cNvSpPr/>
            <p:nvPr/>
          </p:nvSpPr>
          <p:spPr>
            <a:xfrm>
              <a:off x="1926675" y="4080375"/>
              <a:ext cx="97950" cy="38100"/>
            </a:xfrm>
            <a:custGeom>
              <a:avLst/>
              <a:gdLst/>
              <a:ahLst/>
              <a:cxnLst/>
              <a:rect l="l" t="t" r="r" b="b"/>
              <a:pathLst>
                <a:path w="3918" h="1524" extrusionOk="0">
                  <a:moveTo>
                    <a:pt x="3787" y="0"/>
                  </a:moveTo>
                  <a:lnTo>
                    <a:pt x="0" y="1045"/>
                  </a:lnTo>
                  <a:lnTo>
                    <a:pt x="131" y="1524"/>
                  </a:lnTo>
                  <a:lnTo>
                    <a:pt x="3917" y="479"/>
                  </a:lnTo>
                  <a:lnTo>
                    <a:pt x="3787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18"/>
            <p:cNvSpPr/>
            <p:nvPr/>
          </p:nvSpPr>
          <p:spPr>
            <a:xfrm>
              <a:off x="1956050" y="4049900"/>
              <a:ext cx="38100" cy="99050"/>
            </a:xfrm>
            <a:custGeom>
              <a:avLst/>
              <a:gdLst/>
              <a:ahLst/>
              <a:cxnLst/>
              <a:rect l="l" t="t" r="r" b="b"/>
              <a:pathLst>
                <a:path w="1524" h="3962" extrusionOk="0">
                  <a:moveTo>
                    <a:pt x="479" y="1"/>
                  </a:moveTo>
                  <a:lnTo>
                    <a:pt x="1" y="131"/>
                  </a:lnTo>
                  <a:lnTo>
                    <a:pt x="1045" y="3961"/>
                  </a:lnTo>
                  <a:lnTo>
                    <a:pt x="1524" y="3831"/>
                  </a:lnTo>
                  <a:lnTo>
                    <a:pt x="479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18"/>
            <p:cNvSpPr/>
            <p:nvPr/>
          </p:nvSpPr>
          <p:spPr>
            <a:xfrm>
              <a:off x="1972375" y="3977025"/>
              <a:ext cx="94675" cy="53325"/>
            </a:xfrm>
            <a:custGeom>
              <a:avLst/>
              <a:gdLst/>
              <a:ahLst/>
              <a:cxnLst/>
              <a:rect l="l" t="t" r="r" b="b"/>
              <a:pathLst>
                <a:path w="3787" h="2133" extrusionOk="0">
                  <a:moveTo>
                    <a:pt x="3569" y="0"/>
                  </a:moveTo>
                  <a:lnTo>
                    <a:pt x="0" y="1697"/>
                  </a:lnTo>
                  <a:lnTo>
                    <a:pt x="218" y="2133"/>
                  </a:lnTo>
                  <a:lnTo>
                    <a:pt x="3787" y="479"/>
                  </a:lnTo>
                  <a:lnTo>
                    <a:pt x="3569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18"/>
            <p:cNvSpPr/>
            <p:nvPr/>
          </p:nvSpPr>
          <p:spPr>
            <a:xfrm>
              <a:off x="1993050" y="3956350"/>
              <a:ext cx="53325" cy="94675"/>
            </a:xfrm>
            <a:custGeom>
              <a:avLst/>
              <a:gdLst/>
              <a:ahLst/>
              <a:cxnLst/>
              <a:rect l="l" t="t" r="r" b="b"/>
              <a:pathLst>
                <a:path w="2133" h="3787" extrusionOk="0">
                  <a:moveTo>
                    <a:pt x="435" y="0"/>
                  </a:moveTo>
                  <a:lnTo>
                    <a:pt x="0" y="218"/>
                  </a:lnTo>
                  <a:lnTo>
                    <a:pt x="1697" y="3786"/>
                  </a:lnTo>
                  <a:lnTo>
                    <a:pt x="2133" y="3612"/>
                  </a:lnTo>
                  <a:lnTo>
                    <a:pt x="435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18"/>
            <p:cNvSpPr/>
            <p:nvPr/>
          </p:nvSpPr>
          <p:spPr>
            <a:xfrm>
              <a:off x="2015900" y="3878000"/>
              <a:ext cx="88150" cy="67500"/>
            </a:xfrm>
            <a:custGeom>
              <a:avLst/>
              <a:gdLst/>
              <a:ahLst/>
              <a:cxnLst/>
              <a:rect l="l" t="t" r="r" b="b"/>
              <a:pathLst>
                <a:path w="3526" h="2700" extrusionOk="0">
                  <a:moveTo>
                    <a:pt x="3264" y="1"/>
                  </a:moveTo>
                  <a:lnTo>
                    <a:pt x="0" y="2307"/>
                  </a:lnTo>
                  <a:lnTo>
                    <a:pt x="305" y="2699"/>
                  </a:lnTo>
                  <a:lnTo>
                    <a:pt x="3525" y="436"/>
                  </a:lnTo>
                  <a:lnTo>
                    <a:pt x="3264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18"/>
            <p:cNvSpPr/>
            <p:nvPr/>
          </p:nvSpPr>
          <p:spPr>
            <a:xfrm>
              <a:off x="2012625" y="3858425"/>
              <a:ext cx="66400" cy="88150"/>
            </a:xfrm>
            <a:custGeom>
              <a:avLst/>
              <a:gdLst/>
              <a:ahLst/>
              <a:cxnLst/>
              <a:rect l="l" t="t" r="r" b="b"/>
              <a:pathLst>
                <a:path w="2656" h="3526" extrusionOk="0">
                  <a:moveTo>
                    <a:pt x="392" y="0"/>
                  </a:moveTo>
                  <a:lnTo>
                    <a:pt x="1" y="305"/>
                  </a:lnTo>
                  <a:lnTo>
                    <a:pt x="2264" y="3526"/>
                  </a:lnTo>
                  <a:lnTo>
                    <a:pt x="2655" y="3221"/>
                  </a:lnTo>
                  <a:lnTo>
                    <a:pt x="392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18"/>
            <p:cNvSpPr/>
            <p:nvPr/>
          </p:nvSpPr>
          <p:spPr>
            <a:xfrm>
              <a:off x="2015900" y="3758325"/>
              <a:ext cx="77250" cy="79450"/>
            </a:xfrm>
            <a:custGeom>
              <a:avLst/>
              <a:gdLst/>
              <a:ahLst/>
              <a:cxnLst/>
              <a:rect l="l" t="t" r="r" b="b"/>
              <a:pathLst>
                <a:path w="3090" h="3178" extrusionOk="0">
                  <a:moveTo>
                    <a:pt x="2742" y="1"/>
                  </a:moveTo>
                  <a:lnTo>
                    <a:pt x="0" y="2829"/>
                  </a:lnTo>
                  <a:lnTo>
                    <a:pt x="305" y="3178"/>
                  </a:lnTo>
                  <a:lnTo>
                    <a:pt x="3090" y="349"/>
                  </a:lnTo>
                  <a:lnTo>
                    <a:pt x="2742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18"/>
            <p:cNvSpPr/>
            <p:nvPr/>
          </p:nvSpPr>
          <p:spPr>
            <a:xfrm>
              <a:off x="2014800" y="3759425"/>
              <a:ext cx="79450" cy="78350"/>
            </a:xfrm>
            <a:custGeom>
              <a:avLst/>
              <a:gdLst/>
              <a:ahLst/>
              <a:cxnLst/>
              <a:rect l="l" t="t" r="r" b="b"/>
              <a:pathLst>
                <a:path w="3178" h="3134" extrusionOk="0">
                  <a:moveTo>
                    <a:pt x="349" y="0"/>
                  </a:moveTo>
                  <a:lnTo>
                    <a:pt x="1" y="348"/>
                  </a:lnTo>
                  <a:lnTo>
                    <a:pt x="2829" y="3134"/>
                  </a:lnTo>
                  <a:lnTo>
                    <a:pt x="3178" y="2785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18"/>
            <p:cNvSpPr/>
            <p:nvPr/>
          </p:nvSpPr>
          <p:spPr>
            <a:xfrm>
              <a:off x="2006100" y="3652800"/>
              <a:ext cx="66400" cy="88150"/>
            </a:xfrm>
            <a:custGeom>
              <a:avLst/>
              <a:gdLst/>
              <a:ahLst/>
              <a:cxnLst/>
              <a:rect l="l" t="t" r="r" b="b"/>
              <a:pathLst>
                <a:path w="2656" h="3526" extrusionOk="0">
                  <a:moveTo>
                    <a:pt x="2263" y="0"/>
                  </a:moveTo>
                  <a:lnTo>
                    <a:pt x="0" y="3264"/>
                  </a:lnTo>
                  <a:lnTo>
                    <a:pt x="392" y="3525"/>
                  </a:lnTo>
                  <a:lnTo>
                    <a:pt x="2655" y="305"/>
                  </a:lnTo>
                  <a:lnTo>
                    <a:pt x="2263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18"/>
            <p:cNvSpPr/>
            <p:nvPr/>
          </p:nvSpPr>
          <p:spPr>
            <a:xfrm>
              <a:off x="2000650" y="3660400"/>
              <a:ext cx="88150" cy="66400"/>
            </a:xfrm>
            <a:custGeom>
              <a:avLst/>
              <a:gdLst/>
              <a:ahLst/>
              <a:cxnLst/>
              <a:rect l="l" t="t" r="r" b="b"/>
              <a:pathLst>
                <a:path w="3526" h="2656" extrusionOk="0">
                  <a:moveTo>
                    <a:pt x="262" y="1"/>
                  </a:moveTo>
                  <a:lnTo>
                    <a:pt x="1" y="393"/>
                  </a:lnTo>
                  <a:lnTo>
                    <a:pt x="3265" y="2656"/>
                  </a:lnTo>
                  <a:lnTo>
                    <a:pt x="3526" y="2264"/>
                  </a:lnTo>
                  <a:lnTo>
                    <a:pt x="262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18"/>
            <p:cNvSpPr/>
            <p:nvPr/>
          </p:nvSpPr>
          <p:spPr>
            <a:xfrm>
              <a:off x="1990875" y="3545075"/>
              <a:ext cx="52250" cy="94700"/>
            </a:xfrm>
            <a:custGeom>
              <a:avLst/>
              <a:gdLst/>
              <a:ahLst/>
              <a:cxnLst/>
              <a:rect l="l" t="t" r="r" b="b"/>
              <a:pathLst>
                <a:path w="2090" h="3788" extrusionOk="0">
                  <a:moveTo>
                    <a:pt x="1654" y="1"/>
                  </a:moveTo>
                  <a:lnTo>
                    <a:pt x="0" y="3569"/>
                  </a:lnTo>
                  <a:lnTo>
                    <a:pt x="435" y="3787"/>
                  </a:lnTo>
                  <a:lnTo>
                    <a:pt x="2089" y="175"/>
                  </a:lnTo>
                  <a:lnTo>
                    <a:pt x="1654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18"/>
            <p:cNvSpPr/>
            <p:nvPr/>
          </p:nvSpPr>
          <p:spPr>
            <a:xfrm>
              <a:off x="1970200" y="3565750"/>
              <a:ext cx="94675" cy="52250"/>
            </a:xfrm>
            <a:custGeom>
              <a:avLst/>
              <a:gdLst/>
              <a:ahLst/>
              <a:cxnLst/>
              <a:rect l="l" t="t" r="r" b="b"/>
              <a:pathLst>
                <a:path w="3787" h="2090" extrusionOk="0">
                  <a:moveTo>
                    <a:pt x="174" y="1"/>
                  </a:moveTo>
                  <a:lnTo>
                    <a:pt x="0" y="479"/>
                  </a:lnTo>
                  <a:lnTo>
                    <a:pt x="3569" y="2090"/>
                  </a:lnTo>
                  <a:lnTo>
                    <a:pt x="3786" y="1654"/>
                  </a:lnTo>
                  <a:lnTo>
                    <a:pt x="174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18"/>
            <p:cNvSpPr/>
            <p:nvPr/>
          </p:nvSpPr>
          <p:spPr>
            <a:xfrm>
              <a:off x="1954975" y="3431925"/>
              <a:ext cx="37000" cy="97950"/>
            </a:xfrm>
            <a:custGeom>
              <a:avLst/>
              <a:gdLst/>
              <a:ahLst/>
              <a:cxnLst/>
              <a:rect l="l" t="t" r="r" b="b"/>
              <a:pathLst>
                <a:path w="1480" h="3918" extrusionOk="0">
                  <a:moveTo>
                    <a:pt x="1001" y="1"/>
                  </a:moveTo>
                  <a:lnTo>
                    <a:pt x="0" y="3831"/>
                  </a:lnTo>
                  <a:lnTo>
                    <a:pt x="479" y="3918"/>
                  </a:lnTo>
                  <a:lnTo>
                    <a:pt x="1480" y="88"/>
                  </a:lnTo>
                  <a:lnTo>
                    <a:pt x="1001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18"/>
            <p:cNvSpPr/>
            <p:nvPr/>
          </p:nvSpPr>
          <p:spPr>
            <a:xfrm>
              <a:off x="1924500" y="3463475"/>
              <a:ext cx="99025" cy="37025"/>
            </a:xfrm>
            <a:custGeom>
              <a:avLst/>
              <a:gdLst/>
              <a:ahLst/>
              <a:cxnLst/>
              <a:rect l="l" t="t" r="r" b="b"/>
              <a:pathLst>
                <a:path w="3961" h="1481" extrusionOk="0">
                  <a:moveTo>
                    <a:pt x="131" y="1"/>
                  </a:moveTo>
                  <a:lnTo>
                    <a:pt x="0" y="480"/>
                  </a:lnTo>
                  <a:lnTo>
                    <a:pt x="3830" y="1481"/>
                  </a:lnTo>
                  <a:lnTo>
                    <a:pt x="3961" y="1002"/>
                  </a:lnTo>
                  <a:lnTo>
                    <a:pt x="131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18"/>
            <p:cNvSpPr/>
            <p:nvPr/>
          </p:nvSpPr>
          <p:spPr>
            <a:xfrm>
              <a:off x="1901650" y="3362300"/>
              <a:ext cx="19600" cy="100125"/>
            </a:xfrm>
            <a:custGeom>
              <a:avLst/>
              <a:gdLst/>
              <a:ahLst/>
              <a:cxnLst/>
              <a:rect l="l" t="t" r="r" b="b"/>
              <a:pathLst>
                <a:path w="784" h="4005" extrusionOk="0">
                  <a:moveTo>
                    <a:pt x="305" y="1"/>
                  </a:moveTo>
                  <a:lnTo>
                    <a:pt x="1" y="3961"/>
                  </a:lnTo>
                  <a:lnTo>
                    <a:pt x="479" y="4004"/>
                  </a:lnTo>
                  <a:lnTo>
                    <a:pt x="784" y="44"/>
                  </a:lnTo>
                  <a:lnTo>
                    <a:pt x="305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18"/>
            <p:cNvSpPr/>
            <p:nvPr/>
          </p:nvSpPr>
          <p:spPr>
            <a:xfrm>
              <a:off x="1867925" y="3391675"/>
              <a:ext cx="100125" cy="19600"/>
            </a:xfrm>
            <a:custGeom>
              <a:avLst/>
              <a:gdLst/>
              <a:ahLst/>
              <a:cxnLst/>
              <a:rect l="l" t="t" r="r" b="b"/>
              <a:pathLst>
                <a:path w="4005" h="784" extrusionOk="0">
                  <a:moveTo>
                    <a:pt x="44" y="1"/>
                  </a:moveTo>
                  <a:lnTo>
                    <a:pt x="0" y="479"/>
                  </a:lnTo>
                  <a:lnTo>
                    <a:pt x="3961" y="784"/>
                  </a:lnTo>
                  <a:lnTo>
                    <a:pt x="4004" y="305"/>
                  </a:lnTo>
                  <a:lnTo>
                    <a:pt x="44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18"/>
            <p:cNvSpPr/>
            <p:nvPr/>
          </p:nvSpPr>
          <p:spPr>
            <a:xfrm>
              <a:off x="1826575" y="3288325"/>
              <a:ext cx="20700" cy="100125"/>
            </a:xfrm>
            <a:custGeom>
              <a:avLst/>
              <a:gdLst/>
              <a:ahLst/>
              <a:cxnLst/>
              <a:rect l="l" t="t" r="r" b="b"/>
              <a:pathLst>
                <a:path w="828" h="4005" extrusionOk="0">
                  <a:moveTo>
                    <a:pt x="479" y="0"/>
                  </a:moveTo>
                  <a:lnTo>
                    <a:pt x="1" y="44"/>
                  </a:lnTo>
                  <a:lnTo>
                    <a:pt x="349" y="4004"/>
                  </a:lnTo>
                  <a:lnTo>
                    <a:pt x="828" y="3961"/>
                  </a:lnTo>
                  <a:lnTo>
                    <a:pt x="479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18"/>
            <p:cNvSpPr/>
            <p:nvPr/>
          </p:nvSpPr>
          <p:spPr>
            <a:xfrm>
              <a:off x="1787400" y="3327475"/>
              <a:ext cx="99050" cy="21800"/>
            </a:xfrm>
            <a:custGeom>
              <a:avLst/>
              <a:gdLst/>
              <a:ahLst/>
              <a:cxnLst/>
              <a:rect l="l" t="t" r="r" b="b"/>
              <a:pathLst>
                <a:path w="3962" h="872" extrusionOk="0">
                  <a:moveTo>
                    <a:pt x="3918" y="1"/>
                  </a:moveTo>
                  <a:lnTo>
                    <a:pt x="1" y="393"/>
                  </a:lnTo>
                  <a:lnTo>
                    <a:pt x="45" y="871"/>
                  </a:lnTo>
                  <a:lnTo>
                    <a:pt x="3961" y="480"/>
                  </a:lnTo>
                  <a:lnTo>
                    <a:pt x="3918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8"/>
            <p:cNvSpPr/>
            <p:nvPr/>
          </p:nvSpPr>
          <p:spPr>
            <a:xfrm>
              <a:off x="1731925" y="3229575"/>
              <a:ext cx="37025" cy="99025"/>
            </a:xfrm>
            <a:custGeom>
              <a:avLst/>
              <a:gdLst/>
              <a:ahLst/>
              <a:cxnLst/>
              <a:rect l="l" t="t" r="r" b="b"/>
              <a:pathLst>
                <a:path w="1481" h="3961" extrusionOk="0">
                  <a:moveTo>
                    <a:pt x="436" y="0"/>
                  </a:moveTo>
                  <a:lnTo>
                    <a:pt x="0" y="131"/>
                  </a:lnTo>
                  <a:lnTo>
                    <a:pt x="1045" y="3960"/>
                  </a:lnTo>
                  <a:lnTo>
                    <a:pt x="1480" y="3830"/>
                  </a:lnTo>
                  <a:lnTo>
                    <a:pt x="436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8"/>
            <p:cNvSpPr/>
            <p:nvPr/>
          </p:nvSpPr>
          <p:spPr>
            <a:xfrm>
              <a:off x="1701450" y="3260025"/>
              <a:ext cx="97950" cy="38100"/>
            </a:xfrm>
            <a:custGeom>
              <a:avLst/>
              <a:gdLst/>
              <a:ahLst/>
              <a:cxnLst/>
              <a:rect l="l" t="t" r="r" b="b"/>
              <a:pathLst>
                <a:path w="3918" h="1524" extrusionOk="0">
                  <a:moveTo>
                    <a:pt x="3787" y="1"/>
                  </a:moveTo>
                  <a:lnTo>
                    <a:pt x="1" y="1045"/>
                  </a:lnTo>
                  <a:lnTo>
                    <a:pt x="131" y="1524"/>
                  </a:lnTo>
                  <a:lnTo>
                    <a:pt x="3918" y="479"/>
                  </a:lnTo>
                  <a:lnTo>
                    <a:pt x="3787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8"/>
            <p:cNvSpPr/>
            <p:nvPr/>
          </p:nvSpPr>
          <p:spPr>
            <a:xfrm>
              <a:off x="1628575" y="3188225"/>
              <a:ext cx="53325" cy="94675"/>
            </a:xfrm>
            <a:custGeom>
              <a:avLst/>
              <a:gdLst/>
              <a:ahLst/>
              <a:cxnLst/>
              <a:rect l="l" t="t" r="r" b="b"/>
              <a:pathLst>
                <a:path w="2133" h="3787" extrusionOk="0">
                  <a:moveTo>
                    <a:pt x="435" y="0"/>
                  </a:moveTo>
                  <a:lnTo>
                    <a:pt x="0" y="218"/>
                  </a:lnTo>
                  <a:lnTo>
                    <a:pt x="1697" y="3787"/>
                  </a:lnTo>
                  <a:lnTo>
                    <a:pt x="2133" y="3569"/>
                  </a:lnTo>
                  <a:lnTo>
                    <a:pt x="435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8"/>
            <p:cNvSpPr/>
            <p:nvPr/>
          </p:nvSpPr>
          <p:spPr>
            <a:xfrm>
              <a:off x="1607900" y="3208900"/>
              <a:ext cx="94675" cy="53325"/>
            </a:xfrm>
            <a:custGeom>
              <a:avLst/>
              <a:gdLst/>
              <a:ahLst/>
              <a:cxnLst/>
              <a:rect l="l" t="t" r="r" b="b"/>
              <a:pathLst>
                <a:path w="3787" h="2133" extrusionOk="0">
                  <a:moveTo>
                    <a:pt x="3569" y="0"/>
                  </a:moveTo>
                  <a:lnTo>
                    <a:pt x="0" y="1698"/>
                  </a:lnTo>
                  <a:lnTo>
                    <a:pt x="218" y="2133"/>
                  </a:lnTo>
                  <a:lnTo>
                    <a:pt x="3786" y="436"/>
                  </a:lnTo>
                  <a:lnTo>
                    <a:pt x="3569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8"/>
            <p:cNvSpPr/>
            <p:nvPr/>
          </p:nvSpPr>
          <p:spPr>
            <a:xfrm>
              <a:off x="1519775" y="3165375"/>
              <a:ext cx="67475" cy="87075"/>
            </a:xfrm>
            <a:custGeom>
              <a:avLst/>
              <a:gdLst/>
              <a:ahLst/>
              <a:cxnLst/>
              <a:rect l="l" t="t" r="r" b="b"/>
              <a:pathLst>
                <a:path w="2699" h="3483" extrusionOk="0">
                  <a:moveTo>
                    <a:pt x="392" y="1"/>
                  </a:moveTo>
                  <a:lnTo>
                    <a:pt x="0" y="262"/>
                  </a:lnTo>
                  <a:lnTo>
                    <a:pt x="2307" y="3482"/>
                  </a:lnTo>
                  <a:lnTo>
                    <a:pt x="2698" y="3221"/>
                  </a:lnTo>
                  <a:lnTo>
                    <a:pt x="392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8"/>
            <p:cNvSpPr/>
            <p:nvPr/>
          </p:nvSpPr>
          <p:spPr>
            <a:xfrm>
              <a:off x="1509975" y="3175175"/>
              <a:ext cx="87075" cy="67475"/>
            </a:xfrm>
            <a:custGeom>
              <a:avLst/>
              <a:gdLst/>
              <a:ahLst/>
              <a:cxnLst/>
              <a:rect l="l" t="t" r="r" b="b"/>
              <a:pathLst>
                <a:path w="3483" h="2699" extrusionOk="0">
                  <a:moveTo>
                    <a:pt x="3221" y="0"/>
                  </a:moveTo>
                  <a:lnTo>
                    <a:pt x="0" y="2263"/>
                  </a:lnTo>
                  <a:lnTo>
                    <a:pt x="262" y="2698"/>
                  </a:lnTo>
                  <a:lnTo>
                    <a:pt x="3482" y="392"/>
                  </a:lnTo>
                  <a:lnTo>
                    <a:pt x="3221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8"/>
            <p:cNvSpPr/>
            <p:nvPr/>
          </p:nvSpPr>
          <p:spPr>
            <a:xfrm>
              <a:off x="1429475" y="3783350"/>
              <a:ext cx="41350" cy="35600"/>
            </a:xfrm>
            <a:custGeom>
              <a:avLst/>
              <a:gdLst/>
              <a:ahLst/>
              <a:cxnLst/>
              <a:rect l="l" t="t" r="r" b="b"/>
              <a:pathLst>
                <a:path w="1654" h="1424" extrusionOk="0">
                  <a:moveTo>
                    <a:pt x="957" y="1"/>
                  </a:moveTo>
                  <a:cubicBezTo>
                    <a:pt x="305" y="1"/>
                    <a:pt x="0" y="784"/>
                    <a:pt x="435" y="1219"/>
                  </a:cubicBezTo>
                  <a:cubicBezTo>
                    <a:pt x="577" y="1361"/>
                    <a:pt x="755" y="1424"/>
                    <a:pt x="931" y="1424"/>
                  </a:cubicBezTo>
                  <a:cubicBezTo>
                    <a:pt x="1297" y="1424"/>
                    <a:pt x="1654" y="1152"/>
                    <a:pt x="1654" y="740"/>
                  </a:cubicBezTo>
                  <a:cubicBezTo>
                    <a:pt x="1654" y="349"/>
                    <a:pt x="1349" y="1"/>
                    <a:pt x="957" y="1"/>
                  </a:cubicBez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18"/>
            <p:cNvSpPr/>
            <p:nvPr/>
          </p:nvSpPr>
          <p:spPr>
            <a:xfrm>
              <a:off x="1422925" y="3108800"/>
              <a:ext cx="62050" cy="62050"/>
            </a:xfrm>
            <a:custGeom>
              <a:avLst/>
              <a:gdLst/>
              <a:ahLst/>
              <a:cxnLst/>
              <a:rect l="l" t="t" r="r" b="b"/>
              <a:pathLst>
                <a:path w="2482" h="2482" extrusionOk="0">
                  <a:moveTo>
                    <a:pt x="306" y="1"/>
                  </a:moveTo>
                  <a:lnTo>
                    <a:pt x="1" y="349"/>
                  </a:lnTo>
                  <a:lnTo>
                    <a:pt x="2133" y="2481"/>
                  </a:lnTo>
                  <a:lnTo>
                    <a:pt x="2482" y="2133"/>
                  </a:lnTo>
                  <a:lnTo>
                    <a:pt x="306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18"/>
            <p:cNvSpPr/>
            <p:nvPr/>
          </p:nvSpPr>
          <p:spPr>
            <a:xfrm>
              <a:off x="1422925" y="3108800"/>
              <a:ext cx="62050" cy="62050"/>
            </a:xfrm>
            <a:custGeom>
              <a:avLst/>
              <a:gdLst/>
              <a:ahLst/>
              <a:cxnLst/>
              <a:rect l="l" t="t" r="r" b="b"/>
              <a:pathLst>
                <a:path w="2482" h="2482" extrusionOk="0">
                  <a:moveTo>
                    <a:pt x="2133" y="1"/>
                  </a:moveTo>
                  <a:lnTo>
                    <a:pt x="1" y="2133"/>
                  </a:lnTo>
                  <a:lnTo>
                    <a:pt x="306" y="2481"/>
                  </a:lnTo>
                  <a:lnTo>
                    <a:pt x="2482" y="349"/>
                  </a:lnTo>
                  <a:lnTo>
                    <a:pt x="2133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18"/>
            <p:cNvSpPr/>
            <p:nvPr/>
          </p:nvSpPr>
          <p:spPr>
            <a:xfrm>
              <a:off x="1414225" y="3062025"/>
              <a:ext cx="78375" cy="78350"/>
            </a:xfrm>
            <a:custGeom>
              <a:avLst/>
              <a:gdLst/>
              <a:ahLst/>
              <a:cxnLst/>
              <a:rect l="l" t="t" r="r" b="b"/>
              <a:pathLst>
                <a:path w="3135" h="3134" extrusionOk="0">
                  <a:moveTo>
                    <a:pt x="1567" y="0"/>
                  </a:moveTo>
                  <a:cubicBezTo>
                    <a:pt x="697" y="0"/>
                    <a:pt x="1" y="696"/>
                    <a:pt x="1" y="1567"/>
                  </a:cubicBezTo>
                  <a:cubicBezTo>
                    <a:pt x="1" y="2437"/>
                    <a:pt x="697" y="3134"/>
                    <a:pt x="1567" y="3134"/>
                  </a:cubicBezTo>
                  <a:cubicBezTo>
                    <a:pt x="2438" y="3134"/>
                    <a:pt x="3134" y="2437"/>
                    <a:pt x="3134" y="1567"/>
                  </a:cubicBezTo>
                  <a:cubicBezTo>
                    <a:pt x="3134" y="696"/>
                    <a:pt x="2438" y="0"/>
                    <a:pt x="1567" y="0"/>
                  </a:cubicBez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18"/>
            <p:cNvSpPr/>
            <p:nvPr/>
          </p:nvSpPr>
          <p:spPr>
            <a:xfrm>
              <a:off x="1190100" y="3157750"/>
              <a:ext cx="74025" cy="43550"/>
            </a:xfrm>
            <a:custGeom>
              <a:avLst/>
              <a:gdLst/>
              <a:ahLst/>
              <a:cxnLst/>
              <a:rect l="l" t="t" r="r" b="b"/>
              <a:pathLst>
                <a:path w="2961" h="1742" extrusionOk="0">
                  <a:moveTo>
                    <a:pt x="218" y="1"/>
                  </a:moveTo>
                  <a:lnTo>
                    <a:pt x="1" y="436"/>
                  </a:lnTo>
                  <a:lnTo>
                    <a:pt x="2786" y="1742"/>
                  </a:lnTo>
                  <a:lnTo>
                    <a:pt x="2960" y="1306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8"/>
            <p:cNvSpPr/>
            <p:nvPr/>
          </p:nvSpPr>
          <p:spPr>
            <a:xfrm>
              <a:off x="1206425" y="3142525"/>
              <a:ext cx="42450" cy="74000"/>
            </a:xfrm>
            <a:custGeom>
              <a:avLst/>
              <a:gdLst/>
              <a:ahLst/>
              <a:cxnLst/>
              <a:rect l="l" t="t" r="r" b="b"/>
              <a:pathLst>
                <a:path w="1698" h="2960" extrusionOk="0">
                  <a:moveTo>
                    <a:pt x="1263" y="1"/>
                  </a:moveTo>
                  <a:lnTo>
                    <a:pt x="0" y="2786"/>
                  </a:lnTo>
                  <a:lnTo>
                    <a:pt x="436" y="2960"/>
                  </a:lnTo>
                  <a:lnTo>
                    <a:pt x="1698" y="218"/>
                  </a:lnTo>
                  <a:lnTo>
                    <a:pt x="1263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8"/>
            <p:cNvSpPr/>
            <p:nvPr/>
          </p:nvSpPr>
          <p:spPr>
            <a:xfrm>
              <a:off x="1166175" y="3104625"/>
              <a:ext cx="94725" cy="78875"/>
            </a:xfrm>
            <a:custGeom>
              <a:avLst/>
              <a:gdLst/>
              <a:ahLst/>
              <a:cxnLst/>
              <a:rect l="l" t="t" r="r" b="b"/>
              <a:pathLst>
                <a:path w="3789" h="3155" extrusionOk="0">
                  <a:moveTo>
                    <a:pt x="1907" y="0"/>
                  </a:moveTo>
                  <a:cubicBezTo>
                    <a:pt x="1737" y="0"/>
                    <a:pt x="1564" y="26"/>
                    <a:pt x="1393" y="80"/>
                  </a:cubicBezTo>
                  <a:cubicBezTo>
                    <a:pt x="87" y="559"/>
                    <a:pt x="0" y="2387"/>
                    <a:pt x="1262" y="2996"/>
                  </a:cubicBezTo>
                  <a:cubicBezTo>
                    <a:pt x="1487" y="3105"/>
                    <a:pt x="1715" y="3154"/>
                    <a:pt x="1935" y="3154"/>
                  </a:cubicBezTo>
                  <a:cubicBezTo>
                    <a:pt x="2947" y="3154"/>
                    <a:pt x="3788" y="2111"/>
                    <a:pt x="3395" y="1038"/>
                  </a:cubicBezTo>
                  <a:cubicBezTo>
                    <a:pt x="3153" y="382"/>
                    <a:pt x="2556" y="0"/>
                    <a:pt x="1907" y="0"/>
                  </a:cubicBez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18"/>
            <p:cNvSpPr/>
            <p:nvPr/>
          </p:nvSpPr>
          <p:spPr>
            <a:xfrm>
              <a:off x="989925" y="3285050"/>
              <a:ext cx="77250" cy="18525"/>
            </a:xfrm>
            <a:custGeom>
              <a:avLst/>
              <a:gdLst/>
              <a:ahLst/>
              <a:cxnLst/>
              <a:rect l="l" t="t" r="r" b="b"/>
              <a:pathLst>
                <a:path w="3090" h="741" extrusionOk="0">
                  <a:moveTo>
                    <a:pt x="44" y="1"/>
                  </a:moveTo>
                  <a:lnTo>
                    <a:pt x="0" y="479"/>
                  </a:lnTo>
                  <a:lnTo>
                    <a:pt x="3046" y="741"/>
                  </a:lnTo>
                  <a:lnTo>
                    <a:pt x="3090" y="262"/>
                  </a:lnTo>
                  <a:lnTo>
                    <a:pt x="44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18"/>
            <p:cNvSpPr/>
            <p:nvPr/>
          </p:nvSpPr>
          <p:spPr>
            <a:xfrm>
              <a:off x="1019300" y="3255675"/>
              <a:ext cx="18500" cy="77275"/>
            </a:xfrm>
            <a:custGeom>
              <a:avLst/>
              <a:gdLst/>
              <a:ahLst/>
              <a:cxnLst/>
              <a:rect l="l" t="t" r="r" b="b"/>
              <a:pathLst>
                <a:path w="740" h="3091" extrusionOk="0">
                  <a:moveTo>
                    <a:pt x="261" y="1"/>
                  </a:moveTo>
                  <a:lnTo>
                    <a:pt x="0" y="3047"/>
                  </a:lnTo>
                  <a:lnTo>
                    <a:pt x="479" y="3091"/>
                  </a:lnTo>
                  <a:lnTo>
                    <a:pt x="740" y="44"/>
                  </a:lnTo>
                  <a:lnTo>
                    <a:pt x="261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18"/>
            <p:cNvSpPr/>
            <p:nvPr/>
          </p:nvSpPr>
          <p:spPr>
            <a:xfrm>
              <a:off x="951825" y="3225625"/>
              <a:ext cx="103600" cy="78125"/>
            </a:xfrm>
            <a:custGeom>
              <a:avLst/>
              <a:gdLst/>
              <a:ahLst/>
              <a:cxnLst/>
              <a:rect l="l" t="t" r="r" b="b"/>
              <a:pathLst>
                <a:path w="4144" h="3125" extrusionOk="0">
                  <a:moveTo>
                    <a:pt x="2098" y="1"/>
                  </a:moveTo>
                  <a:cubicBezTo>
                    <a:pt x="1741" y="1"/>
                    <a:pt x="1380" y="123"/>
                    <a:pt x="1089" y="376"/>
                  </a:cubicBezTo>
                  <a:cubicBezTo>
                    <a:pt x="1" y="1246"/>
                    <a:pt x="523" y="2987"/>
                    <a:pt x="1959" y="3118"/>
                  </a:cubicBezTo>
                  <a:cubicBezTo>
                    <a:pt x="2013" y="3123"/>
                    <a:pt x="2066" y="3125"/>
                    <a:pt x="2117" y="3125"/>
                  </a:cubicBezTo>
                  <a:cubicBezTo>
                    <a:pt x="3413" y="3125"/>
                    <a:pt x="4144" y="1596"/>
                    <a:pt x="3265" y="550"/>
                  </a:cubicBezTo>
                  <a:cubicBezTo>
                    <a:pt x="2976" y="189"/>
                    <a:pt x="2540" y="1"/>
                    <a:pt x="2098" y="1"/>
                  </a:cubicBez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18"/>
            <p:cNvSpPr/>
            <p:nvPr/>
          </p:nvSpPr>
          <p:spPr>
            <a:xfrm>
              <a:off x="847400" y="3466750"/>
              <a:ext cx="76175" cy="31575"/>
            </a:xfrm>
            <a:custGeom>
              <a:avLst/>
              <a:gdLst/>
              <a:ahLst/>
              <a:cxnLst/>
              <a:rect l="l" t="t" r="r" b="b"/>
              <a:pathLst>
                <a:path w="3047" h="1263" extrusionOk="0">
                  <a:moveTo>
                    <a:pt x="2916" y="0"/>
                  </a:moveTo>
                  <a:lnTo>
                    <a:pt x="0" y="784"/>
                  </a:lnTo>
                  <a:lnTo>
                    <a:pt x="87" y="1263"/>
                  </a:lnTo>
                  <a:lnTo>
                    <a:pt x="3046" y="479"/>
                  </a:lnTo>
                  <a:lnTo>
                    <a:pt x="2916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18"/>
            <p:cNvSpPr/>
            <p:nvPr/>
          </p:nvSpPr>
          <p:spPr>
            <a:xfrm>
              <a:off x="864800" y="3431925"/>
              <a:ext cx="31575" cy="76200"/>
            </a:xfrm>
            <a:custGeom>
              <a:avLst/>
              <a:gdLst/>
              <a:ahLst/>
              <a:cxnLst/>
              <a:rect l="l" t="t" r="r" b="b"/>
              <a:pathLst>
                <a:path w="1263" h="3048" extrusionOk="0">
                  <a:moveTo>
                    <a:pt x="479" y="1"/>
                  </a:moveTo>
                  <a:lnTo>
                    <a:pt x="0" y="131"/>
                  </a:lnTo>
                  <a:lnTo>
                    <a:pt x="784" y="3047"/>
                  </a:lnTo>
                  <a:lnTo>
                    <a:pt x="1262" y="2917"/>
                  </a:lnTo>
                  <a:lnTo>
                    <a:pt x="479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18"/>
            <p:cNvSpPr/>
            <p:nvPr/>
          </p:nvSpPr>
          <p:spPr>
            <a:xfrm>
              <a:off x="797150" y="3410700"/>
              <a:ext cx="100300" cy="78400"/>
            </a:xfrm>
            <a:custGeom>
              <a:avLst/>
              <a:gdLst/>
              <a:ahLst/>
              <a:cxnLst/>
              <a:rect l="l" t="t" r="r" b="b"/>
              <a:pathLst>
                <a:path w="4012" h="3136" extrusionOk="0">
                  <a:moveTo>
                    <a:pt x="1979" y="0"/>
                  </a:moveTo>
                  <a:cubicBezTo>
                    <a:pt x="1437" y="0"/>
                    <a:pt x="904" y="290"/>
                    <a:pt x="617" y="806"/>
                  </a:cubicBezTo>
                  <a:cubicBezTo>
                    <a:pt x="1" y="1885"/>
                    <a:pt x="817" y="3135"/>
                    <a:pt x="1949" y="3135"/>
                  </a:cubicBezTo>
                  <a:cubicBezTo>
                    <a:pt x="2096" y="3135"/>
                    <a:pt x="2247" y="3114"/>
                    <a:pt x="2402" y="3069"/>
                  </a:cubicBezTo>
                  <a:cubicBezTo>
                    <a:pt x="3751" y="2721"/>
                    <a:pt x="4012" y="937"/>
                    <a:pt x="2793" y="241"/>
                  </a:cubicBezTo>
                  <a:cubicBezTo>
                    <a:pt x="2541" y="78"/>
                    <a:pt x="2259" y="0"/>
                    <a:pt x="1979" y="0"/>
                  </a:cubicBez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18"/>
            <p:cNvSpPr/>
            <p:nvPr/>
          </p:nvSpPr>
          <p:spPr>
            <a:xfrm>
              <a:off x="767975" y="3659325"/>
              <a:ext cx="68550" cy="53325"/>
            </a:xfrm>
            <a:custGeom>
              <a:avLst/>
              <a:gdLst/>
              <a:ahLst/>
              <a:cxnLst/>
              <a:rect l="l" t="t" r="r" b="b"/>
              <a:pathLst>
                <a:path w="2742" h="2133" extrusionOk="0">
                  <a:moveTo>
                    <a:pt x="2481" y="0"/>
                  </a:moveTo>
                  <a:lnTo>
                    <a:pt x="0" y="1741"/>
                  </a:lnTo>
                  <a:lnTo>
                    <a:pt x="261" y="2133"/>
                  </a:lnTo>
                  <a:lnTo>
                    <a:pt x="2742" y="392"/>
                  </a:lnTo>
                  <a:lnTo>
                    <a:pt x="2481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18"/>
            <p:cNvSpPr/>
            <p:nvPr/>
          </p:nvSpPr>
          <p:spPr>
            <a:xfrm>
              <a:off x="775575" y="3651700"/>
              <a:ext cx="53350" cy="68575"/>
            </a:xfrm>
            <a:custGeom>
              <a:avLst/>
              <a:gdLst/>
              <a:ahLst/>
              <a:cxnLst/>
              <a:rect l="l" t="t" r="r" b="b"/>
              <a:pathLst>
                <a:path w="2134" h="2743" extrusionOk="0">
                  <a:moveTo>
                    <a:pt x="392" y="1"/>
                  </a:moveTo>
                  <a:lnTo>
                    <a:pt x="1" y="262"/>
                  </a:lnTo>
                  <a:lnTo>
                    <a:pt x="1741" y="2743"/>
                  </a:lnTo>
                  <a:lnTo>
                    <a:pt x="2133" y="2481"/>
                  </a:lnTo>
                  <a:lnTo>
                    <a:pt x="392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18"/>
            <p:cNvSpPr/>
            <p:nvPr/>
          </p:nvSpPr>
          <p:spPr>
            <a:xfrm>
              <a:off x="720625" y="3640050"/>
              <a:ext cx="95225" cy="78550"/>
            </a:xfrm>
            <a:custGeom>
              <a:avLst/>
              <a:gdLst/>
              <a:ahLst/>
              <a:cxnLst/>
              <a:rect l="l" t="t" r="r" b="b"/>
              <a:pathLst>
                <a:path w="3809" h="3142" extrusionOk="0">
                  <a:moveTo>
                    <a:pt x="1709" y="0"/>
                  </a:moveTo>
                  <a:cubicBezTo>
                    <a:pt x="963" y="0"/>
                    <a:pt x="311" y="529"/>
                    <a:pt x="197" y="1294"/>
                  </a:cubicBezTo>
                  <a:cubicBezTo>
                    <a:pt x="0" y="2341"/>
                    <a:pt x="838" y="3142"/>
                    <a:pt x="1746" y="3142"/>
                  </a:cubicBezTo>
                  <a:cubicBezTo>
                    <a:pt x="2046" y="3142"/>
                    <a:pt x="2353" y="3055"/>
                    <a:pt x="2634" y="2860"/>
                  </a:cubicBezTo>
                  <a:cubicBezTo>
                    <a:pt x="3809" y="2033"/>
                    <a:pt x="3374" y="249"/>
                    <a:pt x="2025" y="32"/>
                  </a:cubicBezTo>
                  <a:cubicBezTo>
                    <a:pt x="1918" y="10"/>
                    <a:pt x="1813" y="0"/>
                    <a:pt x="1709" y="0"/>
                  </a:cubicBez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18"/>
            <p:cNvSpPr/>
            <p:nvPr/>
          </p:nvSpPr>
          <p:spPr>
            <a:xfrm>
              <a:off x="775575" y="3880175"/>
              <a:ext cx="53350" cy="69675"/>
            </a:xfrm>
            <a:custGeom>
              <a:avLst/>
              <a:gdLst/>
              <a:ahLst/>
              <a:cxnLst/>
              <a:rect l="l" t="t" r="r" b="b"/>
              <a:pathLst>
                <a:path w="2134" h="2787" extrusionOk="0">
                  <a:moveTo>
                    <a:pt x="1741" y="1"/>
                  </a:moveTo>
                  <a:lnTo>
                    <a:pt x="1" y="2481"/>
                  </a:lnTo>
                  <a:lnTo>
                    <a:pt x="392" y="2786"/>
                  </a:lnTo>
                  <a:lnTo>
                    <a:pt x="2133" y="306"/>
                  </a:lnTo>
                  <a:lnTo>
                    <a:pt x="1741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18"/>
            <p:cNvSpPr/>
            <p:nvPr/>
          </p:nvSpPr>
          <p:spPr>
            <a:xfrm>
              <a:off x="767975" y="3888900"/>
              <a:ext cx="68550" cy="53325"/>
            </a:xfrm>
            <a:custGeom>
              <a:avLst/>
              <a:gdLst/>
              <a:ahLst/>
              <a:cxnLst/>
              <a:rect l="l" t="t" r="r" b="b"/>
              <a:pathLst>
                <a:path w="2742" h="2133" extrusionOk="0">
                  <a:moveTo>
                    <a:pt x="261" y="0"/>
                  </a:moveTo>
                  <a:lnTo>
                    <a:pt x="0" y="392"/>
                  </a:lnTo>
                  <a:lnTo>
                    <a:pt x="2481" y="2132"/>
                  </a:lnTo>
                  <a:lnTo>
                    <a:pt x="2742" y="1697"/>
                  </a:lnTo>
                  <a:lnTo>
                    <a:pt x="261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18"/>
            <p:cNvSpPr/>
            <p:nvPr/>
          </p:nvSpPr>
          <p:spPr>
            <a:xfrm>
              <a:off x="721175" y="3882725"/>
              <a:ext cx="93225" cy="78725"/>
            </a:xfrm>
            <a:custGeom>
              <a:avLst/>
              <a:gdLst/>
              <a:ahLst/>
              <a:cxnLst/>
              <a:rect l="l" t="t" r="r" b="b"/>
              <a:pathLst>
                <a:path w="3729" h="3149" extrusionOk="0">
                  <a:moveTo>
                    <a:pt x="1742" y="1"/>
                  </a:moveTo>
                  <a:cubicBezTo>
                    <a:pt x="1643" y="1"/>
                    <a:pt x="1541" y="10"/>
                    <a:pt x="1437" y="29"/>
                  </a:cubicBezTo>
                  <a:cubicBezTo>
                    <a:pt x="566" y="160"/>
                    <a:pt x="1" y="987"/>
                    <a:pt x="175" y="1857"/>
                  </a:cubicBezTo>
                  <a:cubicBezTo>
                    <a:pt x="306" y="2668"/>
                    <a:pt x="1001" y="3148"/>
                    <a:pt x="1716" y="3148"/>
                  </a:cubicBezTo>
                  <a:cubicBezTo>
                    <a:pt x="2190" y="3148"/>
                    <a:pt x="2673" y="2936"/>
                    <a:pt x="3004" y="2467"/>
                  </a:cubicBezTo>
                  <a:cubicBezTo>
                    <a:pt x="3728" y="1420"/>
                    <a:pt x="2963" y="1"/>
                    <a:pt x="1742" y="1"/>
                  </a:cubicBez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18"/>
            <p:cNvSpPr/>
            <p:nvPr/>
          </p:nvSpPr>
          <p:spPr>
            <a:xfrm>
              <a:off x="864800" y="4092350"/>
              <a:ext cx="31575" cy="76175"/>
            </a:xfrm>
            <a:custGeom>
              <a:avLst/>
              <a:gdLst/>
              <a:ahLst/>
              <a:cxnLst/>
              <a:rect l="l" t="t" r="r" b="b"/>
              <a:pathLst>
                <a:path w="1263" h="3047" extrusionOk="0">
                  <a:moveTo>
                    <a:pt x="784" y="0"/>
                  </a:moveTo>
                  <a:lnTo>
                    <a:pt x="0" y="2960"/>
                  </a:lnTo>
                  <a:lnTo>
                    <a:pt x="436" y="3047"/>
                  </a:lnTo>
                  <a:lnTo>
                    <a:pt x="1262" y="131"/>
                  </a:lnTo>
                  <a:lnTo>
                    <a:pt x="784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18"/>
            <p:cNvSpPr/>
            <p:nvPr/>
          </p:nvSpPr>
          <p:spPr>
            <a:xfrm>
              <a:off x="841950" y="4115200"/>
              <a:ext cx="76175" cy="31575"/>
            </a:xfrm>
            <a:custGeom>
              <a:avLst/>
              <a:gdLst/>
              <a:ahLst/>
              <a:cxnLst/>
              <a:rect l="l" t="t" r="r" b="b"/>
              <a:pathLst>
                <a:path w="3047" h="1263" extrusionOk="0">
                  <a:moveTo>
                    <a:pt x="131" y="0"/>
                  </a:moveTo>
                  <a:lnTo>
                    <a:pt x="0" y="479"/>
                  </a:lnTo>
                  <a:lnTo>
                    <a:pt x="2916" y="1262"/>
                  </a:lnTo>
                  <a:lnTo>
                    <a:pt x="3047" y="783"/>
                  </a:lnTo>
                  <a:lnTo>
                    <a:pt x="131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18"/>
            <p:cNvSpPr/>
            <p:nvPr/>
          </p:nvSpPr>
          <p:spPr>
            <a:xfrm>
              <a:off x="801700" y="4110975"/>
              <a:ext cx="90450" cy="78650"/>
            </a:xfrm>
            <a:custGeom>
              <a:avLst/>
              <a:gdLst/>
              <a:ahLst/>
              <a:cxnLst/>
              <a:rect l="l" t="t" r="r" b="b"/>
              <a:pathLst>
                <a:path w="3618" h="3146" extrusionOk="0">
                  <a:moveTo>
                    <a:pt x="1783" y="1"/>
                  </a:moveTo>
                  <a:cubicBezTo>
                    <a:pt x="1524" y="1"/>
                    <a:pt x="1257" y="66"/>
                    <a:pt x="1001" y="213"/>
                  </a:cubicBezTo>
                  <a:cubicBezTo>
                    <a:pt x="261" y="648"/>
                    <a:pt x="0" y="1605"/>
                    <a:pt x="435" y="2345"/>
                  </a:cubicBezTo>
                  <a:cubicBezTo>
                    <a:pt x="745" y="2888"/>
                    <a:pt x="1280" y="3146"/>
                    <a:pt x="1808" y="3146"/>
                  </a:cubicBezTo>
                  <a:cubicBezTo>
                    <a:pt x="2466" y="3146"/>
                    <a:pt x="3115" y="2745"/>
                    <a:pt x="3308" y="1997"/>
                  </a:cubicBezTo>
                  <a:cubicBezTo>
                    <a:pt x="3617" y="931"/>
                    <a:pt x="2758" y="1"/>
                    <a:pt x="1783" y="1"/>
                  </a:cubicBez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18"/>
            <p:cNvSpPr/>
            <p:nvPr/>
          </p:nvSpPr>
          <p:spPr>
            <a:xfrm>
              <a:off x="1018200" y="4268600"/>
              <a:ext cx="18525" cy="77275"/>
            </a:xfrm>
            <a:custGeom>
              <a:avLst/>
              <a:gdLst/>
              <a:ahLst/>
              <a:cxnLst/>
              <a:rect l="l" t="t" r="r" b="b"/>
              <a:pathLst>
                <a:path w="741" h="3091" extrusionOk="0">
                  <a:moveTo>
                    <a:pt x="479" y="0"/>
                  </a:moveTo>
                  <a:lnTo>
                    <a:pt x="1" y="44"/>
                  </a:lnTo>
                  <a:lnTo>
                    <a:pt x="262" y="3090"/>
                  </a:lnTo>
                  <a:lnTo>
                    <a:pt x="740" y="3047"/>
                  </a:lnTo>
                  <a:lnTo>
                    <a:pt x="479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18"/>
            <p:cNvSpPr/>
            <p:nvPr/>
          </p:nvSpPr>
          <p:spPr>
            <a:xfrm>
              <a:off x="989925" y="4297975"/>
              <a:ext cx="76175" cy="18525"/>
            </a:xfrm>
            <a:custGeom>
              <a:avLst/>
              <a:gdLst/>
              <a:ahLst/>
              <a:cxnLst/>
              <a:rect l="l" t="t" r="r" b="b"/>
              <a:pathLst>
                <a:path w="3047" h="741" extrusionOk="0">
                  <a:moveTo>
                    <a:pt x="3003" y="0"/>
                  </a:moveTo>
                  <a:lnTo>
                    <a:pt x="0" y="262"/>
                  </a:lnTo>
                  <a:lnTo>
                    <a:pt x="44" y="740"/>
                  </a:lnTo>
                  <a:lnTo>
                    <a:pt x="3046" y="479"/>
                  </a:lnTo>
                  <a:lnTo>
                    <a:pt x="3003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18"/>
            <p:cNvSpPr/>
            <p:nvPr/>
          </p:nvSpPr>
          <p:spPr>
            <a:xfrm>
              <a:off x="958375" y="4297250"/>
              <a:ext cx="86125" cy="78675"/>
            </a:xfrm>
            <a:custGeom>
              <a:avLst/>
              <a:gdLst/>
              <a:ahLst/>
              <a:cxnLst/>
              <a:rect l="l" t="t" r="r" b="b"/>
              <a:pathLst>
                <a:path w="3445" h="3147" extrusionOk="0">
                  <a:moveTo>
                    <a:pt x="1770" y="0"/>
                  </a:moveTo>
                  <a:cubicBezTo>
                    <a:pt x="1337" y="0"/>
                    <a:pt x="897" y="173"/>
                    <a:pt x="566" y="552"/>
                  </a:cubicBezTo>
                  <a:cubicBezTo>
                    <a:pt x="0" y="1248"/>
                    <a:pt x="87" y="2205"/>
                    <a:pt x="783" y="2771"/>
                  </a:cubicBezTo>
                  <a:cubicBezTo>
                    <a:pt x="1081" y="3031"/>
                    <a:pt x="1428" y="3147"/>
                    <a:pt x="1769" y="3147"/>
                  </a:cubicBezTo>
                  <a:cubicBezTo>
                    <a:pt x="2625" y="3147"/>
                    <a:pt x="3444" y="2418"/>
                    <a:pt x="3351" y="1422"/>
                  </a:cubicBezTo>
                  <a:cubicBezTo>
                    <a:pt x="3268" y="534"/>
                    <a:pt x="2530" y="0"/>
                    <a:pt x="1770" y="0"/>
                  </a:cubicBez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18"/>
            <p:cNvSpPr/>
            <p:nvPr/>
          </p:nvSpPr>
          <p:spPr>
            <a:xfrm>
              <a:off x="1205325" y="4385000"/>
              <a:ext cx="42475" cy="74025"/>
            </a:xfrm>
            <a:custGeom>
              <a:avLst/>
              <a:gdLst/>
              <a:ahLst/>
              <a:cxnLst/>
              <a:rect l="l" t="t" r="r" b="b"/>
              <a:pathLst>
                <a:path w="1699" h="2961" extrusionOk="0">
                  <a:moveTo>
                    <a:pt x="436" y="1"/>
                  </a:moveTo>
                  <a:lnTo>
                    <a:pt x="1" y="219"/>
                  </a:lnTo>
                  <a:lnTo>
                    <a:pt x="1263" y="2960"/>
                  </a:lnTo>
                  <a:lnTo>
                    <a:pt x="1698" y="2743"/>
                  </a:lnTo>
                  <a:lnTo>
                    <a:pt x="436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18"/>
            <p:cNvSpPr/>
            <p:nvPr/>
          </p:nvSpPr>
          <p:spPr>
            <a:xfrm>
              <a:off x="1190100" y="4400250"/>
              <a:ext cx="72925" cy="43525"/>
            </a:xfrm>
            <a:custGeom>
              <a:avLst/>
              <a:gdLst/>
              <a:ahLst/>
              <a:cxnLst/>
              <a:rect l="l" t="t" r="r" b="b"/>
              <a:pathLst>
                <a:path w="2917" h="1741" extrusionOk="0">
                  <a:moveTo>
                    <a:pt x="2742" y="0"/>
                  </a:moveTo>
                  <a:lnTo>
                    <a:pt x="1" y="1262"/>
                  </a:lnTo>
                  <a:lnTo>
                    <a:pt x="175" y="1741"/>
                  </a:lnTo>
                  <a:lnTo>
                    <a:pt x="2917" y="435"/>
                  </a:lnTo>
                  <a:lnTo>
                    <a:pt x="2742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18"/>
            <p:cNvSpPr/>
            <p:nvPr/>
          </p:nvSpPr>
          <p:spPr>
            <a:xfrm>
              <a:off x="1169425" y="4419100"/>
              <a:ext cx="92525" cy="78300"/>
            </a:xfrm>
            <a:custGeom>
              <a:avLst/>
              <a:gdLst/>
              <a:ahLst/>
              <a:cxnLst/>
              <a:rect l="l" t="t" r="r" b="b"/>
              <a:pathLst>
                <a:path w="3701" h="3132" extrusionOk="0">
                  <a:moveTo>
                    <a:pt x="1784" y="1"/>
                  </a:moveTo>
                  <a:cubicBezTo>
                    <a:pt x="1171" y="1"/>
                    <a:pt x="555" y="350"/>
                    <a:pt x="305" y="1031"/>
                  </a:cubicBezTo>
                  <a:cubicBezTo>
                    <a:pt x="1" y="1857"/>
                    <a:pt x="392" y="2771"/>
                    <a:pt x="1219" y="3032"/>
                  </a:cubicBezTo>
                  <a:cubicBezTo>
                    <a:pt x="1404" y="3100"/>
                    <a:pt x="1588" y="3131"/>
                    <a:pt x="1766" y="3131"/>
                  </a:cubicBezTo>
                  <a:cubicBezTo>
                    <a:pt x="2845" y="3131"/>
                    <a:pt x="3701" y="1984"/>
                    <a:pt x="3178" y="900"/>
                  </a:cubicBezTo>
                  <a:cubicBezTo>
                    <a:pt x="2907" y="296"/>
                    <a:pt x="2347" y="1"/>
                    <a:pt x="1784" y="1"/>
                  </a:cubicBez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18"/>
            <p:cNvSpPr/>
            <p:nvPr/>
          </p:nvSpPr>
          <p:spPr>
            <a:xfrm>
              <a:off x="1420750" y="4431800"/>
              <a:ext cx="63125" cy="62025"/>
            </a:xfrm>
            <a:custGeom>
              <a:avLst/>
              <a:gdLst/>
              <a:ahLst/>
              <a:cxnLst/>
              <a:rect l="l" t="t" r="r" b="b"/>
              <a:pathLst>
                <a:path w="2525" h="2481" extrusionOk="0">
                  <a:moveTo>
                    <a:pt x="349" y="0"/>
                  </a:moveTo>
                  <a:lnTo>
                    <a:pt x="1" y="305"/>
                  </a:lnTo>
                  <a:lnTo>
                    <a:pt x="2177" y="2481"/>
                  </a:lnTo>
                  <a:lnTo>
                    <a:pt x="2525" y="2133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18"/>
            <p:cNvSpPr/>
            <p:nvPr/>
          </p:nvSpPr>
          <p:spPr>
            <a:xfrm>
              <a:off x="1421850" y="4430700"/>
              <a:ext cx="62025" cy="62050"/>
            </a:xfrm>
            <a:custGeom>
              <a:avLst/>
              <a:gdLst/>
              <a:ahLst/>
              <a:cxnLst/>
              <a:rect l="l" t="t" r="r" b="b"/>
              <a:pathLst>
                <a:path w="2481" h="2482" extrusionOk="0">
                  <a:moveTo>
                    <a:pt x="2133" y="1"/>
                  </a:moveTo>
                  <a:lnTo>
                    <a:pt x="0" y="2133"/>
                  </a:lnTo>
                  <a:lnTo>
                    <a:pt x="349" y="2481"/>
                  </a:lnTo>
                  <a:lnTo>
                    <a:pt x="2481" y="349"/>
                  </a:lnTo>
                  <a:lnTo>
                    <a:pt x="2133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18"/>
            <p:cNvSpPr/>
            <p:nvPr/>
          </p:nvSpPr>
          <p:spPr>
            <a:xfrm>
              <a:off x="1413150" y="4461325"/>
              <a:ext cx="92500" cy="79300"/>
            </a:xfrm>
            <a:custGeom>
              <a:avLst/>
              <a:gdLst/>
              <a:ahLst/>
              <a:cxnLst/>
              <a:rect l="l" t="t" r="r" b="b"/>
              <a:pathLst>
                <a:path w="3700" h="3172" extrusionOk="0">
                  <a:moveTo>
                    <a:pt x="1579" y="1"/>
                  </a:moveTo>
                  <a:cubicBezTo>
                    <a:pt x="771" y="1"/>
                    <a:pt x="0" y="623"/>
                    <a:pt x="0" y="1561"/>
                  </a:cubicBezTo>
                  <a:cubicBezTo>
                    <a:pt x="0" y="2431"/>
                    <a:pt x="697" y="3171"/>
                    <a:pt x="1567" y="3171"/>
                  </a:cubicBezTo>
                  <a:cubicBezTo>
                    <a:pt x="2960" y="3128"/>
                    <a:pt x="3699" y="1430"/>
                    <a:pt x="2698" y="473"/>
                  </a:cubicBezTo>
                  <a:cubicBezTo>
                    <a:pt x="2372" y="146"/>
                    <a:pt x="1971" y="1"/>
                    <a:pt x="1579" y="1"/>
                  </a:cubicBez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18"/>
            <p:cNvSpPr/>
            <p:nvPr/>
          </p:nvSpPr>
          <p:spPr>
            <a:xfrm>
              <a:off x="1641625" y="4401325"/>
              <a:ext cx="74000" cy="42450"/>
            </a:xfrm>
            <a:custGeom>
              <a:avLst/>
              <a:gdLst/>
              <a:ahLst/>
              <a:cxnLst/>
              <a:rect l="l" t="t" r="r" b="b"/>
              <a:pathLst>
                <a:path w="2960" h="1698" extrusionOk="0">
                  <a:moveTo>
                    <a:pt x="218" y="1"/>
                  </a:moveTo>
                  <a:lnTo>
                    <a:pt x="0" y="436"/>
                  </a:lnTo>
                  <a:lnTo>
                    <a:pt x="2742" y="1698"/>
                  </a:lnTo>
                  <a:lnTo>
                    <a:pt x="2960" y="1263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18"/>
            <p:cNvSpPr/>
            <p:nvPr/>
          </p:nvSpPr>
          <p:spPr>
            <a:xfrm>
              <a:off x="1656850" y="4386100"/>
              <a:ext cx="43550" cy="72925"/>
            </a:xfrm>
            <a:custGeom>
              <a:avLst/>
              <a:gdLst/>
              <a:ahLst/>
              <a:cxnLst/>
              <a:rect l="l" t="t" r="r" b="b"/>
              <a:pathLst>
                <a:path w="1742" h="2917" extrusionOk="0">
                  <a:moveTo>
                    <a:pt x="1306" y="0"/>
                  </a:moveTo>
                  <a:lnTo>
                    <a:pt x="1" y="2742"/>
                  </a:lnTo>
                  <a:lnTo>
                    <a:pt x="436" y="2916"/>
                  </a:lnTo>
                  <a:lnTo>
                    <a:pt x="1741" y="175"/>
                  </a:lnTo>
                  <a:lnTo>
                    <a:pt x="1306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18"/>
            <p:cNvSpPr/>
            <p:nvPr/>
          </p:nvSpPr>
          <p:spPr>
            <a:xfrm>
              <a:off x="1644850" y="4419150"/>
              <a:ext cx="95800" cy="79300"/>
            </a:xfrm>
            <a:custGeom>
              <a:avLst/>
              <a:gdLst/>
              <a:ahLst/>
              <a:cxnLst/>
              <a:rect l="l" t="t" r="r" b="b"/>
              <a:pathLst>
                <a:path w="3832" h="3172" extrusionOk="0">
                  <a:moveTo>
                    <a:pt x="1853" y="0"/>
                  </a:moveTo>
                  <a:cubicBezTo>
                    <a:pt x="841" y="0"/>
                    <a:pt x="0" y="1044"/>
                    <a:pt x="394" y="2117"/>
                  </a:cubicBezTo>
                  <a:cubicBezTo>
                    <a:pt x="632" y="2764"/>
                    <a:pt x="1244" y="3171"/>
                    <a:pt x="1875" y="3171"/>
                  </a:cubicBezTo>
                  <a:cubicBezTo>
                    <a:pt x="2049" y="3171"/>
                    <a:pt x="2226" y="3140"/>
                    <a:pt x="2395" y="3074"/>
                  </a:cubicBezTo>
                  <a:cubicBezTo>
                    <a:pt x="3745" y="2595"/>
                    <a:pt x="3832" y="767"/>
                    <a:pt x="2526" y="158"/>
                  </a:cubicBezTo>
                  <a:cubicBezTo>
                    <a:pt x="2301" y="49"/>
                    <a:pt x="2073" y="0"/>
                    <a:pt x="1853" y="0"/>
                  </a:cubicBez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18"/>
            <p:cNvSpPr/>
            <p:nvPr/>
          </p:nvSpPr>
          <p:spPr>
            <a:xfrm>
              <a:off x="1838550" y="4297975"/>
              <a:ext cx="77275" cy="19600"/>
            </a:xfrm>
            <a:custGeom>
              <a:avLst/>
              <a:gdLst/>
              <a:ahLst/>
              <a:cxnLst/>
              <a:rect l="l" t="t" r="r" b="b"/>
              <a:pathLst>
                <a:path w="3091" h="784" extrusionOk="0">
                  <a:moveTo>
                    <a:pt x="44" y="0"/>
                  </a:moveTo>
                  <a:lnTo>
                    <a:pt x="0" y="523"/>
                  </a:lnTo>
                  <a:lnTo>
                    <a:pt x="3047" y="784"/>
                  </a:lnTo>
                  <a:lnTo>
                    <a:pt x="3090" y="305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18"/>
            <p:cNvSpPr/>
            <p:nvPr/>
          </p:nvSpPr>
          <p:spPr>
            <a:xfrm>
              <a:off x="1867925" y="4269675"/>
              <a:ext cx="18525" cy="76200"/>
            </a:xfrm>
            <a:custGeom>
              <a:avLst/>
              <a:gdLst/>
              <a:ahLst/>
              <a:cxnLst/>
              <a:rect l="l" t="t" r="r" b="b"/>
              <a:pathLst>
                <a:path w="741" h="3048" extrusionOk="0">
                  <a:moveTo>
                    <a:pt x="262" y="1"/>
                  </a:moveTo>
                  <a:lnTo>
                    <a:pt x="0" y="3004"/>
                  </a:lnTo>
                  <a:lnTo>
                    <a:pt x="479" y="3047"/>
                  </a:lnTo>
                  <a:lnTo>
                    <a:pt x="740" y="44"/>
                  </a:lnTo>
                  <a:lnTo>
                    <a:pt x="262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18"/>
            <p:cNvSpPr/>
            <p:nvPr/>
          </p:nvSpPr>
          <p:spPr>
            <a:xfrm>
              <a:off x="1850275" y="4297800"/>
              <a:ext cx="103625" cy="79200"/>
            </a:xfrm>
            <a:custGeom>
              <a:avLst/>
              <a:gdLst/>
              <a:ahLst/>
              <a:cxnLst/>
              <a:rect l="l" t="t" r="r" b="b"/>
              <a:pathLst>
                <a:path w="4145" h="3168" extrusionOk="0">
                  <a:moveTo>
                    <a:pt x="2075" y="0"/>
                  </a:moveTo>
                  <a:cubicBezTo>
                    <a:pt x="774" y="0"/>
                    <a:pt x="1" y="1571"/>
                    <a:pt x="881" y="2619"/>
                  </a:cubicBezTo>
                  <a:cubicBezTo>
                    <a:pt x="1194" y="2980"/>
                    <a:pt x="1627" y="3168"/>
                    <a:pt x="2069" y="3168"/>
                  </a:cubicBezTo>
                  <a:cubicBezTo>
                    <a:pt x="2426" y="3168"/>
                    <a:pt x="2789" y="3045"/>
                    <a:pt x="3100" y="2793"/>
                  </a:cubicBezTo>
                  <a:cubicBezTo>
                    <a:pt x="4144" y="1879"/>
                    <a:pt x="3622" y="138"/>
                    <a:pt x="2230" y="7"/>
                  </a:cubicBezTo>
                  <a:cubicBezTo>
                    <a:pt x="2177" y="2"/>
                    <a:pt x="2126" y="0"/>
                    <a:pt x="2075" y="0"/>
                  </a:cubicBez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18"/>
            <p:cNvSpPr/>
            <p:nvPr/>
          </p:nvSpPr>
          <p:spPr>
            <a:xfrm>
              <a:off x="1986525" y="4116275"/>
              <a:ext cx="77250" cy="31575"/>
            </a:xfrm>
            <a:custGeom>
              <a:avLst/>
              <a:gdLst/>
              <a:ahLst/>
              <a:cxnLst/>
              <a:rect l="l" t="t" r="r" b="b"/>
              <a:pathLst>
                <a:path w="3090" h="1263" extrusionOk="0">
                  <a:moveTo>
                    <a:pt x="2959" y="1"/>
                  </a:moveTo>
                  <a:lnTo>
                    <a:pt x="0" y="784"/>
                  </a:lnTo>
                  <a:lnTo>
                    <a:pt x="131" y="1263"/>
                  </a:lnTo>
                  <a:lnTo>
                    <a:pt x="3090" y="47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18"/>
            <p:cNvSpPr/>
            <p:nvPr/>
          </p:nvSpPr>
          <p:spPr>
            <a:xfrm>
              <a:off x="2009350" y="4093425"/>
              <a:ext cx="31600" cy="77275"/>
            </a:xfrm>
            <a:custGeom>
              <a:avLst/>
              <a:gdLst/>
              <a:ahLst/>
              <a:cxnLst/>
              <a:rect l="l" t="t" r="r" b="b"/>
              <a:pathLst>
                <a:path w="1264" h="3091" extrusionOk="0">
                  <a:moveTo>
                    <a:pt x="480" y="1"/>
                  </a:moveTo>
                  <a:lnTo>
                    <a:pt x="1" y="131"/>
                  </a:lnTo>
                  <a:lnTo>
                    <a:pt x="784" y="3091"/>
                  </a:lnTo>
                  <a:lnTo>
                    <a:pt x="1263" y="2960"/>
                  </a:lnTo>
                  <a:lnTo>
                    <a:pt x="480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18"/>
            <p:cNvSpPr/>
            <p:nvPr/>
          </p:nvSpPr>
          <p:spPr>
            <a:xfrm>
              <a:off x="2009350" y="4112775"/>
              <a:ext cx="99425" cy="78400"/>
            </a:xfrm>
            <a:custGeom>
              <a:avLst/>
              <a:gdLst/>
              <a:ahLst/>
              <a:cxnLst/>
              <a:rect l="l" t="t" r="r" b="b"/>
              <a:pathLst>
                <a:path w="3977" h="3136" extrusionOk="0">
                  <a:moveTo>
                    <a:pt x="1979" y="1"/>
                  </a:moveTo>
                  <a:cubicBezTo>
                    <a:pt x="1845" y="1"/>
                    <a:pt x="1708" y="17"/>
                    <a:pt x="1568" y="54"/>
                  </a:cubicBezTo>
                  <a:cubicBezTo>
                    <a:pt x="262" y="402"/>
                    <a:pt x="1" y="2186"/>
                    <a:pt x="1176" y="2926"/>
                  </a:cubicBezTo>
                  <a:cubicBezTo>
                    <a:pt x="1431" y="3068"/>
                    <a:pt x="1705" y="3136"/>
                    <a:pt x="1973" y="3136"/>
                  </a:cubicBezTo>
                  <a:cubicBezTo>
                    <a:pt x="2528" y="3136"/>
                    <a:pt x="3059" y="2845"/>
                    <a:pt x="3352" y="2317"/>
                  </a:cubicBezTo>
                  <a:cubicBezTo>
                    <a:pt x="3976" y="1263"/>
                    <a:pt x="3132" y="1"/>
                    <a:pt x="1979" y="1"/>
                  </a:cubicBez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18"/>
            <p:cNvSpPr/>
            <p:nvPr/>
          </p:nvSpPr>
          <p:spPr>
            <a:xfrm>
              <a:off x="2069200" y="3888900"/>
              <a:ext cx="69650" cy="54400"/>
            </a:xfrm>
            <a:custGeom>
              <a:avLst/>
              <a:gdLst/>
              <a:ahLst/>
              <a:cxnLst/>
              <a:rect l="l" t="t" r="r" b="b"/>
              <a:pathLst>
                <a:path w="2786" h="2176" extrusionOk="0">
                  <a:moveTo>
                    <a:pt x="2481" y="0"/>
                  </a:moveTo>
                  <a:lnTo>
                    <a:pt x="1" y="1741"/>
                  </a:lnTo>
                  <a:lnTo>
                    <a:pt x="305" y="2176"/>
                  </a:lnTo>
                  <a:lnTo>
                    <a:pt x="2786" y="435"/>
                  </a:lnTo>
                  <a:lnTo>
                    <a:pt x="2481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8"/>
            <p:cNvSpPr/>
            <p:nvPr/>
          </p:nvSpPr>
          <p:spPr>
            <a:xfrm>
              <a:off x="2076825" y="3882350"/>
              <a:ext cx="53325" cy="68575"/>
            </a:xfrm>
            <a:custGeom>
              <a:avLst/>
              <a:gdLst/>
              <a:ahLst/>
              <a:cxnLst/>
              <a:rect l="l" t="t" r="r" b="b"/>
              <a:pathLst>
                <a:path w="2133" h="2743" extrusionOk="0">
                  <a:moveTo>
                    <a:pt x="435" y="1"/>
                  </a:moveTo>
                  <a:lnTo>
                    <a:pt x="0" y="262"/>
                  </a:lnTo>
                  <a:lnTo>
                    <a:pt x="1741" y="2743"/>
                  </a:lnTo>
                  <a:lnTo>
                    <a:pt x="2133" y="2482"/>
                  </a:lnTo>
                  <a:lnTo>
                    <a:pt x="435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18"/>
            <p:cNvSpPr/>
            <p:nvPr/>
          </p:nvSpPr>
          <p:spPr>
            <a:xfrm>
              <a:off x="2090950" y="3884025"/>
              <a:ext cx="94150" cy="78525"/>
            </a:xfrm>
            <a:custGeom>
              <a:avLst/>
              <a:gdLst/>
              <a:ahLst/>
              <a:cxnLst/>
              <a:rect l="l" t="t" r="r" b="b"/>
              <a:pathLst>
                <a:path w="3766" h="3141" extrusionOk="0">
                  <a:moveTo>
                    <a:pt x="2020" y="1"/>
                  </a:moveTo>
                  <a:cubicBezTo>
                    <a:pt x="1721" y="1"/>
                    <a:pt x="1413" y="88"/>
                    <a:pt x="1132" y="282"/>
                  </a:cubicBezTo>
                  <a:cubicBezTo>
                    <a:pt x="1" y="1065"/>
                    <a:pt x="393" y="2893"/>
                    <a:pt x="1742" y="3111"/>
                  </a:cubicBezTo>
                  <a:cubicBezTo>
                    <a:pt x="1843" y="3131"/>
                    <a:pt x="1943" y="3141"/>
                    <a:pt x="2042" y="3141"/>
                  </a:cubicBezTo>
                  <a:cubicBezTo>
                    <a:pt x="2795" y="3141"/>
                    <a:pt x="3454" y="2580"/>
                    <a:pt x="3570" y="1849"/>
                  </a:cubicBezTo>
                  <a:cubicBezTo>
                    <a:pt x="3766" y="802"/>
                    <a:pt x="2929" y="1"/>
                    <a:pt x="2020" y="1"/>
                  </a:cubicBez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18"/>
            <p:cNvSpPr/>
            <p:nvPr/>
          </p:nvSpPr>
          <p:spPr>
            <a:xfrm>
              <a:off x="2076825" y="3652800"/>
              <a:ext cx="54425" cy="68575"/>
            </a:xfrm>
            <a:custGeom>
              <a:avLst/>
              <a:gdLst/>
              <a:ahLst/>
              <a:cxnLst/>
              <a:rect l="l" t="t" r="r" b="b"/>
              <a:pathLst>
                <a:path w="2177" h="2743" extrusionOk="0">
                  <a:moveTo>
                    <a:pt x="1741" y="0"/>
                  </a:moveTo>
                  <a:lnTo>
                    <a:pt x="0" y="2481"/>
                  </a:lnTo>
                  <a:lnTo>
                    <a:pt x="435" y="2742"/>
                  </a:lnTo>
                  <a:lnTo>
                    <a:pt x="2176" y="261"/>
                  </a:lnTo>
                  <a:lnTo>
                    <a:pt x="1741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18"/>
            <p:cNvSpPr/>
            <p:nvPr/>
          </p:nvSpPr>
          <p:spPr>
            <a:xfrm>
              <a:off x="2069200" y="3660400"/>
              <a:ext cx="69650" cy="53350"/>
            </a:xfrm>
            <a:custGeom>
              <a:avLst/>
              <a:gdLst/>
              <a:ahLst/>
              <a:cxnLst/>
              <a:rect l="l" t="t" r="r" b="b"/>
              <a:pathLst>
                <a:path w="2786" h="2134" extrusionOk="0">
                  <a:moveTo>
                    <a:pt x="305" y="1"/>
                  </a:moveTo>
                  <a:lnTo>
                    <a:pt x="1" y="393"/>
                  </a:lnTo>
                  <a:lnTo>
                    <a:pt x="2481" y="2133"/>
                  </a:lnTo>
                  <a:lnTo>
                    <a:pt x="2786" y="1742"/>
                  </a:lnTo>
                  <a:lnTo>
                    <a:pt x="305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18"/>
            <p:cNvSpPr/>
            <p:nvPr/>
          </p:nvSpPr>
          <p:spPr>
            <a:xfrm>
              <a:off x="2091150" y="3640650"/>
              <a:ext cx="93400" cy="79050"/>
            </a:xfrm>
            <a:custGeom>
              <a:avLst/>
              <a:gdLst/>
              <a:ahLst/>
              <a:cxnLst/>
              <a:rect l="l" t="t" r="r" b="b"/>
              <a:pathLst>
                <a:path w="3736" h="3162" extrusionOk="0">
                  <a:moveTo>
                    <a:pt x="2021" y="0"/>
                  </a:moveTo>
                  <a:cubicBezTo>
                    <a:pt x="1544" y="0"/>
                    <a:pt x="1062" y="209"/>
                    <a:pt x="733" y="660"/>
                  </a:cubicBezTo>
                  <a:cubicBezTo>
                    <a:pt x="0" y="1759"/>
                    <a:pt x="828" y="3162"/>
                    <a:pt x="2041" y="3162"/>
                  </a:cubicBezTo>
                  <a:cubicBezTo>
                    <a:pt x="2125" y="3162"/>
                    <a:pt x="2212" y="3155"/>
                    <a:pt x="2300" y="3141"/>
                  </a:cubicBezTo>
                  <a:cubicBezTo>
                    <a:pt x="3170" y="2967"/>
                    <a:pt x="3736" y="2184"/>
                    <a:pt x="3605" y="1313"/>
                  </a:cubicBezTo>
                  <a:cubicBezTo>
                    <a:pt x="3448" y="476"/>
                    <a:pt x="2740" y="0"/>
                    <a:pt x="2021" y="0"/>
                  </a:cubicBez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18"/>
            <p:cNvSpPr/>
            <p:nvPr/>
          </p:nvSpPr>
          <p:spPr>
            <a:xfrm>
              <a:off x="2010450" y="3433025"/>
              <a:ext cx="30500" cy="76175"/>
            </a:xfrm>
            <a:custGeom>
              <a:avLst/>
              <a:gdLst/>
              <a:ahLst/>
              <a:cxnLst/>
              <a:rect l="l" t="t" r="r" b="b"/>
              <a:pathLst>
                <a:path w="1220" h="3047" extrusionOk="0">
                  <a:moveTo>
                    <a:pt x="784" y="0"/>
                  </a:moveTo>
                  <a:lnTo>
                    <a:pt x="1" y="2916"/>
                  </a:lnTo>
                  <a:lnTo>
                    <a:pt x="436" y="3047"/>
                  </a:lnTo>
                  <a:lnTo>
                    <a:pt x="1219" y="131"/>
                  </a:lnTo>
                  <a:lnTo>
                    <a:pt x="784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18"/>
            <p:cNvSpPr/>
            <p:nvPr/>
          </p:nvSpPr>
          <p:spPr>
            <a:xfrm>
              <a:off x="1987600" y="3455875"/>
              <a:ext cx="76175" cy="31575"/>
            </a:xfrm>
            <a:custGeom>
              <a:avLst/>
              <a:gdLst/>
              <a:ahLst/>
              <a:cxnLst/>
              <a:rect l="l" t="t" r="r" b="b"/>
              <a:pathLst>
                <a:path w="3047" h="1263" extrusionOk="0">
                  <a:moveTo>
                    <a:pt x="131" y="0"/>
                  </a:moveTo>
                  <a:lnTo>
                    <a:pt x="1" y="479"/>
                  </a:lnTo>
                  <a:lnTo>
                    <a:pt x="2916" y="1262"/>
                  </a:lnTo>
                  <a:lnTo>
                    <a:pt x="3047" y="784"/>
                  </a:lnTo>
                  <a:lnTo>
                    <a:pt x="131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18"/>
            <p:cNvSpPr/>
            <p:nvPr/>
          </p:nvSpPr>
          <p:spPr>
            <a:xfrm>
              <a:off x="2014450" y="3412375"/>
              <a:ext cx="89600" cy="79275"/>
            </a:xfrm>
            <a:custGeom>
              <a:avLst/>
              <a:gdLst/>
              <a:ahLst/>
              <a:cxnLst/>
              <a:rect l="l" t="t" r="r" b="b"/>
              <a:pathLst>
                <a:path w="3584" h="3171" extrusionOk="0">
                  <a:moveTo>
                    <a:pt x="1805" y="0"/>
                  </a:moveTo>
                  <a:cubicBezTo>
                    <a:pt x="1137" y="0"/>
                    <a:pt x="472" y="415"/>
                    <a:pt x="276" y="1175"/>
                  </a:cubicBezTo>
                  <a:cubicBezTo>
                    <a:pt x="1" y="2240"/>
                    <a:pt x="839" y="3171"/>
                    <a:pt x="1805" y="3171"/>
                  </a:cubicBezTo>
                  <a:cubicBezTo>
                    <a:pt x="2061" y="3171"/>
                    <a:pt x="2326" y="3105"/>
                    <a:pt x="2582" y="2959"/>
                  </a:cubicBezTo>
                  <a:cubicBezTo>
                    <a:pt x="3322" y="2524"/>
                    <a:pt x="3583" y="1566"/>
                    <a:pt x="3148" y="783"/>
                  </a:cubicBezTo>
                  <a:cubicBezTo>
                    <a:pt x="2844" y="250"/>
                    <a:pt x="2323" y="0"/>
                    <a:pt x="1805" y="0"/>
                  </a:cubicBez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18"/>
            <p:cNvSpPr/>
            <p:nvPr/>
          </p:nvSpPr>
          <p:spPr>
            <a:xfrm>
              <a:off x="1869000" y="3256775"/>
              <a:ext cx="18525" cy="77275"/>
            </a:xfrm>
            <a:custGeom>
              <a:avLst/>
              <a:gdLst/>
              <a:ahLst/>
              <a:cxnLst/>
              <a:rect l="l" t="t" r="r" b="b"/>
              <a:pathLst>
                <a:path w="741" h="3091" extrusionOk="0">
                  <a:moveTo>
                    <a:pt x="480" y="0"/>
                  </a:moveTo>
                  <a:lnTo>
                    <a:pt x="1" y="44"/>
                  </a:lnTo>
                  <a:lnTo>
                    <a:pt x="262" y="3090"/>
                  </a:lnTo>
                  <a:lnTo>
                    <a:pt x="741" y="3047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18"/>
            <p:cNvSpPr/>
            <p:nvPr/>
          </p:nvSpPr>
          <p:spPr>
            <a:xfrm>
              <a:off x="1852700" y="3292675"/>
              <a:ext cx="76175" cy="18525"/>
            </a:xfrm>
            <a:custGeom>
              <a:avLst/>
              <a:gdLst/>
              <a:ahLst/>
              <a:cxnLst/>
              <a:rect l="l" t="t" r="r" b="b"/>
              <a:pathLst>
                <a:path w="3047" h="741" extrusionOk="0">
                  <a:moveTo>
                    <a:pt x="3003" y="0"/>
                  </a:moveTo>
                  <a:lnTo>
                    <a:pt x="0" y="261"/>
                  </a:lnTo>
                  <a:lnTo>
                    <a:pt x="44" y="740"/>
                  </a:lnTo>
                  <a:lnTo>
                    <a:pt x="3047" y="479"/>
                  </a:lnTo>
                  <a:lnTo>
                    <a:pt x="3003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18"/>
            <p:cNvSpPr/>
            <p:nvPr/>
          </p:nvSpPr>
          <p:spPr>
            <a:xfrm>
              <a:off x="1862000" y="3226075"/>
              <a:ext cx="85375" cy="78700"/>
            </a:xfrm>
            <a:custGeom>
              <a:avLst/>
              <a:gdLst/>
              <a:ahLst/>
              <a:cxnLst/>
              <a:rect l="l" t="t" r="r" b="b"/>
              <a:pathLst>
                <a:path w="3415" h="3148" extrusionOk="0">
                  <a:moveTo>
                    <a:pt x="1675" y="1"/>
                  </a:moveTo>
                  <a:cubicBezTo>
                    <a:pt x="811" y="1"/>
                    <a:pt x="1" y="709"/>
                    <a:pt x="63" y="1707"/>
                  </a:cubicBezTo>
                  <a:cubicBezTo>
                    <a:pt x="147" y="2596"/>
                    <a:pt x="886" y="3148"/>
                    <a:pt x="1648" y="3148"/>
                  </a:cubicBezTo>
                  <a:cubicBezTo>
                    <a:pt x="2079" y="3148"/>
                    <a:pt x="2518" y="2971"/>
                    <a:pt x="2849" y="2577"/>
                  </a:cubicBezTo>
                  <a:cubicBezTo>
                    <a:pt x="3414" y="1924"/>
                    <a:pt x="3327" y="924"/>
                    <a:pt x="2675" y="358"/>
                  </a:cubicBezTo>
                  <a:cubicBezTo>
                    <a:pt x="2366" y="111"/>
                    <a:pt x="2017" y="1"/>
                    <a:pt x="1675" y="1"/>
                  </a:cubicBez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18"/>
            <p:cNvSpPr/>
            <p:nvPr/>
          </p:nvSpPr>
          <p:spPr>
            <a:xfrm>
              <a:off x="1657950" y="3143625"/>
              <a:ext cx="43525" cy="74000"/>
            </a:xfrm>
            <a:custGeom>
              <a:avLst/>
              <a:gdLst/>
              <a:ahLst/>
              <a:cxnLst/>
              <a:rect l="l" t="t" r="r" b="b"/>
              <a:pathLst>
                <a:path w="1741" h="2960" extrusionOk="0">
                  <a:moveTo>
                    <a:pt x="435" y="0"/>
                  </a:moveTo>
                  <a:lnTo>
                    <a:pt x="0" y="174"/>
                  </a:lnTo>
                  <a:lnTo>
                    <a:pt x="1306" y="2959"/>
                  </a:lnTo>
                  <a:lnTo>
                    <a:pt x="1741" y="2742"/>
                  </a:lnTo>
                  <a:lnTo>
                    <a:pt x="435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18"/>
            <p:cNvSpPr/>
            <p:nvPr/>
          </p:nvSpPr>
          <p:spPr>
            <a:xfrm>
              <a:off x="1642700" y="3158850"/>
              <a:ext cx="74025" cy="42450"/>
            </a:xfrm>
            <a:custGeom>
              <a:avLst/>
              <a:gdLst/>
              <a:ahLst/>
              <a:cxnLst/>
              <a:rect l="l" t="t" r="r" b="b"/>
              <a:pathLst>
                <a:path w="2961" h="1698" extrusionOk="0">
                  <a:moveTo>
                    <a:pt x="2743" y="0"/>
                  </a:moveTo>
                  <a:lnTo>
                    <a:pt x="1" y="1262"/>
                  </a:lnTo>
                  <a:lnTo>
                    <a:pt x="218" y="1698"/>
                  </a:lnTo>
                  <a:lnTo>
                    <a:pt x="2960" y="436"/>
                  </a:lnTo>
                  <a:lnTo>
                    <a:pt x="2743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18"/>
            <p:cNvSpPr/>
            <p:nvPr/>
          </p:nvSpPr>
          <p:spPr>
            <a:xfrm>
              <a:off x="1644700" y="3105250"/>
              <a:ext cx="92700" cy="78275"/>
            </a:xfrm>
            <a:custGeom>
              <a:avLst/>
              <a:gdLst/>
              <a:ahLst/>
              <a:cxnLst/>
              <a:rect l="l" t="t" r="r" b="b"/>
              <a:pathLst>
                <a:path w="3708" h="3131" extrusionOk="0">
                  <a:moveTo>
                    <a:pt x="1929" y="0"/>
                  </a:moveTo>
                  <a:cubicBezTo>
                    <a:pt x="830" y="0"/>
                    <a:pt x="1" y="1148"/>
                    <a:pt x="487" y="2231"/>
                  </a:cubicBezTo>
                  <a:cubicBezTo>
                    <a:pt x="778" y="2836"/>
                    <a:pt x="1350" y="3131"/>
                    <a:pt x="1918" y="3131"/>
                  </a:cubicBezTo>
                  <a:cubicBezTo>
                    <a:pt x="2537" y="3131"/>
                    <a:pt x="3153" y="2781"/>
                    <a:pt x="3402" y="2101"/>
                  </a:cubicBezTo>
                  <a:cubicBezTo>
                    <a:pt x="3707" y="1274"/>
                    <a:pt x="3272" y="360"/>
                    <a:pt x="2489" y="99"/>
                  </a:cubicBezTo>
                  <a:cubicBezTo>
                    <a:pt x="2298" y="31"/>
                    <a:pt x="2110" y="0"/>
                    <a:pt x="1929" y="0"/>
                  </a:cubicBez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18"/>
            <p:cNvSpPr/>
            <p:nvPr/>
          </p:nvSpPr>
          <p:spPr>
            <a:xfrm>
              <a:off x="1082400" y="4577575"/>
              <a:ext cx="740950" cy="78375"/>
            </a:xfrm>
            <a:custGeom>
              <a:avLst/>
              <a:gdLst/>
              <a:ahLst/>
              <a:cxnLst/>
              <a:rect l="l" t="t" r="r" b="b"/>
              <a:pathLst>
                <a:path w="29638" h="3135" extrusionOk="0">
                  <a:moveTo>
                    <a:pt x="0" y="1"/>
                  </a:moveTo>
                  <a:lnTo>
                    <a:pt x="0" y="3134"/>
                  </a:lnTo>
                  <a:lnTo>
                    <a:pt x="29637" y="3134"/>
                  </a:lnTo>
                  <a:lnTo>
                    <a:pt x="29637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18"/>
            <p:cNvSpPr/>
            <p:nvPr/>
          </p:nvSpPr>
          <p:spPr>
            <a:xfrm>
              <a:off x="1451225" y="3232825"/>
              <a:ext cx="3275" cy="562525"/>
            </a:xfrm>
            <a:custGeom>
              <a:avLst/>
              <a:gdLst/>
              <a:ahLst/>
              <a:cxnLst/>
              <a:rect l="l" t="t" r="r" b="b"/>
              <a:pathLst>
                <a:path w="131" h="22501" extrusionOk="0">
                  <a:moveTo>
                    <a:pt x="0" y="1"/>
                  </a:moveTo>
                  <a:lnTo>
                    <a:pt x="0" y="22500"/>
                  </a:lnTo>
                  <a:lnTo>
                    <a:pt x="131" y="22500"/>
                  </a:lnTo>
                  <a:lnTo>
                    <a:pt x="131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18"/>
            <p:cNvSpPr/>
            <p:nvPr/>
          </p:nvSpPr>
          <p:spPr>
            <a:xfrm>
              <a:off x="1353300" y="3241525"/>
              <a:ext cx="101200" cy="553825"/>
            </a:xfrm>
            <a:custGeom>
              <a:avLst/>
              <a:gdLst/>
              <a:ahLst/>
              <a:cxnLst/>
              <a:rect l="l" t="t" r="r" b="b"/>
              <a:pathLst>
                <a:path w="4048" h="22153" extrusionOk="0">
                  <a:moveTo>
                    <a:pt x="1" y="1"/>
                  </a:moveTo>
                  <a:lnTo>
                    <a:pt x="3917" y="22152"/>
                  </a:lnTo>
                  <a:lnTo>
                    <a:pt x="4048" y="22152"/>
                  </a:lnTo>
                  <a:lnTo>
                    <a:pt x="131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18"/>
            <p:cNvSpPr/>
            <p:nvPr/>
          </p:nvSpPr>
          <p:spPr>
            <a:xfrm>
              <a:off x="1258650" y="3266550"/>
              <a:ext cx="194775" cy="529875"/>
            </a:xfrm>
            <a:custGeom>
              <a:avLst/>
              <a:gdLst/>
              <a:ahLst/>
              <a:cxnLst/>
              <a:rect l="l" t="t" r="r" b="b"/>
              <a:pathLst>
                <a:path w="7791" h="21195" extrusionOk="0">
                  <a:moveTo>
                    <a:pt x="87" y="1"/>
                  </a:moveTo>
                  <a:lnTo>
                    <a:pt x="0" y="44"/>
                  </a:lnTo>
                  <a:lnTo>
                    <a:pt x="7660" y="21195"/>
                  </a:lnTo>
                  <a:lnTo>
                    <a:pt x="7790" y="21151"/>
                  </a:lnTo>
                  <a:lnTo>
                    <a:pt x="87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18"/>
            <p:cNvSpPr/>
            <p:nvPr/>
          </p:nvSpPr>
          <p:spPr>
            <a:xfrm>
              <a:off x="1172700" y="3318775"/>
              <a:ext cx="284000" cy="490725"/>
            </a:xfrm>
            <a:custGeom>
              <a:avLst/>
              <a:gdLst/>
              <a:ahLst/>
              <a:cxnLst/>
              <a:rect l="l" t="t" r="r" b="b"/>
              <a:pathLst>
                <a:path w="11360" h="19629" extrusionOk="0">
                  <a:moveTo>
                    <a:pt x="131" y="1"/>
                  </a:moveTo>
                  <a:lnTo>
                    <a:pt x="0" y="44"/>
                  </a:lnTo>
                  <a:lnTo>
                    <a:pt x="11272" y="19628"/>
                  </a:lnTo>
                  <a:lnTo>
                    <a:pt x="11359" y="19585"/>
                  </a:lnTo>
                  <a:lnTo>
                    <a:pt x="131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18"/>
            <p:cNvSpPr/>
            <p:nvPr/>
          </p:nvSpPr>
          <p:spPr>
            <a:xfrm>
              <a:off x="1087825" y="3364475"/>
              <a:ext cx="364500" cy="431950"/>
            </a:xfrm>
            <a:custGeom>
              <a:avLst/>
              <a:gdLst/>
              <a:ahLst/>
              <a:cxnLst/>
              <a:rect l="l" t="t" r="r" b="b"/>
              <a:pathLst>
                <a:path w="14580" h="17278" extrusionOk="0">
                  <a:moveTo>
                    <a:pt x="88" y="1"/>
                  </a:moveTo>
                  <a:lnTo>
                    <a:pt x="1" y="44"/>
                  </a:lnTo>
                  <a:lnTo>
                    <a:pt x="14493" y="17278"/>
                  </a:lnTo>
                  <a:lnTo>
                    <a:pt x="14580" y="17234"/>
                  </a:lnTo>
                  <a:lnTo>
                    <a:pt x="88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18"/>
            <p:cNvSpPr/>
            <p:nvPr/>
          </p:nvSpPr>
          <p:spPr>
            <a:xfrm>
              <a:off x="1018200" y="3433025"/>
              <a:ext cx="433050" cy="364500"/>
            </a:xfrm>
            <a:custGeom>
              <a:avLst/>
              <a:gdLst/>
              <a:ahLst/>
              <a:cxnLst/>
              <a:rect l="l" t="t" r="r" b="b"/>
              <a:pathLst>
                <a:path w="17322" h="14580" extrusionOk="0">
                  <a:moveTo>
                    <a:pt x="88" y="0"/>
                  </a:moveTo>
                  <a:lnTo>
                    <a:pt x="1" y="131"/>
                  </a:lnTo>
                  <a:lnTo>
                    <a:pt x="17234" y="14579"/>
                  </a:lnTo>
                  <a:lnTo>
                    <a:pt x="17321" y="14492"/>
                  </a:lnTo>
                  <a:lnTo>
                    <a:pt x="88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18"/>
            <p:cNvSpPr/>
            <p:nvPr/>
          </p:nvSpPr>
          <p:spPr>
            <a:xfrm>
              <a:off x="961625" y="3514625"/>
              <a:ext cx="488525" cy="283975"/>
            </a:xfrm>
            <a:custGeom>
              <a:avLst/>
              <a:gdLst/>
              <a:ahLst/>
              <a:cxnLst/>
              <a:rect l="l" t="t" r="r" b="b"/>
              <a:pathLst>
                <a:path w="19541" h="11359" extrusionOk="0">
                  <a:moveTo>
                    <a:pt x="88" y="0"/>
                  </a:moveTo>
                  <a:lnTo>
                    <a:pt x="1" y="87"/>
                  </a:lnTo>
                  <a:lnTo>
                    <a:pt x="19497" y="11359"/>
                  </a:lnTo>
                  <a:lnTo>
                    <a:pt x="19541" y="11228"/>
                  </a:lnTo>
                  <a:lnTo>
                    <a:pt x="88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18"/>
            <p:cNvSpPr/>
            <p:nvPr/>
          </p:nvSpPr>
          <p:spPr>
            <a:xfrm>
              <a:off x="920275" y="3603825"/>
              <a:ext cx="529875" cy="194775"/>
            </a:xfrm>
            <a:custGeom>
              <a:avLst/>
              <a:gdLst/>
              <a:ahLst/>
              <a:cxnLst/>
              <a:rect l="l" t="t" r="r" b="b"/>
              <a:pathLst>
                <a:path w="21195" h="7791" extrusionOk="0">
                  <a:moveTo>
                    <a:pt x="44" y="1"/>
                  </a:moveTo>
                  <a:lnTo>
                    <a:pt x="1" y="88"/>
                  </a:lnTo>
                  <a:lnTo>
                    <a:pt x="21151" y="7791"/>
                  </a:lnTo>
                  <a:lnTo>
                    <a:pt x="21195" y="7660"/>
                  </a:lnTo>
                  <a:lnTo>
                    <a:pt x="44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18"/>
            <p:cNvSpPr/>
            <p:nvPr/>
          </p:nvSpPr>
          <p:spPr>
            <a:xfrm>
              <a:off x="895250" y="3698500"/>
              <a:ext cx="553825" cy="101200"/>
            </a:xfrm>
            <a:custGeom>
              <a:avLst/>
              <a:gdLst/>
              <a:ahLst/>
              <a:cxnLst/>
              <a:rect l="l" t="t" r="r" b="b"/>
              <a:pathLst>
                <a:path w="22153" h="4048" extrusionOk="0">
                  <a:moveTo>
                    <a:pt x="1" y="0"/>
                  </a:moveTo>
                  <a:lnTo>
                    <a:pt x="1" y="131"/>
                  </a:lnTo>
                  <a:lnTo>
                    <a:pt x="22152" y="4047"/>
                  </a:lnTo>
                  <a:lnTo>
                    <a:pt x="22152" y="391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18"/>
            <p:cNvSpPr/>
            <p:nvPr/>
          </p:nvSpPr>
          <p:spPr>
            <a:xfrm>
              <a:off x="886550" y="3796400"/>
              <a:ext cx="562525" cy="3300"/>
            </a:xfrm>
            <a:custGeom>
              <a:avLst/>
              <a:gdLst/>
              <a:ahLst/>
              <a:cxnLst/>
              <a:rect l="l" t="t" r="r" b="b"/>
              <a:pathLst>
                <a:path w="22501" h="132" extrusionOk="0">
                  <a:moveTo>
                    <a:pt x="1" y="1"/>
                  </a:moveTo>
                  <a:lnTo>
                    <a:pt x="1" y="131"/>
                  </a:lnTo>
                  <a:lnTo>
                    <a:pt x="22500" y="131"/>
                  </a:lnTo>
                  <a:lnTo>
                    <a:pt x="22500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18"/>
            <p:cNvSpPr/>
            <p:nvPr/>
          </p:nvSpPr>
          <p:spPr>
            <a:xfrm>
              <a:off x="895250" y="3797500"/>
              <a:ext cx="553825" cy="101200"/>
            </a:xfrm>
            <a:custGeom>
              <a:avLst/>
              <a:gdLst/>
              <a:ahLst/>
              <a:cxnLst/>
              <a:rect l="l" t="t" r="r" b="b"/>
              <a:pathLst>
                <a:path w="22153" h="4048" extrusionOk="0">
                  <a:moveTo>
                    <a:pt x="22152" y="0"/>
                  </a:moveTo>
                  <a:lnTo>
                    <a:pt x="1" y="3917"/>
                  </a:lnTo>
                  <a:lnTo>
                    <a:pt x="1" y="4048"/>
                  </a:lnTo>
                  <a:lnTo>
                    <a:pt x="22152" y="131"/>
                  </a:lnTo>
                  <a:lnTo>
                    <a:pt x="22152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18"/>
            <p:cNvSpPr/>
            <p:nvPr/>
          </p:nvSpPr>
          <p:spPr>
            <a:xfrm>
              <a:off x="920275" y="3798575"/>
              <a:ext cx="529875" cy="194775"/>
            </a:xfrm>
            <a:custGeom>
              <a:avLst/>
              <a:gdLst/>
              <a:ahLst/>
              <a:cxnLst/>
              <a:rect l="l" t="t" r="r" b="b"/>
              <a:pathLst>
                <a:path w="21195" h="7791" extrusionOk="0">
                  <a:moveTo>
                    <a:pt x="21151" y="1"/>
                  </a:moveTo>
                  <a:lnTo>
                    <a:pt x="1" y="7660"/>
                  </a:lnTo>
                  <a:lnTo>
                    <a:pt x="44" y="7791"/>
                  </a:lnTo>
                  <a:lnTo>
                    <a:pt x="21195" y="88"/>
                  </a:lnTo>
                  <a:lnTo>
                    <a:pt x="21151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18"/>
            <p:cNvSpPr/>
            <p:nvPr/>
          </p:nvSpPr>
          <p:spPr>
            <a:xfrm>
              <a:off x="961625" y="3798575"/>
              <a:ext cx="488525" cy="284000"/>
            </a:xfrm>
            <a:custGeom>
              <a:avLst/>
              <a:gdLst/>
              <a:ahLst/>
              <a:cxnLst/>
              <a:rect l="l" t="t" r="r" b="b"/>
              <a:pathLst>
                <a:path w="19541" h="11360" extrusionOk="0">
                  <a:moveTo>
                    <a:pt x="19497" y="1"/>
                  </a:moveTo>
                  <a:lnTo>
                    <a:pt x="1" y="11272"/>
                  </a:lnTo>
                  <a:lnTo>
                    <a:pt x="44" y="11360"/>
                  </a:lnTo>
                  <a:lnTo>
                    <a:pt x="19541" y="131"/>
                  </a:lnTo>
                  <a:lnTo>
                    <a:pt x="19497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18"/>
            <p:cNvSpPr/>
            <p:nvPr/>
          </p:nvSpPr>
          <p:spPr>
            <a:xfrm>
              <a:off x="1018200" y="3799675"/>
              <a:ext cx="431950" cy="363400"/>
            </a:xfrm>
            <a:custGeom>
              <a:avLst/>
              <a:gdLst/>
              <a:ahLst/>
              <a:cxnLst/>
              <a:rect l="l" t="t" r="r" b="b"/>
              <a:pathLst>
                <a:path w="17278" h="14536" extrusionOk="0">
                  <a:moveTo>
                    <a:pt x="17234" y="0"/>
                  </a:moveTo>
                  <a:lnTo>
                    <a:pt x="1" y="14449"/>
                  </a:lnTo>
                  <a:lnTo>
                    <a:pt x="44" y="14536"/>
                  </a:lnTo>
                  <a:lnTo>
                    <a:pt x="17278" y="87"/>
                  </a:lnTo>
                  <a:lnTo>
                    <a:pt x="17234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18"/>
            <p:cNvSpPr/>
            <p:nvPr/>
          </p:nvSpPr>
          <p:spPr>
            <a:xfrm>
              <a:off x="1087825" y="3800750"/>
              <a:ext cx="363425" cy="431975"/>
            </a:xfrm>
            <a:custGeom>
              <a:avLst/>
              <a:gdLst/>
              <a:ahLst/>
              <a:cxnLst/>
              <a:rect l="l" t="t" r="r" b="b"/>
              <a:pathLst>
                <a:path w="14537" h="17279" extrusionOk="0">
                  <a:moveTo>
                    <a:pt x="14449" y="1"/>
                  </a:moveTo>
                  <a:lnTo>
                    <a:pt x="1" y="17235"/>
                  </a:lnTo>
                  <a:lnTo>
                    <a:pt x="88" y="17278"/>
                  </a:lnTo>
                  <a:lnTo>
                    <a:pt x="14536" y="44"/>
                  </a:lnTo>
                  <a:lnTo>
                    <a:pt x="14449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18"/>
            <p:cNvSpPr/>
            <p:nvPr/>
          </p:nvSpPr>
          <p:spPr>
            <a:xfrm>
              <a:off x="1168350" y="3800750"/>
              <a:ext cx="282900" cy="488550"/>
            </a:xfrm>
            <a:custGeom>
              <a:avLst/>
              <a:gdLst/>
              <a:ahLst/>
              <a:cxnLst/>
              <a:rect l="l" t="t" r="r" b="b"/>
              <a:pathLst>
                <a:path w="11316" h="19542" extrusionOk="0">
                  <a:moveTo>
                    <a:pt x="11228" y="1"/>
                  </a:moveTo>
                  <a:lnTo>
                    <a:pt x="0" y="19498"/>
                  </a:lnTo>
                  <a:lnTo>
                    <a:pt x="87" y="19541"/>
                  </a:lnTo>
                  <a:lnTo>
                    <a:pt x="11315" y="44"/>
                  </a:lnTo>
                  <a:lnTo>
                    <a:pt x="11228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18"/>
            <p:cNvSpPr/>
            <p:nvPr/>
          </p:nvSpPr>
          <p:spPr>
            <a:xfrm>
              <a:off x="1257550" y="3801850"/>
              <a:ext cx="194775" cy="528775"/>
            </a:xfrm>
            <a:custGeom>
              <a:avLst/>
              <a:gdLst/>
              <a:ahLst/>
              <a:cxnLst/>
              <a:rect l="l" t="t" r="r" b="b"/>
              <a:pathLst>
                <a:path w="7791" h="21151" extrusionOk="0">
                  <a:moveTo>
                    <a:pt x="7660" y="0"/>
                  </a:moveTo>
                  <a:lnTo>
                    <a:pt x="1" y="21107"/>
                  </a:lnTo>
                  <a:lnTo>
                    <a:pt x="88" y="21151"/>
                  </a:lnTo>
                  <a:lnTo>
                    <a:pt x="7791" y="44"/>
                  </a:lnTo>
                  <a:lnTo>
                    <a:pt x="7660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18"/>
            <p:cNvSpPr/>
            <p:nvPr/>
          </p:nvSpPr>
          <p:spPr>
            <a:xfrm>
              <a:off x="1352225" y="3801850"/>
              <a:ext cx="101200" cy="554900"/>
            </a:xfrm>
            <a:custGeom>
              <a:avLst/>
              <a:gdLst/>
              <a:ahLst/>
              <a:cxnLst/>
              <a:rect l="l" t="t" r="r" b="b"/>
              <a:pathLst>
                <a:path w="4048" h="22196" extrusionOk="0">
                  <a:moveTo>
                    <a:pt x="3917" y="0"/>
                  </a:moveTo>
                  <a:lnTo>
                    <a:pt x="0" y="22152"/>
                  </a:lnTo>
                  <a:lnTo>
                    <a:pt x="131" y="22195"/>
                  </a:lnTo>
                  <a:lnTo>
                    <a:pt x="4047" y="44"/>
                  </a:lnTo>
                  <a:lnTo>
                    <a:pt x="3917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18"/>
            <p:cNvSpPr/>
            <p:nvPr/>
          </p:nvSpPr>
          <p:spPr>
            <a:xfrm>
              <a:off x="1450125" y="3801850"/>
              <a:ext cx="3300" cy="562525"/>
            </a:xfrm>
            <a:custGeom>
              <a:avLst/>
              <a:gdLst/>
              <a:ahLst/>
              <a:cxnLst/>
              <a:rect l="l" t="t" r="r" b="b"/>
              <a:pathLst>
                <a:path w="132" h="22501" extrusionOk="0">
                  <a:moveTo>
                    <a:pt x="1" y="0"/>
                  </a:moveTo>
                  <a:lnTo>
                    <a:pt x="1" y="22500"/>
                  </a:lnTo>
                  <a:lnTo>
                    <a:pt x="131" y="22500"/>
                  </a:lnTo>
                  <a:lnTo>
                    <a:pt x="131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18"/>
            <p:cNvSpPr/>
            <p:nvPr/>
          </p:nvSpPr>
          <p:spPr>
            <a:xfrm>
              <a:off x="1451225" y="3801850"/>
              <a:ext cx="101200" cy="554900"/>
            </a:xfrm>
            <a:custGeom>
              <a:avLst/>
              <a:gdLst/>
              <a:ahLst/>
              <a:cxnLst/>
              <a:rect l="l" t="t" r="r" b="b"/>
              <a:pathLst>
                <a:path w="4048" h="22196" extrusionOk="0">
                  <a:moveTo>
                    <a:pt x="131" y="0"/>
                  </a:moveTo>
                  <a:lnTo>
                    <a:pt x="0" y="44"/>
                  </a:lnTo>
                  <a:lnTo>
                    <a:pt x="3917" y="22195"/>
                  </a:lnTo>
                  <a:lnTo>
                    <a:pt x="4048" y="22152"/>
                  </a:lnTo>
                  <a:lnTo>
                    <a:pt x="131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18"/>
            <p:cNvSpPr/>
            <p:nvPr/>
          </p:nvSpPr>
          <p:spPr>
            <a:xfrm>
              <a:off x="1452300" y="3801850"/>
              <a:ext cx="194775" cy="529875"/>
            </a:xfrm>
            <a:custGeom>
              <a:avLst/>
              <a:gdLst/>
              <a:ahLst/>
              <a:cxnLst/>
              <a:rect l="l" t="t" r="r" b="b"/>
              <a:pathLst>
                <a:path w="7791" h="21195" extrusionOk="0">
                  <a:moveTo>
                    <a:pt x="88" y="0"/>
                  </a:moveTo>
                  <a:lnTo>
                    <a:pt x="1" y="44"/>
                  </a:lnTo>
                  <a:lnTo>
                    <a:pt x="7660" y="21194"/>
                  </a:lnTo>
                  <a:lnTo>
                    <a:pt x="7791" y="21151"/>
                  </a:lnTo>
                  <a:lnTo>
                    <a:pt x="88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18"/>
            <p:cNvSpPr/>
            <p:nvPr/>
          </p:nvSpPr>
          <p:spPr>
            <a:xfrm>
              <a:off x="1457750" y="3813825"/>
              <a:ext cx="284000" cy="491800"/>
            </a:xfrm>
            <a:custGeom>
              <a:avLst/>
              <a:gdLst/>
              <a:ahLst/>
              <a:cxnLst/>
              <a:rect l="l" t="t" r="r" b="b"/>
              <a:pathLst>
                <a:path w="11360" h="19672" extrusionOk="0">
                  <a:moveTo>
                    <a:pt x="131" y="0"/>
                  </a:moveTo>
                  <a:lnTo>
                    <a:pt x="1" y="87"/>
                  </a:lnTo>
                  <a:lnTo>
                    <a:pt x="11272" y="19671"/>
                  </a:lnTo>
                  <a:lnTo>
                    <a:pt x="11359" y="19584"/>
                  </a:lnTo>
                  <a:lnTo>
                    <a:pt x="131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18"/>
            <p:cNvSpPr/>
            <p:nvPr/>
          </p:nvSpPr>
          <p:spPr>
            <a:xfrm>
              <a:off x="1453400" y="3800750"/>
              <a:ext cx="363425" cy="433050"/>
            </a:xfrm>
            <a:custGeom>
              <a:avLst/>
              <a:gdLst/>
              <a:ahLst/>
              <a:cxnLst/>
              <a:rect l="l" t="t" r="r" b="b"/>
              <a:pathLst>
                <a:path w="14537" h="17322" extrusionOk="0">
                  <a:moveTo>
                    <a:pt x="87" y="1"/>
                  </a:moveTo>
                  <a:lnTo>
                    <a:pt x="0" y="88"/>
                  </a:lnTo>
                  <a:lnTo>
                    <a:pt x="14449" y="17322"/>
                  </a:lnTo>
                  <a:lnTo>
                    <a:pt x="14536" y="17235"/>
                  </a:lnTo>
                  <a:lnTo>
                    <a:pt x="87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18"/>
            <p:cNvSpPr/>
            <p:nvPr/>
          </p:nvSpPr>
          <p:spPr>
            <a:xfrm>
              <a:off x="1454475" y="3800750"/>
              <a:ext cx="431975" cy="363425"/>
            </a:xfrm>
            <a:custGeom>
              <a:avLst/>
              <a:gdLst/>
              <a:ahLst/>
              <a:cxnLst/>
              <a:rect l="l" t="t" r="r" b="b"/>
              <a:pathLst>
                <a:path w="17279" h="14537" extrusionOk="0">
                  <a:moveTo>
                    <a:pt x="44" y="1"/>
                  </a:moveTo>
                  <a:lnTo>
                    <a:pt x="1" y="88"/>
                  </a:lnTo>
                  <a:lnTo>
                    <a:pt x="17235" y="14536"/>
                  </a:lnTo>
                  <a:lnTo>
                    <a:pt x="17278" y="14449"/>
                  </a:lnTo>
                  <a:lnTo>
                    <a:pt x="44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18"/>
            <p:cNvSpPr/>
            <p:nvPr/>
          </p:nvSpPr>
          <p:spPr>
            <a:xfrm>
              <a:off x="1454475" y="3799675"/>
              <a:ext cx="488550" cy="284000"/>
            </a:xfrm>
            <a:custGeom>
              <a:avLst/>
              <a:gdLst/>
              <a:ahLst/>
              <a:cxnLst/>
              <a:rect l="l" t="t" r="r" b="b"/>
              <a:pathLst>
                <a:path w="19542" h="11360" extrusionOk="0">
                  <a:moveTo>
                    <a:pt x="44" y="0"/>
                  </a:moveTo>
                  <a:lnTo>
                    <a:pt x="1" y="87"/>
                  </a:lnTo>
                  <a:lnTo>
                    <a:pt x="19498" y="11359"/>
                  </a:lnTo>
                  <a:lnTo>
                    <a:pt x="19541" y="11272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18"/>
            <p:cNvSpPr/>
            <p:nvPr/>
          </p:nvSpPr>
          <p:spPr>
            <a:xfrm>
              <a:off x="1455575" y="3799675"/>
              <a:ext cx="528800" cy="194775"/>
            </a:xfrm>
            <a:custGeom>
              <a:avLst/>
              <a:gdLst/>
              <a:ahLst/>
              <a:cxnLst/>
              <a:rect l="l" t="t" r="r" b="b"/>
              <a:pathLst>
                <a:path w="21152" h="7791" extrusionOk="0">
                  <a:moveTo>
                    <a:pt x="44" y="0"/>
                  </a:moveTo>
                  <a:lnTo>
                    <a:pt x="0" y="87"/>
                  </a:lnTo>
                  <a:lnTo>
                    <a:pt x="21151" y="7790"/>
                  </a:lnTo>
                  <a:lnTo>
                    <a:pt x="21151" y="766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18"/>
            <p:cNvSpPr/>
            <p:nvPr/>
          </p:nvSpPr>
          <p:spPr>
            <a:xfrm>
              <a:off x="1455575" y="3798575"/>
              <a:ext cx="554900" cy="100125"/>
            </a:xfrm>
            <a:custGeom>
              <a:avLst/>
              <a:gdLst/>
              <a:ahLst/>
              <a:cxnLst/>
              <a:rect l="l" t="t" r="r" b="b"/>
              <a:pathLst>
                <a:path w="22196" h="4005" extrusionOk="0">
                  <a:moveTo>
                    <a:pt x="44" y="1"/>
                  </a:moveTo>
                  <a:lnTo>
                    <a:pt x="0" y="131"/>
                  </a:lnTo>
                  <a:lnTo>
                    <a:pt x="22152" y="4005"/>
                  </a:lnTo>
                  <a:lnTo>
                    <a:pt x="22196" y="3918"/>
                  </a:lnTo>
                  <a:lnTo>
                    <a:pt x="44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18"/>
            <p:cNvSpPr/>
            <p:nvPr/>
          </p:nvSpPr>
          <p:spPr>
            <a:xfrm>
              <a:off x="1455575" y="3797500"/>
              <a:ext cx="562525" cy="3275"/>
            </a:xfrm>
            <a:custGeom>
              <a:avLst/>
              <a:gdLst/>
              <a:ahLst/>
              <a:cxnLst/>
              <a:rect l="l" t="t" r="r" b="b"/>
              <a:pathLst>
                <a:path w="22501" h="131" extrusionOk="0">
                  <a:moveTo>
                    <a:pt x="0" y="0"/>
                  </a:moveTo>
                  <a:lnTo>
                    <a:pt x="0" y="131"/>
                  </a:lnTo>
                  <a:lnTo>
                    <a:pt x="22500" y="131"/>
                  </a:lnTo>
                  <a:lnTo>
                    <a:pt x="22500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18"/>
            <p:cNvSpPr/>
            <p:nvPr/>
          </p:nvSpPr>
          <p:spPr>
            <a:xfrm>
              <a:off x="1455575" y="3699575"/>
              <a:ext cx="554900" cy="101200"/>
            </a:xfrm>
            <a:custGeom>
              <a:avLst/>
              <a:gdLst/>
              <a:ahLst/>
              <a:cxnLst/>
              <a:rect l="l" t="t" r="r" b="b"/>
              <a:pathLst>
                <a:path w="22196" h="4048" extrusionOk="0">
                  <a:moveTo>
                    <a:pt x="22152" y="1"/>
                  </a:moveTo>
                  <a:lnTo>
                    <a:pt x="0" y="3917"/>
                  </a:lnTo>
                  <a:lnTo>
                    <a:pt x="44" y="4048"/>
                  </a:lnTo>
                  <a:lnTo>
                    <a:pt x="22196" y="131"/>
                  </a:lnTo>
                  <a:lnTo>
                    <a:pt x="22152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18"/>
            <p:cNvSpPr/>
            <p:nvPr/>
          </p:nvSpPr>
          <p:spPr>
            <a:xfrm>
              <a:off x="1455575" y="3603825"/>
              <a:ext cx="529875" cy="195875"/>
            </a:xfrm>
            <a:custGeom>
              <a:avLst/>
              <a:gdLst/>
              <a:ahLst/>
              <a:cxnLst/>
              <a:rect l="l" t="t" r="r" b="b"/>
              <a:pathLst>
                <a:path w="21195" h="7835" extrusionOk="0">
                  <a:moveTo>
                    <a:pt x="21151" y="1"/>
                  </a:moveTo>
                  <a:lnTo>
                    <a:pt x="0" y="7704"/>
                  </a:lnTo>
                  <a:lnTo>
                    <a:pt x="44" y="7834"/>
                  </a:lnTo>
                  <a:lnTo>
                    <a:pt x="21195" y="131"/>
                  </a:lnTo>
                  <a:lnTo>
                    <a:pt x="21151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18"/>
            <p:cNvSpPr/>
            <p:nvPr/>
          </p:nvSpPr>
          <p:spPr>
            <a:xfrm>
              <a:off x="1454475" y="3515700"/>
              <a:ext cx="489625" cy="282900"/>
            </a:xfrm>
            <a:custGeom>
              <a:avLst/>
              <a:gdLst/>
              <a:ahLst/>
              <a:cxnLst/>
              <a:rect l="l" t="t" r="r" b="b"/>
              <a:pathLst>
                <a:path w="19585" h="11316" extrusionOk="0">
                  <a:moveTo>
                    <a:pt x="19498" y="1"/>
                  </a:moveTo>
                  <a:lnTo>
                    <a:pt x="1" y="11229"/>
                  </a:lnTo>
                  <a:lnTo>
                    <a:pt x="88" y="11316"/>
                  </a:lnTo>
                  <a:lnTo>
                    <a:pt x="19585" y="88"/>
                  </a:lnTo>
                  <a:lnTo>
                    <a:pt x="19498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18"/>
            <p:cNvSpPr/>
            <p:nvPr/>
          </p:nvSpPr>
          <p:spPr>
            <a:xfrm>
              <a:off x="1454475" y="3434100"/>
              <a:ext cx="433050" cy="364500"/>
            </a:xfrm>
            <a:custGeom>
              <a:avLst/>
              <a:gdLst/>
              <a:ahLst/>
              <a:cxnLst/>
              <a:rect l="l" t="t" r="r" b="b"/>
              <a:pathLst>
                <a:path w="17322" h="14580" extrusionOk="0">
                  <a:moveTo>
                    <a:pt x="17235" y="1"/>
                  </a:moveTo>
                  <a:lnTo>
                    <a:pt x="1" y="14449"/>
                  </a:lnTo>
                  <a:lnTo>
                    <a:pt x="88" y="14580"/>
                  </a:lnTo>
                  <a:lnTo>
                    <a:pt x="17322" y="88"/>
                  </a:lnTo>
                  <a:lnTo>
                    <a:pt x="17235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18"/>
            <p:cNvSpPr/>
            <p:nvPr/>
          </p:nvSpPr>
          <p:spPr>
            <a:xfrm>
              <a:off x="1454475" y="3364475"/>
              <a:ext cx="363425" cy="433050"/>
            </a:xfrm>
            <a:custGeom>
              <a:avLst/>
              <a:gdLst/>
              <a:ahLst/>
              <a:cxnLst/>
              <a:rect l="l" t="t" r="r" b="b"/>
              <a:pathLst>
                <a:path w="14537" h="17322" extrusionOk="0">
                  <a:moveTo>
                    <a:pt x="14449" y="1"/>
                  </a:moveTo>
                  <a:lnTo>
                    <a:pt x="1" y="17234"/>
                  </a:lnTo>
                  <a:lnTo>
                    <a:pt x="88" y="17321"/>
                  </a:lnTo>
                  <a:lnTo>
                    <a:pt x="14537" y="88"/>
                  </a:lnTo>
                  <a:lnTo>
                    <a:pt x="14449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18"/>
            <p:cNvSpPr/>
            <p:nvPr/>
          </p:nvSpPr>
          <p:spPr>
            <a:xfrm>
              <a:off x="1453400" y="3307900"/>
              <a:ext cx="284000" cy="488525"/>
            </a:xfrm>
            <a:custGeom>
              <a:avLst/>
              <a:gdLst/>
              <a:ahLst/>
              <a:cxnLst/>
              <a:rect l="l" t="t" r="r" b="b"/>
              <a:pathLst>
                <a:path w="11360" h="19541" extrusionOk="0">
                  <a:moveTo>
                    <a:pt x="11229" y="1"/>
                  </a:moveTo>
                  <a:lnTo>
                    <a:pt x="0" y="19497"/>
                  </a:lnTo>
                  <a:lnTo>
                    <a:pt x="131" y="19541"/>
                  </a:lnTo>
                  <a:lnTo>
                    <a:pt x="11359" y="44"/>
                  </a:lnTo>
                  <a:lnTo>
                    <a:pt x="11229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18"/>
            <p:cNvSpPr/>
            <p:nvPr/>
          </p:nvSpPr>
          <p:spPr>
            <a:xfrm>
              <a:off x="1453400" y="3266550"/>
              <a:ext cx="194775" cy="529875"/>
            </a:xfrm>
            <a:custGeom>
              <a:avLst/>
              <a:gdLst/>
              <a:ahLst/>
              <a:cxnLst/>
              <a:rect l="l" t="t" r="r" b="b"/>
              <a:pathLst>
                <a:path w="7791" h="21195" extrusionOk="0">
                  <a:moveTo>
                    <a:pt x="7660" y="1"/>
                  </a:moveTo>
                  <a:lnTo>
                    <a:pt x="0" y="21151"/>
                  </a:lnTo>
                  <a:lnTo>
                    <a:pt x="87" y="21195"/>
                  </a:lnTo>
                  <a:lnTo>
                    <a:pt x="7790" y="44"/>
                  </a:lnTo>
                  <a:lnTo>
                    <a:pt x="7660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18"/>
            <p:cNvSpPr/>
            <p:nvPr/>
          </p:nvSpPr>
          <p:spPr>
            <a:xfrm>
              <a:off x="1452300" y="3241525"/>
              <a:ext cx="100125" cy="553825"/>
            </a:xfrm>
            <a:custGeom>
              <a:avLst/>
              <a:gdLst/>
              <a:ahLst/>
              <a:cxnLst/>
              <a:rect l="l" t="t" r="r" b="b"/>
              <a:pathLst>
                <a:path w="4005" h="22153" extrusionOk="0">
                  <a:moveTo>
                    <a:pt x="3918" y="1"/>
                  </a:moveTo>
                  <a:lnTo>
                    <a:pt x="1" y="22152"/>
                  </a:lnTo>
                  <a:lnTo>
                    <a:pt x="131" y="22152"/>
                  </a:lnTo>
                  <a:lnTo>
                    <a:pt x="4005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18"/>
            <p:cNvSpPr/>
            <p:nvPr/>
          </p:nvSpPr>
          <p:spPr>
            <a:xfrm>
              <a:off x="827800" y="4623275"/>
              <a:ext cx="1250125" cy="41375"/>
            </a:xfrm>
            <a:custGeom>
              <a:avLst/>
              <a:gdLst/>
              <a:ahLst/>
              <a:cxnLst/>
              <a:rect l="l" t="t" r="r" b="b"/>
              <a:pathLst>
                <a:path w="50005" h="1655" extrusionOk="0">
                  <a:moveTo>
                    <a:pt x="1" y="1"/>
                  </a:moveTo>
                  <a:lnTo>
                    <a:pt x="1" y="1654"/>
                  </a:lnTo>
                  <a:lnTo>
                    <a:pt x="50005" y="1654"/>
                  </a:lnTo>
                  <a:lnTo>
                    <a:pt x="50005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18"/>
            <p:cNvSpPr/>
            <p:nvPr/>
          </p:nvSpPr>
          <p:spPr>
            <a:xfrm>
              <a:off x="253350" y="4450300"/>
              <a:ext cx="373200" cy="214350"/>
            </a:xfrm>
            <a:custGeom>
              <a:avLst/>
              <a:gdLst/>
              <a:ahLst/>
              <a:cxnLst/>
              <a:rect l="l" t="t" r="r" b="b"/>
              <a:pathLst>
                <a:path w="14928" h="8574" extrusionOk="0">
                  <a:moveTo>
                    <a:pt x="0" y="0"/>
                  </a:moveTo>
                  <a:lnTo>
                    <a:pt x="0" y="8573"/>
                  </a:lnTo>
                  <a:lnTo>
                    <a:pt x="14928" y="8573"/>
                  </a:lnTo>
                  <a:lnTo>
                    <a:pt x="14928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18"/>
            <p:cNvSpPr/>
            <p:nvPr/>
          </p:nvSpPr>
          <p:spPr>
            <a:xfrm>
              <a:off x="253342" y="4238162"/>
              <a:ext cx="272025" cy="214350"/>
            </a:xfrm>
            <a:custGeom>
              <a:avLst/>
              <a:gdLst/>
              <a:ahLst/>
              <a:cxnLst/>
              <a:rect l="l" t="t" r="r" b="b"/>
              <a:pathLst>
                <a:path w="10881" h="8574" extrusionOk="0">
                  <a:moveTo>
                    <a:pt x="1" y="0"/>
                  </a:moveTo>
                  <a:lnTo>
                    <a:pt x="1" y="8574"/>
                  </a:lnTo>
                  <a:lnTo>
                    <a:pt x="10881" y="8574"/>
                  </a:lnTo>
                  <a:lnTo>
                    <a:pt x="10881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18"/>
            <p:cNvSpPr/>
            <p:nvPr/>
          </p:nvSpPr>
          <p:spPr>
            <a:xfrm>
              <a:off x="-386157" y="4623178"/>
              <a:ext cx="639483" cy="41345"/>
            </a:xfrm>
            <a:custGeom>
              <a:avLst/>
              <a:gdLst/>
              <a:ahLst/>
              <a:cxnLst/>
              <a:rect l="l" t="t" r="r" b="b"/>
              <a:pathLst>
                <a:path w="8836" h="7225" extrusionOk="0">
                  <a:moveTo>
                    <a:pt x="1" y="1"/>
                  </a:moveTo>
                  <a:lnTo>
                    <a:pt x="1" y="7225"/>
                  </a:lnTo>
                  <a:lnTo>
                    <a:pt x="8835" y="7225"/>
                  </a:lnTo>
                  <a:lnTo>
                    <a:pt x="8835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18"/>
            <p:cNvSpPr/>
            <p:nvPr/>
          </p:nvSpPr>
          <p:spPr>
            <a:xfrm>
              <a:off x="626558" y="4552315"/>
              <a:ext cx="201235" cy="112347"/>
            </a:xfrm>
            <a:custGeom>
              <a:avLst/>
              <a:gdLst/>
              <a:ahLst/>
              <a:cxnLst/>
              <a:rect l="l" t="t" r="r" b="b"/>
              <a:pathLst>
                <a:path w="13144" h="8226" extrusionOk="0">
                  <a:moveTo>
                    <a:pt x="1" y="0"/>
                  </a:moveTo>
                  <a:lnTo>
                    <a:pt x="1" y="8225"/>
                  </a:lnTo>
                  <a:lnTo>
                    <a:pt x="13144" y="8225"/>
                  </a:lnTo>
                  <a:lnTo>
                    <a:pt x="13144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9" name="Google Shape;299;p18"/>
          <p:cNvSpPr txBox="1">
            <a:spLocks noGrp="1"/>
          </p:cNvSpPr>
          <p:nvPr>
            <p:ph type="subTitle" idx="1"/>
          </p:nvPr>
        </p:nvSpPr>
        <p:spPr>
          <a:xfrm>
            <a:off x="2255300" y="899450"/>
            <a:ext cx="2067900" cy="35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300" name="Google Shape;300;p18"/>
          <p:cNvSpPr txBox="1">
            <a:spLocks noGrp="1"/>
          </p:cNvSpPr>
          <p:nvPr>
            <p:ph type="subTitle" idx="2"/>
          </p:nvPr>
        </p:nvSpPr>
        <p:spPr>
          <a:xfrm>
            <a:off x="2255325" y="1250700"/>
            <a:ext cx="2067900" cy="8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5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301" name="Google Shape;301;p18"/>
          <p:cNvSpPr txBox="1">
            <a:spLocks noGrp="1"/>
          </p:cNvSpPr>
          <p:nvPr>
            <p:ph type="subTitle" idx="3"/>
          </p:nvPr>
        </p:nvSpPr>
        <p:spPr>
          <a:xfrm>
            <a:off x="4430125" y="897800"/>
            <a:ext cx="20679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302" name="Google Shape;302;p18"/>
          <p:cNvSpPr txBox="1">
            <a:spLocks noGrp="1"/>
          </p:cNvSpPr>
          <p:nvPr>
            <p:ph type="subTitle" idx="4"/>
          </p:nvPr>
        </p:nvSpPr>
        <p:spPr>
          <a:xfrm>
            <a:off x="4430127" y="1250700"/>
            <a:ext cx="2067900" cy="8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5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303" name="Google Shape;303;p18"/>
          <p:cNvSpPr txBox="1">
            <a:spLocks noGrp="1"/>
          </p:cNvSpPr>
          <p:nvPr>
            <p:ph type="subTitle" idx="5"/>
          </p:nvPr>
        </p:nvSpPr>
        <p:spPr>
          <a:xfrm>
            <a:off x="6604925" y="897800"/>
            <a:ext cx="20679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304" name="Google Shape;304;p18"/>
          <p:cNvSpPr txBox="1">
            <a:spLocks noGrp="1"/>
          </p:cNvSpPr>
          <p:nvPr>
            <p:ph type="subTitle" idx="6"/>
          </p:nvPr>
        </p:nvSpPr>
        <p:spPr>
          <a:xfrm>
            <a:off x="6604929" y="1250700"/>
            <a:ext cx="2067900" cy="8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5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305" name="Google Shape;305;p18"/>
          <p:cNvSpPr txBox="1">
            <a:spLocks noGrp="1"/>
          </p:cNvSpPr>
          <p:nvPr>
            <p:ph type="subTitle" idx="7"/>
          </p:nvPr>
        </p:nvSpPr>
        <p:spPr>
          <a:xfrm>
            <a:off x="2255298" y="2930100"/>
            <a:ext cx="20679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306" name="Google Shape;306;p18"/>
          <p:cNvSpPr txBox="1">
            <a:spLocks noGrp="1"/>
          </p:cNvSpPr>
          <p:nvPr>
            <p:ph type="subTitle" idx="8"/>
          </p:nvPr>
        </p:nvSpPr>
        <p:spPr>
          <a:xfrm>
            <a:off x="2255325" y="3284100"/>
            <a:ext cx="2067900" cy="8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5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307" name="Google Shape;307;p18"/>
          <p:cNvSpPr txBox="1">
            <a:spLocks noGrp="1"/>
          </p:cNvSpPr>
          <p:nvPr>
            <p:ph type="subTitle" idx="9"/>
          </p:nvPr>
        </p:nvSpPr>
        <p:spPr>
          <a:xfrm>
            <a:off x="4430126" y="2930100"/>
            <a:ext cx="20679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308" name="Google Shape;308;p18"/>
          <p:cNvSpPr txBox="1">
            <a:spLocks noGrp="1"/>
          </p:cNvSpPr>
          <p:nvPr>
            <p:ph type="subTitle" idx="13"/>
          </p:nvPr>
        </p:nvSpPr>
        <p:spPr>
          <a:xfrm>
            <a:off x="4430127" y="3284100"/>
            <a:ext cx="2067900" cy="8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5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309" name="Google Shape;309;p18"/>
          <p:cNvSpPr txBox="1">
            <a:spLocks noGrp="1"/>
          </p:cNvSpPr>
          <p:nvPr>
            <p:ph type="subTitle" idx="14"/>
          </p:nvPr>
        </p:nvSpPr>
        <p:spPr>
          <a:xfrm>
            <a:off x="6604925" y="2930100"/>
            <a:ext cx="20679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310" name="Google Shape;310;p18"/>
          <p:cNvSpPr txBox="1">
            <a:spLocks noGrp="1"/>
          </p:cNvSpPr>
          <p:nvPr>
            <p:ph type="subTitle" idx="15"/>
          </p:nvPr>
        </p:nvSpPr>
        <p:spPr>
          <a:xfrm>
            <a:off x="6604929" y="3284100"/>
            <a:ext cx="2067900" cy="8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5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311" name="Google Shape;311;p18"/>
          <p:cNvSpPr txBox="1">
            <a:spLocks noGrp="1"/>
          </p:cNvSpPr>
          <p:nvPr>
            <p:ph type="title" hasCustomPrompt="1"/>
          </p:nvPr>
        </p:nvSpPr>
        <p:spPr>
          <a:xfrm>
            <a:off x="2255312" y="402900"/>
            <a:ext cx="698400" cy="49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312" name="Google Shape;312;p18"/>
          <p:cNvSpPr txBox="1">
            <a:spLocks noGrp="1"/>
          </p:cNvSpPr>
          <p:nvPr>
            <p:ph type="title" idx="16" hasCustomPrompt="1"/>
          </p:nvPr>
        </p:nvSpPr>
        <p:spPr>
          <a:xfrm>
            <a:off x="4430118" y="402900"/>
            <a:ext cx="698400" cy="49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313" name="Google Shape;313;p18"/>
          <p:cNvSpPr txBox="1">
            <a:spLocks noGrp="1"/>
          </p:cNvSpPr>
          <p:nvPr>
            <p:ph type="title" idx="17" hasCustomPrompt="1"/>
          </p:nvPr>
        </p:nvSpPr>
        <p:spPr>
          <a:xfrm>
            <a:off x="6604924" y="402900"/>
            <a:ext cx="698400" cy="49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314" name="Google Shape;314;p18"/>
          <p:cNvSpPr txBox="1">
            <a:spLocks noGrp="1"/>
          </p:cNvSpPr>
          <p:nvPr>
            <p:ph type="title" idx="18" hasCustomPrompt="1"/>
          </p:nvPr>
        </p:nvSpPr>
        <p:spPr>
          <a:xfrm>
            <a:off x="2255312" y="2436375"/>
            <a:ext cx="698400" cy="49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315" name="Google Shape;315;p18"/>
          <p:cNvSpPr txBox="1">
            <a:spLocks noGrp="1"/>
          </p:cNvSpPr>
          <p:nvPr>
            <p:ph type="title" idx="19" hasCustomPrompt="1"/>
          </p:nvPr>
        </p:nvSpPr>
        <p:spPr>
          <a:xfrm>
            <a:off x="4430118" y="2436375"/>
            <a:ext cx="698400" cy="49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316" name="Google Shape;316;p18"/>
          <p:cNvSpPr txBox="1">
            <a:spLocks noGrp="1"/>
          </p:cNvSpPr>
          <p:nvPr>
            <p:ph type="title" idx="20" hasCustomPrompt="1"/>
          </p:nvPr>
        </p:nvSpPr>
        <p:spPr>
          <a:xfrm>
            <a:off x="6604924" y="2436375"/>
            <a:ext cx="698400" cy="49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25851587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bg>
      <p:bgPr>
        <a:solidFill>
          <a:schemeClr val="dk1"/>
        </a:soli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1"/>
          <p:cNvSpPr/>
          <p:nvPr/>
        </p:nvSpPr>
        <p:spPr>
          <a:xfrm>
            <a:off x="7194590" y="3967610"/>
            <a:ext cx="673202" cy="1178958"/>
          </a:xfrm>
          <a:custGeom>
            <a:avLst/>
            <a:gdLst/>
            <a:ahLst/>
            <a:cxnLst/>
            <a:rect l="l" t="t" r="r" b="b"/>
            <a:pathLst>
              <a:path w="13010" h="22784" extrusionOk="0">
                <a:moveTo>
                  <a:pt x="2769" y="1"/>
                </a:moveTo>
                <a:lnTo>
                  <a:pt x="2769" y="2969"/>
                </a:lnTo>
                <a:lnTo>
                  <a:pt x="1968" y="2969"/>
                </a:lnTo>
                <a:lnTo>
                  <a:pt x="1968" y="7306"/>
                </a:lnTo>
                <a:lnTo>
                  <a:pt x="0" y="7306"/>
                </a:lnTo>
                <a:lnTo>
                  <a:pt x="0" y="22784"/>
                </a:lnTo>
                <a:lnTo>
                  <a:pt x="13009" y="22784"/>
                </a:lnTo>
                <a:lnTo>
                  <a:pt x="13009" y="7306"/>
                </a:lnTo>
                <a:lnTo>
                  <a:pt x="11875" y="7306"/>
                </a:lnTo>
                <a:lnTo>
                  <a:pt x="11875" y="2969"/>
                </a:lnTo>
                <a:lnTo>
                  <a:pt x="5737" y="2969"/>
                </a:lnTo>
                <a:lnTo>
                  <a:pt x="5737" y="1"/>
                </a:lnTo>
                <a:close/>
              </a:path>
            </a:pathLst>
          </a:custGeom>
          <a:solidFill>
            <a:srgbClr val="8AACDD">
              <a:alpha val="81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1"/>
          <p:cNvSpPr/>
          <p:nvPr/>
        </p:nvSpPr>
        <p:spPr>
          <a:xfrm>
            <a:off x="6272627" y="4636625"/>
            <a:ext cx="673170" cy="511897"/>
          </a:xfrm>
          <a:custGeom>
            <a:avLst/>
            <a:gdLst/>
            <a:ahLst/>
            <a:cxnLst/>
            <a:rect l="l" t="t" r="r" b="b"/>
            <a:pathLst>
              <a:path w="29922" h="22751" extrusionOk="0">
                <a:moveTo>
                  <a:pt x="6405" y="0"/>
                </a:moveTo>
                <a:lnTo>
                  <a:pt x="6405" y="2936"/>
                </a:lnTo>
                <a:lnTo>
                  <a:pt x="4504" y="2936"/>
                </a:lnTo>
                <a:lnTo>
                  <a:pt x="4504" y="7306"/>
                </a:lnTo>
                <a:lnTo>
                  <a:pt x="1" y="7306"/>
                </a:lnTo>
                <a:lnTo>
                  <a:pt x="1" y="22750"/>
                </a:lnTo>
                <a:lnTo>
                  <a:pt x="29922" y="22750"/>
                </a:lnTo>
                <a:lnTo>
                  <a:pt x="29922" y="7306"/>
                </a:lnTo>
                <a:lnTo>
                  <a:pt x="27287" y="7306"/>
                </a:lnTo>
                <a:lnTo>
                  <a:pt x="27287" y="2936"/>
                </a:lnTo>
                <a:lnTo>
                  <a:pt x="13210" y="2936"/>
                </a:lnTo>
                <a:lnTo>
                  <a:pt x="13210" y="0"/>
                </a:lnTo>
                <a:close/>
              </a:path>
            </a:pathLst>
          </a:custGeom>
          <a:solidFill>
            <a:srgbClr val="8AACDD">
              <a:alpha val="81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11"/>
          <p:cNvSpPr/>
          <p:nvPr/>
        </p:nvSpPr>
        <p:spPr>
          <a:xfrm>
            <a:off x="7959725" y="3148250"/>
            <a:ext cx="926537" cy="1998378"/>
          </a:xfrm>
          <a:custGeom>
            <a:avLst/>
            <a:gdLst/>
            <a:ahLst/>
            <a:cxnLst/>
            <a:rect l="l" t="t" r="r" b="b"/>
            <a:pathLst>
              <a:path w="14244" h="30723" extrusionOk="0">
                <a:moveTo>
                  <a:pt x="4537" y="1"/>
                </a:moveTo>
                <a:lnTo>
                  <a:pt x="4537" y="5438"/>
                </a:lnTo>
                <a:lnTo>
                  <a:pt x="3002" y="5438"/>
                </a:lnTo>
                <a:lnTo>
                  <a:pt x="3002" y="13511"/>
                </a:lnTo>
                <a:lnTo>
                  <a:pt x="0" y="13511"/>
                </a:lnTo>
                <a:lnTo>
                  <a:pt x="0" y="30723"/>
                </a:lnTo>
                <a:lnTo>
                  <a:pt x="14244" y="30723"/>
                </a:lnTo>
                <a:lnTo>
                  <a:pt x="14244" y="13511"/>
                </a:lnTo>
                <a:lnTo>
                  <a:pt x="11542" y="13511"/>
                </a:lnTo>
                <a:lnTo>
                  <a:pt x="11542" y="5438"/>
                </a:lnTo>
                <a:lnTo>
                  <a:pt x="10007" y="5438"/>
                </a:lnTo>
                <a:lnTo>
                  <a:pt x="10007" y="1"/>
                </a:lnTo>
                <a:close/>
              </a:path>
            </a:pathLst>
          </a:custGeom>
          <a:solidFill>
            <a:srgbClr val="8AACDD">
              <a:alpha val="81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11"/>
          <p:cNvSpPr/>
          <p:nvPr/>
        </p:nvSpPr>
        <p:spPr>
          <a:xfrm>
            <a:off x="927200" y="3760500"/>
            <a:ext cx="645227" cy="1391675"/>
          </a:xfrm>
          <a:custGeom>
            <a:avLst/>
            <a:gdLst/>
            <a:ahLst/>
            <a:cxnLst/>
            <a:rect l="l" t="t" r="r" b="b"/>
            <a:pathLst>
              <a:path w="14245" h="30723" extrusionOk="0">
                <a:moveTo>
                  <a:pt x="4537" y="1"/>
                </a:moveTo>
                <a:lnTo>
                  <a:pt x="4537" y="5438"/>
                </a:lnTo>
                <a:lnTo>
                  <a:pt x="3003" y="5438"/>
                </a:lnTo>
                <a:lnTo>
                  <a:pt x="3003" y="13511"/>
                </a:lnTo>
                <a:lnTo>
                  <a:pt x="1" y="13511"/>
                </a:lnTo>
                <a:lnTo>
                  <a:pt x="1" y="30723"/>
                </a:lnTo>
                <a:lnTo>
                  <a:pt x="14244" y="30723"/>
                </a:lnTo>
                <a:lnTo>
                  <a:pt x="14244" y="13511"/>
                </a:lnTo>
                <a:lnTo>
                  <a:pt x="11509" y="13511"/>
                </a:lnTo>
                <a:lnTo>
                  <a:pt x="11509" y="5438"/>
                </a:lnTo>
                <a:lnTo>
                  <a:pt x="10008" y="5438"/>
                </a:lnTo>
                <a:lnTo>
                  <a:pt x="10008" y="1"/>
                </a:lnTo>
                <a:close/>
              </a:path>
            </a:pathLst>
          </a:custGeom>
          <a:solidFill>
            <a:srgbClr val="373A5A">
              <a:alpha val="78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11"/>
          <p:cNvSpPr/>
          <p:nvPr/>
        </p:nvSpPr>
        <p:spPr>
          <a:xfrm>
            <a:off x="494100" y="2509694"/>
            <a:ext cx="673175" cy="2642541"/>
          </a:xfrm>
          <a:custGeom>
            <a:avLst/>
            <a:gdLst/>
            <a:ahLst/>
            <a:cxnLst/>
            <a:rect l="l" t="t" r="r" b="b"/>
            <a:pathLst>
              <a:path w="9475" h="37194" extrusionOk="0">
                <a:moveTo>
                  <a:pt x="6572" y="1"/>
                </a:moveTo>
                <a:lnTo>
                  <a:pt x="3370" y="1935"/>
                </a:lnTo>
                <a:lnTo>
                  <a:pt x="2069" y="5505"/>
                </a:lnTo>
                <a:lnTo>
                  <a:pt x="1568" y="5505"/>
                </a:lnTo>
                <a:lnTo>
                  <a:pt x="1568" y="15612"/>
                </a:lnTo>
                <a:lnTo>
                  <a:pt x="1035" y="15612"/>
                </a:lnTo>
                <a:lnTo>
                  <a:pt x="1035" y="35993"/>
                </a:lnTo>
                <a:lnTo>
                  <a:pt x="1" y="35993"/>
                </a:lnTo>
                <a:lnTo>
                  <a:pt x="1" y="37194"/>
                </a:lnTo>
                <a:lnTo>
                  <a:pt x="9474" y="37194"/>
                </a:lnTo>
                <a:lnTo>
                  <a:pt x="9474" y="33191"/>
                </a:lnTo>
                <a:lnTo>
                  <a:pt x="8540" y="33191"/>
                </a:lnTo>
                <a:lnTo>
                  <a:pt x="8540" y="15612"/>
                </a:lnTo>
                <a:lnTo>
                  <a:pt x="7473" y="15612"/>
                </a:lnTo>
                <a:lnTo>
                  <a:pt x="7473" y="5505"/>
                </a:lnTo>
                <a:lnTo>
                  <a:pt x="6572" y="5505"/>
                </a:lnTo>
                <a:lnTo>
                  <a:pt x="6572" y="1"/>
                </a:lnTo>
                <a:close/>
              </a:path>
            </a:pathLst>
          </a:custGeom>
          <a:solidFill>
            <a:srgbClr val="8AACDD">
              <a:alpha val="81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11"/>
          <p:cNvSpPr/>
          <p:nvPr/>
        </p:nvSpPr>
        <p:spPr>
          <a:xfrm>
            <a:off x="197652" y="3764145"/>
            <a:ext cx="422020" cy="1384386"/>
          </a:xfrm>
          <a:custGeom>
            <a:avLst/>
            <a:gdLst/>
            <a:ahLst/>
            <a:cxnLst/>
            <a:rect l="l" t="t" r="r" b="b"/>
            <a:pathLst>
              <a:path w="7240" h="23751" extrusionOk="0">
                <a:moveTo>
                  <a:pt x="1302" y="1"/>
                </a:moveTo>
                <a:lnTo>
                  <a:pt x="1302" y="3069"/>
                </a:lnTo>
                <a:lnTo>
                  <a:pt x="1" y="3069"/>
                </a:lnTo>
                <a:lnTo>
                  <a:pt x="1" y="23751"/>
                </a:lnTo>
                <a:lnTo>
                  <a:pt x="7239" y="23751"/>
                </a:lnTo>
                <a:lnTo>
                  <a:pt x="7239" y="7573"/>
                </a:lnTo>
                <a:lnTo>
                  <a:pt x="5238" y="7573"/>
                </a:lnTo>
                <a:lnTo>
                  <a:pt x="5238" y="3069"/>
                </a:lnTo>
                <a:lnTo>
                  <a:pt x="4370" y="3069"/>
                </a:lnTo>
                <a:lnTo>
                  <a:pt x="4370" y="1"/>
                </a:lnTo>
                <a:close/>
              </a:path>
            </a:pathLst>
          </a:custGeom>
          <a:solidFill>
            <a:srgbClr val="373A5A">
              <a:alpha val="78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11"/>
          <p:cNvSpPr txBox="1">
            <a:spLocks noGrp="1"/>
          </p:cNvSpPr>
          <p:nvPr>
            <p:ph type="subTitle" idx="1"/>
          </p:nvPr>
        </p:nvSpPr>
        <p:spPr>
          <a:xfrm>
            <a:off x="4656400" y="1270175"/>
            <a:ext cx="3560400" cy="176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6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92" name="Google Shape;92;p11"/>
          <p:cNvSpPr txBox="1">
            <a:spLocks noGrp="1"/>
          </p:cNvSpPr>
          <p:nvPr>
            <p:ph type="ctrTitle"/>
          </p:nvPr>
        </p:nvSpPr>
        <p:spPr>
          <a:xfrm>
            <a:off x="927200" y="1273050"/>
            <a:ext cx="3290700" cy="176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62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704526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bg>
      <p:bgPr>
        <a:solidFill>
          <a:schemeClr val="dk1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flipH="1">
            <a:off x="3576970" y="4140859"/>
            <a:ext cx="2373244" cy="1016874"/>
          </a:xfrm>
          <a:custGeom>
            <a:avLst/>
            <a:gdLst/>
            <a:ahLst/>
            <a:cxnLst/>
            <a:rect l="l" t="t" r="r" b="b"/>
            <a:pathLst>
              <a:path w="38175" h="16357" extrusionOk="0">
                <a:moveTo>
                  <a:pt x="24203" y="0"/>
                </a:moveTo>
                <a:lnTo>
                  <a:pt x="24203" y="1509"/>
                </a:lnTo>
                <a:lnTo>
                  <a:pt x="20551" y="1509"/>
                </a:lnTo>
                <a:lnTo>
                  <a:pt x="20551" y="7364"/>
                </a:lnTo>
                <a:lnTo>
                  <a:pt x="17805" y="7364"/>
                </a:lnTo>
                <a:lnTo>
                  <a:pt x="17805" y="4225"/>
                </a:lnTo>
                <a:lnTo>
                  <a:pt x="14184" y="4225"/>
                </a:lnTo>
                <a:lnTo>
                  <a:pt x="14184" y="2716"/>
                </a:lnTo>
                <a:lnTo>
                  <a:pt x="9869" y="2716"/>
                </a:lnTo>
                <a:lnTo>
                  <a:pt x="9869" y="8601"/>
                </a:lnTo>
                <a:lnTo>
                  <a:pt x="5976" y="8601"/>
                </a:lnTo>
                <a:lnTo>
                  <a:pt x="5976" y="5553"/>
                </a:lnTo>
                <a:lnTo>
                  <a:pt x="4014" y="5553"/>
                </a:lnTo>
                <a:lnTo>
                  <a:pt x="4014" y="4467"/>
                </a:lnTo>
                <a:lnTo>
                  <a:pt x="1" y="4467"/>
                </a:lnTo>
                <a:lnTo>
                  <a:pt x="1" y="16356"/>
                </a:lnTo>
                <a:lnTo>
                  <a:pt x="38144" y="16115"/>
                </a:lnTo>
                <a:lnTo>
                  <a:pt x="38175" y="1751"/>
                </a:lnTo>
                <a:lnTo>
                  <a:pt x="34372" y="1751"/>
                </a:lnTo>
                <a:lnTo>
                  <a:pt x="34372" y="2837"/>
                </a:lnTo>
                <a:lnTo>
                  <a:pt x="32381" y="2837"/>
                </a:lnTo>
                <a:lnTo>
                  <a:pt x="32381" y="5885"/>
                </a:lnTo>
                <a:lnTo>
                  <a:pt x="28518" y="5885"/>
                </a:lnTo>
                <a:lnTo>
                  <a:pt x="28518" y="0"/>
                </a:lnTo>
                <a:close/>
              </a:path>
            </a:pathLst>
          </a:custGeom>
          <a:solidFill>
            <a:srgbClr val="3CC999">
              <a:alpha val="662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3"/>
          <p:cNvSpPr/>
          <p:nvPr/>
        </p:nvSpPr>
        <p:spPr>
          <a:xfrm flipH="1">
            <a:off x="6025098" y="1959850"/>
            <a:ext cx="2148136" cy="3183660"/>
          </a:xfrm>
          <a:custGeom>
            <a:avLst/>
            <a:gdLst/>
            <a:ahLst/>
            <a:cxnLst/>
            <a:rect l="l" t="t" r="r" b="b"/>
            <a:pathLst>
              <a:path w="34554" h="51211" extrusionOk="0">
                <a:moveTo>
                  <a:pt x="5915" y="0"/>
                </a:moveTo>
                <a:lnTo>
                  <a:pt x="5855" y="1660"/>
                </a:lnTo>
                <a:lnTo>
                  <a:pt x="3441" y="2656"/>
                </a:lnTo>
                <a:lnTo>
                  <a:pt x="3441" y="13157"/>
                </a:lnTo>
                <a:lnTo>
                  <a:pt x="0" y="14938"/>
                </a:lnTo>
                <a:lnTo>
                  <a:pt x="0" y="51060"/>
                </a:lnTo>
                <a:lnTo>
                  <a:pt x="34553" y="51211"/>
                </a:lnTo>
                <a:lnTo>
                  <a:pt x="34553" y="48042"/>
                </a:lnTo>
                <a:lnTo>
                  <a:pt x="31445" y="48042"/>
                </a:lnTo>
                <a:lnTo>
                  <a:pt x="31445" y="42550"/>
                </a:lnTo>
                <a:lnTo>
                  <a:pt x="28035" y="42550"/>
                </a:lnTo>
                <a:lnTo>
                  <a:pt x="28035" y="41162"/>
                </a:lnTo>
                <a:lnTo>
                  <a:pt x="23991" y="41162"/>
                </a:lnTo>
                <a:lnTo>
                  <a:pt x="23991" y="46684"/>
                </a:lnTo>
                <a:lnTo>
                  <a:pt x="20370" y="46684"/>
                </a:lnTo>
                <a:lnTo>
                  <a:pt x="20370" y="43817"/>
                </a:lnTo>
                <a:lnTo>
                  <a:pt x="18499" y="43817"/>
                </a:lnTo>
                <a:lnTo>
                  <a:pt x="18499" y="42791"/>
                </a:lnTo>
                <a:lnTo>
                  <a:pt x="14878" y="42791"/>
                </a:lnTo>
                <a:lnTo>
                  <a:pt x="14878" y="25077"/>
                </a:lnTo>
                <a:lnTo>
                  <a:pt x="12705" y="24836"/>
                </a:lnTo>
                <a:lnTo>
                  <a:pt x="12494" y="10713"/>
                </a:lnTo>
                <a:lnTo>
                  <a:pt x="6760" y="7725"/>
                </a:lnTo>
                <a:lnTo>
                  <a:pt x="6760" y="1086"/>
                </a:lnTo>
                <a:lnTo>
                  <a:pt x="5915" y="0"/>
                </a:lnTo>
                <a:close/>
              </a:path>
            </a:pathLst>
          </a:custGeom>
          <a:solidFill>
            <a:srgbClr val="F6B26B">
              <a:alpha val="791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3"/>
          <p:cNvSpPr/>
          <p:nvPr/>
        </p:nvSpPr>
        <p:spPr>
          <a:xfrm flipH="1">
            <a:off x="8248104" y="2258054"/>
            <a:ext cx="863071" cy="2885442"/>
          </a:xfrm>
          <a:custGeom>
            <a:avLst/>
            <a:gdLst/>
            <a:ahLst/>
            <a:cxnLst/>
            <a:rect l="l" t="t" r="r" b="b"/>
            <a:pathLst>
              <a:path w="13883" h="46414" extrusionOk="0">
                <a:moveTo>
                  <a:pt x="1" y="1"/>
                </a:moveTo>
                <a:lnTo>
                  <a:pt x="1" y="635"/>
                </a:lnTo>
                <a:lnTo>
                  <a:pt x="755" y="635"/>
                </a:lnTo>
                <a:lnTo>
                  <a:pt x="755" y="46413"/>
                </a:lnTo>
                <a:lnTo>
                  <a:pt x="12916" y="46413"/>
                </a:lnTo>
                <a:lnTo>
                  <a:pt x="12916" y="635"/>
                </a:lnTo>
                <a:lnTo>
                  <a:pt x="13882" y="635"/>
                </a:lnTo>
                <a:lnTo>
                  <a:pt x="13882" y="1"/>
                </a:lnTo>
                <a:close/>
              </a:path>
            </a:pathLst>
          </a:custGeom>
          <a:solidFill>
            <a:srgbClr val="F6B26B">
              <a:alpha val="791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3"/>
          <p:cNvSpPr/>
          <p:nvPr/>
        </p:nvSpPr>
        <p:spPr>
          <a:xfrm flipH="1">
            <a:off x="7402988" y="4488702"/>
            <a:ext cx="1741001" cy="654810"/>
          </a:xfrm>
          <a:custGeom>
            <a:avLst/>
            <a:gdLst/>
            <a:ahLst/>
            <a:cxnLst/>
            <a:rect l="l" t="t" r="r" b="b"/>
            <a:pathLst>
              <a:path w="28005" h="10533" extrusionOk="0">
                <a:moveTo>
                  <a:pt x="18861" y="0"/>
                </a:moveTo>
                <a:lnTo>
                  <a:pt x="18831" y="8058"/>
                </a:lnTo>
                <a:lnTo>
                  <a:pt x="8118" y="8058"/>
                </a:lnTo>
                <a:lnTo>
                  <a:pt x="8118" y="1750"/>
                </a:lnTo>
                <a:lnTo>
                  <a:pt x="5522" y="1750"/>
                </a:lnTo>
                <a:lnTo>
                  <a:pt x="5522" y="332"/>
                </a:lnTo>
                <a:lnTo>
                  <a:pt x="0" y="453"/>
                </a:lnTo>
                <a:lnTo>
                  <a:pt x="0" y="10532"/>
                </a:lnTo>
                <a:lnTo>
                  <a:pt x="28004" y="10442"/>
                </a:lnTo>
                <a:lnTo>
                  <a:pt x="28004" y="7695"/>
                </a:lnTo>
                <a:lnTo>
                  <a:pt x="23659" y="7695"/>
                </a:lnTo>
                <a:lnTo>
                  <a:pt x="23659" y="0"/>
                </a:lnTo>
                <a:close/>
              </a:path>
            </a:pathLst>
          </a:custGeom>
          <a:solidFill>
            <a:srgbClr val="3CC999">
              <a:alpha val="662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ctrTitle"/>
          </p:nvPr>
        </p:nvSpPr>
        <p:spPr>
          <a:xfrm>
            <a:off x="717025" y="2389625"/>
            <a:ext cx="4279800" cy="91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subTitle" idx="1"/>
          </p:nvPr>
        </p:nvSpPr>
        <p:spPr>
          <a:xfrm>
            <a:off x="713225" y="3308950"/>
            <a:ext cx="4279800" cy="25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title" idx="2" hasCustomPrompt="1"/>
          </p:nvPr>
        </p:nvSpPr>
        <p:spPr>
          <a:xfrm>
            <a:off x="713225" y="1734275"/>
            <a:ext cx="1265400" cy="65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600"/>
              <a:buNone/>
              <a:defRPr sz="10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600"/>
              <a:buNone/>
              <a:defRPr sz="10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600"/>
              <a:buNone/>
              <a:defRPr sz="10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600"/>
              <a:buNone/>
              <a:defRPr sz="10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600"/>
              <a:buNone/>
              <a:defRPr sz="10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600"/>
              <a:buNone/>
              <a:defRPr sz="10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600"/>
              <a:buNone/>
              <a:defRPr sz="10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600"/>
              <a:buNone/>
              <a:defRPr sz="10600"/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34795108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6"/>
          <p:cNvSpPr/>
          <p:nvPr/>
        </p:nvSpPr>
        <p:spPr>
          <a:xfrm>
            <a:off x="4511950" y="3575245"/>
            <a:ext cx="4632142" cy="1568295"/>
          </a:xfrm>
          <a:custGeom>
            <a:avLst/>
            <a:gdLst/>
            <a:ahLst/>
            <a:cxnLst/>
            <a:rect l="l" t="t" r="r" b="b"/>
            <a:pathLst>
              <a:path w="163651" h="55407" extrusionOk="0">
                <a:moveTo>
                  <a:pt x="59943" y="11242"/>
                </a:moveTo>
                <a:lnTo>
                  <a:pt x="59943" y="13644"/>
                </a:lnTo>
                <a:lnTo>
                  <a:pt x="58709" y="13644"/>
                </a:lnTo>
                <a:lnTo>
                  <a:pt x="58709" y="11242"/>
                </a:lnTo>
                <a:close/>
                <a:moveTo>
                  <a:pt x="63512" y="11242"/>
                </a:moveTo>
                <a:lnTo>
                  <a:pt x="63512" y="13644"/>
                </a:lnTo>
                <a:lnTo>
                  <a:pt x="61277" y="13644"/>
                </a:lnTo>
                <a:lnTo>
                  <a:pt x="61277" y="11242"/>
                </a:lnTo>
                <a:close/>
                <a:moveTo>
                  <a:pt x="65914" y="11242"/>
                </a:moveTo>
                <a:lnTo>
                  <a:pt x="65914" y="13644"/>
                </a:lnTo>
                <a:lnTo>
                  <a:pt x="64680" y="13644"/>
                </a:lnTo>
                <a:lnTo>
                  <a:pt x="64680" y="11242"/>
                </a:lnTo>
                <a:close/>
                <a:moveTo>
                  <a:pt x="99004" y="11275"/>
                </a:moveTo>
                <a:lnTo>
                  <a:pt x="99004" y="13644"/>
                </a:lnTo>
                <a:lnTo>
                  <a:pt x="97770" y="13644"/>
                </a:lnTo>
                <a:lnTo>
                  <a:pt x="97770" y="11275"/>
                </a:lnTo>
                <a:close/>
                <a:moveTo>
                  <a:pt x="102574" y="11242"/>
                </a:moveTo>
                <a:lnTo>
                  <a:pt x="102574" y="13644"/>
                </a:lnTo>
                <a:lnTo>
                  <a:pt x="100339" y="13644"/>
                </a:lnTo>
                <a:lnTo>
                  <a:pt x="100339" y="11242"/>
                </a:lnTo>
                <a:close/>
                <a:moveTo>
                  <a:pt x="104975" y="11242"/>
                </a:moveTo>
                <a:lnTo>
                  <a:pt x="104975" y="13644"/>
                </a:lnTo>
                <a:lnTo>
                  <a:pt x="103741" y="13644"/>
                </a:lnTo>
                <a:lnTo>
                  <a:pt x="103741" y="11242"/>
                </a:lnTo>
                <a:close/>
                <a:moveTo>
                  <a:pt x="95268" y="12843"/>
                </a:moveTo>
                <a:lnTo>
                  <a:pt x="95302" y="14010"/>
                </a:lnTo>
                <a:lnTo>
                  <a:pt x="68082" y="14010"/>
                </a:lnTo>
                <a:lnTo>
                  <a:pt x="68082" y="12843"/>
                </a:lnTo>
                <a:close/>
                <a:moveTo>
                  <a:pt x="59943" y="15778"/>
                </a:moveTo>
                <a:lnTo>
                  <a:pt x="59943" y="18180"/>
                </a:lnTo>
                <a:lnTo>
                  <a:pt x="58709" y="18180"/>
                </a:lnTo>
                <a:lnTo>
                  <a:pt x="58709" y="15778"/>
                </a:lnTo>
                <a:close/>
                <a:moveTo>
                  <a:pt x="63512" y="15778"/>
                </a:moveTo>
                <a:lnTo>
                  <a:pt x="63512" y="18180"/>
                </a:lnTo>
                <a:lnTo>
                  <a:pt x="61277" y="18180"/>
                </a:lnTo>
                <a:lnTo>
                  <a:pt x="61277" y="15778"/>
                </a:lnTo>
                <a:close/>
                <a:moveTo>
                  <a:pt x="65914" y="15778"/>
                </a:moveTo>
                <a:lnTo>
                  <a:pt x="65914" y="18180"/>
                </a:lnTo>
                <a:lnTo>
                  <a:pt x="64680" y="18180"/>
                </a:lnTo>
                <a:lnTo>
                  <a:pt x="64680" y="15778"/>
                </a:lnTo>
                <a:close/>
                <a:moveTo>
                  <a:pt x="99004" y="15778"/>
                </a:moveTo>
                <a:lnTo>
                  <a:pt x="99004" y="18180"/>
                </a:lnTo>
                <a:lnTo>
                  <a:pt x="97770" y="18180"/>
                </a:lnTo>
                <a:lnTo>
                  <a:pt x="97770" y="15778"/>
                </a:lnTo>
                <a:close/>
                <a:moveTo>
                  <a:pt x="102574" y="15778"/>
                </a:moveTo>
                <a:lnTo>
                  <a:pt x="102574" y="18180"/>
                </a:lnTo>
                <a:lnTo>
                  <a:pt x="100339" y="18180"/>
                </a:lnTo>
                <a:lnTo>
                  <a:pt x="100339" y="15778"/>
                </a:lnTo>
                <a:close/>
                <a:moveTo>
                  <a:pt x="104975" y="15778"/>
                </a:moveTo>
                <a:lnTo>
                  <a:pt x="104975" y="18180"/>
                </a:lnTo>
                <a:lnTo>
                  <a:pt x="103741" y="18180"/>
                </a:lnTo>
                <a:lnTo>
                  <a:pt x="103741" y="15778"/>
                </a:lnTo>
                <a:close/>
                <a:moveTo>
                  <a:pt x="59943" y="20015"/>
                </a:moveTo>
                <a:lnTo>
                  <a:pt x="59943" y="22417"/>
                </a:lnTo>
                <a:lnTo>
                  <a:pt x="58709" y="22417"/>
                </a:lnTo>
                <a:lnTo>
                  <a:pt x="58709" y="20015"/>
                </a:lnTo>
                <a:close/>
                <a:moveTo>
                  <a:pt x="63512" y="20015"/>
                </a:moveTo>
                <a:lnTo>
                  <a:pt x="63512" y="22417"/>
                </a:lnTo>
                <a:lnTo>
                  <a:pt x="61277" y="22417"/>
                </a:lnTo>
                <a:lnTo>
                  <a:pt x="61277" y="20015"/>
                </a:lnTo>
                <a:close/>
                <a:moveTo>
                  <a:pt x="65914" y="20015"/>
                </a:moveTo>
                <a:lnTo>
                  <a:pt x="65914" y="22417"/>
                </a:lnTo>
                <a:lnTo>
                  <a:pt x="64680" y="22417"/>
                </a:lnTo>
                <a:lnTo>
                  <a:pt x="64680" y="20015"/>
                </a:lnTo>
                <a:close/>
                <a:moveTo>
                  <a:pt x="99004" y="20015"/>
                </a:moveTo>
                <a:lnTo>
                  <a:pt x="99004" y="22417"/>
                </a:lnTo>
                <a:lnTo>
                  <a:pt x="97770" y="22417"/>
                </a:lnTo>
                <a:lnTo>
                  <a:pt x="97770" y="20015"/>
                </a:lnTo>
                <a:close/>
                <a:moveTo>
                  <a:pt x="102574" y="20015"/>
                </a:moveTo>
                <a:lnTo>
                  <a:pt x="102574" y="22417"/>
                </a:lnTo>
                <a:lnTo>
                  <a:pt x="100339" y="22417"/>
                </a:lnTo>
                <a:lnTo>
                  <a:pt x="100339" y="20015"/>
                </a:lnTo>
                <a:close/>
                <a:moveTo>
                  <a:pt x="104975" y="20015"/>
                </a:moveTo>
                <a:lnTo>
                  <a:pt x="104975" y="22417"/>
                </a:lnTo>
                <a:lnTo>
                  <a:pt x="103741" y="22417"/>
                </a:lnTo>
                <a:lnTo>
                  <a:pt x="103741" y="20015"/>
                </a:lnTo>
                <a:close/>
                <a:moveTo>
                  <a:pt x="59943" y="24518"/>
                </a:moveTo>
                <a:lnTo>
                  <a:pt x="59943" y="26920"/>
                </a:lnTo>
                <a:lnTo>
                  <a:pt x="58709" y="26920"/>
                </a:lnTo>
                <a:lnTo>
                  <a:pt x="58709" y="24518"/>
                </a:lnTo>
                <a:close/>
                <a:moveTo>
                  <a:pt x="63512" y="24518"/>
                </a:moveTo>
                <a:lnTo>
                  <a:pt x="63512" y="26920"/>
                </a:lnTo>
                <a:lnTo>
                  <a:pt x="61277" y="26920"/>
                </a:lnTo>
                <a:lnTo>
                  <a:pt x="61277" y="24518"/>
                </a:lnTo>
                <a:close/>
                <a:moveTo>
                  <a:pt x="65914" y="24518"/>
                </a:moveTo>
                <a:lnTo>
                  <a:pt x="65914" y="26920"/>
                </a:lnTo>
                <a:lnTo>
                  <a:pt x="64680" y="26920"/>
                </a:lnTo>
                <a:lnTo>
                  <a:pt x="64680" y="24518"/>
                </a:lnTo>
                <a:close/>
                <a:moveTo>
                  <a:pt x="99004" y="24518"/>
                </a:moveTo>
                <a:lnTo>
                  <a:pt x="99004" y="26920"/>
                </a:lnTo>
                <a:lnTo>
                  <a:pt x="97770" y="26920"/>
                </a:lnTo>
                <a:lnTo>
                  <a:pt x="97770" y="24518"/>
                </a:lnTo>
                <a:close/>
                <a:moveTo>
                  <a:pt x="102574" y="24518"/>
                </a:moveTo>
                <a:lnTo>
                  <a:pt x="102574" y="26920"/>
                </a:lnTo>
                <a:lnTo>
                  <a:pt x="100339" y="26920"/>
                </a:lnTo>
                <a:lnTo>
                  <a:pt x="100339" y="24518"/>
                </a:lnTo>
                <a:close/>
                <a:moveTo>
                  <a:pt x="104975" y="24518"/>
                </a:moveTo>
                <a:lnTo>
                  <a:pt x="104975" y="26920"/>
                </a:lnTo>
                <a:lnTo>
                  <a:pt x="103741" y="26920"/>
                </a:lnTo>
                <a:lnTo>
                  <a:pt x="103741" y="24518"/>
                </a:lnTo>
                <a:close/>
                <a:moveTo>
                  <a:pt x="95268" y="14911"/>
                </a:moveTo>
                <a:lnTo>
                  <a:pt x="95302" y="41930"/>
                </a:lnTo>
                <a:lnTo>
                  <a:pt x="68082" y="41930"/>
                </a:lnTo>
                <a:lnTo>
                  <a:pt x="68082" y="14911"/>
                </a:lnTo>
                <a:close/>
                <a:moveTo>
                  <a:pt x="56107" y="19348"/>
                </a:moveTo>
                <a:lnTo>
                  <a:pt x="56107" y="42197"/>
                </a:lnTo>
                <a:lnTo>
                  <a:pt x="10441" y="42197"/>
                </a:lnTo>
                <a:lnTo>
                  <a:pt x="10441" y="36427"/>
                </a:lnTo>
                <a:cubicBezTo>
                  <a:pt x="16327" y="39222"/>
                  <a:pt x="21629" y="40363"/>
                  <a:pt x="26317" y="40363"/>
                </a:cubicBezTo>
                <a:cubicBezTo>
                  <a:pt x="26384" y="40363"/>
                  <a:pt x="26452" y="40363"/>
                  <a:pt x="26519" y="40363"/>
                </a:cubicBezTo>
                <a:cubicBezTo>
                  <a:pt x="30522" y="40363"/>
                  <a:pt x="34458" y="39495"/>
                  <a:pt x="38094" y="37828"/>
                </a:cubicBezTo>
                <a:cubicBezTo>
                  <a:pt x="40363" y="36793"/>
                  <a:pt x="42464" y="35493"/>
                  <a:pt x="44432" y="33925"/>
                </a:cubicBezTo>
                <a:lnTo>
                  <a:pt x="44465" y="33925"/>
                </a:lnTo>
                <a:lnTo>
                  <a:pt x="44465" y="33891"/>
                </a:lnTo>
                <a:cubicBezTo>
                  <a:pt x="44866" y="33591"/>
                  <a:pt x="45266" y="33258"/>
                  <a:pt x="45633" y="32924"/>
                </a:cubicBezTo>
                <a:lnTo>
                  <a:pt x="45766" y="32991"/>
                </a:lnTo>
                <a:lnTo>
                  <a:pt x="45766" y="32824"/>
                </a:lnTo>
                <a:lnTo>
                  <a:pt x="45833" y="32757"/>
                </a:lnTo>
                <a:cubicBezTo>
                  <a:pt x="48201" y="30656"/>
                  <a:pt x="50303" y="28321"/>
                  <a:pt x="52138" y="25786"/>
                </a:cubicBezTo>
                <a:lnTo>
                  <a:pt x="52204" y="25786"/>
                </a:lnTo>
                <a:lnTo>
                  <a:pt x="52204" y="25686"/>
                </a:lnTo>
                <a:cubicBezTo>
                  <a:pt x="52805" y="24852"/>
                  <a:pt x="53372" y="24018"/>
                  <a:pt x="53872" y="23217"/>
                </a:cubicBezTo>
                <a:lnTo>
                  <a:pt x="53972" y="23250"/>
                </a:lnTo>
                <a:lnTo>
                  <a:pt x="53939" y="23117"/>
                </a:lnTo>
                <a:cubicBezTo>
                  <a:pt x="54306" y="22517"/>
                  <a:pt x="54639" y="21950"/>
                  <a:pt x="54940" y="21449"/>
                </a:cubicBezTo>
                <a:lnTo>
                  <a:pt x="55106" y="21449"/>
                </a:lnTo>
                <a:lnTo>
                  <a:pt x="55040" y="21249"/>
                </a:lnTo>
                <a:cubicBezTo>
                  <a:pt x="55473" y="20549"/>
                  <a:pt x="55807" y="19915"/>
                  <a:pt x="56107" y="19348"/>
                </a:cubicBezTo>
                <a:close/>
                <a:moveTo>
                  <a:pt x="107544" y="19381"/>
                </a:moveTo>
                <a:cubicBezTo>
                  <a:pt x="107844" y="19948"/>
                  <a:pt x="108178" y="20582"/>
                  <a:pt x="108578" y="21282"/>
                </a:cubicBezTo>
                <a:lnTo>
                  <a:pt x="108545" y="21483"/>
                </a:lnTo>
                <a:lnTo>
                  <a:pt x="108678" y="21449"/>
                </a:lnTo>
                <a:cubicBezTo>
                  <a:pt x="108978" y="21983"/>
                  <a:pt x="109312" y="22550"/>
                  <a:pt x="109712" y="23117"/>
                </a:cubicBezTo>
                <a:lnTo>
                  <a:pt x="109679" y="23284"/>
                </a:lnTo>
                <a:lnTo>
                  <a:pt x="109679" y="23284"/>
                </a:lnTo>
                <a:lnTo>
                  <a:pt x="109779" y="23250"/>
                </a:lnTo>
                <a:cubicBezTo>
                  <a:pt x="110279" y="24018"/>
                  <a:pt x="110846" y="24852"/>
                  <a:pt x="111447" y="25719"/>
                </a:cubicBezTo>
                <a:lnTo>
                  <a:pt x="111447" y="25819"/>
                </a:lnTo>
                <a:lnTo>
                  <a:pt x="111513" y="25819"/>
                </a:lnTo>
                <a:cubicBezTo>
                  <a:pt x="113348" y="28354"/>
                  <a:pt x="115449" y="30689"/>
                  <a:pt x="117818" y="32757"/>
                </a:cubicBezTo>
                <a:lnTo>
                  <a:pt x="117885" y="32824"/>
                </a:lnTo>
                <a:lnTo>
                  <a:pt x="117885" y="32991"/>
                </a:lnTo>
                <a:lnTo>
                  <a:pt x="117985" y="32924"/>
                </a:lnTo>
                <a:cubicBezTo>
                  <a:pt x="118385" y="33258"/>
                  <a:pt x="118785" y="33591"/>
                  <a:pt x="119185" y="33891"/>
                </a:cubicBezTo>
                <a:lnTo>
                  <a:pt x="119185" y="33925"/>
                </a:lnTo>
                <a:lnTo>
                  <a:pt x="119219" y="33925"/>
                </a:lnTo>
                <a:cubicBezTo>
                  <a:pt x="121154" y="35493"/>
                  <a:pt x="123288" y="36793"/>
                  <a:pt x="125557" y="37828"/>
                </a:cubicBezTo>
                <a:cubicBezTo>
                  <a:pt x="129193" y="39495"/>
                  <a:pt x="133129" y="40363"/>
                  <a:pt x="137132" y="40363"/>
                </a:cubicBezTo>
                <a:cubicBezTo>
                  <a:pt x="137199" y="40363"/>
                  <a:pt x="137267" y="40363"/>
                  <a:pt x="137334" y="40363"/>
                </a:cubicBezTo>
                <a:cubicBezTo>
                  <a:pt x="142020" y="40363"/>
                  <a:pt x="147291" y="39222"/>
                  <a:pt x="153210" y="36427"/>
                </a:cubicBezTo>
                <a:lnTo>
                  <a:pt x="153210" y="42197"/>
                </a:lnTo>
                <a:lnTo>
                  <a:pt x="107544" y="42197"/>
                </a:lnTo>
                <a:lnTo>
                  <a:pt x="107544" y="19381"/>
                </a:lnTo>
                <a:close/>
                <a:moveTo>
                  <a:pt x="152309" y="43065"/>
                </a:moveTo>
                <a:lnTo>
                  <a:pt x="152309" y="43532"/>
                </a:lnTo>
                <a:lnTo>
                  <a:pt x="108778" y="43532"/>
                </a:lnTo>
                <a:lnTo>
                  <a:pt x="108778" y="43065"/>
                </a:lnTo>
                <a:close/>
                <a:moveTo>
                  <a:pt x="54873" y="43065"/>
                </a:moveTo>
                <a:lnTo>
                  <a:pt x="54873" y="43565"/>
                </a:lnTo>
                <a:lnTo>
                  <a:pt x="11342" y="43565"/>
                </a:lnTo>
                <a:lnTo>
                  <a:pt x="11342" y="43065"/>
                </a:lnTo>
                <a:close/>
                <a:moveTo>
                  <a:pt x="94368" y="43098"/>
                </a:moveTo>
                <a:lnTo>
                  <a:pt x="94401" y="43565"/>
                </a:lnTo>
                <a:lnTo>
                  <a:pt x="69283" y="43565"/>
                </a:lnTo>
                <a:lnTo>
                  <a:pt x="69283" y="43098"/>
                </a:lnTo>
                <a:close/>
                <a:moveTo>
                  <a:pt x="78923" y="44632"/>
                </a:moveTo>
                <a:lnTo>
                  <a:pt x="78923" y="44866"/>
                </a:lnTo>
                <a:lnTo>
                  <a:pt x="78623" y="44632"/>
                </a:lnTo>
                <a:close/>
                <a:moveTo>
                  <a:pt x="85028" y="44666"/>
                </a:moveTo>
                <a:lnTo>
                  <a:pt x="84728" y="44899"/>
                </a:lnTo>
                <a:lnTo>
                  <a:pt x="84728" y="44666"/>
                </a:lnTo>
                <a:close/>
                <a:moveTo>
                  <a:pt x="77856" y="44632"/>
                </a:moveTo>
                <a:lnTo>
                  <a:pt x="77856" y="44966"/>
                </a:lnTo>
                <a:lnTo>
                  <a:pt x="77622" y="44632"/>
                </a:lnTo>
                <a:close/>
                <a:moveTo>
                  <a:pt x="86028" y="44632"/>
                </a:moveTo>
                <a:lnTo>
                  <a:pt x="85795" y="44966"/>
                </a:lnTo>
                <a:lnTo>
                  <a:pt x="85795" y="44632"/>
                </a:lnTo>
                <a:close/>
                <a:moveTo>
                  <a:pt x="80891" y="44632"/>
                </a:moveTo>
                <a:lnTo>
                  <a:pt x="79357" y="45199"/>
                </a:lnTo>
                <a:lnTo>
                  <a:pt x="79357" y="44632"/>
                </a:lnTo>
                <a:close/>
                <a:moveTo>
                  <a:pt x="84261" y="44632"/>
                </a:moveTo>
                <a:lnTo>
                  <a:pt x="84261" y="45199"/>
                </a:lnTo>
                <a:lnTo>
                  <a:pt x="82759" y="44632"/>
                </a:lnTo>
                <a:close/>
                <a:moveTo>
                  <a:pt x="76955" y="44632"/>
                </a:moveTo>
                <a:lnTo>
                  <a:pt x="76955" y="45233"/>
                </a:lnTo>
                <a:lnTo>
                  <a:pt x="76555" y="44632"/>
                </a:lnTo>
                <a:close/>
                <a:moveTo>
                  <a:pt x="87129" y="44632"/>
                </a:moveTo>
                <a:lnTo>
                  <a:pt x="86696" y="45233"/>
                </a:lnTo>
                <a:lnTo>
                  <a:pt x="86696" y="44632"/>
                </a:lnTo>
                <a:close/>
                <a:moveTo>
                  <a:pt x="78290" y="45066"/>
                </a:moveTo>
                <a:lnTo>
                  <a:pt x="78757" y="45433"/>
                </a:lnTo>
                <a:lnTo>
                  <a:pt x="78290" y="45600"/>
                </a:lnTo>
                <a:lnTo>
                  <a:pt x="78290" y="45066"/>
                </a:lnTo>
                <a:close/>
                <a:moveTo>
                  <a:pt x="85361" y="45066"/>
                </a:moveTo>
                <a:lnTo>
                  <a:pt x="85361" y="45633"/>
                </a:lnTo>
                <a:lnTo>
                  <a:pt x="84894" y="45466"/>
                </a:lnTo>
                <a:lnTo>
                  <a:pt x="85361" y="45066"/>
                </a:lnTo>
                <a:close/>
                <a:moveTo>
                  <a:pt x="75921" y="44632"/>
                </a:moveTo>
                <a:lnTo>
                  <a:pt x="75955" y="45666"/>
                </a:lnTo>
                <a:lnTo>
                  <a:pt x="75388" y="44632"/>
                </a:lnTo>
                <a:close/>
                <a:moveTo>
                  <a:pt x="88297" y="44632"/>
                </a:moveTo>
                <a:lnTo>
                  <a:pt x="87730" y="45666"/>
                </a:lnTo>
                <a:lnTo>
                  <a:pt x="87730" y="44632"/>
                </a:lnTo>
                <a:close/>
                <a:moveTo>
                  <a:pt x="74854" y="44632"/>
                </a:moveTo>
                <a:lnTo>
                  <a:pt x="74854" y="45933"/>
                </a:lnTo>
                <a:lnTo>
                  <a:pt x="74220" y="44632"/>
                </a:lnTo>
                <a:close/>
                <a:moveTo>
                  <a:pt x="89431" y="44632"/>
                </a:moveTo>
                <a:lnTo>
                  <a:pt x="88797" y="45933"/>
                </a:lnTo>
                <a:lnTo>
                  <a:pt x="88797" y="44632"/>
                </a:lnTo>
                <a:close/>
                <a:moveTo>
                  <a:pt x="77422" y="45199"/>
                </a:moveTo>
                <a:lnTo>
                  <a:pt x="77823" y="45800"/>
                </a:lnTo>
                <a:lnTo>
                  <a:pt x="77422" y="45967"/>
                </a:lnTo>
                <a:lnTo>
                  <a:pt x="77422" y="45199"/>
                </a:lnTo>
                <a:close/>
                <a:moveTo>
                  <a:pt x="86262" y="45199"/>
                </a:moveTo>
                <a:lnTo>
                  <a:pt x="86262" y="45967"/>
                </a:lnTo>
                <a:lnTo>
                  <a:pt x="85828" y="45800"/>
                </a:lnTo>
                <a:lnTo>
                  <a:pt x="86262" y="45199"/>
                </a:lnTo>
                <a:close/>
                <a:moveTo>
                  <a:pt x="76388" y="45300"/>
                </a:moveTo>
                <a:lnTo>
                  <a:pt x="76989" y="46133"/>
                </a:lnTo>
                <a:lnTo>
                  <a:pt x="76388" y="46334"/>
                </a:lnTo>
                <a:lnTo>
                  <a:pt x="76388" y="45300"/>
                </a:lnTo>
                <a:close/>
                <a:moveTo>
                  <a:pt x="87263" y="45300"/>
                </a:moveTo>
                <a:lnTo>
                  <a:pt x="87263" y="46334"/>
                </a:lnTo>
                <a:lnTo>
                  <a:pt x="86696" y="46133"/>
                </a:lnTo>
                <a:lnTo>
                  <a:pt x="87263" y="45300"/>
                </a:lnTo>
                <a:close/>
                <a:moveTo>
                  <a:pt x="73653" y="44632"/>
                </a:moveTo>
                <a:lnTo>
                  <a:pt x="73620" y="46367"/>
                </a:lnTo>
                <a:lnTo>
                  <a:pt x="72886" y="44632"/>
                </a:lnTo>
                <a:close/>
                <a:moveTo>
                  <a:pt x="90799" y="44632"/>
                </a:moveTo>
                <a:lnTo>
                  <a:pt x="89998" y="46367"/>
                </a:lnTo>
                <a:lnTo>
                  <a:pt x="89998" y="44632"/>
                </a:lnTo>
                <a:close/>
                <a:moveTo>
                  <a:pt x="72352" y="44632"/>
                </a:moveTo>
                <a:lnTo>
                  <a:pt x="72352" y="46701"/>
                </a:lnTo>
                <a:lnTo>
                  <a:pt x="71418" y="44632"/>
                </a:lnTo>
                <a:close/>
                <a:moveTo>
                  <a:pt x="92233" y="44632"/>
                </a:moveTo>
                <a:lnTo>
                  <a:pt x="91299" y="46701"/>
                </a:lnTo>
                <a:lnTo>
                  <a:pt x="91299" y="44632"/>
                </a:lnTo>
                <a:close/>
                <a:moveTo>
                  <a:pt x="75321" y="45533"/>
                </a:moveTo>
                <a:lnTo>
                  <a:pt x="75855" y="46534"/>
                </a:lnTo>
                <a:lnTo>
                  <a:pt x="75321" y="46734"/>
                </a:lnTo>
                <a:lnTo>
                  <a:pt x="75321" y="45533"/>
                </a:lnTo>
                <a:close/>
                <a:moveTo>
                  <a:pt x="88363" y="45533"/>
                </a:moveTo>
                <a:lnTo>
                  <a:pt x="88363" y="46734"/>
                </a:lnTo>
                <a:lnTo>
                  <a:pt x="87796" y="46534"/>
                </a:lnTo>
                <a:lnTo>
                  <a:pt x="88363" y="45533"/>
                </a:lnTo>
                <a:close/>
                <a:moveTo>
                  <a:pt x="74120" y="45533"/>
                </a:moveTo>
                <a:lnTo>
                  <a:pt x="74787" y="46934"/>
                </a:lnTo>
                <a:lnTo>
                  <a:pt x="74120" y="47201"/>
                </a:lnTo>
                <a:lnTo>
                  <a:pt x="74120" y="45533"/>
                </a:lnTo>
                <a:close/>
                <a:moveTo>
                  <a:pt x="89531" y="45533"/>
                </a:moveTo>
                <a:lnTo>
                  <a:pt x="89531" y="47201"/>
                </a:lnTo>
                <a:lnTo>
                  <a:pt x="88864" y="46934"/>
                </a:lnTo>
                <a:lnTo>
                  <a:pt x="89531" y="45533"/>
                </a:lnTo>
                <a:close/>
                <a:moveTo>
                  <a:pt x="70684" y="44632"/>
                </a:moveTo>
                <a:lnTo>
                  <a:pt x="70684" y="47301"/>
                </a:lnTo>
                <a:lnTo>
                  <a:pt x="69583" y="44632"/>
                </a:lnTo>
                <a:close/>
                <a:moveTo>
                  <a:pt x="94101" y="44632"/>
                </a:moveTo>
                <a:lnTo>
                  <a:pt x="92967" y="47301"/>
                </a:lnTo>
                <a:lnTo>
                  <a:pt x="92967" y="44632"/>
                </a:lnTo>
                <a:close/>
                <a:moveTo>
                  <a:pt x="72786" y="45700"/>
                </a:moveTo>
                <a:lnTo>
                  <a:pt x="73586" y="47401"/>
                </a:lnTo>
                <a:lnTo>
                  <a:pt x="72786" y="47668"/>
                </a:lnTo>
                <a:lnTo>
                  <a:pt x="72786" y="45700"/>
                </a:lnTo>
                <a:close/>
                <a:moveTo>
                  <a:pt x="90865" y="45666"/>
                </a:moveTo>
                <a:lnTo>
                  <a:pt x="90865" y="47668"/>
                </a:lnTo>
                <a:lnTo>
                  <a:pt x="90065" y="47401"/>
                </a:lnTo>
                <a:lnTo>
                  <a:pt x="90865" y="45666"/>
                </a:lnTo>
                <a:close/>
                <a:moveTo>
                  <a:pt x="71151" y="45199"/>
                </a:moveTo>
                <a:lnTo>
                  <a:pt x="72319" y="47868"/>
                </a:lnTo>
                <a:lnTo>
                  <a:pt x="71151" y="48302"/>
                </a:lnTo>
                <a:lnTo>
                  <a:pt x="71151" y="45199"/>
                </a:lnTo>
                <a:close/>
                <a:moveTo>
                  <a:pt x="92500" y="45199"/>
                </a:moveTo>
                <a:lnTo>
                  <a:pt x="92500" y="48302"/>
                </a:lnTo>
                <a:lnTo>
                  <a:pt x="91332" y="47868"/>
                </a:lnTo>
                <a:lnTo>
                  <a:pt x="92500" y="45199"/>
                </a:lnTo>
                <a:close/>
                <a:moveTo>
                  <a:pt x="62078" y="0"/>
                </a:moveTo>
                <a:lnTo>
                  <a:pt x="58609" y="9240"/>
                </a:lnTo>
                <a:lnTo>
                  <a:pt x="57241" y="5738"/>
                </a:lnTo>
                <a:lnTo>
                  <a:pt x="56140" y="9140"/>
                </a:lnTo>
                <a:lnTo>
                  <a:pt x="56140" y="14044"/>
                </a:lnTo>
                <a:cubicBezTo>
                  <a:pt x="47061" y="32840"/>
                  <a:pt x="36394" y="37926"/>
                  <a:pt x="27509" y="37926"/>
                </a:cubicBezTo>
                <a:cubicBezTo>
                  <a:pt x="19648" y="37926"/>
                  <a:pt x="13181" y="33945"/>
                  <a:pt x="10441" y="31957"/>
                </a:cubicBezTo>
                <a:lnTo>
                  <a:pt x="10441" y="30522"/>
                </a:lnTo>
                <a:lnTo>
                  <a:pt x="9440" y="30389"/>
                </a:lnTo>
                <a:lnTo>
                  <a:pt x="5938" y="24718"/>
                </a:lnTo>
                <a:lnTo>
                  <a:pt x="2602" y="30389"/>
                </a:lnTo>
                <a:lnTo>
                  <a:pt x="1768" y="30522"/>
                </a:lnTo>
                <a:lnTo>
                  <a:pt x="1768" y="43031"/>
                </a:lnTo>
                <a:lnTo>
                  <a:pt x="834" y="43031"/>
                </a:lnTo>
                <a:lnTo>
                  <a:pt x="834" y="44833"/>
                </a:lnTo>
                <a:cubicBezTo>
                  <a:pt x="67" y="45733"/>
                  <a:pt x="0" y="55407"/>
                  <a:pt x="0" y="55407"/>
                </a:cubicBezTo>
                <a:lnTo>
                  <a:pt x="12209" y="55407"/>
                </a:lnTo>
                <a:cubicBezTo>
                  <a:pt x="12209" y="55407"/>
                  <a:pt x="12109" y="45733"/>
                  <a:pt x="11375" y="44833"/>
                </a:cubicBezTo>
                <a:lnTo>
                  <a:pt x="11375" y="44666"/>
                </a:lnTo>
                <a:lnTo>
                  <a:pt x="54873" y="44666"/>
                </a:lnTo>
                <a:lnTo>
                  <a:pt x="54873" y="45400"/>
                </a:lnTo>
                <a:cubicBezTo>
                  <a:pt x="53805" y="46634"/>
                  <a:pt x="53705" y="55107"/>
                  <a:pt x="53705" y="55107"/>
                </a:cubicBezTo>
                <a:lnTo>
                  <a:pt x="70451" y="55107"/>
                </a:lnTo>
                <a:cubicBezTo>
                  <a:pt x="70451" y="55107"/>
                  <a:pt x="70384" y="51871"/>
                  <a:pt x="70117" y="49136"/>
                </a:cubicBezTo>
                <a:lnTo>
                  <a:pt x="73853" y="47735"/>
                </a:lnTo>
                <a:lnTo>
                  <a:pt x="73920" y="47735"/>
                </a:lnTo>
                <a:cubicBezTo>
                  <a:pt x="73953" y="47701"/>
                  <a:pt x="73987" y="47701"/>
                  <a:pt x="74020" y="47668"/>
                </a:cubicBezTo>
                <a:lnTo>
                  <a:pt x="76155" y="46834"/>
                </a:lnTo>
                <a:lnTo>
                  <a:pt x="76221" y="46834"/>
                </a:lnTo>
                <a:lnTo>
                  <a:pt x="76255" y="46801"/>
                </a:lnTo>
                <a:lnTo>
                  <a:pt x="81825" y="44732"/>
                </a:lnTo>
                <a:lnTo>
                  <a:pt x="87396" y="46801"/>
                </a:lnTo>
                <a:cubicBezTo>
                  <a:pt x="87396" y="46801"/>
                  <a:pt x="87396" y="46834"/>
                  <a:pt x="87429" y="46834"/>
                </a:cubicBezTo>
                <a:cubicBezTo>
                  <a:pt x="87452" y="46845"/>
                  <a:pt x="87463" y="46849"/>
                  <a:pt x="87469" y="46849"/>
                </a:cubicBezTo>
                <a:cubicBezTo>
                  <a:pt x="87481" y="46849"/>
                  <a:pt x="87474" y="46834"/>
                  <a:pt x="87496" y="46834"/>
                </a:cubicBezTo>
                <a:lnTo>
                  <a:pt x="89631" y="47668"/>
                </a:lnTo>
                <a:cubicBezTo>
                  <a:pt x="89664" y="47701"/>
                  <a:pt x="89698" y="47701"/>
                  <a:pt x="89731" y="47735"/>
                </a:cubicBezTo>
                <a:lnTo>
                  <a:pt x="89831" y="47735"/>
                </a:lnTo>
                <a:lnTo>
                  <a:pt x="93534" y="49202"/>
                </a:lnTo>
                <a:cubicBezTo>
                  <a:pt x="93267" y="51938"/>
                  <a:pt x="93234" y="55107"/>
                  <a:pt x="93234" y="55107"/>
                </a:cubicBezTo>
                <a:lnTo>
                  <a:pt x="109946" y="55107"/>
                </a:lnTo>
                <a:cubicBezTo>
                  <a:pt x="109946" y="55107"/>
                  <a:pt x="109845" y="46634"/>
                  <a:pt x="108778" y="45400"/>
                </a:cubicBezTo>
                <a:lnTo>
                  <a:pt x="108778" y="44632"/>
                </a:lnTo>
                <a:lnTo>
                  <a:pt x="152309" y="44632"/>
                </a:lnTo>
                <a:lnTo>
                  <a:pt x="152309" y="44833"/>
                </a:lnTo>
                <a:cubicBezTo>
                  <a:pt x="151542" y="45733"/>
                  <a:pt x="151475" y="55407"/>
                  <a:pt x="151475" y="55407"/>
                </a:cubicBezTo>
                <a:lnTo>
                  <a:pt x="163651" y="55407"/>
                </a:lnTo>
                <a:cubicBezTo>
                  <a:pt x="163651" y="55407"/>
                  <a:pt x="163584" y="45733"/>
                  <a:pt x="162817" y="44833"/>
                </a:cubicBezTo>
                <a:lnTo>
                  <a:pt x="162817" y="43031"/>
                </a:lnTo>
                <a:lnTo>
                  <a:pt x="161883" y="43031"/>
                </a:lnTo>
                <a:lnTo>
                  <a:pt x="161883" y="30522"/>
                </a:lnTo>
                <a:lnTo>
                  <a:pt x="160915" y="30389"/>
                </a:lnTo>
                <a:lnTo>
                  <a:pt x="157379" y="24718"/>
                </a:lnTo>
                <a:lnTo>
                  <a:pt x="154044" y="30389"/>
                </a:lnTo>
                <a:lnTo>
                  <a:pt x="153210" y="30522"/>
                </a:lnTo>
                <a:lnTo>
                  <a:pt x="153210" y="31957"/>
                </a:lnTo>
                <a:cubicBezTo>
                  <a:pt x="150468" y="33946"/>
                  <a:pt x="143996" y="37937"/>
                  <a:pt x="136133" y="37937"/>
                </a:cubicBezTo>
                <a:cubicBezTo>
                  <a:pt x="127254" y="37937"/>
                  <a:pt x="116601" y="32849"/>
                  <a:pt x="107544" y="14044"/>
                </a:cubicBezTo>
                <a:lnTo>
                  <a:pt x="107544" y="9140"/>
                </a:lnTo>
                <a:lnTo>
                  <a:pt x="106176" y="5738"/>
                </a:lnTo>
                <a:lnTo>
                  <a:pt x="105042" y="9240"/>
                </a:lnTo>
                <a:lnTo>
                  <a:pt x="101573" y="0"/>
                </a:lnTo>
                <a:lnTo>
                  <a:pt x="98104" y="9240"/>
                </a:lnTo>
                <a:lnTo>
                  <a:pt x="96769" y="5738"/>
                </a:lnTo>
                <a:lnTo>
                  <a:pt x="95635" y="9140"/>
                </a:lnTo>
                <a:lnTo>
                  <a:pt x="95635" y="11976"/>
                </a:lnTo>
                <a:lnTo>
                  <a:pt x="68016" y="11976"/>
                </a:lnTo>
                <a:lnTo>
                  <a:pt x="68016" y="9140"/>
                </a:lnTo>
                <a:lnTo>
                  <a:pt x="66681" y="5738"/>
                </a:lnTo>
                <a:lnTo>
                  <a:pt x="65547" y="9240"/>
                </a:lnTo>
                <a:lnTo>
                  <a:pt x="62078" y="0"/>
                </a:lnTo>
                <a:close/>
              </a:path>
            </a:pathLst>
          </a:custGeom>
          <a:solidFill>
            <a:srgbClr val="F16880">
              <a:alpha val="65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16"/>
          <p:cNvSpPr/>
          <p:nvPr/>
        </p:nvSpPr>
        <p:spPr>
          <a:xfrm>
            <a:off x="1886000" y="4549811"/>
            <a:ext cx="780740" cy="593687"/>
          </a:xfrm>
          <a:custGeom>
            <a:avLst/>
            <a:gdLst/>
            <a:ahLst/>
            <a:cxnLst/>
            <a:rect l="l" t="t" r="r" b="b"/>
            <a:pathLst>
              <a:path w="29922" h="22751" extrusionOk="0">
                <a:moveTo>
                  <a:pt x="6405" y="0"/>
                </a:moveTo>
                <a:lnTo>
                  <a:pt x="6405" y="2936"/>
                </a:lnTo>
                <a:lnTo>
                  <a:pt x="4504" y="2936"/>
                </a:lnTo>
                <a:lnTo>
                  <a:pt x="4504" y="7306"/>
                </a:lnTo>
                <a:lnTo>
                  <a:pt x="1" y="7306"/>
                </a:lnTo>
                <a:lnTo>
                  <a:pt x="1" y="22750"/>
                </a:lnTo>
                <a:lnTo>
                  <a:pt x="29922" y="22750"/>
                </a:lnTo>
                <a:lnTo>
                  <a:pt x="29922" y="7306"/>
                </a:lnTo>
                <a:lnTo>
                  <a:pt x="27287" y="7306"/>
                </a:lnTo>
                <a:lnTo>
                  <a:pt x="27287" y="2936"/>
                </a:lnTo>
                <a:lnTo>
                  <a:pt x="13210" y="2936"/>
                </a:lnTo>
                <a:lnTo>
                  <a:pt x="13210" y="0"/>
                </a:lnTo>
                <a:close/>
              </a:path>
            </a:pathLst>
          </a:custGeom>
          <a:solidFill>
            <a:srgbClr val="8AACDD">
              <a:alpha val="822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16"/>
          <p:cNvSpPr/>
          <p:nvPr/>
        </p:nvSpPr>
        <p:spPr>
          <a:xfrm flipH="1">
            <a:off x="10" y="2823701"/>
            <a:ext cx="1730693" cy="2319798"/>
          </a:xfrm>
          <a:custGeom>
            <a:avLst/>
            <a:gdLst/>
            <a:ahLst/>
            <a:cxnLst/>
            <a:rect l="l" t="t" r="r" b="b"/>
            <a:pathLst>
              <a:path w="42531" h="57008" extrusionOk="0">
                <a:moveTo>
                  <a:pt x="38427" y="1"/>
                </a:moveTo>
                <a:lnTo>
                  <a:pt x="38127" y="5504"/>
                </a:lnTo>
                <a:lnTo>
                  <a:pt x="36393" y="8907"/>
                </a:lnTo>
                <a:lnTo>
                  <a:pt x="36393" y="9908"/>
                </a:lnTo>
                <a:lnTo>
                  <a:pt x="35892" y="9908"/>
                </a:lnTo>
                <a:lnTo>
                  <a:pt x="35892" y="10675"/>
                </a:lnTo>
                <a:lnTo>
                  <a:pt x="35726" y="10675"/>
                </a:lnTo>
                <a:lnTo>
                  <a:pt x="35726" y="13143"/>
                </a:lnTo>
                <a:lnTo>
                  <a:pt x="33924" y="13143"/>
                </a:lnTo>
                <a:lnTo>
                  <a:pt x="33924" y="16179"/>
                </a:lnTo>
                <a:lnTo>
                  <a:pt x="31356" y="18747"/>
                </a:lnTo>
                <a:lnTo>
                  <a:pt x="31356" y="20915"/>
                </a:lnTo>
                <a:lnTo>
                  <a:pt x="29354" y="20915"/>
                </a:lnTo>
                <a:lnTo>
                  <a:pt x="29354" y="35126"/>
                </a:lnTo>
                <a:lnTo>
                  <a:pt x="28320" y="35126"/>
                </a:lnTo>
                <a:lnTo>
                  <a:pt x="28320" y="34092"/>
                </a:lnTo>
                <a:lnTo>
                  <a:pt x="27686" y="34092"/>
                </a:lnTo>
                <a:lnTo>
                  <a:pt x="27686" y="30556"/>
                </a:lnTo>
                <a:lnTo>
                  <a:pt x="26919" y="30556"/>
                </a:lnTo>
                <a:lnTo>
                  <a:pt x="26919" y="13877"/>
                </a:lnTo>
                <a:lnTo>
                  <a:pt x="26319" y="13877"/>
                </a:lnTo>
                <a:lnTo>
                  <a:pt x="26319" y="10641"/>
                </a:lnTo>
                <a:lnTo>
                  <a:pt x="25418" y="10641"/>
                </a:lnTo>
                <a:lnTo>
                  <a:pt x="25418" y="8373"/>
                </a:lnTo>
                <a:lnTo>
                  <a:pt x="24651" y="8373"/>
                </a:lnTo>
                <a:lnTo>
                  <a:pt x="24651" y="6572"/>
                </a:lnTo>
                <a:lnTo>
                  <a:pt x="23850" y="6572"/>
                </a:lnTo>
                <a:lnTo>
                  <a:pt x="23850" y="5138"/>
                </a:lnTo>
                <a:lnTo>
                  <a:pt x="22449" y="3436"/>
                </a:lnTo>
                <a:lnTo>
                  <a:pt x="21048" y="5138"/>
                </a:lnTo>
                <a:lnTo>
                  <a:pt x="21048" y="6572"/>
                </a:lnTo>
                <a:lnTo>
                  <a:pt x="20281" y="6572"/>
                </a:lnTo>
                <a:lnTo>
                  <a:pt x="20281" y="8373"/>
                </a:lnTo>
                <a:lnTo>
                  <a:pt x="19481" y="8373"/>
                </a:lnTo>
                <a:lnTo>
                  <a:pt x="19481" y="10641"/>
                </a:lnTo>
                <a:lnTo>
                  <a:pt x="18580" y="10641"/>
                </a:lnTo>
                <a:lnTo>
                  <a:pt x="18580" y="13877"/>
                </a:lnTo>
                <a:lnTo>
                  <a:pt x="17980" y="13877"/>
                </a:lnTo>
                <a:lnTo>
                  <a:pt x="17980" y="30556"/>
                </a:lnTo>
                <a:lnTo>
                  <a:pt x="17212" y="30556"/>
                </a:lnTo>
                <a:lnTo>
                  <a:pt x="17212" y="34092"/>
                </a:lnTo>
                <a:lnTo>
                  <a:pt x="16579" y="34092"/>
                </a:lnTo>
                <a:lnTo>
                  <a:pt x="16579" y="35126"/>
                </a:lnTo>
                <a:lnTo>
                  <a:pt x="15544" y="35126"/>
                </a:lnTo>
                <a:lnTo>
                  <a:pt x="15544" y="26920"/>
                </a:lnTo>
                <a:lnTo>
                  <a:pt x="12609" y="26920"/>
                </a:lnTo>
                <a:lnTo>
                  <a:pt x="12609" y="18113"/>
                </a:lnTo>
                <a:lnTo>
                  <a:pt x="10941" y="18113"/>
                </a:lnTo>
                <a:lnTo>
                  <a:pt x="10941" y="12143"/>
                </a:lnTo>
                <a:lnTo>
                  <a:pt x="4937" y="12143"/>
                </a:lnTo>
                <a:lnTo>
                  <a:pt x="4937" y="18113"/>
                </a:lnTo>
                <a:lnTo>
                  <a:pt x="3269" y="18113"/>
                </a:lnTo>
                <a:lnTo>
                  <a:pt x="3269" y="26920"/>
                </a:lnTo>
                <a:lnTo>
                  <a:pt x="0" y="26920"/>
                </a:lnTo>
                <a:lnTo>
                  <a:pt x="0" y="57008"/>
                </a:lnTo>
                <a:lnTo>
                  <a:pt x="42530" y="57008"/>
                </a:lnTo>
                <a:lnTo>
                  <a:pt x="42530" y="13143"/>
                </a:lnTo>
                <a:lnTo>
                  <a:pt x="41063" y="13143"/>
                </a:lnTo>
                <a:lnTo>
                  <a:pt x="41063" y="10675"/>
                </a:lnTo>
                <a:lnTo>
                  <a:pt x="40896" y="10675"/>
                </a:lnTo>
                <a:lnTo>
                  <a:pt x="40896" y="9908"/>
                </a:lnTo>
                <a:lnTo>
                  <a:pt x="40462" y="9908"/>
                </a:lnTo>
                <a:lnTo>
                  <a:pt x="40462" y="8907"/>
                </a:lnTo>
                <a:lnTo>
                  <a:pt x="38728" y="5504"/>
                </a:lnTo>
                <a:lnTo>
                  <a:pt x="38427" y="1"/>
                </a:lnTo>
                <a:close/>
              </a:path>
            </a:pathLst>
          </a:custGeom>
          <a:solidFill>
            <a:srgbClr val="8AACDD">
              <a:alpha val="822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16"/>
          <p:cNvSpPr txBox="1">
            <a:spLocks noGrp="1"/>
          </p:cNvSpPr>
          <p:nvPr>
            <p:ph type="title" hasCustomPrompt="1"/>
          </p:nvPr>
        </p:nvSpPr>
        <p:spPr>
          <a:xfrm>
            <a:off x="1640775" y="1727200"/>
            <a:ext cx="5862300" cy="10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8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18" name="Google Shape;118;p16"/>
          <p:cNvSpPr txBox="1">
            <a:spLocks noGrp="1"/>
          </p:cNvSpPr>
          <p:nvPr>
            <p:ph type="subTitle" idx="1"/>
          </p:nvPr>
        </p:nvSpPr>
        <p:spPr>
          <a:xfrm>
            <a:off x="1640925" y="2809875"/>
            <a:ext cx="5862300" cy="32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552241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bg>
      <p:bgPr>
        <a:solidFill>
          <a:schemeClr val="dk1"/>
        </a:solidFill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9"/>
          <p:cNvSpPr txBox="1">
            <a:spLocks noGrp="1"/>
          </p:cNvSpPr>
          <p:nvPr>
            <p:ph type="ctrTitle"/>
          </p:nvPr>
        </p:nvSpPr>
        <p:spPr>
          <a:xfrm>
            <a:off x="713225" y="361950"/>
            <a:ext cx="7717500" cy="60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755786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01">
  <p:cSld name="Title Only 01">
    <p:bg>
      <p:bgPr>
        <a:solidFill>
          <a:schemeClr val="dk1"/>
        </a:solidFill>
        <a:effectLst/>
      </p:bgPr>
    </p:bg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23"/>
          <p:cNvSpPr/>
          <p:nvPr/>
        </p:nvSpPr>
        <p:spPr>
          <a:xfrm>
            <a:off x="0" y="4026425"/>
            <a:ext cx="682315" cy="1112504"/>
          </a:xfrm>
          <a:custGeom>
            <a:avLst/>
            <a:gdLst/>
            <a:ahLst/>
            <a:cxnLst/>
            <a:rect l="l" t="t" r="r" b="b"/>
            <a:pathLst>
              <a:path w="12143" h="9675" extrusionOk="0">
                <a:moveTo>
                  <a:pt x="1" y="0"/>
                </a:moveTo>
                <a:lnTo>
                  <a:pt x="1" y="9674"/>
                </a:lnTo>
                <a:lnTo>
                  <a:pt x="12143" y="9674"/>
                </a:lnTo>
                <a:lnTo>
                  <a:pt x="12143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p23"/>
          <p:cNvSpPr/>
          <p:nvPr/>
        </p:nvSpPr>
        <p:spPr>
          <a:xfrm>
            <a:off x="521125" y="4544650"/>
            <a:ext cx="489228" cy="594265"/>
          </a:xfrm>
          <a:custGeom>
            <a:avLst/>
            <a:gdLst/>
            <a:ahLst/>
            <a:cxnLst/>
            <a:rect l="l" t="t" r="r" b="b"/>
            <a:pathLst>
              <a:path w="6339" h="10576" extrusionOk="0">
                <a:moveTo>
                  <a:pt x="0" y="1"/>
                </a:moveTo>
                <a:lnTo>
                  <a:pt x="0" y="10575"/>
                </a:lnTo>
                <a:lnTo>
                  <a:pt x="6338" y="10575"/>
                </a:lnTo>
                <a:lnTo>
                  <a:pt x="6338" y="1"/>
                </a:lnTo>
                <a:close/>
              </a:path>
            </a:pathLst>
          </a:custGeom>
          <a:solidFill>
            <a:srgbClr val="F6B26B">
              <a:alpha val="81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p23"/>
          <p:cNvSpPr/>
          <p:nvPr/>
        </p:nvSpPr>
        <p:spPr>
          <a:xfrm>
            <a:off x="1268934" y="4731056"/>
            <a:ext cx="354278" cy="412435"/>
          </a:xfrm>
          <a:custGeom>
            <a:avLst/>
            <a:gdLst/>
            <a:ahLst/>
            <a:cxnLst/>
            <a:rect l="l" t="t" r="r" b="b"/>
            <a:pathLst>
              <a:path w="6305" h="7340" extrusionOk="0">
                <a:moveTo>
                  <a:pt x="0" y="0"/>
                </a:moveTo>
                <a:lnTo>
                  <a:pt x="0" y="7339"/>
                </a:lnTo>
                <a:lnTo>
                  <a:pt x="6305" y="7339"/>
                </a:lnTo>
                <a:lnTo>
                  <a:pt x="6305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p23"/>
          <p:cNvSpPr/>
          <p:nvPr/>
        </p:nvSpPr>
        <p:spPr>
          <a:xfrm>
            <a:off x="1485900" y="4431950"/>
            <a:ext cx="354292" cy="711551"/>
          </a:xfrm>
          <a:custGeom>
            <a:avLst/>
            <a:gdLst/>
            <a:ahLst/>
            <a:cxnLst/>
            <a:rect l="l" t="t" r="r" b="b"/>
            <a:pathLst>
              <a:path w="21816" h="2703" extrusionOk="0">
                <a:moveTo>
                  <a:pt x="0" y="0"/>
                </a:moveTo>
                <a:lnTo>
                  <a:pt x="0" y="2702"/>
                </a:lnTo>
                <a:lnTo>
                  <a:pt x="21816" y="2702"/>
                </a:lnTo>
                <a:lnTo>
                  <a:pt x="21816" y="0"/>
                </a:lnTo>
                <a:close/>
              </a:path>
            </a:pathLst>
          </a:custGeom>
          <a:solidFill>
            <a:srgbClr val="F6B26B">
              <a:alpha val="7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23"/>
          <p:cNvSpPr/>
          <p:nvPr/>
        </p:nvSpPr>
        <p:spPr>
          <a:xfrm>
            <a:off x="8039950" y="4454525"/>
            <a:ext cx="354310" cy="711557"/>
          </a:xfrm>
          <a:custGeom>
            <a:avLst/>
            <a:gdLst/>
            <a:ahLst/>
            <a:cxnLst/>
            <a:rect l="l" t="t" r="r" b="b"/>
            <a:pathLst>
              <a:path w="8707" h="8307" extrusionOk="0">
                <a:moveTo>
                  <a:pt x="0" y="0"/>
                </a:moveTo>
                <a:lnTo>
                  <a:pt x="0" y="8306"/>
                </a:lnTo>
                <a:lnTo>
                  <a:pt x="8706" y="8306"/>
                </a:lnTo>
                <a:lnTo>
                  <a:pt x="8706" y="0"/>
                </a:lnTo>
                <a:close/>
              </a:path>
            </a:pathLst>
          </a:custGeom>
          <a:solidFill>
            <a:srgbClr val="E06666">
              <a:alpha val="768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p23"/>
          <p:cNvSpPr/>
          <p:nvPr/>
        </p:nvSpPr>
        <p:spPr>
          <a:xfrm>
            <a:off x="8478100" y="4026421"/>
            <a:ext cx="567479" cy="1139658"/>
          </a:xfrm>
          <a:custGeom>
            <a:avLst/>
            <a:gdLst/>
            <a:ahLst/>
            <a:cxnLst/>
            <a:rect l="l" t="t" r="r" b="b"/>
            <a:pathLst>
              <a:path w="8707" h="8307" extrusionOk="0">
                <a:moveTo>
                  <a:pt x="0" y="0"/>
                </a:moveTo>
                <a:lnTo>
                  <a:pt x="0" y="8306"/>
                </a:lnTo>
                <a:lnTo>
                  <a:pt x="8706" y="8306"/>
                </a:lnTo>
                <a:lnTo>
                  <a:pt x="8706" y="0"/>
                </a:lnTo>
                <a:close/>
              </a:path>
            </a:pathLst>
          </a:custGeom>
          <a:solidFill>
            <a:srgbClr val="E06666">
              <a:alpha val="768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p23"/>
          <p:cNvSpPr txBox="1">
            <a:spLocks noGrp="1"/>
          </p:cNvSpPr>
          <p:nvPr>
            <p:ph type="ctrTitle"/>
          </p:nvPr>
        </p:nvSpPr>
        <p:spPr>
          <a:xfrm>
            <a:off x="713225" y="361950"/>
            <a:ext cx="7717500" cy="60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81726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01">
  <p:cSld name="Title and Four Columns 01">
    <p:bg>
      <p:bgPr>
        <a:solidFill>
          <a:schemeClr val="dk1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0"/>
          <p:cNvSpPr txBox="1">
            <a:spLocks noGrp="1"/>
          </p:cNvSpPr>
          <p:nvPr>
            <p:ph type="title" hasCustomPrompt="1"/>
          </p:nvPr>
        </p:nvSpPr>
        <p:spPr>
          <a:xfrm>
            <a:off x="5715150" y="3113125"/>
            <a:ext cx="2647200" cy="37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r>
              <a:t>xx%</a:t>
            </a:r>
          </a:p>
        </p:txBody>
      </p:sp>
      <p:sp>
        <p:nvSpPr>
          <p:cNvPr id="75" name="Google Shape;75;p10"/>
          <p:cNvSpPr txBox="1">
            <a:spLocks noGrp="1"/>
          </p:cNvSpPr>
          <p:nvPr>
            <p:ph type="subTitle" idx="1"/>
          </p:nvPr>
        </p:nvSpPr>
        <p:spPr>
          <a:xfrm>
            <a:off x="5715125" y="3482825"/>
            <a:ext cx="2657700" cy="60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0"/>
          <p:cNvSpPr txBox="1">
            <a:spLocks noGrp="1"/>
          </p:cNvSpPr>
          <p:nvPr>
            <p:ph type="title" idx="2" hasCustomPrompt="1"/>
          </p:nvPr>
        </p:nvSpPr>
        <p:spPr>
          <a:xfrm>
            <a:off x="5715150" y="1599675"/>
            <a:ext cx="2647200" cy="37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r>
              <a:t>xx%</a:t>
            </a:r>
          </a:p>
        </p:txBody>
      </p:sp>
      <p:sp>
        <p:nvSpPr>
          <p:cNvPr id="77" name="Google Shape;77;p10"/>
          <p:cNvSpPr txBox="1">
            <a:spLocks noGrp="1"/>
          </p:cNvSpPr>
          <p:nvPr>
            <p:ph type="subTitle" idx="3"/>
          </p:nvPr>
        </p:nvSpPr>
        <p:spPr>
          <a:xfrm>
            <a:off x="5715125" y="1969375"/>
            <a:ext cx="2657700" cy="60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0"/>
          <p:cNvSpPr txBox="1">
            <a:spLocks noGrp="1"/>
          </p:cNvSpPr>
          <p:nvPr>
            <p:ph type="title" idx="4" hasCustomPrompt="1"/>
          </p:nvPr>
        </p:nvSpPr>
        <p:spPr>
          <a:xfrm>
            <a:off x="816750" y="3113125"/>
            <a:ext cx="2647200" cy="37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r>
              <a:t>xx%</a:t>
            </a:r>
          </a:p>
        </p:txBody>
      </p:sp>
      <p:sp>
        <p:nvSpPr>
          <p:cNvPr id="79" name="Google Shape;79;p10"/>
          <p:cNvSpPr txBox="1">
            <a:spLocks noGrp="1"/>
          </p:cNvSpPr>
          <p:nvPr>
            <p:ph type="subTitle" idx="5"/>
          </p:nvPr>
        </p:nvSpPr>
        <p:spPr>
          <a:xfrm>
            <a:off x="816725" y="3482825"/>
            <a:ext cx="2657700" cy="60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0"/>
          <p:cNvSpPr txBox="1">
            <a:spLocks noGrp="1"/>
          </p:cNvSpPr>
          <p:nvPr>
            <p:ph type="title" idx="6" hasCustomPrompt="1"/>
          </p:nvPr>
        </p:nvSpPr>
        <p:spPr>
          <a:xfrm>
            <a:off x="816750" y="1599675"/>
            <a:ext cx="2647200" cy="37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r>
              <a:t>xx%</a:t>
            </a:r>
          </a:p>
        </p:txBody>
      </p:sp>
      <p:sp>
        <p:nvSpPr>
          <p:cNvPr id="81" name="Google Shape;81;p10"/>
          <p:cNvSpPr txBox="1">
            <a:spLocks noGrp="1"/>
          </p:cNvSpPr>
          <p:nvPr>
            <p:ph type="subTitle" idx="7"/>
          </p:nvPr>
        </p:nvSpPr>
        <p:spPr>
          <a:xfrm>
            <a:off x="816725" y="1969375"/>
            <a:ext cx="2657700" cy="60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0"/>
          <p:cNvSpPr txBox="1">
            <a:spLocks noGrp="1"/>
          </p:cNvSpPr>
          <p:nvPr>
            <p:ph type="ctrTitle" idx="8"/>
          </p:nvPr>
        </p:nvSpPr>
        <p:spPr>
          <a:xfrm>
            <a:off x="713225" y="361950"/>
            <a:ext cx="7717500" cy="60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10"/>
          <p:cNvSpPr/>
          <p:nvPr/>
        </p:nvSpPr>
        <p:spPr>
          <a:xfrm>
            <a:off x="3535763" y="1130838"/>
            <a:ext cx="2118004" cy="4029339"/>
          </a:xfrm>
          <a:custGeom>
            <a:avLst/>
            <a:gdLst/>
            <a:ahLst/>
            <a:cxnLst/>
            <a:rect l="l" t="t" r="r" b="b"/>
            <a:pathLst>
              <a:path w="55587" h="105750" extrusionOk="0">
                <a:moveTo>
                  <a:pt x="27070" y="45968"/>
                </a:moveTo>
                <a:cubicBezTo>
                  <a:pt x="27402" y="48020"/>
                  <a:pt x="28065" y="55595"/>
                  <a:pt x="28367" y="59608"/>
                </a:cubicBezTo>
                <a:lnTo>
                  <a:pt x="26044" y="59638"/>
                </a:lnTo>
                <a:cubicBezTo>
                  <a:pt x="26285" y="56289"/>
                  <a:pt x="27070" y="45998"/>
                  <a:pt x="27070" y="45998"/>
                </a:cubicBezTo>
                <a:lnTo>
                  <a:pt x="27070" y="45968"/>
                </a:lnTo>
                <a:close/>
                <a:moveTo>
                  <a:pt x="29454" y="68028"/>
                </a:moveTo>
                <a:cubicBezTo>
                  <a:pt x="29755" y="69597"/>
                  <a:pt x="30118" y="71136"/>
                  <a:pt x="30510" y="72705"/>
                </a:cubicBezTo>
                <a:cubicBezTo>
                  <a:pt x="31083" y="74908"/>
                  <a:pt x="31717" y="77141"/>
                  <a:pt x="32441" y="79314"/>
                </a:cubicBezTo>
                <a:lnTo>
                  <a:pt x="22332" y="79435"/>
                </a:lnTo>
                <a:cubicBezTo>
                  <a:pt x="23026" y="77232"/>
                  <a:pt x="23629" y="74999"/>
                  <a:pt x="24142" y="72765"/>
                </a:cubicBezTo>
                <a:cubicBezTo>
                  <a:pt x="24505" y="71196"/>
                  <a:pt x="24837" y="69627"/>
                  <a:pt x="25138" y="68058"/>
                </a:cubicBezTo>
                <a:lnTo>
                  <a:pt x="29454" y="68028"/>
                </a:lnTo>
                <a:close/>
                <a:moveTo>
                  <a:pt x="26708" y="1"/>
                </a:moveTo>
                <a:cubicBezTo>
                  <a:pt x="26677" y="1"/>
                  <a:pt x="26647" y="23"/>
                  <a:pt x="26647" y="69"/>
                </a:cubicBezTo>
                <a:lnTo>
                  <a:pt x="26466" y="4112"/>
                </a:lnTo>
                <a:cubicBezTo>
                  <a:pt x="26225" y="4233"/>
                  <a:pt x="26044" y="4475"/>
                  <a:pt x="26044" y="4746"/>
                </a:cubicBezTo>
                <a:lnTo>
                  <a:pt x="26044" y="5259"/>
                </a:lnTo>
                <a:lnTo>
                  <a:pt x="25591" y="5259"/>
                </a:lnTo>
                <a:cubicBezTo>
                  <a:pt x="25507" y="4951"/>
                  <a:pt x="25241" y="4773"/>
                  <a:pt x="24938" y="4773"/>
                </a:cubicBezTo>
                <a:cubicBezTo>
                  <a:pt x="24914" y="4773"/>
                  <a:pt x="24891" y="4774"/>
                  <a:pt x="24867" y="4776"/>
                </a:cubicBezTo>
                <a:cubicBezTo>
                  <a:pt x="24535" y="4837"/>
                  <a:pt x="24324" y="5139"/>
                  <a:pt x="24324" y="5470"/>
                </a:cubicBezTo>
                <a:lnTo>
                  <a:pt x="24324" y="5983"/>
                </a:lnTo>
                <a:lnTo>
                  <a:pt x="23780" y="5983"/>
                </a:lnTo>
                <a:lnTo>
                  <a:pt x="23780" y="6557"/>
                </a:lnTo>
                <a:lnTo>
                  <a:pt x="23328" y="6557"/>
                </a:lnTo>
                <a:lnTo>
                  <a:pt x="23358" y="9514"/>
                </a:lnTo>
                <a:cubicBezTo>
                  <a:pt x="23931" y="9514"/>
                  <a:pt x="24414" y="9997"/>
                  <a:pt x="24384" y="10570"/>
                </a:cubicBezTo>
                <a:lnTo>
                  <a:pt x="23599" y="33294"/>
                </a:lnTo>
                <a:lnTo>
                  <a:pt x="23479" y="36553"/>
                </a:lnTo>
                <a:cubicBezTo>
                  <a:pt x="23448" y="37609"/>
                  <a:pt x="23388" y="38695"/>
                  <a:pt x="23358" y="39782"/>
                </a:cubicBezTo>
                <a:cubicBezTo>
                  <a:pt x="23237" y="41924"/>
                  <a:pt x="23116" y="44067"/>
                  <a:pt x="22966" y="46210"/>
                </a:cubicBezTo>
                <a:cubicBezTo>
                  <a:pt x="22634" y="50495"/>
                  <a:pt x="22151" y="54750"/>
                  <a:pt x="21487" y="58944"/>
                </a:cubicBezTo>
                <a:lnTo>
                  <a:pt x="21366" y="59669"/>
                </a:lnTo>
                <a:lnTo>
                  <a:pt x="19314" y="59669"/>
                </a:lnTo>
                <a:lnTo>
                  <a:pt x="19918" y="61721"/>
                </a:lnTo>
                <a:cubicBezTo>
                  <a:pt x="20038" y="62173"/>
                  <a:pt x="20370" y="62535"/>
                  <a:pt x="20793" y="62747"/>
                </a:cubicBezTo>
                <a:cubicBezTo>
                  <a:pt x="20219" y="65644"/>
                  <a:pt x="19556" y="68510"/>
                  <a:pt x="18741" y="71347"/>
                </a:cubicBezTo>
                <a:cubicBezTo>
                  <a:pt x="17956" y="74093"/>
                  <a:pt x="17021" y="76809"/>
                  <a:pt x="15964" y="79465"/>
                </a:cubicBezTo>
                <a:lnTo>
                  <a:pt x="13460" y="79495"/>
                </a:lnTo>
                <a:lnTo>
                  <a:pt x="13460" y="80189"/>
                </a:lnTo>
                <a:lnTo>
                  <a:pt x="14003" y="80189"/>
                </a:lnTo>
                <a:lnTo>
                  <a:pt x="14033" y="83901"/>
                </a:lnTo>
                <a:cubicBezTo>
                  <a:pt x="13249" y="85530"/>
                  <a:pt x="12434" y="87100"/>
                  <a:pt x="11559" y="88669"/>
                </a:cubicBezTo>
                <a:lnTo>
                  <a:pt x="10774" y="89997"/>
                </a:lnTo>
                <a:cubicBezTo>
                  <a:pt x="10623" y="90238"/>
                  <a:pt x="10502" y="90449"/>
                  <a:pt x="10352" y="90661"/>
                </a:cubicBezTo>
                <a:lnTo>
                  <a:pt x="9929" y="91324"/>
                </a:lnTo>
                <a:lnTo>
                  <a:pt x="8209" y="94071"/>
                </a:lnTo>
                <a:lnTo>
                  <a:pt x="3501" y="101615"/>
                </a:lnTo>
                <a:lnTo>
                  <a:pt x="2747" y="102580"/>
                </a:lnTo>
                <a:lnTo>
                  <a:pt x="2355" y="102580"/>
                </a:lnTo>
                <a:lnTo>
                  <a:pt x="1" y="105749"/>
                </a:lnTo>
                <a:lnTo>
                  <a:pt x="14667" y="105689"/>
                </a:lnTo>
                <a:lnTo>
                  <a:pt x="12826" y="102490"/>
                </a:lnTo>
                <a:lnTo>
                  <a:pt x="12404" y="102490"/>
                </a:lnTo>
                <a:lnTo>
                  <a:pt x="11891" y="101524"/>
                </a:lnTo>
                <a:lnTo>
                  <a:pt x="14094" y="97662"/>
                </a:lnTo>
                <a:lnTo>
                  <a:pt x="14908" y="96243"/>
                </a:lnTo>
                <a:cubicBezTo>
                  <a:pt x="15180" y="95760"/>
                  <a:pt x="15451" y="95308"/>
                  <a:pt x="15723" y="94795"/>
                </a:cubicBezTo>
                <a:lnTo>
                  <a:pt x="16146" y="94040"/>
                </a:lnTo>
                <a:cubicBezTo>
                  <a:pt x="16176" y="94010"/>
                  <a:pt x="16176" y="93980"/>
                  <a:pt x="16206" y="93950"/>
                </a:cubicBezTo>
                <a:cubicBezTo>
                  <a:pt x="19051" y="90120"/>
                  <a:pt x="23355" y="88195"/>
                  <a:pt x="27662" y="88195"/>
                </a:cubicBezTo>
                <a:cubicBezTo>
                  <a:pt x="31806" y="88195"/>
                  <a:pt x="35953" y="89977"/>
                  <a:pt x="38809" y="93558"/>
                </a:cubicBezTo>
                <a:lnTo>
                  <a:pt x="38959" y="93829"/>
                </a:lnTo>
                <a:lnTo>
                  <a:pt x="39382" y="94553"/>
                </a:lnTo>
                <a:cubicBezTo>
                  <a:pt x="39653" y="95036"/>
                  <a:pt x="39955" y="95489"/>
                  <a:pt x="40227" y="95972"/>
                </a:cubicBezTo>
                <a:lnTo>
                  <a:pt x="41072" y="97360"/>
                </a:lnTo>
                <a:lnTo>
                  <a:pt x="43456" y="101192"/>
                </a:lnTo>
                <a:lnTo>
                  <a:pt x="42943" y="102158"/>
                </a:lnTo>
                <a:lnTo>
                  <a:pt x="42520" y="102188"/>
                </a:lnTo>
                <a:lnTo>
                  <a:pt x="40830" y="105447"/>
                </a:lnTo>
                <a:lnTo>
                  <a:pt x="40830" y="105447"/>
                </a:lnTo>
                <a:lnTo>
                  <a:pt x="55587" y="105327"/>
                </a:lnTo>
                <a:lnTo>
                  <a:pt x="52931" y="101947"/>
                </a:lnTo>
                <a:lnTo>
                  <a:pt x="52539" y="101947"/>
                </a:lnTo>
                <a:lnTo>
                  <a:pt x="46866" y="93708"/>
                </a:lnTo>
                <a:lnTo>
                  <a:pt x="45085" y="90992"/>
                </a:lnTo>
                <a:lnTo>
                  <a:pt x="44663" y="90329"/>
                </a:lnTo>
                <a:cubicBezTo>
                  <a:pt x="44512" y="90117"/>
                  <a:pt x="44391" y="89906"/>
                  <a:pt x="44240" y="89695"/>
                </a:cubicBezTo>
                <a:lnTo>
                  <a:pt x="43426" y="88367"/>
                </a:lnTo>
                <a:cubicBezTo>
                  <a:pt x="42369" y="86587"/>
                  <a:pt x="41374" y="84746"/>
                  <a:pt x="40468" y="82875"/>
                </a:cubicBezTo>
                <a:lnTo>
                  <a:pt x="40348" y="82573"/>
                </a:lnTo>
                <a:lnTo>
                  <a:pt x="40317" y="79948"/>
                </a:lnTo>
                <a:lnTo>
                  <a:pt x="40770" y="79948"/>
                </a:lnTo>
                <a:lnTo>
                  <a:pt x="40770" y="79254"/>
                </a:lnTo>
                <a:lnTo>
                  <a:pt x="38839" y="79284"/>
                </a:lnTo>
                <a:cubicBezTo>
                  <a:pt x="37722" y="76628"/>
                  <a:pt x="36756" y="73942"/>
                  <a:pt x="35912" y="71196"/>
                </a:cubicBezTo>
                <a:cubicBezTo>
                  <a:pt x="35067" y="68390"/>
                  <a:pt x="34312" y="65523"/>
                  <a:pt x="33709" y="62656"/>
                </a:cubicBezTo>
                <a:cubicBezTo>
                  <a:pt x="34101" y="62445"/>
                  <a:pt x="34433" y="62053"/>
                  <a:pt x="34554" y="61600"/>
                </a:cubicBezTo>
                <a:lnTo>
                  <a:pt x="35127" y="59548"/>
                </a:lnTo>
                <a:lnTo>
                  <a:pt x="33075" y="59548"/>
                </a:lnTo>
                <a:lnTo>
                  <a:pt x="32924" y="58854"/>
                </a:lnTo>
                <a:cubicBezTo>
                  <a:pt x="32170" y="54659"/>
                  <a:pt x="31626" y="50404"/>
                  <a:pt x="31204" y="46149"/>
                </a:cubicBezTo>
                <a:cubicBezTo>
                  <a:pt x="30993" y="44007"/>
                  <a:pt x="30842" y="41864"/>
                  <a:pt x="30691" y="39721"/>
                </a:cubicBezTo>
                <a:cubicBezTo>
                  <a:pt x="30631" y="38635"/>
                  <a:pt x="30570" y="37579"/>
                  <a:pt x="30510" y="36493"/>
                </a:cubicBezTo>
                <a:lnTo>
                  <a:pt x="30329" y="33233"/>
                </a:lnTo>
                <a:lnTo>
                  <a:pt x="29061" y="10540"/>
                </a:lnTo>
                <a:cubicBezTo>
                  <a:pt x="29031" y="9967"/>
                  <a:pt x="29514" y="9484"/>
                  <a:pt x="30087" y="9454"/>
                </a:cubicBezTo>
                <a:lnTo>
                  <a:pt x="30178" y="9454"/>
                </a:lnTo>
                <a:lnTo>
                  <a:pt x="30148" y="6527"/>
                </a:lnTo>
                <a:lnTo>
                  <a:pt x="29695" y="6527"/>
                </a:lnTo>
                <a:lnTo>
                  <a:pt x="29695" y="5953"/>
                </a:lnTo>
                <a:lnTo>
                  <a:pt x="29152" y="5953"/>
                </a:lnTo>
                <a:lnTo>
                  <a:pt x="29152" y="5440"/>
                </a:lnTo>
                <a:cubicBezTo>
                  <a:pt x="29152" y="5108"/>
                  <a:pt x="28910" y="4807"/>
                  <a:pt x="28609" y="4746"/>
                </a:cubicBezTo>
                <a:cubicBezTo>
                  <a:pt x="28588" y="4744"/>
                  <a:pt x="28566" y="4743"/>
                  <a:pt x="28546" y="4743"/>
                </a:cubicBezTo>
                <a:cubicBezTo>
                  <a:pt x="28239" y="4743"/>
                  <a:pt x="27969" y="4947"/>
                  <a:pt x="27884" y="5229"/>
                </a:cubicBezTo>
                <a:lnTo>
                  <a:pt x="27462" y="5229"/>
                </a:lnTo>
                <a:lnTo>
                  <a:pt x="27462" y="4716"/>
                </a:lnTo>
                <a:cubicBezTo>
                  <a:pt x="27462" y="4444"/>
                  <a:pt x="27311" y="4203"/>
                  <a:pt x="27039" y="4112"/>
                </a:cubicBezTo>
                <a:lnTo>
                  <a:pt x="26768" y="69"/>
                </a:lnTo>
                <a:cubicBezTo>
                  <a:pt x="26768" y="23"/>
                  <a:pt x="26738" y="1"/>
                  <a:pt x="26708" y="1"/>
                </a:cubicBezTo>
                <a:close/>
              </a:path>
            </a:pathLst>
          </a:custGeom>
          <a:solidFill>
            <a:srgbClr val="8AACDD">
              <a:alpha val="791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87251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04050" y="445025"/>
            <a:ext cx="7826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Bebas Neue"/>
              <a:buNone/>
              <a:defRPr sz="31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Bebas Neue"/>
              <a:buNone/>
              <a:defRPr sz="31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Bebas Neue"/>
              <a:buNone/>
              <a:defRPr sz="31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Bebas Neue"/>
              <a:buNone/>
              <a:defRPr sz="31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Bebas Neue"/>
              <a:buNone/>
              <a:defRPr sz="31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Bebas Neue"/>
              <a:buNone/>
              <a:defRPr sz="31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Bebas Neue"/>
              <a:buNone/>
              <a:defRPr sz="31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Bebas Neue"/>
              <a:buNone/>
              <a:defRPr sz="31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Bebas Neue"/>
              <a:buNone/>
              <a:defRPr sz="31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04050" y="1152475"/>
            <a:ext cx="78267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exend Deca"/>
              <a:buChar char="●"/>
              <a:defRPr sz="18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Deca"/>
              <a:buChar char="○"/>
              <a:defRPr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Deca"/>
              <a:buChar char="■"/>
              <a:defRPr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Deca"/>
              <a:buChar char="●"/>
              <a:defRPr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Deca"/>
              <a:buChar char="○"/>
              <a:defRPr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Deca"/>
              <a:buChar char="■"/>
              <a:defRPr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Deca"/>
              <a:buChar char="●"/>
              <a:defRPr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Deca"/>
              <a:buChar char="○"/>
              <a:defRPr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Lexend Deca"/>
              <a:buChar char="■"/>
              <a:defRPr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1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  <p:sldLayoutId id="2147483695" r:id="rId16"/>
    <p:sldLayoutId id="2147483696" r:id="rId17"/>
    <p:sldLayoutId id="2147483697" r:id="rId18"/>
    <p:sldLayoutId id="2147483698" r:id="rId1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2880">
          <p15:clr>
            <a:srgbClr val="EA4335"/>
          </p15:clr>
        </p15:guide>
        <p15:guide id="2">
          <p15:clr>
            <a:srgbClr val="EA4335"/>
          </p15:clr>
        </p15:guide>
        <p15:guide id="3" pos="5760">
          <p15:clr>
            <a:srgbClr val="EA4335"/>
          </p15:clr>
        </p15:guide>
        <p15:guide id="4" pos="449">
          <p15:clr>
            <a:srgbClr val="EA4335"/>
          </p15:clr>
        </p15:guide>
        <p15:guide id="5" pos="5311">
          <p15:clr>
            <a:srgbClr val="EA4335"/>
          </p15:clr>
        </p15:guide>
        <p15:guide id="6" orient="horz" pos="1620">
          <p15:clr>
            <a:srgbClr val="EA4335"/>
          </p15:clr>
        </p15:guide>
        <p15:guide id="7" orient="horz" pos="340">
          <p15:clr>
            <a:srgbClr val="EA4335"/>
          </p15:clr>
        </p15:guide>
        <p15:guide id="8" orient="horz">
          <p15:clr>
            <a:srgbClr val="EA4335"/>
          </p15:clr>
        </p15:guide>
        <p15:guide id="9" orient="horz" pos="2897">
          <p15:clr>
            <a:srgbClr val="EA4335"/>
          </p15:clr>
        </p15:guide>
        <p15:guide id="10" orient="horz" pos="3237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0.png"/><Relationship Id="rId3" Type="http://schemas.openxmlformats.org/officeDocument/2006/relationships/image" Target="../media/image1.png"/><Relationship Id="rId7" Type="http://schemas.openxmlformats.org/officeDocument/2006/relationships/slide" Target="slide100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slide" Target="slide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8.png"/><Relationship Id="rId7" Type="http://schemas.openxmlformats.org/officeDocument/2006/relationships/slide" Target="slide13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8.png"/><Relationship Id="rId4" Type="http://schemas.openxmlformats.org/officeDocument/2006/relationships/slide" Target="slide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hyperlink" Target="https://app.powerbi.com/groups/me/apps/8e6ba15d-1ed2-45c4-b5fb-ebcd539b8a61/dashboards/cca3d8c6-a7c0-4461-994a-9384c438bfe1?ctid=d4e104e3-ae7d-4371-a239-745aa8960cc9&amp;experience=power-bi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jp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8.xml"/><Relationship Id="rId4" Type="http://schemas.openxmlformats.org/officeDocument/2006/relationships/hyperlink" Target="https://medium.com/@UpOutNYC/cool-map-overlays-show-nyc-s-size-compared-to-other-major-cities-6244dc2616f1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6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6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6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70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7" Type="http://schemas.openxmlformats.org/officeDocument/2006/relationships/hyperlink" Target="mailto:jgarrison@dev-10.com" TargetMode="Externa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9.xml"/><Relationship Id="rId6" Type="http://schemas.openxmlformats.org/officeDocument/2006/relationships/hyperlink" Target="mailto:jhoffman@dev-10.com" TargetMode="External"/><Relationship Id="rId5" Type="http://schemas.openxmlformats.org/officeDocument/2006/relationships/hyperlink" Target="https://www.linkedin.com/in/Jessica-L-Hoffman" TargetMode="External"/><Relationship Id="rId4" Type="http://schemas.openxmlformats.org/officeDocument/2006/relationships/hyperlink" Target="https://github.com/garris9/AirJnJ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8.png"/><Relationship Id="rId7" Type="http://schemas.openxmlformats.org/officeDocument/2006/relationships/slide" Target="slide13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8.png"/><Relationship Id="rId4" Type="http://schemas.openxmlformats.org/officeDocument/2006/relationships/slide" Target="slide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0" name="Google Shape;1520;p76"/>
          <p:cNvSpPr txBox="1">
            <a:spLocks noGrp="1"/>
          </p:cNvSpPr>
          <p:nvPr>
            <p:ph type="ctrTitle"/>
          </p:nvPr>
        </p:nvSpPr>
        <p:spPr>
          <a:xfrm>
            <a:off x="713225" y="361950"/>
            <a:ext cx="7717500" cy="60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Infographics scratch pad</a:t>
            </a:r>
            <a:endParaRPr/>
          </a:p>
        </p:txBody>
      </p:sp>
      <p:grpSp>
        <p:nvGrpSpPr>
          <p:cNvPr id="2" name="Google Shape;2878;p82">
            <a:extLst>
              <a:ext uri="{FF2B5EF4-FFF2-40B4-BE49-F238E27FC236}">
                <a16:creationId xmlns:a16="http://schemas.microsoft.com/office/drawing/2014/main" id="{3C3ED643-6C10-A309-8F2D-9A553C0081E0}"/>
              </a:ext>
            </a:extLst>
          </p:cNvPr>
          <p:cNvGrpSpPr/>
          <p:nvPr/>
        </p:nvGrpSpPr>
        <p:grpSpPr>
          <a:xfrm>
            <a:off x="1268651" y="1031967"/>
            <a:ext cx="6313986" cy="3529644"/>
            <a:chOff x="2654821" y="2311071"/>
            <a:chExt cx="2279714" cy="1262120"/>
          </a:xfrm>
        </p:grpSpPr>
        <p:grpSp>
          <p:nvGrpSpPr>
            <p:cNvPr id="3" name="Google Shape;2879;p82">
              <a:extLst>
                <a:ext uri="{FF2B5EF4-FFF2-40B4-BE49-F238E27FC236}">
                  <a16:creationId xmlns:a16="http://schemas.microsoft.com/office/drawing/2014/main" id="{EE01CF71-368D-6786-4DA5-B297A06E6FA7}"/>
                </a:ext>
              </a:extLst>
            </p:cNvPr>
            <p:cNvGrpSpPr/>
            <p:nvPr/>
          </p:nvGrpSpPr>
          <p:grpSpPr>
            <a:xfrm>
              <a:off x="4034269" y="2840745"/>
              <a:ext cx="40212" cy="36437"/>
              <a:chOff x="4293400" y="2574725"/>
              <a:chExt cx="84425" cy="80100"/>
            </a:xfrm>
          </p:grpSpPr>
          <p:sp>
            <p:nvSpPr>
              <p:cNvPr id="2623" name="Google Shape;2880;p82">
                <a:extLst>
                  <a:ext uri="{FF2B5EF4-FFF2-40B4-BE49-F238E27FC236}">
                    <a16:creationId xmlns:a16="http://schemas.microsoft.com/office/drawing/2014/main" id="{053D3720-AF64-31F2-9035-57FB34307CAF}"/>
                  </a:ext>
                </a:extLst>
              </p:cNvPr>
              <p:cNvSpPr/>
              <p:nvPr/>
            </p:nvSpPr>
            <p:spPr>
              <a:xfrm>
                <a:off x="4293400" y="2574725"/>
                <a:ext cx="57150" cy="45250"/>
              </a:xfrm>
              <a:custGeom>
                <a:avLst/>
                <a:gdLst/>
                <a:ahLst/>
                <a:cxnLst/>
                <a:rect l="l" t="t" r="r" b="b"/>
                <a:pathLst>
                  <a:path w="2286" h="1810" extrusionOk="0">
                    <a:moveTo>
                      <a:pt x="2286" y="905"/>
                    </a:moveTo>
                    <a:lnTo>
                      <a:pt x="1857" y="476"/>
                    </a:lnTo>
                    <a:lnTo>
                      <a:pt x="0" y="0"/>
                    </a:lnTo>
                    <a:lnTo>
                      <a:pt x="95" y="834"/>
                    </a:lnTo>
                    <a:lnTo>
                      <a:pt x="952" y="1476"/>
                    </a:lnTo>
                    <a:lnTo>
                      <a:pt x="1952" y="181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sp>
            <p:nvSpPr>
              <p:cNvPr id="2624" name="Google Shape;2881;p82">
                <a:extLst>
                  <a:ext uri="{FF2B5EF4-FFF2-40B4-BE49-F238E27FC236}">
                    <a16:creationId xmlns:a16="http://schemas.microsoft.com/office/drawing/2014/main" id="{D6C436F1-2B10-946C-B48C-01ABD3BB16FF}"/>
                  </a:ext>
                </a:extLst>
              </p:cNvPr>
              <p:cNvSpPr/>
              <p:nvPr/>
            </p:nvSpPr>
            <p:spPr>
              <a:xfrm>
                <a:off x="4299350" y="2589925"/>
                <a:ext cx="78475" cy="64900"/>
              </a:xfrm>
              <a:custGeom>
                <a:avLst/>
                <a:gdLst/>
                <a:ahLst/>
                <a:cxnLst/>
                <a:rect l="l" t="t" r="r" b="b"/>
                <a:pathLst>
                  <a:path w="3139" h="2596" extrusionOk="0">
                    <a:moveTo>
                      <a:pt x="2009" y="1"/>
                    </a:moveTo>
                    <a:lnTo>
                      <a:pt x="1820" y="252"/>
                    </a:lnTo>
                    <a:lnTo>
                      <a:pt x="1632" y="314"/>
                    </a:lnTo>
                    <a:lnTo>
                      <a:pt x="1590" y="419"/>
                    </a:lnTo>
                    <a:lnTo>
                      <a:pt x="1318" y="398"/>
                    </a:lnTo>
                    <a:lnTo>
                      <a:pt x="1255" y="273"/>
                    </a:lnTo>
                    <a:lnTo>
                      <a:pt x="983" y="63"/>
                    </a:lnTo>
                    <a:lnTo>
                      <a:pt x="837" y="42"/>
                    </a:lnTo>
                    <a:lnTo>
                      <a:pt x="795" y="63"/>
                    </a:lnTo>
                    <a:lnTo>
                      <a:pt x="753" y="252"/>
                    </a:lnTo>
                    <a:lnTo>
                      <a:pt x="900" y="314"/>
                    </a:lnTo>
                    <a:lnTo>
                      <a:pt x="983" y="461"/>
                    </a:lnTo>
                    <a:lnTo>
                      <a:pt x="963" y="670"/>
                    </a:lnTo>
                    <a:lnTo>
                      <a:pt x="753" y="566"/>
                    </a:lnTo>
                    <a:lnTo>
                      <a:pt x="544" y="524"/>
                    </a:lnTo>
                    <a:lnTo>
                      <a:pt x="209" y="356"/>
                    </a:lnTo>
                    <a:lnTo>
                      <a:pt x="0" y="419"/>
                    </a:lnTo>
                    <a:lnTo>
                      <a:pt x="0" y="524"/>
                    </a:lnTo>
                    <a:lnTo>
                      <a:pt x="105" y="628"/>
                    </a:lnTo>
                    <a:lnTo>
                      <a:pt x="314" y="670"/>
                    </a:lnTo>
                    <a:lnTo>
                      <a:pt x="419" y="796"/>
                    </a:lnTo>
                    <a:lnTo>
                      <a:pt x="377" y="921"/>
                    </a:lnTo>
                    <a:lnTo>
                      <a:pt x="377" y="1026"/>
                    </a:lnTo>
                    <a:lnTo>
                      <a:pt x="628" y="1214"/>
                    </a:lnTo>
                    <a:lnTo>
                      <a:pt x="628" y="1340"/>
                    </a:lnTo>
                    <a:lnTo>
                      <a:pt x="544" y="1423"/>
                    </a:lnTo>
                    <a:lnTo>
                      <a:pt x="628" y="1612"/>
                    </a:lnTo>
                    <a:lnTo>
                      <a:pt x="879" y="1737"/>
                    </a:lnTo>
                    <a:lnTo>
                      <a:pt x="1067" y="1737"/>
                    </a:lnTo>
                    <a:lnTo>
                      <a:pt x="1193" y="1863"/>
                    </a:lnTo>
                    <a:lnTo>
                      <a:pt x="1046" y="1884"/>
                    </a:lnTo>
                    <a:lnTo>
                      <a:pt x="1109" y="2051"/>
                    </a:lnTo>
                    <a:lnTo>
                      <a:pt x="1088" y="2093"/>
                    </a:lnTo>
                    <a:lnTo>
                      <a:pt x="1088" y="2239"/>
                    </a:lnTo>
                    <a:lnTo>
                      <a:pt x="1172" y="2260"/>
                    </a:lnTo>
                    <a:lnTo>
                      <a:pt x="1276" y="2198"/>
                    </a:lnTo>
                    <a:lnTo>
                      <a:pt x="1276" y="2156"/>
                    </a:lnTo>
                    <a:lnTo>
                      <a:pt x="1318" y="2093"/>
                    </a:lnTo>
                    <a:lnTo>
                      <a:pt x="1381" y="2072"/>
                    </a:lnTo>
                    <a:lnTo>
                      <a:pt x="1486" y="1946"/>
                    </a:lnTo>
                    <a:lnTo>
                      <a:pt x="1569" y="1926"/>
                    </a:lnTo>
                    <a:lnTo>
                      <a:pt x="1611" y="1821"/>
                    </a:lnTo>
                    <a:lnTo>
                      <a:pt x="1695" y="1821"/>
                    </a:lnTo>
                    <a:lnTo>
                      <a:pt x="1820" y="1737"/>
                    </a:lnTo>
                    <a:lnTo>
                      <a:pt x="1883" y="1737"/>
                    </a:lnTo>
                    <a:lnTo>
                      <a:pt x="1883" y="1758"/>
                    </a:lnTo>
                    <a:lnTo>
                      <a:pt x="1925" y="1758"/>
                    </a:lnTo>
                    <a:lnTo>
                      <a:pt x="1988" y="1863"/>
                    </a:lnTo>
                    <a:lnTo>
                      <a:pt x="2051" y="1946"/>
                    </a:lnTo>
                    <a:lnTo>
                      <a:pt x="2009" y="1988"/>
                    </a:lnTo>
                    <a:lnTo>
                      <a:pt x="2030" y="2051"/>
                    </a:lnTo>
                    <a:lnTo>
                      <a:pt x="2155" y="2135"/>
                    </a:lnTo>
                    <a:lnTo>
                      <a:pt x="1988" y="2260"/>
                    </a:lnTo>
                    <a:lnTo>
                      <a:pt x="2155" y="2470"/>
                    </a:lnTo>
                    <a:lnTo>
                      <a:pt x="2260" y="2511"/>
                    </a:lnTo>
                    <a:lnTo>
                      <a:pt x="2302" y="2574"/>
                    </a:lnTo>
                    <a:lnTo>
                      <a:pt x="2406" y="2595"/>
                    </a:lnTo>
                    <a:lnTo>
                      <a:pt x="2448" y="2574"/>
                    </a:lnTo>
                    <a:lnTo>
                      <a:pt x="2448" y="2365"/>
                    </a:lnTo>
                    <a:lnTo>
                      <a:pt x="2427" y="2302"/>
                    </a:lnTo>
                    <a:lnTo>
                      <a:pt x="2427" y="2198"/>
                    </a:lnTo>
                    <a:lnTo>
                      <a:pt x="2406" y="2072"/>
                    </a:lnTo>
                    <a:lnTo>
                      <a:pt x="2427" y="1967"/>
                    </a:lnTo>
                    <a:lnTo>
                      <a:pt x="2469" y="1946"/>
                    </a:lnTo>
                    <a:lnTo>
                      <a:pt x="2553" y="2030"/>
                    </a:lnTo>
                    <a:lnTo>
                      <a:pt x="2511" y="2135"/>
                    </a:lnTo>
                    <a:lnTo>
                      <a:pt x="2553" y="2198"/>
                    </a:lnTo>
                    <a:lnTo>
                      <a:pt x="2574" y="2135"/>
                    </a:lnTo>
                    <a:lnTo>
                      <a:pt x="2574" y="1946"/>
                    </a:lnTo>
                    <a:lnTo>
                      <a:pt x="2636" y="1884"/>
                    </a:lnTo>
                    <a:lnTo>
                      <a:pt x="2636" y="1779"/>
                    </a:lnTo>
                    <a:lnTo>
                      <a:pt x="2574" y="1737"/>
                    </a:lnTo>
                    <a:lnTo>
                      <a:pt x="2616" y="1633"/>
                    </a:lnTo>
                    <a:lnTo>
                      <a:pt x="2657" y="1549"/>
                    </a:lnTo>
                    <a:lnTo>
                      <a:pt x="2636" y="1444"/>
                    </a:lnTo>
                    <a:lnTo>
                      <a:pt x="2636" y="1298"/>
                    </a:lnTo>
                    <a:lnTo>
                      <a:pt x="2783" y="1151"/>
                    </a:lnTo>
                    <a:lnTo>
                      <a:pt x="2950" y="1130"/>
                    </a:lnTo>
                    <a:lnTo>
                      <a:pt x="3034" y="1089"/>
                    </a:lnTo>
                    <a:lnTo>
                      <a:pt x="3139" y="1089"/>
                    </a:lnTo>
                    <a:lnTo>
                      <a:pt x="3034" y="984"/>
                    </a:lnTo>
                    <a:lnTo>
                      <a:pt x="2888" y="900"/>
                    </a:lnTo>
                    <a:lnTo>
                      <a:pt x="2741" y="921"/>
                    </a:lnTo>
                    <a:lnTo>
                      <a:pt x="2616" y="817"/>
                    </a:lnTo>
                    <a:lnTo>
                      <a:pt x="2574" y="712"/>
                    </a:lnTo>
                    <a:lnTo>
                      <a:pt x="2406" y="586"/>
                    </a:lnTo>
                    <a:lnTo>
                      <a:pt x="2323" y="419"/>
                    </a:lnTo>
                    <a:lnTo>
                      <a:pt x="2323" y="314"/>
                    </a:lnTo>
                    <a:lnTo>
                      <a:pt x="2134" y="84"/>
                    </a:lnTo>
                    <a:lnTo>
                      <a:pt x="2009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" name="Google Shape;2882;p82">
              <a:extLst>
                <a:ext uri="{FF2B5EF4-FFF2-40B4-BE49-F238E27FC236}">
                  <a16:creationId xmlns:a16="http://schemas.microsoft.com/office/drawing/2014/main" id="{388887EA-A77F-EB9E-D194-01469D3589C2}"/>
                </a:ext>
              </a:extLst>
            </p:cNvPr>
            <p:cNvGrpSpPr/>
            <p:nvPr/>
          </p:nvGrpSpPr>
          <p:grpSpPr>
            <a:xfrm>
              <a:off x="3894606" y="2334874"/>
              <a:ext cx="913198" cy="518984"/>
              <a:chOff x="4000175" y="1462675"/>
              <a:chExt cx="1917275" cy="1140875"/>
            </a:xfrm>
          </p:grpSpPr>
          <p:sp>
            <p:nvSpPr>
              <p:cNvPr id="2615" name="Google Shape;2883;p82">
                <a:extLst>
                  <a:ext uri="{FF2B5EF4-FFF2-40B4-BE49-F238E27FC236}">
                    <a16:creationId xmlns:a16="http://schemas.microsoft.com/office/drawing/2014/main" id="{FE530169-BB90-8DA7-CDCE-7A11BED1AB56}"/>
                  </a:ext>
                </a:extLst>
              </p:cNvPr>
              <p:cNvSpPr/>
              <p:nvPr/>
            </p:nvSpPr>
            <p:spPr>
              <a:xfrm>
                <a:off x="4178050" y="2433300"/>
                <a:ext cx="60250" cy="65175"/>
              </a:xfrm>
              <a:custGeom>
                <a:avLst/>
                <a:gdLst/>
                <a:ahLst/>
                <a:cxnLst/>
                <a:rect l="l" t="t" r="r" b="b"/>
                <a:pathLst>
                  <a:path w="2410" h="2607" extrusionOk="0">
                    <a:moveTo>
                      <a:pt x="639" y="2410"/>
                    </a:moveTo>
                    <a:lnTo>
                      <a:pt x="1180" y="2607"/>
                    </a:lnTo>
                    <a:lnTo>
                      <a:pt x="2410" y="2017"/>
                    </a:lnTo>
                    <a:lnTo>
                      <a:pt x="2262" y="0"/>
                    </a:lnTo>
                    <a:lnTo>
                      <a:pt x="541" y="0"/>
                    </a:lnTo>
                    <a:lnTo>
                      <a:pt x="0" y="177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grpSp>
            <p:nvGrpSpPr>
              <p:cNvPr id="2616" name="Google Shape;2884;p82">
                <a:extLst>
                  <a:ext uri="{FF2B5EF4-FFF2-40B4-BE49-F238E27FC236}">
                    <a16:creationId xmlns:a16="http://schemas.microsoft.com/office/drawing/2014/main" id="{3F93D794-2BBA-F44C-5E5D-964794D9DD44}"/>
                  </a:ext>
                </a:extLst>
              </p:cNvPr>
              <p:cNvGrpSpPr/>
              <p:nvPr/>
            </p:nvGrpSpPr>
            <p:grpSpPr>
              <a:xfrm>
                <a:off x="4000175" y="1462675"/>
                <a:ext cx="1917275" cy="1140875"/>
                <a:chOff x="4000175" y="1462675"/>
                <a:chExt cx="1917275" cy="1140875"/>
              </a:xfrm>
            </p:grpSpPr>
            <p:sp>
              <p:nvSpPr>
                <p:cNvPr id="2617" name="Google Shape;2885;p82">
                  <a:extLst>
                    <a:ext uri="{FF2B5EF4-FFF2-40B4-BE49-F238E27FC236}">
                      <a16:creationId xmlns:a16="http://schemas.microsoft.com/office/drawing/2014/main" id="{4A0EF88B-6FAF-FB6F-5CC2-F06F2245216A}"/>
                    </a:ext>
                  </a:extLst>
                </p:cNvPr>
                <p:cNvSpPr/>
                <p:nvPr/>
              </p:nvSpPr>
              <p:spPr>
                <a:xfrm>
                  <a:off x="4000175" y="2000075"/>
                  <a:ext cx="1545875" cy="51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835" h="20400" extrusionOk="0">
                      <a:moveTo>
                        <a:pt x="1594" y="319"/>
                      </a:moveTo>
                      <a:lnTo>
                        <a:pt x="106" y="0"/>
                      </a:lnTo>
                      <a:lnTo>
                        <a:pt x="0" y="2444"/>
                      </a:lnTo>
                      <a:lnTo>
                        <a:pt x="1062" y="9031"/>
                      </a:lnTo>
                      <a:lnTo>
                        <a:pt x="3931" y="9775"/>
                      </a:lnTo>
                      <a:lnTo>
                        <a:pt x="2125" y="10200"/>
                      </a:lnTo>
                      <a:lnTo>
                        <a:pt x="531" y="10413"/>
                      </a:lnTo>
                      <a:lnTo>
                        <a:pt x="1487" y="13600"/>
                      </a:lnTo>
                      <a:lnTo>
                        <a:pt x="3931" y="17212"/>
                      </a:lnTo>
                      <a:lnTo>
                        <a:pt x="8393" y="18594"/>
                      </a:lnTo>
                      <a:lnTo>
                        <a:pt x="9987" y="18169"/>
                      </a:lnTo>
                      <a:lnTo>
                        <a:pt x="13281" y="20400"/>
                      </a:lnTo>
                      <a:lnTo>
                        <a:pt x="14343" y="18912"/>
                      </a:lnTo>
                      <a:lnTo>
                        <a:pt x="28793" y="17319"/>
                      </a:lnTo>
                      <a:lnTo>
                        <a:pt x="35699" y="16894"/>
                      </a:lnTo>
                      <a:lnTo>
                        <a:pt x="48342" y="16894"/>
                      </a:lnTo>
                      <a:lnTo>
                        <a:pt x="49617" y="15194"/>
                      </a:lnTo>
                      <a:lnTo>
                        <a:pt x="59285" y="20294"/>
                      </a:lnTo>
                      <a:lnTo>
                        <a:pt x="60135" y="19231"/>
                      </a:lnTo>
                      <a:lnTo>
                        <a:pt x="61835" y="18487"/>
                      </a:lnTo>
                      <a:lnTo>
                        <a:pt x="61092" y="13494"/>
                      </a:lnTo>
                      <a:lnTo>
                        <a:pt x="46323" y="3188"/>
                      </a:lnTo>
                      <a:lnTo>
                        <a:pt x="12962" y="10413"/>
                      </a:lnTo>
                      <a:lnTo>
                        <a:pt x="4569" y="7013"/>
                      </a:lnTo>
                      <a:lnTo>
                        <a:pt x="2444" y="3507"/>
                      </a:lnTo>
                      <a:lnTo>
                        <a:pt x="2019" y="1807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</p:sp>
            <p:sp>
              <p:nvSpPr>
                <p:cNvPr id="2618" name="Google Shape;2886;p82">
                  <a:extLst>
                    <a:ext uri="{FF2B5EF4-FFF2-40B4-BE49-F238E27FC236}">
                      <a16:creationId xmlns:a16="http://schemas.microsoft.com/office/drawing/2014/main" id="{8A300E7E-461C-CDC1-0310-AE0DBFE4592F}"/>
                    </a:ext>
                  </a:extLst>
                </p:cNvPr>
                <p:cNvSpPr/>
                <p:nvPr/>
              </p:nvSpPr>
              <p:spPr>
                <a:xfrm>
                  <a:off x="4624175" y="1521775"/>
                  <a:ext cx="58100" cy="73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4" h="2951" extrusionOk="0">
                      <a:moveTo>
                        <a:pt x="210" y="1"/>
                      </a:moveTo>
                      <a:lnTo>
                        <a:pt x="126" y="84"/>
                      </a:lnTo>
                      <a:lnTo>
                        <a:pt x="147" y="189"/>
                      </a:lnTo>
                      <a:lnTo>
                        <a:pt x="252" y="252"/>
                      </a:lnTo>
                      <a:lnTo>
                        <a:pt x="335" y="356"/>
                      </a:lnTo>
                      <a:lnTo>
                        <a:pt x="273" y="419"/>
                      </a:lnTo>
                      <a:lnTo>
                        <a:pt x="210" y="419"/>
                      </a:lnTo>
                      <a:lnTo>
                        <a:pt x="147" y="335"/>
                      </a:lnTo>
                      <a:lnTo>
                        <a:pt x="63" y="293"/>
                      </a:lnTo>
                      <a:lnTo>
                        <a:pt x="22" y="293"/>
                      </a:lnTo>
                      <a:lnTo>
                        <a:pt x="42" y="356"/>
                      </a:lnTo>
                      <a:lnTo>
                        <a:pt x="22" y="545"/>
                      </a:lnTo>
                      <a:lnTo>
                        <a:pt x="1" y="565"/>
                      </a:lnTo>
                      <a:lnTo>
                        <a:pt x="1" y="712"/>
                      </a:lnTo>
                      <a:lnTo>
                        <a:pt x="42" y="754"/>
                      </a:lnTo>
                      <a:lnTo>
                        <a:pt x="126" y="775"/>
                      </a:lnTo>
                      <a:lnTo>
                        <a:pt x="189" y="858"/>
                      </a:lnTo>
                      <a:lnTo>
                        <a:pt x="147" y="963"/>
                      </a:lnTo>
                      <a:lnTo>
                        <a:pt x="294" y="1256"/>
                      </a:lnTo>
                      <a:lnTo>
                        <a:pt x="356" y="1340"/>
                      </a:lnTo>
                      <a:lnTo>
                        <a:pt x="461" y="1340"/>
                      </a:lnTo>
                      <a:lnTo>
                        <a:pt x="398" y="1402"/>
                      </a:lnTo>
                      <a:lnTo>
                        <a:pt x="294" y="1444"/>
                      </a:lnTo>
                      <a:lnTo>
                        <a:pt x="231" y="1612"/>
                      </a:lnTo>
                      <a:lnTo>
                        <a:pt x="335" y="1821"/>
                      </a:lnTo>
                      <a:lnTo>
                        <a:pt x="398" y="1988"/>
                      </a:lnTo>
                      <a:lnTo>
                        <a:pt x="398" y="2114"/>
                      </a:lnTo>
                      <a:lnTo>
                        <a:pt x="440" y="2177"/>
                      </a:lnTo>
                      <a:lnTo>
                        <a:pt x="461" y="2281"/>
                      </a:lnTo>
                      <a:lnTo>
                        <a:pt x="419" y="2323"/>
                      </a:lnTo>
                      <a:lnTo>
                        <a:pt x="503" y="2511"/>
                      </a:lnTo>
                      <a:lnTo>
                        <a:pt x="545" y="2679"/>
                      </a:lnTo>
                      <a:lnTo>
                        <a:pt x="649" y="2762"/>
                      </a:lnTo>
                      <a:lnTo>
                        <a:pt x="649" y="2867"/>
                      </a:lnTo>
                      <a:lnTo>
                        <a:pt x="733" y="2951"/>
                      </a:lnTo>
                      <a:lnTo>
                        <a:pt x="879" y="2909"/>
                      </a:lnTo>
                      <a:lnTo>
                        <a:pt x="963" y="2742"/>
                      </a:lnTo>
                      <a:lnTo>
                        <a:pt x="1089" y="2553"/>
                      </a:lnTo>
                      <a:lnTo>
                        <a:pt x="1172" y="2511"/>
                      </a:lnTo>
                      <a:lnTo>
                        <a:pt x="1151" y="2428"/>
                      </a:lnTo>
                      <a:lnTo>
                        <a:pt x="1172" y="2323"/>
                      </a:lnTo>
                      <a:lnTo>
                        <a:pt x="1423" y="2135"/>
                      </a:lnTo>
                      <a:lnTo>
                        <a:pt x="1528" y="2114"/>
                      </a:lnTo>
                      <a:lnTo>
                        <a:pt x="1612" y="2177"/>
                      </a:lnTo>
                      <a:lnTo>
                        <a:pt x="1695" y="2177"/>
                      </a:lnTo>
                      <a:lnTo>
                        <a:pt x="1737" y="2072"/>
                      </a:lnTo>
                      <a:lnTo>
                        <a:pt x="1800" y="1988"/>
                      </a:lnTo>
                      <a:lnTo>
                        <a:pt x="1926" y="1926"/>
                      </a:lnTo>
                      <a:lnTo>
                        <a:pt x="2114" y="1779"/>
                      </a:lnTo>
                      <a:lnTo>
                        <a:pt x="2135" y="1674"/>
                      </a:lnTo>
                      <a:lnTo>
                        <a:pt x="2219" y="1612"/>
                      </a:lnTo>
                      <a:lnTo>
                        <a:pt x="2323" y="1382"/>
                      </a:lnTo>
                      <a:lnTo>
                        <a:pt x="2302" y="1256"/>
                      </a:lnTo>
                      <a:lnTo>
                        <a:pt x="2135" y="1068"/>
                      </a:lnTo>
                      <a:lnTo>
                        <a:pt x="2051" y="942"/>
                      </a:lnTo>
                      <a:lnTo>
                        <a:pt x="2051" y="837"/>
                      </a:lnTo>
                      <a:lnTo>
                        <a:pt x="1884" y="712"/>
                      </a:lnTo>
                      <a:lnTo>
                        <a:pt x="1779" y="712"/>
                      </a:lnTo>
                      <a:lnTo>
                        <a:pt x="1716" y="733"/>
                      </a:lnTo>
                      <a:lnTo>
                        <a:pt x="1633" y="670"/>
                      </a:lnTo>
                      <a:lnTo>
                        <a:pt x="1507" y="628"/>
                      </a:lnTo>
                      <a:lnTo>
                        <a:pt x="1382" y="503"/>
                      </a:lnTo>
                      <a:lnTo>
                        <a:pt x="1319" y="461"/>
                      </a:lnTo>
                      <a:lnTo>
                        <a:pt x="1298" y="524"/>
                      </a:lnTo>
                      <a:lnTo>
                        <a:pt x="1214" y="503"/>
                      </a:lnTo>
                      <a:lnTo>
                        <a:pt x="1193" y="419"/>
                      </a:lnTo>
                      <a:lnTo>
                        <a:pt x="1110" y="314"/>
                      </a:lnTo>
                      <a:lnTo>
                        <a:pt x="1047" y="314"/>
                      </a:lnTo>
                      <a:lnTo>
                        <a:pt x="1005" y="419"/>
                      </a:lnTo>
                      <a:lnTo>
                        <a:pt x="963" y="419"/>
                      </a:lnTo>
                      <a:lnTo>
                        <a:pt x="858" y="252"/>
                      </a:lnTo>
                      <a:lnTo>
                        <a:pt x="775" y="210"/>
                      </a:lnTo>
                      <a:lnTo>
                        <a:pt x="775" y="252"/>
                      </a:lnTo>
                      <a:lnTo>
                        <a:pt x="858" y="356"/>
                      </a:lnTo>
                      <a:lnTo>
                        <a:pt x="858" y="440"/>
                      </a:lnTo>
                      <a:lnTo>
                        <a:pt x="775" y="503"/>
                      </a:lnTo>
                      <a:lnTo>
                        <a:pt x="775" y="607"/>
                      </a:lnTo>
                      <a:lnTo>
                        <a:pt x="733" y="607"/>
                      </a:lnTo>
                      <a:lnTo>
                        <a:pt x="670" y="524"/>
                      </a:lnTo>
                      <a:lnTo>
                        <a:pt x="649" y="147"/>
                      </a:lnTo>
                      <a:lnTo>
                        <a:pt x="545" y="105"/>
                      </a:lnTo>
                      <a:lnTo>
                        <a:pt x="440" y="84"/>
                      </a:lnTo>
                      <a:lnTo>
                        <a:pt x="273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19" name="Google Shape;2887;p82">
                  <a:extLst>
                    <a:ext uri="{FF2B5EF4-FFF2-40B4-BE49-F238E27FC236}">
                      <a16:creationId xmlns:a16="http://schemas.microsoft.com/office/drawing/2014/main" id="{0F42DA4A-8025-AC2A-DCFF-4984459103E5}"/>
                    </a:ext>
                  </a:extLst>
                </p:cNvPr>
                <p:cNvSpPr/>
                <p:nvPr/>
              </p:nvSpPr>
              <p:spPr>
                <a:xfrm>
                  <a:off x="4499150" y="1462675"/>
                  <a:ext cx="117200" cy="104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8" h="4164" extrusionOk="0">
                      <a:moveTo>
                        <a:pt x="398" y="0"/>
                      </a:moveTo>
                      <a:lnTo>
                        <a:pt x="357" y="63"/>
                      </a:lnTo>
                      <a:lnTo>
                        <a:pt x="336" y="168"/>
                      </a:lnTo>
                      <a:lnTo>
                        <a:pt x="357" y="251"/>
                      </a:lnTo>
                      <a:lnTo>
                        <a:pt x="357" y="398"/>
                      </a:lnTo>
                      <a:lnTo>
                        <a:pt x="252" y="523"/>
                      </a:lnTo>
                      <a:lnTo>
                        <a:pt x="147" y="712"/>
                      </a:lnTo>
                      <a:lnTo>
                        <a:pt x="22" y="879"/>
                      </a:lnTo>
                      <a:lnTo>
                        <a:pt x="1" y="984"/>
                      </a:lnTo>
                      <a:lnTo>
                        <a:pt x="22" y="1423"/>
                      </a:lnTo>
                      <a:lnTo>
                        <a:pt x="105" y="1507"/>
                      </a:lnTo>
                      <a:lnTo>
                        <a:pt x="210" y="1549"/>
                      </a:lnTo>
                      <a:lnTo>
                        <a:pt x="231" y="1653"/>
                      </a:lnTo>
                      <a:lnTo>
                        <a:pt x="189" y="1967"/>
                      </a:lnTo>
                      <a:lnTo>
                        <a:pt x="126" y="2093"/>
                      </a:lnTo>
                      <a:lnTo>
                        <a:pt x="105" y="2197"/>
                      </a:lnTo>
                      <a:lnTo>
                        <a:pt x="126" y="2281"/>
                      </a:lnTo>
                      <a:lnTo>
                        <a:pt x="189" y="2260"/>
                      </a:lnTo>
                      <a:lnTo>
                        <a:pt x="273" y="2155"/>
                      </a:lnTo>
                      <a:lnTo>
                        <a:pt x="419" y="2093"/>
                      </a:lnTo>
                      <a:lnTo>
                        <a:pt x="482" y="2155"/>
                      </a:lnTo>
                      <a:lnTo>
                        <a:pt x="503" y="2260"/>
                      </a:lnTo>
                      <a:lnTo>
                        <a:pt x="650" y="2385"/>
                      </a:lnTo>
                      <a:lnTo>
                        <a:pt x="754" y="2385"/>
                      </a:lnTo>
                      <a:lnTo>
                        <a:pt x="817" y="2344"/>
                      </a:lnTo>
                      <a:lnTo>
                        <a:pt x="901" y="2365"/>
                      </a:lnTo>
                      <a:cubicBezTo>
                        <a:pt x="859" y="2448"/>
                        <a:pt x="859" y="2511"/>
                        <a:pt x="859" y="2595"/>
                      </a:cubicBezTo>
                      <a:lnTo>
                        <a:pt x="838" y="2595"/>
                      </a:lnTo>
                      <a:lnTo>
                        <a:pt x="733" y="2657"/>
                      </a:lnTo>
                      <a:lnTo>
                        <a:pt x="629" y="2595"/>
                      </a:lnTo>
                      <a:lnTo>
                        <a:pt x="545" y="2595"/>
                      </a:lnTo>
                      <a:lnTo>
                        <a:pt x="440" y="2678"/>
                      </a:lnTo>
                      <a:lnTo>
                        <a:pt x="315" y="2678"/>
                      </a:lnTo>
                      <a:lnTo>
                        <a:pt x="294" y="2699"/>
                      </a:lnTo>
                      <a:lnTo>
                        <a:pt x="336" y="2783"/>
                      </a:lnTo>
                      <a:lnTo>
                        <a:pt x="482" y="2804"/>
                      </a:lnTo>
                      <a:lnTo>
                        <a:pt x="524" y="2909"/>
                      </a:lnTo>
                      <a:lnTo>
                        <a:pt x="650" y="2971"/>
                      </a:lnTo>
                      <a:lnTo>
                        <a:pt x="733" y="3076"/>
                      </a:lnTo>
                      <a:lnTo>
                        <a:pt x="901" y="3118"/>
                      </a:lnTo>
                      <a:lnTo>
                        <a:pt x="1110" y="3118"/>
                      </a:lnTo>
                      <a:lnTo>
                        <a:pt x="1173" y="3139"/>
                      </a:lnTo>
                      <a:lnTo>
                        <a:pt x="1131" y="3181"/>
                      </a:lnTo>
                      <a:lnTo>
                        <a:pt x="963" y="3222"/>
                      </a:lnTo>
                      <a:lnTo>
                        <a:pt x="838" y="3222"/>
                      </a:lnTo>
                      <a:lnTo>
                        <a:pt x="838" y="3285"/>
                      </a:lnTo>
                      <a:lnTo>
                        <a:pt x="942" y="3327"/>
                      </a:lnTo>
                      <a:lnTo>
                        <a:pt x="1068" y="3327"/>
                      </a:lnTo>
                      <a:lnTo>
                        <a:pt x="1173" y="3243"/>
                      </a:lnTo>
                      <a:lnTo>
                        <a:pt x="1319" y="3139"/>
                      </a:lnTo>
                      <a:lnTo>
                        <a:pt x="1382" y="3097"/>
                      </a:lnTo>
                      <a:lnTo>
                        <a:pt x="1445" y="2929"/>
                      </a:lnTo>
                      <a:lnTo>
                        <a:pt x="1528" y="2762"/>
                      </a:lnTo>
                      <a:lnTo>
                        <a:pt x="1486" y="2678"/>
                      </a:lnTo>
                      <a:lnTo>
                        <a:pt x="1256" y="2532"/>
                      </a:lnTo>
                      <a:lnTo>
                        <a:pt x="1152" y="2511"/>
                      </a:lnTo>
                      <a:lnTo>
                        <a:pt x="1152" y="2385"/>
                      </a:lnTo>
                      <a:lnTo>
                        <a:pt x="1256" y="2406"/>
                      </a:lnTo>
                      <a:lnTo>
                        <a:pt x="1382" y="2385"/>
                      </a:lnTo>
                      <a:lnTo>
                        <a:pt x="1570" y="2281"/>
                      </a:lnTo>
                      <a:lnTo>
                        <a:pt x="1654" y="2176"/>
                      </a:lnTo>
                      <a:lnTo>
                        <a:pt x="1654" y="2072"/>
                      </a:lnTo>
                      <a:lnTo>
                        <a:pt x="1779" y="1946"/>
                      </a:lnTo>
                      <a:lnTo>
                        <a:pt x="1968" y="1800"/>
                      </a:lnTo>
                      <a:lnTo>
                        <a:pt x="2114" y="1967"/>
                      </a:lnTo>
                      <a:lnTo>
                        <a:pt x="2010" y="2009"/>
                      </a:lnTo>
                      <a:lnTo>
                        <a:pt x="1968" y="2093"/>
                      </a:lnTo>
                      <a:lnTo>
                        <a:pt x="1968" y="2176"/>
                      </a:lnTo>
                      <a:lnTo>
                        <a:pt x="1800" y="2197"/>
                      </a:lnTo>
                      <a:lnTo>
                        <a:pt x="1696" y="2281"/>
                      </a:lnTo>
                      <a:lnTo>
                        <a:pt x="1654" y="2469"/>
                      </a:lnTo>
                      <a:lnTo>
                        <a:pt x="1654" y="2574"/>
                      </a:lnTo>
                      <a:lnTo>
                        <a:pt x="1758" y="2637"/>
                      </a:lnTo>
                      <a:lnTo>
                        <a:pt x="1821" y="2637"/>
                      </a:lnTo>
                      <a:lnTo>
                        <a:pt x="1884" y="2720"/>
                      </a:lnTo>
                      <a:lnTo>
                        <a:pt x="1758" y="2867"/>
                      </a:lnTo>
                      <a:lnTo>
                        <a:pt x="1717" y="2971"/>
                      </a:lnTo>
                      <a:lnTo>
                        <a:pt x="1779" y="3139"/>
                      </a:lnTo>
                      <a:lnTo>
                        <a:pt x="1758" y="3222"/>
                      </a:lnTo>
                      <a:lnTo>
                        <a:pt x="1570" y="3327"/>
                      </a:lnTo>
                      <a:lnTo>
                        <a:pt x="1549" y="3390"/>
                      </a:lnTo>
                      <a:lnTo>
                        <a:pt x="1675" y="3453"/>
                      </a:lnTo>
                      <a:lnTo>
                        <a:pt x="1738" y="3515"/>
                      </a:lnTo>
                      <a:lnTo>
                        <a:pt x="1779" y="3494"/>
                      </a:lnTo>
                      <a:lnTo>
                        <a:pt x="1758" y="3411"/>
                      </a:lnTo>
                      <a:lnTo>
                        <a:pt x="1779" y="3348"/>
                      </a:lnTo>
                      <a:lnTo>
                        <a:pt x="1884" y="3411"/>
                      </a:lnTo>
                      <a:lnTo>
                        <a:pt x="1989" y="3494"/>
                      </a:lnTo>
                      <a:lnTo>
                        <a:pt x="2093" y="3432"/>
                      </a:lnTo>
                      <a:lnTo>
                        <a:pt x="2177" y="3432"/>
                      </a:lnTo>
                      <a:lnTo>
                        <a:pt x="2240" y="3536"/>
                      </a:lnTo>
                      <a:lnTo>
                        <a:pt x="2323" y="3746"/>
                      </a:lnTo>
                      <a:lnTo>
                        <a:pt x="2407" y="3829"/>
                      </a:lnTo>
                      <a:lnTo>
                        <a:pt x="2533" y="3850"/>
                      </a:lnTo>
                      <a:lnTo>
                        <a:pt x="2658" y="3934"/>
                      </a:lnTo>
                      <a:lnTo>
                        <a:pt x="2763" y="3955"/>
                      </a:lnTo>
                      <a:lnTo>
                        <a:pt x="2909" y="3871"/>
                      </a:lnTo>
                      <a:lnTo>
                        <a:pt x="3056" y="3829"/>
                      </a:lnTo>
                      <a:lnTo>
                        <a:pt x="3139" y="3871"/>
                      </a:lnTo>
                      <a:lnTo>
                        <a:pt x="3286" y="3955"/>
                      </a:lnTo>
                      <a:lnTo>
                        <a:pt x="3579" y="3976"/>
                      </a:lnTo>
                      <a:lnTo>
                        <a:pt x="3683" y="3955"/>
                      </a:lnTo>
                      <a:lnTo>
                        <a:pt x="3767" y="3976"/>
                      </a:lnTo>
                      <a:lnTo>
                        <a:pt x="3872" y="3976"/>
                      </a:lnTo>
                      <a:lnTo>
                        <a:pt x="3955" y="4059"/>
                      </a:lnTo>
                      <a:lnTo>
                        <a:pt x="4060" y="4164"/>
                      </a:lnTo>
                      <a:lnTo>
                        <a:pt x="4165" y="4164"/>
                      </a:lnTo>
                      <a:lnTo>
                        <a:pt x="4269" y="4080"/>
                      </a:lnTo>
                      <a:lnTo>
                        <a:pt x="4395" y="3955"/>
                      </a:lnTo>
                      <a:lnTo>
                        <a:pt x="4541" y="3913"/>
                      </a:lnTo>
                      <a:lnTo>
                        <a:pt x="4688" y="3725"/>
                      </a:lnTo>
                      <a:lnTo>
                        <a:pt x="4688" y="3620"/>
                      </a:lnTo>
                      <a:lnTo>
                        <a:pt x="4541" y="3453"/>
                      </a:lnTo>
                      <a:lnTo>
                        <a:pt x="4479" y="3432"/>
                      </a:lnTo>
                      <a:lnTo>
                        <a:pt x="4332" y="3285"/>
                      </a:lnTo>
                      <a:lnTo>
                        <a:pt x="4186" y="3243"/>
                      </a:lnTo>
                      <a:lnTo>
                        <a:pt x="4060" y="3181"/>
                      </a:lnTo>
                      <a:lnTo>
                        <a:pt x="4018" y="3034"/>
                      </a:lnTo>
                      <a:lnTo>
                        <a:pt x="4102" y="3034"/>
                      </a:lnTo>
                      <a:lnTo>
                        <a:pt x="4186" y="3097"/>
                      </a:lnTo>
                      <a:lnTo>
                        <a:pt x="4290" y="3097"/>
                      </a:lnTo>
                      <a:lnTo>
                        <a:pt x="4290" y="3013"/>
                      </a:lnTo>
                      <a:lnTo>
                        <a:pt x="4165" y="2825"/>
                      </a:lnTo>
                      <a:lnTo>
                        <a:pt x="3976" y="2657"/>
                      </a:lnTo>
                      <a:lnTo>
                        <a:pt x="3976" y="2490"/>
                      </a:lnTo>
                      <a:lnTo>
                        <a:pt x="3955" y="2344"/>
                      </a:lnTo>
                      <a:lnTo>
                        <a:pt x="3851" y="2281"/>
                      </a:lnTo>
                      <a:lnTo>
                        <a:pt x="3851" y="2155"/>
                      </a:lnTo>
                      <a:lnTo>
                        <a:pt x="3788" y="2093"/>
                      </a:lnTo>
                      <a:lnTo>
                        <a:pt x="3746" y="2093"/>
                      </a:lnTo>
                      <a:lnTo>
                        <a:pt x="3370" y="1821"/>
                      </a:lnTo>
                      <a:lnTo>
                        <a:pt x="3160" y="1779"/>
                      </a:lnTo>
                      <a:lnTo>
                        <a:pt x="2972" y="1821"/>
                      </a:lnTo>
                      <a:lnTo>
                        <a:pt x="2951" y="1883"/>
                      </a:lnTo>
                      <a:lnTo>
                        <a:pt x="2972" y="1967"/>
                      </a:lnTo>
                      <a:lnTo>
                        <a:pt x="3139" y="2155"/>
                      </a:lnTo>
                      <a:lnTo>
                        <a:pt x="3139" y="2239"/>
                      </a:lnTo>
                      <a:lnTo>
                        <a:pt x="3077" y="2344"/>
                      </a:lnTo>
                      <a:lnTo>
                        <a:pt x="3077" y="2448"/>
                      </a:lnTo>
                      <a:lnTo>
                        <a:pt x="3056" y="2574"/>
                      </a:lnTo>
                      <a:lnTo>
                        <a:pt x="2972" y="2720"/>
                      </a:lnTo>
                      <a:lnTo>
                        <a:pt x="2930" y="2783"/>
                      </a:lnTo>
                      <a:lnTo>
                        <a:pt x="2909" y="2699"/>
                      </a:lnTo>
                      <a:lnTo>
                        <a:pt x="2951" y="2595"/>
                      </a:lnTo>
                      <a:lnTo>
                        <a:pt x="2972" y="2490"/>
                      </a:lnTo>
                      <a:lnTo>
                        <a:pt x="2930" y="2448"/>
                      </a:lnTo>
                      <a:lnTo>
                        <a:pt x="2972" y="2260"/>
                      </a:lnTo>
                      <a:lnTo>
                        <a:pt x="2930" y="2155"/>
                      </a:lnTo>
                      <a:lnTo>
                        <a:pt x="2742" y="1883"/>
                      </a:lnTo>
                      <a:lnTo>
                        <a:pt x="2595" y="1779"/>
                      </a:lnTo>
                      <a:lnTo>
                        <a:pt x="2386" y="1758"/>
                      </a:lnTo>
                      <a:lnTo>
                        <a:pt x="2323" y="1779"/>
                      </a:lnTo>
                      <a:lnTo>
                        <a:pt x="2282" y="1925"/>
                      </a:lnTo>
                      <a:lnTo>
                        <a:pt x="2240" y="1946"/>
                      </a:lnTo>
                      <a:cubicBezTo>
                        <a:pt x="2198" y="1883"/>
                        <a:pt x="2114" y="1841"/>
                        <a:pt x="2072" y="1821"/>
                      </a:cubicBezTo>
                      <a:lnTo>
                        <a:pt x="2114" y="1779"/>
                      </a:lnTo>
                      <a:lnTo>
                        <a:pt x="2177" y="1674"/>
                      </a:lnTo>
                      <a:lnTo>
                        <a:pt x="2177" y="1549"/>
                      </a:lnTo>
                      <a:lnTo>
                        <a:pt x="1989" y="1444"/>
                      </a:lnTo>
                      <a:lnTo>
                        <a:pt x="1800" y="1297"/>
                      </a:lnTo>
                      <a:lnTo>
                        <a:pt x="1696" y="1109"/>
                      </a:lnTo>
                      <a:lnTo>
                        <a:pt x="1696" y="984"/>
                      </a:lnTo>
                      <a:lnTo>
                        <a:pt x="1758" y="837"/>
                      </a:lnTo>
                      <a:lnTo>
                        <a:pt x="1758" y="733"/>
                      </a:lnTo>
                      <a:lnTo>
                        <a:pt x="1696" y="712"/>
                      </a:lnTo>
                      <a:lnTo>
                        <a:pt x="1403" y="712"/>
                      </a:lnTo>
                      <a:lnTo>
                        <a:pt x="1194" y="628"/>
                      </a:lnTo>
                      <a:lnTo>
                        <a:pt x="1047" y="523"/>
                      </a:lnTo>
                      <a:lnTo>
                        <a:pt x="817" y="251"/>
                      </a:lnTo>
                      <a:lnTo>
                        <a:pt x="650" y="105"/>
                      </a:lnTo>
                      <a:lnTo>
                        <a:pt x="461" y="0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20" name="Google Shape;2888;p82">
                  <a:extLst>
                    <a:ext uri="{FF2B5EF4-FFF2-40B4-BE49-F238E27FC236}">
                      <a16:creationId xmlns:a16="http://schemas.microsoft.com/office/drawing/2014/main" id="{17761A61-C9A3-90B6-2D58-5E7BE88DE66F}"/>
                    </a:ext>
                  </a:extLst>
                </p:cNvPr>
                <p:cNvSpPr/>
                <p:nvPr/>
              </p:nvSpPr>
              <p:spPr>
                <a:xfrm>
                  <a:off x="4241800" y="1706950"/>
                  <a:ext cx="130800" cy="246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32" h="9856" extrusionOk="0">
                      <a:moveTo>
                        <a:pt x="4750" y="1"/>
                      </a:moveTo>
                      <a:lnTo>
                        <a:pt x="4625" y="63"/>
                      </a:lnTo>
                      <a:lnTo>
                        <a:pt x="4604" y="126"/>
                      </a:lnTo>
                      <a:lnTo>
                        <a:pt x="4520" y="105"/>
                      </a:lnTo>
                      <a:lnTo>
                        <a:pt x="4436" y="42"/>
                      </a:lnTo>
                      <a:lnTo>
                        <a:pt x="4332" y="63"/>
                      </a:lnTo>
                      <a:lnTo>
                        <a:pt x="4206" y="168"/>
                      </a:lnTo>
                      <a:lnTo>
                        <a:pt x="4185" y="273"/>
                      </a:lnTo>
                      <a:lnTo>
                        <a:pt x="4101" y="335"/>
                      </a:lnTo>
                      <a:lnTo>
                        <a:pt x="4018" y="356"/>
                      </a:lnTo>
                      <a:lnTo>
                        <a:pt x="3934" y="440"/>
                      </a:lnTo>
                      <a:lnTo>
                        <a:pt x="3934" y="524"/>
                      </a:lnTo>
                      <a:lnTo>
                        <a:pt x="3871" y="628"/>
                      </a:lnTo>
                      <a:lnTo>
                        <a:pt x="3871" y="670"/>
                      </a:lnTo>
                      <a:lnTo>
                        <a:pt x="3934" y="775"/>
                      </a:lnTo>
                      <a:lnTo>
                        <a:pt x="3934" y="858"/>
                      </a:lnTo>
                      <a:lnTo>
                        <a:pt x="3829" y="858"/>
                      </a:lnTo>
                      <a:lnTo>
                        <a:pt x="3788" y="900"/>
                      </a:lnTo>
                      <a:lnTo>
                        <a:pt x="3788" y="984"/>
                      </a:lnTo>
                      <a:lnTo>
                        <a:pt x="3725" y="1047"/>
                      </a:lnTo>
                      <a:lnTo>
                        <a:pt x="3662" y="1109"/>
                      </a:lnTo>
                      <a:lnTo>
                        <a:pt x="3453" y="1256"/>
                      </a:lnTo>
                      <a:lnTo>
                        <a:pt x="3369" y="1298"/>
                      </a:lnTo>
                      <a:lnTo>
                        <a:pt x="3306" y="1277"/>
                      </a:lnTo>
                      <a:lnTo>
                        <a:pt x="3202" y="1277"/>
                      </a:lnTo>
                      <a:lnTo>
                        <a:pt x="3139" y="1319"/>
                      </a:lnTo>
                      <a:lnTo>
                        <a:pt x="3034" y="1486"/>
                      </a:lnTo>
                      <a:lnTo>
                        <a:pt x="2951" y="1528"/>
                      </a:lnTo>
                      <a:lnTo>
                        <a:pt x="2888" y="1507"/>
                      </a:lnTo>
                      <a:lnTo>
                        <a:pt x="2867" y="1423"/>
                      </a:lnTo>
                      <a:lnTo>
                        <a:pt x="2825" y="1423"/>
                      </a:lnTo>
                      <a:lnTo>
                        <a:pt x="2783" y="1507"/>
                      </a:lnTo>
                      <a:lnTo>
                        <a:pt x="2825" y="1633"/>
                      </a:lnTo>
                      <a:lnTo>
                        <a:pt x="2783" y="1695"/>
                      </a:lnTo>
                      <a:lnTo>
                        <a:pt x="2762" y="1591"/>
                      </a:lnTo>
                      <a:lnTo>
                        <a:pt x="2721" y="1486"/>
                      </a:lnTo>
                      <a:lnTo>
                        <a:pt x="2532" y="1507"/>
                      </a:lnTo>
                      <a:lnTo>
                        <a:pt x="2323" y="1570"/>
                      </a:lnTo>
                      <a:lnTo>
                        <a:pt x="2260" y="1612"/>
                      </a:lnTo>
                      <a:lnTo>
                        <a:pt x="2197" y="1633"/>
                      </a:lnTo>
                      <a:lnTo>
                        <a:pt x="2156" y="1695"/>
                      </a:lnTo>
                      <a:lnTo>
                        <a:pt x="2218" y="1842"/>
                      </a:lnTo>
                      <a:lnTo>
                        <a:pt x="2260" y="1905"/>
                      </a:lnTo>
                      <a:lnTo>
                        <a:pt x="2260" y="1946"/>
                      </a:lnTo>
                      <a:lnTo>
                        <a:pt x="2218" y="1988"/>
                      </a:lnTo>
                      <a:lnTo>
                        <a:pt x="2135" y="2093"/>
                      </a:lnTo>
                      <a:lnTo>
                        <a:pt x="2093" y="2051"/>
                      </a:lnTo>
                      <a:lnTo>
                        <a:pt x="2093" y="2009"/>
                      </a:lnTo>
                      <a:lnTo>
                        <a:pt x="2135" y="1946"/>
                      </a:lnTo>
                      <a:lnTo>
                        <a:pt x="2135" y="1884"/>
                      </a:lnTo>
                      <a:lnTo>
                        <a:pt x="2051" y="1884"/>
                      </a:lnTo>
                      <a:lnTo>
                        <a:pt x="1946" y="2009"/>
                      </a:lnTo>
                      <a:lnTo>
                        <a:pt x="1884" y="2051"/>
                      </a:lnTo>
                      <a:lnTo>
                        <a:pt x="1884" y="2135"/>
                      </a:lnTo>
                      <a:lnTo>
                        <a:pt x="1946" y="2156"/>
                      </a:lnTo>
                      <a:lnTo>
                        <a:pt x="1905" y="2218"/>
                      </a:lnTo>
                      <a:lnTo>
                        <a:pt x="1842" y="2323"/>
                      </a:lnTo>
                      <a:lnTo>
                        <a:pt x="1716" y="2323"/>
                      </a:lnTo>
                      <a:lnTo>
                        <a:pt x="1632" y="2365"/>
                      </a:lnTo>
                      <a:lnTo>
                        <a:pt x="1612" y="2449"/>
                      </a:lnTo>
                      <a:lnTo>
                        <a:pt x="1507" y="2470"/>
                      </a:lnTo>
                      <a:lnTo>
                        <a:pt x="1465" y="2553"/>
                      </a:lnTo>
                      <a:lnTo>
                        <a:pt x="1423" y="2721"/>
                      </a:lnTo>
                      <a:lnTo>
                        <a:pt x="1465" y="2742"/>
                      </a:lnTo>
                      <a:lnTo>
                        <a:pt x="1528" y="2742"/>
                      </a:lnTo>
                      <a:lnTo>
                        <a:pt x="1465" y="2825"/>
                      </a:lnTo>
                      <a:lnTo>
                        <a:pt x="1277" y="2825"/>
                      </a:lnTo>
                      <a:lnTo>
                        <a:pt x="1214" y="2867"/>
                      </a:lnTo>
                      <a:lnTo>
                        <a:pt x="1193" y="3034"/>
                      </a:lnTo>
                      <a:lnTo>
                        <a:pt x="1214" y="3097"/>
                      </a:lnTo>
                      <a:lnTo>
                        <a:pt x="1277" y="3097"/>
                      </a:lnTo>
                      <a:lnTo>
                        <a:pt x="1360" y="3076"/>
                      </a:lnTo>
                      <a:lnTo>
                        <a:pt x="1381" y="3139"/>
                      </a:lnTo>
                      <a:lnTo>
                        <a:pt x="1360" y="3181"/>
                      </a:lnTo>
                      <a:lnTo>
                        <a:pt x="1360" y="3286"/>
                      </a:lnTo>
                      <a:lnTo>
                        <a:pt x="1277" y="3348"/>
                      </a:lnTo>
                      <a:lnTo>
                        <a:pt x="1193" y="3306"/>
                      </a:lnTo>
                      <a:lnTo>
                        <a:pt x="1068" y="3286"/>
                      </a:lnTo>
                      <a:lnTo>
                        <a:pt x="942" y="3348"/>
                      </a:lnTo>
                      <a:lnTo>
                        <a:pt x="900" y="3411"/>
                      </a:lnTo>
                      <a:lnTo>
                        <a:pt x="900" y="3495"/>
                      </a:lnTo>
                      <a:lnTo>
                        <a:pt x="858" y="3599"/>
                      </a:lnTo>
                      <a:lnTo>
                        <a:pt x="754" y="3683"/>
                      </a:lnTo>
                      <a:lnTo>
                        <a:pt x="670" y="3620"/>
                      </a:lnTo>
                      <a:lnTo>
                        <a:pt x="628" y="3558"/>
                      </a:lnTo>
                      <a:lnTo>
                        <a:pt x="586" y="3474"/>
                      </a:lnTo>
                      <a:lnTo>
                        <a:pt x="544" y="3495"/>
                      </a:lnTo>
                      <a:lnTo>
                        <a:pt x="524" y="3662"/>
                      </a:lnTo>
                      <a:lnTo>
                        <a:pt x="544" y="3788"/>
                      </a:lnTo>
                      <a:lnTo>
                        <a:pt x="649" y="3871"/>
                      </a:lnTo>
                      <a:lnTo>
                        <a:pt x="733" y="3830"/>
                      </a:lnTo>
                      <a:lnTo>
                        <a:pt x="754" y="3871"/>
                      </a:lnTo>
                      <a:lnTo>
                        <a:pt x="754" y="3934"/>
                      </a:lnTo>
                      <a:lnTo>
                        <a:pt x="691" y="4081"/>
                      </a:lnTo>
                      <a:lnTo>
                        <a:pt x="733" y="4122"/>
                      </a:lnTo>
                      <a:lnTo>
                        <a:pt x="796" y="4143"/>
                      </a:lnTo>
                      <a:lnTo>
                        <a:pt x="858" y="4081"/>
                      </a:lnTo>
                      <a:lnTo>
                        <a:pt x="900" y="4081"/>
                      </a:lnTo>
                      <a:lnTo>
                        <a:pt x="963" y="4102"/>
                      </a:lnTo>
                      <a:lnTo>
                        <a:pt x="1068" y="4102"/>
                      </a:lnTo>
                      <a:lnTo>
                        <a:pt x="1151" y="4039"/>
                      </a:lnTo>
                      <a:lnTo>
                        <a:pt x="1172" y="4081"/>
                      </a:lnTo>
                      <a:lnTo>
                        <a:pt x="1109" y="4143"/>
                      </a:lnTo>
                      <a:lnTo>
                        <a:pt x="1047" y="4185"/>
                      </a:lnTo>
                      <a:lnTo>
                        <a:pt x="900" y="4185"/>
                      </a:lnTo>
                      <a:lnTo>
                        <a:pt x="858" y="4248"/>
                      </a:lnTo>
                      <a:lnTo>
                        <a:pt x="775" y="4227"/>
                      </a:lnTo>
                      <a:lnTo>
                        <a:pt x="733" y="4311"/>
                      </a:lnTo>
                      <a:lnTo>
                        <a:pt x="754" y="4436"/>
                      </a:lnTo>
                      <a:lnTo>
                        <a:pt x="837" y="4499"/>
                      </a:lnTo>
                      <a:lnTo>
                        <a:pt x="900" y="4520"/>
                      </a:lnTo>
                      <a:lnTo>
                        <a:pt x="984" y="4499"/>
                      </a:lnTo>
                      <a:lnTo>
                        <a:pt x="1005" y="4520"/>
                      </a:lnTo>
                      <a:lnTo>
                        <a:pt x="984" y="4562"/>
                      </a:lnTo>
                      <a:lnTo>
                        <a:pt x="858" y="4625"/>
                      </a:lnTo>
                      <a:lnTo>
                        <a:pt x="733" y="4625"/>
                      </a:lnTo>
                      <a:lnTo>
                        <a:pt x="649" y="4666"/>
                      </a:lnTo>
                      <a:lnTo>
                        <a:pt x="649" y="4729"/>
                      </a:lnTo>
                      <a:lnTo>
                        <a:pt x="691" y="4771"/>
                      </a:lnTo>
                      <a:lnTo>
                        <a:pt x="796" y="4750"/>
                      </a:lnTo>
                      <a:lnTo>
                        <a:pt x="900" y="4750"/>
                      </a:lnTo>
                      <a:lnTo>
                        <a:pt x="900" y="4813"/>
                      </a:lnTo>
                      <a:lnTo>
                        <a:pt x="837" y="4834"/>
                      </a:lnTo>
                      <a:lnTo>
                        <a:pt x="733" y="4855"/>
                      </a:lnTo>
                      <a:lnTo>
                        <a:pt x="733" y="4897"/>
                      </a:lnTo>
                      <a:lnTo>
                        <a:pt x="754" y="4938"/>
                      </a:lnTo>
                      <a:lnTo>
                        <a:pt x="879" y="4959"/>
                      </a:lnTo>
                      <a:lnTo>
                        <a:pt x="984" y="5043"/>
                      </a:lnTo>
                      <a:lnTo>
                        <a:pt x="984" y="5085"/>
                      </a:lnTo>
                      <a:lnTo>
                        <a:pt x="858" y="5085"/>
                      </a:lnTo>
                      <a:lnTo>
                        <a:pt x="754" y="5043"/>
                      </a:lnTo>
                      <a:lnTo>
                        <a:pt x="649" y="5043"/>
                      </a:lnTo>
                      <a:lnTo>
                        <a:pt x="565" y="5085"/>
                      </a:lnTo>
                      <a:lnTo>
                        <a:pt x="544" y="5169"/>
                      </a:lnTo>
                      <a:lnTo>
                        <a:pt x="482" y="5210"/>
                      </a:lnTo>
                      <a:lnTo>
                        <a:pt x="482" y="5273"/>
                      </a:lnTo>
                      <a:lnTo>
                        <a:pt x="544" y="5315"/>
                      </a:lnTo>
                      <a:lnTo>
                        <a:pt x="524" y="5378"/>
                      </a:lnTo>
                      <a:lnTo>
                        <a:pt x="461" y="5399"/>
                      </a:lnTo>
                      <a:lnTo>
                        <a:pt x="419" y="5399"/>
                      </a:lnTo>
                      <a:lnTo>
                        <a:pt x="335" y="5483"/>
                      </a:lnTo>
                      <a:lnTo>
                        <a:pt x="314" y="5566"/>
                      </a:lnTo>
                      <a:lnTo>
                        <a:pt x="335" y="5608"/>
                      </a:lnTo>
                      <a:lnTo>
                        <a:pt x="314" y="5671"/>
                      </a:lnTo>
                      <a:lnTo>
                        <a:pt x="210" y="5692"/>
                      </a:lnTo>
                      <a:lnTo>
                        <a:pt x="210" y="5713"/>
                      </a:lnTo>
                      <a:lnTo>
                        <a:pt x="335" y="5838"/>
                      </a:lnTo>
                      <a:lnTo>
                        <a:pt x="440" y="5901"/>
                      </a:lnTo>
                      <a:lnTo>
                        <a:pt x="482" y="5880"/>
                      </a:lnTo>
                      <a:lnTo>
                        <a:pt x="524" y="5796"/>
                      </a:lnTo>
                      <a:lnTo>
                        <a:pt x="586" y="5734"/>
                      </a:lnTo>
                      <a:lnTo>
                        <a:pt x="754" y="5629"/>
                      </a:lnTo>
                      <a:lnTo>
                        <a:pt x="858" y="5587"/>
                      </a:lnTo>
                      <a:lnTo>
                        <a:pt x="858" y="5629"/>
                      </a:lnTo>
                      <a:lnTo>
                        <a:pt x="837" y="5629"/>
                      </a:lnTo>
                      <a:lnTo>
                        <a:pt x="796" y="5713"/>
                      </a:lnTo>
                      <a:lnTo>
                        <a:pt x="649" y="5817"/>
                      </a:lnTo>
                      <a:lnTo>
                        <a:pt x="586" y="5922"/>
                      </a:lnTo>
                      <a:lnTo>
                        <a:pt x="565" y="6027"/>
                      </a:lnTo>
                      <a:lnTo>
                        <a:pt x="586" y="6131"/>
                      </a:lnTo>
                      <a:lnTo>
                        <a:pt x="565" y="6194"/>
                      </a:lnTo>
                      <a:lnTo>
                        <a:pt x="565" y="6236"/>
                      </a:lnTo>
                      <a:lnTo>
                        <a:pt x="754" y="6236"/>
                      </a:lnTo>
                      <a:lnTo>
                        <a:pt x="837" y="6194"/>
                      </a:lnTo>
                      <a:lnTo>
                        <a:pt x="837" y="6257"/>
                      </a:lnTo>
                      <a:lnTo>
                        <a:pt x="775" y="6299"/>
                      </a:lnTo>
                      <a:lnTo>
                        <a:pt x="586" y="6299"/>
                      </a:lnTo>
                      <a:lnTo>
                        <a:pt x="524" y="6340"/>
                      </a:lnTo>
                      <a:lnTo>
                        <a:pt x="356" y="6445"/>
                      </a:lnTo>
                      <a:lnTo>
                        <a:pt x="356" y="6571"/>
                      </a:lnTo>
                      <a:lnTo>
                        <a:pt x="335" y="6654"/>
                      </a:lnTo>
                      <a:lnTo>
                        <a:pt x="356" y="6759"/>
                      </a:lnTo>
                      <a:lnTo>
                        <a:pt x="461" y="6759"/>
                      </a:lnTo>
                      <a:lnTo>
                        <a:pt x="524" y="6822"/>
                      </a:lnTo>
                      <a:lnTo>
                        <a:pt x="482" y="6863"/>
                      </a:lnTo>
                      <a:lnTo>
                        <a:pt x="377" y="6863"/>
                      </a:lnTo>
                      <a:lnTo>
                        <a:pt x="252" y="6884"/>
                      </a:lnTo>
                      <a:lnTo>
                        <a:pt x="147" y="7052"/>
                      </a:lnTo>
                      <a:lnTo>
                        <a:pt x="147" y="7177"/>
                      </a:lnTo>
                      <a:lnTo>
                        <a:pt x="210" y="7240"/>
                      </a:lnTo>
                      <a:lnTo>
                        <a:pt x="272" y="7198"/>
                      </a:lnTo>
                      <a:lnTo>
                        <a:pt x="440" y="7135"/>
                      </a:lnTo>
                      <a:lnTo>
                        <a:pt x="461" y="7177"/>
                      </a:lnTo>
                      <a:lnTo>
                        <a:pt x="356" y="7261"/>
                      </a:lnTo>
                      <a:lnTo>
                        <a:pt x="335" y="7366"/>
                      </a:lnTo>
                      <a:lnTo>
                        <a:pt x="377" y="7366"/>
                      </a:lnTo>
                      <a:lnTo>
                        <a:pt x="461" y="7282"/>
                      </a:lnTo>
                      <a:lnTo>
                        <a:pt x="544" y="7261"/>
                      </a:lnTo>
                      <a:lnTo>
                        <a:pt x="565" y="7303"/>
                      </a:lnTo>
                      <a:lnTo>
                        <a:pt x="482" y="7387"/>
                      </a:lnTo>
                      <a:lnTo>
                        <a:pt x="461" y="7470"/>
                      </a:lnTo>
                      <a:lnTo>
                        <a:pt x="544" y="7554"/>
                      </a:lnTo>
                      <a:lnTo>
                        <a:pt x="649" y="7554"/>
                      </a:lnTo>
                      <a:lnTo>
                        <a:pt x="565" y="7575"/>
                      </a:lnTo>
                      <a:lnTo>
                        <a:pt x="482" y="7575"/>
                      </a:lnTo>
                      <a:lnTo>
                        <a:pt x="419" y="7659"/>
                      </a:lnTo>
                      <a:lnTo>
                        <a:pt x="419" y="7721"/>
                      </a:lnTo>
                      <a:lnTo>
                        <a:pt x="461" y="7826"/>
                      </a:lnTo>
                      <a:lnTo>
                        <a:pt x="419" y="7889"/>
                      </a:lnTo>
                      <a:lnTo>
                        <a:pt x="356" y="7868"/>
                      </a:lnTo>
                      <a:lnTo>
                        <a:pt x="252" y="7889"/>
                      </a:lnTo>
                      <a:lnTo>
                        <a:pt x="168" y="7826"/>
                      </a:lnTo>
                      <a:lnTo>
                        <a:pt x="105" y="7826"/>
                      </a:lnTo>
                      <a:lnTo>
                        <a:pt x="0" y="7972"/>
                      </a:lnTo>
                      <a:lnTo>
                        <a:pt x="0" y="8077"/>
                      </a:lnTo>
                      <a:lnTo>
                        <a:pt x="168" y="8265"/>
                      </a:lnTo>
                      <a:lnTo>
                        <a:pt x="147" y="8391"/>
                      </a:lnTo>
                      <a:lnTo>
                        <a:pt x="168" y="8496"/>
                      </a:lnTo>
                      <a:lnTo>
                        <a:pt x="335" y="8621"/>
                      </a:lnTo>
                      <a:lnTo>
                        <a:pt x="335" y="8705"/>
                      </a:lnTo>
                      <a:lnTo>
                        <a:pt x="482" y="8830"/>
                      </a:lnTo>
                      <a:lnTo>
                        <a:pt x="586" y="8872"/>
                      </a:lnTo>
                      <a:lnTo>
                        <a:pt x="649" y="8851"/>
                      </a:lnTo>
                      <a:lnTo>
                        <a:pt x="733" y="8830"/>
                      </a:lnTo>
                      <a:lnTo>
                        <a:pt x="837" y="8663"/>
                      </a:lnTo>
                      <a:lnTo>
                        <a:pt x="796" y="8516"/>
                      </a:lnTo>
                      <a:lnTo>
                        <a:pt x="837" y="8412"/>
                      </a:lnTo>
                      <a:lnTo>
                        <a:pt x="900" y="8307"/>
                      </a:lnTo>
                      <a:lnTo>
                        <a:pt x="858" y="8433"/>
                      </a:lnTo>
                      <a:lnTo>
                        <a:pt x="858" y="8516"/>
                      </a:lnTo>
                      <a:lnTo>
                        <a:pt x="900" y="8600"/>
                      </a:lnTo>
                      <a:lnTo>
                        <a:pt x="963" y="8747"/>
                      </a:lnTo>
                      <a:lnTo>
                        <a:pt x="1047" y="8788"/>
                      </a:lnTo>
                      <a:lnTo>
                        <a:pt x="1109" y="8726"/>
                      </a:lnTo>
                      <a:lnTo>
                        <a:pt x="1109" y="8642"/>
                      </a:lnTo>
                      <a:lnTo>
                        <a:pt x="1172" y="8537"/>
                      </a:lnTo>
                      <a:lnTo>
                        <a:pt x="1193" y="8600"/>
                      </a:lnTo>
                      <a:lnTo>
                        <a:pt x="1172" y="8642"/>
                      </a:lnTo>
                      <a:lnTo>
                        <a:pt x="1172" y="8747"/>
                      </a:lnTo>
                      <a:lnTo>
                        <a:pt x="1277" y="8935"/>
                      </a:lnTo>
                      <a:lnTo>
                        <a:pt x="1402" y="9019"/>
                      </a:lnTo>
                      <a:lnTo>
                        <a:pt x="1507" y="9019"/>
                      </a:lnTo>
                      <a:lnTo>
                        <a:pt x="1591" y="8956"/>
                      </a:lnTo>
                      <a:lnTo>
                        <a:pt x="1632" y="8998"/>
                      </a:lnTo>
                      <a:lnTo>
                        <a:pt x="1612" y="9040"/>
                      </a:lnTo>
                      <a:lnTo>
                        <a:pt x="1570" y="9040"/>
                      </a:lnTo>
                      <a:lnTo>
                        <a:pt x="1528" y="9123"/>
                      </a:lnTo>
                      <a:lnTo>
                        <a:pt x="1444" y="9165"/>
                      </a:lnTo>
                      <a:lnTo>
                        <a:pt x="1423" y="9249"/>
                      </a:lnTo>
                      <a:lnTo>
                        <a:pt x="1528" y="9332"/>
                      </a:lnTo>
                      <a:lnTo>
                        <a:pt x="1528" y="9416"/>
                      </a:lnTo>
                      <a:lnTo>
                        <a:pt x="1444" y="9416"/>
                      </a:lnTo>
                      <a:lnTo>
                        <a:pt x="1381" y="9374"/>
                      </a:lnTo>
                      <a:lnTo>
                        <a:pt x="1381" y="9458"/>
                      </a:lnTo>
                      <a:lnTo>
                        <a:pt x="1423" y="9521"/>
                      </a:lnTo>
                      <a:lnTo>
                        <a:pt x="1612" y="9542"/>
                      </a:lnTo>
                      <a:lnTo>
                        <a:pt x="1716" y="9584"/>
                      </a:lnTo>
                      <a:lnTo>
                        <a:pt x="1821" y="9563"/>
                      </a:lnTo>
                      <a:lnTo>
                        <a:pt x="1967" y="9604"/>
                      </a:lnTo>
                      <a:lnTo>
                        <a:pt x="1967" y="9521"/>
                      </a:lnTo>
                      <a:lnTo>
                        <a:pt x="2051" y="9542"/>
                      </a:lnTo>
                      <a:lnTo>
                        <a:pt x="2072" y="9625"/>
                      </a:lnTo>
                      <a:lnTo>
                        <a:pt x="2135" y="9772"/>
                      </a:lnTo>
                      <a:lnTo>
                        <a:pt x="2218" y="9856"/>
                      </a:lnTo>
                      <a:lnTo>
                        <a:pt x="2281" y="9856"/>
                      </a:lnTo>
                      <a:lnTo>
                        <a:pt x="2365" y="9751"/>
                      </a:lnTo>
                      <a:lnTo>
                        <a:pt x="2344" y="9625"/>
                      </a:lnTo>
                      <a:lnTo>
                        <a:pt x="2177" y="9542"/>
                      </a:lnTo>
                      <a:lnTo>
                        <a:pt x="2135" y="9521"/>
                      </a:lnTo>
                      <a:lnTo>
                        <a:pt x="2177" y="9479"/>
                      </a:lnTo>
                      <a:lnTo>
                        <a:pt x="2260" y="9521"/>
                      </a:lnTo>
                      <a:lnTo>
                        <a:pt x="2365" y="9584"/>
                      </a:lnTo>
                      <a:lnTo>
                        <a:pt x="2428" y="9667"/>
                      </a:lnTo>
                      <a:lnTo>
                        <a:pt x="2469" y="9772"/>
                      </a:lnTo>
                      <a:lnTo>
                        <a:pt x="2532" y="9772"/>
                      </a:lnTo>
                      <a:lnTo>
                        <a:pt x="2553" y="9667"/>
                      </a:lnTo>
                      <a:lnTo>
                        <a:pt x="2595" y="9646"/>
                      </a:lnTo>
                      <a:lnTo>
                        <a:pt x="2679" y="9751"/>
                      </a:lnTo>
                      <a:lnTo>
                        <a:pt x="2804" y="9793"/>
                      </a:lnTo>
                      <a:lnTo>
                        <a:pt x="2888" y="9793"/>
                      </a:lnTo>
                      <a:lnTo>
                        <a:pt x="2888" y="9730"/>
                      </a:lnTo>
                      <a:lnTo>
                        <a:pt x="2783" y="9646"/>
                      </a:lnTo>
                      <a:lnTo>
                        <a:pt x="2783" y="9584"/>
                      </a:lnTo>
                      <a:lnTo>
                        <a:pt x="2846" y="9563"/>
                      </a:lnTo>
                      <a:lnTo>
                        <a:pt x="2951" y="9604"/>
                      </a:lnTo>
                      <a:lnTo>
                        <a:pt x="2993" y="9667"/>
                      </a:lnTo>
                      <a:lnTo>
                        <a:pt x="3013" y="9667"/>
                      </a:lnTo>
                      <a:lnTo>
                        <a:pt x="3055" y="9772"/>
                      </a:lnTo>
                      <a:lnTo>
                        <a:pt x="3118" y="9814"/>
                      </a:lnTo>
                      <a:lnTo>
                        <a:pt x="3181" y="9793"/>
                      </a:lnTo>
                      <a:lnTo>
                        <a:pt x="3202" y="9688"/>
                      </a:lnTo>
                      <a:lnTo>
                        <a:pt x="3160" y="9604"/>
                      </a:lnTo>
                      <a:lnTo>
                        <a:pt x="3076" y="9604"/>
                      </a:lnTo>
                      <a:lnTo>
                        <a:pt x="3013" y="9563"/>
                      </a:lnTo>
                      <a:lnTo>
                        <a:pt x="3055" y="9500"/>
                      </a:lnTo>
                      <a:lnTo>
                        <a:pt x="3097" y="9542"/>
                      </a:lnTo>
                      <a:lnTo>
                        <a:pt x="3160" y="9542"/>
                      </a:lnTo>
                      <a:lnTo>
                        <a:pt x="3223" y="9437"/>
                      </a:lnTo>
                      <a:lnTo>
                        <a:pt x="3265" y="9353"/>
                      </a:lnTo>
                      <a:lnTo>
                        <a:pt x="3265" y="9312"/>
                      </a:lnTo>
                      <a:lnTo>
                        <a:pt x="3118" y="9207"/>
                      </a:lnTo>
                      <a:lnTo>
                        <a:pt x="3055" y="9228"/>
                      </a:lnTo>
                      <a:lnTo>
                        <a:pt x="2951" y="9207"/>
                      </a:lnTo>
                      <a:lnTo>
                        <a:pt x="2867" y="9040"/>
                      </a:lnTo>
                      <a:lnTo>
                        <a:pt x="2762" y="9040"/>
                      </a:lnTo>
                      <a:lnTo>
                        <a:pt x="2574" y="8872"/>
                      </a:lnTo>
                      <a:lnTo>
                        <a:pt x="2490" y="8788"/>
                      </a:lnTo>
                      <a:lnTo>
                        <a:pt x="2365" y="8788"/>
                      </a:lnTo>
                      <a:lnTo>
                        <a:pt x="2239" y="8516"/>
                      </a:lnTo>
                      <a:lnTo>
                        <a:pt x="2030" y="8286"/>
                      </a:lnTo>
                      <a:lnTo>
                        <a:pt x="1946" y="8014"/>
                      </a:lnTo>
                      <a:lnTo>
                        <a:pt x="1842" y="7847"/>
                      </a:lnTo>
                      <a:lnTo>
                        <a:pt x="1842" y="7554"/>
                      </a:lnTo>
                      <a:lnTo>
                        <a:pt x="1758" y="7387"/>
                      </a:lnTo>
                      <a:lnTo>
                        <a:pt x="1716" y="7073"/>
                      </a:lnTo>
                      <a:lnTo>
                        <a:pt x="1695" y="7010"/>
                      </a:lnTo>
                      <a:lnTo>
                        <a:pt x="1737" y="6905"/>
                      </a:lnTo>
                      <a:lnTo>
                        <a:pt x="1737" y="6822"/>
                      </a:lnTo>
                      <a:lnTo>
                        <a:pt x="1632" y="6801"/>
                      </a:lnTo>
                      <a:lnTo>
                        <a:pt x="1549" y="6843"/>
                      </a:lnTo>
                      <a:lnTo>
                        <a:pt x="1486" y="6801"/>
                      </a:lnTo>
                      <a:lnTo>
                        <a:pt x="1507" y="6759"/>
                      </a:lnTo>
                      <a:lnTo>
                        <a:pt x="1653" y="6759"/>
                      </a:lnTo>
                      <a:lnTo>
                        <a:pt x="1800" y="6696"/>
                      </a:lnTo>
                      <a:lnTo>
                        <a:pt x="1821" y="6487"/>
                      </a:lnTo>
                      <a:lnTo>
                        <a:pt x="1800" y="6382"/>
                      </a:lnTo>
                      <a:lnTo>
                        <a:pt x="1695" y="6403"/>
                      </a:lnTo>
                      <a:lnTo>
                        <a:pt x="1591" y="6424"/>
                      </a:lnTo>
                      <a:lnTo>
                        <a:pt x="1632" y="6382"/>
                      </a:lnTo>
                      <a:lnTo>
                        <a:pt x="1800" y="6319"/>
                      </a:lnTo>
                      <a:lnTo>
                        <a:pt x="1821" y="6236"/>
                      </a:lnTo>
                      <a:lnTo>
                        <a:pt x="1779" y="6194"/>
                      </a:lnTo>
                      <a:lnTo>
                        <a:pt x="1570" y="6194"/>
                      </a:lnTo>
                      <a:lnTo>
                        <a:pt x="1423" y="6173"/>
                      </a:lnTo>
                      <a:lnTo>
                        <a:pt x="1423" y="6110"/>
                      </a:lnTo>
                      <a:lnTo>
                        <a:pt x="1507" y="6068"/>
                      </a:lnTo>
                      <a:lnTo>
                        <a:pt x="1465" y="6006"/>
                      </a:lnTo>
                      <a:lnTo>
                        <a:pt x="1465" y="5922"/>
                      </a:lnTo>
                      <a:lnTo>
                        <a:pt x="1507" y="5964"/>
                      </a:lnTo>
                      <a:lnTo>
                        <a:pt x="1570" y="6068"/>
                      </a:lnTo>
                      <a:lnTo>
                        <a:pt x="1674" y="6110"/>
                      </a:lnTo>
                      <a:lnTo>
                        <a:pt x="1821" y="6110"/>
                      </a:lnTo>
                      <a:lnTo>
                        <a:pt x="1842" y="6068"/>
                      </a:lnTo>
                      <a:lnTo>
                        <a:pt x="1925" y="6027"/>
                      </a:lnTo>
                      <a:lnTo>
                        <a:pt x="1988" y="5901"/>
                      </a:lnTo>
                      <a:lnTo>
                        <a:pt x="1988" y="5775"/>
                      </a:lnTo>
                      <a:lnTo>
                        <a:pt x="2051" y="5650"/>
                      </a:lnTo>
                      <a:lnTo>
                        <a:pt x="2093" y="5545"/>
                      </a:lnTo>
                      <a:lnTo>
                        <a:pt x="2009" y="5462"/>
                      </a:lnTo>
                      <a:lnTo>
                        <a:pt x="1946" y="5336"/>
                      </a:lnTo>
                      <a:lnTo>
                        <a:pt x="1842" y="5294"/>
                      </a:lnTo>
                      <a:lnTo>
                        <a:pt x="1779" y="5294"/>
                      </a:lnTo>
                      <a:lnTo>
                        <a:pt x="1716" y="5252"/>
                      </a:lnTo>
                      <a:lnTo>
                        <a:pt x="1800" y="5231"/>
                      </a:lnTo>
                      <a:lnTo>
                        <a:pt x="1884" y="5252"/>
                      </a:lnTo>
                      <a:lnTo>
                        <a:pt x="1946" y="5231"/>
                      </a:lnTo>
                      <a:lnTo>
                        <a:pt x="2009" y="5294"/>
                      </a:lnTo>
                      <a:lnTo>
                        <a:pt x="2009" y="5378"/>
                      </a:lnTo>
                      <a:lnTo>
                        <a:pt x="2051" y="5399"/>
                      </a:lnTo>
                      <a:lnTo>
                        <a:pt x="2114" y="5336"/>
                      </a:lnTo>
                      <a:lnTo>
                        <a:pt x="2051" y="5148"/>
                      </a:lnTo>
                      <a:lnTo>
                        <a:pt x="1925" y="4980"/>
                      </a:lnTo>
                      <a:lnTo>
                        <a:pt x="1821" y="4834"/>
                      </a:lnTo>
                      <a:lnTo>
                        <a:pt x="1842" y="4771"/>
                      </a:lnTo>
                      <a:lnTo>
                        <a:pt x="1925" y="4855"/>
                      </a:lnTo>
                      <a:lnTo>
                        <a:pt x="1946" y="4938"/>
                      </a:lnTo>
                      <a:lnTo>
                        <a:pt x="2051" y="4980"/>
                      </a:lnTo>
                      <a:lnTo>
                        <a:pt x="2156" y="5022"/>
                      </a:lnTo>
                      <a:lnTo>
                        <a:pt x="2197" y="4938"/>
                      </a:lnTo>
                      <a:lnTo>
                        <a:pt x="2197" y="4855"/>
                      </a:lnTo>
                      <a:lnTo>
                        <a:pt x="2135" y="4813"/>
                      </a:lnTo>
                      <a:lnTo>
                        <a:pt x="2135" y="4729"/>
                      </a:lnTo>
                      <a:lnTo>
                        <a:pt x="2218" y="4625"/>
                      </a:lnTo>
                      <a:lnTo>
                        <a:pt x="2218" y="4520"/>
                      </a:lnTo>
                      <a:lnTo>
                        <a:pt x="2135" y="4415"/>
                      </a:lnTo>
                      <a:lnTo>
                        <a:pt x="2009" y="4248"/>
                      </a:lnTo>
                      <a:lnTo>
                        <a:pt x="2093" y="4248"/>
                      </a:lnTo>
                      <a:lnTo>
                        <a:pt x="2197" y="4332"/>
                      </a:lnTo>
                      <a:lnTo>
                        <a:pt x="2260" y="4311"/>
                      </a:lnTo>
                      <a:lnTo>
                        <a:pt x="2323" y="4185"/>
                      </a:lnTo>
                      <a:lnTo>
                        <a:pt x="2302" y="4143"/>
                      </a:lnTo>
                      <a:lnTo>
                        <a:pt x="2218" y="4143"/>
                      </a:lnTo>
                      <a:lnTo>
                        <a:pt x="2218" y="3997"/>
                      </a:lnTo>
                      <a:lnTo>
                        <a:pt x="2302" y="3976"/>
                      </a:lnTo>
                      <a:lnTo>
                        <a:pt x="2407" y="4039"/>
                      </a:lnTo>
                      <a:lnTo>
                        <a:pt x="2553" y="4102"/>
                      </a:lnTo>
                      <a:lnTo>
                        <a:pt x="2616" y="4018"/>
                      </a:lnTo>
                      <a:lnTo>
                        <a:pt x="2532" y="3976"/>
                      </a:lnTo>
                      <a:lnTo>
                        <a:pt x="2532" y="3913"/>
                      </a:lnTo>
                      <a:lnTo>
                        <a:pt x="2616" y="3913"/>
                      </a:lnTo>
                      <a:lnTo>
                        <a:pt x="2679" y="3934"/>
                      </a:lnTo>
                      <a:lnTo>
                        <a:pt x="2762" y="3871"/>
                      </a:lnTo>
                      <a:lnTo>
                        <a:pt x="2762" y="3767"/>
                      </a:lnTo>
                      <a:lnTo>
                        <a:pt x="2741" y="3704"/>
                      </a:lnTo>
                      <a:lnTo>
                        <a:pt x="2762" y="3662"/>
                      </a:lnTo>
                      <a:lnTo>
                        <a:pt x="2930" y="3578"/>
                      </a:lnTo>
                      <a:lnTo>
                        <a:pt x="2951" y="3495"/>
                      </a:lnTo>
                      <a:lnTo>
                        <a:pt x="2846" y="3453"/>
                      </a:lnTo>
                      <a:lnTo>
                        <a:pt x="2783" y="3369"/>
                      </a:lnTo>
                      <a:lnTo>
                        <a:pt x="2846" y="3265"/>
                      </a:lnTo>
                      <a:lnTo>
                        <a:pt x="2888" y="3369"/>
                      </a:lnTo>
                      <a:lnTo>
                        <a:pt x="2972" y="3306"/>
                      </a:lnTo>
                      <a:lnTo>
                        <a:pt x="3139" y="3097"/>
                      </a:lnTo>
                      <a:lnTo>
                        <a:pt x="3181" y="2972"/>
                      </a:lnTo>
                      <a:lnTo>
                        <a:pt x="3265" y="2930"/>
                      </a:lnTo>
                      <a:lnTo>
                        <a:pt x="3285" y="2783"/>
                      </a:lnTo>
                      <a:lnTo>
                        <a:pt x="3453" y="2679"/>
                      </a:lnTo>
                      <a:lnTo>
                        <a:pt x="3516" y="2532"/>
                      </a:lnTo>
                      <a:lnTo>
                        <a:pt x="3599" y="2323"/>
                      </a:lnTo>
                      <a:lnTo>
                        <a:pt x="3683" y="2323"/>
                      </a:lnTo>
                      <a:lnTo>
                        <a:pt x="3892" y="2156"/>
                      </a:lnTo>
                      <a:lnTo>
                        <a:pt x="4122" y="1905"/>
                      </a:lnTo>
                      <a:lnTo>
                        <a:pt x="4311" y="1737"/>
                      </a:lnTo>
                      <a:lnTo>
                        <a:pt x="4394" y="1737"/>
                      </a:lnTo>
                      <a:lnTo>
                        <a:pt x="4541" y="1612"/>
                      </a:lnTo>
                      <a:lnTo>
                        <a:pt x="4729" y="1570"/>
                      </a:lnTo>
                      <a:lnTo>
                        <a:pt x="4834" y="1486"/>
                      </a:lnTo>
                      <a:lnTo>
                        <a:pt x="4980" y="1277"/>
                      </a:lnTo>
                      <a:lnTo>
                        <a:pt x="5064" y="1214"/>
                      </a:lnTo>
                      <a:lnTo>
                        <a:pt x="5127" y="1214"/>
                      </a:lnTo>
                      <a:lnTo>
                        <a:pt x="5190" y="1193"/>
                      </a:lnTo>
                      <a:lnTo>
                        <a:pt x="5190" y="1109"/>
                      </a:lnTo>
                      <a:lnTo>
                        <a:pt x="5169" y="1068"/>
                      </a:lnTo>
                      <a:lnTo>
                        <a:pt x="5231" y="963"/>
                      </a:lnTo>
                      <a:lnTo>
                        <a:pt x="5190" y="858"/>
                      </a:lnTo>
                      <a:lnTo>
                        <a:pt x="5190" y="691"/>
                      </a:lnTo>
                      <a:lnTo>
                        <a:pt x="5169" y="670"/>
                      </a:lnTo>
                      <a:lnTo>
                        <a:pt x="5085" y="670"/>
                      </a:lnTo>
                      <a:lnTo>
                        <a:pt x="5085" y="524"/>
                      </a:lnTo>
                      <a:lnTo>
                        <a:pt x="5148" y="377"/>
                      </a:lnTo>
                      <a:lnTo>
                        <a:pt x="5127" y="335"/>
                      </a:lnTo>
                      <a:lnTo>
                        <a:pt x="5022" y="314"/>
                      </a:lnTo>
                      <a:lnTo>
                        <a:pt x="4959" y="252"/>
                      </a:lnTo>
                      <a:lnTo>
                        <a:pt x="4855" y="231"/>
                      </a:lnTo>
                      <a:lnTo>
                        <a:pt x="4813" y="147"/>
                      </a:lnTo>
                      <a:lnTo>
                        <a:pt x="4813" y="42"/>
                      </a:lnTo>
                      <a:lnTo>
                        <a:pt x="4750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21" name="Google Shape;2889;p82">
                  <a:extLst>
                    <a:ext uri="{FF2B5EF4-FFF2-40B4-BE49-F238E27FC236}">
                      <a16:creationId xmlns:a16="http://schemas.microsoft.com/office/drawing/2014/main" id="{10BD7D4B-659F-83DE-BF87-95706A58AC5A}"/>
                    </a:ext>
                  </a:extLst>
                </p:cNvPr>
                <p:cNvSpPr/>
                <p:nvPr/>
              </p:nvSpPr>
              <p:spPr>
                <a:xfrm>
                  <a:off x="4015475" y="1586100"/>
                  <a:ext cx="1901975" cy="101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79" h="40698" extrusionOk="0">
                      <a:moveTo>
                        <a:pt x="27578" y="1"/>
                      </a:moveTo>
                      <a:lnTo>
                        <a:pt x="27431" y="126"/>
                      </a:lnTo>
                      <a:lnTo>
                        <a:pt x="27389" y="231"/>
                      </a:lnTo>
                      <a:lnTo>
                        <a:pt x="27285" y="273"/>
                      </a:lnTo>
                      <a:lnTo>
                        <a:pt x="27368" y="377"/>
                      </a:lnTo>
                      <a:lnTo>
                        <a:pt x="27264" y="482"/>
                      </a:lnTo>
                      <a:lnTo>
                        <a:pt x="27243" y="649"/>
                      </a:lnTo>
                      <a:lnTo>
                        <a:pt x="27285" y="796"/>
                      </a:lnTo>
                      <a:lnTo>
                        <a:pt x="27159" y="921"/>
                      </a:lnTo>
                      <a:lnTo>
                        <a:pt x="27138" y="1444"/>
                      </a:lnTo>
                      <a:lnTo>
                        <a:pt x="27264" y="1570"/>
                      </a:lnTo>
                      <a:lnTo>
                        <a:pt x="27264" y="1695"/>
                      </a:lnTo>
                      <a:lnTo>
                        <a:pt x="27159" y="1695"/>
                      </a:lnTo>
                      <a:lnTo>
                        <a:pt x="27180" y="1842"/>
                      </a:lnTo>
                      <a:lnTo>
                        <a:pt x="27285" y="1967"/>
                      </a:lnTo>
                      <a:lnTo>
                        <a:pt x="27389" y="1967"/>
                      </a:lnTo>
                      <a:lnTo>
                        <a:pt x="27536" y="2156"/>
                      </a:lnTo>
                      <a:lnTo>
                        <a:pt x="27682" y="2177"/>
                      </a:lnTo>
                      <a:lnTo>
                        <a:pt x="27536" y="2281"/>
                      </a:lnTo>
                      <a:lnTo>
                        <a:pt x="27578" y="2407"/>
                      </a:lnTo>
                      <a:lnTo>
                        <a:pt x="27578" y="2491"/>
                      </a:lnTo>
                      <a:lnTo>
                        <a:pt x="27787" y="2511"/>
                      </a:lnTo>
                      <a:lnTo>
                        <a:pt x="27912" y="2470"/>
                      </a:lnTo>
                      <a:lnTo>
                        <a:pt x="28101" y="2532"/>
                      </a:lnTo>
                      <a:lnTo>
                        <a:pt x="28289" y="2532"/>
                      </a:lnTo>
                      <a:lnTo>
                        <a:pt x="28331" y="2616"/>
                      </a:lnTo>
                      <a:lnTo>
                        <a:pt x="28226" y="2700"/>
                      </a:lnTo>
                      <a:lnTo>
                        <a:pt x="28122" y="2679"/>
                      </a:lnTo>
                      <a:lnTo>
                        <a:pt x="28059" y="2700"/>
                      </a:lnTo>
                      <a:lnTo>
                        <a:pt x="27933" y="2616"/>
                      </a:lnTo>
                      <a:lnTo>
                        <a:pt x="27661" y="2721"/>
                      </a:lnTo>
                      <a:lnTo>
                        <a:pt x="27578" y="2679"/>
                      </a:lnTo>
                      <a:lnTo>
                        <a:pt x="27473" y="2721"/>
                      </a:lnTo>
                      <a:lnTo>
                        <a:pt x="27368" y="2700"/>
                      </a:lnTo>
                      <a:lnTo>
                        <a:pt x="27264" y="2700"/>
                      </a:lnTo>
                      <a:lnTo>
                        <a:pt x="27201" y="2783"/>
                      </a:lnTo>
                      <a:lnTo>
                        <a:pt x="26950" y="2783"/>
                      </a:lnTo>
                      <a:lnTo>
                        <a:pt x="26887" y="2888"/>
                      </a:lnTo>
                      <a:lnTo>
                        <a:pt x="26908" y="2930"/>
                      </a:lnTo>
                      <a:lnTo>
                        <a:pt x="27034" y="2951"/>
                      </a:lnTo>
                      <a:lnTo>
                        <a:pt x="27054" y="3055"/>
                      </a:lnTo>
                      <a:lnTo>
                        <a:pt x="27201" y="3035"/>
                      </a:lnTo>
                      <a:lnTo>
                        <a:pt x="27264" y="3097"/>
                      </a:lnTo>
                      <a:lnTo>
                        <a:pt x="27410" y="3014"/>
                      </a:lnTo>
                      <a:lnTo>
                        <a:pt x="27515" y="3160"/>
                      </a:lnTo>
                      <a:lnTo>
                        <a:pt x="27661" y="3265"/>
                      </a:lnTo>
                      <a:lnTo>
                        <a:pt x="27787" y="3516"/>
                      </a:lnTo>
                      <a:lnTo>
                        <a:pt x="27682" y="3746"/>
                      </a:lnTo>
                      <a:lnTo>
                        <a:pt x="27410" y="4018"/>
                      </a:lnTo>
                      <a:lnTo>
                        <a:pt x="27515" y="3746"/>
                      </a:lnTo>
                      <a:lnTo>
                        <a:pt x="27431" y="3662"/>
                      </a:lnTo>
                      <a:lnTo>
                        <a:pt x="27431" y="3495"/>
                      </a:lnTo>
                      <a:lnTo>
                        <a:pt x="27243" y="3453"/>
                      </a:lnTo>
                      <a:lnTo>
                        <a:pt x="27180" y="3432"/>
                      </a:lnTo>
                      <a:lnTo>
                        <a:pt x="27180" y="3348"/>
                      </a:lnTo>
                      <a:lnTo>
                        <a:pt x="27117" y="3327"/>
                      </a:lnTo>
                      <a:lnTo>
                        <a:pt x="27013" y="3411"/>
                      </a:lnTo>
                      <a:lnTo>
                        <a:pt x="26845" y="3411"/>
                      </a:lnTo>
                      <a:lnTo>
                        <a:pt x="26720" y="3537"/>
                      </a:lnTo>
                      <a:lnTo>
                        <a:pt x="26845" y="3599"/>
                      </a:lnTo>
                      <a:lnTo>
                        <a:pt x="26803" y="3662"/>
                      </a:lnTo>
                      <a:lnTo>
                        <a:pt x="26657" y="3662"/>
                      </a:lnTo>
                      <a:lnTo>
                        <a:pt x="26741" y="3767"/>
                      </a:lnTo>
                      <a:lnTo>
                        <a:pt x="26720" y="3851"/>
                      </a:lnTo>
                      <a:lnTo>
                        <a:pt x="26552" y="3976"/>
                      </a:lnTo>
                      <a:lnTo>
                        <a:pt x="26531" y="3851"/>
                      </a:lnTo>
                      <a:lnTo>
                        <a:pt x="26490" y="3851"/>
                      </a:lnTo>
                      <a:lnTo>
                        <a:pt x="26406" y="3913"/>
                      </a:lnTo>
                      <a:lnTo>
                        <a:pt x="26448" y="4039"/>
                      </a:lnTo>
                      <a:lnTo>
                        <a:pt x="26406" y="4164"/>
                      </a:lnTo>
                      <a:lnTo>
                        <a:pt x="26301" y="4164"/>
                      </a:lnTo>
                      <a:lnTo>
                        <a:pt x="26280" y="3976"/>
                      </a:lnTo>
                      <a:lnTo>
                        <a:pt x="26176" y="3871"/>
                      </a:lnTo>
                      <a:lnTo>
                        <a:pt x="26134" y="3934"/>
                      </a:lnTo>
                      <a:lnTo>
                        <a:pt x="26176" y="4039"/>
                      </a:lnTo>
                      <a:lnTo>
                        <a:pt x="26071" y="4227"/>
                      </a:lnTo>
                      <a:lnTo>
                        <a:pt x="26008" y="4374"/>
                      </a:lnTo>
                      <a:lnTo>
                        <a:pt x="25883" y="4290"/>
                      </a:lnTo>
                      <a:lnTo>
                        <a:pt x="25883" y="4227"/>
                      </a:lnTo>
                      <a:lnTo>
                        <a:pt x="26008" y="3955"/>
                      </a:lnTo>
                      <a:lnTo>
                        <a:pt x="25966" y="3851"/>
                      </a:lnTo>
                      <a:lnTo>
                        <a:pt x="25820" y="3830"/>
                      </a:lnTo>
                      <a:lnTo>
                        <a:pt x="25506" y="3934"/>
                      </a:lnTo>
                      <a:lnTo>
                        <a:pt x="25401" y="3871"/>
                      </a:lnTo>
                      <a:lnTo>
                        <a:pt x="25255" y="4018"/>
                      </a:lnTo>
                      <a:lnTo>
                        <a:pt x="25150" y="3976"/>
                      </a:lnTo>
                      <a:lnTo>
                        <a:pt x="25046" y="3934"/>
                      </a:lnTo>
                      <a:lnTo>
                        <a:pt x="24878" y="3955"/>
                      </a:lnTo>
                      <a:lnTo>
                        <a:pt x="25025" y="4081"/>
                      </a:lnTo>
                      <a:lnTo>
                        <a:pt x="24941" y="4164"/>
                      </a:lnTo>
                      <a:lnTo>
                        <a:pt x="24920" y="4143"/>
                      </a:lnTo>
                      <a:lnTo>
                        <a:pt x="24878" y="4081"/>
                      </a:lnTo>
                      <a:lnTo>
                        <a:pt x="24837" y="4060"/>
                      </a:lnTo>
                      <a:lnTo>
                        <a:pt x="24774" y="4164"/>
                      </a:lnTo>
                      <a:lnTo>
                        <a:pt x="24732" y="4227"/>
                      </a:lnTo>
                      <a:lnTo>
                        <a:pt x="24732" y="4478"/>
                      </a:lnTo>
                      <a:lnTo>
                        <a:pt x="24816" y="4562"/>
                      </a:lnTo>
                      <a:lnTo>
                        <a:pt x="24941" y="4436"/>
                      </a:lnTo>
                      <a:lnTo>
                        <a:pt x="25025" y="4478"/>
                      </a:lnTo>
                      <a:lnTo>
                        <a:pt x="25192" y="4353"/>
                      </a:lnTo>
                      <a:lnTo>
                        <a:pt x="25276" y="4374"/>
                      </a:lnTo>
                      <a:lnTo>
                        <a:pt x="25255" y="4478"/>
                      </a:lnTo>
                      <a:lnTo>
                        <a:pt x="24941" y="4604"/>
                      </a:lnTo>
                      <a:lnTo>
                        <a:pt x="24878" y="4750"/>
                      </a:lnTo>
                      <a:lnTo>
                        <a:pt x="24753" y="4813"/>
                      </a:lnTo>
                      <a:lnTo>
                        <a:pt x="24502" y="4855"/>
                      </a:lnTo>
                      <a:lnTo>
                        <a:pt x="24460" y="4918"/>
                      </a:lnTo>
                      <a:lnTo>
                        <a:pt x="24523" y="5001"/>
                      </a:lnTo>
                      <a:lnTo>
                        <a:pt x="24313" y="5064"/>
                      </a:lnTo>
                      <a:lnTo>
                        <a:pt x="24209" y="5001"/>
                      </a:lnTo>
                      <a:lnTo>
                        <a:pt x="24146" y="5022"/>
                      </a:lnTo>
                      <a:lnTo>
                        <a:pt x="24125" y="5127"/>
                      </a:lnTo>
                      <a:lnTo>
                        <a:pt x="24041" y="5169"/>
                      </a:lnTo>
                      <a:lnTo>
                        <a:pt x="23895" y="5211"/>
                      </a:lnTo>
                      <a:lnTo>
                        <a:pt x="23832" y="5294"/>
                      </a:lnTo>
                      <a:lnTo>
                        <a:pt x="23916" y="5399"/>
                      </a:lnTo>
                      <a:lnTo>
                        <a:pt x="23874" y="5399"/>
                      </a:lnTo>
                      <a:lnTo>
                        <a:pt x="23832" y="5504"/>
                      </a:lnTo>
                      <a:lnTo>
                        <a:pt x="23790" y="5524"/>
                      </a:lnTo>
                      <a:lnTo>
                        <a:pt x="23728" y="5441"/>
                      </a:lnTo>
                      <a:lnTo>
                        <a:pt x="23686" y="5441"/>
                      </a:lnTo>
                      <a:lnTo>
                        <a:pt x="23581" y="5608"/>
                      </a:lnTo>
                      <a:lnTo>
                        <a:pt x="23602" y="5650"/>
                      </a:lnTo>
                      <a:lnTo>
                        <a:pt x="23560" y="5713"/>
                      </a:lnTo>
                      <a:lnTo>
                        <a:pt x="23560" y="5817"/>
                      </a:lnTo>
                      <a:lnTo>
                        <a:pt x="23456" y="5943"/>
                      </a:lnTo>
                      <a:lnTo>
                        <a:pt x="23477" y="6048"/>
                      </a:lnTo>
                      <a:lnTo>
                        <a:pt x="23309" y="6110"/>
                      </a:lnTo>
                      <a:lnTo>
                        <a:pt x="23142" y="6110"/>
                      </a:lnTo>
                      <a:lnTo>
                        <a:pt x="23037" y="6173"/>
                      </a:lnTo>
                      <a:lnTo>
                        <a:pt x="23037" y="6278"/>
                      </a:lnTo>
                      <a:lnTo>
                        <a:pt x="23100" y="6278"/>
                      </a:lnTo>
                      <a:lnTo>
                        <a:pt x="23163" y="6215"/>
                      </a:lnTo>
                      <a:lnTo>
                        <a:pt x="23414" y="6257"/>
                      </a:lnTo>
                      <a:lnTo>
                        <a:pt x="23372" y="6340"/>
                      </a:lnTo>
                      <a:lnTo>
                        <a:pt x="23246" y="6320"/>
                      </a:lnTo>
                      <a:lnTo>
                        <a:pt x="23204" y="6361"/>
                      </a:lnTo>
                      <a:lnTo>
                        <a:pt x="23288" y="6445"/>
                      </a:lnTo>
                      <a:lnTo>
                        <a:pt x="23267" y="6675"/>
                      </a:lnTo>
                      <a:lnTo>
                        <a:pt x="23163" y="6759"/>
                      </a:lnTo>
                      <a:lnTo>
                        <a:pt x="23184" y="6843"/>
                      </a:lnTo>
                      <a:lnTo>
                        <a:pt x="23163" y="6947"/>
                      </a:lnTo>
                      <a:lnTo>
                        <a:pt x="23037" y="6759"/>
                      </a:lnTo>
                      <a:lnTo>
                        <a:pt x="22932" y="6780"/>
                      </a:lnTo>
                      <a:lnTo>
                        <a:pt x="22786" y="6633"/>
                      </a:lnTo>
                      <a:lnTo>
                        <a:pt x="22723" y="6592"/>
                      </a:lnTo>
                      <a:lnTo>
                        <a:pt x="22681" y="6654"/>
                      </a:lnTo>
                      <a:lnTo>
                        <a:pt x="22765" y="6738"/>
                      </a:lnTo>
                      <a:lnTo>
                        <a:pt x="22765" y="6843"/>
                      </a:lnTo>
                      <a:lnTo>
                        <a:pt x="22723" y="6905"/>
                      </a:lnTo>
                      <a:lnTo>
                        <a:pt x="22786" y="7010"/>
                      </a:lnTo>
                      <a:lnTo>
                        <a:pt x="22891" y="6968"/>
                      </a:lnTo>
                      <a:lnTo>
                        <a:pt x="23079" y="7010"/>
                      </a:lnTo>
                      <a:lnTo>
                        <a:pt x="23204" y="7052"/>
                      </a:lnTo>
                      <a:lnTo>
                        <a:pt x="23246" y="7156"/>
                      </a:lnTo>
                      <a:lnTo>
                        <a:pt x="23351" y="7219"/>
                      </a:lnTo>
                      <a:lnTo>
                        <a:pt x="23456" y="7198"/>
                      </a:lnTo>
                      <a:lnTo>
                        <a:pt x="23497" y="7177"/>
                      </a:lnTo>
                      <a:lnTo>
                        <a:pt x="23560" y="7261"/>
                      </a:lnTo>
                      <a:lnTo>
                        <a:pt x="23414" y="7303"/>
                      </a:lnTo>
                      <a:lnTo>
                        <a:pt x="23288" y="7303"/>
                      </a:lnTo>
                      <a:lnTo>
                        <a:pt x="23184" y="7198"/>
                      </a:lnTo>
                      <a:lnTo>
                        <a:pt x="23142" y="7219"/>
                      </a:lnTo>
                      <a:lnTo>
                        <a:pt x="23100" y="7303"/>
                      </a:lnTo>
                      <a:lnTo>
                        <a:pt x="23058" y="7366"/>
                      </a:lnTo>
                      <a:lnTo>
                        <a:pt x="23184" y="7512"/>
                      </a:lnTo>
                      <a:lnTo>
                        <a:pt x="23267" y="7470"/>
                      </a:lnTo>
                      <a:lnTo>
                        <a:pt x="23456" y="7470"/>
                      </a:lnTo>
                      <a:lnTo>
                        <a:pt x="23497" y="7617"/>
                      </a:lnTo>
                      <a:lnTo>
                        <a:pt x="23581" y="7680"/>
                      </a:lnTo>
                      <a:lnTo>
                        <a:pt x="23623" y="7596"/>
                      </a:lnTo>
                      <a:lnTo>
                        <a:pt x="23811" y="7596"/>
                      </a:lnTo>
                      <a:lnTo>
                        <a:pt x="23790" y="7701"/>
                      </a:lnTo>
                      <a:lnTo>
                        <a:pt x="23937" y="7805"/>
                      </a:lnTo>
                      <a:lnTo>
                        <a:pt x="24083" y="7805"/>
                      </a:lnTo>
                      <a:lnTo>
                        <a:pt x="24146" y="7952"/>
                      </a:lnTo>
                      <a:lnTo>
                        <a:pt x="24083" y="8161"/>
                      </a:lnTo>
                      <a:lnTo>
                        <a:pt x="23832" y="8307"/>
                      </a:lnTo>
                      <a:lnTo>
                        <a:pt x="23769" y="8433"/>
                      </a:lnTo>
                      <a:lnTo>
                        <a:pt x="23769" y="8517"/>
                      </a:lnTo>
                      <a:lnTo>
                        <a:pt x="23979" y="8726"/>
                      </a:lnTo>
                      <a:lnTo>
                        <a:pt x="24104" y="8768"/>
                      </a:lnTo>
                      <a:lnTo>
                        <a:pt x="23895" y="8768"/>
                      </a:lnTo>
                      <a:lnTo>
                        <a:pt x="23665" y="8579"/>
                      </a:lnTo>
                      <a:lnTo>
                        <a:pt x="23665" y="8454"/>
                      </a:lnTo>
                      <a:lnTo>
                        <a:pt x="23769" y="8224"/>
                      </a:lnTo>
                      <a:lnTo>
                        <a:pt x="23832" y="8161"/>
                      </a:lnTo>
                      <a:lnTo>
                        <a:pt x="23832" y="8098"/>
                      </a:lnTo>
                      <a:lnTo>
                        <a:pt x="23895" y="7952"/>
                      </a:lnTo>
                      <a:lnTo>
                        <a:pt x="23832" y="7910"/>
                      </a:lnTo>
                      <a:lnTo>
                        <a:pt x="23456" y="8098"/>
                      </a:lnTo>
                      <a:lnTo>
                        <a:pt x="23246" y="8161"/>
                      </a:lnTo>
                      <a:lnTo>
                        <a:pt x="23184" y="8307"/>
                      </a:lnTo>
                      <a:lnTo>
                        <a:pt x="23058" y="8349"/>
                      </a:lnTo>
                      <a:lnTo>
                        <a:pt x="22953" y="8307"/>
                      </a:lnTo>
                      <a:lnTo>
                        <a:pt x="22828" y="8328"/>
                      </a:lnTo>
                      <a:lnTo>
                        <a:pt x="22660" y="8454"/>
                      </a:lnTo>
                      <a:lnTo>
                        <a:pt x="22221" y="8621"/>
                      </a:lnTo>
                      <a:lnTo>
                        <a:pt x="21907" y="8684"/>
                      </a:lnTo>
                      <a:lnTo>
                        <a:pt x="21782" y="8684"/>
                      </a:lnTo>
                      <a:lnTo>
                        <a:pt x="21614" y="8851"/>
                      </a:lnTo>
                      <a:lnTo>
                        <a:pt x="21468" y="8851"/>
                      </a:lnTo>
                      <a:lnTo>
                        <a:pt x="21384" y="8935"/>
                      </a:lnTo>
                      <a:lnTo>
                        <a:pt x="21510" y="9040"/>
                      </a:lnTo>
                      <a:lnTo>
                        <a:pt x="21510" y="9165"/>
                      </a:lnTo>
                      <a:lnTo>
                        <a:pt x="21489" y="9291"/>
                      </a:lnTo>
                      <a:lnTo>
                        <a:pt x="21572" y="9374"/>
                      </a:lnTo>
                      <a:lnTo>
                        <a:pt x="21677" y="9374"/>
                      </a:lnTo>
                      <a:lnTo>
                        <a:pt x="21698" y="9458"/>
                      </a:lnTo>
                      <a:lnTo>
                        <a:pt x="21635" y="9521"/>
                      </a:lnTo>
                      <a:lnTo>
                        <a:pt x="21844" y="9667"/>
                      </a:lnTo>
                      <a:lnTo>
                        <a:pt x="22012" y="9918"/>
                      </a:lnTo>
                      <a:lnTo>
                        <a:pt x="22012" y="10128"/>
                      </a:lnTo>
                      <a:lnTo>
                        <a:pt x="22054" y="10232"/>
                      </a:lnTo>
                      <a:lnTo>
                        <a:pt x="22116" y="10232"/>
                      </a:lnTo>
                      <a:lnTo>
                        <a:pt x="22137" y="10400"/>
                      </a:lnTo>
                      <a:lnTo>
                        <a:pt x="22305" y="10504"/>
                      </a:lnTo>
                      <a:lnTo>
                        <a:pt x="22430" y="10462"/>
                      </a:lnTo>
                      <a:lnTo>
                        <a:pt x="22828" y="10504"/>
                      </a:lnTo>
                      <a:lnTo>
                        <a:pt x="22953" y="10421"/>
                      </a:lnTo>
                      <a:lnTo>
                        <a:pt x="22953" y="10504"/>
                      </a:lnTo>
                      <a:lnTo>
                        <a:pt x="22995" y="10609"/>
                      </a:lnTo>
                      <a:lnTo>
                        <a:pt x="22995" y="10755"/>
                      </a:lnTo>
                      <a:lnTo>
                        <a:pt x="23184" y="10839"/>
                      </a:lnTo>
                      <a:lnTo>
                        <a:pt x="23288" y="10986"/>
                      </a:lnTo>
                      <a:lnTo>
                        <a:pt x="23581" y="10986"/>
                      </a:lnTo>
                      <a:lnTo>
                        <a:pt x="23790" y="11132"/>
                      </a:lnTo>
                      <a:lnTo>
                        <a:pt x="23874" y="11132"/>
                      </a:lnTo>
                      <a:lnTo>
                        <a:pt x="23979" y="11258"/>
                      </a:lnTo>
                      <a:lnTo>
                        <a:pt x="24000" y="11550"/>
                      </a:lnTo>
                      <a:lnTo>
                        <a:pt x="24041" y="11676"/>
                      </a:lnTo>
                      <a:lnTo>
                        <a:pt x="24000" y="11864"/>
                      </a:lnTo>
                      <a:lnTo>
                        <a:pt x="24125" y="12011"/>
                      </a:lnTo>
                      <a:lnTo>
                        <a:pt x="24230" y="12094"/>
                      </a:lnTo>
                      <a:lnTo>
                        <a:pt x="24418" y="12346"/>
                      </a:lnTo>
                      <a:lnTo>
                        <a:pt x="24502" y="12618"/>
                      </a:lnTo>
                      <a:lnTo>
                        <a:pt x="24648" y="12743"/>
                      </a:lnTo>
                      <a:lnTo>
                        <a:pt x="24711" y="12869"/>
                      </a:lnTo>
                      <a:lnTo>
                        <a:pt x="24585" y="13141"/>
                      </a:lnTo>
                      <a:lnTo>
                        <a:pt x="24502" y="13162"/>
                      </a:lnTo>
                      <a:lnTo>
                        <a:pt x="24418" y="13141"/>
                      </a:lnTo>
                      <a:lnTo>
                        <a:pt x="24418" y="13141"/>
                      </a:lnTo>
                      <a:lnTo>
                        <a:pt x="24523" y="13287"/>
                      </a:lnTo>
                      <a:lnTo>
                        <a:pt x="24732" y="13329"/>
                      </a:lnTo>
                      <a:lnTo>
                        <a:pt x="24837" y="13392"/>
                      </a:lnTo>
                      <a:lnTo>
                        <a:pt x="25046" y="13643"/>
                      </a:lnTo>
                      <a:lnTo>
                        <a:pt x="25255" y="13706"/>
                      </a:lnTo>
                      <a:lnTo>
                        <a:pt x="25276" y="13685"/>
                      </a:lnTo>
                      <a:lnTo>
                        <a:pt x="25360" y="13706"/>
                      </a:lnTo>
                      <a:lnTo>
                        <a:pt x="25548" y="13559"/>
                      </a:lnTo>
                      <a:lnTo>
                        <a:pt x="25736" y="13517"/>
                      </a:lnTo>
                      <a:lnTo>
                        <a:pt x="25945" y="13685"/>
                      </a:lnTo>
                      <a:lnTo>
                        <a:pt x="26092" y="13747"/>
                      </a:lnTo>
                      <a:lnTo>
                        <a:pt x="26197" y="13747"/>
                      </a:lnTo>
                      <a:lnTo>
                        <a:pt x="26280" y="13894"/>
                      </a:lnTo>
                      <a:lnTo>
                        <a:pt x="26301" y="14124"/>
                      </a:lnTo>
                      <a:lnTo>
                        <a:pt x="26238" y="13915"/>
                      </a:lnTo>
                      <a:lnTo>
                        <a:pt x="26176" y="13810"/>
                      </a:lnTo>
                      <a:lnTo>
                        <a:pt x="25987" y="13810"/>
                      </a:lnTo>
                      <a:lnTo>
                        <a:pt x="25757" y="13643"/>
                      </a:lnTo>
                      <a:lnTo>
                        <a:pt x="25611" y="13643"/>
                      </a:lnTo>
                      <a:lnTo>
                        <a:pt x="25443" y="13810"/>
                      </a:lnTo>
                      <a:lnTo>
                        <a:pt x="25443" y="13978"/>
                      </a:lnTo>
                      <a:lnTo>
                        <a:pt x="25464" y="14061"/>
                      </a:lnTo>
                      <a:lnTo>
                        <a:pt x="25234" y="13810"/>
                      </a:lnTo>
                      <a:lnTo>
                        <a:pt x="24983" y="13810"/>
                      </a:lnTo>
                      <a:lnTo>
                        <a:pt x="24857" y="13706"/>
                      </a:lnTo>
                      <a:lnTo>
                        <a:pt x="24857" y="13580"/>
                      </a:lnTo>
                      <a:lnTo>
                        <a:pt x="24753" y="13434"/>
                      </a:lnTo>
                      <a:lnTo>
                        <a:pt x="24565" y="13371"/>
                      </a:lnTo>
                      <a:lnTo>
                        <a:pt x="24397" y="13371"/>
                      </a:lnTo>
                      <a:lnTo>
                        <a:pt x="24188" y="13245"/>
                      </a:lnTo>
                      <a:lnTo>
                        <a:pt x="24230" y="13182"/>
                      </a:lnTo>
                      <a:lnTo>
                        <a:pt x="24230" y="13057"/>
                      </a:lnTo>
                      <a:lnTo>
                        <a:pt x="24313" y="13015"/>
                      </a:lnTo>
                      <a:lnTo>
                        <a:pt x="24272" y="12910"/>
                      </a:lnTo>
                      <a:lnTo>
                        <a:pt x="24230" y="12638"/>
                      </a:lnTo>
                      <a:lnTo>
                        <a:pt x="24167" y="12429"/>
                      </a:lnTo>
                      <a:lnTo>
                        <a:pt x="24083" y="12387"/>
                      </a:lnTo>
                      <a:lnTo>
                        <a:pt x="24021" y="12555"/>
                      </a:lnTo>
                      <a:lnTo>
                        <a:pt x="23958" y="12597"/>
                      </a:lnTo>
                      <a:lnTo>
                        <a:pt x="23979" y="12743"/>
                      </a:lnTo>
                      <a:lnTo>
                        <a:pt x="23895" y="12827"/>
                      </a:lnTo>
                      <a:lnTo>
                        <a:pt x="23916" y="12910"/>
                      </a:lnTo>
                      <a:lnTo>
                        <a:pt x="23895" y="13036"/>
                      </a:lnTo>
                      <a:lnTo>
                        <a:pt x="23811" y="13036"/>
                      </a:lnTo>
                      <a:lnTo>
                        <a:pt x="23769" y="12659"/>
                      </a:lnTo>
                      <a:lnTo>
                        <a:pt x="23853" y="12555"/>
                      </a:lnTo>
                      <a:lnTo>
                        <a:pt x="23811" y="12429"/>
                      </a:lnTo>
                      <a:lnTo>
                        <a:pt x="23644" y="12283"/>
                      </a:lnTo>
                      <a:lnTo>
                        <a:pt x="23644" y="12094"/>
                      </a:lnTo>
                      <a:lnTo>
                        <a:pt x="23560" y="11969"/>
                      </a:lnTo>
                      <a:lnTo>
                        <a:pt x="23560" y="11802"/>
                      </a:lnTo>
                      <a:lnTo>
                        <a:pt x="23707" y="11697"/>
                      </a:lnTo>
                      <a:lnTo>
                        <a:pt x="23707" y="11613"/>
                      </a:lnTo>
                      <a:lnTo>
                        <a:pt x="23686" y="11509"/>
                      </a:lnTo>
                      <a:lnTo>
                        <a:pt x="23707" y="11299"/>
                      </a:lnTo>
                      <a:lnTo>
                        <a:pt x="23581" y="11278"/>
                      </a:lnTo>
                      <a:lnTo>
                        <a:pt x="23539" y="11299"/>
                      </a:lnTo>
                      <a:lnTo>
                        <a:pt x="23456" y="11216"/>
                      </a:lnTo>
                      <a:lnTo>
                        <a:pt x="23225" y="11383"/>
                      </a:lnTo>
                      <a:lnTo>
                        <a:pt x="22912" y="11425"/>
                      </a:lnTo>
                      <a:lnTo>
                        <a:pt x="22744" y="11425"/>
                      </a:lnTo>
                      <a:lnTo>
                        <a:pt x="22514" y="11195"/>
                      </a:lnTo>
                      <a:lnTo>
                        <a:pt x="22388" y="11111"/>
                      </a:lnTo>
                      <a:lnTo>
                        <a:pt x="22347" y="11006"/>
                      </a:lnTo>
                      <a:lnTo>
                        <a:pt x="22012" y="10965"/>
                      </a:lnTo>
                      <a:lnTo>
                        <a:pt x="21886" y="10860"/>
                      </a:lnTo>
                      <a:lnTo>
                        <a:pt x="21761" y="10693"/>
                      </a:lnTo>
                      <a:lnTo>
                        <a:pt x="21363" y="10693"/>
                      </a:lnTo>
                      <a:lnTo>
                        <a:pt x="21259" y="10651"/>
                      </a:lnTo>
                      <a:lnTo>
                        <a:pt x="21133" y="10734"/>
                      </a:lnTo>
                      <a:lnTo>
                        <a:pt x="20987" y="10944"/>
                      </a:lnTo>
                      <a:lnTo>
                        <a:pt x="20966" y="11069"/>
                      </a:lnTo>
                      <a:lnTo>
                        <a:pt x="20924" y="11111"/>
                      </a:lnTo>
                      <a:lnTo>
                        <a:pt x="20861" y="11090"/>
                      </a:lnTo>
                      <a:lnTo>
                        <a:pt x="20840" y="11174"/>
                      </a:lnTo>
                      <a:lnTo>
                        <a:pt x="20924" y="11258"/>
                      </a:lnTo>
                      <a:lnTo>
                        <a:pt x="21091" y="11132"/>
                      </a:lnTo>
                      <a:lnTo>
                        <a:pt x="21300" y="11174"/>
                      </a:lnTo>
                      <a:lnTo>
                        <a:pt x="21405" y="11383"/>
                      </a:lnTo>
                      <a:lnTo>
                        <a:pt x="21280" y="11613"/>
                      </a:lnTo>
                      <a:lnTo>
                        <a:pt x="21133" y="11655"/>
                      </a:lnTo>
                      <a:lnTo>
                        <a:pt x="20861" y="11550"/>
                      </a:lnTo>
                      <a:lnTo>
                        <a:pt x="20715" y="11362"/>
                      </a:lnTo>
                      <a:lnTo>
                        <a:pt x="20610" y="11362"/>
                      </a:lnTo>
                      <a:lnTo>
                        <a:pt x="20443" y="11467"/>
                      </a:lnTo>
                      <a:lnTo>
                        <a:pt x="20401" y="11550"/>
                      </a:lnTo>
                      <a:lnTo>
                        <a:pt x="20317" y="11571"/>
                      </a:lnTo>
                      <a:lnTo>
                        <a:pt x="20505" y="11822"/>
                      </a:lnTo>
                      <a:lnTo>
                        <a:pt x="20568" y="11822"/>
                      </a:lnTo>
                      <a:lnTo>
                        <a:pt x="20631" y="11969"/>
                      </a:lnTo>
                      <a:lnTo>
                        <a:pt x="20840" y="12136"/>
                      </a:lnTo>
                      <a:lnTo>
                        <a:pt x="21028" y="12136"/>
                      </a:lnTo>
                      <a:lnTo>
                        <a:pt x="21112" y="12220"/>
                      </a:lnTo>
                      <a:lnTo>
                        <a:pt x="21405" y="12241"/>
                      </a:lnTo>
                      <a:lnTo>
                        <a:pt x="21489" y="12178"/>
                      </a:lnTo>
                      <a:lnTo>
                        <a:pt x="21531" y="12178"/>
                      </a:lnTo>
                      <a:lnTo>
                        <a:pt x="21572" y="12283"/>
                      </a:lnTo>
                      <a:lnTo>
                        <a:pt x="21782" y="12283"/>
                      </a:lnTo>
                      <a:lnTo>
                        <a:pt x="21824" y="12429"/>
                      </a:lnTo>
                      <a:lnTo>
                        <a:pt x="21907" y="12450"/>
                      </a:lnTo>
                      <a:lnTo>
                        <a:pt x="21928" y="12555"/>
                      </a:lnTo>
                      <a:lnTo>
                        <a:pt x="22158" y="12597"/>
                      </a:lnTo>
                      <a:lnTo>
                        <a:pt x="22263" y="12513"/>
                      </a:lnTo>
                      <a:lnTo>
                        <a:pt x="22200" y="12618"/>
                      </a:lnTo>
                      <a:lnTo>
                        <a:pt x="21949" y="12659"/>
                      </a:lnTo>
                      <a:lnTo>
                        <a:pt x="21803" y="12576"/>
                      </a:lnTo>
                      <a:lnTo>
                        <a:pt x="21698" y="12555"/>
                      </a:lnTo>
                      <a:lnTo>
                        <a:pt x="21531" y="12366"/>
                      </a:lnTo>
                      <a:lnTo>
                        <a:pt x="21426" y="12346"/>
                      </a:lnTo>
                      <a:lnTo>
                        <a:pt x="21321" y="12408"/>
                      </a:lnTo>
                      <a:lnTo>
                        <a:pt x="21196" y="12408"/>
                      </a:lnTo>
                      <a:lnTo>
                        <a:pt x="21091" y="12534"/>
                      </a:lnTo>
                      <a:lnTo>
                        <a:pt x="21049" y="12429"/>
                      </a:lnTo>
                      <a:lnTo>
                        <a:pt x="20945" y="12346"/>
                      </a:lnTo>
                      <a:lnTo>
                        <a:pt x="20840" y="12408"/>
                      </a:lnTo>
                      <a:lnTo>
                        <a:pt x="20631" y="12408"/>
                      </a:lnTo>
                      <a:lnTo>
                        <a:pt x="20464" y="12304"/>
                      </a:lnTo>
                      <a:lnTo>
                        <a:pt x="20338" y="12325"/>
                      </a:lnTo>
                      <a:lnTo>
                        <a:pt x="20296" y="12220"/>
                      </a:lnTo>
                      <a:lnTo>
                        <a:pt x="20401" y="12136"/>
                      </a:lnTo>
                      <a:lnTo>
                        <a:pt x="20401" y="12053"/>
                      </a:lnTo>
                      <a:lnTo>
                        <a:pt x="20296" y="11990"/>
                      </a:lnTo>
                      <a:lnTo>
                        <a:pt x="20296" y="11885"/>
                      </a:lnTo>
                      <a:lnTo>
                        <a:pt x="20108" y="11718"/>
                      </a:lnTo>
                      <a:lnTo>
                        <a:pt x="20024" y="11592"/>
                      </a:lnTo>
                      <a:lnTo>
                        <a:pt x="20087" y="11425"/>
                      </a:lnTo>
                      <a:lnTo>
                        <a:pt x="19982" y="11278"/>
                      </a:lnTo>
                      <a:lnTo>
                        <a:pt x="19982" y="11006"/>
                      </a:lnTo>
                      <a:lnTo>
                        <a:pt x="19836" y="10881"/>
                      </a:lnTo>
                      <a:lnTo>
                        <a:pt x="19836" y="10693"/>
                      </a:lnTo>
                      <a:lnTo>
                        <a:pt x="19794" y="10651"/>
                      </a:lnTo>
                      <a:lnTo>
                        <a:pt x="19710" y="10630"/>
                      </a:lnTo>
                      <a:lnTo>
                        <a:pt x="19689" y="10462"/>
                      </a:lnTo>
                      <a:lnTo>
                        <a:pt x="19522" y="10337"/>
                      </a:lnTo>
                      <a:lnTo>
                        <a:pt x="19459" y="10379"/>
                      </a:lnTo>
                      <a:lnTo>
                        <a:pt x="19689" y="10860"/>
                      </a:lnTo>
                      <a:lnTo>
                        <a:pt x="19752" y="11174"/>
                      </a:lnTo>
                      <a:lnTo>
                        <a:pt x="19710" y="11425"/>
                      </a:lnTo>
                      <a:lnTo>
                        <a:pt x="19522" y="11676"/>
                      </a:lnTo>
                      <a:lnTo>
                        <a:pt x="19396" y="11802"/>
                      </a:lnTo>
                      <a:lnTo>
                        <a:pt x="19396" y="11885"/>
                      </a:lnTo>
                      <a:lnTo>
                        <a:pt x="19480" y="11948"/>
                      </a:lnTo>
                      <a:lnTo>
                        <a:pt x="19501" y="12136"/>
                      </a:lnTo>
                      <a:lnTo>
                        <a:pt x="19417" y="12346"/>
                      </a:lnTo>
                      <a:lnTo>
                        <a:pt x="19417" y="12471"/>
                      </a:lnTo>
                      <a:lnTo>
                        <a:pt x="19627" y="12618"/>
                      </a:lnTo>
                      <a:lnTo>
                        <a:pt x="19899" y="12848"/>
                      </a:lnTo>
                      <a:lnTo>
                        <a:pt x="19940" y="12994"/>
                      </a:lnTo>
                      <a:lnTo>
                        <a:pt x="20108" y="12994"/>
                      </a:lnTo>
                      <a:lnTo>
                        <a:pt x="20233" y="13141"/>
                      </a:lnTo>
                      <a:lnTo>
                        <a:pt x="20338" y="13371"/>
                      </a:lnTo>
                      <a:lnTo>
                        <a:pt x="20317" y="13727"/>
                      </a:lnTo>
                      <a:lnTo>
                        <a:pt x="20275" y="13894"/>
                      </a:lnTo>
                      <a:lnTo>
                        <a:pt x="20422" y="14103"/>
                      </a:lnTo>
                      <a:lnTo>
                        <a:pt x="20380" y="14354"/>
                      </a:lnTo>
                      <a:lnTo>
                        <a:pt x="20464" y="14501"/>
                      </a:lnTo>
                      <a:lnTo>
                        <a:pt x="20673" y="14731"/>
                      </a:lnTo>
                      <a:lnTo>
                        <a:pt x="20715" y="14856"/>
                      </a:lnTo>
                      <a:lnTo>
                        <a:pt x="20673" y="15024"/>
                      </a:lnTo>
                      <a:lnTo>
                        <a:pt x="20736" y="15087"/>
                      </a:lnTo>
                      <a:lnTo>
                        <a:pt x="20882" y="15149"/>
                      </a:lnTo>
                      <a:lnTo>
                        <a:pt x="21070" y="15045"/>
                      </a:lnTo>
                      <a:lnTo>
                        <a:pt x="21280" y="15087"/>
                      </a:lnTo>
                      <a:lnTo>
                        <a:pt x="21363" y="15045"/>
                      </a:lnTo>
                      <a:lnTo>
                        <a:pt x="21384" y="14877"/>
                      </a:lnTo>
                      <a:lnTo>
                        <a:pt x="21510" y="14752"/>
                      </a:lnTo>
                      <a:lnTo>
                        <a:pt x="21677" y="14815"/>
                      </a:lnTo>
                      <a:lnTo>
                        <a:pt x="21782" y="14773"/>
                      </a:lnTo>
                      <a:lnTo>
                        <a:pt x="21991" y="14919"/>
                      </a:lnTo>
                      <a:lnTo>
                        <a:pt x="22116" y="14856"/>
                      </a:lnTo>
                      <a:lnTo>
                        <a:pt x="22200" y="14982"/>
                      </a:lnTo>
                      <a:lnTo>
                        <a:pt x="22451" y="15087"/>
                      </a:lnTo>
                      <a:lnTo>
                        <a:pt x="22640" y="15087"/>
                      </a:lnTo>
                      <a:lnTo>
                        <a:pt x="22765" y="15275"/>
                      </a:lnTo>
                      <a:lnTo>
                        <a:pt x="22765" y="15379"/>
                      </a:lnTo>
                      <a:lnTo>
                        <a:pt x="22953" y="15484"/>
                      </a:lnTo>
                      <a:lnTo>
                        <a:pt x="23016" y="15589"/>
                      </a:lnTo>
                      <a:lnTo>
                        <a:pt x="23037" y="15610"/>
                      </a:lnTo>
                      <a:lnTo>
                        <a:pt x="23058" y="15693"/>
                      </a:lnTo>
                      <a:lnTo>
                        <a:pt x="23142" y="15777"/>
                      </a:lnTo>
                      <a:lnTo>
                        <a:pt x="23058" y="15861"/>
                      </a:lnTo>
                      <a:lnTo>
                        <a:pt x="22953" y="15882"/>
                      </a:lnTo>
                      <a:lnTo>
                        <a:pt x="22953" y="16070"/>
                      </a:lnTo>
                      <a:lnTo>
                        <a:pt x="23037" y="16216"/>
                      </a:lnTo>
                      <a:lnTo>
                        <a:pt x="23121" y="16279"/>
                      </a:lnTo>
                      <a:lnTo>
                        <a:pt x="23079" y="16384"/>
                      </a:lnTo>
                      <a:lnTo>
                        <a:pt x="23163" y="16488"/>
                      </a:lnTo>
                      <a:lnTo>
                        <a:pt x="23288" y="16488"/>
                      </a:lnTo>
                      <a:lnTo>
                        <a:pt x="23372" y="16593"/>
                      </a:lnTo>
                      <a:lnTo>
                        <a:pt x="23518" y="16593"/>
                      </a:lnTo>
                      <a:lnTo>
                        <a:pt x="23602" y="16426"/>
                      </a:lnTo>
                      <a:lnTo>
                        <a:pt x="23665" y="16509"/>
                      </a:lnTo>
                      <a:lnTo>
                        <a:pt x="23769" y="16488"/>
                      </a:lnTo>
                      <a:lnTo>
                        <a:pt x="23832" y="16509"/>
                      </a:lnTo>
                      <a:lnTo>
                        <a:pt x="23790" y="16530"/>
                      </a:lnTo>
                      <a:lnTo>
                        <a:pt x="23728" y="16593"/>
                      </a:lnTo>
                      <a:lnTo>
                        <a:pt x="23560" y="16614"/>
                      </a:lnTo>
                      <a:lnTo>
                        <a:pt x="23456" y="16635"/>
                      </a:lnTo>
                      <a:lnTo>
                        <a:pt x="23288" y="16656"/>
                      </a:lnTo>
                      <a:lnTo>
                        <a:pt x="23142" y="16551"/>
                      </a:lnTo>
                      <a:lnTo>
                        <a:pt x="22995" y="16551"/>
                      </a:lnTo>
                      <a:lnTo>
                        <a:pt x="22932" y="16426"/>
                      </a:lnTo>
                      <a:lnTo>
                        <a:pt x="22974" y="16384"/>
                      </a:lnTo>
                      <a:lnTo>
                        <a:pt x="22953" y="16237"/>
                      </a:lnTo>
                      <a:lnTo>
                        <a:pt x="22849" y="16112"/>
                      </a:lnTo>
                      <a:lnTo>
                        <a:pt x="22828" y="15986"/>
                      </a:lnTo>
                      <a:lnTo>
                        <a:pt x="22723" y="15923"/>
                      </a:lnTo>
                      <a:lnTo>
                        <a:pt x="22744" y="15798"/>
                      </a:lnTo>
                      <a:lnTo>
                        <a:pt x="22619" y="15610"/>
                      </a:lnTo>
                      <a:lnTo>
                        <a:pt x="22556" y="15610"/>
                      </a:lnTo>
                      <a:lnTo>
                        <a:pt x="22430" y="15526"/>
                      </a:lnTo>
                      <a:lnTo>
                        <a:pt x="22242" y="15421"/>
                      </a:lnTo>
                      <a:lnTo>
                        <a:pt x="22242" y="15254"/>
                      </a:lnTo>
                      <a:lnTo>
                        <a:pt x="22054" y="15066"/>
                      </a:lnTo>
                      <a:lnTo>
                        <a:pt x="21907" y="15066"/>
                      </a:lnTo>
                      <a:lnTo>
                        <a:pt x="21677" y="15317"/>
                      </a:lnTo>
                      <a:lnTo>
                        <a:pt x="21510" y="15338"/>
                      </a:lnTo>
                      <a:lnTo>
                        <a:pt x="21405" y="15463"/>
                      </a:lnTo>
                      <a:lnTo>
                        <a:pt x="21217" y="15589"/>
                      </a:lnTo>
                      <a:lnTo>
                        <a:pt x="21259" y="15944"/>
                      </a:lnTo>
                      <a:lnTo>
                        <a:pt x="21321" y="16049"/>
                      </a:lnTo>
                      <a:lnTo>
                        <a:pt x="21572" y="16175"/>
                      </a:lnTo>
                      <a:lnTo>
                        <a:pt x="21761" y="16593"/>
                      </a:lnTo>
                      <a:lnTo>
                        <a:pt x="21719" y="16698"/>
                      </a:lnTo>
                      <a:lnTo>
                        <a:pt x="21531" y="17012"/>
                      </a:lnTo>
                      <a:lnTo>
                        <a:pt x="21510" y="17179"/>
                      </a:lnTo>
                      <a:lnTo>
                        <a:pt x="21614" y="17367"/>
                      </a:lnTo>
                      <a:lnTo>
                        <a:pt x="21510" y="17639"/>
                      </a:lnTo>
                      <a:lnTo>
                        <a:pt x="21510" y="17744"/>
                      </a:lnTo>
                      <a:lnTo>
                        <a:pt x="21363" y="17890"/>
                      </a:lnTo>
                      <a:lnTo>
                        <a:pt x="21363" y="17974"/>
                      </a:lnTo>
                      <a:lnTo>
                        <a:pt x="21259" y="18016"/>
                      </a:lnTo>
                      <a:lnTo>
                        <a:pt x="21175" y="18120"/>
                      </a:lnTo>
                      <a:lnTo>
                        <a:pt x="21175" y="18267"/>
                      </a:lnTo>
                      <a:lnTo>
                        <a:pt x="21259" y="18330"/>
                      </a:lnTo>
                      <a:lnTo>
                        <a:pt x="21259" y="18434"/>
                      </a:lnTo>
                      <a:lnTo>
                        <a:pt x="21070" y="18539"/>
                      </a:lnTo>
                      <a:lnTo>
                        <a:pt x="20840" y="18497"/>
                      </a:lnTo>
                      <a:lnTo>
                        <a:pt x="20798" y="18434"/>
                      </a:lnTo>
                      <a:lnTo>
                        <a:pt x="20589" y="18434"/>
                      </a:lnTo>
                      <a:lnTo>
                        <a:pt x="20380" y="18476"/>
                      </a:lnTo>
                      <a:lnTo>
                        <a:pt x="20212" y="18413"/>
                      </a:lnTo>
                      <a:lnTo>
                        <a:pt x="19794" y="18330"/>
                      </a:lnTo>
                      <a:lnTo>
                        <a:pt x="19627" y="18183"/>
                      </a:lnTo>
                      <a:lnTo>
                        <a:pt x="19585" y="18079"/>
                      </a:lnTo>
                      <a:lnTo>
                        <a:pt x="19396" y="18100"/>
                      </a:lnTo>
                      <a:lnTo>
                        <a:pt x="19334" y="18204"/>
                      </a:lnTo>
                      <a:lnTo>
                        <a:pt x="19313" y="18162"/>
                      </a:lnTo>
                      <a:lnTo>
                        <a:pt x="19229" y="18120"/>
                      </a:lnTo>
                      <a:lnTo>
                        <a:pt x="19313" y="17974"/>
                      </a:lnTo>
                      <a:lnTo>
                        <a:pt x="19480" y="17953"/>
                      </a:lnTo>
                      <a:lnTo>
                        <a:pt x="19794" y="17890"/>
                      </a:lnTo>
                      <a:lnTo>
                        <a:pt x="19836" y="17807"/>
                      </a:lnTo>
                      <a:lnTo>
                        <a:pt x="20108" y="17974"/>
                      </a:lnTo>
                      <a:lnTo>
                        <a:pt x="20171" y="17974"/>
                      </a:lnTo>
                      <a:lnTo>
                        <a:pt x="20212" y="17890"/>
                      </a:lnTo>
                      <a:lnTo>
                        <a:pt x="20338" y="17890"/>
                      </a:lnTo>
                      <a:lnTo>
                        <a:pt x="20338" y="17974"/>
                      </a:lnTo>
                      <a:lnTo>
                        <a:pt x="20150" y="18079"/>
                      </a:lnTo>
                      <a:lnTo>
                        <a:pt x="20254" y="18183"/>
                      </a:lnTo>
                      <a:lnTo>
                        <a:pt x="20464" y="18162"/>
                      </a:lnTo>
                      <a:lnTo>
                        <a:pt x="20547" y="18058"/>
                      </a:lnTo>
                      <a:lnTo>
                        <a:pt x="20673" y="17995"/>
                      </a:lnTo>
                      <a:lnTo>
                        <a:pt x="20673" y="17911"/>
                      </a:lnTo>
                      <a:lnTo>
                        <a:pt x="20568" y="17786"/>
                      </a:lnTo>
                      <a:lnTo>
                        <a:pt x="20568" y="17702"/>
                      </a:lnTo>
                      <a:lnTo>
                        <a:pt x="20694" y="17786"/>
                      </a:lnTo>
                      <a:lnTo>
                        <a:pt x="20756" y="17702"/>
                      </a:lnTo>
                      <a:lnTo>
                        <a:pt x="20756" y="17472"/>
                      </a:lnTo>
                      <a:lnTo>
                        <a:pt x="20882" y="17388"/>
                      </a:lnTo>
                      <a:lnTo>
                        <a:pt x="20861" y="17325"/>
                      </a:lnTo>
                      <a:lnTo>
                        <a:pt x="20777" y="17346"/>
                      </a:lnTo>
                      <a:lnTo>
                        <a:pt x="20756" y="17284"/>
                      </a:lnTo>
                      <a:lnTo>
                        <a:pt x="20882" y="17242"/>
                      </a:lnTo>
                      <a:lnTo>
                        <a:pt x="20882" y="17012"/>
                      </a:lnTo>
                      <a:lnTo>
                        <a:pt x="20840" y="16928"/>
                      </a:lnTo>
                      <a:lnTo>
                        <a:pt x="20903" y="16823"/>
                      </a:lnTo>
                      <a:lnTo>
                        <a:pt x="20903" y="16760"/>
                      </a:lnTo>
                      <a:lnTo>
                        <a:pt x="21008" y="16698"/>
                      </a:lnTo>
                      <a:lnTo>
                        <a:pt x="20987" y="16509"/>
                      </a:lnTo>
                      <a:lnTo>
                        <a:pt x="20861" y="16384"/>
                      </a:lnTo>
                      <a:lnTo>
                        <a:pt x="20777" y="16175"/>
                      </a:lnTo>
                      <a:lnTo>
                        <a:pt x="20798" y="16007"/>
                      </a:lnTo>
                      <a:lnTo>
                        <a:pt x="20798" y="15882"/>
                      </a:lnTo>
                      <a:lnTo>
                        <a:pt x="20861" y="15903"/>
                      </a:lnTo>
                      <a:lnTo>
                        <a:pt x="20861" y="15819"/>
                      </a:lnTo>
                      <a:lnTo>
                        <a:pt x="20673" y="15651"/>
                      </a:lnTo>
                      <a:lnTo>
                        <a:pt x="20589" y="15610"/>
                      </a:lnTo>
                      <a:lnTo>
                        <a:pt x="20526" y="15505"/>
                      </a:lnTo>
                      <a:lnTo>
                        <a:pt x="20338" y="15463"/>
                      </a:lnTo>
                      <a:lnTo>
                        <a:pt x="20108" y="15170"/>
                      </a:lnTo>
                      <a:lnTo>
                        <a:pt x="20045" y="14940"/>
                      </a:lnTo>
                      <a:lnTo>
                        <a:pt x="20003" y="14877"/>
                      </a:lnTo>
                      <a:lnTo>
                        <a:pt x="20045" y="14794"/>
                      </a:lnTo>
                      <a:lnTo>
                        <a:pt x="19919" y="14710"/>
                      </a:lnTo>
                      <a:lnTo>
                        <a:pt x="19836" y="14563"/>
                      </a:lnTo>
                      <a:lnTo>
                        <a:pt x="19899" y="14417"/>
                      </a:lnTo>
                      <a:lnTo>
                        <a:pt x="19710" y="14145"/>
                      </a:lnTo>
                      <a:lnTo>
                        <a:pt x="19710" y="13978"/>
                      </a:lnTo>
                      <a:lnTo>
                        <a:pt x="19585" y="13831"/>
                      </a:lnTo>
                      <a:lnTo>
                        <a:pt x="19606" y="13768"/>
                      </a:lnTo>
                      <a:lnTo>
                        <a:pt x="19606" y="13685"/>
                      </a:lnTo>
                      <a:lnTo>
                        <a:pt x="19501" y="13580"/>
                      </a:lnTo>
                      <a:lnTo>
                        <a:pt x="19438" y="13224"/>
                      </a:lnTo>
                      <a:lnTo>
                        <a:pt x="19375" y="13078"/>
                      </a:lnTo>
                      <a:lnTo>
                        <a:pt x="19229" y="12973"/>
                      </a:lnTo>
                      <a:lnTo>
                        <a:pt x="19292" y="12910"/>
                      </a:lnTo>
                      <a:lnTo>
                        <a:pt x="19250" y="12848"/>
                      </a:lnTo>
                      <a:lnTo>
                        <a:pt x="19166" y="12869"/>
                      </a:lnTo>
                      <a:lnTo>
                        <a:pt x="19166" y="12848"/>
                      </a:lnTo>
                      <a:lnTo>
                        <a:pt x="19041" y="12806"/>
                      </a:lnTo>
                      <a:lnTo>
                        <a:pt x="18957" y="12638"/>
                      </a:lnTo>
                      <a:lnTo>
                        <a:pt x="18831" y="12534"/>
                      </a:lnTo>
                      <a:lnTo>
                        <a:pt x="18769" y="12408"/>
                      </a:lnTo>
                      <a:lnTo>
                        <a:pt x="18852" y="12387"/>
                      </a:lnTo>
                      <a:lnTo>
                        <a:pt x="18873" y="12283"/>
                      </a:lnTo>
                      <a:lnTo>
                        <a:pt x="18831" y="12178"/>
                      </a:lnTo>
                      <a:lnTo>
                        <a:pt x="18852" y="12094"/>
                      </a:lnTo>
                      <a:lnTo>
                        <a:pt x="18790" y="11990"/>
                      </a:lnTo>
                      <a:lnTo>
                        <a:pt x="18852" y="11676"/>
                      </a:lnTo>
                      <a:lnTo>
                        <a:pt x="18769" y="11488"/>
                      </a:lnTo>
                      <a:lnTo>
                        <a:pt x="18769" y="11278"/>
                      </a:lnTo>
                      <a:lnTo>
                        <a:pt x="18727" y="11195"/>
                      </a:lnTo>
                      <a:lnTo>
                        <a:pt x="18727" y="11069"/>
                      </a:lnTo>
                      <a:lnTo>
                        <a:pt x="18643" y="10944"/>
                      </a:lnTo>
                      <a:lnTo>
                        <a:pt x="18748" y="10881"/>
                      </a:lnTo>
                      <a:lnTo>
                        <a:pt x="18685" y="10776"/>
                      </a:lnTo>
                      <a:lnTo>
                        <a:pt x="18559" y="10755"/>
                      </a:lnTo>
                      <a:lnTo>
                        <a:pt x="18413" y="10755"/>
                      </a:lnTo>
                      <a:lnTo>
                        <a:pt x="18057" y="10630"/>
                      </a:lnTo>
                      <a:lnTo>
                        <a:pt x="17932" y="10630"/>
                      </a:lnTo>
                      <a:lnTo>
                        <a:pt x="17890" y="10672"/>
                      </a:lnTo>
                      <a:lnTo>
                        <a:pt x="17785" y="10630"/>
                      </a:lnTo>
                      <a:lnTo>
                        <a:pt x="17681" y="10630"/>
                      </a:lnTo>
                      <a:lnTo>
                        <a:pt x="17534" y="10714"/>
                      </a:lnTo>
                      <a:lnTo>
                        <a:pt x="17388" y="10714"/>
                      </a:lnTo>
                      <a:lnTo>
                        <a:pt x="17262" y="10755"/>
                      </a:lnTo>
                      <a:lnTo>
                        <a:pt x="17220" y="10714"/>
                      </a:lnTo>
                      <a:lnTo>
                        <a:pt x="17262" y="10651"/>
                      </a:lnTo>
                      <a:lnTo>
                        <a:pt x="17158" y="10609"/>
                      </a:lnTo>
                      <a:lnTo>
                        <a:pt x="17053" y="10630"/>
                      </a:lnTo>
                      <a:lnTo>
                        <a:pt x="17074" y="10860"/>
                      </a:lnTo>
                      <a:lnTo>
                        <a:pt x="17053" y="11069"/>
                      </a:lnTo>
                      <a:lnTo>
                        <a:pt x="17158" y="11195"/>
                      </a:lnTo>
                      <a:lnTo>
                        <a:pt x="17116" y="11258"/>
                      </a:lnTo>
                      <a:lnTo>
                        <a:pt x="17074" y="11467"/>
                      </a:lnTo>
                      <a:lnTo>
                        <a:pt x="17158" y="11550"/>
                      </a:lnTo>
                      <a:lnTo>
                        <a:pt x="17158" y="11676"/>
                      </a:lnTo>
                      <a:lnTo>
                        <a:pt x="17199" y="11760"/>
                      </a:lnTo>
                      <a:lnTo>
                        <a:pt x="17158" y="11822"/>
                      </a:lnTo>
                      <a:lnTo>
                        <a:pt x="17158" y="12011"/>
                      </a:lnTo>
                      <a:lnTo>
                        <a:pt x="17220" y="12136"/>
                      </a:lnTo>
                      <a:lnTo>
                        <a:pt x="17158" y="12304"/>
                      </a:lnTo>
                      <a:lnTo>
                        <a:pt x="17158" y="12408"/>
                      </a:lnTo>
                      <a:lnTo>
                        <a:pt x="17199" y="12534"/>
                      </a:lnTo>
                      <a:lnTo>
                        <a:pt x="17178" y="12618"/>
                      </a:lnTo>
                      <a:lnTo>
                        <a:pt x="17053" y="12701"/>
                      </a:lnTo>
                      <a:lnTo>
                        <a:pt x="16844" y="13015"/>
                      </a:lnTo>
                      <a:lnTo>
                        <a:pt x="16760" y="13057"/>
                      </a:lnTo>
                      <a:lnTo>
                        <a:pt x="16781" y="13162"/>
                      </a:lnTo>
                      <a:lnTo>
                        <a:pt x="16865" y="13266"/>
                      </a:lnTo>
                      <a:lnTo>
                        <a:pt x="16802" y="13371"/>
                      </a:lnTo>
                      <a:lnTo>
                        <a:pt x="16781" y="13559"/>
                      </a:lnTo>
                      <a:lnTo>
                        <a:pt x="16906" y="13685"/>
                      </a:lnTo>
                      <a:lnTo>
                        <a:pt x="16990" y="13643"/>
                      </a:lnTo>
                      <a:lnTo>
                        <a:pt x="17074" y="13706"/>
                      </a:lnTo>
                      <a:lnTo>
                        <a:pt x="17158" y="13915"/>
                      </a:lnTo>
                      <a:lnTo>
                        <a:pt x="17283" y="13915"/>
                      </a:lnTo>
                      <a:lnTo>
                        <a:pt x="17388" y="14019"/>
                      </a:lnTo>
                      <a:lnTo>
                        <a:pt x="17304" y="13999"/>
                      </a:lnTo>
                      <a:lnTo>
                        <a:pt x="17220" y="14103"/>
                      </a:lnTo>
                      <a:lnTo>
                        <a:pt x="17220" y="14271"/>
                      </a:lnTo>
                      <a:lnTo>
                        <a:pt x="17409" y="14396"/>
                      </a:lnTo>
                      <a:lnTo>
                        <a:pt x="17409" y="14522"/>
                      </a:lnTo>
                      <a:lnTo>
                        <a:pt x="17325" y="14605"/>
                      </a:lnTo>
                      <a:lnTo>
                        <a:pt x="17262" y="14543"/>
                      </a:lnTo>
                      <a:lnTo>
                        <a:pt x="17262" y="14626"/>
                      </a:lnTo>
                      <a:lnTo>
                        <a:pt x="17367" y="14898"/>
                      </a:lnTo>
                      <a:lnTo>
                        <a:pt x="17430" y="14961"/>
                      </a:lnTo>
                      <a:lnTo>
                        <a:pt x="17492" y="15149"/>
                      </a:lnTo>
                      <a:lnTo>
                        <a:pt x="17534" y="15066"/>
                      </a:lnTo>
                      <a:lnTo>
                        <a:pt x="17639" y="15149"/>
                      </a:lnTo>
                      <a:lnTo>
                        <a:pt x="17764" y="15149"/>
                      </a:lnTo>
                      <a:lnTo>
                        <a:pt x="17911" y="15233"/>
                      </a:lnTo>
                      <a:lnTo>
                        <a:pt x="18015" y="15066"/>
                      </a:lnTo>
                      <a:lnTo>
                        <a:pt x="18057" y="15128"/>
                      </a:lnTo>
                      <a:lnTo>
                        <a:pt x="18057" y="15338"/>
                      </a:lnTo>
                      <a:lnTo>
                        <a:pt x="18141" y="15442"/>
                      </a:lnTo>
                      <a:lnTo>
                        <a:pt x="18183" y="15463"/>
                      </a:lnTo>
                      <a:lnTo>
                        <a:pt x="18434" y="15756"/>
                      </a:lnTo>
                      <a:lnTo>
                        <a:pt x="18559" y="15777"/>
                      </a:lnTo>
                      <a:lnTo>
                        <a:pt x="18643" y="15735"/>
                      </a:lnTo>
                      <a:lnTo>
                        <a:pt x="18748" y="15735"/>
                      </a:lnTo>
                      <a:lnTo>
                        <a:pt x="18769" y="15777"/>
                      </a:lnTo>
                      <a:lnTo>
                        <a:pt x="18873" y="15777"/>
                      </a:lnTo>
                      <a:lnTo>
                        <a:pt x="18769" y="15861"/>
                      </a:lnTo>
                      <a:lnTo>
                        <a:pt x="18769" y="16175"/>
                      </a:lnTo>
                      <a:lnTo>
                        <a:pt x="18748" y="16258"/>
                      </a:lnTo>
                      <a:lnTo>
                        <a:pt x="18811" y="16384"/>
                      </a:lnTo>
                      <a:lnTo>
                        <a:pt x="18790" y="16426"/>
                      </a:lnTo>
                      <a:lnTo>
                        <a:pt x="18706" y="16426"/>
                      </a:lnTo>
                      <a:lnTo>
                        <a:pt x="18748" y="16593"/>
                      </a:lnTo>
                      <a:lnTo>
                        <a:pt x="18748" y="16677"/>
                      </a:lnTo>
                      <a:lnTo>
                        <a:pt x="18601" y="16635"/>
                      </a:lnTo>
                      <a:lnTo>
                        <a:pt x="18476" y="16384"/>
                      </a:lnTo>
                      <a:lnTo>
                        <a:pt x="18329" y="16258"/>
                      </a:lnTo>
                      <a:lnTo>
                        <a:pt x="18141" y="16216"/>
                      </a:lnTo>
                      <a:lnTo>
                        <a:pt x="18057" y="16070"/>
                      </a:lnTo>
                      <a:lnTo>
                        <a:pt x="17932" y="15965"/>
                      </a:lnTo>
                      <a:lnTo>
                        <a:pt x="17618" y="15944"/>
                      </a:lnTo>
                      <a:lnTo>
                        <a:pt x="17304" y="15756"/>
                      </a:lnTo>
                      <a:lnTo>
                        <a:pt x="17116" y="15735"/>
                      </a:lnTo>
                      <a:lnTo>
                        <a:pt x="17095" y="15631"/>
                      </a:lnTo>
                      <a:lnTo>
                        <a:pt x="17011" y="15631"/>
                      </a:lnTo>
                      <a:lnTo>
                        <a:pt x="16906" y="15547"/>
                      </a:lnTo>
                      <a:lnTo>
                        <a:pt x="16760" y="15589"/>
                      </a:lnTo>
                      <a:lnTo>
                        <a:pt x="16655" y="15693"/>
                      </a:lnTo>
                      <a:lnTo>
                        <a:pt x="16593" y="15568"/>
                      </a:lnTo>
                      <a:lnTo>
                        <a:pt x="16614" y="15526"/>
                      </a:lnTo>
                      <a:lnTo>
                        <a:pt x="16593" y="15442"/>
                      </a:lnTo>
                      <a:lnTo>
                        <a:pt x="16237" y="15317"/>
                      </a:lnTo>
                      <a:lnTo>
                        <a:pt x="16070" y="15212"/>
                      </a:lnTo>
                      <a:lnTo>
                        <a:pt x="15526" y="15170"/>
                      </a:lnTo>
                      <a:lnTo>
                        <a:pt x="15086" y="15233"/>
                      </a:lnTo>
                      <a:lnTo>
                        <a:pt x="14982" y="15191"/>
                      </a:lnTo>
                      <a:lnTo>
                        <a:pt x="14877" y="15233"/>
                      </a:lnTo>
                      <a:lnTo>
                        <a:pt x="14772" y="15170"/>
                      </a:lnTo>
                      <a:lnTo>
                        <a:pt x="14710" y="15212"/>
                      </a:lnTo>
                      <a:lnTo>
                        <a:pt x="14605" y="15170"/>
                      </a:lnTo>
                      <a:lnTo>
                        <a:pt x="14521" y="15233"/>
                      </a:lnTo>
                      <a:lnTo>
                        <a:pt x="14584" y="15359"/>
                      </a:lnTo>
                      <a:lnTo>
                        <a:pt x="14584" y="15463"/>
                      </a:lnTo>
                      <a:lnTo>
                        <a:pt x="14458" y="15505"/>
                      </a:lnTo>
                      <a:lnTo>
                        <a:pt x="14458" y="15568"/>
                      </a:lnTo>
                      <a:lnTo>
                        <a:pt x="14521" y="15693"/>
                      </a:lnTo>
                      <a:lnTo>
                        <a:pt x="14605" y="15756"/>
                      </a:lnTo>
                      <a:lnTo>
                        <a:pt x="14668" y="15965"/>
                      </a:lnTo>
                      <a:lnTo>
                        <a:pt x="14710" y="16070"/>
                      </a:lnTo>
                      <a:lnTo>
                        <a:pt x="14751" y="15965"/>
                      </a:lnTo>
                      <a:lnTo>
                        <a:pt x="14814" y="15965"/>
                      </a:lnTo>
                      <a:lnTo>
                        <a:pt x="14919" y="16133"/>
                      </a:lnTo>
                      <a:lnTo>
                        <a:pt x="14919" y="16237"/>
                      </a:lnTo>
                      <a:lnTo>
                        <a:pt x="15044" y="16279"/>
                      </a:lnTo>
                      <a:lnTo>
                        <a:pt x="15212" y="16447"/>
                      </a:lnTo>
                      <a:lnTo>
                        <a:pt x="15044" y="16426"/>
                      </a:lnTo>
                      <a:lnTo>
                        <a:pt x="15002" y="16384"/>
                      </a:lnTo>
                      <a:lnTo>
                        <a:pt x="14919" y="16384"/>
                      </a:lnTo>
                      <a:lnTo>
                        <a:pt x="14877" y="16551"/>
                      </a:lnTo>
                      <a:lnTo>
                        <a:pt x="14772" y="16635"/>
                      </a:lnTo>
                      <a:lnTo>
                        <a:pt x="14605" y="16551"/>
                      </a:lnTo>
                      <a:lnTo>
                        <a:pt x="14521" y="16614"/>
                      </a:lnTo>
                      <a:lnTo>
                        <a:pt x="14521" y="16656"/>
                      </a:lnTo>
                      <a:lnTo>
                        <a:pt x="14668" y="16823"/>
                      </a:lnTo>
                      <a:lnTo>
                        <a:pt x="14710" y="16865"/>
                      </a:lnTo>
                      <a:lnTo>
                        <a:pt x="14710" y="16949"/>
                      </a:lnTo>
                      <a:lnTo>
                        <a:pt x="14668" y="17032"/>
                      </a:lnTo>
                      <a:lnTo>
                        <a:pt x="14375" y="17032"/>
                      </a:lnTo>
                      <a:lnTo>
                        <a:pt x="14291" y="16949"/>
                      </a:lnTo>
                      <a:lnTo>
                        <a:pt x="14312" y="16865"/>
                      </a:lnTo>
                      <a:lnTo>
                        <a:pt x="14270" y="16760"/>
                      </a:lnTo>
                      <a:lnTo>
                        <a:pt x="14375" y="16698"/>
                      </a:lnTo>
                      <a:lnTo>
                        <a:pt x="14375" y="16635"/>
                      </a:lnTo>
                      <a:lnTo>
                        <a:pt x="14270" y="16530"/>
                      </a:lnTo>
                      <a:lnTo>
                        <a:pt x="14186" y="16509"/>
                      </a:lnTo>
                      <a:lnTo>
                        <a:pt x="14270" y="16405"/>
                      </a:lnTo>
                      <a:lnTo>
                        <a:pt x="14249" y="16384"/>
                      </a:lnTo>
                      <a:lnTo>
                        <a:pt x="14165" y="16426"/>
                      </a:lnTo>
                      <a:lnTo>
                        <a:pt x="14103" y="16426"/>
                      </a:lnTo>
                      <a:lnTo>
                        <a:pt x="13956" y="16593"/>
                      </a:lnTo>
                      <a:lnTo>
                        <a:pt x="13873" y="16614"/>
                      </a:lnTo>
                      <a:lnTo>
                        <a:pt x="13768" y="16719"/>
                      </a:lnTo>
                      <a:lnTo>
                        <a:pt x="13768" y="16760"/>
                      </a:lnTo>
                      <a:lnTo>
                        <a:pt x="13642" y="16760"/>
                      </a:lnTo>
                      <a:lnTo>
                        <a:pt x="13580" y="16844"/>
                      </a:lnTo>
                      <a:lnTo>
                        <a:pt x="13580" y="16928"/>
                      </a:lnTo>
                      <a:lnTo>
                        <a:pt x="13517" y="16970"/>
                      </a:lnTo>
                      <a:lnTo>
                        <a:pt x="13245" y="16970"/>
                      </a:lnTo>
                      <a:lnTo>
                        <a:pt x="13161" y="16949"/>
                      </a:lnTo>
                      <a:lnTo>
                        <a:pt x="13119" y="16970"/>
                      </a:lnTo>
                      <a:lnTo>
                        <a:pt x="13036" y="16970"/>
                      </a:lnTo>
                      <a:lnTo>
                        <a:pt x="12952" y="16928"/>
                      </a:lnTo>
                      <a:lnTo>
                        <a:pt x="12805" y="17032"/>
                      </a:lnTo>
                      <a:lnTo>
                        <a:pt x="12785" y="17074"/>
                      </a:lnTo>
                      <a:lnTo>
                        <a:pt x="12680" y="17116"/>
                      </a:lnTo>
                      <a:lnTo>
                        <a:pt x="12575" y="17221"/>
                      </a:lnTo>
                      <a:lnTo>
                        <a:pt x="12575" y="17263"/>
                      </a:lnTo>
                      <a:lnTo>
                        <a:pt x="12638" y="17325"/>
                      </a:lnTo>
                      <a:lnTo>
                        <a:pt x="12617" y="17388"/>
                      </a:lnTo>
                      <a:lnTo>
                        <a:pt x="12638" y="17472"/>
                      </a:lnTo>
                      <a:lnTo>
                        <a:pt x="12617" y="17535"/>
                      </a:lnTo>
                      <a:lnTo>
                        <a:pt x="12513" y="17451"/>
                      </a:lnTo>
                      <a:lnTo>
                        <a:pt x="12471" y="17367"/>
                      </a:lnTo>
                      <a:lnTo>
                        <a:pt x="12408" y="17367"/>
                      </a:lnTo>
                      <a:lnTo>
                        <a:pt x="12282" y="17493"/>
                      </a:lnTo>
                      <a:lnTo>
                        <a:pt x="12220" y="17639"/>
                      </a:lnTo>
                      <a:lnTo>
                        <a:pt x="12220" y="17493"/>
                      </a:lnTo>
                      <a:lnTo>
                        <a:pt x="12094" y="17451"/>
                      </a:lnTo>
                      <a:lnTo>
                        <a:pt x="12010" y="17493"/>
                      </a:lnTo>
                      <a:lnTo>
                        <a:pt x="11948" y="17493"/>
                      </a:lnTo>
                      <a:lnTo>
                        <a:pt x="11864" y="17535"/>
                      </a:lnTo>
                      <a:lnTo>
                        <a:pt x="11759" y="17493"/>
                      </a:lnTo>
                      <a:lnTo>
                        <a:pt x="11738" y="17388"/>
                      </a:lnTo>
                      <a:lnTo>
                        <a:pt x="11864" y="17284"/>
                      </a:lnTo>
                      <a:lnTo>
                        <a:pt x="11969" y="17284"/>
                      </a:lnTo>
                      <a:lnTo>
                        <a:pt x="12010" y="17221"/>
                      </a:lnTo>
                      <a:lnTo>
                        <a:pt x="11948" y="17074"/>
                      </a:lnTo>
                      <a:lnTo>
                        <a:pt x="11969" y="17032"/>
                      </a:lnTo>
                      <a:lnTo>
                        <a:pt x="12052" y="16970"/>
                      </a:lnTo>
                      <a:lnTo>
                        <a:pt x="11906" y="16844"/>
                      </a:lnTo>
                      <a:lnTo>
                        <a:pt x="11864" y="16865"/>
                      </a:lnTo>
                      <a:lnTo>
                        <a:pt x="11780" y="16844"/>
                      </a:lnTo>
                      <a:lnTo>
                        <a:pt x="11759" y="16802"/>
                      </a:lnTo>
                      <a:lnTo>
                        <a:pt x="11969" y="16698"/>
                      </a:lnTo>
                      <a:lnTo>
                        <a:pt x="12052" y="16698"/>
                      </a:lnTo>
                      <a:lnTo>
                        <a:pt x="12157" y="16635"/>
                      </a:lnTo>
                      <a:lnTo>
                        <a:pt x="12115" y="16593"/>
                      </a:lnTo>
                      <a:lnTo>
                        <a:pt x="11906" y="16614"/>
                      </a:lnTo>
                      <a:lnTo>
                        <a:pt x="11592" y="16740"/>
                      </a:lnTo>
                      <a:lnTo>
                        <a:pt x="11529" y="16823"/>
                      </a:lnTo>
                      <a:lnTo>
                        <a:pt x="11571" y="16886"/>
                      </a:lnTo>
                      <a:lnTo>
                        <a:pt x="11592" y="16970"/>
                      </a:lnTo>
                      <a:lnTo>
                        <a:pt x="11655" y="17053"/>
                      </a:lnTo>
                      <a:lnTo>
                        <a:pt x="11592" y="17137"/>
                      </a:lnTo>
                      <a:lnTo>
                        <a:pt x="11529" y="17158"/>
                      </a:lnTo>
                      <a:lnTo>
                        <a:pt x="11425" y="17053"/>
                      </a:lnTo>
                      <a:lnTo>
                        <a:pt x="11445" y="17012"/>
                      </a:lnTo>
                      <a:lnTo>
                        <a:pt x="11487" y="16991"/>
                      </a:lnTo>
                      <a:lnTo>
                        <a:pt x="11466" y="16907"/>
                      </a:lnTo>
                      <a:lnTo>
                        <a:pt x="11445" y="16907"/>
                      </a:lnTo>
                      <a:lnTo>
                        <a:pt x="11236" y="17116"/>
                      </a:lnTo>
                      <a:lnTo>
                        <a:pt x="11236" y="17158"/>
                      </a:lnTo>
                      <a:lnTo>
                        <a:pt x="11320" y="17242"/>
                      </a:lnTo>
                      <a:lnTo>
                        <a:pt x="11383" y="17263"/>
                      </a:lnTo>
                      <a:lnTo>
                        <a:pt x="11383" y="17346"/>
                      </a:lnTo>
                      <a:lnTo>
                        <a:pt x="11257" y="17472"/>
                      </a:lnTo>
                      <a:lnTo>
                        <a:pt x="11215" y="17430"/>
                      </a:lnTo>
                      <a:lnTo>
                        <a:pt x="11257" y="17346"/>
                      </a:lnTo>
                      <a:lnTo>
                        <a:pt x="11236" y="17263"/>
                      </a:lnTo>
                      <a:lnTo>
                        <a:pt x="11173" y="17263"/>
                      </a:lnTo>
                      <a:lnTo>
                        <a:pt x="11173" y="17200"/>
                      </a:lnTo>
                      <a:lnTo>
                        <a:pt x="10943" y="17263"/>
                      </a:lnTo>
                      <a:lnTo>
                        <a:pt x="10922" y="17346"/>
                      </a:lnTo>
                      <a:lnTo>
                        <a:pt x="10755" y="17430"/>
                      </a:lnTo>
                      <a:lnTo>
                        <a:pt x="10629" y="17409"/>
                      </a:lnTo>
                      <a:lnTo>
                        <a:pt x="10546" y="17430"/>
                      </a:lnTo>
                      <a:lnTo>
                        <a:pt x="10546" y="17472"/>
                      </a:lnTo>
                      <a:lnTo>
                        <a:pt x="10316" y="17765"/>
                      </a:lnTo>
                      <a:lnTo>
                        <a:pt x="10274" y="17786"/>
                      </a:lnTo>
                      <a:lnTo>
                        <a:pt x="10064" y="18058"/>
                      </a:lnTo>
                      <a:lnTo>
                        <a:pt x="9960" y="18100"/>
                      </a:lnTo>
                      <a:lnTo>
                        <a:pt x="9876" y="18037"/>
                      </a:lnTo>
                      <a:lnTo>
                        <a:pt x="9813" y="18037"/>
                      </a:lnTo>
                      <a:lnTo>
                        <a:pt x="9876" y="18141"/>
                      </a:lnTo>
                      <a:lnTo>
                        <a:pt x="10023" y="18246"/>
                      </a:lnTo>
                      <a:lnTo>
                        <a:pt x="10064" y="18309"/>
                      </a:lnTo>
                      <a:lnTo>
                        <a:pt x="10064" y="18309"/>
                      </a:lnTo>
                      <a:lnTo>
                        <a:pt x="9876" y="18246"/>
                      </a:lnTo>
                      <a:lnTo>
                        <a:pt x="9813" y="18288"/>
                      </a:lnTo>
                      <a:lnTo>
                        <a:pt x="9500" y="18309"/>
                      </a:lnTo>
                      <a:lnTo>
                        <a:pt x="9458" y="18372"/>
                      </a:lnTo>
                      <a:lnTo>
                        <a:pt x="9541" y="18476"/>
                      </a:lnTo>
                      <a:lnTo>
                        <a:pt x="9541" y="18581"/>
                      </a:lnTo>
                      <a:lnTo>
                        <a:pt x="9458" y="18706"/>
                      </a:lnTo>
                      <a:lnTo>
                        <a:pt x="9500" y="18895"/>
                      </a:lnTo>
                      <a:lnTo>
                        <a:pt x="9458" y="19020"/>
                      </a:lnTo>
                      <a:lnTo>
                        <a:pt x="9248" y="19104"/>
                      </a:lnTo>
                      <a:lnTo>
                        <a:pt x="9228" y="19146"/>
                      </a:lnTo>
                      <a:lnTo>
                        <a:pt x="9081" y="19146"/>
                      </a:lnTo>
                      <a:lnTo>
                        <a:pt x="9039" y="19229"/>
                      </a:lnTo>
                      <a:lnTo>
                        <a:pt x="8956" y="19104"/>
                      </a:lnTo>
                      <a:lnTo>
                        <a:pt x="8809" y="19208"/>
                      </a:lnTo>
                      <a:lnTo>
                        <a:pt x="8579" y="19208"/>
                      </a:lnTo>
                      <a:lnTo>
                        <a:pt x="8328" y="18916"/>
                      </a:lnTo>
                      <a:lnTo>
                        <a:pt x="8098" y="18706"/>
                      </a:lnTo>
                      <a:lnTo>
                        <a:pt x="8014" y="18644"/>
                      </a:lnTo>
                      <a:lnTo>
                        <a:pt x="8014" y="18476"/>
                      </a:lnTo>
                      <a:lnTo>
                        <a:pt x="8056" y="18413"/>
                      </a:lnTo>
                      <a:lnTo>
                        <a:pt x="8098" y="18455"/>
                      </a:lnTo>
                      <a:lnTo>
                        <a:pt x="8160" y="18372"/>
                      </a:lnTo>
                      <a:lnTo>
                        <a:pt x="8119" y="18309"/>
                      </a:lnTo>
                      <a:lnTo>
                        <a:pt x="8181" y="18267"/>
                      </a:lnTo>
                      <a:lnTo>
                        <a:pt x="8370" y="18267"/>
                      </a:lnTo>
                      <a:lnTo>
                        <a:pt x="8412" y="18183"/>
                      </a:lnTo>
                      <a:lnTo>
                        <a:pt x="8621" y="18183"/>
                      </a:lnTo>
                      <a:lnTo>
                        <a:pt x="8642" y="18100"/>
                      </a:lnTo>
                      <a:lnTo>
                        <a:pt x="8495" y="17890"/>
                      </a:lnTo>
                      <a:lnTo>
                        <a:pt x="8474" y="17807"/>
                      </a:lnTo>
                      <a:lnTo>
                        <a:pt x="8328" y="17786"/>
                      </a:lnTo>
                      <a:lnTo>
                        <a:pt x="8202" y="17660"/>
                      </a:lnTo>
                      <a:lnTo>
                        <a:pt x="8202" y="17556"/>
                      </a:lnTo>
                      <a:lnTo>
                        <a:pt x="8077" y="17451"/>
                      </a:lnTo>
                      <a:lnTo>
                        <a:pt x="7763" y="17430"/>
                      </a:lnTo>
                      <a:lnTo>
                        <a:pt x="7554" y="17451"/>
                      </a:lnTo>
                      <a:lnTo>
                        <a:pt x="7449" y="17493"/>
                      </a:lnTo>
                      <a:lnTo>
                        <a:pt x="7323" y="17493"/>
                      </a:lnTo>
                      <a:lnTo>
                        <a:pt x="7072" y="17346"/>
                      </a:lnTo>
                      <a:lnTo>
                        <a:pt x="6947" y="17346"/>
                      </a:lnTo>
                      <a:lnTo>
                        <a:pt x="6947" y="17388"/>
                      </a:lnTo>
                      <a:lnTo>
                        <a:pt x="7240" y="17639"/>
                      </a:lnTo>
                      <a:lnTo>
                        <a:pt x="7386" y="17744"/>
                      </a:lnTo>
                      <a:lnTo>
                        <a:pt x="7470" y="17974"/>
                      </a:lnTo>
                      <a:lnTo>
                        <a:pt x="7470" y="18100"/>
                      </a:lnTo>
                      <a:lnTo>
                        <a:pt x="7533" y="18183"/>
                      </a:lnTo>
                      <a:lnTo>
                        <a:pt x="7470" y="18225"/>
                      </a:lnTo>
                      <a:lnTo>
                        <a:pt x="7470" y="18330"/>
                      </a:lnTo>
                      <a:lnTo>
                        <a:pt x="7491" y="18413"/>
                      </a:lnTo>
                      <a:lnTo>
                        <a:pt x="7449" y="18434"/>
                      </a:lnTo>
                      <a:lnTo>
                        <a:pt x="7449" y="18706"/>
                      </a:lnTo>
                      <a:lnTo>
                        <a:pt x="7386" y="18853"/>
                      </a:lnTo>
                      <a:lnTo>
                        <a:pt x="7449" y="18999"/>
                      </a:lnTo>
                      <a:lnTo>
                        <a:pt x="7595" y="18999"/>
                      </a:lnTo>
                      <a:lnTo>
                        <a:pt x="7742" y="19062"/>
                      </a:lnTo>
                      <a:lnTo>
                        <a:pt x="7805" y="19167"/>
                      </a:lnTo>
                      <a:lnTo>
                        <a:pt x="7784" y="19229"/>
                      </a:lnTo>
                      <a:lnTo>
                        <a:pt x="7805" y="19313"/>
                      </a:lnTo>
                      <a:lnTo>
                        <a:pt x="7784" y="19355"/>
                      </a:lnTo>
                      <a:lnTo>
                        <a:pt x="7784" y="19418"/>
                      </a:lnTo>
                      <a:lnTo>
                        <a:pt x="7847" y="19460"/>
                      </a:lnTo>
                      <a:lnTo>
                        <a:pt x="7784" y="19543"/>
                      </a:lnTo>
                      <a:lnTo>
                        <a:pt x="7784" y="19794"/>
                      </a:lnTo>
                      <a:lnTo>
                        <a:pt x="7742" y="19857"/>
                      </a:lnTo>
                      <a:lnTo>
                        <a:pt x="7805" y="20004"/>
                      </a:lnTo>
                      <a:lnTo>
                        <a:pt x="7847" y="20213"/>
                      </a:lnTo>
                      <a:lnTo>
                        <a:pt x="7763" y="20171"/>
                      </a:lnTo>
                      <a:lnTo>
                        <a:pt x="7700" y="20045"/>
                      </a:lnTo>
                      <a:lnTo>
                        <a:pt x="7575" y="19941"/>
                      </a:lnTo>
                      <a:lnTo>
                        <a:pt x="7449" y="20066"/>
                      </a:lnTo>
                      <a:lnTo>
                        <a:pt x="7470" y="19941"/>
                      </a:lnTo>
                      <a:lnTo>
                        <a:pt x="7428" y="19857"/>
                      </a:lnTo>
                      <a:lnTo>
                        <a:pt x="7240" y="19836"/>
                      </a:lnTo>
                      <a:lnTo>
                        <a:pt x="7072" y="19857"/>
                      </a:lnTo>
                      <a:lnTo>
                        <a:pt x="6968" y="19773"/>
                      </a:lnTo>
                      <a:lnTo>
                        <a:pt x="6821" y="19753"/>
                      </a:lnTo>
                      <a:lnTo>
                        <a:pt x="6738" y="19794"/>
                      </a:lnTo>
                      <a:lnTo>
                        <a:pt x="6612" y="20087"/>
                      </a:lnTo>
                      <a:lnTo>
                        <a:pt x="6424" y="20255"/>
                      </a:lnTo>
                      <a:lnTo>
                        <a:pt x="6298" y="20276"/>
                      </a:lnTo>
                      <a:lnTo>
                        <a:pt x="6194" y="20380"/>
                      </a:lnTo>
                      <a:lnTo>
                        <a:pt x="6173" y="20527"/>
                      </a:lnTo>
                      <a:lnTo>
                        <a:pt x="6026" y="20694"/>
                      </a:lnTo>
                      <a:lnTo>
                        <a:pt x="5963" y="20757"/>
                      </a:lnTo>
                      <a:lnTo>
                        <a:pt x="5963" y="20841"/>
                      </a:lnTo>
                      <a:lnTo>
                        <a:pt x="6005" y="21029"/>
                      </a:lnTo>
                      <a:lnTo>
                        <a:pt x="6277" y="21301"/>
                      </a:lnTo>
                      <a:lnTo>
                        <a:pt x="6424" y="21531"/>
                      </a:lnTo>
                      <a:lnTo>
                        <a:pt x="6340" y="21636"/>
                      </a:lnTo>
                      <a:lnTo>
                        <a:pt x="6277" y="21636"/>
                      </a:lnTo>
                      <a:lnTo>
                        <a:pt x="6277" y="21761"/>
                      </a:lnTo>
                      <a:lnTo>
                        <a:pt x="6173" y="21845"/>
                      </a:lnTo>
                      <a:lnTo>
                        <a:pt x="6110" y="21949"/>
                      </a:lnTo>
                      <a:lnTo>
                        <a:pt x="5963" y="21782"/>
                      </a:lnTo>
                      <a:lnTo>
                        <a:pt x="5587" y="21615"/>
                      </a:lnTo>
                      <a:lnTo>
                        <a:pt x="5461" y="21615"/>
                      </a:lnTo>
                      <a:lnTo>
                        <a:pt x="5398" y="21531"/>
                      </a:lnTo>
                      <a:lnTo>
                        <a:pt x="5189" y="21531"/>
                      </a:lnTo>
                      <a:lnTo>
                        <a:pt x="5085" y="21447"/>
                      </a:lnTo>
                      <a:lnTo>
                        <a:pt x="5022" y="21322"/>
                      </a:lnTo>
                      <a:lnTo>
                        <a:pt x="4854" y="21301"/>
                      </a:lnTo>
                      <a:lnTo>
                        <a:pt x="4729" y="21217"/>
                      </a:lnTo>
                      <a:lnTo>
                        <a:pt x="4603" y="21217"/>
                      </a:lnTo>
                      <a:lnTo>
                        <a:pt x="4562" y="21301"/>
                      </a:lnTo>
                      <a:lnTo>
                        <a:pt x="4603" y="21364"/>
                      </a:lnTo>
                      <a:lnTo>
                        <a:pt x="4562" y="21426"/>
                      </a:lnTo>
                      <a:lnTo>
                        <a:pt x="4603" y="21468"/>
                      </a:lnTo>
                      <a:lnTo>
                        <a:pt x="4520" y="21552"/>
                      </a:lnTo>
                      <a:lnTo>
                        <a:pt x="4415" y="21552"/>
                      </a:lnTo>
                      <a:lnTo>
                        <a:pt x="4499" y="21719"/>
                      </a:lnTo>
                      <a:lnTo>
                        <a:pt x="4520" y="21845"/>
                      </a:lnTo>
                      <a:lnTo>
                        <a:pt x="4666" y="21929"/>
                      </a:lnTo>
                      <a:lnTo>
                        <a:pt x="4771" y="22054"/>
                      </a:lnTo>
                      <a:lnTo>
                        <a:pt x="4917" y="22138"/>
                      </a:lnTo>
                      <a:lnTo>
                        <a:pt x="5022" y="22075"/>
                      </a:lnTo>
                      <a:lnTo>
                        <a:pt x="5085" y="22075"/>
                      </a:lnTo>
                      <a:lnTo>
                        <a:pt x="5168" y="22033"/>
                      </a:lnTo>
                      <a:lnTo>
                        <a:pt x="5189" y="22096"/>
                      </a:lnTo>
                      <a:lnTo>
                        <a:pt x="5336" y="22159"/>
                      </a:lnTo>
                      <a:lnTo>
                        <a:pt x="5336" y="22201"/>
                      </a:lnTo>
                      <a:lnTo>
                        <a:pt x="5273" y="22263"/>
                      </a:lnTo>
                      <a:lnTo>
                        <a:pt x="5357" y="22347"/>
                      </a:lnTo>
                      <a:lnTo>
                        <a:pt x="5357" y="22514"/>
                      </a:lnTo>
                      <a:lnTo>
                        <a:pt x="5273" y="22556"/>
                      </a:lnTo>
                      <a:lnTo>
                        <a:pt x="5168" y="22556"/>
                      </a:lnTo>
                      <a:lnTo>
                        <a:pt x="5043" y="22682"/>
                      </a:lnTo>
                      <a:lnTo>
                        <a:pt x="4980" y="22682"/>
                      </a:lnTo>
                      <a:lnTo>
                        <a:pt x="4875" y="22577"/>
                      </a:lnTo>
                      <a:lnTo>
                        <a:pt x="4729" y="22577"/>
                      </a:lnTo>
                      <a:lnTo>
                        <a:pt x="4645" y="22514"/>
                      </a:lnTo>
                      <a:lnTo>
                        <a:pt x="4457" y="22514"/>
                      </a:lnTo>
                      <a:lnTo>
                        <a:pt x="4415" y="22473"/>
                      </a:lnTo>
                      <a:lnTo>
                        <a:pt x="4415" y="22347"/>
                      </a:lnTo>
                      <a:lnTo>
                        <a:pt x="4310" y="22284"/>
                      </a:lnTo>
                      <a:lnTo>
                        <a:pt x="4227" y="22180"/>
                      </a:lnTo>
                      <a:lnTo>
                        <a:pt x="4185" y="22180"/>
                      </a:lnTo>
                      <a:lnTo>
                        <a:pt x="4080" y="22263"/>
                      </a:lnTo>
                      <a:lnTo>
                        <a:pt x="3829" y="22180"/>
                      </a:lnTo>
                      <a:lnTo>
                        <a:pt x="3787" y="22075"/>
                      </a:lnTo>
                      <a:lnTo>
                        <a:pt x="3725" y="22033"/>
                      </a:lnTo>
                      <a:lnTo>
                        <a:pt x="3787" y="21949"/>
                      </a:lnTo>
                      <a:lnTo>
                        <a:pt x="3766" y="21824"/>
                      </a:lnTo>
                      <a:lnTo>
                        <a:pt x="3766" y="21719"/>
                      </a:lnTo>
                      <a:lnTo>
                        <a:pt x="3662" y="21636"/>
                      </a:lnTo>
                      <a:lnTo>
                        <a:pt x="3662" y="21531"/>
                      </a:lnTo>
                      <a:lnTo>
                        <a:pt x="3494" y="21385"/>
                      </a:lnTo>
                      <a:lnTo>
                        <a:pt x="3494" y="21238"/>
                      </a:lnTo>
                      <a:lnTo>
                        <a:pt x="3411" y="21217"/>
                      </a:lnTo>
                      <a:lnTo>
                        <a:pt x="3453" y="21113"/>
                      </a:lnTo>
                      <a:lnTo>
                        <a:pt x="3515" y="21092"/>
                      </a:lnTo>
                      <a:lnTo>
                        <a:pt x="3557" y="20903"/>
                      </a:lnTo>
                      <a:lnTo>
                        <a:pt x="3557" y="20799"/>
                      </a:lnTo>
                      <a:lnTo>
                        <a:pt x="3515" y="20778"/>
                      </a:lnTo>
                      <a:lnTo>
                        <a:pt x="3515" y="20694"/>
                      </a:lnTo>
                      <a:lnTo>
                        <a:pt x="3578" y="20610"/>
                      </a:lnTo>
                      <a:lnTo>
                        <a:pt x="3515" y="20589"/>
                      </a:lnTo>
                      <a:lnTo>
                        <a:pt x="3390" y="20401"/>
                      </a:lnTo>
                      <a:lnTo>
                        <a:pt x="3139" y="20297"/>
                      </a:lnTo>
                      <a:lnTo>
                        <a:pt x="3055" y="20359"/>
                      </a:lnTo>
                      <a:lnTo>
                        <a:pt x="2992" y="20297"/>
                      </a:lnTo>
                      <a:lnTo>
                        <a:pt x="2930" y="20297"/>
                      </a:lnTo>
                      <a:lnTo>
                        <a:pt x="2867" y="20338"/>
                      </a:lnTo>
                      <a:lnTo>
                        <a:pt x="2741" y="20297"/>
                      </a:lnTo>
                      <a:lnTo>
                        <a:pt x="2783" y="20255"/>
                      </a:lnTo>
                      <a:lnTo>
                        <a:pt x="2888" y="20234"/>
                      </a:lnTo>
                      <a:lnTo>
                        <a:pt x="2930" y="20150"/>
                      </a:lnTo>
                      <a:lnTo>
                        <a:pt x="2783" y="20108"/>
                      </a:lnTo>
                      <a:lnTo>
                        <a:pt x="2783" y="20087"/>
                      </a:lnTo>
                      <a:lnTo>
                        <a:pt x="2867" y="20066"/>
                      </a:lnTo>
                      <a:lnTo>
                        <a:pt x="2783" y="20004"/>
                      </a:lnTo>
                      <a:lnTo>
                        <a:pt x="2720" y="20066"/>
                      </a:lnTo>
                      <a:lnTo>
                        <a:pt x="2532" y="20108"/>
                      </a:lnTo>
                      <a:lnTo>
                        <a:pt x="2511" y="20087"/>
                      </a:lnTo>
                      <a:lnTo>
                        <a:pt x="2553" y="20004"/>
                      </a:lnTo>
                      <a:lnTo>
                        <a:pt x="2658" y="19962"/>
                      </a:lnTo>
                      <a:lnTo>
                        <a:pt x="2637" y="19941"/>
                      </a:lnTo>
                      <a:lnTo>
                        <a:pt x="2448" y="19899"/>
                      </a:lnTo>
                      <a:lnTo>
                        <a:pt x="2427" y="19836"/>
                      </a:lnTo>
                      <a:lnTo>
                        <a:pt x="2302" y="19753"/>
                      </a:lnTo>
                      <a:lnTo>
                        <a:pt x="2260" y="19585"/>
                      </a:lnTo>
                      <a:lnTo>
                        <a:pt x="2134" y="19522"/>
                      </a:lnTo>
                      <a:lnTo>
                        <a:pt x="2155" y="19481"/>
                      </a:lnTo>
                      <a:lnTo>
                        <a:pt x="2260" y="19481"/>
                      </a:lnTo>
                      <a:lnTo>
                        <a:pt x="2302" y="19522"/>
                      </a:lnTo>
                      <a:lnTo>
                        <a:pt x="2448" y="19543"/>
                      </a:lnTo>
                      <a:lnTo>
                        <a:pt x="2469" y="19648"/>
                      </a:lnTo>
                      <a:lnTo>
                        <a:pt x="2720" y="19857"/>
                      </a:lnTo>
                      <a:lnTo>
                        <a:pt x="2783" y="19857"/>
                      </a:lnTo>
                      <a:lnTo>
                        <a:pt x="2825" y="19794"/>
                      </a:lnTo>
                      <a:lnTo>
                        <a:pt x="2950" y="19878"/>
                      </a:lnTo>
                      <a:lnTo>
                        <a:pt x="3139" y="19878"/>
                      </a:lnTo>
                      <a:lnTo>
                        <a:pt x="3160" y="19836"/>
                      </a:lnTo>
                      <a:lnTo>
                        <a:pt x="3243" y="19899"/>
                      </a:lnTo>
                      <a:lnTo>
                        <a:pt x="3160" y="19962"/>
                      </a:lnTo>
                      <a:lnTo>
                        <a:pt x="3202" y="19983"/>
                      </a:lnTo>
                      <a:lnTo>
                        <a:pt x="3202" y="20045"/>
                      </a:lnTo>
                      <a:lnTo>
                        <a:pt x="3306" y="20045"/>
                      </a:lnTo>
                      <a:lnTo>
                        <a:pt x="3369" y="19983"/>
                      </a:lnTo>
                      <a:lnTo>
                        <a:pt x="3557" y="19983"/>
                      </a:lnTo>
                      <a:lnTo>
                        <a:pt x="3494" y="20004"/>
                      </a:lnTo>
                      <a:lnTo>
                        <a:pt x="3599" y="20004"/>
                      </a:lnTo>
                      <a:lnTo>
                        <a:pt x="3704" y="19983"/>
                      </a:lnTo>
                      <a:lnTo>
                        <a:pt x="3704" y="20066"/>
                      </a:lnTo>
                      <a:lnTo>
                        <a:pt x="3871" y="20192"/>
                      </a:lnTo>
                      <a:lnTo>
                        <a:pt x="3934" y="20150"/>
                      </a:lnTo>
                      <a:lnTo>
                        <a:pt x="4038" y="20171"/>
                      </a:lnTo>
                      <a:lnTo>
                        <a:pt x="4080" y="20213"/>
                      </a:lnTo>
                      <a:lnTo>
                        <a:pt x="4227" y="20213"/>
                      </a:lnTo>
                      <a:lnTo>
                        <a:pt x="4331" y="20255"/>
                      </a:lnTo>
                      <a:lnTo>
                        <a:pt x="4415" y="20192"/>
                      </a:lnTo>
                      <a:lnTo>
                        <a:pt x="4541" y="20297"/>
                      </a:lnTo>
                      <a:lnTo>
                        <a:pt x="4729" y="20359"/>
                      </a:lnTo>
                      <a:lnTo>
                        <a:pt x="5064" y="20380"/>
                      </a:lnTo>
                      <a:lnTo>
                        <a:pt x="5336" y="20359"/>
                      </a:lnTo>
                      <a:lnTo>
                        <a:pt x="5357" y="20297"/>
                      </a:lnTo>
                      <a:lnTo>
                        <a:pt x="5545" y="20297"/>
                      </a:lnTo>
                      <a:lnTo>
                        <a:pt x="5608" y="20255"/>
                      </a:lnTo>
                      <a:lnTo>
                        <a:pt x="5796" y="20213"/>
                      </a:lnTo>
                      <a:lnTo>
                        <a:pt x="5963" y="20150"/>
                      </a:lnTo>
                      <a:lnTo>
                        <a:pt x="6173" y="19857"/>
                      </a:lnTo>
                      <a:lnTo>
                        <a:pt x="6194" y="19773"/>
                      </a:lnTo>
                      <a:lnTo>
                        <a:pt x="6319" y="19627"/>
                      </a:lnTo>
                      <a:lnTo>
                        <a:pt x="6319" y="19543"/>
                      </a:lnTo>
                      <a:lnTo>
                        <a:pt x="6340" y="19460"/>
                      </a:lnTo>
                      <a:lnTo>
                        <a:pt x="6382" y="19313"/>
                      </a:lnTo>
                      <a:lnTo>
                        <a:pt x="6382" y="19167"/>
                      </a:lnTo>
                      <a:lnTo>
                        <a:pt x="6382" y="19041"/>
                      </a:lnTo>
                      <a:lnTo>
                        <a:pt x="6319" y="18999"/>
                      </a:lnTo>
                      <a:lnTo>
                        <a:pt x="6277" y="18999"/>
                      </a:lnTo>
                      <a:lnTo>
                        <a:pt x="6173" y="18832"/>
                      </a:lnTo>
                      <a:lnTo>
                        <a:pt x="6089" y="18790"/>
                      </a:lnTo>
                      <a:lnTo>
                        <a:pt x="6068" y="18644"/>
                      </a:lnTo>
                      <a:lnTo>
                        <a:pt x="5963" y="18392"/>
                      </a:lnTo>
                      <a:lnTo>
                        <a:pt x="5859" y="18372"/>
                      </a:lnTo>
                      <a:lnTo>
                        <a:pt x="5817" y="18413"/>
                      </a:lnTo>
                      <a:lnTo>
                        <a:pt x="5691" y="18372"/>
                      </a:lnTo>
                      <a:lnTo>
                        <a:pt x="5691" y="18288"/>
                      </a:lnTo>
                      <a:lnTo>
                        <a:pt x="5461" y="18120"/>
                      </a:lnTo>
                      <a:lnTo>
                        <a:pt x="5461" y="18016"/>
                      </a:lnTo>
                      <a:lnTo>
                        <a:pt x="5336" y="17890"/>
                      </a:lnTo>
                      <a:lnTo>
                        <a:pt x="5273" y="17890"/>
                      </a:lnTo>
                      <a:lnTo>
                        <a:pt x="5294" y="17953"/>
                      </a:lnTo>
                      <a:lnTo>
                        <a:pt x="5378" y="18079"/>
                      </a:lnTo>
                      <a:lnTo>
                        <a:pt x="5294" y="18100"/>
                      </a:lnTo>
                      <a:lnTo>
                        <a:pt x="5168" y="17974"/>
                      </a:lnTo>
                      <a:lnTo>
                        <a:pt x="5085" y="17974"/>
                      </a:lnTo>
                      <a:lnTo>
                        <a:pt x="4938" y="17807"/>
                      </a:lnTo>
                      <a:lnTo>
                        <a:pt x="4875" y="17807"/>
                      </a:lnTo>
                      <a:lnTo>
                        <a:pt x="4875" y="17869"/>
                      </a:lnTo>
                      <a:lnTo>
                        <a:pt x="4917" y="17911"/>
                      </a:lnTo>
                      <a:lnTo>
                        <a:pt x="4834" y="17890"/>
                      </a:lnTo>
                      <a:lnTo>
                        <a:pt x="4708" y="17681"/>
                      </a:lnTo>
                      <a:lnTo>
                        <a:pt x="4603" y="17660"/>
                      </a:lnTo>
                      <a:lnTo>
                        <a:pt x="4520" y="17556"/>
                      </a:lnTo>
                      <a:lnTo>
                        <a:pt x="4122" y="17284"/>
                      </a:lnTo>
                      <a:lnTo>
                        <a:pt x="3515" y="16970"/>
                      </a:lnTo>
                      <a:lnTo>
                        <a:pt x="3390" y="16928"/>
                      </a:lnTo>
                      <a:lnTo>
                        <a:pt x="3369" y="16970"/>
                      </a:lnTo>
                      <a:lnTo>
                        <a:pt x="3243" y="16907"/>
                      </a:lnTo>
                      <a:lnTo>
                        <a:pt x="3097" y="16865"/>
                      </a:lnTo>
                      <a:lnTo>
                        <a:pt x="3097" y="16928"/>
                      </a:lnTo>
                      <a:lnTo>
                        <a:pt x="3034" y="16970"/>
                      </a:lnTo>
                      <a:lnTo>
                        <a:pt x="2930" y="16928"/>
                      </a:lnTo>
                      <a:lnTo>
                        <a:pt x="2762" y="16928"/>
                      </a:lnTo>
                      <a:lnTo>
                        <a:pt x="2678" y="16823"/>
                      </a:lnTo>
                      <a:lnTo>
                        <a:pt x="2574" y="16760"/>
                      </a:lnTo>
                      <a:lnTo>
                        <a:pt x="2574" y="16802"/>
                      </a:lnTo>
                      <a:lnTo>
                        <a:pt x="2637" y="16865"/>
                      </a:lnTo>
                      <a:lnTo>
                        <a:pt x="2616" y="16928"/>
                      </a:lnTo>
                      <a:lnTo>
                        <a:pt x="2532" y="16865"/>
                      </a:lnTo>
                      <a:lnTo>
                        <a:pt x="2406" y="16907"/>
                      </a:lnTo>
                      <a:lnTo>
                        <a:pt x="2344" y="16949"/>
                      </a:lnTo>
                      <a:lnTo>
                        <a:pt x="2365" y="17032"/>
                      </a:lnTo>
                      <a:lnTo>
                        <a:pt x="2302" y="17158"/>
                      </a:lnTo>
                      <a:lnTo>
                        <a:pt x="2155" y="17158"/>
                      </a:lnTo>
                      <a:lnTo>
                        <a:pt x="2239" y="17053"/>
                      </a:lnTo>
                      <a:lnTo>
                        <a:pt x="2323" y="17012"/>
                      </a:lnTo>
                      <a:lnTo>
                        <a:pt x="2260" y="16949"/>
                      </a:lnTo>
                      <a:lnTo>
                        <a:pt x="2197" y="16949"/>
                      </a:lnTo>
                      <a:lnTo>
                        <a:pt x="2218" y="16907"/>
                      </a:lnTo>
                      <a:lnTo>
                        <a:pt x="2239" y="16844"/>
                      </a:lnTo>
                      <a:lnTo>
                        <a:pt x="2197" y="16823"/>
                      </a:lnTo>
                      <a:lnTo>
                        <a:pt x="2134" y="16886"/>
                      </a:lnTo>
                      <a:lnTo>
                        <a:pt x="2030" y="17012"/>
                      </a:lnTo>
                      <a:lnTo>
                        <a:pt x="2030" y="16928"/>
                      </a:lnTo>
                      <a:lnTo>
                        <a:pt x="2030" y="16886"/>
                      </a:lnTo>
                      <a:lnTo>
                        <a:pt x="2009" y="16844"/>
                      </a:lnTo>
                      <a:lnTo>
                        <a:pt x="1946" y="16928"/>
                      </a:lnTo>
                      <a:lnTo>
                        <a:pt x="1925" y="16928"/>
                      </a:lnTo>
                      <a:lnTo>
                        <a:pt x="1925" y="16844"/>
                      </a:lnTo>
                      <a:lnTo>
                        <a:pt x="1821" y="16823"/>
                      </a:lnTo>
                      <a:lnTo>
                        <a:pt x="1716" y="16907"/>
                      </a:lnTo>
                      <a:lnTo>
                        <a:pt x="1695" y="16802"/>
                      </a:lnTo>
                      <a:lnTo>
                        <a:pt x="1632" y="16760"/>
                      </a:lnTo>
                      <a:lnTo>
                        <a:pt x="1569" y="16844"/>
                      </a:lnTo>
                      <a:lnTo>
                        <a:pt x="1528" y="16740"/>
                      </a:lnTo>
                      <a:lnTo>
                        <a:pt x="1528" y="16614"/>
                      </a:lnTo>
                      <a:lnTo>
                        <a:pt x="1590" y="16530"/>
                      </a:lnTo>
                      <a:lnTo>
                        <a:pt x="1590" y="16614"/>
                      </a:lnTo>
                      <a:lnTo>
                        <a:pt x="1674" y="16698"/>
                      </a:lnTo>
                      <a:lnTo>
                        <a:pt x="1800" y="16656"/>
                      </a:lnTo>
                      <a:lnTo>
                        <a:pt x="1883" y="16719"/>
                      </a:lnTo>
                      <a:lnTo>
                        <a:pt x="1988" y="16635"/>
                      </a:lnTo>
                      <a:lnTo>
                        <a:pt x="1988" y="16593"/>
                      </a:lnTo>
                      <a:lnTo>
                        <a:pt x="1904" y="16530"/>
                      </a:lnTo>
                      <a:lnTo>
                        <a:pt x="1883" y="16509"/>
                      </a:lnTo>
                      <a:lnTo>
                        <a:pt x="1800" y="16488"/>
                      </a:lnTo>
                      <a:lnTo>
                        <a:pt x="1737" y="16530"/>
                      </a:lnTo>
                      <a:lnTo>
                        <a:pt x="1695" y="16488"/>
                      </a:lnTo>
                      <a:lnTo>
                        <a:pt x="1632" y="16405"/>
                      </a:lnTo>
                      <a:lnTo>
                        <a:pt x="1528" y="16342"/>
                      </a:lnTo>
                      <a:lnTo>
                        <a:pt x="1423" y="16342"/>
                      </a:lnTo>
                      <a:lnTo>
                        <a:pt x="1402" y="16384"/>
                      </a:lnTo>
                      <a:lnTo>
                        <a:pt x="1465" y="16426"/>
                      </a:lnTo>
                      <a:lnTo>
                        <a:pt x="1486" y="16426"/>
                      </a:lnTo>
                      <a:lnTo>
                        <a:pt x="1486" y="16488"/>
                      </a:lnTo>
                      <a:lnTo>
                        <a:pt x="1402" y="16509"/>
                      </a:lnTo>
                      <a:lnTo>
                        <a:pt x="1360" y="16509"/>
                      </a:lnTo>
                      <a:lnTo>
                        <a:pt x="1360" y="16551"/>
                      </a:lnTo>
                      <a:lnTo>
                        <a:pt x="1465" y="16635"/>
                      </a:lnTo>
                      <a:lnTo>
                        <a:pt x="1402" y="16656"/>
                      </a:lnTo>
                      <a:lnTo>
                        <a:pt x="1318" y="16656"/>
                      </a:lnTo>
                      <a:lnTo>
                        <a:pt x="1277" y="16740"/>
                      </a:lnTo>
                      <a:lnTo>
                        <a:pt x="1256" y="16886"/>
                      </a:lnTo>
                      <a:lnTo>
                        <a:pt x="1193" y="16802"/>
                      </a:lnTo>
                      <a:lnTo>
                        <a:pt x="1193" y="16698"/>
                      </a:lnTo>
                      <a:lnTo>
                        <a:pt x="1151" y="16635"/>
                      </a:lnTo>
                      <a:lnTo>
                        <a:pt x="1005" y="16614"/>
                      </a:lnTo>
                      <a:lnTo>
                        <a:pt x="1005" y="16740"/>
                      </a:lnTo>
                      <a:lnTo>
                        <a:pt x="942" y="16823"/>
                      </a:lnTo>
                      <a:lnTo>
                        <a:pt x="795" y="16781"/>
                      </a:lnTo>
                      <a:lnTo>
                        <a:pt x="691" y="16781"/>
                      </a:lnTo>
                      <a:lnTo>
                        <a:pt x="691" y="16928"/>
                      </a:lnTo>
                      <a:lnTo>
                        <a:pt x="628" y="17053"/>
                      </a:lnTo>
                      <a:lnTo>
                        <a:pt x="481" y="17095"/>
                      </a:lnTo>
                      <a:lnTo>
                        <a:pt x="335" y="17242"/>
                      </a:lnTo>
                      <a:lnTo>
                        <a:pt x="335" y="17451"/>
                      </a:lnTo>
                      <a:lnTo>
                        <a:pt x="251" y="17451"/>
                      </a:lnTo>
                      <a:lnTo>
                        <a:pt x="105" y="17514"/>
                      </a:lnTo>
                      <a:lnTo>
                        <a:pt x="0" y="17556"/>
                      </a:lnTo>
                      <a:lnTo>
                        <a:pt x="105" y="17576"/>
                      </a:lnTo>
                      <a:lnTo>
                        <a:pt x="63" y="17744"/>
                      </a:lnTo>
                      <a:lnTo>
                        <a:pt x="21" y="17932"/>
                      </a:lnTo>
                      <a:lnTo>
                        <a:pt x="105" y="18037"/>
                      </a:lnTo>
                      <a:lnTo>
                        <a:pt x="209" y="18288"/>
                      </a:lnTo>
                      <a:lnTo>
                        <a:pt x="272" y="18288"/>
                      </a:lnTo>
                      <a:lnTo>
                        <a:pt x="440" y="18372"/>
                      </a:lnTo>
                      <a:lnTo>
                        <a:pt x="523" y="18497"/>
                      </a:lnTo>
                      <a:lnTo>
                        <a:pt x="565" y="18602"/>
                      </a:lnTo>
                      <a:lnTo>
                        <a:pt x="837" y="18769"/>
                      </a:lnTo>
                      <a:lnTo>
                        <a:pt x="900" y="18832"/>
                      </a:lnTo>
                      <a:lnTo>
                        <a:pt x="858" y="19020"/>
                      </a:lnTo>
                      <a:lnTo>
                        <a:pt x="753" y="19208"/>
                      </a:lnTo>
                      <a:lnTo>
                        <a:pt x="649" y="19460"/>
                      </a:lnTo>
                      <a:lnTo>
                        <a:pt x="774" y="19627"/>
                      </a:lnTo>
                      <a:lnTo>
                        <a:pt x="837" y="19773"/>
                      </a:lnTo>
                      <a:lnTo>
                        <a:pt x="1067" y="20234"/>
                      </a:lnTo>
                      <a:lnTo>
                        <a:pt x="1318" y="20820"/>
                      </a:lnTo>
                      <a:lnTo>
                        <a:pt x="1214" y="20861"/>
                      </a:lnTo>
                      <a:lnTo>
                        <a:pt x="1193" y="21217"/>
                      </a:lnTo>
                      <a:lnTo>
                        <a:pt x="1193" y="21322"/>
                      </a:lnTo>
                      <a:lnTo>
                        <a:pt x="1297" y="21343"/>
                      </a:lnTo>
                      <a:lnTo>
                        <a:pt x="1214" y="21447"/>
                      </a:lnTo>
                      <a:lnTo>
                        <a:pt x="1214" y="21636"/>
                      </a:lnTo>
                      <a:lnTo>
                        <a:pt x="1297" y="21740"/>
                      </a:lnTo>
                      <a:lnTo>
                        <a:pt x="1423" y="21761"/>
                      </a:lnTo>
                      <a:lnTo>
                        <a:pt x="1486" y="21866"/>
                      </a:lnTo>
                      <a:lnTo>
                        <a:pt x="1423" y="21929"/>
                      </a:lnTo>
                      <a:lnTo>
                        <a:pt x="1423" y="22138"/>
                      </a:lnTo>
                      <a:lnTo>
                        <a:pt x="1486" y="22263"/>
                      </a:lnTo>
                      <a:lnTo>
                        <a:pt x="1674" y="22389"/>
                      </a:lnTo>
                      <a:lnTo>
                        <a:pt x="1674" y="22577"/>
                      </a:lnTo>
                      <a:lnTo>
                        <a:pt x="1569" y="22745"/>
                      </a:lnTo>
                      <a:lnTo>
                        <a:pt x="1507" y="22912"/>
                      </a:lnTo>
                      <a:lnTo>
                        <a:pt x="1779" y="23289"/>
                      </a:lnTo>
                      <a:lnTo>
                        <a:pt x="1925" y="23330"/>
                      </a:lnTo>
                      <a:lnTo>
                        <a:pt x="2197" y="23623"/>
                      </a:lnTo>
                      <a:lnTo>
                        <a:pt x="2218" y="23812"/>
                      </a:lnTo>
                      <a:lnTo>
                        <a:pt x="2051" y="24230"/>
                      </a:lnTo>
                      <a:lnTo>
                        <a:pt x="1821" y="24628"/>
                      </a:lnTo>
                      <a:lnTo>
                        <a:pt x="1695" y="24900"/>
                      </a:lnTo>
                      <a:lnTo>
                        <a:pt x="1528" y="25151"/>
                      </a:lnTo>
                      <a:lnTo>
                        <a:pt x="1381" y="25402"/>
                      </a:lnTo>
                      <a:lnTo>
                        <a:pt x="1256" y="25486"/>
                      </a:lnTo>
                      <a:lnTo>
                        <a:pt x="984" y="25737"/>
                      </a:lnTo>
                      <a:lnTo>
                        <a:pt x="1005" y="25904"/>
                      </a:lnTo>
                      <a:cubicBezTo>
                        <a:pt x="1005" y="25883"/>
                        <a:pt x="1046" y="25883"/>
                        <a:pt x="1046" y="25883"/>
                      </a:cubicBezTo>
                      <a:cubicBezTo>
                        <a:pt x="1067" y="25883"/>
                        <a:pt x="1193" y="25799"/>
                        <a:pt x="1193" y="25799"/>
                      </a:cubicBezTo>
                      <a:lnTo>
                        <a:pt x="1318" y="25779"/>
                      </a:lnTo>
                      <a:lnTo>
                        <a:pt x="1256" y="25841"/>
                      </a:lnTo>
                      <a:lnTo>
                        <a:pt x="1297" y="25925"/>
                      </a:lnTo>
                      <a:lnTo>
                        <a:pt x="1297" y="26030"/>
                      </a:lnTo>
                      <a:lnTo>
                        <a:pt x="1172" y="25925"/>
                      </a:lnTo>
                      <a:lnTo>
                        <a:pt x="1151" y="26009"/>
                      </a:lnTo>
                      <a:lnTo>
                        <a:pt x="1277" y="26155"/>
                      </a:lnTo>
                      <a:lnTo>
                        <a:pt x="1402" y="26155"/>
                      </a:lnTo>
                      <a:lnTo>
                        <a:pt x="1486" y="26260"/>
                      </a:lnTo>
                      <a:lnTo>
                        <a:pt x="1611" y="26260"/>
                      </a:lnTo>
                      <a:lnTo>
                        <a:pt x="1674" y="26239"/>
                      </a:lnTo>
                      <a:lnTo>
                        <a:pt x="1779" y="26239"/>
                      </a:lnTo>
                      <a:lnTo>
                        <a:pt x="1883" y="26364"/>
                      </a:lnTo>
                      <a:lnTo>
                        <a:pt x="1800" y="26448"/>
                      </a:lnTo>
                      <a:lnTo>
                        <a:pt x="1611" y="26406"/>
                      </a:lnTo>
                      <a:lnTo>
                        <a:pt x="1528" y="26427"/>
                      </a:lnTo>
                      <a:lnTo>
                        <a:pt x="1507" y="26532"/>
                      </a:lnTo>
                      <a:lnTo>
                        <a:pt x="1381" y="26636"/>
                      </a:lnTo>
                      <a:lnTo>
                        <a:pt x="1277" y="26553"/>
                      </a:lnTo>
                      <a:lnTo>
                        <a:pt x="1214" y="26615"/>
                      </a:lnTo>
                      <a:lnTo>
                        <a:pt x="1214" y="26720"/>
                      </a:lnTo>
                      <a:lnTo>
                        <a:pt x="1109" y="26741"/>
                      </a:lnTo>
                      <a:lnTo>
                        <a:pt x="1067" y="26636"/>
                      </a:lnTo>
                      <a:lnTo>
                        <a:pt x="1005" y="26657"/>
                      </a:lnTo>
                      <a:lnTo>
                        <a:pt x="1005" y="26720"/>
                      </a:lnTo>
                      <a:lnTo>
                        <a:pt x="1067" y="26783"/>
                      </a:lnTo>
                      <a:lnTo>
                        <a:pt x="1046" y="26929"/>
                      </a:lnTo>
                      <a:lnTo>
                        <a:pt x="1088" y="26992"/>
                      </a:lnTo>
                      <a:lnTo>
                        <a:pt x="1088" y="27034"/>
                      </a:lnTo>
                      <a:lnTo>
                        <a:pt x="1067" y="27055"/>
                      </a:lnTo>
                      <a:lnTo>
                        <a:pt x="984" y="27159"/>
                      </a:lnTo>
                      <a:lnTo>
                        <a:pt x="942" y="27306"/>
                      </a:lnTo>
                      <a:lnTo>
                        <a:pt x="858" y="27369"/>
                      </a:lnTo>
                      <a:lnTo>
                        <a:pt x="795" y="27808"/>
                      </a:lnTo>
                      <a:lnTo>
                        <a:pt x="1067" y="28289"/>
                      </a:lnTo>
                      <a:lnTo>
                        <a:pt x="1067" y="28394"/>
                      </a:lnTo>
                      <a:lnTo>
                        <a:pt x="984" y="28457"/>
                      </a:lnTo>
                      <a:lnTo>
                        <a:pt x="1005" y="28561"/>
                      </a:lnTo>
                      <a:lnTo>
                        <a:pt x="942" y="28708"/>
                      </a:lnTo>
                      <a:lnTo>
                        <a:pt x="1046" y="28729"/>
                      </a:lnTo>
                      <a:lnTo>
                        <a:pt x="1067" y="28833"/>
                      </a:lnTo>
                      <a:lnTo>
                        <a:pt x="1046" y="28875"/>
                      </a:lnTo>
                      <a:lnTo>
                        <a:pt x="1088" y="28938"/>
                      </a:lnTo>
                      <a:lnTo>
                        <a:pt x="1109" y="29043"/>
                      </a:lnTo>
                      <a:lnTo>
                        <a:pt x="1088" y="29126"/>
                      </a:lnTo>
                      <a:lnTo>
                        <a:pt x="1172" y="29252"/>
                      </a:lnTo>
                      <a:lnTo>
                        <a:pt x="1193" y="29294"/>
                      </a:lnTo>
                      <a:lnTo>
                        <a:pt x="1256" y="29461"/>
                      </a:lnTo>
                      <a:lnTo>
                        <a:pt x="1318" y="29566"/>
                      </a:lnTo>
                      <a:lnTo>
                        <a:pt x="1360" y="29712"/>
                      </a:lnTo>
                      <a:lnTo>
                        <a:pt x="1402" y="29712"/>
                      </a:lnTo>
                      <a:lnTo>
                        <a:pt x="1507" y="29796"/>
                      </a:lnTo>
                      <a:lnTo>
                        <a:pt x="1632" y="29712"/>
                      </a:lnTo>
                      <a:lnTo>
                        <a:pt x="1737" y="29900"/>
                      </a:lnTo>
                      <a:lnTo>
                        <a:pt x="1883" y="29817"/>
                      </a:lnTo>
                      <a:lnTo>
                        <a:pt x="2009" y="29859"/>
                      </a:lnTo>
                      <a:lnTo>
                        <a:pt x="2113" y="30026"/>
                      </a:lnTo>
                      <a:lnTo>
                        <a:pt x="2260" y="29921"/>
                      </a:lnTo>
                      <a:lnTo>
                        <a:pt x="2427" y="29880"/>
                      </a:lnTo>
                      <a:lnTo>
                        <a:pt x="2511" y="29963"/>
                      </a:lnTo>
                      <a:lnTo>
                        <a:pt x="2574" y="29963"/>
                      </a:lnTo>
                      <a:lnTo>
                        <a:pt x="2846" y="30026"/>
                      </a:lnTo>
                      <a:lnTo>
                        <a:pt x="2867" y="30172"/>
                      </a:lnTo>
                      <a:lnTo>
                        <a:pt x="2825" y="30319"/>
                      </a:lnTo>
                      <a:lnTo>
                        <a:pt x="2930" y="30424"/>
                      </a:lnTo>
                      <a:lnTo>
                        <a:pt x="2930" y="30612"/>
                      </a:lnTo>
                      <a:lnTo>
                        <a:pt x="3055" y="30737"/>
                      </a:lnTo>
                      <a:lnTo>
                        <a:pt x="3139" y="30905"/>
                      </a:lnTo>
                      <a:lnTo>
                        <a:pt x="3285" y="31114"/>
                      </a:lnTo>
                      <a:lnTo>
                        <a:pt x="3390" y="31177"/>
                      </a:lnTo>
                      <a:lnTo>
                        <a:pt x="3453" y="31365"/>
                      </a:lnTo>
                      <a:lnTo>
                        <a:pt x="3620" y="31428"/>
                      </a:lnTo>
                      <a:lnTo>
                        <a:pt x="3829" y="31595"/>
                      </a:lnTo>
                      <a:lnTo>
                        <a:pt x="3871" y="31700"/>
                      </a:lnTo>
                      <a:lnTo>
                        <a:pt x="4018" y="31805"/>
                      </a:lnTo>
                      <a:lnTo>
                        <a:pt x="3934" y="31867"/>
                      </a:lnTo>
                      <a:lnTo>
                        <a:pt x="3829" y="32056"/>
                      </a:lnTo>
                      <a:lnTo>
                        <a:pt x="3557" y="32097"/>
                      </a:lnTo>
                      <a:lnTo>
                        <a:pt x="3411" y="31993"/>
                      </a:lnTo>
                      <a:lnTo>
                        <a:pt x="3369" y="32097"/>
                      </a:lnTo>
                      <a:lnTo>
                        <a:pt x="3369" y="32223"/>
                      </a:lnTo>
                      <a:lnTo>
                        <a:pt x="3474" y="32411"/>
                      </a:lnTo>
                      <a:lnTo>
                        <a:pt x="3453" y="32579"/>
                      </a:lnTo>
                      <a:lnTo>
                        <a:pt x="3578" y="32725"/>
                      </a:lnTo>
                      <a:lnTo>
                        <a:pt x="3578" y="32893"/>
                      </a:lnTo>
                      <a:lnTo>
                        <a:pt x="3683" y="32913"/>
                      </a:lnTo>
                      <a:lnTo>
                        <a:pt x="3808" y="32893"/>
                      </a:lnTo>
                      <a:lnTo>
                        <a:pt x="3808" y="32746"/>
                      </a:lnTo>
                      <a:lnTo>
                        <a:pt x="3892" y="32683"/>
                      </a:lnTo>
                      <a:lnTo>
                        <a:pt x="4185" y="32788"/>
                      </a:lnTo>
                      <a:lnTo>
                        <a:pt x="4457" y="32788"/>
                      </a:lnTo>
                      <a:lnTo>
                        <a:pt x="4624" y="32704"/>
                      </a:lnTo>
                      <a:lnTo>
                        <a:pt x="4750" y="32704"/>
                      </a:lnTo>
                      <a:lnTo>
                        <a:pt x="4834" y="32955"/>
                      </a:lnTo>
                      <a:lnTo>
                        <a:pt x="4959" y="33060"/>
                      </a:lnTo>
                      <a:lnTo>
                        <a:pt x="4875" y="33206"/>
                      </a:lnTo>
                      <a:lnTo>
                        <a:pt x="5043" y="33416"/>
                      </a:lnTo>
                      <a:lnTo>
                        <a:pt x="5357" y="33353"/>
                      </a:lnTo>
                      <a:lnTo>
                        <a:pt x="5461" y="33457"/>
                      </a:lnTo>
                      <a:lnTo>
                        <a:pt x="5482" y="33583"/>
                      </a:lnTo>
                      <a:lnTo>
                        <a:pt x="5587" y="33625"/>
                      </a:lnTo>
                      <a:lnTo>
                        <a:pt x="5587" y="33771"/>
                      </a:lnTo>
                      <a:lnTo>
                        <a:pt x="5650" y="33960"/>
                      </a:lnTo>
                      <a:lnTo>
                        <a:pt x="5901" y="34211"/>
                      </a:lnTo>
                      <a:lnTo>
                        <a:pt x="6005" y="34106"/>
                      </a:lnTo>
                      <a:lnTo>
                        <a:pt x="6173" y="34190"/>
                      </a:lnTo>
                      <a:lnTo>
                        <a:pt x="6298" y="34169"/>
                      </a:lnTo>
                      <a:lnTo>
                        <a:pt x="6424" y="34190"/>
                      </a:lnTo>
                      <a:lnTo>
                        <a:pt x="6612" y="34043"/>
                      </a:lnTo>
                      <a:lnTo>
                        <a:pt x="6696" y="34043"/>
                      </a:lnTo>
                      <a:lnTo>
                        <a:pt x="6821" y="34315"/>
                      </a:lnTo>
                      <a:lnTo>
                        <a:pt x="7010" y="34420"/>
                      </a:lnTo>
                      <a:lnTo>
                        <a:pt x="7051" y="34525"/>
                      </a:lnTo>
                      <a:lnTo>
                        <a:pt x="7135" y="34462"/>
                      </a:lnTo>
                      <a:lnTo>
                        <a:pt x="7344" y="34504"/>
                      </a:lnTo>
                      <a:lnTo>
                        <a:pt x="7491" y="34504"/>
                      </a:lnTo>
                      <a:lnTo>
                        <a:pt x="7595" y="34587"/>
                      </a:lnTo>
                      <a:lnTo>
                        <a:pt x="7742" y="34566"/>
                      </a:lnTo>
                      <a:lnTo>
                        <a:pt x="7888" y="34671"/>
                      </a:lnTo>
                      <a:lnTo>
                        <a:pt x="8077" y="34692"/>
                      </a:lnTo>
                      <a:lnTo>
                        <a:pt x="8160" y="34608"/>
                      </a:lnTo>
                      <a:lnTo>
                        <a:pt x="8202" y="34734"/>
                      </a:lnTo>
                      <a:lnTo>
                        <a:pt x="8286" y="34797"/>
                      </a:lnTo>
                      <a:lnTo>
                        <a:pt x="8286" y="34943"/>
                      </a:lnTo>
                      <a:lnTo>
                        <a:pt x="8181" y="35090"/>
                      </a:lnTo>
                      <a:lnTo>
                        <a:pt x="8056" y="35110"/>
                      </a:lnTo>
                      <a:lnTo>
                        <a:pt x="8014" y="35362"/>
                      </a:lnTo>
                      <a:lnTo>
                        <a:pt x="8181" y="35466"/>
                      </a:lnTo>
                      <a:lnTo>
                        <a:pt x="8202" y="35634"/>
                      </a:lnTo>
                      <a:lnTo>
                        <a:pt x="8119" y="35843"/>
                      </a:lnTo>
                      <a:lnTo>
                        <a:pt x="8160" y="35989"/>
                      </a:lnTo>
                      <a:lnTo>
                        <a:pt x="8056" y="36073"/>
                      </a:lnTo>
                      <a:lnTo>
                        <a:pt x="7763" y="36094"/>
                      </a:lnTo>
                      <a:lnTo>
                        <a:pt x="7637" y="36303"/>
                      </a:lnTo>
                      <a:lnTo>
                        <a:pt x="7554" y="36345"/>
                      </a:lnTo>
                      <a:lnTo>
                        <a:pt x="7533" y="36596"/>
                      </a:lnTo>
                      <a:lnTo>
                        <a:pt x="7554" y="36596"/>
                      </a:lnTo>
                      <a:lnTo>
                        <a:pt x="7658" y="36617"/>
                      </a:lnTo>
                      <a:lnTo>
                        <a:pt x="7784" y="36554"/>
                      </a:lnTo>
                      <a:lnTo>
                        <a:pt x="7951" y="36512"/>
                      </a:lnTo>
                      <a:lnTo>
                        <a:pt x="7972" y="36575"/>
                      </a:lnTo>
                      <a:lnTo>
                        <a:pt x="7951" y="36659"/>
                      </a:lnTo>
                      <a:lnTo>
                        <a:pt x="7637" y="36805"/>
                      </a:lnTo>
                      <a:lnTo>
                        <a:pt x="7491" y="36889"/>
                      </a:lnTo>
                      <a:lnTo>
                        <a:pt x="7554" y="36931"/>
                      </a:lnTo>
                      <a:lnTo>
                        <a:pt x="7637" y="36931"/>
                      </a:lnTo>
                      <a:lnTo>
                        <a:pt x="7554" y="37014"/>
                      </a:lnTo>
                      <a:lnTo>
                        <a:pt x="7428" y="36994"/>
                      </a:lnTo>
                      <a:lnTo>
                        <a:pt x="7240" y="37014"/>
                      </a:lnTo>
                      <a:lnTo>
                        <a:pt x="7323" y="37203"/>
                      </a:lnTo>
                      <a:lnTo>
                        <a:pt x="7386" y="37286"/>
                      </a:lnTo>
                      <a:lnTo>
                        <a:pt x="7449" y="37224"/>
                      </a:lnTo>
                      <a:lnTo>
                        <a:pt x="7470" y="37286"/>
                      </a:lnTo>
                      <a:lnTo>
                        <a:pt x="7575" y="37307"/>
                      </a:lnTo>
                      <a:lnTo>
                        <a:pt x="7575" y="37349"/>
                      </a:lnTo>
                      <a:lnTo>
                        <a:pt x="7491" y="37391"/>
                      </a:lnTo>
                      <a:lnTo>
                        <a:pt x="7449" y="37454"/>
                      </a:lnTo>
                      <a:lnTo>
                        <a:pt x="7365" y="37454"/>
                      </a:lnTo>
                      <a:lnTo>
                        <a:pt x="7323" y="37517"/>
                      </a:lnTo>
                      <a:lnTo>
                        <a:pt x="7323" y="37559"/>
                      </a:lnTo>
                      <a:lnTo>
                        <a:pt x="7177" y="37705"/>
                      </a:lnTo>
                      <a:lnTo>
                        <a:pt x="7177" y="37831"/>
                      </a:lnTo>
                      <a:lnTo>
                        <a:pt x="7240" y="37851"/>
                      </a:lnTo>
                      <a:lnTo>
                        <a:pt x="7219" y="38019"/>
                      </a:lnTo>
                      <a:lnTo>
                        <a:pt x="7114" y="37977"/>
                      </a:lnTo>
                      <a:lnTo>
                        <a:pt x="7072" y="38019"/>
                      </a:lnTo>
                      <a:lnTo>
                        <a:pt x="6968" y="37935"/>
                      </a:lnTo>
                      <a:lnTo>
                        <a:pt x="6842" y="37914"/>
                      </a:lnTo>
                      <a:lnTo>
                        <a:pt x="6842" y="37956"/>
                      </a:lnTo>
                      <a:lnTo>
                        <a:pt x="6905" y="38040"/>
                      </a:lnTo>
                      <a:lnTo>
                        <a:pt x="6821" y="38061"/>
                      </a:lnTo>
                      <a:lnTo>
                        <a:pt x="6738" y="38144"/>
                      </a:lnTo>
                      <a:lnTo>
                        <a:pt x="6863" y="38165"/>
                      </a:lnTo>
                      <a:lnTo>
                        <a:pt x="6947" y="38165"/>
                      </a:lnTo>
                      <a:lnTo>
                        <a:pt x="7114" y="38291"/>
                      </a:lnTo>
                      <a:lnTo>
                        <a:pt x="7114" y="38375"/>
                      </a:lnTo>
                      <a:lnTo>
                        <a:pt x="7240" y="38500"/>
                      </a:lnTo>
                      <a:lnTo>
                        <a:pt x="7449" y="38479"/>
                      </a:lnTo>
                      <a:lnTo>
                        <a:pt x="7679" y="38605"/>
                      </a:lnTo>
                      <a:lnTo>
                        <a:pt x="7847" y="38647"/>
                      </a:lnTo>
                      <a:lnTo>
                        <a:pt x="8202" y="38898"/>
                      </a:lnTo>
                      <a:lnTo>
                        <a:pt x="8286" y="39023"/>
                      </a:lnTo>
                      <a:lnTo>
                        <a:pt x="8391" y="39065"/>
                      </a:lnTo>
                      <a:lnTo>
                        <a:pt x="8412" y="39128"/>
                      </a:lnTo>
                      <a:lnTo>
                        <a:pt x="8516" y="39211"/>
                      </a:lnTo>
                      <a:lnTo>
                        <a:pt x="8600" y="39211"/>
                      </a:lnTo>
                      <a:lnTo>
                        <a:pt x="8621" y="39295"/>
                      </a:lnTo>
                      <a:lnTo>
                        <a:pt x="8725" y="39337"/>
                      </a:lnTo>
                      <a:lnTo>
                        <a:pt x="8788" y="39337"/>
                      </a:lnTo>
                      <a:lnTo>
                        <a:pt x="8893" y="39483"/>
                      </a:lnTo>
                      <a:lnTo>
                        <a:pt x="8997" y="39504"/>
                      </a:lnTo>
                      <a:lnTo>
                        <a:pt x="9039" y="39525"/>
                      </a:lnTo>
                      <a:lnTo>
                        <a:pt x="9102" y="39504"/>
                      </a:lnTo>
                      <a:lnTo>
                        <a:pt x="9248" y="39630"/>
                      </a:lnTo>
                      <a:lnTo>
                        <a:pt x="9248" y="39714"/>
                      </a:lnTo>
                      <a:lnTo>
                        <a:pt x="9374" y="39735"/>
                      </a:lnTo>
                      <a:lnTo>
                        <a:pt x="9520" y="39923"/>
                      </a:lnTo>
                      <a:lnTo>
                        <a:pt x="9583" y="40007"/>
                      </a:lnTo>
                      <a:lnTo>
                        <a:pt x="9625" y="40237"/>
                      </a:lnTo>
                      <a:lnTo>
                        <a:pt x="9730" y="40425"/>
                      </a:lnTo>
                      <a:lnTo>
                        <a:pt x="9688" y="40488"/>
                      </a:lnTo>
                      <a:lnTo>
                        <a:pt x="9730" y="40572"/>
                      </a:lnTo>
                      <a:cubicBezTo>
                        <a:pt x="9939" y="40572"/>
                        <a:pt x="10483" y="40572"/>
                        <a:pt x="10462" y="40446"/>
                      </a:cubicBezTo>
                      <a:lnTo>
                        <a:pt x="10420" y="40279"/>
                      </a:lnTo>
                      <a:lnTo>
                        <a:pt x="11090" y="40258"/>
                      </a:lnTo>
                      <a:cubicBezTo>
                        <a:pt x="11090" y="40258"/>
                        <a:pt x="11215" y="40383"/>
                        <a:pt x="11320" y="40383"/>
                      </a:cubicBezTo>
                      <a:cubicBezTo>
                        <a:pt x="11425" y="40383"/>
                        <a:pt x="11948" y="40153"/>
                        <a:pt x="11948" y="40153"/>
                      </a:cubicBezTo>
                      <a:cubicBezTo>
                        <a:pt x="11948" y="40153"/>
                        <a:pt x="12073" y="40174"/>
                        <a:pt x="12136" y="40279"/>
                      </a:cubicBezTo>
                      <a:cubicBezTo>
                        <a:pt x="12159" y="40337"/>
                        <a:pt x="12208" y="40350"/>
                        <a:pt x="12254" y="40350"/>
                      </a:cubicBezTo>
                      <a:cubicBezTo>
                        <a:pt x="12291" y="40350"/>
                        <a:pt x="12327" y="40341"/>
                        <a:pt x="12345" y="40341"/>
                      </a:cubicBezTo>
                      <a:lnTo>
                        <a:pt x="12345" y="40320"/>
                      </a:lnTo>
                      <a:lnTo>
                        <a:pt x="12492" y="40341"/>
                      </a:lnTo>
                      <a:lnTo>
                        <a:pt x="12764" y="40551"/>
                      </a:lnTo>
                      <a:lnTo>
                        <a:pt x="12826" y="40676"/>
                      </a:lnTo>
                      <a:lnTo>
                        <a:pt x="13098" y="40697"/>
                      </a:lnTo>
                      <a:lnTo>
                        <a:pt x="13140" y="40592"/>
                      </a:lnTo>
                      <a:lnTo>
                        <a:pt x="13308" y="40488"/>
                      </a:lnTo>
                      <a:lnTo>
                        <a:pt x="13496" y="40258"/>
                      </a:lnTo>
                      <a:lnTo>
                        <a:pt x="13433" y="40237"/>
                      </a:lnTo>
                      <a:lnTo>
                        <a:pt x="13119" y="39965"/>
                      </a:lnTo>
                      <a:lnTo>
                        <a:pt x="12910" y="39714"/>
                      </a:lnTo>
                      <a:lnTo>
                        <a:pt x="12889" y="39546"/>
                      </a:lnTo>
                      <a:lnTo>
                        <a:pt x="12805" y="39442"/>
                      </a:lnTo>
                      <a:lnTo>
                        <a:pt x="12805" y="39295"/>
                      </a:lnTo>
                      <a:lnTo>
                        <a:pt x="12785" y="39211"/>
                      </a:lnTo>
                      <a:lnTo>
                        <a:pt x="12764" y="39170"/>
                      </a:lnTo>
                      <a:lnTo>
                        <a:pt x="12680" y="39170"/>
                      </a:lnTo>
                      <a:lnTo>
                        <a:pt x="12680" y="39065"/>
                      </a:lnTo>
                      <a:lnTo>
                        <a:pt x="12722" y="39086"/>
                      </a:lnTo>
                      <a:lnTo>
                        <a:pt x="12764" y="38981"/>
                      </a:lnTo>
                      <a:lnTo>
                        <a:pt x="12805" y="38877"/>
                      </a:lnTo>
                      <a:lnTo>
                        <a:pt x="12722" y="38877"/>
                      </a:lnTo>
                      <a:lnTo>
                        <a:pt x="12680" y="38919"/>
                      </a:lnTo>
                      <a:lnTo>
                        <a:pt x="12554" y="38856"/>
                      </a:lnTo>
                      <a:lnTo>
                        <a:pt x="12554" y="38667"/>
                      </a:lnTo>
                      <a:lnTo>
                        <a:pt x="12450" y="38647"/>
                      </a:lnTo>
                      <a:lnTo>
                        <a:pt x="12366" y="38563"/>
                      </a:lnTo>
                      <a:lnTo>
                        <a:pt x="12282" y="38584"/>
                      </a:lnTo>
                      <a:lnTo>
                        <a:pt x="12178" y="38584"/>
                      </a:lnTo>
                      <a:lnTo>
                        <a:pt x="12136" y="38375"/>
                      </a:lnTo>
                      <a:lnTo>
                        <a:pt x="12157" y="38270"/>
                      </a:lnTo>
                      <a:lnTo>
                        <a:pt x="12199" y="38228"/>
                      </a:lnTo>
                      <a:lnTo>
                        <a:pt x="12199" y="38019"/>
                      </a:lnTo>
                      <a:lnTo>
                        <a:pt x="12261" y="37914"/>
                      </a:lnTo>
                      <a:lnTo>
                        <a:pt x="12282" y="37768"/>
                      </a:lnTo>
                      <a:lnTo>
                        <a:pt x="12345" y="37726"/>
                      </a:lnTo>
                      <a:lnTo>
                        <a:pt x="12366" y="37600"/>
                      </a:lnTo>
                      <a:lnTo>
                        <a:pt x="12408" y="37517"/>
                      </a:lnTo>
                      <a:lnTo>
                        <a:pt x="12408" y="37433"/>
                      </a:lnTo>
                      <a:lnTo>
                        <a:pt x="12471" y="37454"/>
                      </a:lnTo>
                      <a:lnTo>
                        <a:pt x="12513" y="37517"/>
                      </a:lnTo>
                      <a:lnTo>
                        <a:pt x="12575" y="37496"/>
                      </a:lnTo>
                      <a:lnTo>
                        <a:pt x="12596" y="37412"/>
                      </a:lnTo>
                      <a:lnTo>
                        <a:pt x="12659" y="37454"/>
                      </a:lnTo>
                      <a:lnTo>
                        <a:pt x="12701" y="37412"/>
                      </a:lnTo>
                      <a:lnTo>
                        <a:pt x="12785" y="37412"/>
                      </a:lnTo>
                      <a:lnTo>
                        <a:pt x="12868" y="37349"/>
                      </a:lnTo>
                      <a:lnTo>
                        <a:pt x="12826" y="37307"/>
                      </a:lnTo>
                      <a:lnTo>
                        <a:pt x="12764" y="37286"/>
                      </a:lnTo>
                      <a:lnTo>
                        <a:pt x="12805" y="37286"/>
                      </a:lnTo>
                      <a:cubicBezTo>
                        <a:pt x="12805" y="37286"/>
                        <a:pt x="12826" y="37307"/>
                        <a:pt x="12868" y="37307"/>
                      </a:cubicBezTo>
                      <a:cubicBezTo>
                        <a:pt x="12889" y="37307"/>
                        <a:pt x="12931" y="37286"/>
                        <a:pt x="12931" y="37286"/>
                      </a:cubicBezTo>
                      <a:lnTo>
                        <a:pt x="12994" y="37328"/>
                      </a:lnTo>
                      <a:lnTo>
                        <a:pt x="13036" y="37307"/>
                      </a:lnTo>
                      <a:lnTo>
                        <a:pt x="13015" y="37245"/>
                      </a:lnTo>
                      <a:lnTo>
                        <a:pt x="12847" y="37140"/>
                      </a:lnTo>
                      <a:lnTo>
                        <a:pt x="12931" y="37119"/>
                      </a:lnTo>
                      <a:lnTo>
                        <a:pt x="13036" y="37140"/>
                      </a:lnTo>
                      <a:lnTo>
                        <a:pt x="13098" y="37119"/>
                      </a:lnTo>
                      <a:lnTo>
                        <a:pt x="13161" y="37140"/>
                      </a:lnTo>
                      <a:lnTo>
                        <a:pt x="13161" y="37077"/>
                      </a:lnTo>
                      <a:lnTo>
                        <a:pt x="13119" y="37035"/>
                      </a:lnTo>
                      <a:lnTo>
                        <a:pt x="13161" y="37035"/>
                      </a:lnTo>
                      <a:lnTo>
                        <a:pt x="13161" y="36994"/>
                      </a:lnTo>
                      <a:lnTo>
                        <a:pt x="13119" y="36931"/>
                      </a:lnTo>
                      <a:lnTo>
                        <a:pt x="13203" y="36910"/>
                      </a:lnTo>
                      <a:lnTo>
                        <a:pt x="13203" y="36868"/>
                      </a:lnTo>
                      <a:lnTo>
                        <a:pt x="13203" y="36805"/>
                      </a:lnTo>
                      <a:lnTo>
                        <a:pt x="13057" y="36722"/>
                      </a:lnTo>
                      <a:lnTo>
                        <a:pt x="12910" y="36784"/>
                      </a:lnTo>
                      <a:lnTo>
                        <a:pt x="12701" y="36659"/>
                      </a:lnTo>
                      <a:lnTo>
                        <a:pt x="12701" y="36554"/>
                      </a:lnTo>
                      <a:lnTo>
                        <a:pt x="12910" y="36554"/>
                      </a:lnTo>
                      <a:lnTo>
                        <a:pt x="12680" y="36157"/>
                      </a:lnTo>
                      <a:lnTo>
                        <a:pt x="12408" y="35885"/>
                      </a:lnTo>
                      <a:lnTo>
                        <a:pt x="12052" y="35780"/>
                      </a:lnTo>
                      <a:lnTo>
                        <a:pt x="11989" y="35864"/>
                      </a:lnTo>
                      <a:lnTo>
                        <a:pt x="11822" y="35717"/>
                      </a:lnTo>
                      <a:lnTo>
                        <a:pt x="11843" y="35634"/>
                      </a:lnTo>
                      <a:lnTo>
                        <a:pt x="11738" y="35466"/>
                      </a:lnTo>
                      <a:lnTo>
                        <a:pt x="11508" y="35403"/>
                      </a:lnTo>
                      <a:lnTo>
                        <a:pt x="11571" y="35194"/>
                      </a:lnTo>
                      <a:lnTo>
                        <a:pt x="11634" y="34818"/>
                      </a:lnTo>
                      <a:lnTo>
                        <a:pt x="11550" y="34734"/>
                      </a:lnTo>
                      <a:lnTo>
                        <a:pt x="11529" y="34462"/>
                      </a:lnTo>
                      <a:lnTo>
                        <a:pt x="11634" y="34399"/>
                      </a:lnTo>
                      <a:lnTo>
                        <a:pt x="11780" y="34211"/>
                      </a:lnTo>
                      <a:lnTo>
                        <a:pt x="11780" y="34064"/>
                      </a:lnTo>
                      <a:lnTo>
                        <a:pt x="11864" y="33960"/>
                      </a:lnTo>
                      <a:lnTo>
                        <a:pt x="12178" y="34253"/>
                      </a:lnTo>
                      <a:lnTo>
                        <a:pt x="12199" y="34357"/>
                      </a:lnTo>
                      <a:lnTo>
                        <a:pt x="12387" y="34462"/>
                      </a:lnTo>
                      <a:lnTo>
                        <a:pt x="12575" y="34420"/>
                      </a:lnTo>
                      <a:lnTo>
                        <a:pt x="12554" y="34253"/>
                      </a:lnTo>
                      <a:lnTo>
                        <a:pt x="12617" y="34190"/>
                      </a:lnTo>
                      <a:lnTo>
                        <a:pt x="12492" y="33729"/>
                      </a:lnTo>
                      <a:lnTo>
                        <a:pt x="12680" y="33688"/>
                      </a:lnTo>
                      <a:lnTo>
                        <a:pt x="12868" y="33688"/>
                      </a:lnTo>
                      <a:lnTo>
                        <a:pt x="12868" y="33562"/>
                      </a:lnTo>
                      <a:lnTo>
                        <a:pt x="12785" y="33457"/>
                      </a:lnTo>
                      <a:lnTo>
                        <a:pt x="12805" y="33332"/>
                      </a:lnTo>
                      <a:lnTo>
                        <a:pt x="12994" y="33227"/>
                      </a:lnTo>
                      <a:lnTo>
                        <a:pt x="13077" y="33227"/>
                      </a:lnTo>
                      <a:lnTo>
                        <a:pt x="13119" y="33060"/>
                      </a:lnTo>
                      <a:lnTo>
                        <a:pt x="13203" y="32997"/>
                      </a:lnTo>
                      <a:lnTo>
                        <a:pt x="13329" y="33018"/>
                      </a:lnTo>
                      <a:lnTo>
                        <a:pt x="13349" y="32913"/>
                      </a:lnTo>
                      <a:lnTo>
                        <a:pt x="13329" y="32809"/>
                      </a:lnTo>
                      <a:lnTo>
                        <a:pt x="13349" y="32725"/>
                      </a:lnTo>
                      <a:lnTo>
                        <a:pt x="13538" y="32830"/>
                      </a:lnTo>
                      <a:lnTo>
                        <a:pt x="13663" y="32893"/>
                      </a:lnTo>
                      <a:lnTo>
                        <a:pt x="13642" y="32955"/>
                      </a:lnTo>
                      <a:lnTo>
                        <a:pt x="13559" y="33060"/>
                      </a:lnTo>
                      <a:lnTo>
                        <a:pt x="13621" y="33123"/>
                      </a:lnTo>
                      <a:lnTo>
                        <a:pt x="13726" y="33060"/>
                      </a:lnTo>
                      <a:lnTo>
                        <a:pt x="13747" y="32997"/>
                      </a:lnTo>
                      <a:lnTo>
                        <a:pt x="13831" y="32934"/>
                      </a:lnTo>
                      <a:lnTo>
                        <a:pt x="13831" y="33039"/>
                      </a:lnTo>
                      <a:lnTo>
                        <a:pt x="13914" y="32955"/>
                      </a:lnTo>
                      <a:lnTo>
                        <a:pt x="13935" y="32893"/>
                      </a:lnTo>
                      <a:lnTo>
                        <a:pt x="14040" y="32893"/>
                      </a:lnTo>
                      <a:lnTo>
                        <a:pt x="14165" y="32809"/>
                      </a:lnTo>
                      <a:lnTo>
                        <a:pt x="14270" y="32809"/>
                      </a:lnTo>
                      <a:lnTo>
                        <a:pt x="14312" y="32955"/>
                      </a:lnTo>
                      <a:lnTo>
                        <a:pt x="14458" y="33039"/>
                      </a:lnTo>
                      <a:lnTo>
                        <a:pt x="14668" y="32955"/>
                      </a:lnTo>
                      <a:lnTo>
                        <a:pt x="14772" y="32955"/>
                      </a:lnTo>
                      <a:lnTo>
                        <a:pt x="14814" y="33039"/>
                      </a:lnTo>
                      <a:lnTo>
                        <a:pt x="14898" y="33039"/>
                      </a:lnTo>
                      <a:lnTo>
                        <a:pt x="15002" y="33206"/>
                      </a:lnTo>
                      <a:lnTo>
                        <a:pt x="15128" y="33206"/>
                      </a:lnTo>
                      <a:lnTo>
                        <a:pt x="15233" y="33332"/>
                      </a:lnTo>
                      <a:lnTo>
                        <a:pt x="15400" y="33457"/>
                      </a:lnTo>
                      <a:lnTo>
                        <a:pt x="15463" y="33457"/>
                      </a:lnTo>
                      <a:lnTo>
                        <a:pt x="15526" y="33541"/>
                      </a:lnTo>
                      <a:lnTo>
                        <a:pt x="15526" y="33667"/>
                      </a:lnTo>
                      <a:lnTo>
                        <a:pt x="15609" y="33688"/>
                      </a:lnTo>
                      <a:lnTo>
                        <a:pt x="15672" y="33583"/>
                      </a:lnTo>
                      <a:lnTo>
                        <a:pt x="15672" y="33437"/>
                      </a:lnTo>
                      <a:lnTo>
                        <a:pt x="15777" y="33353"/>
                      </a:lnTo>
                      <a:lnTo>
                        <a:pt x="15860" y="33457"/>
                      </a:lnTo>
                      <a:lnTo>
                        <a:pt x="16070" y="33478"/>
                      </a:lnTo>
                      <a:lnTo>
                        <a:pt x="16153" y="33583"/>
                      </a:lnTo>
                      <a:lnTo>
                        <a:pt x="16258" y="33625"/>
                      </a:lnTo>
                      <a:lnTo>
                        <a:pt x="16383" y="33520"/>
                      </a:lnTo>
                      <a:lnTo>
                        <a:pt x="16383" y="33311"/>
                      </a:lnTo>
                      <a:lnTo>
                        <a:pt x="16509" y="33311"/>
                      </a:lnTo>
                      <a:lnTo>
                        <a:pt x="16509" y="33206"/>
                      </a:lnTo>
                      <a:lnTo>
                        <a:pt x="16614" y="33165"/>
                      </a:lnTo>
                      <a:lnTo>
                        <a:pt x="16697" y="33248"/>
                      </a:lnTo>
                      <a:lnTo>
                        <a:pt x="16760" y="33144"/>
                      </a:lnTo>
                      <a:lnTo>
                        <a:pt x="16886" y="33123"/>
                      </a:lnTo>
                      <a:lnTo>
                        <a:pt x="17032" y="33269"/>
                      </a:lnTo>
                      <a:lnTo>
                        <a:pt x="17074" y="33332"/>
                      </a:lnTo>
                      <a:lnTo>
                        <a:pt x="17220" y="33311"/>
                      </a:lnTo>
                      <a:lnTo>
                        <a:pt x="17199" y="33165"/>
                      </a:lnTo>
                      <a:lnTo>
                        <a:pt x="17283" y="33144"/>
                      </a:lnTo>
                      <a:lnTo>
                        <a:pt x="17409" y="33144"/>
                      </a:lnTo>
                      <a:lnTo>
                        <a:pt x="17451" y="33060"/>
                      </a:lnTo>
                      <a:lnTo>
                        <a:pt x="17597" y="33144"/>
                      </a:lnTo>
                      <a:lnTo>
                        <a:pt x="17660" y="33206"/>
                      </a:lnTo>
                      <a:lnTo>
                        <a:pt x="17639" y="33269"/>
                      </a:lnTo>
                      <a:lnTo>
                        <a:pt x="17555" y="33332"/>
                      </a:lnTo>
                      <a:lnTo>
                        <a:pt x="17660" y="33457"/>
                      </a:lnTo>
                      <a:lnTo>
                        <a:pt x="17764" y="33478"/>
                      </a:lnTo>
                      <a:lnTo>
                        <a:pt x="17827" y="33457"/>
                      </a:lnTo>
                      <a:lnTo>
                        <a:pt x="17911" y="33520"/>
                      </a:lnTo>
                      <a:lnTo>
                        <a:pt x="18078" y="33520"/>
                      </a:lnTo>
                      <a:lnTo>
                        <a:pt x="18287" y="33625"/>
                      </a:lnTo>
                      <a:lnTo>
                        <a:pt x="18434" y="33583"/>
                      </a:lnTo>
                      <a:lnTo>
                        <a:pt x="18476" y="33457"/>
                      </a:lnTo>
                      <a:lnTo>
                        <a:pt x="18476" y="33353"/>
                      </a:lnTo>
                      <a:lnTo>
                        <a:pt x="18539" y="33311"/>
                      </a:lnTo>
                      <a:lnTo>
                        <a:pt x="18706" y="33416"/>
                      </a:lnTo>
                      <a:lnTo>
                        <a:pt x="18873" y="33437"/>
                      </a:lnTo>
                      <a:lnTo>
                        <a:pt x="19062" y="33353"/>
                      </a:lnTo>
                      <a:lnTo>
                        <a:pt x="19103" y="33248"/>
                      </a:lnTo>
                      <a:lnTo>
                        <a:pt x="19083" y="32809"/>
                      </a:lnTo>
                      <a:lnTo>
                        <a:pt x="19020" y="32746"/>
                      </a:lnTo>
                      <a:lnTo>
                        <a:pt x="18852" y="32746"/>
                      </a:lnTo>
                      <a:lnTo>
                        <a:pt x="18748" y="32683"/>
                      </a:lnTo>
                      <a:lnTo>
                        <a:pt x="18706" y="32621"/>
                      </a:lnTo>
                      <a:lnTo>
                        <a:pt x="18580" y="32600"/>
                      </a:lnTo>
                      <a:lnTo>
                        <a:pt x="18497" y="32516"/>
                      </a:lnTo>
                      <a:lnTo>
                        <a:pt x="18371" y="32516"/>
                      </a:lnTo>
                      <a:lnTo>
                        <a:pt x="18371" y="32432"/>
                      </a:lnTo>
                      <a:lnTo>
                        <a:pt x="18350" y="32369"/>
                      </a:lnTo>
                      <a:lnTo>
                        <a:pt x="18371" y="32307"/>
                      </a:lnTo>
                      <a:lnTo>
                        <a:pt x="18476" y="32307"/>
                      </a:lnTo>
                      <a:lnTo>
                        <a:pt x="18497" y="32181"/>
                      </a:lnTo>
                      <a:lnTo>
                        <a:pt x="18580" y="32077"/>
                      </a:lnTo>
                      <a:lnTo>
                        <a:pt x="18559" y="31951"/>
                      </a:lnTo>
                      <a:lnTo>
                        <a:pt x="18476" y="31951"/>
                      </a:lnTo>
                      <a:lnTo>
                        <a:pt x="18476" y="31805"/>
                      </a:lnTo>
                      <a:lnTo>
                        <a:pt x="18601" y="31637"/>
                      </a:lnTo>
                      <a:lnTo>
                        <a:pt x="18748" y="31491"/>
                      </a:lnTo>
                      <a:lnTo>
                        <a:pt x="18978" y="31470"/>
                      </a:lnTo>
                      <a:lnTo>
                        <a:pt x="19083" y="31491"/>
                      </a:lnTo>
                      <a:lnTo>
                        <a:pt x="19166" y="31449"/>
                      </a:lnTo>
                      <a:lnTo>
                        <a:pt x="19166" y="31344"/>
                      </a:lnTo>
                      <a:lnTo>
                        <a:pt x="19062" y="31323"/>
                      </a:lnTo>
                      <a:lnTo>
                        <a:pt x="18978" y="31219"/>
                      </a:lnTo>
                      <a:lnTo>
                        <a:pt x="18873" y="31219"/>
                      </a:lnTo>
                      <a:lnTo>
                        <a:pt x="18790" y="31260"/>
                      </a:lnTo>
                      <a:lnTo>
                        <a:pt x="18685" y="31219"/>
                      </a:lnTo>
                      <a:lnTo>
                        <a:pt x="18539" y="31219"/>
                      </a:lnTo>
                      <a:lnTo>
                        <a:pt x="18539" y="31135"/>
                      </a:lnTo>
                      <a:lnTo>
                        <a:pt x="18580" y="31072"/>
                      </a:lnTo>
                      <a:lnTo>
                        <a:pt x="18748" y="31072"/>
                      </a:lnTo>
                      <a:lnTo>
                        <a:pt x="18685" y="30947"/>
                      </a:lnTo>
                      <a:lnTo>
                        <a:pt x="18539" y="30968"/>
                      </a:lnTo>
                      <a:lnTo>
                        <a:pt x="18434" y="30947"/>
                      </a:lnTo>
                      <a:lnTo>
                        <a:pt x="18476" y="30905"/>
                      </a:lnTo>
                      <a:lnTo>
                        <a:pt x="18434" y="30758"/>
                      </a:lnTo>
                      <a:lnTo>
                        <a:pt x="18476" y="30737"/>
                      </a:lnTo>
                      <a:lnTo>
                        <a:pt x="18601" y="30737"/>
                      </a:lnTo>
                      <a:lnTo>
                        <a:pt x="18664" y="30654"/>
                      </a:lnTo>
                      <a:lnTo>
                        <a:pt x="18748" y="30654"/>
                      </a:lnTo>
                      <a:lnTo>
                        <a:pt x="18769" y="30716"/>
                      </a:lnTo>
                      <a:lnTo>
                        <a:pt x="18894" y="30696"/>
                      </a:lnTo>
                      <a:lnTo>
                        <a:pt x="18999" y="30758"/>
                      </a:lnTo>
                      <a:lnTo>
                        <a:pt x="19062" y="30716"/>
                      </a:lnTo>
                      <a:lnTo>
                        <a:pt x="19062" y="30633"/>
                      </a:lnTo>
                      <a:lnTo>
                        <a:pt x="19166" y="30591"/>
                      </a:lnTo>
                      <a:lnTo>
                        <a:pt x="19271" y="30591"/>
                      </a:lnTo>
                      <a:lnTo>
                        <a:pt x="19334" y="30696"/>
                      </a:lnTo>
                      <a:lnTo>
                        <a:pt x="19396" y="30612"/>
                      </a:lnTo>
                      <a:lnTo>
                        <a:pt x="19396" y="30528"/>
                      </a:lnTo>
                      <a:lnTo>
                        <a:pt x="19606" y="30486"/>
                      </a:lnTo>
                      <a:lnTo>
                        <a:pt x="19731" y="30486"/>
                      </a:lnTo>
                      <a:lnTo>
                        <a:pt x="19899" y="30403"/>
                      </a:lnTo>
                      <a:lnTo>
                        <a:pt x="20045" y="30403"/>
                      </a:lnTo>
                      <a:lnTo>
                        <a:pt x="20066" y="30340"/>
                      </a:lnTo>
                      <a:lnTo>
                        <a:pt x="20233" y="30235"/>
                      </a:lnTo>
                      <a:lnTo>
                        <a:pt x="20359" y="30235"/>
                      </a:lnTo>
                      <a:lnTo>
                        <a:pt x="20443" y="30193"/>
                      </a:lnTo>
                      <a:lnTo>
                        <a:pt x="20526" y="30193"/>
                      </a:lnTo>
                      <a:lnTo>
                        <a:pt x="20589" y="30214"/>
                      </a:lnTo>
                      <a:lnTo>
                        <a:pt x="20652" y="30172"/>
                      </a:lnTo>
                      <a:lnTo>
                        <a:pt x="20652" y="30026"/>
                      </a:lnTo>
                      <a:lnTo>
                        <a:pt x="20736" y="29984"/>
                      </a:lnTo>
                      <a:lnTo>
                        <a:pt x="20861" y="29984"/>
                      </a:lnTo>
                      <a:lnTo>
                        <a:pt x="20882" y="29900"/>
                      </a:lnTo>
                      <a:lnTo>
                        <a:pt x="20966" y="29859"/>
                      </a:lnTo>
                      <a:lnTo>
                        <a:pt x="21008" y="29900"/>
                      </a:lnTo>
                      <a:lnTo>
                        <a:pt x="21091" y="29921"/>
                      </a:lnTo>
                      <a:lnTo>
                        <a:pt x="21196" y="29880"/>
                      </a:lnTo>
                      <a:lnTo>
                        <a:pt x="21321" y="29817"/>
                      </a:lnTo>
                      <a:lnTo>
                        <a:pt x="21572" y="29670"/>
                      </a:lnTo>
                      <a:lnTo>
                        <a:pt x="21614" y="29670"/>
                      </a:lnTo>
                      <a:lnTo>
                        <a:pt x="21677" y="29649"/>
                      </a:lnTo>
                      <a:lnTo>
                        <a:pt x="21803" y="29608"/>
                      </a:lnTo>
                      <a:lnTo>
                        <a:pt x="21886" y="29503"/>
                      </a:lnTo>
                      <a:lnTo>
                        <a:pt x="21949" y="29545"/>
                      </a:lnTo>
                      <a:lnTo>
                        <a:pt x="22116" y="29503"/>
                      </a:lnTo>
                      <a:lnTo>
                        <a:pt x="22116" y="29440"/>
                      </a:lnTo>
                      <a:lnTo>
                        <a:pt x="22054" y="29356"/>
                      </a:lnTo>
                      <a:lnTo>
                        <a:pt x="22116" y="29336"/>
                      </a:lnTo>
                      <a:lnTo>
                        <a:pt x="22284" y="29336"/>
                      </a:lnTo>
                      <a:lnTo>
                        <a:pt x="22305" y="29231"/>
                      </a:lnTo>
                      <a:lnTo>
                        <a:pt x="22409" y="29168"/>
                      </a:lnTo>
                      <a:lnTo>
                        <a:pt x="22472" y="29168"/>
                      </a:lnTo>
                      <a:lnTo>
                        <a:pt x="22556" y="29147"/>
                      </a:lnTo>
                      <a:lnTo>
                        <a:pt x="22681" y="29189"/>
                      </a:lnTo>
                      <a:lnTo>
                        <a:pt x="22849" y="29168"/>
                      </a:lnTo>
                      <a:lnTo>
                        <a:pt x="22974" y="29273"/>
                      </a:lnTo>
                      <a:lnTo>
                        <a:pt x="23100" y="29273"/>
                      </a:lnTo>
                      <a:lnTo>
                        <a:pt x="23246" y="29210"/>
                      </a:lnTo>
                      <a:lnTo>
                        <a:pt x="23372" y="29210"/>
                      </a:lnTo>
                      <a:lnTo>
                        <a:pt x="23414" y="29356"/>
                      </a:lnTo>
                      <a:lnTo>
                        <a:pt x="23477" y="29377"/>
                      </a:lnTo>
                      <a:lnTo>
                        <a:pt x="23539" y="29503"/>
                      </a:lnTo>
                      <a:lnTo>
                        <a:pt x="23602" y="29608"/>
                      </a:lnTo>
                      <a:lnTo>
                        <a:pt x="23686" y="29670"/>
                      </a:lnTo>
                      <a:lnTo>
                        <a:pt x="23686" y="29712"/>
                      </a:lnTo>
                      <a:lnTo>
                        <a:pt x="23665" y="29817"/>
                      </a:lnTo>
                      <a:lnTo>
                        <a:pt x="23686" y="29921"/>
                      </a:lnTo>
                      <a:lnTo>
                        <a:pt x="23686" y="29984"/>
                      </a:lnTo>
                      <a:lnTo>
                        <a:pt x="23602" y="30005"/>
                      </a:lnTo>
                      <a:lnTo>
                        <a:pt x="23665" y="30110"/>
                      </a:lnTo>
                      <a:lnTo>
                        <a:pt x="23749" y="30152"/>
                      </a:lnTo>
                      <a:lnTo>
                        <a:pt x="23874" y="30089"/>
                      </a:lnTo>
                      <a:lnTo>
                        <a:pt x="23937" y="30152"/>
                      </a:lnTo>
                      <a:lnTo>
                        <a:pt x="24000" y="30131"/>
                      </a:lnTo>
                      <a:lnTo>
                        <a:pt x="24021" y="30026"/>
                      </a:lnTo>
                      <a:lnTo>
                        <a:pt x="24104" y="30005"/>
                      </a:lnTo>
                      <a:lnTo>
                        <a:pt x="24125" y="30110"/>
                      </a:lnTo>
                      <a:lnTo>
                        <a:pt x="24209" y="30110"/>
                      </a:lnTo>
                      <a:lnTo>
                        <a:pt x="24230" y="30026"/>
                      </a:lnTo>
                      <a:lnTo>
                        <a:pt x="24188" y="29921"/>
                      </a:lnTo>
                      <a:lnTo>
                        <a:pt x="24209" y="29900"/>
                      </a:lnTo>
                      <a:lnTo>
                        <a:pt x="24418" y="30026"/>
                      </a:lnTo>
                      <a:lnTo>
                        <a:pt x="24439" y="30214"/>
                      </a:lnTo>
                      <a:lnTo>
                        <a:pt x="24523" y="30340"/>
                      </a:lnTo>
                      <a:lnTo>
                        <a:pt x="24606" y="30340"/>
                      </a:lnTo>
                      <a:lnTo>
                        <a:pt x="24669" y="30256"/>
                      </a:lnTo>
                      <a:lnTo>
                        <a:pt x="24627" y="30235"/>
                      </a:lnTo>
                      <a:lnTo>
                        <a:pt x="24606" y="30193"/>
                      </a:lnTo>
                      <a:lnTo>
                        <a:pt x="24732" y="30152"/>
                      </a:lnTo>
                      <a:lnTo>
                        <a:pt x="24941" y="30256"/>
                      </a:lnTo>
                      <a:lnTo>
                        <a:pt x="25025" y="30256"/>
                      </a:lnTo>
                      <a:lnTo>
                        <a:pt x="25088" y="30193"/>
                      </a:lnTo>
                      <a:lnTo>
                        <a:pt x="25150" y="30214"/>
                      </a:lnTo>
                      <a:lnTo>
                        <a:pt x="25088" y="30319"/>
                      </a:lnTo>
                      <a:lnTo>
                        <a:pt x="25025" y="30361"/>
                      </a:lnTo>
                      <a:lnTo>
                        <a:pt x="25025" y="30528"/>
                      </a:lnTo>
                      <a:lnTo>
                        <a:pt x="25088" y="30633"/>
                      </a:lnTo>
                      <a:lnTo>
                        <a:pt x="25171" y="30633"/>
                      </a:lnTo>
                      <a:lnTo>
                        <a:pt x="25255" y="30549"/>
                      </a:lnTo>
                      <a:lnTo>
                        <a:pt x="25381" y="30528"/>
                      </a:lnTo>
                      <a:lnTo>
                        <a:pt x="25611" y="30570"/>
                      </a:lnTo>
                      <a:lnTo>
                        <a:pt x="25673" y="30612"/>
                      </a:lnTo>
                      <a:lnTo>
                        <a:pt x="25757" y="30549"/>
                      </a:lnTo>
                      <a:lnTo>
                        <a:pt x="25715" y="30424"/>
                      </a:lnTo>
                      <a:lnTo>
                        <a:pt x="25820" y="30361"/>
                      </a:lnTo>
                      <a:lnTo>
                        <a:pt x="25987" y="30340"/>
                      </a:lnTo>
                      <a:lnTo>
                        <a:pt x="26092" y="30256"/>
                      </a:lnTo>
                      <a:lnTo>
                        <a:pt x="26134" y="30152"/>
                      </a:lnTo>
                      <a:lnTo>
                        <a:pt x="26217" y="30089"/>
                      </a:lnTo>
                      <a:lnTo>
                        <a:pt x="26217" y="30005"/>
                      </a:lnTo>
                      <a:lnTo>
                        <a:pt x="26343" y="29880"/>
                      </a:lnTo>
                      <a:lnTo>
                        <a:pt x="26448" y="29838"/>
                      </a:lnTo>
                      <a:lnTo>
                        <a:pt x="26531" y="29733"/>
                      </a:lnTo>
                      <a:lnTo>
                        <a:pt x="26657" y="29712"/>
                      </a:lnTo>
                      <a:lnTo>
                        <a:pt x="26824" y="29670"/>
                      </a:lnTo>
                      <a:lnTo>
                        <a:pt x="26866" y="29712"/>
                      </a:lnTo>
                      <a:lnTo>
                        <a:pt x="26866" y="29817"/>
                      </a:lnTo>
                      <a:lnTo>
                        <a:pt x="27138" y="29900"/>
                      </a:lnTo>
                      <a:lnTo>
                        <a:pt x="27054" y="29921"/>
                      </a:lnTo>
                      <a:lnTo>
                        <a:pt x="27117" y="30005"/>
                      </a:lnTo>
                      <a:lnTo>
                        <a:pt x="28163" y="30800"/>
                      </a:lnTo>
                      <a:lnTo>
                        <a:pt x="29565" y="32579"/>
                      </a:lnTo>
                      <a:lnTo>
                        <a:pt x="29712" y="32537"/>
                      </a:lnTo>
                      <a:lnTo>
                        <a:pt x="29816" y="32495"/>
                      </a:lnTo>
                      <a:lnTo>
                        <a:pt x="29837" y="32411"/>
                      </a:lnTo>
                      <a:lnTo>
                        <a:pt x="29816" y="32390"/>
                      </a:lnTo>
                      <a:lnTo>
                        <a:pt x="29816" y="32265"/>
                      </a:lnTo>
                      <a:lnTo>
                        <a:pt x="29879" y="32202"/>
                      </a:lnTo>
                      <a:lnTo>
                        <a:pt x="30047" y="32286"/>
                      </a:lnTo>
                      <a:lnTo>
                        <a:pt x="30026" y="32369"/>
                      </a:lnTo>
                      <a:lnTo>
                        <a:pt x="30026" y="32432"/>
                      </a:lnTo>
                      <a:lnTo>
                        <a:pt x="30151" y="32474"/>
                      </a:lnTo>
                      <a:lnTo>
                        <a:pt x="30214" y="32537"/>
                      </a:lnTo>
                      <a:lnTo>
                        <a:pt x="30319" y="32537"/>
                      </a:lnTo>
                      <a:lnTo>
                        <a:pt x="30402" y="32495"/>
                      </a:lnTo>
                      <a:lnTo>
                        <a:pt x="30507" y="32474"/>
                      </a:lnTo>
                      <a:lnTo>
                        <a:pt x="30674" y="32537"/>
                      </a:lnTo>
                      <a:lnTo>
                        <a:pt x="30800" y="32495"/>
                      </a:lnTo>
                      <a:lnTo>
                        <a:pt x="30904" y="32516"/>
                      </a:lnTo>
                      <a:lnTo>
                        <a:pt x="31009" y="32474"/>
                      </a:lnTo>
                      <a:lnTo>
                        <a:pt x="31030" y="32411"/>
                      </a:lnTo>
                      <a:lnTo>
                        <a:pt x="31009" y="32369"/>
                      </a:lnTo>
                      <a:lnTo>
                        <a:pt x="31030" y="32307"/>
                      </a:lnTo>
                      <a:lnTo>
                        <a:pt x="31218" y="32286"/>
                      </a:lnTo>
                      <a:lnTo>
                        <a:pt x="31427" y="32286"/>
                      </a:lnTo>
                      <a:lnTo>
                        <a:pt x="31616" y="32328"/>
                      </a:lnTo>
                      <a:lnTo>
                        <a:pt x="31783" y="32474"/>
                      </a:lnTo>
                      <a:lnTo>
                        <a:pt x="31888" y="32621"/>
                      </a:lnTo>
                      <a:lnTo>
                        <a:pt x="31951" y="32746"/>
                      </a:lnTo>
                      <a:lnTo>
                        <a:pt x="32013" y="32746"/>
                      </a:lnTo>
                      <a:lnTo>
                        <a:pt x="32139" y="32788"/>
                      </a:lnTo>
                      <a:lnTo>
                        <a:pt x="32264" y="32851"/>
                      </a:lnTo>
                      <a:lnTo>
                        <a:pt x="32327" y="32851"/>
                      </a:lnTo>
                      <a:lnTo>
                        <a:pt x="32390" y="32913"/>
                      </a:lnTo>
                      <a:lnTo>
                        <a:pt x="32390" y="32997"/>
                      </a:lnTo>
                      <a:lnTo>
                        <a:pt x="32369" y="33039"/>
                      </a:lnTo>
                      <a:lnTo>
                        <a:pt x="32369" y="33144"/>
                      </a:lnTo>
                      <a:lnTo>
                        <a:pt x="32390" y="33227"/>
                      </a:lnTo>
                      <a:lnTo>
                        <a:pt x="32453" y="33269"/>
                      </a:lnTo>
                      <a:lnTo>
                        <a:pt x="32474" y="33311"/>
                      </a:lnTo>
                      <a:lnTo>
                        <a:pt x="32536" y="33311"/>
                      </a:lnTo>
                      <a:lnTo>
                        <a:pt x="32641" y="33353"/>
                      </a:lnTo>
                      <a:lnTo>
                        <a:pt x="32704" y="33416"/>
                      </a:lnTo>
                      <a:lnTo>
                        <a:pt x="32746" y="33353"/>
                      </a:lnTo>
                      <a:lnTo>
                        <a:pt x="32850" y="33311"/>
                      </a:lnTo>
                      <a:lnTo>
                        <a:pt x="33101" y="33269"/>
                      </a:lnTo>
                      <a:lnTo>
                        <a:pt x="33227" y="33248"/>
                      </a:lnTo>
                      <a:lnTo>
                        <a:pt x="33290" y="33144"/>
                      </a:lnTo>
                      <a:lnTo>
                        <a:pt x="33394" y="33102"/>
                      </a:lnTo>
                      <a:lnTo>
                        <a:pt x="33436" y="33123"/>
                      </a:lnTo>
                      <a:lnTo>
                        <a:pt x="33394" y="33248"/>
                      </a:lnTo>
                      <a:lnTo>
                        <a:pt x="33415" y="33353"/>
                      </a:lnTo>
                      <a:lnTo>
                        <a:pt x="33499" y="33374"/>
                      </a:lnTo>
                      <a:lnTo>
                        <a:pt x="33624" y="33478"/>
                      </a:lnTo>
                      <a:lnTo>
                        <a:pt x="33792" y="33541"/>
                      </a:lnTo>
                      <a:lnTo>
                        <a:pt x="33813" y="33562"/>
                      </a:lnTo>
                      <a:lnTo>
                        <a:pt x="33896" y="33562"/>
                      </a:lnTo>
                      <a:lnTo>
                        <a:pt x="34001" y="33625"/>
                      </a:lnTo>
                      <a:lnTo>
                        <a:pt x="34043" y="33625"/>
                      </a:lnTo>
                      <a:lnTo>
                        <a:pt x="34043" y="33583"/>
                      </a:lnTo>
                      <a:lnTo>
                        <a:pt x="34127" y="33374"/>
                      </a:lnTo>
                      <a:lnTo>
                        <a:pt x="34231" y="33332"/>
                      </a:lnTo>
                      <a:lnTo>
                        <a:pt x="34482" y="33332"/>
                      </a:lnTo>
                      <a:lnTo>
                        <a:pt x="34524" y="33269"/>
                      </a:lnTo>
                      <a:lnTo>
                        <a:pt x="34629" y="33165"/>
                      </a:lnTo>
                      <a:lnTo>
                        <a:pt x="34796" y="33102"/>
                      </a:lnTo>
                      <a:lnTo>
                        <a:pt x="34796" y="32997"/>
                      </a:lnTo>
                      <a:lnTo>
                        <a:pt x="34859" y="32893"/>
                      </a:lnTo>
                      <a:lnTo>
                        <a:pt x="35005" y="32809"/>
                      </a:lnTo>
                      <a:lnTo>
                        <a:pt x="35005" y="32725"/>
                      </a:lnTo>
                      <a:lnTo>
                        <a:pt x="35110" y="32621"/>
                      </a:lnTo>
                      <a:lnTo>
                        <a:pt x="35215" y="32600"/>
                      </a:lnTo>
                      <a:lnTo>
                        <a:pt x="35298" y="32495"/>
                      </a:lnTo>
                      <a:lnTo>
                        <a:pt x="35361" y="32432"/>
                      </a:lnTo>
                      <a:lnTo>
                        <a:pt x="35298" y="32390"/>
                      </a:lnTo>
                      <a:lnTo>
                        <a:pt x="35298" y="32307"/>
                      </a:lnTo>
                      <a:lnTo>
                        <a:pt x="35319" y="32265"/>
                      </a:lnTo>
                      <a:lnTo>
                        <a:pt x="35508" y="32307"/>
                      </a:lnTo>
                      <a:lnTo>
                        <a:pt x="35591" y="32265"/>
                      </a:lnTo>
                      <a:lnTo>
                        <a:pt x="35633" y="32097"/>
                      </a:lnTo>
                      <a:lnTo>
                        <a:pt x="35717" y="32077"/>
                      </a:lnTo>
                      <a:lnTo>
                        <a:pt x="35926" y="32056"/>
                      </a:lnTo>
                      <a:lnTo>
                        <a:pt x="36031" y="32014"/>
                      </a:lnTo>
                      <a:lnTo>
                        <a:pt x="36261" y="32014"/>
                      </a:lnTo>
                      <a:lnTo>
                        <a:pt x="36345" y="31972"/>
                      </a:lnTo>
                      <a:lnTo>
                        <a:pt x="36365" y="31972"/>
                      </a:lnTo>
                      <a:lnTo>
                        <a:pt x="36449" y="32077"/>
                      </a:lnTo>
                      <a:lnTo>
                        <a:pt x="36449" y="32160"/>
                      </a:lnTo>
                      <a:lnTo>
                        <a:pt x="36533" y="32223"/>
                      </a:lnTo>
                      <a:lnTo>
                        <a:pt x="36658" y="32223"/>
                      </a:lnTo>
                      <a:lnTo>
                        <a:pt x="36700" y="32202"/>
                      </a:lnTo>
                      <a:lnTo>
                        <a:pt x="36805" y="32202"/>
                      </a:lnTo>
                      <a:lnTo>
                        <a:pt x="36889" y="32160"/>
                      </a:lnTo>
                      <a:lnTo>
                        <a:pt x="37077" y="32160"/>
                      </a:lnTo>
                      <a:lnTo>
                        <a:pt x="37098" y="32223"/>
                      </a:lnTo>
                      <a:lnTo>
                        <a:pt x="37119" y="32328"/>
                      </a:lnTo>
                      <a:lnTo>
                        <a:pt x="37161" y="32411"/>
                      </a:lnTo>
                      <a:lnTo>
                        <a:pt x="37453" y="32579"/>
                      </a:lnTo>
                      <a:lnTo>
                        <a:pt x="37537" y="32641"/>
                      </a:lnTo>
                      <a:lnTo>
                        <a:pt x="37746" y="32746"/>
                      </a:lnTo>
                      <a:lnTo>
                        <a:pt x="37830" y="32704"/>
                      </a:lnTo>
                      <a:lnTo>
                        <a:pt x="37935" y="32641"/>
                      </a:lnTo>
                      <a:lnTo>
                        <a:pt x="38060" y="32579"/>
                      </a:lnTo>
                      <a:lnTo>
                        <a:pt x="38165" y="32579"/>
                      </a:lnTo>
                      <a:lnTo>
                        <a:pt x="38269" y="32600"/>
                      </a:lnTo>
                      <a:lnTo>
                        <a:pt x="38353" y="32641"/>
                      </a:lnTo>
                      <a:lnTo>
                        <a:pt x="38437" y="32621"/>
                      </a:lnTo>
                      <a:lnTo>
                        <a:pt x="38688" y="32621"/>
                      </a:lnTo>
                      <a:lnTo>
                        <a:pt x="38793" y="32683"/>
                      </a:lnTo>
                      <a:lnTo>
                        <a:pt x="38897" y="32683"/>
                      </a:lnTo>
                      <a:lnTo>
                        <a:pt x="38939" y="32641"/>
                      </a:lnTo>
                      <a:lnTo>
                        <a:pt x="39044" y="32683"/>
                      </a:lnTo>
                      <a:lnTo>
                        <a:pt x="39211" y="32641"/>
                      </a:lnTo>
                      <a:lnTo>
                        <a:pt x="39316" y="32474"/>
                      </a:lnTo>
                      <a:lnTo>
                        <a:pt x="39274" y="32390"/>
                      </a:lnTo>
                      <a:lnTo>
                        <a:pt x="39169" y="32307"/>
                      </a:lnTo>
                      <a:lnTo>
                        <a:pt x="39169" y="32118"/>
                      </a:lnTo>
                      <a:lnTo>
                        <a:pt x="39190" y="31951"/>
                      </a:lnTo>
                      <a:lnTo>
                        <a:pt x="39169" y="31867"/>
                      </a:lnTo>
                      <a:lnTo>
                        <a:pt x="39065" y="31846"/>
                      </a:lnTo>
                      <a:lnTo>
                        <a:pt x="39002" y="31763"/>
                      </a:lnTo>
                      <a:lnTo>
                        <a:pt x="38834" y="31700"/>
                      </a:lnTo>
                      <a:lnTo>
                        <a:pt x="38772" y="31574"/>
                      </a:lnTo>
                      <a:lnTo>
                        <a:pt x="38772" y="31281"/>
                      </a:lnTo>
                      <a:lnTo>
                        <a:pt x="38876" y="31156"/>
                      </a:lnTo>
                      <a:lnTo>
                        <a:pt x="38876" y="31072"/>
                      </a:lnTo>
                      <a:lnTo>
                        <a:pt x="38939" y="30968"/>
                      </a:lnTo>
                      <a:lnTo>
                        <a:pt x="39044" y="30947"/>
                      </a:lnTo>
                      <a:lnTo>
                        <a:pt x="39086" y="30968"/>
                      </a:lnTo>
                      <a:lnTo>
                        <a:pt x="39148" y="30863"/>
                      </a:lnTo>
                      <a:lnTo>
                        <a:pt x="39106" y="30758"/>
                      </a:lnTo>
                      <a:lnTo>
                        <a:pt x="39148" y="30696"/>
                      </a:lnTo>
                      <a:lnTo>
                        <a:pt x="39211" y="30633"/>
                      </a:lnTo>
                      <a:lnTo>
                        <a:pt x="39316" y="30633"/>
                      </a:lnTo>
                      <a:lnTo>
                        <a:pt x="39399" y="30696"/>
                      </a:lnTo>
                      <a:lnTo>
                        <a:pt x="39567" y="30737"/>
                      </a:lnTo>
                      <a:lnTo>
                        <a:pt x="39713" y="30821"/>
                      </a:lnTo>
                      <a:lnTo>
                        <a:pt x="39734" y="30863"/>
                      </a:lnTo>
                      <a:lnTo>
                        <a:pt x="39881" y="30926"/>
                      </a:lnTo>
                      <a:lnTo>
                        <a:pt x="40236" y="30926"/>
                      </a:lnTo>
                      <a:lnTo>
                        <a:pt x="40320" y="30968"/>
                      </a:lnTo>
                      <a:lnTo>
                        <a:pt x="40362" y="31030"/>
                      </a:lnTo>
                      <a:lnTo>
                        <a:pt x="40529" y="31051"/>
                      </a:lnTo>
                      <a:lnTo>
                        <a:pt x="40613" y="31114"/>
                      </a:lnTo>
                      <a:lnTo>
                        <a:pt x="40718" y="31135"/>
                      </a:lnTo>
                      <a:lnTo>
                        <a:pt x="40948" y="31135"/>
                      </a:lnTo>
                      <a:lnTo>
                        <a:pt x="41031" y="31156"/>
                      </a:lnTo>
                      <a:lnTo>
                        <a:pt x="41073" y="31240"/>
                      </a:lnTo>
                      <a:lnTo>
                        <a:pt x="41073" y="31323"/>
                      </a:lnTo>
                      <a:lnTo>
                        <a:pt x="41136" y="31386"/>
                      </a:lnTo>
                      <a:lnTo>
                        <a:pt x="41136" y="31470"/>
                      </a:lnTo>
                      <a:lnTo>
                        <a:pt x="41178" y="31533"/>
                      </a:lnTo>
                      <a:lnTo>
                        <a:pt x="41241" y="31658"/>
                      </a:lnTo>
                      <a:lnTo>
                        <a:pt x="41241" y="31763"/>
                      </a:lnTo>
                      <a:lnTo>
                        <a:pt x="41303" y="31805"/>
                      </a:lnTo>
                      <a:lnTo>
                        <a:pt x="41387" y="31805"/>
                      </a:lnTo>
                      <a:lnTo>
                        <a:pt x="41492" y="31909"/>
                      </a:lnTo>
                      <a:lnTo>
                        <a:pt x="41513" y="31972"/>
                      </a:lnTo>
                      <a:lnTo>
                        <a:pt x="41680" y="32014"/>
                      </a:lnTo>
                      <a:lnTo>
                        <a:pt x="41868" y="32118"/>
                      </a:lnTo>
                      <a:lnTo>
                        <a:pt x="41931" y="32118"/>
                      </a:lnTo>
                      <a:lnTo>
                        <a:pt x="41994" y="32077"/>
                      </a:lnTo>
                      <a:lnTo>
                        <a:pt x="42182" y="32077"/>
                      </a:lnTo>
                      <a:lnTo>
                        <a:pt x="42245" y="32014"/>
                      </a:lnTo>
                      <a:lnTo>
                        <a:pt x="42329" y="32014"/>
                      </a:lnTo>
                      <a:lnTo>
                        <a:pt x="42412" y="32056"/>
                      </a:lnTo>
                      <a:lnTo>
                        <a:pt x="42496" y="32014"/>
                      </a:lnTo>
                      <a:lnTo>
                        <a:pt x="42601" y="31909"/>
                      </a:lnTo>
                      <a:lnTo>
                        <a:pt x="42747" y="31867"/>
                      </a:lnTo>
                      <a:lnTo>
                        <a:pt x="42977" y="31846"/>
                      </a:lnTo>
                      <a:lnTo>
                        <a:pt x="43124" y="31763"/>
                      </a:lnTo>
                      <a:lnTo>
                        <a:pt x="43270" y="31763"/>
                      </a:lnTo>
                      <a:lnTo>
                        <a:pt x="43396" y="31700"/>
                      </a:lnTo>
                      <a:lnTo>
                        <a:pt x="43542" y="31784"/>
                      </a:lnTo>
                      <a:lnTo>
                        <a:pt x="43710" y="31805"/>
                      </a:lnTo>
                      <a:lnTo>
                        <a:pt x="43961" y="31805"/>
                      </a:lnTo>
                      <a:lnTo>
                        <a:pt x="44065" y="31972"/>
                      </a:lnTo>
                      <a:lnTo>
                        <a:pt x="44275" y="32056"/>
                      </a:lnTo>
                      <a:lnTo>
                        <a:pt x="44421" y="32056"/>
                      </a:lnTo>
                      <a:lnTo>
                        <a:pt x="44547" y="32014"/>
                      </a:lnTo>
                      <a:lnTo>
                        <a:pt x="44609" y="32077"/>
                      </a:lnTo>
                      <a:lnTo>
                        <a:pt x="44651" y="32265"/>
                      </a:lnTo>
                      <a:lnTo>
                        <a:pt x="44756" y="32328"/>
                      </a:lnTo>
                      <a:lnTo>
                        <a:pt x="44840" y="32390"/>
                      </a:lnTo>
                      <a:lnTo>
                        <a:pt x="44923" y="32411"/>
                      </a:lnTo>
                      <a:lnTo>
                        <a:pt x="45028" y="32516"/>
                      </a:lnTo>
                      <a:lnTo>
                        <a:pt x="45112" y="32516"/>
                      </a:lnTo>
                      <a:lnTo>
                        <a:pt x="45363" y="32495"/>
                      </a:lnTo>
                      <a:lnTo>
                        <a:pt x="45593" y="32579"/>
                      </a:lnTo>
                      <a:lnTo>
                        <a:pt x="45948" y="32579"/>
                      </a:lnTo>
                      <a:lnTo>
                        <a:pt x="46095" y="32537"/>
                      </a:lnTo>
                      <a:lnTo>
                        <a:pt x="46158" y="32495"/>
                      </a:lnTo>
                      <a:lnTo>
                        <a:pt x="46283" y="32495"/>
                      </a:lnTo>
                      <a:lnTo>
                        <a:pt x="46388" y="32537"/>
                      </a:lnTo>
                      <a:lnTo>
                        <a:pt x="46472" y="32537"/>
                      </a:lnTo>
                      <a:lnTo>
                        <a:pt x="46534" y="32411"/>
                      </a:lnTo>
                      <a:lnTo>
                        <a:pt x="46744" y="32286"/>
                      </a:lnTo>
                      <a:lnTo>
                        <a:pt x="46890" y="32286"/>
                      </a:lnTo>
                      <a:lnTo>
                        <a:pt x="46953" y="32181"/>
                      </a:lnTo>
                      <a:lnTo>
                        <a:pt x="47329" y="32181"/>
                      </a:lnTo>
                      <a:lnTo>
                        <a:pt x="47434" y="32077"/>
                      </a:lnTo>
                      <a:lnTo>
                        <a:pt x="47455" y="31972"/>
                      </a:lnTo>
                      <a:lnTo>
                        <a:pt x="47455" y="31909"/>
                      </a:lnTo>
                      <a:lnTo>
                        <a:pt x="47539" y="31805"/>
                      </a:lnTo>
                      <a:lnTo>
                        <a:pt x="47664" y="31763"/>
                      </a:lnTo>
                      <a:lnTo>
                        <a:pt x="47748" y="31679"/>
                      </a:lnTo>
                      <a:lnTo>
                        <a:pt x="47790" y="31553"/>
                      </a:lnTo>
                      <a:lnTo>
                        <a:pt x="47873" y="31470"/>
                      </a:lnTo>
                      <a:lnTo>
                        <a:pt x="47978" y="31470"/>
                      </a:lnTo>
                      <a:lnTo>
                        <a:pt x="47999" y="31491"/>
                      </a:lnTo>
                      <a:lnTo>
                        <a:pt x="48187" y="31449"/>
                      </a:lnTo>
                      <a:lnTo>
                        <a:pt x="48292" y="31449"/>
                      </a:lnTo>
                      <a:lnTo>
                        <a:pt x="48417" y="31533"/>
                      </a:lnTo>
                      <a:lnTo>
                        <a:pt x="48501" y="31637"/>
                      </a:lnTo>
                      <a:lnTo>
                        <a:pt x="48585" y="31658"/>
                      </a:lnTo>
                      <a:lnTo>
                        <a:pt x="48689" y="31595"/>
                      </a:lnTo>
                      <a:lnTo>
                        <a:pt x="48731" y="31658"/>
                      </a:lnTo>
                      <a:lnTo>
                        <a:pt x="48836" y="31658"/>
                      </a:lnTo>
                      <a:lnTo>
                        <a:pt x="48982" y="31574"/>
                      </a:lnTo>
                      <a:lnTo>
                        <a:pt x="48982" y="31533"/>
                      </a:lnTo>
                      <a:lnTo>
                        <a:pt x="49150" y="31491"/>
                      </a:lnTo>
                      <a:lnTo>
                        <a:pt x="49359" y="31574"/>
                      </a:lnTo>
                      <a:lnTo>
                        <a:pt x="49422" y="31637"/>
                      </a:lnTo>
                      <a:lnTo>
                        <a:pt x="49464" y="31595"/>
                      </a:lnTo>
                      <a:lnTo>
                        <a:pt x="49547" y="31595"/>
                      </a:lnTo>
                      <a:lnTo>
                        <a:pt x="49568" y="31658"/>
                      </a:lnTo>
                      <a:lnTo>
                        <a:pt x="49673" y="31637"/>
                      </a:lnTo>
                      <a:lnTo>
                        <a:pt x="49840" y="31658"/>
                      </a:lnTo>
                      <a:lnTo>
                        <a:pt x="49924" y="31742"/>
                      </a:lnTo>
                      <a:lnTo>
                        <a:pt x="49966" y="31742"/>
                      </a:lnTo>
                      <a:lnTo>
                        <a:pt x="50259" y="31470"/>
                      </a:lnTo>
                      <a:lnTo>
                        <a:pt x="50384" y="31365"/>
                      </a:lnTo>
                      <a:lnTo>
                        <a:pt x="50594" y="31344"/>
                      </a:lnTo>
                      <a:lnTo>
                        <a:pt x="50677" y="31260"/>
                      </a:lnTo>
                      <a:lnTo>
                        <a:pt x="50698" y="31156"/>
                      </a:lnTo>
                      <a:lnTo>
                        <a:pt x="50677" y="31030"/>
                      </a:lnTo>
                      <a:lnTo>
                        <a:pt x="50614" y="31009"/>
                      </a:lnTo>
                      <a:lnTo>
                        <a:pt x="50573" y="31030"/>
                      </a:lnTo>
                      <a:lnTo>
                        <a:pt x="50510" y="31009"/>
                      </a:lnTo>
                      <a:lnTo>
                        <a:pt x="50468" y="31009"/>
                      </a:lnTo>
                      <a:lnTo>
                        <a:pt x="50468" y="30842"/>
                      </a:lnTo>
                      <a:lnTo>
                        <a:pt x="50489" y="30800"/>
                      </a:lnTo>
                      <a:lnTo>
                        <a:pt x="50489" y="30633"/>
                      </a:lnTo>
                      <a:lnTo>
                        <a:pt x="50447" y="30528"/>
                      </a:lnTo>
                      <a:lnTo>
                        <a:pt x="50468" y="30444"/>
                      </a:lnTo>
                      <a:lnTo>
                        <a:pt x="50552" y="30424"/>
                      </a:lnTo>
                      <a:lnTo>
                        <a:pt x="50552" y="30319"/>
                      </a:lnTo>
                      <a:lnTo>
                        <a:pt x="50468" y="30235"/>
                      </a:lnTo>
                      <a:lnTo>
                        <a:pt x="50447" y="30110"/>
                      </a:lnTo>
                      <a:lnTo>
                        <a:pt x="50468" y="30068"/>
                      </a:lnTo>
                      <a:lnTo>
                        <a:pt x="50405" y="29963"/>
                      </a:lnTo>
                      <a:lnTo>
                        <a:pt x="50405" y="29859"/>
                      </a:lnTo>
                      <a:lnTo>
                        <a:pt x="50489" y="29754"/>
                      </a:lnTo>
                      <a:lnTo>
                        <a:pt x="50573" y="29691"/>
                      </a:lnTo>
                      <a:lnTo>
                        <a:pt x="50594" y="29566"/>
                      </a:lnTo>
                      <a:lnTo>
                        <a:pt x="50677" y="29461"/>
                      </a:lnTo>
                      <a:lnTo>
                        <a:pt x="50761" y="29398"/>
                      </a:lnTo>
                      <a:lnTo>
                        <a:pt x="50761" y="29273"/>
                      </a:lnTo>
                      <a:lnTo>
                        <a:pt x="50719" y="29189"/>
                      </a:lnTo>
                      <a:lnTo>
                        <a:pt x="50719" y="29126"/>
                      </a:lnTo>
                      <a:lnTo>
                        <a:pt x="50656" y="29064"/>
                      </a:lnTo>
                      <a:lnTo>
                        <a:pt x="50594" y="28959"/>
                      </a:lnTo>
                      <a:lnTo>
                        <a:pt x="50510" y="28833"/>
                      </a:lnTo>
                      <a:lnTo>
                        <a:pt x="50447" y="28812"/>
                      </a:lnTo>
                      <a:lnTo>
                        <a:pt x="50363" y="28833"/>
                      </a:lnTo>
                      <a:lnTo>
                        <a:pt x="50238" y="28917"/>
                      </a:lnTo>
                      <a:lnTo>
                        <a:pt x="50175" y="28917"/>
                      </a:lnTo>
                      <a:lnTo>
                        <a:pt x="50154" y="28854"/>
                      </a:lnTo>
                      <a:lnTo>
                        <a:pt x="50154" y="28603"/>
                      </a:lnTo>
                      <a:lnTo>
                        <a:pt x="50175" y="28540"/>
                      </a:lnTo>
                      <a:lnTo>
                        <a:pt x="50175" y="28499"/>
                      </a:lnTo>
                      <a:lnTo>
                        <a:pt x="50238" y="28436"/>
                      </a:lnTo>
                      <a:lnTo>
                        <a:pt x="50259" y="28331"/>
                      </a:lnTo>
                      <a:lnTo>
                        <a:pt x="50342" y="28227"/>
                      </a:lnTo>
                      <a:lnTo>
                        <a:pt x="50342" y="28143"/>
                      </a:lnTo>
                      <a:lnTo>
                        <a:pt x="50384" y="28101"/>
                      </a:lnTo>
                      <a:lnTo>
                        <a:pt x="50552" y="28080"/>
                      </a:lnTo>
                      <a:lnTo>
                        <a:pt x="50614" y="28038"/>
                      </a:lnTo>
                      <a:lnTo>
                        <a:pt x="50698" y="28038"/>
                      </a:lnTo>
                      <a:lnTo>
                        <a:pt x="50719" y="28017"/>
                      </a:lnTo>
                      <a:lnTo>
                        <a:pt x="50803" y="28017"/>
                      </a:lnTo>
                      <a:lnTo>
                        <a:pt x="50886" y="27996"/>
                      </a:lnTo>
                      <a:lnTo>
                        <a:pt x="50928" y="27913"/>
                      </a:lnTo>
                      <a:lnTo>
                        <a:pt x="51033" y="27913"/>
                      </a:lnTo>
                      <a:lnTo>
                        <a:pt x="51117" y="27829"/>
                      </a:lnTo>
                      <a:lnTo>
                        <a:pt x="51242" y="27871"/>
                      </a:lnTo>
                      <a:lnTo>
                        <a:pt x="51451" y="27871"/>
                      </a:lnTo>
                      <a:lnTo>
                        <a:pt x="51514" y="27808"/>
                      </a:lnTo>
                      <a:lnTo>
                        <a:pt x="51556" y="27808"/>
                      </a:lnTo>
                      <a:lnTo>
                        <a:pt x="51598" y="27724"/>
                      </a:lnTo>
                      <a:lnTo>
                        <a:pt x="51744" y="27703"/>
                      </a:lnTo>
                      <a:lnTo>
                        <a:pt x="51765" y="27683"/>
                      </a:lnTo>
                      <a:lnTo>
                        <a:pt x="51849" y="27703"/>
                      </a:lnTo>
                      <a:lnTo>
                        <a:pt x="51933" y="27703"/>
                      </a:lnTo>
                      <a:lnTo>
                        <a:pt x="52016" y="27745"/>
                      </a:lnTo>
                      <a:lnTo>
                        <a:pt x="52184" y="27787"/>
                      </a:lnTo>
                      <a:lnTo>
                        <a:pt x="52267" y="27829"/>
                      </a:lnTo>
                      <a:lnTo>
                        <a:pt x="52288" y="27892"/>
                      </a:lnTo>
                      <a:lnTo>
                        <a:pt x="52435" y="27892"/>
                      </a:lnTo>
                      <a:lnTo>
                        <a:pt x="52498" y="27850"/>
                      </a:lnTo>
                      <a:lnTo>
                        <a:pt x="52539" y="27892"/>
                      </a:lnTo>
                      <a:lnTo>
                        <a:pt x="52644" y="27934"/>
                      </a:lnTo>
                      <a:lnTo>
                        <a:pt x="52686" y="27913"/>
                      </a:lnTo>
                      <a:lnTo>
                        <a:pt x="52686" y="27829"/>
                      </a:lnTo>
                      <a:lnTo>
                        <a:pt x="52749" y="27808"/>
                      </a:lnTo>
                      <a:lnTo>
                        <a:pt x="52790" y="27829"/>
                      </a:lnTo>
                      <a:lnTo>
                        <a:pt x="52874" y="27829"/>
                      </a:lnTo>
                      <a:lnTo>
                        <a:pt x="52916" y="27808"/>
                      </a:lnTo>
                      <a:lnTo>
                        <a:pt x="52979" y="27892"/>
                      </a:lnTo>
                      <a:lnTo>
                        <a:pt x="53021" y="27892"/>
                      </a:lnTo>
                      <a:lnTo>
                        <a:pt x="53104" y="27913"/>
                      </a:lnTo>
                      <a:lnTo>
                        <a:pt x="53125" y="27955"/>
                      </a:lnTo>
                      <a:lnTo>
                        <a:pt x="53104" y="28017"/>
                      </a:lnTo>
                      <a:lnTo>
                        <a:pt x="53125" y="28059"/>
                      </a:lnTo>
                      <a:lnTo>
                        <a:pt x="53188" y="28059"/>
                      </a:lnTo>
                      <a:lnTo>
                        <a:pt x="53209" y="28122"/>
                      </a:lnTo>
                      <a:lnTo>
                        <a:pt x="53272" y="28059"/>
                      </a:lnTo>
                      <a:lnTo>
                        <a:pt x="53335" y="28101"/>
                      </a:lnTo>
                      <a:lnTo>
                        <a:pt x="53376" y="28143"/>
                      </a:lnTo>
                      <a:lnTo>
                        <a:pt x="53335" y="28206"/>
                      </a:lnTo>
                      <a:lnTo>
                        <a:pt x="53376" y="28247"/>
                      </a:lnTo>
                      <a:lnTo>
                        <a:pt x="53481" y="28268"/>
                      </a:lnTo>
                      <a:lnTo>
                        <a:pt x="53523" y="28268"/>
                      </a:lnTo>
                      <a:lnTo>
                        <a:pt x="53586" y="28310"/>
                      </a:lnTo>
                      <a:lnTo>
                        <a:pt x="53586" y="28352"/>
                      </a:lnTo>
                      <a:lnTo>
                        <a:pt x="53627" y="28373"/>
                      </a:lnTo>
                      <a:lnTo>
                        <a:pt x="53690" y="28457"/>
                      </a:lnTo>
                      <a:lnTo>
                        <a:pt x="53690" y="28540"/>
                      </a:lnTo>
                      <a:lnTo>
                        <a:pt x="53711" y="28624"/>
                      </a:lnTo>
                      <a:lnTo>
                        <a:pt x="53711" y="28666"/>
                      </a:lnTo>
                      <a:lnTo>
                        <a:pt x="53732" y="28687"/>
                      </a:lnTo>
                      <a:lnTo>
                        <a:pt x="53899" y="28687"/>
                      </a:lnTo>
                      <a:lnTo>
                        <a:pt x="53920" y="28750"/>
                      </a:lnTo>
                      <a:lnTo>
                        <a:pt x="53899" y="28833"/>
                      </a:lnTo>
                      <a:lnTo>
                        <a:pt x="53899" y="28875"/>
                      </a:lnTo>
                      <a:lnTo>
                        <a:pt x="54025" y="28959"/>
                      </a:lnTo>
                      <a:lnTo>
                        <a:pt x="54067" y="29064"/>
                      </a:lnTo>
                      <a:lnTo>
                        <a:pt x="54151" y="29147"/>
                      </a:lnTo>
                      <a:lnTo>
                        <a:pt x="54171" y="29210"/>
                      </a:lnTo>
                      <a:lnTo>
                        <a:pt x="54234" y="29252"/>
                      </a:lnTo>
                      <a:lnTo>
                        <a:pt x="54255" y="29356"/>
                      </a:lnTo>
                      <a:lnTo>
                        <a:pt x="54339" y="29398"/>
                      </a:lnTo>
                      <a:lnTo>
                        <a:pt x="54339" y="29461"/>
                      </a:lnTo>
                      <a:lnTo>
                        <a:pt x="54318" y="29503"/>
                      </a:lnTo>
                      <a:lnTo>
                        <a:pt x="54339" y="29524"/>
                      </a:lnTo>
                      <a:lnTo>
                        <a:pt x="54381" y="29503"/>
                      </a:lnTo>
                      <a:lnTo>
                        <a:pt x="54443" y="29587"/>
                      </a:lnTo>
                      <a:lnTo>
                        <a:pt x="54464" y="29670"/>
                      </a:lnTo>
                      <a:lnTo>
                        <a:pt x="54569" y="29817"/>
                      </a:lnTo>
                      <a:lnTo>
                        <a:pt x="54778" y="29963"/>
                      </a:lnTo>
                      <a:lnTo>
                        <a:pt x="54799" y="30047"/>
                      </a:lnTo>
                      <a:lnTo>
                        <a:pt x="54841" y="30152"/>
                      </a:lnTo>
                      <a:lnTo>
                        <a:pt x="54883" y="30193"/>
                      </a:lnTo>
                      <a:lnTo>
                        <a:pt x="54883" y="30298"/>
                      </a:lnTo>
                      <a:lnTo>
                        <a:pt x="54967" y="30319"/>
                      </a:lnTo>
                      <a:lnTo>
                        <a:pt x="55008" y="30319"/>
                      </a:lnTo>
                      <a:lnTo>
                        <a:pt x="55050" y="30424"/>
                      </a:lnTo>
                      <a:lnTo>
                        <a:pt x="55050" y="30507"/>
                      </a:lnTo>
                      <a:lnTo>
                        <a:pt x="55092" y="30612"/>
                      </a:lnTo>
                      <a:lnTo>
                        <a:pt x="55218" y="30737"/>
                      </a:lnTo>
                      <a:lnTo>
                        <a:pt x="55322" y="30758"/>
                      </a:lnTo>
                      <a:lnTo>
                        <a:pt x="55385" y="30842"/>
                      </a:lnTo>
                      <a:lnTo>
                        <a:pt x="55469" y="30842"/>
                      </a:lnTo>
                      <a:lnTo>
                        <a:pt x="55511" y="30821"/>
                      </a:lnTo>
                      <a:lnTo>
                        <a:pt x="55573" y="30842"/>
                      </a:lnTo>
                      <a:lnTo>
                        <a:pt x="55615" y="30821"/>
                      </a:lnTo>
                      <a:lnTo>
                        <a:pt x="55741" y="30842"/>
                      </a:lnTo>
                      <a:lnTo>
                        <a:pt x="55803" y="30779"/>
                      </a:lnTo>
                      <a:lnTo>
                        <a:pt x="55887" y="30779"/>
                      </a:lnTo>
                      <a:lnTo>
                        <a:pt x="55887" y="30821"/>
                      </a:lnTo>
                      <a:lnTo>
                        <a:pt x="55824" y="30863"/>
                      </a:lnTo>
                      <a:lnTo>
                        <a:pt x="55845" y="30905"/>
                      </a:lnTo>
                      <a:lnTo>
                        <a:pt x="55992" y="30905"/>
                      </a:lnTo>
                      <a:lnTo>
                        <a:pt x="56034" y="30926"/>
                      </a:lnTo>
                      <a:lnTo>
                        <a:pt x="56055" y="30968"/>
                      </a:lnTo>
                      <a:lnTo>
                        <a:pt x="56138" y="31030"/>
                      </a:lnTo>
                      <a:lnTo>
                        <a:pt x="56159" y="30968"/>
                      </a:lnTo>
                      <a:lnTo>
                        <a:pt x="56222" y="30947"/>
                      </a:lnTo>
                      <a:lnTo>
                        <a:pt x="56264" y="30968"/>
                      </a:lnTo>
                      <a:lnTo>
                        <a:pt x="56306" y="30905"/>
                      </a:lnTo>
                      <a:lnTo>
                        <a:pt x="56348" y="30905"/>
                      </a:lnTo>
                      <a:lnTo>
                        <a:pt x="56410" y="30947"/>
                      </a:lnTo>
                      <a:lnTo>
                        <a:pt x="56431" y="31009"/>
                      </a:lnTo>
                      <a:lnTo>
                        <a:pt x="56473" y="31072"/>
                      </a:lnTo>
                      <a:lnTo>
                        <a:pt x="56536" y="31072"/>
                      </a:lnTo>
                      <a:lnTo>
                        <a:pt x="56557" y="31135"/>
                      </a:lnTo>
                      <a:lnTo>
                        <a:pt x="56620" y="31177"/>
                      </a:lnTo>
                      <a:lnTo>
                        <a:pt x="56640" y="31177"/>
                      </a:lnTo>
                      <a:lnTo>
                        <a:pt x="56682" y="31240"/>
                      </a:lnTo>
                      <a:lnTo>
                        <a:pt x="56724" y="31281"/>
                      </a:lnTo>
                      <a:lnTo>
                        <a:pt x="56850" y="31344"/>
                      </a:lnTo>
                      <a:lnTo>
                        <a:pt x="56871" y="31365"/>
                      </a:lnTo>
                      <a:lnTo>
                        <a:pt x="56933" y="31365"/>
                      </a:lnTo>
                      <a:lnTo>
                        <a:pt x="56975" y="31407"/>
                      </a:lnTo>
                      <a:lnTo>
                        <a:pt x="57059" y="31449"/>
                      </a:lnTo>
                      <a:lnTo>
                        <a:pt x="57122" y="31407"/>
                      </a:lnTo>
                      <a:lnTo>
                        <a:pt x="57184" y="31407"/>
                      </a:lnTo>
                      <a:lnTo>
                        <a:pt x="57247" y="31365"/>
                      </a:lnTo>
                      <a:lnTo>
                        <a:pt x="57289" y="31365"/>
                      </a:lnTo>
                      <a:lnTo>
                        <a:pt x="57352" y="31386"/>
                      </a:lnTo>
                      <a:lnTo>
                        <a:pt x="57352" y="31470"/>
                      </a:lnTo>
                      <a:lnTo>
                        <a:pt x="57289" y="31553"/>
                      </a:lnTo>
                      <a:lnTo>
                        <a:pt x="57289" y="31637"/>
                      </a:lnTo>
                      <a:lnTo>
                        <a:pt x="57289" y="31700"/>
                      </a:lnTo>
                      <a:lnTo>
                        <a:pt x="57394" y="31700"/>
                      </a:lnTo>
                      <a:lnTo>
                        <a:pt x="57436" y="31805"/>
                      </a:lnTo>
                      <a:lnTo>
                        <a:pt x="57456" y="31909"/>
                      </a:lnTo>
                      <a:lnTo>
                        <a:pt x="57436" y="32014"/>
                      </a:lnTo>
                      <a:lnTo>
                        <a:pt x="57394" y="32056"/>
                      </a:lnTo>
                      <a:lnTo>
                        <a:pt x="57394" y="32118"/>
                      </a:lnTo>
                      <a:lnTo>
                        <a:pt x="57498" y="32265"/>
                      </a:lnTo>
                      <a:lnTo>
                        <a:pt x="57561" y="32286"/>
                      </a:lnTo>
                      <a:lnTo>
                        <a:pt x="57645" y="32390"/>
                      </a:lnTo>
                      <a:lnTo>
                        <a:pt x="57666" y="32432"/>
                      </a:lnTo>
                      <a:lnTo>
                        <a:pt x="57749" y="32411"/>
                      </a:lnTo>
                      <a:lnTo>
                        <a:pt x="57812" y="32369"/>
                      </a:lnTo>
                      <a:lnTo>
                        <a:pt x="57896" y="32369"/>
                      </a:lnTo>
                      <a:lnTo>
                        <a:pt x="57938" y="32432"/>
                      </a:lnTo>
                      <a:lnTo>
                        <a:pt x="57980" y="32516"/>
                      </a:lnTo>
                      <a:lnTo>
                        <a:pt x="58042" y="32495"/>
                      </a:lnTo>
                      <a:lnTo>
                        <a:pt x="58105" y="32432"/>
                      </a:lnTo>
                      <a:lnTo>
                        <a:pt x="58189" y="32474"/>
                      </a:lnTo>
                      <a:lnTo>
                        <a:pt x="58231" y="32432"/>
                      </a:lnTo>
                      <a:lnTo>
                        <a:pt x="58398" y="32411"/>
                      </a:lnTo>
                      <a:lnTo>
                        <a:pt x="58461" y="32328"/>
                      </a:lnTo>
                      <a:lnTo>
                        <a:pt x="58524" y="32307"/>
                      </a:lnTo>
                      <a:lnTo>
                        <a:pt x="58524" y="32244"/>
                      </a:lnTo>
                      <a:lnTo>
                        <a:pt x="58544" y="32160"/>
                      </a:lnTo>
                      <a:lnTo>
                        <a:pt x="58628" y="32097"/>
                      </a:lnTo>
                      <a:lnTo>
                        <a:pt x="58628" y="31993"/>
                      </a:lnTo>
                      <a:lnTo>
                        <a:pt x="58649" y="31909"/>
                      </a:lnTo>
                      <a:lnTo>
                        <a:pt x="58837" y="31909"/>
                      </a:lnTo>
                      <a:lnTo>
                        <a:pt x="58858" y="31805"/>
                      </a:lnTo>
                      <a:lnTo>
                        <a:pt x="58921" y="31805"/>
                      </a:lnTo>
                      <a:lnTo>
                        <a:pt x="58963" y="31784"/>
                      </a:lnTo>
                      <a:lnTo>
                        <a:pt x="59005" y="31700"/>
                      </a:lnTo>
                      <a:lnTo>
                        <a:pt x="59047" y="31658"/>
                      </a:lnTo>
                      <a:lnTo>
                        <a:pt x="59151" y="31658"/>
                      </a:lnTo>
                      <a:lnTo>
                        <a:pt x="59214" y="31595"/>
                      </a:lnTo>
                      <a:lnTo>
                        <a:pt x="59319" y="31658"/>
                      </a:lnTo>
                      <a:lnTo>
                        <a:pt x="59361" y="31700"/>
                      </a:lnTo>
                      <a:lnTo>
                        <a:pt x="59465" y="31700"/>
                      </a:lnTo>
                      <a:lnTo>
                        <a:pt x="59486" y="31763"/>
                      </a:lnTo>
                      <a:lnTo>
                        <a:pt x="59549" y="31867"/>
                      </a:lnTo>
                      <a:lnTo>
                        <a:pt x="59486" y="31909"/>
                      </a:lnTo>
                      <a:lnTo>
                        <a:pt x="59528" y="31972"/>
                      </a:lnTo>
                      <a:lnTo>
                        <a:pt x="59633" y="32077"/>
                      </a:lnTo>
                      <a:lnTo>
                        <a:pt x="59633" y="32139"/>
                      </a:lnTo>
                      <a:lnTo>
                        <a:pt x="59674" y="32202"/>
                      </a:lnTo>
                      <a:lnTo>
                        <a:pt x="59758" y="32244"/>
                      </a:lnTo>
                      <a:lnTo>
                        <a:pt x="59737" y="32390"/>
                      </a:lnTo>
                      <a:lnTo>
                        <a:pt x="59737" y="32495"/>
                      </a:lnTo>
                      <a:lnTo>
                        <a:pt x="59695" y="32537"/>
                      </a:lnTo>
                      <a:lnTo>
                        <a:pt x="59633" y="32558"/>
                      </a:lnTo>
                      <a:lnTo>
                        <a:pt x="59549" y="32662"/>
                      </a:lnTo>
                      <a:lnTo>
                        <a:pt x="59549" y="32725"/>
                      </a:lnTo>
                      <a:lnTo>
                        <a:pt x="59591" y="32809"/>
                      </a:lnTo>
                      <a:lnTo>
                        <a:pt x="59633" y="32830"/>
                      </a:lnTo>
                      <a:lnTo>
                        <a:pt x="59633" y="32934"/>
                      </a:lnTo>
                      <a:lnTo>
                        <a:pt x="59591" y="33018"/>
                      </a:lnTo>
                      <a:lnTo>
                        <a:pt x="59633" y="33060"/>
                      </a:lnTo>
                      <a:lnTo>
                        <a:pt x="59674" y="33081"/>
                      </a:lnTo>
                      <a:lnTo>
                        <a:pt x="59674" y="33144"/>
                      </a:lnTo>
                      <a:lnTo>
                        <a:pt x="59695" y="33185"/>
                      </a:lnTo>
                      <a:lnTo>
                        <a:pt x="59695" y="33248"/>
                      </a:lnTo>
                      <a:lnTo>
                        <a:pt x="59674" y="33269"/>
                      </a:lnTo>
                      <a:lnTo>
                        <a:pt x="59653" y="33290"/>
                      </a:lnTo>
                      <a:lnTo>
                        <a:pt x="59653" y="33437"/>
                      </a:lnTo>
                      <a:lnTo>
                        <a:pt x="59695" y="33562"/>
                      </a:lnTo>
                      <a:lnTo>
                        <a:pt x="59737" y="33604"/>
                      </a:lnTo>
                      <a:lnTo>
                        <a:pt x="59737" y="33667"/>
                      </a:lnTo>
                      <a:lnTo>
                        <a:pt x="59674" y="33709"/>
                      </a:lnTo>
                      <a:lnTo>
                        <a:pt x="59653" y="33792"/>
                      </a:lnTo>
                      <a:lnTo>
                        <a:pt x="59674" y="33855"/>
                      </a:lnTo>
                      <a:lnTo>
                        <a:pt x="59674" y="33897"/>
                      </a:lnTo>
                      <a:lnTo>
                        <a:pt x="59695" y="33960"/>
                      </a:lnTo>
                      <a:lnTo>
                        <a:pt x="59633" y="34001"/>
                      </a:lnTo>
                      <a:lnTo>
                        <a:pt x="59591" y="34022"/>
                      </a:lnTo>
                      <a:lnTo>
                        <a:pt x="59633" y="34085"/>
                      </a:lnTo>
                      <a:lnTo>
                        <a:pt x="59653" y="34169"/>
                      </a:lnTo>
                      <a:lnTo>
                        <a:pt x="59633" y="34211"/>
                      </a:lnTo>
                      <a:lnTo>
                        <a:pt x="59570" y="34315"/>
                      </a:lnTo>
                      <a:lnTo>
                        <a:pt x="59591" y="34378"/>
                      </a:lnTo>
                      <a:lnTo>
                        <a:pt x="59633" y="34420"/>
                      </a:lnTo>
                      <a:lnTo>
                        <a:pt x="59591" y="34483"/>
                      </a:lnTo>
                      <a:lnTo>
                        <a:pt x="59591" y="34525"/>
                      </a:lnTo>
                      <a:lnTo>
                        <a:pt x="59633" y="34587"/>
                      </a:lnTo>
                      <a:lnTo>
                        <a:pt x="59653" y="34650"/>
                      </a:lnTo>
                      <a:lnTo>
                        <a:pt x="59591" y="34713"/>
                      </a:lnTo>
                      <a:lnTo>
                        <a:pt x="59549" y="34713"/>
                      </a:lnTo>
                      <a:lnTo>
                        <a:pt x="59486" y="34692"/>
                      </a:lnTo>
                      <a:lnTo>
                        <a:pt x="59130" y="34608"/>
                      </a:lnTo>
                      <a:lnTo>
                        <a:pt x="59047" y="34587"/>
                      </a:lnTo>
                      <a:lnTo>
                        <a:pt x="58942" y="34546"/>
                      </a:lnTo>
                      <a:lnTo>
                        <a:pt x="58900" y="34546"/>
                      </a:lnTo>
                      <a:lnTo>
                        <a:pt x="58796" y="34713"/>
                      </a:lnTo>
                      <a:lnTo>
                        <a:pt x="58754" y="34797"/>
                      </a:lnTo>
                      <a:lnTo>
                        <a:pt x="58712" y="34859"/>
                      </a:lnTo>
                      <a:lnTo>
                        <a:pt x="58628" y="34859"/>
                      </a:lnTo>
                      <a:lnTo>
                        <a:pt x="58544" y="34922"/>
                      </a:lnTo>
                      <a:lnTo>
                        <a:pt x="58524" y="34964"/>
                      </a:lnTo>
                      <a:lnTo>
                        <a:pt x="58586" y="35069"/>
                      </a:lnTo>
                      <a:lnTo>
                        <a:pt x="58712" y="35278"/>
                      </a:lnTo>
                      <a:lnTo>
                        <a:pt x="58733" y="35362"/>
                      </a:lnTo>
                      <a:lnTo>
                        <a:pt x="58754" y="35445"/>
                      </a:lnTo>
                      <a:lnTo>
                        <a:pt x="58837" y="35550"/>
                      </a:lnTo>
                      <a:lnTo>
                        <a:pt x="58837" y="35654"/>
                      </a:lnTo>
                      <a:lnTo>
                        <a:pt x="58837" y="35780"/>
                      </a:lnTo>
                      <a:lnTo>
                        <a:pt x="58837" y="35885"/>
                      </a:lnTo>
                      <a:lnTo>
                        <a:pt x="58837" y="36094"/>
                      </a:lnTo>
                      <a:lnTo>
                        <a:pt x="58921" y="36157"/>
                      </a:lnTo>
                      <a:lnTo>
                        <a:pt x="58921" y="36261"/>
                      </a:lnTo>
                      <a:lnTo>
                        <a:pt x="58921" y="36366"/>
                      </a:lnTo>
                      <a:lnTo>
                        <a:pt x="58900" y="36408"/>
                      </a:lnTo>
                      <a:lnTo>
                        <a:pt x="58900" y="36491"/>
                      </a:lnTo>
                      <a:lnTo>
                        <a:pt x="58921" y="36533"/>
                      </a:lnTo>
                      <a:lnTo>
                        <a:pt x="58921" y="36638"/>
                      </a:lnTo>
                      <a:lnTo>
                        <a:pt x="58858" y="36638"/>
                      </a:lnTo>
                      <a:lnTo>
                        <a:pt x="58733" y="36617"/>
                      </a:lnTo>
                      <a:lnTo>
                        <a:pt x="58649" y="36680"/>
                      </a:lnTo>
                      <a:lnTo>
                        <a:pt x="58649" y="36722"/>
                      </a:lnTo>
                      <a:lnTo>
                        <a:pt x="58691" y="36826"/>
                      </a:lnTo>
                      <a:lnTo>
                        <a:pt x="58733" y="36847"/>
                      </a:lnTo>
                      <a:lnTo>
                        <a:pt x="58733" y="36931"/>
                      </a:lnTo>
                      <a:lnTo>
                        <a:pt x="58733" y="36952"/>
                      </a:lnTo>
                      <a:lnTo>
                        <a:pt x="58837" y="37098"/>
                      </a:lnTo>
                      <a:lnTo>
                        <a:pt x="58858" y="37098"/>
                      </a:lnTo>
                      <a:lnTo>
                        <a:pt x="58921" y="36931"/>
                      </a:lnTo>
                      <a:lnTo>
                        <a:pt x="59068" y="36910"/>
                      </a:lnTo>
                      <a:lnTo>
                        <a:pt x="59130" y="36952"/>
                      </a:lnTo>
                      <a:lnTo>
                        <a:pt x="59172" y="36784"/>
                      </a:lnTo>
                      <a:lnTo>
                        <a:pt x="59256" y="36722"/>
                      </a:lnTo>
                      <a:lnTo>
                        <a:pt x="59256" y="36512"/>
                      </a:lnTo>
                      <a:lnTo>
                        <a:pt x="59361" y="36429"/>
                      </a:lnTo>
                      <a:lnTo>
                        <a:pt x="59361" y="36324"/>
                      </a:lnTo>
                      <a:lnTo>
                        <a:pt x="59381" y="36282"/>
                      </a:lnTo>
                      <a:lnTo>
                        <a:pt x="59528" y="36366"/>
                      </a:lnTo>
                      <a:lnTo>
                        <a:pt x="59653" y="36303"/>
                      </a:lnTo>
                      <a:lnTo>
                        <a:pt x="59695" y="36366"/>
                      </a:lnTo>
                      <a:lnTo>
                        <a:pt x="59695" y="36575"/>
                      </a:lnTo>
                      <a:lnTo>
                        <a:pt x="59884" y="36617"/>
                      </a:lnTo>
                      <a:lnTo>
                        <a:pt x="60072" y="36722"/>
                      </a:lnTo>
                      <a:lnTo>
                        <a:pt x="60114" y="36680"/>
                      </a:lnTo>
                      <a:lnTo>
                        <a:pt x="60197" y="36742"/>
                      </a:lnTo>
                      <a:lnTo>
                        <a:pt x="60323" y="36617"/>
                      </a:lnTo>
                      <a:lnTo>
                        <a:pt x="60490" y="36596"/>
                      </a:lnTo>
                      <a:lnTo>
                        <a:pt x="60511" y="36512"/>
                      </a:lnTo>
                      <a:lnTo>
                        <a:pt x="60595" y="36512"/>
                      </a:lnTo>
                      <a:lnTo>
                        <a:pt x="60679" y="36366"/>
                      </a:lnTo>
                      <a:lnTo>
                        <a:pt x="60846" y="36115"/>
                      </a:lnTo>
                      <a:lnTo>
                        <a:pt x="60825" y="36073"/>
                      </a:lnTo>
                      <a:lnTo>
                        <a:pt x="60951" y="36010"/>
                      </a:lnTo>
                      <a:lnTo>
                        <a:pt x="60951" y="35926"/>
                      </a:lnTo>
                      <a:lnTo>
                        <a:pt x="60909" y="35780"/>
                      </a:lnTo>
                      <a:lnTo>
                        <a:pt x="60993" y="35822"/>
                      </a:lnTo>
                      <a:lnTo>
                        <a:pt x="60993" y="35843"/>
                      </a:lnTo>
                      <a:lnTo>
                        <a:pt x="61118" y="35654"/>
                      </a:lnTo>
                      <a:lnTo>
                        <a:pt x="61055" y="35550"/>
                      </a:lnTo>
                      <a:lnTo>
                        <a:pt x="61118" y="35529"/>
                      </a:lnTo>
                      <a:lnTo>
                        <a:pt x="61118" y="35341"/>
                      </a:lnTo>
                      <a:lnTo>
                        <a:pt x="61223" y="35299"/>
                      </a:lnTo>
                      <a:lnTo>
                        <a:pt x="61223" y="35194"/>
                      </a:lnTo>
                      <a:lnTo>
                        <a:pt x="61369" y="35090"/>
                      </a:lnTo>
                      <a:lnTo>
                        <a:pt x="61411" y="35027"/>
                      </a:lnTo>
                      <a:lnTo>
                        <a:pt x="61348" y="34985"/>
                      </a:lnTo>
                      <a:lnTo>
                        <a:pt x="61369" y="34838"/>
                      </a:lnTo>
                      <a:lnTo>
                        <a:pt x="61453" y="34818"/>
                      </a:lnTo>
                      <a:lnTo>
                        <a:pt x="61557" y="34315"/>
                      </a:lnTo>
                      <a:lnTo>
                        <a:pt x="61683" y="34169"/>
                      </a:lnTo>
                      <a:lnTo>
                        <a:pt x="61683" y="34064"/>
                      </a:lnTo>
                      <a:lnTo>
                        <a:pt x="61829" y="33960"/>
                      </a:lnTo>
                      <a:lnTo>
                        <a:pt x="61850" y="33834"/>
                      </a:lnTo>
                      <a:lnTo>
                        <a:pt x="61976" y="33667"/>
                      </a:lnTo>
                      <a:lnTo>
                        <a:pt x="61976" y="33541"/>
                      </a:lnTo>
                      <a:lnTo>
                        <a:pt x="61934" y="33520"/>
                      </a:lnTo>
                      <a:lnTo>
                        <a:pt x="61892" y="33353"/>
                      </a:lnTo>
                      <a:lnTo>
                        <a:pt x="62039" y="33227"/>
                      </a:lnTo>
                      <a:lnTo>
                        <a:pt x="61976" y="32955"/>
                      </a:lnTo>
                      <a:lnTo>
                        <a:pt x="62081" y="32830"/>
                      </a:lnTo>
                      <a:lnTo>
                        <a:pt x="62081" y="32746"/>
                      </a:lnTo>
                      <a:lnTo>
                        <a:pt x="62039" y="32746"/>
                      </a:lnTo>
                      <a:lnTo>
                        <a:pt x="62101" y="32579"/>
                      </a:lnTo>
                      <a:lnTo>
                        <a:pt x="62101" y="32411"/>
                      </a:lnTo>
                      <a:lnTo>
                        <a:pt x="62206" y="32307"/>
                      </a:lnTo>
                      <a:lnTo>
                        <a:pt x="62206" y="32118"/>
                      </a:lnTo>
                      <a:lnTo>
                        <a:pt x="62185" y="32097"/>
                      </a:lnTo>
                      <a:lnTo>
                        <a:pt x="62164" y="31909"/>
                      </a:lnTo>
                      <a:lnTo>
                        <a:pt x="62248" y="31742"/>
                      </a:lnTo>
                      <a:lnTo>
                        <a:pt x="62248" y="31574"/>
                      </a:lnTo>
                      <a:lnTo>
                        <a:pt x="62394" y="31386"/>
                      </a:lnTo>
                      <a:lnTo>
                        <a:pt x="62394" y="31240"/>
                      </a:lnTo>
                      <a:lnTo>
                        <a:pt x="62353" y="31135"/>
                      </a:lnTo>
                      <a:lnTo>
                        <a:pt x="62353" y="30947"/>
                      </a:lnTo>
                      <a:lnTo>
                        <a:pt x="62394" y="30905"/>
                      </a:lnTo>
                      <a:lnTo>
                        <a:pt x="62394" y="30758"/>
                      </a:lnTo>
                      <a:lnTo>
                        <a:pt x="62311" y="30758"/>
                      </a:lnTo>
                      <a:lnTo>
                        <a:pt x="62269" y="30486"/>
                      </a:lnTo>
                      <a:lnTo>
                        <a:pt x="62269" y="30403"/>
                      </a:lnTo>
                      <a:lnTo>
                        <a:pt x="62248" y="30319"/>
                      </a:lnTo>
                      <a:lnTo>
                        <a:pt x="62248" y="30110"/>
                      </a:lnTo>
                      <a:lnTo>
                        <a:pt x="62081" y="29921"/>
                      </a:lnTo>
                      <a:lnTo>
                        <a:pt x="62039" y="29921"/>
                      </a:lnTo>
                      <a:lnTo>
                        <a:pt x="61976" y="29817"/>
                      </a:lnTo>
                      <a:lnTo>
                        <a:pt x="62039" y="29775"/>
                      </a:lnTo>
                      <a:lnTo>
                        <a:pt x="62101" y="29608"/>
                      </a:lnTo>
                      <a:lnTo>
                        <a:pt x="62101" y="29566"/>
                      </a:lnTo>
                      <a:lnTo>
                        <a:pt x="61997" y="29649"/>
                      </a:lnTo>
                      <a:lnTo>
                        <a:pt x="61892" y="29608"/>
                      </a:lnTo>
                      <a:lnTo>
                        <a:pt x="61788" y="29231"/>
                      </a:lnTo>
                      <a:lnTo>
                        <a:pt x="61788" y="29126"/>
                      </a:lnTo>
                      <a:lnTo>
                        <a:pt x="61767" y="29043"/>
                      </a:lnTo>
                      <a:lnTo>
                        <a:pt x="61746" y="28833"/>
                      </a:lnTo>
                      <a:lnTo>
                        <a:pt x="61788" y="28750"/>
                      </a:lnTo>
                      <a:lnTo>
                        <a:pt x="61683" y="28457"/>
                      </a:lnTo>
                      <a:lnTo>
                        <a:pt x="61767" y="28394"/>
                      </a:lnTo>
                      <a:lnTo>
                        <a:pt x="61725" y="28352"/>
                      </a:lnTo>
                      <a:lnTo>
                        <a:pt x="61746" y="28310"/>
                      </a:lnTo>
                      <a:lnTo>
                        <a:pt x="61746" y="28227"/>
                      </a:lnTo>
                      <a:lnTo>
                        <a:pt x="61683" y="28185"/>
                      </a:lnTo>
                      <a:lnTo>
                        <a:pt x="61746" y="28080"/>
                      </a:lnTo>
                      <a:lnTo>
                        <a:pt x="61683" y="27975"/>
                      </a:lnTo>
                      <a:lnTo>
                        <a:pt x="61683" y="27892"/>
                      </a:lnTo>
                      <a:lnTo>
                        <a:pt x="61767" y="27829"/>
                      </a:lnTo>
                      <a:lnTo>
                        <a:pt x="61662" y="27766"/>
                      </a:lnTo>
                      <a:lnTo>
                        <a:pt x="61641" y="27620"/>
                      </a:lnTo>
                      <a:lnTo>
                        <a:pt x="61683" y="27557"/>
                      </a:lnTo>
                      <a:lnTo>
                        <a:pt x="61662" y="27452"/>
                      </a:lnTo>
                      <a:lnTo>
                        <a:pt x="61578" y="27515"/>
                      </a:lnTo>
                      <a:lnTo>
                        <a:pt x="61474" y="27494"/>
                      </a:lnTo>
                      <a:lnTo>
                        <a:pt x="61348" y="27390"/>
                      </a:lnTo>
                      <a:lnTo>
                        <a:pt x="61348" y="27264"/>
                      </a:lnTo>
                      <a:lnTo>
                        <a:pt x="61411" y="27180"/>
                      </a:lnTo>
                      <a:lnTo>
                        <a:pt x="61411" y="27076"/>
                      </a:lnTo>
                      <a:lnTo>
                        <a:pt x="61244" y="26887"/>
                      </a:lnTo>
                      <a:lnTo>
                        <a:pt x="61160" y="26887"/>
                      </a:lnTo>
                      <a:lnTo>
                        <a:pt x="61055" y="26762"/>
                      </a:lnTo>
                      <a:lnTo>
                        <a:pt x="61139" y="26720"/>
                      </a:lnTo>
                      <a:lnTo>
                        <a:pt x="61139" y="26615"/>
                      </a:lnTo>
                      <a:lnTo>
                        <a:pt x="61202" y="26511"/>
                      </a:lnTo>
                      <a:lnTo>
                        <a:pt x="61097" y="26323"/>
                      </a:lnTo>
                      <a:lnTo>
                        <a:pt x="61013" y="26323"/>
                      </a:lnTo>
                      <a:lnTo>
                        <a:pt x="60930" y="26239"/>
                      </a:lnTo>
                      <a:lnTo>
                        <a:pt x="60825" y="26218"/>
                      </a:lnTo>
                      <a:lnTo>
                        <a:pt x="60804" y="26134"/>
                      </a:lnTo>
                      <a:lnTo>
                        <a:pt x="60532" y="26051"/>
                      </a:lnTo>
                      <a:lnTo>
                        <a:pt x="60490" y="25988"/>
                      </a:lnTo>
                      <a:lnTo>
                        <a:pt x="60323" y="25946"/>
                      </a:lnTo>
                      <a:lnTo>
                        <a:pt x="60260" y="25904"/>
                      </a:lnTo>
                      <a:lnTo>
                        <a:pt x="60197" y="25779"/>
                      </a:lnTo>
                      <a:lnTo>
                        <a:pt x="60114" y="25695"/>
                      </a:lnTo>
                      <a:lnTo>
                        <a:pt x="59988" y="25695"/>
                      </a:lnTo>
                      <a:lnTo>
                        <a:pt x="59863" y="25590"/>
                      </a:lnTo>
                      <a:lnTo>
                        <a:pt x="59737" y="25695"/>
                      </a:lnTo>
                      <a:lnTo>
                        <a:pt x="59633" y="25695"/>
                      </a:lnTo>
                      <a:lnTo>
                        <a:pt x="59570" y="25779"/>
                      </a:lnTo>
                      <a:lnTo>
                        <a:pt x="59486" y="25779"/>
                      </a:lnTo>
                      <a:lnTo>
                        <a:pt x="59444" y="25716"/>
                      </a:lnTo>
                      <a:lnTo>
                        <a:pt x="59444" y="25674"/>
                      </a:lnTo>
                      <a:lnTo>
                        <a:pt x="59340" y="25611"/>
                      </a:lnTo>
                      <a:lnTo>
                        <a:pt x="59235" y="25611"/>
                      </a:lnTo>
                      <a:lnTo>
                        <a:pt x="59277" y="25799"/>
                      </a:lnTo>
                      <a:lnTo>
                        <a:pt x="59381" y="25904"/>
                      </a:lnTo>
                      <a:lnTo>
                        <a:pt x="59340" y="26009"/>
                      </a:lnTo>
                      <a:lnTo>
                        <a:pt x="59381" y="26197"/>
                      </a:lnTo>
                      <a:lnTo>
                        <a:pt x="59340" y="26343"/>
                      </a:lnTo>
                      <a:lnTo>
                        <a:pt x="59256" y="26406"/>
                      </a:lnTo>
                      <a:lnTo>
                        <a:pt x="59256" y="26239"/>
                      </a:lnTo>
                      <a:lnTo>
                        <a:pt x="59277" y="26113"/>
                      </a:lnTo>
                      <a:lnTo>
                        <a:pt x="59214" y="25946"/>
                      </a:lnTo>
                      <a:lnTo>
                        <a:pt x="59151" y="26030"/>
                      </a:lnTo>
                      <a:lnTo>
                        <a:pt x="59172" y="26134"/>
                      </a:lnTo>
                      <a:lnTo>
                        <a:pt x="59130" y="26323"/>
                      </a:lnTo>
                      <a:lnTo>
                        <a:pt x="59005" y="26406"/>
                      </a:lnTo>
                      <a:lnTo>
                        <a:pt x="58733" y="26427"/>
                      </a:lnTo>
                      <a:lnTo>
                        <a:pt x="58712" y="26364"/>
                      </a:lnTo>
                      <a:lnTo>
                        <a:pt x="58816" y="26302"/>
                      </a:lnTo>
                      <a:lnTo>
                        <a:pt x="58858" y="26302"/>
                      </a:lnTo>
                      <a:lnTo>
                        <a:pt x="58858" y="26134"/>
                      </a:lnTo>
                      <a:lnTo>
                        <a:pt x="58921" y="26051"/>
                      </a:lnTo>
                      <a:lnTo>
                        <a:pt x="58963" y="26009"/>
                      </a:lnTo>
                      <a:lnTo>
                        <a:pt x="58837" y="26009"/>
                      </a:lnTo>
                      <a:lnTo>
                        <a:pt x="58796" y="26051"/>
                      </a:lnTo>
                      <a:lnTo>
                        <a:pt x="58733" y="26009"/>
                      </a:lnTo>
                      <a:lnTo>
                        <a:pt x="58649" y="26030"/>
                      </a:lnTo>
                      <a:lnTo>
                        <a:pt x="58607" y="26134"/>
                      </a:lnTo>
                      <a:lnTo>
                        <a:pt x="58524" y="26197"/>
                      </a:lnTo>
                      <a:lnTo>
                        <a:pt x="58503" y="26197"/>
                      </a:lnTo>
                      <a:lnTo>
                        <a:pt x="58419" y="26302"/>
                      </a:lnTo>
                      <a:lnTo>
                        <a:pt x="58272" y="26155"/>
                      </a:lnTo>
                      <a:lnTo>
                        <a:pt x="58293" y="26009"/>
                      </a:lnTo>
                      <a:lnTo>
                        <a:pt x="58231" y="25820"/>
                      </a:lnTo>
                      <a:lnTo>
                        <a:pt x="58105" y="25632"/>
                      </a:lnTo>
                      <a:lnTo>
                        <a:pt x="58105" y="25339"/>
                      </a:lnTo>
                      <a:lnTo>
                        <a:pt x="57980" y="25381"/>
                      </a:lnTo>
                      <a:lnTo>
                        <a:pt x="57917" y="25381"/>
                      </a:lnTo>
                      <a:lnTo>
                        <a:pt x="57812" y="25423"/>
                      </a:lnTo>
                      <a:lnTo>
                        <a:pt x="57749" y="25465"/>
                      </a:lnTo>
                      <a:lnTo>
                        <a:pt x="57603" y="25548"/>
                      </a:lnTo>
                      <a:lnTo>
                        <a:pt x="57498" y="25548"/>
                      </a:lnTo>
                      <a:lnTo>
                        <a:pt x="57394" y="25486"/>
                      </a:lnTo>
                      <a:lnTo>
                        <a:pt x="57289" y="25527"/>
                      </a:lnTo>
                      <a:lnTo>
                        <a:pt x="57184" y="25444"/>
                      </a:lnTo>
                      <a:lnTo>
                        <a:pt x="57143" y="25339"/>
                      </a:lnTo>
                      <a:lnTo>
                        <a:pt x="57184" y="25255"/>
                      </a:lnTo>
                      <a:lnTo>
                        <a:pt x="57226" y="25109"/>
                      </a:lnTo>
                      <a:lnTo>
                        <a:pt x="57331" y="24942"/>
                      </a:lnTo>
                      <a:lnTo>
                        <a:pt x="57477" y="24774"/>
                      </a:lnTo>
                      <a:lnTo>
                        <a:pt x="57477" y="24586"/>
                      </a:lnTo>
                      <a:lnTo>
                        <a:pt x="57666" y="24439"/>
                      </a:lnTo>
                      <a:lnTo>
                        <a:pt x="57666" y="24272"/>
                      </a:lnTo>
                      <a:lnTo>
                        <a:pt x="57708" y="24251"/>
                      </a:lnTo>
                      <a:lnTo>
                        <a:pt x="57708" y="24188"/>
                      </a:lnTo>
                      <a:lnTo>
                        <a:pt x="57812" y="24021"/>
                      </a:lnTo>
                      <a:lnTo>
                        <a:pt x="57854" y="23874"/>
                      </a:lnTo>
                      <a:lnTo>
                        <a:pt x="57917" y="23749"/>
                      </a:lnTo>
                      <a:lnTo>
                        <a:pt x="57875" y="23623"/>
                      </a:lnTo>
                      <a:lnTo>
                        <a:pt x="57917" y="23540"/>
                      </a:lnTo>
                      <a:lnTo>
                        <a:pt x="57917" y="23330"/>
                      </a:lnTo>
                      <a:lnTo>
                        <a:pt x="57980" y="23038"/>
                      </a:lnTo>
                      <a:lnTo>
                        <a:pt x="58021" y="23038"/>
                      </a:lnTo>
                      <a:lnTo>
                        <a:pt x="58063" y="22828"/>
                      </a:lnTo>
                      <a:lnTo>
                        <a:pt x="58168" y="22786"/>
                      </a:lnTo>
                      <a:lnTo>
                        <a:pt x="58126" y="22661"/>
                      </a:lnTo>
                      <a:lnTo>
                        <a:pt x="58293" y="22473"/>
                      </a:lnTo>
                      <a:lnTo>
                        <a:pt x="58314" y="22305"/>
                      </a:lnTo>
                      <a:lnTo>
                        <a:pt x="58419" y="22242"/>
                      </a:lnTo>
                      <a:lnTo>
                        <a:pt x="58377" y="22033"/>
                      </a:lnTo>
                      <a:lnTo>
                        <a:pt x="58419" y="21970"/>
                      </a:lnTo>
                      <a:lnTo>
                        <a:pt x="58419" y="21845"/>
                      </a:lnTo>
                      <a:lnTo>
                        <a:pt x="58503" y="21782"/>
                      </a:lnTo>
                      <a:lnTo>
                        <a:pt x="58544" y="21782"/>
                      </a:lnTo>
                      <a:lnTo>
                        <a:pt x="58544" y="21657"/>
                      </a:lnTo>
                      <a:lnTo>
                        <a:pt x="58503" y="21573"/>
                      </a:lnTo>
                      <a:lnTo>
                        <a:pt x="58503" y="21343"/>
                      </a:lnTo>
                      <a:lnTo>
                        <a:pt x="58482" y="21217"/>
                      </a:lnTo>
                      <a:lnTo>
                        <a:pt x="58544" y="21029"/>
                      </a:lnTo>
                      <a:lnTo>
                        <a:pt x="58712" y="20841"/>
                      </a:lnTo>
                      <a:lnTo>
                        <a:pt x="58754" y="20631"/>
                      </a:lnTo>
                      <a:lnTo>
                        <a:pt x="58607" y="20401"/>
                      </a:lnTo>
                      <a:lnTo>
                        <a:pt x="58628" y="20276"/>
                      </a:lnTo>
                      <a:lnTo>
                        <a:pt x="58733" y="20171"/>
                      </a:lnTo>
                      <a:lnTo>
                        <a:pt x="58754" y="20045"/>
                      </a:lnTo>
                      <a:lnTo>
                        <a:pt x="58963" y="19878"/>
                      </a:lnTo>
                      <a:lnTo>
                        <a:pt x="59005" y="19773"/>
                      </a:lnTo>
                      <a:lnTo>
                        <a:pt x="59068" y="19773"/>
                      </a:lnTo>
                      <a:lnTo>
                        <a:pt x="59151" y="19857"/>
                      </a:lnTo>
                      <a:lnTo>
                        <a:pt x="59277" y="19836"/>
                      </a:lnTo>
                      <a:lnTo>
                        <a:pt x="59486" y="19669"/>
                      </a:lnTo>
                      <a:lnTo>
                        <a:pt x="59674" y="19669"/>
                      </a:lnTo>
                      <a:lnTo>
                        <a:pt x="59842" y="19564"/>
                      </a:lnTo>
                      <a:lnTo>
                        <a:pt x="59967" y="19564"/>
                      </a:lnTo>
                      <a:lnTo>
                        <a:pt x="60072" y="19481"/>
                      </a:lnTo>
                      <a:lnTo>
                        <a:pt x="60177" y="19481"/>
                      </a:lnTo>
                      <a:lnTo>
                        <a:pt x="60281" y="19460"/>
                      </a:lnTo>
                      <a:lnTo>
                        <a:pt x="60323" y="19376"/>
                      </a:lnTo>
                      <a:lnTo>
                        <a:pt x="60428" y="19460"/>
                      </a:lnTo>
                      <a:lnTo>
                        <a:pt x="60386" y="19585"/>
                      </a:lnTo>
                      <a:lnTo>
                        <a:pt x="60469" y="19627"/>
                      </a:lnTo>
                      <a:lnTo>
                        <a:pt x="60574" y="19732"/>
                      </a:lnTo>
                      <a:lnTo>
                        <a:pt x="60616" y="19627"/>
                      </a:lnTo>
                      <a:lnTo>
                        <a:pt x="60721" y="19543"/>
                      </a:lnTo>
                      <a:lnTo>
                        <a:pt x="60574" y="19418"/>
                      </a:lnTo>
                      <a:lnTo>
                        <a:pt x="60574" y="19355"/>
                      </a:lnTo>
                      <a:lnTo>
                        <a:pt x="60700" y="19271"/>
                      </a:lnTo>
                      <a:lnTo>
                        <a:pt x="60909" y="19313"/>
                      </a:lnTo>
                      <a:lnTo>
                        <a:pt x="61013" y="19250"/>
                      </a:lnTo>
                      <a:lnTo>
                        <a:pt x="61244" y="19250"/>
                      </a:lnTo>
                      <a:lnTo>
                        <a:pt x="61306" y="19334"/>
                      </a:lnTo>
                      <a:lnTo>
                        <a:pt x="61348" y="19334"/>
                      </a:lnTo>
                      <a:lnTo>
                        <a:pt x="61432" y="19250"/>
                      </a:lnTo>
                      <a:lnTo>
                        <a:pt x="61516" y="19250"/>
                      </a:lnTo>
                      <a:lnTo>
                        <a:pt x="61474" y="19146"/>
                      </a:lnTo>
                      <a:lnTo>
                        <a:pt x="61557" y="19104"/>
                      </a:lnTo>
                      <a:lnTo>
                        <a:pt x="61746" y="19104"/>
                      </a:lnTo>
                      <a:lnTo>
                        <a:pt x="61829" y="19208"/>
                      </a:lnTo>
                      <a:lnTo>
                        <a:pt x="62039" y="19125"/>
                      </a:lnTo>
                      <a:lnTo>
                        <a:pt x="62039" y="19041"/>
                      </a:lnTo>
                      <a:lnTo>
                        <a:pt x="61955" y="18999"/>
                      </a:lnTo>
                      <a:lnTo>
                        <a:pt x="61892" y="19041"/>
                      </a:lnTo>
                      <a:lnTo>
                        <a:pt x="61767" y="18957"/>
                      </a:lnTo>
                      <a:lnTo>
                        <a:pt x="61850" y="18832"/>
                      </a:lnTo>
                      <a:lnTo>
                        <a:pt x="61871" y="18916"/>
                      </a:lnTo>
                      <a:lnTo>
                        <a:pt x="62039" y="18853"/>
                      </a:lnTo>
                      <a:lnTo>
                        <a:pt x="61871" y="18748"/>
                      </a:lnTo>
                      <a:lnTo>
                        <a:pt x="61871" y="18685"/>
                      </a:lnTo>
                      <a:lnTo>
                        <a:pt x="61955" y="18685"/>
                      </a:lnTo>
                      <a:lnTo>
                        <a:pt x="62101" y="18497"/>
                      </a:lnTo>
                      <a:lnTo>
                        <a:pt x="62269" y="18497"/>
                      </a:lnTo>
                      <a:lnTo>
                        <a:pt x="62353" y="18581"/>
                      </a:lnTo>
                      <a:lnTo>
                        <a:pt x="62457" y="18518"/>
                      </a:lnTo>
                      <a:lnTo>
                        <a:pt x="62666" y="18581"/>
                      </a:lnTo>
                      <a:lnTo>
                        <a:pt x="62813" y="18581"/>
                      </a:lnTo>
                      <a:lnTo>
                        <a:pt x="62813" y="18623"/>
                      </a:lnTo>
                      <a:lnTo>
                        <a:pt x="62897" y="18685"/>
                      </a:lnTo>
                      <a:lnTo>
                        <a:pt x="62959" y="18644"/>
                      </a:lnTo>
                      <a:lnTo>
                        <a:pt x="62918" y="18581"/>
                      </a:lnTo>
                      <a:lnTo>
                        <a:pt x="63106" y="18581"/>
                      </a:lnTo>
                      <a:lnTo>
                        <a:pt x="63252" y="18602"/>
                      </a:lnTo>
                      <a:lnTo>
                        <a:pt x="63357" y="18602"/>
                      </a:lnTo>
                      <a:lnTo>
                        <a:pt x="63462" y="18685"/>
                      </a:lnTo>
                      <a:lnTo>
                        <a:pt x="63462" y="18727"/>
                      </a:lnTo>
                      <a:lnTo>
                        <a:pt x="63629" y="18748"/>
                      </a:lnTo>
                      <a:lnTo>
                        <a:pt x="63734" y="18664"/>
                      </a:lnTo>
                      <a:lnTo>
                        <a:pt x="63796" y="18685"/>
                      </a:lnTo>
                      <a:lnTo>
                        <a:pt x="63838" y="18769"/>
                      </a:lnTo>
                      <a:lnTo>
                        <a:pt x="63629" y="18916"/>
                      </a:lnTo>
                      <a:lnTo>
                        <a:pt x="63441" y="18916"/>
                      </a:lnTo>
                      <a:lnTo>
                        <a:pt x="63378" y="18978"/>
                      </a:lnTo>
                      <a:lnTo>
                        <a:pt x="63378" y="19083"/>
                      </a:lnTo>
                      <a:lnTo>
                        <a:pt x="63273" y="19083"/>
                      </a:lnTo>
                      <a:lnTo>
                        <a:pt x="63252" y="19125"/>
                      </a:lnTo>
                      <a:lnTo>
                        <a:pt x="63315" y="19146"/>
                      </a:lnTo>
                      <a:lnTo>
                        <a:pt x="63378" y="19146"/>
                      </a:lnTo>
                      <a:lnTo>
                        <a:pt x="63545" y="19355"/>
                      </a:lnTo>
                      <a:lnTo>
                        <a:pt x="63587" y="19313"/>
                      </a:lnTo>
                      <a:lnTo>
                        <a:pt x="63775" y="19250"/>
                      </a:lnTo>
                      <a:lnTo>
                        <a:pt x="63859" y="19146"/>
                      </a:lnTo>
                      <a:lnTo>
                        <a:pt x="63838" y="19104"/>
                      </a:lnTo>
                      <a:lnTo>
                        <a:pt x="63964" y="19041"/>
                      </a:lnTo>
                      <a:lnTo>
                        <a:pt x="63880" y="18916"/>
                      </a:lnTo>
                      <a:lnTo>
                        <a:pt x="63964" y="18916"/>
                      </a:lnTo>
                      <a:lnTo>
                        <a:pt x="64089" y="19083"/>
                      </a:lnTo>
                      <a:lnTo>
                        <a:pt x="64173" y="19104"/>
                      </a:lnTo>
                      <a:lnTo>
                        <a:pt x="64215" y="19020"/>
                      </a:lnTo>
                      <a:lnTo>
                        <a:pt x="64173" y="18978"/>
                      </a:lnTo>
                      <a:lnTo>
                        <a:pt x="64257" y="18916"/>
                      </a:lnTo>
                      <a:lnTo>
                        <a:pt x="64298" y="18832"/>
                      </a:lnTo>
                      <a:lnTo>
                        <a:pt x="64319" y="18832"/>
                      </a:lnTo>
                      <a:lnTo>
                        <a:pt x="64319" y="18727"/>
                      </a:lnTo>
                      <a:lnTo>
                        <a:pt x="64298" y="18664"/>
                      </a:lnTo>
                      <a:lnTo>
                        <a:pt x="64382" y="18623"/>
                      </a:lnTo>
                      <a:lnTo>
                        <a:pt x="64466" y="18685"/>
                      </a:lnTo>
                      <a:lnTo>
                        <a:pt x="64529" y="18623"/>
                      </a:lnTo>
                      <a:lnTo>
                        <a:pt x="64591" y="18685"/>
                      </a:lnTo>
                      <a:lnTo>
                        <a:pt x="64612" y="18769"/>
                      </a:lnTo>
                      <a:lnTo>
                        <a:pt x="64696" y="18811"/>
                      </a:lnTo>
                      <a:lnTo>
                        <a:pt x="64842" y="18664"/>
                      </a:lnTo>
                      <a:lnTo>
                        <a:pt x="64780" y="18602"/>
                      </a:lnTo>
                      <a:lnTo>
                        <a:pt x="64780" y="18581"/>
                      </a:lnTo>
                      <a:lnTo>
                        <a:pt x="64842" y="18518"/>
                      </a:lnTo>
                      <a:lnTo>
                        <a:pt x="64926" y="18560"/>
                      </a:lnTo>
                      <a:lnTo>
                        <a:pt x="65010" y="18497"/>
                      </a:lnTo>
                      <a:lnTo>
                        <a:pt x="65094" y="18497"/>
                      </a:lnTo>
                      <a:lnTo>
                        <a:pt x="65114" y="18455"/>
                      </a:lnTo>
                      <a:lnTo>
                        <a:pt x="65010" y="18351"/>
                      </a:lnTo>
                      <a:lnTo>
                        <a:pt x="65031" y="18288"/>
                      </a:lnTo>
                      <a:lnTo>
                        <a:pt x="65031" y="18246"/>
                      </a:lnTo>
                      <a:lnTo>
                        <a:pt x="64926" y="18183"/>
                      </a:lnTo>
                      <a:lnTo>
                        <a:pt x="64884" y="18141"/>
                      </a:lnTo>
                      <a:lnTo>
                        <a:pt x="64884" y="18162"/>
                      </a:lnTo>
                      <a:lnTo>
                        <a:pt x="64884" y="18204"/>
                      </a:lnTo>
                      <a:lnTo>
                        <a:pt x="64822" y="18204"/>
                      </a:lnTo>
                      <a:lnTo>
                        <a:pt x="64717" y="18162"/>
                      </a:lnTo>
                      <a:lnTo>
                        <a:pt x="64696" y="18183"/>
                      </a:lnTo>
                      <a:lnTo>
                        <a:pt x="64696" y="18246"/>
                      </a:lnTo>
                      <a:lnTo>
                        <a:pt x="64591" y="18246"/>
                      </a:lnTo>
                      <a:lnTo>
                        <a:pt x="64529" y="18288"/>
                      </a:lnTo>
                      <a:lnTo>
                        <a:pt x="64466" y="18246"/>
                      </a:lnTo>
                      <a:lnTo>
                        <a:pt x="64487" y="18141"/>
                      </a:lnTo>
                      <a:lnTo>
                        <a:pt x="64529" y="18100"/>
                      </a:lnTo>
                      <a:lnTo>
                        <a:pt x="64382" y="17890"/>
                      </a:lnTo>
                      <a:lnTo>
                        <a:pt x="64487" y="17828"/>
                      </a:lnTo>
                      <a:lnTo>
                        <a:pt x="64382" y="17660"/>
                      </a:lnTo>
                      <a:lnTo>
                        <a:pt x="64424" y="17451"/>
                      </a:lnTo>
                      <a:lnTo>
                        <a:pt x="64424" y="17325"/>
                      </a:lnTo>
                      <a:lnTo>
                        <a:pt x="64508" y="17221"/>
                      </a:lnTo>
                      <a:lnTo>
                        <a:pt x="64508" y="17032"/>
                      </a:lnTo>
                      <a:lnTo>
                        <a:pt x="64612" y="16928"/>
                      </a:lnTo>
                      <a:lnTo>
                        <a:pt x="64612" y="16802"/>
                      </a:lnTo>
                      <a:lnTo>
                        <a:pt x="64591" y="16781"/>
                      </a:lnTo>
                      <a:lnTo>
                        <a:pt x="64717" y="16719"/>
                      </a:lnTo>
                      <a:lnTo>
                        <a:pt x="64591" y="16572"/>
                      </a:lnTo>
                      <a:lnTo>
                        <a:pt x="64633" y="16175"/>
                      </a:lnTo>
                      <a:lnTo>
                        <a:pt x="64738" y="16091"/>
                      </a:lnTo>
                      <a:lnTo>
                        <a:pt x="64633" y="15944"/>
                      </a:lnTo>
                      <a:lnTo>
                        <a:pt x="64612" y="15777"/>
                      </a:lnTo>
                      <a:lnTo>
                        <a:pt x="64529" y="15735"/>
                      </a:lnTo>
                      <a:lnTo>
                        <a:pt x="64529" y="15672"/>
                      </a:lnTo>
                      <a:lnTo>
                        <a:pt x="64633" y="15589"/>
                      </a:lnTo>
                      <a:lnTo>
                        <a:pt x="64612" y="15442"/>
                      </a:lnTo>
                      <a:lnTo>
                        <a:pt x="64696" y="15379"/>
                      </a:lnTo>
                      <a:lnTo>
                        <a:pt x="64822" y="15170"/>
                      </a:lnTo>
                      <a:lnTo>
                        <a:pt x="64947" y="15212"/>
                      </a:lnTo>
                      <a:lnTo>
                        <a:pt x="65031" y="15149"/>
                      </a:lnTo>
                      <a:lnTo>
                        <a:pt x="65114" y="15170"/>
                      </a:lnTo>
                      <a:lnTo>
                        <a:pt x="65156" y="15107"/>
                      </a:lnTo>
                      <a:lnTo>
                        <a:pt x="65366" y="15107"/>
                      </a:lnTo>
                      <a:lnTo>
                        <a:pt x="65407" y="15045"/>
                      </a:lnTo>
                      <a:lnTo>
                        <a:pt x="65470" y="15024"/>
                      </a:lnTo>
                      <a:lnTo>
                        <a:pt x="65512" y="14919"/>
                      </a:lnTo>
                      <a:lnTo>
                        <a:pt x="65554" y="14919"/>
                      </a:lnTo>
                      <a:lnTo>
                        <a:pt x="65617" y="14898"/>
                      </a:lnTo>
                      <a:lnTo>
                        <a:pt x="65742" y="14898"/>
                      </a:lnTo>
                      <a:lnTo>
                        <a:pt x="65763" y="15003"/>
                      </a:lnTo>
                      <a:lnTo>
                        <a:pt x="65826" y="14961"/>
                      </a:lnTo>
                      <a:lnTo>
                        <a:pt x="65868" y="14961"/>
                      </a:lnTo>
                      <a:lnTo>
                        <a:pt x="65951" y="15107"/>
                      </a:lnTo>
                      <a:lnTo>
                        <a:pt x="65993" y="15107"/>
                      </a:lnTo>
                      <a:lnTo>
                        <a:pt x="66098" y="14961"/>
                      </a:lnTo>
                      <a:lnTo>
                        <a:pt x="66098" y="14835"/>
                      </a:lnTo>
                      <a:lnTo>
                        <a:pt x="66182" y="14815"/>
                      </a:lnTo>
                      <a:lnTo>
                        <a:pt x="66203" y="14689"/>
                      </a:lnTo>
                      <a:lnTo>
                        <a:pt x="66265" y="14689"/>
                      </a:lnTo>
                      <a:lnTo>
                        <a:pt x="66286" y="14794"/>
                      </a:lnTo>
                      <a:lnTo>
                        <a:pt x="66412" y="14856"/>
                      </a:lnTo>
                      <a:lnTo>
                        <a:pt x="66412" y="15003"/>
                      </a:lnTo>
                      <a:lnTo>
                        <a:pt x="66391" y="15045"/>
                      </a:lnTo>
                      <a:lnTo>
                        <a:pt x="66454" y="15107"/>
                      </a:lnTo>
                      <a:lnTo>
                        <a:pt x="66475" y="15212"/>
                      </a:lnTo>
                      <a:lnTo>
                        <a:pt x="66391" y="15275"/>
                      </a:lnTo>
                      <a:lnTo>
                        <a:pt x="66454" y="15317"/>
                      </a:lnTo>
                      <a:lnTo>
                        <a:pt x="66475" y="15442"/>
                      </a:lnTo>
                      <a:lnTo>
                        <a:pt x="66454" y="15442"/>
                      </a:lnTo>
                      <a:lnTo>
                        <a:pt x="66454" y="15526"/>
                      </a:lnTo>
                      <a:lnTo>
                        <a:pt x="66475" y="15568"/>
                      </a:lnTo>
                      <a:lnTo>
                        <a:pt x="66412" y="15651"/>
                      </a:lnTo>
                      <a:lnTo>
                        <a:pt x="66391" y="15693"/>
                      </a:lnTo>
                      <a:lnTo>
                        <a:pt x="66412" y="15756"/>
                      </a:lnTo>
                      <a:lnTo>
                        <a:pt x="66516" y="15651"/>
                      </a:lnTo>
                      <a:lnTo>
                        <a:pt x="66558" y="15735"/>
                      </a:lnTo>
                      <a:lnTo>
                        <a:pt x="66663" y="15756"/>
                      </a:lnTo>
                      <a:lnTo>
                        <a:pt x="66684" y="15965"/>
                      </a:lnTo>
                      <a:lnTo>
                        <a:pt x="66726" y="15903"/>
                      </a:lnTo>
                      <a:lnTo>
                        <a:pt x="66726" y="15840"/>
                      </a:lnTo>
                      <a:lnTo>
                        <a:pt x="66830" y="15735"/>
                      </a:lnTo>
                      <a:lnTo>
                        <a:pt x="66914" y="15735"/>
                      </a:lnTo>
                      <a:lnTo>
                        <a:pt x="66977" y="15777"/>
                      </a:lnTo>
                      <a:lnTo>
                        <a:pt x="66872" y="15944"/>
                      </a:lnTo>
                      <a:lnTo>
                        <a:pt x="66977" y="16049"/>
                      </a:lnTo>
                      <a:lnTo>
                        <a:pt x="66998" y="16175"/>
                      </a:lnTo>
                      <a:lnTo>
                        <a:pt x="67081" y="15986"/>
                      </a:lnTo>
                      <a:lnTo>
                        <a:pt x="67144" y="15944"/>
                      </a:lnTo>
                      <a:lnTo>
                        <a:pt x="67144" y="15861"/>
                      </a:lnTo>
                      <a:lnTo>
                        <a:pt x="67207" y="15777"/>
                      </a:lnTo>
                      <a:lnTo>
                        <a:pt x="67207" y="15484"/>
                      </a:lnTo>
                      <a:lnTo>
                        <a:pt x="67291" y="15421"/>
                      </a:lnTo>
                      <a:lnTo>
                        <a:pt x="67207" y="15338"/>
                      </a:lnTo>
                      <a:lnTo>
                        <a:pt x="67311" y="15254"/>
                      </a:lnTo>
                      <a:lnTo>
                        <a:pt x="67311" y="15149"/>
                      </a:lnTo>
                      <a:lnTo>
                        <a:pt x="67249" y="15128"/>
                      </a:lnTo>
                      <a:lnTo>
                        <a:pt x="67249" y="15066"/>
                      </a:lnTo>
                      <a:lnTo>
                        <a:pt x="67311" y="15045"/>
                      </a:lnTo>
                      <a:lnTo>
                        <a:pt x="67332" y="14856"/>
                      </a:lnTo>
                      <a:lnTo>
                        <a:pt x="67249" y="14794"/>
                      </a:lnTo>
                      <a:lnTo>
                        <a:pt x="67311" y="14605"/>
                      </a:lnTo>
                      <a:lnTo>
                        <a:pt x="67395" y="14522"/>
                      </a:lnTo>
                      <a:lnTo>
                        <a:pt x="67542" y="14501"/>
                      </a:lnTo>
                      <a:lnTo>
                        <a:pt x="67604" y="14584"/>
                      </a:lnTo>
                      <a:lnTo>
                        <a:pt x="67667" y="14647"/>
                      </a:lnTo>
                      <a:lnTo>
                        <a:pt x="67730" y="14584"/>
                      </a:lnTo>
                      <a:lnTo>
                        <a:pt x="67646" y="14501"/>
                      </a:lnTo>
                      <a:lnTo>
                        <a:pt x="67688" y="14375"/>
                      </a:lnTo>
                      <a:lnTo>
                        <a:pt x="67521" y="14291"/>
                      </a:lnTo>
                      <a:lnTo>
                        <a:pt x="67479" y="14061"/>
                      </a:lnTo>
                      <a:lnTo>
                        <a:pt x="67395" y="13999"/>
                      </a:lnTo>
                      <a:lnTo>
                        <a:pt x="67395" y="13957"/>
                      </a:lnTo>
                      <a:lnTo>
                        <a:pt x="67291" y="13873"/>
                      </a:lnTo>
                      <a:lnTo>
                        <a:pt x="67270" y="13706"/>
                      </a:lnTo>
                      <a:lnTo>
                        <a:pt x="67311" y="13664"/>
                      </a:lnTo>
                      <a:lnTo>
                        <a:pt x="67291" y="13538"/>
                      </a:lnTo>
                      <a:lnTo>
                        <a:pt x="67165" y="13434"/>
                      </a:lnTo>
                      <a:lnTo>
                        <a:pt x="67186" y="13329"/>
                      </a:lnTo>
                      <a:lnTo>
                        <a:pt x="67123" y="13266"/>
                      </a:lnTo>
                      <a:lnTo>
                        <a:pt x="67291" y="13141"/>
                      </a:lnTo>
                      <a:lnTo>
                        <a:pt x="67416" y="13141"/>
                      </a:lnTo>
                      <a:lnTo>
                        <a:pt x="67521" y="13015"/>
                      </a:lnTo>
                      <a:lnTo>
                        <a:pt x="67688" y="13015"/>
                      </a:lnTo>
                      <a:lnTo>
                        <a:pt x="67730" y="12952"/>
                      </a:lnTo>
                      <a:lnTo>
                        <a:pt x="67897" y="13078"/>
                      </a:lnTo>
                      <a:lnTo>
                        <a:pt x="68044" y="13078"/>
                      </a:lnTo>
                      <a:lnTo>
                        <a:pt x="68107" y="13120"/>
                      </a:lnTo>
                      <a:lnTo>
                        <a:pt x="68211" y="13141"/>
                      </a:lnTo>
                      <a:lnTo>
                        <a:pt x="68274" y="13120"/>
                      </a:lnTo>
                      <a:lnTo>
                        <a:pt x="68127" y="13182"/>
                      </a:lnTo>
                      <a:lnTo>
                        <a:pt x="68211" y="13245"/>
                      </a:lnTo>
                      <a:lnTo>
                        <a:pt x="68065" y="13287"/>
                      </a:lnTo>
                      <a:lnTo>
                        <a:pt x="67939" y="13266"/>
                      </a:lnTo>
                      <a:lnTo>
                        <a:pt x="67793" y="13434"/>
                      </a:lnTo>
                      <a:lnTo>
                        <a:pt x="67793" y="13496"/>
                      </a:lnTo>
                      <a:lnTo>
                        <a:pt x="67835" y="13643"/>
                      </a:lnTo>
                      <a:lnTo>
                        <a:pt x="67835" y="13768"/>
                      </a:lnTo>
                      <a:lnTo>
                        <a:pt x="67918" y="13810"/>
                      </a:lnTo>
                      <a:lnTo>
                        <a:pt x="67939" y="13894"/>
                      </a:lnTo>
                      <a:lnTo>
                        <a:pt x="68065" y="14061"/>
                      </a:lnTo>
                      <a:lnTo>
                        <a:pt x="68065" y="14103"/>
                      </a:lnTo>
                      <a:lnTo>
                        <a:pt x="68107" y="14103"/>
                      </a:lnTo>
                      <a:lnTo>
                        <a:pt x="68065" y="14166"/>
                      </a:lnTo>
                      <a:lnTo>
                        <a:pt x="68211" y="14208"/>
                      </a:lnTo>
                      <a:lnTo>
                        <a:pt x="68232" y="14333"/>
                      </a:lnTo>
                      <a:lnTo>
                        <a:pt x="68232" y="14396"/>
                      </a:lnTo>
                      <a:lnTo>
                        <a:pt x="68169" y="14438"/>
                      </a:lnTo>
                      <a:lnTo>
                        <a:pt x="68211" y="14710"/>
                      </a:lnTo>
                      <a:lnTo>
                        <a:pt x="68253" y="14731"/>
                      </a:lnTo>
                      <a:lnTo>
                        <a:pt x="68316" y="14647"/>
                      </a:lnTo>
                      <a:lnTo>
                        <a:pt x="68358" y="14647"/>
                      </a:lnTo>
                      <a:lnTo>
                        <a:pt x="68441" y="14752"/>
                      </a:lnTo>
                      <a:lnTo>
                        <a:pt x="68483" y="14835"/>
                      </a:lnTo>
                      <a:lnTo>
                        <a:pt x="68420" y="15024"/>
                      </a:lnTo>
                      <a:lnTo>
                        <a:pt x="68420" y="15233"/>
                      </a:lnTo>
                      <a:lnTo>
                        <a:pt x="68483" y="15317"/>
                      </a:lnTo>
                      <a:lnTo>
                        <a:pt x="68567" y="15254"/>
                      </a:lnTo>
                      <a:lnTo>
                        <a:pt x="68672" y="15275"/>
                      </a:lnTo>
                      <a:lnTo>
                        <a:pt x="68692" y="15338"/>
                      </a:lnTo>
                      <a:lnTo>
                        <a:pt x="68672" y="15421"/>
                      </a:lnTo>
                      <a:lnTo>
                        <a:pt x="68588" y="15421"/>
                      </a:lnTo>
                      <a:lnTo>
                        <a:pt x="68483" y="15484"/>
                      </a:lnTo>
                      <a:lnTo>
                        <a:pt x="68462" y="15484"/>
                      </a:lnTo>
                      <a:lnTo>
                        <a:pt x="68337" y="15631"/>
                      </a:lnTo>
                      <a:lnTo>
                        <a:pt x="68316" y="15735"/>
                      </a:lnTo>
                      <a:lnTo>
                        <a:pt x="68169" y="15798"/>
                      </a:lnTo>
                      <a:lnTo>
                        <a:pt x="68148" y="15861"/>
                      </a:lnTo>
                      <a:lnTo>
                        <a:pt x="68065" y="15882"/>
                      </a:lnTo>
                      <a:lnTo>
                        <a:pt x="68065" y="15986"/>
                      </a:lnTo>
                      <a:lnTo>
                        <a:pt x="68023" y="16070"/>
                      </a:lnTo>
                      <a:lnTo>
                        <a:pt x="68065" y="16195"/>
                      </a:lnTo>
                      <a:lnTo>
                        <a:pt x="68148" y="16175"/>
                      </a:lnTo>
                      <a:lnTo>
                        <a:pt x="68148" y="16321"/>
                      </a:lnTo>
                      <a:lnTo>
                        <a:pt x="68044" y="16509"/>
                      </a:lnTo>
                      <a:lnTo>
                        <a:pt x="68065" y="16593"/>
                      </a:lnTo>
                      <a:lnTo>
                        <a:pt x="68127" y="16614"/>
                      </a:lnTo>
                      <a:lnTo>
                        <a:pt x="68107" y="16844"/>
                      </a:lnTo>
                      <a:lnTo>
                        <a:pt x="68127" y="17032"/>
                      </a:lnTo>
                      <a:lnTo>
                        <a:pt x="68065" y="17116"/>
                      </a:lnTo>
                      <a:lnTo>
                        <a:pt x="67939" y="17158"/>
                      </a:lnTo>
                      <a:lnTo>
                        <a:pt x="67918" y="17263"/>
                      </a:lnTo>
                      <a:lnTo>
                        <a:pt x="67960" y="17325"/>
                      </a:lnTo>
                      <a:lnTo>
                        <a:pt x="67939" y="17535"/>
                      </a:lnTo>
                      <a:lnTo>
                        <a:pt x="67918" y="17576"/>
                      </a:lnTo>
                      <a:lnTo>
                        <a:pt x="67939" y="17660"/>
                      </a:lnTo>
                      <a:lnTo>
                        <a:pt x="68044" y="17765"/>
                      </a:lnTo>
                      <a:lnTo>
                        <a:pt x="67960" y="17765"/>
                      </a:lnTo>
                      <a:lnTo>
                        <a:pt x="67939" y="17953"/>
                      </a:lnTo>
                      <a:lnTo>
                        <a:pt x="67960" y="17995"/>
                      </a:lnTo>
                      <a:lnTo>
                        <a:pt x="67960" y="18141"/>
                      </a:lnTo>
                      <a:lnTo>
                        <a:pt x="67855" y="18246"/>
                      </a:lnTo>
                      <a:lnTo>
                        <a:pt x="67939" y="18372"/>
                      </a:lnTo>
                      <a:lnTo>
                        <a:pt x="67939" y="18602"/>
                      </a:lnTo>
                      <a:lnTo>
                        <a:pt x="68023" y="18811"/>
                      </a:lnTo>
                      <a:lnTo>
                        <a:pt x="67835" y="19146"/>
                      </a:lnTo>
                      <a:lnTo>
                        <a:pt x="67939" y="19292"/>
                      </a:lnTo>
                      <a:lnTo>
                        <a:pt x="67835" y="19250"/>
                      </a:lnTo>
                      <a:lnTo>
                        <a:pt x="67625" y="19292"/>
                      </a:lnTo>
                      <a:lnTo>
                        <a:pt x="67625" y="19501"/>
                      </a:lnTo>
                      <a:lnTo>
                        <a:pt x="67646" y="19564"/>
                      </a:lnTo>
                      <a:lnTo>
                        <a:pt x="67521" y="19711"/>
                      </a:lnTo>
                      <a:lnTo>
                        <a:pt x="67291" y="19606"/>
                      </a:lnTo>
                      <a:lnTo>
                        <a:pt x="67186" y="19711"/>
                      </a:lnTo>
                      <a:lnTo>
                        <a:pt x="67186" y="19773"/>
                      </a:lnTo>
                      <a:lnTo>
                        <a:pt x="67332" y="19773"/>
                      </a:lnTo>
                      <a:lnTo>
                        <a:pt x="67542" y="20087"/>
                      </a:lnTo>
                      <a:lnTo>
                        <a:pt x="67542" y="20380"/>
                      </a:lnTo>
                      <a:lnTo>
                        <a:pt x="67500" y="20464"/>
                      </a:lnTo>
                      <a:lnTo>
                        <a:pt x="67542" y="20548"/>
                      </a:lnTo>
                      <a:lnTo>
                        <a:pt x="67437" y="20569"/>
                      </a:lnTo>
                      <a:lnTo>
                        <a:pt x="67416" y="20778"/>
                      </a:lnTo>
                      <a:lnTo>
                        <a:pt x="67291" y="20924"/>
                      </a:lnTo>
                      <a:lnTo>
                        <a:pt x="67270" y="21175"/>
                      </a:lnTo>
                      <a:lnTo>
                        <a:pt x="67374" y="21385"/>
                      </a:lnTo>
                      <a:lnTo>
                        <a:pt x="67416" y="21761"/>
                      </a:lnTo>
                      <a:lnTo>
                        <a:pt x="67583" y="22033"/>
                      </a:lnTo>
                      <a:lnTo>
                        <a:pt x="67583" y="22242"/>
                      </a:lnTo>
                      <a:lnTo>
                        <a:pt x="67835" y="22807"/>
                      </a:lnTo>
                      <a:lnTo>
                        <a:pt x="68148" y="23414"/>
                      </a:lnTo>
                      <a:lnTo>
                        <a:pt x="68462" y="23916"/>
                      </a:lnTo>
                      <a:lnTo>
                        <a:pt x="68630" y="24063"/>
                      </a:lnTo>
                      <a:lnTo>
                        <a:pt x="68630" y="24251"/>
                      </a:lnTo>
                      <a:lnTo>
                        <a:pt x="69048" y="24732"/>
                      </a:lnTo>
                      <a:lnTo>
                        <a:pt x="69488" y="25527"/>
                      </a:lnTo>
                      <a:lnTo>
                        <a:pt x="69697" y="25632"/>
                      </a:lnTo>
                      <a:lnTo>
                        <a:pt x="69843" y="25632"/>
                      </a:lnTo>
                      <a:lnTo>
                        <a:pt x="69927" y="25590"/>
                      </a:lnTo>
                      <a:lnTo>
                        <a:pt x="69927" y="25590"/>
                      </a:lnTo>
                      <a:lnTo>
                        <a:pt x="69885" y="25695"/>
                      </a:lnTo>
                      <a:lnTo>
                        <a:pt x="69780" y="25737"/>
                      </a:lnTo>
                      <a:lnTo>
                        <a:pt x="69697" y="25737"/>
                      </a:lnTo>
                      <a:lnTo>
                        <a:pt x="69843" y="25988"/>
                      </a:lnTo>
                      <a:lnTo>
                        <a:pt x="70052" y="26469"/>
                      </a:lnTo>
                      <a:lnTo>
                        <a:pt x="70094" y="26678"/>
                      </a:lnTo>
                      <a:lnTo>
                        <a:pt x="70220" y="26867"/>
                      </a:lnTo>
                      <a:lnTo>
                        <a:pt x="70450" y="26887"/>
                      </a:lnTo>
                      <a:lnTo>
                        <a:pt x="70471" y="26971"/>
                      </a:lnTo>
                      <a:lnTo>
                        <a:pt x="70471" y="27076"/>
                      </a:lnTo>
                      <a:lnTo>
                        <a:pt x="70513" y="27159"/>
                      </a:lnTo>
                      <a:lnTo>
                        <a:pt x="70471" y="27285"/>
                      </a:lnTo>
                      <a:lnTo>
                        <a:pt x="70617" y="27034"/>
                      </a:lnTo>
                      <a:lnTo>
                        <a:pt x="70659" y="26762"/>
                      </a:lnTo>
                      <a:lnTo>
                        <a:pt x="70680" y="26741"/>
                      </a:lnTo>
                      <a:lnTo>
                        <a:pt x="70680" y="26636"/>
                      </a:lnTo>
                      <a:lnTo>
                        <a:pt x="70827" y="26511"/>
                      </a:lnTo>
                      <a:lnTo>
                        <a:pt x="70848" y="26406"/>
                      </a:lnTo>
                      <a:lnTo>
                        <a:pt x="70827" y="26343"/>
                      </a:lnTo>
                      <a:lnTo>
                        <a:pt x="70868" y="26239"/>
                      </a:lnTo>
                      <a:lnTo>
                        <a:pt x="70931" y="25988"/>
                      </a:lnTo>
                      <a:lnTo>
                        <a:pt x="70868" y="25883"/>
                      </a:lnTo>
                      <a:lnTo>
                        <a:pt x="70889" y="25695"/>
                      </a:lnTo>
                      <a:lnTo>
                        <a:pt x="70994" y="25611"/>
                      </a:lnTo>
                      <a:lnTo>
                        <a:pt x="70889" y="25507"/>
                      </a:lnTo>
                      <a:lnTo>
                        <a:pt x="70848" y="25527"/>
                      </a:lnTo>
                      <a:lnTo>
                        <a:pt x="70764" y="25507"/>
                      </a:lnTo>
                      <a:lnTo>
                        <a:pt x="70827" y="25423"/>
                      </a:lnTo>
                      <a:lnTo>
                        <a:pt x="70743" y="25276"/>
                      </a:lnTo>
                      <a:lnTo>
                        <a:pt x="70785" y="25297"/>
                      </a:lnTo>
                      <a:lnTo>
                        <a:pt x="70848" y="25255"/>
                      </a:lnTo>
                      <a:lnTo>
                        <a:pt x="70743" y="25151"/>
                      </a:lnTo>
                      <a:lnTo>
                        <a:pt x="70764" y="25067"/>
                      </a:lnTo>
                      <a:lnTo>
                        <a:pt x="70785" y="24942"/>
                      </a:lnTo>
                      <a:lnTo>
                        <a:pt x="70659" y="24942"/>
                      </a:lnTo>
                      <a:lnTo>
                        <a:pt x="70576" y="24879"/>
                      </a:lnTo>
                      <a:lnTo>
                        <a:pt x="70638" y="24774"/>
                      </a:lnTo>
                      <a:lnTo>
                        <a:pt x="70743" y="24879"/>
                      </a:lnTo>
                      <a:lnTo>
                        <a:pt x="70889" y="24732"/>
                      </a:lnTo>
                      <a:lnTo>
                        <a:pt x="70973" y="24753"/>
                      </a:lnTo>
                      <a:lnTo>
                        <a:pt x="71078" y="24649"/>
                      </a:lnTo>
                      <a:lnTo>
                        <a:pt x="71182" y="24565"/>
                      </a:lnTo>
                      <a:lnTo>
                        <a:pt x="71203" y="24586"/>
                      </a:lnTo>
                      <a:lnTo>
                        <a:pt x="71350" y="24628"/>
                      </a:lnTo>
                      <a:lnTo>
                        <a:pt x="71266" y="24523"/>
                      </a:lnTo>
                      <a:lnTo>
                        <a:pt x="71099" y="24439"/>
                      </a:lnTo>
                      <a:lnTo>
                        <a:pt x="71099" y="24314"/>
                      </a:lnTo>
                      <a:lnTo>
                        <a:pt x="70952" y="24230"/>
                      </a:lnTo>
                      <a:lnTo>
                        <a:pt x="70848" y="23895"/>
                      </a:lnTo>
                      <a:lnTo>
                        <a:pt x="70931" y="23602"/>
                      </a:lnTo>
                      <a:lnTo>
                        <a:pt x="70827" y="23498"/>
                      </a:lnTo>
                      <a:lnTo>
                        <a:pt x="70889" y="23414"/>
                      </a:lnTo>
                      <a:lnTo>
                        <a:pt x="70931" y="23268"/>
                      </a:lnTo>
                      <a:lnTo>
                        <a:pt x="71036" y="23058"/>
                      </a:lnTo>
                      <a:lnTo>
                        <a:pt x="71078" y="23372"/>
                      </a:lnTo>
                      <a:lnTo>
                        <a:pt x="71161" y="23393"/>
                      </a:lnTo>
                      <a:lnTo>
                        <a:pt x="71350" y="23289"/>
                      </a:lnTo>
                      <a:lnTo>
                        <a:pt x="71371" y="23330"/>
                      </a:lnTo>
                      <a:lnTo>
                        <a:pt x="71705" y="23205"/>
                      </a:lnTo>
                      <a:lnTo>
                        <a:pt x="71705" y="23058"/>
                      </a:lnTo>
                      <a:lnTo>
                        <a:pt x="71789" y="22975"/>
                      </a:lnTo>
                      <a:lnTo>
                        <a:pt x="71664" y="22891"/>
                      </a:lnTo>
                      <a:lnTo>
                        <a:pt x="71454" y="22598"/>
                      </a:lnTo>
                      <a:lnTo>
                        <a:pt x="71371" y="22598"/>
                      </a:lnTo>
                      <a:lnTo>
                        <a:pt x="71078" y="22159"/>
                      </a:lnTo>
                      <a:lnTo>
                        <a:pt x="71078" y="22054"/>
                      </a:lnTo>
                      <a:lnTo>
                        <a:pt x="70994" y="21970"/>
                      </a:lnTo>
                      <a:lnTo>
                        <a:pt x="70973" y="21594"/>
                      </a:lnTo>
                      <a:lnTo>
                        <a:pt x="70994" y="21531"/>
                      </a:lnTo>
                      <a:lnTo>
                        <a:pt x="70952" y="21343"/>
                      </a:lnTo>
                      <a:lnTo>
                        <a:pt x="71036" y="21217"/>
                      </a:lnTo>
                      <a:lnTo>
                        <a:pt x="71036" y="21092"/>
                      </a:lnTo>
                      <a:lnTo>
                        <a:pt x="70889" y="21113"/>
                      </a:lnTo>
                      <a:lnTo>
                        <a:pt x="70868" y="21029"/>
                      </a:lnTo>
                      <a:lnTo>
                        <a:pt x="70973" y="20882"/>
                      </a:lnTo>
                      <a:lnTo>
                        <a:pt x="71078" y="20841"/>
                      </a:lnTo>
                      <a:lnTo>
                        <a:pt x="71078" y="20778"/>
                      </a:lnTo>
                      <a:lnTo>
                        <a:pt x="71078" y="20757"/>
                      </a:lnTo>
                      <a:lnTo>
                        <a:pt x="71161" y="20673"/>
                      </a:lnTo>
                      <a:lnTo>
                        <a:pt x="71182" y="20778"/>
                      </a:lnTo>
                      <a:lnTo>
                        <a:pt x="71182" y="20903"/>
                      </a:lnTo>
                      <a:lnTo>
                        <a:pt x="71140" y="21029"/>
                      </a:lnTo>
                      <a:lnTo>
                        <a:pt x="71140" y="21196"/>
                      </a:lnTo>
                      <a:lnTo>
                        <a:pt x="71308" y="21238"/>
                      </a:lnTo>
                      <a:lnTo>
                        <a:pt x="71475" y="21343"/>
                      </a:lnTo>
                      <a:lnTo>
                        <a:pt x="71559" y="21322"/>
                      </a:lnTo>
                      <a:lnTo>
                        <a:pt x="71559" y="21154"/>
                      </a:lnTo>
                      <a:lnTo>
                        <a:pt x="71601" y="21092"/>
                      </a:lnTo>
                      <a:lnTo>
                        <a:pt x="71496" y="20903"/>
                      </a:lnTo>
                      <a:lnTo>
                        <a:pt x="71245" y="20673"/>
                      </a:lnTo>
                      <a:lnTo>
                        <a:pt x="71245" y="20401"/>
                      </a:lnTo>
                      <a:lnTo>
                        <a:pt x="71099" y="20359"/>
                      </a:lnTo>
                      <a:lnTo>
                        <a:pt x="71078" y="20317"/>
                      </a:lnTo>
                      <a:lnTo>
                        <a:pt x="71057" y="20380"/>
                      </a:lnTo>
                      <a:lnTo>
                        <a:pt x="70973" y="20464"/>
                      </a:lnTo>
                      <a:lnTo>
                        <a:pt x="70973" y="20506"/>
                      </a:lnTo>
                      <a:lnTo>
                        <a:pt x="70931" y="20569"/>
                      </a:lnTo>
                      <a:lnTo>
                        <a:pt x="70785" y="20485"/>
                      </a:lnTo>
                      <a:lnTo>
                        <a:pt x="70785" y="20276"/>
                      </a:lnTo>
                      <a:lnTo>
                        <a:pt x="70722" y="20150"/>
                      </a:lnTo>
                      <a:lnTo>
                        <a:pt x="70617" y="19941"/>
                      </a:lnTo>
                      <a:lnTo>
                        <a:pt x="70680" y="19836"/>
                      </a:lnTo>
                      <a:lnTo>
                        <a:pt x="70743" y="19794"/>
                      </a:lnTo>
                      <a:lnTo>
                        <a:pt x="70722" y="19690"/>
                      </a:lnTo>
                      <a:lnTo>
                        <a:pt x="70785" y="19585"/>
                      </a:lnTo>
                      <a:lnTo>
                        <a:pt x="70722" y="19522"/>
                      </a:lnTo>
                      <a:lnTo>
                        <a:pt x="70743" y="19439"/>
                      </a:lnTo>
                      <a:lnTo>
                        <a:pt x="70743" y="19334"/>
                      </a:lnTo>
                      <a:lnTo>
                        <a:pt x="70659" y="19271"/>
                      </a:lnTo>
                      <a:lnTo>
                        <a:pt x="70555" y="19313"/>
                      </a:lnTo>
                      <a:lnTo>
                        <a:pt x="70366" y="19146"/>
                      </a:lnTo>
                      <a:lnTo>
                        <a:pt x="70241" y="19146"/>
                      </a:lnTo>
                      <a:lnTo>
                        <a:pt x="70157" y="19229"/>
                      </a:lnTo>
                      <a:lnTo>
                        <a:pt x="70157" y="19313"/>
                      </a:lnTo>
                      <a:lnTo>
                        <a:pt x="70304" y="19460"/>
                      </a:lnTo>
                      <a:lnTo>
                        <a:pt x="70262" y="19564"/>
                      </a:lnTo>
                      <a:lnTo>
                        <a:pt x="70220" y="19627"/>
                      </a:lnTo>
                      <a:lnTo>
                        <a:pt x="70094" y="19564"/>
                      </a:lnTo>
                      <a:lnTo>
                        <a:pt x="69927" y="19355"/>
                      </a:lnTo>
                      <a:lnTo>
                        <a:pt x="69822" y="19250"/>
                      </a:lnTo>
                      <a:lnTo>
                        <a:pt x="69739" y="19208"/>
                      </a:lnTo>
                      <a:lnTo>
                        <a:pt x="69801" y="19146"/>
                      </a:lnTo>
                      <a:lnTo>
                        <a:pt x="69697" y="18936"/>
                      </a:lnTo>
                      <a:lnTo>
                        <a:pt x="69697" y="18811"/>
                      </a:lnTo>
                      <a:lnTo>
                        <a:pt x="69697" y="18727"/>
                      </a:lnTo>
                      <a:lnTo>
                        <a:pt x="69634" y="18623"/>
                      </a:lnTo>
                      <a:lnTo>
                        <a:pt x="69697" y="18539"/>
                      </a:lnTo>
                      <a:lnTo>
                        <a:pt x="69634" y="18372"/>
                      </a:lnTo>
                      <a:lnTo>
                        <a:pt x="69718" y="18267"/>
                      </a:lnTo>
                      <a:lnTo>
                        <a:pt x="69718" y="18162"/>
                      </a:lnTo>
                      <a:lnTo>
                        <a:pt x="69739" y="18037"/>
                      </a:lnTo>
                      <a:lnTo>
                        <a:pt x="69739" y="17890"/>
                      </a:lnTo>
                      <a:lnTo>
                        <a:pt x="69697" y="17932"/>
                      </a:lnTo>
                      <a:lnTo>
                        <a:pt x="69592" y="17786"/>
                      </a:lnTo>
                      <a:lnTo>
                        <a:pt x="69613" y="17744"/>
                      </a:lnTo>
                      <a:lnTo>
                        <a:pt x="69697" y="17723"/>
                      </a:lnTo>
                      <a:lnTo>
                        <a:pt x="69801" y="17786"/>
                      </a:lnTo>
                      <a:lnTo>
                        <a:pt x="69801" y="17744"/>
                      </a:lnTo>
                      <a:lnTo>
                        <a:pt x="69718" y="17660"/>
                      </a:lnTo>
                      <a:lnTo>
                        <a:pt x="69634" y="17576"/>
                      </a:lnTo>
                      <a:lnTo>
                        <a:pt x="69676" y="17514"/>
                      </a:lnTo>
                      <a:lnTo>
                        <a:pt x="69718" y="17514"/>
                      </a:lnTo>
                      <a:lnTo>
                        <a:pt x="69697" y="17430"/>
                      </a:lnTo>
                      <a:lnTo>
                        <a:pt x="69613" y="17346"/>
                      </a:lnTo>
                      <a:lnTo>
                        <a:pt x="69488" y="17325"/>
                      </a:lnTo>
                      <a:lnTo>
                        <a:pt x="69467" y="17242"/>
                      </a:lnTo>
                      <a:lnTo>
                        <a:pt x="69508" y="17221"/>
                      </a:lnTo>
                      <a:lnTo>
                        <a:pt x="69488" y="17074"/>
                      </a:lnTo>
                      <a:lnTo>
                        <a:pt x="69383" y="16970"/>
                      </a:lnTo>
                      <a:lnTo>
                        <a:pt x="69404" y="16886"/>
                      </a:lnTo>
                      <a:lnTo>
                        <a:pt x="69425" y="16781"/>
                      </a:lnTo>
                      <a:lnTo>
                        <a:pt x="69488" y="16719"/>
                      </a:lnTo>
                      <a:lnTo>
                        <a:pt x="69404" y="16614"/>
                      </a:lnTo>
                      <a:lnTo>
                        <a:pt x="69425" y="16530"/>
                      </a:lnTo>
                      <a:lnTo>
                        <a:pt x="69508" y="16530"/>
                      </a:lnTo>
                      <a:lnTo>
                        <a:pt x="69613" y="16593"/>
                      </a:lnTo>
                      <a:lnTo>
                        <a:pt x="69697" y="16572"/>
                      </a:lnTo>
                      <a:lnTo>
                        <a:pt x="69739" y="16405"/>
                      </a:lnTo>
                      <a:lnTo>
                        <a:pt x="69822" y="16405"/>
                      </a:lnTo>
                      <a:lnTo>
                        <a:pt x="69885" y="16488"/>
                      </a:lnTo>
                      <a:lnTo>
                        <a:pt x="69927" y="16488"/>
                      </a:lnTo>
                      <a:lnTo>
                        <a:pt x="70011" y="16614"/>
                      </a:lnTo>
                      <a:lnTo>
                        <a:pt x="70136" y="16363"/>
                      </a:lnTo>
                      <a:lnTo>
                        <a:pt x="70011" y="16300"/>
                      </a:lnTo>
                      <a:lnTo>
                        <a:pt x="70032" y="16195"/>
                      </a:lnTo>
                      <a:lnTo>
                        <a:pt x="70115" y="16154"/>
                      </a:lnTo>
                      <a:lnTo>
                        <a:pt x="70241" y="15903"/>
                      </a:lnTo>
                      <a:lnTo>
                        <a:pt x="70241" y="15777"/>
                      </a:lnTo>
                      <a:lnTo>
                        <a:pt x="70324" y="15882"/>
                      </a:lnTo>
                      <a:lnTo>
                        <a:pt x="70429" y="15944"/>
                      </a:lnTo>
                      <a:lnTo>
                        <a:pt x="70429" y="16070"/>
                      </a:lnTo>
                      <a:lnTo>
                        <a:pt x="70555" y="16426"/>
                      </a:lnTo>
                      <a:lnTo>
                        <a:pt x="70638" y="16509"/>
                      </a:lnTo>
                      <a:lnTo>
                        <a:pt x="70680" y="16468"/>
                      </a:lnTo>
                      <a:lnTo>
                        <a:pt x="70722" y="16154"/>
                      </a:lnTo>
                      <a:lnTo>
                        <a:pt x="70743" y="16049"/>
                      </a:lnTo>
                      <a:lnTo>
                        <a:pt x="70722" y="15903"/>
                      </a:lnTo>
                      <a:lnTo>
                        <a:pt x="70785" y="15798"/>
                      </a:lnTo>
                      <a:lnTo>
                        <a:pt x="70722" y="15651"/>
                      </a:lnTo>
                      <a:lnTo>
                        <a:pt x="70827" y="15693"/>
                      </a:lnTo>
                      <a:lnTo>
                        <a:pt x="70889" y="15631"/>
                      </a:lnTo>
                      <a:lnTo>
                        <a:pt x="70952" y="15421"/>
                      </a:lnTo>
                      <a:lnTo>
                        <a:pt x="71057" y="15421"/>
                      </a:lnTo>
                      <a:lnTo>
                        <a:pt x="71182" y="15254"/>
                      </a:lnTo>
                      <a:lnTo>
                        <a:pt x="71308" y="15233"/>
                      </a:lnTo>
                      <a:lnTo>
                        <a:pt x="71371" y="15275"/>
                      </a:lnTo>
                      <a:lnTo>
                        <a:pt x="71559" y="15149"/>
                      </a:lnTo>
                      <a:lnTo>
                        <a:pt x="71705" y="15170"/>
                      </a:lnTo>
                      <a:lnTo>
                        <a:pt x="72019" y="15359"/>
                      </a:lnTo>
                      <a:lnTo>
                        <a:pt x="72040" y="15463"/>
                      </a:lnTo>
                      <a:lnTo>
                        <a:pt x="72124" y="15484"/>
                      </a:lnTo>
                      <a:lnTo>
                        <a:pt x="72229" y="15463"/>
                      </a:lnTo>
                      <a:lnTo>
                        <a:pt x="72291" y="15484"/>
                      </a:lnTo>
                      <a:lnTo>
                        <a:pt x="72229" y="15547"/>
                      </a:lnTo>
                      <a:lnTo>
                        <a:pt x="72396" y="15714"/>
                      </a:lnTo>
                      <a:lnTo>
                        <a:pt x="72438" y="15672"/>
                      </a:lnTo>
                      <a:lnTo>
                        <a:pt x="72542" y="15777"/>
                      </a:lnTo>
                      <a:lnTo>
                        <a:pt x="72668" y="15756"/>
                      </a:lnTo>
                      <a:lnTo>
                        <a:pt x="72752" y="15777"/>
                      </a:lnTo>
                      <a:lnTo>
                        <a:pt x="72752" y="15672"/>
                      </a:lnTo>
                      <a:lnTo>
                        <a:pt x="72647" y="15526"/>
                      </a:lnTo>
                      <a:lnTo>
                        <a:pt x="72710" y="15442"/>
                      </a:lnTo>
                      <a:lnTo>
                        <a:pt x="72668" y="15359"/>
                      </a:lnTo>
                      <a:lnTo>
                        <a:pt x="72605" y="15338"/>
                      </a:lnTo>
                      <a:lnTo>
                        <a:pt x="72605" y="15233"/>
                      </a:lnTo>
                      <a:lnTo>
                        <a:pt x="72668" y="15128"/>
                      </a:lnTo>
                      <a:lnTo>
                        <a:pt x="72731" y="14856"/>
                      </a:lnTo>
                      <a:lnTo>
                        <a:pt x="72814" y="14647"/>
                      </a:lnTo>
                      <a:lnTo>
                        <a:pt x="72773" y="14543"/>
                      </a:lnTo>
                      <a:lnTo>
                        <a:pt x="72919" y="14375"/>
                      </a:lnTo>
                      <a:lnTo>
                        <a:pt x="72856" y="14291"/>
                      </a:lnTo>
                      <a:lnTo>
                        <a:pt x="72940" y="14229"/>
                      </a:lnTo>
                      <a:lnTo>
                        <a:pt x="72856" y="14061"/>
                      </a:lnTo>
                      <a:lnTo>
                        <a:pt x="72773" y="13999"/>
                      </a:lnTo>
                      <a:lnTo>
                        <a:pt x="72773" y="13957"/>
                      </a:lnTo>
                      <a:lnTo>
                        <a:pt x="72940" y="13957"/>
                      </a:lnTo>
                      <a:lnTo>
                        <a:pt x="72982" y="13810"/>
                      </a:lnTo>
                      <a:lnTo>
                        <a:pt x="72814" y="13747"/>
                      </a:lnTo>
                      <a:lnTo>
                        <a:pt x="72752" y="13643"/>
                      </a:lnTo>
                      <a:lnTo>
                        <a:pt x="72835" y="13601"/>
                      </a:lnTo>
                      <a:lnTo>
                        <a:pt x="72877" y="13664"/>
                      </a:lnTo>
                      <a:lnTo>
                        <a:pt x="72961" y="13643"/>
                      </a:lnTo>
                      <a:lnTo>
                        <a:pt x="72982" y="13559"/>
                      </a:lnTo>
                      <a:lnTo>
                        <a:pt x="72940" y="13475"/>
                      </a:lnTo>
                      <a:lnTo>
                        <a:pt x="73065" y="13371"/>
                      </a:lnTo>
                      <a:lnTo>
                        <a:pt x="73065" y="13287"/>
                      </a:lnTo>
                      <a:lnTo>
                        <a:pt x="72982" y="13224"/>
                      </a:lnTo>
                      <a:lnTo>
                        <a:pt x="73065" y="13162"/>
                      </a:lnTo>
                      <a:lnTo>
                        <a:pt x="73149" y="13182"/>
                      </a:lnTo>
                      <a:lnTo>
                        <a:pt x="73191" y="13078"/>
                      </a:lnTo>
                      <a:lnTo>
                        <a:pt x="73233" y="13036"/>
                      </a:lnTo>
                      <a:lnTo>
                        <a:pt x="73170" y="12973"/>
                      </a:lnTo>
                      <a:lnTo>
                        <a:pt x="73275" y="12952"/>
                      </a:lnTo>
                      <a:lnTo>
                        <a:pt x="73400" y="12827"/>
                      </a:lnTo>
                      <a:lnTo>
                        <a:pt x="73358" y="12743"/>
                      </a:lnTo>
                      <a:lnTo>
                        <a:pt x="73379" y="12638"/>
                      </a:lnTo>
                      <a:lnTo>
                        <a:pt x="73421" y="12722"/>
                      </a:lnTo>
                      <a:lnTo>
                        <a:pt x="73526" y="12618"/>
                      </a:lnTo>
                      <a:lnTo>
                        <a:pt x="73463" y="12450"/>
                      </a:lnTo>
                      <a:lnTo>
                        <a:pt x="73463" y="12304"/>
                      </a:lnTo>
                      <a:lnTo>
                        <a:pt x="73568" y="12304"/>
                      </a:lnTo>
                      <a:lnTo>
                        <a:pt x="73589" y="12325"/>
                      </a:lnTo>
                      <a:lnTo>
                        <a:pt x="73651" y="12283"/>
                      </a:lnTo>
                      <a:lnTo>
                        <a:pt x="73819" y="12074"/>
                      </a:lnTo>
                      <a:lnTo>
                        <a:pt x="73756" y="12032"/>
                      </a:lnTo>
                      <a:lnTo>
                        <a:pt x="73756" y="11927"/>
                      </a:lnTo>
                      <a:lnTo>
                        <a:pt x="73861" y="11927"/>
                      </a:lnTo>
                      <a:lnTo>
                        <a:pt x="74070" y="11760"/>
                      </a:lnTo>
                      <a:lnTo>
                        <a:pt x="73986" y="11697"/>
                      </a:lnTo>
                      <a:lnTo>
                        <a:pt x="74028" y="11655"/>
                      </a:lnTo>
                      <a:lnTo>
                        <a:pt x="74174" y="11655"/>
                      </a:lnTo>
                      <a:lnTo>
                        <a:pt x="74342" y="11550"/>
                      </a:lnTo>
                      <a:lnTo>
                        <a:pt x="74300" y="11467"/>
                      </a:lnTo>
                      <a:lnTo>
                        <a:pt x="74321" y="11404"/>
                      </a:lnTo>
                      <a:lnTo>
                        <a:pt x="74405" y="11467"/>
                      </a:lnTo>
                      <a:lnTo>
                        <a:pt x="74426" y="11571"/>
                      </a:lnTo>
                      <a:lnTo>
                        <a:pt x="74530" y="11592"/>
                      </a:lnTo>
                      <a:lnTo>
                        <a:pt x="74614" y="11550"/>
                      </a:lnTo>
                      <a:lnTo>
                        <a:pt x="74739" y="11613"/>
                      </a:lnTo>
                      <a:lnTo>
                        <a:pt x="75158" y="11613"/>
                      </a:lnTo>
                      <a:lnTo>
                        <a:pt x="75242" y="11676"/>
                      </a:lnTo>
                      <a:lnTo>
                        <a:pt x="75283" y="11655"/>
                      </a:lnTo>
                      <a:lnTo>
                        <a:pt x="75242" y="11488"/>
                      </a:lnTo>
                      <a:lnTo>
                        <a:pt x="75137" y="11404"/>
                      </a:lnTo>
                      <a:lnTo>
                        <a:pt x="75137" y="11362"/>
                      </a:lnTo>
                      <a:lnTo>
                        <a:pt x="75221" y="11341"/>
                      </a:lnTo>
                      <a:lnTo>
                        <a:pt x="75221" y="10986"/>
                      </a:lnTo>
                      <a:lnTo>
                        <a:pt x="75053" y="10755"/>
                      </a:lnTo>
                      <a:lnTo>
                        <a:pt x="74928" y="10734"/>
                      </a:lnTo>
                      <a:lnTo>
                        <a:pt x="74760" y="10525"/>
                      </a:lnTo>
                      <a:lnTo>
                        <a:pt x="74844" y="10442"/>
                      </a:lnTo>
                      <a:lnTo>
                        <a:pt x="74677" y="10316"/>
                      </a:lnTo>
                      <a:lnTo>
                        <a:pt x="74426" y="10253"/>
                      </a:lnTo>
                      <a:lnTo>
                        <a:pt x="74153" y="10086"/>
                      </a:lnTo>
                      <a:lnTo>
                        <a:pt x="74049" y="9918"/>
                      </a:lnTo>
                      <a:lnTo>
                        <a:pt x="74028" y="10023"/>
                      </a:lnTo>
                      <a:lnTo>
                        <a:pt x="73944" y="10002"/>
                      </a:lnTo>
                      <a:lnTo>
                        <a:pt x="73902" y="10023"/>
                      </a:lnTo>
                      <a:lnTo>
                        <a:pt x="73881" y="10149"/>
                      </a:lnTo>
                      <a:lnTo>
                        <a:pt x="73735" y="10190"/>
                      </a:lnTo>
                      <a:lnTo>
                        <a:pt x="73693" y="10107"/>
                      </a:lnTo>
                      <a:lnTo>
                        <a:pt x="73693" y="9981"/>
                      </a:lnTo>
                      <a:lnTo>
                        <a:pt x="73819" y="9897"/>
                      </a:lnTo>
                      <a:lnTo>
                        <a:pt x="73735" y="9793"/>
                      </a:lnTo>
                      <a:lnTo>
                        <a:pt x="73777" y="9730"/>
                      </a:lnTo>
                      <a:lnTo>
                        <a:pt x="73840" y="9730"/>
                      </a:lnTo>
                      <a:lnTo>
                        <a:pt x="73923" y="9814"/>
                      </a:lnTo>
                      <a:lnTo>
                        <a:pt x="73693" y="9458"/>
                      </a:lnTo>
                      <a:lnTo>
                        <a:pt x="73526" y="9312"/>
                      </a:lnTo>
                      <a:lnTo>
                        <a:pt x="73526" y="9479"/>
                      </a:lnTo>
                      <a:lnTo>
                        <a:pt x="73526" y="9521"/>
                      </a:lnTo>
                      <a:lnTo>
                        <a:pt x="73463" y="9521"/>
                      </a:lnTo>
                      <a:lnTo>
                        <a:pt x="73254" y="9312"/>
                      </a:lnTo>
                      <a:lnTo>
                        <a:pt x="73254" y="9207"/>
                      </a:lnTo>
                      <a:lnTo>
                        <a:pt x="73358" y="9249"/>
                      </a:lnTo>
                      <a:lnTo>
                        <a:pt x="73296" y="9144"/>
                      </a:lnTo>
                      <a:lnTo>
                        <a:pt x="73003" y="8893"/>
                      </a:lnTo>
                      <a:lnTo>
                        <a:pt x="72961" y="8893"/>
                      </a:lnTo>
                      <a:lnTo>
                        <a:pt x="72982" y="8977"/>
                      </a:lnTo>
                      <a:lnTo>
                        <a:pt x="72940" y="9081"/>
                      </a:lnTo>
                      <a:lnTo>
                        <a:pt x="72773" y="9102"/>
                      </a:lnTo>
                      <a:lnTo>
                        <a:pt x="72647" y="8977"/>
                      </a:lnTo>
                      <a:lnTo>
                        <a:pt x="72521" y="8956"/>
                      </a:lnTo>
                      <a:lnTo>
                        <a:pt x="72375" y="8726"/>
                      </a:lnTo>
                      <a:lnTo>
                        <a:pt x="72375" y="8642"/>
                      </a:lnTo>
                      <a:lnTo>
                        <a:pt x="72312" y="8579"/>
                      </a:lnTo>
                      <a:lnTo>
                        <a:pt x="72208" y="8621"/>
                      </a:lnTo>
                      <a:lnTo>
                        <a:pt x="72019" y="8768"/>
                      </a:lnTo>
                      <a:lnTo>
                        <a:pt x="72019" y="8830"/>
                      </a:lnTo>
                      <a:lnTo>
                        <a:pt x="71915" y="8789"/>
                      </a:lnTo>
                      <a:lnTo>
                        <a:pt x="71831" y="8851"/>
                      </a:lnTo>
                      <a:lnTo>
                        <a:pt x="71831" y="9081"/>
                      </a:lnTo>
                      <a:lnTo>
                        <a:pt x="71894" y="9144"/>
                      </a:lnTo>
                      <a:lnTo>
                        <a:pt x="71894" y="9144"/>
                      </a:lnTo>
                      <a:lnTo>
                        <a:pt x="71789" y="9081"/>
                      </a:lnTo>
                      <a:lnTo>
                        <a:pt x="71705" y="8872"/>
                      </a:lnTo>
                      <a:lnTo>
                        <a:pt x="71747" y="8726"/>
                      </a:lnTo>
                      <a:lnTo>
                        <a:pt x="71580" y="8621"/>
                      </a:lnTo>
                      <a:lnTo>
                        <a:pt x="71517" y="8454"/>
                      </a:lnTo>
                      <a:lnTo>
                        <a:pt x="71475" y="8454"/>
                      </a:lnTo>
                      <a:lnTo>
                        <a:pt x="71580" y="8433"/>
                      </a:lnTo>
                      <a:lnTo>
                        <a:pt x="71685" y="8558"/>
                      </a:lnTo>
                      <a:lnTo>
                        <a:pt x="71685" y="8433"/>
                      </a:lnTo>
                      <a:lnTo>
                        <a:pt x="71810" y="8433"/>
                      </a:lnTo>
                      <a:lnTo>
                        <a:pt x="71915" y="8475"/>
                      </a:lnTo>
                      <a:lnTo>
                        <a:pt x="72061" y="8370"/>
                      </a:lnTo>
                      <a:lnTo>
                        <a:pt x="72019" y="8265"/>
                      </a:lnTo>
                      <a:lnTo>
                        <a:pt x="71705" y="8140"/>
                      </a:lnTo>
                      <a:lnTo>
                        <a:pt x="71622" y="8265"/>
                      </a:lnTo>
                      <a:lnTo>
                        <a:pt x="71475" y="8265"/>
                      </a:lnTo>
                      <a:lnTo>
                        <a:pt x="71329" y="8224"/>
                      </a:lnTo>
                      <a:lnTo>
                        <a:pt x="71475" y="8224"/>
                      </a:lnTo>
                      <a:lnTo>
                        <a:pt x="71580" y="8098"/>
                      </a:lnTo>
                      <a:lnTo>
                        <a:pt x="71685" y="8056"/>
                      </a:lnTo>
                      <a:lnTo>
                        <a:pt x="71789" y="8119"/>
                      </a:lnTo>
                      <a:lnTo>
                        <a:pt x="71936" y="8140"/>
                      </a:lnTo>
                      <a:lnTo>
                        <a:pt x="72061" y="8245"/>
                      </a:lnTo>
                      <a:lnTo>
                        <a:pt x="72229" y="8433"/>
                      </a:lnTo>
                      <a:lnTo>
                        <a:pt x="72354" y="8433"/>
                      </a:lnTo>
                      <a:lnTo>
                        <a:pt x="72417" y="8537"/>
                      </a:lnTo>
                      <a:lnTo>
                        <a:pt x="72480" y="8558"/>
                      </a:lnTo>
                      <a:lnTo>
                        <a:pt x="72626" y="8475"/>
                      </a:lnTo>
                      <a:lnTo>
                        <a:pt x="72668" y="8558"/>
                      </a:lnTo>
                      <a:lnTo>
                        <a:pt x="72940" y="8349"/>
                      </a:lnTo>
                      <a:lnTo>
                        <a:pt x="72961" y="8391"/>
                      </a:lnTo>
                      <a:lnTo>
                        <a:pt x="72940" y="8496"/>
                      </a:lnTo>
                      <a:lnTo>
                        <a:pt x="73045" y="8433"/>
                      </a:lnTo>
                      <a:lnTo>
                        <a:pt x="73045" y="8286"/>
                      </a:lnTo>
                      <a:lnTo>
                        <a:pt x="73170" y="8077"/>
                      </a:lnTo>
                      <a:lnTo>
                        <a:pt x="73149" y="8014"/>
                      </a:lnTo>
                      <a:lnTo>
                        <a:pt x="73149" y="7847"/>
                      </a:lnTo>
                      <a:lnTo>
                        <a:pt x="73086" y="7617"/>
                      </a:lnTo>
                      <a:lnTo>
                        <a:pt x="73191" y="7240"/>
                      </a:lnTo>
                      <a:lnTo>
                        <a:pt x="73191" y="7010"/>
                      </a:lnTo>
                      <a:lnTo>
                        <a:pt x="73086" y="6884"/>
                      </a:lnTo>
                      <a:lnTo>
                        <a:pt x="73045" y="6759"/>
                      </a:lnTo>
                      <a:lnTo>
                        <a:pt x="72877" y="6612"/>
                      </a:lnTo>
                      <a:lnTo>
                        <a:pt x="72793" y="6445"/>
                      </a:lnTo>
                      <a:lnTo>
                        <a:pt x="72856" y="6445"/>
                      </a:lnTo>
                      <a:lnTo>
                        <a:pt x="72961" y="6571"/>
                      </a:lnTo>
                      <a:lnTo>
                        <a:pt x="72982" y="6571"/>
                      </a:lnTo>
                      <a:lnTo>
                        <a:pt x="72940" y="6403"/>
                      </a:lnTo>
                      <a:lnTo>
                        <a:pt x="72773" y="6340"/>
                      </a:lnTo>
                      <a:lnTo>
                        <a:pt x="72647" y="6382"/>
                      </a:lnTo>
                      <a:lnTo>
                        <a:pt x="72417" y="6340"/>
                      </a:lnTo>
                      <a:lnTo>
                        <a:pt x="72103" y="5943"/>
                      </a:lnTo>
                      <a:lnTo>
                        <a:pt x="72019" y="5880"/>
                      </a:lnTo>
                      <a:lnTo>
                        <a:pt x="72040" y="5817"/>
                      </a:lnTo>
                      <a:lnTo>
                        <a:pt x="72208" y="5817"/>
                      </a:lnTo>
                      <a:lnTo>
                        <a:pt x="72249" y="5671"/>
                      </a:lnTo>
                      <a:lnTo>
                        <a:pt x="72166" y="5608"/>
                      </a:lnTo>
                      <a:lnTo>
                        <a:pt x="72040" y="5608"/>
                      </a:lnTo>
                      <a:lnTo>
                        <a:pt x="71998" y="5545"/>
                      </a:lnTo>
                      <a:lnTo>
                        <a:pt x="72061" y="5504"/>
                      </a:lnTo>
                      <a:lnTo>
                        <a:pt x="72019" y="5336"/>
                      </a:lnTo>
                      <a:lnTo>
                        <a:pt x="72040" y="5315"/>
                      </a:lnTo>
                      <a:lnTo>
                        <a:pt x="72166" y="5462"/>
                      </a:lnTo>
                      <a:lnTo>
                        <a:pt x="72354" y="5566"/>
                      </a:lnTo>
                      <a:lnTo>
                        <a:pt x="72375" y="5504"/>
                      </a:lnTo>
                      <a:lnTo>
                        <a:pt x="72312" y="5420"/>
                      </a:lnTo>
                      <a:lnTo>
                        <a:pt x="72312" y="5315"/>
                      </a:lnTo>
                      <a:lnTo>
                        <a:pt x="72270" y="5232"/>
                      </a:lnTo>
                      <a:lnTo>
                        <a:pt x="72333" y="5190"/>
                      </a:lnTo>
                      <a:lnTo>
                        <a:pt x="72375" y="5252"/>
                      </a:lnTo>
                      <a:lnTo>
                        <a:pt x="72417" y="5336"/>
                      </a:lnTo>
                      <a:lnTo>
                        <a:pt x="72521" y="5357"/>
                      </a:lnTo>
                      <a:lnTo>
                        <a:pt x="72563" y="5650"/>
                      </a:lnTo>
                      <a:lnTo>
                        <a:pt x="72542" y="5734"/>
                      </a:lnTo>
                      <a:lnTo>
                        <a:pt x="72835" y="5943"/>
                      </a:lnTo>
                      <a:lnTo>
                        <a:pt x="72940" y="5880"/>
                      </a:lnTo>
                      <a:lnTo>
                        <a:pt x="73065" y="5943"/>
                      </a:lnTo>
                      <a:lnTo>
                        <a:pt x="73065" y="6152"/>
                      </a:lnTo>
                      <a:lnTo>
                        <a:pt x="73170" y="6152"/>
                      </a:lnTo>
                      <a:lnTo>
                        <a:pt x="73379" y="5859"/>
                      </a:lnTo>
                      <a:lnTo>
                        <a:pt x="73421" y="5734"/>
                      </a:lnTo>
                      <a:lnTo>
                        <a:pt x="73379" y="5608"/>
                      </a:lnTo>
                      <a:lnTo>
                        <a:pt x="73400" y="5357"/>
                      </a:lnTo>
                      <a:lnTo>
                        <a:pt x="73379" y="5252"/>
                      </a:lnTo>
                      <a:lnTo>
                        <a:pt x="73421" y="5357"/>
                      </a:lnTo>
                      <a:lnTo>
                        <a:pt x="73421" y="5524"/>
                      </a:lnTo>
                      <a:lnTo>
                        <a:pt x="73505" y="5524"/>
                      </a:lnTo>
                      <a:lnTo>
                        <a:pt x="73609" y="5420"/>
                      </a:lnTo>
                      <a:lnTo>
                        <a:pt x="73798" y="5357"/>
                      </a:lnTo>
                      <a:lnTo>
                        <a:pt x="73819" y="5232"/>
                      </a:lnTo>
                      <a:lnTo>
                        <a:pt x="74007" y="5294"/>
                      </a:lnTo>
                      <a:lnTo>
                        <a:pt x="73986" y="5336"/>
                      </a:lnTo>
                      <a:lnTo>
                        <a:pt x="74007" y="5399"/>
                      </a:lnTo>
                      <a:lnTo>
                        <a:pt x="74300" y="5608"/>
                      </a:lnTo>
                      <a:lnTo>
                        <a:pt x="74342" y="5629"/>
                      </a:lnTo>
                      <a:lnTo>
                        <a:pt x="74405" y="5776"/>
                      </a:lnTo>
                      <a:lnTo>
                        <a:pt x="74405" y="5838"/>
                      </a:lnTo>
                      <a:lnTo>
                        <a:pt x="74446" y="5859"/>
                      </a:lnTo>
                      <a:lnTo>
                        <a:pt x="74698" y="5817"/>
                      </a:lnTo>
                      <a:lnTo>
                        <a:pt x="74739" y="5838"/>
                      </a:lnTo>
                      <a:lnTo>
                        <a:pt x="74739" y="5880"/>
                      </a:lnTo>
                      <a:lnTo>
                        <a:pt x="74760" y="5880"/>
                      </a:lnTo>
                      <a:lnTo>
                        <a:pt x="74865" y="5776"/>
                      </a:lnTo>
                      <a:lnTo>
                        <a:pt x="74823" y="5671"/>
                      </a:lnTo>
                      <a:lnTo>
                        <a:pt x="74844" y="5650"/>
                      </a:lnTo>
                      <a:lnTo>
                        <a:pt x="74928" y="5650"/>
                      </a:lnTo>
                      <a:lnTo>
                        <a:pt x="74886" y="5504"/>
                      </a:lnTo>
                      <a:lnTo>
                        <a:pt x="74970" y="5524"/>
                      </a:lnTo>
                      <a:lnTo>
                        <a:pt x="75032" y="5608"/>
                      </a:lnTo>
                      <a:lnTo>
                        <a:pt x="74990" y="5671"/>
                      </a:lnTo>
                      <a:lnTo>
                        <a:pt x="75095" y="5671"/>
                      </a:lnTo>
                      <a:lnTo>
                        <a:pt x="75200" y="5629"/>
                      </a:lnTo>
                      <a:lnTo>
                        <a:pt x="75472" y="5650"/>
                      </a:lnTo>
                      <a:lnTo>
                        <a:pt x="75555" y="5713"/>
                      </a:lnTo>
                      <a:lnTo>
                        <a:pt x="75618" y="5713"/>
                      </a:lnTo>
                      <a:lnTo>
                        <a:pt x="75660" y="5755"/>
                      </a:lnTo>
                      <a:lnTo>
                        <a:pt x="75702" y="5755"/>
                      </a:lnTo>
                      <a:lnTo>
                        <a:pt x="75786" y="5671"/>
                      </a:lnTo>
                      <a:lnTo>
                        <a:pt x="75723" y="5462"/>
                      </a:lnTo>
                      <a:lnTo>
                        <a:pt x="75786" y="5504"/>
                      </a:lnTo>
                      <a:lnTo>
                        <a:pt x="75911" y="5671"/>
                      </a:lnTo>
                      <a:lnTo>
                        <a:pt x="76078" y="5608"/>
                      </a:lnTo>
                      <a:lnTo>
                        <a:pt x="76078" y="5524"/>
                      </a:lnTo>
                      <a:lnTo>
                        <a:pt x="75995" y="5357"/>
                      </a:lnTo>
                      <a:lnTo>
                        <a:pt x="75869" y="5378"/>
                      </a:lnTo>
                      <a:lnTo>
                        <a:pt x="75744" y="5294"/>
                      </a:lnTo>
                      <a:lnTo>
                        <a:pt x="75806" y="5190"/>
                      </a:lnTo>
                      <a:lnTo>
                        <a:pt x="75911" y="5232"/>
                      </a:lnTo>
                      <a:lnTo>
                        <a:pt x="75995" y="5211"/>
                      </a:lnTo>
                      <a:lnTo>
                        <a:pt x="75995" y="5064"/>
                      </a:lnTo>
                      <a:lnTo>
                        <a:pt x="75890" y="5022"/>
                      </a:lnTo>
                      <a:lnTo>
                        <a:pt x="75806" y="4980"/>
                      </a:lnTo>
                      <a:lnTo>
                        <a:pt x="75744" y="5022"/>
                      </a:lnTo>
                      <a:lnTo>
                        <a:pt x="75744" y="5127"/>
                      </a:lnTo>
                      <a:lnTo>
                        <a:pt x="75681" y="5064"/>
                      </a:lnTo>
                      <a:lnTo>
                        <a:pt x="75555" y="5085"/>
                      </a:lnTo>
                      <a:lnTo>
                        <a:pt x="75576" y="4918"/>
                      </a:lnTo>
                      <a:lnTo>
                        <a:pt x="75493" y="4855"/>
                      </a:lnTo>
                      <a:lnTo>
                        <a:pt x="75388" y="4876"/>
                      </a:lnTo>
                      <a:lnTo>
                        <a:pt x="75388" y="4980"/>
                      </a:lnTo>
                      <a:lnTo>
                        <a:pt x="75346" y="4897"/>
                      </a:lnTo>
                      <a:lnTo>
                        <a:pt x="75346" y="4813"/>
                      </a:lnTo>
                      <a:lnTo>
                        <a:pt x="75472" y="4771"/>
                      </a:lnTo>
                      <a:lnTo>
                        <a:pt x="75451" y="4583"/>
                      </a:lnTo>
                      <a:lnTo>
                        <a:pt x="75367" y="4562"/>
                      </a:lnTo>
                      <a:lnTo>
                        <a:pt x="75493" y="4457"/>
                      </a:lnTo>
                      <a:lnTo>
                        <a:pt x="75430" y="4290"/>
                      </a:lnTo>
                      <a:lnTo>
                        <a:pt x="75451" y="4227"/>
                      </a:lnTo>
                      <a:lnTo>
                        <a:pt x="75283" y="4081"/>
                      </a:lnTo>
                      <a:lnTo>
                        <a:pt x="75158" y="4102"/>
                      </a:lnTo>
                      <a:lnTo>
                        <a:pt x="75032" y="4248"/>
                      </a:lnTo>
                      <a:lnTo>
                        <a:pt x="75053" y="4060"/>
                      </a:lnTo>
                      <a:lnTo>
                        <a:pt x="75158" y="4018"/>
                      </a:lnTo>
                      <a:lnTo>
                        <a:pt x="75053" y="3851"/>
                      </a:lnTo>
                      <a:lnTo>
                        <a:pt x="75053" y="3746"/>
                      </a:lnTo>
                      <a:lnTo>
                        <a:pt x="75011" y="3746"/>
                      </a:lnTo>
                      <a:lnTo>
                        <a:pt x="74928" y="3830"/>
                      </a:lnTo>
                      <a:lnTo>
                        <a:pt x="74865" y="3746"/>
                      </a:lnTo>
                      <a:lnTo>
                        <a:pt x="74739" y="3746"/>
                      </a:lnTo>
                      <a:lnTo>
                        <a:pt x="74593" y="3767"/>
                      </a:lnTo>
                      <a:lnTo>
                        <a:pt x="74718" y="3662"/>
                      </a:lnTo>
                      <a:lnTo>
                        <a:pt x="74865" y="3662"/>
                      </a:lnTo>
                      <a:lnTo>
                        <a:pt x="75011" y="3558"/>
                      </a:lnTo>
                      <a:lnTo>
                        <a:pt x="75053" y="3620"/>
                      </a:lnTo>
                      <a:lnTo>
                        <a:pt x="75158" y="3432"/>
                      </a:lnTo>
                      <a:lnTo>
                        <a:pt x="75283" y="3411"/>
                      </a:lnTo>
                      <a:lnTo>
                        <a:pt x="75325" y="3307"/>
                      </a:lnTo>
                      <a:lnTo>
                        <a:pt x="75242" y="3202"/>
                      </a:lnTo>
                      <a:lnTo>
                        <a:pt x="74970" y="3139"/>
                      </a:lnTo>
                      <a:lnTo>
                        <a:pt x="75158" y="3118"/>
                      </a:lnTo>
                      <a:lnTo>
                        <a:pt x="75346" y="3118"/>
                      </a:lnTo>
                      <a:lnTo>
                        <a:pt x="75388" y="3035"/>
                      </a:lnTo>
                      <a:lnTo>
                        <a:pt x="75346" y="2909"/>
                      </a:lnTo>
                      <a:lnTo>
                        <a:pt x="75221" y="2867"/>
                      </a:lnTo>
                      <a:lnTo>
                        <a:pt x="75137" y="2721"/>
                      </a:lnTo>
                      <a:lnTo>
                        <a:pt x="75032" y="2763"/>
                      </a:lnTo>
                      <a:lnTo>
                        <a:pt x="75011" y="2679"/>
                      </a:lnTo>
                      <a:lnTo>
                        <a:pt x="75053" y="2511"/>
                      </a:lnTo>
                      <a:lnTo>
                        <a:pt x="74949" y="2198"/>
                      </a:lnTo>
                      <a:lnTo>
                        <a:pt x="74970" y="2135"/>
                      </a:lnTo>
                      <a:lnTo>
                        <a:pt x="75032" y="2051"/>
                      </a:lnTo>
                      <a:lnTo>
                        <a:pt x="75032" y="1967"/>
                      </a:lnTo>
                      <a:lnTo>
                        <a:pt x="74928" y="1905"/>
                      </a:lnTo>
                      <a:lnTo>
                        <a:pt x="74823" y="2051"/>
                      </a:lnTo>
                      <a:lnTo>
                        <a:pt x="74718" y="2135"/>
                      </a:lnTo>
                      <a:lnTo>
                        <a:pt x="74718" y="1967"/>
                      </a:lnTo>
                      <a:lnTo>
                        <a:pt x="74614" y="1967"/>
                      </a:lnTo>
                      <a:lnTo>
                        <a:pt x="74614" y="2051"/>
                      </a:lnTo>
                      <a:lnTo>
                        <a:pt x="74530" y="2072"/>
                      </a:lnTo>
                      <a:lnTo>
                        <a:pt x="74509" y="2030"/>
                      </a:lnTo>
                      <a:lnTo>
                        <a:pt x="74530" y="1884"/>
                      </a:lnTo>
                      <a:lnTo>
                        <a:pt x="74174" y="1842"/>
                      </a:lnTo>
                      <a:lnTo>
                        <a:pt x="74091" y="1884"/>
                      </a:lnTo>
                      <a:lnTo>
                        <a:pt x="73923" y="1863"/>
                      </a:lnTo>
                      <a:lnTo>
                        <a:pt x="73819" y="1758"/>
                      </a:lnTo>
                      <a:lnTo>
                        <a:pt x="73798" y="1716"/>
                      </a:lnTo>
                      <a:lnTo>
                        <a:pt x="73693" y="1675"/>
                      </a:lnTo>
                      <a:lnTo>
                        <a:pt x="73651" y="1716"/>
                      </a:lnTo>
                      <a:lnTo>
                        <a:pt x="73589" y="1633"/>
                      </a:lnTo>
                      <a:lnTo>
                        <a:pt x="73484" y="1633"/>
                      </a:lnTo>
                      <a:lnTo>
                        <a:pt x="73379" y="1779"/>
                      </a:lnTo>
                      <a:lnTo>
                        <a:pt x="73275" y="1821"/>
                      </a:lnTo>
                      <a:lnTo>
                        <a:pt x="73233" y="1842"/>
                      </a:lnTo>
                      <a:lnTo>
                        <a:pt x="73170" y="1884"/>
                      </a:lnTo>
                      <a:lnTo>
                        <a:pt x="73296" y="1884"/>
                      </a:lnTo>
                      <a:lnTo>
                        <a:pt x="73254" y="1967"/>
                      </a:lnTo>
                      <a:lnTo>
                        <a:pt x="73128" y="2051"/>
                      </a:lnTo>
                      <a:lnTo>
                        <a:pt x="73065" y="2051"/>
                      </a:lnTo>
                      <a:lnTo>
                        <a:pt x="73086" y="2156"/>
                      </a:lnTo>
                      <a:lnTo>
                        <a:pt x="73191" y="2239"/>
                      </a:lnTo>
                      <a:lnTo>
                        <a:pt x="73170" y="2281"/>
                      </a:lnTo>
                      <a:lnTo>
                        <a:pt x="73065" y="2260"/>
                      </a:lnTo>
                      <a:lnTo>
                        <a:pt x="72982" y="2051"/>
                      </a:lnTo>
                      <a:lnTo>
                        <a:pt x="73024" y="1988"/>
                      </a:lnTo>
                      <a:lnTo>
                        <a:pt x="73024" y="1988"/>
                      </a:lnTo>
                      <a:lnTo>
                        <a:pt x="72940" y="2030"/>
                      </a:lnTo>
                      <a:lnTo>
                        <a:pt x="72773" y="2239"/>
                      </a:lnTo>
                      <a:lnTo>
                        <a:pt x="72710" y="2386"/>
                      </a:lnTo>
                      <a:lnTo>
                        <a:pt x="72605" y="2491"/>
                      </a:lnTo>
                      <a:lnTo>
                        <a:pt x="72626" y="2553"/>
                      </a:lnTo>
                      <a:lnTo>
                        <a:pt x="72773" y="2407"/>
                      </a:lnTo>
                      <a:lnTo>
                        <a:pt x="72856" y="2407"/>
                      </a:lnTo>
                      <a:lnTo>
                        <a:pt x="72919" y="2511"/>
                      </a:lnTo>
                      <a:lnTo>
                        <a:pt x="73024" y="2616"/>
                      </a:lnTo>
                      <a:lnTo>
                        <a:pt x="73233" y="2783"/>
                      </a:lnTo>
                      <a:lnTo>
                        <a:pt x="73254" y="2909"/>
                      </a:lnTo>
                      <a:lnTo>
                        <a:pt x="73170" y="2993"/>
                      </a:lnTo>
                      <a:lnTo>
                        <a:pt x="73191" y="3097"/>
                      </a:lnTo>
                      <a:lnTo>
                        <a:pt x="73358" y="3076"/>
                      </a:lnTo>
                      <a:lnTo>
                        <a:pt x="73505" y="2993"/>
                      </a:lnTo>
                      <a:lnTo>
                        <a:pt x="73589" y="3097"/>
                      </a:lnTo>
                      <a:lnTo>
                        <a:pt x="73589" y="3202"/>
                      </a:lnTo>
                      <a:lnTo>
                        <a:pt x="73672" y="3390"/>
                      </a:lnTo>
                      <a:lnTo>
                        <a:pt x="73672" y="3432"/>
                      </a:lnTo>
                      <a:lnTo>
                        <a:pt x="73568" y="3327"/>
                      </a:lnTo>
                      <a:lnTo>
                        <a:pt x="73484" y="3181"/>
                      </a:lnTo>
                      <a:lnTo>
                        <a:pt x="73400" y="3139"/>
                      </a:lnTo>
                      <a:lnTo>
                        <a:pt x="73358" y="3244"/>
                      </a:lnTo>
                      <a:lnTo>
                        <a:pt x="73379" y="3348"/>
                      </a:lnTo>
                      <a:lnTo>
                        <a:pt x="73442" y="3390"/>
                      </a:lnTo>
                      <a:lnTo>
                        <a:pt x="73400" y="3411"/>
                      </a:lnTo>
                      <a:lnTo>
                        <a:pt x="73296" y="3390"/>
                      </a:lnTo>
                      <a:lnTo>
                        <a:pt x="73191" y="3223"/>
                      </a:lnTo>
                      <a:lnTo>
                        <a:pt x="73045" y="3202"/>
                      </a:lnTo>
                      <a:lnTo>
                        <a:pt x="72940" y="3307"/>
                      </a:lnTo>
                      <a:lnTo>
                        <a:pt x="72856" y="3286"/>
                      </a:lnTo>
                      <a:lnTo>
                        <a:pt x="72835" y="3139"/>
                      </a:lnTo>
                      <a:lnTo>
                        <a:pt x="72877" y="3097"/>
                      </a:lnTo>
                      <a:lnTo>
                        <a:pt x="72814" y="2972"/>
                      </a:lnTo>
                      <a:lnTo>
                        <a:pt x="72710" y="2888"/>
                      </a:lnTo>
                      <a:lnTo>
                        <a:pt x="72668" y="2763"/>
                      </a:lnTo>
                      <a:lnTo>
                        <a:pt x="72459" y="2700"/>
                      </a:lnTo>
                      <a:lnTo>
                        <a:pt x="72291" y="2365"/>
                      </a:lnTo>
                      <a:lnTo>
                        <a:pt x="72187" y="2239"/>
                      </a:lnTo>
                      <a:lnTo>
                        <a:pt x="72208" y="2177"/>
                      </a:lnTo>
                      <a:lnTo>
                        <a:pt x="72124" y="2093"/>
                      </a:lnTo>
                      <a:lnTo>
                        <a:pt x="72019" y="2072"/>
                      </a:lnTo>
                      <a:lnTo>
                        <a:pt x="72019" y="2072"/>
                      </a:lnTo>
                      <a:lnTo>
                        <a:pt x="72040" y="2135"/>
                      </a:lnTo>
                      <a:lnTo>
                        <a:pt x="72019" y="2239"/>
                      </a:lnTo>
                      <a:lnTo>
                        <a:pt x="71977" y="2198"/>
                      </a:lnTo>
                      <a:lnTo>
                        <a:pt x="71915" y="2072"/>
                      </a:lnTo>
                      <a:lnTo>
                        <a:pt x="71685" y="1947"/>
                      </a:lnTo>
                      <a:lnTo>
                        <a:pt x="71559" y="1926"/>
                      </a:lnTo>
                      <a:lnTo>
                        <a:pt x="71454" y="1947"/>
                      </a:lnTo>
                      <a:lnTo>
                        <a:pt x="71475" y="2030"/>
                      </a:lnTo>
                      <a:lnTo>
                        <a:pt x="71580" y="2072"/>
                      </a:lnTo>
                      <a:lnTo>
                        <a:pt x="71789" y="2156"/>
                      </a:lnTo>
                      <a:lnTo>
                        <a:pt x="71622" y="2198"/>
                      </a:lnTo>
                      <a:lnTo>
                        <a:pt x="71413" y="2135"/>
                      </a:lnTo>
                      <a:lnTo>
                        <a:pt x="71308" y="2030"/>
                      </a:lnTo>
                      <a:lnTo>
                        <a:pt x="71350" y="1947"/>
                      </a:lnTo>
                      <a:lnTo>
                        <a:pt x="71287" y="1926"/>
                      </a:lnTo>
                      <a:lnTo>
                        <a:pt x="71099" y="1926"/>
                      </a:lnTo>
                      <a:lnTo>
                        <a:pt x="71161" y="1947"/>
                      </a:lnTo>
                      <a:lnTo>
                        <a:pt x="71161" y="1988"/>
                      </a:lnTo>
                      <a:lnTo>
                        <a:pt x="70994" y="2051"/>
                      </a:lnTo>
                      <a:lnTo>
                        <a:pt x="70931" y="1947"/>
                      </a:lnTo>
                      <a:lnTo>
                        <a:pt x="70952" y="1884"/>
                      </a:lnTo>
                      <a:lnTo>
                        <a:pt x="70764" y="1863"/>
                      </a:lnTo>
                      <a:lnTo>
                        <a:pt x="70722" y="1884"/>
                      </a:lnTo>
                      <a:lnTo>
                        <a:pt x="70743" y="1988"/>
                      </a:lnTo>
                      <a:lnTo>
                        <a:pt x="70638" y="1967"/>
                      </a:lnTo>
                      <a:lnTo>
                        <a:pt x="70576" y="1863"/>
                      </a:lnTo>
                      <a:lnTo>
                        <a:pt x="70429" y="1863"/>
                      </a:lnTo>
                      <a:lnTo>
                        <a:pt x="70471" y="1967"/>
                      </a:lnTo>
                      <a:lnTo>
                        <a:pt x="70471" y="1967"/>
                      </a:lnTo>
                      <a:lnTo>
                        <a:pt x="69990" y="1863"/>
                      </a:lnTo>
                      <a:lnTo>
                        <a:pt x="69843" y="1926"/>
                      </a:lnTo>
                      <a:lnTo>
                        <a:pt x="69676" y="1842"/>
                      </a:lnTo>
                      <a:lnTo>
                        <a:pt x="69676" y="1758"/>
                      </a:lnTo>
                      <a:lnTo>
                        <a:pt x="69508" y="1716"/>
                      </a:lnTo>
                      <a:lnTo>
                        <a:pt x="69488" y="1737"/>
                      </a:lnTo>
                      <a:lnTo>
                        <a:pt x="69488" y="1779"/>
                      </a:lnTo>
                      <a:lnTo>
                        <a:pt x="69425" y="1737"/>
                      </a:lnTo>
                      <a:lnTo>
                        <a:pt x="69320" y="1716"/>
                      </a:lnTo>
                      <a:lnTo>
                        <a:pt x="69216" y="1633"/>
                      </a:lnTo>
                      <a:lnTo>
                        <a:pt x="69153" y="1654"/>
                      </a:lnTo>
                      <a:lnTo>
                        <a:pt x="69174" y="1758"/>
                      </a:lnTo>
                      <a:lnTo>
                        <a:pt x="69006" y="1758"/>
                      </a:lnTo>
                      <a:lnTo>
                        <a:pt x="68860" y="1779"/>
                      </a:lnTo>
                      <a:lnTo>
                        <a:pt x="68839" y="1884"/>
                      </a:lnTo>
                      <a:lnTo>
                        <a:pt x="68651" y="1884"/>
                      </a:lnTo>
                      <a:lnTo>
                        <a:pt x="68316" y="1758"/>
                      </a:lnTo>
                      <a:lnTo>
                        <a:pt x="68337" y="1716"/>
                      </a:lnTo>
                      <a:lnTo>
                        <a:pt x="68546" y="1779"/>
                      </a:lnTo>
                      <a:lnTo>
                        <a:pt x="68651" y="1842"/>
                      </a:lnTo>
                      <a:lnTo>
                        <a:pt x="68672" y="1779"/>
                      </a:lnTo>
                      <a:lnTo>
                        <a:pt x="68337" y="1549"/>
                      </a:lnTo>
                      <a:lnTo>
                        <a:pt x="67939" y="1507"/>
                      </a:lnTo>
                      <a:lnTo>
                        <a:pt x="67793" y="1549"/>
                      </a:lnTo>
                      <a:lnTo>
                        <a:pt x="67730" y="1507"/>
                      </a:lnTo>
                      <a:lnTo>
                        <a:pt x="67793" y="1444"/>
                      </a:lnTo>
                      <a:lnTo>
                        <a:pt x="67688" y="1402"/>
                      </a:lnTo>
                      <a:lnTo>
                        <a:pt x="67542" y="1423"/>
                      </a:lnTo>
                      <a:lnTo>
                        <a:pt x="67604" y="1444"/>
                      </a:lnTo>
                      <a:lnTo>
                        <a:pt x="67521" y="1465"/>
                      </a:lnTo>
                      <a:lnTo>
                        <a:pt x="67395" y="1423"/>
                      </a:lnTo>
                      <a:lnTo>
                        <a:pt x="67019" y="1319"/>
                      </a:lnTo>
                      <a:lnTo>
                        <a:pt x="66851" y="1340"/>
                      </a:lnTo>
                      <a:lnTo>
                        <a:pt x="66788" y="1423"/>
                      </a:lnTo>
                      <a:lnTo>
                        <a:pt x="66705" y="1402"/>
                      </a:lnTo>
                      <a:lnTo>
                        <a:pt x="66663" y="1319"/>
                      </a:lnTo>
                      <a:lnTo>
                        <a:pt x="66558" y="1361"/>
                      </a:lnTo>
                      <a:lnTo>
                        <a:pt x="66349" y="1361"/>
                      </a:lnTo>
                      <a:lnTo>
                        <a:pt x="66244" y="1298"/>
                      </a:lnTo>
                      <a:lnTo>
                        <a:pt x="66161" y="1319"/>
                      </a:lnTo>
                      <a:lnTo>
                        <a:pt x="66014" y="1340"/>
                      </a:lnTo>
                      <a:lnTo>
                        <a:pt x="65951" y="1319"/>
                      </a:lnTo>
                      <a:lnTo>
                        <a:pt x="65847" y="1402"/>
                      </a:lnTo>
                      <a:lnTo>
                        <a:pt x="65826" y="1507"/>
                      </a:lnTo>
                      <a:lnTo>
                        <a:pt x="65763" y="1402"/>
                      </a:lnTo>
                      <a:lnTo>
                        <a:pt x="65303" y="1528"/>
                      </a:lnTo>
                      <a:lnTo>
                        <a:pt x="65303" y="1633"/>
                      </a:lnTo>
                      <a:lnTo>
                        <a:pt x="65198" y="1612"/>
                      </a:lnTo>
                      <a:lnTo>
                        <a:pt x="65135" y="1737"/>
                      </a:lnTo>
                      <a:lnTo>
                        <a:pt x="65094" y="1737"/>
                      </a:lnTo>
                      <a:lnTo>
                        <a:pt x="65031" y="1654"/>
                      </a:lnTo>
                      <a:lnTo>
                        <a:pt x="64884" y="1675"/>
                      </a:lnTo>
                      <a:lnTo>
                        <a:pt x="64884" y="1779"/>
                      </a:lnTo>
                      <a:lnTo>
                        <a:pt x="64801" y="1779"/>
                      </a:lnTo>
                      <a:lnTo>
                        <a:pt x="64696" y="1842"/>
                      </a:lnTo>
                      <a:lnTo>
                        <a:pt x="64529" y="1737"/>
                      </a:lnTo>
                      <a:lnTo>
                        <a:pt x="64403" y="1779"/>
                      </a:lnTo>
                      <a:lnTo>
                        <a:pt x="64403" y="1863"/>
                      </a:lnTo>
                      <a:lnTo>
                        <a:pt x="64152" y="1863"/>
                      </a:lnTo>
                      <a:lnTo>
                        <a:pt x="63838" y="1884"/>
                      </a:lnTo>
                      <a:lnTo>
                        <a:pt x="63754" y="1842"/>
                      </a:lnTo>
                      <a:lnTo>
                        <a:pt x="63482" y="1884"/>
                      </a:lnTo>
                      <a:lnTo>
                        <a:pt x="63462" y="1905"/>
                      </a:lnTo>
                      <a:lnTo>
                        <a:pt x="63629" y="2009"/>
                      </a:lnTo>
                      <a:lnTo>
                        <a:pt x="63692" y="2198"/>
                      </a:lnTo>
                      <a:lnTo>
                        <a:pt x="63775" y="2260"/>
                      </a:lnTo>
                      <a:lnTo>
                        <a:pt x="63796" y="2386"/>
                      </a:lnTo>
                      <a:lnTo>
                        <a:pt x="63880" y="2574"/>
                      </a:lnTo>
                      <a:lnTo>
                        <a:pt x="63838" y="2637"/>
                      </a:lnTo>
                      <a:lnTo>
                        <a:pt x="63838" y="2804"/>
                      </a:lnTo>
                      <a:lnTo>
                        <a:pt x="63880" y="2804"/>
                      </a:lnTo>
                      <a:lnTo>
                        <a:pt x="63985" y="2700"/>
                      </a:lnTo>
                      <a:lnTo>
                        <a:pt x="64194" y="2804"/>
                      </a:lnTo>
                      <a:lnTo>
                        <a:pt x="64257" y="2888"/>
                      </a:lnTo>
                      <a:lnTo>
                        <a:pt x="64319" y="2909"/>
                      </a:lnTo>
                      <a:lnTo>
                        <a:pt x="64529" y="3118"/>
                      </a:lnTo>
                      <a:lnTo>
                        <a:pt x="64570" y="3307"/>
                      </a:lnTo>
                      <a:lnTo>
                        <a:pt x="64717" y="3348"/>
                      </a:lnTo>
                      <a:lnTo>
                        <a:pt x="64822" y="3516"/>
                      </a:lnTo>
                      <a:lnTo>
                        <a:pt x="64822" y="3579"/>
                      </a:lnTo>
                      <a:lnTo>
                        <a:pt x="64842" y="3662"/>
                      </a:lnTo>
                      <a:lnTo>
                        <a:pt x="64801" y="3725"/>
                      </a:lnTo>
                      <a:lnTo>
                        <a:pt x="64884" y="3830"/>
                      </a:lnTo>
                      <a:lnTo>
                        <a:pt x="64822" y="3871"/>
                      </a:lnTo>
                      <a:lnTo>
                        <a:pt x="64738" y="3851"/>
                      </a:lnTo>
                      <a:lnTo>
                        <a:pt x="64612" y="3934"/>
                      </a:lnTo>
                      <a:lnTo>
                        <a:pt x="64633" y="4039"/>
                      </a:lnTo>
                      <a:lnTo>
                        <a:pt x="64508" y="4060"/>
                      </a:lnTo>
                      <a:lnTo>
                        <a:pt x="64403" y="4143"/>
                      </a:lnTo>
                      <a:lnTo>
                        <a:pt x="64215" y="4102"/>
                      </a:lnTo>
                      <a:lnTo>
                        <a:pt x="64152" y="4039"/>
                      </a:lnTo>
                      <a:lnTo>
                        <a:pt x="64152" y="3892"/>
                      </a:lnTo>
                      <a:lnTo>
                        <a:pt x="63964" y="3641"/>
                      </a:lnTo>
                      <a:lnTo>
                        <a:pt x="63880" y="3641"/>
                      </a:lnTo>
                      <a:lnTo>
                        <a:pt x="63838" y="3662"/>
                      </a:lnTo>
                      <a:lnTo>
                        <a:pt x="63566" y="3620"/>
                      </a:lnTo>
                      <a:lnTo>
                        <a:pt x="63378" y="3641"/>
                      </a:lnTo>
                      <a:lnTo>
                        <a:pt x="63315" y="3579"/>
                      </a:lnTo>
                      <a:lnTo>
                        <a:pt x="63148" y="3411"/>
                      </a:lnTo>
                      <a:lnTo>
                        <a:pt x="63148" y="3286"/>
                      </a:lnTo>
                      <a:lnTo>
                        <a:pt x="63043" y="3202"/>
                      </a:lnTo>
                      <a:lnTo>
                        <a:pt x="62897" y="3181"/>
                      </a:lnTo>
                      <a:lnTo>
                        <a:pt x="62855" y="3097"/>
                      </a:lnTo>
                      <a:lnTo>
                        <a:pt x="62813" y="2951"/>
                      </a:lnTo>
                      <a:lnTo>
                        <a:pt x="62625" y="2909"/>
                      </a:lnTo>
                      <a:lnTo>
                        <a:pt x="62583" y="2951"/>
                      </a:lnTo>
                      <a:lnTo>
                        <a:pt x="62583" y="3097"/>
                      </a:lnTo>
                      <a:lnTo>
                        <a:pt x="62583" y="3244"/>
                      </a:lnTo>
                      <a:lnTo>
                        <a:pt x="62604" y="3327"/>
                      </a:lnTo>
                      <a:lnTo>
                        <a:pt x="62478" y="3516"/>
                      </a:lnTo>
                      <a:lnTo>
                        <a:pt x="62415" y="3641"/>
                      </a:lnTo>
                      <a:lnTo>
                        <a:pt x="62332" y="3558"/>
                      </a:lnTo>
                      <a:lnTo>
                        <a:pt x="62311" y="3474"/>
                      </a:lnTo>
                      <a:lnTo>
                        <a:pt x="62269" y="3474"/>
                      </a:lnTo>
                      <a:lnTo>
                        <a:pt x="62164" y="3558"/>
                      </a:lnTo>
                      <a:lnTo>
                        <a:pt x="61913" y="3537"/>
                      </a:lnTo>
                      <a:lnTo>
                        <a:pt x="61704" y="3620"/>
                      </a:lnTo>
                      <a:lnTo>
                        <a:pt x="61641" y="3579"/>
                      </a:lnTo>
                      <a:lnTo>
                        <a:pt x="61474" y="3725"/>
                      </a:lnTo>
                      <a:lnTo>
                        <a:pt x="61327" y="3746"/>
                      </a:lnTo>
                      <a:lnTo>
                        <a:pt x="61223" y="3725"/>
                      </a:lnTo>
                      <a:lnTo>
                        <a:pt x="61118" y="3620"/>
                      </a:lnTo>
                      <a:lnTo>
                        <a:pt x="61034" y="3620"/>
                      </a:lnTo>
                      <a:lnTo>
                        <a:pt x="60972" y="3662"/>
                      </a:lnTo>
                      <a:lnTo>
                        <a:pt x="61013" y="3746"/>
                      </a:lnTo>
                      <a:lnTo>
                        <a:pt x="60804" y="3830"/>
                      </a:lnTo>
                      <a:lnTo>
                        <a:pt x="60700" y="3913"/>
                      </a:lnTo>
                      <a:lnTo>
                        <a:pt x="60449" y="3934"/>
                      </a:lnTo>
                      <a:lnTo>
                        <a:pt x="60323" y="4081"/>
                      </a:lnTo>
                      <a:lnTo>
                        <a:pt x="60323" y="4290"/>
                      </a:lnTo>
                      <a:lnTo>
                        <a:pt x="60323" y="4562"/>
                      </a:lnTo>
                      <a:lnTo>
                        <a:pt x="60532" y="4855"/>
                      </a:lnTo>
                      <a:lnTo>
                        <a:pt x="60553" y="5022"/>
                      </a:lnTo>
                      <a:lnTo>
                        <a:pt x="60407" y="4813"/>
                      </a:lnTo>
                      <a:lnTo>
                        <a:pt x="60281" y="4688"/>
                      </a:lnTo>
                      <a:lnTo>
                        <a:pt x="60177" y="4708"/>
                      </a:lnTo>
                      <a:lnTo>
                        <a:pt x="60030" y="4625"/>
                      </a:lnTo>
                      <a:lnTo>
                        <a:pt x="60072" y="4729"/>
                      </a:lnTo>
                      <a:lnTo>
                        <a:pt x="60177" y="4792"/>
                      </a:lnTo>
                      <a:lnTo>
                        <a:pt x="60218" y="4980"/>
                      </a:lnTo>
                      <a:lnTo>
                        <a:pt x="60218" y="5022"/>
                      </a:lnTo>
                      <a:lnTo>
                        <a:pt x="60072" y="4813"/>
                      </a:lnTo>
                      <a:lnTo>
                        <a:pt x="59967" y="4813"/>
                      </a:lnTo>
                      <a:lnTo>
                        <a:pt x="59925" y="4604"/>
                      </a:lnTo>
                      <a:lnTo>
                        <a:pt x="59758" y="4415"/>
                      </a:lnTo>
                      <a:lnTo>
                        <a:pt x="59674" y="4269"/>
                      </a:lnTo>
                      <a:lnTo>
                        <a:pt x="59570" y="4269"/>
                      </a:lnTo>
                      <a:lnTo>
                        <a:pt x="59612" y="4457"/>
                      </a:lnTo>
                      <a:lnTo>
                        <a:pt x="59591" y="4562"/>
                      </a:lnTo>
                      <a:lnTo>
                        <a:pt x="59549" y="4415"/>
                      </a:lnTo>
                      <a:lnTo>
                        <a:pt x="59402" y="4353"/>
                      </a:lnTo>
                      <a:lnTo>
                        <a:pt x="59256" y="4374"/>
                      </a:lnTo>
                      <a:lnTo>
                        <a:pt x="59256" y="4457"/>
                      </a:lnTo>
                      <a:lnTo>
                        <a:pt x="59172" y="4374"/>
                      </a:lnTo>
                      <a:lnTo>
                        <a:pt x="59026" y="4374"/>
                      </a:lnTo>
                      <a:lnTo>
                        <a:pt x="58879" y="4520"/>
                      </a:lnTo>
                      <a:lnTo>
                        <a:pt x="58754" y="4562"/>
                      </a:lnTo>
                      <a:lnTo>
                        <a:pt x="58837" y="4415"/>
                      </a:lnTo>
                      <a:lnTo>
                        <a:pt x="58837" y="4311"/>
                      </a:lnTo>
                      <a:lnTo>
                        <a:pt x="58712" y="4081"/>
                      </a:lnTo>
                      <a:lnTo>
                        <a:pt x="58712" y="3934"/>
                      </a:lnTo>
                      <a:lnTo>
                        <a:pt x="58649" y="3871"/>
                      </a:lnTo>
                      <a:lnTo>
                        <a:pt x="58649" y="3767"/>
                      </a:lnTo>
                      <a:lnTo>
                        <a:pt x="58544" y="3558"/>
                      </a:lnTo>
                      <a:lnTo>
                        <a:pt x="58335" y="3327"/>
                      </a:lnTo>
                      <a:lnTo>
                        <a:pt x="58105" y="3202"/>
                      </a:lnTo>
                      <a:lnTo>
                        <a:pt x="57875" y="2930"/>
                      </a:lnTo>
                      <a:lnTo>
                        <a:pt x="57310" y="2742"/>
                      </a:lnTo>
                      <a:lnTo>
                        <a:pt x="57038" y="2742"/>
                      </a:lnTo>
                      <a:lnTo>
                        <a:pt x="56892" y="2783"/>
                      </a:lnTo>
                      <a:lnTo>
                        <a:pt x="56661" y="2930"/>
                      </a:lnTo>
                      <a:lnTo>
                        <a:pt x="56661" y="2993"/>
                      </a:lnTo>
                      <a:lnTo>
                        <a:pt x="56536" y="2951"/>
                      </a:lnTo>
                      <a:lnTo>
                        <a:pt x="56327" y="3035"/>
                      </a:lnTo>
                      <a:lnTo>
                        <a:pt x="55887" y="3244"/>
                      </a:lnTo>
                      <a:lnTo>
                        <a:pt x="55720" y="3265"/>
                      </a:lnTo>
                      <a:lnTo>
                        <a:pt x="55531" y="3453"/>
                      </a:lnTo>
                      <a:lnTo>
                        <a:pt x="55427" y="3516"/>
                      </a:lnTo>
                      <a:lnTo>
                        <a:pt x="55197" y="3683"/>
                      </a:lnTo>
                      <a:lnTo>
                        <a:pt x="55071" y="3746"/>
                      </a:lnTo>
                      <a:lnTo>
                        <a:pt x="54946" y="3871"/>
                      </a:lnTo>
                      <a:lnTo>
                        <a:pt x="54757" y="3934"/>
                      </a:lnTo>
                      <a:lnTo>
                        <a:pt x="54590" y="3871"/>
                      </a:lnTo>
                      <a:lnTo>
                        <a:pt x="54360" y="3934"/>
                      </a:lnTo>
                      <a:lnTo>
                        <a:pt x="54213" y="3997"/>
                      </a:lnTo>
                      <a:lnTo>
                        <a:pt x="54339" y="3871"/>
                      </a:lnTo>
                      <a:lnTo>
                        <a:pt x="54527" y="3767"/>
                      </a:lnTo>
                      <a:lnTo>
                        <a:pt x="54548" y="3662"/>
                      </a:lnTo>
                      <a:lnTo>
                        <a:pt x="54381" y="3474"/>
                      </a:lnTo>
                      <a:lnTo>
                        <a:pt x="54109" y="3411"/>
                      </a:lnTo>
                      <a:lnTo>
                        <a:pt x="53837" y="3223"/>
                      </a:lnTo>
                      <a:lnTo>
                        <a:pt x="53753" y="3160"/>
                      </a:lnTo>
                      <a:lnTo>
                        <a:pt x="53711" y="3223"/>
                      </a:lnTo>
                      <a:lnTo>
                        <a:pt x="53607" y="3453"/>
                      </a:lnTo>
                      <a:lnTo>
                        <a:pt x="53607" y="3579"/>
                      </a:lnTo>
                      <a:lnTo>
                        <a:pt x="53544" y="3516"/>
                      </a:lnTo>
                      <a:lnTo>
                        <a:pt x="53502" y="3537"/>
                      </a:lnTo>
                      <a:lnTo>
                        <a:pt x="53439" y="3662"/>
                      </a:lnTo>
                      <a:lnTo>
                        <a:pt x="53376" y="3725"/>
                      </a:lnTo>
                      <a:lnTo>
                        <a:pt x="53335" y="3662"/>
                      </a:lnTo>
                      <a:lnTo>
                        <a:pt x="53397" y="3516"/>
                      </a:lnTo>
                      <a:lnTo>
                        <a:pt x="53439" y="3432"/>
                      </a:lnTo>
                      <a:lnTo>
                        <a:pt x="53397" y="3265"/>
                      </a:lnTo>
                      <a:lnTo>
                        <a:pt x="53272" y="3202"/>
                      </a:lnTo>
                      <a:lnTo>
                        <a:pt x="53125" y="3327"/>
                      </a:lnTo>
                      <a:lnTo>
                        <a:pt x="53167" y="3411"/>
                      </a:lnTo>
                      <a:lnTo>
                        <a:pt x="53083" y="3537"/>
                      </a:lnTo>
                      <a:lnTo>
                        <a:pt x="53000" y="3453"/>
                      </a:lnTo>
                      <a:lnTo>
                        <a:pt x="52979" y="3307"/>
                      </a:lnTo>
                      <a:lnTo>
                        <a:pt x="52916" y="3160"/>
                      </a:lnTo>
                      <a:lnTo>
                        <a:pt x="52874" y="3014"/>
                      </a:lnTo>
                      <a:lnTo>
                        <a:pt x="52770" y="3118"/>
                      </a:lnTo>
                      <a:lnTo>
                        <a:pt x="52560" y="3139"/>
                      </a:lnTo>
                      <a:lnTo>
                        <a:pt x="52246" y="3223"/>
                      </a:lnTo>
                      <a:lnTo>
                        <a:pt x="52163" y="3202"/>
                      </a:lnTo>
                      <a:lnTo>
                        <a:pt x="52267" y="3118"/>
                      </a:lnTo>
                      <a:lnTo>
                        <a:pt x="52246" y="3014"/>
                      </a:lnTo>
                      <a:lnTo>
                        <a:pt x="52246" y="2909"/>
                      </a:lnTo>
                      <a:lnTo>
                        <a:pt x="52226" y="2783"/>
                      </a:lnTo>
                      <a:lnTo>
                        <a:pt x="52246" y="2763"/>
                      </a:lnTo>
                      <a:lnTo>
                        <a:pt x="52456" y="2909"/>
                      </a:lnTo>
                      <a:lnTo>
                        <a:pt x="52560" y="2825"/>
                      </a:lnTo>
                      <a:lnTo>
                        <a:pt x="52581" y="2700"/>
                      </a:lnTo>
                      <a:lnTo>
                        <a:pt x="52393" y="2428"/>
                      </a:lnTo>
                      <a:lnTo>
                        <a:pt x="52016" y="2302"/>
                      </a:lnTo>
                      <a:lnTo>
                        <a:pt x="51702" y="2281"/>
                      </a:lnTo>
                      <a:lnTo>
                        <a:pt x="51347" y="2365"/>
                      </a:lnTo>
                      <a:lnTo>
                        <a:pt x="51033" y="2407"/>
                      </a:lnTo>
                      <a:lnTo>
                        <a:pt x="50824" y="2574"/>
                      </a:lnTo>
                      <a:lnTo>
                        <a:pt x="50886" y="3139"/>
                      </a:lnTo>
                      <a:lnTo>
                        <a:pt x="50866" y="3307"/>
                      </a:lnTo>
                      <a:lnTo>
                        <a:pt x="50907" y="3411"/>
                      </a:lnTo>
                      <a:lnTo>
                        <a:pt x="50803" y="3579"/>
                      </a:lnTo>
                      <a:lnTo>
                        <a:pt x="50803" y="3746"/>
                      </a:lnTo>
                      <a:lnTo>
                        <a:pt x="50656" y="3851"/>
                      </a:lnTo>
                      <a:lnTo>
                        <a:pt x="50552" y="3851"/>
                      </a:lnTo>
                      <a:lnTo>
                        <a:pt x="50489" y="3788"/>
                      </a:lnTo>
                      <a:lnTo>
                        <a:pt x="50489" y="3725"/>
                      </a:lnTo>
                      <a:lnTo>
                        <a:pt x="50363" y="3620"/>
                      </a:lnTo>
                      <a:lnTo>
                        <a:pt x="50447" y="3537"/>
                      </a:lnTo>
                      <a:lnTo>
                        <a:pt x="50510" y="3558"/>
                      </a:lnTo>
                      <a:lnTo>
                        <a:pt x="50594" y="3369"/>
                      </a:lnTo>
                      <a:lnTo>
                        <a:pt x="50552" y="3139"/>
                      </a:lnTo>
                      <a:lnTo>
                        <a:pt x="50405" y="3097"/>
                      </a:lnTo>
                      <a:lnTo>
                        <a:pt x="50342" y="2888"/>
                      </a:lnTo>
                      <a:lnTo>
                        <a:pt x="50405" y="2909"/>
                      </a:lnTo>
                      <a:lnTo>
                        <a:pt x="50510" y="2804"/>
                      </a:lnTo>
                      <a:lnTo>
                        <a:pt x="50510" y="2930"/>
                      </a:lnTo>
                      <a:lnTo>
                        <a:pt x="50614" y="3035"/>
                      </a:lnTo>
                      <a:lnTo>
                        <a:pt x="50698" y="3223"/>
                      </a:lnTo>
                      <a:lnTo>
                        <a:pt x="50719" y="3160"/>
                      </a:lnTo>
                      <a:lnTo>
                        <a:pt x="50698" y="2888"/>
                      </a:lnTo>
                      <a:lnTo>
                        <a:pt x="50656" y="2679"/>
                      </a:lnTo>
                      <a:lnTo>
                        <a:pt x="50259" y="2825"/>
                      </a:lnTo>
                      <a:lnTo>
                        <a:pt x="49945" y="3035"/>
                      </a:lnTo>
                      <a:lnTo>
                        <a:pt x="49945" y="3160"/>
                      </a:lnTo>
                      <a:lnTo>
                        <a:pt x="49757" y="3307"/>
                      </a:lnTo>
                      <a:lnTo>
                        <a:pt x="49652" y="3223"/>
                      </a:lnTo>
                      <a:lnTo>
                        <a:pt x="49673" y="3139"/>
                      </a:lnTo>
                      <a:lnTo>
                        <a:pt x="49777" y="3118"/>
                      </a:lnTo>
                      <a:lnTo>
                        <a:pt x="49673" y="2993"/>
                      </a:lnTo>
                      <a:lnTo>
                        <a:pt x="49757" y="2742"/>
                      </a:lnTo>
                      <a:lnTo>
                        <a:pt x="49882" y="2804"/>
                      </a:lnTo>
                      <a:lnTo>
                        <a:pt x="49945" y="2783"/>
                      </a:lnTo>
                      <a:lnTo>
                        <a:pt x="50070" y="2825"/>
                      </a:lnTo>
                      <a:lnTo>
                        <a:pt x="50468" y="2637"/>
                      </a:lnTo>
                      <a:lnTo>
                        <a:pt x="50614" y="2595"/>
                      </a:lnTo>
                      <a:lnTo>
                        <a:pt x="50342" y="2595"/>
                      </a:lnTo>
                      <a:lnTo>
                        <a:pt x="50175" y="2616"/>
                      </a:lnTo>
                      <a:lnTo>
                        <a:pt x="49945" y="2595"/>
                      </a:lnTo>
                      <a:lnTo>
                        <a:pt x="49443" y="2595"/>
                      </a:lnTo>
                      <a:lnTo>
                        <a:pt x="49338" y="2637"/>
                      </a:lnTo>
                      <a:lnTo>
                        <a:pt x="48669" y="2700"/>
                      </a:lnTo>
                      <a:lnTo>
                        <a:pt x="48271" y="2700"/>
                      </a:lnTo>
                      <a:lnTo>
                        <a:pt x="48041" y="2742"/>
                      </a:lnTo>
                      <a:lnTo>
                        <a:pt x="47769" y="2637"/>
                      </a:lnTo>
                      <a:lnTo>
                        <a:pt x="47539" y="2679"/>
                      </a:lnTo>
                      <a:lnTo>
                        <a:pt x="47371" y="2742"/>
                      </a:lnTo>
                      <a:lnTo>
                        <a:pt x="47518" y="2909"/>
                      </a:lnTo>
                      <a:lnTo>
                        <a:pt x="47685" y="2909"/>
                      </a:lnTo>
                      <a:lnTo>
                        <a:pt x="47790" y="2951"/>
                      </a:lnTo>
                      <a:lnTo>
                        <a:pt x="47894" y="2930"/>
                      </a:lnTo>
                      <a:lnTo>
                        <a:pt x="48041" y="3055"/>
                      </a:lnTo>
                      <a:lnTo>
                        <a:pt x="48041" y="3139"/>
                      </a:lnTo>
                      <a:lnTo>
                        <a:pt x="47832" y="3327"/>
                      </a:lnTo>
                      <a:lnTo>
                        <a:pt x="47685" y="3307"/>
                      </a:lnTo>
                      <a:lnTo>
                        <a:pt x="47518" y="3369"/>
                      </a:lnTo>
                      <a:lnTo>
                        <a:pt x="47476" y="3537"/>
                      </a:lnTo>
                      <a:lnTo>
                        <a:pt x="47434" y="3641"/>
                      </a:lnTo>
                      <a:lnTo>
                        <a:pt x="47560" y="3871"/>
                      </a:lnTo>
                      <a:lnTo>
                        <a:pt x="47769" y="3934"/>
                      </a:lnTo>
                      <a:lnTo>
                        <a:pt x="47790" y="3788"/>
                      </a:lnTo>
                      <a:lnTo>
                        <a:pt x="47936" y="3662"/>
                      </a:lnTo>
                      <a:lnTo>
                        <a:pt x="48145" y="3579"/>
                      </a:lnTo>
                      <a:lnTo>
                        <a:pt x="48104" y="3788"/>
                      </a:lnTo>
                      <a:lnTo>
                        <a:pt x="47894" y="3788"/>
                      </a:lnTo>
                      <a:lnTo>
                        <a:pt x="47999" y="3934"/>
                      </a:lnTo>
                      <a:lnTo>
                        <a:pt x="47978" y="3955"/>
                      </a:lnTo>
                      <a:lnTo>
                        <a:pt x="48041" y="4060"/>
                      </a:lnTo>
                      <a:lnTo>
                        <a:pt x="47894" y="4143"/>
                      </a:lnTo>
                      <a:lnTo>
                        <a:pt x="48041" y="4164"/>
                      </a:lnTo>
                      <a:lnTo>
                        <a:pt x="48166" y="4102"/>
                      </a:lnTo>
                      <a:lnTo>
                        <a:pt x="48208" y="4206"/>
                      </a:lnTo>
                      <a:lnTo>
                        <a:pt x="48187" y="4353"/>
                      </a:lnTo>
                      <a:lnTo>
                        <a:pt x="48313" y="4478"/>
                      </a:lnTo>
                      <a:lnTo>
                        <a:pt x="48459" y="4499"/>
                      </a:lnTo>
                      <a:lnTo>
                        <a:pt x="48627" y="4708"/>
                      </a:lnTo>
                      <a:lnTo>
                        <a:pt x="48606" y="4813"/>
                      </a:lnTo>
                      <a:lnTo>
                        <a:pt x="48522" y="4771"/>
                      </a:lnTo>
                      <a:lnTo>
                        <a:pt x="48397" y="4813"/>
                      </a:lnTo>
                      <a:lnTo>
                        <a:pt x="48459" y="4939"/>
                      </a:lnTo>
                      <a:lnTo>
                        <a:pt x="48376" y="5001"/>
                      </a:lnTo>
                      <a:lnTo>
                        <a:pt x="48313" y="4939"/>
                      </a:lnTo>
                      <a:lnTo>
                        <a:pt x="48250" y="4980"/>
                      </a:lnTo>
                      <a:lnTo>
                        <a:pt x="48187" y="4834"/>
                      </a:lnTo>
                      <a:lnTo>
                        <a:pt x="47999" y="4708"/>
                      </a:lnTo>
                      <a:lnTo>
                        <a:pt x="47936" y="4729"/>
                      </a:lnTo>
                      <a:lnTo>
                        <a:pt x="47978" y="4813"/>
                      </a:lnTo>
                      <a:lnTo>
                        <a:pt x="47873" y="4897"/>
                      </a:lnTo>
                      <a:lnTo>
                        <a:pt x="47790" y="4834"/>
                      </a:lnTo>
                      <a:lnTo>
                        <a:pt x="47727" y="4897"/>
                      </a:lnTo>
                      <a:lnTo>
                        <a:pt x="47769" y="5022"/>
                      </a:lnTo>
                      <a:lnTo>
                        <a:pt x="47790" y="5211"/>
                      </a:lnTo>
                      <a:lnTo>
                        <a:pt x="47936" y="5232"/>
                      </a:lnTo>
                      <a:lnTo>
                        <a:pt x="48083" y="5148"/>
                      </a:lnTo>
                      <a:lnTo>
                        <a:pt x="48187" y="5252"/>
                      </a:lnTo>
                      <a:lnTo>
                        <a:pt x="48104" y="5336"/>
                      </a:lnTo>
                      <a:lnTo>
                        <a:pt x="48250" y="5399"/>
                      </a:lnTo>
                      <a:lnTo>
                        <a:pt x="48145" y="5462"/>
                      </a:lnTo>
                      <a:lnTo>
                        <a:pt x="47978" y="5420"/>
                      </a:lnTo>
                      <a:lnTo>
                        <a:pt x="47978" y="5462"/>
                      </a:lnTo>
                      <a:lnTo>
                        <a:pt x="48145" y="5566"/>
                      </a:lnTo>
                      <a:lnTo>
                        <a:pt x="47873" y="5566"/>
                      </a:lnTo>
                      <a:lnTo>
                        <a:pt x="47832" y="5462"/>
                      </a:lnTo>
                      <a:lnTo>
                        <a:pt x="47643" y="5462"/>
                      </a:lnTo>
                      <a:lnTo>
                        <a:pt x="47560" y="5336"/>
                      </a:lnTo>
                      <a:lnTo>
                        <a:pt x="47434" y="5315"/>
                      </a:lnTo>
                      <a:lnTo>
                        <a:pt x="47308" y="5190"/>
                      </a:lnTo>
                      <a:lnTo>
                        <a:pt x="47120" y="5190"/>
                      </a:lnTo>
                      <a:lnTo>
                        <a:pt x="46995" y="5106"/>
                      </a:lnTo>
                      <a:lnTo>
                        <a:pt x="46890" y="5127"/>
                      </a:lnTo>
                      <a:lnTo>
                        <a:pt x="46827" y="5106"/>
                      </a:lnTo>
                      <a:lnTo>
                        <a:pt x="46430" y="5252"/>
                      </a:lnTo>
                      <a:lnTo>
                        <a:pt x="46409" y="5357"/>
                      </a:lnTo>
                      <a:lnTo>
                        <a:pt x="46367" y="5420"/>
                      </a:lnTo>
                      <a:lnTo>
                        <a:pt x="46430" y="5504"/>
                      </a:lnTo>
                      <a:lnTo>
                        <a:pt x="46409" y="5566"/>
                      </a:lnTo>
                      <a:lnTo>
                        <a:pt x="46492" y="5713"/>
                      </a:lnTo>
                      <a:lnTo>
                        <a:pt x="46472" y="5734"/>
                      </a:lnTo>
                      <a:lnTo>
                        <a:pt x="46367" y="5629"/>
                      </a:lnTo>
                      <a:lnTo>
                        <a:pt x="46283" y="5671"/>
                      </a:lnTo>
                      <a:lnTo>
                        <a:pt x="46179" y="5629"/>
                      </a:lnTo>
                      <a:lnTo>
                        <a:pt x="45739" y="5671"/>
                      </a:lnTo>
                      <a:lnTo>
                        <a:pt x="45530" y="5650"/>
                      </a:lnTo>
                      <a:lnTo>
                        <a:pt x="45384" y="5524"/>
                      </a:lnTo>
                      <a:lnTo>
                        <a:pt x="45258" y="5504"/>
                      </a:lnTo>
                      <a:lnTo>
                        <a:pt x="45132" y="5357"/>
                      </a:lnTo>
                      <a:lnTo>
                        <a:pt x="45049" y="5211"/>
                      </a:lnTo>
                      <a:lnTo>
                        <a:pt x="44944" y="5148"/>
                      </a:lnTo>
                      <a:lnTo>
                        <a:pt x="44944" y="5232"/>
                      </a:lnTo>
                      <a:lnTo>
                        <a:pt x="45028" y="5420"/>
                      </a:lnTo>
                      <a:lnTo>
                        <a:pt x="45049" y="5734"/>
                      </a:lnTo>
                      <a:lnTo>
                        <a:pt x="45216" y="6068"/>
                      </a:lnTo>
                      <a:lnTo>
                        <a:pt x="45342" y="6340"/>
                      </a:lnTo>
                      <a:lnTo>
                        <a:pt x="45446" y="6926"/>
                      </a:lnTo>
                      <a:lnTo>
                        <a:pt x="45425" y="7073"/>
                      </a:lnTo>
                      <a:lnTo>
                        <a:pt x="45342" y="7073"/>
                      </a:lnTo>
                      <a:lnTo>
                        <a:pt x="45258" y="6968"/>
                      </a:lnTo>
                      <a:lnTo>
                        <a:pt x="45237" y="6864"/>
                      </a:lnTo>
                      <a:lnTo>
                        <a:pt x="45132" y="6759"/>
                      </a:lnTo>
                      <a:lnTo>
                        <a:pt x="45070" y="6801"/>
                      </a:lnTo>
                      <a:lnTo>
                        <a:pt x="45132" y="6884"/>
                      </a:lnTo>
                      <a:lnTo>
                        <a:pt x="45112" y="6968"/>
                      </a:lnTo>
                      <a:lnTo>
                        <a:pt x="44923" y="6905"/>
                      </a:lnTo>
                      <a:lnTo>
                        <a:pt x="44756" y="6717"/>
                      </a:lnTo>
                      <a:lnTo>
                        <a:pt x="44505" y="6696"/>
                      </a:lnTo>
                      <a:lnTo>
                        <a:pt x="44379" y="6550"/>
                      </a:lnTo>
                      <a:lnTo>
                        <a:pt x="44275" y="6508"/>
                      </a:lnTo>
                      <a:lnTo>
                        <a:pt x="43898" y="6173"/>
                      </a:lnTo>
                      <a:lnTo>
                        <a:pt x="43877" y="6173"/>
                      </a:lnTo>
                      <a:lnTo>
                        <a:pt x="43793" y="6236"/>
                      </a:lnTo>
                      <a:lnTo>
                        <a:pt x="43689" y="6236"/>
                      </a:lnTo>
                      <a:lnTo>
                        <a:pt x="43647" y="6152"/>
                      </a:lnTo>
                      <a:lnTo>
                        <a:pt x="43877" y="5943"/>
                      </a:lnTo>
                      <a:lnTo>
                        <a:pt x="43982" y="5943"/>
                      </a:lnTo>
                      <a:lnTo>
                        <a:pt x="43898" y="5880"/>
                      </a:lnTo>
                      <a:lnTo>
                        <a:pt x="43772" y="5817"/>
                      </a:lnTo>
                      <a:lnTo>
                        <a:pt x="43647" y="5671"/>
                      </a:lnTo>
                      <a:lnTo>
                        <a:pt x="43626" y="5671"/>
                      </a:lnTo>
                      <a:lnTo>
                        <a:pt x="43647" y="5755"/>
                      </a:lnTo>
                      <a:lnTo>
                        <a:pt x="43751" y="5859"/>
                      </a:lnTo>
                      <a:lnTo>
                        <a:pt x="43751" y="5964"/>
                      </a:lnTo>
                      <a:lnTo>
                        <a:pt x="43626" y="6048"/>
                      </a:lnTo>
                      <a:lnTo>
                        <a:pt x="43417" y="5985"/>
                      </a:lnTo>
                      <a:lnTo>
                        <a:pt x="43207" y="5838"/>
                      </a:lnTo>
                      <a:lnTo>
                        <a:pt x="43145" y="5755"/>
                      </a:lnTo>
                      <a:lnTo>
                        <a:pt x="42935" y="5734"/>
                      </a:lnTo>
                      <a:lnTo>
                        <a:pt x="42894" y="5608"/>
                      </a:lnTo>
                      <a:lnTo>
                        <a:pt x="42789" y="5545"/>
                      </a:lnTo>
                      <a:lnTo>
                        <a:pt x="43040" y="5545"/>
                      </a:lnTo>
                      <a:lnTo>
                        <a:pt x="43270" y="5608"/>
                      </a:lnTo>
                      <a:lnTo>
                        <a:pt x="43375" y="5671"/>
                      </a:lnTo>
                      <a:lnTo>
                        <a:pt x="43521" y="5629"/>
                      </a:lnTo>
                      <a:lnTo>
                        <a:pt x="43626" y="5441"/>
                      </a:lnTo>
                      <a:lnTo>
                        <a:pt x="43626" y="5378"/>
                      </a:lnTo>
                      <a:lnTo>
                        <a:pt x="43542" y="5420"/>
                      </a:lnTo>
                      <a:lnTo>
                        <a:pt x="43521" y="5336"/>
                      </a:lnTo>
                      <a:lnTo>
                        <a:pt x="43417" y="5357"/>
                      </a:lnTo>
                      <a:lnTo>
                        <a:pt x="43459" y="5190"/>
                      </a:lnTo>
                      <a:lnTo>
                        <a:pt x="43333" y="5043"/>
                      </a:lnTo>
                      <a:lnTo>
                        <a:pt x="43249" y="5106"/>
                      </a:lnTo>
                      <a:lnTo>
                        <a:pt x="43228" y="5001"/>
                      </a:lnTo>
                      <a:lnTo>
                        <a:pt x="43145" y="4980"/>
                      </a:lnTo>
                      <a:lnTo>
                        <a:pt x="43061" y="5022"/>
                      </a:lnTo>
                      <a:lnTo>
                        <a:pt x="43019" y="5085"/>
                      </a:lnTo>
                      <a:lnTo>
                        <a:pt x="42831" y="5043"/>
                      </a:lnTo>
                      <a:lnTo>
                        <a:pt x="42810" y="4897"/>
                      </a:lnTo>
                      <a:lnTo>
                        <a:pt x="43019" y="4708"/>
                      </a:lnTo>
                      <a:lnTo>
                        <a:pt x="42998" y="4625"/>
                      </a:lnTo>
                      <a:lnTo>
                        <a:pt x="42894" y="4625"/>
                      </a:lnTo>
                      <a:lnTo>
                        <a:pt x="42726" y="4792"/>
                      </a:lnTo>
                      <a:lnTo>
                        <a:pt x="42705" y="4667"/>
                      </a:lnTo>
                      <a:lnTo>
                        <a:pt x="42768" y="4562"/>
                      </a:lnTo>
                      <a:lnTo>
                        <a:pt x="42726" y="4415"/>
                      </a:lnTo>
                      <a:lnTo>
                        <a:pt x="42663" y="4457"/>
                      </a:lnTo>
                      <a:lnTo>
                        <a:pt x="42622" y="4499"/>
                      </a:lnTo>
                      <a:lnTo>
                        <a:pt x="42601" y="4395"/>
                      </a:lnTo>
                      <a:lnTo>
                        <a:pt x="42496" y="4395"/>
                      </a:lnTo>
                      <a:lnTo>
                        <a:pt x="42454" y="4353"/>
                      </a:lnTo>
                      <a:lnTo>
                        <a:pt x="42391" y="4269"/>
                      </a:lnTo>
                      <a:lnTo>
                        <a:pt x="42433" y="4102"/>
                      </a:lnTo>
                      <a:lnTo>
                        <a:pt x="42391" y="4060"/>
                      </a:lnTo>
                      <a:lnTo>
                        <a:pt x="42308" y="4102"/>
                      </a:lnTo>
                      <a:lnTo>
                        <a:pt x="42224" y="4248"/>
                      </a:lnTo>
                      <a:lnTo>
                        <a:pt x="42203" y="4039"/>
                      </a:lnTo>
                      <a:lnTo>
                        <a:pt x="42099" y="3955"/>
                      </a:lnTo>
                      <a:lnTo>
                        <a:pt x="41994" y="4039"/>
                      </a:lnTo>
                      <a:lnTo>
                        <a:pt x="41910" y="4039"/>
                      </a:lnTo>
                      <a:lnTo>
                        <a:pt x="41868" y="3871"/>
                      </a:lnTo>
                      <a:lnTo>
                        <a:pt x="41764" y="3976"/>
                      </a:lnTo>
                      <a:lnTo>
                        <a:pt x="41701" y="3976"/>
                      </a:lnTo>
                      <a:lnTo>
                        <a:pt x="41680" y="4060"/>
                      </a:lnTo>
                      <a:lnTo>
                        <a:pt x="41659" y="3892"/>
                      </a:lnTo>
                      <a:lnTo>
                        <a:pt x="41659" y="3830"/>
                      </a:lnTo>
                      <a:lnTo>
                        <a:pt x="41492" y="3830"/>
                      </a:lnTo>
                      <a:lnTo>
                        <a:pt x="41408" y="3851"/>
                      </a:lnTo>
                      <a:lnTo>
                        <a:pt x="41366" y="3788"/>
                      </a:lnTo>
                      <a:lnTo>
                        <a:pt x="41199" y="3851"/>
                      </a:lnTo>
                      <a:lnTo>
                        <a:pt x="41094" y="3851"/>
                      </a:lnTo>
                      <a:lnTo>
                        <a:pt x="41073" y="3892"/>
                      </a:lnTo>
                      <a:lnTo>
                        <a:pt x="41136" y="3955"/>
                      </a:lnTo>
                      <a:lnTo>
                        <a:pt x="41178" y="4081"/>
                      </a:lnTo>
                      <a:lnTo>
                        <a:pt x="41115" y="4060"/>
                      </a:lnTo>
                      <a:lnTo>
                        <a:pt x="41052" y="4081"/>
                      </a:lnTo>
                      <a:lnTo>
                        <a:pt x="41052" y="4164"/>
                      </a:lnTo>
                      <a:lnTo>
                        <a:pt x="41031" y="4143"/>
                      </a:lnTo>
                      <a:lnTo>
                        <a:pt x="40885" y="4164"/>
                      </a:lnTo>
                      <a:lnTo>
                        <a:pt x="40843" y="4143"/>
                      </a:lnTo>
                      <a:lnTo>
                        <a:pt x="40885" y="4039"/>
                      </a:lnTo>
                      <a:lnTo>
                        <a:pt x="40969" y="3976"/>
                      </a:lnTo>
                      <a:lnTo>
                        <a:pt x="40927" y="3871"/>
                      </a:lnTo>
                      <a:lnTo>
                        <a:pt x="40822" y="3851"/>
                      </a:lnTo>
                      <a:lnTo>
                        <a:pt x="40822" y="3955"/>
                      </a:lnTo>
                      <a:lnTo>
                        <a:pt x="40738" y="3997"/>
                      </a:lnTo>
                      <a:lnTo>
                        <a:pt x="40655" y="3892"/>
                      </a:lnTo>
                      <a:lnTo>
                        <a:pt x="40550" y="3871"/>
                      </a:lnTo>
                      <a:lnTo>
                        <a:pt x="40446" y="3767"/>
                      </a:lnTo>
                      <a:lnTo>
                        <a:pt x="40425" y="3851"/>
                      </a:lnTo>
                      <a:lnTo>
                        <a:pt x="40341" y="3871"/>
                      </a:lnTo>
                      <a:lnTo>
                        <a:pt x="40194" y="3871"/>
                      </a:lnTo>
                      <a:lnTo>
                        <a:pt x="40132" y="3788"/>
                      </a:lnTo>
                      <a:lnTo>
                        <a:pt x="40111" y="3892"/>
                      </a:lnTo>
                      <a:lnTo>
                        <a:pt x="40027" y="3955"/>
                      </a:lnTo>
                      <a:lnTo>
                        <a:pt x="39902" y="3851"/>
                      </a:lnTo>
                      <a:lnTo>
                        <a:pt x="39818" y="3851"/>
                      </a:lnTo>
                      <a:lnTo>
                        <a:pt x="39860" y="3955"/>
                      </a:lnTo>
                      <a:lnTo>
                        <a:pt x="39881" y="3997"/>
                      </a:lnTo>
                      <a:lnTo>
                        <a:pt x="39755" y="4102"/>
                      </a:lnTo>
                      <a:lnTo>
                        <a:pt x="39692" y="4081"/>
                      </a:lnTo>
                      <a:lnTo>
                        <a:pt x="39671" y="3997"/>
                      </a:lnTo>
                      <a:lnTo>
                        <a:pt x="39609" y="4102"/>
                      </a:lnTo>
                      <a:lnTo>
                        <a:pt x="39630" y="4269"/>
                      </a:lnTo>
                      <a:lnTo>
                        <a:pt x="39713" y="4353"/>
                      </a:lnTo>
                      <a:lnTo>
                        <a:pt x="39734" y="4457"/>
                      </a:lnTo>
                      <a:lnTo>
                        <a:pt x="39797" y="4478"/>
                      </a:lnTo>
                      <a:lnTo>
                        <a:pt x="39818" y="4625"/>
                      </a:lnTo>
                      <a:lnTo>
                        <a:pt x="39964" y="4667"/>
                      </a:lnTo>
                      <a:lnTo>
                        <a:pt x="40006" y="4729"/>
                      </a:lnTo>
                      <a:lnTo>
                        <a:pt x="40006" y="4834"/>
                      </a:lnTo>
                      <a:lnTo>
                        <a:pt x="40111" y="4918"/>
                      </a:lnTo>
                      <a:lnTo>
                        <a:pt x="40132" y="5001"/>
                      </a:lnTo>
                      <a:lnTo>
                        <a:pt x="40069" y="5106"/>
                      </a:lnTo>
                      <a:lnTo>
                        <a:pt x="40006" y="5085"/>
                      </a:lnTo>
                      <a:lnTo>
                        <a:pt x="39985" y="5001"/>
                      </a:lnTo>
                      <a:lnTo>
                        <a:pt x="39818" y="5043"/>
                      </a:lnTo>
                      <a:lnTo>
                        <a:pt x="39713" y="5022"/>
                      </a:lnTo>
                      <a:lnTo>
                        <a:pt x="39609" y="5043"/>
                      </a:lnTo>
                      <a:lnTo>
                        <a:pt x="39671" y="5127"/>
                      </a:lnTo>
                      <a:lnTo>
                        <a:pt x="39588" y="5232"/>
                      </a:lnTo>
                      <a:lnTo>
                        <a:pt x="39462" y="5232"/>
                      </a:lnTo>
                      <a:lnTo>
                        <a:pt x="39378" y="5211"/>
                      </a:lnTo>
                      <a:lnTo>
                        <a:pt x="39127" y="5336"/>
                      </a:lnTo>
                      <a:lnTo>
                        <a:pt x="38751" y="5399"/>
                      </a:lnTo>
                      <a:lnTo>
                        <a:pt x="38625" y="5336"/>
                      </a:lnTo>
                      <a:lnTo>
                        <a:pt x="38437" y="5336"/>
                      </a:lnTo>
                      <a:lnTo>
                        <a:pt x="38416" y="5357"/>
                      </a:lnTo>
                      <a:lnTo>
                        <a:pt x="38311" y="5336"/>
                      </a:lnTo>
                      <a:lnTo>
                        <a:pt x="37788" y="5315"/>
                      </a:lnTo>
                      <a:lnTo>
                        <a:pt x="37621" y="5190"/>
                      </a:lnTo>
                      <a:lnTo>
                        <a:pt x="37579" y="4980"/>
                      </a:lnTo>
                      <a:lnTo>
                        <a:pt x="37663" y="4834"/>
                      </a:lnTo>
                      <a:lnTo>
                        <a:pt x="37705" y="4813"/>
                      </a:lnTo>
                      <a:lnTo>
                        <a:pt x="37705" y="4729"/>
                      </a:lnTo>
                      <a:lnTo>
                        <a:pt x="37558" y="4688"/>
                      </a:lnTo>
                      <a:lnTo>
                        <a:pt x="37370" y="4688"/>
                      </a:lnTo>
                      <a:lnTo>
                        <a:pt x="37035" y="4834"/>
                      </a:lnTo>
                      <a:lnTo>
                        <a:pt x="36554" y="4876"/>
                      </a:lnTo>
                      <a:lnTo>
                        <a:pt x="36156" y="4980"/>
                      </a:lnTo>
                      <a:lnTo>
                        <a:pt x="35926" y="5022"/>
                      </a:lnTo>
                      <a:lnTo>
                        <a:pt x="35884" y="5106"/>
                      </a:lnTo>
                      <a:lnTo>
                        <a:pt x="35801" y="5106"/>
                      </a:lnTo>
                      <a:lnTo>
                        <a:pt x="35738" y="5190"/>
                      </a:lnTo>
                      <a:lnTo>
                        <a:pt x="35612" y="5252"/>
                      </a:lnTo>
                      <a:lnTo>
                        <a:pt x="35466" y="5399"/>
                      </a:lnTo>
                      <a:lnTo>
                        <a:pt x="35529" y="5545"/>
                      </a:lnTo>
                      <a:lnTo>
                        <a:pt x="35612" y="5566"/>
                      </a:lnTo>
                      <a:lnTo>
                        <a:pt x="35717" y="5524"/>
                      </a:lnTo>
                      <a:lnTo>
                        <a:pt x="35780" y="5545"/>
                      </a:lnTo>
                      <a:lnTo>
                        <a:pt x="35717" y="5629"/>
                      </a:lnTo>
                      <a:lnTo>
                        <a:pt x="35654" y="5650"/>
                      </a:lnTo>
                      <a:lnTo>
                        <a:pt x="35549" y="5755"/>
                      </a:lnTo>
                      <a:lnTo>
                        <a:pt x="35549" y="5817"/>
                      </a:lnTo>
                      <a:lnTo>
                        <a:pt x="35508" y="5755"/>
                      </a:lnTo>
                      <a:lnTo>
                        <a:pt x="35487" y="5545"/>
                      </a:lnTo>
                      <a:lnTo>
                        <a:pt x="35319" y="5420"/>
                      </a:lnTo>
                      <a:lnTo>
                        <a:pt x="35298" y="5336"/>
                      </a:lnTo>
                      <a:lnTo>
                        <a:pt x="35319" y="5252"/>
                      </a:lnTo>
                      <a:lnTo>
                        <a:pt x="35194" y="5148"/>
                      </a:lnTo>
                      <a:lnTo>
                        <a:pt x="35110" y="5148"/>
                      </a:lnTo>
                      <a:lnTo>
                        <a:pt x="34880" y="4939"/>
                      </a:lnTo>
                      <a:lnTo>
                        <a:pt x="34817" y="4939"/>
                      </a:lnTo>
                      <a:lnTo>
                        <a:pt x="34817" y="5022"/>
                      </a:lnTo>
                      <a:lnTo>
                        <a:pt x="35005" y="5232"/>
                      </a:lnTo>
                      <a:lnTo>
                        <a:pt x="35026" y="5357"/>
                      </a:lnTo>
                      <a:lnTo>
                        <a:pt x="34922" y="5462"/>
                      </a:lnTo>
                      <a:lnTo>
                        <a:pt x="34733" y="5504"/>
                      </a:lnTo>
                      <a:lnTo>
                        <a:pt x="34650" y="5545"/>
                      </a:lnTo>
                      <a:lnTo>
                        <a:pt x="34482" y="5545"/>
                      </a:lnTo>
                      <a:lnTo>
                        <a:pt x="34168" y="5294"/>
                      </a:lnTo>
                      <a:lnTo>
                        <a:pt x="34168" y="5190"/>
                      </a:lnTo>
                      <a:lnTo>
                        <a:pt x="34231" y="5106"/>
                      </a:lnTo>
                      <a:lnTo>
                        <a:pt x="34210" y="5022"/>
                      </a:lnTo>
                      <a:lnTo>
                        <a:pt x="34043" y="5085"/>
                      </a:lnTo>
                      <a:lnTo>
                        <a:pt x="34043" y="5211"/>
                      </a:lnTo>
                      <a:lnTo>
                        <a:pt x="33959" y="5294"/>
                      </a:lnTo>
                      <a:lnTo>
                        <a:pt x="33750" y="5148"/>
                      </a:lnTo>
                      <a:lnTo>
                        <a:pt x="33604" y="5148"/>
                      </a:lnTo>
                      <a:lnTo>
                        <a:pt x="33499" y="5252"/>
                      </a:lnTo>
                      <a:lnTo>
                        <a:pt x="33520" y="5441"/>
                      </a:lnTo>
                      <a:lnTo>
                        <a:pt x="33436" y="5566"/>
                      </a:lnTo>
                      <a:lnTo>
                        <a:pt x="33520" y="5734"/>
                      </a:lnTo>
                      <a:lnTo>
                        <a:pt x="33645" y="5776"/>
                      </a:lnTo>
                      <a:lnTo>
                        <a:pt x="33813" y="5650"/>
                      </a:lnTo>
                      <a:lnTo>
                        <a:pt x="33834" y="5566"/>
                      </a:lnTo>
                      <a:lnTo>
                        <a:pt x="34043" y="5441"/>
                      </a:lnTo>
                      <a:lnTo>
                        <a:pt x="34106" y="5524"/>
                      </a:lnTo>
                      <a:lnTo>
                        <a:pt x="34064" y="5650"/>
                      </a:lnTo>
                      <a:lnTo>
                        <a:pt x="33855" y="5817"/>
                      </a:lnTo>
                      <a:lnTo>
                        <a:pt x="33938" y="5880"/>
                      </a:lnTo>
                      <a:lnTo>
                        <a:pt x="33855" y="6027"/>
                      </a:lnTo>
                      <a:lnTo>
                        <a:pt x="33729" y="6068"/>
                      </a:lnTo>
                      <a:lnTo>
                        <a:pt x="33604" y="5985"/>
                      </a:lnTo>
                      <a:lnTo>
                        <a:pt x="33604" y="6048"/>
                      </a:lnTo>
                      <a:lnTo>
                        <a:pt x="33645" y="6173"/>
                      </a:lnTo>
                      <a:lnTo>
                        <a:pt x="33583" y="6299"/>
                      </a:lnTo>
                      <a:lnTo>
                        <a:pt x="33394" y="6445"/>
                      </a:lnTo>
                      <a:lnTo>
                        <a:pt x="33436" y="6550"/>
                      </a:lnTo>
                      <a:lnTo>
                        <a:pt x="33394" y="6592"/>
                      </a:lnTo>
                      <a:lnTo>
                        <a:pt x="33311" y="6592"/>
                      </a:lnTo>
                      <a:lnTo>
                        <a:pt x="33164" y="6759"/>
                      </a:lnTo>
                      <a:lnTo>
                        <a:pt x="32955" y="6780"/>
                      </a:lnTo>
                      <a:lnTo>
                        <a:pt x="32746" y="6801"/>
                      </a:lnTo>
                      <a:lnTo>
                        <a:pt x="32683" y="6926"/>
                      </a:lnTo>
                      <a:lnTo>
                        <a:pt x="32746" y="7094"/>
                      </a:lnTo>
                      <a:lnTo>
                        <a:pt x="32913" y="7303"/>
                      </a:lnTo>
                      <a:lnTo>
                        <a:pt x="32997" y="7324"/>
                      </a:lnTo>
                      <a:lnTo>
                        <a:pt x="32913" y="7345"/>
                      </a:lnTo>
                      <a:lnTo>
                        <a:pt x="32767" y="7345"/>
                      </a:lnTo>
                      <a:lnTo>
                        <a:pt x="32746" y="7429"/>
                      </a:lnTo>
                      <a:lnTo>
                        <a:pt x="32767" y="7491"/>
                      </a:lnTo>
                      <a:lnTo>
                        <a:pt x="32704" y="7596"/>
                      </a:lnTo>
                      <a:lnTo>
                        <a:pt x="32599" y="7701"/>
                      </a:lnTo>
                      <a:lnTo>
                        <a:pt x="32495" y="7701"/>
                      </a:lnTo>
                      <a:lnTo>
                        <a:pt x="32474" y="7763"/>
                      </a:lnTo>
                      <a:lnTo>
                        <a:pt x="32495" y="7659"/>
                      </a:lnTo>
                      <a:lnTo>
                        <a:pt x="32599" y="7596"/>
                      </a:lnTo>
                      <a:lnTo>
                        <a:pt x="32683" y="7282"/>
                      </a:lnTo>
                      <a:lnTo>
                        <a:pt x="32599" y="7219"/>
                      </a:lnTo>
                      <a:lnTo>
                        <a:pt x="32599" y="7115"/>
                      </a:lnTo>
                      <a:lnTo>
                        <a:pt x="32662" y="7073"/>
                      </a:lnTo>
                      <a:lnTo>
                        <a:pt x="32662" y="6926"/>
                      </a:lnTo>
                      <a:lnTo>
                        <a:pt x="32599" y="6780"/>
                      </a:lnTo>
                      <a:lnTo>
                        <a:pt x="32662" y="6612"/>
                      </a:lnTo>
                      <a:lnTo>
                        <a:pt x="32767" y="6550"/>
                      </a:lnTo>
                      <a:lnTo>
                        <a:pt x="32808" y="6445"/>
                      </a:lnTo>
                      <a:lnTo>
                        <a:pt x="32767" y="6194"/>
                      </a:lnTo>
                      <a:lnTo>
                        <a:pt x="32746" y="6152"/>
                      </a:lnTo>
                      <a:lnTo>
                        <a:pt x="32788" y="6068"/>
                      </a:lnTo>
                      <a:lnTo>
                        <a:pt x="32871" y="6068"/>
                      </a:lnTo>
                      <a:lnTo>
                        <a:pt x="32913" y="6089"/>
                      </a:lnTo>
                      <a:lnTo>
                        <a:pt x="33080" y="6048"/>
                      </a:lnTo>
                      <a:lnTo>
                        <a:pt x="33185" y="5776"/>
                      </a:lnTo>
                      <a:lnTo>
                        <a:pt x="33164" y="5671"/>
                      </a:lnTo>
                      <a:lnTo>
                        <a:pt x="33101" y="5545"/>
                      </a:lnTo>
                      <a:lnTo>
                        <a:pt x="33185" y="5252"/>
                      </a:lnTo>
                      <a:lnTo>
                        <a:pt x="33269" y="5127"/>
                      </a:lnTo>
                      <a:lnTo>
                        <a:pt x="33373" y="4939"/>
                      </a:lnTo>
                      <a:lnTo>
                        <a:pt x="33311" y="4792"/>
                      </a:lnTo>
                      <a:lnTo>
                        <a:pt x="33290" y="4792"/>
                      </a:lnTo>
                      <a:lnTo>
                        <a:pt x="33206" y="4876"/>
                      </a:lnTo>
                      <a:lnTo>
                        <a:pt x="33122" y="4876"/>
                      </a:lnTo>
                      <a:lnTo>
                        <a:pt x="32997" y="4813"/>
                      </a:lnTo>
                      <a:lnTo>
                        <a:pt x="33122" y="4813"/>
                      </a:lnTo>
                      <a:lnTo>
                        <a:pt x="33269" y="4708"/>
                      </a:lnTo>
                      <a:lnTo>
                        <a:pt x="33373" y="4667"/>
                      </a:lnTo>
                      <a:lnTo>
                        <a:pt x="33415" y="4562"/>
                      </a:lnTo>
                      <a:lnTo>
                        <a:pt x="33394" y="4499"/>
                      </a:lnTo>
                      <a:lnTo>
                        <a:pt x="33436" y="4415"/>
                      </a:lnTo>
                      <a:lnTo>
                        <a:pt x="33520" y="4248"/>
                      </a:lnTo>
                      <a:lnTo>
                        <a:pt x="33499" y="4185"/>
                      </a:lnTo>
                      <a:lnTo>
                        <a:pt x="33541" y="4081"/>
                      </a:lnTo>
                      <a:lnTo>
                        <a:pt x="33708" y="3997"/>
                      </a:lnTo>
                      <a:lnTo>
                        <a:pt x="33708" y="3892"/>
                      </a:lnTo>
                      <a:lnTo>
                        <a:pt x="33624" y="3830"/>
                      </a:lnTo>
                      <a:lnTo>
                        <a:pt x="33624" y="3767"/>
                      </a:lnTo>
                      <a:lnTo>
                        <a:pt x="33708" y="3641"/>
                      </a:lnTo>
                      <a:lnTo>
                        <a:pt x="33687" y="3537"/>
                      </a:lnTo>
                      <a:lnTo>
                        <a:pt x="33729" y="3432"/>
                      </a:lnTo>
                      <a:lnTo>
                        <a:pt x="33792" y="3411"/>
                      </a:lnTo>
                      <a:lnTo>
                        <a:pt x="33855" y="3223"/>
                      </a:lnTo>
                      <a:lnTo>
                        <a:pt x="33855" y="3014"/>
                      </a:lnTo>
                      <a:lnTo>
                        <a:pt x="33813" y="2804"/>
                      </a:lnTo>
                      <a:lnTo>
                        <a:pt x="33708" y="2616"/>
                      </a:lnTo>
                      <a:lnTo>
                        <a:pt x="33729" y="2574"/>
                      </a:lnTo>
                      <a:lnTo>
                        <a:pt x="33708" y="2491"/>
                      </a:lnTo>
                      <a:lnTo>
                        <a:pt x="33645" y="2470"/>
                      </a:lnTo>
                      <a:lnTo>
                        <a:pt x="33604" y="2491"/>
                      </a:lnTo>
                      <a:lnTo>
                        <a:pt x="33520" y="2428"/>
                      </a:lnTo>
                      <a:lnTo>
                        <a:pt x="33478" y="2365"/>
                      </a:lnTo>
                      <a:lnTo>
                        <a:pt x="33436" y="2365"/>
                      </a:lnTo>
                      <a:lnTo>
                        <a:pt x="33394" y="2491"/>
                      </a:lnTo>
                      <a:lnTo>
                        <a:pt x="33332" y="2532"/>
                      </a:lnTo>
                      <a:lnTo>
                        <a:pt x="33290" y="2491"/>
                      </a:lnTo>
                      <a:lnTo>
                        <a:pt x="33206" y="2365"/>
                      </a:lnTo>
                      <a:lnTo>
                        <a:pt x="33227" y="2323"/>
                      </a:lnTo>
                      <a:lnTo>
                        <a:pt x="33185" y="2302"/>
                      </a:lnTo>
                      <a:lnTo>
                        <a:pt x="33018" y="2281"/>
                      </a:lnTo>
                      <a:lnTo>
                        <a:pt x="32955" y="2177"/>
                      </a:lnTo>
                      <a:lnTo>
                        <a:pt x="32976" y="2156"/>
                      </a:lnTo>
                      <a:lnTo>
                        <a:pt x="33122" y="2156"/>
                      </a:lnTo>
                      <a:lnTo>
                        <a:pt x="33332" y="2219"/>
                      </a:lnTo>
                      <a:lnTo>
                        <a:pt x="33415" y="2302"/>
                      </a:lnTo>
                      <a:lnTo>
                        <a:pt x="33478" y="2260"/>
                      </a:lnTo>
                      <a:lnTo>
                        <a:pt x="33520" y="2260"/>
                      </a:lnTo>
                      <a:lnTo>
                        <a:pt x="33583" y="2323"/>
                      </a:lnTo>
                      <a:lnTo>
                        <a:pt x="33604" y="2386"/>
                      </a:lnTo>
                      <a:lnTo>
                        <a:pt x="33645" y="2386"/>
                      </a:lnTo>
                      <a:lnTo>
                        <a:pt x="33645" y="2302"/>
                      </a:lnTo>
                      <a:lnTo>
                        <a:pt x="33541" y="2177"/>
                      </a:lnTo>
                      <a:lnTo>
                        <a:pt x="33541" y="2072"/>
                      </a:lnTo>
                      <a:lnTo>
                        <a:pt x="33478" y="1967"/>
                      </a:lnTo>
                      <a:lnTo>
                        <a:pt x="33394" y="1905"/>
                      </a:lnTo>
                      <a:lnTo>
                        <a:pt x="33332" y="1905"/>
                      </a:lnTo>
                      <a:lnTo>
                        <a:pt x="33290" y="1967"/>
                      </a:lnTo>
                      <a:lnTo>
                        <a:pt x="33206" y="1947"/>
                      </a:lnTo>
                      <a:lnTo>
                        <a:pt x="33185" y="1800"/>
                      </a:lnTo>
                      <a:lnTo>
                        <a:pt x="33018" y="1654"/>
                      </a:lnTo>
                      <a:lnTo>
                        <a:pt x="33018" y="1549"/>
                      </a:lnTo>
                      <a:lnTo>
                        <a:pt x="32955" y="1465"/>
                      </a:lnTo>
                      <a:lnTo>
                        <a:pt x="32892" y="1382"/>
                      </a:lnTo>
                      <a:lnTo>
                        <a:pt x="32808" y="1382"/>
                      </a:lnTo>
                      <a:lnTo>
                        <a:pt x="32704" y="1444"/>
                      </a:lnTo>
                      <a:lnTo>
                        <a:pt x="32704" y="1549"/>
                      </a:lnTo>
                      <a:lnTo>
                        <a:pt x="32808" y="1549"/>
                      </a:lnTo>
                      <a:lnTo>
                        <a:pt x="32892" y="1591"/>
                      </a:lnTo>
                      <a:lnTo>
                        <a:pt x="32871" y="1654"/>
                      </a:lnTo>
                      <a:lnTo>
                        <a:pt x="32788" y="1695"/>
                      </a:lnTo>
                      <a:lnTo>
                        <a:pt x="32788" y="1779"/>
                      </a:lnTo>
                      <a:lnTo>
                        <a:pt x="32746" y="1800"/>
                      </a:lnTo>
                      <a:lnTo>
                        <a:pt x="32536" y="1570"/>
                      </a:lnTo>
                      <a:lnTo>
                        <a:pt x="32536" y="1486"/>
                      </a:lnTo>
                      <a:lnTo>
                        <a:pt x="32474" y="1361"/>
                      </a:lnTo>
                      <a:lnTo>
                        <a:pt x="32369" y="1340"/>
                      </a:lnTo>
                      <a:lnTo>
                        <a:pt x="31930" y="1068"/>
                      </a:lnTo>
                      <a:lnTo>
                        <a:pt x="31825" y="1026"/>
                      </a:lnTo>
                      <a:lnTo>
                        <a:pt x="31804" y="1005"/>
                      </a:lnTo>
                      <a:lnTo>
                        <a:pt x="31532" y="1026"/>
                      </a:lnTo>
                      <a:lnTo>
                        <a:pt x="31511" y="921"/>
                      </a:lnTo>
                      <a:lnTo>
                        <a:pt x="31553" y="858"/>
                      </a:lnTo>
                      <a:lnTo>
                        <a:pt x="31532" y="796"/>
                      </a:lnTo>
                      <a:lnTo>
                        <a:pt x="31407" y="817"/>
                      </a:lnTo>
                      <a:lnTo>
                        <a:pt x="31344" y="754"/>
                      </a:lnTo>
                      <a:lnTo>
                        <a:pt x="31218" y="796"/>
                      </a:lnTo>
                      <a:lnTo>
                        <a:pt x="31135" y="858"/>
                      </a:lnTo>
                      <a:lnTo>
                        <a:pt x="31093" y="838"/>
                      </a:lnTo>
                      <a:lnTo>
                        <a:pt x="30988" y="942"/>
                      </a:lnTo>
                      <a:lnTo>
                        <a:pt x="30925" y="1047"/>
                      </a:lnTo>
                      <a:lnTo>
                        <a:pt x="30779" y="1047"/>
                      </a:lnTo>
                      <a:lnTo>
                        <a:pt x="30695" y="1026"/>
                      </a:lnTo>
                      <a:lnTo>
                        <a:pt x="30570" y="1172"/>
                      </a:lnTo>
                      <a:lnTo>
                        <a:pt x="30381" y="1235"/>
                      </a:lnTo>
                      <a:lnTo>
                        <a:pt x="30298" y="1256"/>
                      </a:lnTo>
                      <a:lnTo>
                        <a:pt x="30256" y="1214"/>
                      </a:lnTo>
                      <a:lnTo>
                        <a:pt x="30172" y="1214"/>
                      </a:lnTo>
                      <a:lnTo>
                        <a:pt x="30130" y="1256"/>
                      </a:lnTo>
                      <a:lnTo>
                        <a:pt x="30130" y="1361"/>
                      </a:lnTo>
                      <a:lnTo>
                        <a:pt x="30193" y="1382"/>
                      </a:lnTo>
                      <a:lnTo>
                        <a:pt x="30256" y="1382"/>
                      </a:lnTo>
                      <a:lnTo>
                        <a:pt x="30298" y="1549"/>
                      </a:lnTo>
                      <a:lnTo>
                        <a:pt x="30339" y="1758"/>
                      </a:lnTo>
                      <a:lnTo>
                        <a:pt x="30256" y="1905"/>
                      </a:lnTo>
                      <a:lnTo>
                        <a:pt x="30067" y="1905"/>
                      </a:lnTo>
                      <a:lnTo>
                        <a:pt x="29942" y="2051"/>
                      </a:lnTo>
                      <a:lnTo>
                        <a:pt x="29733" y="2093"/>
                      </a:lnTo>
                      <a:lnTo>
                        <a:pt x="29649" y="2072"/>
                      </a:lnTo>
                      <a:lnTo>
                        <a:pt x="29754" y="1988"/>
                      </a:lnTo>
                      <a:lnTo>
                        <a:pt x="29837" y="1967"/>
                      </a:lnTo>
                      <a:lnTo>
                        <a:pt x="29858" y="1842"/>
                      </a:lnTo>
                      <a:lnTo>
                        <a:pt x="29733" y="1591"/>
                      </a:lnTo>
                      <a:lnTo>
                        <a:pt x="29816" y="1444"/>
                      </a:lnTo>
                      <a:lnTo>
                        <a:pt x="29816" y="1340"/>
                      </a:lnTo>
                      <a:lnTo>
                        <a:pt x="29858" y="1256"/>
                      </a:lnTo>
                      <a:lnTo>
                        <a:pt x="29775" y="1068"/>
                      </a:lnTo>
                      <a:lnTo>
                        <a:pt x="29775" y="963"/>
                      </a:lnTo>
                      <a:lnTo>
                        <a:pt x="29628" y="817"/>
                      </a:lnTo>
                      <a:lnTo>
                        <a:pt x="29523" y="858"/>
                      </a:lnTo>
                      <a:lnTo>
                        <a:pt x="29440" y="817"/>
                      </a:lnTo>
                      <a:lnTo>
                        <a:pt x="29398" y="817"/>
                      </a:lnTo>
                      <a:lnTo>
                        <a:pt x="29356" y="942"/>
                      </a:lnTo>
                      <a:lnTo>
                        <a:pt x="29210" y="963"/>
                      </a:lnTo>
                      <a:lnTo>
                        <a:pt x="29147" y="921"/>
                      </a:lnTo>
                      <a:lnTo>
                        <a:pt x="29042" y="963"/>
                      </a:lnTo>
                      <a:lnTo>
                        <a:pt x="28938" y="1130"/>
                      </a:lnTo>
                      <a:lnTo>
                        <a:pt x="28707" y="1130"/>
                      </a:lnTo>
                      <a:lnTo>
                        <a:pt x="28707" y="1047"/>
                      </a:lnTo>
                      <a:lnTo>
                        <a:pt x="28791" y="921"/>
                      </a:lnTo>
                      <a:lnTo>
                        <a:pt x="28791" y="838"/>
                      </a:lnTo>
                      <a:lnTo>
                        <a:pt x="28707" y="817"/>
                      </a:lnTo>
                      <a:lnTo>
                        <a:pt x="28519" y="1110"/>
                      </a:lnTo>
                      <a:lnTo>
                        <a:pt x="28268" y="1214"/>
                      </a:lnTo>
                      <a:lnTo>
                        <a:pt x="28163" y="1172"/>
                      </a:lnTo>
                      <a:lnTo>
                        <a:pt x="28268" y="1026"/>
                      </a:lnTo>
                      <a:lnTo>
                        <a:pt x="28394" y="1005"/>
                      </a:lnTo>
                      <a:lnTo>
                        <a:pt x="28519" y="817"/>
                      </a:lnTo>
                      <a:lnTo>
                        <a:pt x="28498" y="691"/>
                      </a:lnTo>
                      <a:lnTo>
                        <a:pt x="28561" y="586"/>
                      </a:lnTo>
                      <a:lnTo>
                        <a:pt x="28561" y="524"/>
                      </a:lnTo>
                      <a:lnTo>
                        <a:pt x="28645" y="440"/>
                      </a:lnTo>
                      <a:lnTo>
                        <a:pt x="28645" y="398"/>
                      </a:lnTo>
                      <a:lnTo>
                        <a:pt x="28477" y="335"/>
                      </a:lnTo>
                      <a:lnTo>
                        <a:pt x="28414" y="294"/>
                      </a:lnTo>
                      <a:lnTo>
                        <a:pt x="28414" y="126"/>
                      </a:lnTo>
                      <a:lnTo>
                        <a:pt x="28373" y="105"/>
                      </a:lnTo>
                      <a:lnTo>
                        <a:pt x="28205" y="231"/>
                      </a:lnTo>
                      <a:lnTo>
                        <a:pt x="28059" y="210"/>
                      </a:lnTo>
                      <a:lnTo>
                        <a:pt x="27996" y="63"/>
                      </a:lnTo>
                      <a:lnTo>
                        <a:pt x="27891" y="63"/>
                      </a:lnTo>
                      <a:lnTo>
                        <a:pt x="27787" y="168"/>
                      </a:lnTo>
                      <a:lnTo>
                        <a:pt x="27661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A6CBC2"/>
                    </a:solidFill>
                  </a:endParaRPr>
                </a:p>
              </p:txBody>
            </p:sp>
            <p:sp>
              <p:nvSpPr>
                <p:cNvPr id="2622" name="Google Shape;2890;p82">
                  <a:extLst>
                    <a:ext uri="{FF2B5EF4-FFF2-40B4-BE49-F238E27FC236}">
                      <a16:creationId xmlns:a16="http://schemas.microsoft.com/office/drawing/2014/main" id="{6C58B35C-A07C-D59B-05CE-02A418C55323}"/>
                    </a:ext>
                  </a:extLst>
                </p:cNvPr>
                <p:cNvSpPr/>
                <p:nvPr/>
              </p:nvSpPr>
              <p:spPr>
                <a:xfrm>
                  <a:off x="5538025" y="2213300"/>
                  <a:ext cx="94175" cy="208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67" h="8350" extrusionOk="0">
                      <a:moveTo>
                        <a:pt x="251" y="1"/>
                      </a:moveTo>
                      <a:lnTo>
                        <a:pt x="209" y="63"/>
                      </a:lnTo>
                      <a:lnTo>
                        <a:pt x="251" y="105"/>
                      </a:lnTo>
                      <a:lnTo>
                        <a:pt x="251" y="189"/>
                      </a:lnTo>
                      <a:lnTo>
                        <a:pt x="188" y="210"/>
                      </a:lnTo>
                      <a:lnTo>
                        <a:pt x="105" y="168"/>
                      </a:lnTo>
                      <a:lnTo>
                        <a:pt x="0" y="168"/>
                      </a:lnTo>
                      <a:lnTo>
                        <a:pt x="168" y="314"/>
                      </a:lnTo>
                      <a:lnTo>
                        <a:pt x="356" y="461"/>
                      </a:lnTo>
                      <a:lnTo>
                        <a:pt x="419" y="524"/>
                      </a:lnTo>
                      <a:lnTo>
                        <a:pt x="398" y="670"/>
                      </a:lnTo>
                      <a:lnTo>
                        <a:pt x="460" y="607"/>
                      </a:lnTo>
                      <a:lnTo>
                        <a:pt x="502" y="607"/>
                      </a:lnTo>
                      <a:lnTo>
                        <a:pt x="565" y="691"/>
                      </a:lnTo>
                      <a:lnTo>
                        <a:pt x="502" y="733"/>
                      </a:lnTo>
                      <a:lnTo>
                        <a:pt x="419" y="775"/>
                      </a:lnTo>
                      <a:lnTo>
                        <a:pt x="460" y="838"/>
                      </a:lnTo>
                      <a:lnTo>
                        <a:pt x="523" y="838"/>
                      </a:lnTo>
                      <a:lnTo>
                        <a:pt x="565" y="984"/>
                      </a:lnTo>
                      <a:lnTo>
                        <a:pt x="481" y="1026"/>
                      </a:lnTo>
                      <a:lnTo>
                        <a:pt x="377" y="1005"/>
                      </a:lnTo>
                      <a:lnTo>
                        <a:pt x="314" y="900"/>
                      </a:lnTo>
                      <a:lnTo>
                        <a:pt x="251" y="984"/>
                      </a:lnTo>
                      <a:lnTo>
                        <a:pt x="168" y="1130"/>
                      </a:lnTo>
                      <a:lnTo>
                        <a:pt x="272" y="1235"/>
                      </a:lnTo>
                      <a:lnTo>
                        <a:pt x="314" y="1382"/>
                      </a:lnTo>
                      <a:lnTo>
                        <a:pt x="419" y="1528"/>
                      </a:lnTo>
                      <a:lnTo>
                        <a:pt x="523" y="1716"/>
                      </a:lnTo>
                      <a:lnTo>
                        <a:pt x="523" y="1946"/>
                      </a:lnTo>
                      <a:lnTo>
                        <a:pt x="586" y="1988"/>
                      </a:lnTo>
                      <a:lnTo>
                        <a:pt x="607" y="2177"/>
                      </a:lnTo>
                      <a:lnTo>
                        <a:pt x="691" y="2470"/>
                      </a:lnTo>
                      <a:lnTo>
                        <a:pt x="774" y="2658"/>
                      </a:lnTo>
                      <a:lnTo>
                        <a:pt x="900" y="2700"/>
                      </a:lnTo>
                      <a:lnTo>
                        <a:pt x="900" y="2762"/>
                      </a:lnTo>
                      <a:lnTo>
                        <a:pt x="837" y="2804"/>
                      </a:lnTo>
                      <a:lnTo>
                        <a:pt x="1130" y="3097"/>
                      </a:lnTo>
                      <a:lnTo>
                        <a:pt x="1235" y="3118"/>
                      </a:lnTo>
                      <a:lnTo>
                        <a:pt x="1360" y="3307"/>
                      </a:lnTo>
                      <a:lnTo>
                        <a:pt x="1402" y="3516"/>
                      </a:lnTo>
                      <a:lnTo>
                        <a:pt x="1402" y="3641"/>
                      </a:lnTo>
                      <a:lnTo>
                        <a:pt x="1465" y="3809"/>
                      </a:lnTo>
                      <a:lnTo>
                        <a:pt x="1465" y="3934"/>
                      </a:lnTo>
                      <a:lnTo>
                        <a:pt x="1569" y="3976"/>
                      </a:lnTo>
                      <a:lnTo>
                        <a:pt x="1674" y="4123"/>
                      </a:lnTo>
                      <a:lnTo>
                        <a:pt x="1653" y="4143"/>
                      </a:lnTo>
                      <a:lnTo>
                        <a:pt x="1653" y="4227"/>
                      </a:lnTo>
                      <a:lnTo>
                        <a:pt x="1779" y="4436"/>
                      </a:lnTo>
                      <a:lnTo>
                        <a:pt x="1821" y="4562"/>
                      </a:lnTo>
                      <a:lnTo>
                        <a:pt x="1883" y="4708"/>
                      </a:lnTo>
                      <a:lnTo>
                        <a:pt x="1883" y="4918"/>
                      </a:lnTo>
                      <a:lnTo>
                        <a:pt x="1946" y="5001"/>
                      </a:lnTo>
                      <a:lnTo>
                        <a:pt x="1925" y="5106"/>
                      </a:lnTo>
                      <a:lnTo>
                        <a:pt x="1946" y="5315"/>
                      </a:lnTo>
                      <a:lnTo>
                        <a:pt x="2051" y="5524"/>
                      </a:lnTo>
                      <a:lnTo>
                        <a:pt x="2030" y="5608"/>
                      </a:lnTo>
                      <a:lnTo>
                        <a:pt x="2030" y="5755"/>
                      </a:lnTo>
                      <a:lnTo>
                        <a:pt x="2155" y="5859"/>
                      </a:lnTo>
                      <a:lnTo>
                        <a:pt x="2365" y="6131"/>
                      </a:lnTo>
                      <a:lnTo>
                        <a:pt x="2365" y="6257"/>
                      </a:lnTo>
                      <a:lnTo>
                        <a:pt x="2448" y="6424"/>
                      </a:lnTo>
                      <a:lnTo>
                        <a:pt x="2406" y="6654"/>
                      </a:lnTo>
                      <a:lnTo>
                        <a:pt x="2448" y="6843"/>
                      </a:lnTo>
                      <a:lnTo>
                        <a:pt x="2553" y="7010"/>
                      </a:lnTo>
                      <a:lnTo>
                        <a:pt x="2574" y="7156"/>
                      </a:lnTo>
                      <a:lnTo>
                        <a:pt x="2720" y="7324"/>
                      </a:lnTo>
                      <a:lnTo>
                        <a:pt x="2762" y="7408"/>
                      </a:lnTo>
                      <a:lnTo>
                        <a:pt x="2699" y="7596"/>
                      </a:lnTo>
                      <a:lnTo>
                        <a:pt x="2699" y="7847"/>
                      </a:lnTo>
                      <a:lnTo>
                        <a:pt x="2762" y="7993"/>
                      </a:lnTo>
                      <a:lnTo>
                        <a:pt x="2867" y="8098"/>
                      </a:lnTo>
                      <a:lnTo>
                        <a:pt x="2929" y="8244"/>
                      </a:lnTo>
                      <a:lnTo>
                        <a:pt x="3097" y="8349"/>
                      </a:lnTo>
                      <a:lnTo>
                        <a:pt x="3097" y="8349"/>
                      </a:lnTo>
                      <a:lnTo>
                        <a:pt x="3076" y="8224"/>
                      </a:lnTo>
                      <a:lnTo>
                        <a:pt x="3097" y="8098"/>
                      </a:lnTo>
                      <a:lnTo>
                        <a:pt x="3034" y="7993"/>
                      </a:lnTo>
                      <a:lnTo>
                        <a:pt x="3013" y="7847"/>
                      </a:lnTo>
                      <a:lnTo>
                        <a:pt x="3034" y="7680"/>
                      </a:lnTo>
                      <a:lnTo>
                        <a:pt x="3139" y="7575"/>
                      </a:lnTo>
                      <a:lnTo>
                        <a:pt x="3201" y="7596"/>
                      </a:lnTo>
                      <a:lnTo>
                        <a:pt x="3201" y="7680"/>
                      </a:lnTo>
                      <a:lnTo>
                        <a:pt x="3243" y="7721"/>
                      </a:lnTo>
                      <a:lnTo>
                        <a:pt x="3494" y="7700"/>
                      </a:lnTo>
                      <a:lnTo>
                        <a:pt x="3515" y="7638"/>
                      </a:lnTo>
                      <a:lnTo>
                        <a:pt x="3557" y="7638"/>
                      </a:lnTo>
                      <a:lnTo>
                        <a:pt x="3599" y="7700"/>
                      </a:lnTo>
                      <a:lnTo>
                        <a:pt x="3557" y="7721"/>
                      </a:lnTo>
                      <a:lnTo>
                        <a:pt x="3557" y="7826"/>
                      </a:lnTo>
                      <a:lnTo>
                        <a:pt x="3704" y="7952"/>
                      </a:lnTo>
                      <a:lnTo>
                        <a:pt x="3725" y="8056"/>
                      </a:lnTo>
                      <a:lnTo>
                        <a:pt x="3766" y="8119"/>
                      </a:lnTo>
                      <a:lnTo>
                        <a:pt x="3766" y="8035"/>
                      </a:lnTo>
                      <a:lnTo>
                        <a:pt x="3745" y="7993"/>
                      </a:lnTo>
                      <a:lnTo>
                        <a:pt x="3766" y="7847"/>
                      </a:lnTo>
                      <a:lnTo>
                        <a:pt x="3766" y="7721"/>
                      </a:lnTo>
                      <a:lnTo>
                        <a:pt x="3662" y="7638"/>
                      </a:lnTo>
                      <a:lnTo>
                        <a:pt x="3641" y="7491"/>
                      </a:lnTo>
                      <a:lnTo>
                        <a:pt x="3599" y="7387"/>
                      </a:lnTo>
                      <a:lnTo>
                        <a:pt x="3515" y="7428"/>
                      </a:lnTo>
                      <a:lnTo>
                        <a:pt x="3432" y="7428"/>
                      </a:lnTo>
                      <a:lnTo>
                        <a:pt x="3285" y="7324"/>
                      </a:lnTo>
                      <a:lnTo>
                        <a:pt x="3243" y="7156"/>
                      </a:lnTo>
                      <a:lnTo>
                        <a:pt x="3181" y="7010"/>
                      </a:lnTo>
                      <a:lnTo>
                        <a:pt x="3034" y="6905"/>
                      </a:lnTo>
                      <a:lnTo>
                        <a:pt x="2929" y="6884"/>
                      </a:lnTo>
                      <a:lnTo>
                        <a:pt x="2867" y="6780"/>
                      </a:lnTo>
                      <a:lnTo>
                        <a:pt x="2804" y="6571"/>
                      </a:lnTo>
                      <a:lnTo>
                        <a:pt x="2720" y="6424"/>
                      </a:lnTo>
                      <a:lnTo>
                        <a:pt x="2678" y="6278"/>
                      </a:lnTo>
                      <a:lnTo>
                        <a:pt x="2678" y="6089"/>
                      </a:lnTo>
                      <a:lnTo>
                        <a:pt x="2657" y="5859"/>
                      </a:lnTo>
                      <a:lnTo>
                        <a:pt x="2595" y="5755"/>
                      </a:lnTo>
                      <a:lnTo>
                        <a:pt x="2616" y="5545"/>
                      </a:lnTo>
                      <a:lnTo>
                        <a:pt x="2595" y="5441"/>
                      </a:lnTo>
                      <a:lnTo>
                        <a:pt x="2511" y="5294"/>
                      </a:lnTo>
                      <a:lnTo>
                        <a:pt x="2574" y="5211"/>
                      </a:lnTo>
                      <a:lnTo>
                        <a:pt x="2595" y="5127"/>
                      </a:lnTo>
                      <a:lnTo>
                        <a:pt x="2595" y="5085"/>
                      </a:lnTo>
                      <a:lnTo>
                        <a:pt x="2657" y="5043"/>
                      </a:lnTo>
                      <a:lnTo>
                        <a:pt x="2720" y="5085"/>
                      </a:lnTo>
                      <a:lnTo>
                        <a:pt x="2867" y="5043"/>
                      </a:lnTo>
                      <a:lnTo>
                        <a:pt x="2992" y="5043"/>
                      </a:lnTo>
                      <a:lnTo>
                        <a:pt x="3118" y="5127"/>
                      </a:lnTo>
                      <a:lnTo>
                        <a:pt x="3201" y="5315"/>
                      </a:lnTo>
                      <a:lnTo>
                        <a:pt x="3306" y="5336"/>
                      </a:lnTo>
                      <a:lnTo>
                        <a:pt x="3411" y="5420"/>
                      </a:lnTo>
                      <a:lnTo>
                        <a:pt x="3515" y="5566"/>
                      </a:lnTo>
                      <a:lnTo>
                        <a:pt x="3599" y="5608"/>
                      </a:lnTo>
                      <a:lnTo>
                        <a:pt x="3536" y="5483"/>
                      </a:lnTo>
                      <a:lnTo>
                        <a:pt x="3411" y="5315"/>
                      </a:lnTo>
                      <a:lnTo>
                        <a:pt x="3243" y="5211"/>
                      </a:lnTo>
                      <a:lnTo>
                        <a:pt x="3139" y="5022"/>
                      </a:lnTo>
                      <a:lnTo>
                        <a:pt x="3034" y="4897"/>
                      </a:lnTo>
                      <a:lnTo>
                        <a:pt x="3034" y="4813"/>
                      </a:lnTo>
                      <a:lnTo>
                        <a:pt x="2992" y="4771"/>
                      </a:lnTo>
                      <a:lnTo>
                        <a:pt x="2888" y="4562"/>
                      </a:lnTo>
                      <a:lnTo>
                        <a:pt x="2825" y="4436"/>
                      </a:lnTo>
                      <a:lnTo>
                        <a:pt x="2762" y="4395"/>
                      </a:lnTo>
                      <a:lnTo>
                        <a:pt x="2720" y="4269"/>
                      </a:lnTo>
                      <a:lnTo>
                        <a:pt x="2574" y="4060"/>
                      </a:lnTo>
                      <a:lnTo>
                        <a:pt x="2406" y="3809"/>
                      </a:lnTo>
                      <a:lnTo>
                        <a:pt x="2365" y="3641"/>
                      </a:lnTo>
                      <a:lnTo>
                        <a:pt x="2155" y="3390"/>
                      </a:lnTo>
                      <a:lnTo>
                        <a:pt x="2072" y="3181"/>
                      </a:lnTo>
                      <a:lnTo>
                        <a:pt x="1967" y="3118"/>
                      </a:lnTo>
                      <a:lnTo>
                        <a:pt x="1967" y="3014"/>
                      </a:lnTo>
                      <a:lnTo>
                        <a:pt x="1925" y="2888"/>
                      </a:lnTo>
                      <a:lnTo>
                        <a:pt x="1841" y="2867"/>
                      </a:lnTo>
                      <a:lnTo>
                        <a:pt x="1841" y="2909"/>
                      </a:lnTo>
                      <a:lnTo>
                        <a:pt x="1758" y="2909"/>
                      </a:lnTo>
                      <a:lnTo>
                        <a:pt x="1737" y="2867"/>
                      </a:lnTo>
                      <a:lnTo>
                        <a:pt x="1758" y="2762"/>
                      </a:lnTo>
                      <a:lnTo>
                        <a:pt x="1737" y="2679"/>
                      </a:lnTo>
                      <a:lnTo>
                        <a:pt x="1632" y="2616"/>
                      </a:lnTo>
                      <a:lnTo>
                        <a:pt x="1528" y="2490"/>
                      </a:lnTo>
                      <a:lnTo>
                        <a:pt x="1465" y="2344"/>
                      </a:lnTo>
                      <a:lnTo>
                        <a:pt x="1402" y="2260"/>
                      </a:lnTo>
                      <a:lnTo>
                        <a:pt x="1402" y="2135"/>
                      </a:lnTo>
                      <a:lnTo>
                        <a:pt x="1423" y="2030"/>
                      </a:lnTo>
                      <a:lnTo>
                        <a:pt x="1444" y="2051"/>
                      </a:lnTo>
                      <a:lnTo>
                        <a:pt x="1423" y="1884"/>
                      </a:lnTo>
                      <a:lnTo>
                        <a:pt x="1402" y="1716"/>
                      </a:lnTo>
                      <a:lnTo>
                        <a:pt x="1360" y="1570"/>
                      </a:lnTo>
                      <a:lnTo>
                        <a:pt x="1235" y="1528"/>
                      </a:lnTo>
                      <a:lnTo>
                        <a:pt x="1109" y="1382"/>
                      </a:lnTo>
                      <a:lnTo>
                        <a:pt x="1109" y="1319"/>
                      </a:lnTo>
                      <a:lnTo>
                        <a:pt x="1046" y="1256"/>
                      </a:lnTo>
                      <a:lnTo>
                        <a:pt x="1046" y="1193"/>
                      </a:lnTo>
                      <a:lnTo>
                        <a:pt x="1109" y="1193"/>
                      </a:lnTo>
                      <a:lnTo>
                        <a:pt x="1214" y="1298"/>
                      </a:lnTo>
                      <a:lnTo>
                        <a:pt x="1318" y="1444"/>
                      </a:lnTo>
                      <a:lnTo>
                        <a:pt x="1318" y="1444"/>
                      </a:lnTo>
                      <a:lnTo>
                        <a:pt x="1256" y="1298"/>
                      </a:lnTo>
                      <a:lnTo>
                        <a:pt x="1130" y="1110"/>
                      </a:lnTo>
                      <a:lnTo>
                        <a:pt x="1005" y="942"/>
                      </a:lnTo>
                      <a:lnTo>
                        <a:pt x="942" y="942"/>
                      </a:lnTo>
                      <a:lnTo>
                        <a:pt x="921" y="858"/>
                      </a:lnTo>
                      <a:lnTo>
                        <a:pt x="691" y="670"/>
                      </a:lnTo>
                      <a:lnTo>
                        <a:pt x="607" y="566"/>
                      </a:lnTo>
                      <a:lnTo>
                        <a:pt x="607" y="335"/>
                      </a:lnTo>
                      <a:lnTo>
                        <a:pt x="523" y="273"/>
                      </a:lnTo>
                      <a:lnTo>
                        <a:pt x="377" y="210"/>
                      </a:lnTo>
                      <a:lnTo>
                        <a:pt x="293" y="63"/>
                      </a:lnTo>
                      <a:lnTo>
                        <a:pt x="251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5" name="Google Shape;2891;p82">
              <a:extLst>
                <a:ext uri="{FF2B5EF4-FFF2-40B4-BE49-F238E27FC236}">
                  <a16:creationId xmlns:a16="http://schemas.microsoft.com/office/drawing/2014/main" id="{996A818A-617F-24CD-7B68-274C309B1592}"/>
                </a:ext>
              </a:extLst>
            </p:cNvPr>
            <p:cNvGrpSpPr/>
            <p:nvPr/>
          </p:nvGrpSpPr>
          <p:grpSpPr>
            <a:xfrm>
              <a:off x="3875768" y="2846704"/>
              <a:ext cx="44796" cy="47366"/>
              <a:chOff x="3960625" y="2587825"/>
              <a:chExt cx="94050" cy="104125"/>
            </a:xfrm>
          </p:grpSpPr>
          <p:sp>
            <p:nvSpPr>
              <p:cNvPr id="2613" name="Google Shape;2892;p82">
                <a:extLst>
                  <a:ext uri="{FF2B5EF4-FFF2-40B4-BE49-F238E27FC236}">
                    <a16:creationId xmlns:a16="http://schemas.microsoft.com/office/drawing/2014/main" id="{1D402DEB-1AA9-38FB-97AA-530A18ABED16}"/>
                  </a:ext>
                </a:extLst>
              </p:cNvPr>
              <p:cNvSpPr/>
              <p:nvPr/>
            </p:nvSpPr>
            <p:spPr>
              <a:xfrm>
                <a:off x="3960625" y="2587825"/>
                <a:ext cx="94050" cy="51200"/>
              </a:xfrm>
              <a:custGeom>
                <a:avLst/>
                <a:gdLst/>
                <a:ahLst/>
                <a:cxnLst/>
                <a:rect l="l" t="t" r="r" b="b"/>
                <a:pathLst>
                  <a:path w="3762" h="2048" extrusionOk="0">
                    <a:moveTo>
                      <a:pt x="190" y="2048"/>
                    </a:moveTo>
                    <a:lnTo>
                      <a:pt x="0" y="1762"/>
                    </a:lnTo>
                    <a:lnTo>
                      <a:pt x="309" y="1048"/>
                    </a:lnTo>
                    <a:lnTo>
                      <a:pt x="3762" y="0"/>
                    </a:lnTo>
                    <a:lnTo>
                      <a:pt x="3714" y="1072"/>
                    </a:lnTo>
                    <a:lnTo>
                      <a:pt x="2929" y="1143"/>
                    </a:lnTo>
                    <a:lnTo>
                      <a:pt x="2167" y="100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sp>
            <p:nvSpPr>
              <p:cNvPr id="2614" name="Google Shape;2893;p82">
                <a:extLst>
                  <a:ext uri="{FF2B5EF4-FFF2-40B4-BE49-F238E27FC236}">
                    <a16:creationId xmlns:a16="http://schemas.microsoft.com/office/drawing/2014/main" id="{5B911362-FC63-FC20-EC1E-4620FA8AB61A}"/>
                  </a:ext>
                </a:extLst>
              </p:cNvPr>
              <p:cNvSpPr/>
              <p:nvPr/>
            </p:nvSpPr>
            <p:spPr>
              <a:xfrm>
                <a:off x="3963000" y="2596725"/>
                <a:ext cx="86850" cy="95225"/>
              </a:xfrm>
              <a:custGeom>
                <a:avLst/>
                <a:gdLst/>
                <a:ahLst/>
                <a:cxnLst/>
                <a:rect l="l" t="t" r="r" b="b"/>
                <a:pathLst>
                  <a:path w="3474" h="3809" extrusionOk="0">
                    <a:moveTo>
                      <a:pt x="1549" y="2009"/>
                    </a:moveTo>
                    <a:lnTo>
                      <a:pt x="1632" y="2030"/>
                    </a:lnTo>
                    <a:lnTo>
                      <a:pt x="1695" y="2093"/>
                    </a:lnTo>
                    <a:lnTo>
                      <a:pt x="1674" y="2135"/>
                    </a:lnTo>
                    <a:lnTo>
                      <a:pt x="1674" y="2189"/>
                    </a:lnTo>
                    <a:lnTo>
                      <a:pt x="1674" y="2189"/>
                    </a:lnTo>
                    <a:cubicBezTo>
                      <a:pt x="1645" y="2167"/>
                      <a:pt x="1613" y="2146"/>
                      <a:pt x="1569" y="2135"/>
                    </a:cubicBezTo>
                    <a:cubicBezTo>
                      <a:pt x="1549" y="2114"/>
                      <a:pt x="1528" y="2114"/>
                      <a:pt x="1486" y="2114"/>
                    </a:cubicBezTo>
                    <a:lnTo>
                      <a:pt x="1549" y="2072"/>
                    </a:lnTo>
                    <a:lnTo>
                      <a:pt x="1549" y="2009"/>
                    </a:lnTo>
                    <a:close/>
                    <a:moveTo>
                      <a:pt x="3327" y="1"/>
                    </a:moveTo>
                    <a:lnTo>
                      <a:pt x="3201" y="105"/>
                    </a:lnTo>
                    <a:lnTo>
                      <a:pt x="3201" y="231"/>
                    </a:lnTo>
                    <a:lnTo>
                      <a:pt x="3243" y="335"/>
                    </a:lnTo>
                    <a:lnTo>
                      <a:pt x="3160" y="377"/>
                    </a:lnTo>
                    <a:lnTo>
                      <a:pt x="2929" y="356"/>
                    </a:lnTo>
                    <a:lnTo>
                      <a:pt x="2825" y="419"/>
                    </a:lnTo>
                    <a:lnTo>
                      <a:pt x="2720" y="356"/>
                    </a:lnTo>
                    <a:lnTo>
                      <a:pt x="2616" y="356"/>
                    </a:lnTo>
                    <a:lnTo>
                      <a:pt x="2532" y="419"/>
                    </a:lnTo>
                    <a:lnTo>
                      <a:pt x="2427" y="419"/>
                    </a:lnTo>
                    <a:lnTo>
                      <a:pt x="2406" y="314"/>
                    </a:lnTo>
                    <a:lnTo>
                      <a:pt x="2260" y="314"/>
                    </a:lnTo>
                    <a:lnTo>
                      <a:pt x="2113" y="273"/>
                    </a:lnTo>
                    <a:lnTo>
                      <a:pt x="2009" y="377"/>
                    </a:lnTo>
                    <a:lnTo>
                      <a:pt x="1862" y="419"/>
                    </a:lnTo>
                    <a:lnTo>
                      <a:pt x="1674" y="419"/>
                    </a:lnTo>
                    <a:lnTo>
                      <a:pt x="1632" y="377"/>
                    </a:lnTo>
                    <a:lnTo>
                      <a:pt x="1549" y="440"/>
                    </a:lnTo>
                    <a:lnTo>
                      <a:pt x="1444" y="440"/>
                    </a:lnTo>
                    <a:lnTo>
                      <a:pt x="1318" y="524"/>
                    </a:lnTo>
                    <a:lnTo>
                      <a:pt x="1025" y="524"/>
                    </a:lnTo>
                    <a:lnTo>
                      <a:pt x="900" y="586"/>
                    </a:lnTo>
                    <a:lnTo>
                      <a:pt x="900" y="649"/>
                    </a:lnTo>
                    <a:lnTo>
                      <a:pt x="732" y="691"/>
                    </a:lnTo>
                    <a:lnTo>
                      <a:pt x="502" y="838"/>
                    </a:lnTo>
                    <a:lnTo>
                      <a:pt x="481" y="984"/>
                    </a:lnTo>
                    <a:lnTo>
                      <a:pt x="398" y="1151"/>
                    </a:lnTo>
                    <a:lnTo>
                      <a:pt x="168" y="1214"/>
                    </a:lnTo>
                    <a:lnTo>
                      <a:pt x="168" y="1361"/>
                    </a:lnTo>
                    <a:lnTo>
                      <a:pt x="84" y="1507"/>
                    </a:lnTo>
                    <a:lnTo>
                      <a:pt x="0" y="1570"/>
                    </a:lnTo>
                    <a:lnTo>
                      <a:pt x="0" y="1716"/>
                    </a:lnTo>
                    <a:lnTo>
                      <a:pt x="209" y="1884"/>
                    </a:lnTo>
                    <a:lnTo>
                      <a:pt x="335" y="2072"/>
                    </a:lnTo>
                    <a:lnTo>
                      <a:pt x="398" y="2093"/>
                    </a:lnTo>
                    <a:lnTo>
                      <a:pt x="398" y="2135"/>
                    </a:lnTo>
                    <a:lnTo>
                      <a:pt x="544" y="2365"/>
                    </a:lnTo>
                    <a:lnTo>
                      <a:pt x="586" y="2532"/>
                    </a:lnTo>
                    <a:lnTo>
                      <a:pt x="649" y="2553"/>
                    </a:lnTo>
                    <a:lnTo>
                      <a:pt x="753" y="2449"/>
                    </a:lnTo>
                    <a:lnTo>
                      <a:pt x="837" y="2553"/>
                    </a:lnTo>
                    <a:lnTo>
                      <a:pt x="963" y="2595"/>
                    </a:lnTo>
                    <a:lnTo>
                      <a:pt x="1025" y="2511"/>
                    </a:lnTo>
                    <a:lnTo>
                      <a:pt x="1130" y="2511"/>
                    </a:lnTo>
                    <a:lnTo>
                      <a:pt x="1277" y="2595"/>
                    </a:lnTo>
                    <a:lnTo>
                      <a:pt x="1360" y="2532"/>
                    </a:lnTo>
                    <a:lnTo>
                      <a:pt x="1381" y="2616"/>
                    </a:lnTo>
                    <a:lnTo>
                      <a:pt x="1465" y="2616"/>
                    </a:lnTo>
                    <a:lnTo>
                      <a:pt x="1528" y="2658"/>
                    </a:lnTo>
                    <a:lnTo>
                      <a:pt x="1653" y="2700"/>
                    </a:lnTo>
                    <a:lnTo>
                      <a:pt x="1569" y="2742"/>
                    </a:lnTo>
                    <a:lnTo>
                      <a:pt x="1486" y="2825"/>
                    </a:lnTo>
                    <a:lnTo>
                      <a:pt x="1423" y="2762"/>
                    </a:lnTo>
                    <a:lnTo>
                      <a:pt x="1318" y="2742"/>
                    </a:lnTo>
                    <a:lnTo>
                      <a:pt x="1067" y="2595"/>
                    </a:lnTo>
                    <a:lnTo>
                      <a:pt x="963" y="2616"/>
                    </a:lnTo>
                    <a:lnTo>
                      <a:pt x="858" y="2658"/>
                    </a:lnTo>
                    <a:lnTo>
                      <a:pt x="753" y="2616"/>
                    </a:lnTo>
                    <a:lnTo>
                      <a:pt x="691" y="2721"/>
                    </a:lnTo>
                    <a:lnTo>
                      <a:pt x="628" y="2742"/>
                    </a:lnTo>
                    <a:lnTo>
                      <a:pt x="607" y="2846"/>
                    </a:lnTo>
                    <a:lnTo>
                      <a:pt x="732" y="2972"/>
                    </a:lnTo>
                    <a:lnTo>
                      <a:pt x="858" y="3035"/>
                    </a:lnTo>
                    <a:lnTo>
                      <a:pt x="1004" y="3139"/>
                    </a:lnTo>
                    <a:lnTo>
                      <a:pt x="1004" y="3223"/>
                    </a:lnTo>
                    <a:lnTo>
                      <a:pt x="942" y="3265"/>
                    </a:lnTo>
                    <a:lnTo>
                      <a:pt x="942" y="3369"/>
                    </a:lnTo>
                    <a:lnTo>
                      <a:pt x="1046" y="3495"/>
                    </a:lnTo>
                    <a:lnTo>
                      <a:pt x="1130" y="3579"/>
                    </a:lnTo>
                    <a:lnTo>
                      <a:pt x="1151" y="3495"/>
                    </a:lnTo>
                    <a:lnTo>
                      <a:pt x="1130" y="3453"/>
                    </a:lnTo>
                    <a:lnTo>
                      <a:pt x="1172" y="3348"/>
                    </a:lnTo>
                    <a:lnTo>
                      <a:pt x="1214" y="3474"/>
                    </a:lnTo>
                    <a:lnTo>
                      <a:pt x="1360" y="3537"/>
                    </a:lnTo>
                    <a:lnTo>
                      <a:pt x="1381" y="3599"/>
                    </a:lnTo>
                    <a:lnTo>
                      <a:pt x="1360" y="3704"/>
                    </a:lnTo>
                    <a:lnTo>
                      <a:pt x="1423" y="3788"/>
                    </a:lnTo>
                    <a:lnTo>
                      <a:pt x="1423" y="3746"/>
                    </a:lnTo>
                    <a:lnTo>
                      <a:pt x="1465" y="3599"/>
                    </a:lnTo>
                    <a:lnTo>
                      <a:pt x="1569" y="3599"/>
                    </a:lnTo>
                    <a:lnTo>
                      <a:pt x="1632" y="3704"/>
                    </a:lnTo>
                    <a:lnTo>
                      <a:pt x="1800" y="3809"/>
                    </a:lnTo>
                    <a:lnTo>
                      <a:pt x="1800" y="3809"/>
                    </a:lnTo>
                    <a:lnTo>
                      <a:pt x="1737" y="3704"/>
                    </a:lnTo>
                    <a:lnTo>
                      <a:pt x="1758" y="3641"/>
                    </a:lnTo>
                    <a:lnTo>
                      <a:pt x="1695" y="3537"/>
                    </a:lnTo>
                    <a:lnTo>
                      <a:pt x="1632" y="3348"/>
                    </a:lnTo>
                    <a:lnTo>
                      <a:pt x="1549" y="3244"/>
                    </a:lnTo>
                    <a:lnTo>
                      <a:pt x="1549" y="3181"/>
                    </a:lnTo>
                    <a:lnTo>
                      <a:pt x="1632" y="3181"/>
                    </a:lnTo>
                    <a:lnTo>
                      <a:pt x="1758" y="3265"/>
                    </a:lnTo>
                    <a:lnTo>
                      <a:pt x="1737" y="3327"/>
                    </a:lnTo>
                    <a:lnTo>
                      <a:pt x="1758" y="3369"/>
                    </a:lnTo>
                    <a:lnTo>
                      <a:pt x="1841" y="3286"/>
                    </a:lnTo>
                    <a:lnTo>
                      <a:pt x="1967" y="3348"/>
                    </a:lnTo>
                    <a:lnTo>
                      <a:pt x="1967" y="3286"/>
                    </a:lnTo>
                    <a:lnTo>
                      <a:pt x="1904" y="3244"/>
                    </a:lnTo>
                    <a:lnTo>
                      <a:pt x="1904" y="3181"/>
                    </a:lnTo>
                    <a:lnTo>
                      <a:pt x="1862" y="3181"/>
                    </a:lnTo>
                    <a:lnTo>
                      <a:pt x="1758" y="3139"/>
                    </a:lnTo>
                    <a:lnTo>
                      <a:pt x="1758" y="3076"/>
                    </a:lnTo>
                    <a:lnTo>
                      <a:pt x="1653" y="3014"/>
                    </a:lnTo>
                    <a:lnTo>
                      <a:pt x="1758" y="2951"/>
                    </a:lnTo>
                    <a:lnTo>
                      <a:pt x="1862" y="2951"/>
                    </a:lnTo>
                    <a:lnTo>
                      <a:pt x="1904" y="2909"/>
                    </a:lnTo>
                    <a:lnTo>
                      <a:pt x="2072" y="3014"/>
                    </a:lnTo>
                    <a:lnTo>
                      <a:pt x="2093" y="3055"/>
                    </a:lnTo>
                    <a:lnTo>
                      <a:pt x="2197" y="3076"/>
                    </a:lnTo>
                    <a:lnTo>
                      <a:pt x="2218" y="3035"/>
                    </a:lnTo>
                    <a:lnTo>
                      <a:pt x="2113" y="2909"/>
                    </a:lnTo>
                    <a:lnTo>
                      <a:pt x="2155" y="2762"/>
                    </a:lnTo>
                    <a:lnTo>
                      <a:pt x="2093" y="2700"/>
                    </a:lnTo>
                    <a:lnTo>
                      <a:pt x="1841" y="2532"/>
                    </a:lnTo>
                    <a:lnTo>
                      <a:pt x="1758" y="2511"/>
                    </a:lnTo>
                    <a:lnTo>
                      <a:pt x="1737" y="2490"/>
                    </a:lnTo>
                    <a:cubicBezTo>
                      <a:pt x="1758" y="2490"/>
                      <a:pt x="1779" y="2449"/>
                      <a:pt x="1800" y="2407"/>
                    </a:cubicBezTo>
                    <a:lnTo>
                      <a:pt x="1862" y="2449"/>
                    </a:lnTo>
                    <a:lnTo>
                      <a:pt x="1946" y="2490"/>
                    </a:lnTo>
                    <a:lnTo>
                      <a:pt x="1988" y="2553"/>
                    </a:lnTo>
                    <a:lnTo>
                      <a:pt x="2093" y="2616"/>
                    </a:lnTo>
                    <a:lnTo>
                      <a:pt x="2176" y="2616"/>
                    </a:lnTo>
                    <a:lnTo>
                      <a:pt x="2197" y="2658"/>
                    </a:lnTo>
                    <a:lnTo>
                      <a:pt x="2281" y="2762"/>
                    </a:lnTo>
                    <a:lnTo>
                      <a:pt x="2323" y="2825"/>
                    </a:lnTo>
                    <a:lnTo>
                      <a:pt x="2323" y="2867"/>
                    </a:lnTo>
                    <a:lnTo>
                      <a:pt x="2365" y="2930"/>
                    </a:lnTo>
                    <a:lnTo>
                      <a:pt x="2427" y="2972"/>
                    </a:lnTo>
                    <a:lnTo>
                      <a:pt x="2490" y="2951"/>
                    </a:lnTo>
                    <a:lnTo>
                      <a:pt x="2532" y="2972"/>
                    </a:lnTo>
                    <a:lnTo>
                      <a:pt x="2595" y="2867"/>
                    </a:lnTo>
                    <a:lnTo>
                      <a:pt x="2490" y="2867"/>
                    </a:lnTo>
                    <a:lnTo>
                      <a:pt x="2469" y="2888"/>
                    </a:lnTo>
                    <a:lnTo>
                      <a:pt x="2385" y="2825"/>
                    </a:lnTo>
                    <a:lnTo>
                      <a:pt x="2385" y="2742"/>
                    </a:lnTo>
                    <a:lnTo>
                      <a:pt x="2365" y="2679"/>
                    </a:lnTo>
                    <a:lnTo>
                      <a:pt x="2365" y="2637"/>
                    </a:lnTo>
                    <a:lnTo>
                      <a:pt x="2302" y="2553"/>
                    </a:lnTo>
                    <a:lnTo>
                      <a:pt x="2176" y="2428"/>
                    </a:lnTo>
                    <a:lnTo>
                      <a:pt x="2176" y="2449"/>
                    </a:lnTo>
                    <a:lnTo>
                      <a:pt x="2093" y="2449"/>
                    </a:lnTo>
                    <a:lnTo>
                      <a:pt x="2093" y="2428"/>
                    </a:lnTo>
                    <a:lnTo>
                      <a:pt x="1988" y="2365"/>
                    </a:lnTo>
                    <a:lnTo>
                      <a:pt x="1883" y="2344"/>
                    </a:lnTo>
                    <a:lnTo>
                      <a:pt x="1800" y="2239"/>
                    </a:lnTo>
                    <a:lnTo>
                      <a:pt x="1758" y="2239"/>
                    </a:lnTo>
                    <a:cubicBezTo>
                      <a:pt x="1730" y="2230"/>
                      <a:pt x="1706" y="2212"/>
                      <a:pt x="1680" y="2193"/>
                    </a:cubicBezTo>
                    <a:lnTo>
                      <a:pt x="1680" y="2193"/>
                    </a:lnTo>
                    <a:lnTo>
                      <a:pt x="1737" y="2156"/>
                    </a:lnTo>
                    <a:lnTo>
                      <a:pt x="1758" y="2030"/>
                    </a:lnTo>
                    <a:lnTo>
                      <a:pt x="1674" y="1946"/>
                    </a:lnTo>
                    <a:lnTo>
                      <a:pt x="1486" y="1737"/>
                    </a:lnTo>
                    <a:lnTo>
                      <a:pt x="1423" y="1695"/>
                    </a:lnTo>
                    <a:lnTo>
                      <a:pt x="1381" y="1612"/>
                    </a:lnTo>
                    <a:lnTo>
                      <a:pt x="1256" y="1507"/>
                    </a:lnTo>
                    <a:lnTo>
                      <a:pt x="1318" y="1465"/>
                    </a:lnTo>
                    <a:lnTo>
                      <a:pt x="1277" y="1235"/>
                    </a:lnTo>
                    <a:lnTo>
                      <a:pt x="1360" y="1130"/>
                    </a:lnTo>
                    <a:lnTo>
                      <a:pt x="1486" y="1089"/>
                    </a:lnTo>
                    <a:lnTo>
                      <a:pt x="1528" y="1193"/>
                    </a:lnTo>
                    <a:lnTo>
                      <a:pt x="1465" y="1193"/>
                    </a:lnTo>
                    <a:lnTo>
                      <a:pt x="1465" y="1256"/>
                    </a:lnTo>
                    <a:lnTo>
                      <a:pt x="1653" y="1319"/>
                    </a:lnTo>
                    <a:lnTo>
                      <a:pt x="1674" y="1465"/>
                    </a:lnTo>
                    <a:lnTo>
                      <a:pt x="1779" y="1570"/>
                    </a:lnTo>
                    <a:lnTo>
                      <a:pt x="1904" y="1570"/>
                    </a:lnTo>
                    <a:lnTo>
                      <a:pt x="1841" y="1507"/>
                    </a:lnTo>
                    <a:lnTo>
                      <a:pt x="1779" y="1423"/>
                    </a:lnTo>
                    <a:lnTo>
                      <a:pt x="1800" y="1361"/>
                    </a:lnTo>
                    <a:lnTo>
                      <a:pt x="1946" y="1402"/>
                    </a:lnTo>
                    <a:lnTo>
                      <a:pt x="2009" y="1528"/>
                    </a:lnTo>
                    <a:lnTo>
                      <a:pt x="2093" y="1570"/>
                    </a:lnTo>
                    <a:lnTo>
                      <a:pt x="2155" y="1486"/>
                    </a:lnTo>
                    <a:lnTo>
                      <a:pt x="2072" y="1423"/>
                    </a:lnTo>
                    <a:lnTo>
                      <a:pt x="1988" y="1402"/>
                    </a:lnTo>
                    <a:lnTo>
                      <a:pt x="1988" y="1361"/>
                    </a:lnTo>
                    <a:lnTo>
                      <a:pt x="2197" y="1361"/>
                    </a:lnTo>
                    <a:lnTo>
                      <a:pt x="2281" y="1423"/>
                    </a:lnTo>
                    <a:lnTo>
                      <a:pt x="2302" y="1402"/>
                    </a:lnTo>
                    <a:lnTo>
                      <a:pt x="2176" y="1298"/>
                    </a:lnTo>
                    <a:lnTo>
                      <a:pt x="2051" y="1277"/>
                    </a:lnTo>
                    <a:lnTo>
                      <a:pt x="1946" y="1151"/>
                    </a:lnTo>
                    <a:lnTo>
                      <a:pt x="1988" y="1068"/>
                    </a:lnTo>
                    <a:lnTo>
                      <a:pt x="2093" y="1089"/>
                    </a:lnTo>
                    <a:lnTo>
                      <a:pt x="2176" y="1047"/>
                    </a:lnTo>
                    <a:lnTo>
                      <a:pt x="2218" y="879"/>
                    </a:lnTo>
                    <a:lnTo>
                      <a:pt x="2302" y="858"/>
                    </a:lnTo>
                    <a:lnTo>
                      <a:pt x="2427" y="963"/>
                    </a:lnTo>
                    <a:lnTo>
                      <a:pt x="2532" y="963"/>
                    </a:lnTo>
                    <a:lnTo>
                      <a:pt x="2637" y="858"/>
                    </a:lnTo>
                    <a:lnTo>
                      <a:pt x="2637" y="796"/>
                    </a:lnTo>
                    <a:lnTo>
                      <a:pt x="2699" y="796"/>
                    </a:lnTo>
                    <a:lnTo>
                      <a:pt x="2783" y="879"/>
                    </a:lnTo>
                    <a:lnTo>
                      <a:pt x="3013" y="879"/>
                    </a:lnTo>
                    <a:lnTo>
                      <a:pt x="3201" y="942"/>
                    </a:lnTo>
                    <a:lnTo>
                      <a:pt x="3327" y="900"/>
                    </a:lnTo>
                    <a:lnTo>
                      <a:pt x="3348" y="566"/>
                    </a:lnTo>
                    <a:lnTo>
                      <a:pt x="3327" y="440"/>
                    </a:lnTo>
                    <a:lnTo>
                      <a:pt x="3473" y="335"/>
                    </a:lnTo>
                    <a:lnTo>
                      <a:pt x="3473" y="210"/>
                    </a:lnTo>
                    <a:lnTo>
                      <a:pt x="3369" y="147"/>
                    </a:lnTo>
                    <a:lnTo>
                      <a:pt x="3411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" name="Google Shape;2894;p82">
              <a:extLst>
                <a:ext uri="{FF2B5EF4-FFF2-40B4-BE49-F238E27FC236}">
                  <a16:creationId xmlns:a16="http://schemas.microsoft.com/office/drawing/2014/main" id="{B269C20B-F862-1030-2BA2-38AFF7F9F8A3}"/>
                </a:ext>
              </a:extLst>
            </p:cNvPr>
            <p:cNvGrpSpPr/>
            <p:nvPr/>
          </p:nvGrpSpPr>
          <p:grpSpPr>
            <a:xfrm>
              <a:off x="3782759" y="2807162"/>
              <a:ext cx="82686" cy="85487"/>
              <a:chOff x="3765350" y="2500900"/>
              <a:chExt cx="173600" cy="187925"/>
            </a:xfrm>
          </p:grpSpPr>
          <p:sp>
            <p:nvSpPr>
              <p:cNvPr id="2607" name="Google Shape;2895;p82">
                <a:extLst>
                  <a:ext uri="{FF2B5EF4-FFF2-40B4-BE49-F238E27FC236}">
                    <a16:creationId xmlns:a16="http://schemas.microsoft.com/office/drawing/2014/main" id="{219549CD-B96B-97EA-F280-0A9F6B036710}"/>
                  </a:ext>
                </a:extLst>
              </p:cNvPr>
              <p:cNvSpPr/>
              <p:nvPr/>
            </p:nvSpPr>
            <p:spPr>
              <a:xfrm>
                <a:off x="3765350" y="2500900"/>
                <a:ext cx="108950" cy="64300"/>
              </a:xfrm>
              <a:custGeom>
                <a:avLst/>
                <a:gdLst/>
                <a:ahLst/>
                <a:cxnLst/>
                <a:rect l="l" t="t" r="r" b="b"/>
                <a:pathLst>
                  <a:path w="4358" h="2572" extrusionOk="0">
                    <a:moveTo>
                      <a:pt x="1286" y="596"/>
                    </a:moveTo>
                    <a:lnTo>
                      <a:pt x="0" y="1072"/>
                    </a:lnTo>
                    <a:lnTo>
                      <a:pt x="429" y="2239"/>
                    </a:lnTo>
                    <a:lnTo>
                      <a:pt x="857" y="2572"/>
                    </a:lnTo>
                    <a:lnTo>
                      <a:pt x="2191" y="1215"/>
                    </a:lnTo>
                    <a:lnTo>
                      <a:pt x="4024" y="1072"/>
                    </a:lnTo>
                    <a:lnTo>
                      <a:pt x="4358" y="429"/>
                    </a:lnTo>
                    <a:lnTo>
                      <a:pt x="3120" y="0"/>
                    </a:lnTo>
                    <a:lnTo>
                      <a:pt x="2477" y="358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sp>
            <p:nvSpPr>
              <p:cNvPr id="2608" name="Google Shape;2896;p82">
                <a:extLst>
                  <a:ext uri="{FF2B5EF4-FFF2-40B4-BE49-F238E27FC236}">
                    <a16:creationId xmlns:a16="http://schemas.microsoft.com/office/drawing/2014/main" id="{CC2D7825-62B4-F45F-BCF8-81DDE364B804}"/>
                  </a:ext>
                </a:extLst>
              </p:cNvPr>
              <p:cNvSpPr/>
              <p:nvPr/>
            </p:nvSpPr>
            <p:spPr>
              <a:xfrm>
                <a:off x="3797175" y="2609800"/>
                <a:ext cx="2625" cy="3700"/>
              </a:xfrm>
              <a:custGeom>
                <a:avLst/>
                <a:gdLst/>
                <a:ahLst/>
                <a:cxnLst/>
                <a:rect l="l" t="t" r="r" b="b"/>
                <a:pathLst>
                  <a:path w="105" h="148" extrusionOk="0">
                    <a:moveTo>
                      <a:pt x="42" y="1"/>
                    </a:moveTo>
                    <a:lnTo>
                      <a:pt x="21" y="43"/>
                    </a:lnTo>
                    <a:lnTo>
                      <a:pt x="0" y="84"/>
                    </a:lnTo>
                    <a:lnTo>
                      <a:pt x="0" y="147"/>
                    </a:lnTo>
                    <a:lnTo>
                      <a:pt x="21" y="147"/>
                    </a:lnTo>
                    <a:lnTo>
                      <a:pt x="42" y="105"/>
                    </a:lnTo>
                    <a:lnTo>
                      <a:pt x="105" y="22"/>
                    </a:lnTo>
                    <a:lnTo>
                      <a:pt x="42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9" name="Google Shape;2897;p82">
                <a:extLst>
                  <a:ext uri="{FF2B5EF4-FFF2-40B4-BE49-F238E27FC236}">
                    <a16:creationId xmlns:a16="http://schemas.microsoft.com/office/drawing/2014/main" id="{4355EF63-FD34-11C2-1A9F-3FDE3D4A9F39}"/>
                  </a:ext>
                </a:extLst>
              </p:cNvPr>
              <p:cNvSpPr/>
              <p:nvPr/>
            </p:nvSpPr>
            <p:spPr>
              <a:xfrm>
                <a:off x="3796125" y="2610325"/>
                <a:ext cx="22525" cy="41875"/>
              </a:xfrm>
              <a:custGeom>
                <a:avLst/>
                <a:gdLst/>
                <a:ahLst/>
                <a:cxnLst/>
                <a:rect l="l" t="t" r="r" b="b"/>
                <a:pathLst>
                  <a:path w="901" h="1675" extrusionOk="0">
                    <a:moveTo>
                      <a:pt x="565" y="1"/>
                    </a:moveTo>
                    <a:lnTo>
                      <a:pt x="461" y="22"/>
                    </a:lnTo>
                    <a:lnTo>
                      <a:pt x="252" y="273"/>
                    </a:lnTo>
                    <a:lnTo>
                      <a:pt x="168" y="273"/>
                    </a:lnTo>
                    <a:lnTo>
                      <a:pt x="42" y="189"/>
                    </a:lnTo>
                    <a:lnTo>
                      <a:pt x="42" y="314"/>
                    </a:lnTo>
                    <a:lnTo>
                      <a:pt x="1" y="398"/>
                    </a:lnTo>
                    <a:lnTo>
                      <a:pt x="105" y="503"/>
                    </a:lnTo>
                    <a:lnTo>
                      <a:pt x="105" y="586"/>
                    </a:lnTo>
                    <a:lnTo>
                      <a:pt x="189" y="649"/>
                    </a:lnTo>
                    <a:lnTo>
                      <a:pt x="189" y="796"/>
                    </a:lnTo>
                    <a:lnTo>
                      <a:pt x="105" y="858"/>
                    </a:lnTo>
                    <a:lnTo>
                      <a:pt x="147" y="942"/>
                    </a:lnTo>
                    <a:lnTo>
                      <a:pt x="273" y="942"/>
                    </a:lnTo>
                    <a:lnTo>
                      <a:pt x="273" y="1005"/>
                    </a:lnTo>
                    <a:lnTo>
                      <a:pt x="189" y="1068"/>
                    </a:lnTo>
                    <a:lnTo>
                      <a:pt x="147" y="1277"/>
                    </a:lnTo>
                    <a:lnTo>
                      <a:pt x="189" y="1361"/>
                    </a:lnTo>
                    <a:lnTo>
                      <a:pt x="252" y="1591"/>
                    </a:lnTo>
                    <a:lnTo>
                      <a:pt x="314" y="1674"/>
                    </a:lnTo>
                    <a:lnTo>
                      <a:pt x="377" y="1654"/>
                    </a:lnTo>
                    <a:lnTo>
                      <a:pt x="419" y="1674"/>
                    </a:lnTo>
                    <a:lnTo>
                      <a:pt x="503" y="1654"/>
                    </a:lnTo>
                    <a:lnTo>
                      <a:pt x="524" y="1528"/>
                    </a:lnTo>
                    <a:lnTo>
                      <a:pt x="565" y="1444"/>
                    </a:lnTo>
                    <a:lnTo>
                      <a:pt x="670" y="1444"/>
                    </a:lnTo>
                    <a:lnTo>
                      <a:pt x="733" y="1528"/>
                    </a:lnTo>
                    <a:lnTo>
                      <a:pt x="796" y="1528"/>
                    </a:lnTo>
                    <a:lnTo>
                      <a:pt x="837" y="1444"/>
                    </a:lnTo>
                    <a:lnTo>
                      <a:pt x="837" y="1214"/>
                    </a:lnTo>
                    <a:lnTo>
                      <a:pt x="879" y="1151"/>
                    </a:lnTo>
                    <a:lnTo>
                      <a:pt x="837" y="921"/>
                    </a:lnTo>
                    <a:lnTo>
                      <a:pt x="900" y="712"/>
                    </a:lnTo>
                    <a:lnTo>
                      <a:pt x="733" y="586"/>
                    </a:lnTo>
                    <a:lnTo>
                      <a:pt x="879" y="503"/>
                    </a:lnTo>
                    <a:lnTo>
                      <a:pt x="879" y="419"/>
                    </a:lnTo>
                    <a:lnTo>
                      <a:pt x="837" y="294"/>
                    </a:lnTo>
                    <a:lnTo>
                      <a:pt x="775" y="189"/>
                    </a:lnTo>
                    <a:lnTo>
                      <a:pt x="691" y="63"/>
                    </a:lnTo>
                    <a:lnTo>
                      <a:pt x="670" y="84"/>
                    </a:lnTo>
                    <a:lnTo>
                      <a:pt x="565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0" name="Google Shape;2898;p82">
                <a:extLst>
                  <a:ext uri="{FF2B5EF4-FFF2-40B4-BE49-F238E27FC236}">
                    <a16:creationId xmlns:a16="http://schemas.microsoft.com/office/drawing/2014/main" id="{18E41B02-6ECA-CBC7-6D77-296665688849}"/>
                  </a:ext>
                </a:extLst>
              </p:cNvPr>
              <p:cNvSpPr/>
              <p:nvPr/>
            </p:nvSpPr>
            <p:spPr>
              <a:xfrm>
                <a:off x="3821225" y="2579475"/>
                <a:ext cx="6300" cy="4200"/>
              </a:xfrm>
              <a:custGeom>
                <a:avLst/>
                <a:gdLst/>
                <a:ahLst/>
                <a:cxnLst/>
                <a:rect l="l" t="t" r="r" b="b"/>
                <a:pathLst>
                  <a:path w="252" h="168" extrusionOk="0">
                    <a:moveTo>
                      <a:pt x="189" y="0"/>
                    </a:moveTo>
                    <a:lnTo>
                      <a:pt x="147" y="42"/>
                    </a:lnTo>
                    <a:lnTo>
                      <a:pt x="43" y="84"/>
                    </a:lnTo>
                    <a:lnTo>
                      <a:pt x="1" y="147"/>
                    </a:lnTo>
                    <a:lnTo>
                      <a:pt x="43" y="167"/>
                    </a:lnTo>
                    <a:lnTo>
                      <a:pt x="189" y="147"/>
                    </a:lnTo>
                    <a:lnTo>
                      <a:pt x="252" y="147"/>
                    </a:lnTo>
                    <a:lnTo>
                      <a:pt x="252" y="63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1" name="Google Shape;2899;p82">
                <a:extLst>
                  <a:ext uri="{FF2B5EF4-FFF2-40B4-BE49-F238E27FC236}">
                    <a16:creationId xmlns:a16="http://schemas.microsoft.com/office/drawing/2014/main" id="{FABD6261-36E8-5104-AF98-2066A5F83653}"/>
                  </a:ext>
                </a:extLst>
              </p:cNvPr>
              <p:cNvSpPr/>
              <p:nvPr/>
            </p:nvSpPr>
            <p:spPr>
              <a:xfrm>
                <a:off x="3833800" y="2589400"/>
                <a:ext cx="1575" cy="1600"/>
              </a:xfrm>
              <a:custGeom>
                <a:avLst/>
                <a:gdLst/>
                <a:ahLst/>
                <a:cxnLst/>
                <a:rect l="l" t="t" r="r" b="b"/>
                <a:pathLst>
                  <a:path w="63" h="64" extrusionOk="0">
                    <a:moveTo>
                      <a:pt x="42" y="1"/>
                    </a:moveTo>
                    <a:lnTo>
                      <a:pt x="0" y="22"/>
                    </a:lnTo>
                    <a:lnTo>
                      <a:pt x="63" y="63"/>
                    </a:lnTo>
                    <a:lnTo>
                      <a:pt x="42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2" name="Google Shape;2900;p82">
                <a:extLst>
                  <a:ext uri="{FF2B5EF4-FFF2-40B4-BE49-F238E27FC236}">
                    <a16:creationId xmlns:a16="http://schemas.microsoft.com/office/drawing/2014/main" id="{7E3C8883-61CE-9072-FDED-E2A8A0E96E5A}"/>
                  </a:ext>
                </a:extLst>
              </p:cNvPr>
              <p:cNvSpPr/>
              <p:nvPr/>
            </p:nvSpPr>
            <p:spPr>
              <a:xfrm>
                <a:off x="3774675" y="2506225"/>
                <a:ext cx="164275" cy="182600"/>
              </a:xfrm>
              <a:custGeom>
                <a:avLst/>
                <a:gdLst/>
                <a:ahLst/>
                <a:cxnLst/>
                <a:rect l="l" t="t" r="r" b="b"/>
                <a:pathLst>
                  <a:path w="6571" h="7304" extrusionOk="0">
                    <a:moveTo>
                      <a:pt x="2595" y="1"/>
                    </a:moveTo>
                    <a:lnTo>
                      <a:pt x="2302" y="189"/>
                    </a:lnTo>
                    <a:lnTo>
                      <a:pt x="2114" y="105"/>
                    </a:lnTo>
                    <a:lnTo>
                      <a:pt x="2009" y="252"/>
                    </a:lnTo>
                    <a:lnTo>
                      <a:pt x="2072" y="419"/>
                    </a:lnTo>
                    <a:lnTo>
                      <a:pt x="1842" y="482"/>
                    </a:lnTo>
                    <a:lnTo>
                      <a:pt x="1800" y="691"/>
                    </a:lnTo>
                    <a:lnTo>
                      <a:pt x="1695" y="608"/>
                    </a:lnTo>
                    <a:lnTo>
                      <a:pt x="1591" y="608"/>
                    </a:lnTo>
                    <a:lnTo>
                      <a:pt x="1340" y="524"/>
                    </a:lnTo>
                    <a:lnTo>
                      <a:pt x="1340" y="691"/>
                    </a:lnTo>
                    <a:lnTo>
                      <a:pt x="1235" y="901"/>
                    </a:lnTo>
                    <a:lnTo>
                      <a:pt x="1172" y="796"/>
                    </a:lnTo>
                    <a:lnTo>
                      <a:pt x="1005" y="712"/>
                    </a:lnTo>
                    <a:lnTo>
                      <a:pt x="1026" y="587"/>
                    </a:lnTo>
                    <a:lnTo>
                      <a:pt x="900" y="503"/>
                    </a:lnTo>
                    <a:lnTo>
                      <a:pt x="691" y="880"/>
                    </a:lnTo>
                    <a:lnTo>
                      <a:pt x="524" y="796"/>
                    </a:lnTo>
                    <a:lnTo>
                      <a:pt x="294" y="942"/>
                    </a:lnTo>
                    <a:lnTo>
                      <a:pt x="168" y="901"/>
                    </a:lnTo>
                    <a:lnTo>
                      <a:pt x="105" y="942"/>
                    </a:lnTo>
                    <a:lnTo>
                      <a:pt x="126" y="1089"/>
                    </a:lnTo>
                    <a:lnTo>
                      <a:pt x="231" y="1193"/>
                    </a:lnTo>
                    <a:lnTo>
                      <a:pt x="210" y="1361"/>
                    </a:lnTo>
                    <a:lnTo>
                      <a:pt x="84" y="1403"/>
                    </a:lnTo>
                    <a:lnTo>
                      <a:pt x="1" y="1465"/>
                    </a:lnTo>
                    <a:lnTo>
                      <a:pt x="126" y="1633"/>
                    </a:lnTo>
                    <a:lnTo>
                      <a:pt x="168" y="1926"/>
                    </a:lnTo>
                    <a:lnTo>
                      <a:pt x="335" y="2051"/>
                    </a:lnTo>
                    <a:lnTo>
                      <a:pt x="524" y="2051"/>
                    </a:lnTo>
                    <a:lnTo>
                      <a:pt x="440" y="2240"/>
                    </a:lnTo>
                    <a:lnTo>
                      <a:pt x="503" y="2365"/>
                    </a:lnTo>
                    <a:lnTo>
                      <a:pt x="796" y="2302"/>
                    </a:lnTo>
                    <a:lnTo>
                      <a:pt x="900" y="2177"/>
                    </a:lnTo>
                    <a:lnTo>
                      <a:pt x="900" y="2072"/>
                    </a:lnTo>
                    <a:lnTo>
                      <a:pt x="1172" y="1926"/>
                    </a:lnTo>
                    <a:lnTo>
                      <a:pt x="1570" y="2030"/>
                    </a:lnTo>
                    <a:lnTo>
                      <a:pt x="1675" y="2093"/>
                    </a:lnTo>
                    <a:lnTo>
                      <a:pt x="1842" y="2156"/>
                    </a:lnTo>
                    <a:lnTo>
                      <a:pt x="1884" y="2261"/>
                    </a:lnTo>
                    <a:lnTo>
                      <a:pt x="1905" y="2302"/>
                    </a:lnTo>
                    <a:lnTo>
                      <a:pt x="1967" y="2386"/>
                    </a:lnTo>
                    <a:lnTo>
                      <a:pt x="2072" y="2574"/>
                    </a:lnTo>
                    <a:lnTo>
                      <a:pt x="2072" y="2679"/>
                    </a:lnTo>
                    <a:lnTo>
                      <a:pt x="2156" y="2721"/>
                    </a:lnTo>
                    <a:lnTo>
                      <a:pt x="2156" y="2888"/>
                    </a:lnTo>
                    <a:lnTo>
                      <a:pt x="2281" y="2930"/>
                    </a:lnTo>
                    <a:lnTo>
                      <a:pt x="2365" y="3035"/>
                    </a:lnTo>
                    <a:lnTo>
                      <a:pt x="2511" y="3202"/>
                    </a:lnTo>
                    <a:lnTo>
                      <a:pt x="2532" y="3307"/>
                    </a:lnTo>
                    <a:lnTo>
                      <a:pt x="2700" y="3307"/>
                    </a:lnTo>
                    <a:lnTo>
                      <a:pt x="2804" y="3432"/>
                    </a:lnTo>
                    <a:lnTo>
                      <a:pt x="2825" y="3537"/>
                    </a:lnTo>
                    <a:lnTo>
                      <a:pt x="2909" y="3558"/>
                    </a:lnTo>
                    <a:lnTo>
                      <a:pt x="3139" y="3851"/>
                    </a:lnTo>
                    <a:lnTo>
                      <a:pt x="3369" y="4018"/>
                    </a:lnTo>
                    <a:lnTo>
                      <a:pt x="3474" y="4039"/>
                    </a:lnTo>
                    <a:lnTo>
                      <a:pt x="3579" y="4081"/>
                    </a:lnTo>
                    <a:lnTo>
                      <a:pt x="3620" y="4186"/>
                    </a:lnTo>
                    <a:lnTo>
                      <a:pt x="3725" y="4186"/>
                    </a:lnTo>
                    <a:lnTo>
                      <a:pt x="3788" y="4123"/>
                    </a:lnTo>
                    <a:lnTo>
                      <a:pt x="3934" y="4165"/>
                    </a:lnTo>
                    <a:lnTo>
                      <a:pt x="4039" y="4165"/>
                    </a:lnTo>
                    <a:lnTo>
                      <a:pt x="4164" y="4395"/>
                    </a:lnTo>
                    <a:lnTo>
                      <a:pt x="4248" y="4458"/>
                    </a:lnTo>
                    <a:lnTo>
                      <a:pt x="4290" y="4416"/>
                    </a:lnTo>
                    <a:lnTo>
                      <a:pt x="4395" y="4458"/>
                    </a:lnTo>
                    <a:lnTo>
                      <a:pt x="4395" y="4520"/>
                    </a:lnTo>
                    <a:lnTo>
                      <a:pt x="4604" y="4520"/>
                    </a:lnTo>
                    <a:lnTo>
                      <a:pt x="4688" y="4625"/>
                    </a:lnTo>
                    <a:lnTo>
                      <a:pt x="4688" y="4730"/>
                    </a:lnTo>
                    <a:lnTo>
                      <a:pt x="4646" y="4792"/>
                    </a:lnTo>
                    <a:lnTo>
                      <a:pt x="4708" y="4834"/>
                    </a:lnTo>
                    <a:lnTo>
                      <a:pt x="4834" y="4834"/>
                    </a:lnTo>
                    <a:lnTo>
                      <a:pt x="4897" y="4939"/>
                    </a:lnTo>
                    <a:lnTo>
                      <a:pt x="5043" y="4981"/>
                    </a:lnTo>
                    <a:lnTo>
                      <a:pt x="5106" y="4939"/>
                    </a:lnTo>
                    <a:lnTo>
                      <a:pt x="5169" y="5002"/>
                    </a:lnTo>
                    <a:lnTo>
                      <a:pt x="5232" y="5190"/>
                    </a:lnTo>
                    <a:lnTo>
                      <a:pt x="5252" y="5357"/>
                    </a:lnTo>
                    <a:lnTo>
                      <a:pt x="5315" y="5441"/>
                    </a:lnTo>
                    <a:lnTo>
                      <a:pt x="5357" y="5650"/>
                    </a:lnTo>
                    <a:lnTo>
                      <a:pt x="5420" y="5755"/>
                    </a:lnTo>
                    <a:lnTo>
                      <a:pt x="5420" y="5859"/>
                    </a:lnTo>
                    <a:lnTo>
                      <a:pt x="5357" y="5943"/>
                    </a:lnTo>
                    <a:lnTo>
                      <a:pt x="5315" y="5943"/>
                    </a:lnTo>
                    <a:lnTo>
                      <a:pt x="5273" y="5964"/>
                    </a:lnTo>
                    <a:lnTo>
                      <a:pt x="5315" y="6069"/>
                    </a:lnTo>
                    <a:lnTo>
                      <a:pt x="5273" y="6173"/>
                    </a:lnTo>
                    <a:lnTo>
                      <a:pt x="5211" y="6257"/>
                    </a:lnTo>
                    <a:lnTo>
                      <a:pt x="5127" y="6278"/>
                    </a:lnTo>
                    <a:lnTo>
                      <a:pt x="5106" y="6341"/>
                    </a:lnTo>
                    <a:lnTo>
                      <a:pt x="5106" y="6362"/>
                    </a:lnTo>
                    <a:lnTo>
                      <a:pt x="5211" y="6466"/>
                    </a:lnTo>
                    <a:lnTo>
                      <a:pt x="5357" y="6445"/>
                    </a:lnTo>
                    <a:lnTo>
                      <a:pt x="5441" y="6341"/>
                    </a:lnTo>
                    <a:lnTo>
                      <a:pt x="5462" y="6194"/>
                    </a:lnTo>
                    <a:lnTo>
                      <a:pt x="5629" y="6069"/>
                    </a:lnTo>
                    <a:lnTo>
                      <a:pt x="5650" y="5818"/>
                    </a:lnTo>
                    <a:lnTo>
                      <a:pt x="5755" y="5713"/>
                    </a:lnTo>
                    <a:lnTo>
                      <a:pt x="5859" y="5671"/>
                    </a:lnTo>
                    <a:lnTo>
                      <a:pt x="5880" y="5608"/>
                    </a:lnTo>
                    <a:lnTo>
                      <a:pt x="5859" y="5546"/>
                    </a:lnTo>
                    <a:lnTo>
                      <a:pt x="5880" y="5399"/>
                    </a:lnTo>
                    <a:lnTo>
                      <a:pt x="5859" y="5336"/>
                    </a:lnTo>
                    <a:lnTo>
                      <a:pt x="5692" y="5190"/>
                    </a:lnTo>
                    <a:lnTo>
                      <a:pt x="5587" y="5190"/>
                    </a:lnTo>
                    <a:lnTo>
                      <a:pt x="5566" y="5127"/>
                    </a:lnTo>
                    <a:lnTo>
                      <a:pt x="5566" y="5043"/>
                    </a:lnTo>
                    <a:lnTo>
                      <a:pt x="5650" y="5002"/>
                    </a:lnTo>
                    <a:lnTo>
                      <a:pt x="5671" y="4918"/>
                    </a:lnTo>
                    <a:lnTo>
                      <a:pt x="5671" y="4834"/>
                    </a:lnTo>
                    <a:lnTo>
                      <a:pt x="5734" y="4771"/>
                    </a:lnTo>
                    <a:lnTo>
                      <a:pt x="5776" y="4625"/>
                    </a:lnTo>
                    <a:lnTo>
                      <a:pt x="5838" y="4604"/>
                    </a:lnTo>
                    <a:lnTo>
                      <a:pt x="5901" y="4604"/>
                    </a:lnTo>
                    <a:lnTo>
                      <a:pt x="6006" y="4667"/>
                    </a:lnTo>
                    <a:lnTo>
                      <a:pt x="6048" y="4709"/>
                    </a:lnTo>
                    <a:lnTo>
                      <a:pt x="6215" y="4709"/>
                    </a:lnTo>
                    <a:lnTo>
                      <a:pt x="6278" y="4730"/>
                    </a:lnTo>
                    <a:lnTo>
                      <a:pt x="6257" y="4813"/>
                    </a:lnTo>
                    <a:lnTo>
                      <a:pt x="6299" y="4918"/>
                    </a:lnTo>
                    <a:lnTo>
                      <a:pt x="6382" y="5022"/>
                    </a:lnTo>
                    <a:lnTo>
                      <a:pt x="6487" y="5085"/>
                    </a:lnTo>
                    <a:lnTo>
                      <a:pt x="6487" y="5043"/>
                    </a:lnTo>
                    <a:lnTo>
                      <a:pt x="6508" y="5022"/>
                    </a:lnTo>
                    <a:lnTo>
                      <a:pt x="6487" y="5002"/>
                    </a:lnTo>
                    <a:lnTo>
                      <a:pt x="6550" y="4918"/>
                    </a:lnTo>
                    <a:lnTo>
                      <a:pt x="6571" y="4771"/>
                    </a:lnTo>
                    <a:lnTo>
                      <a:pt x="6508" y="4688"/>
                    </a:lnTo>
                    <a:lnTo>
                      <a:pt x="6403" y="4604"/>
                    </a:lnTo>
                    <a:lnTo>
                      <a:pt x="6236" y="4562"/>
                    </a:lnTo>
                    <a:lnTo>
                      <a:pt x="6131" y="4416"/>
                    </a:lnTo>
                    <a:lnTo>
                      <a:pt x="5943" y="4290"/>
                    </a:lnTo>
                    <a:lnTo>
                      <a:pt x="5504" y="4060"/>
                    </a:lnTo>
                    <a:lnTo>
                      <a:pt x="5294" y="4018"/>
                    </a:lnTo>
                    <a:lnTo>
                      <a:pt x="5148" y="4018"/>
                    </a:lnTo>
                    <a:lnTo>
                      <a:pt x="5106" y="3914"/>
                    </a:lnTo>
                    <a:lnTo>
                      <a:pt x="5106" y="3851"/>
                    </a:lnTo>
                    <a:lnTo>
                      <a:pt x="5232" y="3746"/>
                    </a:lnTo>
                    <a:lnTo>
                      <a:pt x="5252" y="3662"/>
                    </a:lnTo>
                    <a:lnTo>
                      <a:pt x="5148" y="3621"/>
                    </a:lnTo>
                    <a:lnTo>
                      <a:pt x="5022" y="3642"/>
                    </a:lnTo>
                    <a:lnTo>
                      <a:pt x="4918" y="3621"/>
                    </a:lnTo>
                    <a:lnTo>
                      <a:pt x="4708" y="3621"/>
                    </a:lnTo>
                    <a:lnTo>
                      <a:pt x="4625" y="3558"/>
                    </a:lnTo>
                    <a:lnTo>
                      <a:pt x="4520" y="3537"/>
                    </a:lnTo>
                    <a:lnTo>
                      <a:pt x="4457" y="3453"/>
                    </a:lnTo>
                    <a:lnTo>
                      <a:pt x="4290" y="3328"/>
                    </a:lnTo>
                    <a:lnTo>
                      <a:pt x="4206" y="3202"/>
                    </a:lnTo>
                    <a:lnTo>
                      <a:pt x="4102" y="3097"/>
                    </a:lnTo>
                    <a:lnTo>
                      <a:pt x="4039" y="2993"/>
                    </a:lnTo>
                    <a:lnTo>
                      <a:pt x="4039" y="2867"/>
                    </a:lnTo>
                    <a:lnTo>
                      <a:pt x="3976" y="2825"/>
                    </a:lnTo>
                    <a:lnTo>
                      <a:pt x="3976" y="2721"/>
                    </a:lnTo>
                    <a:lnTo>
                      <a:pt x="3620" y="2365"/>
                    </a:lnTo>
                    <a:lnTo>
                      <a:pt x="3537" y="2261"/>
                    </a:lnTo>
                    <a:lnTo>
                      <a:pt x="3411" y="2177"/>
                    </a:lnTo>
                    <a:lnTo>
                      <a:pt x="3139" y="2051"/>
                    </a:lnTo>
                    <a:lnTo>
                      <a:pt x="3097" y="1968"/>
                    </a:lnTo>
                    <a:lnTo>
                      <a:pt x="3056" y="1821"/>
                    </a:lnTo>
                    <a:lnTo>
                      <a:pt x="3014" y="1654"/>
                    </a:lnTo>
                    <a:lnTo>
                      <a:pt x="3056" y="1612"/>
                    </a:lnTo>
                    <a:lnTo>
                      <a:pt x="3139" y="1465"/>
                    </a:lnTo>
                    <a:lnTo>
                      <a:pt x="3056" y="1361"/>
                    </a:lnTo>
                    <a:lnTo>
                      <a:pt x="3014" y="1235"/>
                    </a:lnTo>
                    <a:lnTo>
                      <a:pt x="3056" y="1152"/>
                    </a:lnTo>
                    <a:lnTo>
                      <a:pt x="3202" y="1131"/>
                    </a:lnTo>
                    <a:lnTo>
                      <a:pt x="3307" y="1026"/>
                    </a:lnTo>
                    <a:lnTo>
                      <a:pt x="3432" y="1026"/>
                    </a:lnTo>
                    <a:lnTo>
                      <a:pt x="3516" y="942"/>
                    </a:lnTo>
                    <a:lnTo>
                      <a:pt x="3579" y="901"/>
                    </a:lnTo>
                    <a:lnTo>
                      <a:pt x="3725" y="921"/>
                    </a:lnTo>
                    <a:lnTo>
                      <a:pt x="3683" y="712"/>
                    </a:lnTo>
                    <a:lnTo>
                      <a:pt x="3725" y="691"/>
                    </a:lnTo>
                    <a:lnTo>
                      <a:pt x="3662" y="587"/>
                    </a:lnTo>
                    <a:lnTo>
                      <a:pt x="3788" y="398"/>
                    </a:lnTo>
                    <a:lnTo>
                      <a:pt x="3725" y="315"/>
                    </a:lnTo>
                    <a:lnTo>
                      <a:pt x="3537" y="356"/>
                    </a:lnTo>
                    <a:lnTo>
                      <a:pt x="3202" y="273"/>
                    </a:lnTo>
                    <a:lnTo>
                      <a:pt x="2909" y="105"/>
                    </a:lnTo>
                    <a:lnTo>
                      <a:pt x="2930" y="1"/>
                    </a:lnTo>
                    <a:lnTo>
                      <a:pt x="2721" y="43"/>
                    </a:lnTo>
                    <a:lnTo>
                      <a:pt x="2595" y="1"/>
                    </a:lnTo>
                    <a:close/>
                    <a:moveTo>
                      <a:pt x="4960" y="6236"/>
                    </a:moveTo>
                    <a:lnTo>
                      <a:pt x="4813" y="6362"/>
                    </a:lnTo>
                    <a:lnTo>
                      <a:pt x="4750" y="6362"/>
                    </a:lnTo>
                    <a:lnTo>
                      <a:pt x="4625" y="6278"/>
                    </a:lnTo>
                    <a:lnTo>
                      <a:pt x="4499" y="6403"/>
                    </a:lnTo>
                    <a:lnTo>
                      <a:pt x="4227" y="6382"/>
                    </a:lnTo>
                    <a:lnTo>
                      <a:pt x="4018" y="6445"/>
                    </a:lnTo>
                    <a:lnTo>
                      <a:pt x="3872" y="6403"/>
                    </a:lnTo>
                    <a:lnTo>
                      <a:pt x="3767" y="6341"/>
                    </a:lnTo>
                    <a:lnTo>
                      <a:pt x="3641" y="6341"/>
                    </a:lnTo>
                    <a:lnTo>
                      <a:pt x="3558" y="6382"/>
                    </a:lnTo>
                    <a:lnTo>
                      <a:pt x="3495" y="6341"/>
                    </a:lnTo>
                    <a:lnTo>
                      <a:pt x="3369" y="6382"/>
                    </a:lnTo>
                    <a:lnTo>
                      <a:pt x="3348" y="6571"/>
                    </a:lnTo>
                    <a:lnTo>
                      <a:pt x="3474" y="6675"/>
                    </a:lnTo>
                    <a:lnTo>
                      <a:pt x="3600" y="6655"/>
                    </a:lnTo>
                    <a:lnTo>
                      <a:pt x="3809" y="6801"/>
                    </a:lnTo>
                    <a:lnTo>
                      <a:pt x="3955" y="6822"/>
                    </a:lnTo>
                    <a:lnTo>
                      <a:pt x="4060" y="6927"/>
                    </a:lnTo>
                    <a:lnTo>
                      <a:pt x="4311" y="7031"/>
                    </a:lnTo>
                    <a:lnTo>
                      <a:pt x="4374" y="7010"/>
                    </a:lnTo>
                    <a:lnTo>
                      <a:pt x="4478" y="7094"/>
                    </a:lnTo>
                    <a:lnTo>
                      <a:pt x="4499" y="7199"/>
                    </a:lnTo>
                    <a:lnTo>
                      <a:pt x="4750" y="7303"/>
                    </a:lnTo>
                    <a:lnTo>
                      <a:pt x="4855" y="7282"/>
                    </a:lnTo>
                    <a:lnTo>
                      <a:pt x="4855" y="7136"/>
                    </a:lnTo>
                    <a:lnTo>
                      <a:pt x="4918" y="7073"/>
                    </a:lnTo>
                    <a:lnTo>
                      <a:pt x="4918" y="6927"/>
                    </a:lnTo>
                    <a:lnTo>
                      <a:pt x="4813" y="6801"/>
                    </a:lnTo>
                    <a:lnTo>
                      <a:pt x="4918" y="6508"/>
                    </a:lnTo>
                    <a:lnTo>
                      <a:pt x="5022" y="6403"/>
                    </a:lnTo>
                    <a:lnTo>
                      <a:pt x="5022" y="6362"/>
                    </a:lnTo>
                    <a:lnTo>
                      <a:pt x="5043" y="6362"/>
                    </a:lnTo>
                    <a:lnTo>
                      <a:pt x="5043" y="6341"/>
                    </a:lnTo>
                    <a:lnTo>
                      <a:pt x="4960" y="6236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" name="Google Shape;2901;p82">
              <a:extLst>
                <a:ext uri="{FF2B5EF4-FFF2-40B4-BE49-F238E27FC236}">
                  <a16:creationId xmlns:a16="http://schemas.microsoft.com/office/drawing/2014/main" id="{4B933FC2-21F0-1E9D-293B-73E8240D0C27}"/>
                </a:ext>
              </a:extLst>
            </p:cNvPr>
            <p:cNvGrpSpPr/>
            <p:nvPr/>
          </p:nvGrpSpPr>
          <p:grpSpPr>
            <a:xfrm>
              <a:off x="3775674" y="2798496"/>
              <a:ext cx="40545" cy="23564"/>
              <a:chOff x="3750475" y="2481850"/>
              <a:chExt cx="85125" cy="51800"/>
            </a:xfrm>
          </p:grpSpPr>
          <p:sp>
            <p:nvSpPr>
              <p:cNvPr id="2605" name="Google Shape;2902;p82">
                <a:extLst>
                  <a:ext uri="{FF2B5EF4-FFF2-40B4-BE49-F238E27FC236}">
                    <a16:creationId xmlns:a16="http://schemas.microsoft.com/office/drawing/2014/main" id="{81A520F0-511E-1DCB-6FE4-DF15C8B6B0E4}"/>
                  </a:ext>
                </a:extLst>
              </p:cNvPr>
              <p:cNvSpPr/>
              <p:nvPr/>
            </p:nvSpPr>
            <p:spPr>
              <a:xfrm>
                <a:off x="3762125" y="2492625"/>
                <a:ext cx="64900" cy="36650"/>
              </a:xfrm>
              <a:custGeom>
                <a:avLst/>
                <a:gdLst/>
                <a:ahLst/>
                <a:cxnLst/>
                <a:rect l="l" t="t" r="r" b="b"/>
                <a:pathLst>
                  <a:path w="2596" h="1466" extrusionOk="0">
                    <a:moveTo>
                      <a:pt x="1507" y="1"/>
                    </a:moveTo>
                    <a:lnTo>
                      <a:pt x="1361" y="64"/>
                    </a:lnTo>
                    <a:lnTo>
                      <a:pt x="1402" y="105"/>
                    </a:lnTo>
                    <a:lnTo>
                      <a:pt x="1340" y="189"/>
                    </a:lnTo>
                    <a:lnTo>
                      <a:pt x="1214" y="126"/>
                    </a:lnTo>
                    <a:lnTo>
                      <a:pt x="1109" y="189"/>
                    </a:lnTo>
                    <a:lnTo>
                      <a:pt x="1005" y="168"/>
                    </a:lnTo>
                    <a:lnTo>
                      <a:pt x="817" y="210"/>
                    </a:lnTo>
                    <a:lnTo>
                      <a:pt x="712" y="210"/>
                    </a:lnTo>
                    <a:lnTo>
                      <a:pt x="691" y="126"/>
                    </a:lnTo>
                    <a:lnTo>
                      <a:pt x="565" y="126"/>
                    </a:lnTo>
                    <a:lnTo>
                      <a:pt x="482" y="231"/>
                    </a:lnTo>
                    <a:lnTo>
                      <a:pt x="607" y="294"/>
                    </a:lnTo>
                    <a:lnTo>
                      <a:pt x="607" y="398"/>
                    </a:lnTo>
                    <a:lnTo>
                      <a:pt x="503" y="440"/>
                    </a:lnTo>
                    <a:lnTo>
                      <a:pt x="398" y="608"/>
                    </a:lnTo>
                    <a:lnTo>
                      <a:pt x="314" y="628"/>
                    </a:lnTo>
                    <a:lnTo>
                      <a:pt x="168" y="859"/>
                    </a:lnTo>
                    <a:lnTo>
                      <a:pt x="147" y="1047"/>
                    </a:lnTo>
                    <a:lnTo>
                      <a:pt x="147" y="1152"/>
                    </a:lnTo>
                    <a:lnTo>
                      <a:pt x="84" y="1152"/>
                    </a:lnTo>
                    <a:lnTo>
                      <a:pt x="0" y="1173"/>
                    </a:lnTo>
                    <a:lnTo>
                      <a:pt x="42" y="1277"/>
                    </a:lnTo>
                    <a:lnTo>
                      <a:pt x="147" y="1277"/>
                    </a:lnTo>
                    <a:lnTo>
                      <a:pt x="293" y="1235"/>
                    </a:lnTo>
                    <a:lnTo>
                      <a:pt x="252" y="1068"/>
                    </a:lnTo>
                    <a:lnTo>
                      <a:pt x="314" y="1026"/>
                    </a:lnTo>
                    <a:lnTo>
                      <a:pt x="482" y="1026"/>
                    </a:lnTo>
                    <a:lnTo>
                      <a:pt x="524" y="1131"/>
                    </a:lnTo>
                    <a:lnTo>
                      <a:pt x="586" y="1277"/>
                    </a:lnTo>
                    <a:lnTo>
                      <a:pt x="670" y="1340"/>
                    </a:lnTo>
                    <a:lnTo>
                      <a:pt x="670" y="1424"/>
                    </a:lnTo>
                    <a:lnTo>
                      <a:pt x="796" y="1465"/>
                    </a:lnTo>
                    <a:lnTo>
                      <a:pt x="1026" y="1319"/>
                    </a:lnTo>
                    <a:lnTo>
                      <a:pt x="1151" y="1361"/>
                    </a:lnTo>
                    <a:lnTo>
                      <a:pt x="1361" y="1026"/>
                    </a:lnTo>
                    <a:lnTo>
                      <a:pt x="1507" y="1110"/>
                    </a:lnTo>
                    <a:lnTo>
                      <a:pt x="1507" y="1235"/>
                    </a:lnTo>
                    <a:lnTo>
                      <a:pt x="1674" y="1319"/>
                    </a:lnTo>
                    <a:lnTo>
                      <a:pt x="1737" y="1445"/>
                    </a:lnTo>
                    <a:lnTo>
                      <a:pt x="1842" y="1235"/>
                    </a:lnTo>
                    <a:lnTo>
                      <a:pt x="1842" y="1068"/>
                    </a:lnTo>
                    <a:lnTo>
                      <a:pt x="2093" y="1131"/>
                    </a:lnTo>
                    <a:lnTo>
                      <a:pt x="2197" y="1131"/>
                    </a:lnTo>
                    <a:lnTo>
                      <a:pt x="2302" y="1214"/>
                    </a:lnTo>
                    <a:lnTo>
                      <a:pt x="2302" y="1005"/>
                    </a:lnTo>
                    <a:lnTo>
                      <a:pt x="2553" y="942"/>
                    </a:lnTo>
                    <a:lnTo>
                      <a:pt x="2490" y="754"/>
                    </a:lnTo>
                    <a:lnTo>
                      <a:pt x="2595" y="628"/>
                    </a:lnTo>
                    <a:lnTo>
                      <a:pt x="2553" y="524"/>
                    </a:lnTo>
                    <a:lnTo>
                      <a:pt x="2469" y="524"/>
                    </a:lnTo>
                    <a:lnTo>
                      <a:pt x="2365" y="628"/>
                    </a:lnTo>
                    <a:lnTo>
                      <a:pt x="2260" y="503"/>
                    </a:lnTo>
                    <a:lnTo>
                      <a:pt x="2177" y="524"/>
                    </a:lnTo>
                    <a:lnTo>
                      <a:pt x="2030" y="524"/>
                    </a:lnTo>
                    <a:lnTo>
                      <a:pt x="1988" y="440"/>
                    </a:lnTo>
                    <a:lnTo>
                      <a:pt x="2030" y="398"/>
                    </a:lnTo>
                    <a:lnTo>
                      <a:pt x="2030" y="294"/>
                    </a:lnTo>
                    <a:lnTo>
                      <a:pt x="1884" y="210"/>
                    </a:lnTo>
                    <a:lnTo>
                      <a:pt x="1737" y="84"/>
                    </a:lnTo>
                    <a:lnTo>
                      <a:pt x="1653" y="84"/>
                    </a:lnTo>
                    <a:lnTo>
                      <a:pt x="1612" y="126"/>
                    </a:lnTo>
                    <a:lnTo>
                      <a:pt x="1528" y="105"/>
                    </a:lnTo>
                    <a:lnTo>
                      <a:pt x="1507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6" name="Google Shape;2903;p82">
                <a:extLst>
                  <a:ext uri="{FF2B5EF4-FFF2-40B4-BE49-F238E27FC236}">
                    <a16:creationId xmlns:a16="http://schemas.microsoft.com/office/drawing/2014/main" id="{550985BF-DB62-0A8B-C81A-CB0E32CD1DE0}"/>
                  </a:ext>
                </a:extLst>
              </p:cNvPr>
              <p:cNvSpPr/>
              <p:nvPr/>
            </p:nvSpPr>
            <p:spPr>
              <a:xfrm>
                <a:off x="3750475" y="2481850"/>
                <a:ext cx="85125" cy="51800"/>
              </a:xfrm>
              <a:custGeom>
                <a:avLst/>
                <a:gdLst/>
                <a:ahLst/>
                <a:cxnLst/>
                <a:rect l="l" t="t" r="r" b="b"/>
                <a:pathLst>
                  <a:path w="3405" h="2072" extrusionOk="0">
                    <a:moveTo>
                      <a:pt x="1095" y="286"/>
                    </a:moveTo>
                    <a:lnTo>
                      <a:pt x="0" y="1667"/>
                    </a:lnTo>
                    <a:lnTo>
                      <a:pt x="547" y="2072"/>
                    </a:lnTo>
                    <a:lnTo>
                      <a:pt x="1214" y="1858"/>
                    </a:lnTo>
                    <a:lnTo>
                      <a:pt x="1881" y="1262"/>
                    </a:lnTo>
                    <a:lnTo>
                      <a:pt x="2976" y="1286"/>
                    </a:lnTo>
                    <a:lnTo>
                      <a:pt x="3405" y="786"/>
                    </a:lnTo>
                    <a:lnTo>
                      <a:pt x="216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</p:grpSp>
        <p:sp>
          <p:nvSpPr>
            <p:cNvPr id="2603" name="Google Shape;2906;p82">
              <a:extLst>
                <a:ext uri="{FF2B5EF4-FFF2-40B4-BE49-F238E27FC236}">
                  <a16:creationId xmlns:a16="http://schemas.microsoft.com/office/drawing/2014/main" id="{0256DBBD-DBE1-9A06-E748-DB5456BF8792}"/>
                </a:ext>
              </a:extLst>
            </p:cNvPr>
            <p:cNvSpPr/>
            <p:nvPr/>
          </p:nvSpPr>
          <p:spPr>
            <a:xfrm>
              <a:off x="3731727" y="2832898"/>
              <a:ext cx="33746" cy="20038"/>
            </a:xfrm>
            <a:custGeom>
              <a:avLst/>
              <a:gdLst/>
              <a:ahLst/>
              <a:cxnLst/>
              <a:rect l="l" t="t" r="r" b="b"/>
              <a:pathLst>
                <a:path w="2834" h="1762" extrusionOk="0">
                  <a:moveTo>
                    <a:pt x="571" y="595"/>
                  </a:moveTo>
                  <a:lnTo>
                    <a:pt x="0" y="1119"/>
                  </a:lnTo>
                  <a:lnTo>
                    <a:pt x="1833" y="1762"/>
                  </a:lnTo>
                  <a:lnTo>
                    <a:pt x="2714" y="1476"/>
                  </a:lnTo>
                  <a:lnTo>
                    <a:pt x="2834" y="1071"/>
                  </a:lnTo>
                  <a:lnTo>
                    <a:pt x="183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</p:sp>
        <p:grpSp>
          <p:nvGrpSpPr>
            <p:cNvPr id="9" name="Google Shape;2908;p82">
              <a:extLst>
                <a:ext uri="{FF2B5EF4-FFF2-40B4-BE49-F238E27FC236}">
                  <a16:creationId xmlns:a16="http://schemas.microsoft.com/office/drawing/2014/main" id="{19FCC57A-5E2B-B9CA-4EE8-112EF09B1823}"/>
                </a:ext>
              </a:extLst>
            </p:cNvPr>
            <p:cNvGrpSpPr/>
            <p:nvPr/>
          </p:nvGrpSpPr>
          <p:grpSpPr>
            <a:xfrm>
              <a:off x="3685682" y="2845624"/>
              <a:ext cx="29311" cy="45055"/>
              <a:chOff x="3561536" y="2585450"/>
              <a:chExt cx="61539" cy="99045"/>
            </a:xfrm>
          </p:grpSpPr>
          <p:sp>
            <p:nvSpPr>
              <p:cNvPr id="2600" name="Google Shape;2909;p82">
                <a:extLst>
                  <a:ext uri="{FF2B5EF4-FFF2-40B4-BE49-F238E27FC236}">
                    <a16:creationId xmlns:a16="http://schemas.microsoft.com/office/drawing/2014/main" id="{415354BD-8150-6C6B-932B-3B5215489DC0}"/>
                  </a:ext>
                </a:extLst>
              </p:cNvPr>
              <p:cNvSpPr/>
              <p:nvPr/>
            </p:nvSpPr>
            <p:spPr>
              <a:xfrm rot="192277">
                <a:off x="3564002" y="2593849"/>
                <a:ext cx="44498" cy="89472"/>
              </a:xfrm>
              <a:custGeom>
                <a:avLst/>
                <a:gdLst/>
                <a:ahLst/>
                <a:cxnLst/>
                <a:rect l="l" t="t" r="r" b="b"/>
                <a:pathLst>
                  <a:path w="1780" h="3579" extrusionOk="0">
                    <a:moveTo>
                      <a:pt x="628" y="1"/>
                    </a:moveTo>
                    <a:lnTo>
                      <a:pt x="356" y="22"/>
                    </a:lnTo>
                    <a:lnTo>
                      <a:pt x="377" y="147"/>
                    </a:lnTo>
                    <a:lnTo>
                      <a:pt x="461" y="357"/>
                    </a:lnTo>
                    <a:lnTo>
                      <a:pt x="440" y="712"/>
                    </a:lnTo>
                    <a:lnTo>
                      <a:pt x="440" y="775"/>
                    </a:lnTo>
                    <a:lnTo>
                      <a:pt x="419" y="943"/>
                    </a:lnTo>
                    <a:lnTo>
                      <a:pt x="482" y="1026"/>
                    </a:lnTo>
                    <a:lnTo>
                      <a:pt x="440" y="1131"/>
                    </a:lnTo>
                    <a:lnTo>
                      <a:pt x="356" y="1256"/>
                    </a:lnTo>
                    <a:lnTo>
                      <a:pt x="356" y="1445"/>
                    </a:lnTo>
                    <a:lnTo>
                      <a:pt x="231" y="1654"/>
                    </a:lnTo>
                    <a:lnTo>
                      <a:pt x="231" y="1759"/>
                    </a:lnTo>
                    <a:lnTo>
                      <a:pt x="64" y="1968"/>
                    </a:lnTo>
                    <a:lnTo>
                      <a:pt x="1" y="2303"/>
                    </a:lnTo>
                    <a:lnTo>
                      <a:pt x="1" y="2386"/>
                    </a:lnTo>
                    <a:lnTo>
                      <a:pt x="105" y="2386"/>
                    </a:lnTo>
                    <a:lnTo>
                      <a:pt x="168" y="2303"/>
                    </a:lnTo>
                    <a:lnTo>
                      <a:pt x="273" y="2219"/>
                    </a:lnTo>
                    <a:lnTo>
                      <a:pt x="252" y="2303"/>
                    </a:lnTo>
                    <a:lnTo>
                      <a:pt x="315" y="2344"/>
                    </a:lnTo>
                    <a:lnTo>
                      <a:pt x="126" y="2428"/>
                    </a:lnTo>
                    <a:lnTo>
                      <a:pt x="126" y="2554"/>
                    </a:lnTo>
                    <a:lnTo>
                      <a:pt x="168" y="2616"/>
                    </a:lnTo>
                    <a:lnTo>
                      <a:pt x="252" y="2533"/>
                    </a:lnTo>
                    <a:lnTo>
                      <a:pt x="419" y="2533"/>
                    </a:lnTo>
                    <a:lnTo>
                      <a:pt x="336" y="2616"/>
                    </a:lnTo>
                    <a:lnTo>
                      <a:pt x="377" y="2763"/>
                    </a:lnTo>
                    <a:lnTo>
                      <a:pt x="336" y="2909"/>
                    </a:lnTo>
                    <a:lnTo>
                      <a:pt x="336" y="3223"/>
                    </a:lnTo>
                    <a:lnTo>
                      <a:pt x="273" y="3432"/>
                    </a:lnTo>
                    <a:lnTo>
                      <a:pt x="231" y="3495"/>
                    </a:lnTo>
                    <a:lnTo>
                      <a:pt x="273" y="3537"/>
                    </a:lnTo>
                    <a:lnTo>
                      <a:pt x="440" y="3432"/>
                    </a:lnTo>
                    <a:lnTo>
                      <a:pt x="691" y="3495"/>
                    </a:lnTo>
                    <a:lnTo>
                      <a:pt x="796" y="3579"/>
                    </a:lnTo>
                    <a:lnTo>
                      <a:pt x="963" y="3474"/>
                    </a:lnTo>
                    <a:lnTo>
                      <a:pt x="1110" y="3474"/>
                    </a:lnTo>
                    <a:lnTo>
                      <a:pt x="1152" y="3432"/>
                    </a:lnTo>
                    <a:lnTo>
                      <a:pt x="1152" y="3286"/>
                    </a:lnTo>
                    <a:lnTo>
                      <a:pt x="1068" y="3160"/>
                    </a:lnTo>
                    <a:lnTo>
                      <a:pt x="1193" y="2909"/>
                    </a:lnTo>
                    <a:lnTo>
                      <a:pt x="1319" y="2805"/>
                    </a:lnTo>
                    <a:lnTo>
                      <a:pt x="1361" y="2658"/>
                    </a:lnTo>
                    <a:lnTo>
                      <a:pt x="1214" y="2658"/>
                    </a:lnTo>
                    <a:lnTo>
                      <a:pt x="1152" y="2512"/>
                    </a:lnTo>
                    <a:lnTo>
                      <a:pt x="1319" y="2323"/>
                    </a:lnTo>
                    <a:lnTo>
                      <a:pt x="1319" y="2093"/>
                    </a:lnTo>
                    <a:lnTo>
                      <a:pt x="1193" y="2010"/>
                    </a:lnTo>
                    <a:lnTo>
                      <a:pt x="1047" y="1717"/>
                    </a:lnTo>
                    <a:lnTo>
                      <a:pt x="1172" y="1696"/>
                    </a:lnTo>
                    <a:lnTo>
                      <a:pt x="1277" y="1696"/>
                    </a:lnTo>
                    <a:lnTo>
                      <a:pt x="1424" y="1487"/>
                    </a:lnTo>
                    <a:lnTo>
                      <a:pt x="1319" y="1382"/>
                    </a:lnTo>
                    <a:lnTo>
                      <a:pt x="1465" y="1277"/>
                    </a:lnTo>
                    <a:lnTo>
                      <a:pt x="1465" y="922"/>
                    </a:lnTo>
                    <a:lnTo>
                      <a:pt x="1424" y="754"/>
                    </a:lnTo>
                    <a:lnTo>
                      <a:pt x="1675" y="545"/>
                    </a:lnTo>
                    <a:lnTo>
                      <a:pt x="1737" y="545"/>
                    </a:lnTo>
                    <a:lnTo>
                      <a:pt x="1779" y="440"/>
                    </a:lnTo>
                    <a:lnTo>
                      <a:pt x="1675" y="252"/>
                    </a:lnTo>
                    <a:lnTo>
                      <a:pt x="1633" y="127"/>
                    </a:lnTo>
                    <a:lnTo>
                      <a:pt x="1382" y="85"/>
                    </a:lnTo>
                    <a:lnTo>
                      <a:pt x="1277" y="210"/>
                    </a:lnTo>
                    <a:lnTo>
                      <a:pt x="942" y="127"/>
                    </a:lnTo>
                    <a:lnTo>
                      <a:pt x="754" y="231"/>
                    </a:lnTo>
                    <a:lnTo>
                      <a:pt x="691" y="147"/>
                    </a:lnTo>
                    <a:lnTo>
                      <a:pt x="733" y="22"/>
                    </a:lnTo>
                    <a:lnTo>
                      <a:pt x="628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1" name="Google Shape;2910;p82">
                <a:extLst>
                  <a:ext uri="{FF2B5EF4-FFF2-40B4-BE49-F238E27FC236}">
                    <a16:creationId xmlns:a16="http://schemas.microsoft.com/office/drawing/2014/main" id="{4F571BEE-83A6-D189-D39A-261CA5EFDA6C}"/>
                  </a:ext>
                </a:extLst>
              </p:cNvPr>
              <p:cNvSpPr/>
              <p:nvPr/>
            </p:nvSpPr>
            <p:spPr>
              <a:xfrm>
                <a:off x="3580800" y="2585450"/>
                <a:ext cx="42275" cy="93450"/>
              </a:xfrm>
              <a:custGeom>
                <a:avLst/>
                <a:gdLst/>
                <a:ahLst/>
                <a:cxnLst/>
                <a:rect l="l" t="t" r="r" b="b"/>
                <a:pathLst>
                  <a:path w="1691" h="3738" extrusionOk="0">
                    <a:moveTo>
                      <a:pt x="453" y="0"/>
                    </a:moveTo>
                    <a:lnTo>
                      <a:pt x="0" y="547"/>
                    </a:lnTo>
                    <a:lnTo>
                      <a:pt x="0" y="3429"/>
                    </a:lnTo>
                    <a:lnTo>
                      <a:pt x="429" y="3738"/>
                    </a:lnTo>
                    <a:lnTo>
                      <a:pt x="1691" y="2714"/>
                    </a:lnTo>
                    <a:lnTo>
                      <a:pt x="1691" y="50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</p:grpSp>
        <p:grpSp>
          <p:nvGrpSpPr>
            <p:cNvPr id="10" name="Google Shape;2911;p82">
              <a:extLst>
                <a:ext uri="{FF2B5EF4-FFF2-40B4-BE49-F238E27FC236}">
                  <a16:creationId xmlns:a16="http://schemas.microsoft.com/office/drawing/2014/main" id="{10494509-0AC5-EFB7-61D0-7CD06EBBCFBD}"/>
                </a:ext>
              </a:extLst>
            </p:cNvPr>
            <p:cNvGrpSpPr/>
            <p:nvPr/>
          </p:nvGrpSpPr>
          <p:grpSpPr>
            <a:xfrm>
              <a:off x="3849905" y="2572252"/>
              <a:ext cx="74339" cy="119559"/>
              <a:chOff x="3906325" y="1984500"/>
              <a:chExt cx="156075" cy="262825"/>
            </a:xfrm>
          </p:grpSpPr>
          <p:sp>
            <p:nvSpPr>
              <p:cNvPr id="2598" name="Google Shape;2912;p82">
                <a:extLst>
                  <a:ext uri="{FF2B5EF4-FFF2-40B4-BE49-F238E27FC236}">
                    <a16:creationId xmlns:a16="http://schemas.microsoft.com/office/drawing/2014/main" id="{DAA23865-E5E3-060E-10EC-2B50DCBE5837}"/>
                  </a:ext>
                </a:extLst>
              </p:cNvPr>
              <p:cNvSpPr/>
              <p:nvPr/>
            </p:nvSpPr>
            <p:spPr>
              <a:xfrm>
                <a:off x="3906325" y="1984500"/>
                <a:ext cx="100825" cy="124200"/>
              </a:xfrm>
              <a:custGeom>
                <a:avLst/>
                <a:gdLst/>
                <a:ahLst/>
                <a:cxnLst/>
                <a:rect l="l" t="t" r="r" b="b"/>
                <a:pathLst>
                  <a:path w="4033" h="4968" extrusionOk="0">
                    <a:moveTo>
                      <a:pt x="2901" y="4968"/>
                    </a:moveTo>
                    <a:lnTo>
                      <a:pt x="1524" y="4673"/>
                    </a:lnTo>
                    <a:lnTo>
                      <a:pt x="0" y="1771"/>
                    </a:lnTo>
                    <a:lnTo>
                      <a:pt x="737" y="886"/>
                    </a:lnTo>
                    <a:lnTo>
                      <a:pt x="2508" y="1181"/>
                    </a:lnTo>
                    <a:lnTo>
                      <a:pt x="2655" y="345"/>
                    </a:lnTo>
                    <a:lnTo>
                      <a:pt x="3442" y="0"/>
                    </a:lnTo>
                    <a:lnTo>
                      <a:pt x="4033" y="443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sp>
            <p:nvSpPr>
              <p:cNvPr id="2599" name="Google Shape;2913;p82">
                <a:extLst>
                  <a:ext uri="{FF2B5EF4-FFF2-40B4-BE49-F238E27FC236}">
                    <a16:creationId xmlns:a16="http://schemas.microsoft.com/office/drawing/2014/main" id="{75BD1CB5-618D-F26B-97E9-657B12EF2891}"/>
                  </a:ext>
                </a:extLst>
              </p:cNvPr>
              <p:cNvSpPr/>
              <p:nvPr/>
            </p:nvSpPr>
            <p:spPr>
              <a:xfrm>
                <a:off x="3919575" y="1989950"/>
                <a:ext cx="142825" cy="257375"/>
              </a:xfrm>
              <a:custGeom>
                <a:avLst/>
                <a:gdLst/>
                <a:ahLst/>
                <a:cxnLst/>
                <a:rect l="l" t="t" r="r" b="b"/>
                <a:pathLst>
                  <a:path w="5713" h="10295" extrusionOk="0">
                    <a:moveTo>
                      <a:pt x="2867" y="0"/>
                    </a:moveTo>
                    <a:lnTo>
                      <a:pt x="2762" y="105"/>
                    </a:lnTo>
                    <a:lnTo>
                      <a:pt x="2762" y="147"/>
                    </a:lnTo>
                    <a:lnTo>
                      <a:pt x="2679" y="189"/>
                    </a:lnTo>
                    <a:lnTo>
                      <a:pt x="2532" y="147"/>
                    </a:lnTo>
                    <a:lnTo>
                      <a:pt x="2386" y="209"/>
                    </a:lnTo>
                    <a:lnTo>
                      <a:pt x="2386" y="293"/>
                    </a:lnTo>
                    <a:lnTo>
                      <a:pt x="2323" y="419"/>
                    </a:lnTo>
                    <a:lnTo>
                      <a:pt x="2239" y="461"/>
                    </a:lnTo>
                    <a:lnTo>
                      <a:pt x="2281" y="544"/>
                    </a:lnTo>
                    <a:lnTo>
                      <a:pt x="2260" y="628"/>
                    </a:lnTo>
                    <a:lnTo>
                      <a:pt x="2239" y="921"/>
                    </a:lnTo>
                    <a:lnTo>
                      <a:pt x="2281" y="1088"/>
                    </a:lnTo>
                    <a:lnTo>
                      <a:pt x="2344" y="1193"/>
                    </a:lnTo>
                    <a:lnTo>
                      <a:pt x="2281" y="1277"/>
                    </a:lnTo>
                    <a:lnTo>
                      <a:pt x="2177" y="1360"/>
                    </a:lnTo>
                    <a:lnTo>
                      <a:pt x="2072" y="1360"/>
                    </a:lnTo>
                    <a:lnTo>
                      <a:pt x="1967" y="1444"/>
                    </a:lnTo>
                    <a:lnTo>
                      <a:pt x="1905" y="1486"/>
                    </a:lnTo>
                    <a:lnTo>
                      <a:pt x="1821" y="1611"/>
                    </a:lnTo>
                    <a:lnTo>
                      <a:pt x="1674" y="1590"/>
                    </a:lnTo>
                    <a:lnTo>
                      <a:pt x="1507" y="1465"/>
                    </a:lnTo>
                    <a:lnTo>
                      <a:pt x="1381" y="1465"/>
                    </a:lnTo>
                    <a:lnTo>
                      <a:pt x="1298" y="1549"/>
                    </a:lnTo>
                    <a:lnTo>
                      <a:pt x="1151" y="1674"/>
                    </a:lnTo>
                    <a:lnTo>
                      <a:pt x="900" y="1674"/>
                    </a:lnTo>
                    <a:lnTo>
                      <a:pt x="733" y="1590"/>
                    </a:lnTo>
                    <a:lnTo>
                      <a:pt x="670" y="1465"/>
                    </a:lnTo>
                    <a:lnTo>
                      <a:pt x="607" y="1339"/>
                    </a:lnTo>
                    <a:lnTo>
                      <a:pt x="377" y="1130"/>
                    </a:lnTo>
                    <a:lnTo>
                      <a:pt x="293" y="984"/>
                    </a:lnTo>
                    <a:lnTo>
                      <a:pt x="189" y="963"/>
                    </a:lnTo>
                    <a:lnTo>
                      <a:pt x="105" y="1046"/>
                    </a:lnTo>
                    <a:lnTo>
                      <a:pt x="84" y="1151"/>
                    </a:lnTo>
                    <a:lnTo>
                      <a:pt x="105" y="1214"/>
                    </a:lnTo>
                    <a:lnTo>
                      <a:pt x="84" y="1256"/>
                    </a:lnTo>
                    <a:lnTo>
                      <a:pt x="42" y="1214"/>
                    </a:lnTo>
                    <a:lnTo>
                      <a:pt x="1" y="1256"/>
                    </a:lnTo>
                    <a:lnTo>
                      <a:pt x="105" y="1360"/>
                    </a:lnTo>
                    <a:lnTo>
                      <a:pt x="273" y="1423"/>
                    </a:lnTo>
                    <a:lnTo>
                      <a:pt x="482" y="1674"/>
                    </a:lnTo>
                    <a:lnTo>
                      <a:pt x="628" y="1779"/>
                    </a:lnTo>
                    <a:lnTo>
                      <a:pt x="879" y="1800"/>
                    </a:lnTo>
                    <a:lnTo>
                      <a:pt x="942" y="1841"/>
                    </a:lnTo>
                    <a:lnTo>
                      <a:pt x="1026" y="1883"/>
                    </a:lnTo>
                    <a:lnTo>
                      <a:pt x="1130" y="2009"/>
                    </a:lnTo>
                    <a:lnTo>
                      <a:pt x="1193" y="2113"/>
                    </a:lnTo>
                    <a:lnTo>
                      <a:pt x="1298" y="2113"/>
                    </a:lnTo>
                    <a:lnTo>
                      <a:pt x="1402" y="2239"/>
                    </a:lnTo>
                    <a:lnTo>
                      <a:pt x="1465" y="2239"/>
                    </a:lnTo>
                    <a:lnTo>
                      <a:pt x="1528" y="2323"/>
                    </a:lnTo>
                    <a:lnTo>
                      <a:pt x="1465" y="2427"/>
                    </a:lnTo>
                    <a:lnTo>
                      <a:pt x="1507" y="2574"/>
                    </a:lnTo>
                    <a:lnTo>
                      <a:pt x="1444" y="2720"/>
                    </a:lnTo>
                    <a:lnTo>
                      <a:pt x="1444" y="2825"/>
                    </a:lnTo>
                    <a:lnTo>
                      <a:pt x="1612" y="2825"/>
                    </a:lnTo>
                    <a:lnTo>
                      <a:pt x="1633" y="2950"/>
                    </a:lnTo>
                    <a:lnTo>
                      <a:pt x="1591" y="3034"/>
                    </a:lnTo>
                    <a:lnTo>
                      <a:pt x="1612" y="3181"/>
                    </a:lnTo>
                    <a:lnTo>
                      <a:pt x="1653" y="3285"/>
                    </a:lnTo>
                    <a:lnTo>
                      <a:pt x="1695" y="3494"/>
                    </a:lnTo>
                    <a:lnTo>
                      <a:pt x="1653" y="3599"/>
                    </a:lnTo>
                    <a:lnTo>
                      <a:pt x="1695" y="3683"/>
                    </a:lnTo>
                    <a:lnTo>
                      <a:pt x="1695" y="3913"/>
                    </a:lnTo>
                    <a:lnTo>
                      <a:pt x="1653" y="3997"/>
                    </a:lnTo>
                    <a:lnTo>
                      <a:pt x="1716" y="4143"/>
                    </a:lnTo>
                    <a:lnTo>
                      <a:pt x="1821" y="4185"/>
                    </a:lnTo>
                    <a:lnTo>
                      <a:pt x="1925" y="4394"/>
                    </a:lnTo>
                    <a:lnTo>
                      <a:pt x="1967" y="4478"/>
                    </a:lnTo>
                    <a:lnTo>
                      <a:pt x="1967" y="4603"/>
                    </a:lnTo>
                    <a:lnTo>
                      <a:pt x="1988" y="4645"/>
                    </a:lnTo>
                    <a:lnTo>
                      <a:pt x="2093" y="4645"/>
                    </a:lnTo>
                    <a:lnTo>
                      <a:pt x="2197" y="4750"/>
                    </a:lnTo>
                    <a:lnTo>
                      <a:pt x="2407" y="4750"/>
                    </a:lnTo>
                    <a:lnTo>
                      <a:pt x="2574" y="4875"/>
                    </a:lnTo>
                    <a:lnTo>
                      <a:pt x="2490" y="4938"/>
                    </a:lnTo>
                    <a:lnTo>
                      <a:pt x="2553" y="5022"/>
                    </a:lnTo>
                    <a:lnTo>
                      <a:pt x="2553" y="5189"/>
                    </a:lnTo>
                    <a:lnTo>
                      <a:pt x="2490" y="5231"/>
                    </a:lnTo>
                    <a:lnTo>
                      <a:pt x="2679" y="5378"/>
                    </a:lnTo>
                    <a:lnTo>
                      <a:pt x="2553" y="5357"/>
                    </a:lnTo>
                    <a:lnTo>
                      <a:pt x="2490" y="5378"/>
                    </a:lnTo>
                    <a:lnTo>
                      <a:pt x="2658" y="5524"/>
                    </a:lnTo>
                    <a:lnTo>
                      <a:pt x="2658" y="5587"/>
                    </a:lnTo>
                    <a:lnTo>
                      <a:pt x="2469" y="5482"/>
                    </a:lnTo>
                    <a:lnTo>
                      <a:pt x="2302" y="5482"/>
                    </a:lnTo>
                    <a:lnTo>
                      <a:pt x="2156" y="5587"/>
                    </a:lnTo>
                    <a:lnTo>
                      <a:pt x="2156" y="5691"/>
                    </a:lnTo>
                    <a:lnTo>
                      <a:pt x="2051" y="5796"/>
                    </a:lnTo>
                    <a:lnTo>
                      <a:pt x="2051" y="5880"/>
                    </a:lnTo>
                    <a:lnTo>
                      <a:pt x="1988" y="5901"/>
                    </a:lnTo>
                    <a:lnTo>
                      <a:pt x="1821" y="6089"/>
                    </a:lnTo>
                    <a:lnTo>
                      <a:pt x="1779" y="6277"/>
                    </a:lnTo>
                    <a:lnTo>
                      <a:pt x="1737" y="6298"/>
                    </a:lnTo>
                    <a:lnTo>
                      <a:pt x="1716" y="6256"/>
                    </a:lnTo>
                    <a:lnTo>
                      <a:pt x="1653" y="6256"/>
                    </a:lnTo>
                    <a:lnTo>
                      <a:pt x="1716" y="6361"/>
                    </a:lnTo>
                    <a:lnTo>
                      <a:pt x="1674" y="6445"/>
                    </a:lnTo>
                    <a:lnTo>
                      <a:pt x="1549" y="6445"/>
                    </a:lnTo>
                    <a:lnTo>
                      <a:pt x="1465" y="6549"/>
                    </a:lnTo>
                    <a:lnTo>
                      <a:pt x="1507" y="6717"/>
                    </a:lnTo>
                    <a:lnTo>
                      <a:pt x="1570" y="6759"/>
                    </a:lnTo>
                    <a:lnTo>
                      <a:pt x="1444" y="6717"/>
                    </a:lnTo>
                    <a:lnTo>
                      <a:pt x="1402" y="6654"/>
                    </a:lnTo>
                    <a:lnTo>
                      <a:pt x="1319" y="6696"/>
                    </a:lnTo>
                    <a:lnTo>
                      <a:pt x="1256" y="6821"/>
                    </a:lnTo>
                    <a:lnTo>
                      <a:pt x="1298" y="6884"/>
                    </a:lnTo>
                    <a:lnTo>
                      <a:pt x="1214" y="6842"/>
                    </a:lnTo>
                    <a:lnTo>
                      <a:pt x="1193" y="6905"/>
                    </a:lnTo>
                    <a:lnTo>
                      <a:pt x="1256" y="6968"/>
                    </a:lnTo>
                    <a:lnTo>
                      <a:pt x="1256" y="7031"/>
                    </a:lnTo>
                    <a:lnTo>
                      <a:pt x="1193" y="7114"/>
                    </a:lnTo>
                    <a:lnTo>
                      <a:pt x="1151" y="7156"/>
                    </a:lnTo>
                    <a:lnTo>
                      <a:pt x="1047" y="7219"/>
                    </a:lnTo>
                    <a:lnTo>
                      <a:pt x="1005" y="7177"/>
                    </a:lnTo>
                    <a:lnTo>
                      <a:pt x="984" y="7135"/>
                    </a:lnTo>
                    <a:lnTo>
                      <a:pt x="900" y="7114"/>
                    </a:lnTo>
                    <a:lnTo>
                      <a:pt x="817" y="7135"/>
                    </a:lnTo>
                    <a:lnTo>
                      <a:pt x="837" y="7240"/>
                    </a:lnTo>
                    <a:lnTo>
                      <a:pt x="796" y="7282"/>
                    </a:lnTo>
                    <a:lnTo>
                      <a:pt x="837" y="7386"/>
                    </a:lnTo>
                    <a:lnTo>
                      <a:pt x="796" y="7491"/>
                    </a:lnTo>
                    <a:lnTo>
                      <a:pt x="733" y="7533"/>
                    </a:lnTo>
                    <a:lnTo>
                      <a:pt x="691" y="7637"/>
                    </a:lnTo>
                    <a:lnTo>
                      <a:pt x="733" y="7742"/>
                    </a:lnTo>
                    <a:lnTo>
                      <a:pt x="775" y="7763"/>
                    </a:lnTo>
                    <a:lnTo>
                      <a:pt x="733" y="7867"/>
                    </a:lnTo>
                    <a:lnTo>
                      <a:pt x="775" y="7951"/>
                    </a:lnTo>
                    <a:lnTo>
                      <a:pt x="858" y="7909"/>
                    </a:lnTo>
                    <a:lnTo>
                      <a:pt x="900" y="7972"/>
                    </a:lnTo>
                    <a:lnTo>
                      <a:pt x="879" y="8098"/>
                    </a:lnTo>
                    <a:lnTo>
                      <a:pt x="837" y="8160"/>
                    </a:lnTo>
                    <a:lnTo>
                      <a:pt x="879" y="8265"/>
                    </a:lnTo>
                    <a:lnTo>
                      <a:pt x="837" y="8307"/>
                    </a:lnTo>
                    <a:lnTo>
                      <a:pt x="942" y="8495"/>
                    </a:lnTo>
                    <a:lnTo>
                      <a:pt x="1005" y="8537"/>
                    </a:lnTo>
                    <a:lnTo>
                      <a:pt x="942" y="8621"/>
                    </a:lnTo>
                    <a:lnTo>
                      <a:pt x="1026" y="8746"/>
                    </a:lnTo>
                    <a:lnTo>
                      <a:pt x="942" y="8788"/>
                    </a:lnTo>
                    <a:lnTo>
                      <a:pt x="984" y="8955"/>
                    </a:lnTo>
                    <a:lnTo>
                      <a:pt x="942" y="9039"/>
                    </a:lnTo>
                    <a:lnTo>
                      <a:pt x="942" y="9269"/>
                    </a:lnTo>
                    <a:lnTo>
                      <a:pt x="1005" y="9353"/>
                    </a:lnTo>
                    <a:lnTo>
                      <a:pt x="942" y="9479"/>
                    </a:lnTo>
                    <a:lnTo>
                      <a:pt x="942" y="9562"/>
                    </a:lnTo>
                    <a:lnTo>
                      <a:pt x="1005" y="9625"/>
                    </a:lnTo>
                    <a:lnTo>
                      <a:pt x="1151" y="9541"/>
                    </a:lnTo>
                    <a:lnTo>
                      <a:pt x="1214" y="9583"/>
                    </a:lnTo>
                    <a:lnTo>
                      <a:pt x="1235" y="9520"/>
                    </a:lnTo>
                    <a:lnTo>
                      <a:pt x="1361" y="9646"/>
                    </a:lnTo>
                    <a:lnTo>
                      <a:pt x="1444" y="9625"/>
                    </a:lnTo>
                    <a:lnTo>
                      <a:pt x="1528" y="9688"/>
                    </a:lnTo>
                    <a:lnTo>
                      <a:pt x="1674" y="9667"/>
                    </a:lnTo>
                    <a:lnTo>
                      <a:pt x="1737" y="9688"/>
                    </a:lnTo>
                    <a:lnTo>
                      <a:pt x="1674" y="9772"/>
                    </a:lnTo>
                    <a:lnTo>
                      <a:pt x="1737" y="9772"/>
                    </a:lnTo>
                    <a:lnTo>
                      <a:pt x="1863" y="9667"/>
                    </a:lnTo>
                    <a:lnTo>
                      <a:pt x="1863" y="9751"/>
                    </a:lnTo>
                    <a:lnTo>
                      <a:pt x="1779" y="9855"/>
                    </a:lnTo>
                    <a:lnTo>
                      <a:pt x="1946" y="10064"/>
                    </a:lnTo>
                    <a:lnTo>
                      <a:pt x="1967" y="10148"/>
                    </a:lnTo>
                    <a:lnTo>
                      <a:pt x="1946" y="10274"/>
                    </a:lnTo>
                    <a:lnTo>
                      <a:pt x="1967" y="10295"/>
                    </a:lnTo>
                    <a:lnTo>
                      <a:pt x="2030" y="10148"/>
                    </a:lnTo>
                    <a:lnTo>
                      <a:pt x="2114" y="10106"/>
                    </a:lnTo>
                    <a:lnTo>
                      <a:pt x="2135" y="10190"/>
                    </a:lnTo>
                    <a:lnTo>
                      <a:pt x="2239" y="10148"/>
                    </a:lnTo>
                    <a:lnTo>
                      <a:pt x="2323" y="10148"/>
                    </a:lnTo>
                    <a:lnTo>
                      <a:pt x="2490" y="10002"/>
                    </a:lnTo>
                    <a:lnTo>
                      <a:pt x="2595" y="10002"/>
                    </a:lnTo>
                    <a:lnTo>
                      <a:pt x="2825" y="9855"/>
                    </a:lnTo>
                    <a:lnTo>
                      <a:pt x="2867" y="9792"/>
                    </a:lnTo>
                    <a:lnTo>
                      <a:pt x="3014" y="9855"/>
                    </a:lnTo>
                    <a:lnTo>
                      <a:pt x="3118" y="9834"/>
                    </a:lnTo>
                    <a:lnTo>
                      <a:pt x="3223" y="9688"/>
                    </a:lnTo>
                    <a:lnTo>
                      <a:pt x="3244" y="9751"/>
                    </a:lnTo>
                    <a:lnTo>
                      <a:pt x="3202" y="9855"/>
                    </a:lnTo>
                    <a:lnTo>
                      <a:pt x="3244" y="9876"/>
                    </a:lnTo>
                    <a:lnTo>
                      <a:pt x="3306" y="9751"/>
                    </a:lnTo>
                    <a:lnTo>
                      <a:pt x="3348" y="9772"/>
                    </a:lnTo>
                    <a:lnTo>
                      <a:pt x="3306" y="9646"/>
                    </a:lnTo>
                    <a:lnTo>
                      <a:pt x="3348" y="9583"/>
                    </a:lnTo>
                    <a:lnTo>
                      <a:pt x="3411" y="9688"/>
                    </a:lnTo>
                    <a:lnTo>
                      <a:pt x="3453" y="9688"/>
                    </a:lnTo>
                    <a:lnTo>
                      <a:pt x="3495" y="9625"/>
                    </a:lnTo>
                    <a:lnTo>
                      <a:pt x="3537" y="9751"/>
                    </a:lnTo>
                    <a:lnTo>
                      <a:pt x="3620" y="9730"/>
                    </a:lnTo>
                    <a:lnTo>
                      <a:pt x="3620" y="9646"/>
                    </a:lnTo>
                    <a:lnTo>
                      <a:pt x="3662" y="9667"/>
                    </a:lnTo>
                    <a:lnTo>
                      <a:pt x="3704" y="9730"/>
                    </a:lnTo>
                    <a:lnTo>
                      <a:pt x="3767" y="9646"/>
                    </a:lnTo>
                    <a:lnTo>
                      <a:pt x="3934" y="9625"/>
                    </a:lnTo>
                    <a:lnTo>
                      <a:pt x="4018" y="9688"/>
                    </a:lnTo>
                    <a:lnTo>
                      <a:pt x="4206" y="9667"/>
                    </a:lnTo>
                    <a:lnTo>
                      <a:pt x="4206" y="9625"/>
                    </a:lnTo>
                    <a:lnTo>
                      <a:pt x="4143" y="9562"/>
                    </a:lnTo>
                    <a:lnTo>
                      <a:pt x="4206" y="9541"/>
                    </a:lnTo>
                    <a:lnTo>
                      <a:pt x="4269" y="9562"/>
                    </a:lnTo>
                    <a:lnTo>
                      <a:pt x="4311" y="9646"/>
                    </a:lnTo>
                    <a:lnTo>
                      <a:pt x="4415" y="9667"/>
                    </a:lnTo>
                    <a:lnTo>
                      <a:pt x="4457" y="9562"/>
                    </a:lnTo>
                    <a:lnTo>
                      <a:pt x="4436" y="9416"/>
                    </a:lnTo>
                    <a:lnTo>
                      <a:pt x="4687" y="9144"/>
                    </a:lnTo>
                    <a:lnTo>
                      <a:pt x="4876" y="9123"/>
                    </a:lnTo>
                    <a:lnTo>
                      <a:pt x="5043" y="8872"/>
                    </a:lnTo>
                    <a:lnTo>
                      <a:pt x="5190" y="8621"/>
                    </a:lnTo>
                    <a:lnTo>
                      <a:pt x="5315" y="8349"/>
                    </a:lnTo>
                    <a:lnTo>
                      <a:pt x="5566" y="7951"/>
                    </a:lnTo>
                    <a:lnTo>
                      <a:pt x="5713" y="7533"/>
                    </a:lnTo>
                    <a:lnTo>
                      <a:pt x="5692" y="7344"/>
                    </a:lnTo>
                    <a:lnTo>
                      <a:pt x="5420" y="7051"/>
                    </a:lnTo>
                    <a:lnTo>
                      <a:pt x="5273" y="7010"/>
                    </a:lnTo>
                    <a:lnTo>
                      <a:pt x="5001" y="6633"/>
                    </a:lnTo>
                    <a:lnTo>
                      <a:pt x="5064" y="6466"/>
                    </a:lnTo>
                    <a:lnTo>
                      <a:pt x="5169" y="6298"/>
                    </a:lnTo>
                    <a:lnTo>
                      <a:pt x="5169" y="6110"/>
                    </a:lnTo>
                    <a:lnTo>
                      <a:pt x="4980" y="5984"/>
                    </a:lnTo>
                    <a:lnTo>
                      <a:pt x="4938" y="5859"/>
                    </a:lnTo>
                    <a:lnTo>
                      <a:pt x="4938" y="5650"/>
                    </a:lnTo>
                    <a:lnTo>
                      <a:pt x="4980" y="5587"/>
                    </a:lnTo>
                    <a:lnTo>
                      <a:pt x="4938" y="5482"/>
                    </a:lnTo>
                    <a:lnTo>
                      <a:pt x="4792" y="5461"/>
                    </a:lnTo>
                    <a:lnTo>
                      <a:pt x="4729" y="5357"/>
                    </a:lnTo>
                    <a:lnTo>
                      <a:pt x="4729" y="5168"/>
                    </a:lnTo>
                    <a:lnTo>
                      <a:pt x="4792" y="5064"/>
                    </a:lnTo>
                    <a:lnTo>
                      <a:pt x="4687" y="5043"/>
                    </a:lnTo>
                    <a:lnTo>
                      <a:pt x="4687" y="4938"/>
                    </a:lnTo>
                    <a:lnTo>
                      <a:pt x="4729" y="4582"/>
                    </a:lnTo>
                    <a:lnTo>
                      <a:pt x="4834" y="4541"/>
                    </a:lnTo>
                    <a:lnTo>
                      <a:pt x="4562" y="3955"/>
                    </a:lnTo>
                    <a:lnTo>
                      <a:pt x="4332" y="3494"/>
                    </a:lnTo>
                    <a:lnTo>
                      <a:pt x="4269" y="3348"/>
                    </a:lnTo>
                    <a:lnTo>
                      <a:pt x="4143" y="3181"/>
                    </a:lnTo>
                    <a:lnTo>
                      <a:pt x="4248" y="2929"/>
                    </a:lnTo>
                    <a:lnTo>
                      <a:pt x="4353" y="2741"/>
                    </a:lnTo>
                    <a:lnTo>
                      <a:pt x="4415" y="2553"/>
                    </a:lnTo>
                    <a:lnTo>
                      <a:pt x="4332" y="2490"/>
                    </a:lnTo>
                    <a:lnTo>
                      <a:pt x="4060" y="2323"/>
                    </a:lnTo>
                    <a:lnTo>
                      <a:pt x="4018" y="2218"/>
                    </a:lnTo>
                    <a:lnTo>
                      <a:pt x="3934" y="2093"/>
                    </a:lnTo>
                    <a:lnTo>
                      <a:pt x="3767" y="2009"/>
                    </a:lnTo>
                    <a:lnTo>
                      <a:pt x="3704" y="2009"/>
                    </a:lnTo>
                    <a:lnTo>
                      <a:pt x="3599" y="1758"/>
                    </a:lnTo>
                    <a:lnTo>
                      <a:pt x="3516" y="1653"/>
                    </a:lnTo>
                    <a:lnTo>
                      <a:pt x="3558" y="1465"/>
                    </a:lnTo>
                    <a:lnTo>
                      <a:pt x="3599" y="1297"/>
                    </a:lnTo>
                    <a:lnTo>
                      <a:pt x="3495" y="1277"/>
                    </a:lnTo>
                    <a:lnTo>
                      <a:pt x="3599" y="1235"/>
                    </a:lnTo>
                    <a:lnTo>
                      <a:pt x="3746" y="1172"/>
                    </a:lnTo>
                    <a:lnTo>
                      <a:pt x="3725" y="942"/>
                    </a:lnTo>
                    <a:lnTo>
                      <a:pt x="3830" y="774"/>
                    </a:lnTo>
                    <a:lnTo>
                      <a:pt x="3850" y="649"/>
                    </a:lnTo>
                    <a:lnTo>
                      <a:pt x="3746" y="523"/>
                    </a:lnTo>
                    <a:lnTo>
                      <a:pt x="3725" y="419"/>
                    </a:lnTo>
                    <a:lnTo>
                      <a:pt x="3537" y="398"/>
                    </a:lnTo>
                    <a:lnTo>
                      <a:pt x="3411" y="335"/>
                    </a:lnTo>
                    <a:lnTo>
                      <a:pt x="3327" y="251"/>
                    </a:lnTo>
                    <a:lnTo>
                      <a:pt x="3202" y="84"/>
                    </a:lnTo>
                    <a:lnTo>
                      <a:pt x="309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96" name="Google Shape;2917;p82">
              <a:extLst>
                <a:ext uri="{FF2B5EF4-FFF2-40B4-BE49-F238E27FC236}">
                  <a16:creationId xmlns:a16="http://schemas.microsoft.com/office/drawing/2014/main" id="{69FA2C88-B255-7768-F2C2-03621693CD89}"/>
                </a:ext>
              </a:extLst>
            </p:cNvPr>
            <p:cNvSpPr/>
            <p:nvPr/>
          </p:nvSpPr>
          <p:spPr>
            <a:xfrm>
              <a:off x="2654821" y="2414346"/>
              <a:ext cx="329885" cy="270324"/>
            </a:xfrm>
            <a:custGeom>
              <a:avLst/>
              <a:gdLst/>
              <a:ahLst/>
              <a:cxnLst/>
              <a:rect l="l" t="t" r="r" b="b"/>
              <a:pathLst>
                <a:path w="27704" h="23770" extrusionOk="0">
                  <a:moveTo>
                    <a:pt x="14864" y="15547"/>
                  </a:moveTo>
                  <a:lnTo>
                    <a:pt x="14836" y="15589"/>
                  </a:lnTo>
                  <a:lnTo>
                    <a:pt x="14836" y="15568"/>
                  </a:lnTo>
                  <a:lnTo>
                    <a:pt x="14864" y="15547"/>
                  </a:lnTo>
                  <a:close/>
                  <a:moveTo>
                    <a:pt x="19460" y="16760"/>
                  </a:moveTo>
                  <a:lnTo>
                    <a:pt x="19523" y="16823"/>
                  </a:lnTo>
                  <a:lnTo>
                    <a:pt x="19460" y="16844"/>
                  </a:lnTo>
                  <a:lnTo>
                    <a:pt x="19460" y="16760"/>
                  </a:lnTo>
                  <a:close/>
                  <a:moveTo>
                    <a:pt x="23686" y="18497"/>
                  </a:moveTo>
                  <a:lnTo>
                    <a:pt x="23624" y="18644"/>
                  </a:lnTo>
                  <a:lnTo>
                    <a:pt x="23561" y="18853"/>
                  </a:lnTo>
                  <a:lnTo>
                    <a:pt x="23582" y="19020"/>
                  </a:lnTo>
                  <a:lnTo>
                    <a:pt x="23477" y="19229"/>
                  </a:lnTo>
                  <a:lnTo>
                    <a:pt x="23477" y="19355"/>
                  </a:lnTo>
                  <a:lnTo>
                    <a:pt x="23519" y="19439"/>
                  </a:lnTo>
                  <a:lnTo>
                    <a:pt x="23393" y="19355"/>
                  </a:lnTo>
                  <a:lnTo>
                    <a:pt x="23393" y="19543"/>
                  </a:lnTo>
                  <a:lnTo>
                    <a:pt x="23393" y="19564"/>
                  </a:lnTo>
                  <a:cubicBezTo>
                    <a:pt x="23352" y="19648"/>
                    <a:pt x="23310" y="19753"/>
                    <a:pt x="23310" y="19836"/>
                  </a:cubicBezTo>
                  <a:lnTo>
                    <a:pt x="23310" y="19962"/>
                  </a:lnTo>
                  <a:lnTo>
                    <a:pt x="23289" y="19941"/>
                  </a:lnTo>
                  <a:lnTo>
                    <a:pt x="23289" y="19836"/>
                  </a:lnTo>
                  <a:lnTo>
                    <a:pt x="23258" y="19791"/>
                  </a:lnTo>
                  <a:lnTo>
                    <a:pt x="23268" y="19773"/>
                  </a:lnTo>
                  <a:lnTo>
                    <a:pt x="23268" y="19627"/>
                  </a:lnTo>
                  <a:lnTo>
                    <a:pt x="23331" y="19543"/>
                  </a:lnTo>
                  <a:lnTo>
                    <a:pt x="23352" y="19250"/>
                  </a:lnTo>
                  <a:lnTo>
                    <a:pt x="23435" y="19020"/>
                  </a:lnTo>
                  <a:lnTo>
                    <a:pt x="23435" y="18790"/>
                  </a:lnTo>
                  <a:lnTo>
                    <a:pt x="23414" y="18623"/>
                  </a:lnTo>
                  <a:lnTo>
                    <a:pt x="23352" y="18539"/>
                  </a:lnTo>
                  <a:lnTo>
                    <a:pt x="23352" y="18518"/>
                  </a:lnTo>
                  <a:lnTo>
                    <a:pt x="23414" y="18539"/>
                  </a:lnTo>
                  <a:lnTo>
                    <a:pt x="23456" y="18685"/>
                  </a:lnTo>
                  <a:lnTo>
                    <a:pt x="23519" y="18706"/>
                  </a:lnTo>
                  <a:lnTo>
                    <a:pt x="23561" y="18581"/>
                  </a:lnTo>
                  <a:lnTo>
                    <a:pt x="23686" y="18497"/>
                  </a:lnTo>
                  <a:close/>
                  <a:moveTo>
                    <a:pt x="23204" y="19889"/>
                  </a:moveTo>
                  <a:lnTo>
                    <a:pt x="23184" y="19941"/>
                  </a:lnTo>
                  <a:lnTo>
                    <a:pt x="23142" y="20297"/>
                  </a:lnTo>
                  <a:lnTo>
                    <a:pt x="23038" y="20464"/>
                  </a:lnTo>
                  <a:lnTo>
                    <a:pt x="23017" y="20631"/>
                  </a:lnTo>
                  <a:lnTo>
                    <a:pt x="23121" y="20694"/>
                  </a:lnTo>
                  <a:lnTo>
                    <a:pt x="23080" y="20778"/>
                  </a:lnTo>
                  <a:lnTo>
                    <a:pt x="23121" y="20841"/>
                  </a:lnTo>
                  <a:lnTo>
                    <a:pt x="22996" y="20841"/>
                  </a:lnTo>
                  <a:lnTo>
                    <a:pt x="22912" y="20924"/>
                  </a:lnTo>
                  <a:lnTo>
                    <a:pt x="22912" y="21050"/>
                  </a:lnTo>
                  <a:cubicBezTo>
                    <a:pt x="22891" y="21050"/>
                    <a:pt x="22870" y="21092"/>
                    <a:pt x="22870" y="21134"/>
                  </a:cubicBezTo>
                  <a:lnTo>
                    <a:pt x="22870" y="21154"/>
                  </a:lnTo>
                  <a:lnTo>
                    <a:pt x="22847" y="21178"/>
                  </a:lnTo>
                  <a:lnTo>
                    <a:pt x="22847" y="21178"/>
                  </a:lnTo>
                  <a:lnTo>
                    <a:pt x="22849" y="21154"/>
                  </a:lnTo>
                  <a:lnTo>
                    <a:pt x="22849" y="20945"/>
                  </a:lnTo>
                  <a:lnTo>
                    <a:pt x="22828" y="20882"/>
                  </a:lnTo>
                  <a:cubicBezTo>
                    <a:pt x="22828" y="20820"/>
                    <a:pt x="22849" y="20778"/>
                    <a:pt x="22849" y="20736"/>
                  </a:cubicBezTo>
                  <a:lnTo>
                    <a:pt x="22891" y="20778"/>
                  </a:lnTo>
                  <a:lnTo>
                    <a:pt x="22954" y="20778"/>
                  </a:lnTo>
                  <a:lnTo>
                    <a:pt x="22954" y="20610"/>
                  </a:lnTo>
                  <a:lnTo>
                    <a:pt x="23017" y="20569"/>
                  </a:lnTo>
                  <a:lnTo>
                    <a:pt x="22954" y="20485"/>
                  </a:lnTo>
                  <a:lnTo>
                    <a:pt x="22828" y="20464"/>
                  </a:lnTo>
                  <a:lnTo>
                    <a:pt x="22828" y="20380"/>
                  </a:lnTo>
                  <a:lnTo>
                    <a:pt x="22703" y="20150"/>
                  </a:lnTo>
                  <a:lnTo>
                    <a:pt x="22703" y="20108"/>
                  </a:lnTo>
                  <a:lnTo>
                    <a:pt x="22828" y="20255"/>
                  </a:lnTo>
                  <a:lnTo>
                    <a:pt x="22912" y="20380"/>
                  </a:lnTo>
                  <a:lnTo>
                    <a:pt x="22996" y="20401"/>
                  </a:lnTo>
                  <a:lnTo>
                    <a:pt x="23038" y="20359"/>
                  </a:lnTo>
                  <a:lnTo>
                    <a:pt x="23017" y="20276"/>
                  </a:lnTo>
                  <a:lnTo>
                    <a:pt x="23121" y="20255"/>
                  </a:lnTo>
                  <a:lnTo>
                    <a:pt x="23121" y="20171"/>
                  </a:lnTo>
                  <a:lnTo>
                    <a:pt x="23059" y="20108"/>
                  </a:lnTo>
                  <a:cubicBezTo>
                    <a:pt x="23101" y="20066"/>
                    <a:pt x="23121" y="19983"/>
                    <a:pt x="23142" y="19941"/>
                  </a:cubicBezTo>
                  <a:lnTo>
                    <a:pt x="23163" y="19962"/>
                  </a:lnTo>
                  <a:lnTo>
                    <a:pt x="23204" y="19889"/>
                  </a:lnTo>
                  <a:close/>
                  <a:moveTo>
                    <a:pt x="23519" y="19836"/>
                  </a:moveTo>
                  <a:lnTo>
                    <a:pt x="23540" y="19962"/>
                  </a:lnTo>
                  <a:lnTo>
                    <a:pt x="23582" y="19962"/>
                  </a:lnTo>
                  <a:lnTo>
                    <a:pt x="23582" y="20087"/>
                  </a:lnTo>
                  <a:lnTo>
                    <a:pt x="23665" y="20171"/>
                  </a:lnTo>
                  <a:lnTo>
                    <a:pt x="23728" y="20108"/>
                  </a:lnTo>
                  <a:lnTo>
                    <a:pt x="23770" y="20150"/>
                  </a:lnTo>
                  <a:lnTo>
                    <a:pt x="23875" y="20087"/>
                  </a:lnTo>
                  <a:lnTo>
                    <a:pt x="24021" y="20087"/>
                  </a:lnTo>
                  <a:lnTo>
                    <a:pt x="24021" y="20108"/>
                  </a:lnTo>
                  <a:lnTo>
                    <a:pt x="23854" y="20213"/>
                  </a:lnTo>
                  <a:lnTo>
                    <a:pt x="23812" y="20255"/>
                  </a:lnTo>
                  <a:lnTo>
                    <a:pt x="23812" y="20297"/>
                  </a:lnTo>
                  <a:lnTo>
                    <a:pt x="23875" y="20359"/>
                  </a:lnTo>
                  <a:lnTo>
                    <a:pt x="23854" y="20401"/>
                  </a:lnTo>
                  <a:lnTo>
                    <a:pt x="23770" y="20401"/>
                  </a:lnTo>
                  <a:lnTo>
                    <a:pt x="23770" y="20464"/>
                  </a:lnTo>
                  <a:lnTo>
                    <a:pt x="23854" y="20590"/>
                  </a:lnTo>
                  <a:lnTo>
                    <a:pt x="23854" y="20694"/>
                  </a:lnTo>
                  <a:lnTo>
                    <a:pt x="23812" y="20715"/>
                  </a:lnTo>
                  <a:lnTo>
                    <a:pt x="23728" y="20631"/>
                  </a:lnTo>
                  <a:lnTo>
                    <a:pt x="23665" y="20548"/>
                  </a:lnTo>
                  <a:lnTo>
                    <a:pt x="23645" y="20610"/>
                  </a:lnTo>
                  <a:lnTo>
                    <a:pt x="23665" y="20694"/>
                  </a:lnTo>
                  <a:lnTo>
                    <a:pt x="23624" y="20757"/>
                  </a:lnTo>
                  <a:lnTo>
                    <a:pt x="23624" y="20903"/>
                  </a:lnTo>
                  <a:lnTo>
                    <a:pt x="23645" y="20924"/>
                  </a:lnTo>
                  <a:cubicBezTo>
                    <a:pt x="23629" y="20919"/>
                    <a:pt x="23614" y="20916"/>
                    <a:pt x="23601" y="20916"/>
                  </a:cubicBezTo>
                  <a:cubicBezTo>
                    <a:pt x="23562" y="20916"/>
                    <a:pt x="23535" y="20940"/>
                    <a:pt x="23519" y="20987"/>
                  </a:cubicBezTo>
                  <a:cubicBezTo>
                    <a:pt x="23456" y="21071"/>
                    <a:pt x="23414" y="21154"/>
                    <a:pt x="23373" y="21259"/>
                  </a:cubicBezTo>
                  <a:lnTo>
                    <a:pt x="23268" y="21154"/>
                  </a:lnTo>
                  <a:lnTo>
                    <a:pt x="23121" y="21154"/>
                  </a:lnTo>
                  <a:lnTo>
                    <a:pt x="23121" y="21238"/>
                  </a:lnTo>
                  <a:lnTo>
                    <a:pt x="23163" y="21322"/>
                  </a:lnTo>
                  <a:lnTo>
                    <a:pt x="23142" y="21426"/>
                  </a:lnTo>
                  <a:lnTo>
                    <a:pt x="23247" y="21468"/>
                  </a:lnTo>
                  <a:lnTo>
                    <a:pt x="23205" y="21552"/>
                  </a:lnTo>
                  <a:lnTo>
                    <a:pt x="23121" y="21552"/>
                  </a:lnTo>
                  <a:lnTo>
                    <a:pt x="23101" y="21531"/>
                  </a:lnTo>
                  <a:lnTo>
                    <a:pt x="23038" y="21615"/>
                  </a:lnTo>
                  <a:lnTo>
                    <a:pt x="23038" y="21531"/>
                  </a:lnTo>
                  <a:lnTo>
                    <a:pt x="23101" y="21447"/>
                  </a:lnTo>
                  <a:lnTo>
                    <a:pt x="22996" y="21322"/>
                  </a:lnTo>
                  <a:cubicBezTo>
                    <a:pt x="22996" y="21259"/>
                    <a:pt x="22996" y="21196"/>
                    <a:pt x="23017" y="21134"/>
                  </a:cubicBezTo>
                  <a:lnTo>
                    <a:pt x="23163" y="21050"/>
                  </a:lnTo>
                  <a:lnTo>
                    <a:pt x="23205" y="20882"/>
                  </a:lnTo>
                  <a:lnTo>
                    <a:pt x="23268" y="20903"/>
                  </a:lnTo>
                  <a:lnTo>
                    <a:pt x="23331" y="20841"/>
                  </a:lnTo>
                  <a:lnTo>
                    <a:pt x="23331" y="20736"/>
                  </a:lnTo>
                  <a:lnTo>
                    <a:pt x="23352" y="20673"/>
                  </a:lnTo>
                  <a:lnTo>
                    <a:pt x="23352" y="20276"/>
                  </a:lnTo>
                  <a:lnTo>
                    <a:pt x="23373" y="20171"/>
                  </a:lnTo>
                  <a:lnTo>
                    <a:pt x="23435" y="20401"/>
                  </a:lnTo>
                  <a:lnTo>
                    <a:pt x="23414" y="20673"/>
                  </a:lnTo>
                  <a:lnTo>
                    <a:pt x="23456" y="20694"/>
                  </a:lnTo>
                  <a:lnTo>
                    <a:pt x="23540" y="20527"/>
                  </a:lnTo>
                  <a:lnTo>
                    <a:pt x="23519" y="20108"/>
                  </a:lnTo>
                  <a:lnTo>
                    <a:pt x="23435" y="20004"/>
                  </a:lnTo>
                  <a:cubicBezTo>
                    <a:pt x="23456" y="19983"/>
                    <a:pt x="23456" y="19941"/>
                    <a:pt x="23498" y="19899"/>
                  </a:cubicBezTo>
                  <a:cubicBezTo>
                    <a:pt x="23519" y="19878"/>
                    <a:pt x="23519" y="19857"/>
                    <a:pt x="23519" y="19836"/>
                  </a:cubicBezTo>
                  <a:close/>
                  <a:moveTo>
                    <a:pt x="22808" y="1"/>
                  </a:moveTo>
                  <a:lnTo>
                    <a:pt x="22598" y="105"/>
                  </a:lnTo>
                  <a:lnTo>
                    <a:pt x="22556" y="168"/>
                  </a:lnTo>
                  <a:lnTo>
                    <a:pt x="22389" y="168"/>
                  </a:lnTo>
                  <a:lnTo>
                    <a:pt x="22264" y="231"/>
                  </a:lnTo>
                  <a:lnTo>
                    <a:pt x="22033" y="440"/>
                  </a:lnTo>
                  <a:lnTo>
                    <a:pt x="21866" y="503"/>
                  </a:lnTo>
                  <a:lnTo>
                    <a:pt x="21615" y="503"/>
                  </a:lnTo>
                  <a:lnTo>
                    <a:pt x="21448" y="398"/>
                  </a:lnTo>
                  <a:lnTo>
                    <a:pt x="21406" y="335"/>
                  </a:lnTo>
                  <a:lnTo>
                    <a:pt x="21406" y="398"/>
                  </a:lnTo>
                  <a:lnTo>
                    <a:pt x="21322" y="398"/>
                  </a:lnTo>
                  <a:lnTo>
                    <a:pt x="21217" y="294"/>
                  </a:lnTo>
                  <a:lnTo>
                    <a:pt x="21113" y="335"/>
                  </a:lnTo>
                  <a:lnTo>
                    <a:pt x="21092" y="419"/>
                  </a:lnTo>
                  <a:lnTo>
                    <a:pt x="21029" y="419"/>
                  </a:lnTo>
                  <a:lnTo>
                    <a:pt x="21008" y="335"/>
                  </a:lnTo>
                  <a:lnTo>
                    <a:pt x="21029" y="273"/>
                  </a:lnTo>
                  <a:lnTo>
                    <a:pt x="21134" y="210"/>
                  </a:lnTo>
                  <a:lnTo>
                    <a:pt x="21092" y="168"/>
                  </a:lnTo>
                  <a:lnTo>
                    <a:pt x="20945" y="210"/>
                  </a:lnTo>
                  <a:lnTo>
                    <a:pt x="20736" y="315"/>
                  </a:lnTo>
                  <a:lnTo>
                    <a:pt x="20590" y="398"/>
                  </a:lnTo>
                  <a:lnTo>
                    <a:pt x="20527" y="524"/>
                  </a:lnTo>
                  <a:lnTo>
                    <a:pt x="20569" y="628"/>
                  </a:lnTo>
                  <a:lnTo>
                    <a:pt x="20694" y="649"/>
                  </a:lnTo>
                  <a:lnTo>
                    <a:pt x="20611" y="733"/>
                  </a:lnTo>
                  <a:lnTo>
                    <a:pt x="20255" y="733"/>
                  </a:lnTo>
                  <a:lnTo>
                    <a:pt x="20088" y="859"/>
                  </a:lnTo>
                  <a:lnTo>
                    <a:pt x="19983" y="1131"/>
                  </a:lnTo>
                  <a:lnTo>
                    <a:pt x="19941" y="1319"/>
                  </a:lnTo>
                  <a:lnTo>
                    <a:pt x="19878" y="1319"/>
                  </a:lnTo>
                  <a:lnTo>
                    <a:pt x="19857" y="1256"/>
                  </a:lnTo>
                  <a:lnTo>
                    <a:pt x="19878" y="1068"/>
                  </a:lnTo>
                  <a:lnTo>
                    <a:pt x="20025" y="817"/>
                  </a:lnTo>
                  <a:lnTo>
                    <a:pt x="20025" y="733"/>
                  </a:lnTo>
                  <a:lnTo>
                    <a:pt x="19983" y="733"/>
                  </a:lnTo>
                  <a:lnTo>
                    <a:pt x="19732" y="1047"/>
                  </a:lnTo>
                  <a:lnTo>
                    <a:pt x="19585" y="1047"/>
                  </a:lnTo>
                  <a:lnTo>
                    <a:pt x="19523" y="1026"/>
                  </a:lnTo>
                  <a:lnTo>
                    <a:pt x="19439" y="921"/>
                  </a:lnTo>
                  <a:lnTo>
                    <a:pt x="19313" y="900"/>
                  </a:lnTo>
                  <a:lnTo>
                    <a:pt x="19230" y="900"/>
                  </a:lnTo>
                  <a:lnTo>
                    <a:pt x="19230" y="942"/>
                  </a:lnTo>
                  <a:lnTo>
                    <a:pt x="19418" y="1026"/>
                  </a:lnTo>
                  <a:lnTo>
                    <a:pt x="19460" y="1110"/>
                  </a:lnTo>
                  <a:lnTo>
                    <a:pt x="19418" y="1131"/>
                  </a:lnTo>
                  <a:lnTo>
                    <a:pt x="19251" y="1068"/>
                  </a:lnTo>
                  <a:lnTo>
                    <a:pt x="19062" y="1047"/>
                  </a:lnTo>
                  <a:lnTo>
                    <a:pt x="18832" y="1151"/>
                  </a:lnTo>
                  <a:lnTo>
                    <a:pt x="18539" y="1423"/>
                  </a:lnTo>
                  <a:lnTo>
                    <a:pt x="18204" y="1570"/>
                  </a:lnTo>
                  <a:lnTo>
                    <a:pt x="17974" y="1758"/>
                  </a:lnTo>
                  <a:lnTo>
                    <a:pt x="17744" y="1967"/>
                  </a:lnTo>
                  <a:lnTo>
                    <a:pt x="17451" y="2219"/>
                  </a:lnTo>
                  <a:lnTo>
                    <a:pt x="17263" y="2302"/>
                  </a:lnTo>
                  <a:lnTo>
                    <a:pt x="17158" y="2323"/>
                  </a:lnTo>
                  <a:lnTo>
                    <a:pt x="17012" y="2428"/>
                  </a:lnTo>
                  <a:lnTo>
                    <a:pt x="16865" y="2428"/>
                  </a:lnTo>
                  <a:lnTo>
                    <a:pt x="16698" y="2574"/>
                  </a:lnTo>
                  <a:lnTo>
                    <a:pt x="16510" y="2574"/>
                  </a:lnTo>
                  <a:lnTo>
                    <a:pt x="16426" y="2491"/>
                  </a:lnTo>
                  <a:lnTo>
                    <a:pt x="16238" y="2470"/>
                  </a:lnTo>
                  <a:lnTo>
                    <a:pt x="16091" y="2365"/>
                  </a:lnTo>
                  <a:lnTo>
                    <a:pt x="15986" y="2302"/>
                  </a:lnTo>
                  <a:lnTo>
                    <a:pt x="15798" y="2219"/>
                  </a:lnTo>
                  <a:lnTo>
                    <a:pt x="15714" y="2260"/>
                  </a:lnTo>
                  <a:lnTo>
                    <a:pt x="15589" y="2386"/>
                  </a:lnTo>
                  <a:lnTo>
                    <a:pt x="15380" y="2595"/>
                  </a:lnTo>
                  <a:lnTo>
                    <a:pt x="15338" y="2721"/>
                  </a:lnTo>
                  <a:lnTo>
                    <a:pt x="15233" y="2825"/>
                  </a:lnTo>
                  <a:lnTo>
                    <a:pt x="15170" y="2951"/>
                  </a:lnTo>
                  <a:lnTo>
                    <a:pt x="15087" y="2951"/>
                  </a:lnTo>
                  <a:lnTo>
                    <a:pt x="15024" y="2909"/>
                  </a:lnTo>
                  <a:lnTo>
                    <a:pt x="14940" y="2951"/>
                  </a:lnTo>
                  <a:lnTo>
                    <a:pt x="15045" y="3202"/>
                  </a:lnTo>
                  <a:lnTo>
                    <a:pt x="15170" y="3683"/>
                  </a:lnTo>
                  <a:lnTo>
                    <a:pt x="15296" y="4081"/>
                  </a:lnTo>
                  <a:lnTo>
                    <a:pt x="15359" y="4416"/>
                  </a:lnTo>
                  <a:lnTo>
                    <a:pt x="15338" y="4729"/>
                  </a:lnTo>
                  <a:lnTo>
                    <a:pt x="15191" y="4980"/>
                  </a:lnTo>
                  <a:lnTo>
                    <a:pt x="15087" y="5127"/>
                  </a:lnTo>
                  <a:lnTo>
                    <a:pt x="15087" y="5190"/>
                  </a:lnTo>
                  <a:lnTo>
                    <a:pt x="15296" y="5441"/>
                  </a:lnTo>
                  <a:lnTo>
                    <a:pt x="15442" y="5504"/>
                  </a:lnTo>
                  <a:lnTo>
                    <a:pt x="15442" y="5357"/>
                  </a:lnTo>
                  <a:lnTo>
                    <a:pt x="15484" y="5420"/>
                  </a:lnTo>
                  <a:lnTo>
                    <a:pt x="15589" y="5357"/>
                  </a:lnTo>
                  <a:lnTo>
                    <a:pt x="15673" y="5357"/>
                  </a:lnTo>
                  <a:lnTo>
                    <a:pt x="15589" y="5441"/>
                  </a:lnTo>
                  <a:lnTo>
                    <a:pt x="15589" y="5525"/>
                  </a:lnTo>
                  <a:lnTo>
                    <a:pt x="15882" y="5755"/>
                  </a:lnTo>
                  <a:lnTo>
                    <a:pt x="15798" y="5817"/>
                  </a:lnTo>
                  <a:lnTo>
                    <a:pt x="15673" y="5776"/>
                  </a:lnTo>
                  <a:lnTo>
                    <a:pt x="15652" y="5859"/>
                  </a:lnTo>
                  <a:lnTo>
                    <a:pt x="15610" y="6152"/>
                  </a:lnTo>
                  <a:lnTo>
                    <a:pt x="15610" y="6278"/>
                  </a:lnTo>
                  <a:lnTo>
                    <a:pt x="15673" y="6341"/>
                  </a:lnTo>
                  <a:lnTo>
                    <a:pt x="15756" y="6257"/>
                  </a:lnTo>
                  <a:lnTo>
                    <a:pt x="15882" y="6236"/>
                  </a:lnTo>
                  <a:lnTo>
                    <a:pt x="15986" y="6278"/>
                  </a:lnTo>
                  <a:lnTo>
                    <a:pt x="16028" y="6361"/>
                  </a:lnTo>
                  <a:lnTo>
                    <a:pt x="16196" y="6299"/>
                  </a:lnTo>
                  <a:lnTo>
                    <a:pt x="16384" y="6361"/>
                  </a:lnTo>
                  <a:lnTo>
                    <a:pt x="16530" y="6445"/>
                  </a:lnTo>
                  <a:lnTo>
                    <a:pt x="16384" y="6508"/>
                  </a:lnTo>
                  <a:lnTo>
                    <a:pt x="16405" y="6654"/>
                  </a:lnTo>
                  <a:lnTo>
                    <a:pt x="16384" y="6759"/>
                  </a:lnTo>
                  <a:lnTo>
                    <a:pt x="16196" y="6780"/>
                  </a:lnTo>
                  <a:lnTo>
                    <a:pt x="16217" y="6696"/>
                  </a:lnTo>
                  <a:lnTo>
                    <a:pt x="16112" y="6613"/>
                  </a:lnTo>
                  <a:lnTo>
                    <a:pt x="16028" y="6675"/>
                  </a:lnTo>
                  <a:lnTo>
                    <a:pt x="15882" y="6654"/>
                  </a:lnTo>
                  <a:lnTo>
                    <a:pt x="15819" y="6592"/>
                  </a:lnTo>
                  <a:lnTo>
                    <a:pt x="15777" y="6445"/>
                  </a:lnTo>
                  <a:lnTo>
                    <a:pt x="15673" y="6403"/>
                  </a:lnTo>
                  <a:lnTo>
                    <a:pt x="15610" y="6403"/>
                  </a:lnTo>
                  <a:lnTo>
                    <a:pt x="15484" y="6299"/>
                  </a:lnTo>
                  <a:lnTo>
                    <a:pt x="15505" y="6131"/>
                  </a:lnTo>
                  <a:lnTo>
                    <a:pt x="15652" y="5776"/>
                  </a:lnTo>
                  <a:lnTo>
                    <a:pt x="15610" y="5671"/>
                  </a:lnTo>
                  <a:lnTo>
                    <a:pt x="15568" y="5671"/>
                  </a:lnTo>
                  <a:lnTo>
                    <a:pt x="15463" y="5776"/>
                  </a:lnTo>
                  <a:lnTo>
                    <a:pt x="15463" y="6131"/>
                  </a:lnTo>
                  <a:lnTo>
                    <a:pt x="15401" y="6341"/>
                  </a:lnTo>
                  <a:lnTo>
                    <a:pt x="15296" y="6445"/>
                  </a:lnTo>
                  <a:lnTo>
                    <a:pt x="15296" y="6508"/>
                  </a:lnTo>
                  <a:lnTo>
                    <a:pt x="15380" y="6382"/>
                  </a:lnTo>
                  <a:lnTo>
                    <a:pt x="15463" y="6382"/>
                  </a:lnTo>
                  <a:lnTo>
                    <a:pt x="15505" y="6445"/>
                  </a:lnTo>
                  <a:lnTo>
                    <a:pt x="15652" y="6445"/>
                  </a:lnTo>
                  <a:lnTo>
                    <a:pt x="15694" y="6571"/>
                  </a:lnTo>
                  <a:lnTo>
                    <a:pt x="15694" y="6780"/>
                  </a:lnTo>
                  <a:lnTo>
                    <a:pt x="15589" y="6905"/>
                  </a:lnTo>
                  <a:lnTo>
                    <a:pt x="15442" y="6968"/>
                  </a:lnTo>
                  <a:lnTo>
                    <a:pt x="15442" y="6968"/>
                  </a:lnTo>
                  <a:lnTo>
                    <a:pt x="15589" y="6780"/>
                  </a:lnTo>
                  <a:lnTo>
                    <a:pt x="15589" y="6696"/>
                  </a:lnTo>
                  <a:lnTo>
                    <a:pt x="15505" y="6675"/>
                  </a:lnTo>
                  <a:lnTo>
                    <a:pt x="15463" y="6613"/>
                  </a:lnTo>
                  <a:lnTo>
                    <a:pt x="15380" y="6675"/>
                  </a:lnTo>
                  <a:lnTo>
                    <a:pt x="15191" y="6801"/>
                  </a:lnTo>
                  <a:lnTo>
                    <a:pt x="15191" y="6905"/>
                  </a:lnTo>
                  <a:lnTo>
                    <a:pt x="15087" y="6926"/>
                  </a:lnTo>
                  <a:lnTo>
                    <a:pt x="14982" y="6989"/>
                  </a:lnTo>
                  <a:lnTo>
                    <a:pt x="14961" y="6885"/>
                  </a:lnTo>
                  <a:lnTo>
                    <a:pt x="14898" y="6864"/>
                  </a:lnTo>
                  <a:lnTo>
                    <a:pt x="14752" y="6864"/>
                  </a:lnTo>
                  <a:lnTo>
                    <a:pt x="14668" y="6822"/>
                  </a:lnTo>
                  <a:lnTo>
                    <a:pt x="14647" y="6696"/>
                  </a:lnTo>
                  <a:lnTo>
                    <a:pt x="14564" y="6675"/>
                  </a:lnTo>
                  <a:lnTo>
                    <a:pt x="14522" y="6696"/>
                  </a:lnTo>
                  <a:lnTo>
                    <a:pt x="14417" y="6696"/>
                  </a:lnTo>
                  <a:lnTo>
                    <a:pt x="14417" y="6613"/>
                  </a:lnTo>
                  <a:lnTo>
                    <a:pt x="14334" y="6571"/>
                  </a:lnTo>
                  <a:lnTo>
                    <a:pt x="14250" y="6613"/>
                  </a:lnTo>
                  <a:lnTo>
                    <a:pt x="14208" y="6613"/>
                  </a:lnTo>
                  <a:lnTo>
                    <a:pt x="14208" y="6487"/>
                  </a:lnTo>
                  <a:lnTo>
                    <a:pt x="14145" y="6403"/>
                  </a:lnTo>
                  <a:lnTo>
                    <a:pt x="14145" y="6341"/>
                  </a:lnTo>
                  <a:lnTo>
                    <a:pt x="14250" y="6299"/>
                  </a:lnTo>
                  <a:lnTo>
                    <a:pt x="14396" y="6131"/>
                  </a:lnTo>
                  <a:lnTo>
                    <a:pt x="14459" y="6131"/>
                  </a:lnTo>
                  <a:lnTo>
                    <a:pt x="14543" y="6048"/>
                  </a:lnTo>
                  <a:lnTo>
                    <a:pt x="14543" y="5964"/>
                  </a:lnTo>
                  <a:lnTo>
                    <a:pt x="14396" y="5817"/>
                  </a:lnTo>
                  <a:lnTo>
                    <a:pt x="14313" y="5755"/>
                  </a:lnTo>
                  <a:lnTo>
                    <a:pt x="14208" y="5755"/>
                  </a:lnTo>
                  <a:lnTo>
                    <a:pt x="14020" y="5859"/>
                  </a:lnTo>
                  <a:lnTo>
                    <a:pt x="13915" y="5859"/>
                  </a:lnTo>
                  <a:lnTo>
                    <a:pt x="13810" y="5776"/>
                  </a:lnTo>
                  <a:lnTo>
                    <a:pt x="13706" y="5776"/>
                  </a:lnTo>
                  <a:lnTo>
                    <a:pt x="13371" y="5922"/>
                  </a:lnTo>
                  <a:lnTo>
                    <a:pt x="13329" y="5964"/>
                  </a:lnTo>
                  <a:lnTo>
                    <a:pt x="13392" y="6027"/>
                  </a:lnTo>
                  <a:lnTo>
                    <a:pt x="13517" y="6131"/>
                  </a:lnTo>
                  <a:lnTo>
                    <a:pt x="13497" y="6152"/>
                  </a:lnTo>
                  <a:lnTo>
                    <a:pt x="13392" y="6131"/>
                  </a:lnTo>
                  <a:lnTo>
                    <a:pt x="13287" y="6131"/>
                  </a:lnTo>
                  <a:lnTo>
                    <a:pt x="13225" y="6069"/>
                  </a:lnTo>
                  <a:lnTo>
                    <a:pt x="13120" y="6048"/>
                  </a:lnTo>
                  <a:lnTo>
                    <a:pt x="12911" y="6027"/>
                  </a:lnTo>
                  <a:lnTo>
                    <a:pt x="12701" y="6048"/>
                  </a:lnTo>
                  <a:lnTo>
                    <a:pt x="12639" y="6089"/>
                  </a:lnTo>
                  <a:lnTo>
                    <a:pt x="12639" y="6152"/>
                  </a:lnTo>
                  <a:lnTo>
                    <a:pt x="12534" y="6152"/>
                  </a:lnTo>
                  <a:lnTo>
                    <a:pt x="12492" y="6131"/>
                  </a:lnTo>
                  <a:lnTo>
                    <a:pt x="12429" y="6131"/>
                  </a:lnTo>
                  <a:lnTo>
                    <a:pt x="12262" y="6236"/>
                  </a:lnTo>
                  <a:lnTo>
                    <a:pt x="12262" y="6278"/>
                  </a:lnTo>
                  <a:lnTo>
                    <a:pt x="12178" y="6299"/>
                  </a:lnTo>
                  <a:lnTo>
                    <a:pt x="12011" y="6382"/>
                  </a:lnTo>
                  <a:lnTo>
                    <a:pt x="11865" y="6466"/>
                  </a:lnTo>
                  <a:lnTo>
                    <a:pt x="11802" y="6466"/>
                  </a:lnTo>
                  <a:lnTo>
                    <a:pt x="11823" y="6403"/>
                  </a:lnTo>
                  <a:lnTo>
                    <a:pt x="11844" y="6341"/>
                  </a:lnTo>
                  <a:lnTo>
                    <a:pt x="11739" y="6382"/>
                  </a:lnTo>
                  <a:lnTo>
                    <a:pt x="11634" y="6508"/>
                  </a:lnTo>
                  <a:lnTo>
                    <a:pt x="11634" y="6571"/>
                  </a:lnTo>
                  <a:lnTo>
                    <a:pt x="11802" y="6759"/>
                  </a:lnTo>
                  <a:lnTo>
                    <a:pt x="11948" y="6989"/>
                  </a:lnTo>
                  <a:lnTo>
                    <a:pt x="12116" y="7031"/>
                  </a:lnTo>
                  <a:lnTo>
                    <a:pt x="12241" y="7198"/>
                  </a:lnTo>
                  <a:lnTo>
                    <a:pt x="12367" y="7282"/>
                  </a:lnTo>
                  <a:lnTo>
                    <a:pt x="12429" y="7408"/>
                  </a:lnTo>
                  <a:lnTo>
                    <a:pt x="12534" y="7429"/>
                  </a:lnTo>
                  <a:lnTo>
                    <a:pt x="12660" y="7512"/>
                  </a:lnTo>
                  <a:lnTo>
                    <a:pt x="12597" y="7533"/>
                  </a:lnTo>
                  <a:lnTo>
                    <a:pt x="12429" y="7533"/>
                  </a:lnTo>
                  <a:lnTo>
                    <a:pt x="12388" y="7429"/>
                  </a:lnTo>
                  <a:lnTo>
                    <a:pt x="12262" y="7324"/>
                  </a:lnTo>
                  <a:lnTo>
                    <a:pt x="12178" y="7282"/>
                  </a:lnTo>
                  <a:lnTo>
                    <a:pt x="12137" y="7282"/>
                  </a:lnTo>
                  <a:lnTo>
                    <a:pt x="12011" y="7408"/>
                  </a:lnTo>
                  <a:lnTo>
                    <a:pt x="11885" y="7408"/>
                  </a:lnTo>
                  <a:lnTo>
                    <a:pt x="11802" y="7303"/>
                  </a:lnTo>
                  <a:lnTo>
                    <a:pt x="11906" y="7198"/>
                  </a:lnTo>
                  <a:lnTo>
                    <a:pt x="11906" y="7136"/>
                  </a:lnTo>
                  <a:lnTo>
                    <a:pt x="11823" y="7136"/>
                  </a:lnTo>
                  <a:lnTo>
                    <a:pt x="11739" y="7282"/>
                  </a:lnTo>
                  <a:lnTo>
                    <a:pt x="11781" y="7512"/>
                  </a:lnTo>
                  <a:lnTo>
                    <a:pt x="11802" y="7554"/>
                  </a:lnTo>
                  <a:lnTo>
                    <a:pt x="11802" y="7638"/>
                  </a:lnTo>
                  <a:lnTo>
                    <a:pt x="11676" y="7742"/>
                  </a:lnTo>
                  <a:lnTo>
                    <a:pt x="11593" y="7910"/>
                  </a:lnTo>
                  <a:lnTo>
                    <a:pt x="11572" y="8056"/>
                  </a:lnTo>
                  <a:lnTo>
                    <a:pt x="11593" y="8224"/>
                  </a:lnTo>
                  <a:lnTo>
                    <a:pt x="11802" y="8454"/>
                  </a:lnTo>
                  <a:lnTo>
                    <a:pt x="11990" y="8538"/>
                  </a:lnTo>
                  <a:lnTo>
                    <a:pt x="12116" y="8663"/>
                  </a:lnTo>
                  <a:lnTo>
                    <a:pt x="12199" y="8663"/>
                  </a:lnTo>
                  <a:lnTo>
                    <a:pt x="12346" y="8558"/>
                  </a:lnTo>
                  <a:lnTo>
                    <a:pt x="12492" y="8496"/>
                  </a:lnTo>
                  <a:lnTo>
                    <a:pt x="12639" y="8579"/>
                  </a:lnTo>
                  <a:lnTo>
                    <a:pt x="12890" y="8600"/>
                  </a:lnTo>
                  <a:lnTo>
                    <a:pt x="12994" y="8684"/>
                  </a:lnTo>
                  <a:lnTo>
                    <a:pt x="13015" y="8810"/>
                  </a:lnTo>
                  <a:lnTo>
                    <a:pt x="13078" y="8851"/>
                  </a:lnTo>
                  <a:lnTo>
                    <a:pt x="13141" y="8789"/>
                  </a:lnTo>
                  <a:lnTo>
                    <a:pt x="13141" y="8642"/>
                  </a:lnTo>
                  <a:lnTo>
                    <a:pt x="13162" y="8579"/>
                  </a:lnTo>
                  <a:lnTo>
                    <a:pt x="13266" y="8642"/>
                  </a:lnTo>
                  <a:lnTo>
                    <a:pt x="13266" y="8705"/>
                  </a:lnTo>
                  <a:lnTo>
                    <a:pt x="13162" y="8851"/>
                  </a:lnTo>
                  <a:lnTo>
                    <a:pt x="13162" y="8956"/>
                  </a:lnTo>
                  <a:lnTo>
                    <a:pt x="13204" y="8956"/>
                  </a:lnTo>
                  <a:lnTo>
                    <a:pt x="13371" y="8810"/>
                  </a:lnTo>
                  <a:lnTo>
                    <a:pt x="13413" y="8747"/>
                  </a:lnTo>
                  <a:lnTo>
                    <a:pt x="13601" y="8684"/>
                  </a:lnTo>
                  <a:lnTo>
                    <a:pt x="13831" y="8538"/>
                  </a:lnTo>
                  <a:lnTo>
                    <a:pt x="13999" y="8496"/>
                  </a:lnTo>
                  <a:lnTo>
                    <a:pt x="14082" y="8391"/>
                  </a:lnTo>
                  <a:lnTo>
                    <a:pt x="14124" y="8391"/>
                  </a:lnTo>
                  <a:lnTo>
                    <a:pt x="14145" y="8475"/>
                  </a:lnTo>
                  <a:lnTo>
                    <a:pt x="14208" y="8496"/>
                  </a:lnTo>
                  <a:lnTo>
                    <a:pt x="14396" y="8370"/>
                  </a:lnTo>
                  <a:lnTo>
                    <a:pt x="14543" y="8370"/>
                  </a:lnTo>
                  <a:lnTo>
                    <a:pt x="14606" y="8328"/>
                  </a:lnTo>
                  <a:lnTo>
                    <a:pt x="14543" y="8391"/>
                  </a:lnTo>
                  <a:lnTo>
                    <a:pt x="14417" y="8475"/>
                  </a:lnTo>
                  <a:lnTo>
                    <a:pt x="14417" y="8538"/>
                  </a:lnTo>
                  <a:lnTo>
                    <a:pt x="14459" y="8558"/>
                  </a:lnTo>
                  <a:lnTo>
                    <a:pt x="14354" y="8747"/>
                  </a:lnTo>
                  <a:lnTo>
                    <a:pt x="14208" y="8768"/>
                  </a:lnTo>
                  <a:lnTo>
                    <a:pt x="14145" y="8705"/>
                  </a:lnTo>
                  <a:lnTo>
                    <a:pt x="14082" y="8705"/>
                  </a:lnTo>
                  <a:lnTo>
                    <a:pt x="13915" y="8851"/>
                  </a:lnTo>
                  <a:lnTo>
                    <a:pt x="13915" y="8872"/>
                  </a:lnTo>
                  <a:lnTo>
                    <a:pt x="14041" y="8893"/>
                  </a:lnTo>
                  <a:lnTo>
                    <a:pt x="14124" y="8977"/>
                  </a:lnTo>
                  <a:lnTo>
                    <a:pt x="14124" y="9123"/>
                  </a:lnTo>
                  <a:lnTo>
                    <a:pt x="13936" y="9333"/>
                  </a:lnTo>
                  <a:lnTo>
                    <a:pt x="13915" y="9479"/>
                  </a:lnTo>
                  <a:lnTo>
                    <a:pt x="13873" y="9542"/>
                  </a:lnTo>
                  <a:lnTo>
                    <a:pt x="13831" y="9626"/>
                  </a:lnTo>
                  <a:lnTo>
                    <a:pt x="13873" y="9688"/>
                  </a:lnTo>
                  <a:lnTo>
                    <a:pt x="13894" y="9751"/>
                  </a:lnTo>
                  <a:lnTo>
                    <a:pt x="13873" y="9856"/>
                  </a:lnTo>
                  <a:lnTo>
                    <a:pt x="13748" y="10002"/>
                  </a:lnTo>
                  <a:lnTo>
                    <a:pt x="13643" y="10065"/>
                  </a:lnTo>
                  <a:lnTo>
                    <a:pt x="13538" y="10065"/>
                  </a:lnTo>
                  <a:lnTo>
                    <a:pt x="13476" y="10128"/>
                  </a:lnTo>
                  <a:lnTo>
                    <a:pt x="13371" y="10232"/>
                  </a:lnTo>
                  <a:lnTo>
                    <a:pt x="13287" y="10253"/>
                  </a:lnTo>
                  <a:lnTo>
                    <a:pt x="13162" y="10232"/>
                  </a:lnTo>
                  <a:lnTo>
                    <a:pt x="12994" y="10128"/>
                  </a:lnTo>
                  <a:lnTo>
                    <a:pt x="12953" y="10149"/>
                  </a:lnTo>
                  <a:lnTo>
                    <a:pt x="12890" y="10107"/>
                  </a:lnTo>
                  <a:lnTo>
                    <a:pt x="12806" y="10002"/>
                  </a:lnTo>
                  <a:lnTo>
                    <a:pt x="12785" y="10023"/>
                  </a:lnTo>
                  <a:lnTo>
                    <a:pt x="12681" y="10170"/>
                  </a:lnTo>
                  <a:lnTo>
                    <a:pt x="12555" y="10253"/>
                  </a:lnTo>
                  <a:lnTo>
                    <a:pt x="12471" y="10358"/>
                  </a:lnTo>
                  <a:lnTo>
                    <a:pt x="12241" y="10442"/>
                  </a:lnTo>
                  <a:lnTo>
                    <a:pt x="12157" y="10483"/>
                  </a:lnTo>
                  <a:lnTo>
                    <a:pt x="12053" y="10483"/>
                  </a:lnTo>
                  <a:lnTo>
                    <a:pt x="11948" y="10462"/>
                  </a:lnTo>
                  <a:lnTo>
                    <a:pt x="11760" y="10462"/>
                  </a:lnTo>
                  <a:lnTo>
                    <a:pt x="11634" y="10567"/>
                  </a:lnTo>
                  <a:lnTo>
                    <a:pt x="11509" y="10567"/>
                  </a:lnTo>
                  <a:lnTo>
                    <a:pt x="11425" y="10630"/>
                  </a:lnTo>
                  <a:lnTo>
                    <a:pt x="11425" y="10755"/>
                  </a:lnTo>
                  <a:lnTo>
                    <a:pt x="11341" y="10965"/>
                  </a:lnTo>
                  <a:lnTo>
                    <a:pt x="11279" y="11048"/>
                  </a:lnTo>
                  <a:lnTo>
                    <a:pt x="11279" y="10965"/>
                  </a:lnTo>
                  <a:lnTo>
                    <a:pt x="11132" y="10839"/>
                  </a:lnTo>
                  <a:lnTo>
                    <a:pt x="10986" y="10839"/>
                  </a:lnTo>
                  <a:lnTo>
                    <a:pt x="10902" y="10860"/>
                  </a:lnTo>
                  <a:lnTo>
                    <a:pt x="10923" y="10944"/>
                  </a:lnTo>
                  <a:lnTo>
                    <a:pt x="11007" y="10986"/>
                  </a:lnTo>
                  <a:lnTo>
                    <a:pt x="10965" y="11090"/>
                  </a:lnTo>
                  <a:lnTo>
                    <a:pt x="10902" y="11090"/>
                  </a:lnTo>
                  <a:lnTo>
                    <a:pt x="10860" y="10986"/>
                  </a:lnTo>
                  <a:lnTo>
                    <a:pt x="10756" y="10881"/>
                  </a:lnTo>
                  <a:lnTo>
                    <a:pt x="10693" y="10881"/>
                  </a:lnTo>
                  <a:lnTo>
                    <a:pt x="10546" y="11048"/>
                  </a:lnTo>
                  <a:lnTo>
                    <a:pt x="10484" y="11174"/>
                  </a:lnTo>
                  <a:lnTo>
                    <a:pt x="10400" y="11195"/>
                  </a:lnTo>
                  <a:lnTo>
                    <a:pt x="10337" y="11195"/>
                  </a:lnTo>
                  <a:lnTo>
                    <a:pt x="10065" y="11425"/>
                  </a:lnTo>
                  <a:lnTo>
                    <a:pt x="10023" y="11613"/>
                  </a:lnTo>
                  <a:lnTo>
                    <a:pt x="9960" y="11634"/>
                  </a:lnTo>
                  <a:lnTo>
                    <a:pt x="9835" y="11676"/>
                  </a:lnTo>
                  <a:lnTo>
                    <a:pt x="9730" y="11613"/>
                  </a:lnTo>
                  <a:lnTo>
                    <a:pt x="9709" y="11634"/>
                  </a:lnTo>
                  <a:lnTo>
                    <a:pt x="9814" y="11781"/>
                  </a:lnTo>
                  <a:lnTo>
                    <a:pt x="9772" y="11843"/>
                  </a:lnTo>
                  <a:lnTo>
                    <a:pt x="9709" y="11843"/>
                  </a:lnTo>
                  <a:lnTo>
                    <a:pt x="9647" y="11739"/>
                  </a:lnTo>
                  <a:lnTo>
                    <a:pt x="9605" y="11739"/>
                  </a:lnTo>
                  <a:lnTo>
                    <a:pt x="9542" y="11843"/>
                  </a:lnTo>
                  <a:lnTo>
                    <a:pt x="9416" y="12011"/>
                  </a:lnTo>
                  <a:lnTo>
                    <a:pt x="9416" y="12095"/>
                  </a:lnTo>
                  <a:lnTo>
                    <a:pt x="9521" y="12241"/>
                  </a:lnTo>
                  <a:lnTo>
                    <a:pt x="9542" y="12367"/>
                  </a:lnTo>
                  <a:lnTo>
                    <a:pt x="9521" y="12471"/>
                  </a:lnTo>
                  <a:lnTo>
                    <a:pt x="9458" y="12576"/>
                  </a:lnTo>
                  <a:lnTo>
                    <a:pt x="9500" y="12680"/>
                  </a:lnTo>
                  <a:lnTo>
                    <a:pt x="9563" y="12659"/>
                  </a:lnTo>
                  <a:lnTo>
                    <a:pt x="9647" y="12576"/>
                  </a:lnTo>
                  <a:lnTo>
                    <a:pt x="9668" y="12639"/>
                  </a:lnTo>
                  <a:lnTo>
                    <a:pt x="9709" y="12785"/>
                  </a:lnTo>
                  <a:lnTo>
                    <a:pt x="9647" y="12827"/>
                  </a:lnTo>
                  <a:lnTo>
                    <a:pt x="9605" y="12869"/>
                  </a:lnTo>
                  <a:lnTo>
                    <a:pt x="9626" y="12931"/>
                  </a:lnTo>
                  <a:lnTo>
                    <a:pt x="9709" y="12931"/>
                  </a:lnTo>
                  <a:lnTo>
                    <a:pt x="9751" y="12869"/>
                  </a:lnTo>
                  <a:lnTo>
                    <a:pt x="9835" y="12869"/>
                  </a:lnTo>
                  <a:lnTo>
                    <a:pt x="9856" y="12931"/>
                  </a:lnTo>
                  <a:lnTo>
                    <a:pt x="9856" y="12973"/>
                  </a:lnTo>
                  <a:lnTo>
                    <a:pt x="9981" y="12994"/>
                  </a:lnTo>
                  <a:lnTo>
                    <a:pt x="10086" y="13057"/>
                  </a:lnTo>
                  <a:lnTo>
                    <a:pt x="10232" y="13057"/>
                  </a:lnTo>
                  <a:lnTo>
                    <a:pt x="10337" y="12973"/>
                  </a:lnTo>
                  <a:lnTo>
                    <a:pt x="10379" y="12764"/>
                  </a:lnTo>
                  <a:lnTo>
                    <a:pt x="10463" y="12680"/>
                  </a:lnTo>
                  <a:lnTo>
                    <a:pt x="10672" y="12680"/>
                  </a:lnTo>
                  <a:lnTo>
                    <a:pt x="10756" y="12639"/>
                  </a:lnTo>
                  <a:lnTo>
                    <a:pt x="10651" y="12764"/>
                  </a:lnTo>
                  <a:lnTo>
                    <a:pt x="10546" y="12764"/>
                  </a:lnTo>
                  <a:lnTo>
                    <a:pt x="10358" y="12952"/>
                  </a:lnTo>
                  <a:lnTo>
                    <a:pt x="10337" y="13057"/>
                  </a:lnTo>
                  <a:lnTo>
                    <a:pt x="10253" y="13141"/>
                  </a:lnTo>
                  <a:lnTo>
                    <a:pt x="10358" y="13266"/>
                  </a:lnTo>
                  <a:lnTo>
                    <a:pt x="10358" y="13350"/>
                  </a:lnTo>
                  <a:lnTo>
                    <a:pt x="10191" y="13392"/>
                  </a:lnTo>
                  <a:lnTo>
                    <a:pt x="10149" y="13350"/>
                  </a:lnTo>
                  <a:lnTo>
                    <a:pt x="10149" y="13266"/>
                  </a:lnTo>
                  <a:lnTo>
                    <a:pt x="10086" y="13203"/>
                  </a:lnTo>
                  <a:lnTo>
                    <a:pt x="9981" y="13203"/>
                  </a:lnTo>
                  <a:lnTo>
                    <a:pt x="9940" y="13099"/>
                  </a:lnTo>
                  <a:lnTo>
                    <a:pt x="9772" y="13078"/>
                  </a:lnTo>
                  <a:lnTo>
                    <a:pt x="9730" y="12994"/>
                  </a:lnTo>
                  <a:lnTo>
                    <a:pt x="9647" y="13078"/>
                  </a:lnTo>
                  <a:lnTo>
                    <a:pt x="9542" y="13099"/>
                  </a:lnTo>
                  <a:lnTo>
                    <a:pt x="9521" y="13203"/>
                  </a:lnTo>
                  <a:lnTo>
                    <a:pt x="9437" y="13266"/>
                  </a:lnTo>
                  <a:lnTo>
                    <a:pt x="9312" y="13245"/>
                  </a:lnTo>
                  <a:lnTo>
                    <a:pt x="9291" y="13308"/>
                  </a:lnTo>
                  <a:lnTo>
                    <a:pt x="9333" y="13413"/>
                  </a:lnTo>
                  <a:lnTo>
                    <a:pt x="9396" y="13413"/>
                  </a:lnTo>
                  <a:lnTo>
                    <a:pt x="9312" y="13496"/>
                  </a:lnTo>
                  <a:lnTo>
                    <a:pt x="9291" y="13664"/>
                  </a:lnTo>
                  <a:lnTo>
                    <a:pt x="9312" y="13768"/>
                  </a:lnTo>
                  <a:lnTo>
                    <a:pt x="9396" y="13768"/>
                  </a:lnTo>
                  <a:lnTo>
                    <a:pt x="9396" y="13936"/>
                  </a:lnTo>
                  <a:lnTo>
                    <a:pt x="9416" y="13999"/>
                  </a:lnTo>
                  <a:lnTo>
                    <a:pt x="9416" y="14082"/>
                  </a:lnTo>
                  <a:lnTo>
                    <a:pt x="9521" y="14187"/>
                  </a:lnTo>
                  <a:lnTo>
                    <a:pt x="9521" y="14229"/>
                  </a:lnTo>
                  <a:lnTo>
                    <a:pt x="9396" y="14250"/>
                  </a:lnTo>
                  <a:lnTo>
                    <a:pt x="9354" y="14312"/>
                  </a:lnTo>
                  <a:lnTo>
                    <a:pt x="9730" y="14501"/>
                  </a:lnTo>
                  <a:lnTo>
                    <a:pt x="9877" y="14501"/>
                  </a:lnTo>
                  <a:lnTo>
                    <a:pt x="10065" y="14417"/>
                  </a:lnTo>
                  <a:lnTo>
                    <a:pt x="10170" y="14396"/>
                  </a:lnTo>
                  <a:lnTo>
                    <a:pt x="10232" y="14438"/>
                  </a:lnTo>
                  <a:lnTo>
                    <a:pt x="10295" y="14438"/>
                  </a:lnTo>
                  <a:lnTo>
                    <a:pt x="10463" y="14229"/>
                  </a:lnTo>
                  <a:lnTo>
                    <a:pt x="10463" y="14124"/>
                  </a:lnTo>
                  <a:lnTo>
                    <a:pt x="10400" y="14040"/>
                  </a:lnTo>
                  <a:lnTo>
                    <a:pt x="10400" y="13999"/>
                  </a:lnTo>
                  <a:lnTo>
                    <a:pt x="10567" y="13915"/>
                  </a:lnTo>
                  <a:lnTo>
                    <a:pt x="10714" y="13789"/>
                  </a:lnTo>
                  <a:lnTo>
                    <a:pt x="10986" y="13622"/>
                  </a:lnTo>
                  <a:lnTo>
                    <a:pt x="11090" y="13664"/>
                  </a:lnTo>
                  <a:lnTo>
                    <a:pt x="10986" y="13664"/>
                  </a:lnTo>
                  <a:lnTo>
                    <a:pt x="10756" y="13894"/>
                  </a:lnTo>
                  <a:lnTo>
                    <a:pt x="10588" y="13978"/>
                  </a:lnTo>
                  <a:lnTo>
                    <a:pt x="10588" y="14019"/>
                  </a:lnTo>
                  <a:lnTo>
                    <a:pt x="10693" y="14103"/>
                  </a:lnTo>
                  <a:lnTo>
                    <a:pt x="10693" y="14187"/>
                  </a:lnTo>
                  <a:lnTo>
                    <a:pt x="10588" y="14333"/>
                  </a:lnTo>
                  <a:lnTo>
                    <a:pt x="10463" y="14417"/>
                  </a:lnTo>
                  <a:lnTo>
                    <a:pt x="10442" y="14543"/>
                  </a:lnTo>
                  <a:lnTo>
                    <a:pt x="10463" y="14710"/>
                  </a:lnTo>
                  <a:lnTo>
                    <a:pt x="10442" y="14815"/>
                  </a:lnTo>
                  <a:lnTo>
                    <a:pt x="10442" y="14856"/>
                  </a:lnTo>
                  <a:lnTo>
                    <a:pt x="10442" y="14961"/>
                  </a:lnTo>
                  <a:lnTo>
                    <a:pt x="10463" y="15087"/>
                  </a:lnTo>
                  <a:lnTo>
                    <a:pt x="10295" y="15149"/>
                  </a:lnTo>
                  <a:lnTo>
                    <a:pt x="10232" y="15191"/>
                  </a:lnTo>
                  <a:lnTo>
                    <a:pt x="10191" y="15275"/>
                  </a:lnTo>
                  <a:lnTo>
                    <a:pt x="10044" y="15442"/>
                  </a:lnTo>
                  <a:lnTo>
                    <a:pt x="10002" y="15463"/>
                  </a:lnTo>
                  <a:lnTo>
                    <a:pt x="10044" y="15568"/>
                  </a:lnTo>
                  <a:lnTo>
                    <a:pt x="10044" y="15672"/>
                  </a:lnTo>
                  <a:lnTo>
                    <a:pt x="10107" y="15693"/>
                  </a:lnTo>
                  <a:lnTo>
                    <a:pt x="10212" y="15672"/>
                  </a:lnTo>
                  <a:lnTo>
                    <a:pt x="10274" y="15672"/>
                  </a:lnTo>
                  <a:lnTo>
                    <a:pt x="10316" y="15714"/>
                  </a:lnTo>
                  <a:lnTo>
                    <a:pt x="10253" y="15798"/>
                  </a:lnTo>
                  <a:lnTo>
                    <a:pt x="10128" y="15798"/>
                  </a:lnTo>
                  <a:lnTo>
                    <a:pt x="10065" y="15840"/>
                  </a:lnTo>
                  <a:lnTo>
                    <a:pt x="10086" y="15903"/>
                  </a:lnTo>
                  <a:lnTo>
                    <a:pt x="10065" y="15944"/>
                  </a:lnTo>
                  <a:lnTo>
                    <a:pt x="10086" y="16028"/>
                  </a:lnTo>
                  <a:lnTo>
                    <a:pt x="10023" y="16091"/>
                  </a:lnTo>
                  <a:lnTo>
                    <a:pt x="9940" y="16112"/>
                  </a:lnTo>
                  <a:lnTo>
                    <a:pt x="9835" y="16154"/>
                  </a:lnTo>
                  <a:lnTo>
                    <a:pt x="9751" y="16133"/>
                  </a:lnTo>
                  <a:lnTo>
                    <a:pt x="9709" y="16154"/>
                  </a:lnTo>
                  <a:lnTo>
                    <a:pt x="9772" y="16216"/>
                  </a:lnTo>
                  <a:lnTo>
                    <a:pt x="9877" y="16237"/>
                  </a:lnTo>
                  <a:lnTo>
                    <a:pt x="9960" y="16300"/>
                  </a:lnTo>
                  <a:lnTo>
                    <a:pt x="10086" y="16154"/>
                  </a:lnTo>
                  <a:lnTo>
                    <a:pt x="10337" y="16007"/>
                  </a:lnTo>
                  <a:lnTo>
                    <a:pt x="10379" y="16007"/>
                  </a:lnTo>
                  <a:lnTo>
                    <a:pt x="10463" y="16028"/>
                  </a:lnTo>
                  <a:lnTo>
                    <a:pt x="10546" y="15944"/>
                  </a:lnTo>
                  <a:lnTo>
                    <a:pt x="10714" y="15882"/>
                  </a:lnTo>
                  <a:lnTo>
                    <a:pt x="10693" y="15944"/>
                  </a:lnTo>
                  <a:lnTo>
                    <a:pt x="10630" y="16007"/>
                  </a:lnTo>
                  <a:lnTo>
                    <a:pt x="10630" y="16049"/>
                  </a:lnTo>
                  <a:lnTo>
                    <a:pt x="10693" y="16091"/>
                  </a:lnTo>
                  <a:lnTo>
                    <a:pt x="10714" y="16196"/>
                  </a:lnTo>
                  <a:lnTo>
                    <a:pt x="10693" y="16237"/>
                  </a:lnTo>
                  <a:lnTo>
                    <a:pt x="10776" y="16300"/>
                  </a:lnTo>
                  <a:lnTo>
                    <a:pt x="10881" y="16216"/>
                  </a:lnTo>
                  <a:lnTo>
                    <a:pt x="10944" y="16133"/>
                  </a:lnTo>
                  <a:lnTo>
                    <a:pt x="10986" y="16196"/>
                  </a:lnTo>
                  <a:lnTo>
                    <a:pt x="10965" y="16237"/>
                  </a:lnTo>
                  <a:lnTo>
                    <a:pt x="11049" y="16363"/>
                  </a:lnTo>
                  <a:lnTo>
                    <a:pt x="11069" y="16551"/>
                  </a:lnTo>
                  <a:lnTo>
                    <a:pt x="11049" y="16656"/>
                  </a:lnTo>
                  <a:lnTo>
                    <a:pt x="11090" y="16823"/>
                  </a:lnTo>
                  <a:lnTo>
                    <a:pt x="11153" y="16823"/>
                  </a:lnTo>
                  <a:lnTo>
                    <a:pt x="11195" y="16677"/>
                  </a:lnTo>
                  <a:lnTo>
                    <a:pt x="11195" y="16572"/>
                  </a:lnTo>
                  <a:lnTo>
                    <a:pt x="11300" y="16426"/>
                  </a:lnTo>
                  <a:lnTo>
                    <a:pt x="11321" y="16321"/>
                  </a:lnTo>
                  <a:lnTo>
                    <a:pt x="11467" y="16216"/>
                  </a:lnTo>
                  <a:lnTo>
                    <a:pt x="11488" y="16216"/>
                  </a:lnTo>
                  <a:lnTo>
                    <a:pt x="11593" y="16133"/>
                  </a:lnTo>
                  <a:lnTo>
                    <a:pt x="11739" y="16133"/>
                  </a:lnTo>
                  <a:lnTo>
                    <a:pt x="11593" y="16216"/>
                  </a:lnTo>
                  <a:lnTo>
                    <a:pt x="11425" y="16405"/>
                  </a:lnTo>
                  <a:lnTo>
                    <a:pt x="11425" y="16447"/>
                  </a:lnTo>
                  <a:lnTo>
                    <a:pt x="11572" y="16614"/>
                  </a:lnTo>
                  <a:lnTo>
                    <a:pt x="11634" y="16635"/>
                  </a:lnTo>
                  <a:lnTo>
                    <a:pt x="11802" y="16551"/>
                  </a:lnTo>
                  <a:lnTo>
                    <a:pt x="12032" y="16530"/>
                  </a:lnTo>
                  <a:lnTo>
                    <a:pt x="12137" y="16447"/>
                  </a:lnTo>
                  <a:lnTo>
                    <a:pt x="12220" y="16447"/>
                  </a:lnTo>
                  <a:lnTo>
                    <a:pt x="12429" y="16342"/>
                  </a:lnTo>
                  <a:lnTo>
                    <a:pt x="12513" y="16342"/>
                  </a:lnTo>
                  <a:lnTo>
                    <a:pt x="12429" y="16363"/>
                  </a:lnTo>
                  <a:lnTo>
                    <a:pt x="12304" y="16530"/>
                  </a:lnTo>
                  <a:lnTo>
                    <a:pt x="12304" y="16572"/>
                  </a:lnTo>
                  <a:lnTo>
                    <a:pt x="12220" y="16656"/>
                  </a:lnTo>
                  <a:lnTo>
                    <a:pt x="11906" y="16844"/>
                  </a:lnTo>
                  <a:lnTo>
                    <a:pt x="11781" y="16970"/>
                  </a:lnTo>
                  <a:lnTo>
                    <a:pt x="11676" y="17158"/>
                  </a:lnTo>
                  <a:lnTo>
                    <a:pt x="11634" y="17263"/>
                  </a:lnTo>
                  <a:lnTo>
                    <a:pt x="11697" y="17367"/>
                  </a:lnTo>
                  <a:lnTo>
                    <a:pt x="11802" y="17451"/>
                  </a:lnTo>
                  <a:lnTo>
                    <a:pt x="11613" y="17409"/>
                  </a:lnTo>
                  <a:lnTo>
                    <a:pt x="11530" y="17451"/>
                  </a:lnTo>
                  <a:lnTo>
                    <a:pt x="11425" y="17577"/>
                  </a:lnTo>
                  <a:lnTo>
                    <a:pt x="11383" y="17702"/>
                  </a:lnTo>
                  <a:lnTo>
                    <a:pt x="11216" y="17869"/>
                  </a:lnTo>
                  <a:lnTo>
                    <a:pt x="11153" y="17974"/>
                  </a:lnTo>
                  <a:lnTo>
                    <a:pt x="11174" y="18016"/>
                  </a:lnTo>
                  <a:lnTo>
                    <a:pt x="11216" y="18079"/>
                  </a:lnTo>
                  <a:lnTo>
                    <a:pt x="11195" y="18141"/>
                  </a:lnTo>
                  <a:lnTo>
                    <a:pt x="11111" y="18121"/>
                  </a:lnTo>
                  <a:lnTo>
                    <a:pt x="11090" y="18037"/>
                  </a:lnTo>
                  <a:lnTo>
                    <a:pt x="11007" y="18016"/>
                  </a:lnTo>
                  <a:lnTo>
                    <a:pt x="10944" y="18121"/>
                  </a:lnTo>
                  <a:lnTo>
                    <a:pt x="10776" y="18204"/>
                  </a:lnTo>
                  <a:lnTo>
                    <a:pt x="10839" y="18288"/>
                  </a:lnTo>
                  <a:lnTo>
                    <a:pt x="10776" y="18351"/>
                  </a:lnTo>
                  <a:lnTo>
                    <a:pt x="10693" y="18330"/>
                  </a:lnTo>
                  <a:lnTo>
                    <a:pt x="10672" y="18288"/>
                  </a:lnTo>
                  <a:lnTo>
                    <a:pt x="10630" y="18330"/>
                  </a:lnTo>
                  <a:lnTo>
                    <a:pt x="10358" y="18539"/>
                  </a:lnTo>
                  <a:lnTo>
                    <a:pt x="10274" y="18644"/>
                  </a:lnTo>
                  <a:lnTo>
                    <a:pt x="10316" y="18727"/>
                  </a:lnTo>
                  <a:lnTo>
                    <a:pt x="10253" y="18769"/>
                  </a:lnTo>
                  <a:lnTo>
                    <a:pt x="10170" y="18748"/>
                  </a:lnTo>
                  <a:lnTo>
                    <a:pt x="10170" y="18644"/>
                  </a:lnTo>
                  <a:lnTo>
                    <a:pt x="10023" y="18727"/>
                  </a:lnTo>
                  <a:lnTo>
                    <a:pt x="9898" y="18811"/>
                  </a:lnTo>
                  <a:lnTo>
                    <a:pt x="9793" y="18853"/>
                  </a:lnTo>
                  <a:lnTo>
                    <a:pt x="9751" y="18937"/>
                  </a:lnTo>
                  <a:lnTo>
                    <a:pt x="9647" y="18978"/>
                  </a:lnTo>
                  <a:lnTo>
                    <a:pt x="9500" y="18978"/>
                  </a:lnTo>
                  <a:lnTo>
                    <a:pt x="9333" y="19146"/>
                  </a:lnTo>
                  <a:lnTo>
                    <a:pt x="9082" y="19250"/>
                  </a:lnTo>
                  <a:lnTo>
                    <a:pt x="8893" y="19397"/>
                  </a:lnTo>
                  <a:lnTo>
                    <a:pt x="8810" y="19564"/>
                  </a:lnTo>
                  <a:lnTo>
                    <a:pt x="8810" y="19606"/>
                  </a:lnTo>
                  <a:lnTo>
                    <a:pt x="8872" y="19711"/>
                  </a:lnTo>
                  <a:lnTo>
                    <a:pt x="8872" y="19794"/>
                  </a:lnTo>
                  <a:lnTo>
                    <a:pt x="8852" y="19815"/>
                  </a:lnTo>
                  <a:lnTo>
                    <a:pt x="8768" y="19711"/>
                  </a:lnTo>
                  <a:lnTo>
                    <a:pt x="8747" y="19711"/>
                  </a:lnTo>
                  <a:lnTo>
                    <a:pt x="8705" y="19773"/>
                  </a:lnTo>
                  <a:lnTo>
                    <a:pt x="8747" y="19857"/>
                  </a:lnTo>
                  <a:lnTo>
                    <a:pt x="8684" y="19878"/>
                  </a:lnTo>
                  <a:lnTo>
                    <a:pt x="8621" y="19794"/>
                  </a:lnTo>
                  <a:lnTo>
                    <a:pt x="8705" y="19711"/>
                  </a:lnTo>
                  <a:cubicBezTo>
                    <a:pt x="8761" y="19673"/>
                    <a:pt x="8717" y="19603"/>
                    <a:pt x="8677" y="19603"/>
                  </a:cubicBezTo>
                  <a:cubicBezTo>
                    <a:pt x="8673" y="19603"/>
                    <a:pt x="8668" y="19604"/>
                    <a:pt x="8663" y="19606"/>
                  </a:cubicBezTo>
                  <a:lnTo>
                    <a:pt x="8600" y="19585"/>
                  </a:lnTo>
                  <a:lnTo>
                    <a:pt x="8496" y="19585"/>
                  </a:lnTo>
                  <a:lnTo>
                    <a:pt x="8454" y="19564"/>
                  </a:lnTo>
                  <a:lnTo>
                    <a:pt x="8349" y="19585"/>
                  </a:lnTo>
                  <a:lnTo>
                    <a:pt x="8161" y="19606"/>
                  </a:lnTo>
                  <a:lnTo>
                    <a:pt x="8056" y="19669"/>
                  </a:lnTo>
                  <a:lnTo>
                    <a:pt x="7973" y="19773"/>
                  </a:lnTo>
                  <a:lnTo>
                    <a:pt x="7826" y="19815"/>
                  </a:lnTo>
                  <a:lnTo>
                    <a:pt x="7680" y="19899"/>
                  </a:lnTo>
                  <a:lnTo>
                    <a:pt x="7554" y="20066"/>
                  </a:lnTo>
                  <a:lnTo>
                    <a:pt x="7575" y="20108"/>
                  </a:lnTo>
                  <a:lnTo>
                    <a:pt x="7533" y="20171"/>
                  </a:lnTo>
                  <a:lnTo>
                    <a:pt x="7471" y="20171"/>
                  </a:lnTo>
                  <a:lnTo>
                    <a:pt x="7345" y="20213"/>
                  </a:lnTo>
                  <a:lnTo>
                    <a:pt x="7261" y="20276"/>
                  </a:lnTo>
                  <a:lnTo>
                    <a:pt x="7261" y="20338"/>
                  </a:lnTo>
                  <a:lnTo>
                    <a:pt x="7219" y="20338"/>
                  </a:lnTo>
                  <a:lnTo>
                    <a:pt x="7115" y="20318"/>
                  </a:lnTo>
                  <a:lnTo>
                    <a:pt x="7010" y="20338"/>
                  </a:lnTo>
                  <a:lnTo>
                    <a:pt x="6989" y="20422"/>
                  </a:lnTo>
                  <a:lnTo>
                    <a:pt x="6947" y="20548"/>
                  </a:lnTo>
                  <a:lnTo>
                    <a:pt x="6947" y="20590"/>
                  </a:lnTo>
                  <a:cubicBezTo>
                    <a:pt x="6927" y="20590"/>
                    <a:pt x="6906" y="20610"/>
                    <a:pt x="6885" y="20610"/>
                  </a:cubicBezTo>
                  <a:lnTo>
                    <a:pt x="6843" y="20590"/>
                  </a:lnTo>
                  <a:lnTo>
                    <a:pt x="6906" y="20485"/>
                  </a:lnTo>
                  <a:lnTo>
                    <a:pt x="6822" y="20380"/>
                  </a:lnTo>
                  <a:lnTo>
                    <a:pt x="6675" y="20380"/>
                  </a:lnTo>
                  <a:lnTo>
                    <a:pt x="6634" y="20422"/>
                  </a:lnTo>
                  <a:lnTo>
                    <a:pt x="6571" y="20485"/>
                  </a:lnTo>
                  <a:lnTo>
                    <a:pt x="6466" y="20485"/>
                  </a:lnTo>
                  <a:lnTo>
                    <a:pt x="6403" y="20527"/>
                  </a:lnTo>
                  <a:lnTo>
                    <a:pt x="6299" y="20422"/>
                  </a:lnTo>
                  <a:lnTo>
                    <a:pt x="6257" y="20422"/>
                  </a:lnTo>
                  <a:lnTo>
                    <a:pt x="6152" y="20610"/>
                  </a:lnTo>
                  <a:lnTo>
                    <a:pt x="6090" y="20631"/>
                  </a:lnTo>
                  <a:lnTo>
                    <a:pt x="5985" y="20715"/>
                  </a:lnTo>
                  <a:lnTo>
                    <a:pt x="5943" y="20694"/>
                  </a:lnTo>
                  <a:lnTo>
                    <a:pt x="5880" y="20736"/>
                  </a:lnTo>
                  <a:lnTo>
                    <a:pt x="5859" y="20841"/>
                  </a:lnTo>
                  <a:lnTo>
                    <a:pt x="5880" y="20945"/>
                  </a:lnTo>
                  <a:lnTo>
                    <a:pt x="5943" y="20966"/>
                  </a:lnTo>
                  <a:cubicBezTo>
                    <a:pt x="5776" y="21029"/>
                    <a:pt x="5629" y="21071"/>
                    <a:pt x="5462" y="21154"/>
                  </a:cubicBezTo>
                  <a:lnTo>
                    <a:pt x="5441" y="21071"/>
                  </a:lnTo>
                  <a:lnTo>
                    <a:pt x="5378" y="21050"/>
                  </a:lnTo>
                  <a:lnTo>
                    <a:pt x="5378" y="21154"/>
                  </a:lnTo>
                  <a:lnTo>
                    <a:pt x="5378" y="21217"/>
                  </a:lnTo>
                  <a:cubicBezTo>
                    <a:pt x="5357" y="21217"/>
                    <a:pt x="5336" y="21238"/>
                    <a:pt x="5274" y="21238"/>
                  </a:cubicBezTo>
                  <a:lnTo>
                    <a:pt x="5232" y="21217"/>
                  </a:lnTo>
                  <a:lnTo>
                    <a:pt x="5169" y="21134"/>
                  </a:lnTo>
                  <a:lnTo>
                    <a:pt x="5064" y="21154"/>
                  </a:lnTo>
                  <a:lnTo>
                    <a:pt x="5064" y="21238"/>
                  </a:lnTo>
                  <a:lnTo>
                    <a:pt x="5127" y="21280"/>
                  </a:lnTo>
                  <a:cubicBezTo>
                    <a:pt x="5106" y="21322"/>
                    <a:pt x="5043" y="21322"/>
                    <a:pt x="5022" y="21343"/>
                  </a:cubicBezTo>
                  <a:lnTo>
                    <a:pt x="4960" y="21280"/>
                  </a:lnTo>
                  <a:lnTo>
                    <a:pt x="4960" y="21364"/>
                  </a:lnTo>
                  <a:cubicBezTo>
                    <a:pt x="4939" y="21385"/>
                    <a:pt x="4918" y="21385"/>
                    <a:pt x="4897" y="21385"/>
                  </a:cubicBezTo>
                  <a:lnTo>
                    <a:pt x="4855" y="21343"/>
                  </a:lnTo>
                  <a:lnTo>
                    <a:pt x="4730" y="21322"/>
                  </a:lnTo>
                  <a:lnTo>
                    <a:pt x="4688" y="21238"/>
                  </a:lnTo>
                  <a:lnTo>
                    <a:pt x="4583" y="21238"/>
                  </a:lnTo>
                  <a:lnTo>
                    <a:pt x="4478" y="21343"/>
                  </a:lnTo>
                  <a:lnTo>
                    <a:pt x="4478" y="21426"/>
                  </a:lnTo>
                  <a:lnTo>
                    <a:pt x="4541" y="21489"/>
                  </a:lnTo>
                  <a:cubicBezTo>
                    <a:pt x="4520" y="21489"/>
                    <a:pt x="4499" y="21531"/>
                    <a:pt x="4499" y="21531"/>
                  </a:cubicBezTo>
                  <a:lnTo>
                    <a:pt x="4395" y="21468"/>
                  </a:lnTo>
                  <a:lnTo>
                    <a:pt x="4290" y="21552"/>
                  </a:lnTo>
                  <a:lnTo>
                    <a:pt x="4290" y="21594"/>
                  </a:lnTo>
                  <a:cubicBezTo>
                    <a:pt x="4081" y="21678"/>
                    <a:pt x="3893" y="21761"/>
                    <a:pt x="3683" y="21845"/>
                  </a:cubicBezTo>
                  <a:lnTo>
                    <a:pt x="3704" y="21782"/>
                  </a:lnTo>
                  <a:lnTo>
                    <a:pt x="3809" y="21740"/>
                  </a:lnTo>
                  <a:lnTo>
                    <a:pt x="3746" y="21698"/>
                  </a:lnTo>
                  <a:lnTo>
                    <a:pt x="3704" y="21573"/>
                  </a:lnTo>
                  <a:lnTo>
                    <a:pt x="3600" y="21636"/>
                  </a:lnTo>
                  <a:lnTo>
                    <a:pt x="3432" y="21636"/>
                  </a:lnTo>
                  <a:lnTo>
                    <a:pt x="3453" y="21698"/>
                  </a:lnTo>
                  <a:lnTo>
                    <a:pt x="3390" y="21803"/>
                  </a:lnTo>
                  <a:lnTo>
                    <a:pt x="3286" y="21845"/>
                  </a:lnTo>
                  <a:lnTo>
                    <a:pt x="3160" y="21970"/>
                  </a:lnTo>
                  <a:lnTo>
                    <a:pt x="3160" y="22012"/>
                  </a:lnTo>
                  <a:cubicBezTo>
                    <a:pt x="2951" y="22096"/>
                    <a:pt x="2742" y="22159"/>
                    <a:pt x="2533" y="22201"/>
                  </a:cubicBezTo>
                  <a:lnTo>
                    <a:pt x="2512" y="22180"/>
                  </a:lnTo>
                  <a:lnTo>
                    <a:pt x="2386" y="22222"/>
                  </a:lnTo>
                  <a:lnTo>
                    <a:pt x="2407" y="22263"/>
                  </a:lnTo>
                  <a:cubicBezTo>
                    <a:pt x="2344" y="22263"/>
                    <a:pt x="2302" y="22284"/>
                    <a:pt x="2240" y="22284"/>
                  </a:cubicBezTo>
                  <a:cubicBezTo>
                    <a:pt x="2177" y="22305"/>
                    <a:pt x="2093" y="22305"/>
                    <a:pt x="2009" y="22326"/>
                  </a:cubicBezTo>
                  <a:lnTo>
                    <a:pt x="1926" y="22263"/>
                  </a:lnTo>
                  <a:lnTo>
                    <a:pt x="1821" y="22368"/>
                  </a:lnTo>
                  <a:lnTo>
                    <a:pt x="1821" y="22389"/>
                  </a:lnTo>
                  <a:cubicBezTo>
                    <a:pt x="1758" y="22410"/>
                    <a:pt x="1654" y="22410"/>
                    <a:pt x="1570" y="22431"/>
                  </a:cubicBezTo>
                  <a:cubicBezTo>
                    <a:pt x="1264" y="22480"/>
                    <a:pt x="957" y="22500"/>
                    <a:pt x="651" y="22500"/>
                  </a:cubicBezTo>
                  <a:cubicBezTo>
                    <a:pt x="434" y="22500"/>
                    <a:pt x="218" y="22490"/>
                    <a:pt x="1" y="22473"/>
                  </a:cubicBezTo>
                  <a:lnTo>
                    <a:pt x="1" y="22473"/>
                  </a:lnTo>
                  <a:cubicBezTo>
                    <a:pt x="332" y="22512"/>
                    <a:pt x="664" y="22527"/>
                    <a:pt x="990" y="22527"/>
                  </a:cubicBezTo>
                  <a:cubicBezTo>
                    <a:pt x="1179" y="22527"/>
                    <a:pt x="1365" y="22522"/>
                    <a:pt x="1549" y="22514"/>
                  </a:cubicBezTo>
                  <a:lnTo>
                    <a:pt x="1549" y="22535"/>
                  </a:lnTo>
                  <a:lnTo>
                    <a:pt x="1654" y="22577"/>
                  </a:lnTo>
                  <a:lnTo>
                    <a:pt x="1612" y="22514"/>
                  </a:lnTo>
                  <a:cubicBezTo>
                    <a:pt x="2093" y="22473"/>
                    <a:pt x="2533" y="22389"/>
                    <a:pt x="2972" y="22263"/>
                  </a:cubicBezTo>
                  <a:lnTo>
                    <a:pt x="2972" y="22263"/>
                  </a:lnTo>
                  <a:lnTo>
                    <a:pt x="2867" y="22368"/>
                  </a:lnTo>
                  <a:lnTo>
                    <a:pt x="3077" y="22368"/>
                  </a:lnTo>
                  <a:lnTo>
                    <a:pt x="3223" y="22222"/>
                  </a:lnTo>
                  <a:lnTo>
                    <a:pt x="3370" y="22222"/>
                  </a:lnTo>
                  <a:lnTo>
                    <a:pt x="3453" y="22159"/>
                  </a:lnTo>
                  <a:cubicBezTo>
                    <a:pt x="3579" y="22096"/>
                    <a:pt x="3746" y="22075"/>
                    <a:pt x="3872" y="22012"/>
                  </a:cubicBezTo>
                  <a:lnTo>
                    <a:pt x="3893" y="22054"/>
                  </a:lnTo>
                  <a:lnTo>
                    <a:pt x="4081" y="22054"/>
                  </a:lnTo>
                  <a:lnTo>
                    <a:pt x="4227" y="21991"/>
                  </a:lnTo>
                  <a:lnTo>
                    <a:pt x="4290" y="21719"/>
                  </a:lnTo>
                  <a:lnTo>
                    <a:pt x="4311" y="21803"/>
                  </a:lnTo>
                  <a:lnTo>
                    <a:pt x="4374" y="21845"/>
                  </a:lnTo>
                  <a:lnTo>
                    <a:pt x="4416" y="21740"/>
                  </a:lnTo>
                  <a:lnTo>
                    <a:pt x="4458" y="21657"/>
                  </a:lnTo>
                  <a:lnTo>
                    <a:pt x="4520" y="21678"/>
                  </a:lnTo>
                  <a:lnTo>
                    <a:pt x="4562" y="21740"/>
                  </a:lnTo>
                  <a:lnTo>
                    <a:pt x="4604" y="21719"/>
                  </a:lnTo>
                  <a:lnTo>
                    <a:pt x="4688" y="21615"/>
                  </a:lnTo>
                  <a:lnTo>
                    <a:pt x="4834" y="21531"/>
                  </a:lnTo>
                  <a:lnTo>
                    <a:pt x="4834" y="21468"/>
                  </a:lnTo>
                  <a:cubicBezTo>
                    <a:pt x="5043" y="21406"/>
                    <a:pt x="5253" y="21301"/>
                    <a:pt x="5462" y="21217"/>
                  </a:cubicBezTo>
                  <a:lnTo>
                    <a:pt x="5462" y="21217"/>
                  </a:lnTo>
                  <a:lnTo>
                    <a:pt x="5420" y="21238"/>
                  </a:lnTo>
                  <a:lnTo>
                    <a:pt x="5546" y="21238"/>
                  </a:lnTo>
                  <a:lnTo>
                    <a:pt x="5504" y="21196"/>
                  </a:lnTo>
                  <a:cubicBezTo>
                    <a:pt x="5839" y="21050"/>
                    <a:pt x="6173" y="20903"/>
                    <a:pt x="6508" y="20778"/>
                  </a:cubicBezTo>
                  <a:lnTo>
                    <a:pt x="6571" y="20799"/>
                  </a:lnTo>
                  <a:lnTo>
                    <a:pt x="6759" y="20778"/>
                  </a:lnTo>
                  <a:lnTo>
                    <a:pt x="6822" y="20694"/>
                  </a:lnTo>
                  <a:lnTo>
                    <a:pt x="6989" y="20715"/>
                  </a:lnTo>
                  <a:lnTo>
                    <a:pt x="6989" y="20673"/>
                  </a:lnTo>
                  <a:lnTo>
                    <a:pt x="6927" y="20610"/>
                  </a:lnTo>
                  <a:cubicBezTo>
                    <a:pt x="7031" y="20569"/>
                    <a:pt x="7136" y="20527"/>
                    <a:pt x="7240" y="20485"/>
                  </a:cubicBezTo>
                  <a:lnTo>
                    <a:pt x="7282" y="20485"/>
                  </a:lnTo>
                  <a:cubicBezTo>
                    <a:pt x="7324" y="20464"/>
                    <a:pt x="7387" y="20422"/>
                    <a:pt x="7429" y="20422"/>
                  </a:cubicBezTo>
                  <a:lnTo>
                    <a:pt x="7450" y="20485"/>
                  </a:lnTo>
                  <a:lnTo>
                    <a:pt x="7554" y="20485"/>
                  </a:lnTo>
                  <a:lnTo>
                    <a:pt x="7617" y="20380"/>
                  </a:lnTo>
                  <a:lnTo>
                    <a:pt x="7638" y="20464"/>
                  </a:lnTo>
                  <a:lnTo>
                    <a:pt x="7659" y="20464"/>
                  </a:lnTo>
                  <a:lnTo>
                    <a:pt x="7701" y="20380"/>
                  </a:lnTo>
                  <a:lnTo>
                    <a:pt x="7763" y="20318"/>
                  </a:lnTo>
                  <a:lnTo>
                    <a:pt x="7868" y="20318"/>
                  </a:lnTo>
                  <a:lnTo>
                    <a:pt x="7973" y="20255"/>
                  </a:lnTo>
                  <a:lnTo>
                    <a:pt x="8015" y="20171"/>
                  </a:lnTo>
                  <a:cubicBezTo>
                    <a:pt x="8077" y="20150"/>
                    <a:pt x="8161" y="20087"/>
                    <a:pt x="8224" y="20066"/>
                  </a:cubicBezTo>
                  <a:lnTo>
                    <a:pt x="8224" y="20066"/>
                  </a:lnTo>
                  <a:lnTo>
                    <a:pt x="8182" y="20108"/>
                  </a:lnTo>
                  <a:lnTo>
                    <a:pt x="8182" y="20213"/>
                  </a:lnTo>
                  <a:lnTo>
                    <a:pt x="8224" y="20255"/>
                  </a:lnTo>
                  <a:lnTo>
                    <a:pt x="8370" y="20150"/>
                  </a:lnTo>
                  <a:lnTo>
                    <a:pt x="8391" y="20066"/>
                  </a:lnTo>
                  <a:lnTo>
                    <a:pt x="8475" y="20045"/>
                  </a:lnTo>
                  <a:lnTo>
                    <a:pt x="8496" y="20087"/>
                  </a:lnTo>
                  <a:lnTo>
                    <a:pt x="8538" y="20045"/>
                  </a:lnTo>
                  <a:lnTo>
                    <a:pt x="8580" y="20045"/>
                  </a:lnTo>
                  <a:lnTo>
                    <a:pt x="8600" y="20108"/>
                  </a:lnTo>
                  <a:lnTo>
                    <a:pt x="8580" y="20192"/>
                  </a:lnTo>
                  <a:lnTo>
                    <a:pt x="8642" y="20192"/>
                  </a:lnTo>
                  <a:lnTo>
                    <a:pt x="8705" y="20087"/>
                  </a:lnTo>
                  <a:lnTo>
                    <a:pt x="8789" y="20087"/>
                  </a:lnTo>
                  <a:lnTo>
                    <a:pt x="8872" y="20004"/>
                  </a:lnTo>
                  <a:lnTo>
                    <a:pt x="8977" y="20004"/>
                  </a:lnTo>
                  <a:lnTo>
                    <a:pt x="9082" y="19857"/>
                  </a:lnTo>
                  <a:lnTo>
                    <a:pt x="9186" y="19794"/>
                  </a:lnTo>
                  <a:lnTo>
                    <a:pt x="9270" y="19836"/>
                  </a:lnTo>
                  <a:lnTo>
                    <a:pt x="9270" y="19899"/>
                  </a:lnTo>
                  <a:lnTo>
                    <a:pt x="9186" y="20004"/>
                  </a:lnTo>
                  <a:lnTo>
                    <a:pt x="9103" y="20150"/>
                  </a:lnTo>
                  <a:lnTo>
                    <a:pt x="9103" y="20192"/>
                  </a:lnTo>
                  <a:lnTo>
                    <a:pt x="9165" y="20192"/>
                  </a:lnTo>
                  <a:lnTo>
                    <a:pt x="9312" y="20045"/>
                  </a:lnTo>
                  <a:lnTo>
                    <a:pt x="9312" y="19857"/>
                  </a:lnTo>
                  <a:lnTo>
                    <a:pt x="9333" y="19836"/>
                  </a:lnTo>
                  <a:lnTo>
                    <a:pt x="9396" y="19899"/>
                  </a:lnTo>
                  <a:lnTo>
                    <a:pt x="9479" y="19857"/>
                  </a:lnTo>
                  <a:lnTo>
                    <a:pt x="9542" y="19878"/>
                  </a:lnTo>
                  <a:lnTo>
                    <a:pt x="9647" y="19878"/>
                  </a:lnTo>
                  <a:lnTo>
                    <a:pt x="9751" y="19753"/>
                  </a:lnTo>
                  <a:lnTo>
                    <a:pt x="9793" y="19753"/>
                  </a:lnTo>
                  <a:lnTo>
                    <a:pt x="9814" y="19773"/>
                  </a:lnTo>
                  <a:lnTo>
                    <a:pt x="9856" y="19648"/>
                  </a:lnTo>
                  <a:lnTo>
                    <a:pt x="9919" y="19585"/>
                  </a:lnTo>
                  <a:lnTo>
                    <a:pt x="9940" y="19627"/>
                  </a:lnTo>
                  <a:lnTo>
                    <a:pt x="9919" y="19690"/>
                  </a:lnTo>
                  <a:lnTo>
                    <a:pt x="9919" y="19794"/>
                  </a:lnTo>
                  <a:lnTo>
                    <a:pt x="9960" y="19773"/>
                  </a:lnTo>
                  <a:lnTo>
                    <a:pt x="10044" y="19669"/>
                  </a:lnTo>
                  <a:lnTo>
                    <a:pt x="10002" y="19648"/>
                  </a:lnTo>
                  <a:lnTo>
                    <a:pt x="10065" y="19564"/>
                  </a:lnTo>
                  <a:lnTo>
                    <a:pt x="10065" y="19522"/>
                  </a:lnTo>
                  <a:lnTo>
                    <a:pt x="9898" y="19522"/>
                  </a:lnTo>
                  <a:lnTo>
                    <a:pt x="9856" y="19481"/>
                  </a:lnTo>
                  <a:lnTo>
                    <a:pt x="10023" y="19439"/>
                  </a:lnTo>
                  <a:lnTo>
                    <a:pt x="10212" y="19334"/>
                  </a:lnTo>
                  <a:lnTo>
                    <a:pt x="10442" y="19334"/>
                  </a:lnTo>
                  <a:lnTo>
                    <a:pt x="10484" y="19271"/>
                  </a:lnTo>
                  <a:lnTo>
                    <a:pt x="10484" y="19209"/>
                  </a:lnTo>
                  <a:lnTo>
                    <a:pt x="10442" y="19209"/>
                  </a:lnTo>
                  <a:lnTo>
                    <a:pt x="10484" y="19167"/>
                  </a:lnTo>
                  <a:lnTo>
                    <a:pt x="10567" y="19146"/>
                  </a:lnTo>
                  <a:lnTo>
                    <a:pt x="10651" y="19104"/>
                  </a:lnTo>
                  <a:lnTo>
                    <a:pt x="10693" y="19104"/>
                  </a:lnTo>
                  <a:lnTo>
                    <a:pt x="10735" y="19209"/>
                  </a:lnTo>
                  <a:lnTo>
                    <a:pt x="10839" y="19209"/>
                  </a:lnTo>
                  <a:lnTo>
                    <a:pt x="10881" y="19125"/>
                  </a:lnTo>
                  <a:lnTo>
                    <a:pt x="10860" y="19104"/>
                  </a:lnTo>
                  <a:lnTo>
                    <a:pt x="10944" y="19020"/>
                  </a:lnTo>
                  <a:lnTo>
                    <a:pt x="10944" y="18916"/>
                  </a:lnTo>
                  <a:lnTo>
                    <a:pt x="10986" y="18853"/>
                  </a:lnTo>
                  <a:lnTo>
                    <a:pt x="11049" y="18916"/>
                  </a:lnTo>
                  <a:lnTo>
                    <a:pt x="11049" y="18999"/>
                  </a:lnTo>
                  <a:lnTo>
                    <a:pt x="11090" y="19041"/>
                  </a:lnTo>
                  <a:lnTo>
                    <a:pt x="11216" y="18957"/>
                  </a:lnTo>
                  <a:lnTo>
                    <a:pt x="11279" y="18895"/>
                  </a:lnTo>
                  <a:lnTo>
                    <a:pt x="11362" y="18895"/>
                  </a:lnTo>
                  <a:lnTo>
                    <a:pt x="11404" y="18790"/>
                  </a:lnTo>
                  <a:lnTo>
                    <a:pt x="11425" y="18748"/>
                  </a:lnTo>
                  <a:lnTo>
                    <a:pt x="11488" y="18811"/>
                  </a:lnTo>
                  <a:lnTo>
                    <a:pt x="11593" y="18790"/>
                  </a:lnTo>
                  <a:lnTo>
                    <a:pt x="11718" y="18623"/>
                  </a:lnTo>
                  <a:lnTo>
                    <a:pt x="11718" y="18539"/>
                  </a:lnTo>
                  <a:lnTo>
                    <a:pt x="11613" y="18539"/>
                  </a:lnTo>
                  <a:lnTo>
                    <a:pt x="11593" y="18518"/>
                  </a:lnTo>
                  <a:lnTo>
                    <a:pt x="11739" y="18413"/>
                  </a:lnTo>
                  <a:lnTo>
                    <a:pt x="11844" y="18393"/>
                  </a:lnTo>
                  <a:lnTo>
                    <a:pt x="11927" y="18288"/>
                  </a:lnTo>
                  <a:lnTo>
                    <a:pt x="11990" y="18288"/>
                  </a:lnTo>
                  <a:lnTo>
                    <a:pt x="12011" y="18330"/>
                  </a:lnTo>
                  <a:lnTo>
                    <a:pt x="12137" y="18204"/>
                  </a:lnTo>
                  <a:lnTo>
                    <a:pt x="12241" y="18141"/>
                  </a:lnTo>
                  <a:lnTo>
                    <a:pt x="12262" y="18079"/>
                  </a:lnTo>
                  <a:lnTo>
                    <a:pt x="12346" y="18037"/>
                  </a:lnTo>
                  <a:lnTo>
                    <a:pt x="12367" y="17995"/>
                  </a:lnTo>
                  <a:lnTo>
                    <a:pt x="12450" y="17995"/>
                  </a:lnTo>
                  <a:lnTo>
                    <a:pt x="12471" y="18079"/>
                  </a:lnTo>
                  <a:lnTo>
                    <a:pt x="12534" y="18100"/>
                  </a:lnTo>
                  <a:lnTo>
                    <a:pt x="12555" y="18016"/>
                  </a:lnTo>
                  <a:lnTo>
                    <a:pt x="12660" y="18016"/>
                  </a:lnTo>
                  <a:lnTo>
                    <a:pt x="12722" y="17995"/>
                  </a:lnTo>
                  <a:lnTo>
                    <a:pt x="12722" y="17911"/>
                  </a:lnTo>
                  <a:lnTo>
                    <a:pt x="12827" y="17890"/>
                  </a:lnTo>
                  <a:lnTo>
                    <a:pt x="12848" y="17828"/>
                  </a:lnTo>
                  <a:lnTo>
                    <a:pt x="12869" y="17869"/>
                  </a:lnTo>
                  <a:lnTo>
                    <a:pt x="13036" y="17890"/>
                  </a:lnTo>
                  <a:lnTo>
                    <a:pt x="13057" y="17786"/>
                  </a:lnTo>
                  <a:lnTo>
                    <a:pt x="13099" y="17786"/>
                  </a:lnTo>
                  <a:lnTo>
                    <a:pt x="13099" y="17849"/>
                  </a:lnTo>
                  <a:lnTo>
                    <a:pt x="13162" y="17849"/>
                  </a:lnTo>
                  <a:lnTo>
                    <a:pt x="13204" y="17786"/>
                  </a:lnTo>
                  <a:lnTo>
                    <a:pt x="13266" y="17849"/>
                  </a:lnTo>
                  <a:lnTo>
                    <a:pt x="13308" y="17807"/>
                  </a:lnTo>
                  <a:lnTo>
                    <a:pt x="13371" y="17660"/>
                  </a:lnTo>
                  <a:lnTo>
                    <a:pt x="13308" y="17660"/>
                  </a:lnTo>
                  <a:lnTo>
                    <a:pt x="13266" y="17681"/>
                  </a:lnTo>
                  <a:lnTo>
                    <a:pt x="13287" y="17597"/>
                  </a:lnTo>
                  <a:lnTo>
                    <a:pt x="13350" y="17556"/>
                  </a:lnTo>
                  <a:cubicBezTo>
                    <a:pt x="13371" y="17618"/>
                    <a:pt x="13392" y="17702"/>
                    <a:pt x="13455" y="17765"/>
                  </a:cubicBezTo>
                  <a:cubicBezTo>
                    <a:pt x="13517" y="17849"/>
                    <a:pt x="13392" y="17995"/>
                    <a:pt x="13308" y="18079"/>
                  </a:cubicBezTo>
                  <a:lnTo>
                    <a:pt x="13245" y="18183"/>
                  </a:lnTo>
                  <a:lnTo>
                    <a:pt x="13266" y="18225"/>
                  </a:lnTo>
                  <a:lnTo>
                    <a:pt x="13371" y="18309"/>
                  </a:lnTo>
                  <a:lnTo>
                    <a:pt x="13350" y="18413"/>
                  </a:lnTo>
                  <a:lnTo>
                    <a:pt x="13266" y="18351"/>
                  </a:lnTo>
                  <a:lnTo>
                    <a:pt x="13245" y="18393"/>
                  </a:lnTo>
                  <a:lnTo>
                    <a:pt x="13266" y="18497"/>
                  </a:lnTo>
                  <a:lnTo>
                    <a:pt x="13162" y="18623"/>
                  </a:lnTo>
                  <a:lnTo>
                    <a:pt x="13099" y="18602"/>
                  </a:lnTo>
                  <a:lnTo>
                    <a:pt x="13099" y="18351"/>
                  </a:lnTo>
                  <a:lnTo>
                    <a:pt x="13057" y="18330"/>
                  </a:lnTo>
                  <a:lnTo>
                    <a:pt x="12890" y="18351"/>
                  </a:lnTo>
                  <a:lnTo>
                    <a:pt x="12639" y="18497"/>
                  </a:lnTo>
                  <a:lnTo>
                    <a:pt x="12471" y="18602"/>
                  </a:lnTo>
                  <a:lnTo>
                    <a:pt x="12450" y="18665"/>
                  </a:lnTo>
                  <a:lnTo>
                    <a:pt x="12471" y="18727"/>
                  </a:lnTo>
                  <a:lnTo>
                    <a:pt x="12471" y="18853"/>
                  </a:lnTo>
                  <a:lnTo>
                    <a:pt x="12450" y="18957"/>
                  </a:lnTo>
                  <a:lnTo>
                    <a:pt x="12409" y="19041"/>
                  </a:lnTo>
                  <a:lnTo>
                    <a:pt x="12409" y="19146"/>
                  </a:lnTo>
                  <a:lnTo>
                    <a:pt x="12471" y="19188"/>
                  </a:lnTo>
                  <a:lnTo>
                    <a:pt x="12555" y="19167"/>
                  </a:lnTo>
                  <a:lnTo>
                    <a:pt x="12576" y="19125"/>
                  </a:lnTo>
                  <a:lnTo>
                    <a:pt x="12555" y="19083"/>
                  </a:lnTo>
                  <a:lnTo>
                    <a:pt x="12513" y="19062"/>
                  </a:lnTo>
                  <a:lnTo>
                    <a:pt x="12555" y="19020"/>
                  </a:lnTo>
                  <a:lnTo>
                    <a:pt x="12681" y="19020"/>
                  </a:lnTo>
                  <a:lnTo>
                    <a:pt x="12660" y="19062"/>
                  </a:lnTo>
                  <a:lnTo>
                    <a:pt x="12722" y="19125"/>
                  </a:lnTo>
                  <a:lnTo>
                    <a:pt x="12785" y="19041"/>
                  </a:lnTo>
                  <a:lnTo>
                    <a:pt x="12848" y="19041"/>
                  </a:lnTo>
                  <a:lnTo>
                    <a:pt x="12764" y="19146"/>
                  </a:lnTo>
                  <a:lnTo>
                    <a:pt x="12764" y="19188"/>
                  </a:lnTo>
                  <a:lnTo>
                    <a:pt x="12555" y="19355"/>
                  </a:lnTo>
                  <a:lnTo>
                    <a:pt x="12534" y="19397"/>
                  </a:lnTo>
                  <a:lnTo>
                    <a:pt x="12639" y="19439"/>
                  </a:lnTo>
                  <a:lnTo>
                    <a:pt x="12681" y="19355"/>
                  </a:lnTo>
                  <a:lnTo>
                    <a:pt x="12764" y="19292"/>
                  </a:lnTo>
                  <a:lnTo>
                    <a:pt x="12764" y="19229"/>
                  </a:lnTo>
                  <a:lnTo>
                    <a:pt x="12890" y="19146"/>
                  </a:lnTo>
                  <a:lnTo>
                    <a:pt x="12869" y="19083"/>
                  </a:lnTo>
                  <a:lnTo>
                    <a:pt x="12932" y="19041"/>
                  </a:lnTo>
                  <a:lnTo>
                    <a:pt x="12973" y="19041"/>
                  </a:lnTo>
                  <a:lnTo>
                    <a:pt x="13036" y="18916"/>
                  </a:lnTo>
                  <a:lnTo>
                    <a:pt x="13078" y="18937"/>
                  </a:lnTo>
                  <a:lnTo>
                    <a:pt x="13183" y="18916"/>
                  </a:lnTo>
                  <a:lnTo>
                    <a:pt x="13287" y="18937"/>
                  </a:lnTo>
                  <a:lnTo>
                    <a:pt x="13455" y="18832"/>
                  </a:lnTo>
                  <a:lnTo>
                    <a:pt x="13413" y="18748"/>
                  </a:lnTo>
                  <a:lnTo>
                    <a:pt x="13287" y="18706"/>
                  </a:lnTo>
                  <a:lnTo>
                    <a:pt x="13371" y="18665"/>
                  </a:lnTo>
                  <a:lnTo>
                    <a:pt x="13497" y="18665"/>
                  </a:lnTo>
                  <a:lnTo>
                    <a:pt x="13580" y="18769"/>
                  </a:lnTo>
                  <a:lnTo>
                    <a:pt x="13664" y="18769"/>
                  </a:lnTo>
                  <a:lnTo>
                    <a:pt x="13727" y="18665"/>
                  </a:lnTo>
                  <a:lnTo>
                    <a:pt x="13685" y="18539"/>
                  </a:lnTo>
                  <a:lnTo>
                    <a:pt x="13580" y="18518"/>
                  </a:lnTo>
                  <a:lnTo>
                    <a:pt x="13622" y="18455"/>
                  </a:lnTo>
                  <a:lnTo>
                    <a:pt x="13706" y="18455"/>
                  </a:lnTo>
                  <a:lnTo>
                    <a:pt x="13789" y="18497"/>
                  </a:lnTo>
                  <a:lnTo>
                    <a:pt x="13852" y="18455"/>
                  </a:lnTo>
                  <a:lnTo>
                    <a:pt x="13894" y="18518"/>
                  </a:lnTo>
                  <a:lnTo>
                    <a:pt x="13957" y="18539"/>
                  </a:lnTo>
                  <a:lnTo>
                    <a:pt x="14041" y="18413"/>
                  </a:lnTo>
                  <a:lnTo>
                    <a:pt x="14020" y="18330"/>
                  </a:lnTo>
                  <a:lnTo>
                    <a:pt x="13957" y="18309"/>
                  </a:lnTo>
                  <a:lnTo>
                    <a:pt x="13957" y="18225"/>
                  </a:lnTo>
                  <a:lnTo>
                    <a:pt x="14062" y="18225"/>
                  </a:lnTo>
                  <a:lnTo>
                    <a:pt x="14166" y="18204"/>
                  </a:lnTo>
                  <a:lnTo>
                    <a:pt x="14124" y="18079"/>
                  </a:lnTo>
                  <a:lnTo>
                    <a:pt x="14041" y="18037"/>
                  </a:lnTo>
                  <a:lnTo>
                    <a:pt x="13957" y="18079"/>
                  </a:lnTo>
                  <a:lnTo>
                    <a:pt x="14041" y="17995"/>
                  </a:lnTo>
                  <a:cubicBezTo>
                    <a:pt x="14062" y="17974"/>
                    <a:pt x="14041" y="17932"/>
                    <a:pt x="14041" y="17932"/>
                  </a:cubicBezTo>
                  <a:lnTo>
                    <a:pt x="14145" y="17828"/>
                  </a:lnTo>
                  <a:lnTo>
                    <a:pt x="14166" y="17911"/>
                  </a:lnTo>
                  <a:lnTo>
                    <a:pt x="14229" y="17911"/>
                  </a:lnTo>
                  <a:lnTo>
                    <a:pt x="14313" y="17807"/>
                  </a:lnTo>
                  <a:lnTo>
                    <a:pt x="14354" y="17869"/>
                  </a:lnTo>
                  <a:lnTo>
                    <a:pt x="14438" y="17828"/>
                  </a:lnTo>
                  <a:lnTo>
                    <a:pt x="14417" y="17765"/>
                  </a:lnTo>
                  <a:lnTo>
                    <a:pt x="14334" y="17723"/>
                  </a:lnTo>
                  <a:lnTo>
                    <a:pt x="14396" y="17660"/>
                  </a:lnTo>
                  <a:lnTo>
                    <a:pt x="14438" y="17597"/>
                  </a:lnTo>
                  <a:lnTo>
                    <a:pt x="14396" y="17514"/>
                  </a:lnTo>
                  <a:lnTo>
                    <a:pt x="14313" y="17556"/>
                  </a:lnTo>
                  <a:lnTo>
                    <a:pt x="14292" y="17597"/>
                  </a:lnTo>
                  <a:lnTo>
                    <a:pt x="14229" y="17597"/>
                  </a:lnTo>
                  <a:lnTo>
                    <a:pt x="14250" y="17493"/>
                  </a:lnTo>
                  <a:lnTo>
                    <a:pt x="14208" y="17472"/>
                  </a:lnTo>
                  <a:lnTo>
                    <a:pt x="14103" y="17493"/>
                  </a:lnTo>
                  <a:lnTo>
                    <a:pt x="14041" y="17577"/>
                  </a:lnTo>
                  <a:lnTo>
                    <a:pt x="14103" y="17618"/>
                  </a:lnTo>
                  <a:lnTo>
                    <a:pt x="14041" y="17723"/>
                  </a:lnTo>
                  <a:lnTo>
                    <a:pt x="13999" y="17702"/>
                  </a:lnTo>
                  <a:lnTo>
                    <a:pt x="13978" y="17786"/>
                  </a:lnTo>
                  <a:lnTo>
                    <a:pt x="13894" y="17765"/>
                  </a:lnTo>
                  <a:lnTo>
                    <a:pt x="13831" y="17807"/>
                  </a:lnTo>
                  <a:lnTo>
                    <a:pt x="13873" y="17869"/>
                  </a:lnTo>
                  <a:lnTo>
                    <a:pt x="13999" y="17995"/>
                  </a:lnTo>
                  <a:lnTo>
                    <a:pt x="13831" y="18141"/>
                  </a:lnTo>
                  <a:lnTo>
                    <a:pt x="13831" y="18079"/>
                  </a:lnTo>
                  <a:lnTo>
                    <a:pt x="13727" y="17995"/>
                  </a:lnTo>
                  <a:lnTo>
                    <a:pt x="13685" y="18037"/>
                  </a:lnTo>
                  <a:lnTo>
                    <a:pt x="13706" y="18121"/>
                  </a:lnTo>
                  <a:lnTo>
                    <a:pt x="13685" y="18225"/>
                  </a:lnTo>
                  <a:lnTo>
                    <a:pt x="13622" y="18204"/>
                  </a:lnTo>
                  <a:lnTo>
                    <a:pt x="13580" y="18225"/>
                  </a:lnTo>
                  <a:lnTo>
                    <a:pt x="13517" y="18330"/>
                  </a:lnTo>
                  <a:lnTo>
                    <a:pt x="13434" y="18351"/>
                  </a:lnTo>
                  <a:lnTo>
                    <a:pt x="13434" y="18288"/>
                  </a:lnTo>
                  <a:lnTo>
                    <a:pt x="13497" y="18225"/>
                  </a:lnTo>
                  <a:lnTo>
                    <a:pt x="13497" y="18121"/>
                  </a:lnTo>
                  <a:lnTo>
                    <a:pt x="13413" y="18079"/>
                  </a:lnTo>
                  <a:lnTo>
                    <a:pt x="13371" y="18079"/>
                  </a:lnTo>
                  <a:cubicBezTo>
                    <a:pt x="13413" y="17995"/>
                    <a:pt x="13476" y="17911"/>
                    <a:pt x="13559" y="17849"/>
                  </a:cubicBezTo>
                  <a:lnTo>
                    <a:pt x="13559" y="17807"/>
                  </a:lnTo>
                  <a:cubicBezTo>
                    <a:pt x="13497" y="17702"/>
                    <a:pt x="13476" y="17597"/>
                    <a:pt x="13434" y="17493"/>
                  </a:cubicBezTo>
                  <a:lnTo>
                    <a:pt x="13476" y="17493"/>
                  </a:lnTo>
                  <a:lnTo>
                    <a:pt x="13517" y="17535"/>
                  </a:lnTo>
                  <a:lnTo>
                    <a:pt x="13538" y="17493"/>
                  </a:lnTo>
                  <a:lnTo>
                    <a:pt x="13497" y="17409"/>
                  </a:lnTo>
                  <a:lnTo>
                    <a:pt x="13413" y="17388"/>
                  </a:lnTo>
                  <a:lnTo>
                    <a:pt x="13476" y="17367"/>
                  </a:lnTo>
                  <a:lnTo>
                    <a:pt x="13580" y="17388"/>
                  </a:lnTo>
                  <a:lnTo>
                    <a:pt x="13706" y="17263"/>
                  </a:lnTo>
                  <a:lnTo>
                    <a:pt x="13831" y="17263"/>
                  </a:lnTo>
                  <a:lnTo>
                    <a:pt x="13936" y="17158"/>
                  </a:lnTo>
                  <a:lnTo>
                    <a:pt x="14020" y="17137"/>
                  </a:lnTo>
                  <a:lnTo>
                    <a:pt x="14145" y="16991"/>
                  </a:lnTo>
                  <a:lnTo>
                    <a:pt x="14145" y="16844"/>
                  </a:lnTo>
                  <a:lnTo>
                    <a:pt x="14103" y="16781"/>
                  </a:lnTo>
                  <a:lnTo>
                    <a:pt x="14082" y="16781"/>
                  </a:lnTo>
                  <a:lnTo>
                    <a:pt x="14020" y="16656"/>
                  </a:lnTo>
                  <a:lnTo>
                    <a:pt x="13957" y="16635"/>
                  </a:lnTo>
                  <a:lnTo>
                    <a:pt x="13810" y="16635"/>
                  </a:lnTo>
                  <a:lnTo>
                    <a:pt x="13831" y="16530"/>
                  </a:lnTo>
                  <a:lnTo>
                    <a:pt x="13831" y="16426"/>
                  </a:lnTo>
                  <a:lnTo>
                    <a:pt x="13999" y="16363"/>
                  </a:lnTo>
                  <a:lnTo>
                    <a:pt x="14020" y="16321"/>
                  </a:lnTo>
                  <a:lnTo>
                    <a:pt x="14103" y="16300"/>
                  </a:lnTo>
                  <a:lnTo>
                    <a:pt x="14124" y="16216"/>
                  </a:lnTo>
                  <a:lnTo>
                    <a:pt x="14103" y="16216"/>
                  </a:lnTo>
                  <a:lnTo>
                    <a:pt x="14145" y="16154"/>
                  </a:lnTo>
                  <a:lnTo>
                    <a:pt x="14250" y="16196"/>
                  </a:lnTo>
                  <a:lnTo>
                    <a:pt x="14417" y="16091"/>
                  </a:lnTo>
                  <a:lnTo>
                    <a:pt x="14522" y="16175"/>
                  </a:lnTo>
                  <a:lnTo>
                    <a:pt x="14647" y="16091"/>
                  </a:lnTo>
                  <a:lnTo>
                    <a:pt x="14626" y="16175"/>
                  </a:lnTo>
                  <a:lnTo>
                    <a:pt x="14647" y="16216"/>
                  </a:lnTo>
                  <a:lnTo>
                    <a:pt x="14731" y="16216"/>
                  </a:lnTo>
                  <a:lnTo>
                    <a:pt x="14857" y="16091"/>
                  </a:lnTo>
                  <a:lnTo>
                    <a:pt x="14836" y="16028"/>
                  </a:lnTo>
                  <a:lnTo>
                    <a:pt x="14773" y="16007"/>
                  </a:lnTo>
                  <a:lnTo>
                    <a:pt x="14752" y="15965"/>
                  </a:lnTo>
                  <a:lnTo>
                    <a:pt x="14794" y="15924"/>
                  </a:lnTo>
                  <a:lnTo>
                    <a:pt x="14919" y="15986"/>
                  </a:lnTo>
                  <a:lnTo>
                    <a:pt x="15129" y="15924"/>
                  </a:lnTo>
                  <a:lnTo>
                    <a:pt x="15170" y="15777"/>
                  </a:lnTo>
                  <a:lnTo>
                    <a:pt x="15129" y="15631"/>
                  </a:lnTo>
                  <a:lnTo>
                    <a:pt x="14961" y="15526"/>
                  </a:lnTo>
                  <a:lnTo>
                    <a:pt x="14891" y="15526"/>
                  </a:lnTo>
                  <a:lnTo>
                    <a:pt x="14919" y="15505"/>
                  </a:lnTo>
                  <a:lnTo>
                    <a:pt x="15066" y="15505"/>
                  </a:lnTo>
                  <a:lnTo>
                    <a:pt x="15150" y="15589"/>
                  </a:lnTo>
                  <a:lnTo>
                    <a:pt x="15296" y="15589"/>
                  </a:lnTo>
                  <a:lnTo>
                    <a:pt x="15401" y="15484"/>
                  </a:lnTo>
                  <a:lnTo>
                    <a:pt x="15401" y="15400"/>
                  </a:lnTo>
                  <a:lnTo>
                    <a:pt x="15673" y="15275"/>
                  </a:lnTo>
                  <a:lnTo>
                    <a:pt x="15798" y="15149"/>
                  </a:lnTo>
                  <a:lnTo>
                    <a:pt x="15924" y="15149"/>
                  </a:lnTo>
                  <a:lnTo>
                    <a:pt x="15986" y="15087"/>
                  </a:lnTo>
                  <a:lnTo>
                    <a:pt x="15986" y="15003"/>
                  </a:lnTo>
                  <a:lnTo>
                    <a:pt x="16217" y="14836"/>
                  </a:lnTo>
                  <a:lnTo>
                    <a:pt x="16426" y="14794"/>
                  </a:lnTo>
                  <a:lnTo>
                    <a:pt x="16656" y="14584"/>
                  </a:lnTo>
                  <a:lnTo>
                    <a:pt x="16844" y="14564"/>
                  </a:lnTo>
                  <a:lnTo>
                    <a:pt x="17033" y="14333"/>
                  </a:lnTo>
                  <a:lnTo>
                    <a:pt x="16949" y="14480"/>
                  </a:lnTo>
                  <a:lnTo>
                    <a:pt x="16949" y="14626"/>
                  </a:lnTo>
                  <a:lnTo>
                    <a:pt x="17012" y="14647"/>
                  </a:lnTo>
                  <a:lnTo>
                    <a:pt x="17075" y="14668"/>
                  </a:lnTo>
                  <a:lnTo>
                    <a:pt x="17116" y="14731"/>
                  </a:lnTo>
                  <a:lnTo>
                    <a:pt x="17263" y="14564"/>
                  </a:lnTo>
                  <a:lnTo>
                    <a:pt x="17367" y="14522"/>
                  </a:lnTo>
                  <a:lnTo>
                    <a:pt x="17598" y="14438"/>
                  </a:lnTo>
                  <a:lnTo>
                    <a:pt x="17681" y="14354"/>
                  </a:lnTo>
                  <a:lnTo>
                    <a:pt x="17681" y="14354"/>
                  </a:lnTo>
                  <a:lnTo>
                    <a:pt x="17639" y="14480"/>
                  </a:lnTo>
                  <a:lnTo>
                    <a:pt x="17451" y="14584"/>
                  </a:lnTo>
                  <a:lnTo>
                    <a:pt x="17326" y="14584"/>
                  </a:lnTo>
                  <a:lnTo>
                    <a:pt x="17054" y="14856"/>
                  </a:lnTo>
                  <a:lnTo>
                    <a:pt x="17033" y="14961"/>
                  </a:lnTo>
                  <a:lnTo>
                    <a:pt x="17158" y="15149"/>
                  </a:lnTo>
                  <a:lnTo>
                    <a:pt x="17179" y="15275"/>
                  </a:lnTo>
                  <a:lnTo>
                    <a:pt x="17054" y="15191"/>
                  </a:lnTo>
                  <a:lnTo>
                    <a:pt x="16949" y="15191"/>
                  </a:lnTo>
                  <a:lnTo>
                    <a:pt x="16886" y="15212"/>
                  </a:lnTo>
                  <a:lnTo>
                    <a:pt x="16823" y="15212"/>
                  </a:lnTo>
                  <a:lnTo>
                    <a:pt x="16719" y="15149"/>
                  </a:lnTo>
                  <a:lnTo>
                    <a:pt x="16698" y="14982"/>
                  </a:lnTo>
                  <a:lnTo>
                    <a:pt x="16510" y="15066"/>
                  </a:lnTo>
                  <a:lnTo>
                    <a:pt x="16405" y="15066"/>
                  </a:lnTo>
                  <a:lnTo>
                    <a:pt x="16238" y="15170"/>
                  </a:lnTo>
                  <a:lnTo>
                    <a:pt x="16091" y="15170"/>
                  </a:lnTo>
                  <a:lnTo>
                    <a:pt x="15986" y="15275"/>
                  </a:lnTo>
                  <a:lnTo>
                    <a:pt x="15986" y="15380"/>
                  </a:lnTo>
                  <a:lnTo>
                    <a:pt x="16007" y="15421"/>
                  </a:lnTo>
                  <a:lnTo>
                    <a:pt x="15903" y="15610"/>
                  </a:lnTo>
                  <a:lnTo>
                    <a:pt x="15777" y="15693"/>
                  </a:lnTo>
                  <a:lnTo>
                    <a:pt x="15714" y="15840"/>
                  </a:lnTo>
                  <a:lnTo>
                    <a:pt x="15380" y="16133"/>
                  </a:lnTo>
                  <a:lnTo>
                    <a:pt x="15296" y="16237"/>
                  </a:lnTo>
                  <a:lnTo>
                    <a:pt x="15296" y="16321"/>
                  </a:lnTo>
                  <a:lnTo>
                    <a:pt x="15401" y="16468"/>
                  </a:lnTo>
                  <a:lnTo>
                    <a:pt x="15463" y="16405"/>
                  </a:lnTo>
                  <a:lnTo>
                    <a:pt x="15505" y="16405"/>
                  </a:lnTo>
                  <a:lnTo>
                    <a:pt x="15610" y="16321"/>
                  </a:lnTo>
                  <a:lnTo>
                    <a:pt x="15694" y="16342"/>
                  </a:lnTo>
                  <a:lnTo>
                    <a:pt x="15694" y="16405"/>
                  </a:lnTo>
                  <a:lnTo>
                    <a:pt x="15484" y="16551"/>
                  </a:lnTo>
                  <a:lnTo>
                    <a:pt x="15401" y="16551"/>
                  </a:lnTo>
                  <a:lnTo>
                    <a:pt x="15359" y="16656"/>
                  </a:lnTo>
                  <a:lnTo>
                    <a:pt x="15254" y="16614"/>
                  </a:lnTo>
                  <a:lnTo>
                    <a:pt x="15170" y="16614"/>
                  </a:lnTo>
                  <a:lnTo>
                    <a:pt x="15087" y="16635"/>
                  </a:lnTo>
                  <a:lnTo>
                    <a:pt x="15087" y="16740"/>
                  </a:lnTo>
                  <a:lnTo>
                    <a:pt x="15024" y="16719"/>
                  </a:lnTo>
                  <a:lnTo>
                    <a:pt x="14919" y="16740"/>
                  </a:lnTo>
                  <a:lnTo>
                    <a:pt x="14919" y="16865"/>
                  </a:lnTo>
                  <a:lnTo>
                    <a:pt x="15066" y="17053"/>
                  </a:lnTo>
                  <a:lnTo>
                    <a:pt x="15129" y="17032"/>
                  </a:lnTo>
                  <a:lnTo>
                    <a:pt x="15170" y="16949"/>
                  </a:lnTo>
                  <a:lnTo>
                    <a:pt x="15233" y="17032"/>
                  </a:lnTo>
                  <a:lnTo>
                    <a:pt x="15275" y="16886"/>
                  </a:lnTo>
                  <a:lnTo>
                    <a:pt x="15359" y="16886"/>
                  </a:lnTo>
                  <a:lnTo>
                    <a:pt x="15359" y="16991"/>
                  </a:lnTo>
                  <a:lnTo>
                    <a:pt x="15442" y="16949"/>
                  </a:lnTo>
                  <a:lnTo>
                    <a:pt x="15463" y="16865"/>
                  </a:lnTo>
                  <a:lnTo>
                    <a:pt x="15526" y="16823"/>
                  </a:lnTo>
                  <a:lnTo>
                    <a:pt x="15652" y="16740"/>
                  </a:lnTo>
                  <a:lnTo>
                    <a:pt x="15652" y="16614"/>
                  </a:lnTo>
                  <a:lnTo>
                    <a:pt x="15714" y="16530"/>
                  </a:lnTo>
                  <a:lnTo>
                    <a:pt x="15714" y="16572"/>
                  </a:lnTo>
                  <a:lnTo>
                    <a:pt x="15673" y="16635"/>
                  </a:lnTo>
                  <a:lnTo>
                    <a:pt x="15714" y="16719"/>
                  </a:lnTo>
                  <a:lnTo>
                    <a:pt x="15840" y="16719"/>
                  </a:lnTo>
                  <a:lnTo>
                    <a:pt x="16028" y="16572"/>
                  </a:lnTo>
                  <a:lnTo>
                    <a:pt x="16175" y="16572"/>
                  </a:lnTo>
                  <a:lnTo>
                    <a:pt x="16196" y="16656"/>
                  </a:lnTo>
                  <a:lnTo>
                    <a:pt x="16258" y="16614"/>
                  </a:lnTo>
                  <a:lnTo>
                    <a:pt x="16321" y="16405"/>
                  </a:lnTo>
                  <a:lnTo>
                    <a:pt x="16447" y="16321"/>
                  </a:lnTo>
                  <a:lnTo>
                    <a:pt x="16510" y="16321"/>
                  </a:lnTo>
                  <a:lnTo>
                    <a:pt x="16363" y="16468"/>
                  </a:lnTo>
                  <a:lnTo>
                    <a:pt x="16363" y="16551"/>
                  </a:lnTo>
                  <a:lnTo>
                    <a:pt x="16447" y="16509"/>
                  </a:lnTo>
                  <a:lnTo>
                    <a:pt x="16572" y="16342"/>
                  </a:lnTo>
                  <a:lnTo>
                    <a:pt x="16656" y="16154"/>
                  </a:lnTo>
                  <a:lnTo>
                    <a:pt x="16740" y="16112"/>
                  </a:lnTo>
                  <a:lnTo>
                    <a:pt x="16740" y="16196"/>
                  </a:lnTo>
                  <a:lnTo>
                    <a:pt x="16656" y="16321"/>
                  </a:lnTo>
                  <a:lnTo>
                    <a:pt x="16656" y="16363"/>
                  </a:lnTo>
                  <a:lnTo>
                    <a:pt x="16782" y="16237"/>
                  </a:lnTo>
                  <a:lnTo>
                    <a:pt x="16844" y="16321"/>
                  </a:lnTo>
                  <a:lnTo>
                    <a:pt x="16844" y="16405"/>
                  </a:lnTo>
                  <a:lnTo>
                    <a:pt x="16970" y="16426"/>
                  </a:lnTo>
                  <a:lnTo>
                    <a:pt x="17033" y="16468"/>
                  </a:lnTo>
                  <a:lnTo>
                    <a:pt x="17095" y="16405"/>
                  </a:lnTo>
                  <a:lnTo>
                    <a:pt x="17158" y="16258"/>
                  </a:lnTo>
                  <a:lnTo>
                    <a:pt x="17305" y="16237"/>
                  </a:lnTo>
                  <a:lnTo>
                    <a:pt x="17409" y="16154"/>
                  </a:lnTo>
                  <a:lnTo>
                    <a:pt x="17347" y="16133"/>
                  </a:lnTo>
                  <a:lnTo>
                    <a:pt x="17367" y="16007"/>
                  </a:lnTo>
                  <a:lnTo>
                    <a:pt x="17577" y="15924"/>
                  </a:lnTo>
                  <a:lnTo>
                    <a:pt x="17598" y="15840"/>
                  </a:lnTo>
                  <a:lnTo>
                    <a:pt x="17598" y="15735"/>
                  </a:lnTo>
                  <a:lnTo>
                    <a:pt x="17493" y="15777"/>
                  </a:lnTo>
                  <a:lnTo>
                    <a:pt x="17409" y="15714"/>
                  </a:lnTo>
                  <a:lnTo>
                    <a:pt x="17284" y="15693"/>
                  </a:lnTo>
                  <a:lnTo>
                    <a:pt x="17347" y="15610"/>
                  </a:lnTo>
                  <a:lnTo>
                    <a:pt x="17451" y="15610"/>
                  </a:lnTo>
                  <a:lnTo>
                    <a:pt x="17514" y="15631"/>
                  </a:lnTo>
                  <a:lnTo>
                    <a:pt x="17577" y="15568"/>
                  </a:lnTo>
                  <a:lnTo>
                    <a:pt x="17577" y="15463"/>
                  </a:lnTo>
                  <a:lnTo>
                    <a:pt x="17472" y="15505"/>
                  </a:lnTo>
                  <a:lnTo>
                    <a:pt x="17367" y="15400"/>
                  </a:lnTo>
                  <a:lnTo>
                    <a:pt x="17367" y="15317"/>
                  </a:lnTo>
                  <a:lnTo>
                    <a:pt x="17514" y="15296"/>
                  </a:lnTo>
                  <a:lnTo>
                    <a:pt x="17598" y="15275"/>
                  </a:lnTo>
                  <a:lnTo>
                    <a:pt x="17660" y="15296"/>
                  </a:lnTo>
                  <a:lnTo>
                    <a:pt x="17681" y="15254"/>
                  </a:lnTo>
                  <a:lnTo>
                    <a:pt x="17619" y="15108"/>
                  </a:lnTo>
                  <a:lnTo>
                    <a:pt x="17807" y="15045"/>
                  </a:lnTo>
                  <a:lnTo>
                    <a:pt x="17911" y="15108"/>
                  </a:lnTo>
                  <a:lnTo>
                    <a:pt x="17995" y="15087"/>
                  </a:lnTo>
                  <a:lnTo>
                    <a:pt x="18121" y="15087"/>
                  </a:lnTo>
                  <a:lnTo>
                    <a:pt x="17911" y="15254"/>
                  </a:lnTo>
                  <a:lnTo>
                    <a:pt x="17911" y="15359"/>
                  </a:lnTo>
                  <a:lnTo>
                    <a:pt x="17932" y="15526"/>
                  </a:lnTo>
                  <a:lnTo>
                    <a:pt x="17995" y="15526"/>
                  </a:lnTo>
                  <a:lnTo>
                    <a:pt x="18079" y="15317"/>
                  </a:lnTo>
                  <a:lnTo>
                    <a:pt x="18142" y="15275"/>
                  </a:lnTo>
                  <a:lnTo>
                    <a:pt x="18204" y="15275"/>
                  </a:lnTo>
                  <a:lnTo>
                    <a:pt x="18183" y="15359"/>
                  </a:lnTo>
                  <a:lnTo>
                    <a:pt x="18121" y="15421"/>
                  </a:lnTo>
                  <a:lnTo>
                    <a:pt x="18142" y="15505"/>
                  </a:lnTo>
                  <a:lnTo>
                    <a:pt x="18288" y="15400"/>
                  </a:lnTo>
                  <a:lnTo>
                    <a:pt x="18309" y="15317"/>
                  </a:lnTo>
                  <a:lnTo>
                    <a:pt x="18393" y="15400"/>
                  </a:lnTo>
                  <a:lnTo>
                    <a:pt x="18497" y="15317"/>
                  </a:lnTo>
                  <a:lnTo>
                    <a:pt x="18539" y="15317"/>
                  </a:lnTo>
                  <a:lnTo>
                    <a:pt x="18644" y="15254"/>
                  </a:lnTo>
                  <a:lnTo>
                    <a:pt x="18769" y="15212"/>
                  </a:lnTo>
                  <a:lnTo>
                    <a:pt x="18874" y="15254"/>
                  </a:lnTo>
                  <a:lnTo>
                    <a:pt x="18853" y="15296"/>
                  </a:lnTo>
                  <a:lnTo>
                    <a:pt x="18727" y="15296"/>
                  </a:lnTo>
                  <a:lnTo>
                    <a:pt x="18602" y="15421"/>
                  </a:lnTo>
                  <a:lnTo>
                    <a:pt x="18686" y="15421"/>
                  </a:lnTo>
                  <a:lnTo>
                    <a:pt x="18623" y="15505"/>
                  </a:lnTo>
                  <a:lnTo>
                    <a:pt x="18686" y="15568"/>
                  </a:lnTo>
                  <a:lnTo>
                    <a:pt x="18895" y="15610"/>
                  </a:lnTo>
                  <a:lnTo>
                    <a:pt x="18958" y="15693"/>
                  </a:lnTo>
                  <a:lnTo>
                    <a:pt x="18958" y="15735"/>
                  </a:lnTo>
                  <a:lnTo>
                    <a:pt x="18832" y="15631"/>
                  </a:lnTo>
                  <a:lnTo>
                    <a:pt x="18686" y="15610"/>
                  </a:lnTo>
                  <a:lnTo>
                    <a:pt x="18581" y="15672"/>
                  </a:lnTo>
                  <a:lnTo>
                    <a:pt x="18581" y="15777"/>
                  </a:lnTo>
                  <a:lnTo>
                    <a:pt x="18644" y="15798"/>
                  </a:lnTo>
                  <a:lnTo>
                    <a:pt x="18748" y="15735"/>
                  </a:lnTo>
                  <a:lnTo>
                    <a:pt x="18832" y="15819"/>
                  </a:lnTo>
                  <a:lnTo>
                    <a:pt x="18790" y="15840"/>
                  </a:lnTo>
                  <a:lnTo>
                    <a:pt x="18644" y="15840"/>
                  </a:lnTo>
                  <a:lnTo>
                    <a:pt x="18644" y="15924"/>
                  </a:lnTo>
                  <a:lnTo>
                    <a:pt x="18811" y="15986"/>
                  </a:lnTo>
                  <a:lnTo>
                    <a:pt x="18853" y="16049"/>
                  </a:lnTo>
                  <a:lnTo>
                    <a:pt x="18790" y="16091"/>
                  </a:lnTo>
                  <a:lnTo>
                    <a:pt x="18707" y="16112"/>
                  </a:lnTo>
                  <a:lnTo>
                    <a:pt x="18707" y="16154"/>
                  </a:lnTo>
                  <a:lnTo>
                    <a:pt x="18811" y="16154"/>
                  </a:lnTo>
                  <a:lnTo>
                    <a:pt x="18916" y="16112"/>
                  </a:lnTo>
                  <a:lnTo>
                    <a:pt x="19020" y="16196"/>
                  </a:lnTo>
                  <a:lnTo>
                    <a:pt x="19125" y="16237"/>
                  </a:lnTo>
                  <a:lnTo>
                    <a:pt x="19271" y="16196"/>
                  </a:lnTo>
                  <a:lnTo>
                    <a:pt x="19334" y="16258"/>
                  </a:lnTo>
                  <a:lnTo>
                    <a:pt x="19334" y="16321"/>
                  </a:lnTo>
                  <a:lnTo>
                    <a:pt x="19251" y="16363"/>
                  </a:lnTo>
                  <a:lnTo>
                    <a:pt x="19271" y="16447"/>
                  </a:lnTo>
                  <a:lnTo>
                    <a:pt x="19334" y="16468"/>
                  </a:lnTo>
                  <a:lnTo>
                    <a:pt x="19355" y="16551"/>
                  </a:lnTo>
                  <a:lnTo>
                    <a:pt x="19439" y="16572"/>
                  </a:lnTo>
                  <a:lnTo>
                    <a:pt x="19523" y="16488"/>
                  </a:lnTo>
                  <a:lnTo>
                    <a:pt x="19481" y="16426"/>
                  </a:lnTo>
                  <a:lnTo>
                    <a:pt x="19523" y="16384"/>
                  </a:lnTo>
                  <a:lnTo>
                    <a:pt x="19648" y="16384"/>
                  </a:lnTo>
                  <a:lnTo>
                    <a:pt x="19564" y="16488"/>
                  </a:lnTo>
                  <a:lnTo>
                    <a:pt x="19564" y="16551"/>
                  </a:lnTo>
                  <a:lnTo>
                    <a:pt x="19418" y="16719"/>
                  </a:lnTo>
                  <a:lnTo>
                    <a:pt x="19443" y="16744"/>
                  </a:lnTo>
                  <a:lnTo>
                    <a:pt x="19376" y="16760"/>
                  </a:lnTo>
                  <a:lnTo>
                    <a:pt x="19418" y="16844"/>
                  </a:lnTo>
                  <a:lnTo>
                    <a:pt x="19690" y="16907"/>
                  </a:lnTo>
                  <a:lnTo>
                    <a:pt x="19774" y="16865"/>
                  </a:lnTo>
                  <a:lnTo>
                    <a:pt x="19857" y="16907"/>
                  </a:lnTo>
                  <a:lnTo>
                    <a:pt x="20108" y="16907"/>
                  </a:lnTo>
                  <a:lnTo>
                    <a:pt x="20234" y="16865"/>
                  </a:lnTo>
                  <a:lnTo>
                    <a:pt x="20297" y="16907"/>
                  </a:lnTo>
                  <a:lnTo>
                    <a:pt x="20297" y="16970"/>
                  </a:lnTo>
                  <a:lnTo>
                    <a:pt x="20380" y="16970"/>
                  </a:lnTo>
                  <a:lnTo>
                    <a:pt x="20443" y="17053"/>
                  </a:lnTo>
                  <a:lnTo>
                    <a:pt x="20527" y="17116"/>
                  </a:lnTo>
                  <a:lnTo>
                    <a:pt x="20548" y="17179"/>
                  </a:lnTo>
                  <a:lnTo>
                    <a:pt x="20652" y="17179"/>
                  </a:lnTo>
                  <a:lnTo>
                    <a:pt x="20820" y="17116"/>
                  </a:lnTo>
                  <a:lnTo>
                    <a:pt x="20841" y="17074"/>
                  </a:lnTo>
                  <a:lnTo>
                    <a:pt x="20904" y="17116"/>
                  </a:lnTo>
                  <a:lnTo>
                    <a:pt x="20904" y="17179"/>
                  </a:lnTo>
                  <a:lnTo>
                    <a:pt x="20820" y="17263"/>
                  </a:lnTo>
                  <a:lnTo>
                    <a:pt x="20715" y="17284"/>
                  </a:lnTo>
                  <a:lnTo>
                    <a:pt x="20736" y="17346"/>
                  </a:lnTo>
                  <a:lnTo>
                    <a:pt x="20904" y="17388"/>
                  </a:lnTo>
                  <a:lnTo>
                    <a:pt x="20924" y="17493"/>
                  </a:lnTo>
                  <a:lnTo>
                    <a:pt x="21008" y="17577"/>
                  </a:lnTo>
                  <a:lnTo>
                    <a:pt x="21176" y="17639"/>
                  </a:lnTo>
                  <a:lnTo>
                    <a:pt x="21385" y="17577"/>
                  </a:lnTo>
                  <a:lnTo>
                    <a:pt x="21468" y="17556"/>
                  </a:lnTo>
                  <a:lnTo>
                    <a:pt x="21489" y="17597"/>
                  </a:lnTo>
                  <a:lnTo>
                    <a:pt x="21573" y="17535"/>
                  </a:lnTo>
                  <a:lnTo>
                    <a:pt x="21740" y="17430"/>
                  </a:lnTo>
                  <a:lnTo>
                    <a:pt x="21782" y="17430"/>
                  </a:lnTo>
                  <a:lnTo>
                    <a:pt x="21740" y="17493"/>
                  </a:lnTo>
                  <a:lnTo>
                    <a:pt x="21636" y="17577"/>
                  </a:lnTo>
                  <a:lnTo>
                    <a:pt x="21594" y="17786"/>
                  </a:lnTo>
                  <a:lnTo>
                    <a:pt x="21552" y="17911"/>
                  </a:lnTo>
                  <a:lnTo>
                    <a:pt x="21468" y="17911"/>
                  </a:lnTo>
                  <a:lnTo>
                    <a:pt x="21343" y="17849"/>
                  </a:lnTo>
                  <a:lnTo>
                    <a:pt x="21280" y="17869"/>
                  </a:lnTo>
                  <a:lnTo>
                    <a:pt x="21364" y="17995"/>
                  </a:lnTo>
                  <a:lnTo>
                    <a:pt x="21385" y="18100"/>
                  </a:lnTo>
                  <a:lnTo>
                    <a:pt x="21468" y="18162"/>
                  </a:lnTo>
                  <a:lnTo>
                    <a:pt x="21573" y="18121"/>
                  </a:lnTo>
                  <a:lnTo>
                    <a:pt x="21657" y="18162"/>
                  </a:lnTo>
                  <a:lnTo>
                    <a:pt x="21636" y="18225"/>
                  </a:lnTo>
                  <a:lnTo>
                    <a:pt x="21552" y="18225"/>
                  </a:lnTo>
                  <a:lnTo>
                    <a:pt x="21552" y="18288"/>
                  </a:lnTo>
                  <a:lnTo>
                    <a:pt x="21720" y="18434"/>
                  </a:lnTo>
                  <a:lnTo>
                    <a:pt x="21761" y="18413"/>
                  </a:lnTo>
                  <a:lnTo>
                    <a:pt x="21887" y="18434"/>
                  </a:lnTo>
                  <a:lnTo>
                    <a:pt x="21950" y="18330"/>
                  </a:lnTo>
                  <a:lnTo>
                    <a:pt x="22075" y="18100"/>
                  </a:lnTo>
                  <a:lnTo>
                    <a:pt x="22033" y="18288"/>
                  </a:lnTo>
                  <a:lnTo>
                    <a:pt x="22033" y="18413"/>
                  </a:lnTo>
                  <a:lnTo>
                    <a:pt x="21992" y="18497"/>
                  </a:lnTo>
                  <a:lnTo>
                    <a:pt x="21950" y="18518"/>
                  </a:lnTo>
                  <a:lnTo>
                    <a:pt x="21866" y="18623"/>
                  </a:lnTo>
                  <a:lnTo>
                    <a:pt x="21887" y="18706"/>
                  </a:lnTo>
                  <a:lnTo>
                    <a:pt x="21971" y="18748"/>
                  </a:lnTo>
                  <a:lnTo>
                    <a:pt x="21929" y="18811"/>
                  </a:lnTo>
                  <a:lnTo>
                    <a:pt x="21929" y="19062"/>
                  </a:lnTo>
                  <a:lnTo>
                    <a:pt x="21971" y="19125"/>
                  </a:lnTo>
                  <a:lnTo>
                    <a:pt x="22054" y="19125"/>
                  </a:lnTo>
                  <a:lnTo>
                    <a:pt x="22033" y="19229"/>
                  </a:lnTo>
                  <a:lnTo>
                    <a:pt x="22054" y="19334"/>
                  </a:lnTo>
                  <a:lnTo>
                    <a:pt x="22243" y="19522"/>
                  </a:lnTo>
                  <a:lnTo>
                    <a:pt x="22284" y="19543"/>
                  </a:lnTo>
                  <a:lnTo>
                    <a:pt x="22284" y="19585"/>
                  </a:lnTo>
                  <a:lnTo>
                    <a:pt x="22347" y="19543"/>
                  </a:lnTo>
                  <a:lnTo>
                    <a:pt x="22389" y="19627"/>
                  </a:lnTo>
                  <a:lnTo>
                    <a:pt x="22473" y="19585"/>
                  </a:lnTo>
                  <a:lnTo>
                    <a:pt x="22452" y="19543"/>
                  </a:lnTo>
                  <a:lnTo>
                    <a:pt x="22473" y="19481"/>
                  </a:lnTo>
                  <a:lnTo>
                    <a:pt x="22515" y="19543"/>
                  </a:lnTo>
                  <a:lnTo>
                    <a:pt x="22598" y="19564"/>
                  </a:lnTo>
                  <a:lnTo>
                    <a:pt x="22661" y="19481"/>
                  </a:lnTo>
                  <a:lnTo>
                    <a:pt x="22577" y="19334"/>
                  </a:lnTo>
                  <a:lnTo>
                    <a:pt x="22515" y="19334"/>
                  </a:lnTo>
                  <a:lnTo>
                    <a:pt x="22473" y="19355"/>
                  </a:lnTo>
                  <a:lnTo>
                    <a:pt x="22452" y="19334"/>
                  </a:lnTo>
                  <a:lnTo>
                    <a:pt x="22515" y="19229"/>
                  </a:lnTo>
                  <a:lnTo>
                    <a:pt x="22515" y="19146"/>
                  </a:lnTo>
                  <a:lnTo>
                    <a:pt x="22494" y="19062"/>
                  </a:lnTo>
                  <a:lnTo>
                    <a:pt x="22410" y="19041"/>
                  </a:lnTo>
                  <a:lnTo>
                    <a:pt x="22410" y="18999"/>
                  </a:lnTo>
                  <a:lnTo>
                    <a:pt x="22473" y="18937"/>
                  </a:lnTo>
                  <a:lnTo>
                    <a:pt x="22494" y="18811"/>
                  </a:lnTo>
                  <a:lnTo>
                    <a:pt x="22577" y="18811"/>
                  </a:lnTo>
                  <a:lnTo>
                    <a:pt x="22577" y="18916"/>
                  </a:lnTo>
                  <a:lnTo>
                    <a:pt x="22598" y="18999"/>
                  </a:lnTo>
                  <a:lnTo>
                    <a:pt x="22682" y="18895"/>
                  </a:lnTo>
                  <a:lnTo>
                    <a:pt x="22703" y="18957"/>
                  </a:lnTo>
                  <a:lnTo>
                    <a:pt x="22766" y="19041"/>
                  </a:lnTo>
                  <a:lnTo>
                    <a:pt x="22703" y="19146"/>
                  </a:lnTo>
                  <a:lnTo>
                    <a:pt x="22724" y="19229"/>
                  </a:lnTo>
                  <a:lnTo>
                    <a:pt x="22787" y="19250"/>
                  </a:lnTo>
                  <a:lnTo>
                    <a:pt x="22891" y="19146"/>
                  </a:lnTo>
                  <a:lnTo>
                    <a:pt x="22933" y="19146"/>
                  </a:lnTo>
                  <a:lnTo>
                    <a:pt x="22912" y="19229"/>
                  </a:lnTo>
                  <a:lnTo>
                    <a:pt x="22828" y="19313"/>
                  </a:lnTo>
                  <a:lnTo>
                    <a:pt x="22828" y="19376"/>
                  </a:lnTo>
                  <a:lnTo>
                    <a:pt x="22870" y="19481"/>
                  </a:lnTo>
                  <a:lnTo>
                    <a:pt x="22808" y="19627"/>
                  </a:lnTo>
                  <a:lnTo>
                    <a:pt x="22828" y="19669"/>
                  </a:lnTo>
                  <a:lnTo>
                    <a:pt x="22891" y="19669"/>
                  </a:lnTo>
                  <a:lnTo>
                    <a:pt x="22891" y="19857"/>
                  </a:lnTo>
                  <a:cubicBezTo>
                    <a:pt x="22891" y="19899"/>
                    <a:pt x="22870" y="19983"/>
                    <a:pt x="22870" y="20045"/>
                  </a:cubicBezTo>
                  <a:lnTo>
                    <a:pt x="22828" y="20087"/>
                  </a:lnTo>
                  <a:lnTo>
                    <a:pt x="22808" y="20004"/>
                  </a:lnTo>
                  <a:lnTo>
                    <a:pt x="22870" y="19941"/>
                  </a:lnTo>
                  <a:lnTo>
                    <a:pt x="22870" y="19857"/>
                  </a:lnTo>
                  <a:lnTo>
                    <a:pt x="22766" y="19794"/>
                  </a:lnTo>
                  <a:lnTo>
                    <a:pt x="22598" y="19836"/>
                  </a:lnTo>
                  <a:lnTo>
                    <a:pt x="22577" y="19878"/>
                  </a:lnTo>
                  <a:lnTo>
                    <a:pt x="22515" y="19899"/>
                  </a:lnTo>
                  <a:lnTo>
                    <a:pt x="22473" y="19794"/>
                  </a:lnTo>
                  <a:lnTo>
                    <a:pt x="22410" y="19941"/>
                  </a:lnTo>
                  <a:lnTo>
                    <a:pt x="22452" y="20066"/>
                  </a:lnTo>
                  <a:lnTo>
                    <a:pt x="22515" y="20108"/>
                  </a:lnTo>
                  <a:lnTo>
                    <a:pt x="22473" y="20192"/>
                  </a:lnTo>
                  <a:lnTo>
                    <a:pt x="22410" y="20150"/>
                  </a:lnTo>
                  <a:lnTo>
                    <a:pt x="22368" y="20255"/>
                  </a:lnTo>
                  <a:lnTo>
                    <a:pt x="22452" y="20401"/>
                  </a:lnTo>
                  <a:lnTo>
                    <a:pt x="22410" y="20506"/>
                  </a:lnTo>
                  <a:lnTo>
                    <a:pt x="22494" y="20569"/>
                  </a:lnTo>
                  <a:lnTo>
                    <a:pt x="22410" y="20631"/>
                  </a:lnTo>
                  <a:lnTo>
                    <a:pt x="22515" y="20778"/>
                  </a:lnTo>
                  <a:lnTo>
                    <a:pt x="22619" y="20778"/>
                  </a:lnTo>
                  <a:lnTo>
                    <a:pt x="22703" y="20694"/>
                  </a:lnTo>
                  <a:lnTo>
                    <a:pt x="22703" y="20569"/>
                  </a:lnTo>
                  <a:lnTo>
                    <a:pt x="22619" y="20401"/>
                  </a:lnTo>
                  <a:lnTo>
                    <a:pt x="22661" y="20297"/>
                  </a:lnTo>
                  <a:lnTo>
                    <a:pt x="22787" y="20527"/>
                  </a:lnTo>
                  <a:lnTo>
                    <a:pt x="22787" y="20631"/>
                  </a:lnTo>
                  <a:lnTo>
                    <a:pt x="22787" y="20694"/>
                  </a:lnTo>
                  <a:cubicBezTo>
                    <a:pt x="22766" y="20694"/>
                    <a:pt x="22724" y="20694"/>
                    <a:pt x="22724" y="20715"/>
                  </a:cubicBezTo>
                  <a:lnTo>
                    <a:pt x="22724" y="20736"/>
                  </a:lnTo>
                  <a:lnTo>
                    <a:pt x="22682" y="20799"/>
                  </a:lnTo>
                  <a:lnTo>
                    <a:pt x="22577" y="20841"/>
                  </a:lnTo>
                  <a:lnTo>
                    <a:pt x="22598" y="20924"/>
                  </a:lnTo>
                  <a:lnTo>
                    <a:pt x="22682" y="21008"/>
                  </a:lnTo>
                  <a:lnTo>
                    <a:pt x="22598" y="21092"/>
                  </a:lnTo>
                  <a:lnTo>
                    <a:pt x="22598" y="21196"/>
                  </a:lnTo>
                  <a:lnTo>
                    <a:pt x="22536" y="21259"/>
                  </a:lnTo>
                  <a:lnTo>
                    <a:pt x="22431" y="21301"/>
                  </a:lnTo>
                  <a:lnTo>
                    <a:pt x="22431" y="21343"/>
                  </a:lnTo>
                  <a:lnTo>
                    <a:pt x="22577" y="21364"/>
                  </a:lnTo>
                  <a:lnTo>
                    <a:pt x="22536" y="21426"/>
                  </a:lnTo>
                  <a:lnTo>
                    <a:pt x="22494" y="21447"/>
                  </a:lnTo>
                  <a:lnTo>
                    <a:pt x="22494" y="21531"/>
                  </a:lnTo>
                  <a:lnTo>
                    <a:pt x="22536" y="21531"/>
                  </a:lnTo>
                  <a:lnTo>
                    <a:pt x="22619" y="21510"/>
                  </a:lnTo>
                  <a:lnTo>
                    <a:pt x="22640" y="21552"/>
                  </a:lnTo>
                  <a:lnTo>
                    <a:pt x="22598" y="21615"/>
                  </a:lnTo>
                  <a:lnTo>
                    <a:pt x="22515" y="21636"/>
                  </a:lnTo>
                  <a:lnTo>
                    <a:pt x="22473" y="21719"/>
                  </a:lnTo>
                  <a:lnTo>
                    <a:pt x="22494" y="21866"/>
                  </a:lnTo>
                  <a:lnTo>
                    <a:pt x="22536" y="21929"/>
                  </a:lnTo>
                  <a:lnTo>
                    <a:pt x="22515" y="21991"/>
                  </a:lnTo>
                  <a:lnTo>
                    <a:pt x="22536" y="22075"/>
                  </a:lnTo>
                  <a:lnTo>
                    <a:pt x="22598" y="22054"/>
                  </a:lnTo>
                  <a:lnTo>
                    <a:pt x="22619" y="21970"/>
                  </a:lnTo>
                  <a:lnTo>
                    <a:pt x="22640" y="21845"/>
                  </a:lnTo>
                  <a:lnTo>
                    <a:pt x="22703" y="21678"/>
                  </a:lnTo>
                  <a:lnTo>
                    <a:pt x="22745" y="21615"/>
                  </a:lnTo>
                  <a:lnTo>
                    <a:pt x="22787" y="21406"/>
                  </a:lnTo>
                  <a:lnTo>
                    <a:pt x="22828" y="21343"/>
                  </a:lnTo>
                  <a:lnTo>
                    <a:pt x="22844" y="21204"/>
                  </a:lnTo>
                  <a:lnTo>
                    <a:pt x="22870" y="21217"/>
                  </a:lnTo>
                  <a:cubicBezTo>
                    <a:pt x="22870" y="21301"/>
                    <a:pt x="22870" y="21364"/>
                    <a:pt x="22891" y="21447"/>
                  </a:cubicBezTo>
                  <a:lnTo>
                    <a:pt x="22870" y="21426"/>
                  </a:lnTo>
                  <a:lnTo>
                    <a:pt x="22808" y="21510"/>
                  </a:lnTo>
                  <a:lnTo>
                    <a:pt x="22808" y="21636"/>
                  </a:lnTo>
                  <a:lnTo>
                    <a:pt x="22870" y="21678"/>
                  </a:lnTo>
                  <a:lnTo>
                    <a:pt x="22787" y="21782"/>
                  </a:lnTo>
                  <a:lnTo>
                    <a:pt x="22891" y="21845"/>
                  </a:lnTo>
                  <a:lnTo>
                    <a:pt x="22891" y="21929"/>
                  </a:lnTo>
                  <a:lnTo>
                    <a:pt x="22828" y="21970"/>
                  </a:lnTo>
                  <a:lnTo>
                    <a:pt x="22766" y="21929"/>
                  </a:lnTo>
                  <a:lnTo>
                    <a:pt x="22703" y="21991"/>
                  </a:lnTo>
                  <a:lnTo>
                    <a:pt x="22703" y="22054"/>
                  </a:lnTo>
                  <a:lnTo>
                    <a:pt x="22661" y="22138"/>
                  </a:lnTo>
                  <a:lnTo>
                    <a:pt x="22619" y="22201"/>
                  </a:lnTo>
                  <a:lnTo>
                    <a:pt x="22682" y="22263"/>
                  </a:lnTo>
                  <a:lnTo>
                    <a:pt x="22766" y="22054"/>
                  </a:lnTo>
                  <a:lnTo>
                    <a:pt x="22787" y="22096"/>
                  </a:lnTo>
                  <a:lnTo>
                    <a:pt x="22724" y="22201"/>
                  </a:lnTo>
                  <a:lnTo>
                    <a:pt x="22828" y="22180"/>
                  </a:lnTo>
                  <a:lnTo>
                    <a:pt x="22891" y="22096"/>
                  </a:lnTo>
                  <a:lnTo>
                    <a:pt x="22891" y="21991"/>
                  </a:lnTo>
                  <a:lnTo>
                    <a:pt x="23017" y="21845"/>
                  </a:lnTo>
                  <a:cubicBezTo>
                    <a:pt x="23017" y="21929"/>
                    <a:pt x="23017" y="21991"/>
                    <a:pt x="23038" y="22075"/>
                  </a:cubicBezTo>
                  <a:lnTo>
                    <a:pt x="23017" y="22096"/>
                  </a:lnTo>
                  <a:lnTo>
                    <a:pt x="23080" y="22159"/>
                  </a:lnTo>
                  <a:cubicBezTo>
                    <a:pt x="23101" y="22201"/>
                    <a:pt x="23101" y="22284"/>
                    <a:pt x="23121" y="22326"/>
                  </a:cubicBezTo>
                  <a:lnTo>
                    <a:pt x="23080" y="22473"/>
                  </a:lnTo>
                  <a:lnTo>
                    <a:pt x="23080" y="22556"/>
                  </a:lnTo>
                  <a:lnTo>
                    <a:pt x="23038" y="22640"/>
                  </a:lnTo>
                  <a:lnTo>
                    <a:pt x="22933" y="22682"/>
                  </a:lnTo>
                  <a:lnTo>
                    <a:pt x="22912" y="22724"/>
                  </a:lnTo>
                  <a:lnTo>
                    <a:pt x="22933" y="22786"/>
                  </a:lnTo>
                  <a:lnTo>
                    <a:pt x="23017" y="22745"/>
                  </a:lnTo>
                  <a:lnTo>
                    <a:pt x="23101" y="22786"/>
                  </a:lnTo>
                  <a:lnTo>
                    <a:pt x="23101" y="22828"/>
                  </a:lnTo>
                  <a:lnTo>
                    <a:pt x="22996" y="22912"/>
                  </a:lnTo>
                  <a:lnTo>
                    <a:pt x="22996" y="22954"/>
                  </a:lnTo>
                  <a:lnTo>
                    <a:pt x="22975" y="23038"/>
                  </a:lnTo>
                  <a:lnTo>
                    <a:pt x="22912" y="23038"/>
                  </a:lnTo>
                  <a:lnTo>
                    <a:pt x="22870" y="23100"/>
                  </a:lnTo>
                  <a:lnTo>
                    <a:pt x="22891" y="23142"/>
                  </a:lnTo>
                  <a:lnTo>
                    <a:pt x="22975" y="23142"/>
                  </a:lnTo>
                  <a:lnTo>
                    <a:pt x="23017" y="23205"/>
                  </a:lnTo>
                  <a:lnTo>
                    <a:pt x="23038" y="23142"/>
                  </a:lnTo>
                  <a:lnTo>
                    <a:pt x="23121" y="23121"/>
                  </a:lnTo>
                  <a:lnTo>
                    <a:pt x="23184" y="23163"/>
                  </a:lnTo>
                  <a:lnTo>
                    <a:pt x="23101" y="23226"/>
                  </a:lnTo>
                  <a:lnTo>
                    <a:pt x="23080" y="23268"/>
                  </a:lnTo>
                  <a:lnTo>
                    <a:pt x="23121" y="23351"/>
                  </a:lnTo>
                  <a:lnTo>
                    <a:pt x="23038" y="23435"/>
                  </a:lnTo>
                  <a:lnTo>
                    <a:pt x="23017" y="23519"/>
                  </a:lnTo>
                  <a:lnTo>
                    <a:pt x="23121" y="23582"/>
                  </a:lnTo>
                  <a:lnTo>
                    <a:pt x="23101" y="23686"/>
                  </a:lnTo>
                  <a:lnTo>
                    <a:pt x="23142" y="23749"/>
                  </a:lnTo>
                  <a:lnTo>
                    <a:pt x="23247" y="23749"/>
                  </a:lnTo>
                  <a:lnTo>
                    <a:pt x="23310" y="23686"/>
                  </a:lnTo>
                  <a:lnTo>
                    <a:pt x="23247" y="23623"/>
                  </a:lnTo>
                  <a:lnTo>
                    <a:pt x="23310" y="23561"/>
                  </a:lnTo>
                  <a:lnTo>
                    <a:pt x="23247" y="23519"/>
                  </a:lnTo>
                  <a:lnTo>
                    <a:pt x="23205" y="23519"/>
                  </a:lnTo>
                  <a:lnTo>
                    <a:pt x="23247" y="23435"/>
                  </a:lnTo>
                  <a:lnTo>
                    <a:pt x="23331" y="23414"/>
                  </a:lnTo>
                  <a:lnTo>
                    <a:pt x="23435" y="23331"/>
                  </a:lnTo>
                  <a:lnTo>
                    <a:pt x="23435" y="23247"/>
                  </a:lnTo>
                  <a:lnTo>
                    <a:pt x="23393" y="23226"/>
                  </a:lnTo>
                  <a:lnTo>
                    <a:pt x="23310" y="23226"/>
                  </a:lnTo>
                  <a:lnTo>
                    <a:pt x="23310" y="23205"/>
                  </a:lnTo>
                  <a:lnTo>
                    <a:pt x="23414" y="23121"/>
                  </a:lnTo>
                  <a:lnTo>
                    <a:pt x="23393" y="23017"/>
                  </a:lnTo>
                  <a:lnTo>
                    <a:pt x="23247" y="22912"/>
                  </a:lnTo>
                  <a:lnTo>
                    <a:pt x="23310" y="22807"/>
                  </a:lnTo>
                  <a:lnTo>
                    <a:pt x="23331" y="22828"/>
                  </a:lnTo>
                  <a:lnTo>
                    <a:pt x="23414" y="22828"/>
                  </a:lnTo>
                  <a:lnTo>
                    <a:pt x="23414" y="22766"/>
                  </a:lnTo>
                  <a:lnTo>
                    <a:pt x="23310" y="22661"/>
                  </a:lnTo>
                  <a:lnTo>
                    <a:pt x="23373" y="22661"/>
                  </a:lnTo>
                  <a:lnTo>
                    <a:pt x="23373" y="22473"/>
                  </a:lnTo>
                  <a:lnTo>
                    <a:pt x="23247" y="22389"/>
                  </a:lnTo>
                  <a:lnTo>
                    <a:pt x="23226" y="22410"/>
                  </a:lnTo>
                  <a:lnTo>
                    <a:pt x="23142" y="22347"/>
                  </a:lnTo>
                  <a:lnTo>
                    <a:pt x="23163" y="22305"/>
                  </a:lnTo>
                  <a:lnTo>
                    <a:pt x="23163" y="22284"/>
                  </a:lnTo>
                  <a:lnTo>
                    <a:pt x="23247" y="22180"/>
                  </a:lnTo>
                  <a:lnTo>
                    <a:pt x="23205" y="22096"/>
                  </a:lnTo>
                  <a:cubicBezTo>
                    <a:pt x="23205" y="22054"/>
                    <a:pt x="23226" y="21991"/>
                    <a:pt x="23226" y="21950"/>
                  </a:cubicBezTo>
                  <a:lnTo>
                    <a:pt x="23226" y="21887"/>
                  </a:lnTo>
                  <a:lnTo>
                    <a:pt x="23268" y="21929"/>
                  </a:lnTo>
                  <a:lnTo>
                    <a:pt x="23352" y="21866"/>
                  </a:lnTo>
                  <a:lnTo>
                    <a:pt x="23310" y="21761"/>
                  </a:lnTo>
                  <a:lnTo>
                    <a:pt x="23352" y="21719"/>
                  </a:lnTo>
                  <a:lnTo>
                    <a:pt x="23352" y="21573"/>
                  </a:lnTo>
                  <a:lnTo>
                    <a:pt x="23414" y="21552"/>
                  </a:lnTo>
                  <a:lnTo>
                    <a:pt x="23435" y="21719"/>
                  </a:lnTo>
                  <a:lnTo>
                    <a:pt x="23477" y="21678"/>
                  </a:lnTo>
                  <a:lnTo>
                    <a:pt x="23519" y="21657"/>
                  </a:lnTo>
                  <a:lnTo>
                    <a:pt x="23519" y="21678"/>
                  </a:lnTo>
                  <a:lnTo>
                    <a:pt x="23519" y="21719"/>
                  </a:lnTo>
                  <a:lnTo>
                    <a:pt x="23477" y="21761"/>
                  </a:lnTo>
                  <a:lnTo>
                    <a:pt x="23477" y="21845"/>
                  </a:lnTo>
                  <a:lnTo>
                    <a:pt x="23540" y="21887"/>
                  </a:lnTo>
                  <a:lnTo>
                    <a:pt x="23665" y="21866"/>
                  </a:lnTo>
                  <a:lnTo>
                    <a:pt x="23749" y="21761"/>
                  </a:lnTo>
                  <a:lnTo>
                    <a:pt x="23728" y="21719"/>
                  </a:lnTo>
                  <a:cubicBezTo>
                    <a:pt x="23749" y="21657"/>
                    <a:pt x="23770" y="21573"/>
                    <a:pt x="23791" y="21510"/>
                  </a:cubicBezTo>
                  <a:lnTo>
                    <a:pt x="23833" y="21531"/>
                  </a:lnTo>
                  <a:lnTo>
                    <a:pt x="23854" y="21636"/>
                  </a:lnTo>
                  <a:lnTo>
                    <a:pt x="23958" y="21719"/>
                  </a:lnTo>
                  <a:lnTo>
                    <a:pt x="24000" y="21719"/>
                  </a:lnTo>
                  <a:lnTo>
                    <a:pt x="23937" y="21740"/>
                  </a:lnTo>
                  <a:lnTo>
                    <a:pt x="23854" y="21740"/>
                  </a:lnTo>
                  <a:lnTo>
                    <a:pt x="23833" y="21782"/>
                  </a:lnTo>
                  <a:cubicBezTo>
                    <a:pt x="23749" y="21824"/>
                    <a:pt x="23665" y="21866"/>
                    <a:pt x="23665" y="21970"/>
                  </a:cubicBezTo>
                  <a:cubicBezTo>
                    <a:pt x="23665" y="22054"/>
                    <a:pt x="23665" y="22096"/>
                    <a:pt x="23686" y="22180"/>
                  </a:cubicBezTo>
                  <a:lnTo>
                    <a:pt x="23665" y="22159"/>
                  </a:lnTo>
                  <a:lnTo>
                    <a:pt x="23665" y="22138"/>
                  </a:lnTo>
                  <a:lnTo>
                    <a:pt x="23645" y="22159"/>
                  </a:lnTo>
                  <a:cubicBezTo>
                    <a:pt x="23624" y="22159"/>
                    <a:pt x="23603" y="22138"/>
                    <a:pt x="23561" y="22138"/>
                  </a:cubicBezTo>
                  <a:lnTo>
                    <a:pt x="23624" y="22075"/>
                  </a:lnTo>
                  <a:lnTo>
                    <a:pt x="23645" y="21991"/>
                  </a:lnTo>
                  <a:lnTo>
                    <a:pt x="23456" y="21970"/>
                  </a:lnTo>
                  <a:lnTo>
                    <a:pt x="23352" y="22075"/>
                  </a:lnTo>
                  <a:lnTo>
                    <a:pt x="23414" y="22180"/>
                  </a:lnTo>
                  <a:lnTo>
                    <a:pt x="23435" y="22180"/>
                  </a:lnTo>
                  <a:cubicBezTo>
                    <a:pt x="23414" y="22201"/>
                    <a:pt x="23414" y="22222"/>
                    <a:pt x="23414" y="22263"/>
                  </a:cubicBezTo>
                  <a:cubicBezTo>
                    <a:pt x="23435" y="22284"/>
                    <a:pt x="23435" y="22326"/>
                    <a:pt x="23456" y="22368"/>
                  </a:cubicBezTo>
                  <a:cubicBezTo>
                    <a:pt x="23498" y="22389"/>
                    <a:pt x="23519" y="22431"/>
                    <a:pt x="23540" y="22494"/>
                  </a:cubicBezTo>
                  <a:lnTo>
                    <a:pt x="23561" y="22494"/>
                  </a:lnTo>
                  <a:cubicBezTo>
                    <a:pt x="23561" y="22494"/>
                    <a:pt x="23561" y="22514"/>
                    <a:pt x="23582" y="22514"/>
                  </a:cubicBezTo>
                  <a:cubicBezTo>
                    <a:pt x="23624" y="22577"/>
                    <a:pt x="23665" y="22577"/>
                    <a:pt x="23686" y="22598"/>
                  </a:cubicBezTo>
                  <a:lnTo>
                    <a:pt x="23665" y="22619"/>
                  </a:lnTo>
                  <a:lnTo>
                    <a:pt x="23540" y="22724"/>
                  </a:lnTo>
                  <a:lnTo>
                    <a:pt x="23540" y="22828"/>
                  </a:lnTo>
                  <a:lnTo>
                    <a:pt x="23603" y="22933"/>
                  </a:lnTo>
                  <a:lnTo>
                    <a:pt x="23728" y="22828"/>
                  </a:lnTo>
                  <a:lnTo>
                    <a:pt x="23812" y="22682"/>
                  </a:lnTo>
                  <a:lnTo>
                    <a:pt x="23812" y="22619"/>
                  </a:lnTo>
                  <a:lnTo>
                    <a:pt x="23875" y="22598"/>
                  </a:lnTo>
                  <a:lnTo>
                    <a:pt x="24021" y="22473"/>
                  </a:lnTo>
                  <a:lnTo>
                    <a:pt x="24042" y="22514"/>
                  </a:lnTo>
                  <a:lnTo>
                    <a:pt x="24251" y="22514"/>
                  </a:lnTo>
                  <a:lnTo>
                    <a:pt x="24168" y="22619"/>
                  </a:lnTo>
                  <a:lnTo>
                    <a:pt x="24189" y="22640"/>
                  </a:lnTo>
                  <a:lnTo>
                    <a:pt x="24314" y="22640"/>
                  </a:lnTo>
                  <a:lnTo>
                    <a:pt x="24314" y="22703"/>
                  </a:lnTo>
                  <a:lnTo>
                    <a:pt x="24209" y="22807"/>
                  </a:lnTo>
                  <a:cubicBezTo>
                    <a:pt x="24189" y="22807"/>
                    <a:pt x="24168" y="22828"/>
                    <a:pt x="24147" y="22828"/>
                  </a:cubicBezTo>
                  <a:lnTo>
                    <a:pt x="24168" y="22724"/>
                  </a:lnTo>
                  <a:lnTo>
                    <a:pt x="24105" y="22598"/>
                  </a:lnTo>
                  <a:lnTo>
                    <a:pt x="23979" y="22598"/>
                  </a:lnTo>
                  <a:lnTo>
                    <a:pt x="23979" y="22640"/>
                  </a:lnTo>
                  <a:lnTo>
                    <a:pt x="23875" y="22703"/>
                  </a:lnTo>
                  <a:lnTo>
                    <a:pt x="23833" y="22849"/>
                  </a:lnTo>
                  <a:lnTo>
                    <a:pt x="23833" y="22912"/>
                  </a:lnTo>
                  <a:lnTo>
                    <a:pt x="23728" y="23017"/>
                  </a:lnTo>
                  <a:lnTo>
                    <a:pt x="23749" y="23100"/>
                  </a:lnTo>
                  <a:lnTo>
                    <a:pt x="23937" y="23017"/>
                  </a:lnTo>
                  <a:cubicBezTo>
                    <a:pt x="23937" y="23038"/>
                    <a:pt x="23958" y="23038"/>
                    <a:pt x="23958" y="23038"/>
                  </a:cubicBezTo>
                  <a:lnTo>
                    <a:pt x="23854" y="23121"/>
                  </a:lnTo>
                  <a:lnTo>
                    <a:pt x="23770" y="23247"/>
                  </a:lnTo>
                  <a:lnTo>
                    <a:pt x="23833" y="23310"/>
                  </a:lnTo>
                  <a:lnTo>
                    <a:pt x="24000" y="23163"/>
                  </a:lnTo>
                  <a:lnTo>
                    <a:pt x="24063" y="23100"/>
                  </a:lnTo>
                  <a:cubicBezTo>
                    <a:pt x="24084" y="23121"/>
                    <a:pt x="24105" y="23121"/>
                    <a:pt x="24147" y="23142"/>
                  </a:cubicBezTo>
                  <a:lnTo>
                    <a:pt x="24147" y="23163"/>
                  </a:lnTo>
                  <a:lnTo>
                    <a:pt x="24168" y="23226"/>
                  </a:lnTo>
                  <a:lnTo>
                    <a:pt x="24189" y="23268"/>
                  </a:lnTo>
                  <a:lnTo>
                    <a:pt x="24000" y="23268"/>
                  </a:lnTo>
                  <a:lnTo>
                    <a:pt x="23937" y="23351"/>
                  </a:lnTo>
                  <a:lnTo>
                    <a:pt x="23937" y="23414"/>
                  </a:lnTo>
                  <a:lnTo>
                    <a:pt x="24000" y="23414"/>
                  </a:lnTo>
                  <a:lnTo>
                    <a:pt x="24063" y="23372"/>
                  </a:lnTo>
                  <a:lnTo>
                    <a:pt x="24168" y="23372"/>
                  </a:lnTo>
                  <a:lnTo>
                    <a:pt x="24168" y="23414"/>
                  </a:lnTo>
                  <a:lnTo>
                    <a:pt x="24063" y="23477"/>
                  </a:lnTo>
                  <a:lnTo>
                    <a:pt x="23937" y="23477"/>
                  </a:lnTo>
                  <a:lnTo>
                    <a:pt x="23875" y="23540"/>
                  </a:lnTo>
                  <a:lnTo>
                    <a:pt x="23854" y="23665"/>
                  </a:lnTo>
                  <a:lnTo>
                    <a:pt x="23896" y="23770"/>
                  </a:lnTo>
                  <a:lnTo>
                    <a:pt x="23979" y="23728"/>
                  </a:lnTo>
                  <a:lnTo>
                    <a:pt x="24000" y="23644"/>
                  </a:lnTo>
                  <a:lnTo>
                    <a:pt x="24084" y="23644"/>
                  </a:lnTo>
                  <a:lnTo>
                    <a:pt x="24189" y="23582"/>
                  </a:lnTo>
                  <a:lnTo>
                    <a:pt x="24314" y="23435"/>
                  </a:lnTo>
                  <a:lnTo>
                    <a:pt x="24461" y="23247"/>
                  </a:lnTo>
                  <a:lnTo>
                    <a:pt x="24502" y="23017"/>
                  </a:lnTo>
                  <a:lnTo>
                    <a:pt x="24628" y="22745"/>
                  </a:lnTo>
                  <a:lnTo>
                    <a:pt x="24691" y="22724"/>
                  </a:lnTo>
                  <a:lnTo>
                    <a:pt x="24691" y="22703"/>
                  </a:lnTo>
                  <a:lnTo>
                    <a:pt x="24691" y="22661"/>
                  </a:lnTo>
                  <a:lnTo>
                    <a:pt x="24670" y="22661"/>
                  </a:lnTo>
                  <a:lnTo>
                    <a:pt x="24712" y="22619"/>
                  </a:lnTo>
                  <a:lnTo>
                    <a:pt x="24712" y="22577"/>
                  </a:lnTo>
                  <a:lnTo>
                    <a:pt x="24753" y="22514"/>
                  </a:lnTo>
                  <a:lnTo>
                    <a:pt x="24712" y="22473"/>
                  </a:lnTo>
                  <a:lnTo>
                    <a:pt x="24670" y="22452"/>
                  </a:lnTo>
                  <a:lnTo>
                    <a:pt x="24670" y="22347"/>
                  </a:lnTo>
                  <a:lnTo>
                    <a:pt x="24607" y="22242"/>
                  </a:lnTo>
                  <a:lnTo>
                    <a:pt x="24481" y="22159"/>
                  </a:lnTo>
                  <a:lnTo>
                    <a:pt x="24398" y="22096"/>
                  </a:lnTo>
                  <a:lnTo>
                    <a:pt x="24377" y="22033"/>
                  </a:lnTo>
                  <a:lnTo>
                    <a:pt x="24272" y="21866"/>
                  </a:lnTo>
                  <a:lnTo>
                    <a:pt x="24189" y="21845"/>
                  </a:lnTo>
                  <a:lnTo>
                    <a:pt x="24084" y="21845"/>
                  </a:lnTo>
                  <a:lnTo>
                    <a:pt x="24084" y="21782"/>
                  </a:lnTo>
                  <a:lnTo>
                    <a:pt x="24126" y="21740"/>
                  </a:lnTo>
                  <a:lnTo>
                    <a:pt x="24084" y="21657"/>
                  </a:lnTo>
                  <a:lnTo>
                    <a:pt x="24042" y="21615"/>
                  </a:lnTo>
                  <a:lnTo>
                    <a:pt x="24021" y="21531"/>
                  </a:lnTo>
                  <a:lnTo>
                    <a:pt x="24063" y="21468"/>
                  </a:lnTo>
                  <a:lnTo>
                    <a:pt x="24126" y="21447"/>
                  </a:lnTo>
                  <a:lnTo>
                    <a:pt x="24084" y="21406"/>
                  </a:lnTo>
                  <a:lnTo>
                    <a:pt x="24021" y="21343"/>
                  </a:lnTo>
                  <a:lnTo>
                    <a:pt x="23958" y="21343"/>
                  </a:lnTo>
                  <a:lnTo>
                    <a:pt x="23958" y="21259"/>
                  </a:lnTo>
                  <a:lnTo>
                    <a:pt x="24063" y="21217"/>
                  </a:lnTo>
                  <a:lnTo>
                    <a:pt x="24042" y="20799"/>
                  </a:lnTo>
                  <a:lnTo>
                    <a:pt x="24042" y="20380"/>
                  </a:lnTo>
                  <a:lnTo>
                    <a:pt x="24084" y="20025"/>
                  </a:lnTo>
                  <a:lnTo>
                    <a:pt x="24063" y="19941"/>
                  </a:lnTo>
                  <a:lnTo>
                    <a:pt x="24063" y="19836"/>
                  </a:lnTo>
                  <a:lnTo>
                    <a:pt x="24126" y="19732"/>
                  </a:lnTo>
                  <a:lnTo>
                    <a:pt x="24084" y="19627"/>
                  </a:lnTo>
                  <a:lnTo>
                    <a:pt x="24042" y="19543"/>
                  </a:lnTo>
                  <a:lnTo>
                    <a:pt x="24021" y="19334"/>
                  </a:lnTo>
                  <a:lnTo>
                    <a:pt x="23875" y="19167"/>
                  </a:lnTo>
                  <a:lnTo>
                    <a:pt x="23833" y="18957"/>
                  </a:lnTo>
                  <a:lnTo>
                    <a:pt x="23854" y="18853"/>
                  </a:lnTo>
                  <a:lnTo>
                    <a:pt x="23728" y="18518"/>
                  </a:lnTo>
                  <a:lnTo>
                    <a:pt x="23749" y="18434"/>
                  </a:lnTo>
                  <a:lnTo>
                    <a:pt x="23833" y="18288"/>
                  </a:lnTo>
                  <a:lnTo>
                    <a:pt x="23812" y="18204"/>
                  </a:lnTo>
                  <a:lnTo>
                    <a:pt x="23812" y="18100"/>
                  </a:lnTo>
                  <a:lnTo>
                    <a:pt x="23665" y="17995"/>
                  </a:lnTo>
                  <a:lnTo>
                    <a:pt x="23498" y="17995"/>
                  </a:lnTo>
                  <a:lnTo>
                    <a:pt x="23289" y="18058"/>
                  </a:lnTo>
                  <a:lnTo>
                    <a:pt x="23226" y="18079"/>
                  </a:lnTo>
                  <a:lnTo>
                    <a:pt x="23017" y="18162"/>
                  </a:lnTo>
                  <a:lnTo>
                    <a:pt x="22891" y="18288"/>
                  </a:lnTo>
                  <a:lnTo>
                    <a:pt x="22724" y="18518"/>
                  </a:lnTo>
                  <a:lnTo>
                    <a:pt x="22598" y="18602"/>
                  </a:lnTo>
                  <a:lnTo>
                    <a:pt x="22410" y="18623"/>
                  </a:lnTo>
                  <a:lnTo>
                    <a:pt x="22201" y="18644"/>
                  </a:lnTo>
                  <a:lnTo>
                    <a:pt x="22159" y="18644"/>
                  </a:lnTo>
                  <a:lnTo>
                    <a:pt x="22159" y="18581"/>
                  </a:lnTo>
                  <a:lnTo>
                    <a:pt x="22264" y="18413"/>
                  </a:lnTo>
                  <a:lnTo>
                    <a:pt x="22201" y="18267"/>
                  </a:lnTo>
                  <a:lnTo>
                    <a:pt x="22054" y="17597"/>
                  </a:lnTo>
                  <a:lnTo>
                    <a:pt x="21950" y="17325"/>
                  </a:lnTo>
                  <a:lnTo>
                    <a:pt x="21887" y="17179"/>
                  </a:lnTo>
                  <a:lnTo>
                    <a:pt x="22033" y="16928"/>
                  </a:lnTo>
                  <a:lnTo>
                    <a:pt x="21740" y="16886"/>
                  </a:lnTo>
                  <a:lnTo>
                    <a:pt x="21531" y="17032"/>
                  </a:lnTo>
                  <a:lnTo>
                    <a:pt x="21406" y="16970"/>
                  </a:lnTo>
                  <a:lnTo>
                    <a:pt x="21029" y="16970"/>
                  </a:lnTo>
                  <a:lnTo>
                    <a:pt x="27704" y="4792"/>
                  </a:lnTo>
                  <a:lnTo>
                    <a:pt x="27683" y="4729"/>
                  </a:lnTo>
                  <a:lnTo>
                    <a:pt x="27536" y="4708"/>
                  </a:lnTo>
                  <a:lnTo>
                    <a:pt x="27474" y="4729"/>
                  </a:lnTo>
                  <a:lnTo>
                    <a:pt x="27411" y="4667"/>
                  </a:lnTo>
                  <a:lnTo>
                    <a:pt x="27369" y="4416"/>
                  </a:lnTo>
                  <a:lnTo>
                    <a:pt x="27306" y="4290"/>
                  </a:lnTo>
                  <a:lnTo>
                    <a:pt x="27222" y="4248"/>
                  </a:lnTo>
                  <a:lnTo>
                    <a:pt x="27202" y="4102"/>
                  </a:lnTo>
                  <a:lnTo>
                    <a:pt x="27118" y="3955"/>
                  </a:lnTo>
                  <a:lnTo>
                    <a:pt x="27076" y="3892"/>
                  </a:lnTo>
                  <a:lnTo>
                    <a:pt x="26867" y="3892"/>
                  </a:lnTo>
                  <a:lnTo>
                    <a:pt x="26846" y="3934"/>
                  </a:lnTo>
                  <a:lnTo>
                    <a:pt x="26678" y="3892"/>
                  </a:lnTo>
                  <a:lnTo>
                    <a:pt x="26532" y="3934"/>
                  </a:lnTo>
                  <a:lnTo>
                    <a:pt x="26448" y="3872"/>
                  </a:lnTo>
                  <a:lnTo>
                    <a:pt x="26386" y="3892"/>
                  </a:lnTo>
                  <a:lnTo>
                    <a:pt x="26344" y="3872"/>
                  </a:lnTo>
                  <a:lnTo>
                    <a:pt x="26323" y="3892"/>
                  </a:lnTo>
                  <a:lnTo>
                    <a:pt x="26239" y="3892"/>
                  </a:lnTo>
                  <a:lnTo>
                    <a:pt x="26239" y="3872"/>
                  </a:lnTo>
                  <a:lnTo>
                    <a:pt x="26281" y="3872"/>
                  </a:lnTo>
                  <a:lnTo>
                    <a:pt x="26281" y="3830"/>
                  </a:lnTo>
                  <a:lnTo>
                    <a:pt x="26176" y="3746"/>
                  </a:lnTo>
                  <a:lnTo>
                    <a:pt x="26114" y="3767"/>
                  </a:lnTo>
                  <a:lnTo>
                    <a:pt x="26030" y="3746"/>
                  </a:lnTo>
                  <a:lnTo>
                    <a:pt x="26051" y="3725"/>
                  </a:lnTo>
                  <a:lnTo>
                    <a:pt x="26114" y="3683"/>
                  </a:lnTo>
                  <a:lnTo>
                    <a:pt x="26051" y="3641"/>
                  </a:lnTo>
                  <a:lnTo>
                    <a:pt x="25967" y="3641"/>
                  </a:lnTo>
                  <a:lnTo>
                    <a:pt x="25904" y="3620"/>
                  </a:lnTo>
                  <a:lnTo>
                    <a:pt x="25904" y="3558"/>
                  </a:lnTo>
                  <a:lnTo>
                    <a:pt x="25821" y="3474"/>
                  </a:lnTo>
                  <a:lnTo>
                    <a:pt x="25737" y="3411"/>
                  </a:lnTo>
                  <a:lnTo>
                    <a:pt x="25716" y="3411"/>
                  </a:lnTo>
                  <a:lnTo>
                    <a:pt x="25653" y="3369"/>
                  </a:lnTo>
                  <a:lnTo>
                    <a:pt x="25611" y="3369"/>
                  </a:lnTo>
                  <a:lnTo>
                    <a:pt x="25549" y="3432"/>
                  </a:lnTo>
                  <a:lnTo>
                    <a:pt x="25549" y="3369"/>
                  </a:lnTo>
                  <a:lnTo>
                    <a:pt x="25528" y="3328"/>
                  </a:lnTo>
                  <a:lnTo>
                    <a:pt x="25444" y="3265"/>
                  </a:lnTo>
                  <a:lnTo>
                    <a:pt x="25381" y="3369"/>
                  </a:lnTo>
                  <a:lnTo>
                    <a:pt x="25318" y="3328"/>
                  </a:lnTo>
                  <a:lnTo>
                    <a:pt x="25318" y="3244"/>
                  </a:lnTo>
                  <a:lnTo>
                    <a:pt x="25381" y="3223"/>
                  </a:lnTo>
                  <a:lnTo>
                    <a:pt x="25339" y="3160"/>
                  </a:lnTo>
                  <a:lnTo>
                    <a:pt x="25277" y="3139"/>
                  </a:lnTo>
                  <a:lnTo>
                    <a:pt x="25193" y="3160"/>
                  </a:lnTo>
                  <a:lnTo>
                    <a:pt x="25193" y="3160"/>
                  </a:lnTo>
                  <a:lnTo>
                    <a:pt x="25214" y="3118"/>
                  </a:lnTo>
                  <a:lnTo>
                    <a:pt x="25214" y="3056"/>
                  </a:lnTo>
                  <a:lnTo>
                    <a:pt x="25109" y="3014"/>
                  </a:lnTo>
                  <a:lnTo>
                    <a:pt x="25025" y="2909"/>
                  </a:lnTo>
                  <a:lnTo>
                    <a:pt x="25067" y="2888"/>
                  </a:lnTo>
                  <a:lnTo>
                    <a:pt x="25025" y="2825"/>
                  </a:lnTo>
                  <a:lnTo>
                    <a:pt x="24963" y="2804"/>
                  </a:lnTo>
                  <a:lnTo>
                    <a:pt x="24900" y="2846"/>
                  </a:lnTo>
                  <a:lnTo>
                    <a:pt x="24691" y="3056"/>
                  </a:lnTo>
                  <a:lnTo>
                    <a:pt x="24461" y="3202"/>
                  </a:lnTo>
                  <a:lnTo>
                    <a:pt x="24670" y="3035"/>
                  </a:lnTo>
                  <a:lnTo>
                    <a:pt x="24795" y="2846"/>
                  </a:lnTo>
                  <a:lnTo>
                    <a:pt x="24921" y="2721"/>
                  </a:lnTo>
                  <a:lnTo>
                    <a:pt x="24963" y="2595"/>
                  </a:lnTo>
                  <a:lnTo>
                    <a:pt x="24879" y="2532"/>
                  </a:lnTo>
                  <a:lnTo>
                    <a:pt x="24712" y="2428"/>
                  </a:lnTo>
                  <a:lnTo>
                    <a:pt x="24586" y="2428"/>
                  </a:lnTo>
                  <a:lnTo>
                    <a:pt x="24440" y="2491"/>
                  </a:lnTo>
                  <a:lnTo>
                    <a:pt x="24356" y="2491"/>
                  </a:lnTo>
                  <a:lnTo>
                    <a:pt x="24293" y="2512"/>
                  </a:lnTo>
                  <a:lnTo>
                    <a:pt x="24147" y="2532"/>
                  </a:lnTo>
                  <a:lnTo>
                    <a:pt x="23979" y="2721"/>
                  </a:lnTo>
                  <a:lnTo>
                    <a:pt x="23854" y="2825"/>
                  </a:lnTo>
                  <a:lnTo>
                    <a:pt x="23854" y="2825"/>
                  </a:lnTo>
                  <a:lnTo>
                    <a:pt x="23958" y="2700"/>
                  </a:lnTo>
                  <a:lnTo>
                    <a:pt x="23937" y="2532"/>
                  </a:lnTo>
                  <a:lnTo>
                    <a:pt x="23958" y="2407"/>
                  </a:lnTo>
                  <a:lnTo>
                    <a:pt x="23958" y="2302"/>
                  </a:lnTo>
                  <a:lnTo>
                    <a:pt x="23770" y="2198"/>
                  </a:lnTo>
                  <a:lnTo>
                    <a:pt x="23770" y="2156"/>
                  </a:lnTo>
                  <a:lnTo>
                    <a:pt x="23875" y="2093"/>
                  </a:lnTo>
                  <a:lnTo>
                    <a:pt x="23979" y="2093"/>
                  </a:lnTo>
                  <a:lnTo>
                    <a:pt x="23979" y="2051"/>
                  </a:lnTo>
                  <a:lnTo>
                    <a:pt x="23707" y="1884"/>
                  </a:lnTo>
                  <a:lnTo>
                    <a:pt x="23665" y="1800"/>
                  </a:lnTo>
                  <a:lnTo>
                    <a:pt x="23728" y="1737"/>
                  </a:lnTo>
                  <a:lnTo>
                    <a:pt x="23875" y="1654"/>
                  </a:lnTo>
                  <a:lnTo>
                    <a:pt x="23958" y="1570"/>
                  </a:lnTo>
                  <a:lnTo>
                    <a:pt x="23917" y="1486"/>
                  </a:lnTo>
                  <a:lnTo>
                    <a:pt x="23854" y="1361"/>
                  </a:lnTo>
                  <a:lnTo>
                    <a:pt x="23812" y="1361"/>
                  </a:lnTo>
                  <a:lnTo>
                    <a:pt x="23749" y="1382"/>
                  </a:lnTo>
                  <a:lnTo>
                    <a:pt x="23707" y="1319"/>
                  </a:lnTo>
                  <a:lnTo>
                    <a:pt x="23624" y="1256"/>
                  </a:lnTo>
                  <a:lnTo>
                    <a:pt x="23519" y="1256"/>
                  </a:lnTo>
                  <a:lnTo>
                    <a:pt x="23393" y="1214"/>
                  </a:lnTo>
                  <a:lnTo>
                    <a:pt x="23331" y="1172"/>
                  </a:lnTo>
                  <a:lnTo>
                    <a:pt x="23247" y="1214"/>
                  </a:lnTo>
                  <a:lnTo>
                    <a:pt x="23121" y="1214"/>
                  </a:lnTo>
                  <a:lnTo>
                    <a:pt x="23080" y="1319"/>
                  </a:lnTo>
                  <a:lnTo>
                    <a:pt x="23080" y="1361"/>
                  </a:lnTo>
                  <a:lnTo>
                    <a:pt x="22996" y="1256"/>
                  </a:lnTo>
                  <a:lnTo>
                    <a:pt x="23038" y="1151"/>
                  </a:lnTo>
                  <a:lnTo>
                    <a:pt x="23101" y="1131"/>
                  </a:lnTo>
                  <a:lnTo>
                    <a:pt x="23101" y="1026"/>
                  </a:lnTo>
                  <a:lnTo>
                    <a:pt x="23142" y="942"/>
                  </a:lnTo>
                  <a:lnTo>
                    <a:pt x="23205" y="921"/>
                  </a:lnTo>
                  <a:lnTo>
                    <a:pt x="23205" y="817"/>
                  </a:lnTo>
                  <a:lnTo>
                    <a:pt x="23226" y="712"/>
                  </a:lnTo>
                  <a:lnTo>
                    <a:pt x="23205" y="649"/>
                  </a:lnTo>
                  <a:lnTo>
                    <a:pt x="23184" y="649"/>
                  </a:lnTo>
                  <a:lnTo>
                    <a:pt x="23038" y="796"/>
                  </a:lnTo>
                  <a:lnTo>
                    <a:pt x="23017" y="900"/>
                  </a:lnTo>
                  <a:lnTo>
                    <a:pt x="22996" y="900"/>
                  </a:lnTo>
                  <a:lnTo>
                    <a:pt x="22912" y="838"/>
                  </a:lnTo>
                  <a:lnTo>
                    <a:pt x="22808" y="900"/>
                  </a:lnTo>
                  <a:lnTo>
                    <a:pt x="22787" y="942"/>
                  </a:lnTo>
                  <a:lnTo>
                    <a:pt x="22808" y="1047"/>
                  </a:lnTo>
                  <a:lnTo>
                    <a:pt x="22724" y="1131"/>
                  </a:lnTo>
                  <a:lnTo>
                    <a:pt x="22682" y="1131"/>
                  </a:lnTo>
                  <a:lnTo>
                    <a:pt x="22661" y="1068"/>
                  </a:lnTo>
                  <a:lnTo>
                    <a:pt x="22598" y="1214"/>
                  </a:lnTo>
                  <a:lnTo>
                    <a:pt x="22598" y="1319"/>
                  </a:lnTo>
                  <a:lnTo>
                    <a:pt x="22556" y="1172"/>
                  </a:lnTo>
                  <a:lnTo>
                    <a:pt x="22556" y="1047"/>
                  </a:lnTo>
                  <a:lnTo>
                    <a:pt x="22598" y="942"/>
                  </a:lnTo>
                  <a:lnTo>
                    <a:pt x="22556" y="921"/>
                  </a:lnTo>
                  <a:lnTo>
                    <a:pt x="22473" y="1005"/>
                  </a:lnTo>
                  <a:lnTo>
                    <a:pt x="22452" y="1068"/>
                  </a:lnTo>
                  <a:lnTo>
                    <a:pt x="22368" y="1110"/>
                  </a:lnTo>
                  <a:lnTo>
                    <a:pt x="22410" y="921"/>
                  </a:lnTo>
                  <a:lnTo>
                    <a:pt x="22368" y="817"/>
                  </a:lnTo>
                  <a:lnTo>
                    <a:pt x="22264" y="817"/>
                  </a:lnTo>
                  <a:lnTo>
                    <a:pt x="22284" y="733"/>
                  </a:lnTo>
                  <a:lnTo>
                    <a:pt x="22410" y="628"/>
                  </a:lnTo>
                  <a:lnTo>
                    <a:pt x="22515" y="607"/>
                  </a:lnTo>
                  <a:lnTo>
                    <a:pt x="22661" y="712"/>
                  </a:lnTo>
                  <a:lnTo>
                    <a:pt x="22808" y="628"/>
                  </a:lnTo>
                  <a:lnTo>
                    <a:pt x="22912" y="607"/>
                  </a:lnTo>
                  <a:lnTo>
                    <a:pt x="23017" y="503"/>
                  </a:lnTo>
                  <a:lnTo>
                    <a:pt x="23017" y="440"/>
                  </a:lnTo>
                  <a:lnTo>
                    <a:pt x="23038" y="398"/>
                  </a:lnTo>
                  <a:lnTo>
                    <a:pt x="23017" y="335"/>
                  </a:lnTo>
                  <a:lnTo>
                    <a:pt x="22891" y="294"/>
                  </a:lnTo>
                  <a:lnTo>
                    <a:pt x="22828" y="294"/>
                  </a:lnTo>
                  <a:lnTo>
                    <a:pt x="22828" y="189"/>
                  </a:lnTo>
                  <a:lnTo>
                    <a:pt x="22787" y="126"/>
                  </a:lnTo>
                  <a:lnTo>
                    <a:pt x="22766" y="105"/>
                  </a:lnTo>
                  <a:lnTo>
                    <a:pt x="22787" y="84"/>
                  </a:lnTo>
                  <a:lnTo>
                    <a:pt x="22828" y="63"/>
                  </a:lnTo>
                  <a:lnTo>
                    <a:pt x="2287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" name="Google Shape;2919;p82">
              <a:extLst>
                <a:ext uri="{FF2B5EF4-FFF2-40B4-BE49-F238E27FC236}">
                  <a16:creationId xmlns:a16="http://schemas.microsoft.com/office/drawing/2014/main" id="{CF42BA1F-A352-A23D-28AA-B21FF967C67B}"/>
                </a:ext>
              </a:extLst>
            </p:cNvPr>
            <p:cNvGrpSpPr/>
            <p:nvPr/>
          </p:nvGrpSpPr>
          <p:grpSpPr>
            <a:xfrm>
              <a:off x="3230417" y="3103734"/>
              <a:ext cx="282982" cy="280332"/>
              <a:chOff x="2605700" y="3152850"/>
              <a:chExt cx="594125" cy="616250"/>
            </a:xfrm>
          </p:grpSpPr>
          <p:sp>
            <p:nvSpPr>
              <p:cNvPr id="2592" name="Google Shape;2920;p82">
                <a:extLst>
                  <a:ext uri="{FF2B5EF4-FFF2-40B4-BE49-F238E27FC236}">
                    <a16:creationId xmlns:a16="http://schemas.microsoft.com/office/drawing/2014/main" id="{78FF5824-4602-C6E0-0FCF-B9A5E174EED6}"/>
                  </a:ext>
                </a:extLst>
              </p:cNvPr>
              <p:cNvSpPr/>
              <p:nvPr/>
            </p:nvSpPr>
            <p:spPr>
              <a:xfrm>
                <a:off x="2605700" y="3152850"/>
                <a:ext cx="379825" cy="616250"/>
              </a:xfrm>
              <a:custGeom>
                <a:avLst/>
                <a:gdLst/>
                <a:ahLst/>
                <a:cxnLst/>
                <a:rect l="l" t="t" r="r" b="b"/>
                <a:pathLst>
                  <a:path w="15193" h="24650" extrusionOk="0">
                    <a:moveTo>
                      <a:pt x="14024" y="2338"/>
                    </a:moveTo>
                    <a:lnTo>
                      <a:pt x="8818" y="0"/>
                    </a:lnTo>
                    <a:lnTo>
                      <a:pt x="4037" y="1594"/>
                    </a:lnTo>
                    <a:lnTo>
                      <a:pt x="0" y="7225"/>
                    </a:lnTo>
                    <a:lnTo>
                      <a:pt x="2018" y="11156"/>
                    </a:lnTo>
                    <a:lnTo>
                      <a:pt x="7331" y="12325"/>
                    </a:lnTo>
                    <a:lnTo>
                      <a:pt x="10518" y="17531"/>
                    </a:lnTo>
                    <a:lnTo>
                      <a:pt x="11049" y="22843"/>
                    </a:lnTo>
                    <a:lnTo>
                      <a:pt x="13705" y="24650"/>
                    </a:lnTo>
                    <a:lnTo>
                      <a:pt x="15193" y="18700"/>
                    </a:lnTo>
                    <a:lnTo>
                      <a:pt x="12218" y="5844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sp>
            <p:nvSpPr>
              <p:cNvPr id="2593" name="Google Shape;2921;p82">
                <a:extLst>
                  <a:ext uri="{FF2B5EF4-FFF2-40B4-BE49-F238E27FC236}">
                    <a16:creationId xmlns:a16="http://schemas.microsoft.com/office/drawing/2014/main" id="{1C9D640A-297D-AE65-6F9D-C830A05AB371}"/>
                  </a:ext>
                </a:extLst>
              </p:cNvPr>
              <p:cNvSpPr/>
              <p:nvPr/>
            </p:nvSpPr>
            <p:spPr>
              <a:xfrm>
                <a:off x="2632775" y="3168475"/>
                <a:ext cx="567050" cy="590050"/>
              </a:xfrm>
              <a:custGeom>
                <a:avLst/>
                <a:gdLst/>
                <a:ahLst/>
                <a:cxnLst/>
                <a:rect l="l" t="t" r="r" b="b"/>
                <a:pathLst>
                  <a:path w="22682" h="23602" extrusionOk="0">
                    <a:moveTo>
                      <a:pt x="13852" y="21070"/>
                    </a:moveTo>
                    <a:lnTo>
                      <a:pt x="13894" y="21091"/>
                    </a:lnTo>
                    <a:lnTo>
                      <a:pt x="13977" y="21217"/>
                    </a:lnTo>
                    <a:lnTo>
                      <a:pt x="14103" y="21384"/>
                    </a:lnTo>
                    <a:lnTo>
                      <a:pt x="14166" y="21384"/>
                    </a:lnTo>
                    <a:lnTo>
                      <a:pt x="14208" y="21342"/>
                    </a:lnTo>
                    <a:lnTo>
                      <a:pt x="14228" y="21384"/>
                    </a:lnTo>
                    <a:lnTo>
                      <a:pt x="14228" y="21489"/>
                    </a:lnTo>
                    <a:lnTo>
                      <a:pt x="14187" y="21489"/>
                    </a:lnTo>
                    <a:lnTo>
                      <a:pt x="14124" y="21698"/>
                    </a:lnTo>
                    <a:lnTo>
                      <a:pt x="13998" y="21928"/>
                    </a:lnTo>
                    <a:lnTo>
                      <a:pt x="13873" y="21928"/>
                    </a:lnTo>
                    <a:lnTo>
                      <a:pt x="13852" y="22075"/>
                    </a:lnTo>
                    <a:lnTo>
                      <a:pt x="13789" y="22158"/>
                    </a:lnTo>
                    <a:lnTo>
                      <a:pt x="13768" y="22158"/>
                    </a:lnTo>
                    <a:lnTo>
                      <a:pt x="13643" y="22242"/>
                    </a:lnTo>
                    <a:lnTo>
                      <a:pt x="13559" y="22326"/>
                    </a:lnTo>
                    <a:lnTo>
                      <a:pt x="13559" y="22367"/>
                    </a:lnTo>
                    <a:lnTo>
                      <a:pt x="13454" y="22388"/>
                    </a:lnTo>
                    <a:lnTo>
                      <a:pt x="13392" y="22451"/>
                    </a:lnTo>
                    <a:lnTo>
                      <a:pt x="13392" y="22472"/>
                    </a:lnTo>
                    <a:lnTo>
                      <a:pt x="13329" y="22347"/>
                    </a:lnTo>
                    <a:lnTo>
                      <a:pt x="13371" y="22242"/>
                    </a:lnTo>
                    <a:lnTo>
                      <a:pt x="13454" y="22179"/>
                    </a:lnTo>
                    <a:lnTo>
                      <a:pt x="13454" y="22116"/>
                    </a:lnTo>
                    <a:lnTo>
                      <a:pt x="13559" y="22012"/>
                    </a:lnTo>
                    <a:lnTo>
                      <a:pt x="13559" y="21928"/>
                    </a:lnTo>
                    <a:lnTo>
                      <a:pt x="13601" y="21970"/>
                    </a:lnTo>
                    <a:lnTo>
                      <a:pt x="13684" y="21970"/>
                    </a:lnTo>
                    <a:lnTo>
                      <a:pt x="13789" y="21865"/>
                    </a:lnTo>
                    <a:lnTo>
                      <a:pt x="13789" y="21761"/>
                    </a:lnTo>
                    <a:lnTo>
                      <a:pt x="13810" y="21740"/>
                    </a:lnTo>
                    <a:lnTo>
                      <a:pt x="13810" y="21614"/>
                    </a:lnTo>
                    <a:lnTo>
                      <a:pt x="13873" y="21551"/>
                    </a:lnTo>
                    <a:lnTo>
                      <a:pt x="13915" y="21551"/>
                    </a:lnTo>
                    <a:lnTo>
                      <a:pt x="13977" y="21447"/>
                    </a:lnTo>
                    <a:lnTo>
                      <a:pt x="13956" y="21384"/>
                    </a:lnTo>
                    <a:lnTo>
                      <a:pt x="13894" y="21300"/>
                    </a:lnTo>
                    <a:lnTo>
                      <a:pt x="13894" y="21112"/>
                    </a:lnTo>
                    <a:lnTo>
                      <a:pt x="13852" y="21070"/>
                    </a:lnTo>
                    <a:close/>
                    <a:moveTo>
                      <a:pt x="7617" y="0"/>
                    </a:moveTo>
                    <a:lnTo>
                      <a:pt x="7617" y="147"/>
                    </a:lnTo>
                    <a:lnTo>
                      <a:pt x="7575" y="272"/>
                    </a:lnTo>
                    <a:lnTo>
                      <a:pt x="7282" y="481"/>
                    </a:lnTo>
                    <a:lnTo>
                      <a:pt x="7094" y="502"/>
                    </a:lnTo>
                    <a:lnTo>
                      <a:pt x="6842" y="607"/>
                    </a:lnTo>
                    <a:lnTo>
                      <a:pt x="6738" y="565"/>
                    </a:lnTo>
                    <a:lnTo>
                      <a:pt x="6570" y="586"/>
                    </a:lnTo>
                    <a:lnTo>
                      <a:pt x="6382" y="732"/>
                    </a:lnTo>
                    <a:lnTo>
                      <a:pt x="6215" y="795"/>
                    </a:lnTo>
                    <a:lnTo>
                      <a:pt x="6152" y="732"/>
                    </a:lnTo>
                    <a:lnTo>
                      <a:pt x="5901" y="774"/>
                    </a:lnTo>
                    <a:lnTo>
                      <a:pt x="5692" y="774"/>
                    </a:lnTo>
                    <a:lnTo>
                      <a:pt x="5503" y="670"/>
                    </a:lnTo>
                    <a:lnTo>
                      <a:pt x="5315" y="628"/>
                    </a:lnTo>
                    <a:lnTo>
                      <a:pt x="5169" y="586"/>
                    </a:lnTo>
                    <a:lnTo>
                      <a:pt x="5169" y="586"/>
                    </a:lnTo>
                    <a:lnTo>
                      <a:pt x="5231" y="711"/>
                    </a:lnTo>
                    <a:lnTo>
                      <a:pt x="5378" y="774"/>
                    </a:lnTo>
                    <a:lnTo>
                      <a:pt x="5503" y="879"/>
                    </a:lnTo>
                    <a:lnTo>
                      <a:pt x="5545" y="984"/>
                    </a:lnTo>
                    <a:lnTo>
                      <a:pt x="5399" y="1235"/>
                    </a:lnTo>
                    <a:lnTo>
                      <a:pt x="5420" y="1297"/>
                    </a:lnTo>
                    <a:lnTo>
                      <a:pt x="5441" y="1339"/>
                    </a:lnTo>
                    <a:lnTo>
                      <a:pt x="5420" y="1528"/>
                    </a:lnTo>
                    <a:lnTo>
                      <a:pt x="5692" y="1611"/>
                    </a:lnTo>
                    <a:lnTo>
                      <a:pt x="5859" y="1569"/>
                    </a:lnTo>
                    <a:lnTo>
                      <a:pt x="6047" y="1611"/>
                    </a:lnTo>
                    <a:lnTo>
                      <a:pt x="6047" y="1716"/>
                    </a:lnTo>
                    <a:lnTo>
                      <a:pt x="5922" y="1758"/>
                    </a:lnTo>
                    <a:lnTo>
                      <a:pt x="5650" y="1820"/>
                    </a:lnTo>
                    <a:lnTo>
                      <a:pt x="5608" y="1862"/>
                    </a:lnTo>
                    <a:lnTo>
                      <a:pt x="5545" y="1925"/>
                    </a:lnTo>
                    <a:lnTo>
                      <a:pt x="5503" y="2072"/>
                    </a:lnTo>
                    <a:lnTo>
                      <a:pt x="5210" y="2239"/>
                    </a:lnTo>
                    <a:lnTo>
                      <a:pt x="5106" y="2344"/>
                    </a:lnTo>
                    <a:lnTo>
                      <a:pt x="4897" y="2469"/>
                    </a:lnTo>
                    <a:lnTo>
                      <a:pt x="4771" y="2616"/>
                    </a:lnTo>
                    <a:lnTo>
                      <a:pt x="4541" y="2616"/>
                    </a:lnTo>
                    <a:lnTo>
                      <a:pt x="4394" y="2595"/>
                    </a:lnTo>
                    <a:lnTo>
                      <a:pt x="4164" y="2406"/>
                    </a:lnTo>
                    <a:lnTo>
                      <a:pt x="3955" y="2260"/>
                    </a:lnTo>
                    <a:lnTo>
                      <a:pt x="3809" y="2281"/>
                    </a:lnTo>
                    <a:lnTo>
                      <a:pt x="3809" y="2134"/>
                    </a:lnTo>
                    <a:lnTo>
                      <a:pt x="3767" y="1988"/>
                    </a:lnTo>
                    <a:lnTo>
                      <a:pt x="3662" y="1883"/>
                    </a:lnTo>
                    <a:lnTo>
                      <a:pt x="3641" y="1820"/>
                    </a:lnTo>
                    <a:lnTo>
                      <a:pt x="3495" y="1862"/>
                    </a:lnTo>
                    <a:lnTo>
                      <a:pt x="3390" y="1988"/>
                    </a:lnTo>
                    <a:lnTo>
                      <a:pt x="3306" y="1988"/>
                    </a:lnTo>
                    <a:lnTo>
                      <a:pt x="3244" y="1946"/>
                    </a:lnTo>
                    <a:lnTo>
                      <a:pt x="3139" y="1946"/>
                    </a:lnTo>
                    <a:lnTo>
                      <a:pt x="3076" y="2030"/>
                    </a:lnTo>
                    <a:lnTo>
                      <a:pt x="2407" y="2030"/>
                    </a:lnTo>
                    <a:lnTo>
                      <a:pt x="2386" y="2197"/>
                    </a:lnTo>
                    <a:lnTo>
                      <a:pt x="2448" y="2344"/>
                    </a:lnTo>
                    <a:lnTo>
                      <a:pt x="2658" y="2385"/>
                    </a:lnTo>
                    <a:lnTo>
                      <a:pt x="2720" y="2553"/>
                    </a:lnTo>
                    <a:lnTo>
                      <a:pt x="2679" y="2616"/>
                    </a:lnTo>
                    <a:lnTo>
                      <a:pt x="2762" y="2699"/>
                    </a:lnTo>
                    <a:lnTo>
                      <a:pt x="2720" y="2804"/>
                    </a:lnTo>
                    <a:lnTo>
                      <a:pt x="2595" y="2720"/>
                    </a:lnTo>
                    <a:lnTo>
                      <a:pt x="2197" y="2867"/>
                    </a:lnTo>
                    <a:lnTo>
                      <a:pt x="2239" y="3180"/>
                    </a:lnTo>
                    <a:lnTo>
                      <a:pt x="2344" y="3306"/>
                    </a:lnTo>
                    <a:lnTo>
                      <a:pt x="2553" y="3452"/>
                    </a:lnTo>
                    <a:lnTo>
                      <a:pt x="2679" y="3724"/>
                    </a:lnTo>
                    <a:lnTo>
                      <a:pt x="2679" y="3913"/>
                    </a:lnTo>
                    <a:lnTo>
                      <a:pt x="2679" y="3976"/>
                    </a:lnTo>
                    <a:lnTo>
                      <a:pt x="2365" y="5189"/>
                    </a:lnTo>
                    <a:lnTo>
                      <a:pt x="2260" y="5503"/>
                    </a:lnTo>
                    <a:lnTo>
                      <a:pt x="2281" y="5545"/>
                    </a:lnTo>
                    <a:lnTo>
                      <a:pt x="2239" y="5629"/>
                    </a:lnTo>
                    <a:lnTo>
                      <a:pt x="2093" y="5608"/>
                    </a:lnTo>
                    <a:lnTo>
                      <a:pt x="2093" y="5587"/>
                    </a:lnTo>
                    <a:lnTo>
                      <a:pt x="1967" y="5503"/>
                    </a:lnTo>
                    <a:lnTo>
                      <a:pt x="1821" y="5503"/>
                    </a:lnTo>
                    <a:lnTo>
                      <a:pt x="1758" y="5482"/>
                    </a:lnTo>
                    <a:lnTo>
                      <a:pt x="1716" y="5545"/>
                    </a:lnTo>
                    <a:lnTo>
                      <a:pt x="1319" y="5691"/>
                    </a:lnTo>
                    <a:lnTo>
                      <a:pt x="1026" y="5733"/>
                    </a:lnTo>
                    <a:lnTo>
                      <a:pt x="942" y="5817"/>
                    </a:lnTo>
                    <a:lnTo>
                      <a:pt x="879" y="5838"/>
                    </a:lnTo>
                    <a:lnTo>
                      <a:pt x="733" y="5963"/>
                    </a:lnTo>
                    <a:lnTo>
                      <a:pt x="607" y="6026"/>
                    </a:lnTo>
                    <a:lnTo>
                      <a:pt x="503" y="6110"/>
                    </a:lnTo>
                    <a:lnTo>
                      <a:pt x="523" y="6256"/>
                    </a:lnTo>
                    <a:lnTo>
                      <a:pt x="482" y="6340"/>
                    </a:lnTo>
                    <a:lnTo>
                      <a:pt x="503" y="6424"/>
                    </a:lnTo>
                    <a:lnTo>
                      <a:pt x="356" y="6570"/>
                    </a:lnTo>
                    <a:lnTo>
                      <a:pt x="398" y="6779"/>
                    </a:lnTo>
                    <a:lnTo>
                      <a:pt x="461" y="6884"/>
                    </a:lnTo>
                    <a:lnTo>
                      <a:pt x="356" y="6968"/>
                    </a:lnTo>
                    <a:lnTo>
                      <a:pt x="272" y="6947"/>
                    </a:lnTo>
                    <a:lnTo>
                      <a:pt x="105" y="7051"/>
                    </a:lnTo>
                    <a:lnTo>
                      <a:pt x="105" y="7156"/>
                    </a:lnTo>
                    <a:lnTo>
                      <a:pt x="63" y="7198"/>
                    </a:lnTo>
                    <a:lnTo>
                      <a:pt x="84" y="7282"/>
                    </a:lnTo>
                    <a:lnTo>
                      <a:pt x="63" y="7407"/>
                    </a:lnTo>
                    <a:lnTo>
                      <a:pt x="0" y="7512"/>
                    </a:lnTo>
                    <a:lnTo>
                      <a:pt x="63" y="7616"/>
                    </a:lnTo>
                    <a:lnTo>
                      <a:pt x="42" y="7700"/>
                    </a:lnTo>
                    <a:lnTo>
                      <a:pt x="189" y="7846"/>
                    </a:lnTo>
                    <a:lnTo>
                      <a:pt x="482" y="8307"/>
                    </a:lnTo>
                    <a:lnTo>
                      <a:pt x="314" y="8474"/>
                    </a:lnTo>
                    <a:lnTo>
                      <a:pt x="691" y="8453"/>
                    </a:lnTo>
                    <a:lnTo>
                      <a:pt x="879" y="8474"/>
                    </a:lnTo>
                    <a:lnTo>
                      <a:pt x="1005" y="8662"/>
                    </a:lnTo>
                    <a:lnTo>
                      <a:pt x="1026" y="8830"/>
                    </a:lnTo>
                    <a:lnTo>
                      <a:pt x="1256" y="8830"/>
                    </a:lnTo>
                    <a:lnTo>
                      <a:pt x="1549" y="8851"/>
                    </a:lnTo>
                    <a:lnTo>
                      <a:pt x="1779" y="8621"/>
                    </a:lnTo>
                    <a:lnTo>
                      <a:pt x="1988" y="8474"/>
                    </a:lnTo>
                    <a:lnTo>
                      <a:pt x="2051" y="8537"/>
                    </a:lnTo>
                    <a:lnTo>
                      <a:pt x="2030" y="8662"/>
                    </a:lnTo>
                    <a:lnTo>
                      <a:pt x="1967" y="8725"/>
                    </a:lnTo>
                    <a:lnTo>
                      <a:pt x="1967" y="8934"/>
                    </a:lnTo>
                    <a:lnTo>
                      <a:pt x="1988" y="9269"/>
                    </a:lnTo>
                    <a:lnTo>
                      <a:pt x="1988" y="9395"/>
                    </a:lnTo>
                    <a:lnTo>
                      <a:pt x="2072" y="9478"/>
                    </a:lnTo>
                    <a:lnTo>
                      <a:pt x="2176" y="9458"/>
                    </a:lnTo>
                    <a:lnTo>
                      <a:pt x="2281" y="9416"/>
                    </a:lnTo>
                    <a:lnTo>
                      <a:pt x="2469" y="9416"/>
                    </a:lnTo>
                    <a:lnTo>
                      <a:pt x="2511" y="9458"/>
                    </a:lnTo>
                    <a:lnTo>
                      <a:pt x="3076" y="9458"/>
                    </a:lnTo>
                    <a:lnTo>
                      <a:pt x="3223" y="9353"/>
                    </a:lnTo>
                    <a:lnTo>
                      <a:pt x="3306" y="9353"/>
                    </a:lnTo>
                    <a:lnTo>
                      <a:pt x="3432" y="9248"/>
                    </a:lnTo>
                    <a:lnTo>
                      <a:pt x="3557" y="9248"/>
                    </a:lnTo>
                    <a:lnTo>
                      <a:pt x="3725" y="9186"/>
                    </a:lnTo>
                    <a:lnTo>
                      <a:pt x="3829" y="8934"/>
                    </a:lnTo>
                    <a:lnTo>
                      <a:pt x="4081" y="8746"/>
                    </a:lnTo>
                    <a:lnTo>
                      <a:pt x="4269" y="8725"/>
                    </a:lnTo>
                    <a:lnTo>
                      <a:pt x="4457" y="8621"/>
                    </a:lnTo>
                    <a:lnTo>
                      <a:pt x="4583" y="8621"/>
                    </a:lnTo>
                    <a:lnTo>
                      <a:pt x="4687" y="8683"/>
                    </a:lnTo>
                    <a:lnTo>
                      <a:pt x="4813" y="8621"/>
                    </a:lnTo>
                    <a:lnTo>
                      <a:pt x="4897" y="8662"/>
                    </a:lnTo>
                    <a:lnTo>
                      <a:pt x="4876" y="8788"/>
                    </a:lnTo>
                    <a:lnTo>
                      <a:pt x="4959" y="8997"/>
                    </a:lnTo>
                    <a:lnTo>
                      <a:pt x="5085" y="9374"/>
                    </a:lnTo>
                    <a:lnTo>
                      <a:pt x="5169" y="9646"/>
                    </a:lnTo>
                    <a:lnTo>
                      <a:pt x="5106" y="9751"/>
                    </a:lnTo>
                    <a:lnTo>
                      <a:pt x="5210" y="9960"/>
                    </a:lnTo>
                    <a:lnTo>
                      <a:pt x="5357" y="10002"/>
                    </a:lnTo>
                    <a:lnTo>
                      <a:pt x="5399" y="10190"/>
                    </a:lnTo>
                    <a:lnTo>
                      <a:pt x="5524" y="10274"/>
                    </a:lnTo>
                    <a:lnTo>
                      <a:pt x="5713" y="10357"/>
                    </a:lnTo>
                    <a:lnTo>
                      <a:pt x="5838" y="10462"/>
                    </a:lnTo>
                    <a:lnTo>
                      <a:pt x="5901" y="10420"/>
                    </a:lnTo>
                    <a:lnTo>
                      <a:pt x="6131" y="10357"/>
                    </a:lnTo>
                    <a:lnTo>
                      <a:pt x="6340" y="10587"/>
                    </a:lnTo>
                    <a:lnTo>
                      <a:pt x="6508" y="10525"/>
                    </a:lnTo>
                    <a:lnTo>
                      <a:pt x="6717" y="10755"/>
                    </a:lnTo>
                    <a:lnTo>
                      <a:pt x="6822" y="10755"/>
                    </a:lnTo>
                    <a:lnTo>
                      <a:pt x="7073" y="10839"/>
                    </a:lnTo>
                    <a:lnTo>
                      <a:pt x="7240" y="10880"/>
                    </a:lnTo>
                    <a:lnTo>
                      <a:pt x="7261" y="11048"/>
                    </a:lnTo>
                    <a:lnTo>
                      <a:pt x="7366" y="11069"/>
                    </a:lnTo>
                    <a:lnTo>
                      <a:pt x="7512" y="11152"/>
                    </a:lnTo>
                    <a:lnTo>
                      <a:pt x="7868" y="11131"/>
                    </a:lnTo>
                    <a:lnTo>
                      <a:pt x="8098" y="11257"/>
                    </a:lnTo>
                    <a:lnTo>
                      <a:pt x="8140" y="11362"/>
                    </a:lnTo>
                    <a:lnTo>
                      <a:pt x="8119" y="11634"/>
                    </a:lnTo>
                    <a:lnTo>
                      <a:pt x="8182" y="11843"/>
                    </a:lnTo>
                    <a:lnTo>
                      <a:pt x="8098" y="11968"/>
                    </a:lnTo>
                    <a:lnTo>
                      <a:pt x="8307" y="12324"/>
                    </a:lnTo>
                    <a:lnTo>
                      <a:pt x="8286" y="12596"/>
                    </a:lnTo>
                    <a:lnTo>
                      <a:pt x="9290" y="12617"/>
                    </a:lnTo>
                    <a:lnTo>
                      <a:pt x="9353" y="12973"/>
                    </a:lnTo>
                    <a:lnTo>
                      <a:pt x="9332" y="13224"/>
                    </a:lnTo>
                    <a:lnTo>
                      <a:pt x="9604" y="13287"/>
                    </a:lnTo>
                    <a:lnTo>
                      <a:pt x="9897" y="13810"/>
                    </a:lnTo>
                    <a:lnTo>
                      <a:pt x="9918" y="14103"/>
                    </a:lnTo>
                    <a:lnTo>
                      <a:pt x="9646" y="14688"/>
                    </a:lnTo>
                    <a:lnTo>
                      <a:pt x="9667" y="14772"/>
                    </a:lnTo>
                    <a:lnTo>
                      <a:pt x="9583" y="14856"/>
                    </a:lnTo>
                    <a:lnTo>
                      <a:pt x="9646" y="14919"/>
                    </a:lnTo>
                    <a:lnTo>
                      <a:pt x="9604" y="15044"/>
                    </a:lnTo>
                    <a:lnTo>
                      <a:pt x="9751" y="15149"/>
                    </a:lnTo>
                    <a:lnTo>
                      <a:pt x="9751" y="15337"/>
                    </a:lnTo>
                    <a:lnTo>
                      <a:pt x="9855" y="15525"/>
                    </a:lnTo>
                    <a:lnTo>
                      <a:pt x="9793" y="15860"/>
                    </a:lnTo>
                    <a:lnTo>
                      <a:pt x="9814" y="15986"/>
                    </a:lnTo>
                    <a:lnTo>
                      <a:pt x="9772" y="16111"/>
                    </a:lnTo>
                    <a:lnTo>
                      <a:pt x="9814" y="16258"/>
                    </a:lnTo>
                    <a:lnTo>
                      <a:pt x="10023" y="16216"/>
                    </a:lnTo>
                    <a:lnTo>
                      <a:pt x="10107" y="16279"/>
                    </a:lnTo>
                    <a:lnTo>
                      <a:pt x="10379" y="16258"/>
                    </a:lnTo>
                    <a:lnTo>
                      <a:pt x="10525" y="16300"/>
                    </a:lnTo>
                    <a:lnTo>
                      <a:pt x="10797" y="16195"/>
                    </a:lnTo>
                    <a:lnTo>
                      <a:pt x="10923" y="16300"/>
                    </a:lnTo>
                    <a:lnTo>
                      <a:pt x="11027" y="16321"/>
                    </a:lnTo>
                    <a:lnTo>
                      <a:pt x="11069" y="16467"/>
                    </a:lnTo>
                    <a:lnTo>
                      <a:pt x="11236" y="17095"/>
                    </a:lnTo>
                    <a:lnTo>
                      <a:pt x="11341" y="17304"/>
                    </a:lnTo>
                    <a:lnTo>
                      <a:pt x="11446" y="17325"/>
                    </a:lnTo>
                    <a:lnTo>
                      <a:pt x="11676" y="17199"/>
                    </a:lnTo>
                    <a:lnTo>
                      <a:pt x="11801" y="17241"/>
                    </a:lnTo>
                    <a:lnTo>
                      <a:pt x="11885" y="17325"/>
                    </a:lnTo>
                    <a:lnTo>
                      <a:pt x="11969" y="17346"/>
                    </a:lnTo>
                    <a:lnTo>
                      <a:pt x="11906" y="17450"/>
                    </a:lnTo>
                    <a:lnTo>
                      <a:pt x="11885" y="17994"/>
                    </a:lnTo>
                    <a:lnTo>
                      <a:pt x="11864" y="18057"/>
                    </a:lnTo>
                    <a:lnTo>
                      <a:pt x="11822" y="18078"/>
                    </a:lnTo>
                    <a:lnTo>
                      <a:pt x="11822" y="18162"/>
                    </a:lnTo>
                    <a:lnTo>
                      <a:pt x="11801" y="18204"/>
                    </a:lnTo>
                    <a:lnTo>
                      <a:pt x="11801" y="18287"/>
                    </a:lnTo>
                    <a:lnTo>
                      <a:pt x="11906" y="18204"/>
                    </a:lnTo>
                    <a:lnTo>
                      <a:pt x="12178" y="18245"/>
                    </a:lnTo>
                    <a:lnTo>
                      <a:pt x="12178" y="18350"/>
                    </a:lnTo>
                    <a:lnTo>
                      <a:pt x="12283" y="18580"/>
                    </a:lnTo>
                    <a:lnTo>
                      <a:pt x="12283" y="18769"/>
                    </a:lnTo>
                    <a:lnTo>
                      <a:pt x="12303" y="18999"/>
                    </a:lnTo>
                    <a:lnTo>
                      <a:pt x="12324" y="19208"/>
                    </a:lnTo>
                    <a:lnTo>
                      <a:pt x="12303" y="19292"/>
                    </a:lnTo>
                    <a:lnTo>
                      <a:pt x="12199" y="19292"/>
                    </a:lnTo>
                    <a:lnTo>
                      <a:pt x="12073" y="19354"/>
                    </a:lnTo>
                    <a:lnTo>
                      <a:pt x="12031" y="19417"/>
                    </a:lnTo>
                    <a:lnTo>
                      <a:pt x="11969" y="19501"/>
                    </a:lnTo>
                    <a:lnTo>
                      <a:pt x="11927" y="19459"/>
                    </a:lnTo>
                    <a:lnTo>
                      <a:pt x="11697" y="19626"/>
                    </a:lnTo>
                    <a:lnTo>
                      <a:pt x="11655" y="19710"/>
                    </a:lnTo>
                    <a:lnTo>
                      <a:pt x="11571" y="19731"/>
                    </a:lnTo>
                    <a:lnTo>
                      <a:pt x="11362" y="19919"/>
                    </a:lnTo>
                    <a:lnTo>
                      <a:pt x="11278" y="19940"/>
                    </a:lnTo>
                    <a:lnTo>
                      <a:pt x="11278" y="20066"/>
                    </a:lnTo>
                    <a:lnTo>
                      <a:pt x="11195" y="20087"/>
                    </a:lnTo>
                    <a:lnTo>
                      <a:pt x="11132" y="20087"/>
                    </a:lnTo>
                    <a:lnTo>
                      <a:pt x="10943" y="20338"/>
                    </a:lnTo>
                    <a:lnTo>
                      <a:pt x="10923" y="20401"/>
                    </a:lnTo>
                    <a:lnTo>
                      <a:pt x="10923" y="20547"/>
                    </a:lnTo>
                    <a:lnTo>
                      <a:pt x="10839" y="20568"/>
                    </a:lnTo>
                    <a:lnTo>
                      <a:pt x="10776" y="20652"/>
                    </a:lnTo>
                    <a:lnTo>
                      <a:pt x="10671" y="20861"/>
                    </a:lnTo>
                    <a:lnTo>
                      <a:pt x="10609" y="20924"/>
                    </a:lnTo>
                    <a:lnTo>
                      <a:pt x="10504" y="21091"/>
                    </a:lnTo>
                    <a:lnTo>
                      <a:pt x="10504" y="21133"/>
                    </a:lnTo>
                    <a:lnTo>
                      <a:pt x="10399" y="21217"/>
                    </a:lnTo>
                    <a:lnTo>
                      <a:pt x="10358" y="21279"/>
                    </a:lnTo>
                    <a:lnTo>
                      <a:pt x="10441" y="21279"/>
                    </a:lnTo>
                    <a:lnTo>
                      <a:pt x="10504" y="21300"/>
                    </a:lnTo>
                    <a:lnTo>
                      <a:pt x="10776" y="21217"/>
                    </a:lnTo>
                    <a:lnTo>
                      <a:pt x="10923" y="21300"/>
                    </a:lnTo>
                    <a:lnTo>
                      <a:pt x="11048" y="21489"/>
                    </a:lnTo>
                    <a:lnTo>
                      <a:pt x="11153" y="21530"/>
                    </a:lnTo>
                    <a:lnTo>
                      <a:pt x="11236" y="21698"/>
                    </a:lnTo>
                    <a:lnTo>
                      <a:pt x="11362" y="21928"/>
                    </a:lnTo>
                    <a:lnTo>
                      <a:pt x="11446" y="21928"/>
                    </a:lnTo>
                    <a:lnTo>
                      <a:pt x="11550" y="21803"/>
                    </a:lnTo>
                    <a:lnTo>
                      <a:pt x="11592" y="21803"/>
                    </a:lnTo>
                    <a:lnTo>
                      <a:pt x="11718" y="22012"/>
                    </a:lnTo>
                    <a:lnTo>
                      <a:pt x="11885" y="22075"/>
                    </a:lnTo>
                    <a:lnTo>
                      <a:pt x="12011" y="22116"/>
                    </a:lnTo>
                    <a:lnTo>
                      <a:pt x="12136" y="22242"/>
                    </a:lnTo>
                    <a:lnTo>
                      <a:pt x="12136" y="22388"/>
                    </a:lnTo>
                    <a:lnTo>
                      <a:pt x="12241" y="22367"/>
                    </a:lnTo>
                    <a:lnTo>
                      <a:pt x="12492" y="22472"/>
                    </a:lnTo>
                    <a:lnTo>
                      <a:pt x="12617" y="22639"/>
                    </a:lnTo>
                    <a:lnTo>
                      <a:pt x="12743" y="22849"/>
                    </a:lnTo>
                    <a:lnTo>
                      <a:pt x="12868" y="22911"/>
                    </a:lnTo>
                    <a:lnTo>
                      <a:pt x="12848" y="23079"/>
                    </a:lnTo>
                    <a:lnTo>
                      <a:pt x="12743" y="23225"/>
                    </a:lnTo>
                    <a:lnTo>
                      <a:pt x="12806" y="23414"/>
                    </a:lnTo>
                    <a:lnTo>
                      <a:pt x="12827" y="23476"/>
                    </a:lnTo>
                    <a:lnTo>
                      <a:pt x="12848" y="23497"/>
                    </a:lnTo>
                    <a:lnTo>
                      <a:pt x="12931" y="23581"/>
                    </a:lnTo>
                    <a:lnTo>
                      <a:pt x="12952" y="23602"/>
                    </a:lnTo>
                    <a:lnTo>
                      <a:pt x="13161" y="23414"/>
                    </a:lnTo>
                    <a:lnTo>
                      <a:pt x="13245" y="23225"/>
                    </a:lnTo>
                    <a:lnTo>
                      <a:pt x="13350" y="22849"/>
                    </a:lnTo>
                    <a:lnTo>
                      <a:pt x="13433" y="22577"/>
                    </a:lnTo>
                    <a:lnTo>
                      <a:pt x="13454" y="22535"/>
                    </a:lnTo>
                    <a:lnTo>
                      <a:pt x="13426" y="22507"/>
                    </a:lnTo>
                    <a:lnTo>
                      <a:pt x="13426" y="22507"/>
                    </a:lnTo>
                    <a:lnTo>
                      <a:pt x="13496" y="22535"/>
                    </a:lnTo>
                    <a:lnTo>
                      <a:pt x="13873" y="22242"/>
                    </a:lnTo>
                    <a:lnTo>
                      <a:pt x="14061" y="22033"/>
                    </a:lnTo>
                    <a:lnTo>
                      <a:pt x="14312" y="21551"/>
                    </a:lnTo>
                    <a:lnTo>
                      <a:pt x="14417" y="21321"/>
                    </a:lnTo>
                    <a:lnTo>
                      <a:pt x="14521" y="21028"/>
                    </a:lnTo>
                    <a:lnTo>
                      <a:pt x="14793" y="20547"/>
                    </a:lnTo>
                    <a:lnTo>
                      <a:pt x="15044" y="20233"/>
                    </a:lnTo>
                    <a:lnTo>
                      <a:pt x="15107" y="20129"/>
                    </a:lnTo>
                    <a:lnTo>
                      <a:pt x="15065" y="20087"/>
                    </a:lnTo>
                    <a:lnTo>
                      <a:pt x="15065" y="20024"/>
                    </a:lnTo>
                    <a:lnTo>
                      <a:pt x="15128" y="19982"/>
                    </a:lnTo>
                    <a:lnTo>
                      <a:pt x="15170" y="19857"/>
                    </a:lnTo>
                    <a:lnTo>
                      <a:pt x="15254" y="19815"/>
                    </a:lnTo>
                    <a:lnTo>
                      <a:pt x="15233" y="19710"/>
                    </a:lnTo>
                    <a:lnTo>
                      <a:pt x="15254" y="19626"/>
                    </a:lnTo>
                    <a:lnTo>
                      <a:pt x="15233" y="19606"/>
                    </a:lnTo>
                    <a:lnTo>
                      <a:pt x="15296" y="19585"/>
                    </a:lnTo>
                    <a:lnTo>
                      <a:pt x="15296" y="19480"/>
                    </a:lnTo>
                    <a:lnTo>
                      <a:pt x="15191" y="19313"/>
                    </a:lnTo>
                    <a:lnTo>
                      <a:pt x="15191" y="19229"/>
                    </a:lnTo>
                    <a:lnTo>
                      <a:pt x="15212" y="19166"/>
                    </a:lnTo>
                    <a:lnTo>
                      <a:pt x="15191" y="19082"/>
                    </a:lnTo>
                    <a:lnTo>
                      <a:pt x="15149" y="18915"/>
                    </a:lnTo>
                    <a:lnTo>
                      <a:pt x="15107" y="18748"/>
                    </a:lnTo>
                    <a:lnTo>
                      <a:pt x="15149" y="18685"/>
                    </a:lnTo>
                    <a:lnTo>
                      <a:pt x="15316" y="18664"/>
                    </a:lnTo>
                    <a:lnTo>
                      <a:pt x="15296" y="18559"/>
                    </a:lnTo>
                    <a:lnTo>
                      <a:pt x="15212" y="18497"/>
                    </a:lnTo>
                    <a:lnTo>
                      <a:pt x="15337" y="18476"/>
                    </a:lnTo>
                    <a:lnTo>
                      <a:pt x="15337" y="18371"/>
                    </a:lnTo>
                    <a:lnTo>
                      <a:pt x="15212" y="18308"/>
                    </a:lnTo>
                    <a:lnTo>
                      <a:pt x="15316" y="18287"/>
                    </a:lnTo>
                    <a:lnTo>
                      <a:pt x="15379" y="18183"/>
                    </a:lnTo>
                    <a:lnTo>
                      <a:pt x="15442" y="18245"/>
                    </a:lnTo>
                    <a:lnTo>
                      <a:pt x="15630" y="18057"/>
                    </a:lnTo>
                    <a:lnTo>
                      <a:pt x="15735" y="17973"/>
                    </a:lnTo>
                    <a:lnTo>
                      <a:pt x="15735" y="17932"/>
                    </a:lnTo>
                    <a:lnTo>
                      <a:pt x="15881" y="17785"/>
                    </a:lnTo>
                    <a:lnTo>
                      <a:pt x="16070" y="17681"/>
                    </a:lnTo>
                    <a:lnTo>
                      <a:pt x="16300" y="17429"/>
                    </a:lnTo>
                    <a:lnTo>
                      <a:pt x="16509" y="17409"/>
                    </a:lnTo>
                    <a:lnTo>
                      <a:pt x="16614" y="17304"/>
                    </a:lnTo>
                    <a:lnTo>
                      <a:pt x="16739" y="17199"/>
                    </a:lnTo>
                    <a:lnTo>
                      <a:pt x="16844" y="17199"/>
                    </a:lnTo>
                    <a:lnTo>
                      <a:pt x="16928" y="17241"/>
                    </a:lnTo>
                    <a:lnTo>
                      <a:pt x="17011" y="17283"/>
                    </a:lnTo>
                    <a:lnTo>
                      <a:pt x="17011" y="17199"/>
                    </a:lnTo>
                    <a:lnTo>
                      <a:pt x="17095" y="17032"/>
                    </a:lnTo>
                    <a:lnTo>
                      <a:pt x="17325" y="16885"/>
                    </a:lnTo>
                    <a:lnTo>
                      <a:pt x="17430" y="16865"/>
                    </a:lnTo>
                    <a:lnTo>
                      <a:pt x="17430" y="16802"/>
                    </a:lnTo>
                    <a:lnTo>
                      <a:pt x="17367" y="16781"/>
                    </a:lnTo>
                    <a:lnTo>
                      <a:pt x="17304" y="16739"/>
                    </a:lnTo>
                    <a:lnTo>
                      <a:pt x="17262" y="16676"/>
                    </a:lnTo>
                    <a:lnTo>
                      <a:pt x="17346" y="16634"/>
                    </a:lnTo>
                    <a:lnTo>
                      <a:pt x="17513" y="16572"/>
                    </a:lnTo>
                    <a:lnTo>
                      <a:pt x="17576" y="16593"/>
                    </a:lnTo>
                    <a:lnTo>
                      <a:pt x="17681" y="16593"/>
                    </a:lnTo>
                    <a:lnTo>
                      <a:pt x="17765" y="16530"/>
                    </a:lnTo>
                    <a:lnTo>
                      <a:pt x="17869" y="16530"/>
                    </a:lnTo>
                    <a:lnTo>
                      <a:pt x="17869" y="16593"/>
                    </a:lnTo>
                    <a:lnTo>
                      <a:pt x="17744" y="16676"/>
                    </a:lnTo>
                    <a:lnTo>
                      <a:pt x="17576" y="16697"/>
                    </a:lnTo>
                    <a:lnTo>
                      <a:pt x="17555" y="16718"/>
                    </a:lnTo>
                    <a:lnTo>
                      <a:pt x="17618" y="16739"/>
                    </a:lnTo>
                    <a:lnTo>
                      <a:pt x="17848" y="16676"/>
                    </a:lnTo>
                    <a:lnTo>
                      <a:pt x="18099" y="16572"/>
                    </a:lnTo>
                    <a:lnTo>
                      <a:pt x="18078" y="16509"/>
                    </a:lnTo>
                    <a:lnTo>
                      <a:pt x="18162" y="16467"/>
                    </a:lnTo>
                    <a:lnTo>
                      <a:pt x="18246" y="16467"/>
                    </a:lnTo>
                    <a:lnTo>
                      <a:pt x="18204" y="16509"/>
                    </a:lnTo>
                    <a:cubicBezTo>
                      <a:pt x="18204" y="16509"/>
                      <a:pt x="18204" y="16613"/>
                      <a:pt x="18246" y="16613"/>
                    </a:cubicBezTo>
                    <a:lnTo>
                      <a:pt x="18392" y="16634"/>
                    </a:lnTo>
                    <a:lnTo>
                      <a:pt x="18497" y="16593"/>
                    </a:lnTo>
                    <a:lnTo>
                      <a:pt x="18664" y="16593"/>
                    </a:lnTo>
                    <a:lnTo>
                      <a:pt x="18832" y="16613"/>
                    </a:lnTo>
                    <a:lnTo>
                      <a:pt x="18936" y="16551"/>
                    </a:lnTo>
                    <a:lnTo>
                      <a:pt x="18936" y="16488"/>
                    </a:lnTo>
                    <a:lnTo>
                      <a:pt x="18915" y="16467"/>
                    </a:lnTo>
                    <a:lnTo>
                      <a:pt x="18936" y="16404"/>
                    </a:lnTo>
                    <a:lnTo>
                      <a:pt x="19208" y="16237"/>
                    </a:lnTo>
                    <a:lnTo>
                      <a:pt x="19418" y="16153"/>
                    </a:lnTo>
                    <a:lnTo>
                      <a:pt x="19522" y="16069"/>
                    </a:lnTo>
                    <a:lnTo>
                      <a:pt x="19543" y="15986"/>
                    </a:lnTo>
                    <a:lnTo>
                      <a:pt x="19522" y="15944"/>
                    </a:lnTo>
                    <a:lnTo>
                      <a:pt x="19418" y="15735"/>
                    </a:lnTo>
                    <a:lnTo>
                      <a:pt x="19501" y="15567"/>
                    </a:lnTo>
                    <a:lnTo>
                      <a:pt x="19564" y="15463"/>
                    </a:lnTo>
                    <a:lnTo>
                      <a:pt x="19564" y="15358"/>
                    </a:lnTo>
                    <a:lnTo>
                      <a:pt x="19627" y="15316"/>
                    </a:lnTo>
                    <a:lnTo>
                      <a:pt x="19731" y="15232"/>
                    </a:lnTo>
                    <a:lnTo>
                      <a:pt x="19752" y="15128"/>
                    </a:lnTo>
                    <a:lnTo>
                      <a:pt x="19731" y="15107"/>
                    </a:lnTo>
                    <a:lnTo>
                      <a:pt x="19878" y="14835"/>
                    </a:lnTo>
                    <a:lnTo>
                      <a:pt x="20087" y="14584"/>
                    </a:lnTo>
                    <a:lnTo>
                      <a:pt x="20087" y="14479"/>
                    </a:lnTo>
                    <a:lnTo>
                      <a:pt x="20045" y="14103"/>
                    </a:lnTo>
                    <a:lnTo>
                      <a:pt x="20003" y="14082"/>
                    </a:lnTo>
                    <a:lnTo>
                      <a:pt x="20066" y="13872"/>
                    </a:lnTo>
                    <a:lnTo>
                      <a:pt x="20129" y="13789"/>
                    </a:lnTo>
                    <a:lnTo>
                      <a:pt x="20129" y="13726"/>
                    </a:lnTo>
                    <a:lnTo>
                      <a:pt x="20317" y="13580"/>
                    </a:lnTo>
                    <a:lnTo>
                      <a:pt x="20338" y="13496"/>
                    </a:lnTo>
                    <a:lnTo>
                      <a:pt x="20275" y="13287"/>
                    </a:lnTo>
                    <a:lnTo>
                      <a:pt x="20359" y="13036"/>
                    </a:lnTo>
                    <a:lnTo>
                      <a:pt x="20338" y="12826"/>
                    </a:lnTo>
                    <a:lnTo>
                      <a:pt x="20359" y="12659"/>
                    </a:lnTo>
                    <a:lnTo>
                      <a:pt x="20359" y="12596"/>
                    </a:lnTo>
                    <a:lnTo>
                      <a:pt x="20422" y="12387"/>
                    </a:lnTo>
                    <a:lnTo>
                      <a:pt x="20359" y="11592"/>
                    </a:lnTo>
                    <a:lnTo>
                      <a:pt x="20359" y="11445"/>
                    </a:lnTo>
                    <a:lnTo>
                      <a:pt x="20422" y="11341"/>
                    </a:lnTo>
                    <a:lnTo>
                      <a:pt x="20422" y="11236"/>
                    </a:lnTo>
                    <a:lnTo>
                      <a:pt x="20359" y="11278"/>
                    </a:lnTo>
                    <a:lnTo>
                      <a:pt x="20275" y="11194"/>
                    </a:lnTo>
                    <a:lnTo>
                      <a:pt x="20275" y="11131"/>
                    </a:lnTo>
                    <a:lnTo>
                      <a:pt x="20359" y="10985"/>
                    </a:lnTo>
                    <a:lnTo>
                      <a:pt x="20338" y="10859"/>
                    </a:lnTo>
                    <a:lnTo>
                      <a:pt x="20359" y="10776"/>
                    </a:lnTo>
                    <a:lnTo>
                      <a:pt x="20443" y="10755"/>
                    </a:lnTo>
                    <a:lnTo>
                      <a:pt x="20464" y="10629"/>
                    </a:lnTo>
                    <a:lnTo>
                      <a:pt x="20380" y="10504"/>
                    </a:lnTo>
                    <a:lnTo>
                      <a:pt x="20234" y="10420"/>
                    </a:lnTo>
                    <a:lnTo>
                      <a:pt x="20275" y="10399"/>
                    </a:lnTo>
                    <a:lnTo>
                      <a:pt x="20317" y="10336"/>
                    </a:lnTo>
                    <a:lnTo>
                      <a:pt x="20338" y="10399"/>
                    </a:lnTo>
                    <a:lnTo>
                      <a:pt x="20422" y="10441"/>
                    </a:lnTo>
                    <a:lnTo>
                      <a:pt x="20485" y="10462"/>
                    </a:lnTo>
                    <a:lnTo>
                      <a:pt x="20526" y="10336"/>
                    </a:lnTo>
                    <a:lnTo>
                      <a:pt x="20589" y="10336"/>
                    </a:lnTo>
                    <a:lnTo>
                      <a:pt x="20631" y="10420"/>
                    </a:lnTo>
                    <a:lnTo>
                      <a:pt x="20673" y="10441"/>
                    </a:lnTo>
                    <a:lnTo>
                      <a:pt x="20631" y="10525"/>
                    </a:lnTo>
                    <a:lnTo>
                      <a:pt x="20547" y="10567"/>
                    </a:lnTo>
                    <a:lnTo>
                      <a:pt x="20526" y="10650"/>
                    </a:lnTo>
                    <a:lnTo>
                      <a:pt x="20568" y="10650"/>
                    </a:lnTo>
                    <a:lnTo>
                      <a:pt x="20673" y="10546"/>
                    </a:lnTo>
                    <a:lnTo>
                      <a:pt x="20840" y="10462"/>
                    </a:lnTo>
                    <a:lnTo>
                      <a:pt x="21008" y="10190"/>
                    </a:lnTo>
                    <a:lnTo>
                      <a:pt x="21091" y="9981"/>
                    </a:lnTo>
                    <a:lnTo>
                      <a:pt x="21112" y="9834"/>
                    </a:lnTo>
                    <a:lnTo>
                      <a:pt x="21196" y="9771"/>
                    </a:lnTo>
                    <a:lnTo>
                      <a:pt x="21280" y="9562"/>
                    </a:lnTo>
                    <a:lnTo>
                      <a:pt x="21363" y="9374"/>
                    </a:lnTo>
                    <a:lnTo>
                      <a:pt x="21677" y="9165"/>
                    </a:lnTo>
                    <a:lnTo>
                      <a:pt x="21698" y="9060"/>
                    </a:lnTo>
                    <a:lnTo>
                      <a:pt x="21803" y="9039"/>
                    </a:lnTo>
                    <a:lnTo>
                      <a:pt x="21887" y="8934"/>
                    </a:lnTo>
                    <a:lnTo>
                      <a:pt x="22138" y="8683"/>
                    </a:lnTo>
                    <a:lnTo>
                      <a:pt x="22368" y="8370"/>
                    </a:lnTo>
                    <a:lnTo>
                      <a:pt x="22431" y="8307"/>
                    </a:lnTo>
                    <a:lnTo>
                      <a:pt x="22556" y="7993"/>
                    </a:lnTo>
                    <a:lnTo>
                      <a:pt x="22577" y="7846"/>
                    </a:lnTo>
                    <a:lnTo>
                      <a:pt x="22661" y="7742"/>
                    </a:lnTo>
                    <a:lnTo>
                      <a:pt x="22661" y="7637"/>
                    </a:lnTo>
                    <a:lnTo>
                      <a:pt x="22577" y="7533"/>
                    </a:lnTo>
                    <a:lnTo>
                      <a:pt x="22619" y="7449"/>
                    </a:lnTo>
                    <a:lnTo>
                      <a:pt x="22682" y="7449"/>
                    </a:lnTo>
                    <a:lnTo>
                      <a:pt x="22661" y="7156"/>
                    </a:lnTo>
                    <a:lnTo>
                      <a:pt x="22577" y="7093"/>
                    </a:lnTo>
                    <a:lnTo>
                      <a:pt x="22556" y="6968"/>
                    </a:lnTo>
                    <a:lnTo>
                      <a:pt x="22347" y="6528"/>
                    </a:lnTo>
                    <a:lnTo>
                      <a:pt x="22347" y="6361"/>
                    </a:lnTo>
                    <a:lnTo>
                      <a:pt x="22326" y="6193"/>
                    </a:lnTo>
                    <a:lnTo>
                      <a:pt x="21949" y="6026"/>
                    </a:lnTo>
                    <a:lnTo>
                      <a:pt x="21740" y="6026"/>
                    </a:lnTo>
                    <a:lnTo>
                      <a:pt x="21594" y="6110"/>
                    </a:lnTo>
                    <a:lnTo>
                      <a:pt x="21489" y="5942"/>
                    </a:lnTo>
                    <a:lnTo>
                      <a:pt x="21342" y="5921"/>
                    </a:lnTo>
                    <a:lnTo>
                      <a:pt x="21217" y="5796"/>
                    </a:lnTo>
                    <a:lnTo>
                      <a:pt x="21070" y="5712"/>
                    </a:lnTo>
                    <a:lnTo>
                      <a:pt x="20966" y="5691"/>
                    </a:lnTo>
                    <a:lnTo>
                      <a:pt x="20694" y="5398"/>
                    </a:lnTo>
                    <a:lnTo>
                      <a:pt x="20485" y="5105"/>
                    </a:lnTo>
                    <a:lnTo>
                      <a:pt x="20380" y="5085"/>
                    </a:lnTo>
                    <a:lnTo>
                      <a:pt x="20254" y="4959"/>
                    </a:lnTo>
                    <a:lnTo>
                      <a:pt x="20129" y="4959"/>
                    </a:lnTo>
                    <a:lnTo>
                      <a:pt x="19773" y="4687"/>
                    </a:lnTo>
                    <a:lnTo>
                      <a:pt x="19627" y="4687"/>
                    </a:lnTo>
                    <a:lnTo>
                      <a:pt x="19438" y="4603"/>
                    </a:lnTo>
                    <a:lnTo>
                      <a:pt x="19334" y="4666"/>
                    </a:lnTo>
                    <a:lnTo>
                      <a:pt x="19187" y="4666"/>
                    </a:lnTo>
                    <a:lnTo>
                      <a:pt x="19083" y="4603"/>
                    </a:lnTo>
                    <a:lnTo>
                      <a:pt x="18978" y="4666"/>
                    </a:lnTo>
                    <a:lnTo>
                      <a:pt x="18915" y="4750"/>
                    </a:lnTo>
                    <a:lnTo>
                      <a:pt x="18832" y="4666"/>
                    </a:lnTo>
                    <a:lnTo>
                      <a:pt x="18685" y="4561"/>
                    </a:lnTo>
                    <a:lnTo>
                      <a:pt x="18685" y="4666"/>
                    </a:lnTo>
                    <a:lnTo>
                      <a:pt x="18602" y="4624"/>
                    </a:lnTo>
                    <a:lnTo>
                      <a:pt x="18581" y="4687"/>
                    </a:lnTo>
                    <a:lnTo>
                      <a:pt x="18581" y="4750"/>
                    </a:lnTo>
                    <a:lnTo>
                      <a:pt x="18476" y="4666"/>
                    </a:lnTo>
                    <a:lnTo>
                      <a:pt x="18455" y="4624"/>
                    </a:lnTo>
                    <a:lnTo>
                      <a:pt x="18371" y="4582"/>
                    </a:lnTo>
                    <a:lnTo>
                      <a:pt x="18371" y="4582"/>
                    </a:lnTo>
                    <a:lnTo>
                      <a:pt x="18392" y="4645"/>
                    </a:lnTo>
                    <a:lnTo>
                      <a:pt x="18371" y="4666"/>
                    </a:lnTo>
                    <a:lnTo>
                      <a:pt x="18183" y="4582"/>
                    </a:lnTo>
                    <a:lnTo>
                      <a:pt x="18141" y="4582"/>
                    </a:lnTo>
                    <a:lnTo>
                      <a:pt x="17995" y="4561"/>
                    </a:lnTo>
                    <a:lnTo>
                      <a:pt x="17702" y="4394"/>
                    </a:lnTo>
                    <a:lnTo>
                      <a:pt x="17555" y="4394"/>
                    </a:lnTo>
                    <a:lnTo>
                      <a:pt x="17555" y="4436"/>
                    </a:lnTo>
                    <a:lnTo>
                      <a:pt x="17597" y="4478"/>
                    </a:lnTo>
                    <a:lnTo>
                      <a:pt x="17555" y="4520"/>
                    </a:lnTo>
                    <a:lnTo>
                      <a:pt x="17472" y="4478"/>
                    </a:lnTo>
                    <a:lnTo>
                      <a:pt x="17451" y="4520"/>
                    </a:lnTo>
                    <a:lnTo>
                      <a:pt x="17430" y="4561"/>
                    </a:lnTo>
                    <a:lnTo>
                      <a:pt x="17325" y="4603"/>
                    </a:lnTo>
                    <a:lnTo>
                      <a:pt x="17262" y="4666"/>
                    </a:lnTo>
                    <a:lnTo>
                      <a:pt x="17241" y="4792"/>
                    </a:lnTo>
                    <a:lnTo>
                      <a:pt x="17200" y="4687"/>
                    </a:lnTo>
                    <a:lnTo>
                      <a:pt x="17158" y="4603"/>
                    </a:lnTo>
                    <a:lnTo>
                      <a:pt x="17116" y="4645"/>
                    </a:lnTo>
                    <a:lnTo>
                      <a:pt x="17116" y="4750"/>
                    </a:lnTo>
                    <a:lnTo>
                      <a:pt x="17011" y="4917"/>
                    </a:lnTo>
                    <a:lnTo>
                      <a:pt x="17011" y="5085"/>
                    </a:lnTo>
                    <a:lnTo>
                      <a:pt x="16990" y="4917"/>
                    </a:lnTo>
                    <a:lnTo>
                      <a:pt x="17011" y="4771"/>
                    </a:lnTo>
                    <a:lnTo>
                      <a:pt x="16990" y="4645"/>
                    </a:lnTo>
                    <a:lnTo>
                      <a:pt x="17032" y="4457"/>
                    </a:lnTo>
                    <a:lnTo>
                      <a:pt x="17095" y="4394"/>
                    </a:lnTo>
                    <a:lnTo>
                      <a:pt x="17032" y="4373"/>
                    </a:lnTo>
                    <a:lnTo>
                      <a:pt x="16928" y="4373"/>
                    </a:lnTo>
                    <a:lnTo>
                      <a:pt x="17053" y="4248"/>
                    </a:lnTo>
                    <a:lnTo>
                      <a:pt x="16907" y="4059"/>
                    </a:lnTo>
                    <a:lnTo>
                      <a:pt x="16823" y="3913"/>
                    </a:lnTo>
                    <a:lnTo>
                      <a:pt x="16739" y="3913"/>
                    </a:lnTo>
                    <a:lnTo>
                      <a:pt x="16614" y="3871"/>
                    </a:lnTo>
                    <a:lnTo>
                      <a:pt x="16530" y="3976"/>
                    </a:lnTo>
                    <a:lnTo>
                      <a:pt x="16467" y="4017"/>
                    </a:lnTo>
                    <a:lnTo>
                      <a:pt x="16425" y="3934"/>
                    </a:lnTo>
                    <a:lnTo>
                      <a:pt x="16384" y="3913"/>
                    </a:lnTo>
                    <a:lnTo>
                      <a:pt x="16363" y="3829"/>
                    </a:lnTo>
                    <a:lnTo>
                      <a:pt x="16279" y="3766"/>
                    </a:lnTo>
                    <a:lnTo>
                      <a:pt x="16195" y="3766"/>
                    </a:lnTo>
                    <a:lnTo>
                      <a:pt x="16153" y="3724"/>
                    </a:lnTo>
                    <a:lnTo>
                      <a:pt x="16070" y="3704"/>
                    </a:lnTo>
                    <a:lnTo>
                      <a:pt x="16007" y="3745"/>
                    </a:lnTo>
                    <a:lnTo>
                      <a:pt x="16007" y="3704"/>
                    </a:lnTo>
                    <a:lnTo>
                      <a:pt x="15965" y="3662"/>
                    </a:lnTo>
                    <a:lnTo>
                      <a:pt x="15902" y="3599"/>
                    </a:lnTo>
                    <a:lnTo>
                      <a:pt x="15840" y="3620"/>
                    </a:lnTo>
                    <a:lnTo>
                      <a:pt x="15693" y="3599"/>
                    </a:lnTo>
                    <a:lnTo>
                      <a:pt x="15526" y="3494"/>
                    </a:lnTo>
                    <a:lnTo>
                      <a:pt x="15463" y="3494"/>
                    </a:lnTo>
                    <a:lnTo>
                      <a:pt x="15442" y="3536"/>
                    </a:lnTo>
                    <a:lnTo>
                      <a:pt x="15337" y="3452"/>
                    </a:lnTo>
                    <a:lnTo>
                      <a:pt x="15254" y="3452"/>
                    </a:lnTo>
                    <a:lnTo>
                      <a:pt x="15233" y="3536"/>
                    </a:lnTo>
                    <a:lnTo>
                      <a:pt x="15170" y="3536"/>
                    </a:lnTo>
                    <a:lnTo>
                      <a:pt x="15149" y="3452"/>
                    </a:lnTo>
                    <a:lnTo>
                      <a:pt x="15024" y="3452"/>
                    </a:lnTo>
                    <a:lnTo>
                      <a:pt x="14919" y="3515"/>
                    </a:lnTo>
                    <a:lnTo>
                      <a:pt x="14856" y="3620"/>
                    </a:lnTo>
                    <a:lnTo>
                      <a:pt x="14856" y="3704"/>
                    </a:lnTo>
                    <a:lnTo>
                      <a:pt x="14731" y="3829"/>
                    </a:lnTo>
                    <a:lnTo>
                      <a:pt x="14584" y="3934"/>
                    </a:lnTo>
                    <a:lnTo>
                      <a:pt x="14375" y="4059"/>
                    </a:lnTo>
                    <a:lnTo>
                      <a:pt x="14270" y="4185"/>
                    </a:lnTo>
                    <a:lnTo>
                      <a:pt x="14208" y="4352"/>
                    </a:lnTo>
                    <a:lnTo>
                      <a:pt x="14187" y="4499"/>
                    </a:lnTo>
                    <a:lnTo>
                      <a:pt x="14124" y="4582"/>
                    </a:lnTo>
                    <a:lnTo>
                      <a:pt x="14019" y="4687"/>
                    </a:lnTo>
                    <a:lnTo>
                      <a:pt x="14019" y="4771"/>
                    </a:lnTo>
                    <a:lnTo>
                      <a:pt x="14061" y="4896"/>
                    </a:lnTo>
                    <a:lnTo>
                      <a:pt x="14019" y="5105"/>
                    </a:lnTo>
                    <a:lnTo>
                      <a:pt x="13998" y="4980"/>
                    </a:lnTo>
                    <a:lnTo>
                      <a:pt x="13915" y="4854"/>
                    </a:lnTo>
                    <a:lnTo>
                      <a:pt x="13915" y="4750"/>
                    </a:lnTo>
                    <a:lnTo>
                      <a:pt x="13998" y="4645"/>
                    </a:lnTo>
                    <a:lnTo>
                      <a:pt x="14103" y="4561"/>
                    </a:lnTo>
                    <a:lnTo>
                      <a:pt x="14082" y="4394"/>
                    </a:lnTo>
                    <a:lnTo>
                      <a:pt x="14124" y="4269"/>
                    </a:lnTo>
                    <a:lnTo>
                      <a:pt x="14124" y="4185"/>
                    </a:lnTo>
                    <a:lnTo>
                      <a:pt x="14061" y="4185"/>
                    </a:lnTo>
                    <a:lnTo>
                      <a:pt x="13915" y="4248"/>
                    </a:lnTo>
                    <a:lnTo>
                      <a:pt x="13768" y="4185"/>
                    </a:lnTo>
                    <a:lnTo>
                      <a:pt x="13643" y="4185"/>
                    </a:lnTo>
                    <a:lnTo>
                      <a:pt x="13538" y="4227"/>
                    </a:lnTo>
                    <a:lnTo>
                      <a:pt x="13454" y="4164"/>
                    </a:lnTo>
                    <a:lnTo>
                      <a:pt x="13538" y="4164"/>
                    </a:lnTo>
                    <a:lnTo>
                      <a:pt x="13643" y="4080"/>
                    </a:lnTo>
                    <a:lnTo>
                      <a:pt x="13747" y="4059"/>
                    </a:lnTo>
                    <a:lnTo>
                      <a:pt x="13915" y="4080"/>
                    </a:lnTo>
                    <a:lnTo>
                      <a:pt x="14019" y="4059"/>
                    </a:lnTo>
                    <a:lnTo>
                      <a:pt x="14103" y="3955"/>
                    </a:lnTo>
                    <a:lnTo>
                      <a:pt x="14166" y="3955"/>
                    </a:lnTo>
                    <a:lnTo>
                      <a:pt x="14208" y="4017"/>
                    </a:lnTo>
                    <a:lnTo>
                      <a:pt x="14270" y="3976"/>
                    </a:lnTo>
                    <a:lnTo>
                      <a:pt x="14375" y="3934"/>
                    </a:lnTo>
                    <a:lnTo>
                      <a:pt x="14521" y="3871"/>
                    </a:lnTo>
                    <a:lnTo>
                      <a:pt x="14521" y="3745"/>
                    </a:lnTo>
                    <a:lnTo>
                      <a:pt x="14689" y="3557"/>
                    </a:lnTo>
                    <a:lnTo>
                      <a:pt x="14689" y="3432"/>
                    </a:lnTo>
                    <a:lnTo>
                      <a:pt x="14731" y="3348"/>
                    </a:lnTo>
                    <a:lnTo>
                      <a:pt x="14731" y="3243"/>
                    </a:lnTo>
                    <a:lnTo>
                      <a:pt x="14584" y="3222"/>
                    </a:lnTo>
                    <a:lnTo>
                      <a:pt x="14438" y="3118"/>
                    </a:lnTo>
                    <a:lnTo>
                      <a:pt x="14333" y="3118"/>
                    </a:lnTo>
                    <a:lnTo>
                      <a:pt x="14187" y="3222"/>
                    </a:lnTo>
                    <a:lnTo>
                      <a:pt x="14061" y="3222"/>
                    </a:lnTo>
                    <a:lnTo>
                      <a:pt x="13852" y="3139"/>
                    </a:lnTo>
                    <a:lnTo>
                      <a:pt x="13643" y="3118"/>
                    </a:lnTo>
                    <a:lnTo>
                      <a:pt x="13475" y="3285"/>
                    </a:lnTo>
                    <a:lnTo>
                      <a:pt x="13475" y="3348"/>
                    </a:lnTo>
                    <a:lnTo>
                      <a:pt x="13538" y="3390"/>
                    </a:lnTo>
                    <a:lnTo>
                      <a:pt x="13559" y="3432"/>
                    </a:lnTo>
                    <a:lnTo>
                      <a:pt x="13475" y="3432"/>
                    </a:lnTo>
                    <a:lnTo>
                      <a:pt x="13433" y="3452"/>
                    </a:lnTo>
                    <a:lnTo>
                      <a:pt x="13371" y="3557"/>
                    </a:lnTo>
                    <a:lnTo>
                      <a:pt x="13350" y="3494"/>
                    </a:lnTo>
                    <a:lnTo>
                      <a:pt x="13287" y="3452"/>
                    </a:lnTo>
                    <a:lnTo>
                      <a:pt x="13161" y="3515"/>
                    </a:lnTo>
                    <a:lnTo>
                      <a:pt x="13036" y="3704"/>
                    </a:lnTo>
                    <a:lnTo>
                      <a:pt x="12848" y="3913"/>
                    </a:lnTo>
                    <a:lnTo>
                      <a:pt x="12973" y="3724"/>
                    </a:lnTo>
                    <a:lnTo>
                      <a:pt x="12973" y="3599"/>
                    </a:lnTo>
                    <a:lnTo>
                      <a:pt x="13015" y="3515"/>
                    </a:lnTo>
                    <a:lnTo>
                      <a:pt x="13015" y="3432"/>
                    </a:lnTo>
                    <a:lnTo>
                      <a:pt x="12952" y="3432"/>
                    </a:lnTo>
                    <a:lnTo>
                      <a:pt x="12848" y="3536"/>
                    </a:lnTo>
                    <a:lnTo>
                      <a:pt x="12806" y="3662"/>
                    </a:lnTo>
                    <a:lnTo>
                      <a:pt x="12743" y="3829"/>
                    </a:lnTo>
                    <a:lnTo>
                      <a:pt x="12638" y="3871"/>
                    </a:lnTo>
                    <a:lnTo>
                      <a:pt x="12722" y="3704"/>
                    </a:lnTo>
                    <a:lnTo>
                      <a:pt x="12743" y="3557"/>
                    </a:lnTo>
                    <a:lnTo>
                      <a:pt x="12952" y="3306"/>
                    </a:lnTo>
                    <a:lnTo>
                      <a:pt x="13015" y="3118"/>
                    </a:lnTo>
                    <a:lnTo>
                      <a:pt x="13078" y="3013"/>
                    </a:lnTo>
                    <a:lnTo>
                      <a:pt x="13182" y="2971"/>
                    </a:lnTo>
                    <a:lnTo>
                      <a:pt x="13329" y="2888"/>
                    </a:lnTo>
                    <a:lnTo>
                      <a:pt x="13392" y="2867"/>
                    </a:lnTo>
                    <a:lnTo>
                      <a:pt x="13496" y="2699"/>
                    </a:lnTo>
                    <a:lnTo>
                      <a:pt x="13768" y="2448"/>
                    </a:lnTo>
                    <a:lnTo>
                      <a:pt x="13789" y="2364"/>
                    </a:lnTo>
                    <a:lnTo>
                      <a:pt x="13852" y="2302"/>
                    </a:lnTo>
                    <a:lnTo>
                      <a:pt x="13789" y="2239"/>
                    </a:lnTo>
                    <a:lnTo>
                      <a:pt x="13810" y="2155"/>
                    </a:lnTo>
                    <a:lnTo>
                      <a:pt x="13852" y="2134"/>
                    </a:lnTo>
                    <a:lnTo>
                      <a:pt x="13852" y="2030"/>
                    </a:lnTo>
                    <a:lnTo>
                      <a:pt x="13747" y="1946"/>
                    </a:lnTo>
                    <a:lnTo>
                      <a:pt x="13601" y="1946"/>
                    </a:lnTo>
                    <a:lnTo>
                      <a:pt x="13580" y="1988"/>
                    </a:lnTo>
                    <a:lnTo>
                      <a:pt x="13538" y="1883"/>
                    </a:lnTo>
                    <a:lnTo>
                      <a:pt x="13454" y="1674"/>
                    </a:lnTo>
                    <a:lnTo>
                      <a:pt x="13329" y="1360"/>
                    </a:lnTo>
                    <a:lnTo>
                      <a:pt x="13224" y="1214"/>
                    </a:lnTo>
                    <a:lnTo>
                      <a:pt x="13140" y="1004"/>
                    </a:lnTo>
                    <a:lnTo>
                      <a:pt x="13140" y="879"/>
                    </a:lnTo>
                    <a:lnTo>
                      <a:pt x="13120" y="732"/>
                    </a:lnTo>
                    <a:lnTo>
                      <a:pt x="13057" y="691"/>
                    </a:lnTo>
                    <a:lnTo>
                      <a:pt x="13036" y="586"/>
                    </a:lnTo>
                    <a:lnTo>
                      <a:pt x="12952" y="460"/>
                    </a:lnTo>
                    <a:lnTo>
                      <a:pt x="12931" y="481"/>
                    </a:lnTo>
                    <a:lnTo>
                      <a:pt x="12931" y="565"/>
                    </a:lnTo>
                    <a:lnTo>
                      <a:pt x="12868" y="628"/>
                    </a:lnTo>
                    <a:lnTo>
                      <a:pt x="12743" y="711"/>
                    </a:lnTo>
                    <a:lnTo>
                      <a:pt x="12701" y="795"/>
                    </a:lnTo>
                    <a:lnTo>
                      <a:pt x="12555" y="984"/>
                    </a:lnTo>
                    <a:lnTo>
                      <a:pt x="12408" y="1151"/>
                    </a:lnTo>
                    <a:lnTo>
                      <a:pt x="12408" y="1256"/>
                    </a:lnTo>
                    <a:lnTo>
                      <a:pt x="12303" y="1507"/>
                    </a:lnTo>
                    <a:lnTo>
                      <a:pt x="12199" y="1653"/>
                    </a:lnTo>
                    <a:lnTo>
                      <a:pt x="12115" y="1779"/>
                    </a:lnTo>
                    <a:lnTo>
                      <a:pt x="12011" y="1820"/>
                    </a:lnTo>
                    <a:lnTo>
                      <a:pt x="11969" y="1862"/>
                    </a:lnTo>
                    <a:lnTo>
                      <a:pt x="11927" y="1967"/>
                    </a:lnTo>
                    <a:lnTo>
                      <a:pt x="11822" y="2051"/>
                    </a:lnTo>
                    <a:lnTo>
                      <a:pt x="11759" y="2030"/>
                    </a:lnTo>
                    <a:lnTo>
                      <a:pt x="11759" y="1862"/>
                    </a:lnTo>
                    <a:lnTo>
                      <a:pt x="11697" y="1841"/>
                    </a:lnTo>
                    <a:lnTo>
                      <a:pt x="11676" y="1779"/>
                    </a:lnTo>
                    <a:lnTo>
                      <a:pt x="11613" y="1779"/>
                    </a:lnTo>
                    <a:lnTo>
                      <a:pt x="11550" y="1820"/>
                    </a:lnTo>
                    <a:lnTo>
                      <a:pt x="11487" y="1883"/>
                    </a:lnTo>
                    <a:lnTo>
                      <a:pt x="11383" y="1862"/>
                    </a:lnTo>
                    <a:lnTo>
                      <a:pt x="11299" y="1779"/>
                    </a:lnTo>
                    <a:lnTo>
                      <a:pt x="11299" y="1737"/>
                    </a:lnTo>
                    <a:lnTo>
                      <a:pt x="11278" y="1716"/>
                    </a:lnTo>
                    <a:lnTo>
                      <a:pt x="11257" y="1611"/>
                    </a:lnTo>
                    <a:lnTo>
                      <a:pt x="11236" y="1548"/>
                    </a:lnTo>
                    <a:lnTo>
                      <a:pt x="11153" y="1528"/>
                    </a:lnTo>
                    <a:lnTo>
                      <a:pt x="11048" y="1423"/>
                    </a:lnTo>
                    <a:lnTo>
                      <a:pt x="10881" y="1423"/>
                    </a:lnTo>
                    <a:lnTo>
                      <a:pt x="10776" y="1465"/>
                    </a:lnTo>
                    <a:lnTo>
                      <a:pt x="10546" y="1465"/>
                    </a:lnTo>
                    <a:lnTo>
                      <a:pt x="10420" y="1444"/>
                    </a:lnTo>
                    <a:lnTo>
                      <a:pt x="10316" y="1528"/>
                    </a:lnTo>
                    <a:lnTo>
                      <a:pt x="10295" y="1632"/>
                    </a:lnTo>
                    <a:lnTo>
                      <a:pt x="10399" y="1737"/>
                    </a:lnTo>
                    <a:lnTo>
                      <a:pt x="10420" y="1820"/>
                    </a:lnTo>
                    <a:lnTo>
                      <a:pt x="10462" y="1946"/>
                    </a:lnTo>
                    <a:lnTo>
                      <a:pt x="10441" y="1988"/>
                    </a:lnTo>
                    <a:lnTo>
                      <a:pt x="10337" y="1988"/>
                    </a:lnTo>
                    <a:lnTo>
                      <a:pt x="10190" y="1946"/>
                    </a:lnTo>
                    <a:lnTo>
                      <a:pt x="10148" y="1925"/>
                    </a:lnTo>
                    <a:lnTo>
                      <a:pt x="9918" y="1925"/>
                    </a:lnTo>
                    <a:lnTo>
                      <a:pt x="9814" y="1946"/>
                    </a:lnTo>
                    <a:lnTo>
                      <a:pt x="9772" y="1883"/>
                    </a:lnTo>
                    <a:lnTo>
                      <a:pt x="9604" y="1883"/>
                    </a:lnTo>
                    <a:lnTo>
                      <a:pt x="9479" y="1946"/>
                    </a:lnTo>
                    <a:lnTo>
                      <a:pt x="9395" y="2134"/>
                    </a:lnTo>
                    <a:lnTo>
                      <a:pt x="9165" y="2134"/>
                    </a:lnTo>
                    <a:lnTo>
                      <a:pt x="9039" y="2155"/>
                    </a:lnTo>
                    <a:lnTo>
                      <a:pt x="8998" y="2197"/>
                    </a:lnTo>
                    <a:lnTo>
                      <a:pt x="8935" y="2302"/>
                    </a:lnTo>
                    <a:lnTo>
                      <a:pt x="8788" y="2302"/>
                    </a:lnTo>
                    <a:lnTo>
                      <a:pt x="8767" y="2281"/>
                    </a:lnTo>
                    <a:lnTo>
                      <a:pt x="8684" y="2302"/>
                    </a:lnTo>
                    <a:lnTo>
                      <a:pt x="8621" y="2385"/>
                    </a:lnTo>
                    <a:lnTo>
                      <a:pt x="8537" y="2364"/>
                    </a:lnTo>
                    <a:lnTo>
                      <a:pt x="8307" y="2176"/>
                    </a:lnTo>
                    <a:lnTo>
                      <a:pt x="8223" y="2072"/>
                    </a:lnTo>
                    <a:lnTo>
                      <a:pt x="8223" y="1988"/>
                    </a:lnTo>
                    <a:lnTo>
                      <a:pt x="8098" y="1862"/>
                    </a:lnTo>
                    <a:lnTo>
                      <a:pt x="7993" y="1758"/>
                    </a:lnTo>
                    <a:lnTo>
                      <a:pt x="7993" y="1653"/>
                    </a:lnTo>
                    <a:lnTo>
                      <a:pt x="8014" y="1569"/>
                    </a:lnTo>
                    <a:lnTo>
                      <a:pt x="7993" y="1528"/>
                    </a:lnTo>
                    <a:lnTo>
                      <a:pt x="8014" y="1423"/>
                    </a:lnTo>
                    <a:lnTo>
                      <a:pt x="8056" y="1339"/>
                    </a:lnTo>
                    <a:lnTo>
                      <a:pt x="8056" y="1214"/>
                    </a:lnTo>
                    <a:lnTo>
                      <a:pt x="8161" y="1025"/>
                    </a:lnTo>
                    <a:lnTo>
                      <a:pt x="8202" y="879"/>
                    </a:lnTo>
                    <a:lnTo>
                      <a:pt x="8307" y="732"/>
                    </a:lnTo>
                    <a:lnTo>
                      <a:pt x="8307" y="691"/>
                    </a:lnTo>
                    <a:lnTo>
                      <a:pt x="8202" y="691"/>
                    </a:lnTo>
                    <a:lnTo>
                      <a:pt x="8140" y="607"/>
                    </a:lnTo>
                    <a:lnTo>
                      <a:pt x="8119" y="523"/>
                    </a:lnTo>
                    <a:lnTo>
                      <a:pt x="7993" y="523"/>
                    </a:lnTo>
                    <a:lnTo>
                      <a:pt x="7889" y="481"/>
                    </a:lnTo>
                    <a:lnTo>
                      <a:pt x="7930" y="398"/>
                    </a:lnTo>
                    <a:lnTo>
                      <a:pt x="8014" y="293"/>
                    </a:lnTo>
                    <a:lnTo>
                      <a:pt x="8014" y="147"/>
                    </a:lnTo>
                    <a:lnTo>
                      <a:pt x="7910" y="0"/>
                    </a:lnTo>
                    <a:lnTo>
                      <a:pt x="7784" y="0"/>
                    </a:lnTo>
                    <a:lnTo>
                      <a:pt x="7721" y="63"/>
                    </a:lnTo>
                    <a:lnTo>
                      <a:pt x="767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6B65"/>
                  </a:solidFill>
                </a:endParaRPr>
              </a:p>
            </p:txBody>
          </p:sp>
        </p:grpSp>
        <p:grpSp>
          <p:nvGrpSpPr>
            <p:cNvPr id="13" name="Google Shape;2922;p82">
              <a:extLst>
                <a:ext uri="{FF2B5EF4-FFF2-40B4-BE49-F238E27FC236}">
                  <a16:creationId xmlns:a16="http://schemas.microsoft.com/office/drawing/2014/main" id="{92F46F5F-66C8-7EE9-1CD7-7DA6ACCD150C}"/>
                </a:ext>
              </a:extLst>
            </p:cNvPr>
            <p:cNvGrpSpPr/>
            <p:nvPr/>
          </p:nvGrpSpPr>
          <p:grpSpPr>
            <a:xfrm>
              <a:off x="3265985" y="3226989"/>
              <a:ext cx="87151" cy="346202"/>
              <a:chOff x="2680375" y="3423800"/>
              <a:chExt cx="182975" cy="761050"/>
            </a:xfrm>
          </p:grpSpPr>
          <p:sp>
            <p:nvSpPr>
              <p:cNvPr id="2590" name="Google Shape;2923;p82">
                <a:extLst>
                  <a:ext uri="{FF2B5EF4-FFF2-40B4-BE49-F238E27FC236}">
                    <a16:creationId xmlns:a16="http://schemas.microsoft.com/office/drawing/2014/main" id="{9301B2F1-1AE4-1676-6EE5-F022A9441EDF}"/>
                  </a:ext>
                </a:extLst>
              </p:cNvPr>
              <p:cNvSpPr/>
              <p:nvPr/>
            </p:nvSpPr>
            <p:spPr>
              <a:xfrm>
                <a:off x="2698650" y="3423800"/>
                <a:ext cx="164700" cy="703875"/>
              </a:xfrm>
              <a:custGeom>
                <a:avLst/>
                <a:gdLst/>
                <a:ahLst/>
                <a:cxnLst/>
                <a:rect l="l" t="t" r="r" b="b"/>
                <a:pathLst>
                  <a:path w="6588" h="28155" extrusionOk="0">
                    <a:moveTo>
                      <a:pt x="319" y="4568"/>
                    </a:moveTo>
                    <a:lnTo>
                      <a:pt x="107" y="1274"/>
                    </a:lnTo>
                    <a:lnTo>
                      <a:pt x="319" y="0"/>
                    </a:lnTo>
                    <a:lnTo>
                      <a:pt x="6588" y="4356"/>
                    </a:lnTo>
                    <a:lnTo>
                      <a:pt x="4994" y="7331"/>
                    </a:lnTo>
                    <a:lnTo>
                      <a:pt x="1913" y="16149"/>
                    </a:lnTo>
                    <a:lnTo>
                      <a:pt x="2656" y="24330"/>
                    </a:lnTo>
                    <a:lnTo>
                      <a:pt x="4144" y="28155"/>
                    </a:lnTo>
                    <a:lnTo>
                      <a:pt x="1700" y="27836"/>
                    </a:lnTo>
                    <a:lnTo>
                      <a:pt x="532" y="25605"/>
                    </a:lnTo>
                    <a:lnTo>
                      <a:pt x="1063" y="22736"/>
                    </a:lnTo>
                    <a:lnTo>
                      <a:pt x="0" y="17530"/>
                    </a:lnTo>
                    <a:lnTo>
                      <a:pt x="638" y="14024"/>
                    </a:lnTo>
                    <a:lnTo>
                      <a:pt x="213" y="11793"/>
                    </a:lnTo>
                    <a:lnTo>
                      <a:pt x="744" y="7756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sp>
            <p:nvSpPr>
              <p:cNvPr id="2591" name="Google Shape;2924;p82">
                <a:extLst>
                  <a:ext uri="{FF2B5EF4-FFF2-40B4-BE49-F238E27FC236}">
                    <a16:creationId xmlns:a16="http://schemas.microsoft.com/office/drawing/2014/main" id="{413E5AF2-E3FC-D093-DC2C-F05A53FFD896}"/>
                  </a:ext>
                </a:extLst>
              </p:cNvPr>
              <p:cNvSpPr/>
              <p:nvPr/>
            </p:nvSpPr>
            <p:spPr>
              <a:xfrm>
                <a:off x="2680375" y="3510050"/>
                <a:ext cx="137075" cy="674800"/>
              </a:xfrm>
              <a:custGeom>
                <a:avLst/>
                <a:gdLst/>
                <a:ahLst/>
                <a:cxnLst/>
                <a:rect l="l" t="t" r="r" b="b"/>
                <a:pathLst>
                  <a:path w="5483" h="26992" extrusionOk="0">
                    <a:moveTo>
                      <a:pt x="984" y="23016"/>
                    </a:moveTo>
                    <a:lnTo>
                      <a:pt x="984" y="23121"/>
                    </a:lnTo>
                    <a:lnTo>
                      <a:pt x="1026" y="23058"/>
                    </a:lnTo>
                    <a:lnTo>
                      <a:pt x="1088" y="23016"/>
                    </a:lnTo>
                    <a:close/>
                    <a:moveTo>
                      <a:pt x="1047" y="0"/>
                    </a:moveTo>
                    <a:lnTo>
                      <a:pt x="984" y="105"/>
                    </a:lnTo>
                    <a:lnTo>
                      <a:pt x="963" y="209"/>
                    </a:lnTo>
                    <a:lnTo>
                      <a:pt x="1068" y="314"/>
                    </a:lnTo>
                    <a:lnTo>
                      <a:pt x="1005" y="419"/>
                    </a:lnTo>
                    <a:lnTo>
                      <a:pt x="900" y="502"/>
                    </a:lnTo>
                    <a:lnTo>
                      <a:pt x="837" y="461"/>
                    </a:lnTo>
                    <a:lnTo>
                      <a:pt x="691" y="544"/>
                    </a:lnTo>
                    <a:lnTo>
                      <a:pt x="565" y="628"/>
                    </a:lnTo>
                    <a:lnTo>
                      <a:pt x="628" y="670"/>
                    </a:lnTo>
                    <a:lnTo>
                      <a:pt x="628" y="837"/>
                    </a:lnTo>
                    <a:lnTo>
                      <a:pt x="586" y="963"/>
                    </a:lnTo>
                    <a:lnTo>
                      <a:pt x="628" y="1130"/>
                    </a:lnTo>
                    <a:lnTo>
                      <a:pt x="733" y="1549"/>
                    </a:lnTo>
                    <a:lnTo>
                      <a:pt x="733" y="1695"/>
                    </a:lnTo>
                    <a:lnTo>
                      <a:pt x="691" y="1800"/>
                    </a:lnTo>
                    <a:lnTo>
                      <a:pt x="649" y="1883"/>
                    </a:lnTo>
                    <a:lnTo>
                      <a:pt x="691" y="2093"/>
                    </a:lnTo>
                    <a:lnTo>
                      <a:pt x="775" y="2302"/>
                    </a:lnTo>
                    <a:lnTo>
                      <a:pt x="858" y="2490"/>
                    </a:lnTo>
                    <a:lnTo>
                      <a:pt x="858" y="2762"/>
                    </a:lnTo>
                    <a:lnTo>
                      <a:pt x="837" y="2846"/>
                    </a:lnTo>
                    <a:lnTo>
                      <a:pt x="796" y="2909"/>
                    </a:lnTo>
                    <a:lnTo>
                      <a:pt x="837" y="3327"/>
                    </a:lnTo>
                    <a:lnTo>
                      <a:pt x="837" y="3432"/>
                    </a:lnTo>
                    <a:lnTo>
                      <a:pt x="754" y="3474"/>
                    </a:lnTo>
                    <a:lnTo>
                      <a:pt x="670" y="3536"/>
                    </a:lnTo>
                    <a:lnTo>
                      <a:pt x="670" y="3766"/>
                    </a:lnTo>
                    <a:lnTo>
                      <a:pt x="691" y="3829"/>
                    </a:lnTo>
                    <a:lnTo>
                      <a:pt x="775" y="3766"/>
                    </a:lnTo>
                    <a:lnTo>
                      <a:pt x="837" y="3829"/>
                    </a:lnTo>
                    <a:lnTo>
                      <a:pt x="754" y="3892"/>
                    </a:lnTo>
                    <a:lnTo>
                      <a:pt x="754" y="4499"/>
                    </a:lnTo>
                    <a:lnTo>
                      <a:pt x="837" y="4729"/>
                    </a:lnTo>
                    <a:lnTo>
                      <a:pt x="858" y="4917"/>
                    </a:lnTo>
                    <a:lnTo>
                      <a:pt x="837" y="5064"/>
                    </a:lnTo>
                    <a:lnTo>
                      <a:pt x="733" y="5231"/>
                    </a:lnTo>
                    <a:lnTo>
                      <a:pt x="733" y="5399"/>
                    </a:lnTo>
                    <a:lnTo>
                      <a:pt x="837" y="5566"/>
                    </a:lnTo>
                    <a:lnTo>
                      <a:pt x="796" y="5712"/>
                    </a:lnTo>
                    <a:lnTo>
                      <a:pt x="796" y="5984"/>
                    </a:lnTo>
                    <a:lnTo>
                      <a:pt x="754" y="6089"/>
                    </a:lnTo>
                    <a:lnTo>
                      <a:pt x="754" y="6256"/>
                    </a:lnTo>
                    <a:lnTo>
                      <a:pt x="775" y="6340"/>
                    </a:lnTo>
                    <a:lnTo>
                      <a:pt x="775" y="6403"/>
                    </a:lnTo>
                    <a:lnTo>
                      <a:pt x="670" y="6570"/>
                    </a:lnTo>
                    <a:lnTo>
                      <a:pt x="670" y="6717"/>
                    </a:lnTo>
                    <a:lnTo>
                      <a:pt x="628" y="6821"/>
                    </a:lnTo>
                    <a:lnTo>
                      <a:pt x="649" y="7010"/>
                    </a:lnTo>
                    <a:lnTo>
                      <a:pt x="628" y="7093"/>
                    </a:lnTo>
                    <a:lnTo>
                      <a:pt x="524" y="7303"/>
                    </a:lnTo>
                    <a:lnTo>
                      <a:pt x="524" y="7407"/>
                    </a:lnTo>
                    <a:lnTo>
                      <a:pt x="628" y="7554"/>
                    </a:lnTo>
                    <a:lnTo>
                      <a:pt x="649" y="7721"/>
                    </a:lnTo>
                    <a:lnTo>
                      <a:pt x="733" y="7826"/>
                    </a:lnTo>
                    <a:lnTo>
                      <a:pt x="649" y="7867"/>
                    </a:lnTo>
                    <a:lnTo>
                      <a:pt x="586" y="8014"/>
                    </a:lnTo>
                    <a:lnTo>
                      <a:pt x="670" y="8119"/>
                    </a:lnTo>
                    <a:lnTo>
                      <a:pt x="586" y="8202"/>
                    </a:lnTo>
                    <a:lnTo>
                      <a:pt x="524" y="8244"/>
                    </a:lnTo>
                    <a:lnTo>
                      <a:pt x="524" y="8391"/>
                    </a:lnTo>
                    <a:lnTo>
                      <a:pt x="544" y="8537"/>
                    </a:lnTo>
                    <a:lnTo>
                      <a:pt x="544" y="8663"/>
                    </a:lnTo>
                    <a:lnTo>
                      <a:pt x="670" y="8997"/>
                    </a:lnTo>
                    <a:lnTo>
                      <a:pt x="670" y="9186"/>
                    </a:lnTo>
                    <a:lnTo>
                      <a:pt x="628" y="9228"/>
                    </a:lnTo>
                    <a:lnTo>
                      <a:pt x="628" y="9332"/>
                    </a:lnTo>
                    <a:lnTo>
                      <a:pt x="754" y="9520"/>
                    </a:lnTo>
                    <a:lnTo>
                      <a:pt x="754" y="9730"/>
                    </a:lnTo>
                    <a:lnTo>
                      <a:pt x="733" y="9855"/>
                    </a:lnTo>
                    <a:lnTo>
                      <a:pt x="733" y="9918"/>
                    </a:lnTo>
                    <a:lnTo>
                      <a:pt x="754" y="10023"/>
                    </a:lnTo>
                    <a:lnTo>
                      <a:pt x="733" y="10106"/>
                    </a:lnTo>
                    <a:lnTo>
                      <a:pt x="691" y="10211"/>
                    </a:lnTo>
                    <a:lnTo>
                      <a:pt x="733" y="10253"/>
                    </a:lnTo>
                    <a:lnTo>
                      <a:pt x="858" y="10441"/>
                    </a:lnTo>
                    <a:lnTo>
                      <a:pt x="879" y="10546"/>
                    </a:lnTo>
                    <a:lnTo>
                      <a:pt x="837" y="10650"/>
                    </a:lnTo>
                    <a:lnTo>
                      <a:pt x="754" y="10692"/>
                    </a:lnTo>
                    <a:lnTo>
                      <a:pt x="670" y="10860"/>
                    </a:lnTo>
                    <a:lnTo>
                      <a:pt x="670" y="10901"/>
                    </a:lnTo>
                    <a:lnTo>
                      <a:pt x="733" y="10964"/>
                    </a:lnTo>
                    <a:lnTo>
                      <a:pt x="670" y="11090"/>
                    </a:lnTo>
                    <a:lnTo>
                      <a:pt x="586" y="11173"/>
                    </a:lnTo>
                    <a:lnTo>
                      <a:pt x="586" y="11278"/>
                    </a:lnTo>
                    <a:lnTo>
                      <a:pt x="565" y="11466"/>
                    </a:lnTo>
                    <a:lnTo>
                      <a:pt x="524" y="11571"/>
                    </a:lnTo>
                    <a:lnTo>
                      <a:pt x="524" y="11676"/>
                    </a:lnTo>
                    <a:lnTo>
                      <a:pt x="482" y="11717"/>
                    </a:lnTo>
                    <a:lnTo>
                      <a:pt x="482" y="11843"/>
                    </a:lnTo>
                    <a:lnTo>
                      <a:pt x="419" y="11927"/>
                    </a:lnTo>
                    <a:lnTo>
                      <a:pt x="419" y="11989"/>
                    </a:lnTo>
                    <a:lnTo>
                      <a:pt x="461" y="12052"/>
                    </a:lnTo>
                    <a:lnTo>
                      <a:pt x="377" y="12157"/>
                    </a:lnTo>
                    <a:lnTo>
                      <a:pt x="377" y="12324"/>
                    </a:lnTo>
                    <a:lnTo>
                      <a:pt x="377" y="12429"/>
                    </a:lnTo>
                    <a:lnTo>
                      <a:pt x="314" y="12471"/>
                    </a:lnTo>
                    <a:lnTo>
                      <a:pt x="314" y="12575"/>
                    </a:lnTo>
                    <a:lnTo>
                      <a:pt x="272" y="12659"/>
                    </a:lnTo>
                    <a:lnTo>
                      <a:pt x="272" y="12743"/>
                    </a:lnTo>
                    <a:lnTo>
                      <a:pt x="314" y="12847"/>
                    </a:lnTo>
                    <a:lnTo>
                      <a:pt x="314" y="12952"/>
                    </a:lnTo>
                    <a:lnTo>
                      <a:pt x="231" y="13057"/>
                    </a:lnTo>
                    <a:lnTo>
                      <a:pt x="147" y="13057"/>
                    </a:lnTo>
                    <a:lnTo>
                      <a:pt x="63" y="12994"/>
                    </a:lnTo>
                    <a:lnTo>
                      <a:pt x="0" y="13015"/>
                    </a:lnTo>
                    <a:lnTo>
                      <a:pt x="0" y="13098"/>
                    </a:lnTo>
                    <a:lnTo>
                      <a:pt x="21" y="13224"/>
                    </a:lnTo>
                    <a:lnTo>
                      <a:pt x="21" y="13412"/>
                    </a:lnTo>
                    <a:lnTo>
                      <a:pt x="105" y="13517"/>
                    </a:lnTo>
                    <a:lnTo>
                      <a:pt x="231" y="13621"/>
                    </a:lnTo>
                    <a:lnTo>
                      <a:pt x="252" y="13747"/>
                    </a:lnTo>
                    <a:lnTo>
                      <a:pt x="231" y="13914"/>
                    </a:lnTo>
                    <a:lnTo>
                      <a:pt x="398" y="14228"/>
                    </a:lnTo>
                    <a:lnTo>
                      <a:pt x="440" y="14312"/>
                    </a:lnTo>
                    <a:lnTo>
                      <a:pt x="524" y="14375"/>
                    </a:lnTo>
                    <a:lnTo>
                      <a:pt x="524" y="14563"/>
                    </a:lnTo>
                    <a:lnTo>
                      <a:pt x="461" y="14835"/>
                    </a:lnTo>
                    <a:lnTo>
                      <a:pt x="419" y="14856"/>
                    </a:lnTo>
                    <a:lnTo>
                      <a:pt x="440" y="14940"/>
                    </a:lnTo>
                    <a:lnTo>
                      <a:pt x="419" y="15002"/>
                    </a:lnTo>
                    <a:lnTo>
                      <a:pt x="356" y="14982"/>
                    </a:lnTo>
                    <a:lnTo>
                      <a:pt x="314" y="14982"/>
                    </a:lnTo>
                    <a:lnTo>
                      <a:pt x="272" y="15086"/>
                    </a:lnTo>
                    <a:lnTo>
                      <a:pt x="314" y="15191"/>
                    </a:lnTo>
                    <a:lnTo>
                      <a:pt x="377" y="15254"/>
                    </a:lnTo>
                    <a:lnTo>
                      <a:pt x="335" y="15484"/>
                    </a:lnTo>
                    <a:lnTo>
                      <a:pt x="356" y="15588"/>
                    </a:lnTo>
                    <a:lnTo>
                      <a:pt x="314" y="15672"/>
                    </a:lnTo>
                    <a:lnTo>
                      <a:pt x="356" y="15714"/>
                    </a:lnTo>
                    <a:lnTo>
                      <a:pt x="335" y="15798"/>
                    </a:lnTo>
                    <a:lnTo>
                      <a:pt x="314" y="15818"/>
                    </a:lnTo>
                    <a:lnTo>
                      <a:pt x="335" y="15881"/>
                    </a:lnTo>
                    <a:lnTo>
                      <a:pt x="524" y="16153"/>
                    </a:lnTo>
                    <a:lnTo>
                      <a:pt x="565" y="16216"/>
                    </a:lnTo>
                    <a:lnTo>
                      <a:pt x="565" y="16362"/>
                    </a:lnTo>
                    <a:lnTo>
                      <a:pt x="524" y="16342"/>
                    </a:lnTo>
                    <a:lnTo>
                      <a:pt x="377" y="16342"/>
                    </a:lnTo>
                    <a:lnTo>
                      <a:pt x="314" y="16425"/>
                    </a:lnTo>
                    <a:lnTo>
                      <a:pt x="314" y="16467"/>
                    </a:lnTo>
                    <a:lnTo>
                      <a:pt x="356" y="16530"/>
                    </a:lnTo>
                    <a:lnTo>
                      <a:pt x="356" y="16614"/>
                    </a:lnTo>
                    <a:lnTo>
                      <a:pt x="314" y="16655"/>
                    </a:lnTo>
                    <a:lnTo>
                      <a:pt x="272" y="16739"/>
                    </a:lnTo>
                    <a:lnTo>
                      <a:pt x="314" y="16823"/>
                    </a:lnTo>
                    <a:lnTo>
                      <a:pt x="335" y="16844"/>
                    </a:lnTo>
                    <a:lnTo>
                      <a:pt x="377" y="16969"/>
                    </a:lnTo>
                    <a:lnTo>
                      <a:pt x="419" y="17304"/>
                    </a:lnTo>
                    <a:lnTo>
                      <a:pt x="356" y="17451"/>
                    </a:lnTo>
                    <a:lnTo>
                      <a:pt x="482" y="17492"/>
                    </a:lnTo>
                    <a:lnTo>
                      <a:pt x="670" y="17471"/>
                    </a:lnTo>
                    <a:lnTo>
                      <a:pt x="670" y="17409"/>
                    </a:lnTo>
                    <a:lnTo>
                      <a:pt x="670" y="17283"/>
                    </a:lnTo>
                    <a:lnTo>
                      <a:pt x="733" y="17199"/>
                    </a:lnTo>
                    <a:lnTo>
                      <a:pt x="837" y="17241"/>
                    </a:lnTo>
                    <a:lnTo>
                      <a:pt x="858" y="17199"/>
                    </a:lnTo>
                    <a:lnTo>
                      <a:pt x="733" y="17095"/>
                    </a:lnTo>
                    <a:lnTo>
                      <a:pt x="775" y="17053"/>
                    </a:lnTo>
                    <a:lnTo>
                      <a:pt x="649" y="16927"/>
                    </a:lnTo>
                    <a:lnTo>
                      <a:pt x="649" y="16844"/>
                    </a:lnTo>
                    <a:lnTo>
                      <a:pt x="733" y="16844"/>
                    </a:lnTo>
                    <a:lnTo>
                      <a:pt x="837" y="16886"/>
                    </a:lnTo>
                    <a:lnTo>
                      <a:pt x="837" y="16865"/>
                    </a:lnTo>
                    <a:lnTo>
                      <a:pt x="775" y="16823"/>
                    </a:lnTo>
                    <a:lnTo>
                      <a:pt x="649" y="16718"/>
                    </a:lnTo>
                    <a:lnTo>
                      <a:pt x="775" y="16739"/>
                    </a:lnTo>
                    <a:lnTo>
                      <a:pt x="775" y="16634"/>
                    </a:lnTo>
                    <a:lnTo>
                      <a:pt x="754" y="16572"/>
                    </a:lnTo>
                    <a:lnTo>
                      <a:pt x="754" y="16425"/>
                    </a:lnTo>
                    <a:lnTo>
                      <a:pt x="733" y="16362"/>
                    </a:lnTo>
                    <a:cubicBezTo>
                      <a:pt x="733" y="16321"/>
                      <a:pt x="754" y="16258"/>
                      <a:pt x="775" y="16237"/>
                    </a:cubicBezTo>
                    <a:lnTo>
                      <a:pt x="837" y="16258"/>
                    </a:lnTo>
                    <a:lnTo>
                      <a:pt x="879" y="16237"/>
                    </a:lnTo>
                    <a:cubicBezTo>
                      <a:pt x="879" y="16342"/>
                      <a:pt x="900" y="16467"/>
                      <a:pt x="900" y="16572"/>
                    </a:cubicBezTo>
                    <a:lnTo>
                      <a:pt x="1068" y="17764"/>
                    </a:lnTo>
                    <a:lnTo>
                      <a:pt x="1047" y="17785"/>
                    </a:lnTo>
                    <a:lnTo>
                      <a:pt x="1068" y="17869"/>
                    </a:lnTo>
                    <a:lnTo>
                      <a:pt x="1068" y="18036"/>
                    </a:lnTo>
                    <a:lnTo>
                      <a:pt x="1005" y="18078"/>
                    </a:lnTo>
                    <a:lnTo>
                      <a:pt x="1047" y="18120"/>
                    </a:lnTo>
                    <a:lnTo>
                      <a:pt x="1047" y="18287"/>
                    </a:lnTo>
                    <a:lnTo>
                      <a:pt x="1005" y="18350"/>
                    </a:lnTo>
                    <a:lnTo>
                      <a:pt x="1047" y="18434"/>
                    </a:lnTo>
                    <a:lnTo>
                      <a:pt x="1047" y="18455"/>
                    </a:lnTo>
                    <a:cubicBezTo>
                      <a:pt x="1047" y="18643"/>
                      <a:pt x="1005" y="18852"/>
                      <a:pt x="963" y="19041"/>
                    </a:cubicBezTo>
                    <a:cubicBezTo>
                      <a:pt x="921" y="19187"/>
                      <a:pt x="900" y="19334"/>
                      <a:pt x="858" y="19459"/>
                    </a:cubicBezTo>
                    <a:lnTo>
                      <a:pt x="796" y="19480"/>
                    </a:lnTo>
                    <a:lnTo>
                      <a:pt x="691" y="19564"/>
                    </a:lnTo>
                    <a:lnTo>
                      <a:pt x="649" y="19564"/>
                    </a:lnTo>
                    <a:lnTo>
                      <a:pt x="649" y="19501"/>
                    </a:lnTo>
                    <a:lnTo>
                      <a:pt x="754" y="19480"/>
                    </a:lnTo>
                    <a:lnTo>
                      <a:pt x="837" y="19438"/>
                    </a:lnTo>
                    <a:lnTo>
                      <a:pt x="837" y="19271"/>
                    </a:lnTo>
                    <a:lnTo>
                      <a:pt x="775" y="19250"/>
                    </a:lnTo>
                    <a:lnTo>
                      <a:pt x="670" y="19292"/>
                    </a:lnTo>
                    <a:lnTo>
                      <a:pt x="461" y="19292"/>
                    </a:lnTo>
                    <a:lnTo>
                      <a:pt x="377" y="19271"/>
                    </a:lnTo>
                    <a:lnTo>
                      <a:pt x="293" y="19292"/>
                    </a:lnTo>
                    <a:lnTo>
                      <a:pt x="293" y="19375"/>
                    </a:lnTo>
                    <a:lnTo>
                      <a:pt x="356" y="19501"/>
                    </a:lnTo>
                    <a:lnTo>
                      <a:pt x="398" y="19501"/>
                    </a:lnTo>
                    <a:lnTo>
                      <a:pt x="440" y="19585"/>
                    </a:lnTo>
                    <a:lnTo>
                      <a:pt x="356" y="19585"/>
                    </a:lnTo>
                    <a:lnTo>
                      <a:pt x="335" y="19689"/>
                    </a:lnTo>
                    <a:lnTo>
                      <a:pt x="252" y="19752"/>
                    </a:lnTo>
                    <a:lnTo>
                      <a:pt x="189" y="19857"/>
                    </a:lnTo>
                    <a:lnTo>
                      <a:pt x="42" y="19919"/>
                    </a:lnTo>
                    <a:lnTo>
                      <a:pt x="42" y="20003"/>
                    </a:lnTo>
                    <a:lnTo>
                      <a:pt x="189" y="20192"/>
                    </a:lnTo>
                    <a:lnTo>
                      <a:pt x="272" y="20192"/>
                    </a:lnTo>
                    <a:lnTo>
                      <a:pt x="335" y="20129"/>
                    </a:lnTo>
                    <a:lnTo>
                      <a:pt x="335" y="20066"/>
                    </a:lnTo>
                    <a:lnTo>
                      <a:pt x="231" y="20024"/>
                    </a:lnTo>
                    <a:lnTo>
                      <a:pt x="231" y="19982"/>
                    </a:lnTo>
                    <a:lnTo>
                      <a:pt x="272" y="19878"/>
                    </a:lnTo>
                    <a:lnTo>
                      <a:pt x="440" y="19878"/>
                    </a:lnTo>
                    <a:lnTo>
                      <a:pt x="461" y="19857"/>
                    </a:lnTo>
                    <a:lnTo>
                      <a:pt x="482" y="19982"/>
                    </a:lnTo>
                    <a:lnTo>
                      <a:pt x="586" y="20066"/>
                    </a:lnTo>
                    <a:lnTo>
                      <a:pt x="712" y="20066"/>
                    </a:lnTo>
                    <a:lnTo>
                      <a:pt x="754" y="20003"/>
                    </a:lnTo>
                    <a:lnTo>
                      <a:pt x="754" y="20003"/>
                    </a:lnTo>
                    <a:cubicBezTo>
                      <a:pt x="670" y="20317"/>
                      <a:pt x="649" y="20631"/>
                      <a:pt x="649" y="20924"/>
                    </a:cubicBezTo>
                    <a:lnTo>
                      <a:pt x="586" y="20966"/>
                    </a:lnTo>
                    <a:lnTo>
                      <a:pt x="649" y="21008"/>
                    </a:lnTo>
                    <a:lnTo>
                      <a:pt x="649" y="21154"/>
                    </a:lnTo>
                    <a:lnTo>
                      <a:pt x="565" y="21028"/>
                    </a:lnTo>
                    <a:lnTo>
                      <a:pt x="461" y="21008"/>
                    </a:lnTo>
                    <a:lnTo>
                      <a:pt x="440" y="21049"/>
                    </a:lnTo>
                    <a:lnTo>
                      <a:pt x="440" y="21133"/>
                    </a:lnTo>
                    <a:lnTo>
                      <a:pt x="461" y="21259"/>
                    </a:lnTo>
                    <a:lnTo>
                      <a:pt x="565" y="21280"/>
                    </a:lnTo>
                    <a:lnTo>
                      <a:pt x="649" y="21342"/>
                    </a:lnTo>
                    <a:lnTo>
                      <a:pt x="649" y="21384"/>
                    </a:lnTo>
                    <a:lnTo>
                      <a:pt x="691" y="21552"/>
                    </a:lnTo>
                    <a:lnTo>
                      <a:pt x="754" y="21572"/>
                    </a:lnTo>
                    <a:cubicBezTo>
                      <a:pt x="754" y="21635"/>
                      <a:pt x="775" y="21656"/>
                      <a:pt x="796" y="21698"/>
                    </a:cubicBezTo>
                    <a:lnTo>
                      <a:pt x="670" y="21656"/>
                    </a:lnTo>
                    <a:lnTo>
                      <a:pt x="649" y="21635"/>
                    </a:lnTo>
                    <a:lnTo>
                      <a:pt x="586" y="21677"/>
                    </a:lnTo>
                    <a:lnTo>
                      <a:pt x="649" y="21865"/>
                    </a:lnTo>
                    <a:lnTo>
                      <a:pt x="649" y="21949"/>
                    </a:lnTo>
                    <a:lnTo>
                      <a:pt x="691" y="21970"/>
                    </a:lnTo>
                    <a:lnTo>
                      <a:pt x="796" y="21803"/>
                    </a:lnTo>
                    <a:lnTo>
                      <a:pt x="858" y="21782"/>
                    </a:lnTo>
                    <a:cubicBezTo>
                      <a:pt x="879" y="21844"/>
                      <a:pt x="900" y="21886"/>
                      <a:pt x="921" y="21970"/>
                    </a:cubicBezTo>
                    <a:lnTo>
                      <a:pt x="921" y="22012"/>
                    </a:lnTo>
                    <a:lnTo>
                      <a:pt x="816" y="22054"/>
                    </a:lnTo>
                    <a:lnTo>
                      <a:pt x="921" y="22284"/>
                    </a:lnTo>
                    <a:lnTo>
                      <a:pt x="963" y="22409"/>
                    </a:lnTo>
                    <a:cubicBezTo>
                      <a:pt x="963" y="22493"/>
                      <a:pt x="984" y="22577"/>
                      <a:pt x="1005" y="22640"/>
                    </a:cubicBezTo>
                    <a:lnTo>
                      <a:pt x="984" y="22681"/>
                    </a:lnTo>
                    <a:lnTo>
                      <a:pt x="984" y="22744"/>
                    </a:lnTo>
                    <a:lnTo>
                      <a:pt x="921" y="22807"/>
                    </a:lnTo>
                    <a:lnTo>
                      <a:pt x="1005" y="22849"/>
                    </a:lnTo>
                    <a:lnTo>
                      <a:pt x="1026" y="22932"/>
                    </a:lnTo>
                    <a:lnTo>
                      <a:pt x="1068" y="22932"/>
                    </a:lnTo>
                    <a:cubicBezTo>
                      <a:pt x="1068" y="22953"/>
                      <a:pt x="1068" y="22995"/>
                      <a:pt x="1088" y="23016"/>
                    </a:cubicBezTo>
                    <a:cubicBezTo>
                      <a:pt x="1130" y="23163"/>
                      <a:pt x="1193" y="23330"/>
                      <a:pt x="1235" y="23456"/>
                    </a:cubicBezTo>
                    <a:lnTo>
                      <a:pt x="1277" y="23518"/>
                    </a:lnTo>
                    <a:cubicBezTo>
                      <a:pt x="1277" y="23539"/>
                      <a:pt x="1277" y="23539"/>
                      <a:pt x="1298" y="23560"/>
                    </a:cubicBezTo>
                    <a:lnTo>
                      <a:pt x="1235" y="23665"/>
                    </a:lnTo>
                    <a:lnTo>
                      <a:pt x="1193" y="23728"/>
                    </a:lnTo>
                    <a:lnTo>
                      <a:pt x="1235" y="23749"/>
                    </a:lnTo>
                    <a:lnTo>
                      <a:pt x="1381" y="23728"/>
                    </a:lnTo>
                    <a:lnTo>
                      <a:pt x="1444" y="23874"/>
                    </a:lnTo>
                    <a:lnTo>
                      <a:pt x="1423" y="23874"/>
                    </a:lnTo>
                    <a:lnTo>
                      <a:pt x="1444" y="23937"/>
                    </a:lnTo>
                    <a:lnTo>
                      <a:pt x="1486" y="23958"/>
                    </a:lnTo>
                    <a:lnTo>
                      <a:pt x="1423" y="24000"/>
                    </a:lnTo>
                    <a:lnTo>
                      <a:pt x="1402" y="24062"/>
                    </a:lnTo>
                    <a:lnTo>
                      <a:pt x="1423" y="24146"/>
                    </a:lnTo>
                    <a:lnTo>
                      <a:pt x="1486" y="24167"/>
                    </a:lnTo>
                    <a:lnTo>
                      <a:pt x="1549" y="24188"/>
                    </a:lnTo>
                    <a:lnTo>
                      <a:pt x="1507" y="24104"/>
                    </a:lnTo>
                    <a:lnTo>
                      <a:pt x="1549" y="24083"/>
                    </a:lnTo>
                    <a:cubicBezTo>
                      <a:pt x="1612" y="24167"/>
                      <a:pt x="1653" y="24272"/>
                      <a:pt x="1716" y="24355"/>
                    </a:cubicBezTo>
                    <a:lnTo>
                      <a:pt x="1716" y="24397"/>
                    </a:lnTo>
                    <a:lnTo>
                      <a:pt x="1653" y="24460"/>
                    </a:lnTo>
                    <a:lnTo>
                      <a:pt x="1695" y="24481"/>
                    </a:lnTo>
                    <a:lnTo>
                      <a:pt x="1737" y="24460"/>
                    </a:lnTo>
                    <a:lnTo>
                      <a:pt x="1758" y="24418"/>
                    </a:lnTo>
                    <a:cubicBezTo>
                      <a:pt x="1967" y="24753"/>
                      <a:pt x="2218" y="25004"/>
                      <a:pt x="2469" y="25234"/>
                    </a:cubicBezTo>
                    <a:lnTo>
                      <a:pt x="2449" y="25234"/>
                    </a:lnTo>
                    <a:lnTo>
                      <a:pt x="2365" y="25192"/>
                    </a:lnTo>
                    <a:lnTo>
                      <a:pt x="2260" y="25150"/>
                    </a:lnTo>
                    <a:lnTo>
                      <a:pt x="2156" y="25150"/>
                    </a:lnTo>
                    <a:lnTo>
                      <a:pt x="2072" y="25109"/>
                    </a:lnTo>
                    <a:lnTo>
                      <a:pt x="1946" y="24983"/>
                    </a:lnTo>
                    <a:lnTo>
                      <a:pt x="1863" y="24920"/>
                    </a:lnTo>
                    <a:lnTo>
                      <a:pt x="1842" y="24983"/>
                    </a:lnTo>
                    <a:lnTo>
                      <a:pt x="1863" y="25088"/>
                    </a:lnTo>
                    <a:lnTo>
                      <a:pt x="1946" y="25213"/>
                    </a:lnTo>
                    <a:lnTo>
                      <a:pt x="2072" y="25234"/>
                    </a:lnTo>
                    <a:lnTo>
                      <a:pt x="2239" y="25318"/>
                    </a:lnTo>
                    <a:lnTo>
                      <a:pt x="2281" y="25401"/>
                    </a:lnTo>
                    <a:lnTo>
                      <a:pt x="2365" y="25401"/>
                    </a:lnTo>
                    <a:lnTo>
                      <a:pt x="2428" y="25360"/>
                    </a:lnTo>
                    <a:lnTo>
                      <a:pt x="2574" y="25422"/>
                    </a:lnTo>
                    <a:lnTo>
                      <a:pt x="2679" y="25464"/>
                    </a:lnTo>
                    <a:lnTo>
                      <a:pt x="2783" y="25464"/>
                    </a:lnTo>
                    <a:cubicBezTo>
                      <a:pt x="2804" y="25464"/>
                      <a:pt x="2846" y="25506"/>
                      <a:pt x="2846" y="25527"/>
                    </a:cubicBezTo>
                    <a:lnTo>
                      <a:pt x="2804" y="25527"/>
                    </a:lnTo>
                    <a:lnTo>
                      <a:pt x="2700" y="25569"/>
                    </a:lnTo>
                    <a:lnTo>
                      <a:pt x="2658" y="25548"/>
                    </a:lnTo>
                    <a:lnTo>
                      <a:pt x="2595" y="25506"/>
                    </a:lnTo>
                    <a:lnTo>
                      <a:pt x="2532" y="25506"/>
                    </a:lnTo>
                    <a:lnTo>
                      <a:pt x="2490" y="25548"/>
                    </a:lnTo>
                    <a:lnTo>
                      <a:pt x="2490" y="25611"/>
                    </a:lnTo>
                    <a:lnTo>
                      <a:pt x="2595" y="25653"/>
                    </a:lnTo>
                    <a:lnTo>
                      <a:pt x="2658" y="25757"/>
                    </a:lnTo>
                    <a:lnTo>
                      <a:pt x="2762" y="25799"/>
                    </a:lnTo>
                    <a:lnTo>
                      <a:pt x="2867" y="25925"/>
                    </a:lnTo>
                    <a:lnTo>
                      <a:pt x="2951" y="25945"/>
                    </a:lnTo>
                    <a:lnTo>
                      <a:pt x="3076" y="25925"/>
                    </a:lnTo>
                    <a:lnTo>
                      <a:pt x="3118" y="25945"/>
                    </a:lnTo>
                    <a:lnTo>
                      <a:pt x="3118" y="26029"/>
                    </a:lnTo>
                    <a:lnTo>
                      <a:pt x="3202" y="26092"/>
                    </a:lnTo>
                    <a:lnTo>
                      <a:pt x="3285" y="26071"/>
                    </a:lnTo>
                    <a:lnTo>
                      <a:pt x="3265" y="26029"/>
                    </a:lnTo>
                    <a:lnTo>
                      <a:pt x="3327" y="25945"/>
                    </a:lnTo>
                    <a:lnTo>
                      <a:pt x="3327" y="25883"/>
                    </a:lnTo>
                    <a:lnTo>
                      <a:pt x="3285" y="25862"/>
                    </a:lnTo>
                    <a:lnTo>
                      <a:pt x="3327" y="25841"/>
                    </a:lnTo>
                    <a:lnTo>
                      <a:pt x="3411" y="25841"/>
                    </a:lnTo>
                    <a:lnTo>
                      <a:pt x="3369" y="25757"/>
                    </a:lnTo>
                    <a:lnTo>
                      <a:pt x="3285" y="25736"/>
                    </a:lnTo>
                    <a:lnTo>
                      <a:pt x="3160" y="25757"/>
                    </a:lnTo>
                    <a:lnTo>
                      <a:pt x="3118" y="25715"/>
                    </a:lnTo>
                    <a:lnTo>
                      <a:pt x="3118" y="25715"/>
                    </a:lnTo>
                    <a:cubicBezTo>
                      <a:pt x="3141" y="25721"/>
                      <a:pt x="3164" y="25724"/>
                      <a:pt x="3189" y="25724"/>
                    </a:cubicBezTo>
                    <a:cubicBezTo>
                      <a:pt x="3256" y="25724"/>
                      <a:pt x="3329" y="25704"/>
                      <a:pt x="3390" y="25673"/>
                    </a:cubicBezTo>
                    <a:lnTo>
                      <a:pt x="3411" y="25715"/>
                    </a:lnTo>
                    <a:lnTo>
                      <a:pt x="3578" y="25736"/>
                    </a:lnTo>
                    <a:lnTo>
                      <a:pt x="3683" y="25778"/>
                    </a:lnTo>
                    <a:lnTo>
                      <a:pt x="3746" y="25778"/>
                    </a:lnTo>
                    <a:lnTo>
                      <a:pt x="3829" y="25841"/>
                    </a:lnTo>
                    <a:lnTo>
                      <a:pt x="3892" y="25778"/>
                    </a:lnTo>
                    <a:lnTo>
                      <a:pt x="3955" y="25653"/>
                    </a:lnTo>
                    <a:lnTo>
                      <a:pt x="3913" y="25464"/>
                    </a:lnTo>
                    <a:lnTo>
                      <a:pt x="3934" y="25401"/>
                    </a:lnTo>
                    <a:lnTo>
                      <a:pt x="3934" y="25318"/>
                    </a:lnTo>
                    <a:lnTo>
                      <a:pt x="3955" y="25150"/>
                    </a:lnTo>
                    <a:lnTo>
                      <a:pt x="3955" y="25109"/>
                    </a:lnTo>
                    <a:cubicBezTo>
                      <a:pt x="4018" y="25213"/>
                      <a:pt x="4060" y="25318"/>
                      <a:pt x="4143" y="25422"/>
                    </a:cubicBezTo>
                    <a:lnTo>
                      <a:pt x="4122" y="25527"/>
                    </a:lnTo>
                    <a:lnTo>
                      <a:pt x="4060" y="25632"/>
                    </a:lnTo>
                    <a:lnTo>
                      <a:pt x="4122" y="25736"/>
                    </a:lnTo>
                    <a:lnTo>
                      <a:pt x="4060" y="25820"/>
                    </a:lnTo>
                    <a:lnTo>
                      <a:pt x="4060" y="25883"/>
                    </a:lnTo>
                    <a:lnTo>
                      <a:pt x="4164" y="25945"/>
                    </a:lnTo>
                    <a:lnTo>
                      <a:pt x="4269" y="25966"/>
                    </a:lnTo>
                    <a:lnTo>
                      <a:pt x="4332" y="25987"/>
                    </a:lnTo>
                    <a:lnTo>
                      <a:pt x="4373" y="25945"/>
                    </a:lnTo>
                    <a:lnTo>
                      <a:pt x="4248" y="25841"/>
                    </a:lnTo>
                    <a:lnTo>
                      <a:pt x="4332" y="25757"/>
                    </a:lnTo>
                    <a:lnTo>
                      <a:pt x="4562" y="26155"/>
                    </a:lnTo>
                    <a:lnTo>
                      <a:pt x="4562" y="26155"/>
                    </a:lnTo>
                    <a:lnTo>
                      <a:pt x="4520" y="26134"/>
                    </a:lnTo>
                    <a:lnTo>
                      <a:pt x="4332" y="26050"/>
                    </a:lnTo>
                    <a:lnTo>
                      <a:pt x="4227" y="25987"/>
                    </a:lnTo>
                    <a:lnTo>
                      <a:pt x="4206" y="26029"/>
                    </a:lnTo>
                    <a:lnTo>
                      <a:pt x="4248" y="26071"/>
                    </a:lnTo>
                    <a:lnTo>
                      <a:pt x="4520" y="26197"/>
                    </a:lnTo>
                    <a:lnTo>
                      <a:pt x="4541" y="26259"/>
                    </a:lnTo>
                    <a:lnTo>
                      <a:pt x="4436" y="26259"/>
                    </a:lnTo>
                    <a:lnTo>
                      <a:pt x="4436" y="26322"/>
                    </a:lnTo>
                    <a:lnTo>
                      <a:pt x="4373" y="26322"/>
                    </a:lnTo>
                    <a:lnTo>
                      <a:pt x="4353" y="26238"/>
                    </a:lnTo>
                    <a:lnTo>
                      <a:pt x="4227" y="26155"/>
                    </a:lnTo>
                    <a:lnTo>
                      <a:pt x="4206" y="26176"/>
                    </a:lnTo>
                    <a:lnTo>
                      <a:pt x="4206" y="26259"/>
                    </a:lnTo>
                    <a:lnTo>
                      <a:pt x="4122" y="26259"/>
                    </a:lnTo>
                    <a:lnTo>
                      <a:pt x="3934" y="26280"/>
                    </a:lnTo>
                    <a:lnTo>
                      <a:pt x="3892" y="26322"/>
                    </a:lnTo>
                    <a:lnTo>
                      <a:pt x="3934" y="26364"/>
                    </a:lnTo>
                    <a:lnTo>
                      <a:pt x="3913" y="26385"/>
                    </a:lnTo>
                    <a:lnTo>
                      <a:pt x="3809" y="26364"/>
                    </a:lnTo>
                    <a:lnTo>
                      <a:pt x="3704" y="26385"/>
                    </a:lnTo>
                    <a:lnTo>
                      <a:pt x="3725" y="26448"/>
                    </a:lnTo>
                    <a:lnTo>
                      <a:pt x="3850" y="26469"/>
                    </a:lnTo>
                    <a:lnTo>
                      <a:pt x="3955" y="26469"/>
                    </a:lnTo>
                    <a:lnTo>
                      <a:pt x="3997" y="26427"/>
                    </a:lnTo>
                    <a:lnTo>
                      <a:pt x="4018" y="26385"/>
                    </a:lnTo>
                    <a:lnTo>
                      <a:pt x="4101" y="26427"/>
                    </a:lnTo>
                    <a:lnTo>
                      <a:pt x="4206" y="26490"/>
                    </a:lnTo>
                    <a:lnTo>
                      <a:pt x="4248" y="26469"/>
                    </a:lnTo>
                    <a:lnTo>
                      <a:pt x="4269" y="26531"/>
                    </a:lnTo>
                    <a:lnTo>
                      <a:pt x="4269" y="26573"/>
                    </a:lnTo>
                    <a:lnTo>
                      <a:pt x="4353" y="26636"/>
                    </a:lnTo>
                    <a:lnTo>
                      <a:pt x="4269" y="26678"/>
                    </a:lnTo>
                    <a:lnTo>
                      <a:pt x="4227" y="26782"/>
                    </a:lnTo>
                    <a:lnTo>
                      <a:pt x="4269" y="26866"/>
                    </a:lnTo>
                    <a:lnTo>
                      <a:pt x="4353" y="26866"/>
                    </a:lnTo>
                    <a:lnTo>
                      <a:pt x="4436" y="26887"/>
                    </a:lnTo>
                    <a:lnTo>
                      <a:pt x="4541" y="26992"/>
                    </a:lnTo>
                    <a:lnTo>
                      <a:pt x="4625" y="26992"/>
                    </a:lnTo>
                    <a:lnTo>
                      <a:pt x="4646" y="26971"/>
                    </a:lnTo>
                    <a:lnTo>
                      <a:pt x="4562" y="26908"/>
                    </a:lnTo>
                    <a:lnTo>
                      <a:pt x="4457" y="26845"/>
                    </a:lnTo>
                    <a:lnTo>
                      <a:pt x="4436" y="26782"/>
                    </a:lnTo>
                    <a:lnTo>
                      <a:pt x="4457" y="26782"/>
                    </a:lnTo>
                    <a:lnTo>
                      <a:pt x="4541" y="26803"/>
                    </a:lnTo>
                    <a:lnTo>
                      <a:pt x="4625" y="26762"/>
                    </a:lnTo>
                    <a:lnTo>
                      <a:pt x="4646" y="26699"/>
                    </a:lnTo>
                    <a:lnTo>
                      <a:pt x="4562" y="26678"/>
                    </a:lnTo>
                    <a:lnTo>
                      <a:pt x="4520" y="26636"/>
                    </a:lnTo>
                    <a:lnTo>
                      <a:pt x="4750" y="26531"/>
                    </a:lnTo>
                    <a:lnTo>
                      <a:pt x="4855" y="26469"/>
                    </a:lnTo>
                    <a:lnTo>
                      <a:pt x="4938" y="26490"/>
                    </a:lnTo>
                    <a:cubicBezTo>
                      <a:pt x="4959" y="26531"/>
                      <a:pt x="4959" y="26552"/>
                      <a:pt x="4980" y="26552"/>
                    </a:cubicBezTo>
                    <a:lnTo>
                      <a:pt x="5001" y="26552"/>
                    </a:lnTo>
                    <a:lnTo>
                      <a:pt x="5001" y="26531"/>
                    </a:lnTo>
                    <a:lnTo>
                      <a:pt x="5294" y="26594"/>
                    </a:lnTo>
                    <a:lnTo>
                      <a:pt x="5357" y="26573"/>
                    </a:lnTo>
                    <a:lnTo>
                      <a:pt x="5357" y="26510"/>
                    </a:lnTo>
                    <a:lnTo>
                      <a:pt x="5482" y="26510"/>
                    </a:lnTo>
                    <a:lnTo>
                      <a:pt x="5420" y="26322"/>
                    </a:lnTo>
                    <a:lnTo>
                      <a:pt x="5357" y="26322"/>
                    </a:lnTo>
                    <a:lnTo>
                      <a:pt x="5252" y="26238"/>
                    </a:lnTo>
                    <a:lnTo>
                      <a:pt x="5106" y="26176"/>
                    </a:lnTo>
                    <a:lnTo>
                      <a:pt x="5106" y="26113"/>
                    </a:lnTo>
                    <a:lnTo>
                      <a:pt x="5273" y="26218"/>
                    </a:lnTo>
                    <a:lnTo>
                      <a:pt x="5399" y="26238"/>
                    </a:lnTo>
                    <a:lnTo>
                      <a:pt x="5148" y="25171"/>
                    </a:lnTo>
                    <a:lnTo>
                      <a:pt x="5106" y="25171"/>
                    </a:lnTo>
                    <a:lnTo>
                      <a:pt x="5106" y="25129"/>
                    </a:lnTo>
                    <a:lnTo>
                      <a:pt x="4959" y="24481"/>
                    </a:lnTo>
                    <a:lnTo>
                      <a:pt x="4792" y="24544"/>
                    </a:lnTo>
                    <a:lnTo>
                      <a:pt x="4750" y="24585"/>
                    </a:lnTo>
                    <a:lnTo>
                      <a:pt x="4666" y="24502"/>
                    </a:lnTo>
                    <a:lnTo>
                      <a:pt x="4583" y="24481"/>
                    </a:lnTo>
                    <a:lnTo>
                      <a:pt x="4562" y="24544"/>
                    </a:lnTo>
                    <a:cubicBezTo>
                      <a:pt x="4562" y="24502"/>
                      <a:pt x="4541" y="24502"/>
                      <a:pt x="4541" y="24481"/>
                    </a:cubicBezTo>
                    <a:lnTo>
                      <a:pt x="4541" y="24334"/>
                    </a:lnTo>
                    <a:lnTo>
                      <a:pt x="4625" y="24272"/>
                    </a:lnTo>
                    <a:lnTo>
                      <a:pt x="4750" y="24251"/>
                    </a:lnTo>
                    <a:lnTo>
                      <a:pt x="4897" y="24334"/>
                    </a:lnTo>
                    <a:lnTo>
                      <a:pt x="4980" y="24272"/>
                    </a:lnTo>
                    <a:lnTo>
                      <a:pt x="5001" y="24272"/>
                    </a:lnTo>
                    <a:lnTo>
                      <a:pt x="4855" y="24146"/>
                    </a:lnTo>
                    <a:lnTo>
                      <a:pt x="4520" y="23937"/>
                    </a:lnTo>
                    <a:lnTo>
                      <a:pt x="4457" y="23874"/>
                    </a:lnTo>
                    <a:lnTo>
                      <a:pt x="3725" y="23874"/>
                    </a:lnTo>
                    <a:lnTo>
                      <a:pt x="3306" y="23958"/>
                    </a:lnTo>
                    <a:lnTo>
                      <a:pt x="3202" y="23895"/>
                    </a:lnTo>
                    <a:lnTo>
                      <a:pt x="2930" y="23874"/>
                    </a:lnTo>
                    <a:lnTo>
                      <a:pt x="2846" y="23644"/>
                    </a:lnTo>
                    <a:lnTo>
                      <a:pt x="2783" y="23435"/>
                    </a:lnTo>
                    <a:lnTo>
                      <a:pt x="2658" y="23330"/>
                    </a:lnTo>
                    <a:lnTo>
                      <a:pt x="2637" y="22995"/>
                    </a:lnTo>
                    <a:lnTo>
                      <a:pt x="2637" y="22828"/>
                    </a:lnTo>
                    <a:lnTo>
                      <a:pt x="2511" y="22828"/>
                    </a:lnTo>
                    <a:lnTo>
                      <a:pt x="2323" y="22912"/>
                    </a:lnTo>
                    <a:lnTo>
                      <a:pt x="2218" y="23016"/>
                    </a:lnTo>
                    <a:lnTo>
                      <a:pt x="2093" y="23016"/>
                    </a:lnTo>
                    <a:lnTo>
                      <a:pt x="1842" y="22577"/>
                    </a:lnTo>
                    <a:cubicBezTo>
                      <a:pt x="1821" y="22493"/>
                      <a:pt x="1800" y="22409"/>
                      <a:pt x="1800" y="22326"/>
                    </a:cubicBezTo>
                    <a:lnTo>
                      <a:pt x="1884" y="21844"/>
                    </a:lnTo>
                    <a:lnTo>
                      <a:pt x="2009" y="21656"/>
                    </a:lnTo>
                    <a:lnTo>
                      <a:pt x="2218" y="21447"/>
                    </a:lnTo>
                    <a:lnTo>
                      <a:pt x="2260" y="21154"/>
                    </a:lnTo>
                    <a:lnTo>
                      <a:pt x="2218" y="20840"/>
                    </a:lnTo>
                    <a:lnTo>
                      <a:pt x="2135" y="20610"/>
                    </a:lnTo>
                    <a:lnTo>
                      <a:pt x="2197" y="20338"/>
                    </a:lnTo>
                    <a:lnTo>
                      <a:pt x="2302" y="20212"/>
                    </a:lnTo>
                    <a:lnTo>
                      <a:pt x="2197" y="19961"/>
                    </a:lnTo>
                    <a:lnTo>
                      <a:pt x="2218" y="19815"/>
                    </a:lnTo>
                    <a:lnTo>
                      <a:pt x="2323" y="19710"/>
                    </a:lnTo>
                    <a:lnTo>
                      <a:pt x="2239" y="19480"/>
                    </a:lnTo>
                    <a:lnTo>
                      <a:pt x="2197" y="19166"/>
                    </a:lnTo>
                    <a:lnTo>
                      <a:pt x="2114" y="19020"/>
                    </a:lnTo>
                    <a:lnTo>
                      <a:pt x="2114" y="18915"/>
                    </a:lnTo>
                    <a:lnTo>
                      <a:pt x="2260" y="18769"/>
                    </a:lnTo>
                    <a:lnTo>
                      <a:pt x="2260" y="18643"/>
                    </a:lnTo>
                    <a:lnTo>
                      <a:pt x="2135" y="18434"/>
                    </a:lnTo>
                    <a:lnTo>
                      <a:pt x="1946" y="18308"/>
                    </a:lnTo>
                    <a:lnTo>
                      <a:pt x="1821" y="18308"/>
                    </a:lnTo>
                    <a:lnTo>
                      <a:pt x="1800" y="18329"/>
                    </a:lnTo>
                    <a:lnTo>
                      <a:pt x="1716" y="18246"/>
                    </a:lnTo>
                    <a:lnTo>
                      <a:pt x="1779" y="18141"/>
                    </a:lnTo>
                    <a:lnTo>
                      <a:pt x="2030" y="18141"/>
                    </a:lnTo>
                    <a:lnTo>
                      <a:pt x="2156" y="17995"/>
                    </a:lnTo>
                    <a:lnTo>
                      <a:pt x="2156" y="17869"/>
                    </a:lnTo>
                    <a:lnTo>
                      <a:pt x="2093" y="17827"/>
                    </a:lnTo>
                    <a:lnTo>
                      <a:pt x="2009" y="17890"/>
                    </a:lnTo>
                    <a:lnTo>
                      <a:pt x="1905" y="17869"/>
                    </a:lnTo>
                    <a:lnTo>
                      <a:pt x="1842" y="17597"/>
                    </a:lnTo>
                    <a:lnTo>
                      <a:pt x="1737" y="17367"/>
                    </a:lnTo>
                    <a:lnTo>
                      <a:pt x="1737" y="17199"/>
                    </a:lnTo>
                    <a:lnTo>
                      <a:pt x="1737" y="17032"/>
                    </a:lnTo>
                    <a:lnTo>
                      <a:pt x="1570" y="16969"/>
                    </a:lnTo>
                    <a:lnTo>
                      <a:pt x="1570" y="16948"/>
                    </a:lnTo>
                    <a:cubicBezTo>
                      <a:pt x="1528" y="16865"/>
                      <a:pt x="1528" y="16760"/>
                      <a:pt x="1507" y="16676"/>
                    </a:cubicBezTo>
                    <a:lnTo>
                      <a:pt x="1486" y="16362"/>
                    </a:lnTo>
                    <a:lnTo>
                      <a:pt x="1612" y="16300"/>
                    </a:lnTo>
                    <a:lnTo>
                      <a:pt x="1633" y="16132"/>
                    </a:lnTo>
                    <a:lnTo>
                      <a:pt x="1591" y="16028"/>
                    </a:lnTo>
                    <a:lnTo>
                      <a:pt x="1486" y="15986"/>
                    </a:lnTo>
                    <a:lnTo>
                      <a:pt x="1423" y="15714"/>
                    </a:lnTo>
                    <a:lnTo>
                      <a:pt x="1402" y="15358"/>
                    </a:lnTo>
                    <a:lnTo>
                      <a:pt x="1423" y="14940"/>
                    </a:lnTo>
                    <a:lnTo>
                      <a:pt x="1319" y="14751"/>
                    </a:lnTo>
                    <a:lnTo>
                      <a:pt x="1298" y="14542"/>
                    </a:lnTo>
                    <a:lnTo>
                      <a:pt x="1507" y="14249"/>
                    </a:lnTo>
                    <a:lnTo>
                      <a:pt x="1528" y="13935"/>
                    </a:lnTo>
                    <a:lnTo>
                      <a:pt x="1695" y="13852"/>
                    </a:lnTo>
                    <a:lnTo>
                      <a:pt x="1779" y="13747"/>
                    </a:lnTo>
                    <a:lnTo>
                      <a:pt x="1423" y="13077"/>
                    </a:lnTo>
                    <a:lnTo>
                      <a:pt x="1486" y="12847"/>
                    </a:lnTo>
                    <a:lnTo>
                      <a:pt x="1486" y="12680"/>
                    </a:lnTo>
                    <a:lnTo>
                      <a:pt x="1486" y="12282"/>
                    </a:lnTo>
                    <a:lnTo>
                      <a:pt x="1612" y="12052"/>
                    </a:lnTo>
                    <a:lnTo>
                      <a:pt x="1737" y="11927"/>
                    </a:lnTo>
                    <a:lnTo>
                      <a:pt x="1716" y="11717"/>
                    </a:lnTo>
                    <a:lnTo>
                      <a:pt x="1612" y="11529"/>
                    </a:lnTo>
                    <a:lnTo>
                      <a:pt x="1528" y="11445"/>
                    </a:lnTo>
                    <a:lnTo>
                      <a:pt x="1674" y="11278"/>
                    </a:lnTo>
                    <a:lnTo>
                      <a:pt x="1633" y="11027"/>
                    </a:lnTo>
                    <a:lnTo>
                      <a:pt x="1737" y="10797"/>
                    </a:lnTo>
                    <a:lnTo>
                      <a:pt x="1842" y="10776"/>
                    </a:lnTo>
                    <a:lnTo>
                      <a:pt x="1884" y="10504"/>
                    </a:lnTo>
                    <a:lnTo>
                      <a:pt x="1821" y="10064"/>
                    </a:lnTo>
                    <a:lnTo>
                      <a:pt x="1737" y="9981"/>
                    </a:lnTo>
                    <a:lnTo>
                      <a:pt x="1674" y="9646"/>
                    </a:lnTo>
                    <a:lnTo>
                      <a:pt x="1591" y="9458"/>
                    </a:lnTo>
                    <a:lnTo>
                      <a:pt x="1444" y="9248"/>
                    </a:lnTo>
                    <a:lnTo>
                      <a:pt x="1423" y="9144"/>
                    </a:lnTo>
                    <a:lnTo>
                      <a:pt x="1319" y="9018"/>
                    </a:lnTo>
                    <a:lnTo>
                      <a:pt x="1277" y="8725"/>
                    </a:lnTo>
                    <a:lnTo>
                      <a:pt x="1298" y="8516"/>
                    </a:lnTo>
                    <a:lnTo>
                      <a:pt x="1444" y="8453"/>
                    </a:lnTo>
                    <a:lnTo>
                      <a:pt x="1444" y="8160"/>
                    </a:lnTo>
                    <a:lnTo>
                      <a:pt x="1528" y="8056"/>
                    </a:lnTo>
                    <a:lnTo>
                      <a:pt x="1528" y="7784"/>
                    </a:lnTo>
                    <a:lnTo>
                      <a:pt x="1423" y="7616"/>
                    </a:lnTo>
                    <a:lnTo>
                      <a:pt x="1402" y="7240"/>
                    </a:lnTo>
                    <a:lnTo>
                      <a:pt x="1486" y="7156"/>
                    </a:lnTo>
                    <a:lnTo>
                      <a:pt x="1528" y="6738"/>
                    </a:lnTo>
                    <a:lnTo>
                      <a:pt x="1633" y="6591"/>
                    </a:lnTo>
                    <a:lnTo>
                      <a:pt x="1800" y="6194"/>
                    </a:lnTo>
                    <a:lnTo>
                      <a:pt x="1946" y="6047"/>
                    </a:lnTo>
                    <a:lnTo>
                      <a:pt x="2051" y="5984"/>
                    </a:lnTo>
                    <a:lnTo>
                      <a:pt x="2135" y="5880"/>
                    </a:lnTo>
                    <a:lnTo>
                      <a:pt x="2093" y="5838"/>
                    </a:lnTo>
                    <a:lnTo>
                      <a:pt x="2093" y="5671"/>
                    </a:lnTo>
                    <a:lnTo>
                      <a:pt x="2030" y="5587"/>
                    </a:lnTo>
                    <a:lnTo>
                      <a:pt x="1946" y="5545"/>
                    </a:lnTo>
                    <a:lnTo>
                      <a:pt x="1988" y="5440"/>
                    </a:lnTo>
                    <a:lnTo>
                      <a:pt x="2093" y="5357"/>
                    </a:lnTo>
                    <a:lnTo>
                      <a:pt x="2093" y="5210"/>
                    </a:lnTo>
                    <a:lnTo>
                      <a:pt x="1946" y="5043"/>
                    </a:lnTo>
                    <a:lnTo>
                      <a:pt x="1925" y="4854"/>
                    </a:lnTo>
                    <a:lnTo>
                      <a:pt x="2009" y="4729"/>
                    </a:lnTo>
                    <a:lnTo>
                      <a:pt x="1988" y="4624"/>
                    </a:lnTo>
                    <a:lnTo>
                      <a:pt x="1842" y="4520"/>
                    </a:lnTo>
                    <a:lnTo>
                      <a:pt x="1905" y="4373"/>
                    </a:lnTo>
                    <a:lnTo>
                      <a:pt x="2574" y="3997"/>
                    </a:lnTo>
                    <a:lnTo>
                      <a:pt x="2741" y="3348"/>
                    </a:lnTo>
                    <a:lnTo>
                      <a:pt x="2658" y="3181"/>
                    </a:lnTo>
                    <a:lnTo>
                      <a:pt x="2553" y="3222"/>
                    </a:lnTo>
                    <a:lnTo>
                      <a:pt x="2511" y="3285"/>
                    </a:lnTo>
                    <a:lnTo>
                      <a:pt x="2344" y="3285"/>
                    </a:lnTo>
                    <a:lnTo>
                      <a:pt x="1925" y="2134"/>
                    </a:lnTo>
                    <a:lnTo>
                      <a:pt x="1633" y="1883"/>
                    </a:lnTo>
                    <a:lnTo>
                      <a:pt x="1570" y="1779"/>
                    </a:lnTo>
                    <a:lnTo>
                      <a:pt x="1695" y="1465"/>
                    </a:lnTo>
                    <a:lnTo>
                      <a:pt x="1633" y="1360"/>
                    </a:lnTo>
                    <a:lnTo>
                      <a:pt x="1716" y="1193"/>
                    </a:lnTo>
                    <a:lnTo>
                      <a:pt x="1695" y="1130"/>
                    </a:lnTo>
                    <a:lnTo>
                      <a:pt x="1423" y="921"/>
                    </a:lnTo>
                    <a:lnTo>
                      <a:pt x="1360" y="774"/>
                    </a:lnTo>
                    <a:lnTo>
                      <a:pt x="1319" y="607"/>
                    </a:lnTo>
                    <a:lnTo>
                      <a:pt x="1298" y="544"/>
                    </a:lnTo>
                    <a:lnTo>
                      <a:pt x="1319" y="440"/>
                    </a:lnTo>
                    <a:lnTo>
                      <a:pt x="1298" y="335"/>
                    </a:lnTo>
                    <a:lnTo>
                      <a:pt x="1256" y="293"/>
                    </a:lnTo>
                    <a:lnTo>
                      <a:pt x="1151" y="189"/>
                    </a:lnTo>
                    <a:lnTo>
                      <a:pt x="1151" y="21"/>
                    </a:lnTo>
                    <a:lnTo>
                      <a:pt x="1109" y="21"/>
                    </a:lnTo>
                    <a:lnTo>
                      <a:pt x="104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" name="Google Shape;2925;p82">
              <a:extLst>
                <a:ext uri="{FF2B5EF4-FFF2-40B4-BE49-F238E27FC236}">
                  <a16:creationId xmlns:a16="http://schemas.microsoft.com/office/drawing/2014/main" id="{942126D7-FC94-F566-AA6E-5B2A5F0E07C1}"/>
                </a:ext>
              </a:extLst>
            </p:cNvPr>
            <p:cNvGrpSpPr/>
            <p:nvPr/>
          </p:nvGrpSpPr>
          <p:grpSpPr>
            <a:xfrm>
              <a:off x="3855466" y="3289811"/>
              <a:ext cx="112514" cy="94210"/>
              <a:chOff x="3918000" y="3561900"/>
              <a:chExt cx="236225" cy="207100"/>
            </a:xfrm>
          </p:grpSpPr>
          <p:sp>
            <p:nvSpPr>
              <p:cNvPr id="2588" name="Google Shape;2926;p82">
                <a:extLst>
                  <a:ext uri="{FF2B5EF4-FFF2-40B4-BE49-F238E27FC236}">
                    <a16:creationId xmlns:a16="http://schemas.microsoft.com/office/drawing/2014/main" id="{399A5E59-1337-2746-1015-1ECC8059A7BB}"/>
                  </a:ext>
                </a:extLst>
              </p:cNvPr>
              <p:cNvSpPr/>
              <p:nvPr/>
            </p:nvSpPr>
            <p:spPr>
              <a:xfrm>
                <a:off x="3925800" y="3561900"/>
                <a:ext cx="228425" cy="170000"/>
              </a:xfrm>
              <a:custGeom>
                <a:avLst/>
                <a:gdLst/>
                <a:ahLst/>
                <a:cxnLst/>
                <a:rect l="l" t="t" r="r" b="b"/>
                <a:pathLst>
                  <a:path w="9137" h="6800" extrusionOk="0">
                    <a:moveTo>
                      <a:pt x="0" y="4356"/>
                    </a:moveTo>
                    <a:lnTo>
                      <a:pt x="1381" y="1594"/>
                    </a:lnTo>
                    <a:lnTo>
                      <a:pt x="7012" y="0"/>
                    </a:lnTo>
                    <a:lnTo>
                      <a:pt x="9137" y="532"/>
                    </a:lnTo>
                    <a:lnTo>
                      <a:pt x="8500" y="2444"/>
                    </a:lnTo>
                    <a:lnTo>
                      <a:pt x="6906" y="5206"/>
                    </a:lnTo>
                    <a:lnTo>
                      <a:pt x="3719" y="680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sp>
            <p:nvSpPr>
              <p:cNvPr id="2589" name="Google Shape;2927;p82">
                <a:extLst>
                  <a:ext uri="{FF2B5EF4-FFF2-40B4-BE49-F238E27FC236}">
                    <a16:creationId xmlns:a16="http://schemas.microsoft.com/office/drawing/2014/main" id="{E23F335A-ED5A-96D6-5C0B-249F43399320}"/>
                  </a:ext>
                </a:extLst>
              </p:cNvPr>
              <p:cNvSpPr/>
              <p:nvPr/>
            </p:nvSpPr>
            <p:spPr>
              <a:xfrm>
                <a:off x="3918000" y="3569675"/>
                <a:ext cx="229150" cy="199325"/>
              </a:xfrm>
              <a:custGeom>
                <a:avLst/>
                <a:gdLst/>
                <a:ahLst/>
                <a:cxnLst/>
                <a:rect l="l" t="t" r="r" b="b"/>
                <a:pathLst>
                  <a:path w="9166" h="7973" extrusionOk="0">
                    <a:moveTo>
                      <a:pt x="6696" y="3976"/>
                    </a:moveTo>
                    <a:lnTo>
                      <a:pt x="6738" y="4018"/>
                    </a:lnTo>
                    <a:lnTo>
                      <a:pt x="6780" y="3997"/>
                    </a:lnTo>
                    <a:lnTo>
                      <a:pt x="6843" y="4039"/>
                    </a:lnTo>
                    <a:lnTo>
                      <a:pt x="6926" y="4018"/>
                    </a:lnTo>
                    <a:lnTo>
                      <a:pt x="7052" y="4122"/>
                    </a:lnTo>
                    <a:lnTo>
                      <a:pt x="7136" y="4353"/>
                    </a:lnTo>
                    <a:lnTo>
                      <a:pt x="7136" y="4499"/>
                    </a:lnTo>
                    <a:lnTo>
                      <a:pt x="7094" y="4583"/>
                    </a:lnTo>
                    <a:lnTo>
                      <a:pt x="6989" y="4625"/>
                    </a:lnTo>
                    <a:lnTo>
                      <a:pt x="6989" y="4708"/>
                    </a:lnTo>
                    <a:lnTo>
                      <a:pt x="7031" y="4750"/>
                    </a:lnTo>
                    <a:lnTo>
                      <a:pt x="7031" y="4834"/>
                    </a:lnTo>
                    <a:lnTo>
                      <a:pt x="6926" y="4918"/>
                    </a:lnTo>
                    <a:lnTo>
                      <a:pt x="6843" y="4876"/>
                    </a:lnTo>
                    <a:lnTo>
                      <a:pt x="6738" y="4918"/>
                    </a:lnTo>
                    <a:lnTo>
                      <a:pt x="6675" y="4959"/>
                    </a:lnTo>
                    <a:lnTo>
                      <a:pt x="6571" y="5001"/>
                    </a:lnTo>
                    <a:lnTo>
                      <a:pt x="6508" y="5127"/>
                    </a:lnTo>
                    <a:lnTo>
                      <a:pt x="6466" y="5169"/>
                    </a:lnTo>
                    <a:lnTo>
                      <a:pt x="6424" y="5231"/>
                    </a:lnTo>
                    <a:lnTo>
                      <a:pt x="6320" y="5231"/>
                    </a:lnTo>
                    <a:lnTo>
                      <a:pt x="6194" y="5169"/>
                    </a:lnTo>
                    <a:lnTo>
                      <a:pt x="6152" y="5106"/>
                    </a:lnTo>
                    <a:lnTo>
                      <a:pt x="6069" y="5022"/>
                    </a:lnTo>
                    <a:lnTo>
                      <a:pt x="6069" y="4918"/>
                    </a:lnTo>
                    <a:lnTo>
                      <a:pt x="5985" y="4834"/>
                    </a:lnTo>
                    <a:lnTo>
                      <a:pt x="5964" y="4771"/>
                    </a:lnTo>
                    <a:lnTo>
                      <a:pt x="5880" y="4708"/>
                    </a:lnTo>
                    <a:lnTo>
                      <a:pt x="5838" y="4604"/>
                    </a:lnTo>
                    <a:lnTo>
                      <a:pt x="5901" y="4541"/>
                    </a:lnTo>
                    <a:lnTo>
                      <a:pt x="6069" y="4415"/>
                    </a:lnTo>
                    <a:lnTo>
                      <a:pt x="6110" y="4248"/>
                    </a:lnTo>
                    <a:lnTo>
                      <a:pt x="6257" y="4164"/>
                    </a:lnTo>
                    <a:lnTo>
                      <a:pt x="6466" y="4122"/>
                    </a:lnTo>
                    <a:lnTo>
                      <a:pt x="6508" y="4081"/>
                    </a:lnTo>
                    <a:lnTo>
                      <a:pt x="6592" y="4018"/>
                    </a:lnTo>
                    <a:lnTo>
                      <a:pt x="6613" y="3976"/>
                    </a:lnTo>
                    <a:close/>
                    <a:moveTo>
                      <a:pt x="7659" y="1"/>
                    </a:moveTo>
                    <a:lnTo>
                      <a:pt x="7470" y="21"/>
                    </a:lnTo>
                    <a:lnTo>
                      <a:pt x="7387" y="21"/>
                    </a:lnTo>
                    <a:lnTo>
                      <a:pt x="7345" y="63"/>
                    </a:lnTo>
                    <a:lnTo>
                      <a:pt x="7240" y="63"/>
                    </a:lnTo>
                    <a:lnTo>
                      <a:pt x="7178" y="126"/>
                    </a:lnTo>
                    <a:lnTo>
                      <a:pt x="7178" y="168"/>
                    </a:lnTo>
                    <a:lnTo>
                      <a:pt x="7157" y="252"/>
                    </a:lnTo>
                    <a:lnTo>
                      <a:pt x="7073" y="273"/>
                    </a:lnTo>
                    <a:lnTo>
                      <a:pt x="7010" y="356"/>
                    </a:lnTo>
                    <a:lnTo>
                      <a:pt x="6843" y="356"/>
                    </a:lnTo>
                    <a:lnTo>
                      <a:pt x="6822" y="335"/>
                    </a:lnTo>
                    <a:lnTo>
                      <a:pt x="6717" y="356"/>
                    </a:lnTo>
                    <a:lnTo>
                      <a:pt x="6592" y="461"/>
                    </a:lnTo>
                    <a:lnTo>
                      <a:pt x="6529" y="524"/>
                    </a:lnTo>
                    <a:lnTo>
                      <a:pt x="6445" y="565"/>
                    </a:lnTo>
                    <a:lnTo>
                      <a:pt x="6424" y="628"/>
                    </a:lnTo>
                    <a:lnTo>
                      <a:pt x="6341" y="649"/>
                    </a:lnTo>
                    <a:lnTo>
                      <a:pt x="6299" y="691"/>
                    </a:lnTo>
                    <a:lnTo>
                      <a:pt x="6236" y="733"/>
                    </a:lnTo>
                    <a:lnTo>
                      <a:pt x="6173" y="754"/>
                    </a:lnTo>
                    <a:lnTo>
                      <a:pt x="6006" y="963"/>
                    </a:lnTo>
                    <a:lnTo>
                      <a:pt x="5985" y="1089"/>
                    </a:lnTo>
                    <a:lnTo>
                      <a:pt x="6006" y="1151"/>
                    </a:lnTo>
                    <a:lnTo>
                      <a:pt x="6006" y="1214"/>
                    </a:lnTo>
                    <a:lnTo>
                      <a:pt x="5922" y="1256"/>
                    </a:lnTo>
                    <a:lnTo>
                      <a:pt x="5901" y="1298"/>
                    </a:lnTo>
                    <a:lnTo>
                      <a:pt x="5859" y="1319"/>
                    </a:lnTo>
                    <a:lnTo>
                      <a:pt x="5776" y="1402"/>
                    </a:lnTo>
                    <a:lnTo>
                      <a:pt x="5755" y="1486"/>
                    </a:lnTo>
                    <a:lnTo>
                      <a:pt x="5713" y="1507"/>
                    </a:lnTo>
                    <a:lnTo>
                      <a:pt x="5692" y="1570"/>
                    </a:lnTo>
                    <a:lnTo>
                      <a:pt x="5608" y="1570"/>
                    </a:lnTo>
                    <a:lnTo>
                      <a:pt x="5545" y="1612"/>
                    </a:lnTo>
                    <a:lnTo>
                      <a:pt x="5399" y="1633"/>
                    </a:lnTo>
                    <a:lnTo>
                      <a:pt x="5357" y="1737"/>
                    </a:lnTo>
                    <a:lnTo>
                      <a:pt x="5357" y="1905"/>
                    </a:lnTo>
                    <a:lnTo>
                      <a:pt x="5294" y="1967"/>
                    </a:lnTo>
                    <a:lnTo>
                      <a:pt x="5294" y="2030"/>
                    </a:lnTo>
                    <a:lnTo>
                      <a:pt x="5273" y="2135"/>
                    </a:lnTo>
                    <a:lnTo>
                      <a:pt x="5294" y="2197"/>
                    </a:lnTo>
                    <a:lnTo>
                      <a:pt x="5169" y="2260"/>
                    </a:lnTo>
                    <a:lnTo>
                      <a:pt x="5085" y="2239"/>
                    </a:lnTo>
                    <a:lnTo>
                      <a:pt x="5043" y="2197"/>
                    </a:lnTo>
                    <a:lnTo>
                      <a:pt x="4834" y="2197"/>
                    </a:lnTo>
                    <a:lnTo>
                      <a:pt x="4709" y="2218"/>
                    </a:lnTo>
                    <a:lnTo>
                      <a:pt x="4604" y="2197"/>
                    </a:lnTo>
                    <a:lnTo>
                      <a:pt x="4520" y="2218"/>
                    </a:lnTo>
                    <a:lnTo>
                      <a:pt x="4311" y="2093"/>
                    </a:lnTo>
                    <a:lnTo>
                      <a:pt x="4227" y="2093"/>
                    </a:lnTo>
                    <a:lnTo>
                      <a:pt x="4185" y="2009"/>
                    </a:lnTo>
                    <a:lnTo>
                      <a:pt x="3997" y="1988"/>
                    </a:lnTo>
                    <a:lnTo>
                      <a:pt x="3872" y="2009"/>
                    </a:lnTo>
                    <a:lnTo>
                      <a:pt x="3704" y="2135"/>
                    </a:lnTo>
                    <a:lnTo>
                      <a:pt x="3621" y="2365"/>
                    </a:lnTo>
                    <a:lnTo>
                      <a:pt x="3516" y="2469"/>
                    </a:lnTo>
                    <a:lnTo>
                      <a:pt x="3349" y="2553"/>
                    </a:lnTo>
                    <a:lnTo>
                      <a:pt x="3286" y="2637"/>
                    </a:lnTo>
                    <a:lnTo>
                      <a:pt x="3181" y="2721"/>
                    </a:lnTo>
                    <a:lnTo>
                      <a:pt x="3056" y="2742"/>
                    </a:lnTo>
                    <a:lnTo>
                      <a:pt x="2972" y="2783"/>
                    </a:lnTo>
                    <a:lnTo>
                      <a:pt x="2846" y="2762"/>
                    </a:lnTo>
                    <a:lnTo>
                      <a:pt x="2763" y="2825"/>
                    </a:lnTo>
                    <a:lnTo>
                      <a:pt x="2616" y="2783"/>
                    </a:lnTo>
                    <a:lnTo>
                      <a:pt x="2449" y="2825"/>
                    </a:lnTo>
                    <a:lnTo>
                      <a:pt x="2449" y="2721"/>
                    </a:lnTo>
                    <a:lnTo>
                      <a:pt x="2532" y="2532"/>
                    </a:lnTo>
                    <a:lnTo>
                      <a:pt x="2532" y="2365"/>
                    </a:lnTo>
                    <a:lnTo>
                      <a:pt x="2365" y="2051"/>
                    </a:lnTo>
                    <a:lnTo>
                      <a:pt x="2323" y="1905"/>
                    </a:lnTo>
                    <a:lnTo>
                      <a:pt x="2135" y="1779"/>
                    </a:lnTo>
                    <a:lnTo>
                      <a:pt x="2051" y="3871"/>
                    </a:lnTo>
                    <a:lnTo>
                      <a:pt x="1821" y="3871"/>
                    </a:lnTo>
                    <a:lnTo>
                      <a:pt x="1675" y="3934"/>
                    </a:lnTo>
                    <a:lnTo>
                      <a:pt x="1612" y="4039"/>
                    </a:lnTo>
                    <a:lnTo>
                      <a:pt x="1528" y="4081"/>
                    </a:lnTo>
                    <a:lnTo>
                      <a:pt x="1486" y="4122"/>
                    </a:lnTo>
                    <a:lnTo>
                      <a:pt x="1486" y="4248"/>
                    </a:lnTo>
                    <a:lnTo>
                      <a:pt x="1403" y="4227"/>
                    </a:lnTo>
                    <a:lnTo>
                      <a:pt x="1319" y="4227"/>
                    </a:lnTo>
                    <a:lnTo>
                      <a:pt x="1277" y="4143"/>
                    </a:lnTo>
                    <a:lnTo>
                      <a:pt x="1193" y="4143"/>
                    </a:lnTo>
                    <a:lnTo>
                      <a:pt x="1152" y="4206"/>
                    </a:lnTo>
                    <a:lnTo>
                      <a:pt x="1047" y="4185"/>
                    </a:lnTo>
                    <a:lnTo>
                      <a:pt x="984" y="4143"/>
                    </a:lnTo>
                    <a:lnTo>
                      <a:pt x="880" y="4185"/>
                    </a:lnTo>
                    <a:lnTo>
                      <a:pt x="754" y="4102"/>
                    </a:lnTo>
                    <a:lnTo>
                      <a:pt x="566" y="4039"/>
                    </a:lnTo>
                    <a:lnTo>
                      <a:pt x="482" y="3871"/>
                    </a:lnTo>
                    <a:lnTo>
                      <a:pt x="545" y="3725"/>
                    </a:lnTo>
                    <a:lnTo>
                      <a:pt x="440" y="3725"/>
                    </a:lnTo>
                    <a:lnTo>
                      <a:pt x="356" y="3599"/>
                    </a:lnTo>
                    <a:lnTo>
                      <a:pt x="231" y="3662"/>
                    </a:lnTo>
                    <a:lnTo>
                      <a:pt x="168" y="3767"/>
                    </a:lnTo>
                    <a:lnTo>
                      <a:pt x="210" y="3788"/>
                    </a:lnTo>
                    <a:lnTo>
                      <a:pt x="210" y="3871"/>
                    </a:lnTo>
                    <a:lnTo>
                      <a:pt x="64" y="3892"/>
                    </a:lnTo>
                    <a:lnTo>
                      <a:pt x="1" y="3934"/>
                    </a:lnTo>
                    <a:lnTo>
                      <a:pt x="22" y="4122"/>
                    </a:lnTo>
                    <a:lnTo>
                      <a:pt x="210" y="4248"/>
                    </a:lnTo>
                    <a:lnTo>
                      <a:pt x="336" y="4625"/>
                    </a:lnTo>
                    <a:lnTo>
                      <a:pt x="336" y="4771"/>
                    </a:lnTo>
                    <a:lnTo>
                      <a:pt x="461" y="5085"/>
                    </a:lnTo>
                    <a:lnTo>
                      <a:pt x="545" y="5441"/>
                    </a:lnTo>
                    <a:lnTo>
                      <a:pt x="691" y="5650"/>
                    </a:lnTo>
                    <a:lnTo>
                      <a:pt x="691" y="5775"/>
                    </a:lnTo>
                    <a:lnTo>
                      <a:pt x="859" y="6027"/>
                    </a:lnTo>
                    <a:lnTo>
                      <a:pt x="859" y="6110"/>
                    </a:lnTo>
                    <a:lnTo>
                      <a:pt x="900" y="6299"/>
                    </a:lnTo>
                    <a:lnTo>
                      <a:pt x="880" y="6487"/>
                    </a:lnTo>
                    <a:lnTo>
                      <a:pt x="796" y="6550"/>
                    </a:lnTo>
                    <a:lnTo>
                      <a:pt x="754" y="6550"/>
                    </a:lnTo>
                    <a:lnTo>
                      <a:pt x="691" y="6508"/>
                    </a:lnTo>
                    <a:lnTo>
                      <a:pt x="649" y="6550"/>
                    </a:lnTo>
                    <a:lnTo>
                      <a:pt x="649" y="6717"/>
                    </a:lnTo>
                    <a:lnTo>
                      <a:pt x="733" y="6863"/>
                    </a:lnTo>
                    <a:lnTo>
                      <a:pt x="838" y="6968"/>
                    </a:lnTo>
                    <a:lnTo>
                      <a:pt x="942" y="7156"/>
                    </a:lnTo>
                    <a:lnTo>
                      <a:pt x="859" y="7282"/>
                    </a:lnTo>
                    <a:lnTo>
                      <a:pt x="880" y="7449"/>
                    </a:lnTo>
                    <a:lnTo>
                      <a:pt x="838" y="7554"/>
                    </a:lnTo>
                    <a:lnTo>
                      <a:pt x="838" y="7659"/>
                    </a:lnTo>
                    <a:lnTo>
                      <a:pt x="900" y="7700"/>
                    </a:lnTo>
                    <a:lnTo>
                      <a:pt x="900" y="7596"/>
                    </a:lnTo>
                    <a:lnTo>
                      <a:pt x="1005" y="7533"/>
                    </a:lnTo>
                    <a:lnTo>
                      <a:pt x="1152" y="7554"/>
                    </a:lnTo>
                    <a:lnTo>
                      <a:pt x="1172" y="7679"/>
                    </a:lnTo>
                    <a:lnTo>
                      <a:pt x="1110" y="7721"/>
                    </a:lnTo>
                    <a:lnTo>
                      <a:pt x="1172" y="7742"/>
                    </a:lnTo>
                    <a:lnTo>
                      <a:pt x="1256" y="7679"/>
                    </a:lnTo>
                    <a:lnTo>
                      <a:pt x="1361" y="7742"/>
                    </a:lnTo>
                    <a:lnTo>
                      <a:pt x="1361" y="7868"/>
                    </a:lnTo>
                    <a:lnTo>
                      <a:pt x="1403" y="7847"/>
                    </a:lnTo>
                    <a:lnTo>
                      <a:pt x="1696" y="7972"/>
                    </a:lnTo>
                    <a:lnTo>
                      <a:pt x="1737" y="7951"/>
                    </a:lnTo>
                    <a:lnTo>
                      <a:pt x="1800" y="7972"/>
                    </a:lnTo>
                    <a:lnTo>
                      <a:pt x="1821" y="7889"/>
                    </a:lnTo>
                    <a:lnTo>
                      <a:pt x="1926" y="7868"/>
                    </a:lnTo>
                    <a:lnTo>
                      <a:pt x="2051" y="7742"/>
                    </a:lnTo>
                    <a:lnTo>
                      <a:pt x="2198" y="7763"/>
                    </a:lnTo>
                    <a:lnTo>
                      <a:pt x="2219" y="7721"/>
                    </a:lnTo>
                    <a:lnTo>
                      <a:pt x="2344" y="7721"/>
                    </a:lnTo>
                    <a:lnTo>
                      <a:pt x="2512" y="7763"/>
                    </a:lnTo>
                    <a:lnTo>
                      <a:pt x="2574" y="7742"/>
                    </a:lnTo>
                    <a:lnTo>
                      <a:pt x="2721" y="7742"/>
                    </a:lnTo>
                    <a:lnTo>
                      <a:pt x="2742" y="7679"/>
                    </a:lnTo>
                    <a:lnTo>
                      <a:pt x="2784" y="7638"/>
                    </a:lnTo>
                    <a:lnTo>
                      <a:pt x="2867" y="7596"/>
                    </a:lnTo>
                    <a:lnTo>
                      <a:pt x="2930" y="7638"/>
                    </a:lnTo>
                    <a:lnTo>
                      <a:pt x="2951" y="7533"/>
                    </a:lnTo>
                    <a:lnTo>
                      <a:pt x="3035" y="7470"/>
                    </a:lnTo>
                    <a:lnTo>
                      <a:pt x="3349" y="7470"/>
                    </a:lnTo>
                    <a:lnTo>
                      <a:pt x="3474" y="7554"/>
                    </a:lnTo>
                    <a:lnTo>
                      <a:pt x="3558" y="7533"/>
                    </a:lnTo>
                    <a:lnTo>
                      <a:pt x="3558" y="7470"/>
                    </a:lnTo>
                    <a:lnTo>
                      <a:pt x="3725" y="7449"/>
                    </a:lnTo>
                    <a:lnTo>
                      <a:pt x="3997" y="7533"/>
                    </a:lnTo>
                    <a:lnTo>
                      <a:pt x="4081" y="7575"/>
                    </a:lnTo>
                    <a:lnTo>
                      <a:pt x="4353" y="7638"/>
                    </a:lnTo>
                    <a:lnTo>
                      <a:pt x="4395" y="7596"/>
                    </a:lnTo>
                    <a:lnTo>
                      <a:pt x="4353" y="7533"/>
                    </a:lnTo>
                    <a:lnTo>
                      <a:pt x="4437" y="7449"/>
                    </a:lnTo>
                    <a:lnTo>
                      <a:pt x="4541" y="7449"/>
                    </a:lnTo>
                    <a:lnTo>
                      <a:pt x="4667" y="7491"/>
                    </a:lnTo>
                    <a:lnTo>
                      <a:pt x="4876" y="7491"/>
                    </a:lnTo>
                    <a:lnTo>
                      <a:pt x="4876" y="7470"/>
                    </a:lnTo>
                    <a:lnTo>
                      <a:pt x="4813" y="7387"/>
                    </a:lnTo>
                    <a:lnTo>
                      <a:pt x="4855" y="7303"/>
                    </a:lnTo>
                    <a:lnTo>
                      <a:pt x="5022" y="7240"/>
                    </a:lnTo>
                    <a:lnTo>
                      <a:pt x="5190" y="7240"/>
                    </a:lnTo>
                    <a:lnTo>
                      <a:pt x="5253" y="7303"/>
                    </a:lnTo>
                    <a:lnTo>
                      <a:pt x="5378" y="7303"/>
                    </a:lnTo>
                    <a:lnTo>
                      <a:pt x="5504" y="7219"/>
                    </a:lnTo>
                    <a:lnTo>
                      <a:pt x="5713" y="7156"/>
                    </a:lnTo>
                    <a:lnTo>
                      <a:pt x="5713" y="7135"/>
                    </a:lnTo>
                    <a:lnTo>
                      <a:pt x="5859" y="7073"/>
                    </a:lnTo>
                    <a:lnTo>
                      <a:pt x="5922" y="6968"/>
                    </a:lnTo>
                    <a:lnTo>
                      <a:pt x="6320" y="6717"/>
                    </a:lnTo>
                    <a:lnTo>
                      <a:pt x="6424" y="6612"/>
                    </a:lnTo>
                    <a:lnTo>
                      <a:pt x="6424" y="6591"/>
                    </a:lnTo>
                    <a:lnTo>
                      <a:pt x="6508" y="6591"/>
                    </a:lnTo>
                    <a:lnTo>
                      <a:pt x="7115" y="5985"/>
                    </a:lnTo>
                    <a:lnTo>
                      <a:pt x="7136" y="5922"/>
                    </a:lnTo>
                    <a:lnTo>
                      <a:pt x="7198" y="5922"/>
                    </a:lnTo>
                    <a:lnTo>
                      <a:pt x="7282" y="5796"/>
                    </a:lnTo>
                    <a:lnTo>
                      <a:pt x="7387" y="5755"/>
                    </a:lnTo>
                    <a:lnTo>
                      <a:pt x="7429" y="5587"/>
                    </a:lnTo>
                    <a:lnTo>
                      <a:pt x="7596" y="5399"/>
                    </a:lnTo>
                    <a:lnTo>
                      <a:pt x="7847" y="5022"/>
                    </a:lnTo>
                    <a:lnTo>
                      <a:pt x="7910" y="4834"/>
                    </a:lnTo>
                    <a:lnTo>
                      <a:pt x="8014" y="4834"/>
                    </a:lnTo>
                    <a:lnTo>
                      <a:pt x="8077" y="4708"/>
                    </a:lnTo>
                    <a:lnTo>
                      <a:pt x="8077" y="4646"/>
                    </a:lnTo>
                    <a:lnTo>
                      <a:pt x="8182" y="4520"/>
                    </a:lnTo>
                    <a:lnTo>
                      <a:pt x="8266" y="4394"/>
                    </a:lnTo>
                    <a:lnTo>
                      <a:pt x="8391" y="4311"/>
                    </a:lnTo>
                    <a:lnTo>
                      <a:pt x="8433" y="4227"/>
                    </a:lnTo>
                    <a:lnTo>
                      <a:pt x="8538" y="4185"/>
                    </a:lnTo>
                    <a:lnTo>
                      <a:pt x="8579" y="4122"/>
                    </a:lnTo>
                    <a:lnTo>
                      <a:pt x="8621" y="4122"/>
                    </a:lnTo>
                    <a:lnTo>
                      <a:pt x="8789" y="3934"/>
                    </a:lnTo>
                    <a:lnTo>
                      <a:pt x="8810" y="3830"/>
                    </a:lnTo>
                    <a:lnTo>
                      <a:pt x="8893" y="3725"/>
                    </a:lnTo>
                    <a:lnTo>
                      <a:pt x="8935" y="3516"/>
                    </a:lnTo>
                    <a:lnTo>
                      <a:pt x="9019" y="3348"/>
                    </a:lnTo>
                    <a:lnTo>
                      <a:pt x="9040" y="3160"/>
                    </a:lnTo>
                    <a:lnTo>
                      <a:pt x="9123" y="2951"/>
                    </a:lnTo>
                    <a:lnTo>
                      <a:pt x="9103" y="2951"/>
                    </a:lnTo>
                    <a:lnTo>
                      <a:pt x="9165" y="2846"/>
                    </a:lnTo>
                    <a:lnTo>
                      <a:pt x="9165" y="2825"/>
                    </a:lnTo>
                    <a:lnTo>
                      <a:pt x="9061" y="2825"/>
                    </a:lnTo>
                    <a:lnTo>
                      <a:pt x="8935" y="2762"/>
                    </a:lnTo>
                    <a:lnTo>
                      <a:pt x="8830" y="2762"/>
                    </a:lnTo>
                    <a:lnTo>
                      <a:pt x="8768" y="2825"/>
                    </a:lnTo>
                    <a:lnTo>
                      <a:pt x="8768" y="2909"/>
                    </a:lnTo>
                    <a:lnTo>
                      <a:pt x="8726" y="3014"/>
                    </a:lnTo>
                    <a:lnTo>
                      <a:pt x="8663" y="3034"/>
                    </a:lnTo>
                    <a:lnTo>
                      <a:pt x="8454" y="3034"/>
                    </a:lnTo>
                    <a:lnTo>
                      <a:pt x="8266" y="2930"/>
                    </a:lnTo>
                    <a:lnTo>
                      <a:pt x="8182" y="2804"/>
                    </a:lnTo>
                    <a:lnTo>
                      <a:pt x="8140" y="2742"/>
                    </a:lnTo>
                    <a:lnTo>
                      <a:pt x="8098" y="2658"/>
                    </a:lnTo>
                    <a:lnTo>
                      <a:pt x="8161" y="2532"/>
                    </a:lnTo>
                    <a:lnTo>
                      <a:pt x="8286" y="2281"/>
                    </a:lnTo>
                    <a:lnTo>
                      <a:pt x="8307" y="2177"/>
                    </a:lnTo>
                    <a:lnTo>
                      <a:pt x="8412" y="2114"/>
                    </a:lnTo>
                    <a:lnTo>
                      <a:pt x="8579" y="2197"/>
                    </a:lnTo>
                    <a:lnTo>
                      <a:pt x="8663" y="2260"/>
                    </a:lnTo>
                    <a:lnTo>
                      <a:pt x="8768" y="2323"/>
                    </a:lnTo>
                    <a:lnTo>
                      <a:pt x="8768" y="2135"/>
                    </a:lnTo>
                    <a:lnTo>
                      <a:pt x="8768" y="1988"/>
                    </a:lnTo>
                    <a:lnTo>
                      <a:pt x="8810" y="1800"/>
                    </a:lnTo>
                    <a:lnTo>
                      <a:pt x="8810" y="1361"/>
                    </a:lnTo>
                    <a:lnTo>
                      <a:pt x="8789" y="1214"/>
                    </a:lnTo>
                    <a:lnTo>
                      <a:pt x="8747" y="1109"/>
                    </a:lnTo>
                    <a:lnTo>
                      <a:pt x="8747" y="1005"/>
                    </a:lnTo>
                    <a:lnTo>
                      <a:pt x="8747" y="984"/>
                    </a:lnTo>
                    <a:lnTo>
                      <a:pt x="8747" y="733"/>
                    </a:lnTo>
                    <a:lnTo>
                      <a:pt x="8684" y="586"/>
                    </a:lnTo>
                    <a:lnTo>
                      <a:pt x="8642" y="440"/>
                    </a:lnTo>
                    <a:lnTo>
                      <a:pt x="8621" y="273"/>
                    </a:lnTo>
                    <a:lnTo>
                      <a:pt x="8517" y="168"/>
                    </a:lnTo>
                    <a:lnTo>
                      <a:pt x="8328" y="126"/>
                    </a:lnTo>
                    <a:lnTo>
                      <a:pt x="8182" y="147"/>
                    </a:lnTo>
                    <a:lnTo>
                      <a:pt x="8098" y="168"/>
                    </a:lnTo>
                    <a:lnTo>
                      <a:pt x="8056" y="147"/>
                    </a:lnTo>
                    <a:lnTo>
                      <a:pt x="7910" y="105"/>
                    </a:lnTo>
                    <a:lnTo>
                      <a:pt x="7847" y="105"/>
                    </a:lnTo>
                    <a:lnTo>
                      <a:pt x="7784" y="21"/>
                    </a:lnTo>
                    <a:lnTo>
                      <a:pt x="7659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" name="Google Shape;2928;p82">
              <a:extLst>
                <a:ext uri="{FF2B5EF4-FFF2-40B4-BE49-F238E27FC236}">
                  <a16:creationId xmlns:a16="http://schemas.microsoft.com/office/drawing/2014/main" id="{D0190280-9AEE-218A-2DF1-753B31B87C17}"/>
                </a:ext>
              </a:extLst>
            </p:cNvPr>
            <p:cNvSpPr/>
            <p:nvPr/>
          </p:nvSpPr>
          <p:spPr>
            <a:xfrm>
              <a:off x="3292646" y="3020419"/>
              <a:ext cx="18695" cy="5482"/>
            </a:xfrm>
            <a:custGeom>
              <a:avLst/>
              <a:gdLst/>
              <a:ahLst/>
              <a:cxnLst/>
              <a:rect l="l" t="t" r="r" b="b"/>
              <a:pathLst>
                <a:path w="1570" h="482" extrusionOk="0">
                  <a:moveTo>
                    <a:pt x="189" y="0"/>
                  </a:moveTo>
                  <a:lnTo>
                    <a:pt x="126" y="84"/>
                  </a:lnTo>
                  <a:lnTo>
                    <a:pt x="21" y="147"/>
                  </a:lnTo>
                  <a:lnTo>
                    <a:pt x="21" y="209"/>
                  </a:lnTo>
                  <a:lnTo>
                    <a:pt x="0" y="272"/>
                  </a:lnTo>
                  <a:lnTo>
                    <a:pt x="42" y="377"/>
                  </a:lnTo>
                  <a:lnTo>
                    <a:pt x="314" y="377"/>
                  </a:lnTo>
                  <a:lnTo>
                    <a:pt x="398" y="398"/>
                  </a:lnTo>
                  <a:lnTo>
                    <a:pt x="607" y="356"/>
                  </a:lnTo>
                  <a:lnTo>
                    <a:pt x="691" y="377"/>
                  </a:lnTo>
                  <a:lnTo>
                    <a:pt x="837" y="293"/>
                  </a:lnTo>
                  <a:cubicBezTo>
                    <a:pt x="1026" y="398"/>
                    <a:pt x="1235" y="356"/>
                    <a:pt x="1423" y="481"/>
                  </a:cubicBezTo>
                  <a:lnTo>
                    <a:pt x="1570" y="460"/>
                  </a:lnTo>
                  <a:lnTo>
                    <a:pt x="1528" y="398"/>
                  </a:lnTo>
                  <a:lnTo>
                    <a:pt x="1444" y="460"/>
                  </a:lnTo>
                  <a:lnTo>
                    <a:pt x="1444" y="440"/>
                  </a:lnTo>
                  <a:cubicBezTo>
                    <a:pt x="1360" y="377"/>
                    <a:pt x="1318" y="356"/>
                    <a:pt x="1235" y="335"/>
                  </a:cubicBezTo>
                  <a:lnTo>
                    <a:pt x="1277" y="293"/>
                  </a:lnTo>
                  <a:lnTo>
                    <a:pt x="1130" y="251"/>
                  </a:lnTo>
                  <a:lnTo>
                    <a:pt x="1046" y="335"/>
                  </a:lnTo>
                  <a:cubicBezTo>
                    <a:pt x="1005" y="335"/>
                    <a:pt x="942" y="335"/>
                    <a:pt x="921" y="293"/>
                  </a:cubicBezTo>
                  <a:lnTo>
                    <a:pt x="921" y="272"/>
                  </a:lnTo>
                  <a:lnTo>
                    <a:pt x="1046" y="147"/>
                  </a:lnTo>
                  <a:lnTo>
                    <a:pt x="942" y="105"/>
                  </a:lnTo>
                  <a:lnTo>
                    <a:pt x="921" y="42"/>
                  </a:lnTo>
                  <a:lnTo>
                    <a:pt x="837" y="0"/>
                  </a:lnTo>
                  <a:lnTo>
                    <a:pt x="607" y="42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929;p82">
              <a:extLst>
                <a:ext uri="{FF2B5EF4-FFF2-40B4-BE49-F238E27FC236}">
                  <a16:creationId xmlns:a16="http://schemas.microsoft.com/office/drawing/2014/main" id="{B4DEA3DF-9DDD-2879-7F9C-3FB534E9974B}"/>
                </a:ext>
              </a:extLst>
            </p:cNvPr>
            <p:cNvSpPr/>
            <p:nvPr/>
          </p:nvSpPr>
          <p:spPr>
            <a:xfrm>
              <a:off x="3260258" y="3010662"/>
              <a:ext cx="26423" cy="16661"/>
            </a:xfrm>
            <a:custGeom>
              <a:avLst/>
              <a:gdLst/>
              <a:ahLst/>
              <a:cxnLst/>
              <a:rect l="l" t="t" r="r" b="b"/>
              <a:pathLst>
                <a:path w="2219" h="1465" extrusionOk="0">
                  <a:moveTo>
                    <a:pt x="481" y="0"/>
                  </a:moveTo>
                  <a:lnTo>
                    <a:pt x="293" y="42"/>
                  </a:lnTo>
                  <a:lnTo>
                    <a:pt x="230" y="147"/>
                  </a:lnTo>
                  <a:lnTo>
                    <a:pt x="230" y="209"/>
                  </a:lnTo>
                  <a:lnTo>
                    <a:pt x="189" y="314"/>
                  </a:lnTo>
                  <a:lnTo>
                    <a:pt x="230" y="398"/>
                  </a:lnTo>
                  <a:lnTo>
                    <a:pt x="189" y="523"/>
                  </a:lnTo>
                  <a:lnTo>
                    <a:pt x="105" y="586"/>
                  </a:lnTo>
                  <a:lnTo>
                    <a:pt x="84" y="607"/>
                  </a:lnTo>
                  <a:lnTo>
                    <a:pt x="126" y="733"/>
                  </a:lnTo>
                  <a:lnTo>
                    <a:pt x="126" y="837"/>
                  </a:lnTo>
                  <a:lnTo>
                    <a:pt x="126" y="900"/>
                  </a:lnTo>
                  <a:lnTo>
                    <a:pt x="0" y="1046"/>
                  </a:lnTo>
                  <a:lnTo>
                    <a:pt x="0" y="1109"/>
                  </a:lnTo>
                  <a:lnTo>
                    <a:pt x="63" y="1130"/>
                  </a:lnTo>
                  <a:lnTo>
                    <a:pt x="126" y="1256"/>
                  </a:lnTo>
                  <a:lnTo>
                    <a:pt x="84" y="1339"/>
                  </a:lnTo>
                  <a:lnTo>
                    <a:pt x="189" y="1402"/>
                  </a:lnTo>
                  <a:lnTo>
                    <a:pt x="230" y="1444"/>
                  </a:lnTo>
                  <a:lnTo>
                    <a:pt x="293" y="1465"/>
                  </a:lnTo>
                  <a:lnTo>
                    <a:pt x="377" y="1318"/>
                  </a:lnTo>
                  <a:lnTo>
                    <a:pt x="502" y="1130"/>
                  </a:lnTo>
                  <a:lnTo>
                    <a:pt x="502" y="1088"/>
                  </a:lnTo>
                  <a:lnTo>
                    <a:pt x="544" y="984"/>
                  </a:lnTo>
                  <a:lnTo>
                    <a:pt x="607" y="1046"/>
                  </a:lnTo>
                  <a:lnTo>
                    <a:pt x="691" y="1046"/>
                  </a:lnTo>
                  <a:lnTo>
                    <a:pt x="753" y="921"/>
                  </a:lnTo>
                  <a:lnTo>
                    <a:pt x="837" y="984"/>
                  </a:lnTo>
                  <a:lnTo>
                    <a:pt x="837" y="1088"/>
                  </a:lnTo>
                  <a:lnTo>
                    <a:pt x="921" y="1130"/>
                  </a:lnTo>
                  <a:lnTo>
                    <a:pt x="1067" y="1088"/>
                  </a:lnTo>
                  <a:lnTo>
                    <a:pt x="1235" y="942"/>
                  </a:lnTo>
                  <a:lnTo>
                    <a:pt x="1381" y="900"/>
                  </a:lnTo>
                  <a:lnTo>
                    <a:pt x="1569" y="921"/>
                  </a:lnTo>
                  <a:lnTo>
                    <a:pt x="1674" y="900"/>
                  </a:lnTo>
                  <a:lnTo>
                    <a:pt x="1758" y="942"/>
                  </a:lnTo>
                  <a:lnTo>
                    <a:pt x="1883" y="984"/>
                  </a:lnTo>
                  <a:lnTo>
                    <a:pt x="2072" y="1005"/>
                  </a:lnTo>
                  <a:lnTo>
                    <a:pt x="2093" y="921"/>
                  </a:lnTo>
                  <a:lnTo>
                    <a:pt x="2176" y="921"/>
                  </a:lnTo>
                  <a:lnTo>
                    <a:pt x="2218" y="816"/>
                  </a:lnTo>
                  <a:lnTo>
                    <a:pt x="2176" y="733"/>
                  </a:lnTo>
                  <a:lnTo>
                    <a:pt x="1946" y="607"/>
                  </a:lnTo>
                  <a:lnTo>
                    <a:pt x="1862" y="607"/>
                  </a:lnTo>
                  <a:lnTo>
                    <a:pt x="1695" y="565"/>
                  </a:lnTo>
                  <a:lnTo>
                    <a:pt x="1632" y="565"/>
                  </a:lnTo>
                  <a:lnTo>
                    <a:pt x="1465" y="502"/>
                  </a:lnTo>
                  <a:lnTo>
                    <a:pt x="1277" y="398"/>
                  </a:lnTo>
                  <a:lnTo>
                    <a:pt x="1172" y="398"/>
                  </a:lnTo>
                  <a:lnTo>
                    <a:pt x="1256" y="377"/>
                  </a:lnTo>
                  <a:lnTo>
                    <a:pt x="1423" y="419"/>
                  </a:lnTo>
                  <a:lnTo>
                    <a:pt x="1674" y="419"/>
                  </a:lnTo>
                  <a:lnTo>
                    <a:pt x="1779" y="398"/>
                  </a:lnTo>
                  <a:lnTo>
                    <a:pt x="1695" y="356"/>
                  </a:lnTo>
                  <a:lnTo>
                    <a:pt x="1632" y="356"/>
                  </a:lnTo>
                  <a:lnTo>
                    <a:pt x="1444" y="314"/>
                  </a:lnTo>
                  <a:lnTo>
                    <a:pt x="1360" y="147"/>
                  </a:lnTo>
                  <a:lnTo>
                    <a:pt x="1256" y="147"/>
                  </a:lnTo>
                  <a:lnTo>
                    <a:pt x="1214" y="168"/>
                  </a:lnTo>
                  <a:lnTo>
                    <a:pt x="1130" y="105"/>
                  </a:lnTo>
                  <a:lnTo>
                    <a:pt x="649" y="0"/>
                  </a:lnTo>
                  <a:lnTo>
                    <a:pt x="586" y="42"/>
                  </a:lnTo>
                  <a:lnTo>
                    <a:pt x="48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930;p82">
              <a:extLst>
                <a:ext uri="{FF2B5EF4-FFF2-40B4-BE49-F238E27FC236}">
                  <a16:creationId xmlns:a16="http://schemas.microsoft.com/office/drawing/2014/main" id="{C73BE1B8-C4CE-C4EB-63FE-F59A48FD30EE}"/>
                </a:ext>
              </a:extLst>
            </p:cNvPr>
            <p:cNvSpPr/>
            <p:nvPr/>
          </p:nvSpPr>
          <p:spPr>
            <a:xfrm>
              <a:off x="3408744" y="2329870"/>
              <a:ext cx="289769" cy="354333"/>
            </a:xfrm>
            <a:custGeom>
              <a:avLst/>
              <a:gdLst/>
              <a:ahLst/>
              <a:cxnLst/>
              <a:rect l="l" t="t" r="r" b="b"/>
              <a:pathLst>
                <a:path w="24335" h="31157" extrusionOk="0">
                  <a:moveTo>
                    <a:pt x="19167" y="16300"/>
                  </a:moveTo>
                  <a:lnTo>
                    <a:pt x="19161" y="16311"/>
                  </a:lnTo>
                  <a:lnTo>
                    <a:pt x="19167" y="16321"/>
                  </a:lnTo>
                  <a:lnTo>
                    <a:pt x="19167" y="16300"/>
                  </a:lnTo>
                  <a:close/>
                  <a:moveTo>
                    <a:pt x="16572" y="17849"/>
                  </a:moveTo>
                  <a:lnTo>
                    <a:pt x="16593" y="17870"/>
                  </a:lnTo>
                  <a:lnTo>
                    <a:pt x="16509" y="17870"/>
                  </a:lnTo>
                  <a:lnTo>
                    <a:pt x="16509" y="17849"/>
                  </a:lnTo>
                  <a:close/>
                  <a:moveTo>
                    <a:pt x="4771" y="22933"/>
                  </a:moveTo>
                  <a:lnTo>
                    <a:pt x="4813" y="22996"/>
                  </a:lnTo>
                  <a:lnTo>
                    <a:pt x="4792" y="23038"/>
                  </a:lnTo>
                  <a:lnTo>
                    <a:pt x="4750" y="23038"/>
                  </a:lnTo>
                  <a:lnTo>
                    <a:pt x="4688" y="23059"/>
                  </a:lnTo>
                  <a:lnTo>
                    <a:pt x="4709" y="23142"/>
                  </a:lnTo>
                  <a:lnTo>
                    <a:pt x="4792" y="23205"/>
                  </a:lnTo>
                  <a:lnTo>
                    <a:pt x="4960" y="23205"/>
                  </a:lnTo>
                  <a:lnTo>
                    <a:pt x="4981" y="23163"/>
                  </a:lnTo>
                  <a:lnTo>
                    <a:pt x="4960" y="23121"/>
                  </a:lnTo>
                  <a:lnTo>
                    <a:pt x="4960" y="23059"/>
                  </a:lnTo>
                  <a:lnTo>
                    <a:pt x="5001" y="23038"/>
                  </a:lnTo>
                  <a:lnTo>
                    <a:pt x="5127" y="23059"/>
                  </a:lnTo>
                  <a:lnTo>
                    <a:pt x="5169" y="23121"/>
                  </a:lnTo>
                  <a:lnTo>
                    <a:pt x="5106" y="23163"/>
                  </a:lnTo>
                  <a:lnTo>
                    <a:pt x="4960" y="23226"/>
                  </a:lnTo>
                  <a:lnTo>
                    <a:pt x="4750" y="23226"/>
                  </a:lnTo>
                  <a:lnTo>
                    <a:pt x="4750" y="23268"/>
                  </a:lnTo>
                  <a:lnTo>
                    <a:pt x="4855" y="23435"/>
                  </a:lnTo>
                  <a:lnTo>
                    <a:pt x="4981" y="23519"/>
                  </a:lnTo>
                  <a:lnTo>
                    <a:pt x="5064" y="23540"/>
                  </a:lnTo>
                  <a:lnTo>
                    <a:pt x="5085" y="23519"/>
                  </a:lnTo>
                  <a:lnTo>
                    <a:pt x="5190" y="23477"/>
                  </a:lnTo>
                  <a:lnTo>
                    <a:pt x="5211" y="23540"/>
                  </a:lnTo>
                  <a:lnTo>
                    <a:pt x="5190" y="23561"/>
                  </a:lnTo>
                  <a:lnTo>
                    <a:pt x="5127" y="23561"/>
                  </a:lnTo>
                  <a:lnTo>
                    <a:pt x="5064" y="23582"/>
                  </a:lnTo>
                  <a:lnTo>
                    <a:pt x="4897" y="23540"/>
                  </a:lnTo>
                  <a:lnTo>
                    <a:pt x="4771" y="23477"/>
                  </a:lnTo>
                  <a:lnTo>
                    <a:pt x="4646" y="23352"/>
                  </a:lnTo>
                  <a:lnTo>
                    <a:pt x="4541" y="23310"/>
                  </a:lnTo>
                  <a:lnTo>
                    <a:pt x="4436" y="23310"/>
                  </a:lnTo>
                  <a:lnTo>
                    <a:pt x="4332" y="23205"/>
                  </a:lnTo>
                  <a:lnTo>
                    <a:pt x="4185" y="23142"/>
                  </a:lnTo>
                  <a:lnTo>
                    <a:pt x="4164" y="23121"/>
                  </a:lnTo>
                  <a:lnTo>
                    <a:pt x="4081" y="23121"/>
                  </a:lnTo>
                  <a:lnTo>
                    <a:pt x="4018" y="23142"/>
                  </a:lnTo>
                  <a:lnTo>
                    <a:pt x="3913" y="23142"/>
                  </a:lnTo>
                  <a:lnTo>
                    <a:pt x="3892" y="23132"/>
                  </a:lnTo>
                  <a:lnTo>
                    <a:pt x="3892" y="23132"/>
                  </a:lnTo>
                  <a:lnTo>
                    <a:pt x="3913" y="23121"/>
                  </a:lnTo>
                  <a:lnTo>
                    <a:pt x="3976" y="23121"/>
                  </a:lnTo>
                  <a:lnTo>
                    <a:pt x="4123" y="23100"/>
                  </a:lnTo>
                  <a:lnTo>
                    <a:pt x="4164" y="23038"/>
                  </a:lnTo>
                  <a:lnTo>
                    <a:pt x="4185" y="23038"/>
                  </a:lnTo>
                  <a:lnTo>
                    <a:pt x="4185" y="23100"/>
                  </a:lnTo>
                  <a:lnTo>
                    <a:pt x="4248" y="23121"/>
                  </a:lnTo>
                  <a:lnTo>
                    <a:pt x="4332" y="23121"/>
                  </a:lnTo>
                  <a:lnTo>
                    <a:pt x="4436" y="23247"/>
                  </a:lnTo>
                  <a:lnTo>
                    <a:pt x="4478" y="23268"/>
                  </a:lnTo>
                  <a:lnTo>
                    <a:pt x="4562" y="23226"/>
                  </a:lnTo>
                  <a:lnTo>
                    <a:pt x="4604" y="23142"/>
                  </a:lnTo>
                  <a:lnTo>
                    <a:pt x="4604" y="23059"/>
                  </a:lnTo>
                  <a:lnTo>
                    <a:pt x="4583" y="23017"/>
                  </a:lnTo>
                  <a:lnTo>
                    <a:pt x="4583" y="22954"/>
                  </a:lnTo>
                  <a:lnTo>
                    <a:pt x="4688" y="22954"/>
                  </a:lnTo>
                  <a:lnTo>
                    <a:pt x="4709" y="22933"/>
                  </a:lnTo>
                  <a:close/>
                  <a:moveTo>
                    <a:pt x="4269" y="25193"/>
                  </a:moveTo>
                  <a:lnTo>
                    <a:pt x="4290" y="25277"/>
                  </a:lnTo>
                  <a:lnTo>
                    <a:pt x="4395" y="25297"/>
                  </a:lnTo>
                  <a:lnTo>
                    <a:pt x="4436" y="25339"/>
                  </a:lnTo>
                  <a:lnTo>
                    <a:pt x="4353" y="25339"/>
                  </a:lnTo>
                  <a:lnTo>
                    <a:pt x="4290" y="25318"/>
                  </a:lnTo>
                  <a:lnTo>
                    <a:pt x="4123" y="25318"/>
                  </a:lnTo>
                  <a:lnTo>
                    <a:pt x="4060" y="25381"/>
                  </a:lnTo>
                  <a:lnTo>
                    <a:pt x="4039" y="25318"/>
                  </a:lnTo>
                  <a:lnTo>
                    <a:pt x="3976" y="25339"/>
                  </a:lnTo>
                  <a:lnTo>
                    <a:pt x="3955" y="25444"/>
                  </a:lnTo>
                  <a:lnTo>
                    <a:pt x="3913" y="25486"/>
                  </a:lnTo>
                  <a:lnTo>
                    <a:pt x="3851" y="25528"/>
                  </a:lnTo>
                  <a:lnTo>
                    <a:pt x="3725" y="25549"/>
                  </a:lnTo>
                  <a:lnTo>
                    <a:pt x="3641" y="25611"/>
                  </a:lnTo>
                  <a:lnTo>
                    <a:pt x="3725" y="25528"/>
                  </a:lnTo>
                  <a:lnTo>
                    <a:pt x="3830" y="25507"/>
                  </a:lnTo>
                  <a:lnTo>
                    <a:pt x="3872" y="25444"/>
                  </a:lnTo>
                  <a:lnTo>
                    <a:pt x="3913" y="25381"/>
                  </a:lnTo>
                  <a:lnTo>
                    <a:pt x="3955" y="25318"/>
                  </a:lnTo>
                  <a:lnTo>
                    <a:pt x="4018" y="25318"/>
                  </a:lnTo>
                  <a:lnTo>
                    <a:pt x="4227" y="25193"/>
                  </a:lnTo>
                  <a:close/>
                  <a:moveTo>
                    <a:pt x="16614" y="1"/>
                  </a:moveTo>
                  <a:lnTo>
                    <a:pt x="16530" y="22"/>
                  </a:lnTo>
                  <a:lnTo>
                    <a:pt x="16489" y="84"/>
                  </a:lnTo>
                  <a:lnTo>
                    <a:pt x="16489" y="168"/>
                  </a:lnTo>
                  <a:lnTo>
                    <a:pt x="16509" y="273"/>
                  </a:lnTo>
                  <a:lnTo>
                    <a:pt x="16509" y="336"/>
                  </a:lnTo>
                  <a:lnTo>
                    <a:pt x="16468" y="398"/>
                  </a:lnTo>
                  <a:lnTo>
                    <a:pt x="16405" y="336"/>
                  </a:lnTo>
                  <a:lnTo>
                    <a:pt x="16384" y="210"/>
                  </a:lnTo>
                  <a:lnTo>
                    <a:pt x="16321" y="126"/>
                  </a:lnTo>
                  <a:lnTo>
                    <a:pt x="16279" y="126"/>
                  </a:lnTo>
                  <a:lnTo>
                    <a:pt x="16216" y="84"/>
                  </a:lnTo>
                  <a:lnTo>
                    <a:pt x="16175" y="64"/>
                  </a:lnTo>
                  <a:lnTo>
                    <a:pt x="16154" y="105"/>
                  </a:lnTo>
                  <a:lnTo>
                    <a:pt x="16112" y="210"/>
                  </a:lnTo>
                  <a:lnTo>
                    <a:pt x="16070" y="273"/>
                  </a:lnTo>
                  <a:lnTo>
                    <a:pt x="15986" y="231"/>
                  </a:lnTo>
                  <a:lnTo>
                    <a:pt x="15903" y="273"/>
                  </a:lnTo>
                  <a:lnTo>
                    <a:pt x="15882" y="377"/>
                  </a:lnTo>
                  <a:lnTo>
                    <a:pt x="15924" y="440"/>
                  </a:lnTo>
                  <a:lnTo>
                    <a:pt x="15965" y="503"/>
                  </a:lnTo>
                  <a:lnTo>
                    <a:pt x="15882" y="587"/>
                  </a:lnTo>
                  <a:lnTo>
                    <a:pt x="15777" y="712"/>
                  </a:lnTo>
                  <a:lnTo>
                    <a:pt x="15777" y="754"/>
                  </a:lnTo>
                  <a:lnTo>
                    <a:pt x="15861" y="796"/>
                  </a:lnTo>
                  <a:lnTo>
                    <a:pt x="15882" y="838"/>
                  </a:lnTo>
                  <a:lnTo>
                    <a:pt x="15840" y="901"/>
                  </a:lnTo>
                  <a:lnTo>
                    <a:pt x="15777" y="901"/>
                  </a:lnTo>
                  <a:lnTo>
                    <a:pt x="15631" y="817"/>
                  </a:lnTo>
                  <a:lnTo>
                    <a:pt x="15421" y="817"/>
                  </a:lnTo>
                  <a:lnTo>
                    <a:pt x="15380" y="963"/>
                  </a:lnTo>
                  <a:lnTo>
                    <a:pt x="15421" y="1131"/>
                  </a:lnTo>
                  <a:lnTo>
                    <a:pt x="15484" y="1277"/>
                  </a:lnTo>
                  <a:lnTo>
                    <a:pt x="15631" y="1340"/>
                  </a:lnTo>
                  <a:lnTo>
                    <a:pt x="15672" y="1382"/>
                  </a:lnTo>
                  <a:lnTo>
                    <a:pt x="15672" y="1445"/>
                  </a:lnTo>
                  <a:lnTo>
                    <a:pt x="15547" y="1403"/>
                  </a:lnTo>
                  <a:lnTo>
                    <a:pt x="15421" y="1340"/>
                  </a:lnTo>
                  <a:lnTo>
                    <a:pt x="15317" y="1152"/>
                  </a:lnTo>
                  <a:lnTo>
                    <a:pt x="15128" y="1026"/>
                  </a:lnTo>
                  <a:lnTo>
                    <a:pt x="15045" y="963"/>
                  </a:lnTo>
                  <a:lnTo>
                    <a:pt x="15024" y="1026"/>
                  </a:lnTo>
                  <a:lnTo>
                    <a:pt x="15045" y="1068"/>
                  </a:lnTo>
                  <a:lnTo>
                    <a:pt x="15045" y="1173"/>
                  </a:lnTo>
                  <a:lnTo>
                    <a:pt x="15066" y="1256"/>
                  </a:lnTo>
                  <a:lnTo>
                    <a:pt x="15128" y="1340"/>
                  </a:lnTo>
                  <a:lnTo>
                    <a:pt x="15128" y="1465"/>
                  </a:lnTo>
                  <a:lnTo>
                    <a:pt x="15045" y="1549"/>
                  </a:lnTo>
                  <a:lnTo>
                    <a:pt x="15045" y="1382"/>
                  </a:lnTo>
                  <a:lnTo>
                    <a:pt x="15003" y="1256"/>
                  </a:lnTo>
                  <a:lnTo>
                    <a:pt x="14919" y="1110"/>
                  </a:lnTo>
                  <a:lnTo>
                    <a:pt x="14919" y="1026"/>
                  </a:lnTo>
                  <a:lnTo>
                    <a:pt x="14836" y="921"/>
                  </a:lnTo>
                  <a:lnTo>
                    <a:pt x="14731" y="859"/>
                  </a:lnTo>
                  <a:lnTo>
                    <a:pt x="14647" y="984"/>
                  </a:lnTo>
                  <a:lnTo>
                    <a:pt x="14605" y="1068"/>
                  </a:lnTo>
                  <a:lnTo>
                    <a:pt x="14543" y="984"/>
                  </a:lnTo>
                  <a:lnTo>
                    <a:pt x="14605" y="921"/>
                  </a:lnTo>
                  <a:lnTo>
                    <a:pt x="14605" y="859"/>
                  </a:lnTo>
                  <a:lnTo>
                    <a:pt x="14522" y="817"/>
                  </a:lnTo>
                  <a:lnTo>
                    <a:pt x="14501" y="733"/>
                  </a:lnTo>
                  <a:lnTo>
                    <a:pt x="14480" y="691"/>
                  </a:lnTo>
                  <a:lnTo>
                    <a:pt x="14375" y="691"/>
                  </a:lnTo>
                  <a:lnTo>
                    <a:pt x="14292" y="733"/>
                  </a:lnTo>
                  <a:lnTo>
                    <a:pt x="14271" y="712"/>
                  </a:lnTo>
                  <a:lnTo>
                    <a:pt x="14292" y="628"/>
                  </a:lnTo>
                  <a:lnTo>
                    <a:pt x="14375" y="545"/>
                  </a:lnTo>
                  <a:lnTo>
                    <a:pt x="14271" y="566"/>
                  </a:lnTo>
                  <a:lnTo>
                    <a:pt x="14166" y="670"/>
                  </a:lnTo>
                  <a:lnTo>
                    <a:pt x="14124" y="754"/>
                  </a:lnTo>
                  <a:lnTo>
                    <a:pt x="14020" y="817"/>
                  </a:lnTo>
                  <a:lnTo>
                    <a:pt x="13957" y="838"/>
                  </a:lnTo>
                  <a:lnTo>
                    <a:pt x="13852" y="984"/>
                  </a:lnTo>
                  <a:lnTo>
                    <a:pt x="13810" y="984"/>
                  </a:lnTo>
                  <a:lnTo>
                    <a:pt x="13768" y="880"/>
                  </a:lnTo>
                  <a:lnTo>
                    <a:pt x="13685" y="817"/>
                  </a:lnTo>
                  <a:lnTo>
                    <a:pt x="13643" y="817"/>
                  </a:lnTo>
                  <a:lnTo>
                    <a:pt x="13601" y="880"/>
                  </a:lnTo>
                  <a:lnTo>
                    <a:pt x="13580" y="963"/>
                  </a:lnTo>
                  <a:lnTo>
                    <a:pt x="13601" y="1089"/>
                  </a:lnTo>
                  <a:lnTo>
                    <a:pt x="13768" y="1193"/>
                  </a:lnTo>
                  <a:lnTo>
                    <a:pt x="13768" y="1256"/>
                  </a:lnTo>
                  <a:lnTo>
                    <a:pt x="13685" y="1256"/>
                  </a:lnTo>
                  <a:lnTo>
                    <a:pt x="13643" y="1382"/>
                  </a:lnTo>
                  <a:lnTo>
                    <a:pt x="13643" y="1507"/>
                  </a:lnTo>
                  <a:lnTo>
                    <a:pt x="13768" y="1591"/>
                  </a:lnTo>
                  <a:lnTo>
                    <a:pt x="13852" y="1570"/>
                  </a:lnTo>
                  <a:lnTo>
                    <a:pt x="13915" y="1507"/>
                  </a:lnTo>
                  <a:lnTo>
                    <a:pt x="14103" y="1507"/>
                  </a:lnTo>
                  <a:lnTo>
                    <a:pt x="14229" y="1675"/>
                  </a:lnTo>
                  <a:lnTo>
                    <a:pt x="14333" y="1717"/>
                  </a:lnTo>
                  <a:lnTo>
                    <a:pt x="14396" y="1800"/>
                  </a:lnTo>
                  <a:lnTo>
                    <a:pt x="14375" y="1863"/>
                  </a:lnTo>
                  <a:lnTo>
                    <a:pt x="14375" y="1926"/>
                  </a:lnTo>
                  <a:lnTo>
                    <a:pt x="14396" y="2072"/>
                  </a:lnTo>
                  <a:lnTo>
                    <a:pt x="14333" y="2219"/>
                  </a:lnTo>
                  <a:lnTo>
                    <a:pt x="14333" y="2302"/>
                  </a:lnTo>
                  <a:lnTo>
                    <a:pt x="14417" y="2407"/>
                  </a:lnTo>
                  <a:lnTo>
                    <a:pt x="14417" y="2533"/>
                  </a:lnTo>
                  <a:lnTo>
                    <a:pt x="14438" y="2616"/>
                  </a:lnTo>
                  <a:lnTo>
                    <a:pt x="14543" y="2700"/>
                  </a:lnTo>
                  <a:lnTo>
                    <a:pt x="14626" y="2700"/>
                  </a:lnTo>
                  <a:lnTo>
                    <a:pt x="14710" y="2784"/>
                  </a:lnTo>
                  <a:lnTo>
                    <a:pt x="14836" y="2846"/>
                  </a:lnTo>
                  <a:lnTo>
                    <a:pt x="14836" y="2909"/>
                  </a:lnTo>
                  <a:lnTo>
                    <a:pt x="14856" y="2993"/>
                  </a:lnTo>
                  <a:lnTo>
                    <a:pt x="14731" y="2888"/>
                  </a:lnTo>
                  <a:lnTo>
                    <a:pt x="14584" y="2805"/>
                  </a:lnTo>
                  <a:lnTo>
                    <a:pt x="14417" y="2805"/>
                  </a:lnTo>
                  <a:lnTo>
                    <a:pt x="14333" y="2742"/>
                  </a:lnTo>
                  <a:lnTo>
                    <a:pt x="14312" y="2679"/>
                  </a:lnTo>
                  <a:lnTo>
                    <a:pt x="14312" y="2533"/>
                  </a:lnTo>
                  <a:lnTo>
                    <a:pt x="14271" y="2323"/>
                  </a:lnTo>
                  <a:lnTo>
                    <a:pt x="14312" y="2219"/>
                  </a:lnTo>
                  <a:lnTo>
                    <a:pt x="14312" y="2114"/>
                  </a:lnTo>
                  <a:lnTo>
                    <a:pt x="14208" y="2009"/>
                  </a:lnTo>
                  <a:lnTo>
                    <a:pt x="14208" y="1926"/>
                  </a:lnTo>
                  <a:lnTo>
                    <a:pt x="14166" y="1779"/>
                  </a:lnTo>
                  <a:lnTo>
                    <a:pt x="14103" y="1737"/>
                  </a:lnTo>
                  <a:lnTo>
                    <a:pt x="14020" y="1696"/>
                  </a:lnTo>
                  <a:lnTo>
                    <a:pt x="13957" y="1654"/>
                  </a:lnTo>
                  <a:lnTo>
                    <a:pt x="13852" y="1633"/>
                  </a:lnTo>
                  <a:lnTo>
                    <a:pt x="13748" y="1675"/>
                  </a:lnTo>
                  <a:lnTo>
                    <a:pt x="13601" y="1696"/>
                  </a:lnTo>
                  <a:lnTo>
                    <a:pt x="13538" y="1675"/>
                  </a:lnTo>
                  <a:lnTo>
                    <a:pt x="13476" y="1675"/>
                  </a:lnTo>
                  <a:lnTo>
                    <a:pt x="13434" y="1863"/>
                  </a:lnTo>
                  <a:lnTo>
                    <a:pt x="13476" y="1905"/>
                  </a:lnTo>
                  <a:lnTo>
                    <a:pt x="13476" y="2009"/>
                  </a:lnTo>
                  <a:lnTo>
                    <a:pt x="13434" y="2072"/>
                  </a:lnTo>
                  <a:lnTo>
                    <a:pt x="13266" y="1989"/>
                  </a:lnTo>
                  <a:lnTo>
                    <a:pt x="13078" y="1779"/>
                  </a:lnTo>
                  <a:lnTo>
                    <a:pt x="13036" y="1779"/>
                  </a:lnTo>
                  <a:lnTo>
                    <a:pt x="12973" y="1821"/>
                  </a:lnTo>
                  <a:lnTo>
                    <a:pt x="12931" y="1821"/>
                  </a:lnTo>
                  <a:lnTo>
                    <a:pt x="12869" y="1758"/>
                  </a:lnTo>
                  <a:lnTo>
                    <a:pt x="12701" y="1717"/>
                  </a:lnTo>
                  <a:lnTo>
                    <a:pt x="12639" y="1779"/>
                  </a:lnTo>
                  <a:lnTo>
                    <a:pt x="12639" y="1884"/>
                  </a:lnTo>
                  <a:lnTo>
                    <a:pt x="12701" y="2009"/>
                  </a:lnTo>
                  <a:lnTo>
                    <a:pt x="12639" y="2093"/>
                  </a:lnTo>
                  <a:lnTo>
                    <a:pt x="12701" y="2198"/>
                  </a:lnTo>
                  <a:lnTo>
                    <a:pt x="12743" y="2344"/>
                  </a:lnTo>
                  <a:lnTo>
                    <a:pt x="12722" y="2491"/>
                  </a:lnTo>
                  <a:lnTo>
                    <a:pt x="12743" y="2533"/>
                  </a:lnTo>
                  <a:lnTo>
                    <a:pt x="12764" y="2700"/>
                  </a:lnTo>
                  <a:lnTo>
                    <a:pt x="12743" y="2742"/>
                  </a:lnTo>
                  <a:lnTo>
                    <a:pt x="12743" y="2846"/>
                  </a:lnTo>
                  <a:lnTo>
                    <a:pt x="12827" y="3014"/>
                  </a:lnTo>
                  <a:lnTo>
                    <a:pt x="12848" y="3118"/>
                  </a:lnTo>
                  <a:lnTo>
                    <a:pt x="12827" y="3265"/>
                  </a:lnTo>
                  <a:lnTo>
                    <a:pt x="12827" y="3349"/>
                  </a:lnTo>
                  <a:lnTo>
                    <a:pt x="12911" y="3453"/>
                  </a:lnTo>
                  <a:lnTo>
                    <a:pt x="12931" y="3579"/>
                  </a:lnTo>
                  <a:lnTo>
                    <a:pt x="12931" y="3662"/>
                  </a:lnTo>
                  <a:lnTo>
                    <a:pt x="13057" y="3767"/>
                  </a:lnTo>
                  <a:lnTo>
                    <a:pt x="13120" y="3851"/>
                  </a:lnTo>
                  <a:lnTo>
                    <a:pt x="13120" y="3955"/>
                  </a:lnTo>
                  <a:lnTo>
                    <a:pt x="13162" y="3997"/>
                  </a:lnTo>
                  <a:lnTo>
                    <a:pt x="13245" y="3997"/>
                  </a:lnTo>
                  <a:lnTo>
                    <a:pt x="13245" y="4060"/>
                  </a:lnTo>
                  <a:lnTo>
                    <a:pt x="13266" y="4123"/>
                  </a:lnTo>
                  <a:lnTo>
                    <a:pt x="13371" y="4186"/>
                  </a:lnTo>
                  <a:lnTo>
                    <a:pt x="13392" y="4206"/>
                  </a:lnTo>
                  <a:lnTo>
                    <a:pt x="13371" y="4227"/>
                  </a:lnTo>
                  <a:lnTo>
                    <a:pt x="13266" y="4227"/>
                  </a:lnTo>
                  <a:lnTo>
                    <a:pt x="13224" y="4206"/>
                  </a:lnTo>
                  <a:lnTo>
                    <a:pt x="13141" y="4206"/>
                  </a:lnTo>
                  <a:lnTo>
                    <a:pt x="13078" y="4165"/>
                  </a:lnTo>
                  <a:lnTo>
                    <a:pt x="13078" y="4081"/>
                  </a:lnTo>
                  <a:lnTo>
                    <a:pt x="13057" y="4018"/>
                  </a:lnTo>
                  <a:lnTo>
                    <a:pt x="12973" y="3997"/>
                  </a:lnTo>
                  <a:lnTo>
                    <a:pt x="12911" y="4018"/>
                  </a:lnTo>
                  <a:lnTo>
                    <a:pt x="12848" y="4018"/>
                  </a:lnTo>
                  <a:lnTo>
                    <a:pt x="12827" y="3976"/>
                  </a:lnTo>
                  <a:lnTo>
                    <a:pt x="12827" y="3872"/>
                  </a:lnTo>
                  <a:lnTo>
                    <a:pt x="12806" y="3851"/>
                  </a:lnTo>
                  <a:lnTo>
                    <a:pt x="12743" y="3893"/>
                  </a:lnTo>
                  <a:lnTo>
                    <a:pt x="12659" y="4060"/>
                  </a:lnTo>
                  <a:lnTo>
                    <a:pt x="12534" y="4102"/>
                  </a:lnTo>
                  <a:lnTo>
                    <a:pt x="12450" y="4102"/>
                  </a:lnTo>
                  <a:lnTo>
                    <a:pt x="12325" y="3997"/>
                  </a:lnTo>
                  <a:lnTo>
                    <a:pt x="12220" y="3997"/>
                  </a:lnTo>
                  <a:lnTo>
                    <a:pt x="12178" y="3914"/>
                  </a:lnTo>
                  <a:lnTo>
                    <a:pt x="12178" y="3809"/>
                  </a:lnTo>
                  <a:lnTo>
                    <a:pt x="12199" y="3683"/>
                  </a:lnTo>
                  <a:lnTo>
                    <a:pt x="12115" y="3495"/>
                  </a:lnTo>
                  <a:lnTo>
                    <a:pt x="12074" y="3453"/>
                  </a:lnTo>
                  <a:lnTo>
                    <a:pt x="12032" y="3328"/>
                  </a:lnTo>
                  <a:lnTo>
                    <a:pt x="12032" y="3244"/>
                  </a:lnTo>
                  <a:lnTo>
                    <a:pt x="12095" y="3181"/>
                  </a:lnTo>
                  <a:lnTo>
                    <a:pt x="12115" y="3139"/>
                  </a:lnTo>
                  <a:lnTo>
                    <a:pt x="12095" y="2867"/>
                  </a:lnTo>
                  <a:lnTo>
                    <a:pt x="12011" y="2742"/>
                  </a:lnTo>
                  <a:lnTo>
                    <a:pt x="11906" y="2595"/>
                  </a:lnTo>
                  <a:lnTo>
                    <a:pt x="11906" y="2491"/>
                  </a:lnTo>
                  <a:lnTo>
                    <a:pt x="11802" y="2240"/>
                  </a:lnTo>
                  <a:lnTo>
                    <a:pt x="11760" y="2135"/>
                  </a:lnTo>
                  <a:lnTo>
                    <a:pt x="11676" y="2093"/>
                  </a:lnTo>
                  <a:lnTo>
                    <a:pt x="11655" y="2009"/>
                  </a:lnTo>
                  <a:lnTo>
                    <a:pt x="11571" y="1989"/>
                  </a:lnTo>
                  <a:lnTo>
                    <a:pt x="11467" y="1968"/>
                  </a:lnTo>
                  <a:lnTo>
                    <a:pt x="11383" y="1905"/>
                  </a:lnTo>
                  <a:lnTo>
                    <a:pt x="11279" y="1926"/>
                  </a:lnTo>
                  <a:lnTo>
                    <a:pt x="11237" y="1989"/>
                  </a:lnTo>
                  <a:lnTo>
                    <a:pt x="11237" y="2114"/>
                  </a:lnTo>
                  <a:lnTo>
                    <a:pt x="11195" y="2177"/>
                  </a:lnTo>
                  <a:lnTo>
                    <a:pt x="11237" y="2240"/>
                  </a:lnTo>
                  <a:lnTo>
                    <a:pt x="11195" y="2323"/>
                  </a:lnTo>
                  <a:lnTo>
                    <a:pt x="11132" y="2533"/>
                  </a:lnTo>
                  <a:lnTo>
                    <a:pt x="11132" y="2658"/>
                  </a:lnTo>
                  <a:lnTo>
                    <a:pt x="11153" y="2825"/>
                  </a:lnTo>
                  <a:lnTo>
                    <a:pt x="11195" y="2867"/>
                  </a:lnTo>
                  <a:lnTo>
                    <a:pt x="11174" y="3035"/>
                  </a:lnTo>
                  <a:lnTo>
                    <a:pt x="11132" y="3181"/>
                  </a:lnTo>
                  <a:lnTo>
                    <a:pt x="11153" y="3286"/>
                  </a:lnTo>
                  <a:lnTo>
                    <a:pt x="11153" y="3495"/>
                  </a:lnTo>
                  <a:lnTo>
                    <a:pt x="11090" y="3537"/>
                  </a:lnTo>
                  <a:lnTo>
                    <a:pt x="11048" y="3474"/>
                  </a:lnTo>
                  <a:lnTo>
                    <a:pt x="10986" y="3453"/>
                  </a:lnTo>
                  <a:lnTo>
                    <a:pt x="10944" y="3495"/>
                  </a:lnTo>
                  <a:lnTo>
                    <a:pt x="10860" y="3474"/>
                  </a:lnTo>
                  <a:lnTo>
                    <a:pt x="10839" y="3453"/>
                  </a:lnTo>
                  <a:lnTo>
                    <a:pt x="10755" y="3432"/>
                  </a:lnTo>
                  <a:lnTo>
                    <a:pt x="10630" y="3390"/>
                  </a:lnTo>
                  <a:lnTo>
                    <a:pt x="10546" y="3328"/>
                  </a:lnTo>
                  <a:lnTo>
                    <a:pt x="10504" y="3328"/>
                  </a:lnTo>
                  <a:lnTo>
                    <a:pt x="10462" y="3349"/>
                  </a:lnTo>
                  <a:lnTo>
                    <a:pt x="10504" y="3432"/>
                  </a:lnTo>
                  <a:lnTo>
                    <a:pt x="10567" y="3495"/>
                  </a:lnTo>
                  <a:lnTo>
                    <a:pt x="10567" y="3558"/>
                  </a:lnTo>
                  <a:lnTo>
                    <a:pt x="10546" y="3600"/>
                  </a:lnTo>
                  <a:lnTo>
                    <a:pt x="10525" y="3662"/>
                  </a:lnTo>
                  <a:lnTo>
                    <a:pt x="10462" y="3662"/>
                  </a:lnTo>
                  <a:lnTo>
                    <a:pt x="10442" y="3641"/>
                  </a:lnTo>
                  <a:lnTo>
                    <a:pt x="10358" y="3641"/>
                  </a:lnTo>
                  <a:lnTo>
                    <a:pt x="10316" y="3579"/>
                  </a:lnTo>
                  <a:lnTo>
                    <a:pt x="10316" y="3432"/>
                  </a:lnTo>
                  <a:lnTo>
                    <a:pt x="10232" y="3286"/>
                  </a:lnTo>
                  <a:lnTo>
                    <a:pt x="10211" y="3160"/>
                  </a:lnTo>
                  <a:lnTo>
                    <a:pt x="10190" y="3056"/>
                  </a:lnTo>
                  <a:lnTo>
                    <a:pt x="10107" y="2972"/>
                  </a:lnTo>
                  <a:lnTo>
                    <a:pt x="10107" y="2909"/>
                  </a:lnTo>
                  <a:lnTo>
                    <a:pt x="10044" y="2825"/>
                  </a:lnTo>
                  <a:lnTo>
                    <a:pt x="9981" y="2909"/>
                  </a:lnTo>
                  <a:lnTo>
                    <a:pt x="10023" y="2993"/>
                  </a:lnTo>
                  <a:lnTo>
                    <a:pt x="9981" y="3035"/>
                  </a:lnTo>
                  <a:lnTo>
                    <a:pt x="9981" y="3118"/>
                  </a:lnTo>
                  <a:lnTo>
                    <a:pt x="9939" y="3202"/>
                  </a:lnTo>
                  <a:lnTo>
                    <a:pt x="9898" y="3244"/>
                  </a:lnTo>
                  <a:lnTo>
                    <a:pt x="9814" y="3265"/>
                  </a:lnTo>
                  <a:lnTo>
                    <a:pt x="9772" y="3369"/>
                  </a:lnTo>
                  <a:lnTo>
                    <a:pt x="9667" y="3537"/>
                  </a:lnTo>
                  <a:lnTo>
                    <a:pt x="9584" y="3621"/>
                  </a:lnTo>
                  <a:lnTo>
                    <a:pt x="9584" y="3662"/>
                  </a:lnTo>
                  <a:lnTo>
                    <a:pt x="9521" y="3725"/>
                  </a:lnTo>
                  <a:lnTo>
                    <a:pt x="9458" y="3851"/>
                  </a:lnTo>
                  <a:lnTo>
                    <a:pt x="9395" y="3851"/>
                  </a:lnTo>
                  <a:lnTo>
                    <a:pt x="9374" y="3788"/>
                  </a:lnTo>
                  <a:lnTo>
                    <a:pt x="9395" y="3683"/>
                  </a:lnTo>
                  <a:lnTo>
                    <a:pt x="9479" y="3579"/>
                  </a:lnTo>
                  <a:lnTo>
                    <a:pt x="9500" y="3474"/>
                  </a:lnTo>
                  <a:lnTo>
                    <a:pt x="9563" y="3432"/>
                  </a:lnTo>
                  <a:lnTo>
                    <a:pt x="9667" y="3369"/>
                  </a:lnTo>
                  <a:lnTo>
                    <a:pt x="9709" y="3244"/>
                  </a:lnTo>
                  <a:lnTo>
                    <a:pt x="9793" y="3160"/>
                  </a:lnTo>
                  <a:lnTo>
                    <a:pt x="9814" y="3077"/>
                  </a:lnTo>
                  <a:lnTo>
                    <a:pt x="9814" y="3035"/>
                  </a:lnTo>
                  <a:lnTo>
                    <a:pt x="9772" y="2993"/>
                  </a:lnTo>
                  <a:lnTo>
                    <a:pt x="9793" y="2930"/>
                  </a:lnTo>
                  <a:lnTo>
                    <a:pt x="9877" y="2909"/>
                  </a:lnTo>
                  <a:lnTo>
                    <a:pt x="9898" y="2825"/>
                  </a:lnTo>
                  <a:lnTo>
                    <a:pt x="9898" y="2742"/>
                  </a:lnTo>
                  <a:lnTo>
                    <a:pt x="9939" y="2637"/>
                  </a:lnTo>
                  <a:lnTo>
                    <a:pt x="10023" y="2470"/>
                  </a:lnTo>
                  <a:lnTo>
                    <a:pt x="10023" y="2365"/>
                  </a:lnTo>
                  <a:lnTo>
                    <a:pt x="10086" y="2198"/>
                  </a:lnTo>
                  <a:lnTo>
                    <a:pt x="10107" y="1947"/>
                  </a:lnTo>
                  <a:lnTo>
                    <a:pt x="10086" y="1863"/>
                  </a:lnTo>
                  <a:lnTo>
                    <a:pt x="9918" y="1842"/>
                  </a:lnTo>
                  <a:lnTo>
                    <a:pt x="9814" y="1863"/>
                  </a:lnTo>
                  <a:lnTo>
                    <a:pt x="9709" y="1947"/>
                  </a:lnTo>
                  <a:lnTo>
                    <a:pt x="9605" y="1884"/>
                  </a:lnTo>
                  <a:lnTo>
                    <a:pt x="9521" y="1863"/>
                  </a:lnTo>
                  <a:lnTo>
                    <a:pt x="9479" y="1884"/>
                  </a:lnTo>
                  <a:lnTo>
                    <a:pt x="9500" y="1968"/>
                  </a:lnTo>
                  <a:lnTo>
                    <a:pt x="9584" y="2051"/>
                  </a:lnTo>
                  <a:lnTo>
                    <a:pt x="9584" y="2198"/>
                  </a:lnTo>
                  <a:lnTo>
                    <a:pt x="9563" y="2281"/>
                  </a:lnTo>
                  <a:lnTo>
                    <a:pt x="9500" y="2219"/>
                  </a:lnTo>
                  <a:lnTo>
                    <a:pt x="9479" y="2093"/>
                  </a:lnTo>
                  <a:lnTo>
                    <a:pt x="9395" y="2009"/>
                  </a:lnTo>
                  <a:lnTo>
                    <a:pt x="9312" y="1989"/>
                  </a:lnTo>
                  <a:lnTo>
                    <a:pt x="9165" y="2114"/>
                  </a:lnTo>
                  <a:lnTo>
                    <a:pt x="9165" y="2219"/>
                  </a:lnTo>
                  <a:lnTo>
                    <a:pt x="9207" y="2302"/>
                  </a:lnTo>
                  <a:lnTo>
                    <a:pt x="9165" y="2386"/>
                  </a:lnTo>
                  <a:lnTo>
                    <a:pt x="9061" y="2386"/>
                  </a:lnTo>
                  <a:lnTo>
                    <a:pt x="9061" y="2323"/>
                  </a:lnTo>
                  <a:lnTo>
                    <a:pt x="9061" y="2219"/>
                  </a:lnTo>
                  <a:lnTo>
                    <a:pt x="9040" y="2114"/>
                  </a:lnTo>
                  <a:lnTo>
                    <a:pt x="8956" y="2072"/>
                  </a:lnTo>
                  <a:lnTo>
                    <a:pt x="8747" y="2072"/>
                  </a:lnTo>
                  <a:lnTo>
                    <a:pt x="8538" y="2156"/>
                  </a:lnTo>
                  <a:lnTo>
                    <a:pt x="8307" y="2156"/>
                  </a:lnTo>
                  <a:lnTo>
                    <a:pt x="8140" y="2093"/>
                  </a:lnTo>
                  <a:lnTo>
                    <a:pt x="8056" y="2093"/>
                  </a:lnTo>
                  <a:lnTo>
                    <a:pt x="7994" y="2114"/>
                  </a:lnTo>
                  <a:lnTo>
                    <a:pt x="7910" y="2093"/>
                  </a:lnTo>
                  <a:lnTo>
                    <a:pt x="7805" y="2093"/>
                  </a:lnTo>
                  <a:lnTo>
                    <a:pt x="7701" y="2177"/>
                  </a:lnTo>
                  <a:lnTo>
                    <a:pt x="7680" y="2219"/>
                  </a:lnTo>
                  <a:lnTo>
                    <a:pt x="7722" y="2302"/>
                  </a:lnTo>
                  <a:lnTo>
                    <a:pt x="7722" y="2386"/>
                  </a:lnTo>
                  <a:lnTo>
                    <a:pt x="7784" y="2491"/>
                  </a:lnTo>
                  <a:lnTo>
                    <a:pt x="7805" y="2533"/>
                  </a:lnTo>
                  <a:lnTo>
                    <a:pt x="7784" y="2616"/>
                  </a:lnTo>
                  <a:lnTo>
                    <a:pt x="7722" y="2784"/>
                  </a:lnTo>
                  <a:lnTo>
                    <a:pt x="7742" y="2930"/>
                  </a:lnTo>
                  <a:lnTo>
                    <a:pt x="7889" y="3118"/>
                  </a:lnTo>
                  <a:lnTo>
                    <a:pt x="7889" y="3223"/>
                  </a:lnTo>
                  <a:lnTo>
                    <a:pt x="7910" y="3432"/>
                  </a:lnTo>
                  <a:lnTo>
                    <a:pt x="7889" y="3453"/>
                  </a:lnTo>
                  <a:lnTo>
                    <a:pt x="7826" y="3411"/>
                  </a:lnTo>
                  <a:lnTo>
                    <a:pt x="7784" y="3307"/>
                  </a:lnTo>
                  <a:lnTo>
                    <a:pt x="7638" y="3160"/>
                  </a:lnTo>
                  <a:lnTo>
                    <a:pt x="7596" y="3118"/>
                  </a:lnTo>
                  <a:lnTo>
                    <a:pt x="7596" y="2909"/>
                  </a:lnTo>
                  <a:lnTo>
                    <a:pt x="7617" y="2700"/>
                  </a:lnTo>
                  <a:lnTo>
                    <a:pt x="7617" y="2595"/>
                  </a:lnTo>
                  <a:lnTo>
                    <a:pt x="7512" y="2428"/>
                  </a:lnTo>
                  <a:lnTo>
                    <a:pt x="7512" y="2323"/>
                  </a:lnTo>
                  <a:lnTo>
                    <a:pt x="7491" y="2281"/>
                  </a:lnTo>
                  <a:lnTo>
                    <a:pt x="7429" y="2261"/>
                  </a:lnTo>
                  <a:lnTo>
                    <a:pt x="7303" y="2302"/>
                  </a:lnTo>
                  <a:lnTo>
                    <a:pt x="7177" y="2386"/>
                  </a:lnTo>
                  <a:lnTo>
                    <a:pt x="7010" y="2407"/>
                  </a:lnTo>
                  <a:lnTo>
                    <a:pt x="6947" y="2470"/>
                  </a:lnTo>
                  <a:lnTo>
                    <a:pt x="6905" y="2595"/>
                  </a:lnTo>
                  <a:lnTo>
                    <a:pt x="6947" y="2700"/>
                  </a:lnTo>
                  <a:lnTo>
                    <a:pt x="6905" y="2825"/>
                  </a:lnTo>
                  <a:lnTo>
                    <a:pt x="6843" y="2930"/>
                  </a:lnTo>
                  <a:lnTo>
                    <a:pt x="6801" y="2993"/>
                  </a:lnTo>
                  <a:lnTo>
                    <a:pt x="6843" y="3035"/>
                  </a:lnTo>
                  <a:lnTo>
                    <a:pt x="6885" y="3035"/>
                  </a:lnTo>
                  <a:lnTo>
                    <a:pt x="6947" y="3056"/>
                  </a:lnTo>
                  <a:lnTo>
                    <a:pt x="6947" y="3202"/>
                  </a:lnTo>
                  <a:lnTo>
                    <a:pt x="6885" y="3307"/>
                  </a:lnTo>
                  <a:lnTo>
                    <a:pt x="6738" y="3411"/>
                  </a:lnTo>
                  <a:lnTo>
                    <a:pt x="6633" y="3411"/>
                  </a:lnTo>
                  <a:lnTo>
                    <a:pt x="6592" y="3453"/>
                  </a:lnTo>
                  <a:lnTo>
                    <a:pt x="6571" y="3558"/>
                  </a:lnTo>
                  <a:lnTo>
                    <a:pt x="6529" y="3621"/>
                  </a:lnTo>
                  <a:lnTo>
                    <a:pt x="6487" y="3683"/>
                  </a:lnTo>
                  <a:lnTo>
                    <a:pt x="6529" y="3767"/>
                  </a:lnTo>
                  <a:lnTo>
                    <a:pt x="6487" y="3830"/>
                  </a:lnTo>
                  <a:lnTo>
                    <a:pt x="6424" y="3830"/>
                  </a:lnTo>
                  <a:lnTo>
                    <a:pt x="6382" y="3851"/>
                  </a:lnTo>
                  <a:lnTo>
                    <a:pt x="6236" y="3872"/>
                  </a:lnTo>
                  <a:lnTo>
                    <a:pt x="6131" y="3830"/>
                  </a:lnTo>
                  <a:lnTo>
                    <a:pt x="6089" y="3767"/>
                  </a:lnTo>
                  <a:lnTo>
                    <a:pt x="6089" y="3683"/>
                  </a:lnTo>
                  <a:lnTo>
                    <a:pt x="6048" y="3662"/>
                  </a:lnTo>
                  <a:lnTo>
                    <a:pt x="5985" y="3662"/>
                  </a:lnTo>
                  <a:lnTo>
                    <a:pt x="5964" y="3621"/>
                  </a:lnTo>
                  <a:lnTo>
                    <a:pt x="5943" y="3537"/>
                  </a:lnTo>
                  <a:lnTo>
                    <a:pt x="5838" y="3537"/>
                  </a:lnTo>
                  <a:lnTo>
                    <a:pt x="5797" y="3579"/>
                  </a:lnTo>
                  <a:lnTo>
                    <a:pt x="5755" y="3641"/>
                  </a:lnTo>
                  <a:lnTo>
                    <a:pt x="5671" y="3641"/>
                  </a:lnTo>
                  <a:lnTo>
                    <a:pt x="5629" y="3662"/>
                  </a:lnTo>
                  <a:lnTo>
                    <a:pt x="5629" y="3830"/>
                  </a:lnTo>
                  <a:lnTo>
                    <a:pt x="5608" y="3893"/>
                  </a:lnTo>
                  <a:lnTo>
                    <a:pt x="5608" y="3997"/>
                  </a:lnTo>
                  <a:lnTo>
                    <a:pt x="5650" y="4165"/>
                  </a:lnTo>
                  <a:lnTo>
                    <a:pt x="5629" y="4353"/>
                  </a:lnTo>
                  <a:lnTo>
                    <a:pt x="5566" y="4416"/>
                  </a:lnTo>
                  <a:lnTo>
                    <a:pt x="5525" y="4416"/>
                  </a:lnTo>
                  <a:lnTo>
                    <a:pt x="5545" y="4206"/>
                  </a:lnTo>
                  <a:lnTo>
                    <a:pt x="5545" y="4060"/>
                  </a:lnTo>
                  <a:lnTo>
                    <a:pt x="5525" y="3976"/>
                  </a:lnTo>
                  <a:lnTo>
                    <a:pt x="5525" y="3767"/>
                  </a:lnTo>
                  <a:lnTo>
                    <a:pt x="5504" y="3662"/>
                  </a:lnTo>
                  <a:lnTo>
                    <a:pt x="5462" y="3641"/>
                  </a:lnTo>
                  <a:lnTo>
                    <a:pt x="5420" y="3662"/>
                  </a:lnTo>
                  <a:lnTo>
                    <a:pt x="5336" y="3662"/>
                  </a:lnTo>
                  <a:lnTo>
                    <a:pt x="5253" y="3767"/>
                  </a:lnTo>
                  <a:lnTo>
                    <a:pt x="5190" y="3788"/>
                  </a:lnTo>
                  <a:lnTo>
                    <a:pt x="5085" y="3872"/>
                  </a:lnTo>
                  <a:lnTo>
                    <a:pt x="5043" y="3955"/>
                  </a:lnTo>
                  <a:lnTo>
                    <a:pt x="5043" y="4039"/>
                  </a:lnTo>
                  <a:lnTo>
                    <a:pt x="4918" y="4186"/>
                  </a:lnTo>
                  <a:lnTo>
                    <a:pt x="4876" y="4206"/>
                  </a:lnTo>
                  <a:lnTo>
                    <a:pt x="4834" y="4165"/>
                  </a:lnTo>
                  <a:lnTo>
                    <a:pt x="4729" y="4165"/>
                  </a:lnTo>
                  <a:lnTo>
                    <a:pt x="4688" y="4186"/>
                  </a:lnTo>
                  <a:lnTo>
                    <a:pt x="4688" y="4248"/>
                  </a:lnTo>
                  <a:lnTo>
                    <a:pt x="4771" y="4269"/>
                  </a:lnTo>
                  <a:lnTo>
                    <a:pt x="4792" y="4290"/>
                  </a:lnTo>
                  <a:lnTo>
                    <a:pt x="4709" y="4311"/>
                  </a:lnTo>
                  <a:lnTo>
                    <a:pt x="4562" y="4311"/>
                  </a:lnTo>
                  <a:lnTo>
                    <a:pt x="4478" y="4353"/>
                  </a:lnTo>
                  <a:lnTo>
                    <a:pt x="4416" y="4416"/>
                  </a:lnTo>
                  <a:lnTo>
                    <a:pt x="4248" y="4478"/>
                  </a:lnTo>
                  <a:lnTo>
                    <a:pt x="4248" y="4520"/>
                  </a:lnTo>
                  <a:lnTo>
                    <a:pt x="4185" y="4583"/>
                  </a:lnTo>
                  <a:lnTo>
                    <a:pt x="4081" y="4625"/>
                  </a:lnTo>
                  <a:lnTo>
                    <a:pt x="3997" y="4625"/>
                  </a:lnTo>
                  <a:lnTo>
                    <a:pt x="3976" y="4688"/>
                  </a:lnTo>
                  <a:lnTo>
                    <a:pt x="3976" y="4771"/>
                  </a:lnTo>
                  <a:lnTo>
                    <a:pt x="4039" y="4813"/>
                  </a:lnTo>
                  <a:lnTo>
                    <a:pt x="3997" y="4876"/>
                  </a:lnTo>
                  <a:lnTo>
                    <a:pt x="3955" y="4897"/>
                  </a:lnTo>
                  <a:lnTo>
                    <a:pt x="3892" y="4939"/>
                  </a:lnTo>
                  <a:lnTo>
                    <a:pt x="3851" y="5022"/>
                  </a:lnTo>
                  <a:lnTo>
                    <a:pt x="3767" y="5043"/>
                  </a:lnTo>
                  <a:lnTo>
                    <a:pt x="3746" y="5127"/>
                  </a:lnTo>
                  <a:lnTo>
                    <a:pt x="3746" y="5169"/>
                  </a:lnTo>
                  <a:lnTo>
                    <a:pt x="3767" y="5211"/>
                  </a:lnTo>
                  <a:lnTo>
                    <a:pt x="3767" y="5294"/>
                  </a:lnTo>
                  <a:lnTo>
                    <a:pt x="3767" y="5336"/>
                  </a:lnTo>
                  <a:lnTo>
                    <a:pt x="3830" y="5357"/>
                  </a:lnTo>
                  <a:lnTo>
                    <a:pt x="3892" y="5357"/>
                  </a:lnTo>
                  <a:lnTo>
                    <a:pt x="3976" y="5420"/>
                  </a:lnTo>
                  <a:lnTo>
                    <a:pt x="4039" y="5420"/>
                  </a:lnTo>
                  <a:lnTo>
                    <a:pt x="4081" y="5357"/>
                  </a:lnTo>
                  <a:lnTo>
                    <a:pt x="4144" y="5357"/>
                  </a:lnTo>
                  <a:lnTo>
                    <a:pt x="4248" y="5441"/>
                  </a:lnTo>
                  <a:lnTo>
                    <a:pt x="4269" y="5525"/>
                  </a:lnTo>
                  <a:lnTo>
                    <a:pt x="4353" y="5525"/>
                  </a:lnTo>
                  <a:lnTo>
                    <a:pt x="4457" y="5441"/>
                  </a:lnTo>
                  <a:lnTo>
                    <a:pt x="4499" y="5441"/>
                  </a:lnTo>
                  <a:lnTo>
                    <a:pt x="4604" y="5462"/>
                  </a:lnTo>
                  <a:lnTo>
                    <a:pt x="4792" y="5462"/>
                  </a:lnTo>
                  <a:lnTo>
                    <a:pt x="4834" y="5441"/>
                  </a:lnTo>
                  <a:lnTo>
                    <a:pt x="4834" y="5336"/>
                  </a:lnTo>
                  <a:lnTo>
                    <a:pt x="4918" y="5253"/>
                  </a:lnTo>
                  <a:lnTo>
                    <a:pt x="4939" y="5253"/>
                  </a:lnTo>
                  <a:lnTo>
                    <a:pt x="4939" y="5357"/>
                  </a:lnTo>
                  <a:lnTo>
                    <a:pt x="4981" y="5378"/>
                  </a:lnTo>
                  <a:lnTo>
                    <a:pt x="4939" y="5441"/>
                  </a:lnTo>
                  <a:lnTo>
                    <a:pt x="4813" y="5483"/>
                  </a:lnTo>
                  <a:lnTo>
                    <a:pt x="4709" y="5566"/>
                  </a:lnTo>
                  <a:lnTo>
                    <a:pt x="4562" y="5546"/>
                  </a:lnTo>
                  <a:lnTo>
                    <a:pt x="4457" y="5566"/>
                  </a:lnTo>
                  <a:lnTo>
                    <a:pt x="4416" y="5629"/>
                  </a:lnTo>
                  <a:lnTo>
                    <a:pt x="4416" y="5671"/>
                  </a:lnTo>
                  <a:lnTo>
                    <a:pt x="4520" y="5755"/>
                  </a:lnTo>
                  <a:lnTo>
                    <a:pt x="4667" y="5755"/>
                  </a:lnTo>
                  <a:lnTo>
                    <a:pt x="4688" y="5776"/>
                  </a:lnTo>
                  <a:lnTo>
                    <a:pt x="4667" y="5859"/>
                  </a:lnTo>
                  <a:lnTo>
                    <a:pt x="4520" y="5943"/>
                  </a:lnTo>
                  <a:lnTo>
                    <a:pt x="4290" y="5943"/>
                  </a:lnTo>
                  <a:lnTo>
                    <a:pt x="4206" y="6048"/>
                  </a:lnTo>
                  <a:lnTo>
                    <a:pt x="4206" y="6152"/>
                  </a:lnTo>
                  <a:lnTo>
                    <a:pt x="4290" y="6194"/>
                  </a:lnTo>
                  <a:lnTo>
                    <a:pt x="4269" y="6299"/>
                  </a:lnTo>
                  <a:lnTo>
                    <a:pt x="4185" y="6320"/>
                  </a:lnTo>
                  <a:lnTo>
                    <a:pt x="4081" y="6487"/>
                  </a:lnTo>
                  <a:lnTo>
                    <a:pt x="4039" y="6571"/>
                  </a:lnTo>
                  <a:lnTo>
                    <a:pt x="3892" y="6613"/>
                  </a:lnTo>
                  <a:lnTo>
                    <a:pt x="3788" y="6738"/>
                  </a:lnTo>
                  <a:lnTo>
                    <a:pt x="3725" y="6843"/>
                  </a:lnTo>
                  <a:lnTo>
                    <a:pt x="3620" y="6947"/>
                  </a:lnTo>
                  <a:lnTo>
                    <a:pt x="3620" y="7010"/>
                  </a:lnTo>
                  <a:lnTo>
                    <a:pt x="3537" y="7031"/>
                  </a:lnTo>
                  <a:lnTo>
                    <a:pt x="3453" y="7031"/>
                  </a:lnTo>
                  <a:lnTo>
                    <a:pt x="3348" y="6947"/>
                  </a:lnTo>
                  <a:lnTo>
                    <a:pt x="3307" y="6906"/>
                  </a:lnTo>
                  <a:lnTo>
                    <a:pt x="3202" y="6885"/>
                  </a:lnTo>
                  <a:lnTo>
                    <a:pt x="3139" y="6822"/>
                  </a:lnTo>
                  <a:lnTo>
                    <a:pt x="3014" y="6801"/>
                  </a:lnTo>
                  <a:lnTo>
                    <a:pt x="2888" y="6822"/>
                  </a:lnTo>
                  <a:lnTo>
                    <a:pt x="2784" y="6885"/>
                  </a:lnTo>
                  <a:lnTo>
                    <a:pt x="2679" y="6843"/>
                  </a:lnTo>
                  <a:lnTo>
                    <a:pt x="2616" y="6822"/>
                  </a:lnTo>
                  <a:lnTo>
                    <a:pt x="2512" y="6843"/>
                  </a:lnTo>
                  <a:lnTo>
                    <a:pt x="2344" y="6843"/>
                  </a:lnTo>
                  <a:lnTo>
                    <a:pt x="2177" y="6927"/>
                  </a:lnTo>
                  <a:lnTo>
                    <a:pt x="2156" y="7010"/>
                  </a:lnTo>
                  <a:lnTo>
                    <a:pt x="2198" y="7052"/>
                  </a:lnTo>
                  <a:lnTo>
                    <a:pt x="2177" y="7115"/>
                  </a:lnTo>
                  <a:lnTo>
                    <a:pt x="2156" y="7052"/>
                  </a:lnTo>
                  <a:lnTo>
                    <a:pt x="2072" y="7052"/>
                  </a:lnTo>
                  <a:lnTo>
                    <a:pt x="1654" y="7157"/>
                  </a:lnTo>
                  <a:lnTo>
                    <a:pt x="1549" y="7157"/>
                  </a:lnTo>
                  <a:lnTo>
                    <a:pt x="1486" y="7199"/>
                  </a:lnTo>
                  <a:lnTo>
                    <a:pt x="1465" y="7199"/>
                  </a:lnTo>
                  <a:lnTo>
                    <a:pt x="1382" y="7157"/>
                  </a:lnTo>
                  <a:lnTo>
                    <a:pt x="1319" y="7219"/>
                  </a:lnTo>
                  <a:lnTo>
                    <a:pt x="1277" y="7261"/>
                  </a:lnTo>
                  <a:lnTo>
                    <a:pt x="1214" y="7303"/>
                  </a:lnTo>
                  <a:lnTo>
                    <a:pt x="1172" y="7261"/>
                  </a:lnTo>
                  <a:lnTo>
                    <a:pt x="1172" y="7240"/>
                  </a:lnTo>
                  <a:lnTo>
                    <a:pt x="1110" y="7219"/>
                  </a:lnTo>
                  <a:lnTo>
                    <a:pt x="1026" y="7219"/>
                  </a:lnTo>
                  <a:lnTo>
                    <a:pt x="942" y="7261"/>
                  </a:lnTo>
                  <a:lnTo>
                    <a:pt x="859" y="7261"/>
                  </a:lnTo>
                  <a:lnTo>
                    <a:pt x="817" y="7240"/>
                  </a:lnTo>
                  <a:lnTo>
                    <a:pt x="733" y="7240"/>
                  </a:lnTo>
                  <a:lnTo>
                    <a:pt x="691" y="7303"/>
                  </a:lnTo>
                  <a:lnTo>
                    <a:pt x="607" y="7324"/>
                  </a:lnTo>
                  <a:lnTo>
                    <a:pt x="607" y="7366"/>
                  </a:lnTo>
                  <a:lnTo>
                    <a:pt x="607" y="7429"/>
                  </a:lnTo>
                  <a:lnTo>
                    <a:pt x="419" y="7512"/>
                  </a:lnTo>
                  <a:lnTo>
                    <a:pt x="315" y="7512"/>
                  </a:lnTo>
                  <a:lnTo>
                    <a:pt x="294" y="7554"/>
                  </a:lnTo>
                  <a:lnTo>
                    <a:pt x="335" y="7638"/>
                  </a:lnTo>
                  <a:lnTo>
                    <a:pt x="419" y="7638"/>
                  </a:lnTo>
                  <a:lnTo>
                    <a:pt x="482" y="7659"/>
                  </a:lnTo>
                  <a:lnTo>
                    <a:pt x="482" y="7722"/>
                  </a:lnTo>
                  <a:lnTo>
                    <a:pt x="398" y="7722"/>
                  </a:lnTo>
                  <a:lnTo>
                    <a:pt x="377" y="7680"/>
                  </a:lnTo>
                  <a:lnTo>
                    <a:pt x="335" y="7722"/>
                  </a:lnTo>
                  <a:lnTo>
                    <a:pt x="294" y="7784"/>
                  </a:lnTo>
                  <a:lnTo>
                    <a:pt x="189" y="7847"/>
                  </a:lnTo>
                  <a:lnTo>
                    <a:pt x="105" y="7868"/>
                  </a:lnTo>
                  <a:lnTo>
                    <a:pt x="168" y="7931"/>
                  </a:lnTo>
                  <a:lnTo>
                    <a:pt x="273" y="7973"/>
                  </a:lnTo>
                  <a:lnTo>
                    <a:pt x="315" y="8035"/>
                  </a:lnTo>
                  <a:lnTo>
                    <a:pt x="419" y="8266"/>
                  </a:lnTo>
                  <a:lnTo>
                    <a:pt x="482" y="8307"/>
                  </a:lnTo>
                  <a:lnTo>
                    <a:pt x="587" y="8307"/>
                  </a:lnTo>
                  <a:lnTo>
                    <a:pt x="628" y="8349"/>
                  </a:lnTo>
                  <a:lnTo>
                    <a:pt x="649" y="8391"/>
                  </a:lnTo>
                  <a:lnTo>
                    <a:pt x="607" y="8454"/>
                  </a:lnTo>
                  <a:lnTo>
                    <a:pt x="545" y="8496"/>
                  </a:lnTo>
                  <a:lnTo>
                    <a:pt x="524" y="8559"/>
                  </a:lnTo>
                  <a:lnTo>
                    <a:pt x="587" y="8621"/>
                  </a:lnTo>
                  <a:lnTo>
                    <a:pt x="691" y="8663"/>
                  </a:lnTo>
                  <a:lnTo>
                    <a:pt x="817" y="8621"/>
                  </a:lnTo>
                  <a:lnTo>
                    <a:pt x="921" y="8559"/>
                  </a:lnTo>
                  <a:lnTo>
                    <a:pt x="963" y="8496"/>
                  </a:lnTo>
                  <a:lnTo>
                    <a:pt x="1005" y="8475"/>
                  </a:lnTo>
                  <a:lnTo>
                    <a:pt x="1047" y="8496"/>
                  </a:lnTo>
                  <a:lnTo>
                    <a:pt x="1068" y="8559"/>
                  </a:lnTo>
                  <a:lnTo>
                    <a:pt x="1005" y="8684"/>
                  </a:lnTo>
                  <a:lnTo>
                    <a:pt x="900" y="8726"/>
                  </a:lnTo>
                  <a:lnTo>
                    <a:pt x="796" y="8768"/>
                  </a:lnTo>
                  <a:lnTo>
                    <a:pt x="754" y="8810"/>
                  </a:lnTo>
                  <a:lnTo>
                    <a:pt x="796" y="8893"/>
                  </a:lnTo>
                  <a:lnTo>
                    <a:pt x="900" y="8914"/>
                  </a:lnTo>
                  <a:lnTo>
                    <a:pt x="963" y="8872"/>
                  </a:lnTo>
                  <a:lnTo>
                    <a:pt x="1110" y="8810"/>
                  </a:lnTo>
                  <a:lnTo>
                    <a:pt x="1151" y="8831"/>
                  </a:lnTo>
                  <a:lnTo>
                    <a:pt x="1151" y="8872"/>
                  </a:lnTo>
                  <a:lnTo>
                    <a:pt x="963" y="8935"/>
                  </a:lnTo>
                  <a:lnTo>
                    <a:pt x="838" y="8998"/>
                  </a:lnTo>
                  <a:lnTo>
                    <a:pt x="817" y="9040"/>
                  </a:lnTo>
                  <a:lnTo>
                    <a:pt x="1005" y="9228"/>
                  </a:lnTo>
                  <a:lnTo>
                    <a:pt x="1131" y="9291"/>
                  </a:lnTo>
                  <a:lnTo>
                    <a:pt x="1277" y="9291"/>
                  </a:lnTo>
                  <a:lnTo>
                    <a:pt x="1340" y="9228"/>
                  </a:lnTo>
                  <a:lnTo>
                    <a:pt x="1361" y="9103"/>
                  </a:lnTo>
                  <a:lnTo>
                    <a:pt x="1319" y="9040"/>
                  </a:lnTo>
                  <a:lnTo>
                    <a:pt x="1277" y="8998"/>
                  </a:lnTo>
                  <a:lnTo>
                    <a:pt x="1319" y="8977"/>
                  </a:lnTo>
                  <a:lnTo>
                    <a:pt x="1361" y="8977"/>
                  </a:lnTo>
                  <a:lnTo>
                    <a:pt x="1444" y="9082"/>
                  </a:lnTo>
                  <a:lnTo>
                    <a:pt x="1465" y="9103"/>
                  </a:lnTo>
                  <a:lnTo>
                    <a:pt x="1465" y="9144"/>
                  </a:lnTo>
                  <a:lnTo>
                    <a:pt x="1570" y="9207"/>
                  </a:lnTo>
                  <a:lnTo>
                    <a:pt x="1758" y="9228"/>
                  </a:lnTo>
                  <a:lnTo>
                    <a:pt x="1884" y="9228"/>
                  </a:lnTo>
                  <a:lnTo>
                    <a:pt x="1988" y="9144"/>
                  </a:lnTo>
                  <a:lnTo>
                    <a:pt x="2051" y="9123"/>
                  </a:lnTo>
                  <a:lnTo>
                    <a:pt x="2114" y="9144"/>
                  </a:lnTo>
                  <a:lnTo>
                    <a:pt x="2114" y="9228"/>
                  </a:lnTo>
                  <a:lnTo>
                    <a:pt x="2177" y="9291"/>
                  </a:lnTo>
                  <a:lnTo>
                    <a:pt x="2219" y="9291"/>
                  </a:lnTo>
                  <a:lnTo>
                    <a:pt x="2281" y="9312"/>
                  </a:lnTo>
                  <a:lnTo>
                    <a:pt x="2302" y="9458"/>
                  </a:lnTo>
                  <a:lnTo>
                    <a:pt x="2260" y="9458"/>
                  </a:lnTo>
                  <a:lnTo>
                    <a:pt x="2114" y="9542"/>
                  </a:lnTo>
                  <a:lnTo>
                    <a:pt x="2114" y="9626"/>
                  </a:lnTo>
                  <a:lnTo>
                    <a:pt x="2156" y="9667"/>
                  </a:lnTo>
                  <a:lnTo>
                    <a:pt x="2156" y="9730"/>
                  </a:lnTo>
                  <a:lnTo>
                    <a:pt x="2072" y="9667"/>
                  </a:lnTo>
                  <a:lnTo>
                    <a:pt x="2051" y="9647"/>
                  </a:lnTo>
                  <a:lnTo>
                    <a:pt x="1968" y="9626"/>
                  </a:lnTo>
                  <a:lnTo>
                    <a:pt x="1884" y="9542"/>
                  </a:lnTo>
                  <a:lnTo>
                    <a:pt x="1696" y="9458"/>
                  </a:lnTo>
                  <a:lnTo>
                    <a:pt x="1465" y="9458"/>
                  </a:lnTo>
                  <a:lnTo>
                    <a:pt x="1319" y="9437"/>
                  </a:lnTo>
                  <a:lnTo>
                    <a:pt x="1110" y="9500"/>
                  </a:lnTo>
                  <a:lnTo>
                    <a:pt x="1110" y="9542"/>
                  </a:lnTo>
                  <a:lnTo>
                    <a:pt x="1214" y="9626"/>
                  </a:lnTo>
                  <a:lnTo>
                    <a:pt x="1361" y="9647"/>
                  </a:lnTo>
                  <a:lnTo>
                    <a:pt x="1486" y="9667"/>
                  </a:lnTo>
                  <a:lnTo>
                    <a:pt x="1654" y="9772"/>
                  </a:lnTo>
                  <a:lnTo>
                    <a:pt x="1842" y="9856"/>
                  </a:lnTo>
                  <a:lnTo>
                    <a:pt x="1947" y="9856"/>
                  </a:lnTo>
                  <a:lnTo>
                    <a:pt x="2009" y="9877"/>
                  </a:lnTo>
                  <a:lnTo>
                    <a:pt x="1884" y="9940"/>
                  </a:lnTo>
                  <a:lnTo>
                    <a:pt x="1654" y="9940"/>
                  </a:lnTo>
                  <a:lnTo>
                    <a:pt x="1444" y="9814"/>
                  </a:lnTo>
                  <a:lnTo>
                    <a:pt x="1361" y="9751"/>
                  </a:lnTo>
                  <a:lnTo>
                    <a:pt x="1214" y="9751"/>
                  </a:lnTo>
                  <a:lnTo>
                    <a:pt x="1005" y="9647"/>
                  </a:lnTo>
                  <a:lnTo>
                    <a:pt x="796" y="9647"/>
                  </a:lnTo>
                  <a:lnTo>
                    <a:pt x="649" y="9563"/>
                  </a:lnTo>
                  <a:lnTo>
                    <a:pt x="482" y="9521"/>
                  </a:lnTo>
                  <a:lnTo>
                    <a:pt x="294" y="9605"/>
                  </a:lnTo>
                  <a:lnTo>
                    <a:pt x="294" y="9730"/>
                  </a:lnTo>
                  <a:lnTo>
                    <a:pt x="231" y="9667"/>
                  </a:lnTo>
                  <a:lnTo>
                    <a:pt x="168" y="9667"/>
                  </a:lnTo>
                  <a:lnTo>
                    <a:pt x="105" y="9730"/>
                  </a:lnTo>
                  <a:lnTo>
                    <a:pt x="63" y="9730"/>
                  </a:lnTo>
                  <a:lnTo>
                    <a:pt x="1" y="9814"/>
                  </a:lnTo>
                  <a:lnTo>
                    <a:pt x="1" y="9877"/>
                  </a:lnTo>
                  <a:lnTo>
                    <a:pt x="1" y="9960"/>
                  </a:lnTo>
                  <a:lnTo>
                    <a:pt x="63" y="9940"/>
                  </a:lnTo>
                  <a:lnTo>
                    <a:pt x="105" y="9940"/>
                  </a:lnTo>
                  <a:lnTo>
                    <a:pt x="147" y="9960"/>
                  </a:lnTo>
                  <a:lnTo>
                    <a:pt x="63" y="10023"/>
                  </a:lnTo>
                  <a:lnTo>
                    <a:pt x="22" y="10086"/>
                  </a:lnTo>
                  <a:lnTo>
                    <a:pt x="63" y="10191"/>
                  </a:lnTo>
                  <a:lnTo>
                    <a:pt x="189" y="10253"/>
                  </a:lnTo>
                  <a:lnTo>
                    <a:pt x="273" y="10170"/>
                  </a:lnTo>
                  <a:lnTo>
                    <a:pt x="315" y="10149"/>
                  </a:lnTo>
                  <a:lnTo>
                    <a:pt x="377" y="10149"/>
                  </a:lnTo>
                  <a:lnTo>
                    <a:pt x="440" y="10023"/>
                  </a:lnTo>
                  <a:lnTo>
                    <a:pt x="503" y="9981"/>
                  </a:lnTo>
                  <a:lnTo>
                    <a:pt x="587" y="9981"/>
                  </a:lnTo>
                  <a:lnTo>
                    <a:pt x="524" y="10044"/>
                  </a:lnTo>
                  <a:lnTo>
                    <a:pt x="482" y="10170"/>
                  </a:lnTo>
                  <a:lnTo>
                    <a:pt x="398" y="10232"/>
                  </a:lnTo>
                  <a:lnTo>
                    <a:pt x="315" y="10274"/>
                  </a:lnTo>
                  <a:lnTo>
                    <a:pt x="356" y="10442"/>
                  </a:lnTo>
                  <a:lnTo>
                    <a:pt x="503" y="10588"/>
                  </a:lnTo>
                  <a:lnTo>
                    <a:pt x="566" y="10546"/>
                  </a:lnTo>
                  <a:lnTo>
                    <a:pt x="607" y="10546"/>
                  </a:lnTo>
                  <a:lnTo>
                    <a:pt x="775" y="10609"/>
                  </a:lnTo>
                  <a:lnTo>
                    <a:pt x="879" y="10609"/>
                  </a:lnTo>
                  <a:lnTo>
                    <a:pt x="879" y="10672"/>
                  </a:lnTo>
                  <a:lnTo>
                    <a:pt x="817" y="10756"/>
                  </a:lnTo>
                  <a:lnTo>
                    <a:pt x="733" y="10797"/>
                  </a:lnTo>
                  <a:lnTo>
                    <a:pt x="712" y="10776"/>
                  </a:lnTo>
                  <a:lnTo>
                    <a:pt x="545" y="10776"/>
                  </a:lnTo>
                  <a:lnTo>
                    <a:pt x="482" y="10797"/>
                  </a:lnTo>
                  <a:lnTo>
                    <a:pt x="419" y="10881"/>
                  </a:lnTo>
                  <a:lnTo>
                    <a:pt x="273" y="10881"/>
                  </a:lnTo>
                  <a:lnTo>
                    <a:pt x="210" y="10923"/>
                  </a:lnTo>
                  <a:lnTo>
                    <a:pt x="210" y="11069"/>
                  </a:lnTo>
                  <a:lnTo>
                    <a:pt x="294" y="11174"/>
                  </a:lnTo>
                  <a:lnTo>
                    <a:pt x="335" y="11237"/>
                  </a:lnTo>
                  <a:lnTo>
                    <a:pt x="419" y="11425"/>
                  </a:lnTo>
                  <a:lnTo>
                    <a:pt x="545" y="11488"/>
                  </a:lnTo>
                  <a:lnTo>
                    <a:pt x="503" y="11509"/>
                  </a:lnTo>
                  <a:lnTo>
                    <a:pt x="503" y="11530"/>
                  </a:lnTo>
                  <a:lnTo>
                    <a:pt x="587" y="11592"/>
                  </a:lnTo>
                  <a:lnTo>
                    <a:pt x="670" y="11697"/>
                  </a:lnTo>
                  <a:lnTo>
                    <a:pt x="754" y="11760"/>
                  </a:lnTo>
                  <a:lnTo>
                    <a:pt x="859" y="11823"/>
                  </a:lnTo>
                  <a:lnTo>
                    <a:pt x="963" y="11927"/>
                  </a:lnTo>
                  <a:lnTo>
                    <a:pt x="1047" y="11969"/>
                  </a:lnTo>
                  <a:lnTo>
                    <a:pt x="1068" y="11948"/>
                  </a:lnTo>
                  <a:lnTo>
                    <a:pt x="1068" y="11864"/>
                  </a:lnTo>
                  <a:lnTo>
                    <a:pt x="1047" y="11718"/>
                  </a:lnTo>
                  <a:lnTo>
                    <a:pt x="1047" y="11634"/>
                  </a:lnTo>
                  <a:lnTo>
                    <a:pt x="1110" y="11592"/>
                  </a:lnTo>
                  <a:lnTo>
                    <a:pt x="1131" y="11488"/>
                  </a:lnTo>
                  <a:lnTo>
                    <a:pt x="1131" y="11404"/>
                  </a:lnTo>
                  <a:lnTo>
                    <a:pt x="1172" y="11383"/>
                  </a:lnTo>
                  <a:lnTo>
                    <a:pt x="1214" y="11383"/>
                  </a:lnTo>
                  <a:lnTo>
                    <a:pt x="1235" y="11488"/>
                  </a:lnTo>
                  <a:lnTo>
                    <a:pt x="1277" y="11592"/>
                  </a:lnTo>
                  <a:lnTo>
                    <a:pt x="1277" y="11655"/>
                  </a:lnTo>
                  <a:lnTo>
                    <a:pt x="1319" y="11718"/>
                  </a:lnTo>
                  <a:lnTo>
                    <a:pt x="1340" y="11697"/>
                  </a:lnTo>
                  <a:lnTo>
                    <a:pt x="1361" y="11634"/>
                  </a:lnTo>
                  <a:lnTo>
                    <a:pt x="1444" y="11634"/>
                  </a:lnTo>
                  <a:lnTo>
                    <a:pt x="1549" y="11551"/>
                  </a:lnTo>
                  <a:lnTo>
                    <a:pt x="1570" y="11592"/>
                  </a:lnTo>
                  <a:lnTo>
                    <a:pt x="1654" y="11592"/>
                  </a:lnTo>
                  <a:lnTo>
                    <a:pt x="1675" y="11634"/>
                  </a:lnTo>
                  <a:lnTo>
                    <a:pt x="1612" y="11718"/>
                  </a:lnTo>
                  <a:lnTo>
                    <a:pt x="1549" y="11823"/>
                  </a:lnTo>
                  <a:lnTo>
                    <a:pt x="1549" y="11927"/>
                  </a:lnTo>
                  <a:lnTo>
                    <a:pt x="1633" y="11948"/>
                  </a:lnTo>
                  <a:lnTo>
                    <a:pt x="1675" y="11927"/>
                  </a:lnTo>
                  <a:lnTo>
                    <a:pt x="1737" y="11739"/>
                  </a:lnTo>
                  <a:lnTo>
                    <a:pt x="1758" y="11655"/>
                  </a:lnTo>
                  <a:lnTo>
                    <a:pt x="1842" y="11697"/>
                  </a:lnTo>
                  <a:lnTo>
                    <a:pt x="1926" y="11823"/>
                  </a:lnTo>
                  <a:lnTo>
                    <a:pt x="1968" y="11844"/>
                  </a:lnTo>
                  <a:lnTo>
                    <a:pt x="2051" y="11802"/>
                  </a:lnTo>
                  <a:lnTo>
                    <a:pt x="2051" y="11718"/>
                  </a:lnTo>
                  <a:lnTo>
                    <a:pt x="2093" y="11634"/>
                  </a:lnTo>
                  <a:lnTo>
                    <a:pt x="2198" y="11634"/>
                  </a:lnTo>
                  <a:lnTo>
                    <a:pt x="2240" y="11655"/>
                  </a:lnTo>
                  <a:lnTo>
                    <a:pt x="2240" y="11760"/>
                  </a:lnTo>
                  <a:lnTo>
                    <a:pt x="2177" y="11864"/>
                  </a:lnTo>
                  <a:lnTo>
                    <a:pt x="2177" y="11969"/>
                  </a:lnTo>
                  <a:lnTo>
                    <a:pt x="2240" y="11927"/>
                  </a:lnTo>
                  <a:lnTo>
                    <a:pt x="2344" y="11844"/>
                  </a:lnTo>
                  <a:lnTo>
                    <a:pt x="2386" y="11739"/>
                  </a:lnTo>
                  <a:lnTo>
                    <a:pt x="2470" y="11655"/>
                  </a:lnTo>
                  <a:lnTo>
                    <a:pt x="2595" y="11634"/>
                  </a:lnTo>
                  <a:lnTo>
                    <a:pt x="2700" y="11655"/>
                  </a:lnTo>
                  <a:lnTo>
                    <a:pt x="2784" y="11739"/>
                  </a:lnTo>
                  <a:lnTo>
                    <a:pt x="2909" y="11802"/>
                  </a:lnTo>
                  <a:lnTo>
                    <a:pt x="3076" y="11927"/>
                  </a:lnTo>
                  <a:lnTo>
                    <a:pt x="3181" y="11948"/>
                  </a:lnTo>
                  <a:lnTo>
                    <a:pt x="3223" y="11906"/>
                  </a:lnTo>
                  <a:lnTo>
                    <a:pt x="3286" y="11906"/>
                  </a:lnTo>
                  <a:lnTo>
                    <a:pt x="3390" y="12011"/>
                  </a:lnTo>
                  <a:lnTo>
                    <a:pt x="3516" y="12116"/>
                  </a:lnTo>
                  <a:lnTo>
                    <a:pt x="3495" y="12220"/>
                  </a:lnTo>
                  <a:lnTo>
                    <a:pt x="3495" y="12241"/>
                  </a:lnTo>
                  <a:lnTo>
                    <a:pt x="3537" y="12241"/>
                  </a:lnTo>
                  <a:lnTo>
                    <a:pt x="3558" y="12220"/>
                  </a:lnTo>
                  <a:lnTo>
                    <a:pt x="3620" y="12241"/>
                  </a:lnTo>
                  <a:lnTo>
                    <a:pt x="3662" y="12325"/>
                  </a:lnTo>
                  <a:lnTo>
                    <a:pt x="3746" y="12367"/>
                  </a:lnTo>
                  <a:lnTo>
                    <a:pt x="3809" y="12429"/>
                  </a:lnTo>
                  <a:lnTo>
                    <a:pt x="3830" y="12492"/>
                  </a:lnTo>
                  <a:lnTo>
                    <a:pt x="3851" y="12534"/>
                  </a:lnTo>
                  <a:lnTo>
                    <a:pt x="3913" y="12534"/>
                  </a:lnTo>
                  <a:lnTo>
                    <a:pt x="3913" y="12471"/>
                  </a:lnTo>
                  <a:lnTo>
                    <a:pt x="3955" y="12471"/>
                  </a:lnTo>
                  <a:lnTo>
                    <a:pt x="4018" y="12492"/>
                  </a:lnTo>
                  <a:lnTo>
                    <a:pt x="4039" y="12576"/>
                  </a:lnTo>
                  <a:lnTo>
                    <a:pt x="4164" y="12681"/>
                  </a:lnTo>
                  <a:lnTo>
                    <a:pt x="4248" y="12785"/>
                  </a:lnTo>
                  <a:lnTo>
                    <a:pt x="4290" y="12806"/>
                  </a:lnTo>
                  <a:lnTo>
                    <a:pt x="4353" y="12869"/>
                  </a:lnTo>
                  <a:lnTo>
                    <a:pt x="4332" y="12953"/>
                  </a:lnTo>
                  <a:lnTo>
                    <a:pt x="4353" y="12973"/>
                  </a:lnTo>
                  <a:lnTo>
                    <a:pt x="4353" y="13015"/>
                  </a:lnTo>
                  <a:lnTo>
                    <a:pt x="4290" y="13078"/>
                  </a:lnTo>
                  <a:lnTo>
                    <a:pt x="4248" y="13183"/>
                  </a:lnTo>
                  <a:lnTo>
                    <a:pt x="4164" y="13225"/>
                  </a:lnTo>
                  <a:lnTo>
                    <a:pt x="4164" y="13266"/>
                  </a:lnTo>
                  <a:lnTo>
                    <a:pt x="4269" y="13266"/>
                  </a:lnTo>
                  <a:lnTo>
                    <a:pt x="4290" y="13287"/>
                  </a:lnTo>
                  <a:lnTo>
                    <a:pt x="4269" y="13329"/>
                  </a:lnTo>
                  <a:lnTo>
                    <a:pt x="4227" y="13371"/>
                  </a:lnTo>
                  <a:lnTo>
                    <a:pt x="4123" y="13476"/>
                  </a:lnTo>
                  <a:lnTo>
                    <a:pt x="4081" y="13497"/>
                  </a:lnTo>
                  <a:lnTo>
                    <a:pt x="4081" y="13538"/>
                  </a:lnTo>
                  <a:lnTo>
                    <a:pt x="4144" y="13601"/>
                  </a:lnTo>
                  <a:lnTo>
                    <a:pt x="4185" y="13685"/>
                  </a:lnTo>
                  <a:lnTo>
                    <a:pt x="4185" y="13727"/>
                  </a:lnTo>
                  <a:lnTo>
                    <a:pt x="4374" y="13894"/>
                  </a:lnTo>
                  <a:lnTo>
                    <a:pt x="4416" y="13957"/>
                  </a:lnTo>
                  <a:lnTo>
                    <a:pt x="4416" y="14061"/>
                  </a:lnTo>
                  <a:lnTo>
                    <a:pt x="4457" y="14124"/>
                  </a:lnTo>
                  <a:lnTo>
                    <a:pt x="4416" y="14166"/>
                  </a:lnTo>
                  <a:lnTo>
                    <a:pt x="4416" y="14250"/>
                  </a:lnTo>
                  <a:lnTo>
                    <a:pt x="4478" y="14333"/>
                  </a:lnTo>
                  <a:lnTo>
                    <a:pt x="4520" y="14333"/>
                  </a:lnTo>
                  <a:lnTo>
                    <a:pt x="4562" y="14354"/>
                  </a:lnTo>
                  <a:lnTo>
                    <a:pt x="4583" y="14438"/>
                  </a:lnTo>
                  <a:lnTo>
                    <a:pt x="4667" y="14543"/>
                  </a:lnTo>
                  <a:lnTo>
                    <a:pt x="4709" y="14585"/>
                  </a:lnTo>
                  <a:lnTo>
                    <a:pt x="4709" y="14668"/>
                  </a:lnTo>
                  <a:lnTo>
                    <a:pt x="4688" y="14752"/>
                  </a:lnTo>
                  <a:lnTo>
                    <a:pt x="4604" y="14773"/>
                  </a:lnTo>
                  <a:lnTo>
                    <a:pt x="4520" y="14857"/>
                  </a:lnTo>
                  <a:lnTo>
                    <a:pt x="4499" y="14940"/>
                  </a:lnTo>
                  <a:lnTo>
                    <a:pt x="4457" y="15003"/>
                  </a:lnTo>
                  <a:lnTo>
                    <a:pt x="4395" y="15003"/>
                  </a:lnTo>
                  <a:lnTo>
                    <a:pt x="4290" y="15087"/>
                  </a:lnTo>
                  <a:lnTo>
                    <a:pt x="4269" y="15149"/>
                  </a:lnTo>
                  <a:lnTo>
                    <a:pt x="4311" y="15170"/>
                  </a:lnTo>
                  <a:lnTo>
                    <a:pt x="4374" y="15149"/>
                  </a:lnTo>
                  <a:lnTo>
                    <a:pt x="4416" y="15087"/>
                  </a:lnTo>
                  <a:lnTo>
                    <a:pt x="4478" y="15087"/>
                  </a:lnTo>
                  <a:lnTo>
                    <a:pt x="4583" y="14982"/>
                  </a:lnTo>
                  <a:lnTo>
                    <a:pt x="4688" y="14982"/>
                  </a:lnTo>
                  <a:lnTo>
                    <a:pt x="4667" y="15108"/>
                  </a:lnTo>
                  <a:lnTo>
                    <a:pt x="4625" y="15170"/>
                  </a:lnTo>
                  <a:lnTo>
                    <a:pt x="4667" y="15254"/>
                  </a:lnTo>
                  <a:lnTo>
                    <a:pt x="4667" y="15317"/>
                  </a:lnTo>
                  <a:lnTo>
                    <a:pt x="4709" y="15421"/>
                  </a:lnTo>
                  <a:lnTo>
                    <a:pt x="4729" y="15526"/>
                  </a:lnTo>
                  <a:lnTo>
                    <a:pt x="4688" y="15631"/>
                  </a:lnTo>
                  <a:lnTo>
                    <a:pt x="4688" y="15694"/>
                  </a:lnTo>
                  <a:lnTo>
                    <a:pt x="4709" y="15777"/>
                  </a:lnTo>
                  <a:lnTo>
                    <a:pt x="4709" y="15798"/>
                  </a:lnTo>
                  <a:lnTo>
                    <a:pt x="4667" y="15735"/>
                  </a:lnTo>
                  <a:lnTo>
                    <a:pt x="4604" y="15777"/>
                  </a:lnTo>
                  <a:lnTo>
                    <a:pt x="4625" y="15903"/>
                  </a:lnTo>
                  <a:lnTo>
                    <a:pt x="4688" y="16007"/>
                  </a:lnTo>
                  <a:lnTo>
                    <a:pt x="4688" y="16049"/>
                  </a:lnTo>
                  <a:lnTo>
                    <a:pt x="4667" y="16049"/>
                  </a:lnTo>
                  <a:lnTo>
                    <a:pt x="4604" y="16112"/>
                  </a:lnTo>
                  <a:lnTo>
                    <a:pt x="4625" y="16196"/>
                  </a:lnTo>
                  <a:lnTo>
                    <a:pt x="4667" y="16238"/>
                  </a:lnTo>
                  <a:lnTo>
                    <a:pt x="4729" y="16238"/>
                  </a:lnTo>
                  <a:lnTo>
                    <a:pt x="4792" y="16300"/>
                  </a:lnTo>
                  <a:lnTo>
                    <a:pt x="4792" y="16342"/>
                  </a:lnTo>
                  <a:lnTo>
                    <a:pt x="4729" y="16405"/>
                  </a:lnTo>
                  <a:lnTo>
                    <a:pt x="4729" y="16468"/>
                  </a:lnTo>
                  <a:lnTo>
                    <a:pt x="4667" y="16551"/>
                  </a:lnTo>
                  <a:lnTo>
                    <a:pt x="4604" y="16572"/>
                  </a:lnTo>
                  <a:lnTo>
                    <a:pt x="4520" y="16551"/>
                  </a:lnTo>
                  <a:lnTo>
                    <a:pt x="4478" y="16572"/>
                  </a:lnTo>
                  <a:lnTo>
                    <a:pt x="4478" y="16635"/>
                  </a:lnTo>
                  <a:lnTo>
                    <a:pt x="4562" y="16656"/>
                  </a:lnTo>
                  <a:lnTo>
                    <a:pt x="4625" y="16656"/>
                  </a:lnTo>
                  <a:lnTo>
                    <a:pt x="4688" y="16719"/>
                  </a:lnTo>
                  <a:lnTo>
                    <a:pt x="4729" y="16719"/>
                  </a:lnTo>
                  <a:lnTo>
                    <a:pt x="4813" y="16740"/>
                  </a:lnTo>
                  <a:lnTo>
                    <a:pt x="4855" y="16782"/>
                  </a:lnTo>
                  <a:lnTo>
                    <a:pt x="4855" y="16886"/>
                  </a:lnTo>
                  <a:lnTo>
                    <a:pt x="4876" y="17033"/>
                  </a:lnTo>
                  <a:lnTo>
                    <a:pt x="4771" y="17137"/>
                  </a:lnTo>
                  <a:lnTo>
                    <a:pt x="4750" y="17200"/>
                  </a:lnTo>
                  <a:lnTo>
                    <a:pt x="4792" y="17263"/>
                  </a:lnTo>
                  <a:lnTo>
                    <a:pt x="4709" y="17409"/>
                  </a:lnTo>
                  <a:lnTo>
                    <a:pt x="4604" y="17472"/>
                  </a:lnTo>
                  <a:lnTo>
                    <a:pt x="4541" y="17472"/>
                  </a:lnTo>
                  <a:lnTo>
                    <a:pt x="4478" y="17409"/>
                  </a:lnTo>
                  <a:lnTo>
                    <a:pt x="4436" y="17409"/>
                  </a:lnTo>
                  <a:lnTo>
                    <a:pt x="4332" y="17493"/>
                  </a:lnTo>
                  <a:lnTo>
                    <a:pt x="4290" y="17577"/>
                  </a:lnTo>
                  <a:lnTo>
                    <a:pt x="4332" y="17598"/>
                  </a:lnTo>
                  <a:lnTo>
                    <a:pt x="4374" y="17598"/>
                  </a:lnTo>
                  <a:lnTo>
                    <a:pt x="4541" y="17618"/>
                  </a:lnTo>
                  <a:lnTo>
                    <a:pt x="4583" y="17577"/>
                  </a:lnTo>
                  <a:lnTo>
                    <a:pt x="4604" y="17556"/>
                  </a:lnTo>
                  <a:lnTo>
                    <a:pt x="4646" y="17577"/>
                  </a:lnTo>
                  <a:lnTo>
                    <a:pt x="4646" y="17618"/>
                  </a:lnTo>
                  <a:lnTo>
                    <a:pt x="4667" y="17660"/>
                  </a:lnTo>
                  <a:lnTo>
                    <a:pt x="4604" y="17702"/>
                  </a:lnTo>
                  <a:lnTo>
                    <a:pt x="4562" y="17702"/>
                  </a:lnTo>
                  <a:lnTo>
                    <a:pt x="4541" y="17723"/>
                  </a:lnTo>
                  <a:lnTo>
                    <a:pt x="4541" y="17807"/>
                  </a:lnTo>
                  <a:lnTo>
                    <a:pt x="4499" y="17828"/>
                  </a:lnTo>
                  <a:lnTo>
                    <a:pt x="4436" y="17828"/>
                  </a:lnTo>
                  <a:lnTo>
                    <a:pt x="4290" y="17932"/>
                  </a:lnTo>
                  <a:lnTo>
                    <a:pt x="4185" y="17995"/>
                  </a:lnTo>
                  <a:lnTo>
                    <a:pt x="4185" y="18037"/>
                  </a:lnTo>
                  <a:lnTo>
                    <a:pt x="4269" y="18121"/>
                  </a:lnTo>
                  <a:lnTo>
                    <a:pt x="4395" y="18142"/>
                  </a:lnTo>
                  <a:lnTo>
                    <a:pt x="4499" y="18121"/>
                  </a:lnTo>
                  <a:lnTo>
                    <a:pt x="4583" y="18016"/>
                  </a:lnTo>
                  <a:lnTo>
                    <a:pt x="4646" y="17911"/>
                  </a:lnTo>
                  <a:lnTo>
                    <a:pt x="4688" y="17870"/>
                  </a:lnTo>
                  <a:lnTo>
                    <a:pt x="4709" y="17870"/>
                  </a:lnTo>
                  <a:lnTo>
                    <a:pt x="4709" y="17911"/>
                  </a:lnTo>
                  <a:lnTo>
                    <a:pt x="4604" y="18079"/>
                  </a:lnTo>
                  <a:lnTo>
                    <a:pt x="4478" y="18204"/>
                  </a:lnTo>
                  <a:lnTo>
                    <a:pt x="4436" y="18183"/>
                  </a:lnTo>
                  <a:lnTo>
                    <a:pt x="4269" y="18204"/>
                  </a:lnTo>
                  <a:lnTo>
                    <a:pt x="4227" y="18225"/>
                  </a:lnTo>
                  <a:lnTo>
                    <a:pt x="4164" y="18309"/>
                  </a:lnTo>
                  <a:lnTo>
                    <a:pt x="4144" y="18288"/>
                  </a:lnTo>
                  <a:lnTo>
                    <a:pt x="4039" y="18288"/>
                  </a:lnTo>
                  <a:lnTo>
                    <a:pt x="3934" y="18330"/>
                  </a:lnTo>
                  <a:lnTo>
                    <a:pt x="3934" y="18393"/>
                  </a:lnTo>
                  <a:lnTo>
                    <a:pt x="3955" y="18414"/>
                  </a:lnTo>
                  <a:lnTo>
                    <a:pt x="3976" y="18455"/>
                  </a:lnTo>
                  <a:lnTo>
                    <a:pt x="3955" y="18539"/>
                  </a:lnTo>
                  <a:lnTo>
                    <a:pt x="4018" y="18665"/>
                  </a:lnTo>
                  <a:lnTo>
                    <a:pt x="4039" y="18665"/>
                  </a:lnTo>
                  <a:lnTo>
                    <a:pt x="4060" y="18602"/>
                  </a:lnTo>
                  <a:lnTo>
                    <a:pt x="4123" y="18602"/>
                  </a:lnTo>
                  <a:lnTo>
                    <a:pt x="4164" y="18644"/>
                  </a:lnTo>
                  <a:lnTo>
                    <a:pt x="4185" y="18707"/>
                  </a:lnTo>
                  <a:lnTo>
                    <a:pt x="4185" y="18769"/>
                  </a:lnTo>
                  <a:lnTo>
                    <a:pt x="4248" y="18832"/>
                  </a:lnTo>
                  <a:lnTo>
                    <a:pt x="4374" y="18832"/>
                  </a:lnTo>
                  <a:lnTo>
                    <a:pt x="4457" y="18769"/>
                  </a:lnTo>
                  <a:lnTo>
                    <a:pt x="4478" y="18748"/>
                  </a:lnTo>
                  <a:lnTo>
                    <a:pt x="4541" y="18748"/>
                  </a:lnTo>
                  <a:lnTo>
                    <a:pt x="4646" y="18727"/>
                  </a:lnTo>
                  <a:lnTo>
                    <a:pt x="4688" y="18665"/>
                  </a:lnTo>
                  <a:lnTo>
                    <a:pt x="4709" y="18560"/>
                  </a:lnTo>
                  <a:lnTo>
                    <a:pt x="4688" y="18497"/>
                  </a:lnTo>
                  <a:lnTo>
                    <a:pt x="4646" y="18434"/>
                  </a:lnTo>
                  <a:lnTo>
                    <a:pt x="4750" y="18434"/>
                  </a:lnTo>
                  <a:lnTo>
                    <a:pt x="4750" y="18393"/>
                  </a:lnTo>
                  <a:lnTo>
                    <a:pt x="4771" y="18225"/>
                  </a:lnTo>
                  <a:lnTo>
                    <a:pt x="4813" y="18309"/>
                  </a:lnTo>
                  <a:lnTo>
                    <a:pt x="4876" y="18351"/>
                  </a:lnTo>
                  <a:lnTo>
                    <a:pt x="4918" y="18351"/>
                  </a:lnTo>
                  <a:lnTo>
                    <a:pt x="4981" y="18288"/>
                  </a:lnTo>
                  <a:lnTo>
                    <a:pt x="4981" y="18121"/>
                  </a:lnTo>
                  <a:lnTo>
                    <a:pt x="4981" y="18016"/>
                  </a:lnTo>
                  <a:lnTo>
                    <a:pt x="4918" y="17911"/>
                  </a:lnTo>
                  <a:lnTo>
                    <a:pt x="4897" y="17828"/>
                  </a:lnTo>
                  <a:lnTo>
                    <a:pt x="4918" y="17618"/>
                  </a:lnTo>
                  <a:lnTo>
                    <a:pt x="4960" y="17577"/>
                  </a:lnTo>
                  <a:lnTo>
                    <a:pt x="4981" y="17577"/>
                  </a:lnTo>
                  <a:lnTo>
                    <a:pt x="4981" y="17660"/>
                  </a:lnTo>
                  <a:lnTo>
                    <a:pt x="4960" y="17723"/>
                  </a:lnTo>
                  <a:lnTo>
                    <a:pt x="4981" y="17828"/>
                  </a:lnTo>
                  <a:lnTo>
                    <a:pt x="5022" y="17932"/>
                  </a:lnTo>
                  <a:lnTo>
                    <a:pt x="5022" y="18079"/>
                  </a:lnTo>
                  <a:lnTo>
                    <a:pt x="5001" y="18204"/>
                  </a:lnTo>
                  <a:lnTo>
                    <a:pt x="5001" y="18309"/>
                  </a:lnTo>
                  <a:lnTo>
                    <a:pt x="5064" y="18309"/>
                  </a:lnTo>
                  <a:lnTo>
                    <a:pt x="5085" y="18288"/>
                  </a:lnTo>
                  <a:lnTo>
                    <a:pt x="5169" y="18225"/>
                  </a:lnTo>
                  <a:lnTo>
                    <a:pt x="5169" y="18183"/>
                  </a:lnTo>
                  <a:lnTo>
                    <a:pt x="5273" y="18037"/>
                  </a:lnTo>
                  <a:lnTo>
                    <a:pt x="5378" y="17995"/>
                  </a:lnTo>
                  <a:lnTo>
                    <a:pt x="5420" y="17995"/>
                  </a:lnTo>
                  <a:lnTo>
                    <a:pt x="5420" y="18016"/>
                  </a:lnTo>
                  <a:lnTo>
                    <a:pt x="5336" y="18079"/>
                  </a:lnTo>
                  <a:lnTo>
                    <a:pt x="5294" y="18121"/>
                  </a:lnTo>
                  <a:lnTo>
                    <a:pt x="5232" y="18246"/>
                  </a:lnTo>
                  <a:lnTo>
                    <a:pt x="5169" y="18330"/>
                  </a:lnTo>
                  <a:lnTo>
                    <a:pt x="5169" y="18393"/>
                  </a:lnTo>
                  <a:lnTo>
                    <a:pt x="5211" y="18414"/>
                  </a:lnTo>
                  <a:lnTo>
                    <a:pt x="5294" y="18414"/>
                  </a:lnTo>
                  <a:lnTo>
                    <a:pt x="5336" y="18434"/>
                  </a:lnTo>
                  <a:lnTo>
                    <a:pt x="5399" y="18518"/>
                  </a:lnTo>
                  <a:lnTo>
                    <a:pt x="5483" y="18539"/>
                  </a:lnTo>
                  <a:lnTo>
                    <a:pt x="5587" y="18518"/>
                  </a:lnTo>
                  <a:lnTo>
                    <a:pt x="5650" y="18455"/>
                  </a:lnTo>
                  <a:lnTo>
                    <a:pt x="5713" y="18455"/>
                  </a:lnTo>
                  <a:lnTo>
                    <a:pt x="5734" y="18497"/>
                  </a:lnTo>
                  <a:lnTo>
                    <a:pt x="5734" y="18539"/>
                  </a:lnTo>
                  <a:lnTo>
                    <a:pt x="5608" y="18623"/>
                  </a:lnTo>
                  <a:lnTo>
                    <a:pt x="5420" y="18665"/>
                  </a:lnTo>
                  <a:lnTo>
                    <a:pt x="5294" y="18665"/>
                  </a:lnTo>
                  <a:lnTo>
                    <a:pt x="5211" y="18727"/>
                  </a:lnTo>
                  <a:lnTo>
                    <a:pt x="5169" y="18769"/>
                  </a:lnTo>
                  <a:lnTo>
                    <a:pt x="5169" y="18832"/>
                  </a:lnTo>
                  <a:lnTo>
                    <a:pt x="5190" y="18853"/>
                  </a:lnTo>
                  <a:lnTo>
                    <a:pt x="5315" y="18832"/>
                  </a:lnTo>
                  <a:lnTo>
                    <a:pt x="5378" y="18853"/>
                  </a:lnTo>
                  <a:lnTo>
                    <a:pt x="5420" y="18832"/>
                  </a:lnTo>
                  <a:lnTo>
                    <a:pt x="5504" y="18769"/>
                  </a:lnTo>
                  <a:lnTo>
                    <a:pt x="5629" y="18769"/>
                  </a:lnTo>
                  <a:lnTo>
                    <a:pt x="5650" y="18811"/>
                  </a:lnTo>
                  <a:lnTo>
                    <a:pt x="5629" y="18853"/>
                  </a:lnTo>
                  <a:lnTo>
                    <a:pt x="5545" y="18874"/>
                  </a:lnTo>
                  <a:lnTo>
                    <a:pt x="5483" y="18937"/>
                  </a:lnTo>
                  <a:lnTo>
                    <a:pt x="5336" y="18937"/>
                  </a:lnTo>
                  <a:lnTo>
                    <a:pt x="5294" y="19020"/>
                  </a:lnTo>
                  <a:lnTo>
                    <a:pt x="5273" y="19083"/>
                  </a:lnTo>
                  <a:lnTo>
                    <a:pt x="5211" y="19146"/>
                  </a:lnTo>
                  <a:lnTo>
                    <a:pt x="5211" y="19188"/>
                  </a:lnTo>
                  <a:lnTo>
                    <a:pt x="5273" y="19188"/>
                  </a:lnTo>
                  <a:lnTo>
                    <a:pt x="5420" y="19062"/>
                  </a:lnTo>
                  <a:lnTo>
                    <a:pt x="5483" y="19041"/>
                  </a:lnTo>
                  <a:lnTo>
                    <a:pt x="5545" y="19041"/>
                  </a:lnTo>
                  <a:lnTo>
                    <a:pt x="5587" y="19020"/>
                  </a:lnTo>
                  <a:lnTo>
                    <a:pt x="5629" y="19020"/>
                  </a:lnTo>
                  <a:lnTo>
                    <a:pt x="5692" y="19083"/>
                  </a:lnTo>
                  <a:lnTo>
                    <a:pt x="5692" y="19146"/>
                  </a:lnTo>
                  <a:lnTo>
                    <a:pt x="5650" y="19188"/>
                  </a:lnTo>
                  <a:lnTo>
                    <a:pt x="5587" y="19146"/>
                  </a:lnTo>
                  <a:lnTo>
                    <a:pt x="5525" y="19125"/>
                  </a:lnTo>
                  <a:lnTo>
                    <a:pt x="5399" y="19167"/>
                  </a:lnTo>
                  <a:lnTo>
                    <a:pt x="5378" y="19230"/>
                  </a:lnTo>
                  <a:lnTo>
                    <a:pt x="5399" y="19271"/>
                  </a:lnTo>
                  <a:lnTo>
                    <a:pt x="5587" y="19271"/>
                  </a:lnTo>
                  <a:lnTo>
                    <a:pt x="5650" y="19230"/>
                  </a:lnTo>
                  <a:lnTo>
                    <a:pt x="5713" y="19230"/>
                  </a:lnTo>
                  <a:lnTo>
                    <a:pt x="5797" y="19334"/>
                  </a:lnTo>
                  <a:lnTo>
                    <a:pt x="5797" y="19397"/>
                  </a:lnTo>
                  <a:lnTo>
                    <a:pt x="5734" y="19439"/>
                  </a:lnTo>
                  <a:lnTo>
                    <a:pt x="5525" y="19355"/>
                  </a:lnTo>
                  <a:lnTo>
                    <a:pt x="5420" y="19292"/>
                  </a:lnTo>
                  <a:lnTo>
                    <a:pt x="5399" y="19355"/>
                  </a:lnTo>
                  <a:lnTo>
                    <a:pt x="5420" y="19439"/>
                  </a:lnTo>
                  <a:lnTo>
                    <a:pt x="5525" y="19502"/>
                  </a:lnTo>
                  <a:lnTo>
                    <a:pt x="5629" y="19648"/>
                  </a:lnTo>
                  <a:lnTo>
                    <a:pt x="5692" y="19753"/>
                  </a:lnTo>
                  <a:lnTo>
                    <a:pt x="5629" y="19753"/>
                  </a:lnTo>
                  <a:lnTo>
                    <a:pt x="5545" y="19648"/>
                  </a:lnTo>
                  <a:lnTo>
                    <a:pt x="5525" y="19648"/>
                  </a:lnTo>
                  <a:lnTo>
                    <a:pt x="5504" y="19690"/>
                  </a:lnTo>
                  <a:lnTo>
                    <a:pt x="5525" y="19774"/>
                  </a:lnTo>
                  <a:lnTo>
                    <a:pt x="5650" y="19878"/>
                  </a:lnTo>
                  <a:lnTo>
                    <a:pt x="5797" y="19983"/>
                  </a:lnTo>
                  <a:lnTo>
                    <a:pt x="5797" y="20025"/>
                  </a:lnTo>
                  <a:lnTo>
                    <a:pt x="5734" y="20025"/>
                  </a:lnTo>
                  <a:lnTo>
                    <a:pt x="5734" y="20087"/>
                  </a:lnTo>
                  <a:lnTo>
                    <a:pt x="5692" y="20087"/>
                  </a:lnTo>
                  <a:lnTo>
                    <a:pt x="5587" y="19983"/>
                  </a:lnTo>
                  <a:lnTo>
                    <a:pt x="5545" y="19983"/>
                  </a:lnTo>
                  <a:lnTo>
                    <a:pt x="5545" y="20025"/>
                  </a:lnTo>
                  <a:lnTo>
                    <a:pt x="5650" y="20171"/>
                  </a:lnTo>
                  <a:lnTo>
                    <a:pt x="5713" y="20213"/>
                  </a:lnTo>
                  <a:lnTo>
                    <a:pt x="5755" y="20213"/>
                  </a:lnTo>
                  <a:lnTo>
                    <a:pt x="5817" y="20192"/>
                  </a:lnTo>
                  <a:lnTo>
                    <a:pt x="5838" y="20213"/>
                  </a:lnTo>
                  <a:lnTo>
                    <a:pt x="5797" y="20297"/>
                  </a:lnTo>
                  <a:lnTo>
                    <a:pt x="5734" y="20318"/>
                  </a:lnTo>
                  <a:lnTo>
                    <a:pt x="5629" y="20276"/>
                  </a:lnTo>
                  <a:lnTo>
                    <a:pt x="5545" y="20192"/>
                  </a:lnTo>
                  <a:lnTo>
                    <a:pt x="5441" y="20108"/>
                  </a:lnTo>
                  <a:lnTo>
                    <a:pt x="5378" y="20004"/>
                  </a:lnTo>
                  <a:lnTo>
                    <a:pt x="5294" y="19795"/>
                  </a:lnTo>
                  <a:lnTo>
                    <a:pt x="5232" y="19711"/>
                  </a:lnTo>
                  <a:lnTo>
                    <a:pt x="5169" y="19690"/>
                  </a:lnTo>
                  <a:lnTo>
                    <a:pt x="5085" y="19648"/>
                  </a:lnTo>
                  <a:lnTo>
                    <a:pt x="4981" y="19606"/>
                  </a:lnTo>
                  <a:lnTo>
                    <a:pt x="4876" y="19606"/>
                  </a:lnTo>
                  <a:lnTo>
                    <a:pt x="4813" y="19585"/>
                  </a:lnTo>
                  <a:lnTo>
                    <a:pt x="4750" y="19585"/>
                  </a:lnTo>
                  <a:lnTo>
                    <a:pt x="4646" y="19564"/>
                  </a:lnTo>
                  <a:lnTo>
                    <a:pt x="4541" y="19460"/>
                  </a:lnTo>
                  <a:lnTo>
                    <a:pt x="4436" y="19460"/>
                  </a:lnTo>
                  <a:lnTo>
                    <a:pt x="4353" y="19439"/>
                  </a:lnTo>
                  <a:lnTo>
                    <a:pt x="4290" y="19460"/>
                  </a:lnTo>
                  <a:lnTo>
                    <a:pt x="4185" y="19460"/>
                  </a:lnTo>
                  <a:lnTo>
                    <a:pt x="4060" y="19564"/>
                  </a:lnTo>
                  <a:lnTo>
                    <a:pt x="4060" y="19606"/>
                  </a:lnTo>
                  <a:lnTo>
                    <a:pt x="4123" y="19669"/>
                  </a:lnTo>
                  <a:lnTo>
                    <a:pt x="4185" y="19753"/>
                  </a:lnTo>
                  <a:lnTo>
                    <a:pt x="4248" y="19878"/>
                  </a:lnTo>
                  <a:lnTo>
                    <a:pt x="4248" y="19962"/>
                  </a:lnTo>
                  <a:lnTo>
                    <a:pt x="4353" y="20067"/>
                  </a:lnTo>
                  <a:lnTo>
                    <a:pt x="4499" y="20108"/>
                  </a:lnTo>
                  <a:lnTo>
                    <a:pt x="4709" y="20192"/>
                  </a:lnTo>
                  <a:lnTo>
                    <a:pt x="4855" y="20276"/>
                  </a:lnTo>
                  <a:lnTo>
                    <a:pt x="4897" y="20380"/>
                  </a:lnTo>
                  <a:lnTo>
                    <a:pt x="4897" y="20422"/>
                  </a:lnTo>
                  <a:lnTo>
                    <a:pt x="4981" y="20443"/>
                  </a:lnTo>
                  <a:lnTo>
                    <a:pt x="5064" y="20443"/>
                  </a:lnTo>
                  <a:lnTo>
                    <a:pt x="5127" y="20527"/>
                  </a:lnTo>
                  <a:lnTo>
                    <a:pt x="5211" y="20548"/>
                  </a:lnTo>
                  <a:lnTo>
                    <a:pt x="5273" y="20527"/>
                  </a:lnTo>
                  <a:lnTo>
                    <a:pt x="5315" y="20590"/>
                  </a:lnTo>
                  <a:lnTo>
                    <a:pt x="5399" y="20590"/>
                  </a:lnTo>
                  <a:lnTo>
                    <a:pt x="5441" y="20548"/>
                  </a:lnTo>
                  <a:lnTo>
                    <a:pt x="5504" y="20631"/>
                  </a:lnTo>
                  <a:lnTo>
                    <a:pt x="5608" y="20631"/>
                  </a:lnTo>
                  <a:lnTo>
                    <a:pt x="5692" y="20548"/>
                  </a:lnTo>
                  <a:lnTo>
                    <a:pt x="5797" y="20548"/>
                  </a:lnTo>
                  <a:lnTo>
                    <a:pt x="5838" y="20590"/>
                  </a:lnTo>
                  <a:lnTo>
                    <a:pt x="5838" y="20652"/>
                  </a:lnTo>
                  <a:lnTo>
                    <a:pt x="5755" y="20652"/>
                  </a:lnTo>
                  <a:lnTo>
                    <a:pt x="5692" y="20694"/>
                  </a:lnTo>
                  <a:lnTo>
                    <a:pt x="5692" y="20736"/>
                  </a:lnTo>
                  <a:lnTo>
                    <a:pt x="5755" y="20736"/>
                  </a:lnTo>
                  <a:lnTo>
                    <a:pt x="5817" y="20820"/>
                  </a:lnTo>
                  <a:lnTo>
                    <a:pt x="5734" y="20862"/>
                  </a:lnTo>
                  <a:lnTo>
                    <a:pt x="5734" y="20903"/>
                  </a:lnTo>
                  <a:lnTo>
                    <a:pt x="5650" y="20924"/>
                  </a:lnTo>
                  <a:lnTo>
                    <a:pt x="5608" y="20966"/>
                  </a:lnTo>
                  <a:lnTo>
                    <a:pt x="5504" y="21029"/>
                  </a:lnTo>
                  <a:lnTo>
                    <a:pt x="5483" y="21071"/>
                  </a:lnTo>
                  <a:lnTo>
                    <a:pt x="5504" y="21113"/>
                  </a:lnTo>
                  <a:lnTo>
                    <a:pt x="5608" y="21113"/>
                  </a:lnTo>
                  <a:lnTo>
                    <a:pt x="5692" y="21134"/>
                  </a:lnTo>
                  <a:lnTo>
                    <a:pt x="5713" y="21175"/>
                  </a:lnTo>
                  <a:lnTo>
                    <a:pt x="5629" y="21175"/>
                  </a:lnTo>
                  <a:lnTo>
                    <a:pt x="5587" y="21217"/>
                  </a:lnTo>
                  <a:lnTo>
                    <a:pt x="5545" y="21175"/>
                  </a:lnTo>
                  <a:lnTo>
                    <a:pt x="5504" y="21238"/>
                  </a:lnTo>
                  <a:lnTo>
                    <a:pt x="5420" y="21364"/>
                  </a:lnTo>
                  <a:lnTo>
                    <a:pt x="5378" y="21364"/>
                  </a:lnTo>
                  <a:lnTo>
                    <a:pt x="5315" y="21427"/>
                  </a:lnTo>
                  <a:lnTo>
                    <a:pt x="5315" y="21468"/>
                  </a:lnTo>
                  <a:lnTo>
                    <a:pt x="5399" y="21489"/>
                  </a:lnTo>
                  <a:lnTo>
                    <a:pt x="5441" y="21489"/>
                  </a:lnTo>
                  <a:lnTo>
                    <a:pt x="5504" y="21468"/>
                  </a:lnTo>
                  <a:lnTo>
                    <a:pt x="5525" y="21489"/>
                  </a:lnTo>
                  <a:lnTo>
                    <a:pt x="5545" y="21552"/>
                  </a:lnTo>
                  <a:lnTo>
                    <a:pt x="5608" y="21552"/>
                  </a:lnTo>
                  <a:lnTo>
                    <a:pt x="5650" y="21573"/>
                  </a:lnTo>
                  <a:lnTo>
                    <a:pt x="5650" y="21636"/>
                  </a:lnTo>
                  <a:lnTo>
                    <a:pt x="5545" y="21657"/>
                  </a:lnTo>
                  <a:lnTo>
                    <a:pt x="5483" y="21678"/>
                  </a:lnTo>
                  <a:lnTo>
                    <a:pt x="5483" y="21699"/>
                  </a:lnTo>
                  <a:lnTo>
                    <a:pt x="5608" y="21699"/>
                  </a:lnTo>
                  <a:lnTo>
                    <a:pt x="5650" y="21761"/>
                  </a:lnTo>
                  <a:lnTo>
                    <a:pt x="5650" y="21803"/>
                  </a:lnTo>
                  <a:lnTo>
                    <a:pt x="5608" y="21803"/>
                  </a:lnTo>
                  <a:lnTo>
                    <a:pt x="5545" y="21782"/>
                  </a:lnTo>
                  <a:lnTo>
                    <a:pt x="5525" y="21803"/>
                  </a:lnTo>
                  <a:lnTo>
                    <a:pt x="5483" y="21803"/>
                  </a:lnTo>
                  <a:lnTo>
                    <a:pt x="5420" y="21761"/>
                  </a:lnTo>
                  <a:lnTo>
                    <a:pt x="5336" y="21761"/>
                  </a:lnTo>
                  <a:lnTo>
                    <a:pt x="5232" y="21740"/>
                  </a:lnTo>
                  <a:lnTo>
                    <a:pt x="5232" y="21678"/>
                  </a:lnTo>
                  <a:lnTo>
                    <a:pt x="5273" y="21657"/>
                  </a:lnTo>
                  <a:lnTo>
                    <a:pt x="5211" y="21552"/>
                  </a:lnTo>
                  <a:lnTo>
                    <a:pt x="5190" y="21531"/>
                  </a:lnTo>
                  <a:lnTo>
                    <a:pt x="5127" y="21552"/>
                  </a:lnTo>
                  <a:lnTo>
                    <a:pt x="5127" y="21657"/>
                  </a:lnTo>
                  <a:lnTo>
                    <a:pt x="5064" y="21866"/>
                  </a:lnTo>
                  <a:lnTo>
                    <a:pt x="5001" y="21950"/>
                  </a:lnTo>
                  <a:lnTo>
                    <a:pt x="5022" y="21992"/>
                  </a:lnTo>
                  <a:lnTo>
                    <a:pt x="5085" y="21992"/>
                  </a:lnTo>
                  <a:lnTo>
                    <a:pt x="5169" y="21950"/>
                  </a:lnTo>
                  <a:lnTo>
                    <a:pt x="5190" y="21950"/>
                  </a:lnTo>
                  <a:lnTo>
                    <a:pt x="5169" y="21992"/>
                  </a:lnTo>
                  <a:lnTo>
                    <a:pt x="5085" y="22054"/>
                  </a:lnTo>
                  <a:lnTo>
                    <a:pt x="5022" y="22096"/>
                  </a:lnTo>
                  <a:lnTo>
                    <a:pt x="4981" y="22117"/>
                  </a:lnTo>
                  <a:lnTo>
                    <a:pt x="4981" y="22180"/>
                  </a:lnTo>
                  <a:lnTo>
                    <a:pt x="4855" y="22159"/>
                  </a:lnTo>
                  <a:lnTo>
                    <a:pt x="4750" y="22159"/>
                  </a:lnTo>
                  <a:lnTo>
                    <a:pt x="4646" y="22180"/>
                  </a:lnTo>
                  <a:lnTo>
                    <a:pt x="4604" y="22159"/>
                  </a:lnTo>
                  <a:lnTo>
                    <a:pt x="4478" y="22159"/>
                  </a:lnTo>
                  <a:lnTo>
                    <a:pt x="4395" y="22180"/>
                  </a:lnTo>
                  <a:lnTo>
                    <a:pt x="4248" y="22264"/>
                  </a:lnTo>
                  <a:lnTo>
                    <a:pt x="4123" y="22284"/>
                  </a:lnTo>
                  <a:lnTo>
                    <a:pt x="4144" y="22305"/>
                  </a:lnTo>
                  <a:lnTo>
                    <a:pt x="4248" y="22284"/>
                  </a:lnTo>
                  <a:lnTo>
                    <a:pt x="4290" y="22284"/>
                  </a:lnTo>
                  <a:lnTo>
                    <a:pt x="4248" y="22326"/>
                  </a:lnTo>
                  <a:lnTo>
                    <a:pt x="4185" y="22368"/>
                  </a:lnTo>
                  <a:lnTo>
                    <a:pt x="4227" y="22410"/>
                  </a:lnTo>
                  <a:lnTo>
                    <a:pt x="4290" y="22431"/>
                  </a:lnTo>
                  <a:lnTo>
                    <a:pt x="4353" y="22515"/>
                  </a:lnTo>
                  <a:lnTo>
                    <a:pt x="4457" y="22494"/>
                  </a:lnTo>
                  <a:lnTo>
                    <a:pt x="4541" y="22515"/>
                  </a:lnTo>
                  <a:lnTo>
                    <a:pt x="4583" y="22494"/>
                  </a:lnTo>
                  <a:lnTo>
                    <a:pt x="4709" y="22494"/>
                  </a:lnTo>
                  <a:lnTo>
                    <a:pt x="4750" y="22473"/>
                  </a:lnTo>
                  <a:lnTo>
                    <a:pt x="4667" y="22410"/>
                  </a:lnTo>
                  <a:lnTo>
                    <a:pt x="4646" y="22389"/>
                  </a:lnTo>
                  <a:lnTo>
                    <a:pt x="4688" y="22326"/>
                  </a:lnTo>
                  <a:lnTo>
                    <a:pt x="4855" y="22326"/>
                  </a:lnTo>
                  <a:lnTo>
                    <a:pt x="4918" y="22305"/>
                  </a:lnTo>
                  <a:lnTo>
                    <a:pt x="5001" y="22305"/>
                  </a:lnTo>
                  <a:lnTo>
                    <a:pt x="5001" y="22326"/>
                  </a:lnTo>
                  <a:lnTo>
                    <a:pt x="4960" y="22368"/>
                  </a:lnTo>
                  <a:lnTo>
                    <a:pt x="4918" y="22431"/>
                  </a:lnTo>
                  <a:lnTo>
                    <a:pt x="4918" y="22515"/>
                  </a:lnTo>
                  <a:lnTo>
                    <a:pt x="4792" y="22577"/>
                  </a:lnTo>
                  <a:lnTo>
                    <a:pt x="4792" y="22619"/>
                  </a:lnTo>
                  <a:lnTo>
                    <a:pt x="4813" y="22682"/>
                  </a:lnTo>
                  <a:lnTo>
                    <a:pt x="5064" y="22849"/>
                  </a:lnTo>
                  <a:lnTo>
                    <a:pt x="5169" y="22933"/>
                  </a:lnTo>
                  <a:lnTo>
                    <a:pt x="5169" y="22954"/>
                  </a:lnTo>
                  <a:lnTo>
                    <a:pt x="5085" y="22954"/>
                  </a:lnTo>
                  <a:lnTo>
                    <a:pt x="5064" y="22933"/>
                  </a:lnTo>
                  <a:lnTo>
                    <a:pt x="4960" y="22891"/>
                  </a:lnTo>
                  <a:lnTo>
                    <a:pt x="4813" y="22808"/>
                  </a:lnTo>
                  <a:lnTo>
                    <a:pt x="4771" y="22745"/>
                  </a:lnTo>
                  <a:lnTo>
                    <a:pt x="4667" y="22745"/>
                  </a:lnTo>
                  <a:lnTo>
                    <a:pt x="4604" y="22787"/>
                  </a:lnTo>
                  <a:lnTo>
                    <a:pt x="4541" y="22808"/>
                  </a:lnTo>
                  <a:lnTo>
                    <a:pt x="4332" y="22682"/>
                  </a:lnTo>
                  <a:lnTo>
                    <a:pt x="4290" y="22598"/>
                  </a:lnTo>
                  <a:lnTo>
                    <a:pt x="4248" y="22515"/>
                  </a:lnTo>
                  <a:lnTo>
                    <a:pt x="4227" y="22515"/>
                  </a:lnTo>
                  <a:lnTo>
                    <a:pt x="4248" y="22619"/>
                  </a:lnTo>
                  <a:lnTo>
                    <a:pt x="4269" y="22703"/>
                  </a:lnTo>
                  <a:lnTo>
                    <a:pt x="4248" y="22724"/>
                  </a:lnTo>
                  <a:lnTo>
                    <a:pt x="4144" y="22619"/>
                  </a:lnTo>
                  <a:lnTo>
                    <a:pt x="4039" y="22494"/>
                  </a:lnTo>
                  <a:lnTo>
                    <a:pt x="3913" y="22431"/>
                  </a:lnTo>
                  <a:lnTo>
                    <a:pt x="3851" y="22473"/>
                  </a:lnTo>
                  <a:lnTo>
                    <a:pt x="3872" y="22515"/>
                  </a:lnTo>
                  <a:lnTo>
                    <a:pt x="3955" y="22536"/>
                  </a:lnTo>
                  <a:lnTo>
                    <a:pt x="3976" y="22619"/>
                  </a:lnTo>
                  <a:lnTo>
                    <a:pt x="4123" y="22745"/>
                  </a:lnTo>
                  <a:lnTo>
                    <a:pt x="4164" y="22808"/>
                  </a:lnTo>
                  <a:lnTo>
                    <a:pt x="4227" y="22808"/>
                  </a:lnTo>
                  <a:lnTo>
                    <a:pt x="4290" y="22828"/>
                  </a:lnTo>
                  <a:lnTo>
                    <a:pt x="4332" y="22891"/>
                  </a:lnTo>
                  <a:lnTo>
                    <a:pt x="4164" y="22891"/>
                  </a:lnTo>
                  <a:lnTo>
                    <a:pt x="4060" y="22828"/>
                  </a:lnTo>
                  <a:lnTo>
                    <a:pt x="3976" y="22787"/>
                  </a:lnTo>
                  <a:lnTo>
                    <a:pt x="3934" y="22787"/>
                  </a:lnTo>
                  <a:lnTo>
                    <a:pt x="3913" y="22849"/>
                  </a:lnTo>
                  <a:lnTo>
                    <a:pt x="3913" y="22912"/>
                  </a:lnTo>
                  <a:lnTo>
                    <a:pt x="3851" y="22954"/>
                  </a:lnTo>
                  <a:lnTo>
                    <a:pt x="3830" y="22954"/>
                  </a:lnTo>
                  <a:lnTo>
                    <a:pt x="3830" y="23017"/>
                  </a:lnTo>
                  <a:lnTo>
                    <a:pt x="3767" y="23059"/>
                  </a:lnTo>
                  <a:lnTo>
                    <a:pt x="3725" y="23100"/>
                  </a:lnTo>
                  <a:lnTo>
                    <a:pt x="3600" y="23247"/>
                  </a:lnTo>
                  <a:lnTo>
                    <a:pt x="3600" y="23310"/>
                  </a:lnTo>
                  <a:lnTo>
                    <a:pt x="3627" y="23324"/>
                  </a:lnTo>
                  <a:lnTo>
                    <a:pt x="3627" y="23324"/>
                  </a:lnTo>
                  <a:lnTo>
                    <a:pt x="3558" y="23352"/>
                  </a:lnTo>
                  <a:lnTo>
                    <a:pt x="3495" y="23414"/>
                  </a:lnTo>
                  <a:lnTo>
                    <a:pt x="3390" y="23456"/>
                  </a:lnTo>
                  <a:lnTo>
                    <a:pt x="3328" y="23561"/>
                  </a:lnTo>
                  <a:lnTo>
                    <a:pt x="3328" y="23644"/>
                  </a:lnTo>
                  <a:lnTo>
                    <a:pt x="3348" y="23665"/>
                  </a:lnTo>
                  <a:lnTo>
                    <a:pt x="3432" y="23624"/>
                  </a:lnTo>
                  <a:lnTo>
                    <a:pt x="3537" y="23582"/>
                  </a:lnTo>
                  <a:lnTo>
                    <a:pt x="3600" y="23624"/>
                  </a:lnTo>
                  <a:lnTo>
                    <a:pt x="3620" y="23644"/>
                  </a:lnTo>
                  <a:lnTo>
                    <a:pt x="3725" y="23644"/>
                  </a:lnTo>
                  <a:lnTo>
                    <a:pt x="3913" y="23582"/>
                  </a:lnTo>
                  <a:lnTo>
                    <a:pt x="4060" y="23582"/>
                  </a:lnTo>
                  <a:lnTo>
                    <a:pt x="4185" y="23644"/>
                  </a:lnTo>
                  <a:lnTo>
                    <a:pt x="4185" y="23686"/>
                  </a:lnTo>
                  <a:lnTo>
                    <a:pt x="4144" y="23728"/>
                  </a:lnTo>
                  <a:lnTo>
                    <a:pt x="4018" y="23686"/>
                  </a:lnTo>
                  <a:lnTo>
                    <a:pt x="3934" y="23728"/>
                  </a:lnTo>
                  <a:lnTo>
                    <a:pt x="3558" y="23686"/>
                  </a:lnTo>
                  <a:lnTo>
                    <a:pt x="3453" y="23686"/>
                  </a:lnTo>
                  <a:lnTo>
                    <a:pt x="3432" y="23728"/>
                  </a:lnTo>
                  <a:lnTo>
                    <a:pt x="3286" y="23728"/>
                  </a:lnTo>
                  <a:lnTo>
                    <a:pt x="3286" y="23770"/>
                  </a:lnTo>
                  <a:lnTo>
                    <a:pt x="3307" y="23791"/>
                  </a:lnTo>
                  <a:lnTo>
                    <a:pt x="3411" y="23791"/>
                  </a:lnTo>
                  <a:lnTo>
                    <a:pt x="3432" y="23833"/>
                  </a:lnTo>
                  <a:lnTo>
                    <a:pt x="3390" y="23854"/>
                  </a:lnTo>
                  <a:lnTo>
                    <a:pt x="3307" y="23833"/>
                  </a:lnTo>
                  <a:lnTo>
                    <a:pt x="3202" y="23833"/>
                  </a:lnTo>
                  <a:lnTo>
                    <a:pt x="3202" y="23854"/>
                  </a:lnTo>
                  <a:lnTo>
                    <a:pt x="3244" y="23896"/>
                  </a:lnTo>
                  <a:lnTo>
                    <a:pt x="3348" y="23896"/>
                  </a:lnTo>
                  <a:lnTo>
                    <a:pt x="3620" y="23979"/>
                  </a:lnTo>
                  <a:lnTo>
                    <a:pt x="3704" y="23979"/>
                  </a:lnTo>
                  <a:lnTo>
                    <a:pt x="3746" y="23958"/>
                  </a:lnTo>
                  <a:lnTo>
                    <a:pt x="3830" y="23958"/>
                  </a:lnTo>
                  <a:lnTo>
                    <a:pt x="3851" y="23979"/>
                  </a:lnTo>
                  <a:lnTo>
                    <a:pt x="3851" y="24063"/>
                  </a:lnTo>
                  <a:lnTo>
                    <a:pt x="3872" y="24147"/>
                  </a:lnTo>
                  <a:lnTo>
                    <a:pt x="3830" y="24168"/>
                  </a:lnTo>
                  <a:lnTo>
                    <a:pt x="3746" y="24147"/>
                  </a:lnTo>
                  <a:lnTo>
                    <a:pt x="3725" y="24168"/>
                  </a:lnTo>
                  <a:lnTo>
                    <a:pt x="3704" y="24147"/>
                  </a:lnTo>
                  <a:lnTo>
                    <a:pt x="3600" y="24168"/>
                  </a:lnTo>
                  <a:lnTo>
                    <a:pt x="3600" y="24209"/>
                  </a:lnTo>
                  <a:lnTo>
                    <a:pt x="3620" y="24251"/>
                  </a:lnTo>
                  <a:lnTo>
                    <a:pt x="3662" y="24251"/>
                  </a:lnTo>
                  <a:lnTo>
                    <a:pt x="3746" y="24272"/>
                  </a:lnTo>
                  <a:lnTo>
                    <a:pt x="3767" y="24293"/>
                  </a:lnTo>
                  <a:lnTo>
                    <a:pt x="3662" y="24356"/>
                  </a:lnTo>
                  <a:lnTo>
                    <a:pt x="3600" y="24356"/>
                  </a:lnTo>
                  <a:lnTo>
                    <a:pt x="3495" y="24293"/>
                  </a:lnTo>
                  <a:lnTo>
                    <a:pt x="3390" y="24335"/>
                  </a:lnTo>
                  <a:lnTo>
                    <a:pt x="3390" y="24377"/>
                  </a:lnTo>
                  <a:lnTo>
                    <a:pt x="3411" y="24460"/>
                  </a:lnTo>
                  <a:lnTo>
                    <a:pt x="3453" y="24481"/>
                  </a:lnTo>
                  <a:lnTo>
                    <a:pt x="3516" y="24460"/>
                  </a:lnTo>
                  <a:lnTo>
                    <a:pt x="3620" y="24460"/>
                  </a:lnTo>
                  <a:lnTo>
                    <a:pt x="3704" y="24502"/>
                  </a:lnTo>
                  <a:lnTo>
                    <a:pt x="3725" y="24565"/>
                  </a:lnTo>
                  <a:lnTo>
                    <a:pt x="3495" y="24565"/>
                  </a:lnTo>
                  <a:lnTo>
                    <a:pt x="3432" y="24586"/>
                  </a:lnTo>
                  <a:lnTo>
                    <a:pt x="3348" y="24544"/>
                  </a:lnTo>
                  <a:lnTo>
                    <a:pt x="3307" y="24544"/>
                  </a:lnTo>
                  <a:lnTo>
                    <a:pt x="3244" y="24607"/>
                  </a:lnTo>
                  <a:lnTo>
                    <a:pt x="3244" y="24816"/>
                  </a:lnTo>
                  <a:lnTo>
                    <a:pt x="3223" y="24879"/>
                  </a:lnTo>
                  <a:lnTo>
                    <a:pt x="3244" y="24921"/>
                  </a:lnTo>
                  <a:lnTo>
                    <a:pt x="3328" y="24921"/>
                  </a:lnTo>
                  <a:lnTo>
                    <a:pt x="3558" y="24816"/>
                  </a:lnTo>
                  <a:lnTo>
                    <a:pt x="3620" y="24774"/>
                  </a:lnTo>
                  <a:lnTo>
                    <a:pt x="3809" y="24712"/>
                  </a:lnTo>
                  <a:lnTo>
                    <a:pt x="3913" y="24670"/>
                  </a:lnTo>
                  <a:lnTo>
                    <a:pt x="3976" y="24544"/>
                  </a:lnTo>
                  <a:lnTo>
                    <a:pt x="4123" y="24398"/>
                  </a:lnTo>
                  <a:lnTo>
                    <a:pt x="4395" y="24272"/>
                  </a:lnTo>
                  <a:lnTo>
                    <a:pt x="4541" y="24230"/>
                  </a:lnTo>
                  <a:lnTo>
                    <a:pt x="4604" y="24251"/>
                  </a:lnTo>
                  <a:lnTo>
                    <a:pt x="4604" y="24293"/>
                  </a:lnTo>
                  <a:lnTo>
                    <a:pt x="4562" y="24335"/>
                  </a:lnTo>
                  <a:lnTo>
                    <a:pt x="4478" y="24335"/>
                  </a:lnTo>
                  <a:lnTo>
                    <a:pt x="4332" y="24377"/>
                  </a:lnTo>
                  <a:lnTo>
                    <a:pt x="4144" y="24460"/>
                  </a:lnTo>
                  <a:lnTo>
                    <a:pt x="3955" y="24670"/>
                  </a:lnTo>
                  <a:lnTo>
                    <a:pt x="3872" y="24774"/>
                  </a:lnTo>
                  <a:lnTo>
                    <a:pt x="3725" y="24795"/>
                  </a:lnTo>
                  <a:lnTo>
                    <a:pt x="3641" y="24816"/>
                  </a:lnTo>
                  <a:lnTo>
                    <a:pt x="3495" y="24921"/>
                  </a:lnTo>
                  <a:lnTo>
                    <a:pt x="3328" y="24984"/>
                  </a:lnTo>
                  <a:lnTo>
                    <a:pt x="3244" y="25005"/>
                  </a:lnTo>
                  <a:lnTo>
                    <a:pt x="3223" y="25067"/>
                  </a:lnTo>
                  <a:lnTo>
                    <a:pt x="3307" y="25067"/>
                  </a:lnTo>
                  <a:lnTo>
                    <a:pt x="3348" y="25025"/>
                  </a:lnTo>
                  <a:lnTo>
                    <a:pt x="3411" y="25067"/>
                  </a:lnTo>
                  <a:lnTo>
                    <a:pt x="3411" y="25109"/>
                  </a:lnTo>
                  <a:lnTo>
                    <a:pt x="3516" y="25067"/>
                  </a:lnTo>
                  <a:lnTo>
                    <a:pt x="3558" y="25005"/>
                  </a:lnTo>
                  <a:lnTo>
                    <a:pt x="3620" y="25005"/>
                  </a:lnTo>
                  <a:lnTo>
                    <a:pt x="3704" y="25088"/>
                  </a:lnTo>
                  <a:lnTo>
                    <a:pt x="3746" y="25088"/>
                  </a:lnTo>
                  <a:lnTo>
                    <a:pt x="3830" y="25025"/>
                  </a:lnTo>
                  <a:lnTo>
                    <a:pt x="3934" y="24963"/>
                  </a:lnTo>
                  <a:lnTo>
                    <a:pt x="4018" y="24963"/>
                  </a:lnTo>
                  <a:lnTo>
                    <a:pt x="4039" y="24984"/>
                  </a:lnTo>
                  <a:lnTo>
                    <a:pt x="4018" y="25025"/>
                  </a:lnTo>
                  <a:lnTo>
                    <a:pt x="3934" y="25025"/>
                  </a:lnTo>
                  <a:lnTo>
                    <a:pt x="3851" y="25109"/>
                  </a:lnTo>
                  <a:lnTo>
                    <a:pt x="3767" y="25130"/>
                  </a:lnTo>
                  <a:lnTo>
                    <a:pt x="3662" y="25130"/>
                  </a:lnTo>
                  <a:lnTo>
                    <a:pt x="3620" y="25088"/>
                  </a:lnTo>
                  <a:lnTo>
                    <a:pt x="3558" y="25109"/>
                  </a:lnTo>
                  <a:lnTo>
                    <a:pt x="3516" y="25172"/>
                  </a:lnTo>
                  <a:lnTo>
                    <a:pt x="3390" y="25214"/>
                  </a:lnTo>
                  <a:lnTo>
                    <a:pt x="3348" y="25235"/>
                  </a:lnTo>
                  <a:lnTo>
                    <a:pt x="3432" y="25297"/>
                  </a:lnTo>
                  <a:lnTo>
                    <a:pt x="3495" y="25297"/>
                  </a:lnTo>
                  <a:lnTo>
                    <a:pt x="3600" y="25339"/>
                  </a:lnTo>
                  <a:lnTo>
                    <a:pt x="3516" y="25423"/>
                  </a:lnTo>
                  <a:lnTo>
                    <a:pt x="3516" y="25486"/>
                  </a:lnTo>
                  <a:lnTo>
                    <a:pt x="3600" y="25507"/>
                  </a:lnTo>
                  <a:lnTo>
                    <a:pt x="3558" y="25549"/>
                  </a:lnTo>
                  <a:lnTo>
                    <a:pt x="3600" y="25611"/>
                  </a:lnTo>
                  <a:lnTo>
                    <a:pt x="3537" y="25611"/>
                  </a:lnTo>
                  <a:lnTo>
                    <a:pt x="3453" y="25695"/>
                  </a:lnTo>
                  <a:lnTo>
                    <a:pt x="3495" y="25758"/>
                  </a:lnTo>
                  <a:lnTo>
                    <a:pt x="3537" y="25758"/>
                  </a:lnTo>
                  <a:lnTo>
                    <a:pt x="3600" y="25716"/>
                  </a:lnTo>
                  <a:lnTo>
                    <a:pt x="3620" y="25716"/>
                  </a:lnTo>
                  <a:lnTo>
                    <a:pt x="3641" y="25821"/>
                  </a:lnTo>
                  <a:lnTo>
                    <a:pt x="3641" y="25904"/>
                  </a:lnTo>
                  <a:lnTo>
                    <a:pt x="3558" y="25946"/>
                  </a:lnTo>
                  <a:lnTo>
                    <a:pt x="3558" y="26113"/>
                  </a:lnTo>
                  <a:lnTo>
                    <a:pt x="3620" y="26176"/>
                  </a:lnTo>
                  <a:lnTo>
                    <a:pt x="3704" y="26176"/>
                  </a:lnTo>
                  <a:lnTo>
                    <a:pt x="3767" y="26134"/>
                  </a:lnTo>
                  <a:lnTo>
                    <a:pt x="3809" y="26051"/>
                  </a:lnTo>
                  <a:lnTo>
                    <a:pt x="3851" y="26072"/>
                  </a:lnTo>
                  <a:lnTo>
                    <a:pt x="3913" y="26030"/>
                  </a:lnTo>
                  <a:lnTo>
                    <a:pt x="3955" y="26030"/>
                  </a:lnTo>
                  <a:lnTo>
                    <a:pt x="4018" y="26072"/>
                  </a:lnTo>
                  <a:lnTo>
                    <a:pt x="3976" y="26113"/>
                  </a:lnTo>
                  <a:lnTo>
                    <a:pt x="3872" y="26176"/>
                  </a:lnTo>
                  <a:lnTo>
                    <a:pt x="3809" y="26176"/>
                  </a:lnTo>
                  <a:lnTo>
                    <a:pt x="3641" y="26239"/>
                  </a:lnTo>
                  <a:lnTo>
                    <a:pt x="3558" y="26281"/>
                  </a:lnTo>
                  <a:lnTo>
                    <a:pt x="3558" y="26365"/>
                  </a:lnTo>
                  <a:lnTo>
                    <a:pt x="3537" y="26448"/>
                  </a:lnTo>
                  <a:lnTo>
                    <a:pt x="3620" y="26490"/>
                  </a:lnTo>
                  <a:lnTo>
                    <a:pt x="3558" y="26553"/>
                  </a:lnTo>
                  <a:lnTo>
                    <a:pt x="3537" y="26657"/>
                  </a:lnTo>
                  <a:lnTo>
                    <a:pt x="3558" y="26783"/>
                  </a:lnTo>
                  <a:lnTo>
                    <a:pt x="3620" y="26783"/>
                  </a:lnTo>
                  <a:lnTo>
                    <a:pt x="3704" y="26637"/>
                  </a:lnTo>
                  <a:lnTo>
                    <a:pt x="3746" y="26595"/>
                  </a:lnTo>
                  <a:lnTo>
                    <a:pt x="3872" y="26469"/>
                  </a:lnTo>
                  <a:lnTo>
                    <a:pt x="3934" y="26469"/>
                  </a:lnTo>
                  <a:lnTo>
                    <a:pt x="3976" y="26385"/>
                  </a:lnTo>
                  <a:lnTo>
                    <a:pt x="4060" y="26365"/>
                  </a:lnTo>
                  <a:lnTo>
                    <a:pt x="4060" y="26385"/>
                  </a:lnTo>
                  <a:lnTo>
                    <a:pt x="4018" y="26448"/>
                  </a:lnTo>
                  <a:lnTo>
                    <a:pt x="4018" y="26490"/>
                  </a:lnTo>
                  <a:lnTo>
                    <a:pt x="4039" y="26532"/>
                  </a:lnTo>
                  <a:lnTo>
                    <a:pt x="4123" y="26490"/>
                  </a:lnTo>
                  <a:lnTo>
                    <a:pt x="4248" y="26365"/>
                  </a:lnTo>
                  <a:lnTo>
                    <a:pt x="4269" y="26323"/>
                  </a:lnTo>
                  <a:lnTo>
                    <a:pt x="4332" y="26385"/>
                  </a:lnTo>
                  <a:lnTo>
                    <a:pt x="4374" y="26385"/>
                  </a:lnTo>
                  <a:lnTo>
                    <a:pt x="4436" y="26344"/>
                  </a:lnTo>
                  <a:lnTo>
                    <a:pt x="4499" y="26344"/>
                  </a:lnTo>
                  <a:lnTo>
                    <a:pt x="4499" y="26365"/>
                  </a:lnTo>
                  <a:lnTo>
                    <a:pt x="4436" y="26448"/>
                  </a:lnTo>
                  <a:lnTo>
                    <a:pt x="4436" y="26637"/>
                  </a:lnTo>
                  <a:lnTo>
                    <a:pt x="4478" y="26657"/>
                  </a:lnTo>
                  <a:lnTo>
                    <a:pt x="4541" y="26741"/>
                  </a:lnTo>
                  <a:lnTo>
                    <a:pt x="4499" y="26762"/>
                  </a:lnTo>
                  <a:lnTo>
                    <a:pt x="4436" y="26741"/>
                  </a:lnTo>
                  <a:lnTo>
                    <a:pt x="4332" y="26637"/>
                  </a:lnTo>
                  <a:lnTo>
                    <a:pt x="4269" y="26553"/>
                  </a:lnTo>
                  <a:lnTo>
                    <a:pt x="4227" y="26553"/>
                  </a:lnTo>
                  <a:lnTo>
                    <a:pt x="4164" y="26574"/>
                  </a:lnTo>
                  <a:lnTo>
                    <a:pt x="4081" y="26574"/>
                  </a:lnTo>
                  <a:lnTo>
                    <a:pt x="4060" y="26637"/>
                  </a:lnTo>
                  <a:lnTo>
                    <a:pt x="4123" y="26678"/>
                  </a:lnTo>
                  <a:lnTo>
                    <a:pt x="4164" y="26678"/>
                  </a:lnTo>
                  <a:lnTo>
                    <a:pt x="4248" y="26783"/>
                  </a:lnTo>
                  <a:lnTo>
                    <a:pt x="4290" y="26804"/>
                  </a:lnTo>
                  <a:lnTo>
                    <a:pt x="4269" y="26867"/>
                  </a:lnTo>
                  <a:lnTo>
                    <a:pt x="4185" y="26783"/>
                  </a:lnTo>
                  <a:lnTo>
                    <a:pt x="4144" y="26762"/>
                  </a:lnTo>
                  <a:lnTo>
                    <a:pt x="4060" y="26762"/>
                  </a:lnTo>
                  <a:lnTo>
                    <a:pt x="3955" y="26888"/>
                  </a:lnTo>
                  <a:lnTo>
                    <a:pt x="3872" y="26950"/>
                  </a:lnTo>
                  <a:lnTo>
                    <a:pt x="3704" y="26950"/>
                  </a:lnTo>
                  <a:lnTo>
                    <a:pt x="3662" y="26971"/>
                  </a:lnTo>
                  <a:lnTo>
                    <a:pt x="3725" y="26992"/>
                  </a:lnTo>
                  <a:lnTo>
                    <a:pt x="3830" y="26992"/>
                  </a:lnTo>
                  <a:lnTo>
                    <a:pt x="3892" y="26971"/>
                  </a:lnTo>
                  <a:lnTo>
                    <a:pt x="4060" y="26950"/>
                  </a:lnTo>
                  <a:lnTo>
                    <a:pt x="4164" y="26888"/>
                  </a:lnTo>
                  <a:lnTo>
                    <a:pt x="4248" y="26909"/>
                  </a:lnTo>
                  <a:lnTo>
                    <a:pt x="4353" y="26909"/>
                  </a:lnTo>
                  <a:lnTo>
                    <a:pt x="4311" y="26950"/>
                  </a:lnTo>
                  <a:lnTo>
                    <a:pt x="4248" y="27013"/>
                  </a:lnTo>
                  <a:lnTo>
                    <a:pt x="4102" y="27013"/>
                  </a:lnTo>
                  <a:lnTo>
                    <a:pt x="3976" y="27055"/>
                  </a:lnTo>
                  <a:lnTo>
                    <a:pt x="3767" y="27055"/>
                  </a:lnTo>
                  <a:lnTo>
                    <a:pt x="3662" y="27076"/>
                  </a:lnTo>
                  <a:lnTo>
                    <a:pt x="3641" y="27160"/>
                  </a:lnTo>
                  <a:lnTo>
                    <a:pt x="3662" y="27222"/>
                  </a:lnTo>
                  <a:lnTo>
                    <a:pt x="3767" y="27264"/>
                  </a:lnTo>
                  <a:lnTo>
                    <a:pt x="3872" y="27222"/>
                  </a:lnTo>
                  <a:lnTo>
                    <a:pt x="3892" y="27264"/>
                  </a:lnTo>
                  <a:lnTo>
                    <a:pt x="3830" y="27306"/>
                  </a:lnTo>
                  <a:lnTo>
                    <a:pt x="3725" y="27306"/>
                  </a:lnTo>
                  <a:lnTo>
                    <a:pt x="3662" y="27390"/>
                  </a:lnTo>
                  <a:lnTo>
                    <a:pt x="3683" y="27473"/>
                  </a:lnTo>
                  <a:lnTo>
                    <a:pt x="3767" y="27515"/>
                  </a:lnTo>
                  <a:lnTo>
                    <a:pt x="3830" y="27473"/>
                  </a:lnTo>
                  <a:lnTo>
                    <a:pt x="3851" y="27411"/>
                  </a:lnTo>
                  <a:lnTo>
                    <a:pt x="3934" y="27411"/>
                  </a:lnTo>
                  <a:lnTo>
                    <a:pt x="3976" y="27432"/>
                  </a:lnTo>
                  <a:lnTo>
                    <a:pt x="4060" y="27432"/>
                  </a:lnTo>
                  <a:lnTo>
                    <a:pt x="4144" y="27411"/>
                  </a:lnTo>
                  <a:lnTo>
                    <a:pt x="4185" y="27390"/>
                  </a:lnTo>
                  <a:lnTo>
                    <a:pt x="4227" y="27411"/>
                  </a:lnTo>
                  <a:lnTo>
                    <a:pt x="4164" y="27473"/>
                  </a:lnTo>
                  <a:lnTo>
                    <a:pt x="4039" y="27515"/>
                  </a:lnTo>
                  <a:lnTo>
                    <a:pt x="3976" y="27494"/>
                  </a:lnTo>
                  <a:lnTo>
                    <a:pt x="3913" y="27473"/>
                  </a:lnTo>
                  <a:lnTo>
                    <a:pt x="3851" y="27473"/>
                  </a:lnTo>
                  <a:lnTo>
                    <a:pt x="3913" y="27515"/>
                  </a:lnTo>
                  <a:lnTo>
                    <a:pt x="3976" y="27515"/>
                  </a:lnTo>
                  <a:lnTo>
                    <a:pt x="4039" y="27536"/>
                  </a:lnTo>
                  <a:lnTo>
                    <a:pt x="3976" y="27578"/>
                  </a:lnTo>
                  <a:lnTo>
                    <a:pt x="3851" y="27578"/>
                  </a:lnTo>
                  <a:lnTo>
                    <a:pt x="3746" y="27641"/>
                  </a:lnTo>
                  <a:lnTo>
                    <a:pt x="3809" y="27704"/>
                  </a:lnTo>
                  <a:lnTo>
                    <a:pt x="3851" y="27704"/>
                  </a:lnTo>
                  <a:lnTo>
                    <a:pt x="3913" y="27683"/>
                  </a:lnTo>
                  <a:lnTo>
                    <a:pt x="4039" y="27683"/>
                  </a:lnTo>
                  <a:lnTo>
                    <a:pt x="4081" y="27704"/>
                  </a:lnTo>
                  <a:lnTo>
                    <a:pt x="4144" y="27704"/>
                  </a:lnTo>
                  <a:lnTo>
                    <a:pt x="4081" y="27746"/>
                  </a:lnTo>
                  <a:lnTo>
                    <a:pt x="3955" y="27787"/>
                  </a:lnTo>
                  <a:lnTo>
                    <a:pt x="3872" y="27746"/>
                  </a:lnTo>
                  <a:lnTo>
                    <a:pt x="3809" y="27787"/>
                  </a:lnTo>
                  <a:lnTo>
                    <a:pt x="3767" y="27829"/>
                  </a:lnTo>
                  <a:lnTo>
                    <a:pt x="3809" y="27892"/>
                  </a:lnTo>
                  <a:lnTo>
                    <a:pt x="3851" y="27892"/>
                  </a:lnTo>
                  <a:lnTo>
                    <a:pt x="3934" y="27829"/>
                  </a:lnTo>
                  <a:lnTo>
                    <a:pt x="4018" y="27829"/>
                  </a:lnTo>
                  <a:lnTo>
                    <a:pt x="4081" y="27892"/>
                  </a:lnTo>
                  <a:lnTo>
                    <a:pt x="4081" y="27934"/>
                  </a:lnTo>
                  <a:lnTo>
                    <a:pt x="3934" y="27997"/>
                  </a:lnTo>
                  <a:lnTo>
                    <a:pt x="3892" y="28038"/>
                  </a:lnTo>
                  <a:lnTo>
                    <a:pt x="3955" y="28143"/>
                  </a:lnTo>
                  <a:lnTo>
                    <a:pt x="3997" y="28143"/>
                  </a:lnTo>
                  <a:lnTo>
                    <a:pt x="4039" y="28122"/>
                  </a:lnTo>
                  <a:lnTo>
                    <a:pt x="4102" y="28122"/>
                  </a:lnTo>
                  <a:lnTo>
                    <a:pt x="4164" y="28206"/>
                  </a:lnTo>
                  <a:lnTo>
                    <a:pt x="4185" y="28143"/>
                  </a:lnTo>
                  <a:lnTo>
                    <a:pt x="4227" y="28122"/>
                  </a:lnTo>
                  <a:lnTo>
                    <a:pt x="4269" y="28143"/>
                  </a:lnTo>
                  <a:lnTo>
                    <a:pt x="4248" y="28206"/>
                  </a:lnTo>
                  <a:lnTo>
                    <a:pt x="4206" y="28248"/>
                  </a:lnTo>
                  <a:lnTo>
                    <a:pt x="4269" y="28310"/>
                  </a:lnTo>
                  <a:lnTo>
                    <a:pt x="4164" y="28436"/>
                  </a:lnTo>
                  <a:lnTo>
                    <a:pt x="4144" y="28436"/>
                  </a:lnTo>
                  <a:lnTo>
                    <a:pt x="4081" y="28520"/>
                  </a:lnTo>
                  <a:lnTo>
                    <a:pt x="4039" y="28582"/>
                  </a:lnTo>
                  <a:lnTo>
                    <a:pt x="4039" y="28624"/>
                  </a:lnTo>
                  <a:lnTo>
                    <a:pt x="4102" y="28624"/>
                  </a:lnTo>
                  <a:lnTo>
                    <a:pt x="4164" y="28582"/>
                  </a:lnTo>
                  <a:lnTo>
                    <a:pt x="4248" y="28624"/>
                  </a:lnTo>
                  <a:lnTo>
                    <a:pt x="4269" y="28687"/>
                  </a:lnTo>
                  <a:lnTo>
                    <a:pt x="4227" y="28750"/>
                  </a:lnTo>
                  <a:lnTo>
                    <a:pt x="4227" y="28771"/>
                  </a:lnTo>
                  <a:lnTo>
                    <a:pt x="4290" y="28771"/>
                  </a:lnTo>
                  <a:lnTo>
                    <a:pt x="4353" y="28792"/>
                  </a:lnTo>
                  <a:lnTo>
                    <a:pt x="4353" y="28854"/>
                  </a:lnTo>
                  <a:lnTo>
                    <a:pt x="4290" y="28896"/>
                  </a:lnTo>
                  <a:lnTo>
                    <a:pt x="4353" y="28959"/>
                  </a:lnTo>
                  <a:lnTo>
                    <a:pt x="4332" y="29043"/>
                  </a:lnTo>
                  <a:lnTo>
                    <a:pt x="4248" y="29085"/>
                  </a:lnTo>
                  <a:lnTo>
                    <a:pt x="4206" y="29147"/>
                  </a:lnTo>
                  <a:lnTo>
                    <a:pt x="4311" y="29147"/>
                  </a:lnTo>
                  <a:lnTo>
                    <a:pt x="4374" y="29085"/>
                  </a:lnTo>
                  <a:lnTo>
                    <a:pt x="4395" y="29043"/>
                  </a:lnTo>
                  <a:lnTo>
                    <a:pt x="4520" y="28980"/>
                  </a:lnTo>
                  <a:lnTo>
                    <a:pt x="4562" y="29001"/>
                  </a:lnTo>
                  <a:lnTo>
                    <a:pt x="4499" y="29064"/>
                  </a:lnTo>
                  <a:lnTo>
                    <a:pt x="4541" y="29106"/>
                  </a:lnTo>
                  <a:lnTo>
                    <a:pt x="4457" y="29168"/>
                  </a:lnTo>
                  <a:lnTo>
                    <a:pt x="4395" y="29210"/>
                  </a:lnTo>
                  <a:lnTo>
                    <a:pt x="4332" y="29210"/>
                  </a:lnTo>
                  <a:lnTo>
                    <a:pt x="4248" y="29252"/>
                  </a:lnTo>
                  <a:lnTo>
                    <a:pt x="4185" y="29294"/>
                  </a:lnTo>
                  <a:lnTo>
                    <a:pt x="4248" y="29357"/>
                  </a:lnTo>
                  <a:lnTo>
                    <a:pt x="4332" y="29294"/>
                  </a:lnTo>
                  <a:lnTo>
                    <a:pt x="4374" y="29252"/>
                  </a:lnTo>
                  <a:lnTo>
                    <a:pt x="4478" y="29273"/>
                  </a:lnTo>
                  <a:lnTo>
                    <a:pt x="4499" y="29294"/>
                  </a:lnTo>
                  <a:lnTo>
                    <a:pt x="4457" y="29357"/>
                  </a:lnTo>
                  <a:lnTo>
                    <a:pt x="4332" y="29398"/>
                  </a:lnTo>
                  <a:lnTo>
                    <a:pt x="4332" y="29503"/>
                  </a:lnTo>
                  <a:lnTo>
                    <a:pt x="4269" y="29566"/>
                  </a:lnTo>
                  <a:lnTo>
                    <a:pt x="4185" y="29587"/>
                  </a:lnTo>
                  <a:lnTo>
                    <a:pt x="4164" y="29629"/>
                  </a:lnTo>
                  <a:lnTo>
                    <a:pt x="4248" y="29691"/>
                  </a:lnTo>
                  <a:lnTo>
                    <a:pt x="4374" y="29670"/>
                  </a:lnTo>
                  <a:lnTo>
                    <a:pt x="4457" y="29608"/>
                  </a:lnTo>
                  <a:lnTo>
                    <a:pt x="4562" y="29587"/>
                  </a:lnTo>
                  <a:lnTo>
                    <a:pt x="4625" y="29587"/>
                  </a:lnTo>
                  <a:lnTo>
                    <a:pt x="4667" y="29629"/>
                  </a:lnTo>
                  <a:lnTo>
                    <a:pt x="4625" y="29691"/>
                  </a:lnTo>
                  <a:lnTo>
                    <a:pt x="4562" y="29691"/>
                  </a:lnTo>
                  <a:lnTo>
                    <a:pt x="4416" y="29733"/>
                  </a:lnTo>
                  <a:lnTo>
                    <a:pt x="4416" y="29775"/>
                  </a:lnTo>
                  <a:lnTo>
                    <a:pt x="4499" y="29775"/>
                  </a:lnTo>
                  <a:lnTo>
                    <a:pt x="4541" y="29817"/>
                  </a:lnTo>
                  <a:lnTo>
                    <a:pt x="4457" y="29901"/>
                  </a:lnTo>
                  <a:lnTo>
                    <a:pt x="4478" y="29984"/>
                  </a:lnTo>
                  <a:lnTo>
                    <a:pt x="4562" y="30005"/>
                  </a:lnTo>
                  <a:lnTo>
                    <a:pt x="4688" y="29901"/>
                  </a:lnTo>
                  <a:lnTo>
                    <a:pt x="4750" y="29880"/>
                  </a:lnTo>
                  <a:lnTo>
                    <a:pt x="4771" y="29901"/>
                  </a:lnTo>
                  <a:lnTo>
                    <a:pt x="4855" y="29984"/>
                  </a:lnTo>
                  <a:lnTo>
                    <a:pt x="4855" y="30089"/>
                  </a:lnTo>
                  <a:lnTo>
                    <a:pt x="4918" y="30131"/>
                  </a:lnTo>
                  <a:lnTo>
                    <a:pt x="4918" y="30152"/>
                  </a:lnTo>
                  <a:lnTo>
                    <a:pt x="4876" y="30214"/>
                  </a:lnTo>
                  <a:lnTo>
                    <a:pt x="4792" y="30214"/>
                  </a:lnTo>
                  <a:lnTo>
                    <a:pt x="4750" y="30298"/>
                  </a:lnTo>
                  <a:lnTo>
                    <a:pt x="4771" y="30340"/>
                  </a:lnTo>
                  <a:lnTo>
                    <a:pt x="4918" y="30361"/>
                  </a:lnTo>
                  <a:lnTo>
                    <a:pt x="4981" y="30340"/>
                  </a:lnTo>
                  <a:lnTo>
                    <a:pt x="4960" y="30298"/>
                  </a:lnTo>
                  <a:lnTo>
                    <a:pt x="4960" y="30235"/>
                  </a:lnTo>
                  <a:lnTo>
                    <a:pt x="5001" y="30214"/>
                  </a:lnTo>
                  <a:lnTo>
                    <a:pt x="5064" y="30235"/>
                  </a:lnTo>
                  <a:lnTo>
                    <a:pt x="5127" y="30194"/>
                  </a:lnTo>
                  <a:lnTo>
                    <a:pt x="5211" y="30152"/>
                  </a:lnTo>
                  <a:lnTo>
                    <a:pt x="5273" y="30214"/>
                  </a:lnTo>
                  <a:lnTo>
                    <a:pt x="5315" y="30235"/>
                  </a:lnTo>
                  <a:lnTo>
                    <a:pt x="5378" y="30214"/>
                  </a:lnTo>
                  <a:lnTo>
                    <a:pt x="5420" y="30131"/>
                  </a:lnTo>
                  <a:lnTo>
                    <a:pt x="5483" y="30089"/>
                  </a:lnTo>
                  <a:lnTo>
                    <a:pt x="5545" y="30089"/>
                  </a:lnTo>
                  <a:lnTo>
                    <a:pt x="5629" y="30047"/>
                  </a:lnTo>
                  <a:lnTo>
                    <a:pt x="5713" y="30089"/>
                  </a:lnTo>
                  <a:lnTo>
                    <a:pt x="5755" y="30026"/>
                  </a:lnTo>
                  <a:lnTo>
                    <a:pt x="5755" y="29984"/>
                  </a:lnTo>
                  <a:lnTo>
                    <a:pt x="5713" y="29922"/>
                  </a:lnTo>
                  <a:lnTo>
                    <a:pt x="5713" y="29880"/>
                  </a:lnTo>
                  <a:lnTo>
                    <a:pt x="5755" y="29838"/>
                  </a:lnTo>
                  <a:lnTo>
                    <a:pt x="5817" y="29880"/>
                  </a:lnTo>
                  <a:lnTo>
                    <a:pt x="5859" y="29942"/>
                  </a:lnTo>
                  <a:lnTo>
                    <a:pt x="5859" y="30047"/>
                  </a:lnTo>
                  <a:lnTo>
                    <a:pt x="5797" y="30131"/>
                  </a:lnTo>
                  <a:lnTo>
                    <a:pt x="5734" y="30152"/>
                  </a:lnTo>
                  <a:lnTo>
                    <a:pt x="5692" y="30214"/>
                  </a:lnTo>
                  <a:lnTo>
                    <a:pt x="5713" y="30235"/>
                  </a:lnTo>
                  <a:lnTo>
                    <a:pt x="5838" y="30194"/>
                  </a:lnTo>
                  <a:lnTo>
                    <a:pt x="6027" y="30089"/>
                  </a:lnTo>
                  <a:lnTo>
                    <a:pt x="6131" y="29922"/>
                  </a:lnTo>
                  <a:lnTo>
                    <a:pt x="6173" y="29922"/>
                  </a:lnTo>
                  <a:lnTo>
                    <a:pt x="6215" y="30005"/>
                  </a:lnTo>
                  <a:lnTo>
                    <a:pt x="6215" y="30110"/>
                  </a:lnTo>
                  <a:lnTo>
                    <a:pt x="6131" y="30131"/>
                  </a:lnTo>
                  <a:lnTo>
                    <a:pt x="6048" y="30194"/>
                  </a:lnTo>
                  <a:lnTo>
                    <a:pt x="5964" y="30256"/>
                  </a:lnTo>
                  <a:lnTo>
                    <a:pt x="5859" y="30298"/>
                  </a:lnTo>
                  <a:lnTo>
                    <a:pt x="5838" y="30319"/>
                  </a:lnTo>
                  <a:lnTo>
                    <a:pt x="5859" y="30340"/>
                  </a:lnTo>
                  <a:lnTo>
                    <a:pt x="5964" y="30319"/>
                  </a:lnTo>
                  <a:lnTo>
                    <a:pt x="6110" y="30235"/>
                  </a:lnTo>
                  <a:lnTo>
                    <a:pt x="6131" y="30256"/>
                  </a:lnTo>
                  <a:lnTo>
                    <a:pt x="6027" y="30361"/>
                  </a:lnTo>
                  <a:lnTo>
                    <a:pt x="5943" y="30403"/>
                  </a:lnTo>
                  <a:lnTo>
                    <a:pt x="5943" y="30507"/>
                  </a:lnTo>
                  <a:lnTo>
                    <a:pt x="5797" y="30612"/>
                  </a:lnTo>
                  <a:lnTo>
                    <a:pt x="5755" y="30654"/>
                  </a:lnTo>
                  <a:lnTo>
                    <a:pt x="5817" y="30654"/>
                  </a:lnTo>
                  <a:lnTo>
                    <a:pt x="5859" y="30612"/>
                  </a:lnTo>
                  <a:lnTo>
                    <a:pt x="5901" y="30612"/>
                  </a:lnTo>
                  <a:lnTo>
                    <a:pt x="5901" y="30633"/>
                  </a:lnTo>
                  <a:lnTo>
                    <a:pt x="5922" y="30738"/>
                  </a:lnTo>
                  <a:lnTo>
                    <a:pt x="5943" y="30654"/>
                  </a:lnTo>
                  <a:lnTo>
                    <a:pt x="6027" y="30612"/>
                  </a:lnTo>
                  <a:lnTo>
                    <a:pt x="6048" y="30549"/>
                  </a:lnTo>
                  <a:lnTo>
                    <a:pt x="6110" y="30549"/>
                  </a:lnTo>
                  <a:lnTo>
                    <a:pt x="6131" y="30570"/>
                  </a:lnTo>
                  <a:lnTo>
                    <a:pt x="6048" y="30654"/>
                  </a:lnTo>
                  <a:lnTo>
                    <a:pt x="6027" y="30738"/>
                  </a:lnTo>
                  <a:lnTo>
                    <a:pt x="6048" y="30759"/>
                  </a:lnTo>
                  <a:lnTo>
                    <a:pt x="6131" y="30738"/>
                  </a:lnTo>
                  <a:lnTo>
                    <a:pt x="6173" y="30654"/>
                  </a:lnTo>
                  <a:lnTo>
                    <a:pt x="6236" y="30654"/>
                  </a:lnTo>
                  <a:lnTo>
                    <a:pt x="6320" y="30633"/>
                  </a:lnTo>
                  <a:lnTo>
                    <a:pt x="6236" y="30738"/>
                  </a:lnTo>
                  <a:lnTo>
                    <a:pt x="6215" y="30842"/>
                  </a:lnTo>
                  <a:lnTo>
                    <a:pt x="6110" y="30926"/>
                  </a:lnTo>
                  <a:lnTo>
                    <a:pt x="6110" y="30989"/>
                  </a:lnTo>
                  <a:lnTo>
                    <a:pt x="6131" y="31031"/>
                  </a:lnTo>
                  <a:lnTo>
                    <a:pt x="6236" y="30947"/>
                  </a:lnTo>
                  <a:lnTo>
                    <a:pt x="6320" y="30738"/>
                  </a:lnTo>
                  <a:lnTo>
                    <a:pt x="6382" y="30675"/>
                  </a:lnTo>
                  <a:lnTo>
                    <a:pt x="6424" y="30717"/>
                  </a:lnTo>
                  <a:lnTo>
                    <a:pt x="6320" y="30863"/>
                  </a:lnTo>
                  <a:lnTo>
                    <a:pt x="6320" y="30947"/>
                  </a:lnTo>
                  <a:lnTo>
                    <a:pt x="6257" y="31031"/>
                  </a:lnTo>
                  <a:lnTo>
                    <a:pt x="6236" y="31135"/>
                  </a:lnTo>
                  <a:lnTo>
                    <a:pt x="6278" y="31156"/>
                  </a:lnTo>
                  <a:lnTo>
                    <a:pt x="6341" y="31093"/>
                  </a:lnTo>
                  <a:lnTo>
                    <a:pt x="6341" y="31031"/>
                  </a:lnTo>
                  <a:lnTo>
                    <a:pt x="6361" y="30968"/>
                  </a:lnTo>
                  <a:lnTo>
                    <a:pt x="6424" y="30968"/>
                  </a:lnTo>
                  <a:lnTo>
                    <a:pt x="6487" y="30989"/>
                  </a:lnTo>
                  <a:lnTo>
                    <a:pt x="6487" y="30842"/>
                  </a:lnTo>
                  <a:lnTo>
                    <a:pt x="6550" y="30842"/>
                  </a:lnTo>
                  <a:lnTo>
                    <a:pt x="6592" y="30759"/>
                  </a:lnTo>
                  <a:lnTo>
                    <a:pt x="6654" y="30759"/>
                  </a:lnTo>
                  <a:lnTo>
                    <a:pt x="6654" y="30821"/>
                  </a:lnTo>
                  <a:lnTo>
                    <a:pt x="6633" y="30821"/>
                  </a:lnTo>
                  <a:lnTo>
                    <a:pt x="6592" y="30926"/>
                  </a:lnTo>
                  <a:lnTo>
                    <a:pt x="6592" y="30968"/>
                  </a:lnTo>
                  <a:lnTo>
                    <a:pt x="6759" y="30968"/>
                  </a:lnTo>
                  <a:lnTo>
                    <a:pt x="7010" y="31093"/>
                  </a:lnTo>
                  <a:lnTo>
                    <a:pt x="7052" y="31093"/>
                  </a:lnTo>
                  <a:lnTo>
                    <a:pt x="7052" y="31051"/>
                  </a:lnTo>
                  <a:lnTo>
                    <a:pt x="7094" y="30989"/>
                  </a:lnTo>
                  <a:lnTo>
                    <a:pt x="7157" y="30968"/>
                  </a:lnTo>
                  <a:lnTo>
                    <a:pt x="7157" y="30926"/>
                  </a:lnTo>
                  <a:lnTo>
                    <a:pt x="7094" y="30884"/>
                  </a:lnTo>
                  <a:lnTo>
                    <a:pt x="7073" y="30863"/>
                  </a:lnTo>
                  <a:lnTo>
                    <a:pt x="6989" y="30863"/>
                  </a:lnTo>
                  <a:lnTo>
                    <a:pt x="6968" y="30884"/>
                  </a:lnTo>
                  <a:lnTo>
                    <a:pt x="6968" y="30842"/>
                  </a:lnTo>
                  <a:lnTo>
                    <a:pt x="6989" y="30821"/>
                  </a:lnTo>
                  <a:lnTo>
                    <a:pt x="6989" y="30759"/>
                  </a:lnTo>
                  <a:lnTo>
                    <a:pt x="6885" y="30717"/>
                  </a:lnTo>
                  <a:lnTo>
                    <a:pt x="6696" y="30633"/>
                  </a:lnTo>
                  <a:lnTo>
                    <a:pt x="6675" y="30570"/>
                  </a:lnTo>
                  <a:lnTo>
                    <a:pt x="6696" y="30549"/>
                  </a:lnTo>
                  <a:lnTo>
                    <a:pt x="6780" y="30570"/>
                  </a:lnTo>
                  <a:lnTo>
                    <a:pt x="6843" y="30549"/>
                  </a:lnTo>
                  <a:lnTo>
                    <a:pt x="6864" y="30549"/>
                  </a:lnTo>
                  <a:lnTo>
                    <a:pt x="6885" y="30612"/>
                  </a:lnTo>
                  <a:lnTo>
                    <a:pt x="6968" y="30675"/>
                  </a:lnTo>
                  <a:lnTo>
                    <a:pt x="7052" y="30738"/>
                  </a:lnTo>
                  <a:lnTo>
                    <a:pt x="7115" y="30738"/>
                  </a:lnTo>
                  <a:lnTo>
                    <a:pt x="7219" y="30675"/>
                  </a:lnTo>
                  <a:lnTo>
                    <a:pt x="7303" y="30633"/>
                  </a:lnTo>
                  <a:lnTo>
                    <a:pt x="7324" y="30570"/>
                  </a:lnTo>
                  <a:lnTo>
                    <a:pt x="7261" y="30549"/>
                  </a:lnTo>
                  <a:lnTo>
                    <a:pt x="7157" y="30549"/>
                  </a:lnTo>
                  <a:lnTo>
                    <a:pt x="7094" y="30528"/>
                  </a:lnTo>
                  <a:lnTo>
                    <a:pt x="7094" y="30466"/>
                  </a:lnTo>
                  <a:lnTo>
                    <a:pt x="7219" y="30466"/>
                  </a:lnTo>
                  <a:lnTo>
                    <a:pt x="7303" y="30424"/>
                  </a:lnTo>
                  <a:lnTo>
                    <a:pt x="7303" y="30403"/>
                  </a:lnTo>
                  <a:lnTo>
                    <a:pt x="7219" y="30340"/>
                  </a:lnTo>
                  <a:lnTo>
                    <a:pt x="7157" y="30319"/>
                  </a:lnTo>
                  <a:lnTo>
                    <a:pt x="7157" y="30298"/>
                  </a:lnTo>
                  <a:lnTo>
                    <a:pt x="7198" y="30298"/>
                  </a:lnTo>
                  <a:lnTo>
                    <a:pt x="7219" y="30256"/>
                  </a:lnTo>
                  <a:lnTo>
                    <a:pt x="7198" y="30235"/>
                  </a:lnTo>
                  <a:lnTo>
                    <a:pt x="7094" y="30214"/>
                  </a:lnTo>
                  <a:lnTo>
                    <a:pt x="7052" y="30152"/>
                  </a:lnTo>
                  <a:lnTo>
                    <a:pt x="7073" y="30131"/>
                  </a:lnTo>
                  <a:lnTo>
                    <a:pt x="7157" y="30152"/>
                  </a:lnTo>
                  <a:lnTo>
                    <a:pt x="7261" y="30194"/>
                  </a:lnTo>
                  <a:lnTo>
                    <a:pt x="7408" y="30152"/>
                  </a:lnTo>
                  <a:lnTo>
                    <a:pt x="7491" y="30110"/>
                  </a:lnTo>
                  <a:lnTo>
                    <a:pt x="7512" y="30047"/>
                  </a:lnTo>
                  <a:lnTo>
                    <a:pt x="7491" y="30005"/>
                  </a:lnTo>
                  <a:lnTo>
                    <a:pt x="7387" y="29984"/>
                  </a:lnTo>
                  <a:lnTo>
                    <a:pt x="7198" y="29942"/>
                  </a:lnTo>
                  <a:lnTo>
                    <a:pt x="7115" y="29901"/>
                  </a:lnTo>
                  <a:lnTo>
                    <a:pt x="7115" y="29880"/>
                  </a:lnTo>
                  <a:lnTo>
                    <a:pt x="7177" y="29880"/>
                  </a:lnTo>
                  <a:lnTo>
                    <a:pt x="7261" y="29901"/>
                  </a:lnTo>
                  <a:lnTo>
                    <a:pt x="7408" y="29901"/>
                  </a:lnTo>
                  <a:lnTo>
                    <a:pt x="7491" y="29838"/>
                  </a:lnTo>
                  <a:lnTo>
                    <a:pt x="7491" y="29775"/>
                  </a:lnTo>
                  <a:lnTo>
                    <a:pt x="7408" y="29712"/>
                  </a:lnTo>
                  <a:lnTo>
                    <a:pt x="7324" y="29691"/>
                  </a:lnTo>
                  <a:lnTo>
                    <a:pt x="7303" y="29629"/>
                  </a:lnTo>
                  <a:lnTo>
                    <a:pt x="7366" y="29629"/>
                  </a:lnTo>
                  <a:lnTo>
                    <a:pt x="7408" y="29670"/>
                  </a:lnTo>
                  <a:lnTo>
                    <a:pt x="7429" y="29712"/>
                  </a:lnTo>
                  <a:lnTo>
                    <a:pt x="7512" y="29691"/>
                  </a:lnTo>
                  <a:lnTo>
                    <a:pt x="7575" y="29629"/>
                  </a:lnTo>
                  <a:lnTo>
                    <a:pt x="7575" y="29587"/>
                  </a:lnTo>
                  <a:lnTo>
                    <a:pt x="7512" y="29566"/>
                  </a:lnTo>
                  <a:lnTo>
                    <a:pt x="7429" y="29503"/>
                  </a:lnTo>
                  <a:lnTo>
                    <a:pt x="7429" y="29482"/>
                  </a:lnTo>
                  <a:lnTo>
                    <a:pt x="7491" y="29461"/>
                  </a:lnTo>
                  <a:lnTo>
                    <a:pt x="7512" y="29503"/>
                  </a:lnTo>
                  <a:lnTo>
                    <a:pt x="7575" y="29524"/>
                  </a:lnTo>
                  <a:lnTo>
                    <a:pt x="7638" y="29461"/>
                  </a:lnTo>
                  <a:lnTo>
                    <a:pt x="7638" y="29419"/>
                  </a:lnTo>
                  <a:lnTo>
                    <a:pt x="7533" y="29398"/>
                  </a:lnTo>
                  <a:lnTo>
                    <a:pt x="7470" y="29357"/>
                  </a:lnTo>
                  <a:lnTo>
                    <a:pt x="7429" y="29294"/>
                  </a:lnTo>
                  <a:lnTo>
                    <a:pt x="7491" y="29294"/>
                  </a:lnTo>
                  <a:lnTo>
                    <a:pt x="7575" y="29357"/>
                  </a:lnTo>
                  <a:lnTo>
                    <a:pt x="7638" y="29357"/>
                  </a:lnTo>
                  <a:lnTo>
                    <a:pt x="7701" y="29398"/>
                  </a:lnTo>
                  <a:lnTo>
                    <a:pt x="7742" y="29398"/>
                  </a:lnTo>
                  <a:lnTo>
                    <a:pt x="7784" y="29315"/>
                  </a:lnTo>
                  <a:lnTo>
                    <a:pt x="7784" y="29273"/>
                  </a:lnTo>
                  <a:lnTo>
                    <a:pt x="7826" y="29210"/>
                  </a:lnTo>
                  <a:lnTo>
                    <a:pt x="7826" y="29168"/>
                  </a:lnTo>
                  <a:lnTo>
                    <a:pt x="7805" y="29106"/>
                  </a:lnTo>
                  <a:lnTo>
                    <a:pt x="7826" y="29001"/>
                  </a:lnTo>
                  <a:lnTo>
                    <a:pt x="7826" y="28959"/>
                  </a:lnTo>
                  <a:lnTo>
                    <a:pt x="7742" y="28854"/>
                  </a:lnTo>
                  <a:lnTo>
                    <a:pt x="7617" y="28750"/>
                  </a:lnTo>
                  <a:lnTo>
                    <a:pt x="7512" y="28729"/>
                  </a:lnTo>
                  <a:lnTo>
                    <a:pt x="7470" y="28666"/>
                  </a:lnTo>
                  <a:lnTo>
                    <a:pt x="7470" y="28645"/>
                  </a:lnTo>
                  <a:lnTo>
                    <a:pt x="7533" y="28645"/>
                  </a:lnTo>
                  <a:lnTo>
                    <a:pt x="7596" y="28666"/>
                  </a:lnTo>
                  <a:lnTo>
                    <a:pt x="7722" y="28771"/>
                  </a:lnTo>
                  <a:lnTo>
                    <a:pt x="7805" y="28854"/>
                  </a:lnTo>
                  <a:lnTo>
                    <a:pt x="7889" y="28854"/>
                  </a:lnTo>
                  <a:lnTo>
                    <a:pt x="7910" y="28834"/>
                  </a:lnTo>
                  <a:lnTo>
                    <a:pt x="7889" y="28687"/>
                  </a:lnTo>
                  <a:lnTo>
                    <a:pt x="7826" y="28582"/>
                  </a:lnTo>
                  <a:lnTo>
                    <a:pt x="7701" y="28562"/>
                  </a:lnTo>
                  <a:lnTo>
                    <a:pt x="7533" y="28478"/>
                  </a:lnTo>
                  <a:lnTo>
                    <a:pt x="7491" y="28457"/>
                  </a:lnTo>
                  <a:lnTo>
                    <a:pt x="7491" y="28415"/>
                  </a:lnTo>
                  <a:lnTo>
                    <a:pt x="7533" y="28415"/>
                  </a:lnTo>
                  <a:lnTo>
                    <a:pt x="7596" y="28436"/>
                  </a:lnTo>
                  <a:lnTo>
                    <a:pt x="7638" y="28478"/>
                  </a:lnTo>
                  <a:lnTo>
                    <a:pt x="7742" y="28478"/>
                  </a:lnTo>
                  <a:lnTo>
                    <a:pt x="7805" y="28415"/>
                  </a:lnTo>
                  <a:lnTo>
                    <a:pt x="7826" y="28352"/>
                  </a:lnTo>
                  <a:lnTo>
                    <a:pt x="7826" y="28269"/>
                  </a:lnTo>
                  <a:lnTo>
                    <a:pt x="7847" y="28269"/>
                  </a:lnTo>
                  <a:lnTo>
                    <a:pt x="7910" y="28310"/>
                  </a:lnTo>
                  <a:lnTo>
                    <a:pt x="7910" y="28331"/>
                  </a:lnTo>
                  <a:lnTo>
                    <a:pt x="7910" y="28373"/>
                  </a:lnTo>
                  <a:lnTo>
                    <a:pt x="8014" y="28436"/>
                  </a:lnTo>
                  <a:lnTo>
                    <a:pt x="8056" y="28436"/>
                  </a:lnTo>
                  <a:lnTo>
                    <a:pt x="8119" y="28478"/>
                  </a:lnTo>
                  <a:lnTo>
                    <a:pt x="8161" y="28478"/>
                  </a:lnTo>
                  <a:lnTo>
                    <a:pt x="8203" y="28436"/>
                  </a:lnTo>
                  <a:lnTo>
                    <a:pt x="8245" y="28373"/>
                  </a:lnTo>
                  <a:lnTo>
                    <a:pt x="8266" y="28352"/>
                  </a:lnTo>
                  <a:lnTo>
                    <a:pt x="8245" y="28310"/>
                  </a:lnTo>
                  <a:lnTo>
                    <a:pt x="8161" y="28269"/>
                  </a:lnTo>
                  <a:lnTo>
                    <a:pt x="8014" y="28269"/>
                  </a:lnTo>
                  <a:lnTo>
                    <a:pt x="7994" y="28248"/>
                  </a:lnTo>
                  <a:lnTo>
                    <a:pt x="7994" y="28227"/>
                  </a:lnTo>
                  <a:lnTo>
                    <a:pt x="7994" y="28164"/>
                  </a:lnTo>
                  <a:lnTo>
                    <a:pt x="7931" y="28122"/>
                  </a:lnTo>
                  <a:lnTo>
                    <a:pt x="7931" y="28059"/>
                  </a:lnTo>
                  <a:lnTo>
                    <a:pt x="7994" y="28018"/>
                  </a:lnTo>
                  <a:lnTo>
                    <a:pt x="8014" y="28018"/>
                  </a:lnTo>
                  <a:lnTo>
                    <a:pt x="8056" y="28059"/>
                  </a:lnTo>
                  <a:lnTo>
                    <a:pt x="8056" y="28143"/>
                  </a:lnTo>
                  <a:lnTo>
                    <a:pt x="8119" y="28206"/>
                  </a:lnTo>
                  <a:lnTo>
                    <a:pt x="8245" y="28206"/>
                  </a:lnTo>
                  <a:lnTo>
                    <a:pt x="8307" y="28164"/>
                  </a:lnTo>
                  <a:lnTo>
                    <a:pt x="8307" y="28122"/>
                  </a:lnTo>
                  <a:lnTo>
                    <a:pt x="8266" y="28059"/>
                  </a:lnTo>
                  <a:lnTo>
                    <a:pt x="8161" y="28018"/>
                  </a:lnTo>
                  <a:lnTo>
                    <a:pt x="8098" y="27955"/>
                  </a:lnTo>
                  <a:lnTo>
                    <a:pt x="8056" y="27850"/>
                  </a:lnTo>
                  <a:lnTo>
                    <a:pt x="8098" y="27850"/>
                  </a:lnTo>
                  <a:lnTo>
                    <a:pt x="8140" y="27913"/>
                  </a:lnTo>
                  <a:lnTo>
                    <a:pt x="8245" y="27955"/>
                  </a:lnTo>
                  <a:lnTo>
                    <a:pt x="8307" y="27997"/>
                  </a:lnTo>
                  <a:lnTo>
                    <a:pt x="8370" y="28059"/>
                  </a:lnTo>
                  <a:lnTo>
                    <a:pt x="8412" y="28038"/>
                  </a:lnTo>
                  <a:lnTo>
                    <a:pt x="8412" y="27997"/>
                  </a:lnTo>
                  <a:lnTo>
                    <a:pt x="8370" y="27934"/>
                  </a:lnTo>
                  <a:lnTo>
                    <a:pt x="8266" y="27892"/>
                  </a:lnTo>
                  <a:lnTo>
                    <a:pt x="8203" y="27829"/>
                  </a:lnTo>
                  <a:lnTo>
                    <a:pt x="8203" y="27746"/>
                  </a:lnTo>
                  <a:lnTo>
                    <a:pt x="8245" y="27704"/>
                  </a:lnTo>
                  <a:lnTo>
                    <a:pt x="8266" y="27641"/>
                  </a:lnTo>
                  <a:lnTo>
                    <a:pt x="8328" y="27641"/>
                  </a:lnTo>
                  <a:lnTo>
                    <a:pt x="8349" y="27704"/>
                  </a:lnTo>
                  <a:lnTo>
                    <a:pt x="8475" y="27808"/>
                  </a:lnTo>
                  <a:lnTo>
                    <a:pt x="8558" y="27808"/>
                  </a:lnTo>
                  <a:lnTo>
                    <a:pt x="8621" y="27787"/>
                  </a:lnTo>
                  <a:lnTo>
                    <a:pt x="8684" y="27787"/>
                  </a:lnTo>
                  <a:lnTo>
                    <a:pt x="8768" y="27746"/>
                  </a:lnTo>
                  <a:lnTo>
                    <a:pt x="8789" y="27683"/>
                  </a:lnTo>
                  <a:lnTo>
                    <a:pt x="8768" y="27641"/>
                  </a:lnTo>
                  <a:lnTo>
                    <a:pt x="8684" y="27620"/>
                  </a:lnTo>
                  <a:lnTo>
                    <a:pt x="8621" y="27578"/>
                  </a:lnTo>
                  <a:lnTo>
                    <a:pt x="8517" y="27515"/>
                  </a:lnTo>
                  <a:lnTo>
                    <a:pt x="8454" y="27515"/>
                  </a:lnTo>
                  <a:lnTo>
                    <a:pt x="8370" y="27494"/>
                  </a:lnTo>
                  <a:lnTo>
                    <a:pt x="8412" y="27432"/>
                  </a:lnTo>
                  <a:lnTo>
                    <a:pt x="8433" y="27411"/>
                  </a:lnTo>
                  <a:lnTo>
                    <a:pt x="8517" y="27411"/>
                  </a:lnTo>
                  <a:lnTo>
                    <a:pt x="8579" y="27494"/>
                  </a:lnTo>
                  <a:lnTo>
                    <a:pt x="8642" y="27515"/>
                  </a:lnTo>
                  <a:lnTo>
                    <a:pt x="8684" y="27515"/>
                  </a:lnTo>
                  <a:lnTo>
                    <a:pt x="8768" y="27620"/>
                  </a:lnTo>
                  <a:lnTo>
                    <a:pt x="8851" y="27641"/>
                  </a:lnTo>
                  <a:lnTo>
                    <a:pt x="8893" y="27620"/>
                  </a:lnTo>
                  <a:lnTo>
                    <a:pt x="8935" y="27578"/>
                  </a:lnTo>
                  <a:lnTo>
                    <a:pt x="8935" y="27515"/>
                  </a:lnTo>
                  <a:lnTo>
                    <a:pt x="8935" y="27411"/>
                  </a:lnTo>
                  <a:lnTo>
                    <a:pt x="8893" y="27369"/>
                  </a:lnTo>
                  <a:lnTo>
                    <a:pt x="8851" y="27327"/>
                  </a:lnTo>
                  <a:lnTo>
                    <a:pt x="8851" y="27306"/>
                  </a:lnTo>
                  <a:lnTo>
                    <a:pt x="8956" y="27306"/>
                  </a:lnTo>
                  <a:lnTo>
                    <a:pt x="8977" y="27222"/>
                  </a:lnTo>
                  <a:lnTo>
                    <a:pt x="8977" y="27181"/>
                  </a:lnTo>
                  <a:lnTo>
                    <a:pt x="8935" y="27181"/>
                  </a:lnTo>
                  <a:lnTo>
                    <a:pt x="8872" y="27201"/>
                  </a:lnTo>
                  <a:lnTo>
                    <a:pt x="8830" y="27160"/>
                  </a:lnTo>
                  <a:lnTo>
                    <a:pt x="8768" y="27097"/>
                  </a:lnTo>
                  <a:lnTo>
                    <a:pt x="8684" y="27097"/>
                  </a:lnTo>
                  <a:lnTo>
                    <a:pt x="8558" y="27013"/>
                  </a:lnTo>
                  <a:lnTo>
                    <a:pt x="8538" y="26992"/>
                  </a:lnTo>
                  <a:lnTo>
                    <a:pt x="8579" y="26950"/>
                  </a:lnTo>
                  <a:lnTo>
                    <a:pt x="8684" y="26950"/>
                  </a:lnTo>
                  <a:lnTo>
                    <a:pt x="8789" y="26971"/>
                  </a:lnTo>
                  <a:lnTo>
                    <a:pt x="8872" y="26971"/>
                  </a:lnTo>
                  <a:lnTo>
                    <a:pt x="8893" y="26909"/>
                  </a:lnTo>
                  <a:lnTo>
                    <a:pt x="8956" y="26909"/>
                  </a:lnTo>
                  <a:lnTo>
                    <a:pt x="9040" y="26971"/>
                  </a:lnTo>
                  <a:lnTo>
                    <a:pt x="9061" y="26867"/>
                  </a:lnTo>
                  <a:lnTo>
                    <a:pt x="9040" y="26699"/>
                  </a:lnTo>
                  <a:lnTo>
                    <a:pt x="8998" y="26595"/>
                  </a:lnTo>
                  <a:lnTo>
                    <a:pt x="8956" y="26553"/>
                  </a:lnTo>
                  <a:lnTo>
                    <a:pt x="8935" y="26469"/>
                  </a:lnTo>
                  <a:lnTo>
                    <a:pt x="8935" y="26427"/>
                  </a:lnTo>
                  <a:lnTo>
                    <a:pt x="8977" y="26365"/>
                  </a:lnTo>
                  <a:lnTo>
                    <a:pt x="8956" y="26260"/>
                  </a:lnTo>
                  <a:lnTo>
                    <a:pt x="8956" y="26218"/>
                  </a:lnTo>
                  <a:lnTo>
                    <a:pt x="8977" y="26155"/>
                  </a:lnTo>
                  <a:lnTo>
                    <a:pt x="8998" y="26176"/>
                  </a:lnTo>
                  <a:lnTo>
                    <a:pt x="9040" y="26239"/>
                  </a:lnTo>
                  <a:lnTo>
                    <a:pt x="9102" y="26260"/>
                  </a:lnTo>
                  <a:lnTo>
                    <a:pt x="9102" y="26218"/>
                  </a:lnTo>
                  <a:lnTo>
                    <a:pt x="9165" y="26176"/>
                  </a:lnTo>
                  <a:lnTo>
                    <a:pt x="9207" y="26218"/>
                  </a:lnTo>
                  <a:lnTo>
                    <a:pt x="9249" y="26344"/>
                  </a:lnTo>
                  <a:lnTo>
                    <a:pt x="9291" y="26365"/>
                  </a:lnTo>
                  <a:lnTo>
                    <a:pt x="9374" y="26365"/>
                  </a:lnTo>
                  <a:lnTo>
                    <a:pt x="9479" y="26239"/>
                  </a:lnTo>
                  <a:lnTo>
                    <a:pt x="9521" y="26113"/>
                  </a:lnTo>
                  <a:lnTo>
                    <a:pt x="9521" y="26009"/>
                  </a:lnTo>
                  <a:lnTo>
                    <a:pt x="9500" y="25925"/>
                  </a:lnTo>
                  <a:lnTo>
                    <a:pt x="9500" y="25862"/>
                  </a:lnTo>
                  <a:lnTo>
                    <a:pt x="9563" y="25841"/>
                  </a:lnTo>
                  <a:lnTo>
                    <a:pt x="9605" y="25841"/>
                  </a:lnTo>
                  <a:lnTo>
                    <a:pt x="9626" y="25800"/>
                  </a:lnTo>
                  <a:lnTo>
                    <a:pt x="9667" y="25758"/>
                  </a:lnTo>
                  <a:lnTo>
                    <a:pt x="9688" y="25821"/>
                  </a:lnTo>
                  <a:lnTo>
                    <a:pt x="9730" y="25883"/>
                  </a:lnTo>
                  <a:lnTo>
                    <a:pt x="9814" y="25883"/>
                  </a:lnTo>
                  <a:lnTo>
                    <a:pt x="9877" y="25841"/>
                  </a:lnTo>
                  <a:lnTo>
                    <a:pt x="9877" y="25800"/>
                  </a:lnTo>
                  <a:lnTo>
                    <a:pt x="9877" y="25737"/>
                  </a:lnTo>
                  <a:lnTo>
                    <a:pt x="9898" y="25737"/>
                  </a:lnTo>
                  <a:lnTo>
                    <a:pt x="9918" y="25800"/>
                  </a:lnTo>
                  <a:lnTo>
                    <a:pt x="9939" y="25883"/>
                  </a:lnTo>
                  <a:lnTo>
                    <a:pt x="9981" y="25925"/>
                  </a:lnTo>
                  <a:lnTo>
                    <a:pt x="10044" y="25862"/>
                  </a:lnTo>
                  <a:lnTo>
                    <a:pt x="10107" y="25821"/>
                  </a:lnTo>
                  <a:lnTo>
                    <a:pt x="10149" y="25800"/>
                  </a:lnTo>
                  <a:lnTo>
                    <a:pt x="10211" y="25841"/>
                  </a:lnTo>
                  <a:lnTo>
                    <a:pt x="10295" y="25841"/>
                  </a:lnTo>
                  <a:lnTo>
                    <a:pt x="10358" y="25800"/>
                  </a:lnTo>
                  <a:lnTo>
                    <a:pt x="10400" y="25716"/>
                  </a:lnTo>
                  <a:lnTo>
                    <a:pt x="10421" y="25674"/>
                  </a:lnTo>
                  <a:lnTo>
                    <a:pt x="10421" y="25632"/>
                  </a:lnTo>
                  <a:lnTo>
                    <a:pt x="10358" y="25549"/>
                  </a:lnTo>
                  <a:lnTo>
                    <a:pt x="10316" y="25423"/>
                  </a:lnTo>
                  <a:lnTo>
                    <a:pt x="10295" y="25339"/>
                  </a:lnTo>
                  <a:lnTo>
                    <a:pt x="10337" y="25297"/>
                  </a:lnTo>
                  <a:lnTo>
                    <a:pt x="10358" y="25318"/>
                  </a:lnTo>
                  <a:lnTo>
                    <a:pt x="10400" y="25423"/>
                  </a:lnTo>
                  <a:lnTo>
                    <a:pt x="10442" y="25423"/>
                  </a:lnTo>
                  <a:lnTo>
                    <a:pt x="10525" y="25339"/>
                  </a:lnTo>
                  <a:lnTo>
                    <a:pt x="10546" y="25256"/>
                  </a:lnTo>
                  <a:lnTo>
                    <a:pt x="10609" y="25193"/>
                  </a:lnTo>
                  <a:lnTo>
                    <a:pt x="10630" y="25130"/>
                  </a:lnTo>
                  <a:lnTo>
                    <a:pt x="10546" y="25046"/>
                  </a:lnTo>
                  <a:lnTo>
                    <a:pt x="10546" y="25005"/>
                  </a:lnTo>
                  <a:lnTo>
                    <a:pt x="10609" y="24942"/>
                  </a:lnTo>
                  <a:lnTo>
                    <a:pt x="10651" y="24921"/>
                  </a:lnTo>
                  <a:lnTo>
                    <a:pt x="10672" y="24942"/>
                  </a:lnTo>
                  <a:lnTo>
                    <a:pt x="10672" y="24984"/>
                  </a:lnTo>
                  <a:lnTo>
                    <a:pt x="10735" y="25046"/>
                  </a:lnTo>
                  <a:lnTo>
                    <a:pt x="10839" y="25088"/>
                  </a:lnTo>
                  <a:lnTo>
                    <a:pt x="10881" y="25109"/>
                  </a:lnTo>
                  <a:lnTo>
                    <a:pt x="10839" y="25172"/>
                  </a:lnTo>
                  <a:lnTo>
                    <a:pt x="10755" y="25214"/>
                  </a:lnTo>
                  <a:lnTo>
                    <a:pt x="10714" y="25318"/>
                  </a:lnTo>
                  <a:lnTo>
                    <a:pt x="10714" y="25402"/>
                  </a:lnTo>
                  <a:lnTo>
                    <a:pt x="10839" y="25549"/>
                  </a:lnTo>
                  <a:lnTo>
                    <a:pt x="10881" y="25590"/>
                  </a:lnTo>
                  <a:lnTo>
                    <a:pt x="10923" y="25507"/>
                  </a:lnTo>
                  <a:lnTo>
                    <a:pt x="10923" y="25444"/>
                  </a:lnTo>
                  <a:lnTo>
                    <a:pt x="10944" y="25381"/>
                  </a:lnTo>
                  <a:lnTo>
                    <a:pt x="10965" y="25277"/>
                  </a:lnTo>
                  <a:lnTo>
                    <a:pt x="10986" y="25277"/>
                  </a:lnTo>
                  <a:lnTo>
                    <a:pt x="11027" y="25318"/>
                  </a:lnTo>
                  <a:lnTo>
                    <a:pt x="10986" y="25402"/>
                  </a:lnTo>
                  <a:lnTo>
                    <a:pt x="10986" y="25444"/>
                  </a:lnTo>
                  <a:lnTo>
                    <a:pt x="11048" y="25549"/>
                  </a:lnTo>
                  <a:lnTo>
                    <a:pt x="11132" y="25590"/>
                  </a:lnTo>
                  <a:lnTo>
                    <a:pt x="11195" y="25528"/>
                  </a:lnTo>
                  <a:lnTo>
                    <a:pt x="11279" y="25528"/>
                  </a:lnTo>
                  <a:lnTo>
                    <a:pt x="11299" y="25486"/>
                  </a:lnTo>
                  <a:lnTo>
                    <a:pt x="11299" y="25423"/>
                  </a:lnTo>
                  <a:lnTo>
                    <a:pt x="11341" y="25381"/>
                  </a:lnTo>
                  <a:lnTo>
                    <a:pt x="11362" y="25381"/>
                  </a:lnTo>
                  <a:lnTo>
                    <a:pt x="11383" y="25402"/>
                  </a:lnTo>
                  <a:lnTo>
                    <a:pt x="11362" y="25444"/>
                  </a:lnTo>
                  <a:lnTo>
                    <a:pt x="11362" y="25507"/>
                  </a:lnTo>
                  <a:lnTo>
                    <a:pt x="11404" y="25549"/>
                  </a:lnTo>
                  <a:lnTo>
                    <a:pt x="11488" y="25549"/>
                  </a:lnTo>
                  <a:lnTo>
                    <a:pt x="11571" y="25444"/>
                  </a:lnTo>
                  <a:lnTo>
                    <a:pt x="11718" y="25339"/>
                  </a:lnTo>
                  <a:lnTo>
                    <a:pt x="11781" y="25339"/>
                  </a:lnTo>
                  <a:lnTo>
                    <a:pt x="11823" y="25318"/>
                  </a:lnTo>
                  <a:lnTo>
                    <a:pt x="11823" y="25235"/>
                  </a:lnTo>
                  <a:lnTo>
                    <a:pt x="11781" y="25172"/>
                  </a:lnTo>
                  <a:lnTo>
                    <a:pt x="11718" y="25130"/>
                  </a:lnTo>
                  <a:lnTo>
                    <a:pt x="11676" y="25088"/>
                  </a:lnTo>
                  <a:lnTo>
                    <a:pt x="11697" y="25067"/>
                  </a:lnTo>
                  <a:lnTo>
                    <a:pt x="11760" y="25067"/>
                  </a:lnTo>
                  <a:lnTo>
                    <a:pt x="11781" y="25109"/>
                  </a:lnTo>
                  <a:lnTo>
                    <a:pt x="11885" y="25172"/>
                  </a:lnTo>
                  <a:lnTo>
                    <a:pt x="11927" y="25172"/>
                  </a:lnTo>
                  <a:lnTo>
                    <a:pt x="11927" y="25088"/>
                  </a:lnTo>
                  <a:lnTo>
                    <a:pt x="11990" y="25088"/>
                  </a:lnTo>
                  <a:lnTo>
                    <a:pt x="12011" y="25130"/>
                  </a:lnTo>
                  <a:lnTo>
                    <a:pt x="12011" y="25193"/>
                  </a:lnTo>
                  <a:lnTo>
                    <a:pt x="12032" y="25214"/>
                  </a:lnTo>
                  <a:lnTo>
                    <a:pt x="12095" y="25193"/>
                  </a:lnTo>
                  <a:lnTo>
                    <a:pt x="12220" y="25046"/>
                  </a:lnTo>
                  <a:lnTo>
                    <a:pt x="12241" y="25025"/>
                  </a:lnTo>
                  <a:lnTo>
                    <a:pt x="12241" y="25005"/>
                  </a:lnTo>
                  <a:lnTo>
                    <a:pt x="12283" y="24921"/>
                  </a:lnTo>
                  <a:lnTo>
                    <a:pt x="12304" y="24879"/>
                  </a:lnTo>
                  <a:lnTo>
                    <a:pt x="12346" y="24837"/>
                  </a:lnTo>
                  <a:lnTo>
                    <a:pt x="12346" y="24837"/>
                  </a:lnTo>
                  <a:lnTo>
                    <a:pt x="12325" y="24900"/>
                  </a:lnTo>
                  <a:lnTo>
                    <a:pt x="12346" y="24942"/>
                  </a:lnTo>
                  <a:lnTo>
                    <a:pt x="12387" y="24984"/>
                  </a:lnTo>
                  <a:lnTo>
                    <a:pt x="12429" y="24942"/>
                  </a:lnTo>
                  <a:lnTo>
                    <a:pt x="12513" y="24837"/>
                  </a:lnTo>
                  <a:lnTo>
                    <a:pt x="12534" y="24774"/>
                  </a:lnTo>
                  <a:lnTo>
                    <a:pt x="12513" y="24691"/>
                  </a:lnTo>
                  <a:lnTo>
                    <a:pt x="12513" y="24607"/>
                  </a:lnTo>
                  <a:lnTo>
                    <a:pt x="12639" y="24481"/>
                  </a:lnTo>
                  <a:lnTo>
                    <a:pt x="12722" y="24460"/>
                  </a:lnTo>
                  <a:lnTo>
                    <a:pt x="12764" y="24398"/>
                  </a:lnTo>
                  <a:lnTo>
                    <a:pt x="12743" y="24356"/>
                  </a:lnTo>
                  <a:lnTo>
                    <a:pt x="12722" y="24293"/>
                  </a:lnTo>
                  <a:lnTo>
                    <a:pt x="12722" y="24272"/>
                  </a:lnTo>
                  <a:lnTo>
                    <a:pt x="12764" y="24293"/>
                  </a:lnTo>
                  <a:lnTo>
                    <a:pt x="12827" y="24314"/>
                  </a:lnTo>
                  <a:lnTo>
                    <a:pt x="12869" y="24314"/>
                  </a:lnTo>
                  <a:lnTo>
                    <a:pt x="12911" y="24251"/>
                  </a:lnTo>
                  <a:lnTo>
                    <a:pt x="12869" y="24188"/>
                  </a:lnTo>
                  <a:lnTo>
                    <a:pt x="12827" y="24147"/>
                  </a:lnTo>
                  <a:lnTo>
                    <a:pt x="12869" y="24168"/>
                  </a:lnTo>
                  <a:lnTo>
                    <a:pt x="12931" y="24209"/>
                  </a:lnTo>
                  <a:lnTo>
                    <a:pt x="12931" y="24168"/>
                  </a:lnTo>
                  <a:lnTo>
                    <a:pt x="12952" y="24084"/>
                  </a:lnTo>
                  <a:lnTo>
                    <a:pt x="13036" y="24084"/>
                  </a:lnTo>
                  <a:lnTo>
                    <a:pt x="13120" y="24042"/>
                  </a:lnTo>
                  <a:lnTo>
                    <a:pt x="13120" y="23958"/>
                  </a:lnTo>
                  <a:lnTo>
                    <a:pt x="13120" y="23937"/>
                  </a:lnTo>
                  <a:lnTo>
                    <a:pt x="13141" y="23875"/>
                  </a:lnTo>
                  <a:lnTo>
                    <a:pt x="13224" y="23875"/>
                  </a:lnTo>
                  <a:lnTo>
                    <a:pt x="13266" y="23854"/>
                  </a:lnTo>
                  <a:lnTo>
                    <a:pt x="13350" y="23749"/>
                  </a:lnTo>
                  <a:lnTo>
                    <a:pt x="13434" y="23707"/>
                  </a:lnTo>
                  <a:lnTo>
                    <a:pt x="13476" y="23707"/>
                  </a:lnTo>
                  <a:lnTo>
                    <a:pt x="13496" y="23728"/>
                  </a:lnTo>
                  <a:lnTo>
                    <a:pt x="13580" y="23707"/>
                  </a:lnTo>
                  <a:lnTo>
                    <a:pt x="13643" y="23624"/>
                  </a:lnTo>
                  <a:lnTo>
                    <a:pt x="13664" y="23477"/>
                  </a:lnTo>
                  <a:lnTo>
                    <a:pt x="13643" y="23352"/>
                  </a:lnTo>
                  <a:lnTo>
                    <a:pt x="13580" y="23352"/>
                  </a:lnTo>
                  <a:lnTo>
                    <a:pt x="13559" y="23331"/>
                  </a:lnTo>
                  <a:lnTo>
                    <a:pt x="13580" y="23247"/>
                  </a:lnTo>
                  <a:lnTo>
                    <a:pt x="13580" y="23142"/>
                  </a:lnTo>
                  <a:lnTo>
                    <a:pt x="13559" y="23059"/>
                  </a:lnTo>
                  <a:lnTo>
                    <a:pt x="13496" y="23017"/>
                  </a:lnTo>
                  <a:lnTo>
                    <a:pt x="13476" y="22912"/>
                  </a:lnTo>
                  <a:lnTo>
                    <a:pt x="13455" y="22870"/>
                  </a:lnTo>
                  <a:lnTo>
                    <a:pt x="13455" y="22787"/>
                  </a:lnTo>
                  <a:lnTo>
                    <a:pt x="13496" y="22787"/>
                  </a:lnTo>
                  <a:lnTo>
                    <a:pt x="13559" y="22808"/>
                  </a:lnTo>
                  <a:lnTo>
                    <a:pt x="13580" y="22912"/>
                  </a:lnTo>
                  <a:lnTo>
                    <a:pt x="13643" y="22996"/>
                  </a:lnTo>
                  <a:lnTo>
                    <a:pt x="13643" y="23080"/>
                  </a:lnTo>
                  <a:lnTo>
                    <a:pt x="13685" y="23184"/>
                  </a:lnTo>
                  <a:lnTo>
                    <a:pt x="13748" y="23205"/>
                  </a:lnTo>
                  <a:lnTo>
                    <a:pt x="13789" y="23247"/>
                  </a:lnTo>
                  <a:lnTo>
                    <a:pt x="13768" y="23331"/>
                  </a:lnTo>
                  <a:lnTo>
                    <a:pt x="13789" y="23414"/>
                  </a:lnTo>
                  <a:lnTo>
                    <a:pt x="13873" y="23456"/>
                  </a:lnTo>
                  <a:lnTo>
                    <a:pt x="13915" y="23456"/>
                  </a:lnTo>
                  <a:lnTo>
                    <a:pt x="13915" y="23414"/>
                  </a:lnTo>
                  <a:lnTo>
                    <a:pt x="13957" y="23352"/>
                  </a:lnTo>
                  <a:lnTo>
                    <a:pt x="13999" y="23352"/>
                  </a:lnTo>
                  <a:lnTo>
                    <a:pt x="14061" y="23435"/>
                  </a:lnTo>
                  <a:lnTo>
                    <a:pt x="14229" y="23435"/>
                  </a:lnTo>
                  <a:lnTo>
                    <a:pt x="14292" y="23393"/>
                  </a:lnTo>
                  <a:lnTo>
                    <a:pt x="14312" y="23414"/>
                  </a:lnTo>
                  <a:lnTo>
                    <a:pt x="14375" y="23414"/>
                  </a:lnTo>
                  <a:lnTo>
                    <a:pt x="14438" y="23352"/>
                  </a:lnTo>
                  <a:lnTo>
                    <a:pt x="14480" y="23289"/>
                  </a:lnTo>
                  <a:lnTo>
                    <a:pt x="14522" y="23289"/>
                  </a:lnTo>
                  <a:lnTo>
                    <a:pt x="14522" y="23226"/>
                  </a:lnTo>
                  <a:lnTo>
                    <a:pt x="14584" y="23205"/>
                  </a:lnTo>
                  <a:lnTo>
                    <a:pt x="14626" y="23226"/>
                  </a:lnTo>
                  <a:lnTo>
                    <a:pt x="14731" y="23352"/>
                  </a:lnTo>
                  <a:lnTo>
                    <a:pt x="14752" y="23414"/>
                  </a:lnTo>
                  <a:lnTo>
                    <a:pt x="14815" y="23414"/>
                  </a:lnTo>
                  <a:lnTo>
                    <a:pt x="14856" y="23352"/>
                  </a:lnTo>
                  <a:lnTo>
                    <a:pt x="14919" y="23331"/>
                  </a:lnTo>
                  <a:lnTo>
                    <a:pt x="14919" y="23226"/>
                  </a:lnTo>
                  <a:lnTo>
                    <a:pt x="14940" y="23226"/>
                  </a:lnTo>
                  <a:lnTo>
                    <a:pt x="14961" y="23247"/>
                  </a:lnTo>
                  <a:lnTo>
                    <a:pt x="15024" y="23247"/>
                  </a:lnTo>
                  <a:lnTo>
                    <a:pt x="15024" y="23205"/>
                  </a:lnTo>
                  <a:lnTo>
                    <a:pt x="15066" y="23205"/>
                  </a:lnTo>
                  <a:lnTo>
                    <a:pt x="15108" y="23226"/>
                  </a:lnTo>
                  <a:lnTo>
                    <a:pt x="15170" y="23226"/>
                  </a:lnTo>
                  <a:lnTo>
                    <a:pt x="15212" y="23184"/>
                  </a:lnTo>
                  <a:lnTo>
                    <a:pt x="15212" y="23121"/>
                  </a:lnTo>
                  <a:lnTo>
                    <a:pt x="15254" y="23100"/>
                  </a:lnTo>
                  <a:lnTo>
                    <a:pt x="15338" y="23100"/>
                  </a:lnTo>
                  <a:lnTo>
                    <a:pt x="15359" y="23080"/>
                  </a:lnTo>
                  <a:lnTo>
                    <a:pt x="15359" y="23017"/>
                  </a:lnTo>
                  <a:lnTo>
                    <a:pt x="15380" y="23017"/>
                  </a:lnTo>
                  <a:lnTo>
                    <a:pt x="15380" y="23080"/>
                  </a:lnTo>
                  <a:lnTo>
                    <a:pt x="15442" y="23100"/>
                  </a:lnTo>
                  <a:lnTo>
                    <a:pt x="15484" y="23038"/>
                  </a:lnTo>
                  <a:lnTo>
                    <a:pt x="15526" y="22975"/>
                  </a:lnTo>
                  <a:lnTo>
                    <a:pt x="15547" y="22975"/>
                  </a:lnTo>
                  <a:lnTo>
                    <a:pt x="15589" y="23038"/>
                  </a:lnTo>
                  <a:lnTo>
                    <a:pt x="15652" y="23080"/>
                  </a:lnTo>
                  <a:lnTo>
                    <a:pt x="15693" y="22975"/>
                  </a:lnTo>
                  <a:lnTo>
                    <a:pt x="15735" y="22975"/>
                  </a:lnTo>
                  <a:lnTo>
                    <a:pt x="15756" y="23017"/>
                  </a:lnTo>
                  <a:lnTo>
                    <a:pt x="15798" y="23038"/>
                  </a:lnTo>
                  <a:lnTo>
                    <a:pt x="15861" y="23038"/>
                  </a:lnTo>
                  <a:lnTo>
                    <a:pt x="15882" y="22975"/>
                  </a:lnTo>
                  <a:lnTo>
                    <a:pt x="15944" y="22933"/>
                  </a:lnTo>
                  <a:lnTo>
                    <a:pt x="16007" y="22933"/>
                  </a:lnTo>
                  <a:lnTo>
                    <a:pt x="16112" y="22891"/>
                  </a:lnTo>
                  <a:lnTo>
                    <a:pt x="16175" y="22891"/>
                  </a:lnTo>
                  <a:lnTo>
                    <a:pt x="16196" y="22933"/>
                  </a:lnTo>
                  <a:lnTo>
                    <a:pt x="16258" y="22933"/>
                  </a:lnTo>
                  <a:lnTo>
                    <a:pt x="16279" y="22870"/>
                  </a:lnTo>
                  <a:lnTo>
                    <a:pt x="16321" y="22808"/>
                  </a:lnTo>
                  <a:lnTo>
                    <a:pt x="16426" y="22808"/>
                  </a:lnTo>
                  <a:lnTo>
                    <a:pt x="16468" y="22766"/>
                  </a:lnTo>
                  <a:lnTo>
                    <a:pt x="16572" y="22724"/>
                  </a:lnTo>
                  <a:lnTo>
                    <a:pt x="16614" y="22703"/>
                  </a:lnTo>
                  <a:lnTo>
                    <a:pt x="16614" y="22661"/>
                  </a:lnTo>
                  <a:lnTo>
                    <a:pt x="16572" y="22577"/>
                  </a:lnTo>
                  <a:lnTo>
                    <a:pt x="16572" y="22515"/>
                  </a:lnTo>
                  <a:lnTo>
                    <a:pt x="16719" y="22577"/>
                  </a:lnTo>
                  <a:lnTo>
                    <a:pt x="16802" y="22619"/>
                  </a:lnTo>
                  <a:lnTo>
                    <a:pt x="16823" y="22682"/>
                  </a:lnTo>
                  <a:lnTo>
                    <a:pt x="16886" y="22703"/>
                  </a:lnTo>
                  <a:lnTo>
                    <a:pt x="16991" y="22619"/>
                  </a:lnTo>
                  <a:lnTo>
                    <a:pt x="16991" y="22536"/>
                  </a:lnTo>
                  <a:lnTo>
                    <a:pt x="16928" y="22515"/>
                  </a:lnTo>
                  <a:lnTo>
                    <a:pt x="16928" y="22473"/>
                  </a:lnTo>
                  <a:lnTo>
                    <a:pt x="17012" y="22431"/>
                  </a:lnTo>
                  <a:lnTo>
                    <a:pt x="17033" y="22494"/>
                  </a:lnTo>
                  <a:lnTo>
                    <a:pt x="17116" y="22515"/>
                  </a:lnTo>
                  <a:lnTo>
                    <a:pt x="17158" y="22410"/>
                  </a:lnTo>
                  <a:lnTo>
                    <a:pt x="17137" y="22326"/>
                  </a:lnTo>
                  <a:lnTo>
                    <a:pt x="17137" y="22264"/>
                  </a:lnTo>
                  <a:lnTo>
                    <a:pt x="17200" y="22264"/>
                  </a:lnTo>
                  <a:lnTo>
                    <a:pt x="17221" y="22305"/>
                  </a:lnTo>
                  <a:lnTo>
                    <a:pt x="17305" y="22326"/>
                  </a:lnTo>
                  <a:lnTo>
                    <a:pt x="17346" y="22284"/>
                  </a:lnTo>
                  <a:lnTo>
                    <a:pt x="17409" y="22264"/>
                  </a:lnTo>
                  <a:lnTo>
                    <a:pt x="17451" y="22264"/>
                  </a:lnTo>
                  <a:lnTo>
                    <a:pt x="17451" y="22180"/>
                  </a:lnTo>
                  <a:lnTo>
                    <a:pt x="17430" y="22117"/>
                  </a:lnTo>
                  <a:lnTo>
                    <a:pt x="17451" y="22096"/>
                  </a:lnTo>
                  <a:lnTo>
                    <a:pt x="17514" y="22117"/>
                  </a:lnTo>
                  <a:lnTo>
                    <a:pt x="17556" y="22180"/>
                  </a:lnTo>
                  <a:lnTo>
                    <a:pt x="17639" y="22159"/>
                  </a:lnTo>
                  <a:lnTo>
                    <a:pt x="17681" y="22096"/>
                  </a:lnTo>
                  <a:lnTo>
                    <a:pt x="17681" y="22012"/>
                  </a:lnTo>
                  <a:lnTo>
                    <a:pt x="17660" y="21992"/>
                  </a:lnTo>
                  <a:lnTo>
                    <a:pt x="17660" y="21950"/>
                  </a:lnTo>
                  <a:lnTo>
                    <a:pt x="17681" y="21908"/>
                  </a:lnTo>
                  <a:lnTo>
                    <a:pt x="17786" y="21908"/>
                  </a:lnTo>
                  <a:lnTo>
                    <a:pt x="17849" y="21950"/>
                  </a:lnTo>
                  <a:lnTo>
                    <a:pt x="17869" y="21887"/>
                  </a:lnTo>
                  <a:lnTo>
                    <a:pt x="17890" y="21845"/>
                  </a:lnTo>
                  <a:lnTo>
                    <a:pt x="17953" y="21866"/>
                  </a:lnTo>
                  <a:lnTo>
                    <a:pt x="17995" y="21908"/>
                  </a:lnTo>
                  <a:lnTo>
                    <a:pt x="18058" y="21950"/>
                  </a:lnTo>
                  <a:lnTo>
                    <a:pt x="18079" y="21908"/>
                  </a:lnTo>
                  <a:lnTo>
                    <a:pt x="18079" y="21866"/>
                  </a:lnTo>
                  <a:lnTo>
                    <a:pt x="18037" y="21803"/>
                  </a:lnTo>
                  <a:lnTo>
                    <a:pt x="18037" y="21761"/>
                  </a:lnTo>
                  <a:lnTo>
                    <a:pt x="18100" y="21699"/>
                  </a:lnTo>
                  <a:lnTo>
                    <a:pt x="18162" y="21740"/>
                  </a:lnTo>
                  <a:lnTo>
                    <a:pt x="18288" y="21699"/>
                  </a:lnTo>
                  <a:lnTo>
                    <a:pt x="18393" y="21636"/>
                  </a:lnTo>
                  <a:lnTo>
                    <a:pt x="18455" y="21531"/>
                  </a:lnTo>
                  <a:lnTo>
                    <a:pt x="18455" y="21489"/>
                  </a:lnTo>
                  <a:lnTo>
                    <a:pt x="18309" y="21552"/>
                  </a:lnTo>
                  <a:lnTo>
                    <a:pt x="18183" y="21552"/>
                  </a:lnTo>
                  <a:lnTo>
                    <a:pt x="18141" y="21531"/>
                  </a:lnTo>
                  <a:lnTo>
                    <a:pt x="17890" y="21531"/>
                  </a:lnTo>
                  <a:lnTo>
                    <a:pt x="17765" y="21489"/>
                  </a:lnTo>
                  <a:lnTo>
                    <a:pt x="17639" y="21447"/>
                  </a:lnTo>
                  <a:lnTo>
                    <a:pt x="17472" y="21427"/>
                  </a:lnTo>
                  <a:lnTo>
                    <a:pt x="17325" y="21280"/>
                  </a:lnTo>
                  <a:lnTo>
                    <a:pt x="17263" y="21238"/>
                  </a:lnTo>
                  <a:lnTo>
                    <a:pt x="17221" y="21238"/>
                  </a:lnTo>
                  <a:lnTo>
                    <a:pt x="17095" y="21301"/>
                  </a:lnTo>
                  <a:lnTo>
                    <a:pt x="17053" y="21259"/>
                  </a:lnTo>
                  <a:lnTo>
                    <a:pt x="17095" y="21217"/>
                  </a:lnTo>
                  <a:lnTo>
                    <a:pt x="17095" y="21175"/>
                  </a:lnTo>
                  <a:lnTo>
                    <a:pt x="17033" y="21238"/>
                  </a:lnTo>
                  <a:lnTo>
                    <a:pt x="16886" y="21343"/>
                  </a:lnTo>
                  <a:lnTo>
                    <a:pt x="16802" y="21385"/>
                  </a:lnTo>
                  <a:lnTo>
                    <a:pt x="16635" y="21385"/>
                  </a:lnTo>
                  <a:lnTo>
                    <a:pt x="16593" y="21427"/>
                  </a:lnTo>
                  <a:lnTo>
                    <a:pt x="16530" y="21385"/>
                  </a:lnTo>
                  <a:lnTo>
                    <a:pt x="16489" y="21364"/>
                  </a:lnTo>
                  <a:cubicBezTo>
                    <a:pt x="16489" y="21364"/>
                    <a:pt x="16426" y="21385"/>
                    <a:pt x="16405" y="21385"/>
                  </a:cubicBezTo>
                  <a:lnTo>
                    <a:pt x="16321" y="21385"/>
                  </a:lnTo>
                  <a:lnTo>
                    <a:pt x="16196" y="21531"/>
                  </a:lnTo>
                  <a:lnTo>
                    <a:pt x="16154" y="21594"/>
                  </a:lnTo>
                  <a:lnTo>
                    <a:pt x="16091" y="21531"/>
                  </a:lnTo>
                  <a:lnTo>
                    <a:pt x="16049" y="21489"/>
                  </a:lnTo>
                  <a:lnTo>
                    <a:pt x="15861" y="21489"/>
                  </a:lnTo>
                  <a:lnTo>
                    <a:pt x="15777" y="21468"/>
                  </a:lnTo>
                  <a:lnTo>
                    <a:pt x="15735" y="21489"/>
                  </a:lnTo>
                  <a:lnTo>
                    <a:pt x="15672" y="21447"/>
                  </a:lnTo>
                  <a:lnTo>
                    <a:pt x="15735" y="21364"/>
                  </a:lnTo>
                  <a:lnTo>
                    <a:pt x="15840" y="21364"/>
                  </a:lnTo>
                  <a:lnTo>
                    <a:pt x="15882" y="21427"/>
                  </a:lnTo>
                  <a:lnTo>
                    <a:pt x="15965" y="21447"/>
                  </a:lnTo>
                  <a:lnTo>
                    <a:pt x="16049" y="21385"/>
                  </a:lnTo>
                  <a:lnTo>
                    <a:pt x="16175" y="21364"/>
                  </a:lnTo>
                  <a:lnTo>
                    <a:pt x="16258" y="21280"/>
                  </a:lnTo>
                  <a:lnTo>
                    <a:pt x="16321" y="21280"/>
                  </a:lnTo>
                  <a:lnTo>
                    <a:pt x="16426" y="21322"/>
                  </a:lnTo>
                  <a:lnTo>
                    <a:pt x="16530" y="21280"/>
                  </a:lnTo>
                  <a:lnTo>
                    <a:pt x="16572" y="21238"/>
                  </a:lnTo>
                  <a:lnTo>
                    <a:pt x="16530" y="21175"/>
                  </a:lnTo>
                  <a:lnTo>
                    <a:pt x="16489" y="21175"/>
                  </a:lnTo>
                  <a:lnTo>
                    <a:pt x="16468" y="21134"/>
                  </a:lnTo>
                  <a:lnTo>
                    <a:pt x="16405" y="21134"/>
                  </a:lnTo>
                  <a:lnTo>
                    <a:pt x="16300" y="21155"/>
                  </a:lnTo>
                  <a:lnTo>
                    <a:pt x="16216" y="21134"/>
                  </a:lnTo>
                  <a:lnTo>
                    <a:pt x="16049" y="21134"/>
                  </a:lnTo>
                  <a:lnTo>
                    <a:pt x="15944" y="21155"/>
                  </a:lnTo>
                  <a:lnTo>
                    <a:pt x="15840" y="21155"/>
                  </a:lnTo>
                  <a:lnTo>
                    <a:pt x="15693" y="21134"/>
                  </a:lnTo>
                  <a:lnTo>
                    <a:pt x="15672" y="21071"/>
                  </a:lnTo>
                  <a:lnTo>
                    <a:pt x="15631" y="21050"/>
                  </a:lnTo>
                  <a:lnTo>
                    <a:pt x="15526" y="21071"/>
                  </a:lnTo>
                  <a:lnTo>
                    <a:pt x="15380" y="21071"/>
                  </a:lnTo>
                  <a:lnTo>
                    <a:pt x="15212" y="21175"/>
                  </a:lnTo>
                  <a:lnTo>
                    <a:pt x="15170" y="21155"/>
                  </a:lnTo>
                  <a:lnTo>
                    <a:pt x="15212" y="21071"/>
                  </a:lnTo>
                  <a:lnTo>
                    <a:pt x="15275" y="21008"/>
                  </a:lnTo>
                  <a:lnTo>
                    <a:pt x="15463" y="21008"/>
                  </a:lnTo>
                  <a:lnTo>
                    <a:pt x="15672" y="20903"/>
                  </a:lnTo>
                  <a:lnTo>
                    <a:pt x="15756" y="20841"/>
                  </a:lnTo>
                  <a:lnTo>
                    <a:pt x="15756" y="20757"/>
                  </a:lnTo>
                  <a:lnTo>
                    <a:pt x="15777" y="20715"/>
                  </a:lnTo>
                  <a:lnTo>
                    <a:pt x="15861" y="20715"/>
                  </a:lnTo>
                  <a:lnTo>
                    <a:pt x="15903" y="20694"/>
                  </a:lnTo>
                  <a:lnTo>
                    <a:pt x="15965" y="20611"/>
                  </a:lnTo>
                  <a:lnTo>
                    <a:pt x="15944" y="20548"/>
                  </a:lnTo>
                  <a:lnTo>
                    <a:pt x="15882" y="20506"/>
                  </a:lnTo>
                  <a:lnTo>
                    <a:pt x="15798" y="20485"/>
                  </a:lnTo>
                  <a:lnTo>
                    <a:pt x="15777" y="20443"/>
                  </a:lnTo>
                  <a:lnTo>
                    <a:pt x="15861" y="20401"/>
                  </a:lnTo>
                  <a:lnTo>
                    <a:pt x="15903" y="20401"/>
                  </a:lnTo>
                  <a:lnTo>
                    <a:pt x="15903" y="20422"/>
                  </a:lnTo>
                  <a:lnTo>
                    <a:pt x="15986" y="20443"/>
                  </a:lnTo>
                  <a:lnTo>
                    <a:pt x="16007" y="20422"/>
                  </a:lnTo>
                  <a:lnTo>
                    <a:pt x="15986" y="20380"/>
                  </a:lnTo>
                  <a:lnTo>
                    <a:pt x="15965" y="20339"/>
                  </a:lnTo>
                  <a:lnTo>
                    <a:pt x="15965" y="20234"/>
                  </a:lnTo>
                  <a:lnTo>
                    <a:pt x="16007" y="20276"/>
                  </a:lnTo>
                  <a:lnTo>
                    <a:pt x="16049" y="20318"/>
                  </a:lnTo>
                  <a:lnTo>
                    <a:pt x="16049" y="20401"/>
                  </a:lnTo>
                  <a:lnTo>
                    <a:pt x="16091" y="20506"/>
                  </a:lnTo>
                  <a:lnTo>
                    <a:pt x="16175" y="20548"/>
                  </a:lnTo>
                  <a:lnTo>
                    <a:pt x="16279" y="20527"/>
                  </a:lnTo>
                  <a:lnTo>
                    <a:pt x="16405" y="20527"/>
                  </a:lnTo>
                  <a:lnTo>
                    <a:pt x="16698" y="20401"/>
                  </a:lnTo>
                  <a:lnTo>
                    <a:pt x="16781" y="20401"/>
                  </a:lnTo>
                  <a:lnTo>
                    <a:pt x="16844" y="20380"/>
                  </a:lnTo>
                  <a:lnTo>
                    <a:pt x="16907" y="20297"/>
                  </a:lnTo>
                  <a:lnTo>
                    <a:pt x="16991" y="20276"/>
                  </a:lnTo>
                  <a:lnTo>
                    <a:pt x="17033" y="20171"/>
                  </a:lnTo>
                  <a:lnTo>
                    <a:pt x="16991" y="20067"/>
                  </a:lnTo>
                  <a:lnTo>
                    <a:pt x="16949" y="19983"/>
                  </a:lnTo>
                  <a:lnTo>
                    <a:pt x="16907" y="19983"/>
                  </a:lnTo>
                  <a:lnTo>
                    <a:pt x="16802" y="19920"/>
                  </a:lnTo>
                  <a:lnTo>
                    <a:pt x="16530" y="19857"/>
                  </a:lnTo>
                  <a:lnTo>
                    <a:pt x="16489" y="19857"/>
                  </a:lnTo>
                  <a:lnTo>
                    <a:pt x="16384" y="19899"/>
                  </a:lnTo>
                  <a:lnTo>
                    <a:pt x="16321" y="19857"/>
                  </a:lnTo>
                  <a:lnTo>
                    <a:pt x="16321" y="19732"/>
                  </a:lnTo>
                  <a:lnTo>
                    <a:pt x="16300" y="19690"/>
                  </a:lnTo>
                  <a:lnTo>
                    <a:pt x="16196" y="19753"/>
                  </a:lnTo>
                  <a:lnTo>
                    <a:pt x="16112" y="19753"/>
                  </a:lnTo>
                  <a:lnTo>
                    <a:pt x="16007" y="19815"/>
                  </a:lnTo>
                  <a:lnTo>
                    <a:pt x="15944" y="19815"/>
                  </a:lnTo>
                  <a:lnTo>
                    <a:pt x="15861" y="19774"/>
                  </a:lnTo>
                  <a:lnTo>
                    <a:pt x="15861" y="19690"/>
                  </a:lnTo>
                  <a:lnTo>
                    <a:pt x="15944" y="19753"/>
                  </a:lnTo>
                  <a:lnTo>
                    <a:pt x="16007" y="19690"/>
                  </a:lnTo>
                  <a:lnTo>
                    <a:pt x="16070" y="19648"/>
                  </a:lnTo>
                  <a:lnTo>
                    <a:pt x="16196" y="19648"/>
                  </a:lnTo>
                  <a:lnTo>
                    <a:pt x="16216" y="19585"/>
                  </a:lnTo>
                  <a:lnTo>
                    <a:pt x="16175" y="19523"/>
                  </a:lnTo>
                  <a:lnTo>
                    <a:pt x="16091" y="19418"/>
                  </a:lnTo>
                  <a:lnTo>
                    <a:pt x="16049" y="19376"/>
                  </a:lnTo>
                  <a:lnTo>
                    <a:pt x="15944" y="19376"/>
                  </a:lnTo>
                  <a:lnTo>
                    <a:pt x="15965" y="19355"/>
                  </a:lnTo>
                  <a:lnTo>
                    <a:pt x="16070" y="19292"/>
                  </a:lnTo>
                  <a:lnTo>
                    <a:pt x="16070" y="19251"/>
                  </a:lnTo>
                  <a:lnTo>
                    <a:pt x="16070" y="19146"/>
                  </a:lnTo>
                  <a:lnTo>
                    <a:pt x="16091" y="19104"/>
                  </a:lnTo>
                  <a:lnTo>
                    <a:pt x="16154" y="19167"/>
                  </a:lnTo>
                  <a:lnTo>
                    <a:pt x="16175" y="19313"/>
                  </a:lnTo>
                  <a:lnTo>
                    <a:pt x="16216" y="19355"/>
                  </a:lnTo>
                  <a:lnTo>
                    <a:pt x="16216" y="19418"/>
                  </a:lnTo>
                  <a:lnTo>
                    <a:pt x="16363" y="19543"/>
                  </a:lnTo>
                  <a:lnTo>
                    <a:pt x="16363" y="19585"/>
                  </a:lnTo>
                  <a:lnTo>
                    <a:pt x="16426" y="19669"/>
                  </a:lnTo>
                  <a:lnTo>
                    <a:pt x="16489" y="19690"/>
                  </a:lnTo>
                  <a:lnTo>
                    <a:pt x="16572" y="19669"/>
                  </a:lnTo>
                  <a:lnTo>
                    <a:pt x="16614" y="19648"/>
                  </a:lnTo>
                  <a:lnTo>
                    <a:pt x="16698" y="19690"/>
                  </a:lnTo>
                  <a:lnTo>
                    <a:pt x="16802" y="19669"/>
                  </a:lnTo>
                  <a:lnTo>
                    <a:pt x="16886" y="19648"/>
                  </a:lnTo>
                  <a:lnTo>
                    <a:pt x="16928" y="19690"/>
                  </a:lnTo>
                  <a:lnTo>
                    <a:pt x="16928" y="19774"/>
                  </a:lnTo>
                  <a:lnTo>
                    <a:pt x="17116" y="20004"/>
                  </a:lnTo>
                  <a:lnTo>
                    <a:pt x="17200" y="20067"/>
                  </a:lnTo>
                  <a:lnTo>
                    <a:pt x="17221" y="20004"/>
                  </a:lnTo>
                  <a:lnTo>
                    <a:pt x="17325" y="19983"/>
                  </a:lnTo>
                  <a:lnTo>
                    <a:pt x="17346" y="19983"/>
                  </a:lnTo>
                  <a:lnTo>
                    <a:pt x="17367" y="20025"/>
                  </a:lnTo>
                  <a:lnTo>
                    <a:pt x="17346" y="20108"/>
                  </a:lnTo>
                  <a:lnTo>
                    <a:pt x="17325" y="20213"/>
                  </a:lnTo>
                  <a:lnTo>
                    <a:pt x="17346" y="20339"/>
                  </a:lnTo>
                  <a:lnTo>
                    <a:pt x="17409" y="20422"/>
                  </a:lnTo>
                  <a:lnTo>
                    <a:pt x="17451" y="20527"/>
                  </a:lnTo>
                  <a:lnTo>
                    <a:pt x="17472" y="20715"/>
                  </a:lnTo>
                  <a:lnTo>
                    <a:pt x="17535" y="20757"/>
                  </a:lnTo>
                  <a:lnTo>
                    <a:pt x="17618" y="20841"/>
                  </a:lnTo>
                  <a:lnTo>
                    <a:pt x="17681" y="21029"/>
                  </a:lnTo>
                  <a:lnTo>
                    <a:pt x="17828" y="21134"/>
                  </a:lnTo>
                  <a:lnTo>
                    <a:pt x="17869" y="21175"/>
                  </a:lnTo>
                  <a:lnTo>
                    <a:pt x="17953" y="21155"/>
                  </a:lnTo>
                  <a:lnTo>
                    <a:pt x="18037" y="21134"/>
                  </a:lnTo>
                  <a:lnTo>
                    <a:pt x="18100" y="21134"/>
                  </a:lnTo>
                  <a:lnTo>
                    <a:pt x="18141" y="21113"/>
                  </a:lnTo>
                  <a:lnTo>
                    <a:pt x="18141" y="21029"/>
                  </a:lnTo>
                  <a:lnTo>
                    <a:pt x="18141" y="20903"/>
                  </a:lnTo>
                  <a:lnTo>
                    <a:pt x="18141" y="20757"/>
                  </a:lnTo>
                  <a:lnTo>
                    <a:pt x="18162" y="20652"/>
                  </a:lnTo>
                  <a:lnTo>
                    <a:pt x="18183" y="20611"/>
                  </a:lnTo>
                  <a:lnTo>
                    <a:pt x="18204" y="20611"/>
                  </a:lnTo>
                  <a:lnTo>
                    <a:pt x="18246" y="20652"/>
                  </a:lnTo>
                  <a:lnTo>
                    <a:pt x="18204" y="20736"/>
                  </a:lnTo>
                  <a:lnTo>
                    <a:pt x="18204" y="20820"/>
                  </a:lnTo>
                  <a:lnTo>
                    <a:pt x="18267" y="20924"/>
                  </a:lnTo>
                  <a:lnTo>
                    <a:pt x="18204" y="21008"/>
                  </a:lnTo>
                  <a:lnTo>
                    <a:pt x="18204" y="21071"/>
                  </a:lnTo>
                  <a:lnTo>
                    <a:pt x="18267" y="21113"/>
                  </a:lnTo>
                  <a:lnTo>
                    <a:pt x="18309" y="21071"/>
                  </a:lnTo>
                  <a:lnTo>
                    <a:pt x="18393" y="21050"/>
                  </a:lnTo>
                  <a:lnTo>
                    <a:pt x="18455" y="21071"/>
                  </a:lnTo>
                  <a:lnTo>
                    <a:pt x="18476" y="21134"/>
                  </a:lnTo>
                  <a:lnTo>
                    <a:pt x="18455" y="21175"/>
                  </a:lnTo>
                  <a:lnTo>
                    <a:pt x="18476" y="21217"/>
                  </a:lnTo>
                  <a:lnTo>
                    <a:pt x="18581" y="21217"/>
                  </a:lnTo>
                  <a:lnTo>
                    <a:pt x="18623" y="21155"/>
                  </a:lnTo>
                  <a:lnTo>
                    <a:pt x="18623" y="21071"/>
                  </a:lnTo>
                  <a:lnTo>
                    <a:pt x="18602" y="21008"/>
                  </a:lnTo>
                  <a:lnTo>
                    <a:pt x="18602" y="20820"/>
                  </a:lnTo>
                  <a:lnTo>
                    <a:pt x="18623" y="20736"/>
                  </a:lnTo>
                  <a:lnTo>
                    <a:pt x="18623" y="20631"/>
                  </a:lnTo>
                  <a:lnTo>
                    <a:pt x="18665" y="20590"/>
                  </a:lnTo>
                  <a:lnTo>
                    <a:pt x="18623" y="20527"/>
                  </a:lnTo>
                  <a:lnTo>
                    <a:pt x="18581" y="20527"/>
                  </a:lnTo>
                  <a:lnTo>
                    <a:pt x="18602" y="20485"/>
                  </a:lnTo>
                  <a:lnTo>
                    <a:pt x="18623" y="20422"/>
                  </a:lnTo>
                  <a:lnTo>
                    <a:pt x="18602" y="20401"/>
                  </a:lnTo>
                  <a:lnTo>
                    <a:pt x="18497" y="20443"/>
                  </a:lnTo>
                  <a:lnTo>
                    <a:pt x="18497" y="20401"/>
                  </a:lnTo>
                  <a:lnTo>
                    <a:pt x="18518" y="20339"/>
                  </a:lnTo>
                  <a:lnTo>
                    <a:pt x="18623" y="20318"/>
                  </a:lnTo>
                  <a:lnTo>
                    <a:pt x="18685" y="20276"/>
                  </a:lnTo>
                  <a:lnTo>
                    <a:pt x="18685" y="20171"/>
                  </a:lnTo>
                  <a:lnTo>
                    <a:pt x="18665" y="20108"/>
                  </a:lnTo>
                  <a:lnTo>
                    <a:pt x="18602" y="20129"/>
                  </a:lnTo>
                  <a:lnTo>
                    <a:pt x="18581" y="20087"/>
                  </a:lnTo>
                  <a:lnTo>
                    <a:pt x="18623" y="20004"/>
                  </a:lnTo>
                  <a:lnTo>
                    <a:pt x="18685" y="19899"/>
                  </a:lnTo>
                  <a:lnTo>
                    <a:pt x="18685" y="19857"/>
                  </a:lnTo>
                  <a:lnTo>
                    <a:pt x="18623" y="19857"/>
                  </a:lnTo>
                  <a:lnTo>
                    <a:pt x="18560" y="19899"/>
                  </a:lnTo>
                  <a:lnTo>
                    <a:pt x="18476" y="20025"/>
                  </a:lnTo>
                  <a:lnTo>
                    <a:pt x="18455" y="20171"/>
                  </a:lnTo>
                  <a:lnTo>
                    <a:pt x="18393" y="20192"/>
                  </a:lnTo>
                  <a:lnTo>
                    <a:pt x="18393" y="20129"/>
                  </a:lnTo>
                  <a:lnTo>
                    <a:pt x="18413" y="20004"/>
                  </a:lnTo>
                  <a:lnTo>
                    <a:pt x="18413" y="19962"/>
                  </a:lnTo>
                  <a:lnTo>
                    <a:pt x="18393" y="19899"/>
                  </a:lnTo>
                  <a:lnTo>
                    <a:pt x="18393" y="19857"/>
                  </a:lnTo>
                  <a:lnTo>
                    <a:pt x="18413" y="19774"/>
                  </a:lnTo>
                  <a:lnTo>
                    <a:pt x="18497" y="19690"/>
                  </a:lnTo>
                  <a:lnTo>
                    <a:pt x="18581" y="19648"/>
                  </a:lnTo>
                  <a:lnTo>
                    <a:pt x="18602" y="19564"/>
                  </a:lnTo>
                  <a:lnTo>
                    <a:pt x="18560" y="19502"/>
                  </a:lnTo>
                  <a:lnTo>
                    <a:pt x="18476" y="19502"/>
                  </a:lnTo>
                  <a:lnTo>
                    <a:pt x="18413" y="19564"/>
                  </a:lnTo>
                  <a:lnTo>
                    <a:pt x="18393" y="19606"/>
                  </a:lnTo>
                  <a:lnTo>
                    <a:pt x="18372" y="19648"/>
                  </a:lnTo>
                  <a:lnTo>
                    <a:pt x="18393" y="19543"/>
                  </a:lnTo>
                  <a:lnTo>
                    <a:pt x="18413" y="19481"/>
                  </a:lnTo>
                  <a:lnTo>
                    <a:pt x="18393" y="19460"/>
                  </a:lnTo>
                  <a:lnTo>
                    <a:pt x="18351" y="19481"/>
                  </a:lnTo>
                  <a:lnTo>
                    <a:pt x="18246" y="19564"/>
                  </a:lnTo>
                  <a:lnTo>
                    <a:pt x="18162" y="19648"/>
                  </a:lnTo>
                  <a:lnTo>
                    <a:pt x="18162" y="19606"/>
                  </a:lnTo>
                  <a:lnTo>
                    <a:pt x="18183" y="19543"/>
                  </a:lnTo>
                  <a:lnTo>
                    <a:pt x="18246" y="19460"/>
                  </a:lnTo>
                  <a:lnTo>
                    <a:pt x="18288" y="19397"/>
                  </a:lnTo>
                  <a:lnTo>
                    <a:pt x="18351" y="19292"/>
                  </a:lnTo>
                  <a:lnTo>
                    <a:pt x="18351" y="19271"/>
                  </a:lnTo>
                  <a:lnTo>
                    <a:pt x="18288" y="19230"/>
                  </a:lnTo>
                  <a:lnTo>
                    <a:pt x="18267" y="19167"/>
                  </a:lnTo>
                  <a:lnTo>
                    <a:pt x="18204" y="19167"/>
                  </a:lnTo>
                  <a:lnTo>
                    <a:pt x="18162" y="19125"/>
                  </a:lnTo>
                  <a:lnTo>
                    <a:pt x="18141" y="19041"/>
                  </a:lnTo>
                  <a:lnTo>
                    <a:pt x="18079" y="19020"/>
                  </a:lnTo>
                  <a:lnTo>
                    <a:pt x="17995" y="18937"/>
                  </a:lnTo>
                  <a:lnTo>
                    <a:pt x="17953" y="18937"/>
                  </a:lnTo>
                  <a:lnTo>
                    <a:pt x="17932" y="18916"/>
                  </a:lnTo>
                  <a:lnTo>
                    <a:pt x="17869" y="18916"/>
                  </a:lnTo>
                  <a:lnTo>
                    <a:pt x="17869" y="18853"/>
                  </a:lnTo>
                  <a:lnTo>
                    <a:pt x="17849" y="18811"/>
                  </a:lnTo>
                  <a:lnTo>
                    <a:pt x="17660" y="18665"/>
                  </a:lnTo>
                  <a:lnTo>
                    <a:pt x="17639" y="18623"/>
                  </a:lnTo>
                  <a:lnTo>
                    <a:pt x="17535" y="18560"/>
                  </a:lnTo>
                  <a:lnTo>
                    <a:pt x="17430" y="18560"/>
                  </a:lnTo>
                  <a:lnTo>
                    <a:pt x="17325" y="18602"/>
                  </a:lnTo>
                  <a:lnTo>
                    <a:pt x="17242" y="18707"/>
                  </a:lnTo>
                  <a:lnTo>
                    <a:pt x="17242" y="18644"/>
                  </a:lnTo>
                  <a:lnTo>
                    <a:pt x="17221" y="18560"/>
                  </a:lnTo>
                  <a:lnTo>
                    <a:pt x="17053" y="18518"/>
                  </a:lnTo>
                  <a:lnTo>
                    <a:pt x="16949" y="18518"/>
                  </a:lnTo>
                  <a:lnTo>
                    <a:pt x="16844" y="18539"/>
                  </a:lnTo>
                  <a:lnTo>
                    <a:pt x="16823" y="18518"/>
                  </a:lnTo>
                  <a:lnTo>
                    <a:pt x="16907" y="18434"/>
                  </a:lnTo>
                  <a:lnTo>
                    <a:pt x="16949" y="18476"/>
                  </a:lnTo>
                  <a:lnTo>
                    <a:pt x="17137" y="18476"/>
                  </a:lnTo>
                  <a:lnTo>
                    <a:pt x="17221" y="18497"/>
                  </a:lnTo>
                  <a:lnTo>
                    <a:pt x="17325" y="18497"/>
                  </a:lnTo>
                  <a:lnTo>
                    <a:pt x="17430" y="18476"/>
                  </a:lnTo>
                  <a:lnTo>
                    <a:pt x="17472" y="18393"/>
                  </a:lnTo>
                  <a:lnTo>
                    <a:pt x="17514" y="18204"/>
                  </a:lnTo>
                  <a:lnTo>
                    <a:pt x="17472" y="18121"/>
                  </a:lnTo>
                  <a:lnTo>
                    <a:pt x="17451" y="18100"/>
                  </a:lnTo>
                  <a:lnTo>
                    <a:pt x="17409" y="18100"/>
                  </a:lnTo>
                  <a:lnTo>
                    <a:pt x="17263" y="17995"/>
                  </a:lnTo>
                  <a:lnTo>
                    <a:pt x="17221" y="17974"/>
                  </a:lnTo>
                  <a:lnTo>
                    <a:pt x="17158" y="17974"/>
                  </a:lnTo>
                  <a:lnTo>
                    <a:pt x="17053" y="18058"/>
                  </a:lnTo>
                  <a:lnTo>
                    <a:pt x="17012" y="18058"/>
                  </a:lnTo>
                  <a:lnTo>
                    <a:pt x="16928" y="18079"/>
                  </a:lnTo>
                  <a:lnTo>
                    <a:pt x="16886" y="18162"/>
                  </a:lnTo>
                  <a:lnTo>
                    <a:pt x="16844" y="18162"/>
                  </a:lnTo>
                  <a:lnTo>
                    <a:pt x="16844" y="18079"/>
                  </a:lnTo>
                  <a:lnTo>
                    <a:pt x="16823" y="18016"/>
                  </a:lnTo>
                  <a:lnTo>
                    <a:pt x="16781" y="18016"/>
                  </a:lnTo>
                  <a:lnTo>
                    <a:pt x="16635" y="18058"/>
                  </a:lnTo>
                  <a:lnTo>
                    <a:pt x="16593" y="18079"/>
                  </a:lnTo>
                  <a:lnTo>
                    <a:pt x="16530" y="18079"/>
                  </a:lnTo>
                  <a:lnTo>
                    <a:pt x="16572" y="18058"/>
                  </a:lnTo>
                  <a:lnTo>
                    <a:pt x="16677" y="17995"/>
                  </a:lnTo>
                  <a:lnTo>
                    <a:pt x="16781" y="17974"/>
                  </a:lnTo>
                  <a:lnTo>
                    <a:pt x="16802" y="17911"/>
                  </a:lnTo>
                  <a:lnTo>
                    <a:pt x="16781" y="17870"/>
                  </a:lnTo>
                  <a:lnTo>
                    <a:pt x="16719" y="17849"/>
                  </a:lnTo>
                  <a:lnTo>
                    <a:pt x="16677" y="17870"/>
                  </a:lnTo>
                  <a:lnTo>
                    <a:pt x="16719" y="17807"/>
                  </a:lnTo>
                  <a:lnTo>
                    <a:pt x="16781" y="17807"/>
                  </a:lnTo>
                  <a:lnTo>
                    <a:pt x="16823" y="17849"/>
                  </a:lnTo>
                  <a:lnTo>
                    <a:pt x="16928" y="17953"/>
                  </a:lnTo>
                  <a:lnTo>
                    <a:pt x="17012" y="17974"/>
                  </a:lnTo>
                  <a:lnTo>
                    <a:pt x="17095" y="17953"/>
                  </a:lnTo>
                  <a:lnTo>
                    <a:pt x="17200" y="17870"/>
                  </a:lnTo>
                  <a:lnTo>
                    <a:pt x="17367" y="17870"/>
                  </a:lnTo>
                  <a:lnTo>
                    <a:pt x="17430" y="17786"/>
                  </a:lnTo>
                  <a:lnTo>
                    <a:pt x="17472" y="17765"/>
                  </a:lnTo>
                  <a:lnTo>
                    <a:pt x="17514" y="17702"/>
                  </a:lnTo>
                  <a:lnTo>
                    <a:pt x="17472" y="17639"/>
                  </a:lnTo>
                  <a:lnTo>
                    <a:pt x="17409" y="17577"/>
                  </a:lnTo>
                  <a:lnTo>
                    <a:pt x="17263" y="17556"/>
                  </a:lnTo>
                  <a:lnTo>
                    <a:pt x="17200" y="17493"/>
                  </a:lnTo>
                  <a:lnTo>
                    <a:pt x="17137" y="17451"/>
                  </a:lnTo>
                  <a:lnTo>
                    <a:pt x="17033" y="17451"/>
                  </a:lnTo>
                  <a:lnTo>
                    <a:pt x="16928" y="17430"/>
                  </a:lnTo>
                  <a:lnTo>
                    <a:pt x="16844" y="17451"/>
                  </a:lnTo>
                  <a:lnTo>
                    <a:pt x="16823" y="17493"/>
                  </a:lnTo>
                  <a:lnTo>
                    <a:pt x="16740" y="17556"/>
                  </a:lnTo>
                  <a:lnTo>
                    <a:pt x="16677" y="17535"/>
                  </a:lnTo>
                  <a:lnTo>
                    <a:pt x="16593" y="17493"/>
                  </a:lnTo>
                  <a:lnTo>
                    <a:pt x="16489" y="17493"/>
                  </a:lnTo>
                  <a:lnTo>
                    <a:pt x="16468" y="17556"/>
                  </a:lnTo>
                  <a:lnTo>
                    <a:pt x="16426" y="17598"/>
                  </a:lnTo>
                  <a:lnTo>
                    <a:pt x="16384" y="17577"/>
                  </a:lnTo>
                  <a:lnTo>
                    <a:pt x="16321" y="17535"/>
                  </a:lnTo>
                  <a:lnTo>
                    <a:pt x="16300" y="17535"/>
                  </a:lnTo>
                  <a:lnTo>
                    <a:pt x="16279" y="17472"/>
                  </a:lnTo>
                  <a:lnTo>
                    <a:pt x="16321" y="17430"/>
                  </a:lnTo>
                  <a:lnTo>
                    <a:pt x="16426" y="17388"/>
                  </a:lnTo>
                  <a:lnTo>
                    <a:pt x="16572" y="17430"/>
                  </a:lnTo>
                  <a:lnTo>
                    <a:pt x="16740" y="17430"/>
                  </a:lnTo>
                  <a:lnTo>
                    <a:pt x="16802" y="17367"/>
                  </a:lnTo>
                  <a:lnTo>
                    <a:pt x="16802" y="17326"/>
                  </a:lnTo>
                  <a:lnTo>
                    <a:pt x="16740" y="17221"/>
                  </a:lnTo>
                  <a:lnTo>
                    <a:pt x="16635" y="17137"/>
                  </a:lnTo>
                  <a:lnTo>
                    <a:pt x="16530" y="17074"/>
                  </a:lnTo>
                  <a:lnTo>
                    <a:pt x="16489" y="17012"/>
                  </a:lnTo>
                  <a:lnTo>
                    <a:pt x="16489" y="16907"/>
                  </a:lnTo>
                  <a:lnTo>
                    <a:pt x="16509" y="16865"/>
                  </a:lnTo>
                  <a:lnTo>
                    <a:pt x="16572" y="16907"/>
                  </a:lnTo>
                  <a:lnTo>
                    <a:pt x="16593" y="16949"/>
                  </a:lnTo>
                  <a:lnTo>
                    <a:pt x="16593" y="17012"/>
                  </a:lnTo>
                  <a:lnTo>
                    <a:pt x="16677" y="17054"/>
                  </a:lnTo>
                  <a:lnTo>
                    <a:pt x="16802" y="17158"/>
                  </a:lnTo>
                  <a:lnTo>
                    <a:pt x="16823" y="17221"/>
                  </a:lnTo>
                  <a:lnTo>
                    <a:pt x="16886" y="17242"/>
                  </a:lnTo>
                  <a:lnTo>
                    <a:pt x="16928" y="17242"/>
                  </a:lnTo>
                  <a:lnTo>
                    <a:pt x="17012" y="17326"/>
                  </a:lnTo>
                  <a:lnTo>
                    <a:pt x="17095" y="17326"/>
                  </a:lnTo>
                  <a:lnTo>
                    <a:pt x="17200" y="17284"/>
                  </a:lnTo>
                  <a:lnTo>
                    <a:pt x="17263" y="17242"/>
                  </a:lnTo>
                  <a:lnTo>
                    <a:pt x="17346" y="17221"/>
                  </a:lnTo>
                  <a:lnTo>
                    <a:pt x="17409" y="17158"/>
                  </a:lnTo>
                  <a:lnTo>
                    <a:pt x="17472" y="17116"/>
                  </a:lnTo>
                  <a:lnTo>
                    <a:pt x="17556" y="17074"/>
                  </a:lnTo>
                  <a:lnTo>
                    <a:pt x="17606" y="17074"/>
                  </a:lnTo>
                  <a:lnTo>
                    <a:pt x="17618" y="17116"/>
                  </a:lnTo>
                  <a:lnTo>
                    <a:pt x="17618" y="17074"/>
                  </a:lnTo>
                  <a:lnTo>
                    <a:pt x="17618" y="17033"/>
                  </a:lnTo>
                  <a:lnTo>
                    <a:pt x="17577" y="16970"/>
                  </a:lnTo>
                  <a:lnTo>
                    <a:pt x="17588" y="17010"/>
                  </a:lnTo>
                  <a:lnTo>
                    <a:pt x="17472" y="16844"/>
                  </a:lnTo>
                  <a:lnTo>
                    <a:pt x="17409" y="16802"/>
                  </a:lnTo>
                  <a:lnTo>
                    <a:pt x="17409" y="16740"/>
                  </a:lnTo>
                  <a:lnTo>
                    <a:pt x="17430" y="16719"/>
                  </a:lnTo>
                  <a:lnTo>
                    <a:pt x="17472" y="16719"/>
                  </a:lnTo>
                  <a:lnTo>
                    <a:pt x="17535" y="16761"/>
                  </a:lnTo>
                  <a:lnTo>
                    <a:pt x="17535" y="16823"/>
                  </a:lnTo>
                  <a:lnTo>
                    <a:pt x="17577" y="16865"/>
                  </a:lnTo>
                  <a:lnTo>
                    <a:pt x="17681" y="17074"/>
                  </a:lnTo>
                  <a:lnTo>
                    <a:pt x="17869" y="17284"/>
                  </a:lnTo>
                  <a:lnTo>
                    <a:pt x="17890" y="17326"/>
                  </a:lnTo>
                  <a:lnTo>
                    <a:pt x="17932" y="17263"/>
                  </a:lnTo>
                  <a:lnTo>
                    <a:pt x="17932" y="17179"/>
                  </a:lnTo>
                  <a:lnTo>
                    <a:pt x="17953" y="17012"/>
                  </a:lnTo>
                  <a:lnTo>
                    <a:pt x="17953" y="16907"/>
                  </a:lnTo>
                  <a:lnTo>
                    <a:pt x="17995" y="16844"/>
                  </a:lnTo>
                  <a:lnTo>
                    <a:pt x="18058" y="16844"/>
                  </a:lnTo>
                  <a:lnTo>
                    <a:pt x="18100" y="16865"/>
                  </a:lnTo>
                  <a:lnTo>
                    <a:pt x="18100" y="16949"/>
                  </a:lnTo>
                  <a:lnTo>
                    <a:pt x="18141" y="17012"/>
                  </a:lnTo>
                  <a:lnTo>
                    <a:pt x="18183" y="17012"/>
                  </a:lnTo>
                  <a:lnTo>
                    <a:pt x="18372" y="17074"/>
                  </a:lnTo>
                  <a:lnTo>
                    <a:pt x="18518" y="17179"/>
                  </a:lnTo>
                  <a:lnTo>
                    <a:pt x="18602" y="17221"/>
                  </a:lnTo>
                  <a:lnTo>
                    <a:pt x="18665" y="17179"/>
                  </a:lnTo>
                  <a:lnTo>
                    <a:pt x="18706" y="17179"/>
                  </a:lnTo>
                  <a:lnTo>
                    <a:pt x="18769" y="17221"/>
                  </a:lnTo>
                  <a:lnTo>
                    <a:pt x="18769" y="17263"/>
                  </a:lnTo>
                  <a:lnTo>
                    <a:pt x="18602" y="17284"/>
                  </a:lnTo>
                  <a:lnTo>
                    <a:pt x="18581" y="17326"/>
                  </a:lnTo>
                  <a:lnTo>
                    <a:pt x="18476" y="17221"/>
                  </a:lnTo>
                  <a:lnTo>
                    <a:pt x="18288" y="17116"/>
                  </a:lnTo>
                  <a:lnTo>
                    <a:pt x="18246" y="17074"/>
                  </a:lnTo>
                  <a:lnTo>
                    <a:pt x="18204" y="17054"/>
                  </a:lnTo>
                  <a:lnTo>
                    <a:pt x="18162" y="17054"/>
                  </a:lnTo>
                  <a:lnTo>
                    <a:pt x="18121" y="17074"/>
                  </a:lnTo>
                  <a:lnTo>
                    <a:pt x="18121" y="17137"/>
                  </a:lnTo>
                  <a:lnTo>
                    <a:pt x="18183" y="17221"/>
                  </a:lnTo>
                  <a:lnTo>
                    <a:pt x="18413" y="17430"/>
                  </a:lnTo>
                  <a:lnTo>
                    <a:pt x="18518" y="17535"/>
                  </a:lnTo>
                  <a:lnTo>
                    <a:pt x="18685" y="17598"/>
                  </a:lnTo>
                  <a:lnTo>
                    <a:pt x="18790" y="17681"/>
                  </a:lnTo>
                  <a:lnTo>
                    <a:pt x="18832" y="17702"/>
                  </a:lnTo>
                  <a:lnTo>
                    <a:pt x="18916" y="17681"/>
                  </a:lnTo>
                  <a:lnTo>
                    <a:pt x="18937" y="17639"/>
                  </a:lnTo>
                  <a:lnTo>
                    <a:pt x="18999" y="17556"/>
                  </a:lnTo>
                  <a:lnTo>
                    <a:pt x="19125" y="17556"/>
                  </a:lnTo>
                  <a:lnTo>
                    <a:pt x="19167" y="17493"/>
                  </a:lnTo>
                  <a:lnTo>
                    <a:pt x="19167" y="17430"/>
                  </a:lnTo>
                  <a:lnTo>
                    <a:pt x="19250" y="17367"/>
                  </a:lnTo>
                  <a:lnTo>
                    <a:pt x="19313" y="17367"/>
                  </a:lnTo>
                  <a:lnTo>
                    <a:pt x="19376" y="17388"/>
                  </a:lnTo>
                  <a:lnTo>
                    <a:pt x="19460" y="17430"/>
                  </a:lnTo>
                  <a:lnTo>
                    <a:pt x="19564" y="17388"/>
                  </a:lnTo>
                  <a:lnTo>
                    <a:pt x="19669" y="17388"/>
                  </a:lnTo>
                  <a:lnTo>
                    <a:pt x="19690" y="17346"/>
                  </a:lnTo>
                  <a:lnTo>
                    <a:pt x="19732" y="17221"/>
                  </a:lnTo>
                  <a:lnTo>
                    <a:pt x="19732" y="17116"/>
                  </a:lnTo>
                  <a:lnTo>
                    <a:pt x="19774" y="17033"/>
                  </a:lnTo>
                  <a:lnTo>
                    <a:pt x="19857" y="16907"/>
                  </a:lnTo>
                  <a:lnTo>
                    <a:pt x="19857" y="16823"/>
                  </a:lnTo>
                  <a:lnTo>
                    <a:pt x="19836" y="16761"/>
                  </a:lnTo>
                  <a:lnTo>
                    <a:pt x="19753" y="16740"/>
                  </a:lnTo>
                  <a:lnTo>
                    <a:pt x="19648" y="16761"/>
                  </a:lnTo>
                  <a:lnTo>
                    <a:pt x="19627" y="16802"/>
                  </a:lnTo>
                  <a:lnTo>
                    <a:pt x="19585" y="16761"/>
                  </a:lnTo>
                  <a:lnTo>
                    <a:pt x="19543" y="16761"/>
                  </a:lnTo>
                  <a:lnTo>
                    <a:pt x="19522" y="16802"/>
                  </a:lnTo>
                  <a:lnTo>
                    <a:pt x="19439" y="16740"/>
                  </a:lnTo>
                  <a:lnTo>
                    <a:pt x="19376" y="16656"/>
                  </a:lnTo>
                  <a:lnTo>
                    <a:pt x="19334" y="16614"/>
                  </a:lnTo>
                  <a:lnTo>
                    <a:pt x="19313" y="16530"/>
                  </a:lnTo>
                  <a:lnTo>
                    <a:pt x="19271" y="16530"/>
                  </a:lnTo>
                  <a:lnTo>
                    <a:pt x="19250" y="16614"/>
                  </a:lnTo>
                  <a:lnTo>
                    <a:pt x="19250" y="16719"/>
                  </a:lnTo>
                  <a:lnTo>
                    <a:pt x="19313" y="16740"/>
                  </a:lnTo>
                  <a:lnTo>
                    <a:pt x="19313" y="16823"/>
                  </a:lnTo>
                  <a:lnTo>
                    <a:pt x="19250" y="16907"/>
                  </a:lnTo>
                  <a:lnTo>
                    <a:pt x="19229" y="17012"/>
                  </a:lnTo>
                  <a:lnTo>
                    <a:pt x="19209" y="16949"/>
                  </a:lnTo>
                  <a:lnTo>
                    <a:pt x="19229" y="16823"/>
                  </a:lnTo>
                  <a:lnTo>
                    <a:pt x="19209" y="16719"/>
                  </a:lnTo>
                  <a:lnTo>
                    <a:pt x="19146" y="16698"/>
                  </a:lnTo>
                  <a:lnTo>
                    <a:pt x="19125" y="16551"/>
                  </a:lnTo>
                  <a:lnTo>
                    <a:pt x="19062" y="16530"/>
                  </a:lnTo>
                  <a:lnTo>
                    <a:pt x="19041" y="16489"/>
                  </a:lnTo>
                  <a:lnTo>
                    <a:pt x="19041" y="16447"/>
                  </a:lnTo>
                  <a:lnTo>
                    <a:pt x="19104" y="16426"/>
                  </a:lnTo>
                  <a:lnTo>
                    <a:pt x="19161" y="16311"/>
                  </a:lnTo>
                  <a:lnTo>
                    <a:pt x="19146" y="16279"/>
                  </a:lnTo>
                  <a:lnTo>
                    <a:pt x="19104" y="16238"/>
                  </a:lnTo>
                  <a:lnTo>
                    <a:pt x="19146" y="16217"/>
                  </a:lnTo>
                  <a:lnTo>
                    <a:pt x="19229" y="16217"/>
                  </a:lnTo>
                  <a:lnTo>
                    <a:pt x="19271" y="16175"/>
                  </a:lnTo>
                  <a:lnTo>
                    <a:pt x="19313" y="16091"/>
                  </a:lnTo>
                  <a:lnTo>
                    <a:pt x="19313" y="15966"/>
                  </a:lnTo>
                  <a:lnTo>
                    <a:pt x="19271" y="15903"/>
                  </a:lnTo>
                  <a:lnTo>
                    <a:pt x="19271" y="15861"/>
                  </a:lnTo>
                  <a:lnTo>
                    <a:pt x="19334" y="15861"/>
                  </a:lnTo>
                  <a:lnTo>
                    <a:pt x="19376" y="15903"/>
                  </a:lnTo>
                  <a:lnTo>
                    <a:pt x="19439" y="15986"/>
                  </a:lnTo>
                  <a:lnTo>
                    <a:pt x="19481" y="16007"/>
                  </a:lnTo>
                  <a:lnTo>
                    <a:pt x="19564" y="16007"/>
                  </a:lnTo>
                  <a:lnTo>
                    <a:pt x="19648" y="15966"/>
                  </a:lnTo>
                  <a:lnTo>
                    <a:pt x="19732" y="15986"/>
                  </a:lnTo>
                  <a:lnTo>
                    <a:pt x="19794" y="16028"/>
                  </a:lnTo>
                  <a:lnTo>
                    <a:pt x="19899" y="16070"/>
                  </a:lnTo>
                  <a:lnTo>
                    <a:pt x="20046" y="16175"/>
                  </a:lnTo>
                  <a:lnTo>
                    <a:pt x="20046" y="16238"/>
                  </a:lnTo>
                  <a:lnTo>
                    <a:pt x="20066" y="16321"/>
                  </a:lnTo>
                  <a:lnTo>
                    <a:pt x="20108" y="16384"/>
                  </a:lnTo>
                  <a:lnTo>
                    <a:pt x="20150" y="16447"/>
                  </a:lnTo>
                  <a:lnTo>
                    <a:pt x="20192" y="16489"/>
                  </a:lnTo>
                  <a:lnTo>
                    <a:pt x="20318" y="16405"/>
                  </a:lnTo>
                  <a:lnTo>
                    <a:pt x="20422" y="16238"/>
                  </a:lnTo>
                  <a:lnTo>
                    <a:pt x="20485" y="16133"/>
                  </a:lnTo>
                  <a:lnTo>
                    <a:pt x="20422" y="16091"/>
                  </a:lnTo>
                  <a:lnTo>
                    <a:pt x="20401" y="15986"/>
                  </a:lnTo>
                  <a:lnTo>
                    <a:pt x="20464" y="15924"/>
                  </a:lnTo>
                  <a:lnTo>
                    <a:pt x="20464" y="15882"/>
                  </a:lnTo>
                  <a:lnTo>
                    <a:pt x="20359" y="15861"/>
                  </a:lnTo>
                  <a:lnTo>
                    <a:pt x="20276" y="15903"/>
                  </a:lnTo>
                  <a:lnTo>
                    <a:pt x="20255" y="15966"/>
                  </a:lnTo>
                  <a:lnTo>
                    <a:pt x="20108" y="15882"/>
                  </a:lnTo>
                  <a:lnTo>
                    <a:pt x="20046" y="15777"/>
                  </a:lnTo>
                  <a:lnTo>
                    <a:pt x="19899" y="15756"/>
                  </a:lnTo>
                  <a:lnTo>
                    <a:pt x="19857" y="15777"/>
                  </a:lnTo>
                  <a:lnTo>
                    <a:pt x="19794" y="15714"/>
                  </a:lnTo>
                  <a:lnTo>
                    <a:pt x="19794" y="15673"/>
                  </a:lnTo>
                  <a:lnTo>
                    <a:pt x="19857" y="15673"/>
                  </a:lnTo>
                  <a:lnTo>
                    <a:pt x="19899" y="15589"/>
                  </a:lnTo>
                  <a:lnTo>
                    <a:pt x="19941" y="15401"/>
                  </a:lnTo>
                  <a:lnTo>
                    <a:pt x="19962" y="15380"/>
                  </a:lnTo>
                  <a:lnTo>
                    <a:pt x="19962" y="15296"/>
                  </a:lnTo>
                  <a:lnTo>
                    <a:pt x="19836" y="15254"/>
                  </a:lnTo>
                  <a:lnTo>
                    <a:pt x="19774" y="15254"/>
                  </a:lnTo>
                  <a:lnTo>
                    <a:pt x="19669" y="15359"/>
                  </a:lnTo>
                  <a:lnTo>
                    <a:pt x="19564" y="15380"/>
                  </a:lnTo>
                  <a:lnTo>
                    <a:pt x="19460" y="15359"/>
                  </a:lnTo>
                  <a:lnTo>
                    <a:pt x="19439" y="15296"/>
                  </a:lnTo>
                  <a:lnTo>
                    <a:pt x="19418" y="15191"/>
                  </a:lnTo>
                  <a:lnTo>
                    <a:pt x="19376" y="15149"/>
                  </a:lnTo>
                  <a:lnTo>
                    <a:pt x="19376" y="15066"/>
                  </a:lnTo>
                  <a:lnTo>
                    <a:pt x="19460" y="15129"/>
                  </a:lnTo>
                  <a:lnTo>
                    <a:pt x="19481" y="15170"/>
                  </a:lnTo>
                  <a:lnTo>
                    <a:pt x="19460" y="15233"/>
                  </a:lnTo>
                  <a:lnTo>
                    <a:pt x="19481" y="15296"/>
                  </a:lnTo>
                  <a:lnTo>
                    <a:pt x="19564" y="15359"/>
                  </a:lnTo>
                  <a:lnTo>
                    <a:pt x="19648" y="15359"/>
                  </a:lnTo>
                  <a:lnTo>
                    <a:pt x="19753" y="15254"/>
                  </a:lnTo>
                  <a:lnTo>
                    <a:pt x="19836" y="15233"/>
                  </a:lnTo>
                  <a:lnTo>
                    <a:pt x="19941" y="15233"/>
                  </a:lnTo>
                  <a:lnTo>
                    <a:pt x="19983" y="15275"/>
                  </a:lnTo>
                  <a:lnTo>
                    <a:pt x="20046" y="15275"/>
                  </a:lnTo>
                  <a:lnTo>
                    <a:pt x="20066" y="15233"/>
                  </a:lnTo>
                  <a:lnTo>
                    <a:pt x="20046" y="15170"/>
                  </a:lnTo>
                  <a:lnTo>
                    <a:pt x="19836" y="14961"/>
                  </a:lnTo>
                  <a:lnTo>
                    <a:pt x="19669" y="14836"/>
                  </a:lnTo>
                  <a:lnTo>
                    <a:pt x="19522" y="14836"/>
                  </a:lnTo>
                  <a:lnTo>
                    <a:pt x="19355" y="14752"/>
                  </a:lnTo>
                  <a:lnTo>
                    <a:pt x="19271" y="14647"/>
                  </a:lnTo>
                  <a:lnTo>
                    <a:pt x="19271" y="14564"/>
                  </a:lnTo>
                  <a:lnTo>
                    <a:pt x="19271" y="14522"/>
                  </a:lnTo>
                  <a:lnTo>
                    <a:pt x="19334" y="14564"/>
                  </a:lnTo>
                  <a:lnTo>
                    <a:pt x="19376" y="14668"/>
                  </a:lnTo>
                  <a:lnTo>
                    <a:pt x="19460" y="14731"/>
                  </a:lnTo>
                  <a:lnTo>
                    <a:pt x="19585" y="14731"/>
                  </a:lnTo>
                  <a:lnTo>
                    <a:pt x="19627" y="14668"/>
                  </a:lnTo>
                  <a:lnTo>
                    <a:pt x="19627" y="14626"/>
                  </a:lnTo>
                  <a:lnTo>
                    <a:pt x="19522" y="14522"/>
                  </a:lnTo>
                  <a:lnTo>
                    <a:pt x="19481" y="14459"/>
                  </a:lnTo>
                  <a:lnTo>
                    <a:pt x="19481" y="14438"/>
                  </a:lnTo>
                  <a:lnTo>
                    <a:pt x="19522" y="14438"/>
                  </a:lnTo>
                  <a:lnTo>
                    <a:pt x="19564" y="14459"/>
                  </a:lnTo>
                  <a:lnTo>
                    <a:pt x="19690" y="14626"/>
                  </a:lnTo>
                  <a:lnTo>
                    <a:pt x="19753" y="14731"/>
                  </a:lnTo>
                  <a:lnTo>
                    <a:pt x="19753" y="14773"/>
                  </a:lnTo>
                  <a:lnTo>
                    <a:pt x="19857" y="14857"/>
                  </a:lnTo>
                  <a:lnTo>
                    <a:pt x="19962" y="14940"/>
                  </a:lnTo>
                  <a:lnTo>
                    <a:pt x="20087" y="15087"/>
                  </a:lnTo>
                  <a:lnTo>
                    <a:pt x="20171" y="15129"/>
                  </a:lnTo>
                  <a:lnTo>
                    <a:pt x="20213" y="15087"/>
                  </a:lnTo>
                  <a:lnTo>
                    <a:pt x="20276" y="15129"/>
                  </a:lnTo>
                  <a:lnTo>
                    <a:pt x="20297" y="15170"/>
                  </a:lnTo>
                  <a:lnTo>
                    <a:pt x="20213" y="15233"/>
                  </a:lnTo>
                  <a:lnTo>
                    <a:pt x="20276" y="15296"/>
                  </a:lnTo>
                  <a:lnTo>
                    <a:pt x="20318" y="15359"/>
                  </a:lnTo>
                  <a:lnTo>
                    <a:pt x="20380" y="15359"/>
                  </a:lnTo>
                  <a:lnTo>
                    <a:pt x="20422" y="15275"/>
                  </a:lnTo>
                  <a:lnTo>
                    <a:pt x="20485" y="15087"/>
                  </a:lnTo>
                  <a:lnTo>
                    <a:pt x="20506" y="15045"/>
                  </a:lnTo>
                  <a:lnTo>
                    <a:pt x="20527" y="14982"/>
                  </a:lnTo>
                  <a:lnTo>
                    <a:pt x="20506" y="14877"/>
                  </a:lnTo>
                  <a:lnTo>
                    <a:pt x="20506" y="14836"/>
                  </a:lnTo>
                  <a:lnTo>
                    <a:pt x="20506" y="14710"/>
                  </a:lnTo>
                  <a:lnTo>
                    <a:pt x="20464" y="14626"/>
                  </a:lnTo>
                  <a:lnTo>
                    <a:pt x="20464" y="14564"/>
                  </a:lnTo>
                  <a:lnTo>
                    <a:pt x="20464" y="14543"/>
                  </a:lnTo>
                  <a:lnTo>
                    <a:pt x="20506" y="14564"/>
                  </a:lnTo>
                  <a:lnTo>
                    <a:pt x="20590" y="14605"/>
                  </a:lnTo>
                  <a:lnTo>
                    <a:pt x="20610" y="14605"/>
                  </a:lnTo>
                  <a:lnTo>
                    <a:pt x="20590" y="14543"/>
                  </a:lnTo>
                  <a:lnTo>
                    <a:pt x="20506" y="14459"/>
                  </a:lnTo>
                  <a:lnTo>
                    <a:pt x="20464" y="14354"/>
                  </a:lnTo>
                  <a:lnTo>
                    <a:pt x="20401" y="14313"/>
                  </a:lnTo>
                  <a:lnTo>
                    <a:pt x="20318" y="14292"/>
                  </a:lnTo>
                  <a:lnTo>
                    <a:pt x="19962" y="14292"/>
                  </a:lnTo>
                  <a:lnTo>
                    <a:pt x="19920" y="14208"/>
                  </a:lnTo>
                  <a:lnTo>
                    <a:pt x="19836" y="14145"/>
                  </a:lnTo>
                  <a:lnTo>
                    <a:pt x="19648" y="14145"/>
                  </a:lnTo>
                  <a:lnTo>
                    <a:pt x="19564" y="14187"/>
                  </a:lnTo>
                  <a:lnTo>
                    <a:pt x="19502" y="14187"/>
                  </a:lnTo>
                  <a:lnTo>
                    <a:pt x="19460" y="14124"/>
                  </a:lnTo>
                  <a:lnTo>
                    <a:pt x="19439" y="14103"/>
                  </a:lnTo>
                  <a:lnTo>
                    <a:pt x="19460" y="14041"/>
                  </a:lnTo>
                  <a:lnTo>
                    <a:pt x="19502" y="14103"/>
                  </a:lnTo>
                  <a:lnTo>
                    <a:pt x="19543" y="14124"/>
                  </a:lnTo>
                  <a:lnTo>
                    <a:pt x="19669" y="14103"/>
                  </a:lnTo>
                  <a:lnTo>
                    <a:pt x="19836" y="14082"/>
                  </a:lnTo>
                  <a:lnTo>
                    <a:pt x="19878" y="14124"/>
                  </a:lnTo>
                  <a:lnTo>
                    <a:pt x="19941" y="14103"/>
                  </a:lnTo>
                  <a:lnTo>
                    <a:pt x="20025" y="14082"/>
                  </a:lnTo>
                  <a:lnTo>
                    <a:pt x="20087" y="14103"/>
                  </a:lnTo>
                  <a:lnTo>
                    <a:pt x="20150" y="14124"/>
                  </a:lnTo>
                  <a:lnTo>
                    <a:pt x="20192" y="14103"/>
                  </a:lnTo>
                  <a:lnTo>
                    <a:pt x="20234" y="14082"/>
                  </a:lnTo>
                  <a:lnTo>
                    <a:pt x="20234" y="14020"/>
                  </a:lnTo>
                  <a:lnTo>
                    <a:pt x="20234" y="13915"/>
                  </a:lnTo>
                  <a:lnTo>
                    <a:pt x="20234" y="13873"/>
                  </a:lnTo>
                  <a:lnTo>
                    <a:pt x="20171" y="13831"/>
                  </a:lnTo>
                  <a:lnTo>
                    <a:pt x="20129" y="13873"/>
                  </a:lnTo>
                  <a:lnTo>
                    <a:pt x="20066" y="13894"/>
                  </a:lnTo>
                  <a:lnTo>
                    <a:pt x="19983" y="13873"/>
                  </a:lnTo>
                  <a:lnTo>
                    <a:pt x="19857" y="13873"/>
                  </a:lnTo>
                  <a:lnTo>
                    <a:pt x="19815" y="13810"/>
                  </a:lnTo>
                  <a:lnTo>
                    <a:pt x="19711" y="13706"/>
                  </a:lnTo>
                  <a:lnTo>
                    <a:pt x="19606" y="13727"/>
                  </a:lnTo>
                  <a:lnTo>
                    <a:pt x="19564" y="13789"/>
                  </a:lnTo>
                  <a:lnTo>
                    <a:pt x="19543" y="13789"/>
                  </a:lnTo>
                  <a:lnTo>
                    <a:pt x="19543" y="13685"/>
                  </a:lnTo>
                  <a:lnTo>
                    <a:pt x="19543" y="13601"/>
                  </a:lnTo>
                  <a:lnTo>
                    <a:pt x="19522" y="13538"/>
                  </a:lnTo>
                  <a:lnTo>
                    <a:pt x="19313" y="13538"/>
                  </a:lnTo>
                  <a:lnTo>
                    <a:pt x="19229" y="13497"/>
                  </a:lnTo>
                  <a:lnTo>
                    <a:pt x="19250" y="13455"/>
                  </a:lnTo>
                  <a:lnTo>
                    <a:pt x="19313" y="13455"/>
                  </a:lnTo>
                  <a:lnTo>
                    <a:pt x="19418" y="13476"/>
                  </a:lnTo>
                  <a:lnTo>
                    <a:pt x="19460" y="13455"/>
                  </a:lnTo>
                  <a:lnTo>
                    <a:pt x="19460" y="13392"/>
                  </a:lnTo>
                  <a:lnTo>
                    <a:pt x="19439" y="13371"/>
                  </a:lnTo>
                  <a:lnTo>
                    <a:pt x="19481" y="13308"/>
                  </a:lnTo>
                  <a:lnTo>
                    <a:pt x="19460" y="13266"/>
                  </a:lnTo>
                  <a:lnTo>
                    <a:pt x="19439" y="13204"/>
                  </a:lnTo>
                  <a:lnTo>
                    <a:pt x="19481" y="13162"/>
                  </a:lnTo>
                  <a:lnTo>
                    <a:pt x="19460" y="13078"/>
                  </a:lnTo>
                  <a:lnTo>
                    <a:pt x="19460" y="12994"/>
                  </a:lnTo>
                  <a:lnTo>
                    <a:pt x="19522" y="12973"/>
                  </a:lnTo>
                  <a:lnTo>
                    <a:pt x="19543" y="12994"/>
                  </a:lnTo>
                  <a:lnTo>
                    <a:pt x="19543" y="13078"/>
                  </a:lnTo>
                  <a:lnTo>
                    <a:pt x="19585" y="13141"/>
                  </a:lnTo>
                  <a:lnTo>
                    <a:pt x="19648" y="13162"/>
                  </a:lnTo>
                  <a:lnTo>
                    <a:pt x="19732" y="13078"/>
                  </a:lnTo>
                  <a:lnTo>
                    <a:pt x="19857" y="12953"/>
                  </a:lnTo>
                  <a:lnTo>
                    <a:pt x="19941" y="12932"/>
                  </a:lnTo>
                  <a:lnTo>
                    <a:pt x="19941" y="12890"/>
                  </a:lnTo>
                  <a:lnTo>
                    <a:pt x="19899" y="12869"/>
                  </a:lnTo>
                  <a:lnTo>
                    <a:pt x="19794" y="12848"/>
                  </a:lnTo>
                  <a:lnTo>
                    <a:pt x="19732" y="12848"/>
                  </a:lnTo>
                  <a:lnTo>
                    <a:pt x="19690" y="12827"/>
                  </a:lnTo>
                  <a:lnTo>
                    <a:pt x="19774" y="12785"/>
                  </a:lnTo>
                  <a:lnTo>
                    <a:pt x="19878" y="12785"/>
                  </a:lnTo>
                  <a:lnTo>
                    <a:pt x="19941" y="12827"/>
                  </a:lnTo>
                  <a:lnTo>
                    <a:pt x="19983" y="12827"/>
                  </a:lnTo>
                  <a:lnTo>
                    <a:pt x="19983" y="12764"/>
                  </a:lnTo>
                  <a:lnTo>
                    <a:pt x="19962" y="12743"/>
                  </a:lnTo>
                  <a:lnTo>
                    <a:pt x="20046" y="12722"/>
                  </a:lnTo>
                  <a:lnTo>
                    <a:pt x="20150" y="12722"/>
                  </a:lnTo>
                  <a:lnTo>
                    <a:pt x="20213" y="12785"/>
                  </a:lnTo>
                  <a:lnTo>
                    <a:pt x="20276" y="12827"/>
                  </a:lnTo>
                  <a:lnTo>
                    <a:pt x="20318" y="12785"/>
                  </a:lnTo>
                  <a:lnTo>
                    <a:pt x="20380" y="12827"/>
                  </a:lnTo>
                  <a:lnTo>
                    <a:pt x="20422" y="12890"/>
                  </a:lnTo>
                  <a:lnTo>
                    <a:pt x="20401" y="12973"/>
                  </a:lnTo>
                  <a:lnTo>
                    <a:pt x="20422" y="13036"/>
                  </a:lnTo>
                  <a:lnTo>
                    <a:pt x="20506" y="13057"/>
                  </a:lnTo>
                  <a:lnTo>
                    <a:pt x="20527" y="13036"/>
                  </a:lnTo>
                  <a:lnTo>
                    <a:pt x="20590" y="13057"/>
                  </a:lnTo>
                  <a:lnTo>
                    <a:pt x="20631" y="13141"/>
                  </a:lnTo>
                  <a:lnTo>
                    <a:pt x="20778" y="13183"/>
                  </a:lnTo>
                  <a:lnTo>
                    <a:pt x="20820" y="13266"/>
                  </a:lnTo>
                  <a:lnTo>
                    <a:pt x="20841" y="13287"/>
                  </a:lnTo>
                  <a:lnTo>
                    <a:pt x="20882" y="13245"/>
                  </a:lnTo>
                  <a:lnTo>
                    <a:pt x="20903" y="13141"/>
                  </a:lnTo>
                  <a:lnTo>
                    <a:pt x="20945" y="13057"/>
                  </a:lnTo>
                  <a:lnTo>
                    <a:pt x="21008" y="12890"/>
                  </a:lnTo>
                  <a:lnTo>
                    <a:pt x="21008" y="12848"/>
                  </a:lnTo>
                  <a:lnTo>
                    <a:pt x="21029" y="12722"/>
                  </a:lnTo>
                  <a:lnTo>
                    <a:pt x="21050" y="12555"/>
                  </a:lnTo>
                  <a:lnTo>
                    <a:pt x="21092" y="12513"/>
                  </a:lnTo>
                  <a:lnTo>
                    <a:pt x="21092" y="12429"/>
                  </a:lnTo>
                  <a:lnTo>
                    <a:pt x="21050" y="12346"/>
                  </a:lnTo>
                  <a:lnTo>
                    <a:pt x="20987" y="12304"/>
                  </a:lnTo>
                  <a:lnTo>
                    <a:pt x="20924" y="12241"/>
                  </a:lnTo>
                  <a:lnTo>
                    <a:pt x="20882" y="12241"/>
                  </a:lnTo>
                  <a:lnTo>
                    <a:pt x="20841" y="12199"/>
                  </a:lnTo>
                  <a:lnTo>
                    <a:pt x="20841" y="12136"/>
                  </a:lnTo>
                  <a:lnTo>
                    <a:pt x="20757" y="12136"/>
                  </a:lnTo>
                  <a:lnTo>
                    <a:pt x="20694" y="12220"/>
                  </a:lnTo>
                  <a:lnTo>
                    <a:pt x="20590" y="12325"/>
                  </a:lnTo>
                  <a:lnTo>
                    <a:pt x="20506" y="12346"/>
                  </a:lnTo>
                  <a:lnTo>
                    <a:pt x="20464" y="12304"/>
                  </a:lnTo>
                  <a:lnTo>
                    <a:pt x="20485" y="12241"/>
                  </a:lnTo>
                  <a:lnTo>
                    <a:pt x="20485" y="12157"/>
                  </a:lnTo>
                  <a:lnTo>
                    <a:pt x="20485" y="12136"/>
                  </a:lnTo>
                  <a:lnTo>
                    <a:pt x="20380" y="12116"/>
                  </a:lnTo>
                  <a:lnTo>
                    <a:pt x="20297" y="12116"/>
                  </a:lnTo>
                  <a:lnTo>
                    <a:pt x="20276" y="12053"/>
                  </a:lnTo>
                  <a:lnTo>
                    <a:pt x="20338" y="12032"/>
                  </a:lnTo>
                  <a:lnTo>
                    <a:pt x="20338" y="12011"/>
                  </a:lnTo>
                  <a:lnTo>
                    <a:pt x="20255" y="11948"/>
                  </a:lnTo>
                  <a:lnTo>
                    <a:pt x="20213" y="11906"/>
                  </a:lnTo>
                  <a:lnTo>
                    <a:pt x="20255" y="11885"/>
                  </a:lnTo>
                  <a:lnTo>
                    <a:pt x="20276" y="11906"/>
                  </a:lnTo>
                  <a:lnTo>
                    <a:pt x="20359" y="11927"/>
                  </a:lnTo>
                  <a:lnTo>
                    <a:pt x="20359" y="11885"/>
                  </a:lnTo>
                  <a:lnTo>
                    <a:pt x="20297" y="11802"/>
                  </a:lnTo>
                  <a:lnTo>
                    <a:pt x="20276" y="11718"/>
                  </a:lnTo>
                  <a:lnTo>
                    <a:pt x="20297" y="11676"/>
                  </a:lnTo>
                  <a:lnTo>
                    <a:pt x="20359" y="11634"/>
                  </a:lnTo>
                  <a:lnTo>
                    <a:pt x="20380" y="11676"/>
                  </a:lnTo>
                  <a:lnTo>
                    <a:pt x="20443" y="11697"/>
                  </a:lnTo>
                  <a:lnTo>
                    <a:pt x="20464" y="11739"/>
                  </a:lnTo>
                  <a:lnTo>
                    <a:pt x="20590" y="11885"/>
                  </a:lnTo>
                  <a:lnTo>
                    <a:pt x="20673" y="11927"/>
                  </a:lnTo>
                  <a:lnTo>
                    <a:pt x="20757" y="11906"/>
                  </a:lnTo>
                  <a:lnTo>
                    <a:pt x="20799" y="11844"/>
                  </a:lnTo>
                  <a:lnTo>
                    <a:pt x="20757" y="11718"/>
                  </a:lnTo>
                  <a:lnTo>
                    <a:pt x="20652" y="11613"/>
                  </a:lnTo>
                  <a:lnTo>
                    <a:pt x="20569" y="11572"/>
                  </a:lnTo>
                  <a:lnTo>
                    <a:pt x="20464" y="11530"/>
                  </a:lnTo>
                  <a:lnTo>
                    <a:pt x="20443" y="11404"/>
                  </a:lnTo>
                  <a:lnTo>
                    <a:pt x="20380" y="11320"/>
                  </a:lnTo>
                  <a:lnTo>
                    <a:pt x="20338" y="11258"/>
                  </a:lnTo>
                  <a:lnTo>
                    <a:pt x="20255" y="11216"/>
                  </a:lnTo>
                  <a:lnTo>
                    <a:pt x="20171" y="11174"/>
                  </a:lnTo>
                  <a:lnTo>
                    <a:pt x="20171" y="11111"/>
                  </a:lnTo>
                  <a:lnTo>
                    <a:pt x="20234" y="11069"/>
                  </a:lnTo>
                  <a:lnTo>
                    <a:pt x="20234" y="11007"/>
                  </a:lnTo>
                  <a:lnTo>
                    <a:pt x="20192" y="10986"/>
                  </a:lnTo>
                  <a:lnTo>
                    <a:pt x="20192" y="10944"/>
                  </a:lnTo>
                  <a:lnTo>
                    <a:pt x="20255" y="10881"/>
                  </a:lnTo>
                  <a:lnTo>
                    <a:pt x="20297" y="10881"/>
                  </a:lnTo>
                  <a:lnTo>
                    <a:pt x="20359" y="10860"/>
                  </a:lnTo>
                  <a:lnTo>
                    <a:pt x="20443" y="10881"/>
                  </a:lnTo>
                  <a:lnTo>
                    <a:pt x="20485" y="10944"/>
                  </a:lnTo>
                  <a:lnTo>
                    <a:pt x="20401" y="10986"/>
                  </a:lnTo>
                  <a:lnTo>
                    <a:pt x="20464" y="10986"/>
                  </a:lnTo>
                  <a:lnTo>
                    <a:pt x="20548" y="11048"/>
                  </a:lnTo>
                  <a:lnTo>
                    <a:pt x="20548" y="11090"/>
                  </a:lnTo>
                  <a:lnTo>
                    <a:pt x="20569" y="11174"/>
                  </a:lnTo>
                  <a:lnTo>
                    <a:pt x="20652" y="11195"/>
                  </a:lnTo>
                  <a:lnTo>
                    <a:pt x="20757" y="11111"/>
                  </a:lnTo>
                  <a:lnTo>
                    <a:pt x="20799" y="10986"/>
                  </a:lnTo>
                  <a:lnTo>
                    <a:pt x="20820" y="10860"/>
                  </a:lnTo>
                  <a:lnTo>
                    <a:pt x="20882" y="10776"/>
                  </a:lnTo>
                  <a:lnTo>
                    <a:pt x="20903" y="10735"/>
                  </a:lnTo>
                  <a:lnTo>
                    <a:pt x="20882" y="10588"/>
                  </a:lnTo>
                  <a:lnTo>
                    <a:pt x="20966" y="10525"/>
                  </a:lnTo>
                  <a:lnTo>
                    <a:pt x="21029" y="10463"/>
                  </a:lnTo>
                  <a:lnTo>
                    <a:pt x="21071" y="10316"/>
                  </a:lnTo>
                  <a:lnTo>
                    <a:pt x="21029" y="10212"/>
                  </a:lnTo>
                  <a:lnTo>
                    <a:pt x="20987" y="10128"/>
                  </a:lnTo>
                  <a:lnTo>
                    <a:pt x="21029" y="9919"/>
                  </a:lnTo>
                  <a:lnTo>
                    <a:pt x="21092" y="9751"/>
                  </a:lnTo>
                  <a:lnTo>
                    <a:pt x="21092" y="9605"/>
                  </a:lnTo>
                  <a:lnTo>
                    <a:pt x="21175" y="9521"/>
                  </a:lnTo>
                  <a:lnTo>
                    <a:pt x="21175" y="9437"/>
                  </a:lnTo>
                  <a:lnTo>
                    <a:pt x="21196" y="9312"/>
                  </a:lnTo>
                  <a:lnTo>
                    <a:pt x="21196" y="9165"/>
                  </a:lnTo>
                  <a:lnTo>
                    <a:pt x="21280" y="9082"/>
                  </a:lnTo>
                  <a:lnTo>
                    <a:pt x="21343" y="8956"/>
                  </a:lnTo>
                  <a:lnTo>
                    <a:pt x="21531" y="8684"/>
                  </a:lnTo>
                  <a:lnTo>
                    <a:pt x="21615" y="8538"/>
                  </a:lnTo>
                  <a:lnTo>
                    <a:pt x="21761" y="8391"/>
                  </a:lnTo>
                  <a:lnTo>
                    <a:pt x="21824" y="8287"/>
                  </a:lnTo>
                  <a:lnTo>
                    <a:pt x="21908" y="8224"/>
                  </a:lnTo>
                  <a:lnTo>
                    <a:pt x="21950" y="8077"/>
                  </a:lnTo>
                  <a:lnTo>
                    <a:pt x="22075" y="7973"/>
                  </a:lnTo>
                  <a:lnTo>
                    <a:pt x="22117" y="7952"/>
                  </a:lnTo>
                  <a:lnTo>
                    <a:pt x="22075" y="7910"/>
                  </a:lnTo>
                  <a:lnTo>
                    <a:pt x="22012" y="7847"/>
                  </a:lnTo>
                  <a:lnTo>
                    <a:pt x="21908" y="7826"/>
                  </a:lnTo>
                  <a:lnTo>
                    <a:pt x="21845" y="7763"/>
                  </a:lnTo>
                  <a:lnTo>
                    <a:pt x="21803" y="7722"/>
                  </a:lnTo>
                  <a:lnTo>
                    <a:pt x="21719" y="7743"/>
                  </a:lnTo>
                  <a:lnTo>
                    <a:pt x="21552" y="7805"/>
                  </a:lnTo>
                  <a:lnTo>
                    <a:pt x="21406" y="7847"/>
                  </a:lnTo>
                  <a:lnTo>
                    <a:pt x="21280" y="7910"/>
                  </a:lnTo>
                  <a:lnTo>
                    <a:pt x="21196" y="8015"/>
                  </a:lnTo>
                  <a:lnTo>
                    <a:pt x="21092" y="8056"/>
                  </a:lnTo>
                  <a:lnTo>
                    <a:pt x="21071" y="8119"/>
                  </a:lnTo>
                  <a:lnTo>
                    <a:pt x="21008" y="8140"/>
                  </a:lnTo>
                  <a:lnTo>
                    <a:pt x="20903" y="8077"/>
                  </a:lnTo>
                  <a:lnTo>
                    <a:pt x="20862" y="8035"/>
                  </a:lnTo>
                  <a:lnTo>
                    <a:pt x="20862" y="7973"/>
                  </a:lnTo>
                  <a:lnTo>
                    <a:pt x="20924" y="7973"/>
                  </a:lnTo>
                  <a:lnTo>
                    <a:pt x="20987" y="7952"/>
                  </a:lnTo>
                  <a:lnTo>
                    <a:pt x="20987" y="7847"/>
                  </a:lnTo>
                  <a:lnTo>
                    <a:pt x="20966" y="7805"/>
                  </a:lnTo>
                  <a:lnTo>
                    <a:pt x="20882" y="7805"/>
                  </a:lnTo>
                  <a:lnTo>
                    <a:pt x="20820" y="7763"/>
                  </a:lnTo>
                  <a:lnTo>
                    <a:pt x="20903" y="7743"/>
                  </a:lnTo>
                  <a:lnTo>
                    <a:pt x="20966" y="7701"/>
                  </a:lnTo>
                  <a:lnTo>
                    <a:pt x="21071" y="7617"/>
                  </a:lnTo>
                  <a:lnTo>
                    <a:pt x="21134" y="7491"/>
                  </a:lnTo>
                  <a:lnTo>
                    <a:pt x="21238" y="7408"/>
                  </a:lnTo>
                  <a:lnTo>
                    <a:pt x="21322" y="7408"/>
                  </a:lnTo>
                  <a:lnTo>
                    <a:pt x="21447" y="7429"/>
                  </a:lnTo>
                  <a:lnTo>
                    <a:pt x="21698" y="7617"/>
                  </a:lnTo>
                  <a:lnTo>
                    <a:pt x="21761" y="7659"/>
                  </a:lnTo>
                  <a:lnTo>
                    <a:pt x="21970" y="7659"/>
                  </a:lnTo>
                  <a:lnTo>
                    <a:pt x="22075" y="7638"/>
                  </a:lnTo>
                  <a:lnTo>
                    <a:pt x="22180" y="7659"/>
                  </a:lnTo>
                  <a:lnTo>
                    <a:pt x="22389" y="7617"/>
                  </a:lnTo>
                  <a:lnTo>
                    <a:pt x="22494" y="7554"/>
                  </a:lnTo>
                  <a:lnTo>
                    <a:pt x="22494" y="7491"/>
                  </a:lnTo>
                  <a:lnTo>
                    <a:pt x="22473" y="7429"/>
                  </a:lnTo>
                  <a:lnTo>
                    <a:pt x="22515" y="7429"/>
                  </a:lnTo>
                  <a:lnTo>
                    <a:pt x="22598" y="7408"/>
                  </a:lnTo>
                  <a:lnTo>
                    <a:pt x="22682" y="7324"/>
                  </a:lnTo>
                  <a:lnTo>
                    <a:pt x="22682" y="7240"/>
                  </a:lnTo>
                  <a:lnTo>
                    <a:pt x="22640" y="7178"/>
                  </a:lnTo>
                  <a:lnTo>
                    <a:pt x="22535" y="7136"/>
                  </a:lnTo>
                  <a:lnTo>
                    <a:pt x="22473" y="7094"/>
                  </a:lnTo>
                  <a:lnTo>
                    <a:pt x="22431" y="7073"/>
                  </a:lnTo>
                  <a:lnTo>
                    <a:pt x="22347" y="7073"/>
                  </a:lnTo>
                  <a:lnTo>
                    <a:pt x="22263" y="7136"/>
                  </a:lnTo>
                  <a:lnTo>
                    <a:pt x="22222" y="7136"/>
                  </a:lnTo>
                  <a:lnTo>
                    <a:pt x="22138" y="7073"/>
                  </a:lnTo>
                  <a:lnTo>
                    <a:pt x="21908" y="7073"/>
                  </a:lnTo>
                  <a:lnTo>
                    <a:pt x="21761" y="7031"/>
                  </a:lnTo>
                  <a:lnTo>
                    <a:pt x="21657" y="6989"/>
                  </a:lnTo>
                  <a:lnTo>
                    <a:pt x="21594" y="6989"/>
                  </a:lnTo>
                  <a:lnTo>
                    <a:pt x="21510" y="7010"/>
                  </a:lnTo>
                  <a:lnTo>
                    <a:pt x="21196" y="7010"/>
                  </a:lnTo>
                  <a:lnTo>
                    <a:pt x="21092" y="6968"/>
                  </a:lnTo>
                  <a:lnTo>
                    <a:pt x="21196" y="6968"/>
                  </a:lnTo>
                  <a:lnTo>
                    <a:pt x="21301" y="6989"/>
                  </a:lnTo>
                  <a:lnTo>
                    <a:pt x="21406" y="6927"/>
                  </a:lnTo>
                  <a:lnTo>
                    <a:pt x="21531" y="6906"/>
                  </a:lnTo>
                  <a:lnTo>
                    <a:pt x="21636" y="6927"/>
                  </a:lnTo>
                  <a:lnTo>
                    <a:pt x="21740" y="6968"/>
                  </a:lnTo>
                  <a:lnTo>
                    <a:pt x="21782" y="6927"/>
                  </a:lnTo>
                  <a:lnTo>
                    <a:pt x="21845" y="6885"/>
                  </a:lnTo>
                  <a:lnTo>
                    <a:pt x="21950" y="6885"/>
                  </a:lnTo>
                  <a:lnTo>
                    <a:pt x="21991" y="6822"/>
                  </a:lnTo>
                  <a:lnTo>
                    <a:pt x="22054" y="6801"/>
                  </a:lnTo>
                  <a:lnTo>
                    <a:pt x="22138" y="6822"/>
                  </a:lnTo>
                  <a:lnTo>
                    <a:pt x="22180" y="6822"/>
                  </a:lnTo>
                  <a:lnTo>
                    <a:pt x="22201" y="6780"/>
                  </a:lnTo>
                  <a:lnTo>
                    <a:pt x="22242" y="6759"/>
                  </a:lnTo>
                  <a:lnTo>
                    <a:pt x="22284" y="6759"/>
                  </a:lnTo>
                  <a:lnTo>
                    <a:pt x="22305" y="6780"/>
                  </a:lnTo>
                  <a:lnTo>
                    <a:pt x="22368" y="6801"/>
                  </a:lnTo>
                  <a:lnTo>
                    <a:pt x="22410" y="6822"/>
                  </a:lnTo>
                  <a:lnTo>
                    <a:pt x="22515" y="6822"/>
                  </a:lnTo>
                  <a:lnTo>
                    <a:pt x="22619" y="6864"/>
                  </a:lnTo>
                  <a:lnTo>
                    <a:pt x="22703" y="6906"/>
                  </a:lnTo>
                  <a:lnTo>
                    <a:pt x="22891" y="6906"/>
                  </a:lnTo>
                  <a:lnTo>
                    <a:pt x="22996" y="6822"/>
                  </a:lnTo>
                  <a:lnTo>
                    <a:pt x="23184" y="6759"/>
                  </a:lnTo>
                  <a:lnTo>
                    <a:pt x="23331" y="6759"/>
                  </a:lnTo>
                  <a:lnTo>
                    <a:pt x="23351" y="6675"/>
                  </a:lnTo>
                  <a:lnTo>
                    <a:pt x="23351" y="6592"/>
                  </a:lnTo>
                  <a:lnTo>
                    <a:pt x="23310" y="6571"/>
                  </a:lnTo>
                  <a:lnTo>
                    <a:pt x="23247" y="6487"/>
                  </a:lnTo>
                  <a:lnTo>
                    <a:pt x="23247" y="6445"/>
                  </a:lnTo>
                  <a:lnTo>
                    <a:pt x="23226" y="6403"/>
                  </a:lnTo>
                  <a:lnTo>
                    <a:pt x="23226" y="6362"/>
                  </a:lnTo>
                  <a:lnTo>
                    <a:pt x="23289" y="6257"/>
                  </a:lnTo>
                  <a:lnTo>
                    <a:pt x="23351" y="6194"/>
                  </a:lnTo>
                  <a:lnTo>
                    <a:pt x="23414" y="6194"/>
                  </a:lnTo>
                  <a:lnTo>
                    <a:pt x="23561" y="6299"/>
                  </a:lnTo>
                  <a:lnTo>
                    <a:pt x="23644" y="6341"/>
                  </a:lnTo>
                  <a:lnTo>
                    <a:pt x="23707" y="6299"/>
                  </a:lnTo>
                  <a:lnTo>
                    <a:pt x="23749" y="6236"/>
                  </a:lnTo>
                  <a:lnTo>
                    <a:pt x="23854" y="6069"/>
                  </a:lnTo>
                  <a:lnTo>
                    <a:pt x="23958" y="5985"/>
                  </a:lnTo>
                  <a:lnTo>
                    <a:pt x="24042" y="5964"/>
                  </a:lnTo>
                  <a:lnTo>
                    <a:pt x="24063" y="5922"/>
                  </a:lnTo>
                  <a:lnTo>
                    <a:pt x="24167" y="5838"/>
                  </a:lnTo>
                  <a:lnTo>
                    <a:pt x="24272" y="5776"/>
                  </a:lnTo>
                  <a:lnTo>
                    <a:pt x="24335" y="5713"/>
                  </a:lnTo>
                  <a:lnTo>
                    <a:pt x="24335" y="5566"/>
                  </a:lnTo>
                  <a:lnTo>
                    <a:pt x="24272" y="5420"/>
                  </a:lnTo>
                  <a:lnTo>
                    <a:pt x="24188" y="5336"/>
                  </a:lnTo>
                  <a:lnTo>
                    <a:pt x="24167" y="5253"/>
                  </a:lnTo>
                  <a:lnTo>
                    <a:pt x="24021" y="5127"/>
                  </a:lnTo>
                  <a:lnTo>
                    <a:pt x="24021" y="5085"/>
                  </a:lnTo>
                  <a:lnTo>
                    <a:pt x="23958" y="5002"/>
                  </a:lnTo>
                  <a:lnTo>
                    <a:pt x="23854" y="4939"/>
                  </a:lnTo>
                  <a:lnTo>
                    <a:pt x="23812" y="4939"/>
                  </a:lnTo>
                  <a:lnTo>
                    <a:pt x="23728" y="4876"/>
                  </a:lnTo>
                  <a:lnTo>
                    <a:pt x="23623" y="4813"/>
                  </a:lnTo>
                  <a:lnTo>
                    <a:pt x="23498" y="4813"/>
                  </a:lnTo>
                  <a:lnTo>
                    <a:pt x="23331" y="4771"/>
                  </a:lnTo>
                  <a:lnTo>
                    <a:pt x="23184" y="4688"/>
                  </a:lnTo>
                  <a:lnTo>
                    <a:pt x="23038" y="4667"/>
                  </a:lnTo>
                  <a:lnTo>
                    <a:pt x="22975" y="4688"/>
                  </a:lnTo>
                  <a:lnTo>
                    <a:pt x="22828" y="4688"/>
                  </a:lnTo>
                  <a:lnTo>
                    <a:pt x="22682" y="4730"/>
                  </a:lnTo>
                  <a:lnTo>
                    <a:pt x="22619" y="4792"/>
                  </a:lnTo>
                  <a:lnTo>
                    <a:pt x="22515" y="4834"/>
                  </a:lnTo>
                  <a:lnTo>
                    <a:pt x="22410" y="4792"/>
                  </a:lnTo>
                  <a:lnTo>
                    <a:pt x="22389" y="4730"/>
                  </a:lnTo>
                  <a:lnTo>
                    <a:pt x="22347" y="4771"/>
                  </a:lnTo>
                  <a:lnTo>
                    <a:pt x="22305" y="4834"/>
                  </a:lnTo>
                  <a:lnTo>
                    <a:pt x="22347" y="4918"/>
                  </a:lnTo>
                  <a:lnTo>
                    <a:pt x="22347" y="5022"/>
                  </a:lnTo>
                  <a:lnTo>
                    <a:pt x="22284" y="5106"/>
                  </a:lnTo>
                  <a:lnTo>
                    <a:pt x="22242" y="5106"/>
                  </a:lnTo>
                  <a:lnTo>
                    <a:pt x="22242" y="5148"/>
                  </a:lnTo>
                  <a:lnTo>
                    <a:pt x="22263" y="5211"/>
                  </a:lnTo>
                  <a:lnTo>
                    <a:pt x="22242" y="5294"/>
                  </a:lnTo>
                  <a:lnTo>
                    <a:pt x="22138" y="5336"/>
                  </a:lnTo>
                  <a:lnTo>
                    <a:pt x="22033" y="5336"/>
                  </a:lnTo>
                  <a:lnTo>
                    <a:pt x="21970" y="5253"/>
                  </a:lnTo>
                  <a:lnTo>
                    <a:pt x="21970" y="5190"/>
                  </a:lnTo>
                  <a:lnTo>
                    <a:pt x="21929" y="5148"/>
                  </a:lnTo>
                  <a:lnTo>
                    <a:pt x="21866" y="5211"/>
                  </a:lnTo>
                  <a:lnTo>
                    <a:pt x="21866" y="5315"/>
                  </a:lnTo>
                  <a:lnTo>
                    <a:pt x="21887" y="5336"/>
                  </a:lnTo>
                  <a:lnTo>
                    <a:pt x="21845" y="5420"/>
                  </a:lnTo>
                  <a:lnTo>
                    <a:pt x="21824" y="5525"/>
                  </a:lnTo>
                  <a:lnTo>
                    <a:pt x="21782" y="5566"/>
                  </a:lnTo>
                  <a:lnTo>
                    <a:pt x="21782" y="5504"/>
                  </a:lnTo>
                  <a:lnTo>
                    <a:pt x="21824" y="5441"/>
                  </a:lnTo>
                  <a:lnTo>
                    <a:pt x="21782" y="5315"/>
                  </a:lnTo>
                  <a:lnTo>
                    <a:pt x="21740" y="5232"/>
                  </a:lnTo>
                  <a:lnTo>
                    <a:pt x="21761" y="5148"/>
                  </a:lnTo>
                  <a:lnTo>
                    <a:pt x="21761" y="5064"/>
                  </a:lnTo>
                  <a:lnTo>
                    <a:pt x="21719" y="5002"/>
                  </a:lnTo>
                  <a:lnTo>
                    <a:pt x="21719" y="4918"/>
                  </a:lnTo>
                  <a:lnTo>
                    <a:pt x="21657" y="4939"/>
                  </a:lnTo>
                  <a:lnTo>
                    <a:pt x="21636" y="5002"/>
                  </a:lnTo>
                  <a:lnTo>
                    <a:pt x="21552" y="5064"/>
                  </a:lnTo>
                  <a:lnTo>
                    <a:pt x="21552" y="5148"/>
                  </a:lnTo>
                  <a:lnTo>
                    <a:pt x="21531" y="5253"/>
                  </a:lnTo>
                  <a:lnTo>
                    <a:pt x="21364" y="5420"/>
                  </a:lnTo>
                  <a:lnTo>
                    <a:pt x="21301" y="5483"/>
                  </a:lnTo>
                  <a:lnTo>
                    <a:pt x="21217" y="5483"/>
                  </a:lnTo>
                  <a:lnTo>
                    <a:pt x="21154" y="5546"/>
                  </a:lnTo>
                  <a:lnTo>
                    <a:pt x="21050" y="5629"/>
                  </a:lnTo>
                  <a:lnTo>
                    <a:pt x="20945" y="5629"/>
                  </a:lnTo>
                  <a:lnTo>
                    <a:pt x="20841" y="5734"/>
                  </a:lnTo>
                  <a:lnTo>
                    <a:pt x="20694" y="5818"/>
                  </a:lnTo>
                  <a:lnTo>
                    <a:pt x="20422" y="5818"/>
                  </a:lnTo>
                  <a:lnTo>
                    <a:pt x="20422" y="5859"/>
                  </a:lnTo>
                  <a:lnTo>
                    <a:pt x="20359" y="5901"/>
                  </a:lnTo>
                  <a:lnTo>
                    <a:pt x="20255" y="5901"/>
                  </a:lnTo>
                  <a:lnTo>
                    <a:pt x="20171" y="5880"/>
                  </a:lnTo>
                  <a:lnTo>
                    <a:pt x="20087" y="5943"/>
                  </a:lnTo>
                  <a:lnTo>
                    <a:pt x="19711" y="6131"/>
                  </a:lnTo>
                  <a:lnTo>
                    <a:pt x="19522" y="6278"/>
                  </a:lnTo>
                  <a:lnTo>
                    <a:pt x="19502" y="6382"/>
                  </a:lnTo>
                  <a:lnTo>
                    <a:pt x="19439" y="6403"/>
                  </a:lnTo>
                  <a:lnTo>
                    <a:pt x="19229" y="6571"/>
                  </a:lnTo>
                  <a:lnTo>
                    <a:pt x="19125" y="6675"/>
                  </a:lnTo>
                  <a:lnTo>
                    <a:pt x="19104" y="6613"/>
                  </a:lnTo>
                  <a:lnTo>
                    <a:pt x="19083" y="6613"/>
                  </a:lnTo>
                  <a:lnTo>
                    <a:pt x="18978" y="6696"/>
                  </a:lnTo>
                  <a:lnTo>
                    <a:pt x="18895" y="6822"/>
                  </a:lnTo>
                  <a:lnTo>
                    <a:pt x="18790" y="6968"/>
                  </a:lnTo>
                  <a:lnTo>
                    <a:pt x="18769" y="7031"/>
                  </a:lnTo>
                  <a:lnTo>
                    <a:pt x="18727" y="7094"/>
                  </a:lnTo>
                  <a:lnTo>
                    <a:pt x="18706" y="7031"/>
                  </a:lnTo>
                  <a:lnTo>
                    <a:pt x="18748" y="6906"/>
                  </a:lnTo>
                  <a:lnTo>
                    <a:pt x="18748" y="6801"/>
                  </a:lnTo>
                  <a:lnTo>
                    <a:pt x="18748" y="6696"/>
                  </a:lnTo>
                  <a:lnTo>
                    <a:pt x="18853" y="6696"/>
                  </a:lnTo>
                  <a:lnTo>
                    <a:pt x="18895" y="6654"/>
                  </a:lnTo>
                  <a:lnTo>
                    <a:pt x="19020" y="6550"/>
                  </a:lnTo>
                  <a:lnTo>
                    <a:pt x="19104" y="6508"/>
                  </a:lnTo>
                  <a:lnTo>
                    <a:pt x="19209" y="6403"/>
                  </a:lnTo>
                  <a:lnTo>
                    <a:pt x="19355" y="6278"/>
                  </a:lnTo>
                  <a:lnTo>
                    <a:pt x="19418" y="6194"/>
                  </a:lnTo>
                  <a:lnTo>
                    <a:pt x="19522" y="6152"/>
                  </a:lnTo>
                  <a:lnTo>
                    <a:pt x="19627" y="5985"/>
                  </a:lnTo>
                  <a:lnTo>
                    <a:pt x="19669" y="5922"/>
                  </a:lnTo>
                  <a:lnTo>
                    <a:pt x="19648" y="5838"/>
                  </a:lnTo>
                  <a:lnTo>
                    <a:pt x="19669" y="5776"/>
                  </a:lnTo>
                  <a:lnTo>
                    <a:pt x="19690" y="5818"/>
                  </a:lnTo>
                  <a:lnTo>
                    <a:pt x="19753" y="5838"/>
                  </a:lnTo>
                  <a:lnTo>
                    <a:pt x="19836" y="5755"/>
                  </a:lnTo>
                  <a:lnTo>
                    <a:pt x="19941" y="5713"/>
                  </a:lnTo>
                  <a:lnTo>
                    <a:pt x="19941" y="5629"/>
                  </a:lnTo>
                  <a:lnTo>
                    <a:pt x="20004" y="5504"/>
                  </a:lnTo>
                  <a:lnTo>
                    <a:pt x="20066" y="5462"/>
                  </a:lnTo>
                  <a:lnTo>
                    <a:pt x="20150" y="5504"/>
                  </a:lnTo>
                  <a:lnTo>
                    <a:pt x="20213" y="5420"/>
                  </a:lnTo>
                  <a:lnTo>
                    <a:pt x="20297" y="5399"/>
                  </a:lnTo>
                  <a:lnTo>
                    <a:pt x="20318" y="5420"/>
                  </a:lnTo>
                  <a:lnTo>
                    <a:pt x="20401" y="5420"/>
                  </a:lnTo>
                  <a:lnTo>
                    <a:pt x="20715" y="5127"/>
                  </a:lnTo>
                  <a:lnTo>
                    <a:pt x="20778" y="5022"/>
                  </a:lnTo>
                  <a:lnTo>
                    <a:pt x="20799" y="4897"/>
                  </a:lnTo>
                  <a:lnTo>
                    <a:pt x="20882" y="4709"/>
                  </a:lnTo>
                  <a:lnTo>
                    <a:pt x="20987" y="4583"/>
                  </a:lnTo>
                  <a:lnTo>
                    <a:pt x="20987" y="4458"/>
                  </a:lnTo>
                  <a:lnTo>
                    <a:pt x="20987" y="4269"/>
                  </a:lnTo>
                  <a:lnTo>
                    <a:pt x="20945" y="4165"/>
                  </a:lnTo>
                  <a:lnTo>
                    <a:pt x="20882" y="4144"/>
                  </a:lnTo>
                  <a:lnTo>
                    <a:pt x="20736" y="4165"/>
                  </a:lnTo>
                  <a:lnTo>
                    <a:pt x="20590" y="4165"/>
                  </a:lnTo>
                  <a:lnTo>
                    <a:pt x="20464" y="4102"/>
                  </a:lnTo>
                  <a:lnTo>
                    <a:pt x="20318" y="4102"/>
                  </a:lnTo>
                  <a:lnTo>
                    <a:pt x="20255" y="4165"/>
                  </a:lnTo>
                  <a:lnTo>
                    <a:pt x="20213" y="4248"/>
                  </a:lnTo>
                  <a:lnTo>
                    <a:pt x="20255" y="4290"/>
                  </a:lnTo>
                  <a:lnTo>
                    <a:pt x="20213" y="4353"/>
                  </a:lnTo>
                  <a:lnTo>
                    <a:pt x="20213" y="4499"/>
                  </a:lnTo>
                  <a:lnTo>
                    <a:pt x="20171" y="4646"/>
                  </a:lnTo>
                  <a:lnTo>
                    <a:pt x="20066" y="4792"/>
                  </a:lnTo>
                  <a:lnTo>
                    <a:pt x="20004" y="4730"/>
                  </a:lnTo>
                  <a:lnTo>
                    <a:pt x="19941" y="4709"/>
                  </a:lnTo>
                  <a:lnTo>
                    <a:pt x="19899" y="4709"/>
                  </a:lnTo>
                  <a:lnTo>
                    <a:pt x="19857" y="4771"/>
                  </a:lnTo>
                  <a:lnTo>
                    <a:pt x="19794" y="4792"/>
                  </a:lnTo>
                  <a:lnTo>
                    <a:pt x="19732" y="4730"/>
                  </a:lnTo>
                  <a:lnTo>
                    <a:pt x="19669" y="4730"/>
                  </a:lnTo>
                  <a:cubicBezTo>
                    <a:pt x="19669" y="4730"/>
                    <a:pt x="19481" y="4688"/>
                    <a:pt x="19481" y="4646"/>
                  </a:cubicBezTo>
                  <a:lnTo>
                    <a:pt x="19271" y="4646"/>
                  </a:lnTo>
                  <a:lnTo>
                    <a:pt x="19167" y="4709"/>
                  </a:lnTo>
                  <a:lnTo>
                    <a:pt x="19020" y="4730"/>
                  </a:lnTo>
                  <a:lnTo>
                    <a:pt x="18895" y="4792"/>
                  </a:lnTo>
                  <a:lnTo>
                    <a:pt x="18832" y="4750"/>
                  </a:lnTo>
                  <a:lnTo>
                    <a:pt x="18832" y="4709"/>
                  </a:lnTo>
                  <a:lnTo>
                    <a:pt x="18853" y="4625"/>
                  </a:lnTo>
                  <a:lnTo>
                    <a:pt x="18853" y="4541"/>
                  </a:lnTo>
                  <a:lnTo>
                    <a:pt x="18895" y="4478"/>
                  </a:lnTo>
                  <a:lnTo>
                    <a:pt x="18916" y="4478"/>
                  </a:lnTo>
                  <a:lnTo>
                    <a:pt x="18957" y="4499"/>
                  </a:lnTo>
                  <a:lnTo>
                    <a:pt x="19020" y="4499"/>
                  </a:lnTo>
                  <a:lnTo>
                    <a:pt x="19146" y="4437"/>
                  </a:lnTo>
                  <a:lnTo>
                    <a:pt x="19439" y="4416"/>
                  </a:lnTo>
                  <a:lnTo>
                    <a:pt x="19481" y="4395"/>
                  </a:lnTo>
                  <a:lnTo>
                    <a:pt x="19543" y="4290"/>
                  </a:lnTo>
                  <a:lnTo>
                    <a:pt x="19564" y="4206"/>
                  </a:lnTo>
                  <a:lnTo>
                    <a:pt x="19648" y="4165"/>
                  </a:lnTo>
                  <a:lnTo>
                    <a:pt x="19669" y="4102"/>
                  </a:lnTo>
                  <a:lnTo>
                    <a:pt x="19627" y="4060"/>
                  </a:lnTo>
                  <a:lnTo>
                    <a:pt x="19627" y="3997"/>
                  </a:lnTo>
                  <a:lnTo>
                    <a:pt x="19313" y="3997"/>
                  </a:lnTo>
                  <a:lnTo>
                    <a:pt x="19125" y="3955"/>
                  </a:lnTo>
                  <a:lnTo>
                    <a:pt x="19020" y="3893"/>
                  </a:lnTo>
                  <a:lnTo>
                    <a:pt x="18937" y="3872"/>
                  </a:lnTo>
                  <a:lnTo>
                    <a:pt x="18685" y="3893"/>
                  </a:lnTo>
                  <a:lnTo>
                    <a:pt x="18560" y="3872"/>
                  </a:lnTo>
                  <a:lnTo>
                    <a:pt x="18455" y="3830"/>
                  </a:lnTo>
                  <a:lnTo>
                    <a:pt x="18288" y="3830"/>
                  </a:lnTo>
                  <a:lnTo>
                    <a:pt x="18162" y="3851"/>
                  </a:lnTo>
                  <a:lnTo>
                    <a:pt x="18100" y="3830"/>
                  </a:lnTo>
                  <a:lnTo>
                    <a:pt x="17995" y="3788"/>
                  </a:lnTo>
                  <a:lnTo>
                    <a:pt x="17932" y="3788"/>
                  </a:lnTo>
                  <a:lnTo>
                    <a:pt x="17849" y="3893"/>
                  </a:lnTo>
                  <a:lnTo>
                    <a:pt x="17849" y="3976"/>
                  </a:lnTo>
                  <a:lnTo>
                    <a:pt x="17765" y="4039"/>
                  </a:lnTo>
                  <a:lnTo>
                    <a:pt x="17744" y="4039"/>
                  </a:lnTo>
                  <a:lnTo>
                    <a:pt x="17765" y="3955"/>
                  </a:lnTo>
                  <a:lnTo>
                    <a:pt x="17765" y="3934"/>
                  </a:lnTo>
                  <a:lnTo>
                    <a:pt x="17681" y="3934"/>
                  </a:lnTo>
                  <a:lnTo>
                    <a:pt x="17451" y="3997"/>
                  </a:lnTo>
                  <a:lnTo>
                    <a:pt x="17305" y="4060"/>
                  </a:lnTo>
                  <a:lnTo>
                    <a:pt x="17221" y="4144"/>
                  </a:lnTo>
                  <a:lnTo>
                    <a:pt x="17158" y="4186"/>
                  </a:lnTo>
                  <a:lnTo>
                    <a:pt x="17053" y="4186"/>
                  </a:lnTo>
                  <a:lnTo>
                    <a:pt x="16949" y="4206"/>
                  </a:lnTo>
                  <a:lnTo>
                    <a:pt x="16886" y="4269"/>
                  </a:lnTo>
                  <a:lnTo>
                    <a:pt x="16781" y="4290"/>
                  </a:lnTo>
                  <a:lnTo>
                    <a:pt x="16698" y="4374"/>
                  </a:lnTo>
                  <a:lnTo>
                    <a:pt x="16698" y="4458"/>
                  </a:lnTo>
                  <a:lnTo>
                    <a:pt x="16635" y="4520"/>
                  </a:lnTo>
                  <a:lnTo>
                    <a:pt x="16593" y="4520"/>
                  </a:lnTo>
                  <a:lnTo>
                    <a:pt x="16530" y="4458"/>
                  </a:lnTo>
                  <a:lnTo>
                    <a:pt x="16530" y="4374"/>
                  </a:lnTo>
                  <a:lnTo>
                    <a:pt x="16509" y="4290"/>
                  </a:lnTo>
                  <a:lnTo>
                    <a:pt x="16468" y="4248"/>
                  </a:lnTo>
                  <a:lnTo>
                    <a:pt x="16468" y="4165"/>
                  </a:lnTo>
                  <a:lnTo>
                    <a:pt x="16509" y="4081"/>
                  </a:lnTo>
                  <a:lnTo>
                    <a:pt x="16593" y="4081"/>
                  </a:lnTo>
                  <a:lnTo>
                    <a:pt x="16698" y="4039"/>
                  </a:lnTo>
                  <a:lnTo>
                    <a:pt x="16802" y="4039"/>
                  </a:lnTo>
                  <a:lnTo>
                    <a:pt x="16886" y="3997"/>
                  </a:lnTo>
                  <a:lnTo>
                    <a:pt x="16928" y="3955"/>
                  </a:lnTo>
                  <a:lnTo>
                    <a:pt x="17012" y="3934"/>
                  </a:lnTo>
                  <a:lnTo>
                    <a:pt x="17158" y="3893"/>
                  </a:lnTo>
                  <a:lnTo>
                    <a:pt x="17263" y="3851"/>
                  </a:lnTo>
                  <a:lnTo>
                    <a:pt x="17346" y="3788"/>
                  </a:lnTo>
                  <a:lnTo>
                    <a:pt x="17472" y="3788"/>
                  </a:lnTo>
                  <a:lnTo>
                    <a:pt x="17556" y="3746"/>
                  </a:lnTo>
                  <a:lnTo>
                    <a:pt x="17577" y="3662"/>
                  </a:lnTo>
                  <a:lnTo>
                    <a:pt x="17556" y="3621"/>
                  </a:lnTo>
                  <a:lnTo>
                    <a:pt x="17514" y="3558"/>
                  </a:lnTo>
                  <a:lnTo>
                    <a:pt x="17346" y="3558"/>
                  </a:lnTo>
                  <a:lnTo>
                    <a:pt x="17346" y="3516"/>
                  </a:lnTo>
                  <a:lnTo>
                    <a:pt x="17430" y="3516"/>
                  </a:lnTo>
                  <a:lnTo>
                    <a:pt x="17451" y="3537"/>
                  </a:lnTo>
                  <a:lnTo>
                    <a:pt x="17535" y="3537"/>
                  </a:lnTo>
                  <a:lnTo>
                    <a:pt x="17577" y="3558"/>
                  </a:lnTo>
                  <a:lnTo>
                    <a:pt x="17618" y="3662"/>
                  </a:lnTo>
                  <a:lnTo>
                    <a:pt x="17639" y="3662"/>
                  </a:lnTo>
                  <a:lnTo>
                    <a:pt x="17660" y="3641"/>
                  </a:lnTo>
                  <a:lnTo>
                    <a:pt x="17765" y="3579"/>
                  </a:lnTo>
                  <a:lnTo>
                    <a:pt x="17890" y="3621"/>
                  </a:lnTo>
                  <a:lnTo>
                    <a:pt x="17974" y="3579"/>
                  </a:lnTo>
                  <a:lnTo>
                    <a:pt x="18058" y="3537"/>
                  </a:lnTo>
                  <a:lnTo>
                    <a:pt x="18141" y="3516"/>
                  </a:lnTo>
                  <a:lnTo>
                    <a:pt x="18246" y="3537"/>
                  </a:lnTo>
                  <a:lnTo>
                    <a:pt x="18351" y="3537"/>
                  </a:lnTo>
                  <a:lnTo>
                    <a:pt x="18455" y="3516"/>
                  </a:lnTo>
                  <a:lnTo>
                    <a:pt x="18518" y="3537"/>
                  </a:lnTo>
                  <a:lnTo>
                    <a:pt x="18602" y="3579"/>
                  </a:lnTo>
                  <a:lnTo>
                    <a:pt x="18769" y="3579"/>
                  </a:lnTo>
                  <a:lnTo>
                    <a:pt x="18790" y="3621"/>
                  </a:lnTo>
                  <a:lnTo>
                    <a:pt x="18832" y="3621"/>
                  </a:lnTo>
                  <a:lnTo>
                    <a:pt x="18978" y="3725"/>
                  </a:lnTo>
                  <a:lnTo>
                    <a:pt x="19041" y="3746"/>
                  </a:lnTo>
                  <a:lnTo>
                    <a:pt x="19146" y="3725"/>
                  </a:lnTo>
                  <a:lnTo>
                    <a:pt x="19209" y="3662"/>
                  </a:lnTo>
                  <a:lnTo>
                    <a:pt x="19292" y="3662"/>
                  </a:lnTo>
                  <a:lnTo>
                    <a:pt x="19355" y="3683"/>
                  </a:lnTo>
                  <a:lnTo>
                    <a:pt x="19439" y="3683"/>
                  </a:lnTo>
                  <a:lnTo>
                    <a:pt x="19502" y="3725"/>
                  </a:lnTo>
                  <a:lnTo>
                    <a:pt x="19564" y="3725"/>
                  </a:lnTo>
                  <a:lnTo>
                    <a:pt x="19732" y="3662"/>
                  </a:lnTo>
                  <a:lnTo>
                    <a:pt x="19815" y="3621"/>
                  </a:lnTo>
                  <a:lnTo>
                    <a:pt x="19920" y="3621"/>
                  </a:lnTo>
                  <a:lnTo>
                    <a:pt x="19983" y="3662"/>
                  </a:lnTo>
                  <a:lnTo>
                    <a:pt x="20046" y="3662"/>
                  </a:lnTo>
                  <a:lnTo>
                    <a:pt x="20129" y="3621"/>
                  </a:lnTo>
                  <a:lnTo>
                    <a:pt x="20234" y="3641"/>
                  </a:lnTo>
                  <a:lnTo>
                    <a:pt x="20338" y="3641"/>
                  </a:lnTo>
                  <a:lnTo>
                    <a:pt x="20338" y="3579"/>
                  </a:lnTo>
                  <a:lnTo>
                    <a:pt x="20276" y="3558"/>
                  </a:lnTo>
                  <a:lnTo>
                    <a:pt x="20276" y="3516"/>
                  </a:lnTo>
                  <a:lnTo>
                    <a:pt x="20297" y="3474"/>
                  </a:lnTo>
                  <a:lnTo>
                    <a:pt x="20359" y="3537"/>
                  </a:lnTo>
                  <a:lnTo>
                    <a:pt x="20401" y="3579"/>
                  </a:lnTo>
                  <a:lnTo>
                    <a:pt x="20485" y="3579"/>
                  </a:lnTo>
                  <a:lnTo>
                    <a:pt x="20548" y="3558"/>
                  </a:lnTo>
                  <a:lnTo>
                    <a:pt x="20694" y="3558"/>
                  </a:lnTo>
                  <a:lnTo>
                    <a:pt x="20903" y="3474"/>
                  </a:lnTo>
                  <a:lnTo>
                    <a:pt x="21008" y="3432"/>
                  </a:lnTo>
                  <a:lnTo>
                    <a:pt x="21029" y="3369"/>
                  </a:lnTo>
                  <a:lnTo>
                    <a:pt x="21029" y="3328"/>
                  </a:lnTo>
                  <a:lnTo>
                    <a:pt x="21092" y="3307"/>
                  </a:lnTo>
                  <a:lnTo>
                    <a:pt x="21134" y="3328"/>
                  </a:lnTo>
                  <a:lnTo>
                    <a:pt x="21217" y="3307"/>
                  </a:lnTo>
                  <a:lnTo>
                    <a:pt x="21322" y="3223"/>
                  </a:lnTo>
                  <a:lnTo>
                    <a:pt x="21406" y="3202"/>
                  </a:lnTo>
                  <a:lnTo>
                    <a:pt x="21406" y="3118"/>
                  </a:lnTo>
                  <a:lnTo>
                    <a:pt x="21426" y="3056"/>
                  </a:lnTo>
                  <a:lnTo>
                    <a:pt x="21489" y="3035"/>
                  </a:lnTo>
                  <a:lnTo>
                    <a:pt x="21489" y="2930"/>
                  </a:lnTo>
                  <a:lnTo>
                    <a:pt x="21447" y="2888"/>
                  </a:lnTo>
                  <a:lnTo>
                    <a:pt x="21343" y="2805"/>
                  </a:lnTo>
                  <a:lnTo>
                    <a:pt x="21217" y="2742"/>
                  </a:lnTo>
                  <a:lnTo>
                    <a:pt x="21113" y="2637"/>
                  </a:lnTo>
                  <a:lnTo>
                    <a:pt x="21092" y="2574"/>
                  </a:lnTo>
                  <a:lnTo>
                    <a:pt x="21029" y="2512"/>
                  </a:lnTo>
                  <a:lnTo>
                    <a:pt x="20882" y="2491"/>
                  </a:lnTo>
                  <a:lnTo>
                    <a:pt x="20799" y="2407"/>
                  </a:lnTo>
                  <a:lnTo>
                    <a:pt x="20778" y="2323"/>
                  </a:lnTo>
                  <a:lnTo>
                    <a:pt x="20715" y="2302"/>
                  </a:lnTo>
                  <a:lnTo>
                    <a:pt x="20694" y="2323"/>
                  </a:lnTo>
                  <a:lnTo>
                    <a:pt x="20610" y="2365"/>
                  </a:lnTo>
                  <a:lnTo>
                    <a:pt x="20569" y="2323"/>
                  </a:lnTo>
                  <a:lnTo>
                    <a:pt x="20548" y="2261"/>
                  </a:lnTo>
                  <a:lnTo>
                    <a:pt x="20485" y="2198"/>
                  </a:lnTo>
                  <a:lnTo>
                    <a:pt x="20255" y="2198"/>
                  </a:lnTo>
                  <a:lnTo>
                    <a:pt x="20171" y="2219"/>
                  </a:lnTo>
                  <a:lnTo>
                    <a:pt x="20171" y="2302"/>
                  </a:lnTo>
                  <a:lnTo>
                    <a:pt x="20171" y="2365"/>
                  </a:lnTo>
                  <a:lnTo>
                    <a:pt x="20129" y="2302"/>
                  </a:lnTo>
                  <a:lnTo>
                    <a:pt x="20066" y="2302"/>
                  </a:lnTo>
                  <a:lnTo>
                    <a:pt x="19920" y="2386"/>
                  </a:lnTo>
                  <a:lnTo>
                    <a:pt x="19836" y="2407"/>
                  </a:lnTo>
                  <a:lnTo>
                    <a:pt x="19711" y="2365"/>
                  </a:lnTo>
                  <a:lnTo>
                    <a:pt x="19606" y="2365"/>
                  </a:lnTo>
                  <a:lnTo>
                    <a:pt x="19522" y="2323"/>
                  </a:lnTo>
                  <a:lnTo>
                    <a:pt x="19460" y="2261"/>
                  </a:lnTo>
                  <a:lnTo>
                    <a:pt x="19460" y="2177"/>
                  </a:lnTo>
                  <a:lnTo>
                    <a:pt x="19522" y="2177"/>
                  </a:lnTo>
                  <a:lnTo>
                    <a:pt x="19564" y="2219"/>
                  </a:lnTo>
                  <a:lnTo>
                    <a:pt x="19669" y="2261"/>
                  </a:lnTo>
                  <a:lnTo>
                    <a:pt x="19711" y="2219"/>
                  </a:lnTo>
                  <a:lnTo>
                    <a:pt x="19711" y="2177"/>
                  </a:lnTo>
                  <a:lnTo>
                    <a:pt x="19606" y="2093"/>
                  </a:lnTo>
                  <a:lnTo>
                    <a:pt x="19606" y="2009"/>
                  </a:lnTo>
                  <a:lnTo>
                    <a:pt x="19627" y="1989"/>
                  </a:lnTo>
                  <a:lnTo>
                    <a:pt x="19669" y="2072"/>
                  </a:lnTo>
                  <a:lnTo>
                    <a:pt x="19774" y="2114"/>
                  </a:lnTo>
                  <a:lnTo>
                    <a:pt x="19857" y="2156"/>
                  </a:lnTo>
                  <a:lnTo>
                    <a:pt x="20025" y="2093"/>
                  </a:lnTo>
                  <a:lnTo>
                    <a:pt x="20171" y="1968"/>
                  </a:lnTo>
                  <a:lnTo>
                    <a:pt x="20171" y="1884"/>
                  </a:lnTo>
                  <a:lnTo>
                    <a:pt x="20150" y="1842"/>
                  </a:lnTo>
                  <a:lnTo>
                    <a:pt x="20087" y="1800"/>
                  </a:lnTo>
                  <a:lnTo>
                    <a:pt x="20087" y="1758"/>
                  </a:lnTo>
                  <a:lnTo>
                    <a:pt x="20150" y="1696"/>
                  </a:lnTo>
                  <a:lnTo>
                    <a:pt x="20150" y="1675"/>
                  </a:lnTo>
                  <a:lnTo>
                    <a:pt x="20046" y="1591"/>
                  </a:lnTo>
                  <a:lnTo>
                    <a:pt x="19962" y="1486"/>
                  </a:lnTo>
                  <a:lnTo>
                    <a:pt x="19920" y="1465"/>
                  </a:lnTo>
                  <a:lnTo>
                    <a:pt x="19857" y="1486"/>
                  </a:lnTo>
                  <a:lnTo>
                    <a:pt x="19774" y="1570"/>
                  </a:lnTo>
                  <a:lnTo>
                    <a:pt x="19627" y="1654"/>
                  </a:lnTo>
                  <a:lnTo>
                    <a:pt x="19439" y="1654"/>
                  </a:lnTo>
                  <a:lnTo>
                    <a:pt x="19334" y="1737"/>
                  </a:lnTo>
                  <a:lnTo>
                    <a:pt x="19292" y="1737"/>
                  </a:lnTo>
                  <a:lnTo>
                    <a:pt x="19229" y="1675"/>
                  </a:lnTo>
                  <a:lnTo>
                    <a:pt x="19188" y="1654"/>
                  </a:lnTo>
                  <a:lnTo>
                    <a:pt x="19104" y="1675"/>
                  </a:lnTo>
                  <a:lnTo>
                    <a:pt x="19020" y="1696"/>
                  </a:lnTo>
                  <a:lnTo>
                    <a:pt x="18937" y="1675"/>
                  </a:lnTo>
                  <a:lnTo>
                    <a:pt x="18874" y="1633"/>
                  </a:lnTo>
                  <a:lnTo>
                    <a:pt x="18769" y="1591"/>
                  </a:lnTo>
                  <a:lnTo>
                    <a:pt x="18685" y="1549"/>
                  </a:lnTo>
                  <a:lnTo>
                    <a:pt x="18581" y="1528"/>
                  </a:lnTo>
                  <a:lnTo>
                    <a:pt x="18476" y="1445"/>
                  </a:lnTo>
                  <a:lnTo>
                    <a:pt x="18309" y="1424"/>
                  </a:lnTo>
                  <a:lnTo>
                    <a:pt x="18100" y="1445"/>
                  </a:lnTo>
                  <a:lnTo>
                    <a:pt x="17995" y="1465"/>
                  </a:lnTo>
                  <a:lnTo>
                    <a:pt x="17849" y="1528"/>
                  </a:lnTo>
                  <a:lnTo>
                    <a:pt x="17723" y="1549"/>
                  </a:lnTo>
                  <a:lnTo>
                    <a:pt x="17577" y="1570"/>
                  </a:lnTo>
                  <a:lnTo>
                    <a:pt x="17472" y="1549"/>
                  </a:lnTo>
                  <a:lnTo>
                    <a:pt x="17346" y="1570"/>
                  </a:lnTo>
                  <a:lnTo>
                    <a:pt x="17325" y="1591"/>
                  </a:lnTo>
                  <a:lnTo>
                    <a:pt x="17346" y="1737"/>
                  </a:lnTo>
                  <a:lnTo>
                    <a:pt x="17346" y="1800"/>
                  </a:lnTo>
                  <a:lnTo>
                    <a:pt x="17305" y="1800"/>
                  </a:lnTo>
                  <a:lnTo>
                    <a:pt x="17242" y="1779"/>
                  </a:lnTo>
                  <a:lnTo>
                    <a:pt x="17158" y="1654"/>
                  </a:lnTo>
                  <a:lnTo>
                    <a:pt x="17137" y="1570"/>
                  </a:lnTo>
                  <a:lnTo>
                    <a:pt x="17095" y="1549"/>
                  </a:lnTo>
                  <a:lnTo>
                    <a:pt x="17012" y="1570"/>
                  </a:lnTo>
                  <a:lnTo>
                    <a:pt x="16698" y="1570"/>
                  </a:lnTo>
                  <a:cubicBezTo>
                    <a:pt x="16698" y="1570"/>
                    <a:pt x="16593" y="1633"/>
                    <a:pt x="16572" y="1633"/>
                  </a:cubicBezTo>
                  <a:lnTo>
                    <a:pt x="16489" y="1737"/>
                  </a:lnTo>
                  <a:lnTo>
                    <a:pt x="16426" y="1884"/>
                  </a:lnTo>
                  <a:lnTo>
                    <a:pt x="16384" y="1968"/>
                  </a:lnTo>
                  <a:lnTo>
                    <a:pt x="16363" y="1968"/>
                  </a:lnTo>
                  <a:lnTo>
                    <a:pt x="16363" y="1905"/>
                  </a:lnTo>
                  <a:lnTo>
                    <a:pt x="16405" y="1800"/>
                  </a:lnTo>
                  <a:lnTo>
                    <a:pt x="16426" y="1737"/>
                  </a:lnTo>
                  <a:lnTo>
                    <a:pt x="16405" y="1696"/>
                  </a:lnTo>
                  <a:lnTo>
                    <a:pt x="16321" y="1737"/>
                  </a:lnTo>
                  <a:lnTo>
                    <a:pt x="16196" y="1737"/>
                  </a:lnTo>
                  <a:lnTo>
                    <a:pt x="16154" y="1779"/>
                  </a:lnTo>
                  <a:lnTo>
                    <a:pt x="16154" y="1842"/>
                  </a:lnTo>
                  <a:lnTo>
                    <a:pt x="16112" y="1884"/>
                  </a:lnTo>
                  <a:lnTo>
                    <a:pt x="16112" y="1989"/>
                  </a:lnTo>
                  <a:lnTo>
                    <a:pt x="16049" y="2009"/>
                  </a:lnTo>
                  <a:lnTo>
                    <a:pt x="16007" y="1968"/>
                  </a:lnTo>
                  <a:lnTo>
                    <a:pt x="16007" y="1905"/>
                  </a:lnTo>
                  <a:lnTo>
                    <a:pt x="16070" y="1842"/>
                  </a:lnTo>
                  <a:lnTo>
                    <a:pt x="16070" y="1675"/>
                  </a:lnTo>
                  <a:lnTo>
                    <a:pt x="16091" y="1591"/>
                  </a:lnTo>
                  <a:lnTo>
                    <a:pt x="16300" y="1465"/>
                  </a:lnTo>
                  <a:lnTo>
                    <a:pt x="16426" y="1382"/>
                  </a:lnTo>
                  <a:lnTo>
                    <a:pt x="16593" y="1382"/>
                  </a:lnTo>
                  <a:lnTo>
                    <a:pt x="16719" y="1424"/>
                  </a:lnTo>
                  <a:lnTo>
                    <a:pt x="16823" y="1424"/>
                  </a:lnTo>
                  <a:lnTo>
                    <a:pt x="16844" y="1382"/>
                  </a:lnTo>
                  <a:lnTo>
                    <a:pt x="17116" y="1382"/>
                  </a:lnTo>
                  <a:lnTo>
                    <a:pt x="17200" y="1340"/>
                  </a:lnTo>
                  <a:lnTo>
                    <a:pt x="17221" y="1256"/>
                  </a:lnTo>
                  <a:lnTo>
                    <a:pt x="17158" y="1256"/>
                  </a:lnTo>
                  <a:lnTo>
                    <a:pt x="17095" y="1173"/>
                  </a:lnTo>
                  <a:lnTo>
                    <a:pt x="17095" y="1068"/>
                  </a:lnTo>
                  <a:lnTo>
                    <a:pt x="17200" y="1005"/>
                  </a:lnTo>
                  <a:lnTo>
                    <a:pt x="17263" y="963"/>
                  </a:lnTo>
                  <a:lnTo>
                    <a:pt x="17346" y="963"/>
                  </a:lnTo>
                  <a:lnTo>
                    <a:pt x="17367" y="1026"/>
                  </a:lnTo>
                  <a:lnTo>
                    <a:pt x="17346" y="1068"/>
                  </a:lnTo>
                  <a:lnTo>
                    <a:pt x="17305" y="1068"/>
                  </a:lnTo>
                  <a:lnTo>
                    <a:pt x="17346" y="1152"/>
                  </a:lnTo>
                  <a:lnTo>
                    <a:pt x="17346" y="1256"/>
                  </a:lnTo>
                  <a:lnTo>
                    <a:pt x="17409" y="1340"/>
                  </a:lnTo>
                  <a:lnTo>
                    <a:pt x="17556" y="1340"/>
                  </a:lnTo>
                  <a:lnTo>
                    <a:pt x="17681" y="1277"/>
                  </a:lnTo>
                  <a:lnTo>
                    <a:pt x="17765" y="1277"/>
                  </a:lnTo>
                  <a:lnTo>
                    <a:pt x="17869" y="1319"/>
                  </a:lnTo>
                  <a:lnTo>
                    <a:pt x="17953" y="1277"/>
                  </a:lnTo>
                  <a:lnTo>
                    <a:pt x="18141" y="1214"/>
                  </a:lnTo>
                  <a:lnTo>
                    <a:pt x="18267" y="1214"/>
                  </a:lnTo>
                  <a:lnTo>
                    <a:pt x="18309" y="1256"/>
                  </a:lnTo>
                  <a:lnTo>
                    <a:pt x="18393" y="1256"/>
                  </a:lnTo>
                  <a:lnTo>
                    <a:pt x="18455" y="1214"/>
                  </a:lnTo>
                  <a:lnTo>
                    <a:pt x="18581" y="1214"/>
                  </a:lnTo>
                  <a:lnTo>
                    <a:pt x="18685" y="1256"/>
                  </a:lnTo>
                  <a:lnTo>
                    <a:pt x="18769" y="1256"/>
                  </a:lnTo>
                  <a:lnTo>
                    <a:pt x="18853" y="1277"/>
                  </a:lnTo>
                  <a:lnTo>
                    <a:pt x="19083" y="1382"/>
                  </a:lnTo>
                  <a:lnTo>
                    <a:pt x="19209" y="1382"/>
                  </a:lnTo>
                  <a:lnTo>
                    <a:pt x="19313" y="1361"/>
                  </a:lnTo>
                  <a:lnTo>
                    <a:pt x="19439" y="1361"/>
                  </a:lnTo>
                  <a:lnTo>
                    <a:pt x="19481" y="1277"/>
                  </a:lnTo>
                  <a:lnTo>
                    <a:pt x="19564" y="1235"/>
                  </a:lnTo>
                  <a:lnTo>
                    <a:pt x="19669" y="1256"/>
                  </a:lnTo>
                  <a:lnTo>
                    <a:pt x="19774" y="1256"/>
                  </a:lnTo>
                  <a:lnTo>
                    <a:pt x="19836" y="1173"/>
                  </a:lnTo>
                  <a:lnTo>
                    <a:pt x="19836" y="1131"/>
                  </a:lnTo>
                  <a:lnTo>
                    <a:pt x="19669" y="1026"/>
                  </a:lnTo>
                  <a:lnTo>
                    <a:pt x="19585" y="963"/>
                  </a:lnTo>
                  <a:lnTo>
                    <a:pt x="19543" y="859"/>
                  </a:lnTo>
                  <a:lnTo>
                    <a:pt x="19439" y="796"/>
                  </a:lnTo>
                  <a:lnTo>
                    <a:pt x="19250" y="733"/>
                  </a:lnTo>
                  <a:lnTo>
                    <a:pt x="19167" y="649"/>
                  </a:lnTo>
                  <a:lnTo>
                    <a:pt x="19062" y="628"/>
                  </a:lnTo>
                  <a:lnTo>
                    <a:pt x="18957" y="649"/>
                  </a:lnTo>
                  <a:lnTo>
                    <a:pt x="18916" y="608"/>
                  </a:lnTo>
                  <a:lnTo>
                    <a:pt x="18853" y="545"/>
                  </a:lnTo>
                  <a:lnTo>
                    <a:pt x="18727" y="587"/>
                  </a:lnTo>
                  <a:lnTo>
                    <a:pt x="18685" y="524"/>
                  </a:lnTo>
                  <a:lnTo>
                    <a:pt x="18455" y="503"/>
                  </a:lnTo>
                  <a:lnTo>
                    <a:pt x="18309" y="398"/>
                  </a:lnTo>
                  <a:lnTo>
                    <a:pt x="18246" y="398"/>
                  </a:lnTo>
                  <a:lnTo>
                    <a:pt x="18058" y="294"/>
                  </a:lnTo>
                  <a:lnTo>
                    <a:pt x="17995" y="294"/>
                  </a:lnTo>
                  <a:lnTo>
                    <a:pt x="17995" y="315"/>
                  </a:lnTo>
                  <a:lnTo>
                    <a:pt x="17932" y="336"/>
                  </a:lnTo>
                  <a:lnTo>
                    <a:pt x="17765" y="231"/>
                  </a:lnTo>
                  <a:lnTo>
                    <a:pt x="17744" y="168"/>
                  </a:lnTo>
                  <a:lnTo>
                    <a:pt x="17681" y="105"/>
                  </a:lnTo>
                  <a:lnTo>
                    <a:pt x="17597" y="126"/>
                  </a:lnTo>
                  <a:lnTo>
                    <a:pt x="17535" y="126"/>
                  </a:lnTo>
                  <a:lnTo>
                    <a:pt x="17472" y="84"/>
                  </a:lnTo>
                  <a:lnTo>
                    <a:pt x="17263" y="84"/>
                  </a:lnTo>
                  <a:lnTo>
                    <a:pt x="17158" y="22"/>
                  </a:lnTo>
                  <a:lnTo>
                    <a:pt x="17074" y="84"/>
                  </a:lnTo>
                  <a:lnTo>
                    <a:pt x="17033" y="84"/>
                  </a:lnTo>
                  <a:lnTo>
                    <a:pt x="17012" y="64"/>
                  </a:lnTo>
                  <a:lnTo>
                    <a:pt x="16928" y="1"/>
                  </a:lnTo>
                  <a:lnTo>
                    <a:pt x="16740" y="22"/>
                  </a:lnTo>
                  <a:lnTo>
                    <a:pt x="1661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grpSp>
          <p:nvGrpSpPr>
            <p:cNvPr id="18" name="Google Shape;2931;p82">
              <a:extLst>
                <a:ext uri="{FF2B5EF4-FFF2-40B4-BE49-F238E27FC236}">
                  <a16:creationId xmlns:a16="http://schemas.microsoft.com/office/drawing/2014/main" id="{6FDA327D-D2AB-23DE-9AAE-5813F1C14FAB}"/>
                </a:ext>
              </a:extLst>
            </p:cNvPr>
            <p:cNvGrpSpPr/>
            <p:nvPr/>
          </p:nvGrpSpPr>
          <p:grpSpPr>
            <a:xfrm>
              <a:off x="2905224" y="2311071"/>
              <a:ext cx="596721" cy="528992"/>
              <a:chOff x="1922950" y="1410350"/>
              <a:chExt cx="1252825" cy="1162875"/>
            </a:xfrm>
          </p:grpSpPr>
          <p:sp>
            <p:nvSpPr>
              <p:cNvPr id="2572" name="Google Shape;2932;p82">
                <a:extLst>
                  <a:ext uri="{FF2B5EF4-FFF2-40B4-BE49-F238E27FC236}">
                    <a16:creationId xmlns:a16="http://schemas.microsoft.com/office/drawing/2014/main" id="{00DD007F-A48A-A6D9-7B1F-8E78C4BBFF7A}"/>
                  </a:ext>
                </a:extLst>
              </p:cNvPr>
              <p:cNvSpPr/>
              <p:nvPr/>
            </p:nvSpPr>
            <p:spPr>
              <a:xfrm>
                <a:off x="1988325" y="2333100"/>
                <a:ext cx="52325" cy="65925"/>
              </a:xfrm>
              <a:custGeom>
                <a:avLst/>
                <a:gdLst/>
                <a:ahLst/>
                <a:cxnLst/>
                <a:rect l="l" t="t" r="r" b="b"/>
                <a:pathLst>
                  <a:path w="2093" h="2637" extrusionOk="0">
                    <a:moveTo>
                      <a:pt x="210" y="0"/>
                    </a:moveTo>
                    <a:lnTo>
                      <a:pt x="189" y="63"/>
                    </a:lnTo>
                    <a:lnTo>
                      <a:pt x="1" y="21"/>
                    </a:lnTo>
                    <a:lnTo>
                      <a:pt x="63" y="188"/>
                    </a:lnTo>
                    <a:lnTo>
                      <a:pt x="105" y="209"/>
                    </a:lnTo>
                    <a:lnTo>
                      <a:pt x="168" y="335"/>
                    </a:lnTo>
                    <a:lnTo>
                      <a:pt x="440" y="377"/>
                    </a:lnTo>
                    <a:lnTo>
                      <a:pt x="314" y="439"/>
                    </a:lnTo>
                    <a:lnTo>
                      <a:pt x="189" y="439"/>
                    </a:lnTo>
                    <a:lnTo>
                      <a:pt x="105" y="544"/>
                    </a:lnTo>
                    <a:lnTo>
                      <a:pt x="168" y="607"/>
                    </a:lnTo>
                    <a:lnTo>
                      <a:pt x="105" y="732"/>
                    </a:lnTo>
                    <a:lnTo>
                      <a:pt x="126" y="774"/>
                    </a:lnTo>
                    <a:lnTo>
                      <a:pt x="273" y="732"/>
                    </a:lnTo>
                    <a:lnTo>
                      <a:pt x="293" y="837"/>
                    </a:lnTo>
                    <a:lnTo>
                      <a:pt x="419" y="837"/>
                    </a:lnTo>
                    <a:lnTo>
                      <a:pt x="419" y="942"/>
                    </a:lnTo>
                    <a:lnTo>
                      <a:pt x="524" y="1025"/>
                    </a:lnTo>
                    <a:lnTo>
                      <a:pt x="649" y="963"/>
                    </a:lnTo>
                    <a:lnTo>
                      <a:pt x="503" y="1130"/>
                    </a:lnTo>
                    <a:lnTo>
                      <a:pt x="545" y="1276"/>
                    </a:lnTo>
                    <a:lnTo>
                      <a:pt x="649" y="1255"/>
                    </a:lnTo>
                    <a:lnTo>
                      <a:pt x="649" y="1151"/>
                    </a:lnTo>
                    <a:lnTo>
                      <a:pt x="817" y="1109"/>
                    </a:lnTo>
                    <a:lnTo>
                      <a:pt x="817" y="1109"/>
                    </a:lnTo>
                    <a:lnTo>
                      <a:pt x="754" y="1235"/>
                    </a:lnTo>
                    <a:lnTo>
                      <a:pt x="691" y="1339"/>
                    </a:lnTo>
                    <a:lnTo>
                      <a:pt x="691" y="1423"/>
                    </a:lnTo>
                    <a:lnTo>
                      <a:pt x="733" y="1423"/>
                    </a:lnTo>
                    <a:lnTo>
                      <a:pt x="796" y="1548"/>
                    </a:lnTo>
                    <a:lnTo>
                      <a:pt x="963" y="1528"/>
                    </a:lnTo>
                    <a:lnTo>
                      <a:pt x="963" y="1632"/>
                    </a:lnTo>
                    <a:lnTo>
                      <a:pt x="1047" y="1632"/>
                    </a:lnTo>
                    <a:lnTo>
                      <a:pt x="1068" y="1737"/>
                    </a:lnTo>
                    <a:lnTo>
                      <a:pt x="1047" y="1820"/>
                    </a:lnTo>
                    <a:lnTo>
                      <a:pt x="1172" y="1967"/>
                    </a:lnTo>
                    <a:lnTo>
                      <a:pt x="1256" y="1883"/>
                    </a:lnTo>
                    <a:lnTo>
                      <a:pt x="1319" y="1946"/>
                    </a:lnTo>
                    <a:lnTo>
                      <a:pt x="1423" y="1946"/>
                    </a:lnTo>
                    <a:lnTo>
                      <a:pt x="1256" y="2113"/>
                    </a:lnTo>
                    <a:lnTo>
                      <a:pt x="1465" y="2323"/>
                    </a:lnTo>
                    <a:lnTo>
                      <a:pt x="1549" y="2364"/>
                    </a:lnTo>
                    <a:lnTo>
                      <a:pt x="1591" y="2427"/>
                    </a:lnTo>
                    <a:lnTo>
                      <a:pt x="1946" y="2636"/>
                    </a:lnTo>
                    <a:lnTo>
                      <a:pt x="1988" y="2595"/>
                    </a:lnTo>
                    <a:lnTo>
                      <a:pt x="2093" y="2616"/>
                    </a:lnTo>
                    <a:lnTo>
                      <a:pt x="2009" y="2302"/>
                    </a:lnTo>
                    <a:lnTo>
                      <a:pt x="2051" y="2176"/>
                    </a:lnTo>
                    <a:lnTo>
                      <a:pt x="2009" y="2072"/>
                    </a:lnTo>
                    <a:lnTo>
                      <a:pt x="2009" y="1820"/>
                    </a:lnTo>
                    <a:lnTo>
                      <a:pt x="1946" y="1695"/>
                    </a:lnTo>
                    <a:lnTo>
                      <a:pt x="1674" y="1548"/>
                    </a:lnTo>
                    <a:lnTo>
                      <a:pt x="1653" y="1214"/>
                    </a:lnTo>
                    <a:lnTo>
                      <a:pt x="1528" y="1004"/>
                    </a:lnTo>
                    <a:lnTo>
                      <a:pt x="1486" y="774"/>
                    </a:lnTo>
                    <a:lnTo>
                      <a:pt x="1444" y="732"/>
                    </a:lnTo>
                    <a:lnTo>
                      <a:pt x="1319" y="711"/>
                    </a:lnTo>
                    <a:lnTo>
                      <a:pt x="1130" y="607"/>
                    </a:lnTo>
                    <a:lnTo>
                      <a:pt x="1005" y="607"/>
                    </a:lnTo>
                    <a:lnTo>
                      <a:pt x="858" y="544"/>
                    </a:lnTo>
                    <a:lnTo>
                      <a:pt x="817" y="439"/>
                    </a:lnTo>
                    <a:lnTo>
                      <a:pt x="628" y="377"/>
                    </a:lnTo>
                    <a:lnTo>
                      <a:pt x="545" y="251"/>
                    </a:lnTo>
                    <a:lnTo>
                      <a:pt x="524" y="167"/>
                    </a:lnTo>
                    <a:lnTo>
                      <a:pt x="398" y="167"/>
                    </a:lnTo>
                    <a:lnTo>
                      <a:pt x="314" y="21"/>
                    </a:lnTo>
                    <a:lnTo>
                      <a:pt x="21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3" name="Google Shape;2933;p82">
                <a:extLst>
                  <a:ext uri="{FF2B5EF4-FFF2-40B4-BE49-F238E27FC236}">
                    <a16:creationId xmlns:a16="http://schemas.microsoft.com/office/drawing/2014/main" id="{AA83AA68-136C-BEC4-A9FC-74E0ECEC8FE9}"/>
                  </a:ext>
                </a:extLst>
              </p:cNvPr>
              <p:cNvSpPr/>
              <p:nvPr/>
            </p:nvSpPr>
            <p:spPr>
              <a:xfrm>
                <a:off x="1953800" y="2242075"/>
                <a:ext cx="23050" cy="54425"/>
              </a:xfrm>
              <a:custGeom>
                <a:avLst/>
                <a:gdLst/>
                <a:ahLst/>
                <a:cxnLst/>
                <a:rect l="l" t="t" r="r" b="b"/>
                <a:pathLst>
                  <a:path w="922" h="2177" extrusionOk="0">
                    <a:moveTo>
                      <a:pt x="210" y="0"/>
                    </a:moveTo>
                    <a:lnTo>
                      <a:pt x="21" y="314"/>
                    </a:lnTo>
                    <a:lnTo>
                      <a:pt x="42" y="523"/>
                    </a:lnTo>
                    <a:lnTo>
                      <a:pt x="1" y="628"/>
                    </a:lnTo>
                    <a:lnTo>
                      <a:pt x="1" y="733"/>
                    </a:lnTo>
                    <a:lnTo>
                      <a:pt x="105" y="754"/>
                    </a:lnTo>
                    <a:lnTo>
                      <a:pt x="189" y="837"/>
                    </a:lnTo>
                    <a:lnTo>
                      <a:pt x="189" y="942"/>
                    </a:lnTo>
                    <a:lnTo>
                      <a:pt x="126" y="921"/>
                    </a:lnTo>
                    <a:lnTo>
                      <a:pt x="21" y="900"/>
                    </a:lnTo>
                    <a:lnTo>
                      <a:pt x="21" y="984"/>
                    </a:lnTo>
                    <a:lnTo>
                      <a:pt x="105" y="1047"/>
                    </a:lnTo>
                    <a:lnTo>
                      <a:pt x="21" y="1193"/>
                    </a:lnTo>
                    <a:lnTo>
                      <a:pt x="105" y="1214"/>
                    </a:lnTo>
                    <a:lnTo>
                      <a:pt x="210" y="1339"/>
                    </a:lnTo>
                    <a:lnTo>
                      <a:pt x="84" y="1319"/>
                    </a:lnTo>
                    <a:lnTo>
                      <a:pt x="21" y="1402"/>
                    </a:lnTo>
                    <a:lnTo>
                      <a:pt x="42" y="1507"/>
                    </a:lnTo>
                    <a:lnTo>
                      <a:pt x="210" y="1528"/>
                    </a:lnTo>
                    <a:lnTo>
                      <a:pt x="147" y="1611"/>
                    </a:lnTo>
                    <a:lnTo>
                      <a:pt x="189" y="1758"/>
                    </a:lnTo>
                    <a:lnTo>
                      <a:pt x="356" y="2135"/>
                    </a:lnTo>
                    <a:lnTo>
                      <a:pt x="503" y="2176"/>
                    </a:lnTo>
                    <a:lnTo>
                      <a:pt x="565" y="2072"/>
                    </a:lnTo>
                    <a:lnTo>
                      <a:pt x="524" y="1988"/>
                    </a:lnTo>
                    <a:lnTo>
                      <a:pt x="440" y="1988"/>
                    </a:lnTo>
                    <a:lnTo>
                      <a:pt x="398" y="1863"/>
                    </a:lnTo>
                    <a:lnTo>
                      <a:pt x="335" y="1653"/>
                    </a:lnTo>
                    <a:lnTo>
                      <a:pt x="356" y="1507"/>
                    </a:lnTo>
                    <a:lnTo>
                      <a:pt x="314" y="1402"/>
                    </a:lnTo>
                    <a:lnTo>
                      <a:pt x="398" y="1235"/>
                    </a:lnTo>
                    <a:lnTo>
                      <a:pt x="545" y="1235"/>
                    </a:lnTo>
                    <a:lnTo>
                      <a:pt x="524" y="1109"/>
                    </a:lnTo>
                    <a:lnTo>
                      <a:pt x="419" y="1109"/>
                    </a:lnTo>
                    <a:lnTo>
                      <a:pt x="335" y="1130"/>
                    </a:lnTo>
                    <a:lnTo>
                      <a:pt x="231" y="1130"/>
                    </a:lnTo>
                    <a:lnTo>
                      <a:pt x="314" y="1026"/>
                    </a:lnTo>
                    <a:lnTo>
                      <a:pt x="419" y="1026"/>
                    </a:lnTo>
                    <a:lnTo>
                      <a:pt x="545" y="921"/>
                    </a:lnTo>
                    <a:lnTo>
                      <a:pt x="565" y="733"/>
                    </a:lnTo>
                    <a:lnTo>
                      <a:pt x="670" y="607"/>
                    </a:lnTo>
                    <a:lnTo>
                      <a:pt x="712" y="419"/>
                    </a:lnTo>
                    <a:lnTo>
                      <a:pt x="921" y="210"/>
                    </a:lnTo>
                    <a:lnTo>
                      <a:pt x="858" y="189"/>
                    </a:lnTo>
                    <a:lnTo>
                      <a:pt x="670" y="272"/>
                    </a:lnTo>
                    <a:lnTo>
                      <a:pt x="545" y="461"/>
                    </a:lnTo>
                    <a:lnTo>
                      <a:pt x="461" y="628"/>
                    </a:lnTo>
                    <a:lnTo>
                      <a:pt x="335" y="670"/>
                    </a:lnTo>
                    <a:lnTo>
                      <a:pt x="335" y="586"/>
                    </a:lnTo>
                    <a:lnTo>
                      <a:pt x="252" y="523"/>
                    </a:lnTo>
                    <a:lnTo>
                      <a:pt x="461" y="461"/>
                    </a:lnTo>
                    <a:lnTo>
                      <a:pt x="565" y="377"/>
                    </a:lnTo>
                    <a:lnTo>
                      <a:pt x="607" y="231"/>
                    </a:lnTo>
                    <a:lnTo>
                      <a:pt x="607" y="168"/>
                    </a:lnTo>
                    <a:lnTo>
                      <a:pt x="503" y="105"/>
                    </a:lnTo>
                    <a:lnTo>
                      <a:pt x="440" y="189"/>
                    </a:lnTo>
                    <a:lnTo>
                      <a:pt x="356" y="210"/>
                    </a:lnTo>
                    <a:lnTo>
                      <a:pt x="398" y="63"/>
                    </a:lnTo>
                    <a:lnTo>
                      <a:pt x="21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4" name="Google Shape;2934;p82">
                <a:extLst>
                  <a:ext uri="{FF2B5EF4-FFF2-40B4-BE49-F238E27FC236}">
                    <a16:creationId xmlns:a16="http://schemas.microsoft.com/office/drawing/2014/main" id="{9ACB3369-F214-F189-0AB2-8EBF21456E3E}"/>
                  </a:ext>
                </a:extLst>
              </p:cNvPr>
              <p:cNvSpPr/>
              <p:nvPr/>
            </p:nvSpPr>
            <p:spPr>
              <a:xfrm>
                <a:off x="2552225" y="1885325"/>
                <a:ext cx="48150" cy="48675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1947" extrusionOk="0">
                    <a:moveTo>
                      <a:pt x="1402" y="0"/>
                    </a:moveTo>
                    <a:lnTo>
                      <a:pt x="1256" y="21"/>
                    </a:lnTo>
                    <a:lnTo>
                      <a:pt x="1067" y="189"/>
                    </a:lnTo>
                    <a:lnTo>
                      <a:pt x="984" y="356"/>
                    </a:lnTo>
                    <a:lnTo>
                      <a:pt x="1046" y="544"/>
                    </a:lnTo>
                    <a:lnTo>
                      <a:pt x="942" y="524"/>
                    </a:lnTo>
                    <a:lnTo>
                      <a:pt x="900" y="356"/>
                    </a:lnTo>
                    <a:lnTo>
                      <a:pt x="858" y="356"/>
                    </a:lnTo>
                    <a:lnTo>
                      <a:pt x="837" y="503"/>
                    </a:lnTo>
                    <a:lnTo>
                      <a:pt x="753" y="503"/>
                    </a:lnTo>
                    <a:lnTo>
                      <a:pt x="795" y="607"/>
                    </a:lnTo>
                    <a:lnTo>
                      <a:pt x="753" y="712"/>
                    </a:lnTo>
                    <a:lnTo>
                      <a:pt x="649" y="712"/>
                    </a:lnTo>
                    <a:lnTo>
                      <a:pt x="586" y="816"/>
                    </a:lnTo>
                    <a:lnTo>
                      <a:pt x="419" y="775"/>
                    </a:lnTo>
                    <a:lnTo>
                      <a:pt x="335" y="837"/>
                    </a:lnTo>
                    <a:lnTo>
                      <a:pt x="251" y="816"/>
                    </a:lnTo>
                    <a:lnTo>
                      <a:pt x="0" y="963"/>
                    </a:lnTo>
                    <a:lnTo>
                      <a:pt x="21" y="1088"/>
                    </a:lnTo>
                    <a:lnTo>
                      <a:pt x="147" y="1235"/>
                    </a:lnTo>
                    <a:lnTo>
                      <a:pt x="230" y="1172"/>
                    </a:lnTo>
                    <a:lnTo>
                      <a:pt x="209" y="1088"/>
                    </a:lnTo>
                    <a:lnTo>
                      <a:pt x="251" y="1026"/>
                    </a:lnTo>
                    <a:lnTo>
                      <a:pt x="356" y="1130"/>
                    </a:lnTo>
                    <a:lnTo>
                      <a:pt x="314" y="1277"/>
                    </a:lnTo>
                    <a:lnTo>
                      <a:pt x="440" y="1381"/>
                    </a:lnTo>
                    <a:lnTo>
                      <a:pt x="523" y="1256"/>
                    </a:lnTo>
                    <a:lnTo>
                      <a:pt x="544" y="1340"/>
                    </a:lnTo>
                    <a:lnTo>
                      <a:pt x="523" y="1423"/>
                    </a:lnTo>
                    <a:lnTo>
                      <a:pt x="649" y="1591"/>
                    </a:lnTo>
                    <a:lnTo>
                      <a:pt x="753" y="1612"/>
                    </a:lnTo>
                    <a:lnTo>
                      <a:pt x="795" y="1779"/>
                    </a:lnTo>
                    <a:lnTo>
                      <a:pt x="879" y="1863"/>
                    </a:lnTo>
                    <a:lnTo>
                      <a:pt x="963" y="1716"/>
                    </a:lnTo>
                    <a:lnTo>
                      <a:pt x="984" y="1821"/>
                    </a:lnTo>
                    <a:lnTo>
                      <a:pt x="1109" y="1946"/>
                    </a:lnTo>
                    <a:lnTo>
                      <a:pt x="1214" y="1925"/>
                    </a:lnTo>
                    <a:lnTo>
                      <a:pt x="1318" y="1925"/>
                    </a:lnTo>
                    <a:lnTo>
                      <a:pt x="1423" y="1821"/>
                    </a:lnTo>
                    <a:lnTo>
                      <a:pt x="1507" y="1800"/>
                    </a:lnTo>
                    <a:lnTo>
                      <a:pt x="1632" y="1695"/>
                    </a:lnTo>
                    <a:lnTo>
                      <a:pt x="1695" y="1800"/>
                    </a:lnTo>
                    <a:lnTo>
                      <a:pt x="1737" y="1758"/>
                    </a:lnTo>
                    <a:lnTo>
                      <a:pt x="1925" y="1653"/>
                    </a:lnTo>
                    <a:lnTo>
                      <a:pt x="1925" y="1549"/>
                    </a:lnTo>
                    <a:lnTo>
                      <a:pt x="1800" y="1591"/>
                    </a:lnTo>
                    <a:lnTo>
                      <a:pt x="1716" y="1507"/>
                    </a:lnTo>
                    <a:lnTo>
                      <a:pt x="1841" y="1277"/>
                    </a:lnTo>
                    <a:lnTo>
                      <a:pt x="1883" y="1151"/>
                    </a:lnTo>
                    <a:lnTo>
                      <a:pt x="1737" y="1235"/>
                    </a:lnTo>
                    <a:lnTo>
                      <a:pt x="1674" y="1402"/>
                    </a:lnTo>
                    <a:lnTo>
                      <a:pt x="1674" y="1277"/>
                    </a:lnTo>
                    <a:lnTo>
                      <a:pt x="1737" y="1026"/>
                    </a:lnTo>
                    <a:lnTo>
                      <a:pt x="1695" y="649"/>
                    </a:lnTo>
                    <a:lnTo>
                      <a:pt x="1528" y="544"/>
                    </a:lnTo>
                    <a:lnTo>
                      <a:pt x="1528" y="419"/>
                    </a:lnTo>
                    <a:lnTo>
                      <a:pt x="1423" y="419"/>
                    </a:lnTo>
                    <a:lnTo>
                      <a:pt x="1360" y="524"/>
                    </a:lnTo>
                    <a:lnTo>
                      <a:pt x="1360" y="398"/>
                    </a:lnTo>
                    <a:lnTo>
                      <a:pt x="1423" y="314"/>
                    </a:lnTo>
                    <a:lnTo>
                      <a:pt x="1381" y="210"/>
                    </a:lnTo>
                    <a:lnTo>
                      <a:pt x="1402" y="105"/>
                    </a:lnTo>
                    <a:lnTo>
                      <a:pt x="1402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5" name="Google Shape;2935;p82">
                <a:extLst>
                  <a:ext uri="{FF2B5EF4-FFF2-40B4-BE49-F238E27FC236}">
                    <a16:creationId xmlns:a16="http://schemas.microsoft.com/office/drawing/2014/main" id="{DD1DD706-563A-D07A-DE15-F6AFBE0E2EDB}"/>
                  </a:ext>
                </a:extLst>
              </p:cNvPr>
              <p:cNvSpPr/>
              <p:nvPr/>
            </p:nvSpPr>
            <p:spPr>
              <a:xfrm>
                <a:off x="2722750" y="1634775"/>
                <a:ext cx="145950" cy="133925"/>
              </a:xfrm>
              <a:custGeom>
                <a:avLst/>
                <a:gdLst/>
                <a:ahLst/>
                <a:cxnLst/>
                <a:rect l="l" t="t" r="r" b="b"/>
                <a:pathLst>
                  <a:path w="5838" h="5357" extrusionOk="0">
                    <a:moveTo>
                      <a:pt x="502" y="0"/>
                    </a:moveTo>
                    <a:lnTo>
                      <a:pt x="440" y="84"/>
                    </a:lnTo>
                    <a:lnTo>
                      <a:pt x="230" y="105"/>
                    </a:lnTo>
                    <a:lnTo>
                      <a:pt x="210" y="126"/>
                    </a:lnTo>
                    <a:lnTo>
                      <a:pt x="147" y="126"/>
                    </a:lnTo>
                    <a:lnTo>
                      <a:pt x="105" y="230"/>
                    </a:lnTo>
                    <a:lnTo>
                      <a:pt x="189" y="335"/>
                    </a:lnTo>
                    <a:lnTo>
                      <a:pt x="230" y="439"/>
                    </a:lnTo>
                    <a:lnTo>
                      <a:pt x="147" y="439"/>
                    </a:lnTo>
                    <a:lnTo>
                      <a:pt x="21" y="272"/>
                    </a:lnTo>
                    <a:lnTo>
                      <a:pt x="0" y="398"/>
                    </a:lnTo>
                    <a:lnTo>
                      <a:pt x="21" y="502"/>
                    </a:lnTo>
                    <a:lnTo>
                      <a:pt x="147" y="544"/>
                    </a:lnTo>
                    <a:lnTo>
                      <a:pt x="251" y="732"/>
                    </a:lnTo>
                    <a:lnTo>
                      <a:pt x="356" y="732"/>
                    </a:lnTo>
                    <a:lnTo>
                      <a:pt x="293" y="816"/>
                    </a:lnTo>
                    <a:lnTo>
                      <a:pt x="210" y="816"/>
                    </a:lnTo>
                    <a:lnTo>
                      <a:pt x="189" y="921"/>
                    </a:lnTo>
                    <a:lnTo>
                      <a:pt x="314" y="1109"/>
                    </a:lnTo>
                    <a:lnTo>
                      <a:pt x="440" y="1151"/>
                    </a:lnTo>
                    <a:lnTo>
                      <a:pt x="419" y="1235"/>
                    </a:lnTo>
                    <a:lnTo>
                      <a:pt x="398" y="1172"/>
                    </a:lnTo>
                    <a:lnTo>
                      <a:pt x="210" y="1151"/>
                    </a:lnTo>
                    <a:lnTo>
                      <a:pt x="210" y="1235"/>
                    </a:lnTo>
                    <a:lnTo>
                      <a:pt x="147" y="1255"/>
                    </a:lnTo>
                    <a:lnTo>
                      <a:pt x="105" y="1360"/>
                    </a:lnTo>
                    <a:lnTo>
                      <a:pt x="251" y="1276"/>
                    </a:lnTo>
                    <a:lnTo>
                      <a:pt x="335" y="1360"/>
                    </a:lnTo>
                    <a:lnTo>
                      <a:pt x="523" y="1276"/>
                    </a:lnTo>
                    <a:lnTo>
                      <a:pt x="544" y="1360"/>
                    </a:lnTo>
                    <a:lnTo>
                      <a:pt x="649" y="1381"/>
                    </a:lnTo>
                    <a:lnTo>
                      <a:pt x="670" y="1465"/>
                    </a:lnTo>
                    <a:lnTo>
                      <a:pt x="837" y="1590"/>
                    </a:lnTo>
                    <a:lnTo>
                      <a:pt x="879" y="1590"/>
                    </a:lnTo>
                    <a:lnTo>
                      <a:pt x="879" y="1527"/>
                    </a:lnTo>
                    <a:lnTo>
                      <a:pt x="942" y="1548"/>
                    </a:lnTo>
                    <a:lnTo>
                      <a:pt x="1046" y="1486"/>
                    </a:lnTo>
                    <a:lnTo>
                      <a:pt x="1130" y="1527"/>
                    </a:lnTo>
                    <a:lnTo>
                      <a:pt x="1151" y="1590"/>
                    </a:lnTo>
                    <a:lnTo>
                      <a:pt x="1130" y="1674"/>
                    </a:lnTo>
                    <a:lnTo>
                      <a:pt x="1130" y="1883"/>
                    </a:lnTo>
                    <a:lnTo>
                      <a:pt x="1067" y="2051"/>
                    </a:lnTo>
                    <a:lnTo>
                      <a:pt x="1067" y="2113"/>
                    </a:lnTo>
                    <a:lnTo>
                      <a:pt x="1151" y="2260"/>
                    </a:lnTo>
                    <a:lnTo>
                      <a:pt x="1088" y="2385"/>
                    </a:lnTo>
                    <a:lnTo>
                      <a:pt x="1088" y="2469"/>
                    </a:lnTo>
                    <a:lnTo>
                      <a:pt x="1067" y="2595"/>
                    </a:lnTo>
                    <a:lnTo>
                      <a:pt x="879" y="2699"/>
                    </a:lnTo>
                    <a:lnTo>
                      <a:pt x="754" y="2741"/>
                    </a:lnTo>
                    <a:lnTo>
                      <a:pt x="733" y="2825"/>
                    </a:lnTo>
                    <a:lnTo>
                      <a:pt x="628" y="2992"/>
                    </a:lnTo>
                    <a:lnTo>
                      <a:pt x="628" y="3055"/>
                    </a:lnTo>
                    <a:lnTo>
                      <a:pt x="523" y="3118"/>
                    </a:lnTo>
                    <a:lnTo>
                      <a:pt x="461" y="3222"/>
                    </a:lnTo>
                    <a:lnTo>
                      <a:pt x="461" y="3348"/>
                    </a:lnTo>
                    <a:lnTo>
                      <a:pt x="544" y="3369"/>
                    </a:lnTo>
                    <a:lnTo>
                      <a:pt x="544" y="3452"/>
                    </a:lnTo>
                    <a:lnTo>
                      <a:pt x="440" y="3473"/>
                    </a:lnTo>
                    <a:lnTo>
                      <a:pt x="419" y="3578"/>
                    </a:lnTo>
                    <a:lnTo>
                      <a:pt x="461" y="3641"/>
                    </a:lnTo>
                    <a:lnTo>
                      <a:pt x="398" y="3745"/>
                    </a:lnTo>
                    <a:lnTo>
                      <a:pt x="356" y="3850"/>
                    </a:lnTo>
                    <a:lnTo>
                      <a:pt x="419" y="3955"/>
                    </a:lnTo>
                    <a:lnTo>
                      <a:pt x="502" y="3976"/>
                    </a:lnTo>
                    <a:lnTo>
                      <a:pt x="502" y="4059"/>
                    </a:lnTo>
                    <a:lnTo>
                      <a:pt x="565" y="4143"/>
                    </a:lnTo>
                    <a:lnTo>
                      <a:pt x="628" y="4143"/>
                    </a:lnTo>
                    <a:lnTo>
                      <a:pt x="649" y="4038"/>
                    </a:lnTo>
                    <a:lnTo>
                      <a:pt x="670" y="3955"/>
                    </a:lnTo>
                    <a:lnTo>
                      <a:pt x="733" y="3996"/>
                    </a:lnTo>
                    <a:lnTo>
                      <a:pt x="774" y="3996"/>
                    </a:lnTo>
                    <a:lnTo>
                      <a:pt x="879" y="3871"/>
                    </a:lnTo>
                    <a:lnTo>
                      <a:pt x="942" y="3892"/>
                    </a:lnTo>
                    <a:lnTo>
                      <a:pt x="879" y="4059"/>
                    </a:lnTo>
                    <a:lnTo>
                      <a:pt x="774" y="4080"/>
                    </a:lnTo>
                    <a:lnTo>
                      <a:pt x="754" y="4143"/>
                    </a:lnTo>
                    <a:lnTo>
                      <a:pt x="816" y="4185"/>
                    </a:lnTo>
                    <a:lnTo>
                      <a:pt x="816" y="4268"/>
                    </a:lnTo>
                    <a:lnTo>
                      <a:pt x="921" y="4394"/>
                    </a:lnTo>
                    <a:lnTo>
                      <a:pt x="1026" y="4352"/>
                    </a:lnTo>
                    <a:lnTo>
                      <a:pt x="1067" y="4394"/>
                    </a:lnTo>
                    <a:lnTo>
                      <a:pt x="1193" y="4415"/>
                    </a:lnTo>
                    <a:lnTo>
                      <a:pt x="1256" y="4352"/>
                    </a:lnTo>
                    <a:lnTo>
                      <a:pt x="1402" y="4310"/>
                    </a:lnTo>
                    <a:lnTo>
                      <a:pt x="1381" y="4164"/>
                    </a:lnTo>
                    <a:lnTo>
                      <a:pt x="1465" y="4164"/>
                    </a:lnTo>
                    <a:lnTo>
                      <a:pt x="1507" y="4101"/>
                    </a:lnTo>
                    <a:lnTo>
                      <a:pt x="1507" y="4185"/>
                    </a:lnTo>
                    <a:lnTo>
                      <a:pt x="1486" y="4206"/>
                    </a:lnTo>
                    <a:lnTo>
                      <a:pt x="1507" y="4310"/>
                    </a:lnTo>
                    <a:lnTo>
                      <a:pt x="1570" y="4289"/>
                    </a:lnTo>
                    <a:lnTo>
                      <a:pt x="1653" y="4143"/>
                    </a:lnTo>
                    <a:lnTo>
                      <a:pt x="1695" y="4080"/>
                    </a:lnTo>
                    <a:lnTo>
                      <a:pt x="1716" y="4143"/>
                    </a:lnTo>
                    <a:lnTo>
                      <a:pt x="1695" y="4268"/>
                    </a:lnTo>
                    <a:lnTo>
                      <a:pt x="1570" y="4478"/>
                    </a:lnTo>
                    <a:lnTo>
                      <a:pt x="1486" y="4520"/>
                    </a:lnTo>
                    <a:lnTo>
                      <a:pt x="1486" y="4624"/>
                    </a:lnTo>
                    <a:lnTo>
                      <a:pt x="1611" y="4666"/>
                    </a:lnTo>
                    <a:lnTo>
                      <a:pt x="1695" y="4729"/>
                    </a:lnTo>
                    <a:lnTo>
                      <a:pt x="1800" y="4729"/>
                    </a:lnTo>
                    <a:lnTo>
                      <a:pt x="1821" y="4771"/>
                    </a:lnTo>
                    <a:lnTo>
                      <a:pt x="1967" y="4792"/>
                    </a:lnTo>
                    <a:lnTo>
                      <a:pt x="1988" y="4708"/>
                    </a:lnTo>
                    <a:lnTo>
                      <a:pt x="2114" y="4708"/>
                    </a:lnTo>
                    <a:lnTo>
                      <a:pt x="2072" y="4771"/>
                    </a:lnTo>
                    <a:lnTo>
                      <a:pt x="2093" y="4833"/>
                    </a:lnTo>
                    <a:lnTo>
                      <a:pt x="2176" y="4833"/>
                    </a:lnTo>
                    <a:lnTo>
                      <a:pt x="2239" y="4917"/>
                    </a:lnTo>
                    <a:lnTo>
                      <a:pt x="2323" y="4875"/>
                    </a:lnTo>
                    <a:lnTo>
                      <a:pt x="2302" y="4792"/>
                    </a:lnTo>
                    <a:lnTo>
                      <a:pt x="2281" y="4708"/>
                    </a:lnTo>
                    <a:lnTo>
                      <a:pt x="2344" y="4603"/>
                    </a:lnTo>
                    <a:lnTo>
                      <a:pt x="2386" y="4687"/>
                    </a:lnTo>
                    <a:lnTo>
                      <a:pt x="2344" y="4792"/>
                    </a:lnTo>
                    <a:lnTo>
                      <a:pt x="2386" y="4917"/>
                    </a:lnTo>
                    <a:lnTo>
                      <a:pt x="2448" y="4917"/>
                    </a:lnTo>
                    <a:lnTo>
                      <a:pt x="2490" y="4792"/>
                    </a:lnTo>
                    <a:lnTo>
                      <a:pt x="2532" y="4729"/>
                    </a:lnTo>
                    <a:lnTo>
                      <a:pt x="2616" y="4708"/>
                    </a:lnTo>
                    <a:lnTo>
                      <a:pt x="2616" y="4792"/>
                    </a:lnTo>
                    <a:lnTo>
                      <a:pt x="2553" y="4833"/>
                    </a:lnTo>
                    <a:lnTo>
                      <a:pt x="2553" y="4917"/>
                    </a:lnTo>
                    <a:lnTo>
                      <a:pt x="2720" y="4917"/>
                    </a:lnTo>
                    <a:lnTo>
                      <a:pt x="2804" y="4875"/>
                    </a:lnTo>
                    <a:lnTo>
                      <a:pt x="2867" y="4687"/>
                    </a:lnTo>
                    <a:lnTo>
                      <a:pt x="2909" y="4792"/>
                    </a:lnTo>
                    <a:lnTo>
                      <a:pt x="2846" y="4833"/>
                    </a:lnTo>
                    <a:lnTo>
                      <a:pt x="2846" y="4938"/>
                    </a:lnTo>
                    <a:lnTo>
                      <a:pt x="2971" y="4917"/>
                    </a:lnTo>
                    <a:lnTo>
                      <a:pt x="3013" y="4771"/>
                    </a:lnTo>
                    <a:lnTo>
                      <a:pt x="3055" y="4687"/>
                    </a:lnTo>
                    <a:lnTo>
                      <a:pt x="3055" y="4687"/>
                    </a:lnTo>
                    <a:lnTo>
                      <a:pt x="3034" y="4917"/>
                    </a:lnTo>
                    <a:lnTo>
                      <a:pt x="3055" y="5001"/>
                    </a:lnTo>
                    <a:lnTo>
                      <a:pt x="3160" y="5001"/>
                    </a:lnTo>
                    <a:lnTo>
                      <a:pt x="3327" y="5105"/>
                    </a:lnTo>
                    <a:lnTo>
                      <a:pt x="3432" y="5043"/>
                    </a:lnTo>
                    <a:lnTo>
                      <a:pt x="3495" y="5022"/>
                    </a:lnTo>
                    <a:lnTo>
                      <a:pt x="3536" y="5105"/>
                    </a:lnTo>
                    <a:lnTo>
                      <a:pt x="3662" y="5084"/>
                    </a:lnTo>
                    <a:lnTo>
                      <a:pt x="3746" y="5022"/>
                    </a:lnTo>
                    <a:lnTo>
                      <a:pt x="3746" y="4896"/>
                    </a:lnTo>
                    <a:lnTo>
                      <a:pt x="3850" y="4792"/>
                    </a:lnTo>
                    <a:lnTo>
                      <a:pt x="3892" y="4729"/>
                    </a:lnTo>
                    <a:lnTo>
                      <a:pt x="3850" y="4603"/>
                    </a:lnTo>
                    <a:lnTo>
                      <a:pt x="3871" y="4520"/>
                    </a:lnTo>
                    <a:lnTo>
                      <a:pt x="3913" y="4520"/>
                    </a:lnTo>
                    <a:lnTo>
                      <a:pt x="3955" y="4666"/>
                    </a:lnTo>
                    <a:lnTo>
                      <a:pt x="3997" y="4687"/>
                    </a:lnTo>
                    <a:lnTo>
                      <a:pt x="3997" y="4729"/>
                    </a:lnTo>
                    <a:lnTo>
                      <a:pt x="3913" y="4812"/>
                    </a:lnTo>
                    <a:lnTo>
                      <a:pt x="3871" y="4980"/>
                    </a:lnTo>
                    <a:lnTo>
                      <a:pt x="3892" y="5210"/>
                    </a:lnTo>
                    <a:lnTo>
                      <a:pt x="3997" y="5252"/>
                    </a:lnTo>
                    <a:lnTo>
                      <a:pt x="4101" y="5210"/>
                    </a:lnTo>
                    <a:lnTo>
                      <a:pt x="4122" y="5315"/>
                    </a:lnTo>
                    <a:lnTo>
                      <a:pt x="4227" y="5315"/>
                    </a:lnTo>
                    <a:lnTo>
                      <a:pt x="4269" y="5357"/>
                    </a:lnTo>
                    <a:lnTo>
                      <a:pt x="4373" y="5357"/>
                    </a:lnTo>
                    <a:lnTo>
                      <a:pt x="4583" y="5231"/>
                    </a:lnTo>
                    <a:lnTo>
                      <a:pt x="4687" y="5210"/>
                    </a:lnTo>
                    <a:lnTo>
                      <a:pt x="4855" y="5315"/>
                    </a:lnTo>
                    <a:lnTo>
                      <a:pt x="4938" y="5294"/>
                    </a:lnTo>
                    <a:lnTo>
                      <a:pt x="5022" y="5336"/>
                    </a:lnTo>
                    <a:lnTo>
                      <a:pt x="5064" y="5252"/>
                    </a:lnTo>
                    <a:lnTo>
                      <a:pt x="5064" y="5210"/>
                    </a:lnTo>
                    <a:lnTo>
                      <a:pt x="5147" y="5084"/>
                    </a:lnTo>
                    <a:lnTo>
                      <a:pt x="5231" y="5043"/>
                    </a:lnTo>
                    <a:lnTo>
                      <a:pt x="5231" y="5001"/>
                    </a:lnTo>
                    <a:lnTo>
                      <a:pt x="5168" y="4875"/>
                    </a:lnTo>
                    <a:lnTo>
                      <a:pt x="5168" y="4729"/>
                    </a:lnTo>
                    <a:lnTo>
                      <a:pt x="5231" y="4812"/>
                    </a:lnTo>
                    <a:lnTo>
                      <a:pt x="5231" y="4896"/>
                    </a:lnTo>
                    <a:lnTo>
                      <a:pt x="5336" y="5022"/>
                    </a:lnTo>
                    <a:lnTo>
                      <a:pt x="5378" y="4938"/>
                    </a:lnTo>
                    <a:lnTo>
                      <a:pt x="5524" y="4938"/>
                    </a:lnTo>
                    <a:lnTo>
                      <a:pt x="5566" y="4980"/>
                    </a:lnTo>
                    <a:lnTo>
                      <a:pt x="5587" y="4896"/>
                    </a:lnTo>
                    <a:lnTo>
                      <a:pt x="5566" y="4792"/>
                    </a:lnTo>
                    <a:lnTo>
                      <a:pt x="5566" y="4708"/>
                    </a:lnTo>
                    <a:lnTo>
                      <a:pt x="5524" y="4666"/>
                    </a:lnTo>
                    <a:lnTo>
                      <a:pt x="5378" y="4687"/>
                    </a:lnTo>
                    <a:lnTo>
                      <a:pt x="5252" y="4708"/>
                    </a:lnTo>
                    <a:lnTo>
                      <a:pt x="5231" y="4603"/>
                    </a:lnTo>
                    <a:lnTo>
                      <a:pt x="5273" y="4582"/>
                    </a:lnTo>
                    <a:lnTo>
                      <a:pt x="5336" y="4603"/>
                    </a:lnTo>
                    <a:lnTo>
                      <a:pt x="5461" y="4561"/>
                    </a:lnTo>
                    <a:lnTo>
                      <a:pt x="5545" y="4457"/>
                    </a:lnTo>
                    <a:lnTo>
                      <a:pt x="5587" y="4520"/>
                    </a:lnTo>
                    <a:lnTo>
                      <a:pt x="5671" y="4499"/>
                    </a:lnTo>
                    <a:lnTo>
                      <a:pt x="5733" y="4394"/>
                    </a:lnTo>
                    <a:lnTo>
                      <a:pt x="5691" y="4310"/>
                    </a:lnTo>
                    <a:lnTo>
                      <a:pt x="5775" y="4206"/>
                    </a:lnTo>
                    <a:lnTo>
                      <a:pt x="5754" y="4143"/>
                    </a:lnTo>
                    <a:lnTo>
                      <a:pt x="5796" y="4143"/>
                    </a:lnTo>
                    <a:lnTo>
                      <a:pt x="5838" y="4080"/>
                    </a:lnTo>
                    <a:lnTo>
                      <a:pt x="5691" y="4038"/>
                    </a:lnTo>
                    <a:lnTo>
                      <a:pt x="5566" y="4059"/>
                    </a:lnTo>
                    <a:lnTo>
                      <a:pt x="5629" y="3976"/>
                    </a:lnTo>
                    <a:lnTo>
                      <a:pt x="5691" y="3955"/>
                    </a:lnTo>
                    <a:lnTo>
                      <a:pt x="5691" y="3850"/>
                    </a:lnTo>
                    <a:lnTo>
                      <a:pt x="5587" y="3766"/>
                    </a:lnTo>
                    <a:lnTo>
                      <a:pt x="5357" y="3766"/>
                    </a:lnTo>
                    <a:lnTo>
                      <a:pt x="5336" y="3724"/>
                    </a:lnTo>
                    <a:lnTo>
                      <a:pt x="5336" y="3641"/>
                    </a:lnTo>
                    <a:lnTo>
                      <a:pt x="5378" y="3620"/>
                    </a:lnTo>
                    <a:lnTo>
                      <a:pt x="5357" y="3515"/>
                    </a:lnTo>
                    <a:lnTo>
                      <a:pt x="5168" y="3348"/>
                    </a:lnTo>
                    <a:lnTo>
                      <a:pt x="5106" y="3348"/>
                    </a:lnTo>
                    <a:lnTo>
                      <a:pt x="5001" y="3432"/>
                    </a:lnTo>
                    <a:lnTo>
                      <a:pt x="4834" y="3432"/>
                    </a:lnTo>
                    <a:lnTo>
                      <a:pt x="4687" y="3452"/>
                    </a:lnTo>
                    <a:lnTo>
                      <a:pt x="4478" y="3327"/>
                    </a:lnTo>
                    <a:lnTo>
                      <a:pt x="4436" y="3243"/>
                    </a:lnTo>
                    <a:lnTo>
                      <a:pt x="4394" y="3222"/>
                    </a:lnTo>
                    <a:lnTo>
                      <a:pt x="4290" y="3264"/>
                    </a:lnTo>
                    <a:lnTo>
                      <a:pt x="4206" y="3264"/>
                    </a:lnTo>
                    <a:lnTo>
                      <a:pt x="4122" y="3306"/>
                    </a:lnTo>
                    <a:lnTo>
                      <a:pt x="4018" y="3306"/>
                    </a:lnTo>
                    <a:lnTo>
                      <a:pt x="3976" y="3411"/>
                    </a:lnTo>
                    <a:lnTo>
                      <a:pt x="3913" y="3348"/>
                    </a:lnTo>
                    <a:lnTo>
                      <a:pt x="3808" y="3264"/>
                    </a:lnTo>
                    <a:lnTo>
                      <a:pt x="3704" y="3327"/>
                    </a:lnTo>
                    <a:lnTo>
                      <a:pt x="3578" y="3348"/>
                    </a:lnTo>
                    <a:lnTo>
                      <a:pt x="3578" y="3411"/>
                    </a:lnTo>
                    <a:lnTo>
                      <a:pt x="3536" y="3452"/>
                    </a:lnTo>
                    <a:lnTo>
                      <a:pt x="3536" y="3369"/>
                    </a:lnTo>
                    <a:lnTo>
                      <a:pt x="3474" y="3327"/>
                    </a:lnTo>
                    <a:lnTo>
                      <a:pt x="3369" y="3348"/>
                    </a:lnTo>
                    <a:lnTo>
                      <a:pt x="3139" y="3327"/>
                    </a:lnTo>
                    <a:lnTo>
                      <a:pt x="3076" y="3348"/>
                    </a:lnTo>
                    <a:lnTo>
                      <a:pt x="3160" y="3432"/>
                    </a:lnTo>
                    <a:lnTo>
                      <a:pt x="3160" y="3536"/>
                    </a:lnTo>
                    <a:lnTo>
                      <a:pt x="3264" y="3620"/>
                    </a:lnTo>
                    <a:lnTo>
                      <a:pt x="3139" y="3578"/>
                    </a:lnTo>
                    <a:lnTo>
                      <a:pt x="3076" y="3515"/>
                    </a:lnTo>
                    <a:lnTo>
                      <a:pt x="3013" y="3473"/>
                    </a:lnTo>
                    <a:lnTo>
                      <a:pt x="2867" y="3536"/>
                    </a:lnTo>
                    <a:lnTo>
                      <a:pt x="2804" y="3473"/>
                    </a:lnTo>
                    <a:lnTo>
                      <a:pt x="2930" y="3432"/>
                    </a:lnTo>
                    <a:lnTo>
                      <a:pt x="2930" y="3348"/>
                    </a:lnTo>
                    <a:lnTo>
                      <a:pt x="2804" y="3222"/>
                    </a:lnTo>
                    <a:lnTo>
                      <a:pt x="2825" y="3139"/>
                    </a:lnTo>
                    <a:lnTo>
                      <a:pt x="2762" y="3097"/>
                    </a:lnTo>
                    <a:lnTo>
                      <a:pt x="2637" y="3160"/>
                    </a:lnTo>
                    <a:lnTo>
                      <a:pt x="2658" y="3243"/>
                    </a:lnTo>
                    <a:lnTo>
                      <a:pt x="2637" y="3306"/>
                    </a:lnTo>
                    <a:lnTo>
                      <a:pt x="2532" y="3264"/>
                    </a:lnTo>
                    <a:lnTo>
                      <a:pt x="2595" y="3201"/>
                    </a:lnTo>
                    <a:lnTo>
                      <a:pt x="2553" y="3139"/>
                    </a:lnTo>
                    <a:lnTo>
                      <a:pt x="2448" y="3097"/>
                    </a:lnTo>
                    <a:lnTo>
                      <a:pt x="2406" y="3139"/>
                    </a:lnTo>
                    <a:lnTo>
                      <a:pt x="2323" y="3139"/>
                    </a:lnTo>
                    <a:lnTo>
                      <a:pt x="2344" y="3034"/>
                    </a:lnTo>
                    <a:lnTo>
                      <a:pt x="2344" y="2992"/>
                    </a:lnTo>
                    <a:lnTo>
                      <a:pt x="2323" y="2888"/>
                    </a:lnTo>
                    <a:lnTo>
                      <a:pt x="2218" y="2908"/>
                    </a:lnTo>
                    <a:lnTo>
                      <a:pt x="2093" y="3034"/>
                    </a:lnTo>
                    <a:lnTo>
                      <a:pt x="2114" y="3160"/>
                    </a:lnTo>
                    <a:lnTo>
                      <a:pt x="2030" y="3160"/>
                    </a:lnTo>
                    <a:lnTo>
                      <a:pt x="1988" y="3055"/>
                    </a:lnTo>
                    <a:lnTo>
                      <a:pt x="2030" y="2992"/>
                    </a:lnTo>
                    <a:lnTo>
                      <a:pt x="2030" y="2908"/>
                    </a:lnTo>
                    <a:lnTo>
                      <a:pt x="2093" y="2720"/>
                    </a:lnTo>
                    <a:lnTo>
                      <a:pt x="2009" y="2636"/>
                    </a:lnTo>
                    <a:lnTo>
                      <a:pt x="1883" y="2699"/>
                    </a:lnTo>
                    <a:lnTo>
                      <a:pt x="1883" y="2636"/>
                    </a:lnTo>
                    <a:lnTo>
                      <a:pt x="1988" y="2616"/>
                    </a:lnTo>
                    <a:lnTo>
                      <a:pt x="2030" y="2490"/>
                    </a:lnTo>
                    <a:lnTo>
                      <a:pt x="2009" y="2385"/>
                    </a:lnTo>
                    <a:lnTo>
                      <a:pt x="1925" y="2427"/>
                    </a:lnTo>
                    <a:lnTo>
                      <a:pt x="1862" y="2385"/>
                    </a:lnTo>
                    <a:lnTo>
                      <a:pt x="1800" y="2427"/>
                    </a:lnTo>
                    <a:lnTo>
                      <a:pt x="1695" y="2427"/>
                    </a:lnTo>
                    <a:lnTo>
                      <a:pt x="1758" y="2385"/>
                    </a:lnTo>
                    <a:lnTo>
                      <a:pt x="1758" y="2323"/>
                    </a:lnTo>
                    <a:lnTo>
                      <a:pt x="1653" y="2323"/>
                    </a:lnTo>
                    <a:lnTo>
                      <a:pt x="1590" y="2406"/>
                    </a:lnTo>
                    <a:lnTo>
                      <a:pt x="1444" y="2427"/>
                    </a:lnTo>
                    <a:lnTo>
                      <a:pt x="1444" y="2364"/>
                    </a:lnTo>
                    <a:lnTo>
                      <a:pt x="1507" y="2323"/>
                    </a:lnTo>
                    <a:lnTo>
                      <a:pt x="1570" y="2218"/>
                    </a:lnTo>
                    <a:lnTo>
                      <a:pt x="1590" y="2155"/>
                    </a:lnTo>
                    <a:lnTo>
                      <a:pt x="1674" y="2155"/>
                    </a:lnTo>
                    <a:lnTo>
                      <a:pt x="1779" y="2260"/>
                    </a:lnTo>
                    <a:lnTo>
                      <a:pt x="1925" y="2260"/>
                    </a:lnTo>
                    <a:lnTo>
                      <a:pt x="1904" y="2197"/>
                    </a:lnTo>
                    <a:lnTo>
                      <a:pt x="1800" y="2071"/>
                    </a:lnTo>
                    <a:lnTo>
                      <a:pt x="1695" y="2071"/>
                    </a:lnTo>
                    <a:lnTo>
                      <a:pt x="1758" y="2009"/>
                    </a:lnTo>
                    <a:lnTo>
                      <a:pt x="1611" y="1883"/>
                    </a:lnTo>
                    <a:lnTo>
                      <a:pt x="1507" y="1841"/>
                    </a:lnTo>
                    <a:lnTo>
                      <a:pt x="1570" y="1799"/>
                    </a:lnTo>
                    <a:lnTo>
                      <a:pt x="1590" y="1737"/>
                    </a:lnTo>
                    <a:lnTo>
                      <a:pt x="1653" y="1737"/>
                    </a:lnTo>
                    <a:lnTo>
                      <a:pt x="1695" y="1841"/>
                    </a:lnTo>
                    <a:lnTo>
                      <a:pt x="1800" y="1967"/>
                    </a:lnTo>
                    <a:lnTo>
                      <a:pt x="1967" y="1988"/>
                    </a:lnTo>
                    <a:lnTo>
                      <a:pt x="2030" y="2092"/>
                    </a:lnTo>
                    <a:lnTo>
                      <a:pt x="2114" y="2009"/>
                    </a:lnTo>
                    <a:lnTo>
                      <a:pt x="2176" y="2092"/>
                    </a:lnTo>
                    <a:lnTo>
                      <a:pt x="2344" y="2155"/>
                    </a:lnTo>
                    <a:lnTo>
                      <a:pt x="2448" y="2155"/>
                    </a:lnTo>
                    <a:lnTo>
                      <a:pt x="2511" y="2051"/>
                    </a:lnTo>
                    <a:lnTo>
                      <a:pt x="2490" y="1904"/>
                    </a:lnTo>
                    <a:lnTo>
                      <a:pt x="2239" y="1758"/>
                    </a:lnTo>
                    <a:lnTo>
                      <a:pt x="2134" y="1653"/>
                    </a:lnTo>
                    <a:lnTo>
                      <a:pt x="2072" y="1653"/>
                    </a:lnTo>
                    <a:lnTo>
                      <a:pt x="2030" y="1548"/>
                    </a:lnTo>
                    <a:lnTo>
                      <a:pt x="1925" y="1444"/>
                    </a:lnTo>
                    <a:lnTo>
                      <a:pt x="1883" y="1444"/>
                    </a:lnTo>
                    <a:lnTo>
                      <a:pt x="1821" y="1381"/>
                    </a:lnTo>
                    <a:lnTo>
                      <a:pt x="1883" y="1318"/>
                    </a:lnTo>
                    <a:lnTo>
                      <a:pt x="1967" y="1339"/>
                    </a:lnTo>
                    <a:lnTo>
                      <a:pt x="2030" y="1444"/>
                    </a:lnTo>
                    <a:lnTo>
                      <a:pt x="2114" y="1444"/>
                    </a:lnTo>
                    <a:lnTo>
                      <a:pt x="2134" y="1548"/>
                    </a:lnTo>
                    <a:lnTo>
                      <a:pt x="2197" y="1548"/>
                    </a:lnTo>
                    <a:lnTo>
                      <a:pt x="2239" y="1465"/>
                    </a:lnTo>
                    <a:lnTo>
                      <a:pt x="2197" y="1276"/>
                    </a:lnTo>
                    <a:lnTo>
                      <a:pt x="2072" y="1130"/>
                    </a:lnTo>
                    <a:lnTo>
                      <a:pt x="1988" y="1130"/>
                    </a:lnTo>
                    <a:lnTo>
                      <a:pt x="1967" y="1109"/>
                    </a:lnTo>
                    <a:lnTo>
                      <a:pt x="1821" y="1109"/>
                    </a:lnTo>
                    <a:lnTo>
                      <a:pt x="1695" y="1172"/>
                    </a:lnTo>
                    <a:lnTo>
                      <a:pt x="1590" y="1172"/>
                    </a:lnTo>
                    <a:lnTo>
                      <a:pt x="1486" y="1109"/>
                    </a:lnTo>
                    <a:lnTo>
                      <a:pt x="1402" y="1130"/>
                    </a:lnTo>
                    <a:lnTo>
                      <a:pt x="1360" y="1025"/>
                    </a:lnTo>
                    <a:lnTo>
                      <a:pt x="1235" y="1214"/>
                    </a:lnTo>
                    <a:lnTo>
                      <a:pt x="1067" y="1276"/>
                    </a:lnTo>
                    <a:lnTo>
                      <a:pt x="1046" y="1381"/>
                    </a:lnTo>
                    <a:lnTo>
                      <a:pt x="963" y="1423"/>
                    </a:lnTo>
                    <a:lnTo>
                      <a:pt x="963" y="1339"/>
                    </a:lnTo>
                    <a:lnTo>
                      <a:pt x="1046" y="1235"/>
                    </a:lnTo>
                    <a:lnTo>
                      <a:pt x="1088" y="1235"/>
                    </a:lnTo>
                    <a:lnTo>
                      <a:pt x="1339" y="1004"/>
                    </a:lnTo>
                    <a:lnTo>
                      <a:pt x="1360" y="921"/>
                    </a:lnTo>
                    <a:lnTo>
                      <a:pt x="1298" y="816"/>
                    </a:lnTo>
                    <a:lnTo>
                      <a:pt x="1298" y="544"/>
                    </a:lnTo>
                    <a:lnTo>
                      <a:pt x="1339" y="523"/>
                    </a:lnTo>
                    <a:lnTo>
                      <a:pt x="1256" y="419"/>
                    </a:lnTo>
                    <a:lnTo>
                      <a:pt x="1193" y="481"/>
                    </a:lnTo>
                    <a:lnTo>
                      <a:pt x="1088" y="481"/>
                    </a:lnTo>
                    <a:lnTo>
                      <a:pt x="1026" y="419"/>
                    </a:lnTo>
                    <a:lnTo>
                      <a:pt x="1026" y="314"/>
                    </a:lnTo>
                    <a:lnTo>
                      <a:pt x="1026" y="230"/>
                    </a:lnTo>
                    <a:lnTo>
                      <a:pt x="816" y="188"/>
                    </a:lnTo>
                    <a:lnTo>
                      <a:pt x="733" y="84"/>
                    </a:lnTo>
                    <a:lnTo>
                      <a:pt x="628" y="84"/>
                    </a:lnTo>
                    <a:lnTo>
                      <a:pt x="502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6" name="Google Shape;2936;p82">
                <a:extLst>
                  <a:ext uri="{FF2B5EF4-FFF2-40B4-BE49-F238E27FC236}">
                    <a16:creationId xmlns:a16="http://schemas.microsoft.com/office/drawing/2014/main" id="{0256223D-D922-4B40-6A20-B7F13EC55D38}"/>
                  </a:ext>
                </a:extLst>
              </p:cNvPr>
              <p:cNvSpPr/>
              <p:nvPr/>
            </p:nvSpPr>
            <p:spPr>
              <a:xfrm>
                <a:off x="2687175" y="1694400"/>
                <a:ext cx="33500" cy="37675"/>
              </a:xfrm>
              <a:custGeom>
                <a:avLst/>
                <a:gdLst/>
                <a:ahLst/>
                <a:cxnLst/>
                <a:rect l="l" t="t" r="r" b="b"/>
                <a:pathLst>
                  <a:path w="1340" h="1507" extrusionOk="0">
                    <a:moveTo>
                      <a:pt x="796" y="0"/>
                    </a:moveTo>
                    <a:lnTo>
                      <a:pt x="670" y="21"/>
                    </a:lnTo>
                    <a:lnTo>
                      <a:pt x="607" y="84"/>
                    </a:lnTo>
                    <a:lnTo>
                      <a:pt x="691" y="147"/>
                    </a:lnTo>
                    <a:lnTo>
                      <a:pt x="691" y="231"/>
                    </a:lnTo>
                    <a:lnTo>
                      <a:pt x="628" y="210"/>
                    </a:lnTo>
                    <a:lnTo>
                      <a:pt x="565" y="147"/>
                    </a:lnTo>
                    <a:lnTo>
                      <a:pt x="461" y="126"/>
                    </a:lnTo>
                    <a:lnTo>
                      <a:pt x="419" y="210"/>
                    </a:lnTo>
                    <a:lnTo>
                      <a:pt x="524" y="210"/>
                    </a:lnTo>
                    <a:lnTo>
                      <a:pt x="565" y="251"/>
                    </a:lnTo>
                    <a:lnTo>
                      <a:pt x="524" y="293"/>
                    </a:lnTo>
                    <a:lnTo>
                      <a:pt x="398" y="314"/>
                    </a:lnTo>
                    <a:lnTo>
                      <a:pt x="356" y="335"/>
                    </a:lnTo>
                    <a:lnTo>
                      <a:pt x="398" y="440"/>
                    </a:lnTo>
                    <a:lnTo>
                      <a:pt x="419" y="461"/>
                    </a:lnTo>
                    <a:lnTo>
                      <a:pt x="419" y="523"/>
                    </a:lnTo>
                    <a:lnTo>
                      <a:pt x="293" y="461"/>
                    </a:lnTo>
                    <a:lnTo>
                      <a:pt x="168" y="503"/>
                    </a:lnTo>
                    <a:lnTo>
                      <a:pt x="84" y="565"/>
                    </a:lnTo>
                    <a:lnTo>
                      <a:pt x="42" y="712"/>
                    </a:lnTo>
                    <a:lnTo>
                      <a:pt x="0" y="733"/>
                    </a:lnTo>
                    <a:lnTo>
                      <a:pt x="0" y="754"/>
                    </a:lnTo>
                    <a:lnTo>
                      <a:pt x="63" y="754"/>
                    </a:lnTo>
                    <a:lnTo>
                      <a:pt x="42" y="837"/>
                    </a:lnTo>
                    <a:lnTo>
                      <a:pt x="42" y="879"/>
                    </a:lnTo>
                    <a:lnTo>
                      <a:pt x="63" y="921"/>
                    </a:lnTo>
                    <a:lnTo>
                      <a:pt x="147" y="816"/>
                    </a:lnTo>
                    <a:lnTo>
                      <a:pt x="168" y="837"/>
                    </a:lnTo>
                    <a:lnTo>
                      <a:pt x="105" y="963"/>
                    </a:lnTo>
                    <a:lnTo>
                      <a:pt x="147" y="1026"/>
                    </a:lnTo>
                    <a:lnTo>
                      <a:pt x="210" y="1067"/>
                    </a:lnTo>
                    <a:lnTo>
                      <a:pt x="272" y="1047"/>
                    </a:lnTo>
                    <a:lnTo>
                      <a:pt x="293" y="1067"/>
                    </a:lnTo>
                    <a:lnTo>
                      <a:pt x="314" y="1151"/>
                    </a:lnTo>
                    <a:lnTo>
                      <a:pt x="356" y="1151"/>
                    </a:lnTo>
                    <a:lnTo>
                      <a:pt x="398" y="1088"/>
                    </a:lnTo>
                    <a:lnTo>
                      <a:pt x="461" y="1130"/>
                    </a:lnTo>
                    <a:lnTo>
                      <a:pt x="461" y="1256"/>
                    </a:lnTo>
                    <a:lnTo>
                      <a:pt x="482" y="1298"/>
                    </a:lnTo>
                    <a:lnTo>
                      <a:pt x="586" y="1277"/>
                    </a:lnTo>
                    <a:lnTo>
                      <a:pt x="607" y="1402"/>
                    </a:lnTo>
                    <a:lnTo>
                      <a:pt x="712" y="1402"/>
                    </a:lnTo>
                    <a:lnTo>
                      <a:pt x="837" y="1486"/>
                    </a:lnTo>
                    <a:lnTo>
                      <a:pt x="942" y="1486"/>
                    </a:lnTo>
                    <a:lnTo>
                      <a:pt x="1005" y="1507"/>
                    </a:lnTo>
                    <a:lnTo>
                      <a:pt x="1026" y="1486"/>
                    </a:lnTo>
                    <a:lnTo>
                      <a:pt x="1005" y="1402"/>
                    </a:lnTo>
                    <a:lnTo>
                      <a:pt x="1088" y="1381"/>
                    </a:lnTo>
                    <a:lnTo>
                      <a:pt x="1151" y="1235"/>
                    </a:lnTo>
                    <a:lnTo>
                      <a:pt x="1130" y="1088"/>
                    </a:lnTo>
                    <a:lnTo>
                      <a:pt x="1214" y="942"/>
                    </a:lnTo>
                    <a:lnTo>
                      <a:pt x="1235" y="921"/>
                    </a:lnTo>
                    <a:lnTo>
                      <a:pt x="1319" y="712"/>
                    </a:lnTo>
                    <a:lnTo>
                      <a:pt x="1319" y="565"/>
                    </a:lnTo>
                    <a:lnTo>
                      <a:pt x="1340" y="523"/>
                    </a:lnTo>
                    <a:lnTo>
                      <a:pt x="1319" y="419"/>
                    </a:lnTo>
                    <a:lnTo>
                      <a:pt x="1235" y="335"/>
                    </a:lnTo>
                    <a:lnTo>
                      <a:pt x="1235" y="210"/>
                    </a:lnTo>
                    <a:lnTo>
                      <a:pt x="1193" y="147"/>
                    </a:lnTo>
                    <a:lnTo>
                      <a:pt x="1151" y="42"/>
                    </a:lnTo>
                    <a:lnTo>
                      <a:pt x="1005" y="0"/>
                    </a:lnTo>
                    <a:lnTo>
                      <a:pt x="900" y="42"/>
                    </a:lnTo>
                    <a:lnTo>
                      <a:pt x="796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7" name="Google Shape;2937;p82">
                <a:extLst>
                  <a:ext uri="{FF2B5EF4-FFF2-40B4-BE49-F238E27FC236}">
                    <a16:creationId xmlns:a16="http://schemas.microsoft.com/office/drawing/2014/main" id="{7677F8DF-FAA9-8FF2-6C98-0B87D08A482E}"/>
                  </a:ext>
                </a:extLst>
              </p:cNvPr>
              <p:cNvSpPr/>
              <p:nvPr/>
            </p:nvSpPr>
            <p:spPr>
              <a:xfrm>
                <a:off x="2605050" y="1520200"/>
                <a:ext cx="42400" cy="26175"/>
              </a:xfrm>
              <a:custGeom>
                <a:avLst/>
                <a:gdLst/>
                <a:ahLst/>
                <a:cxnLst/>
                <a:rect l="l" t="t" r="r" b="b"/>
                <a:pathLst>
                  <a:path w="1696" h="1047" extrusionOk="0">
                    <a:moveTo>
                      <a:pt x="1570" y="1"/>
                    </a:moveTo>
                    <a:lnTo>
                      <a:pt x="1486" y="64"/>
                    </a:lnTo>
                    <a:lnTo>
                      <a:pt x="1256" y="64"/>
                    </a:lnTo>
                    <a:lnTo>
                      <a:pt x="1130" y="168"/>
                    </a:lnTo>
                    <a:lnTo>
                      <a:pt x="963" y="168"/>
                    </a:lnTo>
                    <a:lnTo>
                      <a:pt x="921" y="189"/>
                    </a:lnTo>
                    <a:lnTo>
                      <a:pt x="816" y="105"/>
                    </a:lnTo>
                    <a:lnTo>
                      <a:pt x="712" y="84"/>
                    </a:lnTo>
                    <a:lnTo>
                      <a:pt x="356" y="189"/>
                    </a:lnTo>
                    <a:lnTo>
                      <a:pt x="126" y="189"/>
                    </a:lnTo>
                    <a:lnTo>
                      <a:pt x="105" y="273"/>
                    </a:lnTo>
                    <a:lnTo>
                      <a:pt x="0" y="377"/>
                    </a:lnTo>
                    <a:lnTo>
                      <a:pt x="0" y="482"/>
                    </a:lnTo>
                    <a:lnTo>
                      <a:pt x="105" y="461"/>
                    </a:lnTo>
                    <a:lnTo>
                      <a:pt x="231" y="461"/>
                    </a:lnTo>
                    <a:lnTo>
                      <a:pt x="314" y="419"/>
                    </a:lnTo>
                    <a:lnTo>
                      <a:pt x="398" y="461"/>
                    </a:lnTo>
                    <a:lnTo>
                      <a:pt x="503" y="461"/>
                    </a:lnTo>
                    <a:lnTo>
                      <a:pt x="565" y="503"/>
                    </a:lnTo>
                    <a:lnTo>
                      <a:pt x="503" y="587"/>
                    </a:lnTo>
                    <a:lnTo>
                      <a:pt x="544" y="712"/>
                    </a:lnTo>
                    <a:lnTo>
                      <a:pt x="628" y="817"/>
                    </a:lnTo>
                    <a:lnTo>
                      <a:pt x="712" y="712"/>
                    </a:lnTo>
                    <a:lnTo>
                      <a:pt x="712" y="628"/>
                    </a:lnTo>
                    <a:lnTo>
                      <a:pt x="754" y="587"/>
                    </a:lnTo>
                    <a:lnTo>
                      <a:pt x="858" y="712"/>
                    </a:lnTo>
                    <a:lnTo>
                      <a:pt x="837" y="838"/>
                    </a:lnTo>
                    <a:lnTo>
                      <a:pt x="984" y="1005"/>
                    </a:lnTo>
                    <a:lnTo>
                      <a:pt x="1088" y="984"/>
                    </a:lnTo>
                    <a:lnTo>
                      <a:pt x="1151" y="1047"/>
                    </a:lnTo>
                    <a:lnTo>
                      <a:pt x="1360" y="1047"/>
                    </a:lnTo>
                    <a:lnTo>
                      <a:pt x="1465" y="942"/>
                    </a:lnTo>
                    <a:lnTo>
                      <a:pt x="1591" y="900"/>
                    </a:lnTo>
                    <a:lnTo>
                      <a:pt x="1674" y="670"/>
                    </a:lnTo>
                    <a:lnTo>
                      <a:pt x="1591" y="503"/>
                    </a:lnTo>
                    <a:lnTo>
                      <a:pt x="1695" y="356"/>
                    </a:lnTo>
                    <a:lnTo>
                      <a:pt x="1695" y="273"/>
                    </a:lnTo>
                    <a:lnTo>
                      <a:pt x="1612" y="147"/>
                    </a:lnTo>
                    <a:lnTo>
                      <a:pt x="1653" y="64"/>
                    </a:lnTo>
                    <a:lnTo>
                      <a:pt x="1570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8" name="Google Shape;2938;p82">
                <a:extLst>
                  <a:ext uri="{FF2B5EF4-FFF2-40B4-BE49-F238E27FC236}">
                    <a16:creationId xmlns:a16="http://schemas.microsoft.com/office/drawing/2014/main" id="{FCBC2A95-306D-E52E-46F1-5A8C7F0B4D23}"/>
                  </a:ext>
                </a:extLst>
              </p:cNvPr>
              <p:cNvSpPr/>
              <p:nvPr/>
            </p:nvSpPr>
            <p:spPr>
              <a:xfrm>
                <a:off x="2443425" y="1547400"/>
                <a:ext cx="109875" cy="60700"/>
              </a:xfrm>
              <a:custGeom>
                <a:avLst/>
                <a:gdLst/>
                <a:ahLst/>
                <a:cxnLst/>
                <a:rect l="l" t="t" r="r" b="b"/>
                <a:pathLst>
                  <a:path w="4395" h="2428" extrusionOk="0">
                    <a:moveTo>
                      <a:pt x="4268" y="1"/>
                    </a:moveTo>
                    <a:lnTo>
                      <a:pt x="4185" y="43"/>
                    </a:lnTo>
                    <a:lnTo>
                      <a:pt x="4059" y="105"/>
                    </a:lnTo>
                    <a:lnTo>
                      <a:pt x="4059" y="252"/>
                    </a:lnTo>
                    <a:lnTo>
                      <a:pt x="4038" y="336"/>
                    </a:lnTo>
                    <a:lnTo>
                      <a:pt x="4059" y="377"/>
                    </a:lnTo>
                    <a:lnTo>
                      <a:pt x="3955" y="419"/>
                    </a:lnTo>
                    <a:lnTo>
                      <a:pt x="3934" y="315"/>
                    </a:lnTo>
                    <a:lnTo>
                      <a:pt x="3892" y="315"/>
                    </a:lnTo>
                    <a:lnTo>
                      <a:pt x="3871" y="377"/>
                    </a:lnTo>
                    <a:lnTo>
                      <a:pt x="3829" y="440"/>
                    </a:lnTo>
                    <a:lnTo>
                      <a:pt x="3766" y="357"/>
                    </a:lnTo>
                    <a:lnTo>
                      <a:pt x="3745" y="168"/>
                    </a:lnTo>
                    <a:lnTo>
                      <a:pt x="3641" y="64"/>
                    </a:lnTo>
                    <a:lnTo>
                      <a:pt x="3578" y="64"/>
                    </a:lnTo>
                    <a:lnTo>
                      <a:pt x="3557" y="126"/>
                    </a:lnTo>
                    <a:lnTo>
                      <a:pt x="3432" y="126"/>
                    </a:lnTo>
                    <a:lnTo>
                      <a:pt x="3306" y="64"/>
                    </a:lnTo>
                    <a:lnTo>
                      <a:pt x="3222" y="64"/>
                    </a:lnTo>
                    <a:lnTo>
                      <a:pt x="2992" y="43"/>
                    </a:lnTo>
                    <a:lnTo>
                      <a:pt x="2846" y="126"/>
                    </a:lnTo>
                    <a:lnTo>
                      <a:pt x="2804" y="231"/>
                    </a:lnTo>
                    <a:lnTo>
                      <a:pt x="2741" y="315"/>
                    </a:lnTo>
                    <a:lnTo>
                      <a:pt x="2699" y="273"/>
                    </a:lnTo>
                    <a:lnTo>
                      <a:pt x="2636" y="273"/>
                    </a:lnTo>
                    <a:lnTo>
                      <a:pt x="2364" y="482"/>
                    </a:lnTo>
                    <a:lnTo>
                      <a:pt x="2281" y="566"/>
                    </a:lnTo>
                    <a:lnTo>
                      <a:pt x="2197" y="566"/>
                    </a:lnTo>
                    <a:lnTo>
                      <a:pt x="2051" y="670"/>
                    </a:lnTo>
                    <a:lnTo>
                      <a:pt x="1946" y="691"/>
                    </a:lnTo>
                    <a:lnTo>
                      <a:pt x="1862" y="775"/>
                    </a:lnTo>
                    <a:lnTo>
                      <a:pt x="1841" y="859"/>
                    </a:lnTo>
                    <a:lnTo>
                      <a:pt x="1653" y="859"/>
                    </a:lnTo>
                    <a:lnTo>
                      <a:pt x="1590" y="880"/>
                    </a:lnTo>
                    <a:lnTo>
                      <a:pt x="1465" y="859"/>
                    </a:lnTo>
                    <a:lnTo>
                      <a:pt x="1423" y="901"/>
                    </a:lnTo>
                    <a:lnTo>
                      <a:pt x="1339" y="901"/>
                    </a:lnTo>
                    <a:lnTo>
                      <a:pt x="1151" y="1068"/>
                    </a:lnTo>
                    <a:lnTo>
                      <a:pt x="1025" y="1152"/>
                    </a:lnTo>
                    <a:lnTo>
                      <a:pt x="900" y="1089"/>
                    </a:lnTo>
                    <a:lnTo>
                      <a:pt x="795" y="1152"/>
                    </a:lnTo>
                    <a:lnTo>
                      <a:pt x="523" y="1193"/>
                    </a:lnTo>
                    <a:lnTo>
                      <a:pt x="398" y="1382"/>
                    </a:lnTo>
                    <a:lnTo>
                      <a:pt x="314" y="1382"/>
                    </a:lnTo>
                    <a:lnTo>
                      <a:pt x="167" y="1403"/>
                    </a:lnTo>
                    <a:lnTo>
                      <a:pt x="105" y="1528"/>
                    </a:lnTo>
                    <a:lnTo>
                      <a:pt x="209" y="1528"/>
                    </a:lnTo>
                    <a:lnTo>
                      <a:pt x="272" y="1591"/>
                    </a:lnTo>
                    <a:lnTo>
                      <a:pt x="167" y="1591"/>
                    </a:lnTo>
                    <a:lnTo>
                      <a:pt x="126" y="1633"/>
                    </a:lnTo>
                    <a:lnTo>
                      <a:pt x="209" y="1717"/>
                    </a:lnTo>
                    <a:lnTo>
                      <a:pt x="188" y="1779"/>
                    </a:lnTo>
                    <a:lnTo>
                      <a:pt x="0" y="1842"/>
                    </a:lnTo>
                    <a:lnTo>
                      <a:pt x="0" y="1905"/>
                    </a:lnTo>
                    <a:lnTo>
                      <a:pt x="126" y="1926"/>
                    </a:lnTo>
                    <a:lnTo>
                      <a:pt x="230" y="1905"/>
                    </a:lnTo>
                    <a:lnTo>
                      <a:pt x="293" y="1821"/>
                    </a:lnTo>
                    <a:lnTo>
                      <a:pt x="377" y="1800"/>
                    </a:lnTo>
                    <a:lnTo>
                      <a:pt x="481" y="1842"/>
                    </a:lnTo>
                    <a:lnTo>
                      <a:pt x="586" y="1989"/>
                    </a:lnTo>
                    <a:lnTo>
                      <a:pt x="586" y="2114"/>
                    </a:lnTo>
                    <a:lnTo>
                      <a:pt x="691" y="2156"/>
                    </a:lnTo>
                    <a:lnTo>
                      <a:pt x="732" y="2114"/>
                    </a:lnTo>
                    <a:lnTo>
                      <a:pt x="732" y="2009"/>
                    </a:lnTo>
                    <a:lnTo>
                      <a:pt x="753" y="1989"/>
                    </a:lnTo>
                    <a:lnTo>
                      <a:pt x="816" y="1821"/>
                    </a:lnTo>
                    <a:lnTo>
                      <a:pt x="858" y="1821"/>
                    </a:lnTo>
                    <a:lnTo>
                      <a:pt x="1004" y="1779"/>
                    </a:lnTo>
                    <a:lnTo>
                      <a:pt x="1067" y="1800"/>
                    </a:lnTo>
                    <a:lnTo>
                      <a:pt x="1046" y="1884"/>
                    </a:lnTo>
                    <a:lnTo>
                      <a:pt x="942" y="1926"/>
                    </a:lnTo>
                    <a:lnTo>
                      <a:pt x="900" y="2093"/>
                    </a:lnTo>
                    <a:lnTo>
                      <a:pt x="942" y="2156"/>
                    </a:lnTo>
                    <a:lnTo>
                      <a:pt x="858" y="2240"/>
                    </a:lnTo>
                    <a:lnTo>
                      <a:pt x="816" y="2323"/>
                    </a:lnTo>
                    <a:lnTo>
                      <a:pt x="858" y="2407"/>
                    </a:lnTo>
                    <a:lnTo>
                      <a:pt x="921" y="2323"/>
                    </a:lnTo>
                    <a:lnTo>
                      <a:pt x="1004" y="2344"/>
                    </a:lnTo>
                    <a:lnTo>
                      <a:pt x="1004" y="2428"/>
                    </a:lnTo>
                    <a:lnTo>
                      <a:pt x="1046" y="2428"/>
                    </a:lnTo>
                    <a:lnTo>
                      <a:pt x="1235" y="2323"/>
                    </a:lnTo>
                    <a:lnTo>
                      <a:pt x="1318" y="2219"/>
                    </a:lnTo>
                    <a:lnTo>
                      <a:pt x="1381" y="2240"/>
                    </a:lnTo>
                    <a:lnTo>
                      <a:pt x="1444" y="2135"/>
                    </a:lnTo>
                    <a:lnTo>
                      <a:pt x="1444" y="2009"/>
                    </a:lnTo>
                    <a:lnTo>
                      <a:pt x="1527" y="2009"/>
                    </a:lnTo>
                    <a:lnTo>
                      <a:pt x="1590" y="1905"/>
                    </a:lnTo>
                    <a:lnTo>
                      <a:pt x="1590" y="1779"/>
                    </a:lnTo>
                    <a:lnTo>
                      <a:pt x="1653" y="1717"/>
                    </a:lnTo>
                    <a:lnTo>
                      <a:pt x="1674" y="1779"/>
                    </a:lnTo>
                    <a:lnTo>
                      <a:pt x="1653" y="1842"/>
                    </a:lnTo>
                    <a:lnTo>
                      <a:pt x="1674" y="1926"/>
                    </a:lnTo>
                    <a:lnTo>
                      <a:pt x="1653" y="2051"/>
                    </a:lnTo>
                    <a:lnTo>
                      <a:pt x="1674" y="2198"/>
                    </a:lnTo>
                    <a:lnTo>
                      <a:pt x="1737" y="2198"/>
                    </a:lnTo>
                    <a:lnTo>
                      <a:pt x="1841" y="2051"/>
                    </a:lnTo>
                    <a:lnTo>
                      <a:pt x="1862" y="1926"/>
                    </a:lnTo>
                    <a:lnTo>
                      <a:pt x="1883" y="1884"/>
                    </a:lnTo>
                    <a:lnTo>
                      <a:pt x="1967" y="1842"/>
                    </a:lnTo>
                    <a:lnTo>
                      <a:pt x="2092" y="1696"/>
                    </a:lnTo>
                    <a:lnTo>
                      <a:pt x="2113" y="1570"/>
                    </a:lnTo>
                    <a:lnTo>
                      <a:pt x="2092" y="1465"/>
                    </a:lnTo>
                    <a:lnTo>
                      <a:pt x="2155" y="1361"/>
                    </a:lnTo>
                    <a:lnTo>
                      <a:pt x="2197" y="1486"/>
                    </a:lnTo>
                    <a:lnTo>
                      <a:pt x="2406" y="1361"/>
                    </a:lnTo>
                    <a:lnTo>
                      <a:pt x="2469" y="1193"/>
                    </a:lnTo>
                    <a:lnTo>
                      <a:pt x="2490" y="1089"/>
                    </a:lnTo>
                    <a:lnTo>
                      <a:pt x="2595" y="1068"/>
                    </a:lnTo>
                    <a:lnTo>
                      <a:pt x="2636" y="1047"/>
                    </a:lnTo>
                    <a:lnTo>
                      <a:pt x="2720" y="1089"/>
                    </a:lnTo>
                    <a:lnTo>
                      <a:pt x="2825" y="984"/>
                    </a:lnTo>
                    <a:lnTo>
                      <a:pt x="2888" y="1047"/>
                    </a:lnTo>
                    <a:lnTo>
                      <a:pt x="2825" y="1256"/>
                    </a:lnTo>
                    <a:lnTo>
                      <a:pt x="2678" y="1403"/>
                    </a:lnTo>
                    <a:lnTo>
                      <a:pt x="2636" y="1507"/>
                    </a:lnTo>
                    <a:lnTo>
                      <a:pt x="2574" y="1591"/>
                    </a:lnTo>
                    <a:lnTo>
                      <a:pt x="2574" y="1633"/>
                    </a:lnTo>
                    <a:lnTo>
                      <a:pt x="2469" y="1696"/>
                    </a:lnTo>
                    <a:lnTo>
                      <a:pt x="2323" y="1926"/>
                    </a:lnTo>
                    <a:lnTo>
                      <a:pt x="2323" y="1989"/>
                    </a:lnTo>
                    <a:lnTo>
                      <a:pt x="2385" y="2093"/>
                    </a:lnTo>
                    <a:lnTo>
                      <a:pt x="2364" y="2198"/>
                    </a:lnTo>
                    <a:lnTo>
                      <a:pt x="2427" y="2219"/>
                    </a:lnTo>
                    <a:lnTo>
                      <a:pt x="2532" y="2261"/>
                    </a:lnTo>
                    <a:lnTo>
                      <a:pt x="2616" y="2198"/>
                    </a:lnTo>
                    <a:lnTo>
                      <a:pt x="2720" y="2135"/>
                    </a:lnTo>
                    <a:lnTo>
                      <a:pt x="2741" y="2030"/>
                    </a:lnTo>
                    <a:lnTo>
                      <a:pt x="2741" y="1926"/>
                    </a:lnTo>
                    <a:lnTo>
                      <a:pt x="2825" y="1842"/>
                    </a:lnTo>
                    <a:lnTo>
                      <a:pt x="2888" y="1737"/>
                    </a:lnTo>
                    <a:lnTo>
                      <a:pt x="2950" y="1737"/>
                    </a:lnTo>
                    <a:lnTo>
                      <a:pt x="3013" y="1717"/>
                    </a:lnTo>
                    <a:lnTo>
                      <a:pt x="3097" y="1779"/>
                    </a:lnTo>
                    <a:lnTo>
                      <a:pt x="3201" y="1779"/>
                    </a:lnTo>
                    <a:lnTo>
                      <a:pt x="3243" y="1717"/>
                    </a:lnTo>
                    <a:lnTo>
                      <a:pt x="3432" y="1717"/>
                    </a:lnTo>
                    <a:lnTo>
                      <a:pt x="3515" y="1612"/>
                    </a:lnTo>
                    <a:lnTo>
                      <a:pt x="3557" y="1403"/>
                    </a:lnTo>
                    <a:lnTo>
                      <a:pt x="3662" y="1256"/>
                    </a:lnTo>
                    <a:lnTo>
                      <a:pt x="3662" y="1152"/>
                    </a:lnTo>
                    <a:lnTo>
                      <a:pt x="3683" y="1089"/>
                    </a:lnTo>
                    <a:lnTo>
                      <a:pt x="3766" y="1214"/>
                    </a:lnTo>
                    <a:lnTo>
                      <a:pt x="3871" y="1256"/>
                    </a:lnTo>
                    <a:lnTo>
                      <a:pt x="3892" y="1193"/>
                    </a:lnTo>
                    <a:lnTo>
                      <a:pt x="3892" y="1110"/>
                    </a:lnTo>
                    <a:lnTo>
                      <a:pt x="3787" y="963"/>
                    </a:lnTo>
                    <a:lnTo>
                      <a:pt x="3787" y="880"/>
                    </a:lnTo>
                    <a:lnTo>
                      <a:pt x="3934" y="775"/>
                    </a:lnTo>
                    <a:lnTo>
                      <a:pt x="4038" y="754"/>
                    </a:lnTo>
                    <a:lnTo>
                      <a:pt x="4143" y="691"/>
                    </a:lnTo>
                    <a:lnTo>
                      <a:pt x="4206" y="733"/>
                    </a:lnTo>
                    <a:lnTo>
                      <a:pt x="4289" y="733"/>
                    </a:lnTo>
                    <a:lnTo>
                      <a:pt x="4394" y="587"/>
                    </a:lnTo>
                    <a:lnTo>
                      <a:pt x="4373" y="524"/>
                    </a:lnTo>
                    <a:lnTo>
                      <a:pt x="4352" y="273"/>
                    </a:lnTo>
                    <a:lnTo>
                      <a:pt x="4373" y="231"/>
                    </a:lnTo>
                    <a:lnTo>
                      <a:pt x="4352" y="168"/>
                    </a:lnTo>
                    <a:lnTo>
                      <a:pt x="4352" y="22"/>
                    </a:lnTo>
                    <a:lnTo>
                      <a:pt x="4268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9" name="Google Shape;2939;p82">
                <a:extLst>
                  <a:ext uri="{FF2B5EF4-FFF2-40B4-BE49-F238E27FC236}">
                    <a16:creationId xmlns:a16="http://schemas.microsoft.com/office/drawing/2014/main" id="{825B6484-ECFB-0A3A-484B-9DB9286465A3}"/>
                  </a:ext>
                </a:extLst>
              </p:cNvPr>
              <p:cNvSpPr/>
              <p:nvPr/>
            </p:nvSpPr>
            <p:spPr>
              <a:xfrm>
                <a:off x="2580975" y="1547400"/>
                <a:ext cx="48150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1299" extrusionOk="0">
                    <a:moveTo>
                      <a:pt x="796" y="1"/>
                    </a:moveTo>
                    <a:lnTo>
                      <a:pt x="524" y="43"/>
                    </a:lnTo>
                    <a:lnTo>
                      <a:pt x="440" y="43"/>
                    </a:lnTo>
                    <a:lnTo>
                      <a:pt x="336" y="126"/>
                    </a:lnTo>
                    <a:lnTo>
                      <a:pt x="231" y="168"/>
                    </a:lnTo>
                    <a:lnTo>
                      <a:pt x="210" y="315"/>
                    </a:lnTo>
                    <a:lnTo>
                      <a:pt x="64" y="419"/>
                    </a:lnTo>
                    <a:lnTo>
                      <a:pt x="64" y="524"/>
                    </a:lnTo>
                    <a:lnTo>
                      <a:pt x="1" y="629"/>
                    </a:lnTo>
                    <a:lnTo>
                      <a:pt x="22" y="754"/>
                    </a:lnTo>
                    <a:lnTo>
                      <a:pt x="22" y="880"/>
                    </a:lnTo>
                    <a:lnTo>
                      <a:pt x="106" y="880"/>
                    </a:lnTo>
                    <a:lnTo>
                      <a:pt x="231" y="963"/>
                    </a:lnTo>
                    <a:lnTo>
                      <a:pt x="315" y="1110"/>
                    </a:lnTo>
                    <a:lnTo>
                      <a:pt x="231" y="1193"/>
                    </a:lnTo>
                    <a:lnTo>
                      <a:pt x="252" y="1214"/>
                    </a:lnTo>
                    <a:lnTo>
                      <a:pt x="378" y="1214"/>
                    </a:lnTo>
                    <a:lnTo>
                      <a:pt x="524" y="1256"/>
                    </a:lnTo>
                    <a:lnTo>
                      <a:pt x="566" y="1214"/>
                    </a:lnTo>
                    <a:lnTo>
                      <a:pt x="691" y="1298"/>
                    </a:lnTo>
                    <a:lnTo>
                      <a:pt x="838" y="1298"/>
                    </a:lnTo>
                    <a:lnTo>
                      <a:pt x="943" y="1256"/>
                    </a:lnTo>
                    <a:lnTo>
                      <a:pt x="1068" y="1256"/>
                    </a:lnTo>
                    <a:lnTo>
                      <a:pt x="1110" y="1152"/>
                    </a:lnTo>
                    <a:lnTo>
                      <a:pt x="1110" y="1089"/>
                    </a:lnTo>
                    <a:lnTo>
                      <a:pt x="1215" y="1068"/>
                    </a:lnTo>
                    <a:lnTo>
                      <a:pt x="1256" y="984"/>
                    </a:lnTo>
                    <a:lnTo>
                      <a:pt x="1403" y="796"/>
                    </a:lnTo>
                    <a:lnTo>
                      <a:pt x="1382" y="733"/>
                    </a:lnTo>
                    <a:lnTo>
                      <a:pt x="1319" y="754"/>
                    </a:lnTo>
                    <a:lnTo>
                      <a:pt x="1215" y="733"/>
                    </a:lnTo>
                    <a:lnTo>
                      <a:pt x="1215" y="670"/>
                    </a:lnTo>
                    <a:lnTo>
                      <a:pt x="1361" y="545"/>
                    </a:lnTo>
                    <a:lnTo>
                      <a:pt x="1466" y="545"/>
                    </a:lnTo>
                    <a:lnTo>
                      <a:pt x="1738" y="440"/>
                    </a:lnTo>
                    <a:lnTo>
                      <a:pt x="1821" y="461"/>
                    </a:lnTo>
                    <a:lnTo>
                      <a:pt x="1926" y="273"/>
                    </a:lnTo>
                    <a:lnTo>
                      <a:pt x="1905" y="231"/>
                    </a:lnTo>
                    <a:lnTo>
                      <a:pt x="1779" y="210"/>
                    </a:lnTo>
                    <a:lnTo>
                      <a:pt x="1717" y="147"/>
                    </a:lnTo>
                    <a:lnTo>
                      <a:pt x="1591" y="126"/>
                    </a:lnTo>
                    <a:lnTo>
                      <a:pt x="1424" y="126"/>
                    </a:lnTo>
                    <a:lnTo>
                      <a:pt x="1403" y="105"/>
                    </a:lnTo>
                    <a:lnTo>
                      <a:pt x="1256" y="43"/>
                    </a:lnTo>
                    <a:lnTo>
                      <a:pt x="1173" y="64"/>
                    </a:lnTo>
                    <a:lnTo>
                      <a:pt x="1047" y="64"/>
                    </a:lnTo>
                    <a:lnTo>
                      <a:pt x="963" y="43"/>
                    </a:lnTo>
                    <a:lnTo>
                      <a:pt x="859" y="43"/>
                    </a:lnTo>
                    <a:lnTo>
                      <a:pt x="796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0" name="Google Shape;2940;p82">
                <a:extLst>
                  <a:ext uri="{FF2B5EF4-FFF2-40B4-BE49-F238E27FC236}">
                    <a16:creationId xmlns:a16="http://schemas.microsoft.com/office/drawing/2014/main" id="{316B727C-EC44-AA72-C493-A59C5BF7F634}"/>
                  </a:ext>
                </a:extLst>
              </p:cNvPr>
              <p:cNvSpPr/>
              <p:nvPr/>
            </p:nvSpPr>
            <p:spPr>
              <a:xfrm>
                <a:off x="2474800" y="1600250"/>
                <a:ext cx="142825" cy="88425"/>
              </a:xfrm>
              <a:custGeom>
                <a:avLst/>
                <a:gdLst/>
                <a:ahLst/>
                <a:cxnLst/>
                <a:rect l="l" t="t" r="r" b="b"/>
                <a:pathLst>
                  <a:path w="5713" h="3537" extrusionOk="0">
                    <a:moveTo>
                      <a:pt x="2177" y="0"/>
                    </a:moveTo>
                    <a:lnTo>
                      <a:pt x="1863" y="84"/>
                    </a:lnTo>
                    <a:lnTo>
                      <a:pt x="1800" y="126"/>
                    </a:lnTo>
                    <a:lnTo>
                      <a:pt x="1863" y="188"/>
                    </a:lnTo>
                    <a:lnTo>
                      <a:pt x="1863" y="293"/>
                    </a:lnTo>
                    <a:lnTo>
                      <a:pt x="1988" y="356"/>
                    </a:lnTo>
                    <a:lnTo>
                      <a:pt x="2051" y="460"/>
                    </a:lnTo>
                    <a:lnTo>
                      <a:pt x="1967" y="439"/>
                    </a:lnTo>
                    <a:lnTo>
                      <a:pt x="1842" y="335"/>
                    </a:lnTo>
                    <a:lnTo>
                      <a:pt x="1758" y="335"/>
                    </a:lnTo>
                    <a:lnTo>
                      <a:pt x="1695" y="293"/>
                    </a:lnTo>
                    <a:lnTo>
                      <a:pt x="1591" y="293"/>
                    </a:lnTo>
                    <a:lnTo>
                      <a:pt x="1465" y="335"/>
                    </a:lnTo>
                    <a:lnTo>
                      <a:pt x="1381" y="335"/>
                    </a:lnTo>
                    <a:lnTo>
                      <a:pt x="1319" y="398"/>
                    </a:lnTo>
                    <a:lnTo>
                      <a:pt x="1256" y="502"/>
                    </a:lnTo>
                    <a:lnTo>
                      <a:pt x="1130" y="607"/>
                    </a:lnTo>
                    <a:lnTo>
                      <a:pt x="1214" y="711"/>
                    </a:lnTo>
                    <a:lnTo>
                      <a:pt x="1444" y="753"/>
                    </a:lnTo>
                    <a:lnTo>
                      <a:pt x="1549" y="753"/>
                    </a:lnTo>
                    <a:lnTo>
                      <a:pt x="1653" y="837"/>
                    </a:lnTo>
                    <a:lnTo>
                      <a:pt x="1737" y="837"/>
                    </a:lnTo>
                    <a:lnTo>
                      <a:pt x="1758" y="879"/>
                    </a:lnTo>
                    <a:lnTo>
                      <a:pt x="1695" y="921"/>
                    </a:lnTo>
                    <a:lnTo>
                      <a:pt x="1570" y="879"/>
                    </a:lnTo>
                    <a:lnTo>
                      <a:pt x="1319" y="858"/>
                    </a:lnTo>
                    <a:lnTo>
                      <a:pt x="1109" y="879"/>
                    </a:lnTo>
                    <a:lnTo>
                      <a:pt x="1026" y="858"/>
                    </a:lnTo>
                    <a:lnTo>
                      <a:pt x="921" y="879"/>
                    </a:lnTo>
                    <a:lnTo>
                      <a:pt x="754" y="1046"/>
                    </a:lnTo>
                    <a:lnTo>
                      <a:pt x="607" y="1193"/>
                    </a:lnTo>
                    <a:lnTo>
                      <a:pt x="628" y="1256"/>
                    </a:lnTo>
                    <a:lnTo>
                      <a:pt x="754" y="1256"/>
                    </a:lnTo>
                    <a:lnTo>
                      <a:pt x="942" y="1297"/>
                    </a:lnTo>
                    <a:lnTo>
                      <a:pt x="1068" y="1276"/>
                    </a:lnTo>
                    <a:lnTo>
                      <a:pt x="1214" y="1276"/>
                    </a:lnTo>
                    <a:lnTo>
                      <a:pt x="1256" y="1339"/>
                    </a:lnTo>
                    <a:lnTo>
                      <a:pt x="1340" y="1381"/>
                    </a:lnTo>
                    <a:lnTo>
                      <a:pt x="1214" y="1486"/>
                    </a:lnTo>
                    <a:lnTo>
                      <a:pt x="1068" y="1486"/>
                    </a:lnTo>
                    <a:lnTo>
                      <a:pt x="963" y="1569"/>
                    </a:lnTo>
                    <a:lnTo>
                      <a:pt x="837" y="1548"/>
                    </a:lnTo>
                    <a:lnTo>
                      <a:pt x="712" y="1465"/>
                    </a:lnTo>
                    <a:lnTo>
                      <a:pt x="503" y="1465"/>
                    </a:lnTo>
                    <a:lnTo>
                      <a:pt x="419" y="1444"/>
                    </a:lnTo>
                    <a:lnTo>
                      <a:pt x="314" y="1465"/>
                    </a:lnTo>
                    <a:lnTo>
                      <a:pt x="84" y="1611"/>
                    </a:lnTo>
                    <a:lnTo>
                      <a:pt x="126" y="1674"/>
                    </a:lnTo>
                    <a:lnTo>
                      <a:pt x="126" y="1800"/>
                    </a:lnTo>
                    <a:lnTo>
                      <a:pt x="0" y="1800"/>
                    </a:lnTo>
                    <a:lnTo>
                      <a:pt x="0" y="1862"/>
                    </a:lnTo>
                    <a:lnTo>
                      <a:pt x="189" y="1988"/>
                    </a:lnTo>
                    <a:lnTo>
                      <a:pt x="314" y="2134"/>
                    </a:lnTo>
                    <a:lnTo>
                      <a:pt x="377" y="2134"/>
                    </a:lnTo>
                    <a:lnTo>
                      <a:pt x="398" y="2030"/>
                    </a:lnTo>
                    <a:lnTo>
                      <a:pt x="482" y="2072"/>
                    </a:lnTo>
                    <a:lnTo>
                      <a:pt x="419" y="2134"/>
                    </a:lnTo>
                    <a:lnTo>
                      <a:pt x="544" y="2239"/>
                    </a:lnTo>
                    <a:lnTo>
                      <a:pt x="544" y="2385"/>
                    </a:lnTo>
                    <a:lnTo>
                      <a:pt x="649" y="2427"/>
                    </a:lnTo>
                    <a:lnTo>
                      <a:pt x="733" y="2344"/>
                    </a:lnTo>
                    <a:lnTo>
                      <a:pt x="733" y="2218"/>
                    </a:lnTo>
                    <a:lnTo>
                      <a:pt x="796" y="2239"/>
                    </a:lnTo>
                    <a:lnTo>
                      <a:pt x="900" y="2239"/>
                    </a:lnTo>
                    <a:lnTo>
                      <a:pt x="837" y="2323"/>
                    </a:lnTo>
                    <a:lnTo>
                      <a:pt x="837" y="2427"/>
                    </a:lnTo>
                    <a:lnTo>
                      <a:pt x="963" y="2511"/>
                    </a:lnTo>
                    <a:lnTo>
                      <a:pt x="1068" y="2490"/>
                    </a:lnTo>
                    <a:lnTo>
                      <a:pt x="1109" y="2406"/>
                    </a:lnTo>
                    <a:lnTo>
                      <a:pt x="1277" y="2323"/>
                    </a:lnTo>
                    <a:lnTo>
                      <a:pt x="1319" y="2197"/>
                    </a:lnTo>
                    <a:lnTo>
                      <a:pt x="1340" y="2176"/>
                    </a:lnTo>
                    <a:lnTo>
                      <a:pt x="1423" y="2281"/>
                    </a:lnTo>
                    <a:lnTo>
                      <a:pt x="1465" y="2197"/>
                    </a:lnTo>
                    <a:lnTo>
                      <a:pt x="1591" y="2176"/>
                    </a:lnTo>
                    <a:lnTo>
                      <a:pt x="1674" y="2176"/>
                    </a:lnTo>
                    <a:lnTo>
                      <a:pt x="1549" y="2281"/>
                    </a:lnTo>
                    <a:lnTo>
                      <a:pt x="1423" y="2344"/>
                    </a:lnTo>
                    <a:lnTo>
                      <a:pt x="1423" y="2448"/>
                    </a:lnTo>
                    <a:lnTo>
                      <a:pt x="1570" y="2511"/>
                    </a:lnTo>
                    <a:lnTo>
                      <a:pt x="1674" y="2490"/>
                    </a:lnTo>
                    <a:lnTo>
                      <a:pt x="1737" y="2532"/>
                    </a:lnTo>
                    <a:lnTo>
                      <a:pt x="1842" y="2511"/>
                    </a:lnTo>
                    <a:lnTo>
                      <a:pt x="1946" y="2490"/>
                    </a:lnTo>
                    <a:lnTo>
                      <a:pt x="2009" y="2406"/>
                    </a:lnTo>
                    <a:lnTo>
                      <a:pt x="2093" y="2490"/>
                    </a:lnTo>
                    <a:lnTo>
                      <a:pt x="2093" y="2553"/>
                    </a:lnTo>
                    <a:lnTo>
                      <a:pt x="2260" y="2553"/>
                    </a:lnTo>
                    <a:lnTo>
                      <a:pt x="2407" y="2490"/>
                    </a:lnTo>
                    <a:lnTo>
                      <a:pt x="2407" y="2553"/>
                    </a:lnTo>
                    <a:lnTo>
                      <a:pt x="2574" y="2553"/>
                    </a:lnTo>
                    <a:lnTo>
                      <a:pt x="2637" y="2490"/>
                    </a:lnTo>
                    <a:lnTo>
                      <a:pt x="2700" y="2532"/>
                    </a:lnTo>
                    <a:lnTo>
                      <a:pt x="2616" y="2595"/>
                    </a:lnTo>
                    <a:lnTo>
                      <a:pt x="2595" y="2657"/>
                    </a:lnTo>
                    <a:lnTo>
                      <a:pt x="2323" y="2657"/>
                    </a:lnTo>
                    <a:lnTo>
                      <a:pt x="2218" y="2741"/>
                    </a:lnTo>
                    <a:lnTo>
                      <a:pt x="2156" y="2720"/>
                    </a:lnTo>
                    <a:lnTo>
                      <a:pt x="2009" y="2720"/>
                    </a:lnTo>
                    <a:lnTo>
                      <a:pt x="1842" y="2657"/>
                    </a:lnTo>
                    <a:lnTo>
                      <a:pt x="1653" y="2657"/>
                    </a:lnTo>
                    <a:lnTo>
                      <a:pt x="1486" y="2741"/>
                    </a:lnTo>
                    <a:lnTo>
                      <a:pt x="1381" y="2741"/>
                    </a:lnTo>
                    <a:lnTo>
                      <a:pt x="1256" y="2720"/>
                    </a:lnTo>
                    <a:lnTo>
                      <a:pt x="1172" y="2762"/>
                    </a:lnTo>
                    <a:lnTo>
                      <a:pt x="1005" y="2720"/>
                    </a:lnTo>
                    <a:lnTo>
                      <a:pt x="837" y="2762"/>
                    </a:lnTo>
                    <a:lnTo>
                      <a:pt x="816" y="2950"/>
                    </a:lnTo>
                    <a:lnTo>
                      <a:pt x="837" y="3034"/>
                    </a:lnTo>
                    <a:lnTo>
                      <a:pt x="796" y="3160"/>
                    </a:lnTo>
                    <a:lnTo>
                      <a:pt x="921" y="3285"/>
                    </a:lnTo>
                    <a:lnTo>
                      <a:pt x="963" y="3390"/>
                    </a:lnTo>
                    <a:lnTo>
                      <a:pt x="1130" y="3432"/>
                    </a:lnTo>
                    <a:lnTo>
                      <a:pt x="1319" y="3494"/>
                    </a:lnTo>
                    <a:lnTo>
                      <a:pt x="1465" y="3494"/>
                    </a:lnTo>
                    <a:lnTo>
                      <a:pt x="1633" y="3452"/>
                    </a:lnTo>
                    <a:lnTo>
                      <a:pt x="1779" y="3452"/>
                    </a:lnTo>
                    <a:lnTo>
                      <a:pt x="1800" y="3536"/>
                    </a:lnTo>
                    <a:lnTo>
                      <a:pt x="1946" y="3536"/>
                    </a:lnTo>
                    <a:lnTo>
                      <a:pt x="2072" y="3473"/>
                    </a:lnTo>
                    <a:lnTo>
                      <a:pt x="2093" y="3473"/>
                    </a:lnTo>
                    <a:lnTo>
                      <a:pt x="2218" y="3452"/>
                    </a:lnTo>
                    <a:lnTo>
                      <a:pt x="2260" y="3369"/>
                    </a:lnTo>
                    <a:lnTo>
                      <a:pt x="2386" y="3369"/>
                    </a:lnTo>
                    <a:lnTo>
                      <a:pt x="2428" y="3348"/>
                    </a:lnTo>
                    <a:lnTo>
                      <a:pt x="2469" y="3243"/>
                    </a:lnTo>
                    <a:lnTo>
                      <a:pt x="2532" y="3222"/>
                    </a:lnTo>
                    <a:lnTo>
                      <a:pt x="2616" y="3222"/>
                    </a:lnTo>
                    <a:lnTo>
                      <a:pt x="2679" y="3139"/>
                    </a:lnTo>
                    <a:lnTo>
                      <a:pt x="2741" y="3180"/>
                    </a:lnTo>
                    <a:lnTo>
                      <a:pt x="2909" y="3180"/>
                    </a:lnTo>
                    <a:lnTo>
                      <a:pt x="2930" y="3222"/>
                    </a:lnTo>
                    <a:lnTo>
                      <a:pt x="3055" y="3222"/>
                    </a:lnTo>
                    <a:lnTo>
                      <a:pt x="3118" y="3160"/>
                    </a:lnTo>
                    <a:lnTo>
                      <a:pt x="3306" y="3076"/>
                    </a:lnTo>
                    <a:lnTo>
                      <a:pt x="3369" y="3076"/>
                    </a:lnTo>
                    <a:lnTo>
                      <a:pt x="3453" y="3055"/>
                    </a:lnTo>
                    <a:lnTo>
                      <a:pt x="3453" y="2971"/>
                    </a:lnTo>
                    <a:lnTo>
                      <a:pt x="3537" y="3013"/>
                    </a:lnTo>
                    <a:lnTo>
                      <a:pt x="3557" y="3076"/>
                    </a:lnTo>
                    <a:lnTo>
                      <a:pt x="3516" y="3160"/>
                    </a:lnTo>
                    <a:lnTo>
                      <a:pt x="3516" y="3222"/>
                    </a:lnTo>
                    <a:lnTo>
                      <a:pt x="3662" y="3264"/>
                    </a:lnTo>
                    <a:lnTo>
                      <a:pt x="3746" y="3243"/>
                    </a:lnTo>
                    <a:lnTo>
                      <a:pt x="3767" y="3160"/>
                    </a:lnTo>
                    <a:lnTo>
                      <a:pt x="3892" y="3118"/>
                    </a:lnTo>
                    <a:lnTo>
                      <a:pt x="3934" y="3118"/>
                    </a:lnTo>
                    <a:lnTo>
                      <a:pt x="3955" y="3180"/>
                    </a:lnTo>
                    <a:lnTo>
                      <a:pt x="3871" y="3264"/>
                    </a:lnTo>
                    <a:lnTo>
                      <a:pt x="3892" y="3348"/>
                    </a:lnTo>
                    <a:lnTo>
                      <a:pt x="4039" y="3390"/>
                    </a:lnTo>
                    <a:lnTo>
                      <a:pt x="4206" y="3369"/>
                    </a:lnTo>
                    <a:lnTo>
                      <a:pt x="4394" y="3285"/>
                    </a:lnTo>
                    <a:lnTo>
                      <a:pt x="4478" y="3285"/>
                    </a:lnTo>
                    <a:lnTo>
                      <a:pt x="4583" y="3264"/>
                    </a:lnTo>
                    <a:lnTo>
                      <a:pt x="4666" y="3327"/>
                    </a:lnTo>
                    <a:lnTo>
                      <a:pt x="4708" y="3285"/>
                    </a:lnTo>
                    <a:lnTo>
                      <a:pt x="4708" y="3243"/>
                    </a:lnTo>
                    <a:lnTo>
                      <a:pt x="4771" y="3222"/>
                    </a:lnTo>
                    <a:lnTo>
                      <a:pt x="4834" y="3222"/>
                    </a:lnTo>
                    <a:lnTo>
                      <a:pt x="4876" y="3139"/>
                    </a:lnTo>
                    <a:lnTo>
                      <a:pt x="4876" y="3055"/>
                    </a:lnTo>
                    <a:lnTo>
                      <a:pt x="4980" y="2971"/>
                    </a:lnTo>
                    <a:lnTo>
                      <a:pt x="5085" y="2971"/>
                    </a:lnTo>
                    <a:lnTo>
                      <a:pt x="5190" y="2804"/>
                    </a:lnTo>
                    <a:lnTo>
                      <a:pt x="5190" y="2720"/>
                    </a:lnTo>
                    <a:lnTo>
                      <a:pt x="5210" y="2657"/>
                    </a:lnTo>
                    <a:lnTo>
                      <a:pt x="5294" y="2657"/>
                    </a:lnTo>
                    <a:lnTo>
                      <a:pt x="5399" y="2616"/>
                    </a:lnTo>
                    <a:lnTo>
                      <a:pt x="5524" y="2490"/>
                    </a:lnTo>
                    <a:lnTo>
                      <a:pt x="5650" y="2218"/>
                    </a:lnTo>
                    <a:lnTo>
                      <a:pt x="5713" y="2072"/>
                    </a:lnTo>
                    <a:lnTo>
                      <a:pt x="5650" y="1967"/>
                    </a:lnTo>
                    <a:lnTo>
                      <a:pt x="5566" y="1779"/>
                    </a:lnTo>
                    <a:lnTo>
                      <a:pt x="5441" y="1695"/>
                    </a:lnTo>
                    <a:lnTo>
                      <a:pt x="5357" y="1695"/>
                    </a:lnTo>
                    <a:lnTo>
                      <a:pt x="5190" y="1820"/>
                    </a:lnTo>
                    <a:lnTo>
                      <a:pt x="5190" y="1925"/>
                    </a:lnTo>
                    <a:lnTo>
                      <a:pt x="5106" y="2072"/>
                    </a:lnTo>
                    <a:lnTo>
                      <a:pt x="5127" y="2092"/>
                    </a:lnTo>
                    <a:lnTo>
                      <a:pt x="5106" y="2134"/>
                    </a:lnTo>
                    <a:lnTo>
                      <a:pt x="5022" y="2134"/>
                    </a:lnTo>
                    <a:lnTo>
                      <a:pt x="4918" y="2239"/>
                    </a:lnTo>
                    <a:lnTo>
                      <a:pt x="4897" y="2197"/>
                    </a:lnTo>
                    <a:lnTo>
                      <a:pt x="4980" y="2009"/>
                    </a:lnTo>
                    <a:lnTo>
                      <a:pt x="5001" y="1883"/>
                    </a:lnTo>
                    <a:lnTo>
                      <a:pt x="4834" y="1800"/>
                    </a:lnTo>
                    <a:lnTo>
                      <a:pt x="4771" y="1820"/>
                    </a:lnTo>
                    <a:lnTo>
                      <a:pt x="4687" y="1904"/>
                    </a:lnTo>
                    <a:lnTo>
                      <a:pt x="4499" y="2009"/>
                    </a:lnTo>
                    <a:lnTo>
                      <a:pt x="4457" y="2113"/>
                    </a:lnTo>
                    <a:lnTo>
                      <a:pt x="4394" y="2030"/>
                    </a:lnTo>
                    <a:lnTo>
                      <a:pt x="4415" y="1925"/>
                    </a:lnTo>
                    <a:lnTo>
                      <a:pt x="4583" y="1800"/>
                    </a:lnTo>
                    <a:lnTo>
                      <a:pt x="4771" y="1695"/>
                    </a:lnTo>
                    <a:lnTo>
                      <a:pt x="4834" y="1569"/>
                    </a:lnTo>
                    <a:lnTo>
                      <a:pt x="4813" y="1507"/>
                    </a:lnTo>
                    <a:lnTo>
                      <a:pt x="4666" y="1507"/>
                    </a:lnTo>
                    <a:lnTo>
                      <a:pt x="4562" y="1548"/>
                    </a:lnTo>
                    <a:lnTo>
                      <a:pt x="4499" y="1548"/>
                    </a:lnTo>
                    <a:lnTo>
                      <a:pt x="4499" y="1486"/>
                    </a:lnTo>
                    <a:lnTo>
                      <a:pt x="4583" y="1402"/>
                    </a:lnTo>
                    <a:lnTo>
                      <a:pt x="4771" y="1276"/>
                    </a:lnTo>
                    <a:lnTo>
                      <a:pt x="4813" y="1276"/>
                    </a:lnTo>
                    <a:lnTo>
                      <a:pt x="4876" y="1235"/>
                    </a:lnTo>
                    <a:lnTo>
                      <a:pt x="4876" y="942"/>
                    </a:lnTo>
                    <a:lnTo>
                      <a:pt x="4834" y="921"/>
                    </a:lnTo>
                    <a:lnTo>
                      <a:pt x="4834" y="753"/>
                    </a:lnTo>
                    <a:lnTo>
                      <a:pt x="4876" y="649"/>
                    </a:lnTo>
                    <a:lnTo>
                      <a:pt x="4876" y="565"/>
                    </a:lnTo>
                    <a:lnTo>
                      <a:pt x="4938" y="502"/>
                    </a:lnTo>
                    <a:lnTo>
                      <a:pt x="5022" y="502"/>
                    </a:lnTo>
                    <a:lnTo>
                      <a:pt x="5085" y="419"/>
                    </a:lnTo>
                    <a:lnTo>
                      <a:pt x="5022" y="335"/>
                    </a:lnTo>
                    <a:lnTo>
                      <a:pt x="5043" y="251"/>
                    </a:lnTo>
                    <a:lnTo>
                      <a:pt x="4897" y="188"/>
                    </a:lnTo>
                    <a:lnTo>
                      <a:pt x="4813" y="188"/>
                    </a:lnTo>
                    <a:lnTo>
                      <a:pt x="4562" y="419"/>
                    </a:lnTo>
                    <a:lnTo>
                      <a:pt x="4415" y="460"/>
                    </a:lnTo>
                    <a:lnTo>
                      <a:pt x="4374" y="565"/>
                    </a:lnTo>
                    <a:lnTo>
                      <a:pt x="4394" y="628"/>
                    </a:lnTo>
                    <a:lnTo>
                      <a:pt x="4290" y="628"/>
                    </a:lnTo>
                    <a:lnTo>
                      <a:pt x="4248" y="607"/>
                    </a:lnTo>
                    <a:lnTo>
                      <a:pt x="4143" y="649"/>
                    </a:lnTo>
                    <a:lnTo>
                      <a:pt x="4039" y="816"/>
                    </a:lnTo>
                    <a:lnTo>
                      <a:pt x="4081" y="942"/>
                    </a:lnTo>
                    <a:lnTo>
                      <a:pt x="4081" y="1067"/>
                    </a:lnTo>
                    <a:lnTo>
                      <a:pt x="4143" y="1130"/>
                    </a:lnTo>
                    <a:lnTo>
                      <a:pt x="4206" y="1297"/>
                    </a:lnTo>
                    <a:lnTo>
                      <a:pt x="4143" y="1465"/>
                    </a:lnTo>
                    <a:lnTo>
                      <a:pt x="4039" y="1465"/>
                    </a:lnTo>
                    <a:lnTo>
                      <a:pt x="3871" y="1507"/>
                    </a:lnTo>
                    <a:lnTo>
                      <a:pt x="3788" y="1507"/>
                    </a:lnTo>
                    <a:lnTo>
                      <a:pt x="3746" y="1569"/>
                    </a:lnTo>
                    <a:lnTo>
                      <a:pt x="3788" y="1674"/>
                    </a:lnTo>
                    <a:lnTo>
                      <a:pt x="3788" y="1758"/>
                    </a:lnTo>
                    <a:lnTo>
                      <a:pt x="3892" y="1883"/>
                    </a:lnTo>
                    <a:lnTo>
                      <a:pt x="3955" y="2072"/>
                    </a:lnTo>
                    <a:lnTo>
                      <a:pt x="3767" y="2134"/>
                    </a:lnTo>
                    <a:lnTo>
                      <a:pt x="3788" y="2197"/>
                    </a:lnTo>
                    <a:lnTo>
                      <a:pt x="3829" y="2239"/>
                    </a:lnTo>
                    <a:lnTo>
                      <a:pt x="3746" y="2281"/>
                    </a:lnTo>
                    <a:lnTo>
                      <a:pt x="3662" y="2134"/>
                    </a:lnTo>
                    <a:lnTo>
                      <a:pt x="3453" y="2092"/>
                    </a:lnTo>
                    <a:lnTo>
                      <a:pt x="3411" y="2113"/>
                    </a:lnTo>
                    <a:lnTo>
                      <a:pt x="3265" y="2092"/>
                    </a:lnTo>
                    <a:lnTo>
                      <a:pt x="3244" y="2009"/>
                    </a:lnTo>
                    <a:lnTo>
                      <a:pt x="3202" y="1967"/>
                    </a:lnTo>
                    <a:lnTo>
                      <a:pt x="3118" y="2030"/>
                    </a:lnTo>
                    <a:lnTo>
                      <a:pt x="2993" y="2092"/>
                    </a:lnTo>
                    <a:lnTo>
                      <a:pt x="2930" y="2030"/>
                    </a:lnTo>
                    <a:lnTo>
                      <a:pt x="2930" y="1820"/>
                    </a:lnTo>
                    <a:lnTo>
                      <a:pt x="3034" y="1758"/>
                    </a:lnTo>
                    <a:lnTo>
                      <a:pt x="3118" y="1507"/>
                    </a:lnTo>
                    <a:lnTo>
                      <a:pt x="3034" y="1507"/>
                    </a:lnTo>
                    <a:lnTo>
                      <a:pt x="2909" y="1465"/>
                    </a:lnTo>
                    <a:lnTo>
                      <a:pt x="2804" y="1486"/>
                    </a:lnTo>
                    <a:lnTo>
                      <a:pt x="2783" y="1402"/>
                    </a:lnTo>
                    <a:lnTo>
                      <a:pt x="2888" y="1381"/>
                    </a:lnTo>
                    <a:lnTo>
                      <a:pt x="2993" y="1402"/>
                    </a:lnTo>
                    <a:lnTo>
                      <a:pt x="3034" y="1339"/>
                    </a:lnTo>
                    <a:lnTo>
                      <a:pt x="3013" y="1088"/>
                    </a:lnTo>
                    <a:lnTo>
                      <a:pt x="2909" y="963"/>
                    </a:lnTo>
                    <a:lnTo>
                      <a:pt x="2951" y="879"/>
                    </a:lnTo>
                    <a:lnTo>
                      <a:pt x="3013" y="858"/>
                    </a:lnTo>
                    <a:lnTo>
                      <a:pt x="3034" y="774"/>
                    </a:lnTo>
                    <a:lnTo>
                      <a:pt x="2951" y="711"/>
                    </a:lnTo>
                    <a:lnTo>
                      <a:pt x="2951" y="649"/>
                    </a:lnTo>
                    <a:lnTo>
                      <a:pt x="2909" y="565"/>
                    </a:lnTo>
                    <a:lnTo>
                      <a:pt x="2825" y="565"/>
                    </a:lnTo>
                    <a:lnTo>
                      <a:pt x="2783" y="523"/>
                    </a:lnTo>
                    <a:lnTo>
                      <a:pt x="2700" y="565"/>
                    </a:lnTo>
                    <a:lnTo>
                      <a:pt x="2490" y="565"/>
                    </a:lnTo>
                    <a:lnTo>
                      <a:pt x="2428" y="502"/>
                    </a:lnTo>
                    <a:lnTo>
                      <a:pt x="2532" y="335"/>
                    </a:lnTo>
                    <a:lnTo>
                      <a:pt x="2616" y="293"/>
                    </a:lnTo>
                    <a:lnTo>
                      <a:pt x="2574" y="126"/>
                    </a:lnTo>
                    <a:lnTo>
                      <a:pt x="2469" y="21"/>
                    </a:lnTo>
                    <a:lnTo>
                      <a:pt x="2281" y="21"/>
                    </a:lnTo>
                    <a:lnTo>
                      <a:pt x="217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1" name="Google Shape;2941;p82">
                <a:extLst>
                  <a:ext uri="{FF2B5EF4-FFF2-40B4-BE49-F238E27FC236}">
                    <a16:creationId xmlns:a16="http://schemas.microsoft.com/office/drawing/2014/main" id="{1967156D-8C03-25F8-61E0-6D2DB3DFFE6A}"/>
                  </a:ext>
                </a:extLst>
              </p:cNvPr>
              <p:cNvSpPr/>
              <p:nvPr/>
            </p:nvSpPr>
            <p:spPr>
              <a:xfrm>
                <a:off x="2638000" y="1637900"/>
                <a:ext cx="69075" cy="67500"/>
              </a:xfrm>
              <a:custGeom>
                <a:avLst/>
                <a:gdLst/>
                <a:ahLst/>
                <a:cxnLst/>
                <a:rect l="l" t="t" r="r" b="b"/>
                <a:pathLst>
                  <a:path w="2763" h="2700" extrusionOk="0">
                    <a:moveTo>
                      <a:pt x="1884" y="1"/>
                    </a:moveTo>
                    <a:lnTo>
                      <a:pt x="1758" y="84"/>
                    </a:lnTo>
                    <a:lnTo>
                      <a:pt x="1654" y="84"/>
                    </a:lnTo>
                    <a:lnTo>
                      <a:pt x="1612" y="126"/>
                    </a:lnTo>
                    <a:lnTo>
                      <a:pt x="1507" y="126"/>
                    </a:lnTo>
                    <a:lnTo>
                      <a:pt x="1423" y="189"/>
                    </a:lnTo>
                    <a:lnTo>
                      <a:pt x="1423" y="335"/>
                    </a:lnTo>
                    <a:lnTo>
                      <a:pt x="1403" y="398"/>
                    </a:lnTo>
                    <a:lnTo>
                      <a:pt x="1423" y="545"/>
                    </a:lnTo>
                    <a:lnTo>
                      <a:pt x="1528" y="649"/>
                    </a:lnTo>
                    <a:lnTo>
                      <a:pt x="1549" y="733"/>
                    </a:lnTo>
                    <a:lnTo>
                      <a:pt x="1549" y="733"/>
                    </a:lnTo>
                    <a:lnTo>
                      <a:pt x="1444" y="691"/>
                    </a:lnTo>
                    <a:lnTo>
                      <a:pt x="1361" y="691"/>
                    </a:lnTo>
                    <a:lnTo>
                      <a:pt x="1340" y="733"/>
                    </a:lnTo>
                    <a:lnTo>
                      <a:pt x="1528" y="858"/>
                    </a:lnTo>
                    <a:lnTo>
                      <a:pt x="1528" y="963"/>
                    </a:lnTo>
                    <a:lnTo>
                      <a:pt x="1423" y="1005"/>
                    </a:lnTo>
                    <a:lnTo>
                      <a:pt x="1403" y="1151"/>
                    </a:lnTo>
                    <a:lnTo>
                      <a:pt x="1444" y="1235"/>
                    </a:lnTo>
                    <a:lnTo>
                      <a:pt x="1340" y="1319"/>
                    </a:lnTo>
                    <a:lnTo>
                      <a:pt x="1235" y="1256"/>
                    </a:lnTo>
                    <a:lnTo>
                      <a:pt x="1235" y="1214"/>
                    </a:lnTo>
                    <a:lnTo>
                      <a:pt x="1256" y="1110"/>
                    </a:lnTo>
                    <a:lnTo>
                      <a:pt x="1235" y="796"/>
                    </a:lnTo>
                    <a:lnTo>
                      <a:pt x="1151" y="712"/>
                    </a:lnTo>
                    <a:lnTo>
                      <a:pt x="1131" y="628"/>
                    </a:lnTo>
                    <a:lnTo>
                      <a:pt x="1151" y="586"/>
                    </a:lnTo>
                    <a:lnTo>
                      <a:pt x="1151" y="482"/>
                    </a:lnTo>
                    <a:lnTo>
                      <a:pt x="1110" y="419"/>
                    </a:lnTo>
                    <a:lnTo>
                      <a:pt x="1089" y="314"/>
                    </a:lnTo>
                    <a:lnTo>
                      <a:pt x="1026" y="273"/>
                    </a:lnTo>
                    <a:lnTo>
                      <a:pt x="900" y="314"/>
                    </a:lnTo>
                    <a:lnTo>
                      <a:pt x="879" y="377"/>
                    </a:lnTo>
                    <a:lnTo>
                      <a:pt x="775" y="461"/>
                    </a:lnTo>
                    <a:lnTo>
                      <a:pt x="733" y="524"/>
                    </a:lnTo>
                    <a:lnTo>
                      <a:pt x="796" y="566"/>
                    </a:lnTo>
                    <a:lnTo>
                      <a:pt x="838" y="566"/>
                    </a:lnTo>
                    <a:lnTo>
                      <a:pt x="900" y="628"/>
                    </a:lnTo>
                    <a:lnTo>
                      <a:pt x="796" y="670"/>
                    </a:lnTo>
                    <a:lnTo>
                      <a:pt x="775" y="733"/>
                    </a:lnTo>
                    <a:lnTo>
                      <a:pt x="670" y="796"/>
                    </a:lnTo>
                    <a:lnTo>
                      <a:pt x="628" y="942"/>
                    </a:lnTo>
                    <a:lnTo>
                      <a:pt x="733" y="984"/>
                    </a:lnTo>
                    <a:lnTo>
                      <a:pt x="733" y="1026"/>
                    </a:lnTo>
                    <a:lnTo>
                      <a:pt x="607" y="1068"/>
                    </a:lnTo>
                    <a:lnTo>
                      <a:pt x="587" y="1172"/>
                    </a:lnTo>
                    <a:lnTo>
                      <a:pt x="628" y="1256"/>
                    </a:lnTo>
                    <a:lnTo>
                      <a:pt x="670" y="1361"/>
                    </a:lnTo>
                    <a:lnTo>
                      <a:pt x="607" y="1423"/>
                    </a:lnTo>
                    <a:lnTo>
                      <a:pt x="566" y="1382"/>
                    </a:lnTo>
                    <a:lnTo>
                      <a:pt x="566" y="1235"/>
                    </a:lnTo>
                    <a:lnTo>
                      <a:pt x="503" y="1214"/>
                    </a:lnTo>
                    <a:lnTo>
                      <a:pt x="503" y="1110"/>
                    </a:lnTo>
                    <a:lnTo>
                      <a:pt x="461" y="1130"/>
                    </a:lnTo>
                    <a:lnTo>
                      <a:pt x="294" y="1130"/>
                    </a:lnTo>
                    <a:lnTo>
                      <a:pt x="273" y="1214"/>
                    </a:lnTo>
                    <a:lnTo>
                      <a:pt x="335" y="1256"/>
                    </a:lnTo>
                    <a:lnTo>
                      <a:pt x="252" y="1298"/>
                    </a:lnTo>
                    <a:lnTo>
                      <a:pt x="168" y="1235"/>
                    </a:lnTo>
                    <a:lnTo>
                      <a:pt x="84" y="1298"/>
                    </a:lnTo>
                    <a:lnTo>
                      <a:pt x="1" y="1256"/>
                    </a:lnTo>
                    <a:lnTo>
                      <a:pt x="1" y="1402"/>
                    </a:lnTo>
                    <a:lnTo>
                      <a:pt x="63" y="1444"/>
                    </a:lnTo>
                    <a:lnTo>
                      <a:pt x="147" y="1444"/>
                    </a:lnTo>
                    <a:lnTo>
                      <a:pt x="189" y="1465"/>
                    </a:lnTo>
                    <a:lnTo>
                      <a:pt x="252" y="1444"/>
                    </a:lnTo>
                    <a:lnTo>
                      <a:pt x="356" y="1444"/>
                    </a:lnTo>
                    <a:lnTo>
                      <a:pt x="419" y="1465"/>
                    </a:lnTo>
                    <a:lnTo>
                      <a:pt x="503" y="1444"/>
                    </a:lnTo>
                    <a:lnTo>
                      <a:pt x="628" y="1507"/>
                    </a:lnTo>
                    <a:lnTo>
                      <a:pt x="796" y="1465"/>
                    </a:lnTo>
                    <a:lnTo>
                      <a:pt x="879" y="1528"/>
                    </a:lnTo>
                    <a:lnTo>
                      <a:pt x="984" y="1528"/>
                    </a:lnTo>
                    <a:lnTo>
                      <a:pt x="1444" y="1612"/>
                    </a:lnTo>
                    <a:lnTo>
                      <a:pt x="1507" y="1654"/>
                    </a:lnTo>
                    <a:lnTo>
                      <a:pt x="1423" y="1695"/>
                    </a:lnTo>
                    <a:lnTo>
                      <a:pt x="1298" y="1674"/>
                    </a:lnTo>
                    <a:lnTo>
                      <a:pt x="1151" y="1674"/>
                    </a:lnTo>
                    <a:lnTo>
                      <a:pt x="1047" y="1737"/>
                    </a:lnTo>
                    <a:lnTo>
                      <a:pt x="879" y="1758"/>
                    </a:lnTo>
                    <a:lnTo>
                      <a:pt x="921" y="1758"/>
                    </a:lnTo>
                    <a:lnTo>
                      <a:pt x="984" y="1800"/>
                    </a:lnTo>
                    <a:lnTo>
                      <a:pt x="921" y="1842"/>
                    </a:lnTo>
                    <a:lnTo>
                      <a:pt x="754" y="1779"/>
                    </a:lnTo>
                    <a:lnTo>
                      <a:pt x="670" y="1758"/>
                    </a:lnTo>
                    <a:lnTo>
                      <a:pt x="587" y="1800"/>
                    </a:lnTo>
                    <a:lnTo>
                      <a:pt x="607" y="1863"/>
                    </a:lnTo>
                    <a:lnTo>
                      <a:pt x="587" y="1905"/>
                    </a:lnTo>
                    <a:lnTo>
                      <a:pt x="524" y="1863"/>
                    </a:lnTo>
                    <a:lnTo>
                      <a:pt x="482" y="1863"/>
                    </a:lnTo>
                    <a:lnTo>
                      <a:pt x="503" y="1905"/>
                    </a:lnTo>
                    <a:lnTo>
                      <a:pt x="503" y="1967"/>
                    </a:lnTo>
                    <a:lnTo>
                      <a:pt x="566" y="2009"/>
                    </a:lnTo>
                    <a:lnTo>
                      <a:pt x="649" y="2051"/>
                    </a:lnTo>
                    <a:lnTo>
                      <a:pt x="607" y="2114"/>
                    </a:lnTo>
                    <a:lnTo>
                      <a:pt x="670" y="2198"/>
                    </a:lnTo>
                    <a:lnTo>
                      <a:pt x="607" y="2198"/>
                    </a:lnTo>
                    <a:lnTo>
                      <a:pt x="566" y="2114"/>
                    </a:lnTo>
                    <a:lnTo>
                      <a:pt x="503" y="2114"/>
                    </a:lnTo>
                    <a:lnTo>
                      <a:pt x="461" y="2218"/>
                    </a:lnTo>
                    <a:lnTo>
                      <a:pt x="461" y="2281"/>
                    </a:lnTo>
                    <a:lnTo>
                      <a:pt x="440" y="2323"/>
                    </a:lnTo>
                    <a:lnTo>
                      <a:pt x="440" y="2428"/>
                    </a:lnTo>
                    <a:lnTo>
                      <a:pt x="503" y="2491"/>
                    </a:lnTo>
                    <a:lnTo>
                      <a:pt x="607" y="2491"/>
                    </a:lnTo>
                    <a:lnTo>
                      <a:pt x="670" y="2532"/>
                    </a:lnTo>
                    <a:lnTo>
                      <a:pt x="712" y="2532"/>
                    </a:lnTo>
                    <a:lnTo>
                      <a:pt x="775" y="2470"/>
                    </a:lnTo>
                    <a:lnTo>
                      <a:pt x="900" y="2407"/>
                    </a:lnTo>
                    <a:lnTo>
                      <a:pt x="817" y="2511"/>
                    </a:lnTo>
                    <a:lnTo>
                      <a:pt x="859" y="2595"/>
                    </a:lnTo>
                    <a:lnTo>
                      <a:pt x="921" y="2595"/>
                    </a:lnTo>
                    <a:lnTo>
                      <a:pt x="1005" y="2511"/>
                    </a:lnTo>
                    <a:lnTo>
                      <a:pt x="1026" y="2574"/>
                    </a:lnTo>
                    <a:lnTo>
                      <a:pt x="1068" y="2679"/>
                    </a:lnTo>
                    <a:lnTo>
                      <a:pt x="1382" y="2700"/>
                    </a:lnTo>
                    <a:lnTo>
                      <a:pt x="1444" y="2595"/>
                    </a:lnTo>
                    <a:lnTo>
                      <a:pt x="1423" y="2511"/>
                    </a:lnTo>
                    <a:lnTo>
                      <a:pt x="1444" y="2407"/>
                    </a:lnTo>
                    <a:lnTo>
                      <a:pt x="1507" y="2365"/>
                    </a:lnTo>
                    <a:lnTo>
                      <a:pt x="1528" y="2407"/>
                    </a:lnTo>
                    <a:lnTo>
                      <a:pt x="1528" y="2511"/>
                    </a:lnTo>
                    <a:lnTo>
                      <a:pt x="1570" y="2616"/>
                    </a:lnTo>
                    <a:lnTo>
                      <a:pt x="1612" y="2574"/>
                    </a:lnTo>
                    <a:lnTo>
                      <a:pt x="1612" y="2470"/>
                    </a:lnTo>
                    <a:lnTo>
                      <a:pt x="1612" y="2407"/>
                    </a:lnTo>
                    <a:lnTo>
                      <a:pt x="1654" y="2323"/>
                    </a:lnTo>
                    <a:lnTo>
                      <a:pt x="1675" y="2281"/>
                    </a:lnTo>
                    <a:lnTo>
                      <a:pt x="1570" y="2302"/>
                    </a:lnTo>
                    <a:lnTo>
                      <a:pt x="1486" y="2344"/>
                    </a:lnTo>
                    <a:lnTo>
                      <a:pt x="1528" y="2239"/>
                    </a:lnTo>
                    <a:lnTo>
                      <a:pt x="1633" y="2198"/>
                    </a:lnTo>
                    <a:lnTo>
                      <a:pt x="1695" y="2135"/>
                    </a:lnTo>
                    <a:lnTo>
                      <a:pt x="1758" y="2072"/>
                    </a:lnTo>
                    <a:lnTo>
                      <a:pt x="1758" y="1988"/>
                    </a:lnTo>
                    <a:lnTo>
                      <a:pt x="1821" y="1967"/>
                    </a:lnTo>
                    <a:lnTo>
                      <a:pt x="1905" y="1988"/>
                    </a:lnTo>
                    <a:lnTo>
                      <a:pt x="1905" y="2072"/>
                    </a:lnTo>
                    <a:lnTo>
                      <a:pt x="1905" y="2156"/>
                    </a:lnTo>
                    <a:lnTo>
                      <a:pt x="1947" y="2093"/>
                    </a:lnTo>
                    <a:lnTo>
                      <a:pt x="2072" y="1926"/>
                    </a:lnTo>
                    <a:lnTo>
                      <a:pt x="2072" y="1863"/>
                    </a:lnTo>
                    <a:lnTo>
                      <a:pt x="1947" y="1779"/>
                    </a:lnTo>
                    <a:lnTo>
                      <a:pt x="1947" y="1737"/>
                    </a:lnTo>
                    <a:lnTo>
                      <a:pt x="1988" y="1674"/>
                    </a:lnTo>
                    <a:lnTo>
                      <a:pt x="2051" y="1716"/>
                    </a:lnTo>
                    <a:lnTo>
                      <a:pt x="2135" y="1716"/>
                    </a:lnTo>
                    <a:lnTo>
                      <a:pt x="2156" y="1612"/>
                    </a:lnTo>
                    <a:lnTo>
                      <a:pt x="2156" y="1549"/>
                    </a:lnTo>
                    <a:lnTo>
                      <a:pt x="2260" y="1423"/>
                    </a:lnTo>
                    <a:lnTo>
                      <a:pt x="2281" y="1340"/>
                    </a:lnTo>
                    <a:lnTo>
                      <a:pt x="2407" y="1214"/>
                    </a:lnTo>
                    <a:lnTo>
                      <a:pt x="2511" y="1151"/>
                    </a:lnTo>
                    <a:lnTo>
                      <a:pt x="2553" y="1089"/>
                    </a:lnTo>
                    <a:lnTo>
                      <a:pt x="2511" y="942"/>
                    </a:lnTo>
                    <a:lnTo>
                      <a:pt x="2616" y="775"/>
                    </a:lnTo>
                    <a:lnTo>
                      <a:pt x="2742" y="691"/>
                    </a:lnTo>
                    <a:lnTo>
                      <a:pt x="2763" y="586"/>
                    </a:lnTo>
                    <a:lnTo>
                      <a:pt x="2700" y="482"/>
                    </a:lnTo>
                    <a:lnTo>
                      <a:pt x="2595" y="461"/>
                    </a:lnTo>
                    <a:lnTo>
                      <a:pt x="2553" y="356"/>
                    </a:lnTo>
                    <a:lnTo>
                      <a:pt x="2595" y="356"/>
                    </a:lnTo>
                    <a:lnTo>
                      <a:pt x="2616" y="294"/>
                    </a:lnTo>
                    <a:lnTo>
                      <a:pt x="2595" y="252"/>
                    </a:lnTo>
                    <a:lnTo>
                      <a:pt x="2616" y="168"/>
                    </a:lnTo>
                    <a:lnTo>
                      <a:pt x="2595" y="84"/>
                    </a:lnTo>
                    <a:lnTo>
                      <a:pt x="2511" y="84"/>
                    </a:lnTo>
                    <a:lnTo>
                      <a:pt x="2553" y="147"/>
                    </a:lnTo>
                    <a:lnTo>
                      <a:pt x="2553" y="252"/>
                    </a:lnTo>
                    <a:lnTo>
                      <a:pt x="2470" y="273"/>
                    </a:lnTo>
                    <a:lnTo>
                      <a:pt x="2386" y="189"/>
                    </a:lnTo>
                    <a:lnTo>
                      <a:pt x="2302" y="273"/>
                    </a:lnTo>
                    <a:lnTo>
                      <a:pt x="2302" y="461"/>
                    </a:lnTo>
                    <a:lnTo>
                      <a:pt x="2260" y="503"/>
                    </a:lnTo>
                    <a:lnTo>
                      <a:pt x="2198" y="503"/>
                    </a:lnTo>
                    <a:lnTo>
                      <a:pt x="2156" y="566"/>
                    </a:lnTo>
                    <a:lnTo>
                      <a:pt x="2093" y="566"/>
                    </a:lnTo>
                    <a:lnTo>
                      <a:pt x="2093" y="482"/>
                    </a:lnTo>
                    <a:lnTo>
                      <a:pt x="2177" y="398"/>
                    </a:lnTo>
                    <a:lnTo>
                      <a:pt x="2219" y="168"/>
                    </a:lnTo>
                    <a:lnTo>
                      <a:pt x="2156" y="105"/>
                    </a:lnTo>
                    <a:lnTo>
                      <a:pt x="2072" y="126"/>
                    </a:lnTo>
                    <a:lnTo>
                      <a:pt x="1988" y="84"/>
                    </a:lnTo>
                    <a:lnTo>
                      <a:pt x="1967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2" name="Google Shape;2942;p82">
                <a:extLst>
                  <a:ext uri="{FF2B5EF4-FFF2-40B4-BE49-F238E27FC236}">
                    <a16:creationId xmlns:a16="http://schemas.microsoft.com/office/drawing/2014/main" id="{D4C68408-DCE0-C972-4F0A-4ACB1A3E2238}"/>
                  </a:ext>
                </a:extLst>
              </p:cNvPr>
              <p:cNvSpPr/>
              <p:nvPr/>
            </p:nvSpPr>
            <p:spPr>
              <a:xfrm>
                <a:off x="2686125" y="1510800"/>
                <a:ext cx="62275" cy="87900"/>
              </a:xfrm>
              <a:custGeom>
                <a:avLst/>
                <a:gdLst/>
                <a:ahLst/>
                <a:cxnLst/>
                <a:rect l="l" t="t" r="r" b="b"/>
                <a:pathLst>
                  <a:path w="2491" h="3516" extrusionOk="0">
                    <a:moveTo>
                      <a:pt x="1026" y="0"/>
                    </a:moveTo>
                    <a:lnTo>
                      <a:pt x="921" y="63"/>
                    </a:lnTo>
                    <a:lnTo>
                      <a:pt x="879" y="147"/>
                    </a:lnTo>
                    <a:lnTo>
                      <a:pt x="754" y="230"/>
                    </a:lnTo>
                    <a:lnTo>
                      <a:pt x="733" y="335"/>
                    </a:lnTo>
                    <a:lnTo>
                      <a:pt x="607" y="481"/>
                    </a:lnTo>
                    <a:lnTo>
                      <a:pt x="607" y="586"/>
                    </a:lnTo>
                    <a:lnTo>
                      <a:pt x="712" y="649"/>
                    </a:lnTo>
                    <a:lnTo>
                      <a:pt x="754" y="586"/>
                    </a:lnTo>
                    <a:lnTo>
                      <a:pt x="879" y="565"/>
                    </a:lnTo>
                    <a:lnTo>
                      <a:pt x="921" y="628"/>
                    </a:lnTo>
                    <a:lnTo>
                      <a:pt x="775" y="753"/>
                    </a:lnTo>
                    <a:lnTo>
                      <a:pt x="649" y="837"/>
                    </a:lnTo>
                    <a:lnTo>
                      <a:pt x="545" y="984"/>
                    </a:lnTo>
                    <a:lnTo>
                      <a:pt x="545" y="1046"/>
                    </a:lnTo>
                    <a:lnTo>
                      <a:pt x="712" y="963"/>
                    </a:lnTo>
                    <a:lnTo>
                      <a:pt x="858" y="837"/>
                    </a:lnTo>
                    <a:lnTo>
                      <a:pt x="942" y="837"/>
                    </a:lnTo>
                    <a:lnTo>
                      <a:pt x="1026" y="774"/>
                    </a:lnTo>
                    <a:lnTo>
                      <a:pt x="1068" y="858"/>
                    </a:lnTo>
                    <a:lnTo>
                      <a:pt x="1047" y="984"/>
                    </a:lnTo>
                    <a:lnTo>
                      <a:pt x="963" y="984"/>
                    </a:lnTo>
                    <a:lnTo>
                      <a:pt x="838" y="1109"/>
                    </a:lnTo>
                    <a:lnTo>
                      <a:pt x="775" y="1193"/>
                    </a:lnTo>
                    <a:lnTo>
                      <a:pt x="838" y="1276"/>
                    </a:lnTo>
                    <a:lnTo>
                      <a:pt x="984" y="1256"/>
                    </a:lnTo>
                    <a:lnTo>
                      <a:pt x="1089" y="1297"/>
                    </a:lnTo>
                    <a:lnTo>
                      <a:pt x="963" y="1381"/>
                    </a:lnTo>
                    <a:lnTo>
                      <a:pt x="817" y="1465"/>
                    </a:lnTo>
                    <a:lnTo>
                      <a:pt x="712" y="1402"/>
                    </a:lnTo>
                    <a:lnTo>
                      <a:pt x="712" y="1486"/>
                    </a:lnTo>
                    <a:lnTo>
                      <a:pt x="838" y="1528"/>
                    </a:lnTo>
                    <a:lnTo>
                      <a:pt x="838" y="1590"/>
                    </a:lnTo>
                    <a:lnTo>
                      <a:pt x="649" y="1779"/>
                    </a:lnTo>
                    <a:lnTo>
                      <a:pt x="607" y="1779"/>
                    </a:lnTo>
                    <a:lnTo>
                      <a:pt x="545" y="1611"/>
                    </a:lnTo>
                    <a:lnTo>
                      <a:pt x="440" y="1569"/>
                    </a:lnTo>
                    <a:lnTo>
                      <a:pt x="335" y="1423"/>
                    </a:lnTo>
                    <a:lnTo>
                      <a:pt x="126" y="1528"/>
                    </a:lnTo>
                    <a:lnTo>
                      <a:pt x="126" y="1590"/>
                    </a:lnTo>
                    <a:lnTo>
                      <a:pt x="1" y="1800"/>
                    </a:lnTo>
                    <a:lnTo>
                      <a:pt x="105" y="1925"/>
                    </a:lnTo>
                    <a:lnTo>
                      <a:pt x="105" y="2051"/>
                    </a:lnTo>
                    <a:lnTo>
                      <a:pt x="189" y="2093"/>
                    </a:lnTo>
                    <a:lnTo>
                      <a:pt x="294" y="2009"/>
                    </a:lnTo>
                    <a:lnTo>
                      <a:pt x="356" y="2009"/>
                    </a:lnTo>
                    <a:lnTo>
                      <a:pt x="545" y="2051"/>
                    </a:lnTo>
                    <a:lnTo>
                      <a:pt x="733" y="2051"/>
                    </a:lnTo>
                    <a:lnTo>
                      <a:pt x="754" y="2113"/>
                    </a:lnTo>
                    <a:lnTo>
                      <a:pt x="942" y="2051"/>
                    </a:lnTo>
                    <a:lnTo>
                      <a:pt x="942" y="2134"/>
                    </a:lnTo>
                    <a:lnTo>
                      <a:pt x="838" y="2155"/>
                    </a:lnTo>
                    <a:lnTo>
                      <a:pt x="775" y="2239"/>
                    </a:lnTo>
                    <a:lnTo>
                      <a:pt x="817" y="2344"/>
                    </a:lnTo>
                    <a:lnTo>
                      <a:pt x="963" y="2323"/>
                    </a:lnTo>
                    <a:lnTo>
                      <a:pt x="1089" y="2427"/>
                    </a:lnTo>
                    <a:lnTo>
                      <a:pt x="1172" y="2616"/>
                    </a:lnTo>
                    <a:lnTo>
                      <a:pt x="1256" y="2616"/>
                    </a:lnTo>
                    <a:lnTo>
                      <a:pt x="1298" y="2657"/>
                    </a:lnTo>
                    <a:lnTo>
                      <a:pt x="1256" y="2741"/>
                    </a:lnTo>
                    <a:lnTo>
                      <a:pt x="1256" y="2867"/>
                    </a:lnTo>
                    <a:lnTo>
                      <a:pt x="1068" y="3201"/>
                    </a:lnTo>
                    <a:lnTo>
                      <a:pt x="1130" y="3390"/>
                    </a:lnTo>
                    <a:lnTo>
                      <a:pt x="1172" y="3494"/>
                    </a:lnTo>
                    <a:lnTo>
                      <a:pt x="1256" y="3494"/>
                    </a:lnTo>
                    <a:lnTo>
                      <a:pt x="1361" y="3473"/>
                    </a:lnTo>
                    <a:lnTo>
                      <a:pt x="1403" y="3515"/>
                    </a:lnTo>
                    <a:lnTo>
                      <a:pt x="1486" y="3515"/>
                    </a:lnTo>
                    <a:lnTo>
                      <a:pt x="1654" y="3411"/>
                    </a:lnTo>
                    <a:lnTo>
                      <a:pt x="1654" y="3348"/>
                    </a:lnTo>
                    <a:lnTo>
                      <a:pt x="1758" y="3285"/>
                    </a:lnTo>
                    <a:lnTo>
                      <a:pt x="1821" y="3160"/>
                    </a:lnTo>
                    <a:lnTo>
                      <a:pt x="1863" y="3034"/>
                    </a:lnTo>
                    <a:lnTo>
                      <a:pt x="1884" y="2846"/>
                    </a:lnTo>
                    <a:lnTo>
                      <a:pt x="1988" y="2678"/>
                    </a:lnTo>
                    <a:lnTo>
                      <a:pt x="1905" y="2657"/>
                    </a:lnTo>
                    <a:lnTo>
                      <a:pt x="1905" y="2574"/>
                    </a:lnTo>
                    <a:lnTo>
                      <a:pt x="1988" y="2532"/>
                    </a:lnTo>
                    <a:lnTo>
                      <a:pt x="2072" y="2365"/>
                    </a:lnTo>
                    <a:lnTo>
                      <a:pt x="2135" y="2365"/>
                    </a:lnTo>
                    <a:lnTo>
                      <a:pt x="2219" y="2260"/>
                    </a:lnTo>
                    <a:lnTo>
                      <a:pt x="2344" y="2197"/>
                    </a:lnTo>
                    <a:lnTo>
                      <a:pt x="2386" y="2030"/>
                    </a:lnTo>
                    <a:lnTo>
                      <a:pt x="2386" y="1925"/>
                    </a:lnTo>
                    <a:lnTo>
                      <a:pt x="2491" y="1841"/>
                    </a:lnTo>
                    <a:lnTo>
                      <a:pt x="2491" y="1800"/>
                    </a:lnTo>
                    <a:lnTo>
                      <a:pt x="2428" y="1695"/>
                    </a:lnTo>
                    <a:lnTo>
                      <a:pt x="2407" y="1569"/>
                    </a:lnTo>
                    <a:lnTo>
                      <a:pt x="2344" y="1569"/>
                    </a:lnTo>
                    <a:lnTo>
                      <a:pt x="2239" y="1507"/>
                    </a:lnTo>
                    <a:lnTo>
                      <a:pt x="2114" y="1507"/>
                    </a:lnTo>
                    <a:lnTo>
                      <a:pt x="2093" y="1465"/>
                    </a:lnTo>
                    <a:lnTo>
                      <a:pt x="2135" y="1360"/>
                    </a:lnTo>
                    <a:lnTo>
                      <a:pt x="2302" y="1276"/>
                    </a:lnTo>
                    <a:lnTo>
                      <a:pt x="2302" y="1193"/>
                    </a:lnTo>
                    <a:lnTo>
                      <a:pt x="2239" y="1109"/>
                    </a:lnTo>
                    <a:lnTo>
                      <a:pt x="2239" y="984"/>
                    </a:lnTo>
                    <a:lnTo>
                      <a:pt x="2281" y="879"/>
                    </a:lnTo>
                    <a:lnTo>
                      <a:pt x="2177" y="774"/>
                    </a:lnTo>
                    <a:lnTo>
                      <a:pt x="2093" y="774"/>
                    </a:lnTo>
                    <a:lnTo>
                      <a:pt x="1967" y="858"/>
                    </a:lnTo>
                    <a:lnTo>
                      <a:pt x="1779" y="900"/>
                    </a:lnTo>
                    <a:lnTo>
                      <a:pt x="1758" y="984"/>
                    </a:lnTo>
                    <a:lnTo>
                      <a:pt x="1675" y="1088"/>
                    </a:lnTo>
                    <a:lnTo>
                      <a:pt x="1591" y="1067"/>
                    </a:lnTo>
                    <a:lnTo>
                      <a:pt x="1570" y="963"/>
                    </a:lnTo>
                    <a:lnTo>
                      <a:pt x="1695" y="900"/>
                    </a:lnTo>
                    <a:lnTo>
                      <a:pt x="1758" y="837"/>
                    </a:lnTo>
                    <a:lnTo>
                      <a:pt x="1758" y="670"/>
                    </a:lnTo>
                    <a:lnTo>
                      <a:pt x="1800" y="460"/>
                    </a:lnTo>
                    <a:lnTo>
                      <a:pt x="1758" y="356"/>
                    </a:lnTo>
                    <a:lnTo>
                      <a:pt x="1695" y="272"/>
                    </a:lnTo>
                    <a:lnTo>
                      <a:pt x="1654" y="168"/>
                    </a:lnTo>
                    <a:lnTo>
                      <a:pt x="1507" y="105"/>
                    </a:lnTo>
                    <a:lnTo>
                      <a:pt x="1403" y="147"/>
                    </a:lnTo>
                    <a:lnTo>
                      <a:pt x="1277" y="105"/>
                    </a:lnTo>
                    <a:lnTo>
                      <a:pt x="1130" y="230"/>
                    </a:lnTo>
                    <a:lnTo>
                      <a:pt x="1047" y="209"/>
                    </a:lnTo>
                    <a:lnTo>
                      <a:pt x="1047" y="21"/>
                    </a:lnTo>
                    <a:lnTo>
                      <a:pt x="1026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3" name="Google Shape;2943;p82">
                <a:extLst>
                  <a:ext uri="{FF2B5EF4-FFF2-40B4-BE49-F238E27FC236}">
                    <a16:creationId xmlns:a16="http://schemas.microsoft.com/office/drawing/2014/main" id="{AED18253-D17F-2FC0-8D43-5DCED4E97880}"/>
                  </a:ext>
                </a:extLst>
              </p:cNvPr>
              <p:cNvSpPr/>
              <p:nvPr/>
            </p:nvSpPr>
            <p:spPr>
              <a:xfrm>
                <a:off x="2799125" y="1455875"/>
                <a:ext cx="96775" cy="158525"/>
              </a:xfrm>
              <a:custGeom>
                <a:avLst/>
                <a:gdLst/>
                <a:ahLst/>
                <a:cxnLst/>
                <a:rect l="l" t="t" r="r" b="b"/>
                <a:pathLst>
                  <a:path w="3871" h="6341" extrusionOk="0">
                    <a:moveTo>
                      <a:pt x="2385" y="0"/>
                    </a:moveTo>
                    <a:lnTo>
                      <a:pt x="2385" y="126"/>
                    </a:lnTo>
                    <a:lnTo>
                      <a:pt x="2302" y="272"/>
                    </a:lnTo>
                    <a:lnTo>
                      <a:pt x="2385" y="356"/>
                    </a:lnTo>
                    <a:lnTo>
                      <a:pt x="2490" y="356"/>
                    </a:lnTo>
                    <a:lnTo>
                      <a:pt x="2595" y="314"/>
                    </a:lnTo>
                    <a:lnTo>
                      <a:pt x="2741" y="377"/>
                    </a:lnTo>
                    <a:lnTo>
                      <a:pt x="2783" y="460"/>
                    </a:lnTo>
                    <a:lnTo>
                      <a:pt x="2888" y="481"/>
                    </a:lnTo>
                    <a:lnTo>
                      <a:pt x="2888" y="565"/>
                    </a:lnTo>
                    <a:lnTo>
                      <a:pt x="2699" y="733"/>
                    </a:lnTo>
                    <a:lnTo>
                      <a:pt x="2616" y="733"/>
                    </a:lnTo>
                    <a:lnTo>
                      <a:pt x="2490" y="649"/>
                    </a:lnTo>
                    <a:lnTo>
                      <a:pt x="2385" y="649"/>
                    </a:lnTo>
                    <a:lnTo>
                      <a:pt x="2281" y="628"/>
                    </a:lnTo>
                    <a:lnTo>
                      <a:pt x="2281" y="628"/>
                    </a:lnTo>
                    <a:lnTo>
                      <a:pt x="2323" y="733"/>
                    </a:lnTo>
                    <a:lnTo>
                      <a:pt x="2406" y="753"/>
                    </a:lnTo>
                    <a:lnTo>
                      <a:pt x="2323" y="837"/>
                    </a:lnTo>
                    <a:lnTo>
                      <a:pt x="2218" y="858"/>
                    </a:lnTo>
                    <a:lnTo>
                      <a:pt x="2072" y="691"/>
                    </a:lnTo>
                    <a:lnTo>
                      <a:pt x="1904" y="774"/>
                    </a:lnTo>
                    <a:lnTo>
                      <a:pt x="1862" y="942"/>
                    </a:lnTo>
                    <a:lnTo>
                      <a:pt x="1779" y="1005"/>
                    </a:lnTo>
                    <a:lnTo>
                      <a:pt x="1779" y="1088"/>
                    </a:lnTo>
                    <a:lnTo>
                      <a:pt x="1883" y="1109"/>
                    </a:lnTo>
                    <a:lnTo>
                      <a:pt x="1904" y="1256"/>
                    </a:lnTo>
                    <a:lnTo>
                      <a:pt x="2051" y="1318"/>
                    </a:lnTo>
                    <a:lnTo>
                      <a:pt x="2051" y="1381"/>
                    </a:lnTo>
                    <a:lnTo>
                      <a:pt x="1946" y="1381"/>
                    </a:lnTo>
                    <a:lnTo>
                      <a:pt x="1946" y="1465"/>
                    </a:lnTo>
                    <a:lnTo>
                      <a:pt x="1988" y="1528"/>
                    </a:lnTo>
                    <a:lnTo>
                      <a:pt x="1988" y="1611"/>
                    </a:lnTo>
                    <a:lnTo>
                      <a:pt x="1904" y="1590"/>
                    </a:lnTo>
                    <a:lnTo>
                      <a:pt x="1841" y="1528"/>
                    </a:lnTo>
                    <a:lnTo>
                      <a:pt x="1695" y="1507"/>
                    </a:lnTo>
                    <a:lnTo>
                      <a:pt x="1590" y="1423"/>
                    </a:lnTo>
                    <a:lnTo>
                      <a:pt x="1528" y="1402"/>
                    </a:lnTo>
                    <a:lnTo>
                      <a:pt x="1423" y="1486"/>
                    </a:lnTo>
                    <a:lnTo>
                      <a:pt x="1381" y="1569"/>
                    </a:lnTo>
                    <a:lnTo>
                      <a:pt x="1465" y="1674"/>
                    </a:lnTo>
                    <a:lnTo>
                      <a:pt x="1423" y="1779"/>
                    </a:lnTo>
                    <a:lnTo>
                      <a:pt x="1360" y="1737"/>
                    </a:lnTo>
                    <a:lnTo>
                      <a:pt x="1360" y="1674"/>
                    </a:lnTo>
                    <a:lnTo>
                      <a:pt x="1276" y="1611"/>
                    </a:lnTo>
                    <a:lnTo>
                      <a:pt x="1151" y="1569"/>
                    </a:lnTo>
                    <a:lnTo>
                      <a:pt x="1109" y="1569"/>
                    </a:lnTo>
                    <a:lnTo>
                      <a:pt x="1025" y="1486"/>
                    </a:lnTo>
                    <a:lnTo>
                      <a:pt x="942" y="1465"/>
                    </a:lnTo>
                    <a:lnTo>
                      <a:pt x="921" y="1528"/>
                    </a:lnTo>
                    <a:lnTo>
                      <a:pt x="963" y="1674"/>
                    </a:lnTo>
                    <a:lnTo>
                      <a:pt x="963" y="1800"/>
                    </a:lnTo>
                    <a:lnTo>
                      <a:pt x="1004" y="1946"/>
                    </a:lnTo>
                    <a:lnTo>
                      <a:pt x="1109" y="2009"/>
                    </a:lnTo>
                    <a:lnTo>
                      <a:pt x="1235" y="2030"/>
                    </a:lnTo>
                    <a:lnTo>
                      <a:pt x="1276" y="2093"/>
                    </a:lnTo>
                    <a:lnTo>
                      <a:pt x="1256" y="2113"/>
                    </a:lnTo>
                    <a:lnTo>
                      <a:pt x="1130" y="2113"/>
                    </a:lnTo>
                    <a:lnTo>
                      <a:pt x="1256" y="2197"/>
                    </a:lnTo>
                    <a:lnTo>
                      <a:pt x="1318" y="2260"/>
                    </a:lnTo>
                    <a:lnTo>
                      <a:pt x="1423" y="2344"/>
                    </a:lnTo>
                    <a:lnTo>
                      <a:pt x="1548" y="2344"/>
                    </a:lnTo>
                    <a:lnTo>
                      <a:pt x="1632" y="2260"/>
                    </a:lnTo>
                    <a:lnTo>
                      <a:pt x="1674" y="2260"/>
                    </a:lnTo>
                    <a:lnTo>
                      <a:pt x="1674" y="2344"/>
                    </a:lnTo>
                    <a:lnTo>
                      <a:pt x="1590" y="2427"/>
                    </a:lnTo>
                    <a:lnTo>
                      <a:pt x="1548" y="2616"/>
                    </a:lnTo>
                    <a:lnTo>
                      <a:pt x="1486" y="2616"/>
                    </a:lnTo>
                    <a:lnTo>
                      <a:pt x="1339" y="2469"/>
                    </a:lnTo>
                    <a:lnTo>
                      <a:pt x="1025" y="2427"/>
                    </a:lnTo>
                    <a:lnTo>
                      <a:pt x="921" y="2260"/>
                    </a:lnTo>
                    <a:lnTo>
                      <a:pt x="837" y="2239"/>
                    </a:lnTo>
                    <a:lnTo>
                      <a:pt x="795" y="2155"/>
                    </a:lnTo>
                    <a:lnTo>
                      <a:pt x="753" y="2155"/>
                    </a:lnTo>
                    <a:lnTo>
                      <a:pt x="712" y="2302"/>
                    </a:lnTo>
                    <a:lnTo>
                      <a:pt x="712" y="2344"/>
                    </a:lnTo>
                    <a:lnTo>
                      <a:pt x="649" y="2406"/>
                    </a:lnTo>
                    <a:lnTo>
                      <a:pt x="712" y="2574"/>
                    </a:lnTo>
                    <a:lnTo>
                      <a:pt x="628" y="2637"/>
                    </a:lnTo>
                    <a:lnTo>
                      <a:pt x="544" y="2616"/>
                    </a:lnTo>
                    <a:lnTo>
                      <a:pt x="544" y="2762"/>
                    </a:lnTo>
                    <a:lnTo>
                      <a:pt x="502" y="2783"/>
                    </a:lnTo>
                    <a:lnTo>
                      <a:pt x="502" y="3034"/>
                    </a:lnTo>
                    <a:lnTo>
                      <a:pt x="586" y="3097"/>
                    </a:lnTo>
                    <a:lnTo>
                      <a:pt x="732" y="3097"/>
                    </a:lnTo>
                    <a:lnTo>
                      <a:pt x="837" y="3160"/>
                    </a:lnTo>
                    <a:lnTo>
                      <a:pt x="942" y="3139"/>
                    </a:lnTo>
                    <a:lnTo>
                      <a:pt x="942" y="3181"/>
                    </a:lnTo>
                    <a:lnTo>
                      <a:pt x="858" y="3243"/>
                    </a:lnTo>
                    <a:lnTo>
                      <a:pt x="753" y="3181"/>
                    </a:lnTo>
                    <a:lnTo>
                      <a:pt x="586" y="3181"/>
                    </a:lnTo>
                    <a:lnTo>
                      <a:pt x="523" y="3160"/>
                    </a:lnTo>
                    <a:lnTo>
                      <a:pt x="419" y="3181"/>
                    </a:lnTo>
                    <a:lnTo>
                      <a:pt x="272" y="3369"/>
                    </a:lnTo>
                    <a:lnTo>
                      <a:pt x="230" y="3473"/>
                    </a:lnTo>
                    <a:lnTo>
                      <a:pt x="314" y="3557"/>
                    </a:lnTo>
                    <a:lnTo>
                      <a:pt x="293" y="3599"/>
                    </a:lnTo>
                    <a:lnTo>
                      <a:pt x="209" y="3620"/>
                    </a:lnTo>
                    <a:lnTo>
                      <a:pt x="209" y="3725"/>
                    </a:lnTo>
                    <a:lnTo>
                      <a:pt x="293" y="3787"/>
                    </a:lnTo>
                    <a:lnTo>
                      <a:pt x="335" y="3725"/>
                    </a:lnTo>
                    <a:lnTo>
                      <a:pt x="502" y="3725"/>
                    </a:lnTo>
                    <a:lnTo>
                      <a:pt x="586" y="3662"/>
                    </a:lnTo>
                    <a:lnTo>
                      <a:pt x="628" y="3704"/>
                    </a:lnTo>
                    <a:lnTo>
                      <a:pt x="628" y="3787"/>
                    </a:lnTo>
                    <a:lnTo>
                      <a:pt x="523" y="3808"/>
                    </a:lnTo>
                    <a:lnTo>
                      <a:pt x="440" y="3913"/>
                    </a:lnTo>
                    <a:lnTo>
                      <a:pt x="502" y="3976"/>
                    </a:lnTo>
                    <a:lnTo>
                      <a:pt x="586" y="3976"/>
                    </a:lnTo>
                    <a:lnTo>
                      <a:pt x="691" y="3892"/>
                    </a:lnTo>
                    <a:lnTo>
                      <a:pt x="753" y="3892"/>
                    </a:lnTo>
                    <a:lnTo>
                      <a:pt x="858" y="3808"/>
                    </a:lnTo>
                    <a:lnTo>
                      <a:pt x="858" y="3871"/>
                    </a:lnTo>
                    <a:lnTo>
                      <a:pt x="816" y="3934"/>
                    </a:lnTo>
                    <a:lnTo>
                      <a:pt x="858" y="3976"/>
                    </a:lnTo>
                    <a:lnTo>
                      <a:pt x="1046" y="3976"/>
                    </a:lnTo>
                    <a:lnTo>
                      <a:pt x="1067" y="4018"/>
                    </a:lnTo>
                    <a:lnTo>
                      <a:pt x="963" y="4038"/>
                    </a:lnTo>
                    <a:lnTo>
                      <a:pt x="963" y="4122"/>
                    </a:lnTo>
                    <a:lnTo>
                      <a:pt x="1067" y="4143"/>
                    </a:lnTo>
                    <a:lnTo>
                      <a:pt x="1172" y="4122"/>
                    </a:lnTo>
                    <a:lnTo>
                      <a:pt x="1318" y="4206"/>
                    </a:lnTo>
                    <a:lnTo>
                      <a:pt x="1590" y="4290"/>
                    </a:lnTo>
                    <a:lnTo>
                      <a:pt x="1632" y="4331"/>
                    </a:lnTo>
                    <a:lnTo>
                      <a:pt x="1381" y="4310"/>
                    </a:lnTo>
                    <a:lnTo>
                      <a:pt x="1276" y="4331"/>
                    </a:lnTo>
                    <a:lnTo>
                      <a:pt x="1130" y="4227"/>
                    </a:lnTo>
                    <a:lnTo>
                      <a:pt x="963" y="4290"/>
                    </a:lnTo>
                    <a:lnTo>
                      <a:pt x="963" y="4352"/>
                    </a:lnTo>
                    <a:lnTo>
                      <a:pt x="1130" y="4415"/>
                    </a:lnTo>
                    <a:lnTo>
                      <a:pt x="1339" y="4436"/>
                    </a:lnTo>
                    <a:lnTo>
                      <a:pt x="1569" y="4436"/>
                    </a:lnTo>
                    <a:lnTo>
                      <a:pt x="1653" y="4499"/>
                    </a:lnTo>
                    <a:lnTo>
                      <a:pt x="1423" y="4541"/>
                    </a:lnTo>
                    <a:lnTo>
                      <a:pt x="1339" y="4520"/>
                    </a:lnTo>
                    <a:lnTo>
                      <a:pt x="1109" y="4499"/>
                    </a:lnTo>
                    <a:lnTo>
                      <a:pt x="942" y="4457"/>
                    </a:lnTo>
                    <a:lnTo>
                      <a:pt x="900" y="4394"/>
                    </a:lnTo>
                    <a:lnTo>
                      <a:pt x="753" y="4352"/>
                    </a:lnTo>
                    <a:lnTo>
                      <a:pt x="607" y="4206"/>
                    </a:lnTo>
                    <a:lnTo>
                      <a:pt x="544" y="4248"/>
                    </a:lnTo>
                    <a:lnTo>
                      <a:pt x="481" y="4331"/>
                    </a:lnTo>
                    <a:lnTo>
                      <a:pt x="293" y="4352"/>
                    </a:lnTo>
                    <a:lnTo>
                      <a:pt x="209" y="4415"/>
                    </a:lnTo>
                    <a:lnTo>
                      <a:pt x="188" y="4624"/>
                    </a:lnTo>
                    <a:lnTo>
                      <a:pt x="314" y="4729"/>
                    </a:lnTo>
                    <a:lnTo>
                      <a:pt x="314" y="4854"/>
                    </a:lnTo>
                    <a:lnTo>
                      <a:pt x="272" y="4917"/>
                    </a:lnTo>
                    <a:lnTo>
                      <a:pt x="188" y="4729"/>
                    </a:lnTo>
                    <a:lnTo>
                      <a:pt x="126" y="4729"/>
                    </a:lnTo>
                    <a:lnTo>
                      <a:pt x="63" y="4980"/>
                    </a:lnTo>
                    <a:lnTo>
                      <a:pt x="84" y="5126"/>
                    </a:lnTo>
                    <a:lnTo>
                      <a:pt x="168" y="5147"/>
                    </a:lnTo>
                    <a:lnTo>
                      <a:pt x="188" y="5126"/>
                    </a:lnTo>
                    <a:lnTo>
                      <a:pt x="272" y="5126"/>
                    </a:lnTo>
                    <a:lnTo>
                      <a:pt x="335" y="5252"/>
                    </a:lnTo>
                    <a:lnTo>
                      <a:pt x="419" y="5273"/>
                    </a:lnTo>
                    <a:lnTo>
                      <a:pt x="335" y="5294"/>
                    </a:lnTo>
                    <a:lnTo>
                      <a:pt x="272" y="5336"/>
                    </a:lnTo>
                    <a:lnTo>
                      <a:pt x="188" y="5231"/>
                    </a:lnTo>
                    <a:lnTo>
                      <a:pt x="21" y="5252"/>
                    </a:lnTo>
                    <a:lnTo>
                      <a:pt x="0" y="5461"/>
                    </a:lnTo>
                    <a:lnTo>
                      <a:pt x="63" y="5503"/>
                    </a:lnTo>
                    <a:lnTo>
                      <a:pt x="126" y="5482"/>
                    </a:lnTo>
                    <a:lnTo>
                      <a:pt x="84" y="5566"/>
                    </a:lnTo>
                    <a:lnTo>
                      <a:pt x="84" y="5817"/>
                    </a:lnTo>
                    <a:lnTo>
                      <a:pt x="168" y="5754"/>
                    </a:lnTo>
                    <a:lnTo>
                      <a:pt x="230" y="5775"/>
                    </a:lnTo>
                    <a:lnTo>
                      <a:pt x="230" y="5963"/>
                    </a:lnTo>
                    <a:lnTo>
                      <a:pt x="398" y="6005"/>
                    </a:lnTo>
                    <a:lnTo>
                      <a:pt x="628" y="6173"/>
                    </a:lnTo>
                    <a:lnTo>
                      <a:pt x="732" y="6110"/>
                    </a:lnTo>
                    <a:lnTo>
                      <a:pt x="795" y="6005"/>
                    </a:lnTo>
                    <a:lnTo>
                      <a:pt x="753" y="5922"/>
                    </a:lnTo>
                    <a:lnTo>
                      <a:pt x="921" y="5922"/>
                    </a:lnTo>
                    <a:lnTo>
                      <a:pt x="942" y="6026"/>
                    </a:lnTo>
                    <a:lnTo>
                      <a:pt x="921" y="6131"/>
                    </a:lnTo>
                    <a:lnTo>
                      <a:pt x="942" y="6235"/>
                    </a:lnTo>
                    <a:lnTo>
                      <a:pt x="1004" y="6214"/>
                    </a:lnTo>
                    <a:lnTo>
                      <a:pt x="1067" y="5963"/>
                    </a:lnTo>
                    <a:lnTo>
                      <a:pt x="1067" y="5712"/>
                    </a:lnTo>
                    <a:lnTo>
                      <a:pt x="1130" y="5566"/>
                    </a:lnTo>
                    <a:lnTo>
                      <a:pt x="1256" y="5440"/>
                    </a:lnTo>
                    <a:lnTo>
                      <a:pt x="1318" y="5294"/>
                    </a:lnTo>
                    <a:lnTo>
                      <a:pt x="1318" y="5461"/>
                    </a:lnTo>
                    <a:lnTo>
                      <a:pt x="1172" y="5670"/>
                    </a:lnTo>
                    <a:lnTo>
                      <a:pt x="1151" y="5817"/>
                    </a:lnTo>
                    <a:lnTo>
                      <a:pt x="1172" y="5922"/>
                    </a:lnTo>
                    <a:lnTo>
                      <a:pt x="1130" y="6131"/>
                    </a:lnTo>
                    <a:lnTo>
                      <a:pt x="1172" y="6235"/>
                    </a:lnTo>
                    <a:lnTo>
                      <a:pt x="1151" y="6319"/>
                    </a:lnTo>
                    <a:lnTo>
                      <a:pt x="1214" y="6340"/>
                    </a:lnTo>
                    <a:lnTo>
                      <a:pt x="1256" y="6298"/>
                    </a:lnTo>
                    <a:lnTo>
                      <a:pt x="1339" y="6173"/>
                    </a:lnTo>
                    <a:lnTo>
                      <a:pt x="1528" y="5984"/>
                    </a:lnTo>
                    <a:lnTo>
                      <a:pt x="1590" y="5691"/>
                    </a:lnTo>
                    <a:lnTo>
                      <a:pt x="1674" y="5650"/>
                    </a:lnTo>
                    <a:lnTo>
                      <a:pt x="1674" y="5754"/>
                    </a:lnTo>
                    <a:lnTo>
                      <a:pt x="1632" y="5880"/>
                    </a:lnTo>
                    <a:lnTo>
                      <a:pt x="1632" y="5963"/>
                    </a:lnTo>
                    <a:lnTo>
                      <a:pt x="1737" y="5984"/>
                    </a:lnTo>
                    <a:lnTo>
                      <a:pt x="1862" y="5859"/>
                    </a:lnTo>
                    <a:lnTo>
                      <a:pt x="1946" y="5775"/>
                    </a:lnTo>
                    <a:lnTo>
                      <a:pt x="1946" y="5670"/>
                    </a:lnTo>
                    <a:lnTo>
                      <a:pt x="1841" y="5650"/>
                    </a:lnTo>
                    <a:lnTo>
                      <a:pt x="1841" y="5608"/>
                    </a:lnTo>
                    <a:lnTo>
                      <a:pt x="1946" y="5566"/>
                    </a:lnTo>
                    <a:lnTo>
                      <a:pt x="1946" y="5398"/>
                    </a:lnTo>
                    <a:lnTo>
                      <a:pt x="1904" y="5336"/>
                    </a:lnTo>
                    <a:lnTo>
                      <a:pt x="1904" y="5231"/>
                    </a:lnTo>
                    <a:lnTo>
                      <a:pt x="2072" y="5126"/>
                    </a:lnTo>
                    <a:lnTo>
                      <a:pt x="2113" y="4938"/>
                    </a:lnTo>
                    <a:lnTo>
                      <a:pt x="2218" y="4875"/>
                    </a:lnTo>
                    <a:lnTo>
                      <a:pt x="2281" y="4813"/>
                    </a:lnTo>
                    <a:lnTo>
                      <a:pt x="2281" y="4917"/>
                    </a:lnTo>
                    <a:lnTo>
                      <a:pt x="2281" y="4959"/>
                    </a:lnTo>
                    <a:lnTo>
                      <a:pt x="2197" y="4980"/>
                    </a:lnTo>
                    <a:lnTo>
                      <a:pt x="2113" y="5168"/>
                    </a:lnTo>
                    <a:lnTo>
                      <a:pt x="2051" y="5294"/>
                    </a:lnTo>
                    <a:lnTo>
                      <a:pt x="2009" y="5461"/>
                    </a:lnTo>
                    <a:lnTo>
                      <a:pt x="2072" y="5566"/>
                    </a:lnTo>
                    <a:lnTo>
                      <a:pt x="2092" y="5691"/>
                    </a:lnTo>
                    <a:lnTo>
                      <a:pt x="2155" y="5650"/>
                    </a:lnTo>
                    <a:lnTo>
                      <a:pt x="2260" y="5461"/>
                    </a:lnTo>
                    <a:lnTo>
                      <a:pt x="2469" y="5273"/>
                    </a:lnTo>
                    <a:lnTo>
                      <a:pt x="2532" y="5147"/>
                    </a:lnTo>
                    <a:lnTo>
                      <a:pt x="2532" y="4980"/>
                    </a:lnTo>
                    <a:lnTo>
                      <a:pt x="2616" y="4875"/>
                    </a:lnTo>
                    <a:lnTo>
                      <a:pt x="2699" y="4854"/>
                    </a:lnTo>
                    <a:lnTo>
                      <a:pt x="2699" y="4917"/>
                    </a:lnTo>
                    <a:lnTo>
                      <a:pt x="2678" y="4959"/>
                    </a:lnTo>
                    <a:lnTo>
                      <a:pt x="2678" y="5085"/>
                    </a:lnTo>
                    <a:lnTo>
                      <a:pt x="2741" y="5064"/>
                    </a:lnTo>
                    <a:lnTo>
                      <a:pt x="2888" y="4875"/>
                    </a:lnTo>
                    <a:lnTo>
                      <a:pt x="2971" y="4875"/>
                    </a:lnTo>
                    <a:lnTo>
                      <a:pt x="3139" y="4917"/>
                    </a:lnTo>
                    <a:lnTo>
                      <a:pt x="3327" y="4854"/>
                    </a:lnTo>
                    <a:lnTo>
                      <a:pt x="3432" y="4834"/>
                    </a:lnTo>
                    <a:lnTo>
                      <a:pt x="3494" y="4750"/>
                    </a:lnTo>
                    <a:lnTo>
                      <a:pt x="3620" y="4729"/>
                    </a:lnTo>
                    <a:lnTo>
                      <a:pt x="3662" y="4624"/>
                    </a:lnTo>
                    <a:lnTo>
                      <a:pt x="3662" y="4541"/>
                    </a:lnTo>
                    <a:lnTo>
                      <a:pt x="3683" y="4457"/>
                    </a:lnTo>
                    <a:lnTo>
                      <a:pt x="3620" y="4394"/>
                    </a:lnTo>
                    <a:lnTo>
                      <a:pt x="3662" y="4227"/>
                    </a:lnTo>
                    <a:lnTo>
                      <a:pt x="3662" y="3976"/>
                    </a:lnTo>
                    <a:lnTo>
                      <a:pt x="3620" y="3976"/>
                    </a:lnTo>
                    <a:lnTo>
                      <a:pt x="3536" y="4122"/>
                    </a:lnTo>
                    <a:lnTo>
                      <a:pt x="3411" y="4290"/>
                    </a:lnTo>
                    <a:lnTo>
                      <a:pt x="3348" y="4290"/>
                    </a:lnTo>
                    <a:lnTo>
                      <a:pt x="3348" y="4206"/>
                    </a:lnTo>
                    <a:lnTo>
                      <a:pt x="3432" y="4101"/>
                    </a:lnTo>
                    <a:lnTo>
                      <a:pt x="3536" y="4018"/>
                    </a:lnTo>
                    <a:lnTo>
                      <a:pt x="3557" y="3934"/>
                    </a:lnTo>
                    <a:lnTo>
                      <a:pt x="3432" y="3829"/>
                    </a:lnTo>
                    <a:lnTo>
                      <a:pt x="3411" y="3725"/>
                    </a:lnTo>
                    <a:lnTo>
                      <a:pt x="3348" y="3725"/>
                    </a:lnTo>
                    <a:lnTo>
                      <a:pt x="3306" y="3766"/>
                    </a:lnTo>
                    <a:lnTo>
                      <a:pt x="3264" y="3829"/>
                    </a:lnTo>
                    <a:lnTo>
                      <a:pt x="3201" y="3787"/>
                    </a:lnTo>
                    <a:lnTo>
                      <a:pt x="3097" y="3808"/>
                    </a:lnTo>
                    <a:lnTo>
                      <a:pt x="3013" y="3871"/>
                    </a:lnTo>
                    <a:lnTo>
                      <a:pt x="2909" y="3829"/>
                    </a:lnTo>
                    <a:lnTo>
                      <a:pt x="2950" y="3787"/>
                    </a:lnTo>
                    <a:lnTo>
                      <a:pt x="3222" y="3683"/>
                    </a:lnTo>
                    <a:lnTo>
                      <a:pt x="3327" y="3662"/>
                    </a:lnTo>
                    <a:lnTo>
                      <a:pt x="3536" y="3453"/>
                    </a:lnTo>
                    <a:lnTo>
                      <a:pt x="3578" y="3390"/>
                    </a:lnTo>
                    <a:lnTo>
                      <a:pt x="3725" y="3160"/>
                    </a:lnTo>
                    <a:lnTo>
                      <a:pt x="3766" y="2971"/>
                    </a:lnTo>
                    <a:lnTo>
                      <a:pt x="3725" y="2950"/>
                    </a:lnTo>
                    <a:lnTo>
                      <a:pt x="3641" y="2971"/>
                    </a:lnTo>
                    <a:lnTo>
                      <a:pt x="3578" y="3034"/>
                    </a:lnTo>
                    <a:lnTo>
                      <a:pt x="3536" y="2950"/>
                    </a:lnTo>
                    <a:lnTo>
                      <a:pt x="3578" y="2888"/>
                    </a:lnTo>
                    <a:lnTo>
                      <a:pt x="3641" y="2846"/>
                    </a:lnTo>
                    <a:lnTo>
                      <a:pt x="3725" y="2867"/>
                    </a:lnTo>
                    <a:lnTo>
                      <a:pt x="3766" y="2783"/>
                    </a:lnTo>
                    <a:lnTo>
                      <a:pt x="3766" y="2657"/>
                    </a:lnTo>
                    <a:lnTo>
                      <a:pt x="3871" y="2553"/>
                    </a:lnTo>
                    <a:lnTo>
                      <a:pt x="3871" y="2427"/>
                    </a:lnTo>
                    <a:lnTo>
                      <a:pt x="3850" y="2365"/>
                    </a:lnTo>
                    <a:lnTo>
                      <a:pt x="3850" y="2302"/>
                    </a:lnTo>
                    <a:lnTo>
                      <a:pt x="3745" y="2260"/>
                    </a:lnTo>
                    <a:lnTo>
                      <a:pt x="3641" y="2302"/>
                    </a:lnTo>
                    <a:lnTo>
                      <a:pt x="3494" y="2553"/>
                    </a:lnTo>
                    <a:lnTo>
                      <a:pt x="3494" y="2678"/>
                    </a:lnTo>
                    <a:lnTo>
                      <a:pt x="3557" y="2762"/>
                    </a:lnTo>
                    <a:lnTo>
                      <a:pt x="3473" y="2846"/>
                    </a:lnTo>
                    <a:lnTo>
                      <a:pt x="3432" y="2888"/>
                    </a:lnTo>
                    <a:lnTo>
                      <a:pt x="3369" y="2867"/>
                    </a:lnTo>
                    <a:lnTo>
                      <a:pt x="3411" y="2825"/>
                    </a:lnTo>
                    <a:lnTo>
                      <a:pt x="3348" y="2762"/>
                    </a:lnTo>
                    <a:lnTo>
                      <a:pt x="3348" y="2657"/>
                    </a:lnTo>
                    <a:lnTo>
                      <a:pt x="3453" y="2448"/>
                    </a:lnTo>
                    <a:lnTo>
                      <a:pt x="3432" y="2344"/>
                    </a:lnTo>
                    <a:lnTo>
                      <a:pt x="3453" y="2302"/>
                    </a:lnTo>
                    <a:lnTo>
                      <a:pt x="3473" y="2323"/>
                    </a:lnTo>
                    <a:lnTo>
                      <a:pt x="3557" y="2302"/>
                    </a:lnTo>
                    <a:lnTo>
                      <a:pt x="3536" y="2134"/>
                    </a:lnTo>
                    <a:lnTo>
                      <a:pt x="3453" y="2030"/>
                    </a:lnTo>
                    <a:lnTo>
                      <a:pt x="3348" y="2030"/>
                    </a:lnTo>
                    <a:lnTo>
                      <a:pt x="3222" y="2051"/>
                    </a:lnTo>
                    <a:lnTo>
                      <a:pt x="3160" y="2155"/>
                    </a:lnTo>
                    <a:lnTo>
                      <a:pt x="3139" y="2113"/>
                    </a:lnTo>
                    <a:lnTo>
                      <a:pt x="3118" y="2051"/>
                    </a:lnTo>
                    <a:lnTo>
                      <a:pt x="3139" y="1904"/>
                    </a:lnTo>
                    <a:lnTo>
                      <a:pt x="3055" y="1737"/>
                    </a:lnTo>
                    <a:lnTo>
                      <a:pt x="3097" y="1507"/>
                    </a:lnTo>
                    <a:lnTo>
                      <a:pt x="3097" y="1318"/>
                    </a:lnTo>
                    <a:lnTo>
                      <a:pt x="3139" y="1193"/>
                    </a:lnTo>
                    <a:lnTo>
                      <a:pt x="3160" y="1005"/>
                    </a:lnTo>
                    <a:lnTo>
                      <a:pt x="3139" y="858"/>
                    </a:lnTo>
                    <a:lnTo>
                      <a:pt x="3243" y="670"/>
                    </a:lnTo>
                    <a:lnTo>
                      <a:pt x="3243" y="523"/>
                    </a:lnTo>
                    <a:lnTo>
                      <a:pt x="3139" y="419"/>
                    </a:lnTo>
                    <a:lnTo>
                      <a:pt x="3118" y="272"/>
                    </a:lnTo>
                    <a:lnTo>
                      <a:pt x="2950" y="147"/>
                    </a:lnTo>
                    <a:lnTo>
                      <a:pt x="2909" y="63"/>
                    </a:lnTo>
                    <a:lnTo>
                      <a:pt x="2741" y="0"/>
                    </a:lnTo>
                    <a:lnTo>
                      <a:pt x="2699" y="21"/>
                    </a:lnTo>
                    <a:lnTo>
                      <a:pt x="2699" y="105"/>
                    </a:lnTo>
                    <a:lnTo>
                      <a:pt x="2678" y="126"/>
                    </a:lnTo>
                    <a:lnTo>
                      <a:pt x="2511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4" name="Google Shape;2944;p82">
                <a:extLst>
                  <a:ext uri="{FF2B5EF4-FFF2-40B4-BE49-F238E27FC236}">
                    <a16:creationId xmlns:a16="http://schemas.microsoft.com/office/drawing/2014/main" id="{1DF8334D-7723-7DC8-E8DB-29363DB1E5D0}"/>
                  </a:ext>
                </a:extLst>
              </p:cNvPr>
              <p:cNvSpPr/>
              <p:nvPr/>
            </p:nvSpPr>
            <p:spPr>
              <a:xfrm>
                <a:off x="2744725" y="1557875"/>
                <a:ext cx="36625" cy="48150"/>
              </a:xfrm>
              <a:custGeom>
                <a:avLst/>
                <a:gdLst/>
                <a:ahLst/>
                <a:cxnLst/>
                <a:rect l="l" t="t" r="r" b="b"/>
                <a:pathLst>
                  <a:path w="1465" h="1926" extrusionOk="0">
                    <a:moveTo>
                      <a:pt x="711" y="0"/>
                    </a:moveTo>
                    <a:lnTo>
                      <a:pt x="586" y="105"/>
                    </a:lnTo>
                    <a:lnTo>
                      <a:pt x="502" y="168"/>
                    </a:lnTo>
                    <a:lnTo>
                      <a:pt x="502" y="356"/>
                    </a:lnTo>
                    <a:lnTo>
                      <a:pt x="419" y="419"/>
                    </a:lnTo>
                    <a:lnTo>
                      <a:pt x="356" y="377"/>
                    </a:lnTo>
                    <a:lnTo>
                      <a:pt x="272" y="544"/>
                    </a:lnTo>
                    <a:lnTo>
                      <a:pt x="272" y="733"/>
                    </a:lnTo>
                    <a:lnTo>
                      <a:pt x="188" y="837"/>
                    </a:lnTo>
                    <a:lnTo>
                      <a:pt x="272" y="963"/>
                    </a:lnTo>
                    <a:lnTo>
                      <a:pt x="147" y="963"/>
                    </a:lnTo>
                    <a:lnTo>
                      <a:pt x="167" y="1005"/>
                    </a:lnTo>
                    <a:lnTo>
                      <a:pt x="272" y="1088"/>
                    </a:lnTo>
                    <a:lnTo>
                      <a:pt x="398" y="1256"/>
                    </a:lnTo>
                    <a:lnTo>
                      <a:pt x="377" y="1360"/>
                    </a:lnTo>
                    <a:lnTo>
                      <a:pt x="356" y="1360"/>
                    </a:lnTo>
                    <a:lnTo>
                      <a:pt x="209" y="1256"/>
                    </a:lnTo>
                    <a:lnTo>
                      <a:pt x="84" y="1256"/>
                    </a:lnTo>
                    <a:lnTo>
                      <a:pt x="63" y="1318"/>
                    </a:lnTo>
                    <a:lnTo>
                      <a:pt x="0" y="1402"/>
                    </a:lnTo>
                    <a:lnTo>
                      <a:pt x="105" y="1465"/>
                    </a:lnTo>
                    <a:lnTo>
                      <a:pt x="147" y="1590"/>
                    </a:lnTo>
                    <a:lnTo>
                      <a:pt x="188" y="1632"/>
                    </a:lnTo>
                    <a:lnTo>
                      <a:pt x="105" y="1737"/>
                    </a:lnTo>
                    <a:lnTo>
                      <a:pt x="105" y="1883"/>
                    </a:lnTo>
                    <a:lnTo>
                      <a:pt x="251" y="1821"/>
                    </a:lnTo>
                    <a:lnTo>
                      <a:pt x="272" y="1737"/>
                    </a:lnTo>
                    <a:lnTo>
                      <a:pt x="356" y="1737"/>
                    </a:lnTo>
                    <a:lnTo>
                      <a:pt x="377" y="1883"/>
                    </a:lnTo>
                    <a:lnTo>
                      <a:pt x="460" y="1883"/>
                    </a:lnTo>
                    <a:lnTo>
                      <a:pt x="607" y="1842"/>
                    </a:lnTo>
                    <a:lnTo>
                      <a:pt x="711" y="1883"/>
                    </a:lnTo>
                    <a:lnTo>
                      <a:pt x="837" y="1779"/>
                    </a:lnTo>
                    <a:lnTo>
                      <a:pt x="900" y="1821"/>
                    </a:lnTo>
                    <a:lnTo>
                      <a:pt x="900" y="1925"/>
                    </a:lnTo>
                    <a:lnTo>
                      <a:pt x="983" y="1925"/>
                    </a:lnTo>
                    <a:lnTo>
                      <a:pt x="1025" y="1883"/>
                    </a:lnTo>
                    <a:lnTo>
                      <a:pt x="1235" y="1737"/>
                    </a:lnTo>
                    <a:lnTo>
                      <a:pt x="1235" y="1632"/>
                    </a:lnTo>
                    <a:lnTo>
                      <a:pt x="1214" y="1465"/>
                    </a:lnTo>
                    <a:lnTo>
                      <a:pt x="1151" y="1465"/>
                    </a:lnTo>
                    <a:lnTo>
                      <a:pt x="1109" y="1402"/>
                    </a:lnTo>
                    <a:lnTo>
                      <a:pt x="1193" y="1360"/>
                    </a:lnTo>
                    <a:lnTo>
                      <a:pt x="1297" y="1381"/>
                    </a:lnTo>
                    <a:lnTo>
                      <a:pt x="1339" y="1298"/>
                    </a:lnTo>
                    <a:lnTo>
                      <a:pt x="1465" y="1214"/>
                    </a:lnTo>
                    <a:lnTo>
                      <a:pt x="1423" y="984"/>
                    </a:lnTo>
                    <a:lnTo>
                      <a:pt x="1360" y="900"/>
                    </a:lnTo>
                    <a:lnTo>
                      <a:pt x="1360" y="837"/>
                    </a:lnTo>
                    <a:lnTo>
                      <a:pt x="1235" y="837"/>
                    </a:lnTo>
                    <a:lnTo>
                      <a:pt x="1193" y="691"/>
                    </a:lnTo>
                    <a:lnTo>
                      <a:pt x="1193" y="649"/>
                    </a:lnTo>
                    <a:lnTo>
                      <a:pt x="1130" y="586"/>
                    </a:lnTo>
                    <a:lnTo>
                      <a:pt x="1109" y="482"/>
                    </a:lnTo>
                    <a:lnTo>
                      <a:pt x="1046" y="461"/>
                    </a:lnTo>
                    <a:lnTo>
                      <a:pt x="1004" y="377"/>
                    </a:lnTo>
                    <a:lnTo>
                      <a:pt x="1025" y="272"/>
                    </a:lnTo>
                    <a:lnTo>
                      <a:pt x="983" y="168"/>
                    </a:lnTo>
                    <a:lnTo>
                      <a:pt x="83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5" name="Google Shape;2945;p82">
                <a:extLst>
                  <a:ext uri="{FF2B5EF4-FFF2-40B4-BE49-F238E27FC236}">
                    <a16:creationId xmlns:a16="http://schemas.microsoft.com/office/drawing/2014/main" id="{603842F3-BF88-6A06-B1DF-E8D5F82F572D}"/>
                  </a:ext>
                </a:extLst>
              </p:cNvPr>
              <p:cNvSpPr/>
              <p:nvPr/>
            </p:nvSpPr>
            <p:spPr>
              <a:xfrm>
                <a:off x="2789175" y="1410350"/>
                <a:ext cx="386600" cy="302375"/>
              </a:xfrm>
              <a:custGeom>
                <a:avLst/>
                <a:gdLst/>
                <a:ahLst/>
                <a:cxnLst/>
                <a:rect l="l" t="t" r="r" b="b"/>
                <a:pathLst>
                  <a:path w="15464" h="12095" extrusionOk="0">
                    <a:moveTo>
                      <a:pt x="9625" y="1"/>
                    </a:moveTo>
                    <a:lnTo>
                      <a:pt x="9521" y="105"/>
                    </a:lnTo>
                    <a:lnTo>
                      <a:pt x="9416" y="105"/>
                    </a:lnTo>
                    <a:lnTo>
                      <a:pt x="9353" y="168"/>
                    </a:lnTo>
                    <a:lnTo>
                      <a:pt x="9416" y="252"/>
                    </a:lnTo>
                    <a:lnTo>
                      <a:pt x="9521" y="273"/>
                    </a:lnTo>
                    <a:lnTo>
                      <a:pt x="9584" y="315"/>
                    </a:lnTo>
                    <a:lnTo>
                      <a:pt x="9458" y="315"/>
                    </a:lnTo>
                    <a:lnTo>
                      <a:pt x="9395" y="377"/>
                    </a:lnTo>
                    <a:lnTo>
                      <a:pt x="9458" y="461"/>
                    </a:lnTo>
                    <a:lnTo>
                      <a:pt x="9584" y="566"/>
                    </a:lnTo>
                    <a:lnTo>
                      <a:pt x="9563" y="629"/>
                    </a:lnTo>
                    <a:lnTo>
                      <a:pt x="9521" y="691"/>
                    </a:lnTo>
                    <a:lnTo>
                      <a:pt x="9625" y="796"/>
                    </a:lnTo>
                    <a:lnTo>
                      <a:pt x="9709" y="817"/>
                    </a:lnTo>
                    <a:lnTo>
                      <a:pt x="9709" y="880"/>
                    </a:lnTo>
                    <a:lnTo>
                      <a:pt x="9605" y="901"/>
                    </a:lnTo>
                    <a:lnTo>
                      <a:pt x="9605" y="942"/>
                    </a:lnTo>
                    <a:lnTo>
                      <a:pt x="9395" y="712"/>
                    </a:lnTo>
                    <a:lnTo>
                      <a:pt x="9353" y="712"/>
                    </a:lnTo>
                    <a:lnTo>
                      <a:pt x="9312" y="796"/>
                    </a:lnTo>
                    <a:lnTo>
                      <a:pt x="9312" y="901"/>
                    </a:lnTo>
                    <a:lnTo>
                      <a:pt x="9270" y="880"/>
                    </a:lnTo>
                    <a:lnTo>
                      <a:pt x="9249" y="691"/>
                    </a:lnTo>
                    <a:lnTo>
                      <a:pt x="9270" y="566"/>
                    </a:lnTo>
                    <a:lnTo>
                      <a:pt x="9186" y="419"/>
                    </a:lnTo>
                    <a:lnTo>
                      <a:pt x="9186" y="273"/>
                    </a:lnTo>
                    <a:lnTo>
                      <a:pt x="9123" y="210"/>
                    </a:lnTo>
                    <a:lnTo>
                      <a:pt x="9081" y="252"/>
                    </a:lnTo>
                    <a:lnTo>
                      <a:pt x="8956" y="147"/>
                    </a:lnTo>
                    <a:lnTo>
                      <a:pt x="8872" y="105"/>
                    </a:lnTo>
                    <a:lnTo>
                      <a:pt x="8851" y="252"/>
                    </a:lnTo>
                    <a:lnTo>
                      <a:pt x="8872" y="461"/>
                    </a:lnTo>
                    <a:lnTo>
                      <a:pt x="8851" y="670"/>
                    </a:lnTo>
                    <a:lnTo>
                      <a:pt x="8893" y="817"/>
                    </a:lnTo>
                    <a:lnTo>
                      <a:pt x="8935" y="984"/>
                    </a:lnTo>
                    <a:lnTo>
                      <a:pt x="8935" y="1047"/>
                    </a:lnTo>
                    <a:lnTo>
                      <a:pt x="8935" y="1193"/>
                    </a:lnTo>
                    <a:lnTo>
                      <a:pt x="8872" y="1235"/>
                    </a:lnTo>
                    <a:lnTo>
                      <a:pt x="8830" y="1131"/>
                    </a:lnTo>
                    <a:lnTo>
                      <a:pt x="8788" y="984"/>
                    </a:lnTo>
                    <a:lnTo>
                      <a:pt x="8747" y="901"/>
                    </a:lnTo>
                    <a:lnTo>
                      <a:pt x="8747" y="775"/>
                    </a:lnTo>
                    <a:lnTo>
                      <a:pt x="8726" y="629"/>
                    </a:lnTo>
                    <a:lnTo>
                      <a:pt x="8684" y="482"/>
                    </a:lnTo>
                    <a:lnTo>
                      <a:pt x="8475" y="357"/>
                    </a:lnTo>
                    <a:lnTo>
                      <a:pt x="8412" y="357"/>
                    </a:lnTo>
                    <a:lnTo>
                      <a:pt x="8370" y="482"/>
                    </a:lnTo>
                    <a:lnTo>
                      <a:pt x="8349" y="524"/>
                    </a:lnTo>
                    <a:lnTo>
                      <a:pt x="8370" y="691"/>
                    </a:lnTo>
                    <a:lnTo>
                      <a:pt x="8558" y="817"/>
                    </a:lnTo>
                    <a:lnTo>
                      <a:pt x="8558" y="901"/>
                    </a:lnTo>
                    <a:lnTo>
                      <a:pt x="8370" y="880"/>
                    </a:lnTo>
                    <a:lnTo>
                      <a:pt x="8328" y="838"/>
                    </a:lnTo>
                    <a:lnTo>
                      <a:pt x="8244" y="838"/>
                    </a:lnTo>
                    <a:lnTo>
                      <a:pt x="8161" y="921"/>
                    </a:lnTo>
                    <a:lnTo>
                      <a:pt x="8244" y="1131"/>
                    </a:lnTo>
                    <a:lnTo>
                      <a:pt x="8224" y="1193"/>
                    </a:lnTo>
                    <a:lnTo>
                      <a:pt x="8077" y="1235"/>
                    </a:lnTo>
                    <a:lnTo>
                      <a:pt x="8035" y="1340"/>
                    </a:lnTo>
                    <a:lnTo>
                      <a:pt x="7952" y="1403"/>
                    </a:lnTo>
                    <a:lnTo>
                      <a:pt x="7910" y="1319"/>
                    </a:lnTo>
                    <a:lnTo>
                      <a:pt x="7910" y="1214"/>
                    </a:lnTo>
                    <a:lnTo>
                      <a:pt x="7847" y="1214"/>
                    </a:lnTo>
                    <a:lnTo>
                      <a:pt x="7784" y="1361"/>
                    </a:lnTo>
                    <a:lnTo>
                      <a:pt x="7700" y="1403"/>
                    </a:lnTo>
                    <a:lnTo>
                      <a:pt x="7680" y="1131"/>
                    </a:lnTo>
                    <a:lnTo>
                      <a:pt x="7700" y="984"/>
                    </a:lnTo>
                    <a:lnTo>
                      <a:pt x="7700" y="921"/>
                    </a:lnTo>
                    <a:lnTo>
                      <a:pt x="7491" y="838"/>
                    </a:lnTo>
                    <a:lnTo>
                      <a:pt x="7470" y="775"/>
                    </a:lnTo>
                    <a:lnTo>
                      <a:pt x="7533" y="691"/>
                    </a:lnTo>
                    <a:lnTo>
                      <a:pt x="7554" y="608"/>
                    </a:lnTo>
                    <a:lnTo>
                      <a:pt x="7470" y="566"/>
                    </a:lnTo>
                    <a:lnTo>
                      <a:pt x="7261" y="524"/>
                    </a:lnTo>
                    <a:lnTo>
                      <a:pt x="7219" y="482"/>
                    </a:lnTo>
                    <a:lnTo>
                      <a:pt x="7073" y="524"/>
                    </a:lnTo>
                    <a:lnTo>
                      <a:pt x="7031" y="629"/>
                    </a:lnTo>
                    <a:lnTo>
                      <a:pt x="7115" y="712"/>
                    </a:lnTo>
                    <a:lnTo>
                      <a:pt x="7115" y="921"/>
                    </a:lnTo>
                    <a:lnTo>
                      <a:pt x="7073" y="984"/>
                    </a:lnTo>
                    <a:lnTo>
                      <a:pt x="6968" y="942"/>
                    </a:lnTo>
                    <a:lnTo>
                      <a:pt x="6864" y="984"/>
                    </a:lnTo>
                    <a:lnTo>
                      <a:pt x="6780" y="901"/>
                    </a:lnTo>
                    <a:lnTo>
                      <a:pt x="6654" y="901"/>
                    </a:lnTo>
                    <a:lnTo>
                      <a:pt x="6633" y="1026"/>
                    </a:lnTo>
                    <a:lnTo>
                      <a:pt x="6675" y="1089"/>
                    </a:lnTo>
                    <a:lnTo>
                      <a:pt x="6738" y="1193"/>
                    </a:lnTo>
                    <a:lnTo>
                      <a:pt x="6801" y="1256"/>
                    </a:lnTo>
                    <a:lnTo>
                      <a:pt x="6801" y="1403"/>
                    </a:lnTo>
                    <a:lnTo>
                      <a:pt x="6864" y="1465"/>
                    </a:lnTo>
                    <a:lnTo>
                      <a:pt x="6905" y="1465"/>
                    </a:lnTo>
                    <a:lnTo>
                      <a:pt x="7010" y="1633"/>
                    </a:lnTo>
                    <a:lnTo>
                      <a:pt x="7010" y="1779"/>
                    </a:lnTo>
                    <a:lnTo>
                      <a:pt x="6968" y="1842"/>
                    </a:lnTo>
                    <a:lnTo>
                      <a:pt x="6989" y="1717"/>
                    </a:lnTo>
                    <a:lnTo>
                      <a:pt x="6947" y="1717"/>
                    </a:lnTo>
                    <a:lnTo>
                      <a:pt x="6843" y="1842"/>
                    </a:lnTo>
                    <a:lnTo>
                      <a:pt x="6780" y="1758"/>
                    </a:lnTo>
                    <a:lnTo>
                      <a:pt x="6780" y="1654"/>
                    </a:lnTo>
                    <a:lnTo>
                      <a:pt x="6801" y="1633"/>
                    </a:lnTo>
                    <a:lnTo>
                      <a:pt x="6780" y="1549"/>
                    </a:lnTo>
                    <a:lnTo>
                      <a:pt x="6738" y="1612"/>
                    </a:lnTo>
                    <a:lnTo>
                      <a:pt x="6654" y="1612"/>
                    </a:lnTo>
                    <a:lnTo>
                      <a:pt x="6654" y="1758"/>
                    </a:lnTo>
                    <a:lnTo>
                      <a:pt x="6592" y="1842"/>
                    </a:lnTo>
                    <a:lnTo>
                      <a:pt x="6571" y="1758"/>
                    </a:lnTo>
                    <a:lnTo>
                      <a:pt x="6508" y="1675"/>
                    </a:lnTo>
                    <a:lnTo>
                      <a:pt x="6550" y="1570"/>
                    </a:lnTo>
                    <a:lnTo>
                      <a:pt x="6550" y="1424"/>
                    </a:lnTo>
                    <a:lnTo>
                      <a:pt x="6445" y="1298"/>
                    </a:lnTo>
                    <a:lnTo>
                      <a:pt x="6382" y="1298"/>
                    </a:lnTo>
                    <a:lnTo>
                      <a:pt x="6257" y="1465"/>
                    </a:lnTo>
                    <a:lnTo>
                      <a:pt x="6215" y="1507"/>
                    </a:lnTo>
                    <a:lnTo>
                      <a:pt x="6215" y="1633"/>
                    </a:lnTo>
                    <a:lnTo>
                      <a:pt x="6257" y="1717"/>
                    </a:lnTo>
                    <a:lnTo>
                      <a:pt x="6215" y="1758"/>
                    </a:lnTo>
                    <a:lnTo>
                      <a:pt x="6131" y="1675"/>
                    </a:lnTo>
                    <a:lnTo>
                      <a:pt x="6152" y="1612"/>
                    </a:lnTo>
                    <a:lnTo>
                      <a:pt x="6110" y="1528"/>
                    </a:lnTo>
                    <a:lnTo>
                      <a:pt x="6131" y="1424"/>
                    </a:lnTo>
                    <a:lnTo>
                      <a:pt x="6110" y="1298"/>
                    </a:lnTo>
                    <a:lnTo>
                      <a:pt x="5985" y="1235"/>
                    </a:lnTo>
                    <a:lnTo>
                      <a:pt x="5985" y="1089"/>
                    </a:lnTo>
                    <a:lnTo>
                      <a:pt x="5985" y="984"/>
                    </a:lnTo>
                    <a:lnTo>
                      <a:pt x="5943" y="984"/>
                    </a:lnTo>
                    <a:lnTo>
                      <a:pt x="5796" y="1110"/>
                    </a:lnTo>
                    <a:lnTo>
                      <a:pt x="5713" y="1131"/>
                    </a:lnTo>
                    <a:lnTo>
                      <a:pt x="5692" y="1256"/>
                    </a:lnTo>
                    <a:lnTo>
                      <a:pt x="5713" y="1340"/>
                    </a:lnTo>
                    <a:lnTo>
                      <a:pt x="5692" y="1403"/>
                    </a:lnTo>
                    <a:lnTo>
                      <a:pt x="5692" y="1465"/>
                    </a:lnTo>
                    <a:lnTo>
                      <a:pt x="5608" y="1528"/>
                    </a:lnTo>
                    <a:lnTo>
                      <a:pt x="5608" y="1445"/>
                    </a:lnTo>
                    <a:lnTo>
                      <a:pt x="5629" y="1403"/>
                    </a:lnTo>
                    <a:lnTo>
                      <a:pt x="5608" y="1340"/>
                    </a:lnTo>
                    <a:lnTo>
                      <a:pt x="5524" y="1424"/>
                    </a:lnTo>
                    <a:lnTo>
                      <a:pt x="5462" y="1570"/>
                    </a:lnTo>
                    <a:lnTo>
                      <a:pt x="5399" y="1612"/>
                    </a:lnTo>
                    <a:lnTo>
                      <a:pt x="5399" y="1340"/>
                    </a:lnTo>
                    <a:lnTo>
                      <a:pt x="5420" y="1256"/>
                    </a:lnTo>
                    <a:lnTo>
                      <a:pt x="5420" y="1193"/>
                    </a:lnTo>
                    <a:lnTo>
                      <a:pt x="5336" y="1152"/>
                    </a:lnTo>
                    <a:lnTo>
                      <a:pt x="5273" y="1214"/>
                    </a:lnTo>
                    <a:lnTo>
                      <a:pt x="5022" y="1214"/>
                    </a:lnTo>
                    <a:lnTo>
                      <a:pt x="4876" y="1319"/>
                    </a:lnTo>
                    <a:lnTo>
                      <a:pt x="4771" y="1298"/>
                    </a:lnTo>
                    <a:lnTo>
                      <a:pt x="4646" y="1361"/>
                    </a:lnTo>
                    <a:lnTo>
                      <a:pt x="4583" y="1465"/>
                    </a:lnTo>
                    <a:lnTo>
                      <a:pt x="4457" y="1465"/>
                    </a:lnTo>
                    <a:lnTo>
                      <a:pt x="4353" y="1528"/>
                    </a:lnTo>
                    <a:lnTo>
                      <a:pt x="4332" y="1654"/>
                    </a:lnTo>
                    <a:lnTo>
                      <a:pt x="4248" y="1612"/>
                    </a:lnTo>
                    <a:lnTo>
                      <a:pt x="4227" y="1633"/>
                    </a:lnTo>
                    <a:lnTo>
                      <a:pt x="4248" y="1737"/>
                    </a:lnTo>
                    <a:lnTo>
                      <a:pt x="4290" y="1758"/>
                    </a:lnTo>
                    <a:lnTo>
                      <a:pt x="4269" y="1863"/>
                    </a:lnTo>
                    <a:lnTo>
                      <a:pt x="4290" y="1968"/>
                    </a:lnTo>
                    <a:lnTo>
                      <a:pt x="4415" y="1947"/>
                    </a:lnTo>
                    <a:lnTo>
                      <a:pt x="4478" y="1863"/>
                    </a:lnTo>
                    <a:lnTo>
                      <a:pt x="4478" y="1779"/>
                    </a:lnTo>
                    <a:lnTo>
                      <a:pt x="4604" y="1758"/>
                    </a:lnTo>
                    <a:lnTo>
                      <a:pt x="4667" y="1717"/>
                    </a:lnTo>
                    <a:lnTo>
                      <a:pt x="4708" y="1675"/>
                    </a:lnTo>
                    <a:lnTo>
                      <a:pt x="4750" y="1821"/>
                    </a:lnTo>
                    <a:lnTo>
                      <a:pt x="4813" y="1758"/>
                    </a:lnTo>
                    <a:lnTo>
                      <a:pt x="4855" y="1654"/>
                    </a:lnTo>
                    <a:lnTo>
                      <a:pt x="4897" y="1633"/>
                    </a:lnTo>
                    <a:lnTo>
                      <a:pt x="4876" y="1779"/>
                    </a:lnTo>
                    <a:lnTo>
                      <a:pt x="4918" y="1842"/>
                    </a:lnTo>
                    <a:lnTo>
                      <a:pt x="5064" y="1842"/>
                    </a:lnTo>
                    <a:lnTo>
                      <a:pt x="4939" y="1884"/>
                    </a:lnTo>
                    <a:lnTo>
                      <a:pt x="4771" y="1926"/>
                    </a:lnTo>
                    <a:lnTo>
                      <a:pt x="4604" y="2051"/>
                    </a:lnTo>
                    <a:lnTo>
                      <a:pt x="4478" y="2093"/>
                    </a:lnTo>
                    <a:lnTo>
                      <a:pt x="4499" y="2198"/>
                    </a:lnTo>
                    <a:lnTo>
                      <a:pt x="4499" y="2281"/>
                    </a:lnTo>
                    <a:lnTo>
                      <a:pt x="4583" y="2281"/>
                    </a:lnTo>
                    <a:lnTo>
                      <a:pt x="4667" y="2198"/>
                    </a:lnTo>
                    <a:lnTo>
                      <a:pt x="4771" y="2198"/>
                    </a:lnTo>
                    <a:lnTo>
                      <a:pt x="4918" y="2156"/>
                    </a:lnTo>
                    <a:lnTo>
                      <a:pt x="5127" y="2135"/>
                    </a:lnTo>
                    <a:lnTo>
                      <a:pt x="5378" y="2072"/>
                    </a:lnTo>
                    <a:lnTo>
                      <a:pt x="5420" y="2135"/>
                    </a:lnTo>
                    <a:lnTo>
                      <a:pt x="5420" y="2198"/>
                    </a:lnTo>
                    <a:lnTo>
                      <a:pt x="5336" y="2240"/>
                    </a:lnTo>
                    <a:lnTo>
                      <a:pt x="5273" y="2177"/>
                    </a:lnTo>
                    <a:lnTo>
                      <a:pt x="5169" y="2177"/>
                    </a:lnTo>
                    <a:lnTo>
                      <a:pt x="5064" y="2261"/>
                    </a:lnTo>
                    <a:lnTo>
                      <a:pt x="4876" y="2261"/>
                    </a:lnTo>
                    <a:lnTo>
                      <a:pt x="4708" y="2386"/>
                    </a:lnTo>
                    <a:lnTo>
                      <a:pt x="4562" y="2386"/>
                    </a:lnTo>
                    <a:lnTo>
                      <a:pt x="4541" y="2449"/>
                    </a:lnTo>
                    <a:lnTo>
                      <a:pt x="4604" y="2554"/>
                    </a:lnTo>
                    <a:lnTo>
                      <a:pt x="4708" y="2554"/>
                    </a:lnTo>
                    <a:lnTo>
                      <a:pt x="4813" y="2616"/>
                    </a:lnTo>
                    <a:lnTo>
                      <a:pt x="4750" y="2658"/>
                    </a:lnTo>
                    <a:lnTo>
                      <a:pt x="4562" y="2658"/>
                    </a:lnTo>
                    <a:lnTo>
                      <a:pt x="4478" y="2574"/>
                    </a:lnTo>
                    <a:lnTo>
                      <a:pt x="4415" y="2574"/>
                    </a:lnTo>
                    <a:lnTo>
                      <a:pt x="4353" y="2616"/>
                    </a:lnTo>
                    <a:lnTo>
                      <a:pt x="4353" y="2763"/>
                    </a:lnTo>
                    <a:lnTo>
                      <a:pt x="4290" y="2826"/>
                    </a:lnTo>
                    <a:lnTo>
                      <a:pt x="4332" y="2909"/>
                    </a:lnTo>
                    <a:lnTo>
                      <a:pt x="4415" y="2972"/>
                    </a:lnTo>
                    <a:lnTo>
                      <a:pt x="4562" y="2909"/>
                    </a:lnTo>
                    <a:lnTo>
                      <a:pt x="4750" y="3014"/>
                    </a:lnTo>
                    <a:lnTo>
                      <a:pt x="4897" y="2993"/>
                    </a:lnTo>
                    <a:lnTo>
                      <a:pt x="4918" y="3035"/>
                    </a:lnTo>
                    <a:lnTo>
                      <a:pt x="5022" y="3035"/>
                    </a:lnTo>
                    <a:lnTo>
                      <a:pt x="5169" y="3139"/>
                    </a:lnTo>
                    <a:lnTo>
                      <a:pt x="5231" y="3139"/>
                    </a:lnTo>
                    <a:lnTo>
                      <a:pt x="5315" y="3118"/>
                    </a:lnTo>
                    <a:lnTo>
                      <a:pt x="5462" y="3139"/>
                    </a:lnTo>
                    <a:lnTo>
                      <a:pt x="5545" y="3139"/>
                    </a:lnTo>
                    <a:lnTo>
                      <a:pt x="5713" y="3035"/>
                    </a:lnTo>
                    <a:lnTo>
                      <a:pt x="5943" y="3035"/>
                    </a:lnTo>
                    <a:lnTo>
                      <a:pt x="6110" y="3014"/>
                    </a:lnTo>
                    <a:lnTo>
                      <a:pt x="6173" y="2972"/>
                    </a:lnTo>
                    <a:lnTo>
                      <a:pt x="6236" y="2930"/>
                    </a:lnTo>
                    <a:lnTo>
                      <a:pt x="6320" y="2930"/>
                    </a:lnTo>
                    <a:lnTo>
                      <a:pt x="6320" y="2993"/>
                    </a:lnTo>
                    <a:lnTo>
                      <a:pt x="6278" y="3077"/>
                    </a:lnTo>
                    <a:lnTo>
                      <a:pt x="6068" y="3098"/>
                    </a:lnTo>
                    <a:lnTo>
                      <a:pt x="5838" y="3139"/>
                    </a:lnTo>
                    <a:lnTo>
                      <a:pt x="5755" y="3202"/>
                    </a:lnTo>
                    <a:lnTo>
                      <a:pt x="5650" y="3223"/>
                    </a:lnTo>
                    <a:lnTo>
                      <a:pt x="5629" y="3244"/>
                    </a:lnTo>
                    <a:lnTo>
                      <a:pt x="5462" y="3223"/>
                    </a:lnTo>
                    <a:lnTo>
                      <a:pt x="5336" y="3286"/>
                    </a:lnTo>
                    <a:lnTo>
                      <a:pt x="5231" y="3286"/>
                    </a:lnTo>
                    <a:lnTo>
                      <a:pt x="5190" y="3223"/>
                    </a:lnTo>
                    <a:lnTo>
                      <a:pt x="5085" y="3223"/>
                    </a:lnTo>
                    <a:lnTo>
                      <a:pt x="4897" y="3118"/>
                    </a:lnTo>
                    <a:lnTo>
                      <a:pt x="4562" y="3118"/>
                    </a:lnTo>
                    <a:lnTo>
                      <a:pt x="4499" y="3077"/>
                    </a:lnTo>
                    <a:lnTo>
                      <a:pt x="4374" y="3098"/>
                    </a:lnTo>
                    <a:lnTo>
                      <a:pt x="4269" y="3077"/>
                    </a:lnTo>
                    <a:lnTo>
                      <a:pt x="4227" y="3118"/>
                    </a:lnTo>
                    <a:lnTo>
                      <a:pt x="4248" y="3286"/>
                    </a:lnTo>
                    <a:lnTo>
                      <a:pt x="4290" y="3328"/>
                    </a:lnTo>
                    <a:lnTo>
                      <a:pt x="4290" y="3516"/>
                    </a:lnTo>
                    <a:lnTo>
                      <a:pt x="4353" y="3642"/>
                    </a:lnTo>
                    <a:lnTo>
                      <a:pt x="4395" y="3704"/>
                    </a:lnTo>
                    <a:lnTo>
                      <a:pt x="4478" y="3725"/>
                    </a:lnTo>
                    <a:lnTo>
                      <a:pt x="4646" y="3934"/>
                    </a:lnTo>
                    <a:lnTo>
                      <a:pt x="4708" y="3976"/>
                    </a:lnTo>
                    <a:lnTo>
                      <a:pt x="4771" y="3955"/>
                    </a:lnTo>
                    <a:lnTo>
                      <a:pt x="4897" y="3767"/>
                    </a:lnTo>
                    <a:lnTo>
                      <a:pt x="5106" y="3662"/>
                    </a:lnTo>
                    <a:lnTo>
                      <a:pt x="5315" y="3537"/>
                    </a:lnTo>
                    <a:lnTo>
                      <a:pt x="5441" y="3432"/>
                    </a:lnTo>
                    <a:lnTo>
                      <a:pt x="5503" y="3349"/>
                    </a:lnTo>
                    <a:lnTo>
                      <a:pt x="5545" y="3349"/>
                    </a:lnTo>
                    <a:lnTo>
                      <a:pt x="5817" y="3411"/>
                    </a:lnTo>
                    <a:lnTo>
                      <a:pt x="6027" y="3390"/>
                    </a:lnTo>
                    <a:lnTo>
                      <a:pt x="6173" y="3390"/>
                    </a:lnTo>
                    <a:lnTo>
                      <a:pt x="6320" y="3495"/>
                    </a:lnTo>
                    <a:lnTo>
                      <a:pt x="6571" y="3516"/>
                    </a:lnTo>
                    <a:lnTo>
                      <a:pt x="6780" y="3516"/>
                    </a:lnTo>
                    <a:lnTo>
                      <a:pt x="6864" y="3558"/>
                    </a:lnTo>
                    <a:lnTo>
                      <a:pt x="6843" y="3600"/>
                    </a:lnTo>
                    <a:lnTo>
                      <a:pt x="6654" y="3621"/>
                    </a:lnTo>
                    <a:lnTo>
                      <a:pt x="6550" y="3600"/>
                    </a:lnTo>
                    <a:lnTo>
                      <a:pt x="6361" y="3558"/>
                    </a:lnTo>
                    <a:lnTo>
                      <a:pt x="6152" y="3453"/>
                    </a:lnTo>
                    <a:lnTo>
                      <a:pt x="6047" y="3453"/>
                    </a:lnTo>
                    <a:lnTo>
                      <a:pt x="5964" y="3495"/>
                    </a:lnTo>
                    <a:lnTo>
                      <a:pt x="5734" y="3453"/>
                    </a:lnTo>
                    <a:lnTo>
                      <a:pt x="5608" y="3432"/>
                    </a:lnTo>
                    <a:lnTo>
                      <a:pt x="5545" y="3516"/>
                    </a:lnTo>
                    <a:lnTo>
                      <a:pt x="5399" y="3600"/>
                    </a:lnTo>
                    <a:lnTo>
                      <a:pt x="5294" y="3725"/>
                    </a:lnTo>
                    <a:lnTo>
                      <a:pt x="5106" y="3830"/>
                    </a:lnTo>
                    <a:lnTo>
                      <a:pt x="5022" y="3976"/>
                    </a:lnTo>
                    <a:lnTo>
                      <a:pt x="4939" y="4060"/>
                    </a:lnTo>
                    <a:lnTo>
                      <a:pt x="4918" y="4123"/>
                    </a:lnTo>
                    <a:lnTo>
                      <a:pt x="5064" y="4227"/>
                    </a:lnTo>
                    <a:lnTo>
                      <a:pt x="5190" y="4227"/>
                    </a:lnTo>
                    <a:lnTo>
                      <a:pt x="5190" y="4290"/>
                    </a:lnTo>
                    <a:lnTo>
                      <a:pt x="5294" y="4395"/>
                    </a:lnTo>
                    <a:lnTo>
                      <a:pt x="5503" y="4395"/>
                    </a:lnTo>
                    <a:lnTo>
                      <a:pt x="5755" y="4478"/>
                    </a:lnTo>
                    <a:lnTo>
                      <a:pt x="5943" y="4478"/>
                    </a:lnTo>
                    <a:lnTo>
                      <a:pt x="6110" y="4332"/>
                    </a:lnTo>
                    <a:lnTo>
                      <a:pt x="6131" y="4144"/>
                    </a:lnTo>
                    <a:lnTo>
                      <a:pt x="6278" y="4081"/>
                    </a:lnTo>
                    <a:lnTo>
                      <a:pt x="6382" y="4123"/>
                    </a:lnTo>
                    <a:lnTo>
                      <a:pt x="6257" y="4165"/>
                    </a:lnTo>
                    <a:lnTo>
                      <a:pt x="6257" y="4269"/>
                    </a:lnTo>
                    <a:lnTo>
                      <a:pt x="6361" y="4290"/>
                    </a:lnTo>
                    <a:lnTo>
                      <a:pt x="6508" y="4248"/>
                    </a:lnTo>
                    <a:lnTo>
                      <a:pt x="6654" y="4269"/>
                    </a:lnTo>
                    <a:lnTo>
                      <a:pt x="6780" y="4186"/>
                    </a:lnTo>
                    <a:lnTo>
                      <a:pt x="6884" y="4227"/>
                    </a:lnTo>
                    <a:lnTo>
                      <a:pt x="6780" y="4332"/>
                    </a:lnTo>
                    <a:lnTo>
                      <a:pt x="6571" y="4353"/>
                    </a:lnTo>
                    <a:lnTo>
                      <a:pt x="6466" y="4374"/>
                    </a:lnTo>
                    <a:lnTo>
                      <a:pt x="6320" y="4374"/>
                    </a:lnTo>
                    <a:lnTo>
                      <a:pt x="6152" y="4541"/>
                    </a:lnTo>
                    <a:lnTo>
                      <a:pt x="6173" y="4604"/>
                    </a:lnTo>
                    <a:lnTo>
                      <a:pt x="6257" y="4646"/>
                    </a:lnTo>
                    <a:lnTo>
                      <a:pt x="6445" y="4604"/>
                    </a:lnTo>
                    <a:lnTo>
                      <a:pt x="6571" y="4771"/>
                    </a:lnTo>
                    <a:lnTo>
                      <a:pt x="7010" y="4771"/>
                    </a:lnTo>
                    <a:lnTo>
                      <a:pt x="7156" y="4750"/>
                    </a:lnTo>
                    <a:lnTo>
                      <a:pt x="7554" y="4583"/>
                    </a:lnTo>
                    <a:lnTo>
                      <a:pt x="7680" y="4562"/>
                    </a:lnTo>
                    <a:lnTo>
                      <a:pt x="7889" y="4395"/>
                    </a:lnTo>
                    <a:lnTo>
                      <a:pt x="7847" y="4353"/>
                    </a:lnTo>
                    <a:lnTo>
                      <a:pt x="7805" y="4353"/>
                    </a:lnTo>
                    <a:lnTo>
                      <a:pt x="7952" y="4165"/>
                    </a:lnTo>
                    <a:lnTo>
                      <a:pt x="8056" y="4165"/>
                    </a:lnTo>
                    <a:lnTo>
                      <a:pt x="8140" y="4039"/>
                    </a:lnTo>
                    <a:lnTo>
                      <a:pt x="8161" y="4060"/>
                    </a:lnTo>
                    <a:lnTo>
                      <a:pt x="8224" y="4165"/>
                    </a:lnTo>
                    <a:lnTo>
                      <a:pt x="8265" y="4165"/>
                    </a:lnTo>
                    <a:lnTo>
                      <a:pt x="8265" y="4060"/>
                    </a:lnTo>
                    <a:lnTo>
                      <a:pt x="8579" y="3830"/>
                    </a:lnTo>
                    <a:lnTo>
                      <a:pt x="8788" y="3809"/>
                    </a:lnTo>
                    <a:lnTo>
                      <a:pt x="9123" y="3662"/>
                    </a:lnTo>
                    <a:lnTo>
                      <a:pt x="9123" y="3746"/>
                    </a:lnTo>
                    <a:lnTo>
                      <a:pt x="8851" y="3872"/>
                    </a:lnTo>
                    <a:lnTo>
                      <a:pt x="8684" y="3872"/>
                    </a:lnTo>
                    <a:lnTo>
                      <a:pt x="8370" y="4060"/>
                    </a:lnTo>
                    <a:lnTo>
                      <a:pt x="8328" y="4227"/>
                    </a:lnTo>
                    <a:lnTo>
                      <a:pt x="8203" y="4332"/>
                    </a:lnTo>
                    <a:lnTo>
                      <a:pt x="8056" y="4332"/>
                    </a:lnTo>
                    <a:lnTo>
                      <a:pt x="8014" y="4478"/>
                    </a:lnTo>
                    <a:lnTo>
                      <a:pt x="7952" y="4541"/>
                    </a:lnTo>
                    <a:lnTo>
                      <a:pt x="7952" y="4583"/>
                    </a:lnTo>
                    <a:lnTo>
                      <a:pt x="8244" y="4562"/>
                    </a:lnTo>
                    <a:lnTo>
                      <a:pt x="8328" y="4604"/>
                    </a:lnTo>
                    <a:lnTo>
                      <a:pt x="8454" y="4604"/>
                    </a:lnTo>
                    <a:lnTo>
                      <a:pt x="8579" y="4688"/>
                    </a:lnTo>
                    <a:lnTo>
                      <a:pt x="8558" y="4750"/>
                    </a:lnTo>
                    <a:lnTo>
                      <a:pt x="8663" y="4792"/>
                    </a:lnTo>
                    <a:lnTo>
                      <a:pt x="8747" y="4792"/>
                    </a:lnTo>
                    <a:lnTo>
                      <a:pt x="8788" y="4855"/>
                    </a:lnTo>
                    <a:lnTo>
                      <a:pt x="8663" y="4876"/>
                    </a:lnTo>
                    <a:lnTo>
                      <a:pt x="8558" y="4918"/>
                    </a:lnTo>
                    <a:lnTo>
                      <a:pt x="8433" y="4813"/>
                    </a:lnTo>
                    <a:lnTo>
                      <a:pt x="8224" y="4750"/>
                    </a:lnTo>
                    <a:lnTo>
                      <a:pt x="7952" y="4771"/>
                    </a:lnTo>
                    <a:lnTo>
                      <a:pt x="7554" y="4813"/>
                    </a:lnTo>
                    <a:lnTo>
                      <a:pt x="7408" y="4876"/>
                    </a:lnTo>
                    <a:lnTo>
                      <a:pt x="7303" y="4876"/>
                    </a:lnTo>
                    <a:lnTo>
                      <a:pt x="7303" y="4918"/>
                    </a:lnTo>
                    <a:lnTo>
                      <a:pt x="7324" y="4981"/>
                    </a:lnTo>
                    <a:lnTo>
                      <a:pt x="7512" y="5022"/>
                    </a:lnTo>
                    <a:lnTo>
                      <a:pt x="7680" y="5022"/>
                    </a:lnTo>
                    <a:lnTo>
                      <a:pt x="7784" y="5085"/>
                    </a:lnTo>
                    <a:lnTo>
                      <a:pt x="7784" y="5169"/>
                    </a:lnTo>
                    <a:lnTo>
                      <a:pt x="7638" y="5190"/>
                    </a:lnTo>
                    <a:lnTo>
                      <a:pt x="7533" y="5106"/>
                    </a:lnTo>
                    <a:lnTo>
                      <a:pt x="7324" y="5085"/>
                    </a:lnTo>
                    <a:lnTo>
                      <a:pt x="7219" y="5002"/>
                    </a:lnTo>
                    <a:lnTo>
                      <a:pt x="7115" y="4981"/>
                    </a:lnTo>
                    <a:lnTo>
                      <a:pt x="6947" y="5064"/>
                    </a:lnTo>
                    <a:lnTo>
                      <a:pt x="6696" y="5085"/>
                    </a:lnTo>
                    <a:lnTo>
                      <a:pt x="6508" y="5002"/>
                    </a:lnTo>
                    <a:lnTo>
                      <a:pt x="6361" y="5002"/>
                    </a:lnTo>
                    <a:lnTo>
                      <a:pt x="6215" y="4960"/>
                    </a:lnTo>
                    <a:lnTo>
                      <a:pt x="6131" y="4897"/>
                    </a:lnTo>
                    <a:lnTo>
                      <a:pt x="5922" y="4918"/>
                    </a:lnTo>
                    <a:lnTo>
                      <a:pt x="5859" y="5064"/>
                    </a:lnTo>
                    <a:lnTo>
                      <a:pt x="5922" y="5169"/>
                    </a:lnTo>
                    <a:lnTo>
                      <a:pt x="5922" y="5587"/>
                    </a:lnTo>
                    <a:lnTo>
                      <a:pt x="5943" y="5629"/>
                    </a:lnTo>
                    <a:lnTo>
                      <a:pt x="5838" y="5755"/>
                    </a:lnTo>
                    <a:lnTo>
                      <a:pt x="5838" y="5839"/>
                    </a:lnTo>
                    <a:lnTo>
                      <a:pt x="5922" y="5901"/>
                    </a:lnTo>
                    <a:lnTo>
                      <a:pt x="5985" y="6006"/>
                    </a:lnTo>
                    <a:lnTo>
                      <a:pt x="6131" y="6006"/>
                    </a:lnTo>
                    <a:lnTo>
                      <a:pt x="6236" y="6069"/>
                    </a:lnTo>
                    <a:lnTo>
                      <a:pt x="6110" y="6048"/>
                    </a:lnTo>
                    <a:lnTo>
                      <a:pt x="6027" y="6111"/>
                    </a:lnTo>
                    <a:lnTo>
                      <a:pt x="5985" y="6173"/>
                    </a:lnTo>
                    <a:lnTo>
                      <a:pt x="5964" y="6069"/>
                    </a:lnTo>
                    <a:lnTo>
                      <a:pt x="5859" y="5964"/>
                    </a:lnTo>
                    <a:lnTo>
                      <a:pt x="5817" y="5964"/>
                    </a:lnTo>
                    <a:lnTo>
                      <a:pt x="5796" y="6027"/>
                    </a:lnTo>
                    <a:lnTo>
                      <a:pt x="5713" y="5922"/>
                    </a:lnTo>
                    <a:lnTo>
                      <a:pt x="5692" y="5734"/>
                    </a:lnTo>
                    <a:lnTo>
                      <a:pt x="5692" y="5525"/>
                    </a:lnTo>
                    <a:lnTo>
                      <a:pt x="5629" y="5232"/>
                    </a:lnTo>
                    <a:lnTo>
                      <a:pt x="5503" y="5085"/>
                    </a:lnTo>
                    <a:lnTo>
                      <a:pt x="5503" y="4981"/>
                    </a:lnTo>
                    <a:lnTo>
                      <a:pt x="5231" y="4792"/>
                    </a:lnTo>
                    <a:lnTo>
                      <a:pt x="5169" y="4792"/>
                    </a:lnTo>
                    <a:lnTo>
                      <a:pt x="5001" y="4688"/>
                    </a:lnTo>
                    <a:lnTo>
                      <a:pt x="4980" y="4583"/>
                    </a:lnTo>
                    <a:lnTo>
                      <a:pt x="4876" y="4541"/>
                    </a:lnTo>
                    <a:lnTo>
                      <a:pt x="4708" y="4583"/>
                    </a:lnTo>
                    <a:lnTo>
                      <a:pt x="4353" y="4981"/>
                    </a:lnTo>
                    <a:lnTo>
                      <a:pt x="4290" y="5106"/>
                    </a:lnTo>
                    <a:lnTo>
                      <a:pt x="4290" y="5211"/>
                    </a:lnTo>
                    <a:lnTo>
                      <a:pt x="4374" y="5274"/>
                    </a:lnTo>
                    <a:lnTo>
                      <a:pt x="4499" y="5315"/>
                    </a:lnTo>
                    <a:lnTo>
                      <a:pt x="4562" y="5441"/>
                    </a:lnTo>
                    <a:lnTo>
                      <a:pt x="4562" y="5525"/>
                    </a:lnTo>
                    <a:lnTo>
                      <a:pt x="4541" y="5546"/>
                    </a:lnTo>
                    <a:lnTo>
                      <a:pt x="4457" y="5420"/>
                    </a:lnTo>
                    <a:lnTo>
                      <a:pt x="4374" y="5399"/>
                    </a:lnTo>
                    <a:lnTo>
                      <a:pt x="4290" y="5336"/>
                    </a:lnTo>
                    <a:lnTo>
                      <a:pt x="4248" y="5378"/>
                    </a:lnTo>
                    <a:lnTo>
                      <a:pt x="4164" y="5399"/>
                    </a:lnTo>
                    <a:lnTo>
                      <a:pt x="4143" y="5483"/>
                    </a:lnTo>
                    <a:lnTo>
                      <a:pt x="4185" y="5608"/>
                    </a:lnTo>
                    <a:lnTo>
                      <a:pt x="4269" y="5650"/>
                    </a:lnTo>
                    <a:lnTo>
                      <a:pt x="4332" y="5818"/>
                    </a:lnTo>
                    <a:lnTo>
                      <a:pt x="4353" y="6131"/>
                    </a:lnTo>
                    <a:lnTo>
                      <a:pt x="4269" y="6278"/>
                    </a:lnTo>
                    <a:lnTo>
                      <a:pt x="4269" y="6445"/>
                    </a:lnTo>
                    <a:lnTo>
                      <a:pt x="4185" y="6634"/>
                    </a:lnTo>
                    <a:lnTo>
                      <a:pt x="4185" y="6759"/>
                    </a:lnTo>
                    <a:lnTo>
                      <a:pt x="4227" y="6780"/>
                    </a:lnTo>
                    <a:lnTo>
                      <a:pt x="4290" y="6759"/>
                    </a:lnTo>
                    <a:lnTo>
                      <a:pt x="4290" y="6759"/>
                    </a:lnTo>
                    <a:lnTo>
                      <a:pt x="4269" y="6906"/>
                    </a:lnTo>
                    <a:lnTo>
                      <a:pt x="4185" y="7052"/>
                    </a:lnTo>
                    <a:lnTo>
                      <a:pt x="4143" y="6968"/>
                    </a:lnTo>
                    <a:lnTo>
                      <a:pt x="4123" y="6864"/>
                    </a:lnTo>
                    <a:lnTo>
                      <a:pt x="4018" y="6780"/>
                    </a:lnTo>
                    <a:lnTo>
                      <a:pt x="3934" y="6864"/>
                    </a:lnTo>
                    <a:lnTo>
                      <a:pt x="3934" y="7052"/>
                    </a:lnTo>
                    <a:lnTo>
                      <a:pt x="4081" y="7303"/>
                    </a:lnTo>
                    <a:lnTo>
                      <a:pt x="4248" y="7282"/>
                    </a:lnTo>
                    <a:lnTo>
                      <a:pt x="4353" y="7324"/>
                    </a:lnTo>
                    <a:lnTo>
                      <a:pt x="4395" y="7408"/>
                    </a:lnTo>
                    <a:lnTo>
                      <a:pt x="4583" y="7408"/>
                    </a:lnTo>
                    <a:lnTo>
                      <a:pt x="4792" y="7491"/>
                    </a:lnTo>
                    <a:lnTo>
                      <a:pt x="4876" y="7408"/>
                    </a:lnTo>
                    <a:lnTo>
                      <a:pt x="5001" y="7324"/>
                    </a:lnTo>
                    <a:lnTo>
                      <a:pt x="5001" y="7261"/>
                    </a:lnTo>
                    <a:lnTo>
                      <a:pt x="5085" y="7219"/>
                    </a:lnTo>
                    <a:lnTo>
                      <a:pt x="5085" y="7303"/>
                    </a:lnTo>
                    <a:lnTo>
                      <a:pt x="5022" y="7408"/>
                    </a:lnTo>
                    <a:lnTo>
                      <a:pt x="5022" y="7533"/>
                    </a:lnTo>
                    <a:lnTo>
                      <a:pt x="4980" y="7596"/>
                    </a:lnTo>
                    <a:lnTo>
                      <a:pt x="4876" y="7533"/>
                    </a:lnTo>
                    <a:lnTo>
                      <a:pt x="4646" y="7533"/>
                    </a:lnTo>
                    <a:lnTo>
                      <a:pt x="4541" y="7575"/>
                    </a:lnTo>
                    <a:lnTo>
                      <a:pt x="4541" y="7680"/>
                    </a:lnTo>
                    <a:lnTo>
                      <a:pt x="4583" y="7701"/>
                    </a:lnTo>
                    <a:lnTo>
                      <a:pt x="4708" y="7701"/>
                    </a:lnTo>
                    <a:lnTo>
                      <a:pt x="4750" y="7784"/>
                    </a:lnTo>
                    <a:lnTo>
                      <a:pt x="4646" y="7784"/>
                    </a:lnTo>
                    <a:lnTo>
                      <a:pt x="4646" y="7952"/>
                    </a:lnTo>
                    <a:lnTo>
                      <a:pt x="4478" y="7722"/>
                    </a:lnTo>
                    <a:lnTo>
                      <a:pt x="4395" y="7722"/>
                    </a:lnTo>
                    <a:lnTo>
                      <a:pt x="4353" y="7617"/>
                    </a:lnTo>
                    <a:lnTo>
                      <a:pt x="4290" y="7533"/>
                    </a:lnTo>
                    <a:lnTo>
                      <a:pt x="4039" y="7366"/>
                    </a:lnTo>
                    <a:lnTo>
                      <a:pt x="3976" y="7366"/>
                    </a:lnTo>
                    <a:lnTo>
                      <a:pt x="3830" y="7199"/>
                    </a:lnTo>
                    <a:lnTo>
                      <a:pt x="3830" y="7178"/>
                    </a:lnTo>
                    <a:lnTo>
                      <a:pt x="3725" y="7178"/>
                    </a:lnTo>
                    <a:lnTo>
                      <a:pt x="3620" y="7261"/>
                    </a:lnTo>
                    <a:lnTo>
                      <a:pt x="3516" y="7261"/>
                    </a:lnTo>
                    <a:lnTo>
                      <a:pt x="3432" y="7303"/>
                    </a:lnTo>
                    <a:lnTo>
                      <a:pt x="3286" y="7261"/>
                    </a:lnTo>
                    <a:lnTo>
                      <a:pt x="3034" y="7303"/>
                    </a:lnTo>
                    <a:lnTo>
                      <a:pt x="2972" y="7282"/>
                    </a:lnTo>
                    <a:lnTo>
                      <a:pt x="2783" y="7471"/>
                    </a:lnTo>
                    <a:lnTo>
                      <a:pt x="2700" y="7617"/>
                    </a:lnTo>
                    <a:lnTo>
                      <a:pt x="2700" y="7743"/>
                    </a:lnTo>
                    <a:lnTo>
                      <a:pt x="2595" y="7784"/>
                    </a:lnTo>
                    <a:lnTo>
                      <a:pt x="2490" y="7847"/>
                    </a:lnTo>
                    <a:lnTo>
                      <a:pt x="2365" y="7910"/>
                    </a:lnTo>
                    <a:lnTo>
                      <a:pt x="2344" y="7994"/>
                    </a:lnTo>
                    <a:lnTo>
                      <a:pt x="2198" y="8098"/>
                    </a:lnTo>
                    <a:lnTo>
                      <a:pt x="2177" y="8224"/>
                    </a:lnTo>
                    <a:lnTo>
                      <a:pt x="2260" y="8224"/>
                    </a:lnTo>
                    <a:lnTo>
                      <a:pt x="2281" y="8307"/>
                    </a:lnTo>
                    <a:lnTo>
                      <a:pt x="2177" y="8307"/>
                    </a:lnTo>
                    <a:lnTo>
                      <a:pt x="2093" y="8349"/>
                    </a:lnTo>
                    <a:lnTo>
                      <a:pt x="2260" y="8475"/>
                    </a:lnTo>
                    <a:lnTo>
                      <a:pt x="2407" y="8517"/>
                    </a:lnTo>
                    <a:lnTo>
                      <a:pt x="2511" y="8433"/>
                    </a:lnTo>
                    <a:lnTo>
                      <a:pt x="2490" y="8349"/>
                    </a:lnTo>
                    <a:lnTo>
                      <a:pt x="2658" y="8370"/>
                    </a:lnTo>
                    <a:lnTo>
                      <a:pt x="2825" y="8245"/>
                    </a:lnTo>
                    <a:lnTo>
                      <a:pt x="2825" y="8349"/>
                    </a:lnTo>
                    <a:lnTo>
                      <a:pt x="2700" y="8412"/>
                    </a:lnTo>
                    <a:lnTo>
                      <a:pt x="2616" y="8538"/>
                    </a:lnTo>
                    <a:lnTo>
                      <a:pt x="2616" y="8621"/>
                    </a:lnTo>
                    <a:lnTo>
                      <a:pt x="2783" y="8621"/>
                    </a:lnTo>
                    <a:lnTo>
                      <a:pt x="2888" y="8642"/>
                    </a:lnTo>
                    <a:lnTo>
                      <a:pt x="3014" y="8475"/>
                    </a:lnTo>
                    <a:lnTo>
                      <a:pt x="3202" y="8349"/>
                    </a:lnTo>
                    <a:lnTo>
                      <a:pt x="3307" y="8119"/>
                    </a:lnTo>
                    <a:lnTo>
                      <a:pt x="3453" y="7931"/>
                    </a:lnTo>
                    <a:lnTo>
                      <a:pt x="3558" y="7910"/>
                    </a:lnTo>
                    <a:lnTo>
                      <a:pt x="3558" y="7910"/>
                    </a:lnTo>
                    <a:lnTo>
                      <a:pt x="3537" y="7994"/>
                    </a:lnTo>
                    <a:lnTo>
                      <a:pt x="3453" y="8035"/>
                    </a:lnTo>
                    <a:lnTo>
                      <a:pt x="3307" y="8245"/>
                    </a:lnTo>
                    <a:lnTo>
                      <a:pt x="3348" y="8349"/>
                    </a:lnTo>
                    <a:lnTo>
                      <a:pt x="3244" y="8349"/>
                    </a:lnTo>
                    <a:lnTo>
                      <a:pt x="3181" y="8454"/>
                    </a:lnTo>
                    <a:lnTo>
                      <a:pt x="3202" y="8538"/>
                    </a:lnTo>
                    <a:lnTo>
                      <a:pt x="3286" y="8538"/>
                    </a:lnTo>
                    <a:lnTo>
                      <a:pt x="3223" y="8580"/>
                    </a:lnTo>
                    <a:lnTo>
                      <a:pt x="3139" y="8580"/>
                    </a:lnTo>
                    <a:lnTo>
                      <a:pt x="3034" y="8684"/>
                    </a:lnTo>
                    <a:lnTo>
                      <a:pt x="3076" y="8747"/>
                    </a:lnTo>
                    <a:lnTo>
                      <a:pt x="3202" y="8747"/>
                    </a:lnTo>
                    <a:lnTo>
                      <a:pt x="3118" y="8789"/>
                    </a:lnTo>
                    <a:lnTo>
                      <a:pt x="2993" y="8747"/>
                    </a:lnTo>
                    <a:lnTo>
                      <a:pt x="2888" y="8747"/>
                    </a:lnTo>
                    <a:lnTo>
                      <a:pt x="2804" y="8789"/>
                    </a:lnTo>
                    <a:lnTo>
                      <a:pt x="2721" y="8831"/>
                    </a:lnTo>
                    <a:lnTo>
                      <a:pt x="2679" y="8872"/>
                    </a:lnTo>
                    <a:lnTo>
                      <a:pt x="2721" y="8977"/>
                    </a:lnTo>
                    <a:lnTo>
                      <a:pt x="2804" y="8977"/>
                    </a:lnTo>
                    <a:lnTo>
                      <a:pt x="2867" y="8935"/>
                    </a:lnTo>
                    <a:lnTo>
                      <a:pt x="2909" y="8956"/>
                    </a:lnTo>
                    <a:lnTo>
                      <a:pt x="3014" y="8956"/>
                    </a:lnTo>
                    <a:lnTo>
                      <a:pt x="3014" y="9040"/>
                    </a:lnTo>
                    <a:lnTo>
                      <a:pt x="2930" y="9040"/>
                    </a:lnTo>
                    <a:lnTo>
                      <a:pt x="2825" y="8998"/>
                    </a:lnTo>
                    <a:lnTo>
                      <a:pt x="2783" y="9040"/>
                    </a:lnTo>
                    <a:lnTo>
                      <a:pt x="2783" y="9082"/>
                    </a:lnTo>
                    <a:lnTo>
                      <a:pt x="2888" y="9103"/>
                    </a:lnTo>
                    <a:lnTo>
                      <a:pt x="2867" y="9144"/>
                    </a:lnTo>
                    <a:lnTo>
                      <a:pt x="2783" y="9186"/>
                    </a:lnTo>
                    <a:lnTo>
                      <a:pt x="2700" y="9186"/>
                    </a:lnTo>
                    <a:lnTo>
                      <a:pt x="2700" y="9249"/>
                    </a:lnTo>
                    <a:lnTo>
                      <a:pt x="2783" y="9396"/>
                    </a:lnTo>
                    <a:lnTo>
                      <a:pt x="2867" y="9396"/>
                    </a:lnTo>
                    <a:lnTo>
                      <a:pt x="2909" y="9312"/>
                    </a:lnTo>
                    <a:lnTo>
                      <a:pt x="3034" y="9207"/>
                    </a:lnTo>
                    <a:lnTo>
                      <a:pt x="3014" y="9312"/>
                    </a:lnTo>
                    <a:lnTo>
                      <a:pt x="2909" y="9396"/>
                    </a:lnTo>
                    <a:lnTo>
                      <a:pt x="2825" y="9479"/>
                    </a:lnTo>
                    <a:lnTo>
                      <a:pt x="2804" y="9563"/>
                    </a:lnTo>
                    <a:lnTo>
                      <a:pt x="2972" y="9626"/>
                    </a:lnTo>
                    <a:lnTo>
                      <a:pt x="3097" y="9626"/>
                    </a:lnTo>
                    <a:lnTo>
                      <a:pt x="3118" y="9605"/>
                    </a:lnTo>
                    <a:lnTo>
                      <a:pt x="3181" y="9605"/>
                    </a:lnTo>
                    <a:lnTo>
                      <a:pt x="3244" y="9668"/>
                    </a:lnTo>
                    <a:lnTo>
                      <a:pt x="3432" y="9584"/>
                    </a:lnTo>
                    <a:lnTo>
                      <a:pt x="3620" y="9416"/>
                    </a:lnTo>
                    <a:lnTo>
                      <a:pt x="3620" y="9396"/>
                    </a:lnTo>
                    <a:lnTo>
                      <a:pt x="3725" y="9312"/>
                    </a:lnTo>
                    <a:lnTo>
                      <a:pt x="3934" y="9103"/>
                    </a:lnTo>
                    <a:lnTo>
                      <a:pt x="3934" y="9040"/>
                    </a:lnTo>
                    <a:lnTo>
                      <a:pt x="4018" y="8956"/>
                    </a:lnTo>
                    <a:lnTo>
                      <a:pt x="4081" y="8956"/>
                    </a:lnTo>
                    <a:lnTo>
                      <a:pt x="4018" y="9040"/>
                    </a:lnTo>
                    <a:lnTo>
                      <a:pt x="3976" y="9144"/>
                    </a:lnTo>
                    <a:lnTo>
                      <a:pt x="3809" y="9354"/>
                    </a:lnTo>
                    <a:lnTo>
                      <a:pt x="3599" y="9479"/>
                    </a:lnTo>
                    <a:lnTo>
                      <a:pt x="3453" y="9626"/>
                    </a:lnTo>
                    <a:lnTo>
                      <a:pt x="3307" y="9709"/>
                    </a:lnTo>
                    <a:lnTo>
                      <a:pt x="3223" y="9793"/>
                    </a:lnTo>
                    <a:lnTo>
                      <a:pt x="3286" y="9877"/>
                    </a:lnTo>
                    <a:lnTo>
                      <a:pt x="3223" y="9898"/>
                    </a:lnTo>
                    <a:lnTo>
                      <a:pt x="3076" y="9772"/>
                    </a:lnTo>
                    <a:lnTo>
                      <a:pt x="2825" y="9772"/>
                    </a:lnTo>
                    <a:lnTo>
                      <a:pt x="2825" y="9835"/>
                    </a:lnTo>
                    <a:lnTo>
                      <a:pt x="2783" y="9814"/>
                    </a:lnTo>
                    <a:lnTo>
                      <a:pt x="2700" y="9688"/>
                    </a:lnTo>
                    <a:lnTo>
                      <a:pt x="2490" y="9584"/>
                    </a:lnTo>
                    <a:lnTo>
                      <a:pt x="2407" y="9605"/>
                    </a:lnTo>
                    <a:lnTo>
                      <a:pt x="2365" y="9563"/>
                    </a:lnTo>
                    <a:lnTo>
                      <a:pt x="2407" y="9416"/>
                    </a:lnTo>
                    <a:lnTo>
                      <a:pt x="2407" y="9082"/>
                    </a:lnTo>
                    <a:lnTo>
                      <a:pt x="2365" y="8872"/>
                    </a:lnTo>
                    <a:lnTo>
                      <a:pt x="2239" y="8726"/>
                    </a:lnTo>
                    <a:lnTo>
                      <a:pt x="2156" y="8726"/>
                    </a:lnTo>
                    <a:lnTo>
                      <a:pt x="2030" y="8663"/>
                    </a:lnTo>
                    <a:lnTo>
                      <a:pt x="1946" y="8684"/>
                    </a:lnTo>
                    <a:lnTo>
                      <a:pt x="1821" y="8684"/>
                    </a:lnTo>
                    <a:lnTo>
                      <a:pt x="1737" y="8726"/>
                    </a:lnTo>
                    <a:lnTo>
                      <a:pt x="1633" y="8747"/>
                    </a:lnTo>
                    <a:lnTo>
                      <a:pt x="1633" y="8831"/>
                    </a:lnTo>
                    <a:lnTo>
                      <a:pt x="1654" y="8935"/>
                    </a:lnTo>
                    <a:lnTo>
                      <a:pt x="1633" y="8977"/>
                    </a:lnTo>
                    <a:lnTo>
                      <a:pt x="1612" y="9165"/>
                    </a:lnTo>
                    <a:lnTo>
                      <a:pt x="1654" y="9249"/>
                    </a:lnTo>
                    <a:lnTo>
                      <a:pt x="1716" y="9249"/>
                    </a:lnTo>
                    <a:lnTo>
                      <a:pt x="1716" y="9312"/>
                    </a:lnTo>
                    <a:lnTo>
                      <a:pt x="1612" y="9396"/>
                    </a:lnTo>
                    <a:lnTo>
                      <a:pt x="1570" y="9458"/>
                    </a:lnTo>
                    <a:lnTo>
                      <a:pt x="1654" y="9563"/>
                    </a:lnTo>
                    <a:lnTo>
                      <a:pt x="1737" y="9563"/>
                    </a:lnTo>
                    <a:lnTo>
                      <a:pt x="1758" y="9500"/>
                    </a:lnTo>
                    <a:lnTo>
                      <a:pt x="1884" y="9563"/>
                    </a:lnTo>
                    <a:lnTo>
                      <a:pt x="1863" y="9584"/>
                    </a:lnTo>
                    <a:lnTo>
                      <a:pt x="1737" y="9584"/>
                    </a:lnTo>
                    <a:lnTo>
                      <a:pt x="1737" y="9605"/>
                    </a:lnTo>
                    <a:lnTo>
                      <a:pt x="1821" y="9668"/>
                    </a:lnTo>
                    <a:lnTo>
                      <a:pt x="1821" y="9709"/>
                    </a:lnTo>
                    <a:lnTo>
                      <a:pt x="1737" y="9772"/>
                    </a:lnTo>
                    <a:lnTo>
                      <a:pt x="1716" y="9793"/>
                    </a:lnTo>
                    <a:lnTo>
                      <a:pt x="1779" y="9814"/>
                    </a:lnTo>
                    <a:lnTo>
                      <a:pt x="1842" y="9877"/>
                    </a:lnTo>
                    <a:lnTo>
                      <a:pt x="1946" y="9877"/>
                    </a:lnTo>
                    <a:lnTo>
                      <a:pt x="1967" y="9898"/>
                    </a:lnTo>
                    <a:lnTo>
                      <a:pt x="1926" y="9940"/>
                    </a:lnTo>
                    <a:lnTo>
                      <a:pt x="1821" y="9940"/>
                    </a:lnTo>
                    <a:lnTo>
                      <a:pt x="1779" y="9981"/>
                    </a:lnTo>
                    <a:lnTo>
                      <a:pt x="1654" y="9877"/>
                    </a:lnTo>
                    <a:lnTo>
                      <a:pt x="1612" y="9898"/>
                    </a:lnTo>
                    <a:lnTo>
                      <a:pt x="1570" y="9940"/>
                    </a:lnTo>
                    <a:lnTo>
                      <a:pt x="1507" y="9940"/>
                    </a:lnTo>
                    <a:lnTo>
                      <a:pt x="1444" y="9835"/>
                    </a:lnTo>
                    <a:lnTo>
                      <a:pt x="1361" y="9814"/>
                    </a:lnTo>
                    <a:lnTo>
                      <a:pt x="1298" y="9877"/>
                    </a:lnTo>
                    <a:lnTo>
                      <a:pt x="1110" y="9877"/>
                    </a:lnTo>
                    <a:lnTo>
                      <a:pt x="984" y="9793"/>
                    </a:lnTo>
                    <a:lnTo>
                      <a:pt x="879" y="9793"/>
                    </a:lnTo>
                    <a:lnTo>
                      <a:pt x="817" y="9835"/>
                    </a:lnTo>
                    <a:lnTo>
                      <a:pt x="817" y="9919"/>
                    </a:lnTo>
                    <a:lnTo>
                      <a:pt x="733" y="9940"/>
                    </a:lnTo>
                    <a:lnTo>
                      <a:pt x="628" y="9981"/>
                    </a:lnTo>
                    <a:lnTo>
                      <a:pt x="586" y="10044"/>
                    </a:lnTo>
                    <a:lnTo>
                      <a:pt x="419" y="10086"/>
                    </a:lnTo>
                    <a:lnTo>
                      <a:pt x="377" y="10107"/>
                    </a:lnTo>
                    <a:lnTo>
                      <a:pt x="273" y="10128"/>
                    </a:lnTo>
                    <a:lnTo>
                      <a:pt x="189" y="10212"/>
                    </a:lnTo>
                    <a:lnTo>
                      <a:pt x="168" y="10316"/>
                    </a:lnTo>
                    <a:lnTo>
                      <a:pt x="168" y="10358"/>
                    </a:lnTo>
                    <a:lnTo>
                      <a:pt x="147" y="10442"/>
                    </a:lnTo>
                    <a:lnTo>
                      <a:pt x="1" y="10525"/>
                    </a:lnTo>
                    <a:lnTo>
                      <a:pt x="1" y="10609"/>
                    </a:lnTo>
                    <a:lnTo>
                      <a:pt x="42" y="10651"/>
                    </a:lnTo>
                    <a:lnTo>
                      <a:pt x="42" y="10818"/>
                    </a:lnTo>
                    <a:lnTo>
                      <a:pt x="63" y="10860"/>
                    </a:lnTo>
                    <a:lnTo>
                      <a:pt x="189" y="10860"/>
                    </a:lnTo>
                    <a:lnTo>
                      <a:pt x="252" y="10735"/>
                    </a:lnTo>
                    <a:lnTo>
                      <a:pt x="294" y="10735"/>
                    </a:lnTo>
                    <a:lnTo>
                      <a:pt x="273" y="10756"/>
                    </a:lnTo>
                    <a:lnTo>
                      <a:pt x="210" y="10860"/>
                    </a:lnTo>
                    <a:lnTo>
                      <a:pt x="273" y="10881"/>
                    </a:lnTo>
                    <a:lnTo>
                      <a:pt x="356" y="10818"/>
                    </a:lnTo>
                    <a:lnTo>
                      <a:pt x="356" y="10651"/>
                    </a:lnTo>
                    <a:lnTo>
                      <a:pt x="398" y="10421"/>
                    </a:lnTo>
                    <a:lnTo>
                      <a:pt x="482" y="10400"/>
                    </a:lnTo>
                    <a:lnTo>
                      <a:pt x="566" y="10337"/>
                    </a:lnTo>
                    <a:lnTo>
                      <a:pt x="419" y="10567"/>
                    </a:lnTo>
                    <a:lnTo>
                      <a:pt x="419" y="10672"/>
                    </a:lnTo>
                    <a:lnTo>
                      <a:pt x="398" y="10714"/>
                    </a:lnTo>
                    <a:lnTo>
                      <a:pt x="377" y="10839"/>
                    </a:lnTo>
                    <a:lnTo>
                      <a:pt x="314" y="10944"/>
                    </a:lnTo>
                    <a:lnTo>
                      <a:pt x="377" y="10986"/>
                    </a:lnTo>
                    <a:lnTo>
                      <a:pt x="419" y="10986"/>
                    </a:lnTo>
                    <a:lnTo>
                      <a:pt x="503" y="11069"/>
                    </a:lnTo>
                    <a:lnTo>
                      <a:pt x="607" y="11069"/>
                    </a:lnTo>
                    <a:lnTo>
                      <a:pt x="628" y="10965"/>
                    </a:lnTo>
                    <a:lnTo>
                      <a:pt x="607" y="10944"/>
                    </a:lnTo>
                    <a:lnTo>
                      <a:pt x="670" y="10839"/>
                    </a:lnTo>
                    <a:lnTo>
                      <a:pt x="691" y="10735"/>
                    </a:lnTo>
                    <a:lnTo>
                      <a:pt x="733" y="10672"/>
                    </a:lnTo>
                    <a:lnTo>
                      <a:pt x="733" y="10756"/>
                    </a:lnTo>
                    <a:lnTo>
                      <a:pt x="775" y="10818"/>
                    </a:lnTo>
                    <a:lnTo>
                      <a:pt x="712" y="10944"/>
                    </a:lnTo>
                    <a:lnTo>
                      <a:pt x="712" y="11028"/>
                    </a:lnTo>
                    <a:lnTo>
                      <a:pt x="712" y="11090"/>
                    </a:lnTo>
                    <a:lnTo>
                      <a:pt x="796" y="11195"/>
                    </a:lnTo>
                    <a:lnTo>
                      <a:pt x="838" y="11237"/>
                    </a:lnTo>
                    <a:lnTo>
                      <a:pt x="921" y="11153"/>
                    </a:lnTo>
                    <a:lnTo>
                      <a:pt x="900" y="11069"/>
                    </a:lnTo>
                    <a:lnTo>
                      <a:pt x="900" y="11048"/>
                    </a:lnTo>
                    <a:lnTo>
                      <a:pt x="921" y="11028"/>
                    </a:lnTo>
                    <a:lnTo>
                      <a:pt x="1005" y="11028"/>
                    </a:lnTo>
                    <a:lnTo>
                      <a:pt x="1047" y="10965"/>
                    </a:lnTo>
                    <a:lnTo>
                      <a:pt x="1026" y="10860"/>
                    </a:lnTo>
                    <a:lnTo>
                      <a:pt x="984" y="10818"/>
                    </a:lnTo>
                    <a:lnTo>
                      <a:pt x="984" y="10735"/>
                    </a:lnTo>
                    <a:lnTo>
                      <a:pt x="1026" y="10756"/>
                    </a:lnTo>
                    <a:lnTo>
                      <a:pt x="1110" y="10923"/>
                    </a:lnTo>
                    <a:lnTo>
                      <a:pt x="1110" y="10986"/>
                    </a:lnTo>
                    <a:lnTo>
                      <a:pt x="1047" y="11090"/>
                    </a:lnTo>
                    <a:lnTo>
                      <a:pt x="1005" y="11090"/>
                    </a:lnTo>
                    <a:lnTo>
                      <a:pt x="942" y="11195"/>
                    </a:lnTo>
                    <a:lnTo>
                      <a:pt x="984" y="11258"/>
                    </a:lnTo>
                    <a:lnTo>
                      <a:pt x="1026" y="11258"/>
                    </a:lnTo>
                    <a:lnTo>
                      <a:pt x="1089" y="11279"/>
                    </a:lnTo>
                    <a:lnTo>
                      <a:pt x="1110" y="11341"/>
                    </a:lnTo>
                    <a:lnTo>
                      <a:pt x="1151" y="11341"/>
                    </a:lnTo>
                    <a:lnTo>
                      <a:pt x="1340" y="11446"/>
                    </a:lnTo>
                    <a:lnTo>
                      <a:pt x="1402" y="11446"/>
                    </a:lnTo>
                    <a:lnTo>
                      <a:pt x="1402" y="11551"/>
                    </a:lnTo>
                    <a:lnTo>
                      <a:pt x="1612" y="11551"/>
                    </a:lnTo>
                    <a:lnTo>
                      <a:pt x="1674" y="11593"/>
                    </a:lnTo>
                    <a:lnTo>
                      <a:pt x="1737" y="11572"/>
                    </a:lnTo>
                    <a:lnTo>
                      <a:pt x="1779" y="11488"/>
                    </a:lnTo>
                    <a:lnTo>
                      <a:pt x="1716" y="11362"/>
                    </a:lnTo>
                    <a:lnTo>
                      <a:pt x="1654" y="11174"/>
                    </a:lnTo>
                    <a:lnTo>
                      <a:pt x="1716" y="11048"/>
                    </a:lnTo>
                    <a:lnTo>
                      <a:pt x="1758" y="10986"/>
                    </a:lnTo>
                    <a:lnTo>
                      <a:pt x="1779" y="11048"/>
                    </a:lnTo>
                    <a:lnTo>
                      <a:pt x="1821" y="11174"/>
                    </a:lnTo>
                    <a:lnTo>
                      <a:pt x="1821" y="11279"/>
                    </a:lnTo>
                    <a:lnTo>
                      <a:pt x="1842" y="11341"/>
                    </a:lnTo>
                    <a:lnTo>
                      <a:pt x="1926" y="11341"/>
                    </a:lnTo>
                    <a:lnTo>
                      <a:pt x="1946" y="11279"/>
                    </a:lnTo>
                    <a:lnTo>
                      <a:pt x="2030" y="11279"/>
                    </a:lnTo>
                    <a:lnTo>
                      <a:pt x="2051" y="11237"/>
                    </a:lnTo>
                    <a:lnTo>
                      <a:pt x="2072" y="11153"/>
                    </a:lnTo>
                    <a:lnTo>
                      <a:pt x="2135" y="11090"/>
                    </a:lnTo>
                    <a:lnTo>
                      <a:pt x="2156" y="10965"/>
                    </a:lnTo>
                    <a:lnTo>
                      <a:pt x="2177" y="10923"/>
                    </a:lnTo>
                    <a:lnTo>
                      <a:pt x="2198" y="10923"/>
                    </a:lnTo>
                    <a:lnTo>
                      <a:pt x="2260" y="11048"/>
                    </a:lnTo>
                    <a:lnTo>
                      <a:pt x="2239" y="11090"/>
                    </a:lnTo>
                    <a:lnTo>
                      <a:pt x="2177" y="11195"/>
                    </a:lnTo>
                    <a:lnTo>
                      <a:pt x="2156" y="11279"/>
                    </a:lnTo>
                    <a:lnTo>
                      <a:pt x="2198" y="11341"/>
                    </a:lnTo>
                    <a:lnTo>
                      <a:pt x="2198" y="11404"/>
                    </a:lnTo>
                    <a:lnTo>
                      <a:pt x="2302" y="11488"/>
                    </a:lnTo>
                    <a:lnTo>
                      <a:pt x="2386" y="11446"/>
                    </a:lnTo>
                    <a:lnTo>
                      <a:pt x="2490" y="11279"/>
                    </a:lnTo>
                    <a:lnTo>
                      <a:pt x="2449" y="11174"/>
                    </a:lnTo>
                    <a:lnTo>
                      <a:pt x="2470" y="11028"/>
                    </a:lnTo>
                    <a:lnTo>
                      <a:pt x="2574" y="10944"/>
                    </a:lnTo>
                    <a:lnTo>
                      <a:pt x="2679" y="10923"/>
                    </a:lnTo>
                    <a:lnTo>
                      <a:pt x="2574" y="11028"/>
                    </a:lnTo>
                    <a:lnTo>
                      <a:pt x="2553" y="11132"/>
                    </a:lnTo>
                    <a:lnTo>
                      <a:pt x="2595" y="11237"/>
                    </a:lnTo>
                    <a:lnTo>
                      <a:pt x="2511" y="11446"/>
                    </a:lnTo>
                    <a:lnTo>
                      <a:pt x="2511" y="11509"/>
                    </a:lnTo>
                    <a:lnTo>
                      <a:pt x="2595" y="11593"/>
                    </a:lnTo>
                    <a:lnTo>
                      <a:pt x="2700" y="11572"/>
                    </a:lnTo>
                    <a:lnTo>
                      <a:pt x="2783" y="11593"/>
                    </a:lnTo>
                    <a:lnTo>
                      <a:pt x="2867" y="11572"/>
                    </a:lnTo>
                    <a:lnTo>
                      <a:pt x="2867" y="11446"/>
                    </a:lnTo>
                    <a:lnTo>
                      <a:pt x="2930" y="11362"/>
                    </a:lnTo>
                    <a:lnTo>
                      <a:pt x="2909" y="11279"/>
                    </a:lnTo>
                    <a:lnTo>
                      <a:pt x="2825" y="11132"/>
                    </a:lnTo>
                    <a:lnTo>
                      <a:pt x="2909" y="10944"/>
                    </a:lnTo>
                    <a:lnTo>
                      <a:pt x="2909" y="10818"/>
                    </a:lnTo>
                    <a:lnTo>
                      <a:pt x="2972" y="10923"/>
                    </a:lnTo>
                    <a:lnTo>
                      <a:pt x="2930" y="11028"/>
                    </a:lnTo>
                    <a:lnTo>
                      <a:pt x="2909" y="11090"/>
                    </a:lnTo>
                    <a:lnTo>
                      <a:pt x="2993" y="11258"/>
                    </a:lnTo>
                    <a:lnTo>
                      <a:pt x="3076" y="11279"/>
                    </a:lnTo>
                    <a:lnTo>
                      <a:pt x="3118" y="11300"/>
                    </a:lnTo>
                    <a:lnTo>
                      <a:pt x="3034" y="11341"/>
                    </a:lnTo>
                    <a:lnTo>
                      <a:pt x="2993" y="11488"/>
                    </a:lnTo>
                    <a:lnTo>
                      <a:pt x="3014" y="11551"/>
                    </a:lnTo>
                    <a:lnTo>
                      <a:pt x="3181" y="11593"/>
                    </a:lnTo>
                    <a:lnTo>
                      <a:pt x="3244" y="11551"/>
                    </a:lnTo>
                    <a:lnTo>
                      <a:pt x="3348" y="11697"/>
                    </a:lnTo>
                    <a:lnTo>
                      <a:pt x="3348" y="11802"/>
                    </a:lnTo>
                    <a:lnTo>
                      <a:pt x="3286" y="11906"/>
                    </a:lnTo>
                    <a:lnTo>
                      <a:pt x="3181" y="11990"/>
                    </a:lnTo>
                    <a:lnTo>
                      <a:pt x="3223" y="12011"/>
                    </a:lnTo>
                    <a:lnTo>
                      <a:pt x="3286" y="12095"/>
                    </a:lnTo>
                    <a:lnTo>
                      <a:pt x="3369" y="12095"/>
                    </a:lnTo>
                    <a:lnTo>
                      <a:pt x="3495" y="12074"/>
                    </a:lnTo>
                    <a:lnTo>
                      <a:pt x="3537" y="12095"/>
                    </a:lnTo>
                    <a:lnTo>
                      <a:pt x="3725" y="11927"/>
                    </a:lnTo>
                    <a:lnTo>
                      <a:pt x="3830" y="11969"/>
                    </a:lnTo>
                    <a:lnTo>
                      <a:pt x="3871" y="11990"/>
                    </a:lnTo>
                    <a:lnTo>
                      <a:pt x="4039" y="11823"/>
                    </a:lnTo>
                    <a:lnTo>
                      <a:pt x="4123" y="11802"/>
                    </a:lnTo>
                    <a:lnTo>
                      <a:pt x="4227" y="11655"/>
                    </a:lnTo>
                    <a:lnTo>
                      <a:pt x="4290" y="11593"/>
                    </a:lnTo>
                    <a:lnTo>
                      <a:pt x="4332" y="11613"/>
                    </a:lnTo>
                    <a:lnTo>
                      <a:pt x="4290" y="11781"/>
                    </a:lnTo>
                    <a:lnTo>
                      <a:pt x="4269" y="11906"/>
                    </a:lnTo>
                    <a:lnTo>
                      <a:pt x="4290" y="11927"/>
                    </a:lnTo>
                    <a:lnTo>
                      <a:pt x="4395" y="11865"/>
                    </a:lnTo>
                    <a:lnTo>
                      <a:pt x="4478" y="11718"/>
                    </a:lnTo>
                    <a:lnTo>
                      <a:pt x="4583" y="11655"/>
                    </a:lnTo>
                    <a:lnTo>
                      <a:pt x="4687" y="11655"/>
                    </a:lnTo>
                    <a:lnTo>
                      <a:pt x="4813" y="11446"/>
                    </a:lnTo>
                    <a:lnTo>
                      <a:pt x="4876" y="11237"/>
                    </a:lnTo>
                    <a:lnTo>
                      <a:pt x="4855" y="11153"/>
                    </a:lnTo>
                    <a:lnTo>
                      <a:pt x="4876" y="11048"/>
                    </a:lnTo>
                    <a:lnTo>
                      <a:pt x="4792" y="11028"/>
                    </a:lnTo>
                    <a:lnTo>
                      <a:pt x="4750" y="11048"/>
                    </a:lnTo>
                    <a:lnTo>
                      <a:pt x="4667" y="11048"/>
                    </a:lnTo>
                    <a:lnTo>
                      <a:pt x="4541" y="11132"/>
                    </a:lnTo>
                    <a:lnTo>
                      <a:pt x="4478" y="11195"/>
                    </a:lnTo>
                    <a:lnTo>
                      <a:pt x="4374" y="11195"/>
                    </a:lnTo>
                    <a:lnTo>
                      <a:pt x="4457" y="11090"/>
                    </a:lnTo>
                    <a:lnTo>
                      <a:pt x="4478" y="11028"/>
                    </a:lnTo>
                    <a:lnTo>
                      <a:pt x="4374" y="11048"/>
                    </a:lnTo>
                    <a:lnTo>
                      <a:pt x="4353" y="10986"/>
                    </a:lnTo>
                    <a:lnTo>
                      <a:pt x="4374" y="10923"/>
                    </a:lnTo>
                    <a:lnTo>
                      <a:pt x="4457" y="10923"/>
                    </a:lnTo>
                    <a:lnTo>
                      <a:pt x="4499" y="10735"/>
                    </a:lnTo>
                    <a:lnTo>
                      <a:pt x="4562" y="10651"/>
                    </a:lnTo>
                    <a:lnTo>
                      <a:pt x="4541" y="10546"/>
                    </a:lnTo>
                    <a:lnTo>
                      <a:pt x="4395" y="10463"/>
                    </a:lnTo>
                    <a:lnTo>
                      <a:pt x="4185" y="10525"/>
                    </a:lnTo>
                    <a:lnTo>
                      <a:pt x="4060" y="10630"/>
                    </a:lnTo>
                    <a:lnTo>
                      <a:pt x="4123" y="10504"/>
                    </a:lnTo>
                    <a:lnTo>
                      <a:pt x="4039" y="10358"/>
                    </a:lnTo>
                    <a:lnTo>
                      <a:pt x="3892" y="10295"/>
                    </a:lnTo>
                    <a:lnTo>
                      <a:pt x="3830" y="10316"/>
                    </a:lnTo>
                    <a:lnTo>
                      <a:pt x="3767" y="10358"/>
                    </a:lnTo>
                    <a:lnTo>
                      <a:pt x="3725" y="10358"/>
                    </a:lnTo>
                    <a:lnTo>
                      <a:pt x="3599" y="10525"/>
                    </a:lnTo>
                    <a:lnTo>
                      <a:pt x="3495" y="10525"/>
                    </a:lnTo>
                    <a:lnTo>
                      <a:pt x="3558" y="10337"/>
                    </a:lnTo>
                    <a:lnTo>
                      <a:pt x="3453" y="10232"/>
                    </a:lnTo>
                    <a:lnTo>
                      <a:pt x="3809" y="10232"/>
                    </a:lnTo>
                    <a:lnTo>
                      <a:pt x="3830" y="10191"/>
                    </a:lnTo>
                    <a:lnTo>
                      <a:pt x="3725" y="10044"/>
                    </a:lnTo>
                    <a:lnTo>
                      <a:pt x="3767" y="9981"/>
                    </a:lnTo>
                    <a:lnTo>
                      <a:pt x="3830" y="9793"/>
                    </a:lnTo>
                    <a:lnTo>
                      <a:pt x="3830" y="9709"/>
                    </a:lnTo>
                    <a:lnTo>
                      <a:pt x="3934" y="9605"/>
                    </a:lnTo>
                    <a:lnTo>
                      <a:pt x="3934" y="9668"/>
                    </a:lnTo>
                    <a:lnTo>
                      <a:pt x="3955" y="9730"/>
                    </a:lnTo>
                    <a:lnTo>
                      <a:pt x="3934" y="9835"/>
                    </a:lnTo>
                    <a:lnTo>
                      <a:pt x="3871" y="9898"/>
                    </a:lnTo>
                    <a:lnTo>
                      <a:pt x="3934" y="10128"/>
                    </a:lnTo>
                    <a:lnTo>
                      <a:pt x="4164" y="10421"/>
                    </a:lnTo>
                    <a:lnTo>
                      <a:pt x="4332" y="10442"/>
                    </a:lnTo>
                    <a:lnTo>
                      <a:pt x="4353" y="10421"/>
                    </a:lnTo>
                    <a:lnTo>
                      <a:pt x="4478" y="10421"/>
                    </a:lnTo>
                    <a:lnTo>
                      <a:pt x="4771" y="10546"/>
                    </a:lnTo>
                    <a:lnTo>
                      <a:pt x="4813" y="10525"/>
                    </a:lnTo>
                    <a:lnTo>
                      <a:pt x="4897" y="10358"/>
                    </a:lnTo>
                    <a:lnTo>
                      <a:pt x="4980" y="10295"/>
                    </a:lnTo>
                    <a:lnTo>
                      <a:pt x="5022" y="10295"/>
                    </a:lnTo>
                    <a:lnTo>
                      <a:pt x="4980" y="10358"/>
                    </a:lnTo>
                    <a:lnTo>
                      <a:pt x="5064" y="10400"/>
                    </a:lnTo>
                    <a:lnTo>
                      <a:pt x="5169" y="10337"/>
                    </a:lnTo>
                    <a:lnTo>
                      <a:pt x="5190" y="10253"/>
                    </a:lnTo>
                    <a:lnTo>
                      <a:pt x="5211" y="10212"/>
                    </a:lnTo>
                    <a:lnTo>
                      <a:pt x="5273" y="10253"/>
                    </a:lnTo>
                    <a:lnTo>
                      <a:pt x="5399" y="10212"/>
                    </a:lnTo>
                    <a:lnTo>
                      <a:pt x="5399" y="10086"/>
                    </a:lnTo>
                    <a:lnTo>
                      <a:pt x="5545" y="9981"/>
                    </a:lnTo>
                    <a:lnTo>
                      <a:pt x="5545" y="9877"/>
                    </a:lnTo>
                    <a:lnTo>
                      <a:pt x="5524" y="9835"/>
                    </a:lnTo>
                    <a:lnTo>
                      <a:pt x="5420" y="9835"/>
                    </a:lnTo>
                    <a:lnTo>
                      <a:pt x="5524" y="9730"/>
                    </a:lnTo>
                    <a:lnTo>
                      <a:pt x="5545" y="9521"/>
                    </a:lnTo>
                    <a:lnTo>
                      <a:pt x="5713" y="9500"/>
                    </a:lnTo>
                    <a:lnTo>
                      <a:pt x="5943" y="9563"/>
                    </a:lnTo>
                    <a:lnTo>
                      <a:pt x="6027" y="9626"/>
                    </a:lnTo>
                    <a:lnTo>
                      <a:pt x="6173" y="9626"/>
                    </a:lnTo>
                    <a:lnTo>
                      <a:pt x="6278" y="9563"/>
                    </a:lnTo>
                    <a:lnTo>
                      <a:pt x="6382" y="9563"/>
                    </a:lnTo>
                    <a:lnTo>
                      <a:pt x="6466" y="9668"/>
                    </a:lnTo>
                    <a:lnTo>
                      <a:pt x="6571" y="9626"/>
                    </a:lnTo>
                    <a:lnTo>
                      <a:pt x="6675" y="9521"/>
                    </a:lnTo>
                    <a:lnTo>
                      <a:pt x="6759" y="9479"/>
                    </a:lnTo>
                    <a:lnTo>
                      <a:pt x="6759" y="9396"/>
                    </a:lnTo>
                    <a:lnTo>
                      <a:pt x="6633" y="9396"/>
                    </a:lnTo>
                    <a:lnTo>
                      <a:pt x="6278" y="9207"/>
                    </a:lnTo>
                    <a:lnTo>
                      <a:pt x="6257" y="9144"/>
                    </a:lnTo>
                    <a:lnTo>
                      <a:pt x="6340" y="9082"/>
                    </a:lnTo>
                    <a:lnTo>
                      <a:pt x="6445" y="9103"/>
                    </a:lnTo>
                    <a:lnTo>
                      <a:pt x="6487" y="9165"/>
                    </a:lnTo>
                    <a:lnTo>
                      <a:pt x="6592" y="9144"/>
                    </a:lnTo>
                    <a:lnTo>
                      <a:pt x="6780" y="9291"/>
                    </a:lnTo>
                    <a:lnTo>
                      <a:pt x="6864" y="9270"/>
                    </a:lnTo>
                    <a:lnTo>
                      <a:pt x="6989" y="9165"/>
                    </a:lnTo>
                    <a:lnTo>
                      <a:pt x="7073" y="9144"/>
                    </a:lnTo>
                    <a:lnTo>
                      <a:pt x="7115" y="9061"/>
                    </a:lnTo>
                    <a:lnTo>
                      <a:pt x="7094" y="8935"/>
                    </a:lnTo>
                    <a:lnTo>
                      <a:pt x="6968" y="8831"/>
                    </a:lnTo>
                    <a:lnTo>
                      <a:pt x="6884" y="8831"/>
                    </a:lnTo>
                    <a:lnTo>
                      <a:pt x="6864" y="8747"/>
                    </a:lnTo>
                    <a:lnTo>
                      <a:pt x="6738" y="8684"/>
                    </a:lnTo>
                    <a:lnTo>
                      <a:pt x="6738" y="8642"/>
                    </a:lnTo>
                    <a:lnTo>
                      <a:pt x="6864" y="8663"/>
                    </a:lnTo>
                    <a:lnTo>
                      <a:pt x="6947" y="8684"/>
                    </a:lnTo>
                    <a:lnTo>
                      <a:pt x="6968" y="8768"/>
                    </a:lnTo>
                    <a:lnTo>
                      <a:pt x="7031" y="8789"/>
                    </a:lnTo>
                    <a:lnTo>
                      <a:pt x="7156" y="8789"/>
                    </a:lnTo>
                    <a:lnTo>
                      <a:pt x="7198" y="8852"/>
                    </a:lnTo>
                    <a:lnTo>
                      <a:pt x="7387" y="8726"/>
                    </a:lnTo>
                    <a:lnTo>
                      <a:pt x="7428" y="8726"/>
                    </a:lnTo>
                    <a:lnTo>
                      <a:pt x="7470" y="8538"/>
                    </a:lnTo>
                    <a:lnTo>
                      <a:pt x="7596" y="8328"/>
                    </a:lnTo>
                    <a:lnTo>
                      <a:pt x="7596" y="8224"/>
                    </a:lnTo>
                    <a:lnTo>
                      <a:pt x="7512" y="8161"/>
                    </a:lnTo>
                    <a:lnTo>
                      <a:pt x="7387" y="8056"/>
                    </a:lnTo>
                    <a:lnTo>
                      <a:pt x="7198" y="8056"/>
                    </a:lnTo>
                    <a:lnTo>
                      <a:pt x="7094" y="8119"/>
                    </a:lnTo>
                    <a:lnTo>
                      <a:pt x="7094" y="8035"/>
                    </a:lnTo>
                    <a:lnTo>
                      <a:pt x="7219" y="7994"/>
                    </a:lnTo>
                    <a:lnTo>
                      <a:pt x="7366" y="7994"/>
                    </a:lnTo>
                    <a:lnTo>
                      <a:pt x="7387" y="7931"/>
                    </a:lnTo>
                    <a:lnTo>
                      <a:pt x="7198" y="7784"/>
                    </a:lnTo>
                    <a:lnTo>
                      <a:pt x="7115" y="7743"/>
                    </a:lnTo>
                    <a:lnTo>
                      <a:pt x="7010" y="7743"/>
                    </a:lnTo>
                    <a:lnTo>
                      <a:pt x="6968" y="7722"/>
                    </a:lnTo>
                    <a:lnTo>
                      <a:pt x="6947" y="7743"/>
                    </a:lnTo>
                    <a:lnTo>
                      <a:pt x="6843" y="7784"/>
                    </a:lnTo>
                    <a:lnTo>
                      <a:pt x="6801" y="7743"/>
                    </a:lnTo>
                    <a:lnTo>
                      <a:pt x="6780" y="7784"/>
                    </a:lnTo>
                    <a:lnTo>
                      <a:pt x="6675" y="7784"/>
                    </a:lnTo>
                    <a:lnTo>
                      <a:pt x="6675" y="7701"/>
                    </a:lnTo>
                    <a:lnTo>
                      <a:pt x="6696" y="7638"/>
                    </a:lnTo>
                    <a:lnTo>
                      <a:pt x="6487" y="7533"/>
                    </a:lnTo>
                    <a:lnTo>
                      <a:pt x="6466" y="7491"/>
                    </a:lnTo>
                    <a:lnTo>
                      <a:pt x="6466" y="7491"/>
                    </a:lnTo>
                    <a:lnTo>
                      <a:pt x="6571" y="7533"/>
                    </a:lnTo>
                    <a:lnTo>
                      <a:pt x="6759" y="7575"/>
                    </a:lnTo>
                    <a:lnTo>
                      <a:pt x="6843" y="7617"/>
                    </a:lnTo>
                    <a:lnTo>
                      <a:pt x="6801" y="7701"/>
                    </a:lnTo>
                    <a:lnTo>
                      <a:pt x="6801" y="7701"/>
                    </a:lnTo>
                    <a:lnTo>
                      <a:pt x="6989" y="7638"/>
                    </a:lnTo>
                    <a:lnTo>
                      <a:pt x="7198" y="7638"/>
                    </a:lnTo>
                    <a:lnTo>
                      <a:pt x="7324" y="7743"/>
                    </a:lnTo>
                    <a:lnTo>
                      <a:pt x="7366" y="7722"/>
                    </a:lnTo>
                    <a:lnTo>
                      <a:pt x="7387" y="7596"/>
                    </a:lnTo>
                    <a:lnTo>
                      <a:pt x="7115" y="7512"/>
                    </a:lnTo>
                    <a:lnTo>
                      <a:pt x="6905" y="7491"/>
                    </a:lnTo>
                    <a:lnTo>
                      <a:pt x="6759" y="7429"/>
                    </a:lnTo>
                    <a:lnTo>
                      <a:pt x="6780" y="7387"/>
                    </a:lnTo>
                    <a:lnTo>
                      <a:pt x="6884" y="7366"/>
                    </a:lnTo>
                    <a:lnTo>
                      <a:pt x="6989" y="7429"/>
                    </a:lnTo>
                    <a:lnTo>
                      <a:pt x="7219" y="7491"/>
                    </a:lnTo>
                    <a:lnTo>
                      <a:pt x="7408" y="7491"/>
                    </a:lnTo>
                    <a:lnTo>
                      <a:pt x="7470" y="7596"/>
                    </a:lnTo>
                    <a:lnTo>
                      <a:pt x="7470" y="7722"/>
                    </a:lnTo>
                    <a:lnTo>
                      <a:pt x="7491" y="7805"/>
                    </a:lnTo>
                    <a:lnTo>
                      <a:pt x="7638" y="7910"/>
                    </a:lnTo>
                    <a:lnTo>
                      <a:pt x="7805" y="7952"/>
                    </a:lnTo>
                    <a:lnTo>
                      <a:pt x="7889" y="8035"/>
                    </a:lnTo>
                    <a:lnTo>
                      <a:pt x="7910" y="8035"/>
                    </a:lnTo>
                    <a:lnTo>
                      <a:pt x="7993" y="7994"/>
                    </a:lnTo>
                    <a:lnTo>
                      <a:pt x="7952" y="7847"/>
                    </a:lnTo>
                    <a:lnTo>
                      <a:pt x="7993" y="7743"/>
                    </a:lnTo>
                    <a:lnTo>
                      <a:pt x="7952" y="7701"/>
                    </a:lnTo>
                    <a:lnTo>
                      <a:pt x="8056" y="7617"/>
                    </a:lnTo>
                    <a:lnTo>
                      <a:pt x="7993" y="7575"/>
                    </a:lnTo>
                    <a:lnTo>
                      <a:pt x="7680" y="7491"/>
                    </a:lnTo>
                    <a:lnTo>
                      <a:pt x="7554" y="7512"/>
                    </a:lnTo>
                    <a:lnTo>
                      <a:pt x="7512" y="7512"/>
                    </a:lnTo>
                    <a:lnTo>
                      <a:pt x="7408" y="7408"/>
                    </a:lnTo>
                    <a:lnTo>
                      <a:pt x="7282" y="7387"/>
                    </a:lnTo>
                    <a:lnTo>
                      <a:pt x="7198" y="7282"/>
                    </a:lnTo>
                    <a:lnTo>
                      <a:pt x="7115" y="7282"/>
                    </a:lnTo>
                    <a:lnTo>
                      <a:pt x="7073" y="7324"/>
                    </a:lnTo>
                    <a:lnTo>
                      <a:pt x="6989" y="7324"/>
                    </a:lnTo>
                    <a:lnTo>
                      <a:pt x="7010" y="7219"/>
                    </a:lnTo>
                    <a:lnTo>
                      <a:pt x="6864" y="7178"/>
                    </a:lnTo>
                    <a:lnTo>
                      <a:pt x="6843" y="7094"/>
                    </a:lnTo>
                    <a:lnTo>
                      <a:pt x="6947" y="7073"/>
                    </a:lnTo>
                    <a:lnTo>
                      <a:pt x="6989" y="7115"/>
                    </a:lnTo>
                    <a:lnTo>
                      <a:pt x="7094" y="7157"/>
                    </a:lnTo>
                    <a:lnTo>
                      <a:pt x="7156" y="7073"/>
                    </a:lnTo>
                    <a:lnTo>
                      <a:pt x="7115" y="7010"/>
                    </a:lnTo>
                    <a:lnTo>
                      <a:pt x="7156" y="6968"/>
                    </a:lnTo>
                    <a:lnTo>
                      <a:pt x="7219" y="7052"/>
                    </a:lnTo>
                    <a:lnTo>
                      <a:pt x="7219" y="7178"/>
                    </a:lnTo>
                    <a:lnTo>
                      <a:pt x="7324" y="7219"/>
                    </a:lnTo>
                    <a:lnTo>
                      <a:pt x="7638" y="7303"/>
                    </a:lnTo>
                    <a:lnTo>
                      <a:pt x="7700" y="7261"/>
                    </a:lnTo>
                    <a:lnTo>
                      <a:pt x="7554" y="7052"/>
                    </a:lnTo>
                    <a:lnTo>
                      <a:pt x="7408" y="6989"/>
                    </a:lnTo>
                    <a:lnTo>
                      <a:pt x="7303" y="6947"/>
                    </a:lnTo>
                    <a:lnTo>
                      <a:pt x="7303" y="6864"/>
                    </a:lnTo>
                    <a:lnTo>
                      <a:pt x="7324" y="6801"/>
                    </a:lnTo>
                    <a:lnTo>
                      <a:pt x="7408" y="6906"/>
                    </a:lnTo>
                    <a:lnTo>
                      <a:pt x="7554" y="6906"/>
                    </a:lnTo>
                    <a:lnTo>
                      <a:pt x="7638" y="6968"/>
                    </a:lnTo>
                    <a:lnTo>
                      <a:pt x="7680" y="7073"/>
                    </a:lnTo>
                    <a:lnTo>
                      <a:pt x="7721" y="7052"/>
                    </a:lnTo>
                    <a:lnTo>
                      <a:pt x="7805" y="7157"/>
                    </a:lnTo>
                    <a:lnTo>
                      <a:pt x="7910" y="7199"/>
                    </a:lnTo>
                    <a:lnTo>
                      <a:pt x="7952" y="7261"/>
                    </a:lnTo>
                    <a:lnTo>
                      <a:pt x="8014" y="7282"/>
                    </a:lnTo>
                    <a:lnTo>
                      <a:pt x="8077" y="7178"/>
                    </a:lnTo>
                    <a:lnTo>
                      <a:pt x="8203" y="7178"/>
                    </a:lnTo>
                    <a:lnTo>
                      <a:pt x="8307" y="7282"/>
                    </a:lnTo>
                    <a:lnTo>
                      <a:pt x="8349" y="7261"/>
                    </a:lnTo>
                    <a:lnTo>
                      <a:pt x="8349" y="7157"/>
                    </a:lnTo>
                    <a:lnTo>
                      <a:pt x="8412" y="7157"/>
                    </a:lnTo>
                    <a:lnTo>
                      <a:pt x="8516" y="7261"/>
                    </a:lnTo>
                    <a:lnTo>
                      <a:pt x="8642" y="7261"/>
                    </a:lnTo>
                    <a:lnTo>
                      <a:pt x="8684" y="7199"/>
                    </a:lnTo>
                    <a:lnTo>
                      <a:pt x="8684" y="6885"/>
                    </a:lnTo>
                    <a:lnTo>
                      <a:pt x="8433" y="6634"/>
                    </a:lnTo>
                    <a:lnTo>
                      <a:pt x="8349" y="6634"/>
                    </a:lnTo>
                    <a:lnTo>
                      <a:pt x="8307" y="6655"/>
                    </a:lnTo>
                    <a:lnTo>
                      <a:pt x="8224" y="6634"/>
                    </a:lnTo>
                    <a:lnTo>
                      <a:pt x="8244" y="6571"/>
                    </a:lnTo>
                    <a:lnTo>
                      <a:pt x="8433" y="6550"/>
                    </a:lnTo>
                    <a:lnTo>
                      <a:pt x="8516" y="6571"/>
                    </a:lnTo>
                    <a:lnTo>
                      <a:pt x="8558" y="6550"/>
                    </a:lnTo>
                    <a:lnTo>
                      <a:pt x="8642" y="6592"/>
                    </a:lnTo>
                    <a:lnTo>
                      <a:pt x="8642" y="6696"/>
                    </a:lnTo>
                    <a:lnTo>
                      <a:pt x="8684" y="6759"/>
                    </a:lnTo>
                    <a:lnTo>
                      <a:pt x="8851" y="6780"/>
                    </a:lnTo>
                    <a:lnTo>
                      <a:pt x="8851" y="6968"/>
                    </a:lnTo>
                    <a:lnTo>
                      <a:pt x="8893" y="7052"/>
                    </a:lnTo>
                    <a:lnTo>
                      <a:pt x="8998" y="7052"/>
                    </a:lnTo>
                    <a:lnTo>
                      <a:pt x="9060" y="7094"/>
                    </a:lnTo>
                    <a:lnTo>
                      <a:pt x="9353" y="7115"/>
                    </a:lnTo>
                    <a:lnTo>
                      <a:pt x="9500" y="7115"/>
                    </a:lnTo>
                    <a:lnTo>
                      <a:pt x="9688" y="6947"/>
                    </a:lnTo>
                    <a:lnTo>
                      <a:pt x="9709" y="6864"/>
                    </a:lnTo>
                    <a:lnTo>
                      <a:pt x="9605" y="6801"/>
                    </a:lnTo>
                    <a:lnTo>
                      <a:pt x="9563" y="6843"/>
                    </a:lnTo>
                    <a:lnTo>
                      <a:pt x="9500" y="6780"/>
                    </a:lnTo>
                    <a:lnTo>
                      <a:pt x="9563" y="6759"/>
                    </a:lnTo>
                    <a:lnTo>
                      <a:pt x="9709" y="6696"/>
                    </a:lnTo>
                    <a:lnTo>
                      <a:pt x="9835" y="6738"/>
                    </a:lnTo>
                    <a:lnTo>
                      <a:pt x="9981" y="6675"/>
                    </a:lnTo>
                    <a:lnTo>
                      <a:pt x="10002" y="6571"/>
                    </a:lnTo>
                    <a:lnTo>
                      <a:pt x="9918" y="6466"/>
                    </a:lnTo>
                    <a:lnTo>
                      <a:pt x="9625" y="6466"/>
                    </a:lnTo>
                    <a:lnTo>
                      <a:pt x="9395" y="6424"/>
                    </a:lnTo>
                    <a:lnTo>
                      <a:pt x="9416" y="6362"/>
                    </a:lnTo>
                    <a:lnTo>
                      <a:pt x="9521" y="6362"/>
                    </a:lnTo>
                    <a:lnTo>
                      <a:pt x="9563" y="6257"/>
                    </a:lnTo>
                    <a:lnTo>
                      <a:pt x="9605" y="6278"/>
                    </a:lnTo>
                    <a:lnTo>
                      <a:pt x="9625" y="6383"/>
                    </a:lnTo>
                    <a:lnTo>
                      <a:pt x="9709" y="6383"/>
                    </a:lnTo>
                    <a:lnTo>
                      <a:pt x="9772" y="6341"/>
                    </a:lnTo>
                    <a:lnTo>
                      <a:pt x="9981" y="6424"/>
                    </a:lnTo>
                    <a:lnTo>
                      <a:pt x="10044" y="6362"/>
                    </a:lnTo>
                    <a:lnTo>
                      <a:pt x="10149" y="6445"/>
                    </a:lnTo>
                    <a:lnTo>
                      <a:pt x="10211" y="6445"/>
                    </a:lnTo>
                    <a:lnTo>
                      <a:pt x="10316" y="6320"/>
                    </a:lnTo>
                    <a:lnTo>
                      <a:pt x="10295" y="6236"/>
                    </a:lnTo>
                    <a:lnTo>
                      <a:pt x="10149" y="6152"/>
                    </a:lnTo>
                    <a:lnTo>
                      <a:pt x="10211" y="6048"/>
                    </a:lnTo>
                    <a:lnTo>
                      <a:pt x="10253" y="6006"/>
                    </a:lnTo>
                    <a:lnTo>
                      <a:pt x="10232" y="5839"/>
                    </a:lnTo>
                    <a:lnTo>
                      <a:pt x="10316" y="5901"/>
                    </a:lnTo>
                    <a:lnTo>
                      <a:pt x="10316" y="6006"/>
                    </a:lnTo>
                    <a:lnTo>
                      <a:pt x="10253" y="6069"/>
                    </a:lnTo>
                    <a:lnTo>
                      <a:pt x="10295" y="6152"/>
                    </a:lnTo>
                    <a:lnTo>
                      <a:pt x="10358" y="6173"/>
                    </a:lnTo>
                    <a:lnTo>
                      <a:pt x="10441" y="6111"/>
                    </a:lnTo>
                    <a:lnTo>
                      <a:pt x="10734" y="6111"/>
                    </a:lnTo>
                    <a:lnTo>
                      <a:pt x="10776" y="6027"/>
                    </a:lnTo>
                    <a:lnTo>
                      <a:pt x="10923" y="5922"/>
                    </a:lnTo>
                    <a:lnTo>
                      <a:pt x="10881" y="5797"/>
                    </a:lnTo>
                    <a:lnTo>
                      <a:pt x="10944" y="5755"/>
                    </a:lnTo>
                    <a:lnTo>
                      <a:pt x="11048" y="5755"/>
                    </a:lnTo>
                    <a:lnTo>
                      <a:pt x="11132" y="5650"/>
                    </a:lnTo>
                    <a:lnTo>
                      <a:pt x="11216" y="5692"/>
                    </a:lnTo>
                    <a:lnTo>
                      <a:pt x="11299" y="5629"/>
                    </a:lnTo>
                    <a:lnTo>
                      <a:pt x="11550" y="5608"/>
                    </a:lnTo>
                    <a:lnTo>
                      <a:pt x="11613" y="5483"/>
                    </a:lnTo>
                    <a:lnTo>
                      <a:pt x="11822" y="5420"/>
                    </a:lnTo>
                    <a:lnTo>
                      <a:pt x="11927" y="5336"/>
                    </a:lnTo>
                    <a:lnTo>
                      <a:pt x="12073" y="5336"/>
                    </a:lnTo>
                    <a:lnTo>
                      <a:pt x="12136" y="5315"/>
                    </a:lnTo>
                    <a:lnTo>
                      <a:pt x="12262" y="5315"/>
                    </a:lnTo>
                    <a:lnTo>
                      <a:pt x="12429" y="5232"/>
                    </a:lnTo>
                    <a:lnTo>
                      <a:pt x="12555" y="5106"/>
                    </a:lnTo>
                    <a:lnTo>
                      <a:pt x="12659" y="5085"/>
                    </a:lnTo>
                    <a:lnTo>
                      <a:pt x="12743" y="4960"/>
                    </a:lnTo>
                    <a:lnTo>
                      <a:pt x="12952" y="4918"/>
                    </a:lnTo>
                    <a:lnTo>
                      <a:pt x="13036" y="4876"/>
                    </a:lnTo>
                    <a:lnTo>
                      <a:pt x="13224" y="4771"/>
                    </a:lnTo>
                    <a:lnTo>
                      <a:pt x="13308" y="4604"/>
                    </a:lnTo>
                    <a:lnTo>
                      <a:pt x="13371" y="4458"/>
                    </a:lnTo>
                    <a:lnTo>
                      <a:pt x="13182" y="4458"/>
                    </a:lnTo>
                    <a:lnTo>
                      <a:pt x="13057" y="4478"/>
                    </a:lnTo>
                    <a:lnTo>
                      <a:pt x="12973" y="4437"/>
                    </a:lnTo>
                    <a:lnTo>
                      <a:pt x="12848" y="4458"/>
                    </a:lnTo>
                    <a:lnTo>
                      <a:pt x="12659" y="4646"/>
                    </a:lnTo>
                    <a:lnTo>
                      <a:pt x="12387" y="4667"/>
                    </a:lnTo>
                    <a:lnTo>
                      <a:pt x="11927" y="4709"/>
                    </a:lnTo>
                    <a:lnTo>
                      <a:pt x="11801" y="4688"/>
                    </a:lnTo>
                    <a:lnTo>
                      <a:pt x="11488" y="4688"/>
                    </a:lnTo>
                    <a:lnTo>
                      <a:pt x="11299" y="4771"/>
                    </a:lnTo>
                    <a:lnTo>
                      <a:pt x="11299" y="4667"/>
                    </a:lnTo>
                    <a:lnTo>
                      <a:pt x="11174" y="4667"/>
                    </a:lnTo>
                    <a:lnTo>
                      <a:pt x="11216" y="4562"/>
                    </a:lnTo>
                    <a:lnTo>
                      <a:pt x="11362" y="4562"/>
                    </a:lnTo>
                    <a:lnTo>
                      <a:pt x="11446" y="4583"/>
                    </a:lnTo>
                    <a:lnTo>
                      <a:pt x="11550" y="4541"/>
                    </a:lnTo>
                    <a:lnTo>
                      <a:pt x="11571" y="4604"/>
                    </a:lnTo>
                    <a:lnTo>
                      <a:pt x="11718" y="4604"/>
                    </a:lnTo>
                    <a:lnTo>
                      <a:pt x="11906" y="4583"/>
                    </a:lnTo>
                    <a:lnTo>
                      <a:pt x="12032" y="4583"/>
                    </a:lnTo>
                    <a:lnTo>
                      <a:pt x="12346" y="4541"/>
                    </a:lnTo>
                    <a:lnTo>
                      <a:pt x="12848" y="4332"/>
                    </a:lnTo>
                    <a:lnTo>
                      <a:pt x="12931" y="4269"/>
                    </a:lnTo>
                    <a:lnTo>
                      <a:pt x="12848" y="4186"/>
                    </a:lnTo>
                    <a:lnTo>
                      <a:pt x="12638" y="4144"/>
                    </a:lnTo>
                    <a:lnTo>
                      <a:pt x="12262" y="4081"/>
                    </a:lnTo>
                    <a:lnTo>
                      <a:pt x="12199" y="3976"/>
                    </a:lnTo>
                    <a:lnTo>
                      <a:pt x="12199" y="3976"/>
                    </a:lnTo>
                    <a:lnTo>
                      <a:pt x="12346" y="4060"/>
                    </a:lnTo>
                    <a:lnTo>
                      <a:pt x="12450" y="4039"/>
                    </a:lnTo>
                    <a:lnTo>
                      <a:pt x="12450" y="3976"/>
                    </a:lnTo>
                    <a:lnTo>
                      <a:pt x="12325" y="3851"/>
                    </a:lnTo>
                    <a:lnTo>
                      <a:pt x="12304" y="3725"/>
                    </a:lnTo>
                    <a:lnTo>
                      <a:pt x="12408" y="3851"/>
                    </a:lnTo>
                    <a:lnTo>
                      <a:pt x="12597" y="4060"/>
                    </a:lnTo>
                    <a:lnTo>
                      <a:pt x="12638" y="4060"/>
                    </a:lnTo>
                    <a:lnTo>
                      <a:pt x="12722" y="4018"/>
                    </a:lnTo>
                    <a:lnTo>
                      <a:pt x="12764" y="4081"/>
                    </a:lnTo>
                    <a:lnTo>
                      <a:pt x="12973" y="4081"/>
                    </a:lnTo>
                    <a:lnTo>
                      <a:pt x="13057" y="4144"/>
                    </a:lnTo>
                    <a:lnTo>
                      <a:pt x="13141" y="4144"/>
                    </a:lnTo>
                    <a:lnTo>
                      <a:pt x="13287" y="4165"/>
                    </a:lnTo>
                    <a:lnTo>
                      <a:pt x="13371" y="4123"/>
                    </a:lnTo>
                    <a:lnTo>
                      <a:pt x="13308" y="4081"/>
                    </a:lnTo>
                    <a:lnTo>
                      <a:pt x="13162" y="4060"/>
                    </a:lnTo>
                    <a:lnTo>
                      <a:pt x="13162" y="3976"/>
                    </a:lnTo>
                    <a:lnTo>
                      <a:pt x="13350" y="4018"/>
                    </a:lnTo>
                    <a:lnTo>
                      <a:pt x="13475" y="4060"/>
                    </a:lnTo>
                    <a:lnTo>
                      <a:pt x="13601" y="4165"/>
                    </a:lnTo>
                    <a:lnTo>
                      <a:pt x="13664" y="4144"/>
                    </a:lnTo>
                    <a:lnTo>
                      <a:pt x="13706" y="4018"/>
                    </a:lnTo>
                    <a:lnTo>
                      <a:pt x="13810" y="4081"/>
                    </a:lnTo>
                    <a:lnTo>
                      <a:pt x="13978" y="4081"/>
                    </a:lnTo>
                    <a:lnTo>
                      <a:pt x="14124" y="4039"/>
                    </a:lnTo>
                    <a:lnTo>
                      <a:pt x="14229" y="4018"/>
                    </a:lnTo>
                    <a:lnTo>
                      <a:pt x="14354" y="3914"/>
                    </a:lnTo>
                    <a:lnTo>
                      <a:pt x="14710" y="3746"/>
                    </a:lnTo>
                    <a:lnTo>
                      <a:pt x="14794" y="3662"/>
                    </a:lnTo>
                    <a:lnTo>
                      <a:pt x="14794" y="3621"/>
                    </a:lnTo>
                    <a:lnTo>
                      <a:pt x="14877" y="3600"/>
                    </a:lnTo>
                    <a:lnTo>
                      <a:pt x="15003" y="3621"/>
                    </a:lnTo>
                    <a:lnTo>
                      <a:pt x="15045" y="3558"/>
                    </a:lnTo>
                    <a:lnTo>
                      <a:pt x="15275" y="3432"/>
                    </a:lnTo>
                    <a:lnTo>
                      <a:pt x="15400" y="3181"/>
                    </a:lnTo>
                    <a:lnTo>
                      <a:pt x="15463" y="2909"/>
                    </a:lnTo>
                    <a:lnTo>
                      <a:pt x="15442" y="2721"/>
                    </a:lnTo>
                    <a:lnTo>
                      <a:pt x="15379" y="2595"/>
                    </a:lnTo>
                    <a:lnTo>
                      <a:pt x="15233" y="2512"/>
                    </a:lnTo>
                    <a:lnTo>
                      <a:pt x="15149" y="2512"/>
                    </a:lnTo>
                    <a:lnTo>
                      <a:pt x="15128" y="2554"/>
                    </a:lnTo>
                    <a:lnTo>
                      <a:pt x="15024" y="2554"/>
                    </a:lnTo>
                    <a:lnTo>
                      <a:pt x="14961" y="2658"/>
                    </a:lnTo>
                    <a:lnTo>
                      <a:pt x="14877" y="2700"/>
                    </a:lnTo>
                    <a:lnTo>
                      <a:pt x="14835" y="2658"/>
                    </a:lnTo>
                    <a:lnTo>
                      <a:pt x="14961" y="2470"/>
                    </a:lnTo>
                    <a:lnTo>
                      <a:pt x="15003" y="2386"/>
                    </a:lnTo>
                    <a:lnTo>
                      <a:pt x="15107" y="2302"/>
                    </a:lnTo>
                    <a:lnTo>
                      <a:pt x="15128" y="2156"/>
                    </a:lnTo>
                    <a:lnTo>
                      <a:pt x="15066" y="2051"/>
                    </a:lnTo>
                    <a:lnTo>
                      <a:pt x="15024" y="2030"/>
                    </a:lnTo>
                    <a:lnTo>
                      <a:pt x="15107" y="1968"/>
                    </a:lnTo>
                    <a:lnTo>
                      <a:pt x="15170" y="1737"/>
                    </a:lnTo>
                    <a:lnTo>
                      <a:pt x="15066" y="1717"/>
                    </a:lnTo>
                    <a:lnTo>
                      <a:pt x="14940" y="1737"/>
                    </a:lnTo>
                    <a:lnTo>
                      <a:pt x="14919" y="1842"/>
                    </a:lnTo>
                    <a:lnTo>
                      <a:pt x="14856" y="1884"/>
                    </a:lnTo>
                    <a:lnTo>
                      <a:pt x="14794" y="1926"/>
                    </a:lnTo>
                    <a:lnTo>
                      <a:pt x="14731" y="1863"/>
                    </a:lnTo>
                    <a:lnTo>
                      <a:pt x="14794" y="1779"/>
                    </a:lnTo>
                    <a:lnTo>
                      <a:pt x="14794" y="1717"/>
                    </a:lnTo>
                    <a:lnTo>
                      <a:pt x="14835" y="1633"/>
                    </a:lnTo>
                    <a:lnTo>
                      <a:pt x="14814" y="1570"/>
                    </a:lnTo>
                    <a:lnTo>
                      <a:pt x="14689" y="1654"/>
                    </a:lnTo>
                    <a:lnTo>
                      <a:pt x="14626" y="1779"/>
                    </a:lnTo>
                    <a:lnTo>
                      <a:pt x="14584" y="1821"/>
                    </a:lnTo>
                    <a:lnTo>
                      <a:pt x="14522" y="1758"/>
                    </a:lnTo>
                    <a:lnTo>
                      <a:pt x="14584" y="1633"/>
                    </a:lnTo>
                    <a:lnTo>
                      <a:pt x="14542" y="1549"/>
                    </a:lnTo>
                    <a:lnTo>
                      <a:pt x="14417" y="1549"/>
                    </a:lnTo>
                    <a:lnTo>
                      <a:pt x="14270" y="1633"/>
                    </a:lnTo>
                    <a:lnTo>
                      <a:pt x="14208" y="1737"/>
                    </a:lnTo>
                    <a:lnTo>
                      <a:pt x="14082" y="1737"/>
                    </a:lnTo>
                    <a:lnTo>
                      <a:pt x="14019" y="1779"/>
                    </a:lnTo>
                    <a:lnTo>
                      <a:pt x="13978" y="1884"/>
                    </a:lnTo>
                    <a:lnTo>
                      <a:pt x="13894" y="1884"/>
                    </a:lnTo>
                    <a:lnTo>
                      <a:pt x="13789" y="1842"/>
                    </a:lnTo>
                    <a:lnTo>
                      <a:pt x="13580" y="1821"/>
                    </a:lnTo>
                    <a:lnTo>
                      <a:pt x="13308" y="1821"/>
                    </a:lnTo>
                    <a:lnTo>
                      <a:pt x="13496" y="1758"/>
                    </a:lnTo>
                    <a:lnTo>
                      <a:pt x="13559" y="1717"/>
                    </a:lnTo>
                    <a:lnTo>
                      <a:pt x="13643" y="1737"/>
                    </a:lnTo>
                    <a:lnTo>
                      <a:pt x="13747" y="1737"/>
                    </a:lnTo>
                    <a:lnTo>
                      <a:pt x="13894" y="1654"/>
                    </a:lnTo>
                    <a:lnTo>
                      <a:pt x="14019" y="1633"/>
                    </a:lnTo>
                    <a:lnTo>
                      <a:pt x="14124" y="1507"/>
                    </a:lnTo>
                    <a:lnTo>
                      <a:pt x="14333" y="1403"/>
                    </a:lnTo>
                    <a:lnTo>
                      <a:pt x="14396" y="1340"/>
                    </a:lnTo>
                    <a:lnTo>
                      <a:pt x="14354" y="1298"/>
                    </a:lnTo>
                    <a:lnTo>
                      <a:pt x="14270" y="1298"/>
                    </a:lnTo>
                    <a:lnTo>
                      <a:pt x="14061" y="1152"/>
                    </a:lnTo>
                    <a:lnTo>
                      <a:pt x="14019" y="1089"/>
                    </a:lnTo>
                    <a:lnTo>
                      <a:pt x="13978" y="1089"/>
                    </a:lnTo>
                    <a:lnTo>
                      <a:pt x="13873" y="1131"/>
                    </a:lnTo>
                    <a:lnTo>
                      <a:pt x="13810" y="1193"/>
                    </a:lnTo>
                    <a:lnTo>
                      <a:pt x="13747" y="1152"/>
                    </a:lnTo>
                    <a:lnTo>
                      <a:pt x="13706" y="1089"/>
                    </a:lnTo>
                    <a:lnTo>
                      <a:pt x="13789" y="1005"/>
                    </a:lnTo>
                    <a:lnTo>
                      <a:pt x="13768" y="921"/>
                    </a:lnTo>
                    <a:lnTo>
                      <a:pt x="13601" y="942"/>
                    </a:lnTo>
                    <a:lnTo>
                      <a:pt x="13538" y="1047"/>
                    </a:lnTo>
                    <a:lnTo>
                      <a:pt x="13454" y="1026"/>
                    </a:lnTo>
                    <a:lnTo>
                      <a:pt x="13454" y="901"/>
                    </a:lnTo>
                    <a:lnTo>
                      <a:pt x="13308" y="942"/>
                    </a:lnTo>
                    <a:lnTo>
                      <a:pt x="13266" y="1005"/>
                    </a:lnTo>
                    <a:lnTo>
                      <a:pt x="13224" y="921"/>
                    </a:lnTo>
                    <a:lnTo>
                      <a:pt x="13287" y="838"/>
                    </a:lnTo>
                    <a:lnTo>
                      <a:pt x="13245" y="775"/>
                    </a:lnTo>
                    <a:lnTo>
                      <a:pt x="13308" y="775"/>
                    </a:lnTo>
                    <a:lnTo>
                      <a:pt x="13371" y="691"/>
                    </a:lnTo>
                    <a:lnTo>
                      <a:pt x="13287" y="608"/>
                    </a:lnTo>
                    <a:lnTo>
                      <a:pt x="13078" y="587"/>
                    </a:lnTo>
                    <a:lnTo>
                      <a:pt x="12910" y="503"/>
                    </a:lnTo>
                    <a:lnTo>
                      <a:pt x="12785" y="524"/>
                    </a:lnTo>
                    <a:lnTo>
                      <a:pt x="12659" y="629"/>
                    </a:lnTo>
                    <a:lnTo>
                      <a:pt x="12638" y="733"/>
                    </a:lnTo>
                    <a:lnTo>
                      <a:pt x="12597" y="775"/>
                    </a:lnTo>
                    <a:lnTo>
                      <a:pt x="12513" y="670"/>
                    </a:lnTo>
                    <a:lnTo>
                      <a:pt x="12638" y="524"/>
                    </a:lnTo>
                    <a:lnTo>
                      <a:pt x="12659" y="461"/>
                    </a:lnTo>
                    <a:lnTo>
                      <a:pt x="12513" y="461"/>
                    </a:lnTo>
                    <a:lnTo>
                      <a:pt x="12387" y="377"/>
                    </a:lnTo>
                    <a:lnTo>
                      <a:pt x="12262" y="377"/>
                    </a:lnTo>
                    <a:lnTo>
                      <a:pt x="12199" y="482"/>
                    </a:lnTo>
                    <a:lnTo>
                      <a:pt x="12011" y="608"/>
                    </a:lnTo>
                    <a:lnTo>
                      <a:pt x="11885" y="733"/>
                    </a:lnTo>
                    <a:lnTo>
                      <a:pt x="11801" y="775"/>
                    </a:lnTo>
                    <a:lnTo>
                      <a:pt x="11781" y="712"/>
                    </a:lnTo>
                    <a:lnTo>
                      <a:pt x="11822" y="587"/>
                    </a:lnTo>
                    <a:lnTo>
                      <a:pt x="11822" y="419"/>
                    </a:lnTo>
                    <a:lnTo>
                      <a:pt x="11781" y="377"/>
                    </a:lnTo>
                    <a:lnTo>
                      <a:pt x="11739" y="273"/>
                    </a:lnTo>
                    <a:lnTo>
                      <a:pt x="11592" y="189"/>
                    </a:lnTo>
                    <a:lnTo>
                      <a:pt x="11467" y="210"/>
                    </a:lnTo>
                    <a:lnTo>
                      <a:pt x="11341" y="189"/>
                    </a:lnTo>
                    <a:lnTo>
                      <a:pt x="11278" y="85"/>
                    </a:lnTo>
                    <a:lnTo>
                      <a:pt x="11153" y="64"/>
                    </a:lnTo>
                    <a:lnTo>
                      <a:pt x="10985" y="105"/>
                    </a:lnTo>
                    <a:lnTo>
                      <a:pt x="10881" y="85"/>
                    </a:lnTo>
                    <a:lnTo>
                      <a:pt x="10818" y="64"/>
                    </a:lnTo>
                    <a:lnTo>
                      <a:pt x="10734" y="1"/>
                    </a:lnTo>
                    <a:lnTo>
                      <a:pt x="10651" y="64"/>
                    </a:lnTo>
                    <a:lnTo>
                      <a:pt x="10630" y="210"/>
                    </a:lnTo>
                    <a:lnTo>
                      <a:pt x="10734" y="461"/>
                    </a:lnTo>
                    <a:lnTo>
                      <a:pt x="10651" y="670"/>
                    </a:lnTo>
                    <a:lnTo>
                      <a:pt x="10651" y="817"/>
                    </a:lnTo>
                    <a:lnTo>
                      <a:pt x="10609" y="880"/>
                    </a:lnTo>
                    <a:lnTo>
                      <a:pt x="10525" y="838"/>
                    </a:lnTo>
                    <a:lnTo>
                      <a:pt x="10400" y="880"/>
                    </a:lnTo>
                    <a:lnTo>
                      <a:pt x="10337" y="817"/>
                    </a:lnTo>
                    <a:lnTo>
                      <a:pt x="10421" y="733"/>
                    </a:lnTo>
                    <a:lnTo>
                      <a:pt x="10358" y="566"/>
                    </a:lnTo>
                    <a:lnTo>
                      <a:pt x="10421" y="461"/>
                    </a:lnTo>
                    <a:lnTo>
                      <a:pt x="10441" y="315"/>
                    </a:lnTo>
                    <a:lnTo>
                      <a:pt x="10400" y="273"/>
                    </a:lnTo>
                    <a:lnTo>
                      <a:pt x="10232" y="398"/>
                    </a:lnTo>
                    <a:lnTo>
                      <a:pt x="10232" y="461"/>
                    </a:lnTo>
                    <a:lnTo>
                      <a:pt x="10149" y="482"/>
                    </a:lnTo>
                    <a:lnTo>
                      <a:pt x="10107" y="419"/>
                    </a:lnTo>
                    <a:lnTo>
                      <a:pt x="10149" y="273"/>
                    </a:lnTo>
                    <a:lnTo>
                      <a:pt x="10107" y="210"/>
                    </a:lnTo>
                    <a:lnTo>
                      <a:pt x="10044" y="252"/>
                    </a:lnTo>
                    <a:lnTo>
                      <a:pt x="9981" y="398"/>
                    </a:lnTo>
                    <a:lnTo>
                      <a:pt x="9897" y="398"/>
                    </a:lnTo>
                    <a:lnTo>
                      <a:pt x="9877" y="357"/>
                    </a:lnTo>
                    <a:lnTo>
                      <a:pt x="9918" y="252"/>
                    </a:lnTo>
                    <a:lnTo>
                      <a:pt x="9918" y="105"/>
                    </a:lnTo>
                    <a:lnTo>
                      <a:pt x="9897" y="64"/>
                    </a:lnTo>
                    <a:lnTo>
                      <a:pt x="9625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6" name="Google Shape;2946;p82">
                <a:extLst>
                  <a:ext uri="{FF2B5EF4-FFF2-40B4-BE49-F238E27FC236}">
                    <a16:creationId xmlns:a16="http://schemas.microsoft.com/office/drawing/2014/main" id="{04F70073-3AF9-465C-FCB1-84A7989A6C0F}"/>
                  </a:ext>
                </a:extLst>
              </p:cNvPr>
              <p:cNvSpPr/>
              <p:nvPr/>
            </p:nvSpPr>
            <p:spPr>
              <a:xfrm>
                <a:off x="2905300" y="2401625"/>
                <a:ext cx="91575" cy="98875"/>
              </a:xfrm>
              <a:custGeom>
                <a:avLst/>
                <a:gdLst/>
                <a:ahLst/>
                <a:cxnLst/>
                <a:rect l="l" t="t" r="r" b="b"/>
                <a:pathLst>
                  <a:path w="3663" h="3955" extrusionOk="0">
                    <a:moveTo>
                      <a:pt x="2909" y="2155"/>
                    </a:moveTo>
                    <a:lnTo>
                      <a:pt x="2872" y="2165"/>
                    </a:lnTo>
                    <a:lnTo>
                      <a:pt x="2872" y="2165"/>
                    </a:lnTo>
                    <a:lnTo>
                      <a:pt x="2878" y="2166"/>
                    </a:lnTo>
                    <a:lnTo>
                      <a:pt x="2878" y="2166"/>
                    </a:lnTo>
                    <a:lnTo>
                      <a:pt x="2930" y="2155"/>
                    </a:lnTo>
                    <a:close/>
                    <a:moveTo>
                      <a:pt x="2323" y="0"/>
                    </a:moveTo>
                    <a:lnTo>
                      <a:pt x="2260" y="42"/>
                    </a:lnTo>
                    <a:lnTo>
                      <a:pt x="2219" y="84"/>
                    </a:lnTo>
                    <a:lnTo>
                      <a:pt x="2135" y="84"/>
                    </a:lnTo>
                    <a:lnTo>
                      <a:pt x="2072" y="147"/>
                    </a:lnTo>
                    <a:lnTo>
                      <a:pt x="2009" y="188"/>
                    </a:lnTo>
                    <a:lnTo>
                      <a:pt x="1905" y="188"/>
                    </a:lnTo>
                    <a:lnTo>
                      <a:pt x="1779" y="293"/>
                    </a:lnTo>
                    <a:lnTo>
                      <a:pt x="1675" y="377"/>
                    </a:lnTo>
                    <a:lnTo>
                      <a:pt x="1675" y="460"/>
                    </a:lnTo>
                    <a:lnTo>
                      <a:pt x="1612" y="460"/>
                    </a:lnTo>
                    <a:lnTo>
                      <a:pt x="1570" y="419"/>
                    </a:lnTo>
                    <a:lnTo>
                      <a:pt x="1570" y="460"/>
                    </a:lnTo>
                    <a:lnTo>
                      <a:pt x="1591" y="481"/>
                    </a:lnTo>
                    <a:lnTo>
                      <a:pt x="1591" y="523"/>
                    </a:lnTo>
                    <a:lnTo>
                      <a:pt x="1528" y="586"/>
                    </a:lnTo>
                    <a:lnTo>
                      <a:pt x="1423" y="670"/>
                    </a:lnTo>
                    <a:lnTo>
                      <a:pt x="1382" y="691"/>
                    </a:lnTo>
                    <a:lnTo>
                      <a:pt x="1402" y="711"/>
                    </a:lnTo>
                    <a:lnTo>
                      <a:pt x="1382" y="774"/>
                    </a:lnTo>
                    <a:lnTo>
                      <a:pt x="1319" y="774"/>
                    </a:lnTo>
                    <a:lnTo>
                      <a:pt x="1319" y="816"/>
                    </a:lnTo>
                    <a:lnTo>
                      <a:pt x="1382" y="837"/>
                    </a:lnTo>
                    <a:lnTo>
                      <a:pt x="1319" y="879"/>
                    </a:lnTo>
                    <a:lnTo>
                      <a:pt x="1256" y="879"/>
                    </a:lnTo>
                    <a:lnTo>
                      <a:pt x="1193" y="942"/>
                    </a:lnTo>
                    <a:lnTo>
                      <a:pt x="1193" y="1004"/>
                    </a:lnTo>
                    <a:lnTo>
                      <a:pt x="1214" y="1004"/>
                    </a:lnTo>
                    <a:lnTo>
                      <a:pt x="1256" y="1025"/>
                    </a:lnTo>
                    <a:lnTo>
                      <a:pt x="1193" y="1046"/>
                    </a:lnTo>
                    <a:lnTo>
                      <a:pt x="1151" y="1046"/>
                    </a:lnTo>
                    <a:lnTo>
                      <a:pt x="1089" y="1151"/>
                    </a:lnTo>
                    <a:lnTo>
                      <a:pt x="1068" y="1214"/>
                    </a:lnTo>
                    <a:lnTo>
                      <a:pt x="942" y="1402"/>
                    </a:lnTo>
                    <a:lnTo>
                      <a:pt x="942" y="1444"/>
                    </a:lnTo>
                    <a:lnTo>
                      <a:pt x="984" y="1507"/>
                    </a:lnTo>
                    <a:lnTo>
                      <a:pt x="984" y="1548"/>
                    </a:lnTo>
                    <a:lnTo>
                      <a:pt x="963" y="1548"/>
                    </a:lnTo>
                    <a:lnTo>
                      <a:pt x="942" y="1527"/>
                    </a:lnTo>
                    <a:lnTo>
                      <a:pt x="900" y="1527"/>
                    </a:lnTo>
                    <a:lnTo>
                      <a:pt x="796" y="1569"/>
                    </a:lnTo>
                    <a:lnTo>
                      <a:pt x="754" y="1653"/>
                    </a:lnTo>
                    <a:lnTo>
                      <a:pt x="754" y="1716"/>
                    </a:lnTo>
                    <a:lnTo>
                      <a:pt x="796" y="1716"/>
                    </a:lnTo>
                    <a:lnTo>
                      <a:pt x="858" y="1758"/>
                    </a:lnTo>
                    <a:lnTo>
                      <a:pt x="838" y="1779"/>
                    </a:lnTo>
                    <a:lnTo>
                      <a:pt x="838" y="1841"/>
                    </a:lnTo>
                    <a:lnTo>
                      <a:pt x="775" y="1883"/>
                    </a:lnTo>
                    <a:lnTo>
                      <a:pt x="649" y="1862"/>
                    </a:lnTo>
                    <a:lnTo>
                      <a:pt x="628" y="1883"/>
                    </a:lnTo>
                    <a:lnTo>
                      <a:pt x="628" y="1946"/>
                    </a:lnTo>
                    <a:lnTo>
                      <a:pt x="545" y="2030"/>
                    </a:lnTo>
                    <a:lnTo>
                      <a:pt x="482" y="2134"/>
                    </a:lnTo>
                    <a:lnTo>
                      <a:pt x="440" y="2197"/>
                    </a:lnTo>
                    <a:lnTo>
                      <a:pt x="419" y="2197"/>
                    </a:lnTo>
                    <a:lnTo>
                      <a:pt x="419" y="2134"/>
                    </a:lnTo>
                    <a:lnTo>
                      <a:pt x="377" y="2197"/>
                    </a:lnTo>
                    <a:lnTo>
                      <a:pt x="335" y="2134"/>
                    </a:lnTo>
                    <a:lnTo>
                      <a:pt x="356" y="2072"/>
                    </a:lnTo>
                    <a:lnTo>
                      <a:pt x="440" y="2030"/>
                    </a:lnTo>
                    <a:lnTo>
                      <a:pt x="461" y="1967"/>
                    </a:lnTo>
                    <a:lnTo>
                      <a:pt x="440" y="1988"/>
                    </a:lnTo>
                    <a:lnTo>
                      <a:pt x="356" y="2051"/>
                    </a:lnTo>
                    <a:lnTo>
                      <a:pt x="231" y="2134"/>
                    </a:lnTo>
                    <a:lnTo>
                      <a:pt x="168" y="2260"/>
                    </a:lnTo>
                    <a:lnTo>
                      <a:pt x="231" y="2260"/>
                    </a:lnTo>
                    <a:lnTo>
                      <a:pt x="314" y="2239"/>
                    </a:lnTo>
                    <a:lnTo>
                      <a:pt x="461" y="2197"/>
                    </a:lnTo>
                    <a:lnTo>
                      <a:pt x="586" y="2197"/>
                    </a:lnTo>
                    <a:lnTo>
                      <a:pt x="524" y="2281"/>
                    </a:lnTo>
                    <a:lnTo>
                      <a:pt x="419" y="2406"/>
                    </a:lnTo>
                    <a:lnTo>
                      <a:pt x="335" y="2511"/>
                    </a:lnTo>
                    <a:lnTo>
                      <a:pt x="210" y="2595"/>
                    </a:lnTo>
                    <a:lnTo>
                      <a:pt x="105" y="2699"/>
                    </a:lnTo>
                    <a:lnTo>
                      <a:pt x="22" y="2699"/>
                    </a:lnTo>
                    <a:lnTo>
                      <a:pt x="1" y="2762"/>
                    </a:lnTo>
                    <a:lnTo>
                      <a:pt x="22" y="2804"/>
                    </a:lnTo>
                    <a:lnTo>
                      <a:pt x="1" y="2888"/>
                    </a:lnTo>
                    <a:lnTo>
                      <a:pt x="22" y="2929"/>
                    </a:lnTo>
                    <a:lnTo>
                      <a:pt x="63" y="2929"/>
                    </a:lnTo>
                    <a:lnTo>
                      <a:pt x="168" y="2971"/>
                    </a:lnTo>
                    <a:lnTo>
                      <a:pt x="314" y="2929"/>
                    </a:lnTo>
                    <a:lnTo>
                      <a:pt x="377" y="2888"/>
                    </a:lnTo>
                    <a:lnTo>
                      <a:pt x="482" y="2888"/>
                    </a:lnTo>
                    <a:lnTo>
                      <a:pt x="566" y="2825"/>
                    </a:lnTo>
                    <a:lnTo>
                      <a:pt x="586" y="2783"/>
                    </a:lnTo>
                    <a:lnTo>
                      <a:pt x="586" y="2804"/>
                    </a:lnTo>
                    <a:lnTo>
                      <a:pt x="545" y="2888"/>
                    </a:lnTo>
                    <a:lnTo>
                      <a:pt x="670" y="2908"/>
                    </a:lnTo>
                    <a:lnTo>
                      <a:pt x="754" y="2888"/>
                    </a:lnTo>
                    <a:lnTo>
                      <a:pt x="796" y="2929"/>
                    </a:lnTo>
                    <a:lnTo>
                      <a:pt x="963" y="2929"/>
                    </a:lnTo>
                    <a:lnTo>
                      <a:pt x="1047" y="2908"/>
                    </a:lnTo>
                    <a:lnTo>
                      <a:pt x="1068" y="2971"/>
                    </a:lnTo>
                    <a:lnTo>
                      <a:pt x="1110" y="3013"/>
                    </a:lnTo>
                    <a:lnTo>
                      <a:pt x="1214" y="3013"/>
                    </a:lnTo>
                    <a:lnTo>
                      <a:pt x="1256" y="2992"/>
                    </a:lnTo>
                    <a:lnTo>
                      <a:pt x="1277" y="3013"/>
                    </a:lnTo>
                    <a:lnTo>
                      <a:pt x="1361" y="3013"/>
                    </a:lnTo>
                    <a:lnTo>
                      <a:pt x="1402" y="2992"/>
                    </a:lnTo>
                    <a:lnTo>
                      <a:pt x="1402" y="2950"/>
                    </a:lnTo>
                    <a:lnTo>
                      <a:pt x="1486" y="2950"/>
                    </a:lnTo>
                    <a:lnTo>
                      <a:pt x="1507" y="2992"/>
                    </a:lnTo>
                    <a:lnTo>
                      <a:pt x="1570" y="2992"/>
                    </a:lnTo>
                    <a:lnTo>
                      <a:pt x="1591" y="2929"/>
                    </a:lnTo>
                    <a:lnTo>
                      <a:pt x="1633" y="2929"/>
                    </a:lnTo>
                    <a:lnTo>
                      <a:pt x="1695" y="2971"/>
                    </a:lnTo>
                    <a:lnTo>
                      <a:pt x="1716" y="2908"/>
                    </a:lnTo>
                    <a:lnTo>
                      <a:pt x="1716" y="2867"/>
                    </a:lnTo>
                    <a:lnTo>
                      <a:pt x="1716" y="2783"/>
                    </a:lnTo>
                    <a:lnTo>
                      <a:pt x="1737" y="2804"/>
                    </a:lnTo>
                    <a:lnTo>
                      <a:pt x="1779" y="2762"/>
                    </a:lnTo>
                    <a:lnTo>
                      <a:pt x="1821" y="2762"/>
                    </a:lnTo>
                    <a:lnTo>
                      <a:pt x="1800" y="2783"/>
                    </a:lnTo>
                    <a:lnTo>
                      <a:pt x="1779" y="2888"/>
                    </a:lnTo>
                    <a:lnTo>
                      <a:pt x="1800" y="2908"/>
                    </a:lnTo>
                    <a:lnTo>
                      <a:pt x="1821" y="2867"/>
                    </a:lnTo>
                    <a:lnTo>
                      <a:pt x="1884" y="2783"/>
                    </a:lnTo>
                    <a:lnTo>
                      <a:pt x="1905" y="2783"/>
                    </a:lnTo>
                    <a:lnTo>
                      <a:pt x="1905" y="2867"/>
                    </a:lnTo>
                    <a:lnTo>
                      <a:pt x="1884" y="2908"/>
                    </a:lnTo>
                    <a:lnTo>
                      <a:pt x="1884" y="2971"/>
                    </a:lnTo>
                    <a:lnTo>
                      <a:pt x="1947" y="2929"/>
                    </a:lnTo>
                    <a:lnTo>
                      <a:pt x="1988" y="2929"/>
                    </a:lnTo>
                    <a:lnTo>
                      <a:pt x="1988" y="2971"/>
                    </a:lnTo>
                    <a:lnTo>
                      <a:pt x="1884" y="3034"/>
                    </a:lnTo>
                    <a:lnTo>
                      <a:pt x="1779" y="3097"/>
                    </a:lnTo>
                    <a:lnTo>
                      <a:pt x="1800" y="3118"/>
                    </a:lnTo>
                    <a:lnTo>
                      <a:pt x="1821" y="3097"/>
                    </a:lnTo>
                    <a:lnTo>
                      <a:pt x="1884" y="3097"/>
                    </a:lnTo>
                    <a:lnTo>
                      <a:pt x="1905" y="3118"/>
                    </a:lnTo>
                    <a:lnTo>
                      <a:pt x="1947" y="3118"/>
                    </a:lnTo>
                    <a:lnTo>
                      <a:pt x="1988" y="3139"/>
                    </a:lnTo>
                    <a:lnTo>
                      <a:pt x="2030" y="3118"/>
                    </a:lnTo>
                    <a:lnTo>
                      <a:pt x="2114" y="3097"/>
                    </a:lnTo>
                    <a:lnTo>
                      <a:pt x="2135" y="3013"/>
                    </a:lnTo>
                    <a:lnTo>
                      <a:pt x="2135" y="2971"/>
                    </a:lnTo>
                    <a:lnTo>
                      <a:pt x="2198" y="2992"/>
                    </a:lnTo>
                    <a:lnTo>
                      <a:pt x="2260" y="3013"/>
                    </a:lnTo>
                    <a:lnTo>
                      <a:pt x="2323" y="3076"/>
                    </a:lnTo>
                    <a:lnTo>
                      <a:pt x="2365" y="3034"/>
                    </a:lnTo>
                    <a:lnTo>
                      <a:pt x="2428" y="3013"/>
                    </a:lnTo>
                    <a:lnTo>
                      <a:pt x="2511" y="3013"/>
                    </a:lnTo>
                    <a:lnTo>
                      <a:pt x="2449" y="3076"/>
                    </a:lnTo>
                    <a:lnTo>
                      <a:pt x="2449" y="3097"/>
                    </a:lnTo>
                    <a:lnTo>
                      <a:pt x="2344" y="3139"/>
                    </a:lnTo>
                    <a:lnTo>
                      <a:pt x="2239" y="3139"/>
                    </a:lnTo>
                    <a:lnTo>
                      <a:pt x="2198" y="3201"/>
                    </a:lnTo>
                    <a:lnTo>
                      <a:pt x="2198" y="3243"/>
                    </a:lnTo>
                    <a:lnTo>
                      <a:pt x="2156" y="3285"/>
                    </a:lnTo>
                    <a:lnTo>
                      <a:pt x="2135" y="3327"/>
                    </a:lnTo>
                    <a:lnTo>
                      <a:pt x="2051" y="3327"/>
                    </a:lnTo>
                    <a:lnTo>
                      <a:pt x="2009" y="3348"/>
                    </a:lnTo>
                    <a:lnTo>
                      <a:pt x="1988" y="3411"/>
                    </a:lnTo>
                    <a:lnTo>
                      <a:pt x="1926" y="3432"/>
                    </a:lnTo>
                    <a:lnTo>
                      <a:pt x="1821" y="3452"/>
                    </a:lnTo>
                    <a:lnTo>
                      <a:pt x="1737" y="3515"/>
                    </a:lnTo>
                    <a:lnTo>
                      <a:pt x="1716" y="3557"/>
                    </a:lnTo>
                    <a:lnTo>
                      <a:pt x="1737" y="3599"/>
                    </a:lnTo>
                    <a:lnTo>
                      <a:pt x="1779" y="3620"/>
                    </a:lnTo>
                    <a:lnTo>
                      <a:pt x="1842" y="3620"/>
                    </a:lnTo>
                    <a:lnTo>
                      <a:pt x="1884" y="3557"/>
                    </a:lnTo>
                    <a:lnTo>
                      <a:pt x="1905" y="3536"/>
                    </a:lnTo>
                    <a:lnTo>
                      <a:pt x="1947" y="3536"/>
                    </a:lnTo>
                    <a:lnTo>
                      <a:pt x="1947" y="3599"/>
                    </a:lnTo>
                    <a:lnTo>
                      <a:pt x="1988" y="3620"/>
                    </a:lnTo>
                    <a:lnTo>
                      <a:pt x="2051" y="3599"/>
                    </a:lnTo>
                    <a:lnTo>
                      <a:pt x="2114" y="3536"/>
                    </a:lnTo>
                    <a:lnTo>
                      <a:pt x="2135" y="3494"/>
                    </a:lnTo>
                    <a:lnTo>
                      <a:pt x="2156" y="3494"/>
                    </a:lnTo>
                    <a:lnTo>
                      <a:pt x="2198" y="3432"/>
                    </a:lnTo>
                    <a:lnTo>
                      <a:pt x="2219" y="3348"/>
                    </a:lnTo>
                    <a:lnTo>
                      <a:pt x="2260" y="3327"/>
                    </a:lnTo>
                    <a:lnTo>
                      <a:pt x="2365" y="3222"/>
                    </a:lnTo>
                    <a:lnTo>
                      <a:pt x="2428" y="3201"/>
                    </a:lnTo>
                    <a:lnTo>
                      <a:pt x="2470" y="3222"/>
                    </a:lnTo>
                    <a:lnTo>
                      <a:pt x="2553" y="3222"/>
                    </a:lnTo>
                    <a:lnTo>
                      <a:pt x="2511" y="3285"/>
                    </a:lnTo>
                    <a:lnTo>
                      <a:pt x="2553" y="3285"/>
                    </a:lnTo>
                    <a:lnTo>
                      <a:pt x="2616" y="3243"/>
                    </a:lnTo>
                    <a:lnTo>
                      <a:pt x="2658" y="3118"/>
                    </a:lnTo>
                    <a:lnTo>
                      <a:pt x="2721" y="3013"/>
                    </a:lnTo>
                    <a:lnTo>
                      <a:pt x="2721" y="2908"/>
                    </a:lnTo>
                    <a:lnTo>
                      <a:pt x="2742" y="2888"/>
                    </a:lnTo>
                    <a:lnTo>
                      <a:pt x="2763" y="2888"/>
                    </a:lnTo>
                    <a:lnTo>
                      <a:pt x="2825" y="2929"/>
                    </a:lnTo>
                    <a:lnTo>
                      <a:pt x="2846" y="2929"/>
                    </a:lnTo>
                    <a:lnTo>
                      <a:pt x="2888" y="2971"/>
                    </a:lnTo>
                    <a:lnTo>
                      <a:pt x="2888" y="3076"/>
                    </a:lnTo>
                    <a:lnTo>
                      <a:pt x="2867" y="3139"/>
                    </a:lnTo>
                    <a:lnTo>
                      <a:pt x="2846" y="3222"/>
                    </a:lnTo>
                    <a:lnTo>
                      <a:pt x="2867" y="3285"/>
                    </a:lnTo>
                    <a:lnTo>
                      <a:pt x="2846" y="3327"/>
                    </a:lnTo>
                    <a:lnTo>
                      <a:pt x="2763" y="3411"/>
                    </a:lnTo>
                    <a:lnTo>
                      <a:pt x="2721" y="3557"/>
                    </a:lnTo>
                    <a:lnTo>
                      <a:pt x="2721" y="3641"/>
                    </a:lnTo>
                    <a:lnTo>
                      <a:pt x="2679" y="3662"/>
                    </a:lnTo>
                    <a:lnTo>
                      <a:pt x="2679" y="3745"/>
                    </a:lnTo>
                    <a:lnTo>
                      <a:pt x="2742" y="3766"/>
                    </a:lnTo>
                    <a:lnTo>
                      <a:pt x="2825" y="3724"/>
                    </a:lnTo>
                    <a:lnTo>
                      <a:pt x="2888" y="3557"/>
                    </a:lnTo>
                    <a:lnTo>
                      <a:pt x="2951" y="3557"/>
                    </a:lnTo>
                    <a:lnTo>
                      <a:pt x="3035" y="3452"/>
                    </a:lnTo>
                    <a:lnTo>
                      <a:pt x="3076" y="3411"/>
                    </a:lnTo>
                    <a:lnTo>
                      <a:pt x="3097" y="3432"/>
                    </a:lnTo>
                    <a:lnTo>
                      <a:pt x="3202" y="3432"/>
                    </a:lnTo>
                    <a:lnTo>
                      <a:pt x="3202" y="3494"/>
                    </a:lnTo>
                    <a:lnTo>
                      <a:pt x="3139" y="3515"/>
                    </a:lnTo>
                    <a:lnTo>
                      <a:pt x="3035" y="3620"/>
                    </a:lnTo>
                    <a:lnTo>
                      <a:pt x="3035" y="3704"/>
                    </a:lnTo>
                    <a:lnTo>
                      <a:pt x="2993" y="3766"/>
                    </a:lnTo>
                    <a:lnTo>
                      <a:pt x="3035" y="3808"/>
                    </a:lnTo>
                    <a:lnTo>
                      <a:pt x="3035" y="3913"/>
                    </a:lnTo>
                    <a:lnTo>
                      <a:pt x="3076" y="3955"/>
                    </a:lnTo>
                    <a:lnTo>
                      <a:pt x="3097" y="3871"/>
                    </a:lnTo>
                    <a:lnTo>
                      <a:pt x="3160" y="3829"/>
                    </a:lnTo>
                    <a:lnTo>
                      <a:pt x="3202" y="3829"/>
                    </a:lnTo>
                    <a:lnTo>
                      <a:pt x="3265" y="3913"/>
                    </a:lnTo>
                    <a:lnTo>
                      <a:pt x="3307" y="3934"/>
                    </a:lnTo>
                    <a:lnTo>
                      <a:pt x="3390" y="3871"/>
                    </a:lnTo>
                    <a:lnTo>
                      <a:pt x="3390" y="3829"/>
                    </a:lnTo>
                    <a:lnTo>
                      <a:pt x="3411" y="3829"/>
                    </a:lnTo>
                    <a:lnTo>
                      <a:pt x="3453" y="3766"/>
                    </a:lnTo>
                    <a:lnTo>
                      <a:pt x="3453" y="3704"/>
                    </a:lnTo>
                    <a:lnTo>
                      <a:pt x="3474" y="3704"/>
                    </a:lnTo>
                    <a:lnTo>
                      <a:pt x="3495" y="3641"/>
                    </a:lnTo>
                    <a:lnTo>
                      <a:pt x="3474" y="3599"/>
                    </a:lnTo>
                    <a:lnTo>
                      <a:pt x="3495" y="3494"/>
                    </a:lnTo>
                    <a:lnTo>
                      <a:pt x="3599" y="3348"/>
                    </a:lnTo>
                    <a:lnTo>
                      <a:pt x="3662" y="3243"/>
                    </a:lnTo>
                    <a:lnTo>
                      <a:pt x="3662" y="3097"/>
                    </a:lnTo>
                    <a:lnTo>
                      <a:pt x="3662" y="3034"/>
                    </a:lnTo>
                    <a:lnTo>
                      <a:pt x="3620" y="3034"/>
                    </a:lnTo>
                    <a:lnTo>
                      <a:pt x="3620" y="3097"/>
                    </a:lnTo>
                    <a:lnTo>
                      <a:pt x="3579" y="3180"/>
                    </a:lnTo>
                    <a:lnTo>
                      <a:pt x="3495" y="3222"/>
                    </a:lnTo>
                    <a:lnTo>
                      <a:pt x="3411" y="3306"/>
                    </a:lnTo>
                    <a:lnTo>
                      <a:pt x="3369" y="3327"/>
                    </a:lnTo>
                    <a:lnTo>
                      <a:pt x="3348" y="3243"/>
                    </a:lnTo>
                    <a:lnTo>
                      <a:pt x="3369" y="3180"/>
                    </a:lnTo>
                    <a:lnTo>
                      <a:pt x="3369" y="3097"/>
                    </a:lnTo>
                    <a:lnTo>
                      <a:pt x="3474" y="3013"/>
                    </a:lnTo>
                    <a:lnTo>
                      <a:pt x="3495" y="2971"/>
                    </a:lnTo>
                    <a:lnTo>
                      <a:pt x="3579" y="2888"/>
                    </a:lnTo>
                    <a:lnTo>
                      <a:pt x="3599" y="2888"/>
                    </a:lnTo>
                    <a:lnTo>
                      <a:pt x="3662" y="2867"/>
                    </a:lnTo>
                    <a:lnTo>
                      <a:pt x="3620" y="2804"/>
                    </a:lnTo>
                    <a:lnTo>
                      <a:pt x="3579" y="2867"/>
                    </a:lnTo>
                    <a:lnTo>
                      <a:pt x="3516" y="2867"/>
                    </a:lnTo>
                    <a:lnTo>
                      <a:pt x="3453" y="2888"/>
                    </a:lnTo>
                    <a:lnTo>
                      <a:pt x="3390" y="2888"/>
                    </a:lnTo>
                    <a:lnTo>
                      <a:pt x="3307" y="2929"/>
                    </a:lnTo>
                    <a:lnTo>
                      <a:pt x="3286" y="2992"/>
                    </a:lnTo>
                    <a:lnTo>
                      <a:pt x="3181" y="3076"/>
                    </a:lnTo>
                    <a:lnTo>
                      <a:pt x="3181" y="3118"/>
                    </a:lnTo>
                    <a:lnTo>
                      <a:pt x="3139" y="3180"/>
                    </a:lnTo>
                    <a:lnTo>
                      <a:pt x="3055" y="3097"/>
                    </a:lnTo>
                    <a:lnTo>
                      <a:pt x="3055" y="3034"/>
                    </a:lnTo>
                    <a:lnTo>
                      <a:pt x="3035" y="2971"/>
                    </a:lnTo>
                    <a:lnTo>
                      <a:pt x="3035" y="2888"/>
                    </a:lnTo>
                    <a:lnTo>
                      <a:pt x="3076" y="2929"/>
                    </a:lnTo>
                    <a:lnTo>
                      <a:pt x="3097" y="2929"/>
                    </a:lnTo>
                    <a:lnTo>
                      <a:pt x="3181" y="2825"/>
                    </a:lnTo>
                    <a:lnTo>
                      <a:pt x="3139" y="2825"/>
                    </a:lnTo>
                    <a:lnTo>
                      <a:pt x="3055" y="2804"/>
                    </a:lnTo>
                    <a:lnTo>
                      <a:pt x="3181" y="2804"/>
                    </a:lnTo>
                    <a:lnTo>
                      <a:pt x="3076" y="2783"/>
                    </a:lnTo>
                    <a:lnTo>
                      <a:pt x="3035" y="2720"/>
                    </a:lnTo>
                    <a:lnTo>
                      <a:pt x="3035" y="2678"/>
                    </a:lnTo>
                    <a:lnTo>
                      <a:pt x="3055" y="2657"/>
                    </a:lnTo>
                    <a:lnTo>
                      <a:pt x="3160" y="2657"/>
                    </a:lnTo>
                    <a:lnTo>
                      <a:pt x="3181" y="2616"/>
                    </a:lnTo>
                    <a:lnTo>
                      <a:pt x="3265" y="2553"/>
                    </a:lnTo>
                    <a:lnTo>
                      <a:pt x="3286" y="2448"/>
                    </a:lnTo>
                    <a:lnTo>
                      <a:pt x="3369" y="2448"/>
                    </a:lnTo>
                    <a:lnTo>
                      <a:pt x="3390" y="2469"/>
                    </a:lnTo>
                    <a:lnTo>
                      <a:pt x="3495" y="2406"/>
                    </a:lnTo>
                    <a:lnTo>
                      <a:pt x="3516" y="2344"/>
                    </a:lnTo>
                    <a:lnTo>
                      <a:pt x="3516" y="2260"/>
                    </a:lnTo>
                    <a:lnTo>
                      <a:pt x="3495" y="2197"/>
                    </a:lnTo>
                    <a:lnTo>
                      <a:pt x="3411" y="2281"/>
                    </a:lnTo>
                    <a:lnTo>
                      <a:pt x="3369" y="2302"/>
                    </a:lnTo>
                    <a:lnTo>
                      <a:pt x="3348" y="2281"/>
                    </a:lnTo>
                    <a:lnTo>
                      <a:pt x="3286" y="2281"/>
                    </a:lnTo>
                    <a:lnTo>
                      <a:pt x="3286" y="2344"/>
                    </a:lnTo>
                    <a:lnTo>
                      <a:pt x="3286" y="2406"/>
                    </a:lnTo>
                    <a:lnTo>
                      <a:pt x="3244" y="2448"/>
                    </a:lnTo>
                    <a:lnTo>
                      <a:pt x="3181" y="2448"/>
                    </a:lnTo>
                    <a:lnTo>
                      <a:pt x="3097" y="2490"/>
                    </a:lnTo>
                    <a:lnTo>
                      <a:pt x="3055" y="2511"/>
                    </a:lnTo>
                    <a:lnTo>
                      <a:pt x="3055" y="2574"/>
                    </a:lnTo>
                    <a:lnTo>
                      <a:pt x="2993" y="2595"/>
                    </a:lnTo>
                    <a:lnTo>
                      <a:pt x="3035" y="2553"/>
                    </a:lnTo>
                    <a:lnTo>
                      <a:pt x="3035" y="2469"/>
                    </a:lnTo>
                    <a:lnTo>
                      <a:pt x="2993" y="2490"/>
                    </a:lnTo>
                    <a:lnTo>
                      <a:pt x="2951" y="2490"/>
                    </a:lnTo>
                    <a:lnTo>
                      <a:pt x="2993" y="2469"/>
                    </a:lnTo>
                    <a:lnTo>
                      <a:pt x="3055" y="2406"/>
                    </a:lnTo>
                    <a:lnTo>
                      <a:pt x="3076" y="2385"/>
                    </a:lnTo>
                    <a:lnTo>
                      <a:pt x="3035" y="2364"/>
                    </a:lnTo>
                    <a:lnTo>
                      <a:pt x="3076" y="2302"/>
                    </a:lnTo>
                    <a:lnTo>
                      <a:pt x="3097" y="2239"/>
                    </a:lnTo>
                    <a:lnTo>
                      <a:pt x="3055" y="2197"/>
                    </a:lnTo>
                    <a:lnTo>
                      <a:pt x="2993" y="2260"/>
                    </a:lnTo>
                    <a:lnTo>
                      <a:pt x="3035" y="2197"/>
                    </a:lnTo>
                    <a:lnTo>
                      <a:pt x="3035" y="2155"/>
                    </a:lnTo>
                    <a:lnTo>
                      <a:pt x="2993" y="2155"/>
                    </a:lnTo>
                    <a:lnTo>
                      <a:pt x="2930" y="2176"/>
                    </a:lnTo>
                    <a:lnTo>
                      <a:pt x="2878" y="2166"/>
                    </a:lnTo>
                    <a:lnTo>
                      <a:pt x="2878" y="2166"/>
                    </a:lnTo>
                    <a:lnTo>
                      <a:pt x="2825" y="2176"/>
                    </a:lnTo>
                    <a:lnTo>
                      <a:pt x="2872" y="2165"/>
                    </a:lnTo>
                    <a:lnTo>
                      <a:pt x="2872" y="2165"/>
                    </a:lnTo>
                    <a:lnTo>
                      <a:pt x="2825" y="2155"/>
                    </a:lnTo>
                    <a:lnTo>
                      <a:pt x="2909" y="2155"/>
                    </a:lnTo>
                    <a:lnTo>
                      <a:pt x="2993" y="2113"/>
                    </a:lnTo>
                    <a:lnTo>
                      <a:pt x="3035" y="2072"/>
                    </a:lnTo>
                    <a:lnTo>
                      <a:pt x="3076" y="2072"/>
                    </a:lnTo>
                    <a:lnTo>
                      <a:pt x="3139" y="2051"/>
                    </a:lnTo>
                    <a:lnTo>
                      <a:pt x="3139" y="1967"/>
                    </a:lnTo>
                    <a:lnTo>
                      <a:pt x="3181" y="1904"/>
                    </a:lnTo>
                    <a:lnTo>
                      <a:pt x="3181" y="1862"/>
                    </a:lnTo>
                    <a:lnTo>
                      <a:pt x="3097" y="1800"/>
                    </a:lnTo>
                    <a:lnTo>
                      <a:pt x="2993" y="1716"/>
                    </a:lnTo>
                    <a:lnTo>
                      <a:pt x="2888" y="1716"/>
                    </a:lnTo>
                    <a:lnTo>
                      <a:pt x="2783" y="1737"/>
                    </a:lnTo>
                    <a:lnTo>
                      <a:pt x="2742" y="1737"/>
                    </a:lnTo>
                    <a:lnTo>
                      <a:pt x="2742" y="1779"/>
                    </a:lnTo>
                    <a:lnTo>
                      <a:pt x="2679" y="1862"/>
                    </a:lnTo>
                    <a:lnTo>
                      <a:pt x="2658" y="1946"/>
                    </a:lnTo>
                    <a:lnTo>
                      <a:pt x="2679" y="1841"/>
                    </a:lnTo>
                    <a:lnTo>
                      <a:pt x="2658" y="1820"/>
                    </a:lnTo>
                    <a:lnTo>
                      <a:pt x="2679" y="1758"/>
                    </a:lnTo>
                    <a:lnTo>
                      <a:pt x="2742" y="1674"/>
                    </a:lnTo>
                    <a:lnTo>
                      <a:pt x="2721" y="1674"/>
                    </a:lnTo>
                    <a:lnTo>
                      <a:pt x="2637" y="1737"/>
                    </a:lnTo>
                    <a:lnTo>
                      <a:pt x="2574" y="1779"/>
                    </a:lnTo>
                    <a:lnTo>
                      <a:pt x="2553" y="1862"/>
                    </a:lnTo>
                    <a:lnTo>
                      <a:pt x="2532" y="1841"/>
                    </a:lnTo>
                    <a:lnTo>
                      <a:pt x="2491" y="1862"/>
                    </a:lnTo>
                    <a:lnTo>
                      <a:pt x="2449" y="1883"/>
                    </a:lnTo>
                    <a:lnTo>
                      <a:pt x="2428" y="1862"/>
                    </a:lnTo>
                    <a:lnTo>
                      <a:pt x="2344" y="1925"/>
                    </a:lnTo>
                    <a:lnTo>
                      <a:pt x="2323" y="2030"/>
                    </a:lnTo>
                    <a:lnTo>
                      <a:pt x="2239" y="2072"/>
                    </a:lnTo>
                    <a:lnTo>
                      <a:pt x="2239" y="2072"/>
                    </a:lnTo>
                    <a:lnTo>
                      <a:pt x="2281" y="2030"/>
                    </a:lnTo>
                    <a:lnTo>
                      <a:pt x="2323" y="1883"/>
                    </a:lnTo>
                    <a:lnTo>
                      <a:pt x="2365" y="1779"/>
                    </a:lnTo>
                    <a:lnTo>
                      <a:pt x="2344" y="1758"/>
                    </a:lnTo>
                    <a:lnTo>
                      <a:pt x="2281" y="1779"/>
                    </a:lnTo>
                    <a:lnTo>
                      <a:pt x="2260" y="1841"/>
                    </a:lnTo>
                    <a:lnTo>
                      <a:pt x="2219" y="1883"/>
                    </a:lnTo>
                    <a:lnTo>
                      <a:pt x="2177" y="1841"/>
                    </a:lnTo>
                    <a:lnTo>
                      <a:pt x="2239" y="1779"/>
                    </a:lnTo>
                    <a:lnTo>
                      <a:pt x="2260" y="1737"/>
                    </a:lnTo>
                    <a:lnTo>
                      <a:pt x="2260" y="1716"/>
                    </a:lnTo>
                    <a:lnTo>
                      <a:pt x="2177" y="1737"/>
                    </a:lnTo>
                    <a:lnTo>
                      <a:pt x="2072" y="1820"/>
                    </a:lnTo>
                    <a:lnTo>
                      <a:pt x="2030" y="1820"/>
                    </a:lnTo>
                    <a:lnTo>
                      <a:pt x="2009" y="1737"/>
                    </a:lnTo>
                    <a:lnTo>
                      <a:pt x="1967" y="1737"/>
                    </a:lnTo>
                    <a:lnTo>
                      <a:pt x="1905" y="1820"/>
                    </a:lnTo>
                    <a:lnTo>
                      <a:pt x="1842" y="1820"/>
                    </a:lnTo>
                    <a:lnTo>
                      <a:pt x="1842" y="1779"/>
                    </a:lnTo>
                    <a:lnTo>
                      <a:pt x="1947" y="1737"/>
                    </a:lnTo>
                    <a:lnTo>
                      <a:pt x="2009" y="1632"/>
                    </a:lnTo>
                    <a:lnTo>
                      <a:pt x="2030" y="1548"/>
                    </a:lnTo>
                    <a:lnTo>
                      <a:pt x="1947" y="1548"/>
                    </a:lnTo>
                    <a:lnTo>
                      <a:pt x="1863" y="1611"/>
                    </a:lnTo>
                    <a:lnTo>
                      <a:pt x="1863" y="1611"/>
                    </a:lnTo>
                    <a:lnTo>
                      <a:pt x="1926" y="1527"/>
                    </a:lnTo>
                    <a:lnTo>
                      <a:pt x="2009" y="1444"/>
                    </a:lnTo>
                    <a:lnTo>
                      <a:pt x="2114" y="1444"/>
                    </a:lnTo>
                    <a:lnTo>
                      <a:pt x="2156" y="1423"/>
                    </a:lnTo>
                    <a:lnTo>
                      <a:pt x="2239" y="1381"/>
                    </a:lnTo>
                    <a:lnTo>
                      <a:pt x="2281" y="1339"/>
                    </a:lnTo>
                    <a:lnTo>
                      <a:pt x="2281" y="1276"/>
                    </a:lnTo>
                    <a:lnTo>
                      <a:pt x="2260" y="1318"/>
                    </a:lnTo>
                    <a:lnTo>
                      <a:pt x="2156" y="1339"/>
                    </a:lnTo>
                    <a:lnTo>
                      <a:pt x="2114" y="1318"/>
                    </a:lnTo>
                    <a:lnTo>
                      <a:pt x="2030" y="1235"/>
                    </a:lnTo>
                    <a:lnTo>
                      <a:pt x="1967" y="1235"/>
                    </a:lnTo>
                    <a:lnTo>
                      <a:pt x="1926" y="1255"/>
                    </a:lnTo>
                    <a:lnTo>
                      <a:pt x="1967" y="1151"/>
                    </a:lnTo>
                    <a:lnTo>
                      <a:pt x="2009" y="1130"/>
                    </a:lnTo>
                    <a:lnTo>
                      <a:pt x="2009" y="1109"/>
                    </a:lnTo>
                    <a:lnTo>
                      <a:pt x="1947" y="1130"/>
                    </a:lnTo>
                    <a:lnTo>
                      <a:pt x="1863" y="1193"/>
                    </a:lnTo>
                    <a:lnTo>
                      <a:pt x="1821" y="1255"/>
                    </a:lnTo>
                    <a:lnTo>
                      <a:pt x="1737" y="1339"/>
                    </a:lnTo>
                    <a:lnTo>
                      <a:pt x="1695" y="1360"/>
                    </a:lnTo>
                    <a:lnTo>
                      <a:pt x="1654" y="1423"/>
                    </a:lnTo>
                    <a:lnTo>
                      <a:pt x="1591" y="1465"/>
                    </a:lnTo>
                    <a:lnTo>
                      <a:pt x="1528" y="1548"/>
                    </a:lnTo>
                    <a:lnTo>
                      <a:pt x="1528" y="1444"/>
                    </a:lnTo>
                    <a:lnTo>
                      <a:pt x="1549" y="1360"/>
                    </a:lnTo>
                    <a:lnTo>
                      <a:pt x="1612" y="1297"/>
                    </a:lnTo>
                    <a:lnTo>
                      <a:pt x="1612" y="1235"/>
                    </a:lnTo>
                    <a:lnTo>
                      <a:pt x="1654" y="1130"/>
                    </a:lnTo>
                    <a:lnTo>
                      <a:pt x="1737" y="1046"/>
                    </a:lnTo>
                    <a:lnTo>
                      <a:pt x="1737" y="1004"/>
                    </a:lnTo>
                    <a:lnTo>
                      <a:pt x="1800" y="942"/>
                    </a:lnTo>
                    <a:lnTo>
                      <a:pt x="1821" y="921"/>
                    </a:lnTo>
                    <a:lnTo>
                      <a:pt x="1863" y="816"/>
                    </a:lnTo>
                    <a:lnTo>
                      <a:pt x="1947" y="774"/>
                    </a:lnTo>
                    <a:lnTo>
                      <a:pt x="2009" y="711"/>
                    </a:lnTo>
                    <a:lnTo>
                      <a:pt x="2051" y="691"/>
                    </a:lnTo>
                    <a:lnTo>
                      <a:pt x="2072" y="670"/>
                    </a:lnTo>
                    <a:lnTo>
                      <a:pt x="2072" y="607"/>
                    </a:lnTo>
                    <a:lnTo>
                      <a:pt x="2114" y="565"/>
                    </a:lnTo>
                    <a:lnTo>
                      <a:pt x="2135" y="481"/>
                    </a:lnTo>
                    <a:lnTo>
                      <a:pt x="2135" y="523"/>
                    </a:lnTo>
                    <a:lnTo>
                      <a:pt x="2114" y="586"/>
                    </a:lnTo>
                    <a:lnTo>
                      <a:pt x="2135" y="628"/>
                    </a:lnTo>
                    <a:lnTo>
                      <a:pt x="2219" y="523"/>
                    </a:lnTo>
                    <a:lnTo>
                      <a:pt x="2323" y="419"/>
                    </a:lnTo>
                    <a:lnTo>
                      <a:pt x="2344" y="377"/>
                    </a:lnTo>
                    <a:lnTo>
                      <a:pt x="2323" y="314"/>
                    </a:lnTo>
                    <a:lnTo>
                      <a:pt x="2260" y="314"/>
                    </a:lnTo>
                    <a:lnTo>
                      <a:pt x="2219" y="377"/>
                    </a:lnTo>
                    <a:lnTo>
                      <a:pt x="2177" y="293"/>
                    </a:lnTo>
                    <a:lnTo>
                      <a:pt x="2156" y="272"/>
                    </a:lnTo>
                    <a:lnTo>
                      <a:pt x="2177" y="209"/>
                    </a:lnTo>
                    <a:lnTo>
                      <a:pt x="2239" y="188"/>
                    </a:lnTo>
                    <a:lnTo>
                      <a:pt x="2323" y="209"/>
                    </a:lnTo>
                    <a:lnTo>
                      <a:pt x="2386" y="272"/>
                    </a:lnTo>
                    <a:lnTo>
                      <a:pt x="2449" y="251"/>
                    </a:lnTo>
                    <a:lnTo>
                      <a:pt x="2491" y="188"/>
                    </a:lnTo>
                    <a:lnTo>
                      <a:pt x="2491" y="42"/>
                    </a:lnTo>
                    <a:lnTo>
                      <a:pt x="2428" y="42"/>
                    </a:lnTo>
                    <a:lnTo>
                      <a:pt x="2365" y="63"/>
                    </a:lnTo>
                    <a:lnTo>
                      <a:pt x="2365" y="105"/>
                    </a:lnTo>
                    <a:lnTo>
                      <a:pt x="2323" y="105"/>
                    </a:lnTo>
                    <a:lnTo>
                      <a:pt x="2323" y="63"/>
                    </a:lnTo>
                    <a:lnTo>
                      <a:pt x="2323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7" name="Google Shape;2947;p82">
                <a:extLst>
                  <a:ext uri="{FF2B5EF4-FFF2-40B4-BE49-F238E27FC236}">
                    <a16:creationId xmlns:a16="http://schemas.microsoft.com/office/drawing/2014/main" id="{00BAB0CE-FC80-A12B-EA86-BD4382AA866F}"/>
                  </a:ext>
                </a:extLst>
              </p:cNvPr>
              <p:cNvSpPr/>
              <p:nvPr/>
            </p:nvSpPr>
            <p:spPr>
              <a:xfrm>
                <a:off x="1922950" y="1659350"/>
                <a:ext cx="1050900" cy="913875"/>
              </a:xfrm>
              <a:custGeom>
                <a:avLst/>
                <a:gdLst/>
                <a:ahLst/>
                <a:cxnLst/>
                <a:rect l="l" t="t" r="r" b="b"/>
                <a:pathLst>
                  <a:path w="42036" h="36555" extrusionOk="0">
                    <a:moveTo>
                      <a:pt x="4310" y="26929"/>
                    </a:moveTo>
                    <a:lnTo>
                      <a:pt x="4310" y="27055"/>
                    </a:lnTo>
                    <a:lnTo>
                      <a:pt x="4268" y="27159"/>
                    </a:lnTo>
                    <a:lnTo>
                      <a:pt x="4101" y="27264"/>
                    </a:lnTo>
                    <a:lnTo>
                      <a:pt x="4076" y="27268"/>
                    </a:lnTo>
                    <a:lnTo>
                      <a:pt x="4076" y="27268"/>
                    </a:lnTo>
                    <a:lnTo>
                      <a:pt x="4101" y="27243"/>
                    </a:lnTo>
                    <a:lnTo>
                      <a:pt x="4185" y="27117"/>
                    </a:lnTo>
                    <a:lnTo>
                      <a:pt x="4289" y="27034"/>
                    </a:lnTo>
                    <a:lnTo>
                      <a:pt x="4310" y="26929"/>
                    </a:lnTo>
                    <a:close/>
                    <a:moveTo>
                      <a:pt x="40508" y="27473"/>
                    </a:moveTo>
                    <a:lnTo>
                      <a:pt x="40299" y="27557"/>
                    </a:lnTo>
                    <a:lnTo>
                      <a:pt x="40090" y="27599"/>
                    </a:lnTo>
                    <a:lnTo>
                      <a:pt x="40132" y="27536"/>
                    </a:lnTo>
                    <a:lnTo>
                      <a:pt x="40404" y="27473"/>
                    </a:lnTo>
                    <a:close/>
                    <a:moveTo>
                      <a:pt x="19459" y="0"/>
                    </a:moveTo>
                    <a:lnTo>
                      <a:pt x="19187" y="105"/>
                    </a:lnTo>
                    <a:lnTo>
                      <a:pt x="18810" y="105"/>
                    </a:lnTo>
                    <a:lnTo>
                      <a:pt x="18727" y="63"/>
                    </a:lnTo>
                    <a:lnTo>
                      <a:pt x="18392" y="84"/>
                    </a:lnTo>
                    <a:lnTo>
                      <a:pt x="18308" y="63"/>
                    </a:lnTo>
                    <a:lnTo>
                      <a:pt x="18120" y="105"/>
                    </a:lnTo>
                    <a:lnTo>
                      <a:pt x="18078" y="210"/>
                    </a:lnTo>
                    <a:lnTo>
                      <a:pt x="18120" y="272"/>
                    </a:lnTo>
                    <a:lnTo>
                      <a:pt x="18078" y="377"/>
                    </a:lnTo>
                    <a:lnTo>
                      <a:pt x="18078" y="524"/>
                    </a:lnTo>
                    <a:lnTo>
                      <a:pt x="18036" y="775"/>
                    </a:lnTo>
                    <a:lnTo>
                      <a:pt x="18120" y="879"/>
                    </a:lnTo>
                    <a:lnTo>
                      <a:pt x="18036" y="942"/>
                    </a:lnTo>
                    <a:lnTo>
                      <a:pt x="17911" y="942"/>
                    </a:lnTo>
                    <a:lnTo>
                      <a:pt x="17764" y="1109"/>
                    </a:lnTo>
                    <a:lnTo>
                      <a:pt x="17701" y="1214"/>
                    </a:lnTo>
                    <a:lnTo>
                      <a:pt x="17471" y="1298"/>
                    </a:lnTo>
                    <a:lnTo>
                      <a:pt x="17367" y="1444"/>
                    </a:lnTo>
                    <a:lnTo>
                      <a:pt x="17095" y="1633"/>
                    </a:lnTo>
                    <a:lnTo>
                      <a:pt x="16990" y="1674"/>
                    </a:lnTo>
                    <a:lnTo>
                      <a:pt x="16990" y="1758"/>
                    </a:lnTo>
                    <a:lnTo>
                      <a:pt x="17074" y="1925"/>
                    </a:lnTo>
                    <a:lnTo>
                      <a:pt x="17074" y="2072"/>
                    </a:lnTo>
                    <a:lnTo>
                      <a:pt x="16760" y="2030"/>
                    </a:lnTo>
                    <a:lnTo>
                      <a:pt x="16739" y="1946"/>
                    </a:lnTo>
                    <a:lnTo>
                      <a:pt x="16718" y="2135"/>
                    </a:lnTo>
                    <a:lnTo>
                      <a:pt x="16613" y="2281"/>
                    </a:lnTo>
                    <a:lnTo>
                      <a:pt x="16530" y="2302"/>
                    </a:lnTo>
                    <a:lnTo>
                      <a:pt x="16509" y="2365"/>
                    </a:lnTo>
                    <a:lnTo>
                      <a:pt x="16300" y="2407"/>
                    </a:lnTo>
                    <a:lnTo>
                      <a:pt x="16237" y="2574"/>
                    </a:lnTo>
                    <a:lnTo>
                      <a:pt x="16132" y="2595"/>
                    </a:lnTo>
                    <a:lnTo>
                      <a:pt x="16028" y="2700"/>
                    </a:lnTo>
                    <a:lnTo>
                      <a:pt x="15944" y="2700"/>
                    </a:lnTo>
                    <a:lnTo>
                      <a:pt x="15923" y="2804"/>
                    </a:lnTo>
                    <a:lnTo>
                      <a:pt x="15776" y="2888"/>
                    </a:lnTo>
                    <a:lnTo>
                      <a:pt x="15672" y="2993"/>
                    </a:lnTo>
                    <a:lnTo>
                      <a:pt x="15588" y="2972"/>
                    </a:lnTo>
                    <a:lnTo>
                      <a:pt x="15588" y="3076"/>
                    </a:lnTo>
                    <a:lnTo>
                      <a:pt x="15776" y="3139"/>
                    </a:lnTo>
                    <a:lnTo>
                      <a:pt x="15986" y="3139"/>
                    </a:lnTo>
                    <a:lnTo>
                      <a:pt x="15986" y="3244"/>
                    </a:lnTo>
                    <a:lnTo>
                      <a:pt x="15839" y="3202"/>
                    </a:lnTo>
                    <a:lnTo>
                      <a:pt x="15944" y="3516"/>
                    </a:lnTo>
                    <a:lnTo>
                      <a:pt x="16028" y="3599"/>
                    </a:lnTo>
                    <a:lnTo>
                      <a:pt x="16007" y="3725"/>
                    </a:lnTo>
                    <a:lnTo>
                      <a:pt x="15944" y="3871"/>
                    </a:lnTo>
                    <a:lnTo>
                      <a:pt x="16007" y="4018"/>
                    </a:lnTo>
                    <a:lnTo>
                      <a:pt x="15902" y="4185"/>
                    </a:lnTo>
                    <a:lnTo>
                      <a:pt x="15902" y="4394"/>
                    </a:lnTo>
                    <a:lnTo>
                      <a:pt x="15902" y="4457"/>
                    </a:lnTo>
                    <a:lnTo>
                      <a:pt x="15986" y="4457"/>
                    </a:lnTo>
                    <a:lnTo>
                      <a:pt x="16028" y="4478"/>
                    </a:lnTo>
                    <a:lnTo>
                      <a:pt x="16111" y="4394"/>
                    </a:lnTo>
                    <a:lnTo>
                      <a:pt x="16237" y="4374"/>
                    </a:lnTo>
                    <a:lnTo>
                      <a:pt x="16341" y="4394"/>
                    </a:lnTo>
                    <a:lnTo>
                      <a:pt x="16509" y="4374"/>
                    </a:lnTo>
                    <a:lnTo>
                      <a:pt x="16676" y="4227"/>
                    </a:lnTo>
                    <a:lnTo>
                      <a:pt x="16760" y="4185"/>
                    </a:lnTo>
                    <a:lnTo>
                      <a:pt x="16760" y="4143"/>
                    </a:lnTo>
                    <a:lnTo>
                      <a:pt x="16864" y="4060"/>
                    </a:lnTo>
                    <a:lnTo>
                      <a:pt x="16927" y="4143"/>
                    </a:lnTo>
                    <a:lnTo>
                      <a:pt x="16927" y="4269"/>
                    </a:lnTo>
                    <a:lnTo>
                      <a:pt x="16844" y="4353"/>
                    </a:lnTo>
                    <a:lnTo>
                      <a:pt x="16927" y="4457"/>
                    </a:lnTo>
                    <a:lnTo>
                      <a:pt x="17032" y="4457"/>
                    </a:lnTo>
                    <a:lnTo>
                      <a:pt x="17178" y="4374"/>
                    </a:lnTo>
                    <a:lnTo>
                      <a:pt x="17346" y="4374"/>
                    </a:lnTo>
                    <a:lnTo>
                      <a:pt x="17450" y="4248"/>
                    </a:lnTo>
                    <a:lnTo>
                      <a:pt x="17597" y="4081"/>
                    </a:lnTo>
                    <a:lnTo>
                      <a:pt x="17576" y="4018"/>
                    </a:lnTo>
                    <a:lnTo>
                      <a:pt x="17701" y="3850"/>
                    </a:lnTo>
                    <a:lnTo>
                      <a:pt x="17722" y="3767"/>
                    </a:lnTo>
                    <a:lnTo>
                      <a:pt x="17890" y="3620"/>
                    </a:lnTo>
                    <a:lnTo>
                      <a:pt x="18015" y="3557"/>
                    </a:lnTo>
                    <a:lnTo>
                      <a:pt x="18036" y="3453"/>
                    </a:lnTo>
                    <a:lnTo>
                      <a:pt x="18099" y="3306"/>
                    </a:lnTo>
                    <a:lnTo>
                      <a:pt x="18204" y="3453"/>
                    </a:lnTo>
                    <a:lnTo>
                      <a:pt x="18350" y="3453"/>
                    </a:lnTo>
                    <a:lnTo>
                      <a:pt x="18497" y="3348"/>
                    </a:lnTo>
                    <a:lnTo>
                      <a:pt x="18643" y="3327"/>
                    </a:lnTo>
                    <a:lnTo>
                      <a:pt x="18706" y="3181"/>
                    </a:lnTo>
                    <a:lnTo>
                      <a:pt x="18769" y="3181"/>
                    </a:lnTo>
                    <a:lnTo>
                      <a:pt x="18873" y="3076"/>
                    </a:lnTo>
                    <a:lnTo>
                      <a:pt x="18936" y="2909"/>
                    </a:lnTo>
                    <a:lnTo>
                      <a:pt x="19124" y="2867"/>
                    </a:lnTo>
                    <a:lnTo>
                      <a:pt x="19187" y="2846"/>
                    </a:lnTo>
                    <a:lnTo>
                      <a:pt x="19250" y="2888"/>
                    </a:lnTo>
                    <a:lnTo>
                      <a:pt x="19333" y="2846"/>
                    </a:lnTo>
                    <a:lnTo>
                      <a:pt x="19543" y="2846"/>
                    </a:lnTo>
                    <a:lnTo>
                      <a:pt x="19668" y="2762"/>
                    </a:lnTo>
                    <a:lnTo>
                      <a:pt x="19773" y="2762"/>
                    </a:lnTo>
                    <a:lnTo>
                      <a:pt x="20024" y="2658"/>
                    </a:lnTo>
                    <a:lnTo>
                      <a:pt x="20233" y="2616"/>
                    </a:lnTo>
                    <a:lnTo>
                      <a:pt x="20296" y="2595"/>
                    </a:lnTo>
                    <a:cubicBezTo>
                      <a:pt x="20338" y="2679"/>
                      <a:pt x="20442" y="2741"/>
                      <a:pt x="20526" y="2762"/>
                    </a:cubicBezTo>
                    <a:lnTo>
                      <a:pt x="20401" y="2783"/>
                    </a:lnTo>
                    <a:lnTo>
                      <a:pt x="19877" y="2993"/>
                    </a:lnTo>
                    <a:lnTo>
                      <a:pt x="19752" y="3097"/>
                    </a:lnTo>
                    <a:lnTo>
                      <a:pt x="19438" y="3181"/>
                    </a:lnTo>
                    <a:lnTo>
                      <a:pt x="19020" y="3369"/>
                    </a:lnTo>
                    <a:lnTo>
                      <a:pt x="18852" y="3495"/>
                    </a:lnTo>
                    <a:lnTo>
                      <a:pt x="18852" y="3578"/>
                    </a:lnTo>
                    <a:lnTo>
                      <a:pt x="18957" y="3578"/>
                    </a:lnTo>
                    <a:lnTo>
                      <a:pt x="19020" y="3620"/>
                    </a:lnTo>
                    <a:lnTo>
                      <a:pt x="18915" y="3704"/>
                    </a:lnTo>
                    <a:lnTo>
                      <a:pt x="18831" y="3704"/>
                    </a:lnTo>
                    <a:lnTo>
                      <a:pt x="18643" y="3850"/>
                    </a:lnTo>
                    <a:lnTo>
                      <a:pt x="18497" y="3850"/>
                    </a:lnTo>
                    <a:lnTo>
                      <a:pt x="18413" y="3934"/>
                    </a:lnTo>
                    <a:lnTo>
                      <a:pt x="18392" y="4039"/>
                    </a:lnTo>
                    <a:lnTo>
                      <a:pt x="18225" y="4143"/>
                    </a:lnTo>
                    <a:lnTo>
                      <a:pt x="18162" y="4227"/>
                    </a:lnTo>
                    <a:lnTo>
                      <a:pt x="18162" y="4353"/>
                    </a:lnTo>
                    <a:lnTo>
                      <a:pt x="18225" y="4311"/>
                    </a:lnTo>
                    <a:lnTo>
                      <a:pt x="18308" y="4374"/>
                    </a:lnTo>
                    <a:lnTo>
                      <a:pt x="18266" y="4457"/>
                    </a:lnTo>
                    <a:lnTo>
                      <a:pt x="18287" y="4478"/>
                    </a:lnTo>
                    <a:lnTo>
                      <a:pt x="18371" y="4457"/>
                    </a:lnTo>
                    <a:lnTo>
                      <a:pt x="18476" y="4415"/>
                    </a:lnTo>
                    <a:lnTo>
                      <a:pt x="18580" y="4415"/>
                    </a:lnTo>
                    <a:lnTo>
                      <a:pt x="18643" y="4457"/>
                    </a:lnTo>
                    <a:lnTo>
                      <a:pt x="18622" y="4541"/>
                    </a:lnTo>
                    <a:lnTo>
                      <a:pt x="18497" y="4583"/>
                    </a:lnTo>
                    <a:lnTo>
                      <a:pt x="18371" y="4520"/>
                    </a:lnTo>
                    <a:lnTo>
                      <a:pt x="18287" y="4562"/>
                    </a:lnTo>
                    <a:lnTo>
                      <a:pt x="18308" y="4666"/>
                    </a:lnTo>
                    <a:lnTo>
                      <a:pt x="18517" y="4771"/>
                    </a:lnTo>
                    <a:lnTo>
                      <a:pt x="18601" y="4729"/>
                    </a:lnTo>
                    <a:lnTo>
                      <a:pt x="18622" y="4646"/>
                    </a:lnTo>
                    <a:lnTo>
                      <a:pt x="18685" y="4646"/>
                    </a:lnTo>
                    <a:lnTo>
                      <a:pt x="18727" y="4687"/>
                    </a:lnTo>
                    <a:lnTo>
                      <a:pt x="18685" y="4771"/>
                    </a:lnTo>
                    <a:lnTo>
                      <a:pt x="18789" y="4771"/>
                    </a:lnTo>
                    <a:lnTo>
                      <a:pt x="18957" y="4792"/>
                    </a:lnTo>
                    <a:lnTo>
                      <a:pt x="19145" y="4750"/>
                    </a:lnTo>
                    <a:lnTo>
                      <a:pt x="19250" y="4750"/>
                    </a:lnTo>
                    <a:lnTo>
                      <a:pt x="19417" y="4834"/>
                    </a:lnTo>
                    <a:lnTo>
                      <a:pt x="19543" y="4792"/>
                    </a:lnTo>
                    <a:lnTo>
                      <a:pt x="19647" y="4855"/>
                    </a:lnTo>
                    <a:lnTo>
                      <a:pt x="19689" y="4959"/>
                    </a:lnTo>
                    <a:lnTo>
                      <a:pt x="19773" y="4959"/>
                    </a:lnTo>
                    <a:lnTo>
                      <a:pt x="19752" y="5001"/>
                    </a:lnTo>
                    <a:lnTo>
                      <a:pt x="19668" y="5001"/>
                    </a:lnTo>
                    <a:lnTo>
                      <a:pt x="19522" y="4897"/>
                    </a:lnTo>
                    <a:lnTo>
                      <a:pt x="19313" y="4897"/>
                    </a:lnTo>
                    <a:lnTo>
                      <a:pt x="19250" y="4959"/>
                    </a:lnTo>
                    <a:lnTo>
                      <a:pt x="19375" y="5001"/>
                    </a:lnTo>
                    <a:lnTo>
                      <a:pt x="19417" y="5064"/>
                    </a:lnTo>
                    <a:lnTo>
                      <a:pt x="19229" y="5064"/>
                    </a:lnTo>
                    <a:lnTo>
                      <a:pt x="19145" y="4980"/>
                    </a:lnTo>
                    <a:lnTo>
                      <a:pt x="18894" y="5001"/>
                    </a:lnTo>
                    <a:lnTo>
                      <a:pt x="18810" y="5064"/>
                    </a:lnTo>
                    <a:lnTo>
                      <a:pt x="18727" y="5001"/>
                    </a:lnTo>
                    <a:lnTo>
                      <a:pt x="18643" y="5001"/>
                    </a:lnTo>
                    <a:lnTo>
                      <a:pt x="18580" y="5043"/>
                    </a:lnTo>
                    <a:lnTo>
                      <a:pt x="18497" y="5043"/>
                    </a:lnTo>
                    <a:lnTo>
                      <a:pt x="18225" y="5064"/>
                    </a:lnTo>
                    <a:lnTo>
                      <a:pt x="18183" y="5085"/>
                    </a:lnTo>
                    <a:lnTo>
                      <a:pt x="17973" y="5127"/>
                    </a:lnTo>
                    <a:lnTo>
                      <a:pt x="17953" y="5273"/>
                    </a:lnTo>
                    <a:lnTo>
                      <a:pt x="17973" y="5587"/>
                    </a:lnTo>
                    <a:lnTo>
                      <a:pt x="17994" y="5629"/>
                    </a:lnTo>
                    <a:lnTo>
                      <a:pt x="17994" y="5754"/>
                    </a:lnTo>
                    <a:lnTo>
                      <a:pt x="17953" y="5796"/>
                    </a:lnTo>
                    <a:lnTo>
                      <a:pt x="17953" y="5859"/>
                    </a:lnTo>
                    <a:lnTo>
                      <a:pt x="17994" y="5922"/>
                    </a:lnTo>
                    <a:lnTo>
                      <a:pt x="18099" y="5901"/>
                    </a:lnTo>
                    <a:lnTo>
                      <a:pt x="18141" y="5901"/>
                    </a:lnTo>
                    <a:lnTo>
                      <a:pt x="18225" y="5943"/>
                    </a:lnTo>
                    <a:lnTo>
                      <a:pt x="18329" y="5943"/>
                    </a:lnTo>
                    <a:lnTo>
                      <a:pt x="18371" y="5901"/>
                    </a:lnTo>
                    <a:lnTo>
                      <a:pt x="18392" y="5901"/>
                    </a:lnTo>
                    <a:lnTo>
                      <a:pt x="18476" y="5922"/>
                    </a:lnTo>
                    <a:lnTo>
                      <a:pt x="18517" y="5964"/>
                    </a:lnTo>
                    <a:lnTo>
                      <a:pt x="18559" y="5943"/>
                    </a:lnTo>
                    <a:lnTo>
                      <a:pt x="18622" y="6006"/>
                    </a:lnTo>
                    <a:lnTo>
                      <a:pt x="18622" y="6047"/>
                    </a:lnTo>
                    <a:lnTo>
                      <a:pt x="18706" y="6068"/>
                    </a:lnTo>
                    <a:lnTo>
                      <a:pt x="18789" y="6047"/>
                    </a:lnTo>
                    <a:lnTo>
                      <a:pt x="18852" y="6047"/>
                    </a:lnTo>
                    <a:lnTo>
                      <a:pt x="18915" y="6110"/>
                    </a:lnTo>
                    <a:lnTo>
                      <a:pt x="19041" y="6110"/>
                    </a:lnTo>
                    <a:lnTo>
                      <a:pt x="19124" y="6068"/>
                    </a:lnTo>
                    <a:lnTo>
                      <a:pt x="19229" y="6131"/>
                    </a:lnTo>
                    <a:lnTo>
                      <a:pt x="19333" y="6068"/>
                    </a:lnTo>
                    <a:lnTo>
                      <a:pt x="19417" y="6110"/>
                    </a:lnTo>
                    <a:lnTo>
                      <a:pt x="19543" y="6110"/>
                    </a:lnTo>
                    <a:lnTo>
                      <a:pt x="19647" y="6068"/>
                    </a:lnTo>
                    <a:lnTo>
                      <a:pt x="19752" y="6131"/>
                    </a:lnTo>
                    <a:lnTo>
                      <a:pt x="19773" y="6215"/>
                    </a:lnTo>
                    <a:lnTo>
                      <a:pt x="19857" y="6152"/>
                    </a:lnTo>
                    <a:lnTo>
                      <a:pt x="19877" y="6257"/>
                    </a:lnTo>
                    <a:lnTo>
                      <a:pt x="19982" y="6340"/>
                    </a:lnTo>
                    <a:lnTo>
                      <a:pt x="19982" y="6382"/>
                    </a:lnTo>
                    <a:lnTo>
                      <a:pt x="20003" y="6445"/>
                    </a:lnTo>
                    <a:lnTo>
                      <a:pt x="20108" y="6445"/>
                    </a:lnTo>
                    <a:lnTo>
                      <a:pt x="20191" y="6466"/>
                    </a:lnTo>
                    <a:lnTo>
                      <a:pt x="20212" y="6550"/>
                    </a:lnTo>
                    <a:lnTo>
                      <a:pt x="20275" y="6570"/>
                    </a:lnTo>
                    <a:lnTo>
                      <a:pt x="20359" y="6654"/>
                    </a:lnTo>
                    <a:lnTo>
                      <a:pt x="20317" y="6696"/>
                    </a:lnTo>
                    <a:lnTo>
                      <a:pt x="20317" y="6780"/>
                    </a:lnTo>
                    <a:lnTo>
                      <a:pt x="20422" y="6884"/>
                    </a:lnTo>
                    <a:lnTo>
                      <a:pt x="20589" y="6989"/>
                    </a:lnTo>
                    <a:lnTo>
                      <a:pt x="20589" y="7052"/>
                    </a:lnTo>
                    <a:lnTo>
                      <a:pt x="20568" y="7073"/>
                    </a:lnTo>
                    <a:lnTo>
                      <a:pt x="20589" y="7114"/>
                    </a:lnTo>
                    <a:lnTo>
                      <a:pt x="20526" y="7094"/>
                    </a:lnTo>
                    <a:lnTo>
                      <a:pt x="20317" y="7052"/>
                    </a:lnTo>
                    <a:lnTo>
                      <a:pt x="20170" y="6989"/>
                    </a:lnTo>
                    <a:lnTo>
                      <a:pt x="20087" y="7010"/>
                    </a:lnTo>
                    <a:lnTo>
                      <a:pt x="20003" y="6989"/>
                    </a:lnTo>
                    <a:lnTo>
                      <a:pt x="19982" y="7010"/>
                    </a:lnTo>
                    <a:lnTo>
                      <a:pt x="19898" y="7010"/>
                    </a:lnTo>
                    <a:lnTo>
                      <a:pt x="19836" y="6905"/>
                    </a:lnTo>
                    <a:lnTo>
                      <a:pt x="19752" y="6905"/>
                    </a:lnTo>
                    <a:lnTo>
                      <a:pt x="19689" y="6801"/>
                    </a:lnTo>
                    <a:lnTo>
                      <a:pt x="19647" y="6780"/>
                    </a:lnTo>
                    <a:lnTo>
                      <a:pt x="19522" y="6801"/>
                    </a:lnTo>
                    <a:lnTo>
                      <a:pt x="19438" y="6780"/>
                    </a:lnTo>
                    <a:lnTo>
                      <a:pt x="19375" y="6738"/>
                    </a:lnTo>
                    <a:lnTo>
                      <a:pt x="19250" y="6675"/>
                    </a:lnTo>
                    <a:lnTo>
                      <a:pt x="19229" y="6591"/>
                    </a:lnTo>
                    <a:lnTo>
                      <a:pt x="19166" y="6591"/>
                    </a:lnTo>
                    <a:lnTo>
                      <a:pt x="19124" y="6570"/>
                    </a:lnTo>
                    <a:lnTo>
                      <a:pt x="18999" y="6570"/>
                    </a:lnTo>
                    <a:lnTo>
                      <a:pt x="18936" y="6550"/>
                    </a:lnTo>
                    <a:lnTo>
                      <a:pt x="18685" y="6550"/>
                    </a:lnTo>
                    <a:lnTo>
                      <a:pt x="18517" y="6529"/>
                    </a:lnTo>
                    <a:lnTo>
                      <a:pt x="18413" y="6487"/>
                    </a:lnTo>
                    <a:lnTo>
                      <a:pt x="17973" y="6487"/>
                    </a:lnTo>
                    <a:lnTo>
                      <a:pt x="17890" y="6529"/>
                    </a:lnTo>
                    <a:lnTo>
                      <a:pt x="17764" y="6550"/>
                    </a:lnTo>
                    <a:lnTo>
                      <a:pt x="17701" y="6633"/>
                    </a:lnTo>
                    <a:lnTo>
                      <a:pt x="17701" y="6801"/>
                    </a:lnTo>
                    <a:lnTo>
                      <a:pt x="17597" y="6968"/>
                    </a:lnTo>
                    <a:lnTo>
                      <a:pt x="17639" y="7156"/>
                    </a:lnTo>
                    <a:lnTo>
                      <a:pt x="17597" y="7219"/>
                    </a:lnTo>
                    <a:lnTo>
                      <a:pt x="17639" y="7282"/>
                    </a:lnTo>
                    <a:lnTo>
                      <a:pt x="17701" y="7303"/>
                    </a:lnTo>
                    <a:lnTo>
                      <a:pt x="17681" y="7366"/>
                    </a:lnTo>
                    <a:lnTo>
                      <a:pt x="17639" y="7387"/>
                    </a:lnTo>
                    <a:lnTo>
                      <a:pt x="17701" y="7617"/>
                    </a:lnTo>
                    <a:lnTo>
                      <a:pt x="17785" y="7700"/>
                    </a:lnTo>
                    <a:lnTo>
                      <a:pt x="17806" y="7742"/>
                    </a:lnTo>
                    <a:lnTo>
                      <a:pt x="17973" y="7847"/>
                    </a:lnTo>
                    <a:lnTo>
                      <a:pt x="18015" y="7910"/>
                    </a:lnTo>
                    <a:lnTo>
                      <a:pt x="18120" y="7889"/>
                    </a:lnTo>
                    <a:lnTo>
                      <a:pt x="18183" y="7951"/>
                    </a:lnTo>
                    <a:lnTo>
                      <a:pt x="18266" y="7993"/>
                    </a:lnTo>
                    <a:lnTo>
                      <a:pt x="18392" y="7931"/>
                    </a:lnTo>
                    <a:lnTo>
                      <a:pt x="18476" y="7931"/>
                    </a:lnTo>
                    <a:lnTo>
                      <a:pt x="18538" y="8014"/>
                    </a:lnTo>
                    <a:lnTo>
                      <a:pt x="18685" y="8014"/>
                    </a:lnTo>
                    <a:lnTo>
                      <a:pt x="18748" y="8140"/>
                    </a:lnTo>
                    <a:lnTo>
                      <a:pt x="18831" y="8161"/>
                    </a:lnTo>
                    <a:lnTo>
                      <a:pt x="18852" y="8223"/>
                    </a:lnTo>
                    <a:lnTo>
                      <a:pt x="18727" y="8265"/>
                    </a:lnTo>
                    <a:lnTo>
                      <a:pt x="18727" y="8349"/>
                    </a:lnTo>
                    <a:lnTo>
                      <a:pt x="18685" y="8412"/>
                    </a:lnTo>
                    <a:lnTo>
                      <a:pt x="18685" y="8454"/>
                    </a:lnTo>
                    <a:lnTo>
                      <a:pt x="18622" y="8537"/>
                    </a:lnTo>
                    <a:lnTo>
                      <a:pt x="18497" y="8621"/>
                    </a:lnTo>
                    <a:lnTo>
                      <a:pt x="18497" y="8663"/>
                    </a:lnTo>
                    <a:lnTo>
                      <a:pt x="18434" y="8747"/>
                    </a:lnTo>
                    <a:lnTo>
                      <a:pt x="18517" y="8788"/>
                    </a:lnTo>
                    <a:lnTo>
                      <a:pt x="18517" y="8935"/>
                    </a:lnTo>
                    <a:lnTo>
                      <a:pt x="18580" y="9060"/>
                    </a:lnTo>
                    <a:lnTo>
                      <a:pt x="18580" y="9144"/>
                    </a:lnTo>
                    <a:lnTo>
                      <a:pt x="18434" y="9165"/>
                    </a:lnTo>
                    <a:lnTo>
                      <a:pt x="18497" y="9207"/>
                    </a:lnTo>
                    <a:lnTo>
                      <a:pt x="18685" y="9249"/>
                    </a:lnTo>
                    <a:lnTo>
                      <a:pt x="18748" y="9207"/>
                    </a:lnTo>
                    <a:lnTo>
                      <a:pt x="18810" y="9207"/>
                    </a:lnTo>
                    <a:lnTo>
                      <a:pt x="18831" y="9270"/>
                    </a:lnTo>
                    <a:lnTo>
                      <a:pt x="18894" y="9207"/>
                    </a:lnTo>
                    <a:lnTo>
                      <a:pt x="18936" y="9207"/>
                    </a:lnTo>
                    <a:lnTo>
                      <a:pt x="18999" y="9249"/>
                    </a:lnTo>
                    <a:lnTo>
                      <a:pt x="19145" y="9249"/>
                    </a:lnTo>
                    <a:lnTo>
                      <a:pt x="19333" y="9311"/>
                    </a:lnTo>
                    <a:lnTo>
                      <a:pt x="19417" y="9249"/>
                    </a:lnTo>
                    <a:lnTo>
                      <a:pt x="19564" y="9249"/>
                    </a:lnTo>
                    <a:lnTo>
                      <a:pt x="19585" y="9291"/>
                    </a:lnTo>
                    <a:lnTo>
                      <a:pt x="19626" y="9291"/>
                    </a:lnTo>
                    <a:lnTo>
                      <a:pt x="19668" y="9270"/>
                    </a:lnTo>
                    <a:lnTo>
                      <a:pt x="19752" y="9249"/>
                    </a:lnTo>
                    <a:lnTo>
                      <a:pt x="19794" y="9270"/>
                    </a:lnTo>
                    <a:lnTo>
                      <a:pt x="19836" y="9353"/>
                    </a:lnTo>
                    <a:lnTo>
                      <a:pt x="19877" y="9353"/>
                    </a:lnTo>
                    <a:lnTo>
                      <a:pt x="19940" y="9311"/>
                    </a:lnTo>
                    <a:lnTo>
                      <a:pt x="19982" y="9353"/>
                    </a:lnTo>
                    <a:lnTo>
                      <a:pt x="20003" y="9416"/>
                    </a:lnTo>
                    <a:lnTo>
                      <a:pt x="20066" y="9416"/>
                    </a:lnTo>
                    <a:lnTo>
                      <a:pt x="20108" y="9374"/>
                    </a:lnTo>
                    <a:lnTo>
                      <a:pt x="20254" y="9353"/>
                    </a:lnTo>
                    <a:lnTo>
                      <a:pt x="20296" y="9270"/>
                    </a:lnTo>
                    <a:lnTo>
                      <a:pt x="20401" y="9249"/>
                    </a:lnTo>
                    <a:lnTo>
                      <a:pt x="20484" y="9249"/>
                    </a:lnTo>
                    <a:lnTo>
                      <a:pt x="20589" y="9144"/>
                    </a:lnTo>
                    <a:lnTo>
                      <a:pt x="20714" y="9081"/>
                    </a:lnTo>
                    <a:lnTo>
                      <a:pt x="20819" y="9060"/>
                    </a:lnTo>
                    <a:lnTo>
                      <a:pt x="20840" y="8998"/>
                    </a:lnTo>
                    <a:lnTo>
                      <a:pt x="20924" y="8998"/>
                    </a:lnTo>
                    <a:lnTo>
                      <a:pt x="21028" y="9039"/>
                    </a:lnTo>
                    <a:lnTo>
                      <a:pt x="21112" y="9039"/>
                    </a:lnTo>
                    <a:lnTo>
                      <a:pt x="21196" y="9081"/>
                    </a:lnTo>
                    <a:lnTo>
                      <a:pt x="21405" y="9081"/>
                    </a:lnTo>
                    <a:lnTo>
                      <a:pt x="21635" y="8935"/>
                    </a:lnTo>
                    <a:lnTo>
                      <a:pt x="21656" y="8851"/>
                    </a:lnTo>
                    <a:lnTo>
                      <a:pt x="21719" y="8851"/>
                    </a:lnTo>
                    <a:lnTo>
                      <a:pt x="21740" y="8893"/>
                    </a:lnTo>
                    <a:lnTo>
                      <a:pt x="21761" y="8851"/>
                    </a:lnTo>
                    <a:lnTo>
                      <a:pt x="21844" y="8788"/>
                    </a:lnTo>
                    <a:lnTo>
                      <a:pt x="21844" y="8726"/>
                    </a:lnTo>
                    <a:lnTo>
                      <a:pt x="21865" y="8663"/>
                    </a:lnTo>
                    <a:lnTo>
                      <a:pt x="21928" y="8684"/>
                    </a:lnTo>
                    <a:lnTo>
                      <a:pt x="21991" y="8684"/>
                    </a:lnTo>
                    <a:lnTo>
                      <a:pt x="22054" y="8642"/>
                    </a:lnTo>
                    <a:lnTo>
                      <a:pt x="22054" y="8579"/>
                    </a:lnTo>
                    <a:lnTo>
                      <a:pt x="22095" y="8621"/>
                    </a:lnTo>
                    <a:lnTo>
                      <a:pt x="22158" y="8621"/>
                    </a:lnTo>
                    <a:lnTo>
                      <a:pt x="22179" y="8663"/>
                    </a:lnTo>
                    <a:lnTo>
                      <a:pt x="22179" y="8726"/>
                    </a:lnTo>
                    <a:lnTo>
                      <a:pt x="22242" y="8767"/>
                    </a:lnTo>
                    <a:lnTo>
                      <a:pt x="22158" y="8830"/>
                    </a:lnTo>
                    <a:lnTo>
                      <a:pt x="22158" y="8893"/>
                    </a:lnTo>
                    <a:lnTo>
                      <a:pt x="22095" y="8977"/>
                    </a:lnTo>
                    <a:lnTo>
                      <a:pt x="22054" y="8998"/>
                    </a:lnTo>
                    <a:lnTo>
                      <a:pt x="22054" y="9060"/>
                    </a:lnTo>
                    <a:lnTo>
                      <a:pt x="22137" y="9081"/>
                    </a:lnTo>
                    <a:lnTo>
                      <a:pt x="22200" y="9165"/>
                    </a:lnTo>
                    <a:lnTo>
                      <a:pt x="22242" y="9144"/>
                    </a:lnTo>
                    <a:lnTo>
                      <a:pt x="22305" y="9144"/>
                    </a:lnTo>
                    <a:lnTo>
                      <a:pt x="22409" y="9186"/>
                    </a:lnTo>
                    <a:lnTo>
                      <a:pt x="22409" y="9207"/>
                    </a:lnTo>
                    <a:cubicBezTo>
                      <a:pt x="22367" y="9207"/>
                      <a:pt x="22305" y="9249"/>
                      <a:pt x="22263" y="9270"/>
                    </a:cubicBezTo>
                    <a:lnTo>
                      <a:pt x="22242" y="9270"/>
                    </a:lnTo>
                    <a:cubicBezTo>
                      <a:pt x="22137" y="9291"/>
                      <a:pt x="22054" y="9353"/>
                      <a:pt x="21949" y="9374"/>
                    </a:cubicBezTo>
                    <a:cubicBezTo>
                      <a:pt x="21886" y="9374"/>
                      <a:pt x="21865" y="9395"/>
                      <a:pt x="21844" y="9458"/>
                    </a:cubicBezTo>
                    <a:lnTo>
                      <a:pt x="21551" y="9521"/>
                    </a:lnTo>
                    <a:lnTo>
                      <a:pt x="21133" y="9563"/>
                    </a:lnTo>
                    <a:lnTo>
                      <a:pt x="21007" y="9521"/>
                    </a:lnTo>
                    <a:lnTo>
                      <a:pt x="20903" y="9521"/>
                    </a:lnTo>
                    <a:lnTo>
                      <a:pt x="20735" y="9730"/>
                    </a:lnTo>
                    <a:lnTo>
                      <a:pt x="20631" y="9793"/>
                    </a:lnTo>
                    <a:lnTo>
                      <a:pt x="20589" y="9876"/>
                    </a:lnTo>
                    <a:lnTo>
                      <a:pt x="20673" y="9918"/>
                    </a:lnTo>
                    <a:lnTo>
                      <a:pt x="20735" y="9876"/>
                    </a:lnTo>
                    <a:lnTo>
                      <a:pt x="20798" y="9876"/>
                    </a:lnTo>
                    <a:lnTo>
                      <a:pt x="20777" y="9981"/>
                    </a:lnTo>
                    <a:lnTo>
                      <a:pt x="20694" y="10023"/>
                    </a:lnTo>
                    <a:lnTo>
                      <a:pt x="20714" y="10086"/>
                    </a:lnTo>
                    <a:lnTo>
                      <a:pt x="20882" y="10107"/>
                    </a:lnTo>
                    <a:lnTo>
                      <a:pt x="20903" y="10148"/>
                    </a:lnTo>
                    <a:lnTo>
                      <a:pt x="21028" y="10127"/>
                    </a:lnTo>
                    <a:lnTo>
                      <a:pt x="21028" y="10044"/>
                    </a:lnTo>
                    <a:lnTo>
                      <a:pt x="20945" y="9981"/>
                    </a:lnTo>
                    <a:lnTo>
                      <a:pt x="20945" y="9897"/>
                    </a:lnTo>
                    <a:lnTo>
                      <a:pt x="21028" y="9876"/>
                    </a:lnTo>
                    <a:lnTo>
                      <a:pt x="21049" y="9918"/>
                    </a:lnTo>
                    <a:lnTo>
                      <a:pt x="21133" y="9918"/>
                    </a:lnTo>
                    <a:lnTo>
                      <a:pt x="21238" y="10002"/>
                    </a:lnTo>
                    <a:lnTo>
                      <a:pt x="21321" y="9981"/>
                    </a:lnTo>
                    <a:lnTo>
                      <a:pt x="21342" y="9876"/>
                    </a:lnTo>
                    <a:lnTo>
                      <a:pt x="21426" y="9814"/>
                    </a:lnTo>
                    <a:lnTo>
                      <a:pt x="21426" y="9918"/>
                    </a:lnTo>
                    <a:lnTo>
                      <a:pt x="21530" y="10023"/>
                    </a:lnTo>
                    <a:lnTo>
                      <a:pt x="21551" y="9981"/>
                    </a:lnTo>
                    <a:lnTo>
                      <a:pt x="21551" y="9897"/>
                    </a:lnTo>
                    <a:lnTo>
                      <a:pt x="21656" y="9897"/>
                    </a:lnTo>
                    <a:lnTo>
                      <a:pt x="21677" y="9814"/>
                    </a:lnTo>
                    <a:lnTo>
                      <a:pt x="21761" y="9814"/>
                    </a:lnTo>
                    <a:lnTo>
                      <a:pt x="21886" y="9772"/>
                    </a:lnTo>
                    <a:cubicBezTo>
                      <a:pt x="21932" y="9802"/>
                      <a:pt x="21989" y="9822"/>
                      <a:pt x="22041" y="9822"/>
                    </a:cubicBezTo>
                    <a:cubicBezTo>
                      <a:pt x="22060" y="9822"/>
                      <a:pt x="22079" y="9819"/>
                      <a:pt x="22095" y="9814"/>
                    </a:cubicBezTo>
                    <a:cubicBezTo>
                      <a:pt x="22116" y="9814"/>
                      <a:pt x="22132" y="9808"/>
                      <a:pt x="22142" y="9803"/>
                    </a:cubicBezTo>
                    <a:lnTo>
                      <a:pt x="22142" y="9803"/>
                    </a:lnTo>
                    <a:lnTo>
                      <a:pt x="22095" y="9835"/>
                    </a:lnTo>
                    <a:lnTo>
                      <a:pt x="22158" y="9918"/>
                    </a:lnTo>
                    <a:lnTo>
                      <a:pt x="22033" y="10044"/>
                    </a:lnTo>
                    <a:lnTo>
                      <a:pt x="21949" y="10002"/>
                    </a:lnTo>
                    <a:lnTo>
                      <a:pt x="21886" y="10044"/>
                    </a:lnTo>
                    <a:lnTo>
                      <a:pt x="21782" y="10044"/>
                    </a:lnTo>
                    <a:lnTo>
                      <a:pt x="21740" y="10002"/>
                    </a:lnTo>
                    <a:lnTo>
                      <a:pt x="21656" y="10002"/>
                    </a:lnTo>
                    <a:lnTo>
                      <a:pt x="21551" y="10190"/>
                    </a:lnTo>
                    <a:lnTo>
                      <a:pt x="21572" y="10316"/>
                    </a:lnTo>
                    <a:lnTo>
                      <a:pt x="21572" y="10462"/>
                    </a:lnTo>
                    <a:lnTo>
                      <a:pt x="21551" y="10316"/>
                    </a:lnTo>
                    <a:lnTo>
                      <a:pt x="21510" y="10316"/>
                    </a:lnTo>
                    <a:lnTo>
                      <a:pt x="21468" y="10232"/>
                    </a:lnTo>
                    <a:lnTo>
                      <a:pt x="21405" y="10232"/>
                    </a:lnTo>
                    <a:lnTo>
                      <a:pt x="21342" y="10337"/>
                    </a:lnTo>
                    <a:lnTo>
                      <a:pt x="21196" y="10379"/>
                    </a:lnTo>
                    <a:lnTo>
                      <a:pt x="21133" y="10400"/>
                    </a:lnTo>
                    <a:lnTo>
                      <a:pt x="21133" y="10316"/>
                    </a:lnTo>
                    <a:lnTo>
                      <a:pt x="21091" y="10316"/>
                    </a:lnTo>
                    <a:lnTo>
                      <a:pt x="21007" y="10420"/>
                    </a:lnTo>
                    <a:lnTo>
                      <a:pt x="20924" y="10441"/>
                    </a:lnTo>
                    <a:lnTo>
                      <a:pt x="20882" y="10400"/>
                    </a:lnTo>
                    <a:lnTo>
                      <a:pt x="20798" y="10400"/>
                    </a:lnTo>
                    <a:lnTo>
                      <a:pt x="20735" y="10483"/>
                    </a:lnTo>
                    <a:lnTo>
                      <a:pt x="20735" y="10504"/>
                    </a:lnTo>
                    <a:lnTo>
                      <a:pt x="20589" y="10525"/>
                    </a:lnTo>
                    <a:lnTo>
                      <a:pt x="20505" y="10588"/>
                    </a:lnTo>
                    <a:lnTo>
                      <a:pt x="20505" y="10692"/>
                    </a:lnTo>
                    <a:lnTo>
                      <a:pt x="20526" y="10797"/>
                    </a:lnTo>
                    <a:lnTo>
                      <a:pt x="20422" y="11069"/>
                    </a:lnTo>
                    <a:lnTo>
                      <a:pt x="20380" y="11278"/>
                    </a:lnTo>
                    <a:lnTo>
                      <a:pt x="20380" y="11362"/>
                    </a:lnTo>
                    <a:lnTo>
                      <a:pt x="20484" y="11446"/>
                    </a:lnTo>
                    <a:lnTo>
                      <a:pt x="20463" y="11488"/>
                    </a:lnTo>
                    <a:lnTo>
                      <a:pt x="20359" y="11529"/>
                    </a:lnTo>
                    <a:lnTo>
                      <a:pt x="20359" y="11592"/>
                    </a:lnTo>
                    <a:lnTo>
                      <a:pt x="20422" y="11697"/>
                    </a:lnTo>
                    <a:lnTo>
                      <a:pt x="20422" y="11801"/>
                    </a:lnTo>
                    <a:lnTo>
                      <a:pt x="20380" y="11864"/>
                    </a:lnTo>
                    <a:lnTo>
                      <a:pt x="20359" y="11801"/>
                    </a:lnTo>
                    <a:lnTo>
                      <a:pt x="20275" y="11864"/>
                    </a:lnTo>
                    <a:lnTo>
                      <a:pt x="20212" y="11843"/>
                    </a:lnTo>
                    <a:lnTo>
                      <a:pt x="20254" y="11760"/>
                    </a:lnTo>
                    <a:lnTo>
                      <a:pt x="20296" y="11739"/>
                    </a:lnTo>
                    <a:lnTo>
                      <a:pt x="20296" y="11634"/>
                    </a:lnTo>
                    <a:lnTo>
                      <a:pt x="20212" y="11634"/>
                    </a:lnTo>
                    <a:lnTo>
                      <a:pt x="20087" y="11864"/>
                    </a:lnTo>
                    <a:lnTo>
                      <a:pt x="20066" y="12115"/>
                    </a:lnTo>
                    <a:lnTo>
                      <a:pt x="20108" y="12408"/>
                    </a:lnTo>
                    <a:lnTo>
                      <a:pt x="20108" y="12785"/>
                    </a:lnTo>
                    <a:lnTo>
                      <a:pt x="20087" y="12408"/>
                    </a:lnTo>
                    <a:lnTo>
                      <a:pt x="20045" y="12220"/>
                    </a:lnTo>
                    <a:lnTo>
                      <a:pt x="19982" y="12178"/>
                    </a:lnTo>
                    <a:lnTo>
                      <a:pt x="20045" y="12073"/>
                    </a:lnTo>
                    <a:lnTo>
                      <a:pt x="20045" y="11990"/>
                    </a:lnTo>
                    <a:lnTo>
                      <a:pt x="19898" y="11906"/>
                    </a:lnTo>
                    <a:lnTo>
                      <a:pt x="19961" y="11780"/>
                    </a:lnTo>
                    <a:lnTo>
                      <a:pt x="19961" y="11571"/>
                    </a:lnTo>
                    <a:lnTo>
                      <a:pt x="19877" y="11446"/>
                    </a:lnTo>
                    <a:lnTo>
                      <a:pt x="19877" y="11236"/>
                    </a:lnTo>
                    <a:lnTo>
                      <a:pt x="19961" y="11111"/>
                    </a:lnTo>
                    <a:lnTo>
                      <a:pt x="20045" y="10923"/>
                    </a:lnTo>
                    <a:lnTo>
                      <a:pt x="20045" y="10755"/>
                    </a:lnTo>
                    <a:lnTo>
                      <a:pt x="20003" y="10755"/>
                    </a:lnTo>
                    <a:lnTo>
                      <a:pt x="19961" y="10839"/>
                    </a:lnTo>
                    <a:lnTo>
                      <a:pt x="19940" y="10964"/>
                    </a:lnTo>
                    <a:lnTo>
                      <a:pt x="19857" y="11048"/>
                    </a:lnTo>
                    <a:lnTo>
                      <a:pt x="19836" y="11027"/>
                    </a:lnTo>
                    <a:lnTo>
                      <a:pt x="19794" y="10902"/>
                    </a:lnTo>
                    <a:lnTo>
                      <a:pt x="19877" y="10713"/>
                    </a:lnTo>
                    <a:lnTo>
                      <a:pt x="19898" y="10609"/>
                    </a:lnTo>
                    <a:lnTo>
                      <a:pt x="19836" y="10546"/>
                    </a:lnTo>
                    <a:lnTo>
                      <a:pt x="19752" y="10630"/>
                    </a:lnTo>
                    <a:lnTo>
                      <a:pt x="19731" y="10609"/>
                    </a:lnTo>
                    <a:lnTo>
                      <a:pt x="19689" y="10546"/>
                    </a:lnTo>
                    <a:lnTo>
                      <a:pt x="19731" y="10483"/>
                    </a:lnTo>
                    <a:lnTo>
                      <a:pt x="19731" y="10337"/>
                    </a:lnTo>
                    <a:lnTo>
                      <a:pt x="19668" y="10337"/>
                    </a:lnTo>
                    <a:lnTo>
                      <a:pt x="19668" y="10295"/>
                    </a:lnTo>
                    <a:lnTo>
                      <a:pt x="19689" y="10232"/>
                    </a:lnTo>
                    <a:lnTo>
                      <a:pt x="19689" y="10127"/>
                    </a:lnTo>
                    <a:lnTo>
                      <a:pt x="19585" y="10169"/>
                    </a:lnTo>
                    <a:lnTo>
                      <a:pt x="19271" y="10274"/>
                    </a:lnTo>
                    <a:lnTo>
                      <a:pt x="19103" y="10379"/>
                    </a:lnTo>
                    <a:lnTo>
                      <a:pt x="19041" y="10337"/>
                    </a:lnTo>
                    <a:lnTo>
                      <a:pt x="19041" y="10295"/>
                    </a:lnTo>
                    <a:lnTo>
                      <a:pt x="18999" y="10295"/>
                    </a:lnTo>
                    <a:lnTo>
                      <a:pt x="18915" y="10379"/>
                    </a:lnTo>
                    <a:lnTo>
                      <a:pt x="18831" y="10379"/>
                    </a:lnTo>
                    <a:lnTo>
                      <a:pt x="18789" y="10295"/>
                    </a:lnTo>
                    <a:lnTo>
                      <a:pt x="18622" y="10420"/>
                    </a:lnTo>
                    <a:lnTo>
                      <a:pt x="18622" y="10337"/>
                    </a:lnTo>
                    <a:lnTo>
                      <a:pt x="18517" y="10295"/>
                    </a:lnTo>
                    <a:lnTo>
                      <a:pt x="18476" y="10295"/>
                    </a:lnTo>
                    <a:lnTo>
                      <a:pt x="18476" y="10337"/>
                    </a:lnTo>
                    <a:lnTo>
                      <a:pt x="18308" y="10337"/>
                    </a:lnTo>
                    <a:lnTo>
                      <a:pt x="18078" y="10232"/>
                    </a:lnTo>
                    <a:lnTo>
                      <a:pt x="17890" y="10232"/>
                    </a:lnTo>
                    <a:lnTo>
                      <a:pt x="17701" y="10127"/>
                    </a:lnTo>
                    <a:lnTo>
                      <a:pt x="17555" y="10127"/>
                    </a:lnTo>
                    <a:lnTo>
                      <a:pt x="17555" y="10023"/>
                    </a:lnTo>
                    <a:lnTo>
                      <a:pt x="17429" y="9918"/>
                    </a:lnTo>
                    <a:lnTo>
                      <a:pt x="17346" y="9981"/>
                    </a:lnTo>
                    <a:lnTo>
                      <a:pt x="17241" y="9897"/>
                    </a:lnTo>
                    <a:lnTo>
                      <a:pt x="17220" y="9772"/>
                    </a:lnTo>
                    <a:lnTo>
                      <a:pt x="17116" y="9709"/>
                    </a:lnTo>
                    <a:lnTo>
                      <a:pt x="17053" y="9667"/>
                    </a:lnTo>
                    <a:lnTo>
                      <a:pt x="17157" y="9646"/>
                    </a:lnTo>
                    <a:lnTo>
                      <a:pt x="17283" y="9646"/>
                    </a:lnTo>
                    <a:lnTo>
                      <a:pt x="17283" y="9500"/>
                    </a:lnTo>
                    <a:lnTo>
                      <a:pt x="17388" y="9437"/>
                    </a:lnTo>
                    <a:lnTo>
                      <a:pt x="17367" y="9353"/>
                    </a:lnTo>
                    <a:lnTo>
                      <a:pt x="17471" y="9353"/>
                    </a:lnTo>
                    <a:lnTo>
                      <a:pt x="17639" y="9395"/>
                    </a:lnTo>
                    <a:lnTo>
                      <a:pt x="17681" y="9374"/>
                    </a:lnTo>
                    <a:lnTo>
                      <a:pt x="17681" y="9332"/>
                    </a:lnTo>
                    <a:lnTo>
                      <a:pt x="17806" y="9332"/>
                    </a:lnTo>
                    <a:lnTo>
                      <a:pt x="18078" y="9395"/>
                    </a:lnTo>
                    <a:lnTo>
                      <a:pt x="18183" y="9291"/>
                    </a:lnTo>
                    <a:lnTo>
                      <a:pt x="18183" y="9165"/>
                    </a:lnTo>
                    <a:lnTo>
                      <a:pt x="18225" y="9060"/>
                    </a:lnTo>
                    <a:lnTo>
                      <a:pt x="18183" y="8935"/>
                    </a:lnTo>
                    <a:lnTo>
                      <a:pt x="18183" y="8809"/>
                    </a:lnTo>
                    <a:lnTo>
                      <a:pt x="18120" y="8705"/>
                    </a:lnTo>
                    <a:lnTo>
                      <a:pt x="18078" y="8537"/>
                    </a:lnTo>
                    <a:lnTo>
                      <a:pt x="17994" y="8516"/>
                    </a:lnTo>
                    <a:lnTo>
                      <a:pt x="17973" y="8433"/>
                    </a:lnTo>
                    <a:lnTo>
                      <a:pt x="17806" y="8286"/>
                    </a:lnTo>
                    <a:lnTo>
                      <a:pt x="17764" y="8286"/>
                    </a:lnTo>
                    <a:lnTo>
                      <a:pt x="17743" y="8349"/>
                    </a:lnTo>
                    <a:lnTo>
                      <a:pt x="17681" y="8349"/>
                    </a:lnTo>
                    <a:lnTo>
                      <a:pt x="17660" y="8286"/>
                    </a:lnTo>
                    <a:lnTo>
                      <a:pt x="17492" y="8203"/>
                    </a:lnTo>
                    <a:lnTo>
                      <a:pt x="17492" y="8244"/>
                    </a:lnTo>
                    <a:lnTo>
                      <a:pt x="17597" y="8328"/>
                    </a:lnTo>
                    <a:lnTo>
                      <a:pt x="17576" y="8391"/>
                    </a:lnTo>
                    <a:lnTo>
                      <a:pt x="17639" y="8454"/>
                    </a:lnTo>
                    <a:lnTo>
                      <a:pt x="17576" y="8558"/>
                    </a:lnTo>
                    <a:lnTo>
                      <a:pt x="17492" y="8454"/>
                    </a:lnTo>
                    <a:lnTo>
                      <a:pt x="17492" y="8349"/>
                    </a:lnTo>
                    <a:lnTo>
                      <a:pt x="17388" y="8349"/>
                    </a:lnTo>
                    <a:lnTo>
                      <a:pt x="17220" y="8244"/>
                    </a:lnTo>
                    <a:lnTo>
                      <a:pt x="17178" y="8182"/>
                    </a:lnTo>
                    <a:lnTo>
                      <a:pt x="17137" y="8223"/>
                    </a:lnTo>
                    <a:lnTo>
                      <a:pt x="17053" y="8182"/>
                    </a:lnTo>
                    <a:lnTo>
                      <a:pt x="17011" y="8077"/>
                    </a:lnTo>
                    <a:lnTo>
                      <a:pt x="16906" y="7993"/>
                    </a:lnTo>
                    <a:lnTo>
                      <a:pt x="16739" y="7993"/>
                    </a:lnTo>
                    <a:lnTo>
                      <a:pt x="16551" y="7805"/>
                    </a:lnTo>
                    <a:lnTo>
                      <a:pt x="16404" y="7721"/>
                    </a:lnTo>
                    <a:lnTo>
                      <a:pt x="16383" y="7617"/>
                    </a:lnTo>
                    <a:lnTo>
                      <a:pt x="15902" y="7345"/>
                    </a:lnTo>
                    <a:lnTo>
                      <a:pt x="15776" y="7135"/>
                    </a:lnTo>
                    <a:lnTo>
                      <a:pt x="15776" y="6968"/>
                    </a:lnTo>
                    <a:lnTo>
                      <a:pt x="15672" y="6717"/>
                    </a:lnTo>
                    <a:lnTo>
                      <a:pt x="15672" y="6612"/>
                    </a:lnTo>
                    <a:lnTo>
                      <a:pt x="15567" y="6612"/>
                    </a:lnTo>
                    <a:lnTo>
                      <a:pt x="15442" y="6508"/>
                    </a:lnTo>
                    <a:lnTo>
                      <a:pt x="15337" y="6508"/>
                    </a:lnTo>
                    <a:lnTo>
                      <a:pt x="15253" y="6424"/>
                    </a:lnTo>
                    <a:lnTo>
                      <a:pt x="15149" y="6403"/>
                    </a:lnTo>
                    <a:lnTo>
                      <a:pt x="15065" y="6319"/>
                    </a:lnTo>
                    <a:lnTo>
                      <a:pt x="14940" y="6361"/>
                    </a:lnTo>
                    <a:lnTo>
                      <a:pt x="14793" y="6487"/>
                    </a:lnTo>
                    <a:lnTo>
                      <a:pt x="14688" y="6696"/>
                    </a:lnTo>
                    <a:lnTo>
                      <a:pt x="14584" y="6738"/>
                    </a:lnTo>
                    <a:lnTo>
                      <a:pt x="14479" y="6801"/>
                    </a:lnTo>
                    <a:lnTo>
                      <a:pt x="14375" y="6801"/>
                    </a:lnTo>
                    <a:lnTo>
                      <a:pt x="14312" y="6738"/>
                    </a:lnTo>
                    <a:lnTo>
                      <a:pt x="14144" y="6696"/>
                    </a:lnTo>
                    <a:lnTo>
                      <a:pt x="14061" y="6633"/>
                    </a:lnTo>
                    <a:lnTo>
                      <a:pt x="14144" y="6529"/>
                    </a:lnTo>
                    <a:lnTo>
                      <a:pt x="14207" y="6466"/>
                    </a:lnTo>
                    <a:lnTo>
                      <a:pt x="14270" y="6466"/>
                    </a:lnTo>
                    <a:lnTo>
                      <a:pt x="14375" y="6361"/>
                    </a:lnTo>
                    <a:lnTo>
                      <a:pt x="14458" y="6319"/>
                    </a:lnTo>
                    <a:lnTo>
                      <a:pt x="14479" y="6257"/>
                    </a:lnTo>
                    <a:lnTo>
                      <a:pt x="14458" y="6215"/>
                    </a:lnTo>
                    <a:lnTo>
                      <a:pt x="14375" y="6236"/>
                    </a:lnTo>
                    <a:lnTo>
                      <a:pt x="14333" y="6194"/>
                    </a:lnTo>
                    <a:lnTo>
                      <a:pt x="14354" y="6110"/>
                    </a:lnTo>
                    <a:lnTo>
                      <a:pt x="14458" y="6006"/>
                    </a:lnTo>
                    <a:lnTo>
                      <a:pt x="14437" y="5943"/>
                    </a:lnTo>
                    <a:lnTo>
                      <a:pt x="14542" y="5838"/>
                    </a:lnTo>
                    <a:lnTo>
                      <a:pt x="14542" y="5754"/>
                    </a:lnTo>
                    <a:lnTo>
                      <a:pt x="14521" y="5629"/>
                    </a:lnTo>
                    <a:lnTo>
                      <a:pt x="14375" y="5650"/>
                    </a:lnTo>
                    <a:lnTo>
                      <a:pt x="14375" y="5734"/>
                    </a:lnTo>
                    <a:lnTo>
                      <a:pt x="14165" y="5880"/>
                    </a:lnTo>
                    <a:lnTo>
                      <a:pt x="14061" y="5838"/>
                    </a:lnTo>
                    <a:lnTo>
                      <a:pt x="14165" y="6047"/>
                    </a:lnTo>
                    <a:lnTo>
                      <a:pt x="14103" y="6131"/>
                    </a:lnTo>
                    <a:lnTo>
                      <a:pt x="14061" y="6026"/>
                    </a:lnTo>
                    <a:lnTo>
                      <a:pt x="13914" y="6026"/>
                    </a:lnTo>
                    <a:lnTo>
                      <a:pt x="13810" y="6131"/>
                    </a:lnTo>
                    <a:lnTo>
                      <a:pt x="13893" y="6152"/>
                    </a:lnTo>
                    <a:lnTo>
                      <a:pt x="13851" y="6298"/>
                    </a:lnTo>
                    <a:lnTo>
                      <a:pt x="13747" y="6236"/>
                    </a:lnTo>
                    <a:lnTo>
                      <a:pt x="13642" y="6319"/>
                    </a:lnTo>
                    <a:lnTo>
                      <a:pt x="13684" y="6403"/>
                    </a:lnTo>
                    <a:lnTo>
                      <a:pt x="13789" y="6403"/>
                    </a:lnTo>
                    <a:lnTo>
                      <a:pt x="13831" y="6466"/>
                    </a:lnTo>
                    <a:lnTo>
                      <a:pt x="13642" y="6570"/>
                    </a:lnTo>
                    <a:lnTo>
                      <a:pt x="13579" y="6424"/>
                    </a:lnTo>
                    <a:lnTo>
                      <a:pt x="13433" y="6361"/>
                    </a:lnTo>
                    <a:lnTo>
                      <a:pt x="13391" y="6236"/>
                    </a:lnTo>
                    <a:lnTo>
                      <a:pt x="13391" y="5713"/>
                    </a:lnTo>
                    <a:lnTo>
                      <a:pt x="13496" y="5503"/>
                    </a:lnTo>
                    <a:lnTo>
                      <a:pt x="13475" y="5148"/>
                    </a:lnTo>
                    <a:lnTo>
                      <a:pt x="13538" y="5001"/>
                    </a:lnTo>
                    <a:lnTo>
                      <a:pt x="13517" y="4562"/>
                    </a:lnTo>
                    <a:lnTo>
                      <a:pt x="13517" y="4625"/>
                    </a:lnTo>
                    <a:lnTo>
                      <a:pt x="13370" y="4687"/>
                    </a:lnTo>
                    <a:lnTo>
                      <a:pt x="13266" y="4855"/>
                    </a:lnTo>
                    <a:lnTo>
                      <a:pt x="13349" y="4938"/>
                    </a:lnTo>
                    <a:lnTo>
                      <a:pt x="13287" y="5001"/>
                    </a:lnTo>
                    <a:lnTo>
                      <a:pt x="13349" y="5148"/>
                    </a:lnTo>
                    <a:lnTo>
                      <a:pt x="13307" y="5315"/>
                    </a:lnTo>
                    <a:lnTo>
                      <a:pt x="13245" y="5294"/>
                    </a:lnTo>
                    <a:lnTo>
                      <a:pt x="13161" y="5210"/>
                    </a:lnTo>
                    <a:lnTo>
                      <a:pt x="13119" y="5294"/>
                    </a:lnTo>
                    <a:lnTo>
                      <a:pt x="13119" y="5378"/>
                    </a:lnTo>
                    <a:lnTo>
                      <a:pt x="13056" y="5315"/>
                    </a:lnTo>
                    <a:lnTo>
                      <a:pt x="12952" y="5399"/>
                    </a:lnTo>
                    <a:lnTo>
                      <a:pt x="12952" y="5482"/>
                    </a:lnTo>
                    <a:lnTo>
                      <a:pt x="12889" y="5482"/>
                    </a:lnTo>
                    <a:lnTo>
                      <a:pt x="12638" y="5608"/>
                    </a:lnTo>
                    <a:lnTo>
                      <a:pt x="12491" y="5775"/>
                    </a:lnTo>
                    <a:lnTo>
                      <a:pt x="12429" y="5692"/>
                    </a:lnTo>
                    <a:lnTo>
                      <a:pt x="12429" y="5587"/>
                    </a:lnTo>
                    <a:lnTo>
                      <a:pt x="12575" y="5524"/>
                    </a:lnTo>
                    <a:lnTo>
                      <a:pt x="12596" y="5420"/>
                    </a:lnTo>
                    <a:lnTo>
                      <a:pt x="12491" y="5420"/>
                    </a:lnTo>
                    <a:lnTo>
                      <a:pt x="12387" y="5482"/>
                    </a:lnTo>
                    <a:lnTo>
                      <a:pt x="12178" y="5482"/>
                    </a:lnTo>
                    <a:lnTo>
                      <a:pt x="12052" y="5566"/>
                    </a:lnTo>
                    <a:lnTo>
                      <a:pt x="11780" y="5566"/>
                    </a:lnTo>
                    <a:lnTo>
                      <a:pt x="11424" y="5817"/>
                    </a:lnTo>
                    <a:lnTo>
                      <a:pt x="11257" y="5880"/>
                    </a:lnTo>
                    <a:lnTo>
                      <a:pt x="11111" y="6089"/>
                    </a:lnTo>
                    <a:lnTo>
                      <a:pt x="11090" y="5985"/>
                    </a:lnTo>
                    <a:lnTo>
                      <a:pt x="11215" y="5796"/>
                    </a:lnTo>
                    <a:lnTo>
                      <a:pt x="11173" y="5713"/>
                    </a:lnTo>
                    <a:lnTo>
                      <a:pt x="10985" y="5817"/>
                    </a:lnTo>
                    <a:lnTo>
                      <a:pt x="10964" y="5775"/>
                    </a:lnTo>
                    <a:lnTo>
                      <a:pt x="10880" y="5796"/>
                    </a:lnTo>
                    <a:lnTo>
                      <a:pt x="10797" y="5838"/>
                    </a:lnTo>
                    <a:lnTo>
                      <a:pt x="10734" y="5775"/>
                    </a:lnTo>
                    <a:lnTo>
                      <a:pt x="10629" y="5796"/>
                    </a:lnTo>
                    <a:lnTo>
                      <a:pt x="10587" y="5880"/>
                    </a:lnTo>
                    <a:lnTo>
                      <a:pt x="10315" y="6047"/>
                    </a:lnTo>
                    <a:lnTo>
                      <a:pt x="10211" y="6047"/>
                    </a:lnTo>
                    <a:lnTo>
                      <a:pt x="10022" y="6110"/>
                    </a:lnTo>
                    <a:lnTo>
                      <a:pt x="9897" y="6257"/>
                    </a:lnTo>
                    <a:lnTo>
                      <a:pt x="9939" y="6361"/>
                    </a:lnTo>
                    <a:lnTo>
                      <a:pt x="9834" y="6340"/>
                    </a:lnTo>
                    <a:lnTo>
                      <a:pt x="9792" y="6403"/>
                    </a:lnTo>
                    <a:lnTo>
                      <a:pt x="9688" y="6361"/>
                    </a:lnTo>
                    <a:lnTo>
                      <a:pt x="9657" y="6408"/>
                    </a:lnTo>
                    <a:lnTo>
                      <a:pt x="9657" y="6408"/>
                    </a:lnTo>
                    <a:lnTo>
                      <a:pt x="9583" y="6319"/>
                    </a:lnTo>
                    <a:lnTo>
                      <a:pt x="9625" y="6215"/>
                    </a:lnTo>
                    <a:lnTo>
                      <a:pt x="9709" y="6215"/>
                    </a:lnTo>
                    <a:lnTo>
                      <a:pt x="9792" y="6110"/>
                    </a:lnTo>
                    <a:lnTo>
                      <a:pt x="9897" y="6026"/>
                    </a:lnTo>
                    <a:lnTo>
                      <a:pt x="9939" y="6068"/>
                    </a:lnTo>
                    <a:lnTo>
                      <a:pt x="10022" y="6026"/>
                    </a:lnTo>
                    <a:lnTo>
                      <a:pt x="10043" y="5943"/>
                    </a:lnTo>
                    <a:lnTo>
                      <a:pt x="10169" y="5838"/>
                    </a:lnTo>
                    <a:lnTo>
                      <a:pt x="10211" y="5901"/>
                    </a:lnTo>
                    <a:lnTo>
                      <a:pt x="10462" y="5796"/>
                    </a:lnTo>
                    <a:lnTo>
                      <a:pt x="10546" y="5650"/>
                    </a:lnTo>
                    <a:lnTo>
                      <a:pt x="10671" y="5608"/>
                    </a:lnTo>
                    <a:lnTo>
                      <a:pt x="10880" y="5629"/>
                    </a:lnTo>
                    <a:lnTo>
                      <a:pt x="10901" y="5587"/>
                    </a:lnTo>
                    <a:lnTo>
                      <a:pt x="11090" y="5587"/>
                    </a:lnTo>
                    <a:lnTo>
                      <a:pt x="11278" y="5503"/>
                    </a:lnTo>
                    <a:lnTo>
                      <a:pt x="11320" y="5587"/>
                    </a:lnTo>
                    <a:lnTo>
                      <a:pt x="11383" y="5587"/>
                    </a:lnTo>
                    <a:lnTo>
                      <a:pt x="11445" y="5524"/>
                    </a:lnTo>
                    <a:lnTo>
                      <a:pt x="11529" y="5524"/>
                    </a:lnTo>
                    <a:lnTo>
                      <a:pt x="11675" y="5503"/>
                    </a:lnTo>
                    <a:lnTo>
                      <a:pt x="11738" y="5399"/>
                    </a:lnTo>
                    <a:lnTo>
                      <a:pt x="11989" y="5315"/>
                    </a:lnTo>
                    <a:lnTo>
                      <a:pt x="12240" y="5231"/>
                    </a:lnTo>
                    <a:lnTo>
                      <a:pt x="12261" y="5127"/>
                    </a:lnTo>
                    <a:lnTo>
                      <a:pt x="12324" y="5127"/>
                    </a:lnTo>
                    <a:lnTo>
                      <a:pt x="12366" y="5085"/>
                    </a:lnTo>
                    <a:lnTo>
                      <a:pt x="12324" y="5022"/>
                    </a:lnTo>
                    <a:lnTo>
                      <a:pt x="12324" y="4918"/>
                    </a:lnTo>
                    <a:lnTo>
                      <a:pt x="12240" y="4876"/>
                    </a:lnTo>
                    <a:lnTo>
                      <a:pt x="12219" y="4918"/>
                    </a:lnTo>
                    <a:lnTo>
                      <a:pt x="12219" y="5001"/>
                    </a:lnTo>
                    <a:lnTo>
                      <a:pt x="12115" y="5022"/>
                    </a:lnTo>
                    <a:lnTo>
                      <a:pt x="12073" y="4980"/>
                    </a:lnTo>
                    <a:lnTo>
                      <a:pt x="12031" y="4980"/>
                    </a:lnTo>
                    <a:lnTo>
                      <a:pt x="12010" y="4938"/>
                    </a:lnTo>
                    <a:lnTo>
                      <a:pt x="11885" y="4938"/>
                    </a:lnTo>
                    <a:lnTo>
                      <a:pt x="11696" y="5001"/>
                    </a:lnTo>
                    <a:lnTo>
                      <a:pt x="11634" y="5106"/>
                    </a:lnTo>
                    <a:lnTo>
                      <a:pt x="11571" y="5169"/>
                    </a:lnTo>
                    <a:lnTo>
                      <a:pt x="11508" y="5085"/>
                    </a:lnTo>
                    <a:lnTo>
                      <a:pt x="11466" y="5085"/>
                    </a:lnTo>
                    <a:lnTo>
                      <a:pt x="11362" y="5169"/>
                    </a:lnTo>
                    <a:lnTo>
                      <a:pt x="11090" y="5252"/>
                    </a:lnTo>
                    <a:lnTo>
                      <a:pt x="10755" y="5273"/>
                    </a:lnTo>
                    <a:lnTo>
                      <a:pt x="10692" y="5210"/>
                    </a:lnTo>
                    <a:lnTo>
                      <a:pt x="10629" y="5210"/>
                    </a:lnTo>
                    <a:lnTo>
                      <a:pt x="10650" y="5273"/>
                    </a:lnTo>
                    <a:lnTo>
                      <a:pt x="10587" y="5315"/>
                    </a:lnTo>
                    <a:lnTo>
                      <a:pt x="10483" y="5294"/>
                    </a:lnTo>
                    <a:lnTo>
                      <a:pt x="10420" y="5294"/>
                    </a:lnTo>
                    <a:lnTo>
                      <a:pt x="10357" y="5420"/>
                    </a:lnTo>
                    <a:lnTo>
                      <a:pt x="10211" y="5587"/>
                    </a:lnTo>
                    <a:lnTo>
                      <a:pt x="10148" y="5524"/>
                    </a:lnTo>
                    <a:lnTo>
                      <a:pt x="10043" y="5524"/>
                    </a:lnTo>
                    <a:lnTo>
                      <a:pt x="10022" y="5503"/>
                    </a:lnTo>
                    <a:lnTo>
                      <a:pt x="9897" y="5503"/>
                    </a:lnTo>
                    <a:lnTo>
                      <a:pt x="9813" y="5566"/>
                    </a:lnTo>
                    <a:lnTo>
                      <a:pt x="9730" y="5566"/>
                    </a:lnTo>
                    <a:lnTo>
                      <a:pt x="9688" y="5629"/>
                    </a:lnTo>
                    <a:lnTo>
                      <a:pt x="9583" y="5671"/>
                    </a:lnTo>
                    <a:lnTo>
                      <a:pt x="9478" y="5734"/>
                    </a:lnTo>
                    <a:lnTo>
                      <a:pt x="9311" y="5817"/>
                    </a:lnTo>
                    <a:lnTo>
                      <a:pt x="9123" y="5880"/>
                    </a:lnTo>
                    <a:lnTo>
                      <a:pt x="9081" y="5985"/>
                    </a:lnTo>
                    <a:lnTo>
                      <a:pt x="9081" y="6152"/>
                    </a:lnTo>
                    <a:lnTo>
                      <a:pt x="9102" y="6466"/>
                    </a:lnTo>
                    <a:lnTo>
                      <a:pt x="9081" y="6633"/>
                    </a:lnTo>
                    <a:lnTo>
                      <a:pt x="9018" y="6612"/>
                    </a:lnTo>
                    <a:lnTo>
                      <a:pt x="8955" y="6654"/>
                    </a:lnTo>
                    <a:lnTo>
                      <a:pt x="8704" y="6863"/>
                    </a:lnTo>
                    <a:lnTo>
                      <a:pt x="8788" y="6759"/>
                    </a:lnTo>
                    <a:lnTo>
                      <a:pt x="8893" y="6633"/>
                    </a:lnTo>
                    <a:lnTo>
                      <a:pt x="8914" y="6550"/>
                    </a:lnTo>
                    <a:lnTo>
                      <a:pt x="8872" y="6529"/>
                    </a:lnTo>
                    <a:lnTo>
                      <a:pt x="8872" y="6445"/>
                    </a:lnTo>
                    <a:lnTo>
                      <a:pt x="8746" y="6257"/>
                    </a:lnTo>
                    <a:lnTo>
                      <a:pt x="8662" y="6257"/>
                    </a:lnTo>
                    <a:lnTo>
                      <a:pt x="8600" y="6173"/>
                    </a:lnTo>
                    <a:lnTo>
                      <a:pt x="8537" y="6152"/>
                    </a:lnTo>
                    <a:lnTo>
                      <a:pt x="8537" y="6006"/>
                    </a:lnTo>
                    <a:lnTo>
                      <a:pt x="8390" y="5817"/>
                    </a:lnTo>
                    <a:lnTo>
                      <a:pt x="8370" y="5817"/>
                    </a:lnTo>
                    <a:lnTo>
                      <a:pt x="8286" y="5796"/>
                    </a:lnTo>
                    <a:lnTo>
                      <a:pt x="8265" y="5692"/>
                    </a:lnTo>
                    <a:lnTo>
                      <a:pt x="8181" y="5629"/>
                    </a:lnTo>
                    <a:lnTo>
                      <a:pt x="8139" y="5671"/>
                    </a:lnTo>
                    <a:lnTo>
                      <a:pt x="8035" y="5587"/>
                    </a:lnTo>
                    <a:lnTo>
                      <a:pt x="7846" y="5378"/>
                    </a:lnTo>
                    <a:lnTo>
                      <a:pt x="7805" y="5190"/>
                    </a:lnTo>
                    <a:lnTo>
                      <a:pt x="7805" y="5001"/>
                    </a:lnTo>
                    <a:lnTo>
                      <a:pt x="7763" y="4980"/>
                    </a:lnTo>
                    <a:lnTo>
                      <a:pt x="7721" y="5043"/>
                    </a:lnTo>
                    <a:lnTo>
                      <a:pt x="7658" y="5001"/>
                    </a:lnTo>
                    <a:lnTo>
                      <a:pt x="7616" y="4876"/>
                    </a:lnTo>
                    <a:lnTo>
                      <a:pt x="7658" y="4750"/>
                    </a:lnTo>
                    <a:lnTo>
                      <a:pt x="7637" y="4729"/>
                    </a:lnTo>
                    <a:lnTo>
                      <a:pt x="7658" y="4646"/>
                    </a:lnTo>
                    <a:lnTo>
                      <a:pt x="7533" y="4520"/>
                    </a:lnTo>
                    <a:lnTo>
                      <a:pt x="7533" y="4415"/>
                    </a:lnTo>
                    <a:lnTo>
                      <a:pt x="7428" y="4332"/>
                    </a:lnTo>
                    <a:lnTo>
                      <a:pt x="7386" y="4332"/>
                    </a:lnTo>
                    <a:lnTo>
                      <a:pt x="7323" y="4248"/>
                    </a:lnTo>
                    <a:lnTo>
                      <a:pt x="7219" y="4164"/>
                    </a:lnTo>
                    <a:lnTo>
                      <a:pt x="7114" y="4164"/>
                    </a:lnTo>
                    <a:lnTo>
                      <a:pt x="6800" y="3934"/>
                    </a:lnTo>
                    <a:lnTo>
                      <a:pt x="6717" y="3934"/>
                    </a:lnTo>
                    <a:lnTo>
                      <a:pt x="6696" y="3850"/>
                    </a:lnTo>
                    <a:lnTo>
                      <a:pt x="0" y="16091"/>
                    </a:lnTo>
                    <a:lnTo>
                      <a:pt x="377" y="16091"/>
                    </a:lnTo>
                    <a:lnTo>
                      <a:pt x="502" y="16153"/>
                    </a:lnTo>
                    <a:lnTo>
                      <a:pt x="711" y="16007"/>
                    </a:lnTo>
                    <a:lnTo>
                      <a:pt x="1004" y="16049"/>
                    </a:lnTo>
                    <a:lnTo>
                      <a:pt x="858" y="16300"/>
                    </a:lnTo>
                    <a:lnTo>
                      <a:pt x="921" y="16446"/>
                    </a:lnTo>
                    <a:lnTo>
                      <a:pt x="1025" y="16718"/>
                    </a:lnTo>
                    <a:lnTo>
                      <a:pt x="1172" y="17388"/>
                    </a:lnTo>
                    <a:lnTo>
                      <a:pt x="1235" y="17534"/>
                    </a:lnTo>
                    <a:lnTo>
                      <a:pt x="1130" y="17702"/>
                    </a:lnTo>
                    <a:lnTo>
                      <a:pt x="1130" y="17765"/>
                    </a:lnTo>
                    <a:lnTo>
                      <a:pt x="1172" y="17765"/>
                    </a:lnTo>
                    <a:lnTo>
                      <a:pt x="1381" y="17744"/>
                    </a:lnTo>
                    <a:lnTo>
                      <a:pt x="1569" y="17723"/>
                    </a:lnTo>
                    <a:lnTo>
                      <a:pt x="1695" y="17639"/>
                    </a:lnTo>
                    <a:lnTo>
                      <a:pt x="1862" y="17409"/>
                    </a:lnTo>
                    <a:lnTo>
                      <a:pt x="1988" y="17283"/>
                    </a:lnTo>
                    <a:lnTo>
                      <a:pt x="2197" y="17200"/>
                    </a:lnTo>
                    <a:lnTo>
                      <a:pt x="2260" y="17179"/>
                    </a:lnTo>
                    <a:lnTo>
                      <a:pt x="2469" y="17116"/>
                    </a:lnTo>
                    <a:lnTo>
                      <a:pt x="2636" y="17116"/>
                    </a:lnTo>
                    <a:lnTo>
                      <a:pt x="2783" y="17221"/>
                    </a:lnTo>
                    <a:lnTo>
                      <a:pt x="2783" y="17325"/>
                    </a:lnTo>
                    <a:lnTo>
                      <a:pt x="2804" y="17409"/>
                    </a:lnTo>
                    <a:lnTo>
                      <a:pt x="2720" y="17555"/>
                    </a:lnTo>
                    <a:lnTo>
                      <a:pt x="2699" y="17639"/>
                    </a:lnTo>
                    <a:lnTo>
                      <a:pt x="2825" y="17974"/>
                    </a:lnTo>
                    <a:lnTo>
                      <a:pt x="2804" y="18078"/>
                    </a:lnTo>
                    <a:lnTo>
                      <a:pt x="2846" y="18288"/>
                    </a:lnTo>
                    <a:lnTo>
                      <a:pt x="2992" y="18455"/>
                    </a:lnTo>
                    <a:lnTo>
                      <a:pt x="3013" y="18664"/>
                    </a:lnTo>
                    <a:lnTo>
                      <a:pt x="3055" y="18748"/>
                    </a:lnTo>
                    <a:lnTo>
                      <a:pt x="3097" y="18853"/>
                    </a:lnTo>
                    <a:lnTo>
                      <a:pt x="3034" y="18957"/>
                    </a:lnTo>
                    <a:lnTo>
                      <a:pt x="3034" y="19062"/>
                    </a:lnTo>
                    <a:lnTo>
                      <a:pt x="3055" y="19146"/>
                    </a:lnTo>
                    <a:lnTo>
                      <a:pt x="3013" y="19501"/>
                    </a:lnTo>
                    <a:lnTo>
                      <a:pt x="3013" y="19920"/>
                    </a:lnTo>
                    <a:lnTo>
                      <a:pt x="3034" y="20338"/>
                    </a:lnTo>
                    <a:lnTo>
                      <a:pt x="2929" y="20380"/>
                    </a:lnTo>
                    <a:lnTo>
                      <a:pt x="2929" y="20464"/>
                    </a:lnTo>
                    <a:lnTo>
                      <a:pt x="2971" y="20464"/>
                    </a:lnTo>
                    <a:lnTo>
                      <a:pt x="3055" y="20527"/>
                    </a:lnTo>
                    <a:lnTo>
                      <a:pt x="3076" y="20568"/>
                    </a:lnTo>
                    <a:lnTo>
                      <a:pt x="3034" y="20589"/>
                    </a:lnTo>
                    <a:lnTo>
                      <a:pt x="2971" y="20652"/>
                    </a:lnTo>
                    <a:lnTo>
                      <a:pt x="3013" y="20736"/>
                    </a:lnTo>
                    <a:lnTo>
                      <a:pt x="3055" y="20778"/>
                    </a:lnTo>
                    <a:lnTo>
                      <a:pt x="3076" y="20861"/>
                    </a:lnTo>
                    <a:lnTo>
                      <a:pt x="3055" y="20903"/>
                    </a:lnTo>
                    <a:lnTo>
                      <a:pt x="3055" y="20966"/>
                    </a:lnTo>
                    <a:lnTo>
                      <a:pt x="3160" y="20966"/>
                    </a:lnTo>
                    <a:lnTo>
                      <a:pt x="3243" y="20987"/>
                    </a:lnTo>
                    <a:lnTo>
                      <a:pt x="3348" y="21154"/>
                    </a:lnTo>
                    <a:lnTo>
                      <a:pt x="3369" y="21217"/>
                    </a:lnTo>
                    <a:lnTo>
                      <a:pt x="3452" y="21280"/>
                    </a:lnTo>
                    <a:lnTo>
                      <a:pt x="3578" y="21363"/>
                    </a:lnTo>
                    <a:lnTo>
                      <a:pt x="3641" y="21468"/>
                    </a:lnTo>
                    <a:lnTo>
                      <a:pt x="3641" y="21573"/>
                    </a:lnTo>
                    <a:lnTo>
                      <a:pt x="3683" y="21594"/>
                    </a:lnTo>
                    <a:lnTo>
                      <a:pt x="3704" y="21635"/>
                    </a:lnTo>
                    <a:lnTo>
                      <a:pt x="3683" y="21698"/>
                    </a:lnTo>
                    <a:lnTo>
                      <a:pt x="3683" y="21740"/>
                    </a:lnTo>
                    <a:lnTo>
                      <a:pt x="3641" y="21782"/>
                    </a:lnTo>
                    <a:lnTo>
                      <a:pt x="3641" y="21845"/>
                    </a:lnTo>
                    <a:lnTo>
                      <a:pt x="3641" y="21887"/>
                    </a:lnTo>
                    <a:lnTo>
                      <a:pt x="3662" y="21907"/>
                    </a:lnTo>
                    <a:lnTo>
                      <a:pt x="3599" y="22033"/>
                    </a:lnTo>
                    <a:lnTo>
                      <a:pt x="3452" y="22326"/>
                    </a:lnTo>
                    <a:lnTo>
                      <a:pt x="3432" y="22514"/>
                    </a:lnTo>
                    <a:lnTo>
                      <a:pt x="3285" y="22661"/>
                    </a:lnTo>
                    <a:lnTo>
                      <a:pt x="3285" y="22744"/>
                    </a:lnTo>
                    <a:lnTo>
                      <a:pt x="3327" y="22744"/>
                    </a:lnTo>
                    <a:lnTo>
                      <a:pt x="3494" y="22535"/>
                    </a:lnTo>
                    <a:lnTo>
                      <a:pt x="3536" y="22410"/>
                    </a:lnTo>
                    <a:lnTo>
                      <a:pt x="3662" y="22305"/>
                    </a:lnTo>
                    <a:lnTo>
                      <a:pt x="3683" y="22347"/>
                    </a:lnTo>
                    <a:lnTo>
                      <a:pt x="3766" y="22368"/>
                    </a:lnTo>
                    <a:lnTo>
                      <a:pt x="3766" y="22431"/>
                    </a:lnTo>
                    <a:lnTo>
                      <a:pt x="3599" y="22514"/>
                    </a:lnTo>
                    <a:lnTo>
                      <a:pt x="3557" y="22619"/>
                    </a:lnTo>
                    <a:lnTo>
                      <a:pt x="3390" y="22786"/>
                    </a:lnTo>
                    <a:lnTo>
                      <a:pt x="3390" y="22828"/>
                    </a:lnTo>
                    <a:lnTo>
                      <a:pt x="3473" y="22828"/>
                    </a:lnTo>
                    <a:lnTo>
                      <a:pt x="3432" y="22870"/>
                    </a:lnTo>
                    <a:lnTo>
                      <a:pt x="3285" y="22849"/>
                    </a:lnTo>
                    <a:lnTo>
                      <a:pt x="3222" y="22870"/>
                    </a:lnTo>
                    <a:lnTo>
                      <a:pt x="3160" y="23037"/>
                    </a:lnTo>
                    <a:lnTo>
                      <a:pt x="3055" y="23142"/>
                    </a:lnTo>
                    <a:lnTo>
                      <a:pt x="3076" y="23268"/>
                    </a:lnTo>
                    <a:lnTo>
                      <a:pt x="3034" y="23247"/>
                    </a:lnTo>
                    <a:lnTo>
                      <a:pt x="2971" y="23184"/>
                    </a:lnTo>
                    <a:lnTo>
                      <a:pt x="2908" y="23247"/>
                    </a:lnTo>
                    <a:lnTo>
                      <a:pt x="2908" y="23393"/>
                    </a:lnTo>
                    <a:lnTo>
                      <a:pt x="3013" y="23393"/>
                    </a:lnTo>
                    <a:lnTo>
                      <a:pt x="3034" y="23477"/>
                    </a:lnTo>
                    <a:lnTo>
                      <a:pt x="2971" y="23665"/>
                    </a:lnTo>
                    <a:lnTo>
                      <a:pt x="2950" y="23937"/>
                    </a:lnTo>
                    <a:lnTo>
                      <a:pt x="3013" y="24125"/>
                    </a:lnTo>
                    <a:lnTo>
                      <a:pt x="3076" y="24293"/>
                    </a:lnTo>
                    <a:lnTo>
                      <a:pt x="3160" y="24314"/>
                    </a:lnTo>
                    <a:lnTo>
                      <a:pt x="3180" y="24230"/>
                    </a:lnTo>
                    <a:lnTo>
                      <a:pt x="3264" y="24146"/>
                    </a:lnTo>
                    <a:lnTo>
                      <a:pt x="3452" y="24104"/>
                    </a:lnTo>
                    <a:lnTo>
                      <a:pt x="3557" y="24021"/>
                    </a:lnTo>
                    <a:lnTo>
                      <a:pt x="3662" y="23895"/>
                    </a:lnTo>
                    <a:lnTo>
                      <a:pt x="3704" y="23895"/>
                    </a:lnTo>
                    <a:lnTo>
                      <a:pt x="3704" y="24021"/>
                    </a:lnTo>
                    <a:lnTo>
                      <a:pt x="3662" y="24125"/>
                    </a:lnTo>
                    <a:lnTo>
                      <a:pt x="3599" y="24146"/>
                    </a:lnTo>
                    <a:lnTo>
                      <a:pt x="3536" y="24251"/>
                    </a:lnTo>
                    <a:lnTo>
                      <a:pt x="3536" y="24314"/>
                    </a:lnTo>
                    <a:lnTo>
                      <a:pt x="3641" y="24397"/>
                    </a:lnTo>
                    <a:lnTo>
                      <a:pt x="3704" y="24460"/>
                    </a:lnTo>
                    <a:lnTo>
                      <a:pt x="3808" y="24460"/>
                    </a:lnTo>
                    <a:lnTo>
                      <a:pt x="3892" y="24502"/>
                    </a:lnTo>
                    <a:lnTo>
                      <a:pt x="3955" y="24544"/>
                    </a:lnTo>
                    <a:lnTo>
                      <a:pt x="3808" y="24502"/>
                    </a:lnTo>
                    <a:lnTo>
                      <a:pt x="3683" y="24502"/>
                    </a:lnTo>
                    <a:lnTo>
                      <a:pt x="3578" y="24439"/>
                    </a:lnTo>
                    <a:lnTo>
                      <a:pt x="3432" y="24439"/>
                    </a:lnTo>
                    <a:lnTo>
                      <a:pt x="3369" y="24523"/>
                    </a:lnTo>
                    <a:lnTo>
                      <a:pt x="3369" y="24607"/>
                    </a:lnTo>
                    <a:lnTo>
                      <a:pt x="3432" y="24669"/>
                    </a:lnTo>
                    <a:lnTo>
                      <a:pt x="3452" y="24920"/>
                    </a:lnTo>
                    <a:lnTo>
                      <a:pt x="3494" y="24983"/>
                    </a:lnTo>
                    <a:lnTo>
                      <a:pt x="3557" y="24983"/>
                    </a:lnTo>
                    <a:lnTo>
                      <a:pt x="3641" y="24941"/>
                    </a:lnTo>
                    <a:lnTo>
                      <a:pt x="3683" y="24983"/>
                    </a:lnTo>
                    <a:lnTo>
                      <a:pt x="3641" y="25046"/>
                    </a:lnTo>
                    <a:lnTo>
                      <a:pt x="3599" y="25088"/>
                    </a:lnTo>
                    <a:lnTo>
                      <a:pt x="3683" y="25151"/>
                    </a:lnTo>
                    <a:lnTo>
                      <a:pt x="3683" y="25192"/>
                    </a:lnTo>
                    <a:lnTo>
                      <a:pt x="3662" y="25255"/>
                    </a:lnTo>
                    <a:lnTo>
                      <a:pt x="3557" y="25234"/>
                    </a:lnTo>
                    <a:lnTo>
                      <a:pt x="3411" y="25276"/>
                    </a:lnTo>
                    <a:lnTo>
                      <a:pt x="3264" y="25381"/>
                    </a:lnTo>
                    <a:lnTo>
                      <a:pt x="3243" y="25423"/>
                    </a:lnTo>
                    <a:lnTo>
                      <a:pt x="3306" y="25485"/>
                    </a:lnTo>
                    <a:lnTo>
                      <a:pt x="3452" y="25423"/>
                    </a:lnTo>
                    <a:lnTo>
                      <a:pt x="3536" y="25465"/>
                    </a:lnTo>
                    <a:lnTo>
                      <a:pt x="3452" y="25485"/>
                    </a:lnTo>
                    <a:lnTo>
                      <a:pt x="3432" y="25548"/>
                    </a:lnTo>
                    <a:lnTo>
                      <a:pt x="3515" y="25632"/>
                    </a:lnTo>
                    <a:lnTo>
                      <a:pt x="3662" y="25590"/>
                    </a:lnTo>
                    <a:lnTo>
                      <a:pt x="3829" y="25465"/>
                    </a:lnTo>
                    <a:lnTo>
                      <a:pt x="3934" y="25297"/>
                    </a:lnTo>
                    <a:lnTo>
                      <a:pt x="4038" y="25297"/>
                    </a:lnTo>
                    <a:lnTo>
                      <a:pt x="4143" y="25213"/>
                    </a:lnTo>
                    <a:lnTo>
                      <a:pt x="4164" y="25109"/>
                    </a:lnTo>
                    <a:lnTo>
                      <a:pt x="4185" y="25088"/>
                    </a:lnTo>
                    <a:lnTo>
                      <a:pt x="4206" y="25172"/>
                    </a:lnTo>
                    <a:lnTo>
                      <a:pt x="4143" y="25339"/>
                    </a:lnTo>
                    <a:lnTo>
                      <a:pt x="4038" y="25402"/>
                    </a:lnTo>
                    <a:lnTo>
                      <a:pt x="3913" y="25465"/>
                    </a:lnTo>
                    <a:lnTo>
                      <a:pt x="3892" y="25548"/>
                    </a:lnTo>
                    <a:lnTo>
                      <a:pt x="3955" y="25611"/>
                    </a:lnTo>
                    <a:lnTo>
                      <a:pt x="4038" y="25590"/>
                    </a:lnTo>
                    <a:lnTo>
                      <a:pt x="4164" y="25590"/>
                    </a:lnTo>
                    <a:lnTo>
                      <a:pt x="4268" y="25611"/>
                    </a:lnTo>
                    <a:lnTo>
                      <a:pt x="4122" y="25611"/>
                    </a:lnTo>
                    <a:lnTo>
                      <a:pt x="4017" y="25674"/>
                    </a:lnTo>
                    <a:lnTo>
                      <a:pt x="4017" y="25820"/>
                    </a:lnTo>
                    <a:lnTo>
                      <a:pt x="4059" y="25967"/>
                    </a:lnTo>
                    <a:lnTo>
                      <a:pt x="4017" y="25988"/>
                    </a:lnTo>
                    <a:lnTo>
                      <a:pt x="3976" y="25904"/>
                    </a:lnTo>
                    <a:lnTo>
                      <a:pt x="3976" y="25757"/>
                    </a:lnTo>
                    <a:lnTo>
                      <a:pt x="3913" y="25674"/>
                    </a:lnTo>
                    <a:lnTo>
                      <a:pt x="3850" y="25716"/>
                    </a:lnTo>
                    <a:lnTo>
                      <a:pt x="3578" y="25904"/>
                    </a:lnTo>
                    <a:lnTo>
                      <a:pt x="3536" y="25988"/>
                    </a:lnTo>
                    <a:lnTo>
                      <a:pt x="3369" y="26071"/>
                    </a:lnTo>
                    <a:lnTo>
                      <a:pt x="3327" y="26134"/>
                    </a:lnTo>
                    <a:lnTo>
                      <a:pt x="3348" y="26218"/>
                    </a:lnTo>
                    <a:lnTo>
                      <a:pt x="3348" y="26301"/>
                    </a:lnTo>
                    <a:lnTo>
                      <a:pt x="3369" y="26322"/>
                    </a:lnTo>
                    <a:lnTo>
                      <a:pt x="3452" y="26281"/>
                    </a:lnTo>
                    <a:lnTo>
                      <a:pt x="3557" y="26218"/>
                    </a:lnTo>
                    <a:lnTo>
                      <a:pt x="3599" y="26113"/>
                    </a:lnTo>
                    <a:lnTo>
                      <a:pt x="3662" y="26134"/>
                    </a:lnTo>
                    <a:lnTo>
                      <a:pt x="3704" y="26197"/>
                    </a:lnTo>
                    <a:lnTo>
                      <a:pt x="3892" y="26218"/>
                    </a:lnTo>
                    <a:lnTo>
                      <a:pt x="3871" y="26239"/>
                    </a:lnTo>
                    <a:lnTo>
                      <a:pt x="3766" y="26218"/>
                    </a:lnTo>
                    <a:lnTo>
                      <a:pt x="3599" y="26218"/>
                    </a:lnTo>
                    <a:lnTo>
                      <a:pt x="3536" y="26281"/>
                    </a:lnTo>
                    <a:lnTo>
                      <a:pt x="3536" y="26322"/>
                    </a:lnTo>
                    <a:lnTo>
                      <a:pt x="3557" y="26385"/>
                    </a:lnTo>
                    <a:lnTo>
                      <a:pt x="3473" y="26406"/>
                    </a:lnTo>
                    <a:lnTo>
                      <a:pt x="3432" y="26385"/>
                    </a:lnTo>
                    <a:lnTo>
                      <a:pt x="3264" y="26427"/>
                    </a:lnTo>
                    <a:lnTo>
                      <a:pt x="3264" y="26490"/>
                    </a:lnTo>
                    <a:lnTo>
                      <a:pt x="3390" y="26490"/>
                    </a:lnTo>
                    <a:lnTo>
                      <a:pt x="3473" y="26532"/>
                    </a:lnTo>
                    <a:lnTo>
                      <a:pt x="3578" y="26532"/>
                    </a:lnTo>
                    <a:lnTo>
                      <a:pt x="3515" y="26594"/>
                    </a:lnTo>
                    <a:lnTo>
                      <a:pt x="3390" y="26594"/>
                    </a:lnTo>
                    <a:lnTo>
                      <a:pt x="3327" y="26532"/>
                    </a:lnTo>
                    <a:lnTo>
                      <a:pt x="3222" y="26553"/>
                    </a:lnTo>
                    <a:lnTo>
                      <a:pt x="3180" y="26657"/>
                    </a:lnTo>
                    <a:lnTo>
                      <a:pt x="3243" y="26720"/>
                    </a:lnTo>
                    <a:lnTo>
                      <a:pt x="3327" y="26720"/>
                    </a:lnTo>
                    <a:lnTo>
                      <a:pt x="3452" y="26699"/>
                    </a:lnTo>
                    <a:lnTo>
                      <a:pt x="3536" y="26741"/>
                    </a:lnTo>
                    <a:lnTo>
                      <a:pt x="3683" y="26741"/>
                    </a:lnTo>
                    <a:lnTo>
                      <a:pt x="3662" y="26804"/>
                    </a:lnTo>
                    <a:lnTo>
                      <a:pt x="3557" y="26825"/>
                    </a:lnTo>
                    <a:lnTo>
                      <a:pt x="3452" y="26804"/>
                    </a:lnTo>
                    <a:lnTo>
                      <a:pt x="3432" y="26825"/>
                    </a:lnTo>
                    <a:lnTo>
                      <a:pt x="3452" y="26845"/>
                    </a:lnTo>
                    <a:lnTo>
                      <a:pt x="3662" y="26845"/>
                    </a:lnTo>
                    <a:lnTo>
                      <a:pt x="3662" y="26908"/>
                    </a:lnTo>
                    <a:lnTo>
                      <a:pt x="3536" y="26929"/>
                    </a:lnTo>
                    <a:lnTo>
                      <a:pt x="3390" y="26908"/>
                    </a:lnTo>
                    <a:lnTo>
                      <a:pt x="3327" y="26845"/>
                    </a:lnTo>
                    <a:lnTo>
                      <a:pt x="3264" y="26908"/>
                    </a:lnTo>
                    <a:lnTo>
                      <a:pt x="3327" y="27013"/>
                    </a:lnTo>
                    <a:lnTo>
                      <a:pt x="3452" y="27076"/>
                    </a:lnTo>
                    <a:lnTo>
                      <a:pt x="3473" y="27013"/>
                    </a:lnTo>
                    <a:lnTo>
                      <a:pt x="3557" y="27013"/>
                    </a:lnTo>
                    <a:lnTo>
                      <a:pt x="3641" y="27055"/>
                    </a:lnTo>
                    <a:lnTo>
                      <a:pt x="3787" y="27034"/>
                    </a:lnTo>
                    <a:lnTo>
                      <a:pt x="3850" y="27076"/>
                    </a:lnTo>
                    <a:lnTo>
                      <a:pt x="3766" y="27117"/>
                    </a:lnTo>
                    <a:lnTo>
                      <a:pt x="3766" y="27159"/>
                    </a:lnTo>
                    <a:lnTo>
                      <a:pt x="3871" y="27159"/>
                    </a:lnTo>
                    <a:lnTo>
                      <a:pt x="3892" y="27243"/>
                    </a:lnTo>
                    <a:lnTo>
                      <a:pt x="4026" y="27276"/>
                    </a:lnTo>
                    <a:lnTo>
                      <a:pt x="3976" y="27285"/>
                    </a:lnTo>
                    <a:lnTo>
                      <a:pt x="3871" y="27285"/>
                    </a:lnTo>
                    <a:lnTo>
                      <a:pt x="3787" y="27369"/>
                    </a:lnTo>
                    <a:lnTo>
                      <a:pt x="3787" y="27431"/>
                    </a:lnTo>
                    <a:lnTo>
                      <a:pt x="3871" y="27473"/>
                    </a:lnTo>
                    <a:lnTo>
                      <a:pt x="3913" y="27431"/>
                    </a:lnTo>
                    <a:lnTo>
                      <a:pt x="3976" y="27389"/>
                    </a:lnTo>
                    <a:lnTo>
                      <a:pt x="3996" y="27452"/>
                    </a:lnTo>
                    <a:lnTo>
                      <a:pt x="4017" y="27452"/>
                    </a:lnTo>
                    <a:lnTo>
                      <a:pt x="4080" y="27369"/>
                    </a:lnTo>
                    <a:lnTo>
                      <a:pt x="4185" y="27306"/>
                    </a:lnTo>
                    <a:lnTo>
                      <a:pt x="4185" y="27369"/>
                    </a:lnTo>
                    <a:lnTo>
                      <a:pt x="4164" y="27410"/>
                    </a:lnTo>
                    <a:lnTo>
                      <a:pt x="4164" y="27473"/>
                    </a:lnTo>
                    <a:lnTo>
                      <a:pt x="4206" y="27494"/>
                    </a:lnTo>
                    <a:lnTo>
                      <a:pt x="4289" y="27557"/>
                    </a:lnTo>
                    <a:lnTo>
                      <a:pt x="4373" y="27557"/>
                    </a:lnTo>
                    <a:lnTo>
                      <a:pt x="4499" y="27369"/>
                    </a:lnTo>
                    <a:lnTo>
                      <a:pt x="4520" y="27159"/>
                    </a:lnTo>
                    <a:lnTo>
                      <a:pt x="4582" y="27055"/>
                    </a:lnTo>
                    <a:lnTo>
                      <a:pt x="4645" y="27034"/>
                    </a:lnTo>
                    <a:lnTo>
                      <a:pt x="4645" y="27097"/>
                    </a:lnTo>
                    <a:lnTo>
                      <a:pt x="4603" y="27159"/>
                    </a:lnTo>
                    <a:lnTo>
                      <a:pt x="4603" y="27306"/>
                    </a:lnTo>
                    <a:lnTo>
                      <a:pt x="4499" y="27473"/>
                    </a:lnTo>
                    <a:lnTo>
                      <a:pt x="4415" y="27557"/>
                    </a:lnTo>
                    <a:lnTo>
                      <a:pt x="4436" y="27599"/>
                    </a:lnTo>
                    <a:lnTo>
                      <a:pt x="4582" y="27599"/>
                    </a:lnTo>
                    <a:lnTo>
                      <a:pt x="4687" y="27578"/>
                    </a:lnTo>
                    <a:lnTo>
                      <a:pt x="4708" y="27599"/>
                    </a:lnTo>
                    <a:lnTo>
                      <a:pt x="4624" y="27682"/>
                    </a:lnTo>
                    <a:lnTo>
                      <a:pt x="4582" y="27808"/>
                    </a:lnTo>
                    <a:lnTo>
                      <a:pt x="4415" y="27913"/>
                    </a:lnTo>
                    <a:lnTo>
                      <a:pt x="4415" y="27975"/>
                    </a:lnTo>
                    <a:lnTo>
                      <a:pt x="4499" y="28122"/>
                    </a:lnTo>
                    <a:lnTo>
                      <a:pt x="4624" y="28185"/>
                    </a:lnTo>
                    <a:lnTo>
                      <a:pt x="4708" y="28122"/>
                    </a:lnTo>
                    <a:lnTo>
                      <a:pt x="4792" y="28122"/>
                    </a:lnTo>
                    <a:lnTo>
                      <a:pt x="4812" y="28226"/>
                    </a:lnTo>
                    <a:lnTo>
                      <a:pt x="4875" y="28331"/>
                    </a:lnTo>
                    <a:lnTo>
                      <a:pt x="4875" y="28415"/>
                    </a:lnTo>
                    <a:lnTo>
                      <a:pt x="4812" y="28415"/>
                    </a:lnTo>
                    <a:lnTo>
                      <a:pt x="4771" y="28310"/>
                    </a:lnTo>
                    <a:lnTo>
                      <a:pt x="4708" y="28310"/>
                    </a:lnTo>
                    <a:lnTo>
                      <a:pt x="4708" y="28415"/>
                    </a:lnTo>
                    <a:lnTo>
                      <a:pt x="4812" y="28561"/>
                    </a:lnTo>
                    <a:lnTo>
                      <a:pt x="4938" y="28498"/>
                    </a:lnTo>
                    <a:lnTo>
                      <a:pt x="5085" y="28436"/>
                    </a:lnTo>
                    <a:lnTo>
                      <a:pt x="5147" y="28352"/>
                    </a:lnTo>
                    <a:lnTo>
                      <a:pt x="5147" y="28352"/>
                    </a:lnTo>
                    <a:lnTo>
                      <a:pt x="5126" y="28519"/>
                    </a:lnTo>
                    <a:lnTo>
                      <a:pt x="5022" y="28750"/>
                    </a:lnTo>
                    <a:lnTo>
                      <a:pt x="5043" y="28938"/>
                    </a:lnTo>
                    <a:lnTo>
                      <a:pt x="5126" y="28959"/>
                    </a:lnTo>
                    <a:lnTo>
                      <a:pt x="20087" y="30444"/>
                    </a:lnTo>
                    <a:lnTo>
                      <a:pt x="20212" y="30507"/>
                    </a:lnTo>
                    <a:lnTo>
                      <a:pt x="20359" y="30507"/>
                    </a:lnTo>
                    <a:lnTo>
                      <a:pt x="20484" y="30612"/>
                    </a:lnTo>
                    <a:lnTo>
                      <a:pt x="20484" y="30674"/>
                    </a:lnTo>
                    <a:lnTo>
                      <a:pt x="20568" y="30737"/>
                    </a:lnTo>
                    <a:lnTo>
                      <a:pt x="20589" y="30779"/>
                    </a:lnTo>
                    <a:lnTo>
                      <a:pt x="20694" y="30821"/>
                    </a:lnTo>
                    <a:lnTo>
                      <a:pt x="20714" y="30842"/>
                    </a:lnTo>
                    <a:lnTo>
                      <a:pt x="20840" y="30884"/>
                    </a:lnTo>
                    <a:lnTo>
                      <a:pt x="20903" y="30946"/>
                    </a:lnTo>
                    <a:lnTo>
                      <a:pt x="20945" y="30946"/>
                    </a:lnTo>
                    <a:lnTo>
                      <a:pt x="21049" y="30926"/>
                    </a:lnTo>
                    <a:lnTo>
                      <a:pt x="21133" y="30946"/>
                    </a:lnTo>
                    <a:lnTo>
                      <a:pt x="21238" y="30946"/>
                    </a:lnTo>
                    <a:lnTo>
                      <a:pt x="21363" y="31051"/>
                    </a:lnTo>
                    <a:lnTo>
                      <a:pt x="21447" y="31051"/>
                    </a:lnTo>
                    <a:lnTo>
                      <a:pt x="21510" y="31198"/>
                    </a:lnTo>
                    <a:lnTo>
                      <a:pt x="21719" y="31239"/>
                    </a:lnTo>
                    <a:lnTo>
                      <a:pt x="21823" y="31260"/>
                    </a:lnTo>
                    <a:lnTo>
                      <a:pt x="21886" y="31344"/>
                    </a:lnTo>
                    <a:lnTo>
                      <a:pt x="21970" y="31407"/>
                    </a:lnTo>
                    <a:lnTo>
                      <a:pt x="22158" y="31407"/>
                    </a:lnTo>
                    <a:lnTo>
                      <a:pt x="22263" y="31344"/>
                    </a:lnTo>
                    <a:lnTo>
                      <a:pt x="22305" y="31407"/>
                    </a:lnTo>
                    <a:lnTo>
                      <a:pt x="22367" y="31511"/>
                    </a:lnTo>
                    <a:lnTo>
                      <a:pt x="22618" y="31532"/>
                    </a:lnTo>
                    <a:lnTo>
                      <a:pt x="22681" y="31574"/>
                    </a:lnTo>
                    <a:lnTo>
                      <a:pt x="22807" y="31616"/>
                    </a:lnTo>
                    <a:lnTo>
                      <a:pt x="22890" y="31658"/>
                    </a:lnTo>
                    <a:lnTo>
                      <a:pt x="25192" y="32725"/>
                    </a:lnTo>
                    <a:lnTo>
                      <a:pt x="25339" y="32913"/>
                    </a:lnTo>
                    <a:lnTo>
                      <a:pt x="25694" y="33206"/>
                    </a:lnTo>
                    <a:lnTo>
                      <a:pt x="26050" y="34985"/>
                    </a:lnTo>
                    <a:lnTo>
                      <a:pt x="26008" y="35738"/>
                    </a:lnTo>
                    <a:lnTo>
                      <a:pt x="25945" y="35864"/>
                    </a:lnTo>
                    <a:lnTo>
                      <a:pt x="25903" y="36010"/>
                    </a:lnTo>
                    <a:lnTo>
                      <a:pt x="25820" y="36136"/>
                    </a:lnTo>
                    <a:lnTo>
                      <a:pt x="25611" y="36240"/>
                    </a:lnTo>
                    <a:lnTo>
                      <a:pt x="25506" y="36366"/>
                    </a:lnTo>
                    <a:lnTo>
                      <a:pt x="25611" y="36554"/>
                    </a:lnTo>
                    <a:lnTo>
                      <a:pt x="27598" y="36031"/>
                    </a:lnTo>
                    <a:lnTo>
                      <a:pt x="27849" y="35947"/>
                    </a:lnTo>
                    <a:lnTo>
                      <a:pt x="27912" y="35654"/>
                    </a:lnTo>
                    <a:lnTo>
                      <a:pt x="28979" y="35340"/>
                    </a:lnTo>
                    <a:lnTo>
                      <a:pt x="29461" y="34985"/>
                    </a:lnTo>
                    <a:lnTo>
                      <a:pt x="29565" y="34901"/>
                    </a:lnTo>
                    <a:lnTo>
                      <a:pt x="29712" y="34880"/>
                    </a:lnTo>
                    <a:lnTo>
                      <a:pt x="29984" y="34650"/>
                    </a:lnTo>
                    <a:lnTo>
                      <a:pt x="30088" y="34545"/>
                    </a:lnTo>
                    <a:lnTo>
                      <a:pt x="30214" y="34483"/>
                    </a:lnTo>
                    <a:lnTo>
                      <a:pt x="30318" y="34378"/>
                    </a:lnTo>
                    <a:lnTo>
                      <a:pt x="30528" y="34357"/>
                    </a:lnTo>
                    <a:lnTo>
                      <a:pt x="32202" y="34378"/>
                    </a:lnTo>
                    <a:lnTo>
                      <a:pt x="32327" y="34252"/>
                    </a:lnTo>
                    <a:lnTo>
                      <a:pt x="32390" y="34252"/>
                    </a:lnTo>
                    <a:lnTo>
                      <a:pt x="32432" y="34190"/>
                    </a:lnTo>
                    <a:lnTo>
                      <a:pt x="32515" y="34190"/>
                    </a:lnTo>
                    <a:lnTo>
                      <a:pt x="32620" y="34231"/>
                    </a:lnTo>
                    <a:lnTo>
                      <a:pt x="32704" y="34169"/>
                    </a:lnTo>
                    <a:lnTo>
                      <a:pt x="32725" y="34085"/>
                    </a:lnTo>
                    <a:lnTo>
                      <a:pt x="32913" y="33876"/>
                    </a:lnTo>
                    <a:lnTo>
                      <a:pt x="32976" y="33855"/>
                    </a:lnTo>
                    <a:lnTo>
                      <a:pt x="33143" y="33667"/>
                    </a:lnTo>
                    <a:lnTo>
                      <a:pt x="33185" y="33541"/>
                    </a:lnTo>
                    <a:lnTo>
                      <a:pt x="33227" y="33415"/>
                    </a:lnTo>
                    <a:lnTo>
                      <a:pt x="33373" y="33332"/>
                    </a:lnTo>
                    <a:lnTo>
                      <a:pt x="33373" y="33227"/>
                    </a:lnTo>
                    <a:lnTo>
                      <a:pt x="33478" y="33102"/>
                    </a:lnTo>
                    <a:lnTo>
                      <a:pt x="33687" y="32871"/>
                    </a:lnTo>
                    <a:lnTo>
                      <a:pt x="33750" y="32767"/>
                    </a:lnTo>
                    <a:lnTo>
                      <a:pt x="33854" y="32662"/>
                    </a:lnTo>
                    <a:lnTo>
                      <a:pt x="33875" y="32662"/>
                    </a:lnTo>
                    <a:lnTo>
                      <a:pt x="33959" y="32704"/>
                    </a:lnTo>
                    <a:lnTo>
                      <a:pt x="34022" y="32788"/>
                    </a:lnTo>
                    <a:lnTo>
                      <a:pt x="34168" y="32767"/>
                    </a:lnTo>
                    <a:lnTo>
                      <a:pt x="34315" y="32809"/>
                    </a:lnTo>
                    <a:lnTo>
                      <a:pt x="34378" y="32767"/>
                    </a:lnTo>
                    <a:lnTo>
                      <a:pt x="34608" y="32976"/>
                    </a:lnTo>
                    <a:lnTo>
                      <a:pt x="34608" y="33143"/>
                    </a:lnTo>
                    <a:lnTo>
                      <a:pt x="34482" y="33876"/>
                    </a:lnTo>
                    <a:lnTo>
                      <a:pt x="34440" y="33959"/>
                    </a:lnTo>
                    <a:lnTo>
                      <a:pt x="34503" y="33959"/>
                    </a:lnTo>
                    <a:lnTo>
                      <a:pt x="34524" y="34043"/>
                    </a:lnTo>
                    <a:lnTo>
                      <a:pt x="34587" y="34085"/>
                    </a:lnTo>
                    <a:lnTo>
                      <a:pt x="34587" y="34190"/>
                    </a:lnTo>
                    <a:lnTo>
                      <a:pt x="34587" y="34252"/>
                    </a:lnTo>
                    <a:lnTo>
                      <a:pt x="34587" y="34294"/>
                    </a:lnTo>
                    <a:lnTo>
                      <a:pt x="34545" y="34357"/>
                    </a:lnTo>
                    <a:lnTo>
                      <a:pt x="34587" y="34378"/>
                    </a:lnTo>
                    <a:lnTo>
                      <a:pt x="34733" y="34399"/>
                    </a:lnTo>
                    <a:lnTo>
                      <a:pt x="34859" y="34378"/>
                    </a:lnTo>
                    <a:lnTo>
                      <a:pt x="34901" y="34462"/>
                    </a:lnTo>
                    <a:lnTo>
                      <a:pt x="34963" y="34483"/>
                    </a:lnTo>
                    <a:lnTo>
                      <a:pt x="35026" y="34399"/>
                    </a:lnTo>
                    <a:lnTo>
                      <a:pt x="35110" y="34462"/>
                    </a:lnTo>
                    <a:lnTo>
                      <a:pt x="35235" y="34441"/>
                    </a:lnTo>
                    <a:lnTo>
                      <a:pt x="35277" y="34336"/>
                    </a:lnTo>
                    <a:lnTo>
                      <a:pt x="35382" y="34231"/>
                    </a:lnTo>
                    <a:lnTo>
                      <a:pt x="35382" y="34231"/>
                    </a:lnTo>
                    <a:lnTo>
                      <a:pt x="35319" y="34336"/>
                    </a:lnTo>
                    <a:lnTo>
                      <a:pt x="35340" y="34336"/>
                    </a:lnTo>
                    <a:lnTo>
                      <a:pt x="35319" y="34378"/>
                    </a:lnTo>
                    <a:lnTo>
                      <a:pt x="35361" y="34399"/>
                    </a:lnTo>
                    <a:lnTo>
                      <a:pt x="35633" y="34336"/>
                    </a:lnTo>
                    <a:lnTo>
                      <a:pt x="35675" y="34252"/>
                    </a:lnTo>
                    <a:lnTo>
                      <a:pt x="35842" y="34252"/>
                    </a:lnTo>
                    <a:lnTo>
                      <a:pt x="35968" y="34127"/>
                    </a:lnTo>
                    <a:lnTo>
                      <a:pt x="36072" y="34085"/>
                    </a:lnTo>
                    <a:lnTo>
                      <a:pt x="36198" y="33918"/>
                    </a:lnTo>
                    <a:lnTo>
                      <a:pt x="36198" y="33980"/>
                    </a:lnTo>
                    <a:lnTo>
                      <a:pt x="36282" y="33939"/>
                    </a:lnTo>
                    <a:lnTo>
                      <a:pt x="36282" y="33980"/>
                    </a:lnTo>
                    <a:lnTo>
                      <a:pt x="36156" y="34127"/>
                    </a:lnTo>
                    <a:lnTo>
                      <a:pt x="36051" y="34148"/>
                    </a:lnTo>
                    <a:lnTo>
                      <a:pt x="35947" y="34294"/>
                    </a:lnTo>
                    <a:lnTo>
                      <a:pt x="36072" y="34336"/>
                    </a:lnTo>
                    <a:lnTo>
                      <a:pt x="36156" y="34231"/>
                    </a:lnTo>
                    <a:lnTo>
                      <a:pt x="36261" y="34231"/>
                    </a:lnTo>
                    <a:lnTo>
                      <a:pt x="36323" y="34273"/>
                    </a:lnTo>
                    <a:lnTo>
                      <a:pt x="36575" y="34294"/>
                    </a:lnTo>
                    <a:lnTo>
                      <a:pt x="36742" y="34294"/>
                    </a:lnTo>
                    <a:lnTo>
                      <a:pt x="36616" y="34357"/>
                    </a:lnTo>
                    <a:lnTo>
                      <a:pt x="36470" y="34378"/>
                    </a:lnTo>
                    <a:lnTo>
                      <a:pt x="36365" y="34399"/>
                    </a:lnTo>
                    <a:lnTo>
                      <a:pt x="36323" y="34483"/>
                    </a:lnTo>
                    <a:lnTo>
                      <a:pt x="36323" y="34545"/>
                    </a:lnTo>
                    <a:lnTo>
                      <a:pt x="36261" y="34483"/>
                    </a:lnTo>
                    <a:lnTo>
                      <a:pt x="36219" y="34378"/>
                    </a:lnTo>
                    <a:lnTo>
                      <a:pt x="36156" y="34357"/>
                    </a:lnTo>
                    <a:lnTo>
                      <a:pt x="35968" y="34399"/>
                    </a:lnTo>
                    <a:lnTo>
                      <a:pt x="35779" y="34545"/>
                    </a:lnTo>
                    <a:lnTo>
                      <a:pt x="35549" y="34587"/>
                    </a:lnTo>
                    <a:lnTo>
                      <a:pt x="35340" y="34713"/>
                    </a:lnTo>
                    <a:lnTo>
                      <a:pt x="35319" y="34817"/>
                    </a:lnTo>
                    <a:lnTo>
                      <a:pt x="35173" y="34922"/>
                    </a:lnTo>
                    <a:lnTo>
                      <a:pt x="35110" y="35110"/>
                    </a:lnTo>
                    <a:lnTo>
                      <a:pt x="35110" y="35236"/>
                    </a:lnTo>
                    <a:lnTo>
                      <a:pt x="35131" y="35340"/>
                    </a:lnTo>
                    <a:lnTo>
                      <a:pt x="35152" y="35445"/>
                    </a:lnTo>
                    <a:lnTo>
                      <a:pt x="35215" y="35424"/>
                    </a:lnTo>
                    <a:lnTo>
                      <a:pt x="35256" y="35445"/>
                    </a:lnTo>
                    <a:lnTo>
                      <a:pt x="35256" y="35592"/>
                    </a:lnTo>
                    <a:lnTo>
                      <a:pt x="35361" y="35654"/>
                    </a:lnTo>
                    <a:lnTo>
                      <a:pt x="35403" y="35612"/>
                    </a:lnTo>
                    <a:lnTo>
                      <a:pt x="35466" y="35654"/>
                    </a:lnTo>
                    <a:lnTo>
                      <a:pt x="35507" y="35612"/>
                    </a:lnTo>
                    <a:lnTo>
                      <a:pt x="35507" y="35508"/>
                    </a:lnTo>
                    <a:lnTo>
                      <a:pt x="35570" y="35487"/>
                    </a:lnTo>
                    <a:lnTo>
                      <a:pt x="35654" y="35487"/>
                    </a:lnTo>
                    <a:lnTo>
                      <a:pt x="35779" y="35382"/>
                    </a:lnTo>
                    <a:lnTo>
                      <a:pt x="35884" y="35340"/>
                    </a:lnTo>
                    <a:lnTo>
                      <a:pt x="36031" y="35131"/>
                    </a:lnTo>
                    <a:lnTo>
                      <a:pt x="36219" y="35006"/>
                    </a:lnTo>
                    <a:lnTo>
                      <a:pt x="36177" y="34964"/>
                    </a:lnTo>
                    <a:lnTo>
                      <a:pt x="36240" y="34817"/>
                    </a:lnTo>
                    <a:lnTo>
                      <a:pt x="36323" y="34817"/>
                    </a:lnTo>
                    <a:lnTo>
                      <a:pt x="36386" y="34755"/>
                    </a:lnTo>
                    <a:lnTo>
                      <a:pt x="36428" y="34755"/>
                    </a:lnTo>
                    <a:lnTo>
                      <a:pt x="36491" y="34880"/>
                    </a:lnTo>
                    <a:lnTo>
                      <a:pt x="36637" y="34901"/>
                    </a:lnTo>
                    <a:lnTo>
                      <a:pt x="36637" y="34859"/>
                    </a:lnTo>
                    <a:lnTo>
                      <a:pt x="36721" y="34859"/>
                    </a:lnTo>
                    <a:lnTo>
                      <a:pt x="36909" y="34755"/>
                    </a:lnTo>
                    <a:lnTo>
                      <a:pt x="37077" y="34692"/>
                    </a:lnTo>
                    <a:lnTo>
                      <a:pt x="37286" y="34650"/>
                    </a:lnTo>
                    <a:lnTo>
                      <a:pt x="37391" y="34650"/>
                    </a:lnTo>
                    <a:lnTo>
                      <a:pt x="37663" y="34483"/>
                    </a:lnTo>
                    <a:lnTo>
                      <a:pt x="37809" y="34441"/>
                    </a:lnTo>
                    <a:lnTo>
                      <a:pt x="37914" y="34441"/>
                    </a:lnTo>
                    <a:lnTo>
                      <a:pt x="37997" y="34462"/>
                    </a:lnTo>
                    <a:lnTo>
                      <a:pt x="38081" y="34399"/>
                    </a:lnTo>
                    <a:lnTo>
                      <a:pt x="38018" y="34357"/>
                    </a:lnTo>
                    <a:lnTo>
                      <a:pt x="37935" y="34357"/>
                    </a:lnTo>
                    <a:lnTo>
                      <a:pt x="37830" y="34294"/>
                    </a:lnTo>
                    <a:lnTo>
                      <a:pt x="37872" y="34294"/>
                    </a:lnTo>
                    <a:lnTo>
                      <a:pt x="37956" y="34273"/>
                    </a:lnTo>
                    <a:lnTo>
                      <a:pt x="37956" y="34231"/>
                    </a:lnTo>
                    <a:lnTo>
                      <a:pt x="37663" y="34169"/>
                    </a:lnTo>
                    <a:lnTo>
                      <a:pt x="37537" y="34148"/>
                    </a:lnTo>
                    <a:lnTo>
                      <a:pt x="37558" y="34085"/>
                    </a:lnTo>
                    <a:lnTo>
                      <a:pt x="37537" y="33980"/>
                    </a:lnTo>
                    <a:lnTo>
                      <a:pt x="37370" y="34085"/>
                    </a:lnTo>
                    <a:lnTo>
                      <a:pt x="37349" y="34148"/>
                    </a:lnTo>
                    <a:lnTo>
                      <a:pt x="37160" y="34106"/>
                    </a:lnTo>
                    <a:lnTo>
                      <a:pt x="37139" y="34064"/>
                    </a:lnTo>
                    <a:lnTo>
                      <a:pt x="36993" y="34022"/>
                    </a:lnTo>
                    <a:lnTo>
                      <a:pt x="36930" y="34043"/>
                    </a:lnTo>
                    <a:lnTo>
                      <a:pt x="36826" y="33980"/>
                    </a:lnTo>
                    <a:lnTo>
                      <a:pt x="36637" y="33980"/>
                    </a:lnTo>
                    <a:lnTo>
                      <a:pt x="36491" y="33876"/>
                    </a:lnTo>
                    <a:lnTo>
                      <a:pt x="36616" y="33834"/>
                    </a:lnTo>
                    <a:lnTo>
                      <a:pt x="36637" y="33750"/>
                    </a:lnTo>
                    <a:lnTo>
                      <a:pt x="36491" y="33750"/>
                    </a:lnTo>
                    <a:lnTo>
                      <a:pt x="36428" y="33708"/>
                    </a:lnTo>
                    <a:lnTo>
                      <a:pt x="36323" y="33708"/>
                    </a:lnTo>
                    <a:lnTo>
                      <a:pt x="36282" y="33541"/>
                    </a:lnTo>
                    <a:lnTo>
                      <a:pt x="36219" y="33499"/>
                    </a:lnTo>
                    <a:lnTo>
                      <a:pt x="36219" y="33332"/>
                    </a:lnTo>
                    <a:lnTo>
                      <a:pt x="36261" y="33227"/>
                    </a:lnTo>
                    <a:lnTo>
                      <a:pt x="36177" y="33143"/>
                    </a:lnTo>
                    <a:lnTo>
                      <a:pt x="36261" y="33039"/>
                    </a:lnTo>
                    <a:lnTo>
                      <a:pt x="36261" y="32997"/>
                    </a:lnTo>
                    <a:lnTo>
                      <a:pt x="36051" y="32997"/>
                    </a:lnTo>
                    <a:lnTo>
                      <a:pt x="36114" y="32913"/>
                    </a:lnTo>
                    <a:lnTo>
                      <a:pt x="36198" y="32913"/>
                    </a:lnTo>
                    <a:lnTo>
                      <a:pt x="36365" y="32620"/>
                    </a:lnTo>
                    <a:lnTo>
                      <a:pt x="36470" y="32558"/>
                    </a:lnTo>
                    <a:lnTo>
                      <a:pt x="36428" y="32474"/>
                    </a:lnTo>
                    <a:lnTo>
                      <a:pt x="36365" y="32474"/>
                    </a:lnTo>
                    <a:lnTo>
                      <a:pt x="36323" y="32411"/>
                    </a:lnTo>
                    <a:lnTo>
                      <a:pt x="36219" y="32411"/>
                    </a:lnTo>
                    <a:lnTo>
                      <a:pt x="36114" y="32495"/>
                    </a:lnTo>
                    <a:lnTo>
                      <a:pt x="35989" y="32558"/>
                    </a:lnTo>
                    <a:lnTo>
                      <a:pt x="35947" y="32474"/>
                    </a:lnTo>
                    <a:lnTo>
                      <a:pt x="35905" y="32369"/>
                    </a:lnTo>
                    <a:lnTo>
                      <a:pt x="35675" y="32307"/>
                    </a:lnTo>
                    <a:lnTo>
                      <a:pt x="35528" y="32286"/>
                    </a:lnTo>
                    <a:lnTo>
                      <a:pt x="35361" y="32307"/>
                    </a:lnTo>
                    <a:lnTo>
                      <a:pt x="35528" y="32244"/>
                    </a:lnTo>
                    <a:lnTo>
                      <a:pt x="35654" y="32265"/>
                    </a:lnTo>
                    <a:lnTo>
                      <a:pt x="35779" y="32244"/>
                    </a:lnTo>
                    <a:lnTo>
                      <a:pt x="35863" y="32181"/>
                    </a:lnTo>
                    <a:lnTo>
                      <a:pt x="35989" y="32244"/>
                    </a:lnTo>
                    <a:lnTo>
                      <a:pt x="36093" y="32307"/>
                    </a:lnTo>
                    <a:lnTo>
                      <a:pt x="36219" y="32307"/>
                    </a:lnTo>
                    <a:lnTo>
                      <a:pt x="36386" y="32202"/>
                    </a:lnTo>
                    <a:lnTo>
                      <a:pt x="36470" y="32202"/>
                    </a:lnTo>
                    <a:lnTo>
                      <a:pt x="36575" y="32097"/>
                    </a:lnTo>
                    <a:lnTo>
                      <a:pt x="36700" y="32076"/>
                    </a:lnTo>
                    <a:lnTo>
                      <a:pt x="36784" y="31867"/>
                    </a:lnTo>
                    <a:lnTo>
                      <a:pt x="36721" y="31825"/>
                    </a:lnTo>
                    <a:lnTo>
                      <a:pt x="36805" y="31783"/>
                    </a:lnTo>
                    <a:lnTo>
                      <a:pt x="36742" y="31721"/>
                    </a:lnTo>
                    <a:lnTo>
                      <a:pt x="36616" y="31658"/>
                    </a:lnTo>
                    <a:lnTo>
                      <a:pt x="36533" y="31658"/>
                    </a:lnTo>
                    <a:lnTo>
                      <a:pt x="36575" y="31637"/>
                    </a:lnTo>
                    <a:lnTo>
                      <a:pt x="36575" y="31616"/>
                    </a:lnTo>
                    <a:lnTo>
                      <a:pt x="36742" y="31637"/>
                    </a:lnTo>
                    <a:lnTo>
                      <a:pt x="36742" y="31574"/>
                    </a:lnTo>
                    <a:lnTo>
                      <a:pt x="36512" y="31449"/>
                    </a:lnTo>
                    <a:lnTo>
                      <a:pt x="36303" y="31365"/>
                    </a:lnTo>
                    <a:lnTo>
                      <a:pt x="35905" y="31365"/>
                    </a:lnTo>
                    <a:lnTo>
                      <a:pt x="35800" y="31428"/>
                    </a:lnTo>
                    <a:lnTo>
                      <a:pt x="35675" y="31428"/>
                    </a:lnTo>
                    <a:lnTo>
                      <a:pt x="35319" y="31553"/>
                    </a:lnTo>
                    <a:lnTo>
                      <a:pt x="35026" y="31616"/>
                    </a:lnTo>
                    <a:lnTo>
                      <a:pt x="34859" y="31679"/>
                    </a:lnTo>
                    <a:lnTo>
                      <a:pt x="34712" y="31721"/>
                    </a:lnTo>
                    <a:lnTo>
                      <a:pt x="34440" y="31867"/>
                    </a:lnTo>
                    <a:lnTo>
                      <a:pt x="34064" y="32139"/>
                    </a:lnTo>
                    <a:lnTo>
                      <a:pt x="33771" y="32390"/>
                    </a:lnTo>
                    <a:lnTo>
                      <a:pt x="33666" y="32453"/>
                    </a:lnTo>
                    <a:lnTo>
                      <a:pt x="33541" y="32579"/>
                    </a:lnTo>
                    <a:lnTo>
                      <a:pt x="33373" y="32767"/>
                    </a:lnTo>
                    <a:lnTo>
                      <a:pt x="33185" y="32892"/>
                    </a:lnTo>
                    <a:lnTo>
                      <a:pt x="32934" y="33018"/>
                    </a:lnTo>
                    <a:lnTo>
                      <a:pt x="32641" y="33143"/>
                    </a:lnTo>
                    <a:lnTo>
                      <a:pt x="32515" y="33143"/>
                    </a:lnTo>
                    <a:lnTo>
                      <a:pt x="32704" y="33102"/>
                    </a:lnTo>
                    <a:lnTo>
                      <a:pt x="33018" y="32976"/>
                    </a:lnTo>
                    <a:lnTo>
                      <a:pt x="33038" y="32892"/>
                    </a:lnTo>
                    <a:lnTo>
                      <a:pt x="33290" y="32725"/>
                    </a:lnTo>
                    <a:lnTo>
                      <a:pt x="33373" y="32599"/>
                    </a:lnTo>
                    <a:lnTo>
                      <a:pt x="33436" y="32453"/>
                    </a:lnTo>
                    <a:lnTo>
                      <a:pt x="33541" y="32411"/>
                    </a:lnTo>
                    <a:lnTo>
                      <a:pt x="33666" y="32286"/>
                    </a:lnTo>
                    <a:lnTo>
                      <a:pt x="33813" y="32202"/>
                    </a:lnTo>
                    <a:lnTo>
                      <a:pt x="33875" y="31993"/>
                    </a:lnTo>
                    <a:lnTo>
                      <a:pt x="34106" y="31888"/>
                    </a:lnTo>
                    <a:lnTo>
                      <a:pt x="34231" y="31679"/>
                    </a:lnTo>
                    <a:lnTo>
                      <a:pt x="34294" y="31658"/>
                    </a:lnTo>
                    <a:lnTo>
                      <a:pt x="34315" y="31595"/>
                    </a:lnTo>
                    <a:lnTo>
                      <a:pt x="34440" y="31532"/>
                    </a:lnTo>
                    <a:lnTo>
                      <a:pt x="34545" y="31491"/>
                    </a:lnTo>
                    <a:lnTo>
                      <a:pt x="34608" y="31386"/>
                    </a:lnTo>
                    <a:lnTo>
                      <a:pt x="34712" y="31344"/>
                    </a:lnTo>
                    <a:lnTo>
                      <a:pt x="34754" y="31386"/>
                    </a:lnTo>
                    <a:lnTo>
                      <a:pt x="34838" y="31365"/>
                    </a:lnTo>
                    <a:lnTo>
                      <a:pt x="34922" y="31239"/>
                    </a:lnTo>
                    <a:lnTo>
                      <a:pt x="35131" y="31239"/>
                    </a:lnTo>
                    <a:lnTo>
                      <a:pt x="35235" y="31177"/>
                    </a:lnTo>
                    <a:lnTo>
                      <a:pt x="35424" y="31177"/>
                    </a:lnTo>
                    <a:lnTo>
                      <a:pt x="35487" y="31072"/>
                    </a:lnTo>
                    <a:lnTo>
                      <a:pt x="35528" y="30946"/>
                    </a:lnTo>
                    <a:lnTo>
                      <a:pt x="35570" y="30905"/>
                    </a:lnTo>
                    <a:lnTo>
                      <a:pt x="35570" y="30821"/>
                    </a:lnTo>
                    <a:lnTo>
                      <a:pt x="35696" y="30758"/>
                    </a:lnTo>
                    <a:lnTo>
                      <a:pt x="35905" y="30591"/>
                    </a:lnTo>
                    <a:lnTo>
                      <a:pt x="36010" y="30549"/>
                    </a:lnTo>
                    <a:lnTo>
                      <a:pt x="36072" y="30507"/>
                    </a:lnTo>
                    <a:lnTo>
                      <a:pt x="36010" y="30444"/>
                    </a:lnTo>
                    <a:lnTo>
                      <a:pt x="36072" y="30382"/>
                    </a:lnTo>
                    <a:lnTo>
                      <a:pt x="36156" y="30319"/>
                    </a:lnTo>
                    <a:lnTo>
                      <a:pt x="36261" y="30423"/>
                    </a:lnTo>
                    <a:lnTo>
                      <a:pt x="36386" y="30486"/>
                    </a:lnTo>
                    <a:lnTo>
                      <a:pt x="36616" y="30444"/>
                    </a:lnTo>
                    <a:lnTo>
                      <a:pt x="36805" y="30528"/>
                    </a:lnTo>
                    <a:lnTo>
                      <a:pt x="36888" y="30528"/>
                    </a:lnTo>
                    <a:lnTo>
                      <a:pt x="36951" y="30549"/>
                    </a:lnTo>
                    <a:lnTo>
                      <a:pt x="37098" y="30486"/>
                    </a:lnTo>
                    <a:lnTo>
                      <a:pt x="37160" y="30549"/>
                    </a:lnTo>
                    <a:lnTo>
                      <a:pt x="37265" y="30549"/>
                    </a:lnTo>
                    <a:lnTo>
                      <a:pt x="37349" y="30507"/>
                    </a:lnTo>
                    <a:lnTo>
                      <a:pt x="37474" y="30591"/>
                    </a:lnTo>
                    <a:lnTo>
                      <a:pt x="37663" y="30612"/>
                    </a:lnTo>
                    <a:lnTo>
                      <a:pt x="37746" y="30570"/>
                    </a:lnTo>
                    <a:lnTo>
                      <a:pt x="37788" y="30570"/>
                    </a:lnTo>
                    <a:lnTo>
                      <a:pt x="37893" y="30633"/>
                    </a:lnTo>
                    <a:lnTo>
                      <a:pt x="38039" y="30674"/>
                    </a:lnTo>
                    <a:lnTo>
                      <a:pt x="38081" y="30633"/>
                    </a:lnTo>
                    <a:lnTo>
                      <a:pt x="38248" y="30716"/>
                    </a:lnTo>
                    <a:lnTo>
                      <a:pt x="38311" y="30716"/>
                    </a:lnTo>
                    <a:lnTo>
                      <a:pt x="38416" y="30674"/>
                    </a:lnTo>
                    <a:lnTo>
                      <a:pt x="38500" y="30695"/>
                    </a:lnTo>
                    <a:lnTo>
                      <a:pt x="38479" y="30737"/>
                    </a:lnTo>
                    <a:lnTo>
                      <a:pt x="38583" y="30779"/>
                    </a:lnTo>
                    <a:lnTo>
                      <a:pt x="38834" y="30695"/>
                    </a:lnTo>
                    <a:lnTo>
                      <a:pt x="38897" y="30695"/>
                    </a:lnTo>
                    <a:lnTo>
                      <a:pt x="39023" y="30633"/>
                    </a:lnTo>
                    <a:lnTo>
                      <a:pt x="39085" y="30674"/>
                    </a:lnTo>
                    <a:lnTo>
                      <a:pt x="39253" y="30674"/>
                    </a:lnTo>
                    <a:lnTo>
                      <a:pt x="39336" y="30716"/>
                    </a:lnTo>
                    <a:lnTo>
                      <a:pt x="39441" y="30674"/>
                    </a:lnTo>
                    <a:lnTo>
                      <a:pt x="39462" y="30591"/>
                    </a:lnTo>
                    <a:lnTo>
                      <a:pt x="39608" y="30591"/>
                    </a:lnTo>
                    <a:lnTo>
                      <a:pt x="39671" y="30528"/>
                    </a:lnTo>
                    <a:lnTo>
                      <a:pt x="39734" y="30570"/>
                    </a:lnTo>
                    <a:lnTo>
                      <a:pt x="39818" y="30465"/>
                    </a:lnTo>
                    <a:lnTo>
                      <a:pt x="39922" y="30402"/>
                    </a:lnTo>
                    <a:lnTo>
                      <a:pt x="39943" y="30361"/>
                    </a:lnTo>
                    <a:lnTo>
                      <a:pt x="40048" y="30382"/>
                    </a:lnTo>
                    <a:lnTo>
                      <a:pt x="40132" y="30214"/>
                    </a:lnTo>
                    <a:lnTo>
                      <a:pt x="40132" y="30110"/>
                    </a:lnTo>
                    <a:lnTo>
                      <a:pt x="40194" y="30110"/>
                    </a:lnTo>
                    <a:lnTo>
                      <a:pt x="40278" y="30047"/>
                    </a:lnTo>
                    <a:lnTo>
                      <a:pt x="40299" y="29963"/>
                    </a:lnTo>
                    <a:lnTo>
                      <a:pt x="40257" y="29942"/>
                    </a:lnTo>
                    <a:lnTo>
                      <a:pt x="40278" y="29879"/>
                    </a:lnTo>
                    <a:lnTo>
                      <a:pt x="40383" y="29879"/>
                    </a:lnTo>
                    <a:lnTo>
                      <a:pt x="40487" y="29858"/>
                    </a:lnTo>
                    <a:lnTo>
                      <a:pt x="40487" y="29775"/>
                    </a:lnTo>
                    <a:lnTo>
                      <a:pt x="40508" y="29754"/>
                    </a:lnTo>
                    <a:lnTo>
                      <a:pt x="40571" y="29838"/>
                    </a:lnTo>
                    <a:lnTo>
                      <a:pt x="40696" y="29858"/>
                    </a:lnTo>
                    <a:lnTo>
                      <a:pt x="40801" y="29775"/>
                    </a:lnTo>
                    <a:lnTo>
                      <a:pt x="40822" y="29838"/>
                    </a:lnTo>
                    <a:lnTo>
                      <a:pt x="40906" y="29838"/>
                    </a:lnTo>
                    <a:lnTo>
                      <a:pt x="40989" y="29775"/>
                    </a:lnTo>
                    <a:lnTo>
                      <a:pt x="41031" y="29838"/>
                    </a:lnTo>
                    <a:lnTo>
                      <a:pt x="41136" y="29796"/>
                    </a:lnTo>
                    <a:lnTo>
                      <a:pt x="41178" y="29754"/>
                    </a:lnTo>
                    <a:lnTo>
                      <a:pt x="41241" y="29754"/>
                    </a:lnTo>
                    <a:lnTo>
                      <a:pt x="41324" y="29649"/>
                    </a:lnTo>
                    <a:lnTo>
                      <a:pt x="41387" y="29649"/>
                    </a:lnTo>
                    <a:lnTo>
                      <a:pt x="41492" y="29545"/>
                    </a:lnTo>
                    <a:lnTo>
                      <a:pt x="41617" y="29545"/>
                    </a:lnTo>
                    <a:lnTo>
                      <a:pt x="41764" y="29440"/>
                    </a:lnTo>
                    <a:lnTo>
                      <a:pt x="41826" y="29356"/>
                    </a:lnTo>
                    <a:lnTo>
                      <a:pt x="41910" y="29356"/>
                    </a:lnTo>
                    <a:lnTo>
                      <a:pt x="41931" y="29252"/>
                    </a:lnTo>
                    <a:lnTo>
                      <a:pt x="41973" y="29147"/>
                    </a:lnTo>
                    <a:lnTo>
                      <a:pt x="41910" y="29126"/>
                    </a:lnTo>
                    <a:lnTo>
                      <a:pt x="41805" y="29147"/>
                    </a:lnTo>
                    <a:lnTo>
                      <a:pt x="41722" y="29105"/>
                    </a:lnTo>
                    <a:lnTo>
                      <a:pt x="41764" y="29105"/>
                    </a:lnTo>
                    <a:lnTo>
                      <a:pt x="41868" y="29126"/>
                    </a:lnTo>
                    <a:lnTo>
                      <a:pt x="41952" y="29105"/>
                    </a:lnTo>
                    <a:lnTo>
                      <a:pt x="41868" y="29001"/>
                    </a:lnTo>
                    <a:lnTo>
                      <a:pt x="41764" y="29001"/>
                    </a:lnTo>
                    <a:lnTo>
                      <a:pt x="41617" y="28917"/>
                    </a:lnTo>
                    <a:lnTo>
                      <a:pt x="41554" y="28812"/>
                    </a:lnTo>
                    <a:lnTo>
                      <a:pt x="41554" y="28812"/>
                    </a:lnTo>
                    <a:lnTo>
                      <a:pt x="41701" y="28896"/>
                    </a:lnTo>
                    <a:lnTo>
                      <a:pt x="41805" y="28833"/>
                    </a:lnTo>
                    <a:lnTo>
                      <a:pt x="41826" y="28729"/>
                    </a:lnTo>
                    <a:lnTo>
                      <a:pt x="41910" y="28708"/>
                    </a:lnTo>
                    <a:lnTo>
                      <a:pt x="41952" y="28603"/>
                    </a:lnTo>
                    <a:lnTo>
                      <a:pt x="41764" y="28540"/>
                    </a:lnTo>
                    <a:lnTo>
                      <a:pt x="41847" y="28478"/>
                    </a:lnTo>
                    <a:lnTo>
                      <a:pt x="41931" y="28498"/>
                    </a:lnTo>
                    <a:lnTo>
                      <a:pt x="42015" y="28415"/>
                    </a:lnTo>
                    <a:lnTo>
                      <a:pt x="41973" y="28331"/>
                    </a:lnTo>
                    <a:lnTo>
                      <a:pt x="41826" y="28268"/>
                    </a:lnTo>
                    <a:lnTo>
                      <a:pt x="41805" y="28164"/>
                    </a:lnTo>
                    <a:lnTo>
                      <a:pt x="41847" y="28122"/>
                    </a:lnTo>
                    <a:lnTo>
                      <a:pt x="41952" y="28185"/>
                    </a:lnTo>
                    <a:lnTo>
                      <a:pt x="41931" y="28101"/>
                    </a:lnTo>
                    <a:lnTo>
                      <a:pt x="41764" y="28017"/>
                    </a:lnTo>
                    <a:lnTo>
                      <a:pt x="41617" y="28017"/>
                    </a:lnTo>
                    <a:lnTo>
                      <a:pt x="41638" y="27954"/>
                    </a:lnTo>
                    <a:lnTo>
                      <a:pt x="41701" y="27913"/>
                    </a:lnTo>
                    <a:lnTo>
                      <a:pt x="41659" y="27871"/>
                    </a:lnTo>
                    <a:lnTo>
                      <a:pt x="41533" y="27871"/>
                    </a:lnTo>
                    <a:lnTo>
                      <a:pt x="41387" y="27954"/>
                    </a:lnTo>
                    <a:lnTo>
                      <a:pt x="41345" y="28059"/>
                    </a:lnTo>
                    <a:lnTo>
                      <a:pt x="41303" y="28101"/>
                    </a:lnTo>
                    <a:lnTo>
                      <a:pt x="41241" y="27996"/>
                    </a:lnTo>
                    <a:lnTo>
                      <a:pt x="41094" y="27996"/>
                    </a:lnTo>
                    <a:lnTo>
                      <a:pt x="41157" y="27913"/>
                    </a:lnTo>
                    <a:lnTo>
                      <a:pt x="41220" y="27913"/>
                    </a:lnTo>
                    <a:lnTo>
                      <a:pt x="41345" y="27808"/>
                    </a:lnTo>
                    <a:lnTo>
                      <a:pt x="41387" y="27703"/>
                    </a:lnTo>
                    <a:lnTo>
                      <a:pt x="41303" y="27536"/>
                    </a:lnTo>
                    <a:lnTo>
                      <a:pt x="41115" y="27473"/>
                    </a:lnTo>
                    <a:lnTo>
                      <a:pt x="40885" y="27494"/>
                    </a:lnTo>
                    <a:lnTo>
                      <a:pt x="40801" y="27536"/>
                    </a:lnTo>
                    <a:lnTo>
                      <a:pt x="40822" y="27557"/>
                    </a:lnTo>
                    <a:lnTo>
                      <a:pt x="40969" y="27557"/>
                    </a:lnTo>
                    <a:lnTo>
                      <a:pt x="41010" y="27578"/>
                    </a:lnTo>
                    <a:lnTo>
                      <a:pt x="40885" y="27578"/>
                    </a:lnTo>
                    <a:lnTo>
                      <a:pt x="40717" y="27557"/>
                    </a:lnTo>
                    <a:lnTo>
                      <a:pt x="40550" y="27641"/>
                    </a:lnTo>
                    <a:lnTo>
                      <a:pt x="40404" y="27661"/>
                    </a:lnTo>
                    <a:lnTo>
                      <a:pt x="40299" y="27787"/>
                    </a:lnTo>
                    <a:lnTo>
                      <a:pt x="40257" y="27892"/>
                    </a:lnTo>
                    <a:lnTo>
                      <a:pt x="40173" y="27892"/>
                    </a:lnTo>
                    <a:lnTo>
                      <a:pt x="40048" y="27996"/>
                    </a:lnTo>
                    <a:lnTo>
                      <a:pt x="39860" y="27996"/>
                    </a:lnTo>
                    <a:lnTo>
                      <a:pt x="39755" y="28205"/>
                    </a:lnTo>
                    <a:lnTo>
                      <a:pt x="39671" y="28205"/>
                    </a:lnTo>
                    <a:lnTo>
                      <a:pt x="39629" y="28268"/>
                    </a:lnTo>
                    <a:lnTo>
                      <a:pt x="39567" y="28268"/>
                    </a:lnTo>
                    <a:lnTo>
                      <a:pt x="39525" y="28185"/>
                    </a:lnTo>
                    <a:lnTo>
                      <a:pt x="39608" y="28101"/>
                    </a:lnTo>
                    <a:lnTo>
                      <a:pt x="39671" y="28122"/>
                    </a:lnTo>
                    <a:lnTo>
                      <a:pt x="39713" y="28059"/>
                    </a:lnTo>
                    <a:lnTo>
                      <a:pt x="39462" y="27871"/>
                    </a:lnTo>
                    <a:lnTo>
                      <a:pt x="39441" y="27808"/>
                    </a:lnTo>
                    <a:lnTo>
                      <a:pt x="39357" y="27787"/>
                    </a:lnTo>
                    <a:lnTo>
                      <a:pt x="39399" y="27745"/>
                    </a:lnTo>
                    <a:lnTo>
                      <a:pt x="39399" y="27641"/>
                    </a:lnTo>
                    <a:lnTo>
                      <a:pt x="39525" y="27850"/>
                    </a:lnTo>
                    <a:lnTo>
                      <a:pt x="39734" y="27975"/>
                    </a:lnTo>
                    <a:lnTo>
                      <a:pt x="39776" y="27913"/>
                    </a:lnTo>
                    <a:lnTo>
                      <a:pt x="39818" y="27808"/>
                    </a:lnTo>
                    <a:lnTo>
                      <a:pt x="39943" y="27808"/>
                    </a:lnTo>
                    <a:lnTo>
                      <a:pt x="40027" y="27745"/>
                    </a:lnTo>
                    <a:lnTo>
                      <a:pt x="40194" y="27641"/>
                    </a:lnTo>
                    <a:lnTo>
                      <a:pt x="40404" y="27578"/>
                    </a:lnTo>
                    <a:lnTo>
                      <a:pt x="40613" y="27557"/>
                    </a:lnTo>
                    <a:lnTo>
                      <a:pt x="40592" y="27494"/>
                    </a:lnTo>
                    <a:lnTo>
                      <a:pt x="40508" y="27473"/>
                    </a:lnTo>
                    <a:lnTo>
                      <a:pt x="40613" y="27473"/>
                    </a:lnTo>
                    <a:lnTo>
                      <a:pt x="40717" y="27369"/>
                    </a:lnTo>
                    <a:lnTo>
                      <a:pt x="40906" y="27285"/>
                    </a:lnTo>
                    <a:lnTo>
                      <a:pt x="40969" y="27348"/>
                    </a:lnTo>
                    <a:lnTo>
                      <a:pt x="41199" y="27285"/>
                    </a:lnTo>
                    <a:lnTo>
                      <a:pt x="41199" y="27243"/>
                    </a:lnTo>
                    <a:lnTo>
                      <a:pt x="41387" y="27222"/>
                    </a:lnTo>
                    <a:lnTo>
                      <a:pt x="41282" y="27117"/>
                    </a:lnTo>
                    <a:lnTo>
                      <a:pt x="41010" y="27034"/>
                    </a:lnTo>
                    <a:lnTo>
                      <a:pt x="41073" y="26971"/>
                    </a:lnTo>
                    <a:lnTo>
                      <a:pt x="41136" y="26971"/>
                    </a:lnTo>
                    <a:lnTo>
                      <a:pt x="41199" y="26866"/>
                    </a:lnTo>
                    <a:lnTo>
                      <a:pt x="41115" y="26845"/>
                    </a:lnTo>
                    <a:lnTo>
                      <a:pt x="40969" y="26908"/>
                    </a:lnTo>
                    <a:lnTo>
                      <a:pt x="40885" y="27013"/>
                    </a:lnTo>
                    <a:lnTo>
                      <a:pt x="40759" y="26929"/>
                    </a:lnTo>
                    <a:lnTo>
                      <a:pt x="40613" y="26950"/>
                    </a:lnTo>
                    <a:lnTo>
                      <a:pt x="40592" y="26866"/>
                    </a:lnTo>
                    <a:lnTo>
                      <a:pt x="40676" y="26845"/>
                    </a:lnTo>
                    <a:lnTo>
                      <a:pt x="40676" y="26657"/>
                    </a:lnTo>
                    <a:lnTo>
                      <a:pt x="40696" y="26615"/>
                    </a:lnTo>
                    <a:lnTo>
                      <a:pt x="40550" y="26720"/>
                    </a:lnTo>
                    <a:lnTo>
                      <a:pt x="40550" y="26657"/>
                    </a:lnTo>
                    <a:lnTo>
                      <a:pt x="40592" y="26615"/>
                    </a:lnTo>
                    <a:lnTo>
                      <a:pt x="40550" y="26594"/>
                    </a:lnTo>
                    <a:lnTo>
                      <a:pt x="40341" y="26762"/>
                    </a:lnTo>
                    <a:lnTo>
                      <a:pt x="40257" y="26845"/>
                    </a:lnTo>
                    <a:lnTo>
                      <a:pt x="40194" y="26845"/>
                    </a:lnTo>
                    <a:lnTo>
                      <a:pt x="40278" y="26762"/>
                    </a:lnTo>
                    <a:lnTo>
                      <a:pt x="40445" y="26636"/>
                    </a:lnTo>
                    <a:lnTo>
                      <a:pt x="40383" y="26594"/>
                    </a:lnTo>
                    <a:lnTo>
                      <a:pt x="40236" y="26657"/>
                    </a:lnTo>
                    <a:lnTo>
                      <a:pt x="40194" y="26636"/>
                    </a:lnTo>
                    <a:lnTo>
                      <a:pt x="40257" y="26594"/>
                    </a:lnTo>
                    <a:lnTo>
                      <a:pt x="40341" y="26532"/>
                    </a:lnTo>
                    <a:lnTo>
                      <a:pt x="40341" y="26490"/>
                    </a:lnTo>
                    <a:lnTo>
                      <a:pt x="40194" y="26511"/>
                    </a:lnTo>
                    <a:lnTo>
                      <a:pt x="40090" y="26615"/>
                    </a:lnTo>
                    <a:lnTo>
                      <a:pt x="39985" y="26741"/>
                    </a:lnTo>
                    <a:lnTo>
                      <a:pt x="39943" y="26720"/>
                    </a:lnTo>
                    <a:lnTo>
                      <a:pt x="39985" y="26615"/>
                    </a:lnTo>
                    <a:lnTo>
                      <a:pt x="40090" y="26532"/>
                    </a:lnTo>
                    <a:lnTo>
                      <a:pt x="40090" y="26490"/>
                    </a:lnTo>
                    <a:lnTo>
                      <a:pt x="40027" y="26490"/>
                    </a:lnTo>
                    <a:lnTo>
                      <a:pt x="39818" y="26699"/>
                    </a:lnTo>
                    <a:lnTo>
                      <a:pt x="39713" y="26720"/>
                    </a:lnTo>
                    <a:lnTo>
                      <a:pt x="39608" y="26636"/>
                    </a:lnTo>
                    <a:lnTo>
                      <a:pt x="39734" y="26657"/>
                    </a:lnTo>
                    <a:lnTo>
                      <a:pt x="39839" y="26594"/>
                    </a:lnTo>
                    <a:lnTo>
                      <a:pt x="40027" y="26343"/>
                    </a:lnTo>
                    <a:lnTo>
                      <a:pt x="40152" y="26281"/>
                    </a:lnTo>
                    <a:lnTo>
                      <a:pt x="40069" y="26197"/>
                    </a:lnTo>
                    <a:lnTo>
                      <a:pt x="40090" y="26092"/>
                    </a:lnTo>
                    <a:lnTo>
                      <a:pt x="40069" y="26071"/>
                    </a:lnTo>
                    <a:lnTo>
                      <a:pt x="39964" y="26218"/>
                    </a:lnTo>
                    <a:lnTo>
                      <a:pt x="39922" y="26218"/>
                    </a:lnTo>
                    <a:lnTo>
                      <a:pt x="39922" y="26176"/>
                    </a:lnTo>
                    <a:lnTo>
                      <a:pt x="39964" y="26092"/>
                    </a:lnTo>
                    <a:lnTo>
                      <a:pt x="39964" y="25925"/>
                    </a:lnTo>
                    <a:lnTo>
                      <a:pt x="39880" y="25904"/>
                    </a:lnTo>
                    <a:lnTo>
                      <a:pt x="39860" y="25883"/>
                    </a:lnTo>
                    <a:lnTo>
                      <a:pt x="39755" y="25967"/>
                    </a:lnTo>
                    <a:lnTo>
                      <a:pt x="39734" y="25904"/>
                    </a:lnTo>
                    <a:lnTo>
                      <a:pt x="39755" y="25820"/>
                    </a:lnTo>
                    <a:lnTo>
                      <a:pt x="39734" y="25799"/>
                    </a:lnTo>
                    <a:lnTo>
                      <a:pt x="39650" y="25799"/>
                    </a:lnTo>
                    <a:lnTo>
                      <a:pt x="39713" y="25757"/>
                    </a:lnTo>
                    <a:lnTo>
                      <a:pt x="39650" y="25695"/>
                    </a:lnTo>
                    <a:lnTo>
                      <a:pt x="39650" y="25611"/>
                    </a:lnTo>
                    <a:lnTo>
                      <a:pt x="39608" y="25611"/>
                    </a:lnTo>
                    <a:lnTo>
                      <a:pt x="39441" y="25653"/>
                    </a:lnTo>
                    <a:lnTo>
                      <a:pt x="39441" y="25695"/>
                    </a:lnTo>
                    <a:lnTo>
                      <a:pt x="39357" y="25716"/>
                    </a:lnTo>
                    <a:lnTo>
                      <a:pt x="39148" y="25674"/>
                    </a:lnTo>
                    <a:lnTo>
                      <a:pt x="39316" y="25674"/>
                    </a:lnTo>
                    <a:lnTo>
                      <a:pt x="39357" y="25590"/>
                    </a:lnTo>
                    <a:lnTo>
                      <a:pt x="39504" y="25569"/>
                    </a:lnTo>
                    <a:lnTo>
                      <a:pt x="39525" y="25506"/>
                    </a:lnTo>
                    <a:lnTo>
                      <a:pt x="39462" y="25444"/>
                    </a:lnTo>
                    <a:lnTo>
                      <a:pt x="39357" y="25339"/>
                    </a:lnTo>
                    <a:lnTo>
                      <a:pt x="39357" y="25234"/>
                    </a:lnTo>
                    <a:lnTo>
                      <a:pt x="39211" y="25151"/>
                    </a:lnTo>
                    <a:lnTo>
                      <a:pt x="39357" y="25151"/>
                    </a:lnTo>
                    <a:lnTo>
                      <a:pt x="39525" y="25234"/>
                    </a:lnTo>
                    <a:lnTo>
                      <a:pt x="39650" y="25234"/>
                    </a:lnTo>
                    <a:lnTo>
                      <a:pt x="39650" y="25151"/>
                    </a:lnTo>
                    <a:lnTo>
                      <a:pt x="39546" y="25088"/>
                    </a:lnTo>
                    <a:lnTo>
                      <a:pt x="39567" y="25046"/>
                    </a:lnTo>
                    <a:lnTo>
                      <a:pt x="39650" y="25067"/>
                    </a:lnTo>
                    <a:lnTo>
                      <a:pt x="39776" y="24962"/>
                    </a:lnTo>
                    <a:lnTo>
                      <a:pt x="39860" y="24920"/>
                    </a:lnTo>
                    <a:lnTo>
                      <a:pt x="39880" y="24816"/>
                    </a:lnTo>
                    <a:lnTo>
                      <a:pt x="39776" y="24711"/>
                    </a:lnTo>
                    <a:lnTo>
                      <a:pt x="39713" y="24732"/>
                    </a:lnTo>
                    <a:lnTo>
                      <a:pt x="39608" y="24711"/>
                    </a:lnTo>
                    <a:lnTo>
                      <a:pt x="39671" y="24648"/>
                    </a:lnTo>
                    <a:lnTo>
                      <a:pt x="39713" y="24565"/>
                    </a:lnTo>
                    <a:lnTo>
                      <a:pt x="39650" y="24523"/>
                    </a:lnTo>
                    <a:lnTo>
                      <a:pt x="39525" y="24523"/>
                    </a:lnTo>
                    <a:lnTo>
                      <a:pt x="39462" y="24502"/>
                    </a:lnTo>
                    <a:lnTo>
                      <a:pt x="39399" y="24523"/>
                    </a:lnTo>
                    <a:lnTo>
                      <a:pt x="39316" y="24439"/>
                    </a:lnTo>
                    <a:lnTo>
                      <a:pt x="39420" y="24439"/>
                    </a:lnTo>
                    <a:lnTo>
                      <a:pt x="39462" y="24397"/>
                    </a:lnTo>
                    <a:lnTo>
                      <a:pt x="39546" y="24418"/>
                    </a:lnTo>
                    <a:lnTo>
                      <a:pt x="39650" y="24314"/>
                    </a:lnTo>
                    <a:lnTo>
                      <a:pt x="39608" y="24125"/>
                    </a:lnTo>
                    <a:lnTo>
                      <a:pt x="39504" y="24021"/>
                    </a:lnTo>
                    <a:lnTo>
                      <a:pt x="39441" y="24104"/>
                    </a:lnTo>
                    <a:lnTo>
                      <a:pt x="39336" y="24084"/>
                    </a:lnTo>
                    <a:lnTo>
                      <a:pt x="39253" y="24146"/>
                    </a:lnTo>
                    <a:lnTo>
                      <a:pt x="39295" y="24042"/>
                    </a:lnTo>
                    <a:lnTo>
                      <a:pt x="39420" y="23979"/>
                    </a:lnTo>
                    <a:lnTo>
                      <a:pt x="39504" y="23979"/>
                    </a:lnTo>
                    <a:lnTo>
                      <a:pt x="39504" y="23874"/>
                    </a:lnTo>
                    <a:lnTo>
                      <a:pt x="39399" y="23832"/>
                    </a:lnTo>
                    <a:lnTo>
                      <a:pt x="39316" y="23874"/>
                    </a:lnTo>
                    <a:lnTo>
                      <a:pt x="39190" y="23874"/>
                    </a:lnTo>
                    <a:lnTo>
                      <a:pt x="39002" y="23937"/>
                    </a:lnTo>
                    <a:lnTo>
                      <a:pt x="39002" y="23937"/>
                    </a:lnTo>
                    <a:lnTo>
                      <a:pt x="39148" y="23728"/>
                    </a:lnTo>
                    <a:lnTo>
                      <a:pt x="39253" y="23728"/>
                    </a:lnTo>
                    <a:lnTo>
                      <a:pt x="39357" y="23686"/>
                    </a:lnTo>
                    <a:lnTo>
                      <a:pt x="39357" y="23623"/>
                    </a:lnTo>
                    <a:lnTo>
                      <a:pt x="39441" y="23560"/>
                    </a:lnTo>
                    <a:lnTo>
                      <a:pt x="39420" y="23519"/>
                    </a:lnTo>
                    <a:lnTo>
                      <a:pt x="39295" y="23581"/>
                    </a:lnTo>
                    <a:lnTo>
                      <a:pt x="39106" y="23581"/>
                    </a:lnTo>
                    <a:lnTo>
                      <a:pt x="38939" y="23665"/>
                    </a:lnTo>
                    <a:lnTo>
                      <a:pt x="38939" y="23665"/>
                    </a:lnTo>
                    <a:lnTo>
                      <a:pt x="39002" y="23581"/>
                    </a:lnTo>
                    <a:lnTo>
                      <a:pt x="38981" y="23498"/>
                    </a:lnTo>
                    <a:lnTo>
                      <a:pt x="39023" y="23414"/>
                    </a:lnTo>
                    <a:lnTo>
                      <a:pt x="39106" y="23477"/>
                    </a:lnTo>
                    <a:lnTo>
                      <a:pt x="39295" y="23477"/>
                    </a:lnTo>
                    <a:lnTo>
                      <a:pt x="39399" y="23351"/>
                    </a:lnTo>
                    <a:lnTo>
                      <a:pt x="39399" y="23205"/>
                    </a:lnTo>
                    <a:lnTo>
                      <a:pt x="39295" y="23268"/>
                    </a:lnTo>
                    <a:lnTo>
                      <a:pt x="39211" y="23247"/>
                    </a:lnTo>
                    <a:lnTo>
                      <a:pt x="39316" y="23142"/>
                    </a:lnTo>
                    <a:lnTo>
                      <a:pt x="39336" y="23037"/>
                    </a:lnTo>
                    <a:lnTo>
                      <a:pt x="39253" y="22996"/>
                    </a:lnTo>
                    <a:lnTo>
                      <a:pt x="39002" y="23079"/>
                    </a:lnTo>
                    <a:lnTo>
                      <a:pt x="38918" y="23037"/>
                    </a:lnTo>
                    <a:lnTo>
                      <a:pt x="38981" y="22954"/>
                    </a:lnTo>
                    <a:lnTo>
                      <a:pt x="39106" y="22975"/>
                    </a:lnTo>
                    <a:lnTo>
                      <a:pt x="39211" y="22954"/>
                    </a:lnTo>
                    <a:lnTo>
                      <a:pt x="39295" y="22828"/>
                    </a:lnTo>
                    <a:lnTo>
                      <a:pt x="39211" y="22765"/>
                    </a:lnTo>
                    <a:lnTo>
                      <a:pt x="39211" y="22682"/>
                    </a:lnTo>
                    <a:lnTo>
                      <a:pt x="39127" y="22765"/>
                    </a:lnTo>
                    <a:lnTo>
                      <a:pt x="39085" y="22765"/>
                    </a:lnTo>
                    <a:lnTo>
                      <a:pt x="39044" y="22682"/>
                    </a:lnTo>
                    <a:lnTo>
                      <a:pt x="38981" y="22619"/>
                    </a:lnTo>
                    <a:lnTo>
                      <a:pt x="39044" y="22577"/>
                    </a:lnTo>
                    <a:lnTo>
                      <a:pt x="39106" y="22640"/>
                    </a:lnTo>
                    <a:lnTo>
                      <a:pt x="39148" y="22577"/>
                    </a:lnTo>
                    <a:lnTo>
                      <a:pt x="39148" y="22452"/>
                    </a:lnTo>
                    <a:lnTo>
                      <a:pt x="39044" y="22347"/>
                    </a:lnTo>
                    <a:lnTo>
                      <a:pt x="39023" y="22242"/>
                    </a:lnTo>
                    <a:lnTo>
                      <a:pt x="39106" y="22200"/>
                    </a:lnTo>
                    <a:lnTo>
                      <a:pt x="39106" y="22096"/>
                    </a:lnTo>
                    <a:lnTo>
                      <a:pt x="39023" y="22096"/>
                    </a:lnTo>
                    <a:lnTo>
                      <a:pt x="39044" y="22033"/>
                    </a:lnTo>
                    <a:lnTo>
                      <a:pt x="39085" y="21928"/>
                    </a:lnTo>
                    <a:lnTo>
                      <a:pt x="39002" y="21928"/>
                    </a:lnTo>
                    <a:lnTo>
                      <a:pt x="38918" y="21907"/>
                    </a:lnTo>
                    <a:lnTo>
                      <a:pt x="38918" y="21887"/>
                    </a:lnTo>
                    <a:lnTo>
                      <a:pt x="38981" y="21887"/>
                    </a:lnTo>
                    <a:lnTo>
                      <a:pt x="39044" y="21803"/>
                    </a:lnTo>
                    <a:lnTo>
                      <a:pt x="38981" y="21740"/>
                    </a:lnTo>
                    <a:lnTo>
                      <a:pt x="38981" y="21677"/>
                    </a:lnTo>
                    <a:lnTo>
                      <a:pt x="39044" y="21615"/>
                    </a:lnTo>
                    <a:lnTo>
                      <a:pt x="39023" y="21573"/>
                    </a:lnTo>
                    <a:lnTo>
                      <a:pt x="38918" y="21615"/>
                    </a:lnTo>
                    <a:lnTo>
                      <a:pt x="38918" y="21615"/>
                    </a:lnTo>
                    <a:lnTo>
                      <a:pt x="39023" y="21531"/>
                    </a:lnTo>
                    <a:lnTo>
                      <a:pt x="38981" y="21489"/>
                    </a:lnTo>
                    <a:lnTo>
                      <a:pt x="38876" y="21510"/>
                    </a:lnTo>
                    <a:lnTo>
                      <a:pt x="38772" y="21635"/>
                    </a:lnTo>
                    <a:lnTo>
                      <a:pt x="38792" y="21719"/>
                    </a:lnTo>
                    <a:lnTo>
                      <a:pt x="38730" y="21824"/>
                    </a:lnTo>
                    <a:lnTo>
                      <a:pt x="38604" y="21949"/>
                    </a:lnTo>
                    <a:lnTo>
                      <a:pt x="38604" y="22033"/>
                    </a:lnTo>
                    <a:lnTo>
                      <a:pt x="38520" y="22096"/>
                    </a:lnTo>
                    <a:lnTo>
                      <a:pt x="38520" y="22200"/>
                    </a:lnTo>
                    <a:lnTo>
                      <a:pt x="38458" y="22117"/>
                    </a:lnTo>
                    <a:lnTo>
                      <a:pt x="38395" y="22138"/>
                    </a:lnTo>
                    <a:lnTo>
                      <a:pt x="38311" y="22326"/>
                    </a:lnTo>
                    <a:lnTo>
                      <a:pt x="38311" y="22410"/>
                    </a:lnTo>
                    <a:lnTo>
                      <a:pt x="38416" y="22410"/>
                    </a:lnTo>
                    <a:lnTo>
                      <a:pt x="38479" y="22472"/>
                    </a:lnTo>
                    <a:lnTo>
                      <a:pt x="38479" y="22556"/>
                    </a:lnTo>
                    <a:lnTo>
                      <a:pt x="38374" y="22452"/>
                    </a:lnTo>
                    <a:lnTo>
                      <a:pt x="38311" y="22452"/>
                    </a:lnTo>
                    <a:lnTo>
                      <a:pt x="38290" y="22535"/>
                    </a:lnTo>
                    <a:lnTo>
                      <a:pt x="38207" y="22640"/>
                    </a:lnTo>
                    <a:lnTo>
                      <a:pt x="38144" y="22682"/>
                    </a:lnTo>
                    <a:lnTo>
                      <a:pt x="38102" y="22849"/>
                    </a:lnTo>
                    <a:lnTo>
                      <a:pt x="37997" y="22870"/>
                    </a:lnTo>
                    <a:lnTo>
                      <a:pt x="37935" y="22975"/>
                    </a:lnTo>
                    <a:lnTo>
                      <a:pt x="37935" y="23037"/>
                    </a:lnTo>
                    <a:lnTo>
                      <a:pt x="37872" y="23037"/>
                    </a:lnTo>
                    <a:lnTo>
                      <a:pt x="37872" y="23205"/>
                    </a:lnTo>
                    <a:lnTo>
                      <a:pt x="37788" y="23393"/>
                    </a:lnTo>
                    <a:lnTo>
                      <a:pt x="37788" y="23393"/>
                    </a:lnTo>
                    <a:lnTo>
                      <a:pt x="37830" y="23268"/>
                    </a:lnTo>
                    <a:lnTo>
                      <a:pt x="37788" y="23100"/>
                    </a:lnTo>
                    <a:lnTo>
                      <a:pt x="37725" y="23037"/>
                    </a:lnTo>
                    <a:lnTo>
                      <a:pt x="37558" y="23142"/>
                    </a:lnTo>
                    <a:lnTo>
                      <a:pt x="37474" y="23247"/>
                    </a:lnTo>
                    <a:lnTo>
                      <a:pt x="37453" y="23351"/>
                    </a:lnTo>
                    <a:lnTo>
                      <a:pt x="37349" y="23372"/>
                    </a:lnTo>
                    <a:lnTo>
                      <a:pt x="37307" y="23414"/>
                    </a:lnTo>
                    <a:lnTo>
                      <a:pt x="37265" y="23372"/>
                    </a:lnTo>
                    <a:lnTo>
                      <a:pt x="37202" y="23372"/>
                    </a:lnTo>
                    <a:lnTo>
                      <a:pt x="37098" y="23456"/>
                    </a:lnTo>
                    <a:lnTo>
                      <a:pt x="36993" y="23456"/>
                    </a:lnTo>
                    <a:lnTo>
                      <a:pt x="36847" y="23560"/>
                    </a:lnTo>
                    <a:lnTo>
                      <a:pt x="36826" y="23686"/>
                    </a:lnTo>
                    <a:lnTo>
                      <a:pt x="36700" y="23832"/>
                    </a:lnTo>
                    <a:lnTo>
                      <a:pt x="36742" y="23728"/>
                    </a:lnTo>
                    <a:lnTo>
                      <a:pt x="36742" y="23623"/>
                    </a:lnTo>
                    <a:lnTo>
                      <a:pt x="36784" y="23581"/>
                    </a:lnTo>
                    <a:lnTo>
                      <a:pt x="36784" y="23351"/>
                    </a:lnTo>
                    <a:lnTo>
                      <a:pt x="36805" y="23247"/>
                    </a:lnTo>
                    <a:lnTo>
                      <a:pt x="36784" y="23247"/>
                    </a:lnTo>
                    <a:lnTo>
                      <a:pt x="36365" y="23456"/>
                    </a:lnTo>
                    <a:lnTo>
                      <a:pt x="36198" y="23770"/>
                    </a:lnTo>
                    <a:lnTo>
                      <a:pt x="36072" y="23812"/>
                    </a:lnTo>
                    <a:lnTo>
                      <a:pt x="36156" y="23707"/>
                    </a:lnTo>
                    <a:lnTo>
                      <a:pt x="36177" y="23581"/>
                    </a:lnTo>
                    <a:lnTo>
                      <a:pt x="36303" y="23393"/>
                    </a:lnTo>
                    <a:lnTo>
                      <a:pt x="36303" y="23268"/>
                    </a:lnTo>
                    <a:lnTo>
                      <a:pt x="36323" y="23142"/>
                    </a:lnTo>
                    <a:lnTo>
                      <a:pt x="36282" y="23037"/>
                    </a:lnTo>
                    <a:lnTo>
                      <a:pt x="36177" y="22933"/>
                    </a:lnTo>
                    <a:lnTo>
                      <a:pt x="36072" y="22933"/>
                    </a:lnTo>
                    <a:lnTo>
                      <a:pt x="36093" y="23058"/>
                    </a:lnTo>
                    <a:lnTo>
                      <a:pt x="36072" y="23058"/>
                    </a:lnTo>
                    <a:lnTo>
                      <a:pt x="35968" y="22975"/>
                    </a:lnTo>
                    <a:lnTo>
                      <a:pt x="35842" y="22765"/>
                    </a:lnTo>
                    <a:lnTo>
                      <a:pt x="36051" y="22870"/>
                    </a:lnTo>
                    <a:lnTo>
                      <a:pt x="36093" y="22849"/>
                    </a:lnTo>
                    <a:lnTo>
                      <a:pt x="35989" y="22807"/>
                    </a:lnTo>
                    <a:lnTo>
                      <a:pt x="35863" y="22598"/>
                    </a:lnTo>
                    <a:lnTo>
                      <a:pt x="35842" y="22577"/>
                    </a:lnTo>
                    <a:lnTo>
                      <a:pt x="35968" y="22431"/>
                    </a:lnTo>
                    <a:lnTo>
                      <a:pt x="35989" y="22347"/>
                    </a:lnTo>
                    <a:lnTo>
                      <a:pt x="36093" y="22179"/>
                    </a:lnTo>
                    <a:lnTo>
                      <a:pt x="36093" y="21970"/>
                    </a:lnTo>
                    <a:lnTo>
                      <a:pt x="35947" y="21845"/>
                    </a:lnTo>
                    <a:lnTo>
                      <a:pt x="35738" y="21803"/>
                    </a:lnTo>
                    <a:lnTo>
                      <a:pt x="35466" y="21656"/>
                    </a:lnTo>
                    <a:lnTo>
                      <a:pt x="35466" y="21656"/>
                    </a:lnTo>
                    <a:lnTo>
                      <a:pt x="35759" y="21761"/>
                    </a:lnTo>
                    <a:lnTo>
                      <a:pt x="36010" y="21803"/>
                    </a:lnTo>
                    <a:lnTo>
                      <a:pt x="36051" y="21615"/>
                    </a:lnTo>
                    <a:lnTo>
                      <a:pt x="36093" y="21531"/>
                    </a:lnTo>
                    <a:lnTo>
                      <a:pt x="36114" y="21698"/>
                    </a:lnTo>
                    <a:lnTo>
                      <a:pt x="36177" y="21594"/>
                    </a:lnTo>
                    <a:lnTo>
                      <a:pt x="36093" y="21363"/>
                    </a:lnTo>
                    <a:lnTo>
                      <a:pt x="36198" y="21196"/>
                    </a:lnTo>
                    <a:lnTo>
                      <a:pt x="36365" y="21175"/>
                    </a:lnTo>
                    <a:lnTo>
                      <a:pt x="36386" y="20987"/>
                    </a:lnTo>
                    <a:lnTo>
                      <a:pt x="36386" y="20778"/>
                    </a:lnTo>
                    <a:lnTo>
                      <a:pt x="36303" y="20778"/>
                    </a:lnTo>
                    <a:lnTo>
                      <a:pt x="36282" y="20966"/>
                    </a:lnTo>
                    <a:lnTo>
                      <a:pt x="36156" y="21071"/>
                    </a:lnTo>
                    <a:lnTo>
                      <a:pt x="36093" y="20987"/>
                    </a:lnTo>
                    <a:lnTo>
                      <a:pt x="36114" y="20778"/>
                    </a:lnTo>
                    <a:lnTo>
                      <a:pt x="35968" y="20715"/>
                    </a:lnTo>
                    <a:lnTo>
                      <a:pt x="35842" y="20778"/>
                    </a:lnTo>
                    <a:lnTo>
                      <a:pt x="35779" y="20715"/>
                    </a:lnTo>
                    <a:lnTo>
                      <a:pt x="35696" y="20757"/>
                    </a:lnTo>
                    <a:lnTo>
                      <a:pt x="35528" y="20589"/>
                    </a:lnTo>
                    <a:lnTo>
                      <a:pt x="35424" y="20652"/>
                    </a:lnTo>
                    <a:lnTo>
                      <a:pt x="35424" y="20547"/>
                    </a:lnTo>
                    <a:lnTo>
                      <a:pt x="35319" y="20652"/>
                    </a:lnTo>
                    <a:lnTo>
                      <a:pt x="35319" y="20547"/>
                    </a:lnTo>
                    <a:lnTo>
                      <a:pt x="35173" y="20401"/>
                    </a:lnTo>
                    <a:lnTo>
                      <a:pt x="35277" y="20401"/>
                    </a:lnTo>
                    <a:lnTo>
                      <a:pt x="35340" y="20296"/>
                    </a:lnTo>
                    <a:lnTo>
                      <a:pt x="35445" y="20380"/>
                    </a:lnTo>
                    <a:lnTo>
                      <a:pt x="35466" y="20296"/>
                    </a:lnTo>
                    <a:lnTo>
                      <a:pt x="35361" y="20171"/>
                    </a:lnTo>
                    <a:lnTo>
                      <a:pt x="35277" y="20255"/>
                    </a:lnTo>
                    <a:lnTo>
                      <a:pt x="35173" y="20171"/>
                    </a:lnTo>
                    <a:lnTo>
                      <a:pt x="35277" y="20150"/>
                    </a:lnTo>
                    <a:lnTo>
                      <a:pt x="35235" y="20024"/>
                    </a:lnTo>
                    <a:lnTo>
                      <a:pt x="35110" y="19920"/>
                    </a:lnTo>
                    <a:lnTo>
                      <a:pt x="35026" y="19962"/>
                    </a:lnTo>
                    <a:lnTo>
                      <a:pt x="35026" y="19878"/>
                    </a:lnTo>
                    <a:lnTo>
                      <a:pt x="35110" y="19773"/>
                    </a:lnTo>
                    <a:lnTo>
                      <a:pt x="35110" y="19606"/>
                    </a:lnTo>
                    <a:lnTo>
                      <a:pt x="35005" y="19606"/>
                    </a:lnTo>
                    <a:lnTo>
                      <a:pt x="34859" y="19501"/>
                    </a:lnTo>
                    <a:lnTo>
                      <a:pt x="34859" y="19397"/>
                    </a:lnTo>
                    <a:lnTo>
                      <a:pt x="34650" y="19229"/>
                    </a:lnTo>
                    <a:lnTo>
                      <a:pt x="34503" y="19313"/>
                    </a:lnTo>
                    <a:lnTo>
                      <a:pt x="34398" y="19313"/>
                    </a:lnTo>
                    <a:lnTo>
                      <a:pt x="34336" y="19397"/>
                    </a:lnTo>
                    <a:lnTo>
                      <a:pt x="34210" y="19334"/>
                    </a:lnTo>
                    <a:lnTo>
                      <a:pt x="34210" y="19480"/>
                    </a:lnTo>
                    <a:lnTo>
                      <a:pt x="34126" y="19376"/>
                    </a:lnTo>
                    <a:lnTo>
                      <a:pt x="34043" y="19376"/>
                    </a:lnTo>
                    <a:lnTo>
                      <a:pt x="34001" y="19292"/>
                    </a:lnTo>
                    <a:lnTo>
                      <a:pt x="33896" y="19292"/>
                    </a:lnTo>
                    <a:lnTo>
                      <a:pt x="33729" y="19397"/>
                    </a:lnTo>
                    <a:lnTo>
                      <a:pt x="33562" y="19397"/>
                    </a:lnTo>
                    <a:lnTo>
                      <a:pt x="33708" y="19334"/>
                    </a:lnTo>
                    <a:lnTo>
                      <a:pt x="33729" y="19229"/>
                    </a:lnTo>
                    <a:lnTo>
                      <a:pt x="33603" y="19229"/>
                    </a:lnTo>
                    <a:lnTo>
                      <a:pt x="33352" y="19104"/>
                    </a:lnTo>
                    <a:lnTo>
                      <a:pt x="33164" y="18999"/>
                    </a:lnTo>
                    <a:lnTo>
                      <a:pt x="32976" y="18999"/>
                    </a:lnTo>
                    <a:lnTo>
                      <a:pt x="32913" y="18957"/>
                    </a:lnTo>
                    <a:lnTo>
                      <a:pt x="32829" y="18978"/>
                    </a:lnTo>
                    <a:lnTo>
                      <a:pt x="32746" y="18978"/>
                    </a:lnTo>
                    <a:lnTo>
                      <a:pt x="32662" y="19062"/>
                    </a:lnTo>
                    <a:lnTo>
                      <a:pt x="32662" y="19125"/>
                    </a:lnTo>
                    <a:lnTo>
                      <a:pt x="32578" y="19125"/>
                    </a:lnTo>
                    <a:lnTo>
                      <a:pt x="32536" y="19104"/>
                    </a:lnTo>
                    <a:lnTo>
                      <a:pt x="32453" y="19166"/>
                    </a:lnTo>
                    <a:lnTo>
                      <a:pt x="32453" y="19313"/>
                    </a:lnTo>
                    <a:lnTo>
                      <a:pt x="32369" y="19480"/>
                    </a:lnTo>
                    <a:lnTo>
                      <a:pt x="32369" y="19690"/>
                    </a:lnTo>
                    <a:lnTo>
                      <a:pt x="32453" y="19794"/>
                    </a:lnTo>
                    <a:lnTo>
                      <a:pt x="32515" y="19794"/>
                    </a:lnTo>
                    <a:lnTo>
                      <a:pt x="32515" y="19836"/>
                    </a:lnTo>
                    <a:lnTo>
                      <a:pt x="32557" y="19857"/>
                    </a:lnTo>
                    <a:lnTo>
                      <a:pt x="32557" y="20003"/>
                    </a:lnTo>
                    <a:lnTo>
                      <a:pt x="32515" y="20045"/>
                    </a:lnTo>
                    <a:lnTo>
                      <a:pt x="32432" y="20045"/>
                    </a:lnTo>
                    <a:lnTo>
                      <a:pt x="32411" y="20171"/>
                    </a:lnTo>
                    <a:lnTo>
                      <a:pt x="32243" y="20380"/>
                    </a:lnTo>
                    <a:lnTo>
                      <a:pt x="32013" y="20568"/>
                    </a:lnTo>
                    <a:lnTo>
                      <a:pt x="32013" y="20652"/>
                    </a:lnTo>
                    <a:lnTo>
                      <a:pt x="32055" y="20673"/>
                    </a:lnTo>
                    <a:lnTo>
                      <a:pt x="32243" y="20652"/>
                    </a:lnTo>
                    <a:lnTo>
                      <a:pt x="32327" y="20652"/>
                    </a:lnTo>
                    <a:lnTo>
                      <a:pt x="32243" y="20694"/>
                    </a:lnTo>
                    <a:lnTo>
                      <a:pt x="32202" y="20861"/>
                    </a:lnTo>
                    <a:lnTo>
                      <a:pt x="32202" y="20903"/>
                    </a:lnTo>
                    <a:lnTo>
                      <a:pt x="32327" y="20945"/>
                    </a:lnTo>
                    <a:lnTo>
                      <a:pt x="32222" y="20966"/>
                    </a:lnTo>
                    <a:lnTo>
                      <a:pt x="32139" y="21050"/>
                    </a:lnTo>
                    <a:lnTo>
                      <a:pt x="32160" y="21112"/>
                    </a:lnTo>
                    <a:lnTo>
                      <a:pt x="32222" y="21175"/>
                    </a:lnTo>
                    <a:lnTo>
                      <a:pt x="32118" y="21301"/>
                    </a:lnTo>
                    <a:lnTo>
                      <a:pt x="32118" y="21363"/>
                    </a:lnTo>
                    <a:lnTo>
                      <a:pt x="32264" y="21363"/>
                    </a:lnTo>
                    <a:lnTo>
                      <a:pt x="32306" y="21426"/>
                    </a:lnTo>
                    <a:lnTo>
                      <a:pt x="32160" y="21635"/>
                    </a:lnTo>
                    <a:lnTo>
                      <a:pt x="32034" y="21698"/>
                    </a:lnTo>
                    <a:lnTo>
                      <a:pt x="32034" y="21824"/>
                    </a:lnTo>
                    <a:lnTo>
                      <a:pt x="32097" y="21887"/>
                    </a:lnTo>
                    <a:lnTo>
                      <a:pt x="32013" y="21845"/>
                    </a:lnTo>
                    <a:lnTo>
                      <a:pt x="31930" y="21719"/>
                    </a:lnTo>
                    <a:lnTo>
                      <a:pt x="31888" y="21719"/>
                    </a:lnTo>
                    <a:lnTo>
                      <a:pt x="31741" y="21887"/>
                    </a:lnTo>
                    <a:lnTo>
                      <a:pt x="31741" y="21928"/>
                    </a:lnTo>
                    <a:lnTo>
                      <a:pt x="31804" y="21949"/>
                    </a:lnTo>
                    <a:lnTo>
                      <a:pt x="31804" y="22033"/>
                    </a:lnTo>
                    <a:lnTo>
                      <a:pt x="31720" y="22117"/>
                    </a:lnTo>
                    <a:lnTo>
                      <a:pt x="31616" y="22117"/>
                    </a:lnTo>
                    <a:lnTo>
                      <a:pt x="31302" y="22431"/>
                    </a:lnTo>
                    <a:lnTo>
                      <a:pt x="31197" y="22472"/>
                    </a:lnTo>
                    <a:lnTo>
                      <a:pt x="31113" y="22724"/>
                    </a:lnTo>
                    <a:lnTo>
                      <a:pt x="31155" y="22786"/>
                    </a:lnTo>
                    <a:lnTo>
                      <a:pt x="31260" y="22828"/>
                    </a:lnTo>
                    <a:lnTo>
                      <a:pt x="31281" y="22954"/>
                    </a:lnTo>
                    <a:lnTo>
                      <a:pt x="31406" y="23037"/>
                    </a:lnTo>
                    <a:lnTo>
                      <a:pt x="31595" y="23288"/>
                    </a:lnTo>
                    <a:lnTo>
                      <a:pt x="31616" y="23602"/>
                    </a:lnTo>
                    <a:lnTo>
                      <a:pt x="31595" y="23937"/>
                    </a:lnTo>
                    <a:lnTo>
                      <a:pt x="31678" y="24125"/>
                    </a:lnTo>
                    <a:lnTo>
                      <a:pt x="31637" y="24251"/>
                    </a:lnTo>
                    <a:lnTo>
                      <a:pt x="31637" y="24460"/>
                    </a:lnTo>
                    <a:lnTo>
                      <a:pt x="31595" y="24523"/>
                    </a:lnTo>
                    <a:lnTo>
                      <a:pt x="31490" y="24816"/>
                    </a:lnTo>
                    <a:lnTo>
                      <a:pt x="31427" y="24962"/>
                    </a:lnTo>
                    <a:lnTo>
                      <a:pt x="31490" y="24962"/>
                    </a:lnTo>
                    <a:lnTo>
                      <a:pt x="31511" y="24858"/>
                    </a:lnTo>
                    <a:lnTo>
                      <a:pt x="31595" y="24816"/>
                    </a:lnTo>
                    <a:lnTo>
                      <a:pt x="31595" y="24962"/>
                    </a:lnTo>
                    <a:lnTo>
                      <a:pt x="31699" y="25088"/>
                    </a:lnTo>
                    <a:lnTo>
                      <a:pt x="31616" y="25192"/>
                    </a:lnTo>
                    <a:lnTo>
                      <a:pt x="31511" y="25192"/>
                    </a:lnTo>
                    <a:lnTo>
                      <a:pt x="31469" y="25151"/>
                    </a:lnTo>
                    <a:lnTo>
                      <a:pt x="31385" y="25151"/>
                    </a:lnTo>
                    <a:lnTo>
                      <a:pt x="31218" y="25402"/>
                    </a:lnTo>
                    <a:lnTo>
                      <a:pt x="31093" y="25465"/>
                    </a:lnTo>
                    <a:lnTo>
                      <a:pt x="31072" y="25569"/>
                    </a:lnTo>
                    <a:lnTo>
                      <a:pt x="30800" y="25674"/>
                    </a:lnTo>
                    <a:lnTo>
                      <a:pt x="30737" y="25757"/>
                    </a:lnTo>
                    <a:lnTo>
                      <a:pt x="30737" y="25799"/>
                    </a:lnTo>
                    <a:lnTo>
                      <a:pt x="30360" y="25925"/>
                    </a:lnTo>
                    <a:lnTo>
                      <a:pt x="30130" y="26029"/>
                    </a:lnTo>
                    <a:lnTo>
                      <a:pt x="30067" y="26092"/>
                    </a:lnTo>
                    <a:lnTo>
                      <a:pt x="29942" y="26092"/>
                    </a:lnTo>
                    <a:lnTo>
                      <a:pt x="29837" y="26176"/>
                    </a:lnTo>
                    <a:lnTo>
                      <a:pt x="29607" y="26197"/>
                    </a:lnTo>
                    <a:lnTo>
                      <a:pt x="29440" y="26281"/>
                    </a:lnTo>
                    <a:lnTo>
                      <a:pt x="29481" y="26322"/>
                    </a:lnTo>
                    <a:lnTo>
                      <a:pt x="29481" y="26427"/>
                    </a:lnTo>
                    <a:lnTo>
                      <a:pt x="29523" y="26511"/>
                    </a:lnTo>
                    <a:lnTo>
                      <a:pt x="29523" y="26615"/>
                    </a:lnTo>
                    <a:lnTo>
                      <a:pt x="29586" y="26699"/>
                    </a:lnTo>
                    <a:lnTo>
                      <a:pt x="29523" y="26720"/>
                    </a:lnTo>
                    <a:lnTo>
                      <a:pt x="29544" y="26804"/>
                    </a:lnTo>
                    <a:lnTo>
                      <a:pt x="29607" y="26825"/>
                    </a:lnTo>
                    <a:lnTo>
                      <a:pt x="29523" y="26866"/>
                    </a:lnTo>
                    <a:lnTo>
                      <a:pt x="29586" y="26971"/>
                    </a:lnTo>
                    <a:lnTo>
                      <a:pt x="29523" y="27013"/>
                    </a:lnTo>
                    <a:lnTo>
                      <a:pt x="29544" y="27117"/>
                    </a:lnTo>
                    <a:lnTo>
                      <a:pt x="29502" y="27159"/>
                    </a:lnTo>
                    <a:lnTo>
                      <a:pt x="29481" y="27348"/>
                    </a:lnTo>
                    <a:lnTo>
                      <a:pt x="29502" y="27452"/>
                    </a:lnTo>
                    <a:lnTo>
                      <a:pt x="29419" y="27745"/>
                    </a:lnTo>
                    <a:lnTo>
                      <a:pt x="29440" y="27808"/>
                    </a:lnTo>
                    <a:lnTo>
                      <a:pt x="29502" y="27850"/>
                    </a:lnTo>
                    <a:lnTo>
                      <a:pt x="29502" y="27913"/>
                    </a:lnTo>
                    <a:lnTo>
                      <a:pt x="29544" y="27975"/>
                    </a:lnTo>
                    <a:lnTo>
                      <a:pt x="29440" y="28101"/>
                    </a:lnTo>
                    <a:lnTo>
                      <a:pt x="29440" y="28226"/>
                    </a:lnTo>
                    <a:lnTo>
                      <a:pt x="29523" y="28268"/>
                    </a:lnTo>
                    <a:lnTo>
                      <a:pt x="29544" y="28436"/>
                    </a:lnTo>
                    <a:lnTo>
                      <a:pt x="29607" y="28498"/>
                    </a:lnTo>
                    <a:lnTo>
                      <a:pt x="29481" y="28624"/>
                    </a:lnTo>
                    <a:lnTo>
                      <a:pt x="29419" y="28791"/>
                    </a:lnTo>
                    <a:lnTo>
                      <a:pt x="29377" y="28812"/>
                    </a:lnTo>
                    <a:lnTo>
                      <a:pt x="29314" y="28791"/>
                    </a:lnTo>
                    <a:lnTo>
                      <a:pt x="29314" y="28896"/>
                    </a:lnTo>
                    <a:lnTo>
                      <a:pt x="29377" y="28959"/>
                    </a:lnTo>
                    <a:lnTo>
                      <a:pt x="29314" y="29042"/>
                    </a:lnTo>
                    <a:lnTo>
                      <a:pt x="29293" y="29231"/>
                    </a:lnTo>
                    <a:lnTo>
                      <a:pt x="29314" y="29356"/>
                    </a:lnTo>
                    <a:lnTo>
                      <a:pt x="29419" y="29482"/>
                    </a:lnTo>
                    <a:lnTo>
                      <a:pt x="29523" y="29545"/>
                    </a:lnTo>
                    <a:lnTo>
                      <a:pt x="29335" y="29524"/>
                    </a:lnTo>
                    <a:lnTo>
                      <a:pt x="29209" y="29419"/>
                    </a:lnTo>
                    <a:lnTo>
                      <a:pt x="29230" y="29252"/>
                    </a:lnTo>
                    <a:lnTo>
                      <a:pt x="29189" y="29042"/>
                    </a:lnTo>
                    <a:lnTo>
                      <a:pt x="29105" y="29022"/>
                    </a:lnTo>
                    <a:lnTo>
                      <a:pt x="29084" y="28959"/>
                    </a:lnTo>
                    <a:lnTo>
                      <a:pt x="29105" y="28854"/>
                    </a:lnTo>
                    <a:lnTo>
                      <a:pt x="29063" y="28854"/>
                    </a:lnTo>
                    <a:lnTo>
                      <a:pt x="28875" y="29105"/>
                    </a:lnTo>
                    <a:lnTo>
                      <a:pt x="28875" y="29210"/>
                    </a:lnTo>
                    <a:lnTo>
                      <a:pt x="28854" y="29314"/>
                    </a:lnTo>
                    <a:lnTo>
                      <a:pt x="28749" y="29314"/>
                    </a:lnTo>
                    <a:lnTo>
                      <a:pt x="28644" y="29210"/>
                    </a:lnTo>
                    <a:lnTo>
                      <a:pt x="28477" y="29147"/>
                    </a:lnTo>
                    <a:lnTo>
                      <a:pt x="28352" y="29252"/>
                    </a:lnTo>
                    <a:lnTo>
                      <a:pt x="28184" y="29335"/>
                    </a:lnTo>
                    <a:lnTo>
                      <a:pt x="28184" y="29335"/>
                    </a:lnTo>
                    <a:lnTo>
                      <a:pt x="28393" y="29147"/>
                    </a:lnTo>
                    <a:lnTo>
                      <a:pt x="28456" y="29001"/>
                    </a:lnTo>
                    <a:lnTo>
                      <a:pt x="28435" y="28917"/>
                    </a:lnTo>
                    <a:lnTo>
                      <a:pt x="28393" y="28729"/>
                    </a:lnTo>
                    <a:lnTo>
                      <a:pt x="28331" y="28624"/>
                    </a:lnTo>
                    <a:lnTo>
                      <a:pt x="28289" y="28540"/>
                    </a:lnTo>
                    <a:lnTo>
                      <a:pt x="28268" y="28540"/>
                    </a:lnTo>
                    <a:lnTo>
                      <a:pt x="28142" y="28478"/>
                    </a:lnTo>
                    <a:lnTo>
                      <a:pt x="28038" y="28415"/>
                    </a:lnTo>
                    <a:lnTo>
                      <a:pt x="28038" y="28331"/>
                    </a:lnTo>
                    <a:lnTo>
                      <a:pt x="28017" y="28289"/>
                    </a:lnTo>
                    <a:lnTo>
                      <a:pt x="28038" y="28185"/>
                    </a:lnTo>
                    <a:lnTo>
                      <a:pt x="27954" y="28080"/>
                    </a:lnTo>
                    <a:lnTo>
                      <a:pt x="27870" y="28017"/>
                    </a:lnTo>
                    <a:lnTo>
                      <a:pt x="27870" y="27892"/>
                    </a:lnTo>
                    <a:lnTo>
                      <a:pt x="27766" y="27808"/>
                    </a:lnTo>
                    <a:lnTo>
                      <a:pt x="27724" y="27703"/>
                    </a:lnTo>
                    <a:lnTo>
                      <a:pt x="27766" y="27473"/>
                    </a:lnTo>
                    <a:lnTo>
                      <a:pt x="27870" y="27369"/>
                    </a:lnTo>
                    <a:lnTo>
                      <a:pt x="27933" y="27222"/>
                    </a:lnTo>
                    <a:lnTo>
                      <a:pt x="27933" y="27117"/>
                    </a:lnTo>
                    <a:lnTo>
                      <a:pt x="28080" y="26866"/>
                    </a:lnTo>
                    <a:lnTo>
                      <a:pt x="28080" y="26615"/>
                    </a:lnTo>
                    <a:lnTo>
                      <a:pt x="28059" y="26594"/>
                    </a:lnTo>
                    <a:lnTo>
                      <a:pt x="28038" y="26448"/>
                    </a:lnTo>
                    <a:lnTo>
                      <a:pt x="28121" y="26301"/>
                    </a:lnTo>
                    <a:lnTo>
                      <a:pt x="28184" y="26197"/>
                    </a:lnTo>
                    <a:lnTo>
                      <a:pt x="28184" y="26092"/>
                    </a:lnTo>
                    <a:lnTo>
                      <a:pt x="28352" y="25799"/>
                    </a:lnTo>
                    <a:lnTo>
                      <a:pt x="28331" y="25611"/>
                    </a:lnTo>
                    <a:lnTo>
                      <a:pt x="28268" y="25611"/>
                    </a:lnTo>
                    <a:lnTo>
                      <a:pt x="28247" y="25653"/>
                    </a:lnTo>
                    <a:lnTo>
                      <a:pt x="28247" y="25590"/>
                    </a:lnTo>
                    <a:lnTo>
                      <a:pt x="28163" y="25590"/>
                    </a:lnTo>
                    <a:lnTo>
                      <a:pt x="28038" y="25653"/>
                    </a:lnTo>
                    <a:lnTo>
                      <a:pt x="27849" y="25611"/>
                    </a:lnTo>
                    <a:lnTo>
                      <a:pt x="27661" y="25569"/>
                    </a:lnTo>
                    <a:lnTo>
                      <a:pt x="27619" y="25569"/>
                    </a:lnTo>
                    <a:lnTo>
                      <a:pt x="27556" y="25506"/>
                    </a:lnTo>
                    <a:lnTo>
                      <a:pt x="27326" y="25506"/>
                    </a:lnTo>
                    <a:lnTo>
                      <a:pt x="27201" y="25548"/>
                    </a:lnTo>
                    <a:lnTo>
                      <a:pt x="27138" y="25506"/>
                    </a:lnTo>
                    <a:lnTo>
                      <a:pt x="26971" y="25506"/>
                    </a:lnTo>
                    <a:lnTo>
                      <a:pt x="26929" y="25485"/>
                    </a:lnTo>
                    <a:lnTo>
                      <a:pt x="26971" y="25444"/>
                    </a:lnTo>
                    <a:lnTo>
                      <a:pt x="26803" y="25297"/>
                    </a:lnTo>
                    <a:lnTo>
                      <a:pt x="26782" y="25234"/>
                    </a:lnTo>
                    <a:lnTo>
                      <a:pt x="26594" y="25046"/>
                    </a:lnTo>
                    <a:lnTo>
                      <a:pt x="26510" y="25025"/>
                    </a:lnTo>
                    <a:lnTo>
                      <a:pt x="26343" y="24879"/>
                    </a:lnTo>
                    <a:lnTo>
                      <a:pt x="26259" y="24858"/>
                    </a:lnTo>
                    <a:lnTo>
                      <a:pt x="26029" y="24711"/>
                    </a:lnTo>
                    <a:lnTo>
                      <a:pt x="25966" y="24648"/>
                    </a:lnTo>
                    <a:lnTo>
                      <a:pt x="25903" y="24753"/>
                    </a:lnTo>
                    <a:lnTo>
                      <a:pt x="25903" y="24711"/>
                    </a:lnTo>
                    <a:lnTo>
                      <a:pt x="25820" y="24523"/>
                    </a:lnTo>
                    <a:lnTo>
                      <a:pt x="25736" y="24439"/>
                    </a:lnTo>
                    <a:lnTo>
                      <a:pt x="25736" y="24335"/>
                    </a:lnTo>
                    <a:lnTo>
                      <a:pt x="25631" y="24293"/>
                    </a:lnTo>
                    <a:lnTo>
                      <a:pt x="25527" y="24104"/>
                    </a:lnTo>
                    <a:lnTo>
                      <a:pt x="25443" y="24084"/>
                    </a:lnTo>
                    <a:lnTo>
                      <a:pt x="25255" y="23895"/>
                    </a:lnTo>
                    <a:lnTo>
                      <a:pt x="25150" y="23874"/>
                    </a:lnTo>
                    <a:lnTo>
                      <a:pt x="25087" y="23812"/>
                    </a:lnTo>
                    <a:lnTo>
                      <a:pt x="24815" y="23728"/>
                    </a:lnTo>
                    <a:lnTo>
                      <a:pt x="24627" y="23581"/>
                    </a:lnTo>
                    <a:lnTo>
                      <a:pt x="24376" y="23393"/>
                    </a:lnTo>
                    <a:lnTo>
                      <a:pt x="24167" y="23414"/>
                    </a:lnTo>
                    <a:lnTo>
                      <a:pt x="23748" y="23560"/>
                    </a:lnTo>
                    <a:lnTo>
                      <a:pt x="23330" y="23686"/>
                    </a:lnTo>
                    <a:lnTo>
                      <a:pt x="23142" y="23686"/>
                    </a:lnTo>
                    <a:lnTo>
                      <a:pt x="23016" y="23623"/>
                    </a:lnTo>
                    <a:lnTo>
                      <a:pt x="23016" y="23623"/>
                    </a:lnTo>
                    <a:lnTo>
                      <a:pt x="23142" y="23665"/>
                    </a:lnTo>
                    <a:lnTo>
                      <a:pt x="23330" y="23602"/>
                    </a:lnTo>
                    <a:lnTo>
                      <a:pt x="23665" y="23268"/>
                    </a:lnTo>
                    <a:lnTo>
                      <a:pt x="23727" y="23163"/>
                    </a:lnTo>
                    <a:lnTo>
                      <a:pt x="23665" y="22933"/>
                    </a:lnTo>
                    <a:lnTo>
                      <a:pt x="23581" y="22828"/>
                    </a:lnTo>
                    <a:lnTo>
                      <a:pt x="23665" y="22577"/>
                    </a:lnTo>
                    <a:lnTo>
                      <a:pt x="23665" y="22347"/>
                    </a:lnTo>
                    <a:lnTo>
                      <a:pt x="23581" y="22200"/>
                    </a:lnTo>
                    <a:lnTo>
                      <a:pt x="23581" y="22054"/>
                    </a:lnTo>
                    <a:lnTo>
                      <a:pt x="23644" y="21928"/>
                    </a:lnTo>
                    <a:lnTo>
                      <a:pt x="23644" y="21824"/>
                    </a:lnTo>
                    <a:lnTo>
                      <a:pt x="23539" y="21782"/>
                    </a:lnTo>
                    <a:lnTo>
                      <a:pt x="23204" y="21782"/>
                    </a:lnTo>
                    <a:lnTo>
                      <a:pt x="23037" y="22054"/>
                    </a:lnTo>
                    <a:lnTo>
                      <a:pt x="22828" y="22305"/>
                    </a:lnTo>
                    <a:lnTo>
                      <a:pt x="22577" y="22326"/>
                    </a:lnTo>
                    <a:lnTo>
                      <a:pt x="22409" y="22452"/>
                    </a:lnTo>
                    <a:lnTo>
                      <a:pt x="22472" y="22347"/>
                    </a:lnTo>
                    <a:lnTo>
                      <a:pt x="22786" y="22263"/>
                    </a:lnTo>
                    <a:lnTo>
                      <a:pt x="22932" y="22117"/>
                    </a:lnTo>
                    <a:lnTo>
                      <a:pt x="23037" y="21845"/>
                    </a:lnTo>
                    <a:lnTo>
                      <a:pt x="22995" y="21824"/>
                    </a:lnTo>
                    <a:lnTo>
                      <a:pt x="22995" y="21677"/>
                    </a:lnTo>
                    <a:lnTo>
                      <a:pt x="22932" y="21594"/>
                    </a:lnTo>
                    <a:lnTo>
                      <a:pt x="22953" y="21489"/>
                    </a:lnTo>
                    <a:lnTo>
                      <a:pt x="22932" y="21405"/>
                    </a:lnTo>
                    <a:lnTo>
                      <a:pt x="22807" y="21384"/>
                    </a:lnTo>
                    <a:lnTo>
                      <a:pt x="22849" y="21322"/>
                    </a:lnTo>
                    <a:lnTo>
                      <a:pt x="22953" y="21301"/>
                    </a:lnTo>
                    <a:lnTo>
                      <a:pt x="22995" y="21196"/>
                    </a:lnTo>
                    <a:lnTo>
                      <a:pt x="23100" y="21008"/>
                    </a:lnTo>
                    <a:lnTo>
                      <a:pt x="23100" y="20861"/>
                    </a:lnTo>
                    <a:lnTo>
                      <a:pt x="23037" y="20799"/>
                    </a:lnTo>
                    <a:lnTo>
                      <a:pt x="23121" y="20568"/>
                    </a:lnTo>
                    <a:lnTo>
                      <a:pt x="23204" y="20527"/>
                    </a:lnTo>
                    <a:lnTo>
                      <a:pt x="23246" y="20359"/>
                    </a:lnTo>
                    <a:lnTo>
                      <a:pt x="23330" y="20255"/>
                    </a:lnTo>
                    <a:lnTo>
                      <a:pt x="23372" y="20045"/>
                    </a:lnTo>
                    <a:lnTo>
                      <a:pt x="23476" y="19941"/>
                    </a:lnTo>
                    <a:lnTo>
                      <a:pt x="23435" y="19815"/>
                    </a:lnTo>
                    <a:lnTo>
                      <a:pt x="23435" y="19731"/>
                    </a:lnTo>
                    <a:lnTo>
                      <a:pt x="23560" y="19815"/>
                    </a:lnTo>
                    <a:lnTo>
                      <a:pt x="23665" y="19711"/>
                    </a:lnTo>
                    <a:lnTo>
                      <a:pt x="23665" y="19606"/>
                    </a:lnTo>
                    <a:lnTo>
                      <a:pt x="23790" y="19585"/>
                    </a:lnTo>
                    <a:lnTo>
                      <a:pt x="23958" y="19397"/>
                    </a:lnTo>
                    <a:lnTo>
                      <a:pt x="24062" y="19334"/>
                    </a:lnTo>
                    <a:lnTo>
                      <a:pt x="24041" y="19229"/>
                    </a:lnTo>
                    <a:lnTo>
                      <a:pt x="24125" y="19166"/>
                    </a:lnTo>
                    <a:lnTo>
                      <a:pt x="24188" y="19166"/>
                    </a:lnTo>
                    <a:lnTo>
                      <a:pt x="24230" y="19083"/>
                    </a:lnTo>
                    <a:lnTo>
                      <a:pt x="24167" y="18999"/>
                    </a:lnTo>
                    <a:lnTo>
                      <a:pt x="24292" y="18915"/>
                    </a:lnTo>
                    <a:lnTo>
                      <a:pt x="24376" y="18769"/>
                    </a:lnTo>
                    <a:lnTo>
                      <a:pt x="24481" y="18769"/>
                    </a:lnTo>
                    <a:lnTo>
                      <a:pt x="24481" y="18706"/>
                    </a:lnTo>
                    <a:lnTo>
                      <a:pt x="24543" y="18664"/>
                    </a:lnTo>
                    <a:lnTo>
                      <a:pt x="24397" y="18560"/>
                    </a:lnTo>
                    <a:lnTo>
                      <a:pt x="24460" y="18539"/>
                    </a:lnTo>
                    <a:lnTo>
                      <a:pt x="24460" y="18455"/>
                    </a:lnTo>
                    <a:lnTo>
                      <a:pt x="24543" y="18476"/>
                    </a:lnTo>
                    <a:lnTo>
                      <a:pt x="24669" y="18581"/>
                    </a:lnTo>
                    <a:lnTo>
                      <a:pt x="24690" y="18643"/>
                    </a:lnTo>
                    <a:lnTo>
                      <a:pt x="24753" y="18602"/>
                    </a:lnTo>
                    <a:lnTo>
                      <a:pt x="24711" y="18539"/>
                    </a:lnTo>
                    <a:lnTo>
                      <a:pt x="24606" y="18476"/>
                    </a:lnTo>
                    <a:lnTo>
                      <a:pt x="24795" y="18392"/>
                    </a:lnTo>
                    <a:lnTo>
                      <a:pt x="24836" y="18330"/>
                    </a:lnTo>
                    <a:lnTo>
                      <a:pt x="24983" y="18330"/>
                    </a:lnTo>
                    <a:lnTo>
                      <a:pt x="25004" y="18350"/>
                    </a:lnTo>
                    <a:lnTo>
                      <a:pt x="25025" y="18267"/>
                    </a:lnTo>
                    <a:lnTo>
                      <a:pt x="25004" y="18225"/>
                    </a:lnTo>
                    <a:lnTo>
                      <a:pt x="25087" y="18225"/>
                    </a:lnTo>
                    <a:lnTo>
                      <a:pt x="25108" y="18350"/>
                    </a:lnTo>
                    <a:lnTo>
                      <a:pt x="25192" y="18246"/>
                    </a:lnTo>
                    <a:lnTo>
                      <a:pt x="25192" y="18225"/>
                    </a:lnTo>
                    <a:lnTo>
                      <a:pt x="25108" y="18162"/>
                    </a:lnTo>
                    <a:lnTo>
                      <a:pt x="25108" y="18058"/>
                    </a:lnTo>
                    <a:lnTo>
                      <a:pt x="25150" y="18120"/>
                    </a:lnTo>
                    <a:lnTo>
                      <a:pt x="25359" y="18162"/>
                    </a:lnTo>
                    <a:lnTo>
                      <a:pt x="25339" y="18078"/>
                    </a:lnTo>
                    <a:lnTo>
                      <a:pt x="25234" y="18037"/>
                    </a:lnTo>
                    <a:lnTo>
                      <a:pt x="25213" y="17953"/>
                    </a:lnTo>
                    <a:lnTo>
                      <a:pt x="25255" y="17932"/>
                    </a:lnTo>
                    <a:lnTo>
                      <a:pt x="25297" y="17848"/>
                    </a:lnTo>
                    <a:lnTo>
                      <a:pt x="25318" y="18016"/>
                    </a:lnTo>
                    <a:lnTo>
                      <a:pt x="25422" y="17974"/>
                    </a:lnTo>
                    <a:lnTo>
                      <a:pt x="25506" y="18016"/>
                    </a:lnTo>
                    <a:lnTo>
                      <a:pt x="25590" y="17953"/>
                    </a:lnTo>
                    <a:lnTo>
                      <a:pt x="25464" y="17744"/>
                    </a:lnTo>
                    <a:lnTo>
                      <a:pt x="25401" y="17514"/>
                    </a:lnTo>
                    <a:lnTo>
                      <a:pt x="25297" y="17388"/>
                    </a:lnTo>
                    <a:lnTo>
                      <a:pt x="25297" y="17283"/>
                    </a:lnTo>
                    <a:lnTo>
                      <a:pt x="25255" y="17200"/>
                    </a:lnTo>
                    <a:lnTo>
                      <a:pt x="25297" y="17137"/>
                    </a:lnTo>
                    <a:lnTo>
                      <a:pt x="25359" y="17221"/>
                    </a:lnTo>
                    <a:lnTo>
                      <a:pt x="25422" y="17409"/>
                    </a:lnTo>
                    <a:lnTo>
                      <a:pt x="25569" y="17597"/>
                    </a:lnTo>
                    <a:lnTo>
                      <a:pt x="25841" y="17639"/>
                    </a:lnTo>
                    <a:lnTo>
                      <a:pt x="25945" y="17723"/>
                    </a:lnTo>
                    <a:lnTo>
                      <a:pt x="26071" y="17723"/>
                    </a:lnTo>
                    <a:lnTo>
                      <a:pt x="26155" y="17660"/>
                    </a:lnTo>
                    <a:lnTo>
                      <a:pt x="26259" y="17660"/>
                    </a:lnTo>
                    <a:lnTo>
                      <a:pt x="26406" y="17514"/>
                    </a:lnTo>
                    <a:lnTo>
                      <a:pt x="26448" y="17242"/>
                    </a:lnTo>
                    <a:lnTo>
                      <a:pt x="26238" y="16990"/>
                    </a:lnTo>
                    <a:lnTo>
                      <a:pt x="26196" y="16823"/>
                    </a:lnTo>
                    <a:lnTo>
                      <a:pt x="26134" y="16739"/>
                    </a:lnTo>
                    <a:lnTo>
                      <a:pt x="26071" y="16739"/>
                    </a:lnTo>
                    <a:lnTo>
                      <a:pt x="25945" y="16886"/>
                    </a:lnTo>
                    <a:lnTo>
                      <a:pt x="25715" y="16907"/>
                    </a:lnTo>
                    <a:lnTo>
                      <a:pt x="25652" y="16928"/>
                    </a:lnTo>
                    <a:lnTo>
                      <a:pt x="25652" y="16907"/>
                    </a:lnTo>
                    <a:lnTo>
                      <a:pt x="25631" y="16823"/>
                    </a:lnTo>
                    <a:lnTo>
                      <a:pt x="25715" y="16865"/>
                    </a:lnTo>
                    <a:lnTo>
                      <a:pt x="25841" y="16823"/>
                    </a:lnTo>
                    <a:lnTo>
                      <a:pt x="25966" y="16718"/>
                    </a:lnTo>
                    <a:lnTo>
                      <a:pt x="25945" y="16677"/>
                    </a:lnTo>
                    <a:lnTo>
                      <a:pt x="25736" y="16551"/>
                    </a:lnTo>
                    <a:lnTo>
                      <a:pt x="25506" y="16300"/>
                    </a:lnTo>
                    <a:lnTo>
                      <a:pt x="25443" y="16300"/>
                    </a:lnTo>
                    <a:lnTo>
                      <a:pt x="25422" y="16363"/>
                    </a:lnTo>
                    <a:lnTo>
                      <a:pt x="25464" y="16446"/>
                    </a:lnTo>
                    <a:lnTo>
                      <a:pt x="25443" y="16488"/>
                    </a:lnTo>
                    <a:lnTo>
                      <a:pt x="25339" y="16405"/>
                    </a:lnTo>
                    <a:lnTo>
                      <a:pt x="25297" y="16258"/>
                    </a:lnTo>
                    <a:lnTo>
                      <a:pt x="25401" y="16279"/>
                    </a:lnTo>
                    <a:lnTo>
                      <a:pt x="25401" y="16091"/>
                    </a:lnTo>
                    <a:lnTo>
                      <a:pt x="25443" y="16195"/>
                    </a:lnTo>
                    <a:lnTo>
                      <a:pt x="25611" y="16342"/>
                    </a:lnTo>
                    <a:lnTo>
                      <a:pt x="25694" y="16363"/>
                    </a:lnTo>
                    <a:lnTo>
                      <a:pt x="25757" y="16551"/>
                    </a:lnTo>
                    <a:lnTo>
                      <a:pt x="25966" y="16677"/>
                    </a:lnTo>
                    <a:lnTo>
                      <a:pt x="26217" y="16760"/>
                    </a:lnTo>
                    <a:lnTo>
                      <a:pt x="26322" y="16907"/>
                    </a:lnTo>
                    <a:lnTo>
                      <a:pt x="26427" y="16970"/>
                    </a:lnTo>
                    <a:lnTo>
                      <a:pt x="26448" y="17032"/>
                    </a:lnTo>
                    <a:lnTo>
                      <a:pt x="26573" y="17095"/>
                    </a:lnTo>
                    <a:lnTo>
                      <a:pt x="26636" y="17137"/>
                    </a:lnTo>
                    <a:lnTo>
                      <a:pt x="26636" y="17011"/>
                    </a:lnTo>
                    <a:lnTo>
                      <a:pt x="26740" y="16970"/>
                    </a:lnTo>
                    <a:lnTo>
                      <a:pt x="26657" y="16907"/>
                    </a:lnTo>
                    <a:lnTo>
                      <a:pt x="26678" y="16802"/>
                    </a:lnTo>
                    <a:lnTo>
                      <a:pt x="26761" y="16928"/>
                    </a:lnTo>
                    <a:lnTo>
                      <a:pt x="26782" y="17011"/>
                    </a:lnTo>
                    <a:lnTo>
                      <a:pt x="26866" y="17032"/>
                    </a:lnTo>
                    <a:lnTo>
                      <a:pt x="26992" y="16865"/>
                    </a:lnTo>
                    <a:lnTo>
                      <a:pt x="26992" y="16656"/>
                    </a:lnTo>
                    <a:lnTo>
                      <a:pt x="26950" y="16572"/>
                    </a:lnTo>
                    <a:lnTo>
                      <a:pt x="26992" y="16405"/>
                    </a:lnTo>
                    <a:lnTo>
                      <a:pt x="27054" y="16593"/>
                    </a:lnTo>
                    <a:lnTo>
                      <a:pt x="27054" y="16698"/>
                    </a:lnTo>
                    <a:lnTo>
                      <a:pt x="27117" y="16467"/>
                    </a:lnTo>
                    <a:lnTo>
                      <a:pt x="27222" y="16405"/>
                    </a:lnTo>
                    <a:lnTo>
                      <a:pt x="27264" y="16467"/>
                    </a:lnTo>
                    <a:lnTo>
                      <a:pt x="27284" y="16488"/>
                    </a:lnTo>
                    <a:lnTo>
                      <a:pt x="27201" y="16593"/>
                    </a:lnTo>
                    <a:lnTo>
                      <a:pt x="27264" y="16614"/>
                    </a:lnTo>
                    <a:lnTo>
                      <a:pt x="27284" y="16698"/>
                    </a:lnTo>
                    <a:lnTo>
                      <a:pt x="27368" y="16614"/>
                    </a:lnTo>
                    <a:lnTo>
                      <a:pt x="27431" y="16656"/>
                    </a:lnTo>
                    <a:lnTo>
                      <a:pt x="27577" y="16802"/>
                    </a:lnTo>
                    <a:lnTo>
                      <a:pt x="27598" y="16760"/>
                    </a:lnTo>
                    <a:lnTo>
                      <a:pt x="27682" y="16760"/>
                    </a:lnTo>
                    <a:lnTo>
                      <a:pt x="27724" y="16802"/>
                    </a:lnTo>
                    <a:lnTo>
                      <a:pt x="27828" y="16781"/>
                    </a:lnTo>
                    <a:lnTo>
                      <a:pt x="27933" y="16593"/>
                    </a:lnTo>
                    <a:lnTo>
                      <a:pt x="28100" y="16509"/>
                    </a:lnTo>
                    <a:lnTo>
                      <a:pt x="28456" y="16153"/>
                    </a:lnTo>
                    <a:lnTo>
                      <a:pt x="28477" y="16070"/>
                    </a:lnTo>
                    <a:lnTo>
                      <a:pt x="28540" y="16049"/>
                    </a:lnTo>
                    <a:lnTo>
                      <a:pt x="28561" y="16091"/>
                    </a:lnTo>
                    <a:lnTo>
                      <a:pt x="28728" y="15881"/>
                    </a:lnTo>
                    <a:lnTo>
                      <a:pt x="28833" y="15840"/>
                    </a:lnTo>
                    <a:lnTo>
                      <a:pt x="28958" y="15735"/>
                    </a:lnTo>
                    <a:lnTo>
                      <a:pt x="29000" y="15672"/>
                    </a:lnTo>
                    <a:lnTo>
                      <a:pt x="28979" y="15547"/>
                    </a:lnTo>
                    <a:lnTo>
                      <a:pt x="28561" y="15442"/>
                    </a:lnTo>
                    <a:lnTo>
                      <a:pt x="28331" y="15400"/>
                    </a:lnTo>
                    <a:lnTo>
                      <a:pt x="28121" y="15317"/>
                    </a:lnTo>
                    <a:lnTo>
                      <a:pt x="28038" y="15128"/>
                    </a:lnTo>
                    <a:lnTo>
                      <a:pt x="27912" y="14898"/>
                    </a:lnTo>
                    <a:lnTo>
                      <a:pt x="27849" y="14898"/>
                    </a:lnTo>
                    <a:lnTo>
                      <a:pt x="27828" y="14710"/>
                    </a:lnTo>
                    <a:lnTo>
                      <a:pt x="27808" y="14689"/>
                    </a:lnTo>
                    <a:lnTo>
                      <a:pt x="27828" y="14626"/>
                    </a:lnTo>
                    <a:lnTo>
                      <a:pt x="27870" y="14626"/>
                    </a:lnTo>
                    <a:lnTo>
                      <a:pt x="27912" y="14563"/>
                    </a:lnTo>
                    <a:lnTo>
                      <a:pt x="27828" y="14501"/>
                    </a:lnTo>
                    <a:lnTo>
                      <a:pt x="27598" y="14501"/>
                    </a:lnTo>
                    <a:lnTo>
                      <a:pt x="27326" y="14417"/>
                    </a:lnTo>
                    <a:lnTo>
                      <a:pt x="27243" y="14417"/>
                    </a:lnTo>
                    <a:lnTo>
                      <a:pt x="27201" y="14480"/>
                    </a:lnTo>
                    <a:lnTo>
                      <a:pt x="27117" y="14396"/>
                    </a:lnTo>
                    <a:lnTo>
                      <a:pt x="27117" y="14312"/>
                    </a:lnTo>
                    <a:lnTo>
                      <a:pt x="27222" y="14354"/>
                    </a:lnTo>
                    <a:lnTo>
                      <a:pt x="27494" y="14375"/>
                    </a:lnTo>
                    <a:lnTo>
                      <a:pt x="27640" y="14480"/>
                    </a:lnTo>
                    <a:lnTo>
                      <a:pt x="27870" y="14480"/>
                    </a:lnTo>
                    <a:lnTo>
                      <a:pt x="28017" y="14584"/>
                    </a:lnTo>
                    <a:lnTo>
                      <a:pt x="28142" y="14814"/>
                    </a:lnTo>
                    <a:lnTo>
                      <a:pt x="28247" y="14835"/>
                    </a:lnTo>
                    <a:lnTo>
                      <a:pt x="28289" y="14898"/>
                    </a:lnTo>
                    <a:lnTo>
                      <a:pt x="28247" y="14919"/>
                    </a:lnTo>
                    <a:lnTo>
                      <a:pt x="28184" y="14919"/>
                    </a:lnTo>
                    <a:lnTo>
                      <a:pt x="28184" y="14982"/>
                    </a:lnTo>
                    <a:lnTo>
                      <a:pt x="28372" y="15045"/>
                    </a:lnTo>
                    <a:lnTo>
                      <a:pt x="28435" y="15191"/>
                    </a:lnTo>
                    <a:lnTo>
                      <a:pt x="28498" y="15296"/>
                    </a:lnTo>
                    <a:lnTo>
                      <a:pt x="28875" y="15358"/>
                    </a:lnTo>
                    <a:lnTo>
                      <a:pt x="28979" y="15317"/>
                    </a:lnTo>
                    <a:lnTo>
                      <a:pt x="29021" y="15191"/>
                    </a:lnTo>
                    <a:lnTo>
                      <a:pt x="29105" y="15128"/>
                    </a:lnTo>
                    <a:lnTo>
                      <a:pt x="29189" y="15149"/>
                    </a:lnTo>
                    <a:lnTo>
                      <a:pt x="29314" y="15003"/>
                    </a:lnTo>
                    <a:lnTo>
                      <a:pt x="29335" y="14982"/>
                    </a:lnTo>
                    <a:lnTo>
                      <a:pt x="29502" y="15128"/>
                    </a:lnTo>
                    <a:lnTo>
                      <a:pt x="29481" y="15149"/>
                    </a:lnTo>
                    <a:lnTo>
                      <a:pt x="29377" y="15317"/>
                    </a:lnTo>
                    <a:lnTo>
                      <a:pt x="29377" y="15400"/>
                    </a:lnTo>
                    <a:lnTo>
                      <a:pt x="29293" y="15505"/>
                    </a:lnTo>
                    <a:lnTo>
                      <a:pt x="29293" y="15568"/>
                    </a:lnTo>
                    <a:lnTo>
                      <a:pt x="29189" y="15756"/>
                    </a:lnTo>
                    <a:lnTo>
                      <a:pt x="29230" y="15840"/>
                    </a:lnTo>
                    <a:lnTo>
                      <a:pt x="29189" y="15861"/>
                    </a:lnTo>
                    <a:lnTo>
                      <a:pt x="29168" y="15965"/>
                    </a:lnTo>
                    <a:lnTo>
                      <a:pt x="29168" y="16070"/>
                    </a:lnTo>
                    <a:lnTo>
                      <a:pt x="29000" y="16195"/>
                    </a:lnTo>
                    <a:lnTo>
                      <a:pt x="28958" y="16300"/>
                    </a:lnTo>
                    <a:lnTo>
                      <a:pt x="28958" y="16467"/>
                    </a:lnTo>
                    <a:lnTo>
                      <a:pt x="28916" y="16509"/>
                    </a:lnTo>
                    <a:lnTo>
                      <a:pt x="28916" y="16677"/>
                    </a:lnTo>
                    <a:lnTo>
                      <a:pt x="28854" y="16760"/>
                    </a:lnTo>
                    <a:lnTo>
                      <a:pt x="28707" y="16760"/>
                    </a:lnTo>
                    <a:lnTo>
                      <a:pt x="28540" y="16823"/>
                    </a:lnTo>
                    <a:lnTo>
                      <a:pt x="28540" y="16928"/>
                    </a:lnTo>
                    <a:lnTo>
                      <a:pt x="28477" y="17116"/>
                    </a:lnTo>
                    <a:lnTo>
                      <a:pt x="28498" y="17242"/>
                    </a:lnTo>
                    <a:lnTo>
                      <a:pt x="28561" y="17242"/>
                    </a:lnTo>
                    <a:lnTo>
                      <a:pt x="28582" y="17137"/>
                    </a:lnTo>
                    <a:lnTo>
                      <a:pt x="28644" y="17116"/>
                    </a:lnTo>
                    <a:lnTo>
                      <a:pt x="28686" y="17137"/>
                    </a:lnTo>
                    <a:lnTo>
                      <a:pt x="28770" y="17200"/>
                    </a:lnTo>
                    <a:lnTo>
                      <a:pt x="28854" y="17200"/>
                    </a:lnTo>
                    <a:lnTo>
                      <a:pt x="28896" y="17179"/>
                    </a:lnTo>
                    <a:lnTo>
                      <a:pt x="28958" y="17179"/>
                    </a:lnTo>
                    <a:lnTo>
                      <a:pt x="29000" y="17221"/>
                    </a:lnTo>
                    <a:lnTo>
                      <a:pt x="29021" y="17304"/>
                    </a:lnTo>
                    <a:lnTo>
                      <a:pt x="28958" y="17409"/>
                    </a:lnTo>
                    <a:lnTo>
                      <a:pt x="28979" y="17514"/>
                    </a:lnTo>
                    <a:lnTo>
                      <a:pt x="28896" y="17597"/>
                    </a:lnTo>
                    <a:lnTo>
                      <a:pt x="28896" y="17744"/>
                    </a:lnTo>
                    <a:lnTo>
                      <a:pt x="28916" y="17806"/>
                    </a:lnTo>
                    <a:lnTo>
                      <a:pt x="28979" y="17765"/>
                    </a:lnTo>
                    <a:lnTo>
                      <a:pt x="29021" y="17806"/>
                    </a:lnTo>
                    <a:lnTo>
                      <a:pt x="29105" y="17806"/>
                    </a:lnTo>
                    <a:lnTo>
                      <a:pt x="29168" y="17744"/>
                    </a:lnTo>
                    <a:lnTo>
                      <a:pt x="29272" y="17744"/>
                    </a:lnTo>
                    <a:lnTo>
                      <a:pt x="29293" y="17702"/>
                    </a:lnTo>
                    <a:lnTo>
                      <a:pt x="29377" y="17639"/>
                    </a:lnTo>
                    <a:lnTo>
                      <a:pt x="29440" y="17639"/>
                    </a:lnTo>
                    <a:lnTo>
                      <a:pt x="29544" y="17555"/>
                    </a:lnTo>
                    <a:lnTo>
                      <a:pt x="29586" y="17430"/>
                    </a:lnTo>
                    <a:lnTo>
                      <a:pt x="29649" y="17346"/>
                    </a:lnTo>
                    <a:lnTo>
                      <a:pt x="29712" y="17283"/>
                    </a:lnTo>
                    <a:lnTo>
                      <a:pt x="29753" y="17283"/>
                    </a:lnTo>
                    <a:lnTo>
                      <a:pt x="29816" y="17325"/>
                    </a:lnTo>
                    <a:lnTo>
                      <a:pt x="29900" y="17283"/>
                    </a:lnTo>
                    <a:lnTo>
                      <a:pt x="29942" y="17242"/>
                    </a:lnTo>
                    <a:lnTo>
                      <a:pt x="30025" y="17242"/>
                    </a:lnTo>
                    <a:lnTo>
                      <a:pt x="30067" y="17095"/>
                    </a:lnTo>
                    <a:lnTo>
                      <a:pt x="30067" y="16970"/>
                    </a:lnTo>
                    <a:lnTo>
                      <a:pt x="30172" y="16886"/>
                    </a:lnTo>
                    <a:lnTo>
                      <a:pt x="30214" y="16802"/>
                    </a:lnTo>
                    <a:lnTo>
                      <a:pt x="30277" y="16802"/>
                    </a:lnTo>
                    <a:lnTo>
                      <a:pt x="30339" y="16865"/>
                    </a:lnTo>
                    <a:lnTo>
                      <a:pt x="30381" y="16802"/>
                    </a:lnTo>
                    <a:lnTo>
                      <a:pt x="30444" y="16781"/>
                    </a:lnTo>
                    <a:lnTo>
                      <a:pt x="30486" y="16802"/>
                    </a:lnTo>
                    <a:lnTo>
                      <a:pt x="30528" y="16907"/>
                    </a:lnTo>
                    <a:lnTo>
                      <a:pt x="30444" y="16970"/>
                    </a:lnTo>
                    <a:lnTo>
                      <a:pt x="30381" y="17011"/>
                    </a:lnTo>
                    <a:lnTo>
                      <a:pt x="30465" y="17074"/>
                    </a:lnTo>
                    <a:lnTo>
                      <a:pt x="30632" y="17074"/>
                    </a:lnTo>
                    <a:lnTo>
                      <a:pt x="30695" y="17095"/>
                    </a:lnTo>
                    <a:lnTo>
                      <a:pt x="30737" y="17179"/>
                    </a:lnTo>
                    <a:lnTo>
                      <a:pt x="30653" y="17283"/>
                    </a:lnTo>
                    <a:lnTo>
                      <a:pt x="30569" y="17304"/>
                    </a:lnTo>
                    <a:lnTo>
                      <a:pt x="30569" y="17430"/>
                    </a:lnTo>
                    <a:lnTo>
                      <a:pt x="30653" y="17451"/>
                    </a:lnTo>
                    <a:lnTo>
                      <a:pt x="30695" y="17430"/>
                    </a:lnTo>
                    <a:lnTo>
                      <a:pt x="30779" y="17430"/>
                    </a:lnTo>
                    <a:lnTo>
                      <a:pt x="30800" y="17451"/>
                    </a:lnTo>
                    <a:lnTo>
                      <a:pt x="30883" y="17430"/>
                    </a:lnTo>
                    <a:lnTo>
                      <a:pt x="30904" y="17514"/>
                    </a:lnTo>
                    <a:lnTo>
                      <a:pt x="31009" y="17514"/>
                    </a:lnTo>
                    <a:lnTo>
                      <a:pt x="31072" y="17555"/>
                    </a:lnTo>
                    <a:lnTo>
                      <a:pt x="31113" y="17555"/>
                    </a:lnTo>
                    <a:lnTo>
                      <a:pt x="31260" y="17639"/>
                    </a:lnTo>
                    <a:lnTo>
                      <a:pt x="31302" y="17618"/>
                    </a:lnTo>
                    <a:lnTo>
                      <a:pt x="31365" y="17493"/>
                    </a:lnTo>
                    <a:lnTo>
                      <a:pt x="31406" y="17451"/>
                    </a:lnTo>
                    <a:lnTo>
                      <a:pt x="31490" y="17346"/>
                    </a:lnTo>
                    <a:lnTo>
                      <a:pt x="31595" y="17346"/>
                    </a:lnTo>
                    <a:lnTo>
                      <a:pt x="31616" y="17304"/>
                    </a:lnTo>
                    <a:lnTo>
                      <a:pt x="31532" y="17283"/>
                    </a:lnTo>
                    <a:lnTo>
                      <a:pt x="31490" y="17200"/>
                    </a:lnTo>
                    <a:lnTo>
                      <a:pt x="31574" y="17179"/>
                    </a:lnTo>
                    <a:lnTo>
                      <a:pt x="31595" y="17095"/>
                    </a:lnTo>
                    <a:lnTo>
                      <a:pt x="31511" y="17053"/>
                    </a:lnTo>
                    <a:lnTo>
                      <a:pt x="31469" y="16990"/>
                    </a:lnTo>
                    <a:lnTo>
                      <a:pt x="31406" y="17011"/>
                    </a:lnTo>
                    <a:lnTo>
                      <a:pt x="31406" y="17095"/>
                    </a:lnTo>
                    <a:lnTo>
                      <a:pt x="31365" y="17116"/>
                    </a:lnTo>
                    <a:lnTo>
                      <a:pt x="31302" y="17095"/>
                    </a:lnTo>
                    <a:lnTo>
                      <a:pt x="31197" y="17032"/>
                    </a:lnTo>
                    <a:lnTo>
                      <a:pt x="31197" y="16970"/>
                    </a:lnTo>
                    <a:lnTo>
                      <a:pt x="31155" y="16990"/>
                    </a:lnTo>
                    <a:lnTo>
                      <a:pt x="31072" y="17074"/>
                    </a:lnTo>
                    <a:lnTo>
                      <a:pt x="30883" y="17074"/>
                    </a:lnTo>
                    <a:lnTo>
                      <a:pt x="30800" y="17011"/>
                    </a:lnTo>
                    <a:lnTo>
                      <a:pt x="30904" y="16970"/>
                    </a:lnTo>
                    <a:lnTo>
                      <a:pt x="30988" y="16970"/>
                    </a:lnTo>
                    <a:lnTo>
                      <a:pt x="31072" y="16907"/>
                    </a:lnTo>
                    <a:lnTo>
                      <a:pt x="31072" y="16823"/>
                    </a:lnTo>
                    <a:lnTo>
                      <a:pt x="31051" y="16802"/>
                    </a:lnTo>
                    <a:lnTo>
                      <a:pt x="31051" y="16677"/>
                    </a:lnTo>
                    <a:lnTo>
                      <a:pt x="31072" y="16593"/>
                    </a:lnTo>
                    <a:lnTo>
                      <a:pt x="31072" y="16551"/>
                    </a:lnTo>
                    <a:lnTo>
                      <a:pt x="31009" y="16488"/>
                    </a:lnTo>
                    <a:lnTo>
                      <a:pt x="31009" y="16405"/>
                    </a:lnTo>
                    <a:lnTo>
                      <a:pt x="30862" y="16258"/>
                    </a:lnTo>
                    <a:lnTo>
                      <a:pt x="30737" y="16195"/>
                    </a:lnTo>
                    <a:lnTo>
                      <a:pt x="30737" y="16153"/>
                    </a:lnTo>
                    <a:lnTo>
                      <a:pt x="30695" y="16028"/>
                    </a:lnTo>
                    <a:lnTo>
                      <a:pt x="30632" y="16028"/>
                    </a:lnTo>
                    <a:lnTo>
                      <a:pt x="30590" y="15944"/>
                    </a:lnTo>
                    <a:lnTo>
                      <a:pt x="30632" y="15819"/>
                    </a:lnTo>
                    <a:lnTo>
                      <a:pt x="30590" y="15735"/>
                    </a:lnTo>
                    <a:lnTo>
                      <a:pt x="30465" y="15735"/>
                    </a:lnTo>
                    <a:lnTo>
                      <a:pt x="30277" y="15651"/>
                    </a:lnTo>
                    <a:lnTo>
                      <a:pt x="30235" y="15547"/>
                    </a:lnTo>
                    <a:lnTo>
                      <a:pt x="30277" y="15505"/>
                    </a:lnTo>
                    <a:lnTo>
                      <a:pt x="30277" y="15442"/>
                    </a:lnTo>
                    <a:lnTo>
                      <a:pt x="30214" y="15358"/>
                    </a:lnTo>
                    <a:lnTo>
                      <a:pt x="30172" y="15296"/>
                    </a:lnTo>
                    <a:lnTo>
                      <a:pt x="30151" y="15296"/>
                    </a:lnTo>
                    <a:lnTo>
                      <a:pt x="30046" y="15421"/>
                    </a:lnTo>
                    <a:lnTo>
                      <a:pt x="30025" y="15526"/>
                    </a:lnTo>
                    <a:lnTo>
                      <a:pt x="29963" y="15568"/>
                    </a:lnTo>
                    <a:lnTo>
                      <a:pt x="29921" y="15526"/>
                    </a:lnTo>
                    <a:lnTo>
                      <a:pt x="29921" y="15400"/>
                    </a:lnTo>
                    <a:lnTo>
                      <a:pt x="29858" y="15296"/>
                    </a:lnTo>
                    <a:lnTo>
                      <a:pt x="29900" y="15212"/>
                    </a:lnTo>
                    <a:lnTo>
                      <a:pt x="30025" y="15212"/>
                    </a:lnTo>
                    <a:lnTo>
                      <a:pt x="30005" y="15128"/>
                    </a:lnTo>
                    <a:lnTo>
                      <a:pt x="30025" y="15024"/>
                    </a:lnTo>
                    <a:lnTo>
                      <a:pt x="30005" y="14919"/>
                    </a:lnTo>
                    <a:lnTo>
                      <a:pt x="29900" y="14940"/>
                    </a:lnTo>
                    <a:lnTo>
                      <a:pt x="29900" y="14877"/>
                    </a:lnTo>
                    <a:lnTo>
                      <a:pt x="29963" y="14773"/>
                    </a:lnTo>
                    <a:lnTo>
                      <a:pt x="29921" y="14731"/>
                    </a:lnTo>
                    <a:lnTo>
                      <a:pt x="29712" y="14814"/>
                    </a:lnTo>
                    <a:cubicBezTo>
                      <a:pt x="29691" y="14773"/>
                      <a:pt x="29628" y="14731"/>
                      <a:pt x="29607" y="14689"/>
                    </a:cubicBezTo>
                    <a:lnTo>
                      <a:pt x="29712" y="14605"/>
                    </a:lnTo>
                    <a:lnTo>
                      <a:pt x="29795" y="14584"/>
                    </a:lnTo>
                    <a:lnTo>
                      <a:pt x="29858" y="14417"/>
                    </a:lnTo>
                    <a:lnTo>
                      <a:pt x="29816" y="14312"/>
                    </a:lnTo>
                    <a:lnTo>
                      <a:pt x="29691" y="14291"/>
                    </a:lnTo>
                    <a:lnTo>
                      <a:pt x="29628" y="14208"/>
                    </a:lnTo>
                    <a:lnTo>
                      <a:pt x="29628" y="14103"/>
                    </a:lnTo>
                    <a:lnTo>
                      <a:pt x="29691" y="14082"/>
                    </a:lnTo>
                    <a:lnTo>
                      <a:pt x="29649" y="13998"/>
                    </a:lnTo>
                    <a:lnTo>
                      <a:pt x="29691" y="13915"/>
                    </a:lnTo>
                    <a:lnTo>
                      <a:pt x="29816" y="13998"/>
                    </a:lnTo>
                    <a:lnTo>
                      <a:pt x="29921" y="13977"/>
                    </a:lnTo>
                    <a:lnTo>
                      <a:pt x="30025" y="14061"/>
                    </a:lnTo>
                    <a:lnTo>
                      <a:pt x="30151" y="14061"/>
                    </a:lnTo>
                    <a:lnTo>
                      <a:pt x="30318" y="13977"/>
                    </a:lnTo>
                    <a:lnTo>
                      <a:pt x="30318" y="14019"/>
                    </a:lnTo>
                    <a:lnTo>
                      <a:pt x="30360" y="14061"/>
                    </a:lnTo>
                    <a:lnTo>
                      <a:pt x="30339" y="14082"/>
                    </a:lnTo>
                    <a:lnTo>
                      <a:pt x="30277" y="14249"/>
                    </a:lnTo>
                    <a:lnTo>
                      <a:pt x="30277" y="14312"/>
                    </a:lnTo>
                    <a:lnTo>
                      <a:pt x="30360" y="14291"/>
                    </a:lnTo>
                    <a:lnTo>
                      <a:pt x="30381" y="14354"/>
                    </a:lnTo>
                    <a:lnTo>
                      <a:pt x="30465" y="14375"/>
                    </a:lnTo>
                    <a:lnTo>
                      <a:pt x="30590" y="14459"/>
                    </a:lnTo>
                    <a:lnTo>
                      <a:pt x="30632" y="14354"/>
                    </a:lnTo>
                    <a:lnTo>
                      <a:pt x="30528" y="14249"/>
                    </a:lnTo>
                    <a:lnTo>
                      <a:pt x="30590" y="14145"/>
                    </a:lnTo>
                    <a:lnTo>
                      <a:pt x="30632" y="14208"/>
                    </a:lnTo>
                    <a:lnTo>
                      <a:pt x="30695" y="14249"/>
                    </a:lnTo>
                    <a:lnTo>
                      <a:pt x="30737" y="14354"/>
                    </a:lnTo>
                    <a:lnTo>
                      <a:pt x="30904" y="14501"/>
                    </a:lnTo>
                    <a:lnTo>
                      <a:pt x="30967" y="14501"/>
                    </a:lnTo>
                    <a:lnTo>
                      <a:pt x="30967" y="14417"/>
                    </a:lnTo>
                    <a:lnTo>
                      <a:pt x="30946" y="14375"/>
                    </a:lnTo>
                    <a:lnTo>
                      <a:pt x="30988" y="14291"/>
                    </a:lnTo>
                    <a:lnTo>
                      <a:pt x="30967" y="14145"/>
                    </a:lnTo>
                    <a:lnTo>
                      <a:pt x="30904" y="14103"/>
                    </a:lnTo>
                    <a:lnTo>
                      <a:pt x="30946" y="13957"/>
                    </a:lnTo>
                    <a:lnTo>
                      <a:pt x="30862" y="13768"/>
                    </a:lnTo>
                    <a:lnTo>
                      <a:pt x="30758" y="13726"/>
                    </a:lnTo>
                    <a:lnTo>
                      <a:pt x="30758" y="13622"/>
                    </a:lnTo>
                    <a:lnTo>
                      <a:pt x="30695" y="13580"/>
                    </a:lnTo>
                    <a:lnTo>
                      <a:pt x="30549" y="13685"/>
                    </a:lnTo>
                    <a:lnTo>
                      <a:pt x="30486" y="13685"/>
                    </a:lnTo>
                    <a:lnTo>
                      <a:pt x="30590" y="13538"/>
                    </a:lnTo>
                    <a:lnTo>
                      <a:pt x="30695" y="13538"/>
                    </a:lnTo>
                    <a:lnTo>
                      <a:pt x="30737" y="13559"/>
                    </a:lnTo>
                    <a:lnTo>
                      <a:pt x="30841" y="13517"/>
                    </a:lnTo>
                    <a:lnTo>
                      <a:pt x="30925" y="13622"/>
                    </a:lnTo>
                    <a:lnTo>
                      <a:pt x="30967" y="13643"/>
                    </a:lnTo>
                    <a:lnTo>
                      <a:pt x="30967" y="13873"/>
                    </a:lnTo>
                    <a:lnTo>
                      <a:pt x="31009" y="13873"/>
                    </a:lnTo>
                    <a:lnTo>
                      <a:pt x="31155" y="13768"/>
                    </a:lnTo>
                    <a:lnTo>
                      <a:pt x="31051" y="13936"/>
                    </a:lnTo>
                    <a:lnTo>
                      <a:pt x="31051" y="13998"/>
                    </a:lnTo>
                    <a:lnTo>
                      <a:pt x="30967" y="14040"/>
                    </a:lnTo>
                    <a:lnTo>
                      <a:pt x="30967" y="14082"/>
                    </a:lnTo>
                    <a:lnTo>
                      <a:pt x="31051" y="14166"/>
                    </a:lnTo>
                    <a:lnTo>
                      <a:pt x="31072" y="14291"/>
                    </a:lnTo>
                    <a:lnTo>
                      <a:pt x="31009" y="14375"/>
                    </a:lnTo>
                    <a:lnTo>
                      <a:pt x="31072" y="14417"/>
                    </a:lnTo>
                    <a:lnTo>
                      <a:pt x="31365" y="14354"/>
                    </a:lnTo>
                    <a:lnTo>
                      <a:pt x="31406" y="14249"/>
                    </a:lnTo>
                    <a:lnTo>
                      <a:pt x="31511" y="14249"/>
                    </a:lnTo>
                    <a:lnTo>
                      <a:pt x="31574" y="14270"/>
                    </a:lnTo>
                    <a:lnTo>
                      <a:pt x="31720" y="14082"/>
                    </a:lnTo>
                    <a:lnTo>
                      <a:pt x="31804" y="14082"/>
                    </a:lnTo>
                    <a:lnTo>
                      <a:pt x="31846" y="13998"/>
                    </a:lnTo>
                    <a:lnTo>
                      <a:pt x="31950" y="13936"/>
                    </a:lnTo>
                    <a:lnTo>
                      <a:pt x="31992" y="13789"/>
                    </a:lnTo>
                    <a:lnTo>
                      <a:pt x="32055" y="13747"/>
                    </a:lnTo>
                    <a:lnTo>
                      <a:pt x="32243" y="13747"/>
                    </a:lnTo>
                    <a:lnTo>
                      <a:pt x="32348" y="13789"/>
                    </a:lnTo>
                    <a:lnTo>
                      <a:pt x="32411" y="13726"/>
                    </a:lnTo>
                    <a:lnTo>
                      <a:pt x="32369" y="13622"/>
                    </a:lnTo>
                    <a:lnTo>
                      <a:pt x="32536" y="13475"/>
                    </a:lnTo>
                    <a:lnTo>
                      <a:pt x="32557" y="13413"/>
                    </a:lnTo>
                    <a:lnTo>
                      <a:pt x="32620" y="13371"/>
                    </a:lnTo>
                    <a:lnTo>
                      <a:pt x="32641" y="13245"/>
                    </a:lnTo>
                    <a:lnTo>
                      <a:pt x="32515" y="13015"/>
                    </a:lnTo>
                    <a:lnTo>
                      <a:pt x="32536" y="12931"/>
                    </a:lnTo>
                    <a:lnTo>
                      <a:pt x="32411" y="12827"/>
                    </a:lnTo>
                    <a:lnTo>
                      <a:pt x="32369" y="12701"/>
                    </a:lnTo>
                    <a:lnTo>
                      <a:pt x="32432" y="12596"/>
                    </a:lnTo>
                    <a:lnTo>
                      <a:pt x="32557" y="12534"/>
                    </a:lnTo>
                    <a:lnTo>
                      <a:pt x="32578" y="12471"/>
                    </a:lnTo>
                    <a:lnTo>
                      <a:pt x="32557" y="12471"/>
                    </a:lnTo>
                    <a:lnTo>
                      <a:pt x="32474" y="12534"/>
                    </a:lnTo>
                    <a:lnTo>
                      <a:pt x="32453" y="12534"/>
                    </a:lnTo>
                    <a:lnTo>
                      <a:pt x="32453" y="12471"/>
                    </a:lnTo>
                    <a:lnTo>
                      <a:pt x="32536" y="12366"/>
                    </a:lnTo>
                    <a:lnTo>
                      <a:pt x="32432" y="12366"/>
                    </a:lnTo>
                    <a:lnTo>
                      <a:pt x="32515" y="12283"/>
                    </a:lnTo>
                    <a:lnTo>
                      <a:pt x="32536" y="12199"/>
                    </a:lnTo>
                    <a:lnTo>
                      <a:pt x="32453" y="12157"/>
                    </a:lnTo>
                    <a:lnTo>
                      <a:pt x="32348" y="12115"/>
                    </a:lnTo>
                    <a:lnTo>
                      <a:pt x="32411" y="12094"/>
                    </a:lnTo>
                    <a:lnTo>
                      <a:pt x="32411" y="11990"/>
                    </a:lnTo>
                    <a:lnTo>
                      <a:pt x="32474" y="11990"/>
                    </a:lnTo>
                    <a:lnTo>
                      <a:pt x="32515" y="12052"/>
                    </a:lnTo>
                    <a:lnTo>
                      <a:pt x="32620" y="12052"/>
                    </a:lnTo>
                    <a:lnTo>
                      <a:pt x="32683" y="12157"/>
                    </a:lnTo>
                    <a:lnTo>
                      <a:pt x="32766" y="12178"/>
                    </a:lnTo>
                    <a:lnTo>
                      <a:pt x="32829" y="12094"/>
                    </a:lnTo>
                    <a:lnTo>
                      <a:pt x="32892" y="12115"/>
                    </a:lnTo>
                    <a:lnTo>
                      <a:pt x="33059" y="12073"/>
                    </a:lnTo>
                    <a:lnTo>
                      <a:pt x="33185" y="11990"/>
                    </a:lnTo>
                    <a:lnTo>
                      <a:pt x="33143" y="11948"/>
                    </a:lnTo>
                    <a:lnTo>
                      <a:pt x="33206" y="11843"/>
                    </a:lnTo>
                    <a:lnTo>
                      <a:pt x="33185" y="11801"/>
                    </a:lnTo>
                    <a:lnTo>
                      <a:pt x="33143" y="11801"/>
                    </a:lnTo>
                    <a:lnTo>
                      <a:pt x="33143" y="11739"/>
                    </a:lnTo>
                    <a:lnTo>
                      <a:pt x="33080" y="11697"/>
                    </a:lnTo>
                    <a:lnTo>
                      <a:pt x="32934" y="11697"/>
                    </a:lnTo>
                    <a:lnTo>
                      <a:pt x="32997" y="11655"/>
                    </a:lnTo>
                    <a:lnTo>
                      <a:pt x="33101" y="11634"/>
                    </a:lnTo>
                    <a:lnTo>
                      <a:pt x="33290" y="11488"/>
                    </a:lnTo>
                    <a:lnTo>
                      <a:pt x="33373" y="11383"/>
                    </a:lnTo>
                    <a:lnTo>
                      <a:pt x="33352" y="11341"/>
                    </a:lnTo>
                    <a:lnTo>
                      <a:pt x="33290" y="11320"/>
                    </a:lnTo>
                    <a:lnTo>
                      <a:pt x="33269" y="11236"/>
                    </a:lnTo>
                    <a:lnTo>
                      <a:pt x="33080" y="11174"/>
                    </a:lnTo>
                    <a:lnTo>
                      <a:pt x="32976" y="11216"/>
                    </a:lnTo>
                    <a:lnTo>
                      <a:pt x="32934" y="11174"/>
                    </a:lnTo>
                    <a:lnTo>
                      <a:pt x="33038" y="11153"/>
                    </a:lnTo>
                    <a:lnTo>
                      <a:pt x="33038" y="11027"/>
                    </a:lnTo>
                    <a:lnTo>
                      <a:pt x="32808" y="10860"/>
                    </a:lnTo>
                    <a:lnTo>
                      <a:pt x="32808" y="10818"/>
                    </a:lnTo>
                    <a:lnTo>
                      <a:pt x="32871" y="10818"/>
                    </a:lnTo>
                    <a:lnTo>
                      <a:pt x="32955" y="10902"/>
                    </a:lnTo>
                    <a:lnTo>
                      <a:pt x="33038" y="10860"/>
                    </a:lnTo>
                    <a:lnTo>
                      <a:pt x="32955" y="10797"/>
                    </a:lnTo>
                    <a:lnTo>
                      <a:pt x="33018" y="10755"/>
                    </a:lnTo>
                    <a:lnTo>
                      <a:pt x="33018" y="10713"/>
                    </a:lnTo>
                    <a:lnTo>
                      <a:pt x="32871" y="10651"/>
                    </a:lnTo>
                    <a:lnTo>
                      <a:pt x="32766" y="10588"/>
                    </a:lnTo>
                    <a:lnTo>
                      <a:pt x="32662" y="10651"/>
                    </a:lnTo>
                    <a:lnTo>
                      <a:pt x="32515" y="10588"/>
                    </a:lnTo>
                    <a:cubicBezTo>
                      <a:pt x="32536" y="10546"/>
                      <a:pt x="32536" y="10525"/>
                      <a:pt x="32536" y="10504"/>
                    </a:cubicBezTo>
                    <a:lnTo>
                      <a:pt x="32599" y="10504"/>
                    </a:lnTo>
                    <a:lnTo>
                      <a:pt x="32620" y="10483"/>
                    </a:lnTo>
                    <a:lnTo>
                      <a:pt x="32599" y="10420"/>
                    </a:lnTo>
                    <a:lnTo>
                      <a:pt x="32536" y="10420"/>
                    </a:lnTo>
                    <a:cubicBezTo>
                      <a:pt x="32536" y="10400"/>
                      <a:pt x="32536" y="10339"/>
                      <a:pt x="32517" y="10317"/>
                    </a:cubicBezTo>
                    <a:lnTo>
                      <a:pt x="32517" y="10317"/>
                    </a:lnTo>
                    <a:cubicBezTo>
                      <a:pt x="32518" y="10308"/>
                      <a:pt x="32523" y="10287"/>
                      <a:pt x="32536" y="10274"/>
                    </a:cubicBezTo>
                    <a:cubicBezTo>
                      <a:pt x="32536" y="10274"/>
                      <a:pt x="32536" y="10232"/>
                      <a:pt x="32557" y="10232"/>
                    </a:cubicBezTo>
                    <a:lnTo>
                      <a:pt x="32641" y="10316"/>
                    </a:lnTo>
                    <a:lnTo>
                      <a:pt x="32746" y="10274"/>
                    </a:lnTo>
                    <a:lnTo>
                      <a:pt x="32934" y="10232"/>
                    </a:lnTo>
                    <a:lnTo>
                      <a:pt x="32976" y="10337"/>
                    </a:lnTo>
                    <a:lnTo>
                      <a:pt x="33080" y="10379"/>
                    </a:lnTo>
                    <a:lnTo>
                      <a:pt x="33143" y="10441"/>
                    </a:lnTo>
                    <a:lnTo>
                      <a:pt x="33185" y="10420"/>
                    </a:lnTo>
                    <a:lnTo>
                      <a:pt x="33352" y="10525"/>
                    </a:lnTo>
                    <a:lnTo>
                      <a:pt x="33394" y="10483"/>
                    </a:lnTo>
                    <a:lnTo>
                      <a:pt x="33457" y="10504"/>
                    </a:lnTo>
                    <a:lnTo>
                      <a:pt x="33499" y="10420"/>
                    </a:lnTo>
                    <a:lnTo>
                      <a:pt x="33478" y="10337"/>
                    </a:lnTo>
                    <a:lnTo>
                      <a:pt x="33394" y="10295"/>
                    </a:lnTo>
                    <a:lnTo>
                      <a:pt x="33310" y="10190"/>
                    </a:lnTo>
                    <a:lnTo>
                      <a:pt x="33269" y="10107"/>
                    </a:lnTo>
                    <a:lnTo>
                      <a:pt x="33059" y="9918"/>
                    </a:lnTo>
                    <a:lnTo>
                      <a:pt x="33038" y="9855"/>
                    </a:lnTo>
                    <a:lnTo>
                      <a:pt x="33038" y="9855"/>
                    </a:lnTo>
                    <a:lnTo>
                      <a:pt x="33101" y="9897"/>
                    </a:lnTo>
                    <a:lnTo>
                      <a:pt x="33143" y="9960"/>
                    </a:lnTo>
                    <a:lnTo>
                      <a:pt x="33206" y="9981"/>
                    </a:lnTo>
                    <a:lnTo>
                      <a:pt x="33310" y="10107"/>
                    </a:lnTo>
                    <a:lnTo>
                      <a:pt x="33394" y="10127"/>
                    </a:lnTo>
                    <a:lnTo>
                      <a:pt x="33415" y="10190"/>
                    </a:lnTo>
                    <a:lnTo>
                      <a:pt x="33499" y="10295"/>
                    </a:lnTo>
                    <a:lnTo>
                      <a:pt x="33603" y="10400"/>
                    </a:lnTo>
                    <a:lnTo>
                      <a:pt x="33624" y="10462"/>
                    </a:lnTo>
                    <a:lnTo>
                      <a:pt x="33687" y="10504"/>
                    </a:lnTo>
                    <a:lnTo>
                      <a:pt x="33792" y="10609"/>
                    </a:lnTo>
                    <a:lnTo>
                      <a:pt x="33834" y="10713"/>
                    </a:lnTo>
                    <a:lnTo>
                      <a:pt x="33938" y="10713"/>
                    </a:lnTo>
                    <a:lnTo>
                      <a:pt x="33980" y="10672"/>
                    </a:lnTo>
                    <a:lnTo>
                      <a:pt x="33917" y="10546"/>
                    </a:lnTo>
                    <a:lnTo>
                      <a:pt x="33834" y="10337"/>
                    </a:lnTo>
                    <a:lnTo>
                      <a:pt x="34001" y="10358"/>
                    </a:lnTo>
                    <a:lnTo>
                      <a:pt x="34189" y="10462"/>
                    </a:lnTo>
                    <a:lnTo>
                      <a:pt x="34357" y="10462"/>
                    </a:lnTo>
                    <a:lnTo>
                      <a:pt x="34357" y="10567"/>
                    </a:lnTo>
                    <a:lnTo>
                      <a:pt x="34336" y="10630"/>
                    </a:lnTo>
                    <a:lnTo>
                      <a:pt x="34440" y="10713"/>
                    </a:lnTo>
                    <a:lnTo>
                      <a:pt x="34545" y="10713"/>
                    </a:lnTo>
                    <a:lnTo>
                      <a:pt x="34566" y="10734"/>
                    </a:lnTo>
                    <a:lnTo>
                      <a:pt x="34838" y="10734"/>
                    </a:lnTo>
                    <a:lnTo>
                      <a:pt x="34922" y="10672"/>
                    </a:lnTo>
                    <a:lnTo>
                      <a:pt x="34984" y="10546"/>
                    </a:lnTo>
                    <a:lnTo>
                      <a:pt x="34984" y="10441"/>
                    </a:lnTo>
                    <a:lnTo>
                      <a:pt x="35026" y="10337"/>
                    </a:lnTo>
                    <a:lnTo>
                      <a:pt x="34963" y="10295"/>
                    </a:lnTo>
                    <a:lnTo>
                      <a:pt x="34880" y="10086"/>
                    </a:lnTo>
                    <a:lnTo>
                      <a:pt x="34838" y="10086"/>
                    </a:lnTo>
                    <a:lnTo>
                      <a:pt x="34754" y="9939"/>
                    </a:lnTo>
                    <a:lnTo>
                      <a:pt x="34775" y="9814"/>
                    </a:lnTo>
                    <a:lnTo>
                      <a:pt x="34838" y="9793"/>
                    </a:lnTo>
                    <a:lnTo>
                      <a:pt x="34838" y="9709"/>
                    </a:lnTo>
                    <a:lnTo>
                      <a:pt x="34859" y="9688"/>
                    </a:lnTo>
                    <a:lnTo>
                      <a:pt x="34922" y="9730"/>
                    </a:lnTo>
                    <a:lnTo>
                      <a:pt x="34943" y="9835"/>
                    </a:lnTo>
                    <a:lnTo>
                      <a:pt x="34984" y="9730"/>
                    </a:lnTo>
                    <a:lnTo>
                      <a:pt x="34984" y="9583"/>
                    </a:lnTo>
                    <a:lnTo>
                      <a:pt x="35047" y="9542"/>
                    </a:lnTo>
                    <a:lnTo>
                      <a:pt x="35089" y="9500"/>
                    </a:lnTo>
                    <a:lnTo>
                      <a:pt x="35089" y="9604"/>
                    </a:lnTo>
                    <a:lnTo>
                      <a:pt x="35131" y="9667"/>
                    </a:lnTo>
                    <a:lnTo>
                      <a:pt x="35089" y="9709"/>
                    </a:lnTo>
                    <a:lnTo>
                      <a:pt x="34984" y="9772"/>
                    </a:lnTo>
                    <a:lnTo>
                      <a:pt x="34963" y="9897"/>
                    </a:lnTo>
                    <a:lnTo>
                      <a:pt x="35026" y="9918"/>
                    </a:lnTo>
                    <a:lnTo>
                      <a:pt x="35068" y="10002"/>
                    </a:lnTo>
                    <a:lnTo>
                      <a:pt x="35068" y="10086"/>
                    </a:lnTo>
                    <a:lnTo>
                      <a:pt x="35194" y="10232"/>
                    </a:lnTo>
                    <a:lnTo>
                      <a:pt x="35256" y="10274"/>
                    </a:lnTo>
                    <a:lnTo>
                      <a:pt x="35256" y="10190"/>
                    </a:lnTo>
                    <a:lnTo>
                      <a:pt x="35298" y="10169"/>
                    </a:lnTo>
                    <a:lnTo>
                      <a:pt x="35361" y="10211"/>
                    </a:lnTo>
                    <a:lnTo>
                      <a:pt x="35466" y="10169"/>
                    </a:lnTo>
                    <a:lnTo>
                      <a:pt x="35487" y="10211"/>
                    </a:lnTo>
                    <a:lnTo>
                      <a:pt x="35466" y="10253"/>
                    </a:lnTo>
                    <a:lnTo>
                      <a:pt x="35466" y="10358"/>
                    </a:lnTo>
                    <a:lnTo>
                      <a:pt x="35403" y="10525"/>
                    </a:lnTo>
                    <a:lnTo>
                      <a:pt x="35403" y="10567"/>
                    </a:lnTo>
                    <a:lnTo>
                      <a:pt x="35298" y="10734"/>
                    </a:lnTo>
                    <a:lnTo>
                      <a:pt x="35235" y="10923"/>
                    </a:lnTo>
                    <a:lnTo>
                      <a:pt x="35235" y="10964"/>
                    </a:lnTo>
                    <a:lnTo>
                      <a:pt x="35256" y="10964"/>
                    </a:lnTo>
                    <a:lnTo>
                      <a:pt x="35298" y="10860"/>
                    </a:lnTo>
                    <a:lnTo>
                      <a:pt x="35403" y="10902"/>
                    </a:lnTo>
                    <a:lnTo>
                      <a:pt x="35403" y="10923"/>
                    </a:lnTo>
                    <a:lnTo>
                      <a:pt x="35487" y="10923"/>
                    </a:lnTo>
                    <a:lnTo>
                      <a:pt x="35549" y="11006"/>
                    </a:lnTo>
                    <a:lnTo>
                      <a:pt x="35696" y="11027"/>
                    </a:lnTo>
                    <a:lnTo>
                      <a:pt x="35591" y="11069"/>
                    </a:lnTo>
                    <a:lnTo>
                      <a:pt x="35570" y="11132"/>
                    </a:lnTo>
                    <a:lnTo>
                      <a:pt x="35507" y="11153"/>
                    </a:lnTo>
                    <a:lnTo>
                      <a:pt x="35466" y="11111"/>
                    </a:lnTo>
                    <a:lnTo>
                      <a:pt x="35382" y="11132"/>
                    </a:lnTo>
                    <a:lnTo>
                      <a:pt x="35403" y="11216"/>
                    </a:lnTo>
                    <a:lnTo>
                      <a:pt x="35466" y="11236"/>
                    </a:lnTo>
                    <a:lnTo>
                      <a:pt x="35487" y="11257"/>
                    </a:lnTo>
                    <a:lnTo>
                      <a:pt x="35591" y="11257"/>
                    </a:lnTo>
                    <a:lnTo>
                      <a:pt x="35591" y="11341"/>
                    </a:lnTo>
                    <a:lnTo>
                      <a:pt x="35612" y="11383"/>
                    </a:lnTo>
                    <a:lnTo>
                      <a:pt x="35612" y="11467"/>
                    </a:lnTo>
                    <a:lnTo>
                      <a:pt x="35675" y="11550"/>
                    </a:lnTo>
                    <a:lnTo>
                      <a:pt x="35779" y="11571"/>
                    </a:lnTo>
                    <a:lnTo>
                      <a:pt x="35821" y="11655"/>
                    </a:lnTo>
                    <a:lnTo>
                      <a:pt x="35863" y="11739"/>
                    </a:lnTo>
                    <a:lnTo>
                      <a:pt x="35821" y="11843"/>
                    </a:lnTo>
                    <a:lnTo>
                      <a:pt x="35759" y="11906"/>
                    </a:lnTo>
                    <a:lnTo>
                      <a:pt x="35675" y="11906"/>
                    </a:lnTo>
                    <a:lnTo>
                      <a:pt x="35612" y="11948"/>
                    </a:lnTo>
                    <a:lnTo>
                      <a:pt x="35570" y="11906"/>
                    </a:lnTo>
                    <a:lnTo>
                      <a:pt x="35487" y="11885"/>
                    </a:lnTo>
                    <a:lnTo>
                      <a:pt x="35445" y="11906"/>
                    </a:lnTo>
                    <a:lnTo>
                      <a:pt x="35361" y="12011"/>
                    </a:lnTo>
                    <a:lnTo>
                      <a:pt x="35403" y="12052"/>
                    </a:lnTo>
                    <a:lnTo>
                      <a:pt x="35403" y="12094"/>
                    </a:lnTo>
                    <a:lnTo>
                      <a:pt x="35361" y="12178"/>
                    </a:lnTo>
                    <a:lnTo>
                      <a:pt x="35382" y="12220"/>
                    </a:lnTo>
                    <a:lnTo>
                      <a:pt x="35445" y="12220"/>
                    </a:lnTo>
                    <a:lnTo>
                      <a:pt x="35466" y="12199"/>
                    </a:lnTo>
                    <a:lnTo>
                      <a:pt x="35549" y="12178"/>
                    </a:lnTo>
                    <a:lnTo>
                      <a:pt x="35654" y="12178"/>
                    </a:lnTo>
                    <a:lnTo>
                      <a:pt x="35717" y="12115"/>
                    </a:lnTo>
                    <a:lnTo>
                      <a:pt x="35800" y="12115"/>
                    </a:lnTo>
                    <a:lnTo>
                      <a:pt x="35863" y="12011"/>
                    </a:lnTo>
                    <a:lnTo>
                      <a:pt x="35905" y="11990"/>
                    </a:lnTo>
                    <a:lnTo>
                      <a:pt x="35926" y="12115"/>
                    </a:lnTo>
                    <a:lnTo>
                      <a:pt x="35989" y="12157"/>
                    </a:lnTo>
                    <a:lnTo>
                      <a:pt x="36072" y="12094"/>
                    </a:lnTo>
                    <a:lnTo>
                      <a:pt x="36135" y="11969"/>
                    </a:lnTo>
                    <a:lnTo>
                      <a:pt x="36240" y="11885"/>
                    </a:lnTo>
                    <a:lnTo>
                      <a:pt x="36303" y="11948"/>
                    </a:lnTo>
                    <a:lnTo>
                      <a:pt x="36303" y="11990"/>
                    </a:lnTo>
                    <a:lnTo>
                      <a:pt x="36219" y="12011"/>
                    </a:lnTo>
                    <a:lnTo>
                      <a:pt x="36177" y="12073"/>
                    </a:lnTo>
                    <a:lnTo>
                      <a:pt x="36219" y="12094"/>
                    </a:lnTo>
                    <a:lnTo>
                      <a:pt x="36219" y="12157"/>
                    </a:lnTo>
                    <a:lnTo>
                      <a:pt x="36093" y="12199"/>
                    </a:lnTo>
                    <a:lnTo>
                      <a:pt x="36072" y="12220"/>
                    </a:lnTo>
                    <a:lnTo>
                      <a:pt x="36219" y="12199"/>
                    </a:lnTo>
                    <a:lnTo>
                      <a:pt x="36240" y="12283"/>
                    </a:lnTo>
                    <a:lnTo>
                      <a:pt x="36135" y="12366"/>
                    </a:lnTo>
                    <a:lnTo>
                      <a:pt x="36177" y="12492"/>
                    </a:lnTo>
                    <a:lnTo>
                      <a:pt x="36219" y="12513"/>
                    </a:lnTo>
                    <a:lnTo>
                      <a:pt x="36282" y="12617"/>
                    </a:lnTo>
                    <a:lnTo>
                      <a:pt x="36407" y="12596"/>
                    </a:lnTo>
                    <a:lnTo>
                      <a:pt x="36428" y="12534"/>
                    </a:lnTo>
                    <a:lnTo>
                      <a:pt x="36407" y="12471"/>
                    </a:lnTo>
                    <a:lnTo>
                      <a:pt x="36407" y="12387"/>
                    </a:lnTo>
                    <a:lnTo>
                      <a:pt x="36449" y="12366"/>
                    </a:lnTo>
                    <a:lnTo>
                      <a:pt x="36595" y="12471"/>
                    </a:lnTo>
                    <a:lnTo>
                      <a:pt x="36595" y="12534"/>
                    </a:lnTo>
                    <a:lnTo>
                      <a:pt x="36533" y="12638"/>
                    </a:lnTo>
                    <a:lnTo>
                      <a:pt x="36616" y="12701"/>
                    </a:lnTo>
                    <a:lnTo>
                      <a:pt x="36637" y="12743"/>
                    </a:lnTo>
                    <a:lnTo>
                      <a:pt x="36491" y="12827"/>
                    </a:lnTo>
                    <a:lnTo>
                      <a:pt x="36449" y="12889"/>
                    </a:lnTo>
                    <a:lnTo>
                      <a:pt x="36533" y="12952"/>
                    </a:lnTo>
                    <a:lnTo>
                      <a:pt x="36763" y="12952"/>
                    </a:lnTo>
                    <a:lnTo>
                      <a:pt x="36826" y="12994"/>
                    </a:lnTo>
                    <a:lnTo>
                      <a:pt x="36826" y="13099"/>
                    </a:lnTo>
                    <a:lnTo>
                      <a:pt x="36826" y="13161"/>
                    </a:lnTo>
                    <a:lnTo>
                      <a:pt x="36867" y="13140"/>
                    </a:lnTo>
                    <a:lnTo>
                      <a:pt x="36867" y="13057"/>
                    </a:lnTo>
                    <a:lnTo>
                      <a:pt x="36930" y="12994"/>
                    </a:lnTo>
                    <a:lnTo>
                      <a:pt x="36972" y="12994"/>
                    </a:lnTo>
                    <a:lnTo>
                      <a:pt x="36972" y="13057"/>
                    </a:lnTo>
                    <a:lnTo>
                      <a:pt x="36930" y="13161"/>
                    </a:lnTo>
                    <a:lnTo>
                      <a:pt x="36930" y="13245"/>
                    </a:lnTo>
                    <a:lnTo>
                      <a:pt x="36847" y="13266"/>
                    </a:lnTo>
                    <a:lnTo>
                      <a:pt x="36805" y="13433"/>
                    </a:lnTo>
                    <a:lnTo>
                      <a:pt x="36805" y="13475"/>
                    </a:lnTo>
                    <a:lnTo>
                      <a:pt x="36867" y="13517"/>
                    </a:lnTo>
                    <a:lnTo>
                      <a:pt x="36867" y="13622"/>
                    </a:lnTo>
                    <a:lnTo>
                      <a:pt x="36826" y="13726"/>
                    </a:lnTo>
                    <a:lnTo>
                      <a:pt x="36826" y="13831"/>
                    </a:lnTo>
                    <a:lnTo>
                      <a:pt x="36847" y="13852"/>
                    </a:lnTo>
                    <a:lnTo>
                      <a:pt x="36847" y="13873"/>
                    </a:lnTo>
                    <a:lnTo>
                      <a:pt x="36826" y="14082"/>
                    </a:lnTo>
                    <a:lnTo>
                      <a:pt x="36763" y="14166"/>
                    </a:lnTo>
                    <a:lnTo>
                      <a:pt x="36826" y="14270"/>
                    </a:lnTo>
                    <a:lnTo>
                      <a:pt x="36805" y="14354"/>
                    </a:lnTo>
                    <a:lnTo>
                      <a:pt x="36637" y="14396"/>
                    </a:lnTo>
                    <a:lnTo>
                      <a:pt x="36491" y="14375"/>
                    </a:lnTo>
                    <a:lnTo>
                      <a:pt x="36428" y="14396"/>
                    </a:lnTo>
                    <a:lnTo>
                      <a:pt x="36407" y="14480"/>
                    </a:lnTo>
                    <a:lnTo>
                      <a:pt x="36198" y="14626"/>
                    </a:lnTo>
                    <a:lnTo>
                      <a:pt x="36198" y="14710"/>
                    </a:lnTo>
                    <a:lnTo>
                      <a:pt x="36344" y="14793"/>
                    </a:lnTo>
                    <a:lnTo>
                      <a:pt x="36303" y="14793"/>
                    </a:lnTo>
                    <a:lnTo>
                      <a:pt x="36219" y="14814"/>
                    </a:lnTo>
                    <a:lnTo>
                      <a:pt x="36303" y="14814"/>
                    </a:lnTo>
                    <a:lnTo>
                      <a:pt x="36177" y="14982"/>
                    </a:lnTo>
                    <a:lnTo>
                      <a:pt x="36093" y="15024"/>
                    </a:lnTo>
                    <a:lnTo>
                      <a:pt x="35884" y="15149"/>
                    </a:lnTo>
                    <a:lnTo>
                      <a:pt x="35738" y="15296"/>
                    </a:lnTo>
                    <a:lnTo>
                      <a:pt x="35675" y="15296"/>
                    </a:lnTo>
                    <a:lnTo>
                      <a:pt x="35633" y="15337"/>
                    </a:lnTo>
                    <a:lnTo>
                      <a:pt x="35591" y="15463"/>
                    </a:lnTo>
                    <a:lnTo>
                      <a:pt x="35675" y="15568"/>
                    </a:lnTo>
                    <a:lnTo>
                      <a:pt x="35696" y="15672"/>
                    </a:lnTo>
                    <a:lnTo>
                      <a:pt x="35800" y="15840"/>
                    </a:lnTo>
                    <a:lnTo>
                      <a:pt x="35842" y="16133"/>
                    </a:lnTo>
                    <a:lnTo>
                      <a:pt x="35779" y="16174"/>
                    </a:lnTo>
                    <a:lnTo>
                      <a:pt x="35738" y="16153"/>
                    </a:lnTo>
                    <a:lnTo>
                      <a:pt x="35675" y="16195"/>
                    </a:lnTo>
                    <a:lnTo>
                      <a:pt x="35654" y="16300"/>
                    </a:lnTo>
                    <a:lnTo>
                      <a:pt x="35633" y="16195"/>
                    </a:lnTo>
                    <a:lnTo>
                      <a:pt x="35633" y="16049"/>
                    </a:lnTo>
                    <a:lnTo>
                      <a:pt x="35570" y="15986"/>
                    </a:lnTo>
                    <a:lnTo>
                      <a:pt x="35466" y="16049"/>
                    </a:lnTo>
                    <a:lnTo>
                      <a:pt x="35424" y="16153"/>
                    </a:lnTo>
                    <a:lnTo>
                      <a:pt x="35319" y="16216"/>
                    </a:lnTo>
                    <a:lnTo>
                      <a:pt x="35235" y="16174"/>
                    </a:lnTo>
                    <a:lnTo>
                      <a:pt x="35256" y="16112"/>
                    </a:lnTo>
                    <a:lnTo>
                      <a:pt x="35256" y="16070"/>
                    </a:lnTo>
                    <a:lnTo>
                      <a:pt x="35047" y="16070"/>
                    </a:lnTo>
                    <a:lnTo>
                      <a:pt x="35005" y="16174"/>
                    </a:lnTo>
                    <a:lnTo>
                      <a:pt x="34922" y="16258"/>
                    </a:lnTo>
                    <a:lnTo>
                      <a:pt x="34796" y="16216"/>
                    </a:lnTo>
                    <a:lnTo>
                      <a:pt x="34712" y="16216"/>
                    </a:lnTo>
                    <a:lnTo>
                      <a:pt x="34650" y="16174"/>
                    </a:lnTo>
                    <a:lnTo>
                      <a:pt x="34587" y="16174"/>
                    </a:lnTo>
                    <a:lnTo>
                      <a:pt x="34503" y="16258"/>
                    </a:lnTo>
                    <a:lnTo>
                      <a:pt x="34357" y="16195"/>
                    </a:lnTo>
                    <a:lnTo>
                      <a:pt x="34315" y="16174"/>
                    </a:lnTo>
                    <a:lnTo>
                      <a:pt x="34231" y="16070"/>
                    </a:lnTo>
                    <a:lnTo>
                      <a:pt x="34106" y="15986"/>
                    </a:lnTo>
                    <a:lnTo>
                      <a:pt x="33980" y="15965"/>
                    </a:lnTo>
                    <a:lnTo>
                      <a:pt x="33834" y="15777"/>
                    </a:lnTo>
                    <a:lnTo>
                      <a:pt x="33813" y="15840"/>
                    </a:lnTo>
                    <a:lnTo>
                      <a:pt x="33813" y="15902"/>
                    </a:lnTo>
                    <a:lnTo>
                      <a:pt x="33792" y="15965"/>
                    </a:lnTo>
                    <a:lnTo>
                      <a:pt x="33750" y="15944"/>
                    </a:lnTo>
                    <a:lnTo>
                      <a:pt x="33708" y="15965"/>
                    </a:lnTo>
                    <a:lnTo>
                      <a:pt x="33708" y="16049"/>
                    </a:lnTo>
                    <a:lnTo>
                      <a:pt x="33771" y="16112"/>
                    </a:lnTo>
                    <a:lnTo>
                      <a:pt x="33750" y="16195"/>
                    </a:lnTo>
                    <a:lnTo>
                      <a:pt x="33687" y="16195"/>
                    </a:lnTo>
                    <a:lnTo>
                      <a:pt x="33582" y="16216"/>
                    </a:lnTo>
                    <a:lnTo>
                      <a:pt x="33499" y="16300"/>
                    </a:lnTo>
                    <a:lnTo>
                      <a:pt x="33373" y="16300"/>
                    </a:lnTo>
                    <a:lnTo>
                      <a:pt x="33290" y="16384"/>
                    </a:lnTo>
                    <a:lnTo>
                      <a:pt x="33290" y="16488"/>
                    </a:lnTo>
                    <a:lnTo>
                      <a:pt x="33206" y="16530"/>
                    </a:lnTo>
                    <a:lnTo>
                      <a:pt x="33164" y="16677"/>
                    </a:lnTo>
                    <a:lnTo>
                      <a:pt x="33248" y="16886"/>
                    </a:lnTo>
                    <a:lnTo>
                      <a:pt x="33352" y="16990"/>
                    </a:lnTo>
                    <a:lnTo>
                      <a:pt x="33394" y="16949"/>
                    </a:lnTo>
                    <a:lnTo>
                      <a:pt x="33499" y="17095"/>
                    </a:lnTo>
                    <a:lnTo>
                      <a:pt x="33478" y="17158"/>
                    </a:lnTo>
                    <a:lnTo>
                      <a:pt x="33666" y="17158"/>
                    </a:lnTo>
                    <a:lnTo>
                      <a:pt x="33771" y="17200"/>
                    </a:lnTo>
                    <a:lnTo>
                      <a:pt x="33813" y="17137"/>
                    </a:lnTo>
                    <a:lnTo>
                      <a:pt x="33917" y="17137"/>
                    </a:lnTo>
                    <a:lnTo>
                      <a:pt x="33980" y="17095"/>
                    </a:lnTo>
                    <a:lnTo>
                      <a:pt x="34106" y="17095"/>
                    </a:lnTo>
                    <a:lnTo>
                      <a:pt x="34189" y="17053"/>
                    </a:lnTo>
                    <a:lnTo>
                      <a:pt x="34273" y="17095"/>
                    </a:lnTo>
                    <a:lnTo>
                      <a:pt x="34315" y="17032"/>
                    </a:lnTo>
                    <a:lnTo>
                      <a:pt x="34315" y="16928"/>
                    </a:lnTo>
                    <a:lnTo>
                      <a:pt x="34336" y="16865"/>
                    </a:lnTo>
                    <a:lnTo>
                      <a:pt x="34398" y="16865"/>
                    </a:lnTo>
                    <a:lnTo>
                      <a:pt x="34503" y="17032"/>
                    </a:lnTo>
                    <a:lnTo>
                      <a:pt x="34587" y="17032"/>
                    </a:lnTo>
                    <a:lnTo>
                      <a:pt x="34650" y="17116"/>
                    </a:lnTo>
                    <a:lnTo>
                      <a:pt x="34796" y="17137"/>
                    </a:lnTo>
                    <a:lnTo>
                      <a:pt x="34817" y="17074"/>
                    </a:lnTo>
                    <a:lnTo>
                      <a:pt x="34901" y="16970"/>
                    </a:lnTo>
                    <a:lnTo>
                      <a:pt x="34943" y="16970"/>
                    </a:lnTo>
                    <a:lnTo>
                      <a:pt x="35026" y="16886"/>
                    </a:lnTo>
                    <a:lnTo>
                      <a:pt x="35131" y="16865"/>
                    </a:lnTo>
                    <a:lnTo>
                      <a:pt x="35110" y="16928"/>
                    </a:lnTo>
                    <a:lnTo>
                      <a:pt x="35110" y="17032"/>
                    </a:lnTo>
                    <a:lnTo>
                      <a:pt x="35026" y="17137"/>
                    </a:lnTo>
                    <a:lnTo>
                      <a:pt x="35026" y="17262"/>
                    </a:lnTo>
                    <a:lnTo>
                      <a:pt x="35131" y="17221"/>
                    </a:lnTo>
                    <a:lnTo>
                      <a:pt x="35173" y="17032"/>
                    </a:lnTo>
                    <a:lnTo>
                      <a:pt x="35215" y="17074"/>
                    </a:lnTo>
                    <a:lnTo>
                      <a:pt x="35256" y="17032"/>
                    </a:lnTo>
                    <a:lnTo>
                      <a:pt x="35340" y="17074"/>
                    </a:lnTo>
                    <a:lnTo>
                      <a:pt x="35256" y="17200"/>
                    </a:lnTo>
                    <a:lnTo>
                      <a:pt x="35277" y="17283"/>
                    </a:lnTo>
                    <a:lnTo>
                      <a:pt x="35277" y="17179"/>
                    </a:lnTo>
                    <a:lnTo>
                      <a:pt x="35466" y="17011"/>
                    </a:lnTo>
                    <a:lnTo>
                      <a:pt x="35487" y="17074"/>
                    </a:lnTo>
                    <a:lnTo>
                      <a:pt x="35361" y="17179"/>
                    </a:lnTo>
                    <a:lnTo>
                      <a:pt x="35361" y="17242"/>
                    </a:lnTo>
                    <a:lnTo>
                      <a:pt x="35445" y="17304"/>
                    </a:lnTo>
                    <a:lnTo>
                      <a:pt x="35487" y="17451"/>
                    </a:lnTo>
                    <a:lnTo>
                      <a:pt x="35487" y="17555"/>
                    </a:lnTo>
                    <a:lnTo>
                      <a:pt x="35507" y="17660"/>
                    </a:lnTo>
                    <a:lnTo>
                      <a:pt x="35612" y="17639"/>
                    </a:lnTo>
                    <a:lnTo>
                      <a:pt x="35612" y="17765"/>
                    </a:lnTo>
                    <a:lnTo>
                      <a:pt x="35675" y="17827"/>
                    </a:lnTo>
                    <a:lnTo>
                      <a:pt x="35759" y="17681"/>
                    </a:lnTo>
                    <a:lnTo>
                      <a:pt x="35717" y="17869"/>
                    </a:lnTo>
                    <a:lnTo>
                      <a:pt x="35654" y="17953"/>
                    </a:lnTo>
                    <a:lnTo>
                      <a:pt x="35759" y="18058"/>
                    </a:lnTo>
                    <a:lnTo>
                      <a:pt x="35759" y="17974"/>
                    </a:lnTo>
                    <a:lnTo>
                      <a:pt x="35800" y="17869"/>
                    </a:lnTo>
                    <a:lnTo>
                      <a:pt x="35863" y="17848"/>
                    </a:lnTo>
                    <a:lnTo>
                      <a:pt x="35863" y="17848"/>
                    </a:lnTo>
                    <a:lnTo>
                      <a:pt x="35821" y="17890"/>
                    </a:lnTo>
                    <a:lnTo>
                      <a:pt x="35863" y="18037"/>
                    </a:lnTo>
                    <a:lnTo>
                      <a:pt x="35926" y="18162"/>
                    </a:lnTo>
                    <a:lnTo>
                      <a:pt x="36093" y="18141"/>
                    </a:lnTo>
                    <a:lnTo>
                      <a:pt x="36031" y="18183"/>
                    </a:lnTo>
                    <a:lnTo>
                      <a:pt x="35821" y="18309"/>
                    </a:lnTo>
                    <a:lnTo>
                      <a:pt x="35675" y="18309"/>
                    </a:lnTo>
                    <a:lnTo>
                      <a:pt x="35654" y="18371"/>
                    </a:lnTo>
                    <a:lnTo>
                      <a:pt x="35759" y="18413"/>
                    </a:lnTo>
                    <a:lnTo>
                      <a:pt x="35759" y="18560"/>
                    </a:lnTo>
                    <a:lnTo>
                      <a:pt x="35821" y="18664"/>
                    </a:lnTo>
                    <a:lnTo>
                      <a:pt x="35905" y="18727"/>
                    </a:lnTo>
                    <a:lnTo>
                      <a:pt x="35989" y="18727"/>
                    </a:lnTo>
                    <a:lnTo>
                      <a:pt x="35989" y="18790"/>
                    </a:lnTo>
                    <a:lnTo>
                      <a:pt x="36093" y="18874"/>
                    </a:lnTo>
                    <a:lnTo>
                      <a:pt x="36156" y="18915"/>
                    </a:lnTo>
                    <a:lnTo>
                      <a:pt x="36219" y="18915"/>
                    </a:lnTo>
                    <a:lnTo>
                      <a:pt x="36407" y="19041"/>
                    </a:lnTo>
                    <a:lnTo>
                      <a:pt x="36512" y="19041"/>
                    </a:lnTo>
                    <a:lnTo>
                      <a:pt x="36512" y="19104"/>
                    </a:lnTo>
                    <a:lnTo>
                      <a:pt x="36575" y="19125"/>
                    </a:lnTo>
                    <a:lnTo>
                      <a:pt x="36595" y="19083"/>
                    </a:lnTo>
                    <a:lnTo>
                      <a:pt x="36616" y="19041"/>
                    </a:lnTo>
                    <a:lnTo>
                      <a:pt x="36721" y="19104"/>
                    </a:lnTo>
                    <a:lnTo>
                      <a:pt x="36679" y="19125"/>
                    </a:lnTo>
                    <a:lnTo>
                      <a:pt x="36616" y="19187"/>
                    </a:lnTo>
                    <a:lnTo>
                      <a:pt x="36679" y="19292"/>
                    </a:lnTo>
                    <a:lnTo>
                      <a:pt x="36742" y="19334"/>
                    </a:lnTo>
                    <a:lnTo>
                      <a:pt x="36805" y="19334"/>
                    </a:lnTo>
                    <a:lnTo>
                      <a:pt x="36805" y="19418"/>
                    </a:lnTo>
                    <a:lnTo>
                      <a:pt x="36930" y="19543"/>
                    </a:lnTo>
                    <a:lnTo>
                      <a:pt x="37014" y="19543"/>
                    </a:lnTo>
                    <a:lnTo>
                      <a:pt x="37056" y="19606"/>
                    </a:lnTo>
                    <a:lnTo>
                      <a:pt x="37098" y="19648"/>
                    </a:lnTo>
                    <a:lnTo>
                      <a:pt x="37265" y="19731"/>
                    </a:lnTo>
                    <a:lnTo>
                      <a:pt x="37328" y="19711"/>
                    </a:lnTo>
                    <a:lnTo>
                      <a:pt x="37370" y="19731"/>
                    </a:lnTo>
                    <a:lnTo>
                      <a:pt x="37453" y="19731"/>
                    </a:lnTo>
                    <a:lnTo>
                      <a:pt x="37537" y="19773"/>
                    </a:lnTo>
                    <a:lnTo>
                      <a:pt x="37558" y="19857"/>
                    </a:lnTo>
                    <a:lnTo>
                      <a:pt x="37725" y="19983"/>
                    </a:lnTo>
                    <a:lnTo>
                      <a:pt x="37788" y="19983"/>
                    </a:lnTo>
                    <a:lnTo>
                      <a:pt x="37872" y="20045"/>
                    </a:lnTo>
                    <a:lnTo>
                      <a:pt x="38060" y="20087"/>
                    </a:lnTo>
                    <a:lnTo>
                      <a:pt x="38165" y="20150"/>
                    </a:lnTo>
                    <a:lnTo>
                      <a:pt x="38269" y="20150"/>
                    </a:lnTo>
                    <a:lnTo>
                      <a:pt x="38290" y="20129"/>
                    </a:lnTo>
                    <a:lnTo>
                      <a:pt x="38290" y="20066"/>
                    </a:lnTo>
                    <a:lnTo>
                      <a:pt x="38207" y="19983"/>
                    </a:lnTo>
                    <a:lnTo>
                      <a:pt x="38165" y="19920"/>
                    </a:lnTo>
                    <a:lnTo>
                      <a:pt x="38207" y="19857"/>
                    </a:lnTo>
                    <a:lnTo>
                      <a:pt x="38290" y="19878"/>
                    </a:lnTo>
                    <a:lnTo>
                      <a:pt x="38311" y="19815"/>
                    </a:lnTo>
                    <a:lnTo>
                      <a:pt x="38290" y="19752"/>
                    </a:lnTo>
                    <a:lnTo>
                      <a:pt x="38248" y="19773"/>
                    </a:lnTo>
                    <a:lnTo>
                      <a:pt x="38207" y="19731"/>
                    </a:lnTo>
                    <a:lnTo>
                      <a:pt x="38248" y="19606"/>
                    </a:lnTo>
                    <a:lnTo>
                      <a:pt x="38207" y="19564"/>
                    </a:lnTo>
                    <a:lnTo>
                      <a:pt x="38102" y="19669"/>
                    </a:lnTo>
                    <a:lnTo>
                      <a:pt x="38102" y="19627"/>
                    </a:lnTo>
                    <a:lnTo>
                      <a:pt x="38081" y="19543"/>
                    </a:lnTo>
                    <a:lnTo>
                      <a:pt x="38018" y="19543"/>
                    </a:lnTo>
                    <a:lnTo>
                      <a:pt x="38123" y="19439"/>
                    </a:lnTo>
                    <a:lnTo>
                      <a:pt x="38102" y="19313"/>
                    </a:lnTo>
                    <a:lnTo>
                      <a:pt x="38060" y="19292"/>
                    </a:lnTo>
                    <a:lnTo>
                      <a:pt x="37956" y="19292"/>
                    </a:lnTo>
                    <a:lnTo>
                      <a:pt x="37976" y="19187"/>
                    </a:lnTo>
                    <a:lnTo>
                      <a:pt x="37935" y="19083"/>
                    </a:lnTo>
                    <a:lnTo>
                      <a:pt x="37893" y="18999"/>
                    </a:lnTo>
                    <a:lnTo>
                      <a:pt x="37788" y="18999"/>
                    </a:lnTo>
                    <a:lnTo>
                      <a:pt x="37851" y="18915"/>
                    </a:lnTo>
                    <a:lnTo>
                      <a:pt x="37767" y="18894"/>
                    </a:lnTo>
                    <a:lnTo>
                      <a:pt x="37725" y="18894"/>
                    </a:lnTo>
                    <a:lnTo>
                      <a:pt x="37746" y="18832"/>
                    </a:lnTo>
                    <a:lnTo>
                      <a:pt x="37663" y="18727"/>
                    </a:lnTo>
                    <a:lnTo>
                      <a:pt x="37663" y="18748"/>
                    </a:lnTo>
                    <a:lnTo>
                      <a:pt x="37621" y="18748"/>
                    </a:lnTo>
                    <a:lnTo>
                      <a:pt x="37621" y="18602"/>
                    </a:lnTo>
                    <a:lnTo>
                      <a:pt x="37621" y="18539"/>
                    </a:lnTo>
                    <a:lnTo>
                      <a:pt x="37621" y="18476"/>
                    </a:lnTo>
                    <a:lnTo>
                      <a:pt x="37453" y="18350"/>
                    </a:lnTo>
                    <a:lnTo>
                      <a:pt x="37432" y="18225"/>
                    </a:lnTo>
                    <a:lnTo>
                      <a:pt x="37432" y="18120"/>
                    </a:lnTo>
                    <a:lnTo>
                      <a:pt x="37516" y="18162"/>
                    </a:lnTo>
                    <a:lnTo>
                      <a:pt x="37558" y="18078"/>
                    </a:lnTo>
                    <a:lnTo>
                      <a:pt x="37663" y="18120"/>
                    </a:lnTo>
                    <a:lnTo>
                      <a:pt x="37663" y="18225"/>
                    </a:lnTo>
                    <a:lnTo>
                      <a:pt x="37746" y="18371"/>
                    </a:lnTo>
                    <a:lnTo>
                      <a:pt x="37872" y="18434"/>
                    </a:lnTo>
                    <a:lnTo>
                      <a:pt x="37935" y="18476"/>
                    </a:lnTo>
                    <a:lnTo>
                      <a:pt x="37935" y="18560"/>
                    </a:lnTo>
                    <a:lnTo>
                      <a:pt x="37976" y="18602"/>
                    </a:lnTo>
                    <a:lnTo>
                      <a:pt x="37976" y="18539"/>
                    </a:lnTo>
                    <a:lnTo>
                      <a:pt x="37935" y="18392"/>
                    </a:lnTo>
                    <a:lnTo>
                      <a:pt x="37935" y="18350"/>
                    </a:lnTo>
                    <a:lnTo>
                      <a:pt x="37976" y="18309"/>
                    </a:lnTo>
                    <a:lnTo>
                      <a:pt x="38018" y="18392"/>
                    </a:lnTo>
                    <a:lnTo>
                      <a:pt x="38018" y="18455"/>
                    </a:lnTo>
                    <a:lnTo>
                      <a:pt x="38081" y="18497"/>
                    </a:lnTo>
                    <a:lnTo>
                      <a:pt x="38123" y="18685"/>
                    </a:lnTo>
                    <a:lnTo>
                      <a:pt x="38207" y="18706"/>
                    </a:lnTo>
                    <a:lnTo>
                      <a:pt x="38207" y="18769"/>
                    </a:lnTo>
                    <a:lnTo>
                      <a:pt x="38290" y="18832"/>
                    </a:lnTo>
                    <a:lnTo>
                      <a:pt x="38374" y="19020"/>
                    </a:lnTo>
                    <a:lnTo>
                      <a:pt x="38416" y="18936"/>
                    </a:lnTo>
                    <a:lnTo>
                      <a:pt x="38395" y="18832"/>
                    </a:lnTo>
                    <a:lnTo>
                      <a:pt x="38395" y="18664"/>
                    </a:lnTo>
                    <a:lnTo>
                      <a:pt x="38416" y="18560"/>
                    </a:lnTo>
                    <a:lnTo>
                      <a:pt x="38416" y="18643"/>
                    </a:lnTo>
                    <a:lnTo>
                      <a:pt x="38479" y="18811"/>
                    </a:lnTo>
                    <a:lnTo>
                      <a:pt x="38479" y="18915"/>
                    </a:lnTo>
                    <a:lnTo>
                      <a:pt x="38479" y="18999"/>
                    </a:lnTo>
                    <a:lnTo>
                      <a:pt x="38520" y="19020"/>
                    </a:lnTo>
                    <a:lnTo>
                      <a:pt x="38604" y="19083"/>
                    </a:lnTo>
                    <a:lnTo>
                      <a:pt x="38625" y="18999"/>
                    </a:lnTo>
                    <a:lnTo>
                      <a:pt x="38583" y="18957"/>
                    </a:lnTo>
                    <a:lnTo>
                      <a:pt x="38583" y="18894"/>
                    </a:lnTo>
                    <a:lnTo>
                      <a:pt x="38667" y="18915"/>
                    </a:lnTo>
                    <a:lnTo>
                      <a:pt x="38688" y="19020"/>
                    </a:lnTo>
                    <a:lnTo>
                      <a:pt x="38688" y="19104"/>
                    </a:lnTo>
                    <a:lnTo>
                      <a:pt x="38709" y="19125"/>
                    </a:lnTo>
                    <a:lnTo>
                      <a:pt x="38709" y="19062"/>
                    </a:lnTo>
                    <a:lnTo>
                      <a:pt x="38772" y="19020"/>
                    </a:lnTo>
                    <a:lnTo>
                      <a:pt x="38772" y="19187"/>
                    </a:lnTo>
                    <a:lnTo>
                      <a:pt x="38813" y="19271"/>
                    </a:lnTo>
                    <a:lnTo>
                      <a:pt x="38897" y="19271"/>
                    </a:lnTo>
                    <a:lnTo>
                      <a:pt x="38939" y="19208"/>
                    </a:lnTo>
                    <a:lnTo>
                      <a:pt x="38939" y="19313"/>
                    </a:lnTo>
                    <a:lnTo>
                      <a:pt x="38918" y="19376"/>
                    </a:lnTo>
                    <a:lnTo>
                      <a:pt x="38981" y="19543"/>
                    </a:lnTo>
                    <a:lnTo>
                      <a:pt x="39023" y="19627"/>
                    </a:lnTo>
                    <a:lnTo>
                      <a:pt x="39127" y="19627"/>
                    </a:lnTo>
                    <a:lnTo>
                      <a:pt x="39127" y="19543"/>
                    </a:lnTo>
                    <a:lnTo>
                      <a:pt x="39106" y="19522"/>
                    </a:lnTo>
                    <a:lnTo>
                      <a:pt x="39106" y="19397"/>
                    </a:lnTo>
                    <a:lnTo>
                      <a:pt x="39044" y="19187"/>
                    </a:lnTo>
                    <a:lnTo>
                      <a:pt x="39127" y="19187"/>
                    </a:lnTo>
                    <a:lnTo>
                      <a:pt x="39169" y="19271"/>
                    </a:lnTo>
                    <a:lnTo>
                      <a:pt x="39274" y="19292"/>
                    </a:lnTo>
                    <a:lnTo>
                      <a:pt x="39316" y="19271"/>
                    </a:lnTo>
                    <a:lnTo>
                      <a:pt x="39253" y="19166"/>
                    </a:lnTo>
                    <a:lnTo>
                      <a:pt x="39295" y="19083"/>
                    </a:lnTo>
                    <a:lnTo>
                      <a:pt x="39295" y="18894"/>
                    </a:lnTo>
                    <a:lnTo>
                      <a:pt x="39211" y="18706"/>
                    </a:lnTo>
                    <a:lnTo>
                      <a:pt x="39232" y="18560"/>
                    </a:lnTo>
                    <a:lnTo>
                      <a:pt x="39232" y="18392"/>
                    </a:lnTo>
                    <a:lnTo>
                      <a:pt x="39253" y="18560"/>
                    </a:lnTo>
                    <a:lnTo>
                      <a:pt x="39232" y="18664"/>
                    </a:lnTo>
                    <a:lnTo>
                      <a:pt x="39253" y="18790"/>
                    </a:lnTo>
                    <a:lnTo>
                      <a:pt x="39420" y="18957"/>
                    </a:lnTo>
                    <a:lnTo>
                      <a:pt x="39441" y="18894"/>
                    </a:lnTo>
                    <a:lnTo>
                      <a:pt x="39420" y="18769"/>
                    </a:lnTo>
                    <a:lnTo>
                      <a:pt x="39462" y="18664"/>
                    </a:lnTo>
                    <a:lnTo>
                      <a:pt x="39462" y="18497"/>
                    </a:lnTo>
                    <a:lnTo>
                      <a:pt x="39546" y="18455"/>
                    </a:lnTo>
                    <a:lnTo>
                      <a:pt x="39525" y="18434"/>
                    </a:lnTo>
                    <a:lnTo>
                      <a:pt x="39399" y="18246"/>
                    </a:lnTo>
                    <a:lnTo>
                      <a:pt x="39357" y="18120"/>
                    </a:lnTo>
                    <a:lnTo>
                      <a:pt x="39316" y="18078"/>
                    </a:lnTo>
                    <a:lnTo>
                      <a:pt x="39336" y="18016"/>
                    </a:lnTo>
                    <a:lnTo>
                      <a:pt x="39253" y="17869"/>
                    </a:lnTo>
                    <a:lnTo>
                      <a:pt x="39190" y="17786"/>
                    </a:lnTo>
                    <a:lnTo>
                      <a:pt x="39316" y="17765"/>
                    </a:lnTo>
                    <a:lnTo>
                      <a:pt x="39336" y="17723"/>
                    </a:lnTo>
                    <a:lnTo>
                      <a:pt x="39420" y="17639"/>
                    </a:lnTo>
                    <a:lnTo>
                      <a:pt x="39357" y="17576"/>
                    </a:lnTo>
                    <a:lnTo>
                      <a:pt x="39295" y="17618"/>
                    </a:lnTo>
                    <a:lnTo>
                      <a:pt x="39148" y="17639"/>
                    </a:lnTo>
                    <a:lnTo>
                      <a:pt x="39106" y="17597"/>
                    </a:lnTo>
                    <a:lnTo>
                      <a:pt x="39127" y="17555"/>
                    </a:lnTo>
                    <a:lnTo>
                      <a:pt x="39148" y="17514"/>
                    </a:lnTo>
                    <a:lnTo>
                      <a:pt x="39232" y="17430"/>
                    </a:lnTo>
                    <a:lnTo>
                      <a:pt x="39253" y="17325"/>
                    </a:lnTo>
                    <a:lnTo>
                      <a:pt x="39211" y="17242"/>
                    </a:lnTo>
                    <a:lnTo>
                      <a:pt x="39148" y="17242"/>
                    </a:lnTo>
                    <a:lnTo>
                      <a:pt x="39148" y="17304"/>
                    </a:lnTo>
                    <a:lnTo>
                      <a:pt x="39106" y="17388"/>
                    </a:lnTo>
                    <a:lnTo>
                      <a:pt x="39106" y="17304"/>
                    </a:lnTo>
                    <a:lnTo>
                      <a:pt x="39085" y="17325"/>
                    </a:lnTo>
                    <a:lnTo>
                      <a:pt x="38939" y="17346"/>
                    </a:lnTo>
                    <a:lnTo>
                      <a:pt x="38918" y="17304"/>
                    </a:lnTo>
                    <a:lnTo>
                      <a:pt x="39002" y="17242"/>
                    </a:lnTo>
                    <a:lnTo>
                      <a:pt x="39023" y="17200"/>
                    </a:lnTo>
                    <a:lnTo>
                      <a:pt x="38981" y="17137"/>
                    </a:lnTo>
                    <a:lnTo>
                      <a:pt x="38939" y="17032"/>
                    </a:lnTo>
                    <a:lnTo>
                      <a:pt x="38876" y="16990"/>
                    </a:lnTo>
                    <a:lnTo>
                      <a:pt x="38813" y="17011"/>
                    </a:lnTo>
                    <a:lnTo>
                      <a:pt x="38813" y="17116"/>
                    </a:lnTo>
                    <a:lnTo>
                      <a:pt x="38792" y="17179"/>
                    </a:lnTo>
                    <a:lnTo>
                      <a:pt x="38772" y="17137"/>
                    </a:lnTo>
                    <a:lnTo>
                      <a:pt x="38772" y="17011"/>
                    </a:lnTo>
                    <a:lnTo>
                      <a:pt x="38730" y="16928"/>
                    </a:lnTo>
                    <a:lnTo>
                      <a:pt x="38688" y="16928"/>
                    </a:lnTo>
                    <a:lnTo>
                      <a:pt x="38709" y="16865"/>
                    </a:lnTo>
                    <a:lnTo>
                      <a:pt x="38667" y="16865"/>
                    </a:lnTo>
                    <a:lnTo>
                      <a:pt x="38667" y="16823"/>
                    </a:lnTo>
                    <a:lnTo>
                      <a:pt x="38688" y="16823"/>
                    </a:lnTo>
                    <a:lnTo>
                      <a:pt x="38667" y="16760"/>
                    </a:lnTo>
                    <a:lnTo>
                      <a:pt x="38604" y="16718"/>
                    </a:lnTo>
                    <a:lnTo>
                      <a:pt x="38625" y="16677"/>
                    </a:lnTo>
                    <a:lnTo>
                      <a:pt x="38730" y="16677"/>
                    </a:lnTo>
                    <a:lnTo>
                      <a:pt x="38792" y="16656"/>
                    </a:lnTo>
                    <a:lnTo>
                      <a:pt x="38730" y="16593"/>
                    </a:lnTo>
                    <a:lnTo>
                      <a:pt x="38625" y="16593"/>
                    </a:lnTo>
                    <a:lnTo>
                      <a:pt x="38583" y="16572"/>
                    </a:lnTo>
                    <a:lnTo>
                      <a:pt x="38625" y="16488"/>
                    </a:lnTo>
                    <a:lnTo>
                      <a:pt x="38730" y="16446"/>
                    </a:lnTo>
                    <a:lnTo>
                      <a:pt x="38730" y="16405"/>
                    </a:lnTo>
                    <a:lnTo>
                      <a:pt x="38688" y="16363"/>
                    </a:lnTo>
                    <a:lnTo>
                      <a:pt x="38520" y="16363"/>
                    </a:lnTo>
                    <a:lnTo>
                      <a:pt x="38500" y="16405"/>
                    </a:lnTo>
                    <a:lnTo>
                      <a:pt x="38458" y="16488"/>
                    </a:lnTo>
                    <a:lnTo>
                      <a:pt x="38248" y="16530"/>
                    </a:lnTo>
                    <a:lnTo>
                      <a:pt x="38353" y="16467"/>
                    </a:lnTo>
                    <a:lnTo>
                      <a:pt x="38500" y="16321"/>
                    </a:lnTo>
                    <a:lnTo>
                      <a:pt x="38562" y="16216"/>
                    </a:lnTo>
                    <a:lnTo>
                      <a:pt x="38562" y="16174"/>
                    </a:lnTo>
                    <a:lnTo>
                      <a:pt x="38458" y="16174"/>
                    </a:lnTo>
                    <a:lnTo>
                      <a:pt x="38395" y="16153"/>
                    </a:lnTo>
                    <a:lnTo>
                      <a:pt x="38458" y="16091"/>
                    </a:lnTo>
                    <a:lnTo>
                      <a:pt x="38416" y="16049"/>
                    </a:lnTo>
                    <a:lnTo>
                      <a:pt x="38374" y="16070"/>
                    </a:lnTo>
                    <a:lnTo>
                      <a:pt x="38374" y="15986"/>
                    </a:lnTo>
                    <a:lnTo>
                      <a:pt x="38416" y="15923"/>
                    </a:lnTo>
                    <a:lnTo>
                      <a:pt x="38416" y="15819"/>
                    </a:lnTo>
                    <a:lnTo>
                      <a:pt x="38290" y="15777"/>
                    </a:lnTo>
                    <a:lnTo>
                      <a:pt x="38207" y="15756"/>
                    </a:lnTo>
                    <a:lnTo>
                      <a:pt x="38081" y="15756"/>
                    </a:lnTo>
                    <a:lnTo>
                      <a:pt x="38039" y="15693"/>
                    </a:lnTo>
                    <a:lnTo>
                      <a:pt x="38165" y="15693"/>
                    </a:lnTo>
                    <a:lnTo>
                      <a:pt x="38269" y="15672"/>
                    </a:lnTo>
                    <a:lnTo>
                      <a:pt x="38311" y="15630"/>
                    </a:lnTo>
                    <a:lnTo>
                      <a:pt x="38374" y="15693"/>
                    </a:lnTo>
                    <a:lnTo>
                      <a:pt x="38395" y="15756"/>
                    </a:lnTo>
                    <a:lnTo>
                      <a:pt x="38500" y="15756"/>
                    </a:lnTo>
                    <a:lnTo>
                      <a:pt x="38604" y="15798"/>
                    </a:lnTo>
                    <a:lnTo>
                      <a:pt x="38625" y="15881"/>
                    </a:lnTo>
                    <a:lnTo>
                      <a:pt x="38604" y="15965"/>
                    </a:lnTo>
                    <a:lnTo>
                      <a:pt x="38625" y="16049"/>
                    </a:lnTo>
                    <a:lnTo>
                      <a:pt x="38730" y="16174"/>
                    </a:lnTo>
                    <a:lnTo>
                      <a:pt x="38772" y="16174"/>
                    </a:lnTo>
                    <a:lnTo>
                      <a:pt x="38792" y="16070"/>
                    </a:lnTo>
                    <a:lnTo>
                      <a:pt x="38834" y="16133"/>
                    </a:lnTo>
                    <a:lnTo>
                      <a:pt x="38981" y="16153"/>
                    </a:lnTo>
                    <a:lnTo>
                      <a:pt x="39023" y="16133"/>
                    </a:lnTo>
                    <a:lnTo>
                      <a:pt x="39023" y="16070"/>
                    </a:lnTo>
                    <a:lnTo>
                      <a:pt x="38981" y="16049"/>
                    </a:lnTo>
                    <a:lnTo>
                      <a:pt x="38981" y="15965"/>
                    </a:lnTo>
                    <a:lnTo>
                      <a:pt x="38939" y="15861"/>
                    </a:lnTo>
                    <a:lnTo>
                      <a:pt x="38876" y="15777"/>
                    </a:lnTo>
                    <a:lnTo>
                      <a:pt x="38792" y="15756"/>
                    </a:lnTo>
                    <a:lnTo>
                      <a:pt x="38813" y="15672"/>
                    </a:lnTo>
                    <a:lnTo>
                      <a:pt x="38813" y="15589"/>
                    </a:lnTo>
                    <a:lnTo>
                      <a:pt x="38772" y="15547"/>
                    </a:lnTo>
                    <a:lnTo>
                      <a:pt x="38792" y="15526"/>
                    </a:lnTo>
                    <a:lnTo>
                      <a:pt x="38834" y="15547"/>
                    </a:lnTo>
                    <a:lnTo>
                      <a:pt x="38876" y="15651"/>
                    </a:lnTo>
                    <a:lnTo>
                      <a:pt x="38918" y="15693"/>
                    </a:lnTo>
                    <a:lnTo>
                      <a:pt x="39002" y="15672"/>
                    </a:lnTo>
                    <a:lnTo>
                      <a:pt x="38981" y="15651"/>
                    </a:lnTo>
                    <a:lnTo>
                      <a:pt x="39002" y="15630"/>
                    </a:lnTo>
                    <a:lnTo>
                      <a:pt x="39085" y="15651"/>
                    </a:lnTo>
                    <a:lnTo>
                      <a:pt x="39044" y="15547"/>
                    </a:lnTo>
                    <a:lnTo>
                      <a:pt x="39002" y="15442"/>
                    </a:lnTo>
                    <a:lnTo>
                      <a:pt x="38897" y="15379"/>
                    </a:lnTo>
                    <a:lnTo>
                      <a:pt x="39002" y="15379"/>
                    </a:lnTo>
                    <a:lnTo>
                      <a:pt x="39044" y="15442"/>
                    </a:lnTo>
                    <a:lnTo>
                      <a:pt x="39106" y="15484"/>
                    </a:lnTo>
                    <a:lnTo>
                      <a:pt x="39190" y="15463"/>
                    </a:lnTo>
                    <a:lnTo>
                      <a:pt x="39148" y="15421"/>
                    </a:lnTo>
                    <a:lnTo>
                      <a:pt x="39148" y="15337"/>
                    </a:lnTo>
                    <a:lnTo>
                      <a:pt x="39190" y="15337"/>
                    </a:lnTo>
                    <a:lnTo>
                      <a:pt x="39232" y="15379"/>
                    </a:lnTo>
                    <a:lnTo>
                      <a:pt x="39295" y="15421"/>
                    </a:lnTo>
                    <a:lnTo>
                      <a:pt x="39295" y="15463"/>
                    </a:lnTo>
                    <a:lnTo>
                      <a:pt x="39232" y="15484"/>
                    </a:lnTo>
                    <a:lnTo>
                      <a:pt x="39232" y="15589"/>
                    </a:lnTo>
                    <a:lnTo>
                      <a:pt x="39232" y="15630"/>
                    </a:lnTo>
                    <a:lnTo>
                      <a:pt x="39295" y="15630"/>
                    </a:lnTo>
                    <a:lnTo>
                      <a:pt x="39336" y="15651"/>
                    </a:lnTo>
                    <a:lnTo>
                      <a:pt x="39336" y="15693"/>
                    </a:lnTo>
                    <a:lnTo>
                      <a:pt x="39295" y="15735"/>
                    </a:lnTo>
                    <a:lnTo>
                      <a:pt x="39253" y="15777"/>
                    </a:lnTo>
                    <a:lnTo>
                      <a:pt x="39316" y="15798"/>
                    </a:lnTo>
                    <a:lnTo>
                      <a:pt x="39357" y="15777"/>
                    </a:lnTo>
                    <a:lnTo>
                      <a:pt x="39399" y="15798"/>
                    </a:lnTo>
                    <a:lnTo>
                      <a:pt x="39357" y="15881"/>
                    </a:lnTo>
                    <a:lnTo>
                      <a:pt x="39399" y="15944"/>
                    </a:lnTo>
                    <a:lnTo>
                      <a:pt x="39441" y="15965"/>
                    </a:lnTo>
                    <a:lnTo>
                      <a:pt x="39525" y="15944"/>
                    </a:lnTo>
                    <a:lnTo>
                      <a:pt x="39734" y="15798"/>
                    </a:lnTo>
                    <a:lnTo>
                      <a:pt x="39818" y="15672"/>
                    </a:lnTo>
                    <a:lnTo>
                      <a:pt x="39818" y="15756"/>
                    </a:lnTo>
                    <a:lnTo>
                      <a:pt x="39755" y="15798"/>
                    </a:lnTo>
                    <a:lnTo>
                      <a:pt x="39734" y="15861"/>
                    </a:lnTo>
                    <a:lnTo>
                      <a:pt x="39629" y="15902"/>
                    </a:lnTo>
                    <a:lnTo>
                      <a:pt x="39462" y="16070"/>
                    </a:lnTo>
                    <a:lnTo>
                      <a:pt x="39462" y="16112"/>
                    </a:lnTo>
                    <a:lnTo>
                      <a:pt x="39546" y="16153"/>
                    </a:lnTo>
                    <a:lnTo>
                      <a:pt x="39650" y="16112"/>
                    </a:lnTo>
                    <a:lnTo>
                      <a:pt x="39818" y="16007"/>
                    </a:lnTo>
                    <a:lnTo>
                      <a:pt x="39880" y="16007"/>
                    </a:lnTo>
                    <a:lnTo>
                      <a:pt x="40027" y="15965"/>
                    </a:lnTo>
                    <a:lnTo>
                      <a:pt x="40069" y="15881"/>
                    </a:lnTo>
                    <a:lnTo>
                      <a:pt x="40132" y="15861"/>
                    </a:lnTo>
                    <a:lnTo>
                      <a:pt x="40236" y="15777"/>
                    </a:lnTo>
                    <a:lnTo>
                      <a:pt x="40278" y="15777"/>
                    </a:lnTo>
                    <a:lnTo>
                      <a:pt x="40278" y="15840"/>
                    </a:lnTo>
                    <a:lnTo>
                      <a:pt x="40236" y="15861"/>
                    </a:lnTo>
                    <a:lnTo>
                      <a:pt x="40152" y="15965"/>
                    </a:lnTo>
                    <a:lnTo>
                      <a:pt x="40090" y="16070"/>
                    </a:lnTo>
                    <a:lnTo>
                      <a:pt x="40027" y="16112"/>
                    </a:lnTo>
                    <a:lnTo>
                      <a:pt x="39943" y="16195"/>
                    </a:lnTo>
                    <a:lnTo>
                      <a:pt x="39839" y="16216"/>
                    </a:lnTo>
                    <a:lnTo>
                      <a:pt x="39776" y="16258"/>
                    </a:lnTo>
                    <a:lnTo>
                      <a:pt x="39713" y="16384"/>
                    </a:lnTo>
                    <a:lnTo>
                      <a:pt x="39713" y="16426"/>
                    </a:lnTo>
                    <a:lnTo>
                      <a:pt x="39734" y="16467"/>
                    </a:lnTo>
                    <a:lnTo>
                      <a:pt x="39776" y="16426"/>
                    </a:lnTo>
                    <a:lnTo>
                      <a:pt x="39860" y="16426"/>
                    </a:lnTo>
                    <a:lnTo>
                      <a:pt x="39943" y="16467"/>
                    </a:lnTo>
                    <a:lnTo>
                      <a:pt x="39860" y="16488"/>
                    </a:lnTo>
                    <a:lnTo>
                      <a:pt x="39776" y="16509"/>
                    </a:lnTo>
                    <a:lnTo>
                      <a:pt x="39734" y="16551"/>
                    </a:lnTo>
                    <a:lnTo>
                      <a:pt x="39734" y="16593"/>
                    </a:lnTo>
                    <a:lnTo>
                      <a:pt x="39776" y="16614"/>
                    </a:lnTo>
                    <a:lnTo>
                      <a:pt x="39860" y="16593"/>
                    </a:lnTo>
                    <a:lnTo>
                      <a:pt x="39922" y="16572"/>
                    </a:lnTo>
                    <a:lnTo>
                      <a:pt x="39839" y="16677"/>
                    </a:lnTo>
                    <a:lnTo>
                      <a:pt x="39755" y="16698"/>
                    </a:lnTo>
                    <a:lnTo>
                      <a:pt x="39734" y="16739"/>
                    </a:lnTo>
                    <a:lnTo>
                      <a:pt x="39755" y="16781"/>
                    </a:lnTo>
                    <a:lnTo>
                      <a:pt x="39839" y="16802"/>
                    </a:lnTo>
                    <a:lnTo>
                      <a:pt x="39922" y="16781"/>
                    </a:lnTo>
                    <a:lnTo>
                      <a:pt x="39985" y="16781"/>
                    </a:lnTo>
                    <a:lnTo>
                      <a:pt x="40027" y="16802"/>
                    </a:lnTo>
                    <a:lnTo>
                      <a:pt x="39964" y="16823"/>
                    </a:lnTo>
                    <a:lnTo>
                      <a:pt x="39964" y="16865"/>
                    </a:lnTo>
                    <a:lnTo>
                      <a:pt x="39860" y="16907"/>
                    </a:lnTo>
                    <a:lnTo>
                      <a:pt x="39839" y="16970"/>
                    </a:lnTo>
                    <a:lnTo>
                      <a:pt x="39860" y="17032"/>
                    </a:lnTo>
                    <a:lnTo>
                      <a:pt x="39922" y="17116"/>
                    </a:lnTo>
                    <a:lnTo>
                      <a:pt x="39922" y="17200"/>
                    </a:lnTo>
                    <a:lnTo>
                      <a:pt x="39943" y="17221"/>
                    </a:lnTo>
                    <a:lnTo>
                      <a:pt x="39985" y="17137"/>
                    </a:lnTo>
                    <a:lnTo>
                      <a:pt x="40048" y="17032"/>
                    </a:lnTo>
                    <a:lnTo>
                      <a:pt x="40090" y="16990"/>
                    </a:lnTo>
                    <a:lnTo>
                      <a:pt x="40132" y="16990"/>
                    </a:lnTo>
                    <a:lnTo>
                      <a:pt x="40090" y="17032"/>
                    </a:lnTo>
                    <a:lnTo>
                      <a:pt x="40090" y="17095"/>
                    </a:lnTo>
                    <a:lnTo>
                      <a:pt x="40048" y="17116"/>
                    </a:lnTo>
                    <a:lnTo>
                      <a:pt x="40048" y="17137"/>
                    </a:lnTo>
                    <a:lnTo>
                      <a:pt x="40090" y="17200"/>
                    </a:lnTo>
                    <a:lnTo>
                      <a:pt x="40069" y="17242"/>
                    </a:lnTo>
                    <a:lnTo>
                      <a:pt x="40132" y="17304"/>
                    </a:lnTo>
                    <a:lnTo>
                      <a:pt x="40152" y="17304"/>
                    </a:lnTo>
                    <a:lnTo>
                      <a:pt x="40173" y="17242"/>
                    </a:lnTo>
                    <a:lnTo>
                      <a:pt x="40257" y="17221"/>
                    </a:lnTo>
                    <a:lnTo>
                      <a:pt x="40278" y="17221"/>
                    </a:lnTo>
                    <a:lnTo>
                      <a:pt x="40278" y="17283"/>
                    </a:lnTo>
                    <a:lnTo>
                      <a:pt x="40236" y="17325"/>
                    </a:lnTo>
                    <a:lnTo>
                      <a:pt x="40236" y="17346"/>
                    </a:lnTo>
                    <a:lnTo>
                      <a:pt x="40278" y="17388"/>
                    </a:lnTo>
                    <a:lnTo>
                      <a:pt x="40278" y="17430"/>
                    </a:lnTo>
                    <a:lnTo>
                      <a:pt x="40299" y="17451"/>
                    </a:lnTo>
                    <a:lnTo>
                      <a:pt x="40299" y="17514"/>
                    </a:lnTo>
                    <a:lnTo>
                      <a:pt x="40362" y="17534"/>
                    </a:lnTo>
                    <a:lnTo>
                      <a:pt x="40383" y="17493"/>
                    </a:lnTo>
                    <a:lnTo>
                      <a:pt x="40487" y="17451"/>
                    </a:lnTo>
                    <a:lnTo>
                      <a:pt x="40508" y="17388"/>
                    </a:lnTo>
                    <a:lnTo>
                      <a:pt x="40508" y="17325"/>
                    </a:lnTo>
                    <a:lnTo>
                      <a:pt x="40445" y="17242"/>
                    </a:lnTo>
                    <a:lnTo>
                      <a:pt x="40466" y="17242"/>
                    </a:lnTo>
                    <a:lnTo>
                      <a:pt x="40508" y="17283"/>
                    </a:lnTo>
                    <a:lnTo>
                      <a:pt x="40550" y="17283"/>
                    </a:lnTo>
                    <a:lnTo>
                      <a:pt x="40550" y="17221"/>
                    </a:lnTo>
                    <a:lnTo>
                      <a:pt x="40508" y="17137"/>
                    </a:lnTo>
                    <a:lnTo>
                      <a:pt x="40508" y="17095"/>
                    </a:lnTo>
                    <a:lnTo>
                      <a:pt x="40571" y="17074"/>
                    </a:lnTo>
                    <a:lnTo>
                      <a:pt x="40571" y="16990"/>
                    </a:lnTo>
                    <a:lnTo>
                      <a:pt x="40571" y="16928"/>
                    </a:lnTo>
                    <a:lnTo>
                      <a:pt x="40508" y="16928"/>
                    </a:lnTo>
                    <a:lnTo>
                      <a:pt x="40466" y="16886"/>
                    </a:lnTo>
                    <a:lnTo>
                      <a:pt x="40466" y="16865"/>
                    </a:lnTo>
                    <a:lnTo>
                      <a:pt x="40487" y="16886"/>
                    </a:lnTo>
                    <a:lnTo>
                      <a:pt x="40571" y="16907"/>
                    </a:lnTo>
                    <a:lnTo>
                      <a:pt x="40613" y="16865"/>
                    </a:lnTo>
                    <a:lnTo>
                      <a:pt x="40592" y="16802"/>
                    </a:lnTo>
                    <a:lnTo>
                      <a:pt x="40550" y="16802"/>
                    </a:lnTo>
                    <a:lnTo>
                      <a:pt x="40508" y="16781"/>
                    </a:lnTo>
                    <a:lnTo>
                      <a:pt x="40592" y="16781"/>
                    </a:lnTo>
                    <a:lnTo>
                      <a:pt x="40655" y="16718"/>
                    </a:lnTo>
                    <a:lnTo>
                      <a:pt x="40655" y="16572"/>
                    </a:lnTo>
                    <a:lnTo>
                      <a:pt x="40676" y="16509"/>
                    </a:lnTo>
                    <a:lnTo>
                      <a:pt x="40696" y="16572"/>
                    </a:lnTo>
                    <a:lnTo>
                      <a:pt x="40696" y="16656"/>
                    </a:lnTo>
                    <a:lnTo>
                      <a:pt x="40717" y="16718"/>
                    </a:lnTo>
                    <a:lnTo>
                      <a:pt x="40696" y="16802"/>
                    </a:lnTo>
                    <a:lnTo>
                      <a:pt x="40759" y="16823"/>
                    </a:lnTo>
                    <a:lnTo>
                      <a:pt x="40822" y="16802"/>
                    </a:lnTo>
                    <a:lnTo>
                      <a:pt x="40864" y="16760"/>
                    </a:lnTo>
                    <a:lnTo>
                      <a:pt x="40906" y="16718"/>
                    </a:lnTo>
                    <a:lnTo>
                      <a:pt x="40906" y="16823"/>
                    </a:lnTo>
                    <a:lnTo>
                      <a:pt x="40927" y="16865"/>
                    </a:lnTo>
                    <a:lnTo>
                      <a:pt x="40989" y="16865"/>
                    </a:lnTo>
                    <a:lnTo>
                      <a:pt x="41010" y="16823"/>
                    </a:lnTo>
                    <a:lnTo>
                      <a:pt x="41010" y="16698"/>
                    </a:lnTo>
                    <a:lnTo>
                      <a:pt x="41010" y="16593"/>
                    </a:lnTo>
                    <a:lnTo>
                      <a:pt x="40969" y="16572"/>
                    </a:lnTo>
                    <a:lnTo>
                      <a:pt x="40927" y="16551"/>
                    </a:lnTo>
                    <a:lnTo>
                      <a:pt x="41010" y="16572"/>
                    </a:lnTo>
                    <a:lnTo>
                      <a:pt x="41094" y="16614"/>
                    </a:lnTo>
                    <a:lnTo>
                      <a:pt x="41115" y="16698"/>
                    </a:lnTo>
                    <a:lnTo>
                      <a:pt x="41178" y="16698"/>
                    </a:lnTo>
                    <a:lnTo>
                      <a:pt x="41199" y="16656"/>
                    </a:lnTo>
                    <a:lnTo>
                      <a:pt x="41199" y="16509"/>
                    </a:lnTo>
                    <a:lnTo>
                      <a:pt x="41136" y="16446"/>
                    </a:lnTo>
                    <a:lnTo>
                      <a:pt x="41031" y="16363"/>
                    </a:lnTo>
                    <a:lnTo>
                      <a:pt x="41010" y="16300"/>
                    </a:lnTo>
                    <a:lnTo>
                      <a:pt x="41031" y="16300"/>
                    </a:lnTo>
                    <a:lnTo>
                      <a:pt x="41094" y="16363"/>
                    </a:lnTo>
                    <a:lnTo>
                      <a:pt x="41199" y="16446"/>
                    </a:lnTo>
                    <a:lnTo>
                      <a:pt x="41220" y="16509"/>
                    </a:lnTo>
                    <a:lnTo>
                      <a:pt x="41387" y="16509"/>
                    </a:lnTo>
                    <a:lnTo>
                      <a:pt x="41408" y="16446"/>
                    </a:lnTo>
                    <a:lnTo>
                      <a:pt x="41387" y="16384"/>
                    </a:lnTo>
                    <a:lnTo>
                      <a:pt x="41324" y="16363"/>
                    </a:lnTo>
                    <a:lnTo>
                      <a:pt x="41282" y="16300"/>
                    </a:lnTo>
                    <a:lnTo>
                      <a:pt x="41178" y="16300"/>
                    </a:lnTo>
                    <a:lnTo>
                      <a:pt x="41115" y="16258"/>
                    </a:lnTo>
                    <a:lnTo>
                      <a:pt x="41136" y="16153"/>
                    </a:lnTo>
                    <a:lnTo>
                      <a:pt x="41178" y="16195"/>
                    </a:lnTo>
                    <a:lnTo>
                      <a:pt x="41241" y="16258"/>
                    </a:lnTo>
                    <a:lnTo>
                      <a:pt x="41324" y="16258"/>
                    </a:lnTo>
                    <a:lnTo>
                      <a:pt x="41345" y="16195"/>
                    </a:lnTo>
                    <a:lnTo>
                      <a:pt x="41324" y="16133"/>
                    </a:lnTo>
                    <a:lnTo>
                      <a:pt x="41282" y="16091"/>
                    </a:lnTo>
                    <a:lnTo>
                      <a:pt x="41282" y="16049"/>
                    </a:lnTo>
                    <a:lnTo>
                      <a:pt x="41324" y="16028"/>
                    </a:lnTo>
                    <a:lnTo>
                      <a:pt x="41345" y="16049"/>
                    </a:lnTo>
                    <a:lnTo>
                      <a:pt x="41429" y="16091"/>
                    </a:lnTo>
                    <a:lnTo>
                      <a:pt x="41429" y="16153"/>
                    </a:lnTo>
                    <a:lnTo>
                      <a:pt x="41408" y="16237"/>
                    </a:lnTo>
                    <a:lnTo>
                      <a:pt x="41513" y="16258"/>
                    </a:lnTo>
                    <a:lnTo>
                      <a:pt x="41617" y="16279"/>
                    </a:lnTo>
                    <a:lnTo>
                      <a:pt x="41701" y="16258"/>
                    </a:lnTo>
                    <a:lnTo>
                      <a:pt x="41764" y="16258"/>
                    </a:lnTo>
                    <a:lnTo>
                      <a:pt x="41826" y="16174"/>
                    </a:lnTo>
                    <a:lnTo>
                      <a:pt x="41826" y="16133"/>
                    </a:lnTo>
                    <a:lnTo>
                      <a:pt x="41638" y="16133"/>
                    </a:lnTo>
                    <a:lnTo>
                      <a:pt x="41617" y="16091"/>
                    </a:lnTo>
                    <a:lnTo>
                      <a:pt x="41659" y="16049"/>
                    </a:lnTo>
                    <a:lnTo>
                      <a:pt x="41743" y="16070"/>
                    </a:lnTo>
                    <a:lnTo>
                      <a:pt x="41805" y="16049"/>
                    </a:lnTo>
                    <a:lnTo>
                      <a:pt x="41764" y="15986"/>
                    </a:lnTo>
                    <a:lnTo>
                      <a:pt x="41722" y="15965"/>
                    </a:lnTo>
                    <a:lnTo>
                      <a:pt x="41743" y="15944"/>
                    </a:lnTo>
                    <a:lnTo>
                      <a:pt x="41722" y="15881"/>
                    </a:lnTo>
                    <a:lnTo>
                      <a:pt x="41659" y="15861"/>
                    </a:lnTo>
                    <a:lnTo>
                      <a:pt x="41596" y="15881"/>
                    </a:lnTo>
                    <a:lnTo>
                      <a:pt x="41638" y="15819"/>
                    </a:lnTo>
                    <a:lnTo>
                      <a:pt x="41701" y="15756"/>
                    </a:lnTo>
                    <a:lnTo>
                      <a:pt x="41722" y="15777"/>
                    </a:lnTo>
                    <a:lnTo>
                      <a:pt x="41764" y="15819"/>
                    </a:lnTo>
                    <a:lnTo>
                      <a:pt x="41826" y="15881"/>
                    </a:lnTo>
                    <a:lnTo>
                      <a:pt x="41826" y="15965"/>
                    </a:lnTo>
                    <a:lnTo>
                      <a:pt x="41952" y="15965"/>
                    </a:lnTo>
                    <a:lnTo>
                      <a:pt x="42015" y="15944"/>
                    </a:lnTo>
                    <a:lnTo>
                      <a:pt x="42036" y="15923"/>
                    </a:lnTo>
                    <a:lnTo>
                      <a:pt x="42015" y="15840"/>
                    </a:lnTo>
                    <a:lnTo>
                      <a:pt x="41931" y="15777"/>
                    </a:lnTo>
                    <a:lnTo>
                      <a:pt x="41931" y="15714"/>
                    </a:lnTo>
                    <a:lnTo>
                      <a:pt x="41910" y="15651"/>
                    </a:lnTo>
                    <a:lnTo>
                      <a:pt x="41805" y="15651"/>
                    </a:lnTo>
                    <a:lnTo>
                      <a:pt x="41847" y="15547"/>
                    </a:lnTo>
                    <a:lnTo>
                      <a:pt x="41805" y="15463"/>
                    </a:lnTo>
                    <a:lnTo>
                      <a:pt x="41701" y="15463"/>
                    </a:lnTo>
                    <a:lnTo>
                      <a:pt x="41743" y="15400"/>
                    </a:lnTo>
                    <a:lnTo>
                      <a:pt x="41722" y="15358"/>
                    </a:lnTo>
                    <a:lnTo>
                      <a:pt x="41596" y="15442"/>
                    </a:lnTo>
                    <a:lnTo>
                      <a:pt x="41533" y="15526"/>
                    </a:lnTo>
                    <a:lnTo>
                      <a:pt x="41554" y="15651"/>
                    </a:lnTo>
                    <a:lnTo>
                      <a:pt x="41533" y="15651"/>
                    </a:lnTo>
                    <a:lnTo>
                      <a:pt x="41492" y="15609"/>
                    </a:lnTo>
                    <a:lnTo>
                      <a:pt x="41492" y="15442"/>
                    </a:lnTo>
                    <a:lnTo>
                      <a:pt x="41450" y="15421"/>
                    </a:lnTo>
                    <a:lnTo>
                      <a:pt x="41408" y="15442"/>
                    </a:lnTo>
                    <a:lnTo>
                      <a:pt x="41408" y="15526"/>
                    </a:lnTo>
                    <a:lnTo>
                      <a:pt x="41324" y="15651"/>
                    </a:lnTo>
                    <a:lnTo>
                      <a:pt x="41282" y="15714"/>
                    </a:lnTo>
                    <a:lnTo>
                      <a:pt x="41282" y="15714"/>
                    </a:lnTo>
                    <a:lnTo>
                      <a:pt x="41303" y="15630"/>
                    </a:lnTo>
                    <a:lnTo>
                      <a:pt x="41303" y="15505"/>
                    </a:lnTo>
                    <a:lnTo>
                      <a:pt x="41387" y="15358"/>
                    </a:lnTo>
                    <a:lnTo>
                      <a:pt x="41387" y="15296"/>
                    </a:lnTo>
                    <a:lnTo>
                      <a:pt x="41282" y="15317"/>
                    </a:lnTo>
                    <a:lnTo>
                      <a:pt x="41178" y="15442"/>
                    </a:lnTo>
                    <a:lnTo>
                      <a:pt x="41178" y="15505"/>
                    </a:lnTo>
                    <a:lnTo>
                      <a:pt x="41094" y="15568"/>
                    </a:lnTo>
                    <a:lnTo>
                      <a:pt x="41010" y="15568"/>
                    </a:lnTo>
                    <a:lnTo>
                      <a:pt x="41010" y="15505"/>
                    </a:lnTo>
                    <a:lnTo>
                      <a:pt x="41073" y="15400"/>
                    </a:lnTo>
                    <a:lnTo>
                      <a:pt x="41199" y="15337"/>
                    </a:lnTo>
                    <a:lnTo>
                      <a:pt x="41241" y="15233"/>
                    </a:lnTo>
                    <a:lnTo>
                      <a:pt x="41303" y="15149"/>
                    </a:lnTo>
                    <a:lnTo>
                      <a:pt x="41345" y="15149"/>
                    </a:lnTo>
                    <a:lnTo>
                      <a:pt x="41429" y="15086"/>
                    </a:lnTo>
                    <a:lnTo>
                      <a:pt x="41450" y="15024"/>
                    </a:lnTo>
                    <a:lnTo>
                      <a:pt x="41387" y="15003"/>
                    </a:lnTo>
                    <a:lnTo>
                      <a:pt x="41282" y="15086"/>
                    </a:lnTo>
                    <a:lnTo>
                      <a:pt x="41199" y="15149"/>
                    </a:lnTo>
                    <a:lnTo>
                      <a:pt x="41115" y="15191"/>
                    </a:lnTo>
                    <a:lnTo>
                      <a:pt x="41010" y="15296"/>
                    </a:lnTo>
                    <a:lnTo>
                      <a:pt x="41073" y="15191"/>
                    </a:lnTo>
                    <a:lnTo>
                      <a:pt x="41136" y="15086"/>
                    </a:lnTo>
                    <a:lnTo>
                      <a:pt x="41115" y="15086"/>
                    </a:lnTo>
                    <a:lnTo>
                      <a:pt x="41010" y="15107"/>
                    </a:lnTo>
                    <a:lnTo>
                      <a:pt x="40969" y="15149"/>
                    </a:lnTo>
                    <a:lnTo>
                      <a:pt x="40801" y="15128"/>
                    </a:lnTo>
                    <a:lnTo>
                      <a:pt x="40696" y="15128"/>
                    </a:lnTo>
                    <a:lnTo>
                      <a:pt x="40655" y="15086"/>
                    </a:lnTo>
                    <a:lnTo>
                      <a:pt x="40759" y="15086"/>
                    </a:lnTo>
                    <a:lnTo>
                      <a:pt x="40969" y="15024"/>
                    </a:lnTo>
                    <a:lnTo>
                      <a:pt x="40864" y="14982"/>
                    </a:lnTo>
                    <a:lnTo>
                      <a:pt x="40780" y="14919"/>
                    </a:lnTo>
                    <a:lnTo>
                      <a:pt x="40864" y="14919"/>
                    </a:lnTo>
                    <a:lnTo>
                      <a:pt x="40927" y="14898"/>
                    </a:lnTo>
                    <a:lnTo>
                      <a:pt x="40885" y="14793"/>
                    </a:lnTo>
                    <a:lnTo>
                      <a:pt x="40801" y="14773"/>
                    </a:lnTo>
                    <a:lnTo>
                      <a:pt x="40801" y="14731"/>
                    </a:lnTo>
                    <a:lnTo>
                      <a:pt x="40885" y="14689"/>
                    </a:lnTo>
                    <a:lnTo>
                      <a:pt x="40885" y="14605"/>
                    </a:lnTo>
                    <a:lnTo>
                      <a:pt x="40864" y="14480"/>
                    </a:lnTo>
                    <a:lnTo>
                      <a:pt x="40822" y="14417"/>
                    </a:lnTo>
                    <a:lnTo>
                      <a:pt x="40696" y="14480"/>
                    </a:lnTo>
                    <a:lnTo>
                      <a:pt x="40655" y="14521"/>
                    </a:lnTo>
                    <a:lnTo>
                      <a:pt x="40592" y="14501"/>
                    </a:lnTo>
                    <a:lnTo>
                      <a:pt x="40571" y="14521"/>
                    </a:lnTo>
                    <a:lnTo>
                      <a:pt x="40550" y="14501"/>
                    </a:lnTo>
                    <a:lnTo>
                      <a:pt x="40592" y="14417"/>
                    </a:lnTo>
                    <a:lnTo>
                      <a:pt x="40613" y="14312"/>
                    </a:lnTo>
                    <a:lnTo>
                      <a:pt x="40759" y="14291"/>
                    </a:lnTo>
                    <a:lnTo>
                      <a:pt x="40801" y="14249"/>
                    </a:lnTo>
                    <a:lnTo>
                      <a:pt x="40801" y="14103"/>
                    </a:lnTo>
                    <a:lnTo>
                      <a:pt x="40780" y="14061"/>
                    </a:lnTo>
                    <a:lnTo>
                      <a:pt x="40696" y="14145"/>
                    </a:lnTo>
                    <a:lnTo>
                      <a:pt x="40571" y="14249"/>
                    </a:lnTo>
                    <a:lnTo>
                      <a:pt x="40508" y="14312"/>
                    </a:lnTo>
                    <a:lnTo>
                      <a:pt x="40445" y="14375"/>
                    </a:lnTo>
                    <a:lnTo>
                      <a:pt x="40445" y="14480"/>
                    </a:lnTo>
                    <a:lnTo>
                      <a:pt x="40445" y="14563"/>
                    </a:lnTo>
                    <a:lnTo>
                      <a:pt x="40278" y="14291"/>
                    </a:lnTo>
                    <a:lnTo>
                      <a:pt x="40278" y="14187"/>
                    </a:lnTo>
                    <a:lnTo>
                      <a:pt x="40278" y="14082"/>
                    </a:lnTo>
                    <a:lnTo>
                      <a:pt x="40341" y="13998"/>
                    </a:lnTo>
                    <a:lnTo>
                      <a:pt x="40424" y="13873"/>
                    </a:lnTo>
                    <a:lnTo>
                      <a:pt x="40466" y="13789"/>
                    </a:lnTo>
                    <a:lnTo>
                      <a:pt x="40424" y="13768"/>
                    </a:lnTo>
                    <a:lnTo>
                      <a:pt x="40362" y="13831"/>
                    </a:lnTo>
                    <a:lnTo>
                      <a:pt x="40299" y="13894"/>
                    </a:lnTo>
                    <a:lnTo>
                      <a:pt x="40299" y="13936"/>
                    </a:lnTo>
                    <a:lnTo>
                      <a:pt x="40194" y="13977"/>
                    </a:lnTo>
                    <a:lnTo>
                      <a:pt x="40152" y="14061"/>
                    </a:lnTo>
                    <a:lnTo>
                      <a:pt x="40152" y="14103"/>
                    </a:lnTo>
                    <a:lnTo>
                      <a:pt x="40069" y="14249"/>
                    </a:lnTo>
                    <a:lnTo>
                      <a:pt x="40027" y="14270"/>
                    </a:lnTo>
                    <a:lnTo>
                      <a:pt x="40027" y="14187"/>
                    </a:lnTo>
                    <a:lnTo>
                      <a:pt x="40069" y="14082"/>
                    </a:lnTo>
                    <a:lnTo>
                      <a:pt x="40173" y="13894"/>
                    </a:lnTo>
                    <a:lnTo>
                      <a:pt x="40215" y="13852"/>
                    </a:lnTo>
                    <a:lnTo>
                      <a:pt x="40194" y="13768"/>
                    </a:lnTo>
                    <a:lnTo>
                      <a:pt x="40111" y="13768"/>
                    </a:lnTo>
                    <a:lnTo>
                      <a:pt x="40048" y="13852"/>
                    </a:lnTo>
                    <a:lnTo>
                      <a:pt x="40048" y="13936"/>
                    </a:lnTo>
                    <a:lnTo>
                      <a:pt x="40006" y="13957"/>
                    </a:lnTo>
                    <a:lnTo>
                      <a:pt x="40006" y="13873"/>
                    </a:lnTo>
                    <a:lnTo>
                      <a:pt x="40069" y="13747"/>
                    </a:lnTo>
                    <a:lnTo>
                      <a:pt x="40090" y="13685"/>
                    </a:lnTo>
                    <a:lnTo>
                      <a:pt x="40048" y="13622"/>
                    </a:lnTo>
                    <a:lnTo>
                      <a:pt x="39943" y="13580"/>
                    </a:lnTo>
                    <a:lnTo>
                      <a:pt x="39964" y="13559"/>
                    </a:lnTo>
                    <a:lnTo>
                      <a:pt x="39901" y="13517"/>
                    </a:lnTo>
                    <a:lnTo>
                      <a:pt x="39776" y="13517"/>
                    </a:lnTo>
                    <a:lnTo>
                      <a:pt x="39692" y="13538"/>
                    </a:lnTo>
                    <a:lnTo>
                      <a:pt x="39734" y="13454"/>
                    </a:lnTo>
                    <a:lnTo>
                      <a:pt x="39818" y="13433"/>
                    </a:lnTo>
                    <a:lnTo>
                      <a:pt x="39713" y="13413"/>
                    </a:lnTo>
                    <a:lnTo>
                      <a:pt x="39567" y="13413"/>
                    </a:lnTo>
                    <a:lnTo>
                      <a:pt x="39504" y="13517"/>
                    </a:lnTo>
                    <a:lnTo>
                      <a:pt x="39504" y="13433"/>
                    </a:lnTo>
                    <a:lnTo>
                      <a:pt x="39671" y="13350"/>
                    </a:lnTo>
                    <a:lnTo>
                      <a:pt x="39818" y="13329"/>
                    </a:lnTo>
                    <a:lnTo>
                      <a:pt x="39860" y="13371"/>
                    </a:lnTo>
                    <a:lnTo>
                      <a:pt x="39964" y="13392"/>
                    </a:lnTo>
                    <a:lnTo>
                      <a:pt x="39985" y="13350"/>
                    </a:lnTo>
                    <a:lnTo>
                      <a:pt x="40027" y="13266"/>
                    </a:lnTo>
                    <a:lnTo>
                      <a:pt x="39943" y="13266"/>
                    </a:lnTo>
                    <a:lnTo>
                      <a:pt x="39839" y="13245"/>
                    </a:lnTo>
                    <a:lnTo>
                      <a:pt x="39734" y="13182"/>
                    </a:lnTo>
                    <a:lnTo>
                      <a:pt x="39650" y="13182"/>
                    </a:lnTo>
                    <a:lnTo>
                      <a:pt x="39650" y="13287"/>
                    </a:lnTo>
                    <a:lnTo>
                      <a:pt x="39608" y="13287"/>
                    </a:lnTo>
                    <a:lnTo>
                      <a:pt x="39608" y="13245"/>
                    </a:lnTo>
                    <a:lnTo>
                      <a:pt x="39629" y="13182"/>
                    </a:lnTo>
                    <a:lnTo>
                      <a:pt x="39629" y="13140"/>
                    </a:lnTo>
                    <a:lnTo>
                      <a:pt x="39525" y="13140"/>
                    </a:lnTo>
                    <a:lnTo>
                      <a:pt x="39525" y="13182"/>
                    </a:lnTo>
                    <a:lnTo>
                      <a:pt x="39462" y="13224"/>
                    </a:lnTo>
                    <a:lnTo>
                      <a:pt x="39441" y="13161"/>
                    </a:lnTo>
                    <a:lnTo>
                      <a:pt x="39441" y="13078"/>
                    </a:lnTo>
                    <a:lnTo>
                      <a:pt x="39399" y="13057"/>
                    </a:lnTo>
                    <a:lnTo>
                      <a:pt x="39357" y="13078"/>
                    </a:lnTo>
                    <a:lnTo>
                      <a:pt x="39316" y="13036"/>
                    </a:lnTo>
                    <a:lnTo>
                      <a:pt x="39232" y="12994"/>
                    </a:lnTo>
                    <a:lnTo>
                      <a:pt x="39148" y="12994"/>
                    </a:lnTo>
                    <a:lnTo>
                      <a:pt x="39232" y="12910"/>
                    </a:lnTo>
                    <a:lnTo>
                      <a:pt x="39295" y="12868"/>
                    </a:lnTo>
                    <a:lnTo>
                      <a:pt x="39441" y="12973"/>
                    </a:lnTo>
                    <a:lnTo>
                      <a:pt x="39504" y="12973"/>
                    </a:lnTo>
                    <a:lnTo>
                      <a:pt x="39462" y="12931"/>
                    </a:lnTo>
                    <a:lnTo>
                      <a:pt x="39169" y="12764"/>
                    </a:lnTo>
                    <a:lnTo>
                      <a:pt x="39044" y="12743"/>
                    </a:lnTo>
                    <a:lnTo>
                      <a:pt x="39023" y="12722"/>
                    </a:lnTo>
                    <a:lnTo>
                      <a:pt x="39106" y="12722"/>
                    </a:lnTo>
                    <a:lnTo>
                      <a:pt x="39316" y="12806"/>
                    </a:lnTo>
                    <a:lnTo>
                      <a:pt x="39441" y="12806"/>
                    </a:lnTo>
                    <a:lnTo>
                      <a:pt x="39650" y="12848"/>
                    </a:lnTo>
                    <a:lnTo>
                      <a:pt x="39692" y="12848"/>
                    </a:lnTo>
                    <a:lnTo>
                      <a:pt x="39671" y="12806"/>
                    </a:lnTo>
                    <a:lnTo>
                      <a:pt x="39671" y="12722"/>
                    </a:lnTo>
                    <a:lnTo>
                      <a:pt x="39629" y="12659"/>
                    </a:lnTo>
                    <a:lnTo>
                      <a:pt x="39546" y="12638"/>
                    </a:lnTo>
                    <a:lnTo>
                      <a:pt x="39462" y="12596"/>
                    </a:lnTo>
                    <a:lnTo>
                      <a:pt x="39483" y="12555"/>
                    </a:lnTo>
                    <a:lnTo>
                      <a:pt x="39546" y="12555"/>
                    </a:lnTo>
                    <a:lnTo>
                      <a:pt x="39567" y="12617"/>
                    </a:lnTo>
                    <a:lnTo>
                      <a:pt x="39629" y="12638"/>
                    </a:lnTo>
                    <a:lnTo>
                      <a:pt x="39671" y="12617"/>
                    </a:lnTo>
                    <a:lnTo>
                      <a:pt x="39776" y="12617"/>
                    </a:lnTo>
                    <a:lnTo>
                      <a:pt x="39797" y="12596"/>
                    </a:lnTo>
                    <a:lnTo>
                      <a:pt x="39797" y="12534"/>
                    </a:lnTo>
                    <a:lnTo>
                      <a:pt x="39734" y="12513"/>
                    </a:lnTo>
                    <a:lnTo>
                      <a:pt x="39734" y="12450"/>
                    </a:lnTo>
                    <a:lnTo>
                      <a:pt x="39671" y="12387"/>
                    </a:lnTo>
                    <a:lnTo>
                      <a:pt x="39588" y="12408"/>
                    </a:lnTo>
                    <a:lnTo>
                      <a:pt x="39525" y="12450"/>
                    </a:lnTo>
                    <a:lnTo>
                      <a:pt x="39378" y="12450"/>
                    </a:lnTo>
                    <a:lnTo>
                      <a:pt x="39357" y="12513"/>
                    </a:lnTo>
                    <a:lnTo>
                      <a:pt x="39316" y="12513"/>
                    </a:lnTo>
                    <a:lnTo>
                      <a:pt x="39274" y="12429"/>
                    </a:lnTo>
                    <a:lnTo>
                      <a:pt x="39378" y="12387"/>
                    </a:lnTo>
                    <a:lnTo>
                      <a:pt x="39525" y="12387"/>
                    </a:lnTo>
                    <a:lnTo>
                      <a:pt x="39567" y="12345"/>
                    </a:lnTo>
                    <a:lnTo>
                      <a:pt x="39692" y="12345"/>
                    </a:lnTo>
                    <a:lnTo>
                      <a:pt x="39734" y="12304"/>
                    </a:lnTo>
                    <a:lnTo>
                      <a:pt x="39650" y="12283"/>
                    </a:lnTo>
                    <a:lnTo>
                      <a:pt x="39546" y="12241"/>
                    </a:lnTo>
                    <a:lnTo>
                      <a:pt x="39525" y="12199"/>
                    </a:lnTo>
                    <a:lnTo>
                      <a:pt x="39588" y="12241"/>
                    </a:lnTo>
                    <a:lnTo>
                      <a:pt x="39776" y="12241"/>
                    </a:lnTo>
                    <a:lnTo>
                      <a:pt x="39839" y="12283"/>
                    </a:lnTo>
                    <a:lnTo>
                      <a:pt x="39964" y="12429"/>
                    </a:lnTo>
                    <a:lnTo>
                      <a:pt x="40048" y="12450"/>
                    </a:lnTo>
                    <a:lnTo>
                      <a:pt x="40090" y="12429"/>
                    </a:lnTo>
                    <a:lnTo>
                      <a:pt x="40111" y="12492"/>
                    </a:lnTo>
                    <a:lnTo>
                      <a:pt x="40173" y="12513"/>
                    </a:lnTo>
                    <a:lnTo>
                      <a:pt x="40215" y="12450"/>
                    </a:lnTo>
                    <a:lnTo>
                      <a:pt x="40278" y="12450"/>
                    </a:lnTo>
                    <a:lnTo>
                      <a:pt x="40320" y="12555"/>
                    </a:lnTo>
                    <a:lnTo>
                      <a:pt x="40404" y="12555"/>
                    </a:lnTo>
                    <a:lnTo>
                      <a:pt x="40466" y="12534"/>
                    </a:lnTo>
                    <a:lnTo>
                      <a:pt x="40466" y="12408"/>
                    </a:lnTo>
                    <a:lnTo>
                      <a:pt x="40404" y="12324"/>
                    </a:lnTo>
                    <a:lnTo>
                      <a:pt x="40383" y="12241"/>
                    </a:lnTo>
                    <a:lnTo>
                      <a:pt x="40278" y="12199"/>
                    </a:lnTo>
                    <a:lnTo>
                      <a:pt x="40194" y="12136"/>
                    </a:lnTo>
                    <a:lnTo>
                      <a:pt x="40152" y="12115"/>
                    </a:lnTo>
                    <a:lnTo>
                      <a:pt x="40090" y="12136"/>
                    </a:lnTo>
                    <a:lnTo>
                      <a:pt x="40048" y="12178"/>
                    </a:lnTo>
                    <a:lnTo>
                      <a:pt x="39964" y="12115"/>
                    </a:lnTo>
                    <a:lnTo>
                      <a:pt x="39797" y="11990"/>
                    </a:lnTo>
                    <a:lnTo>
                      <a:pt x="39692" y="11969"/>
                    </a:lnTo>
                    <a:lnTo>
                      <a:pt x="39483" y="11990"/>
                    </a:lnTo>
                    <a:lnTo>
                      <a:pt x="39420" y="11969"/>
                    </a:lnTo>
                    <a:lnTo>
                      <a:pt x="39588" y="11927"/>
                    </a:lnTo>
                    <a:lnTo>
                      <a:pt x="39671" y="11864"/>
                    </a:lnTo>
                    <a:lnTo>
                      <a:pt x="39755" y="11864"/>
                    </a:lnTo>
                    <a:lnTo>
                      <a:pt x="39776" y="11885"/>
                    </a:lnTo>
                    <a:lnTo>
                      <a:pt x="39860" y="11885"/>
                    </a:lnTo>
                    <a:lnTo>
                      <a:pt x="39943" y="11822"/>
                    </a:lnTo>
                    <a:lnTo>
                      <a:pt x="40006" y="11780"/>
                    </a:lnTo>
                    <a:lnTo>
                      <a:pt x="40173" y="11780"/>
                    </a:lnTo>
                    <a:lnTo>
                      <a:pt x="40257" y="11822"/>
                    </a:lnTo>
                    <a:lnTo>
                      <a:pt x="40383" y="11822"/>
                    </a:lnTo>
                    <a:lnTo>
                      <a:pt x="40424" y="11760"/>
                    </a:lnTo>
                    <a:lnTo>
                      <a:pt x="40466" y="11676"/>
                    </a:lnTo>
                    <a:lnTo>
                      <a:pt x="40404" y="11592"/>
                    </a:lnTo>
                    <a:lnTo>
                      <a:pt x="40383" y="11467"/>
                    </a:lnTo>
                    <a:lnTo>
                      <a:pt x="40278" y="11236"/>
                    </a:lnTo>
                    <a:lnTo>
                      <a:pt x="40257" y="11090"/>
                    </a:lnTo>
                    <a:lnTo>
                      <a:pt x="40194" y="11132"/>
                    </a:lnTo>
                    <a:lnTo>
                      <a:pt x="40173" y="11090"/>
                    </a:lnTo>
                    <a:lnTo>
                      <a:pt x="40090" y="11132"/>
                    </a:lnTo>
                    <a:lnTo>
                      <a:pt x="40090" y="11174"/>
                    </a:lnTo>
                    <a:lnTo>
                      <a:pt x="40048" y="11278"/>
                    </a:lnTo>
                    <a:lnTo>
                      <a:pt x="40069" y="11299"/>
                    </a:lnTo>
                    <a:lnTo>
                      <a:pt x="40069" y="11383"/>
                    </a:lnTo>
                    <a:lnTo>
                      <a:pt x="40006" y="11404"/>
                    </a:lnTo>
                    <a:lnTo>
                      <a:pt x="39901" y="11467"/>
                    </a:lnTo>
                    <a:lnTo>
                      <a:pt x="39839" y="11550"/>
                    </a:lnTo>
                    <a:lnTo>
                      <a:pt x="39734" y="11508"/>
                    </a:lnTo>
                    <a:lnTo>
                      <a:pt x="39650" y="11488"/>
                    </a:lnTo>
                    <a:lnTo>
                      <a:pt x="39546" y="11508"/>
                    </a:lnTo>
                    <a:lnTo>
                      <a:pt x="39462" y="11613"/>
                    </a:lnTo>
                    <a:lnTo>
                      <a:pt x="39357" y="11718"/>
                    </a:lnTo>
                    <a:lnTo>
                      <a:pt x="39316" y="11697"/>
                    </a:lnTo>
                    <a:lnTo>
                      <a:pt x="39232" y="11676"/>
                    </a:lnTo>
                    <a:lnTo>
                      <a:pt x="39127" y="11697"/>
                    </a:lnTo>
                    <a:lnTo>
                      <a:pt x="39085" y="11697"/>
                    </a:lnTo>
                    <a:lnTo>
                      <a:pt x="39190" y="11592"/>
                    </a:lnTo>
                    <a:lnTo>
                      <a:pt x="39232" y="11571"/>
                    </a:lnTo>
                    <a:lnTo>
                      <a:pt x="39316" y="11613"/>
                    </a:lnTo>
                    <a:lnTo>
                      <a:pt x="39420" y="11571"/>
                    </a:lnTo>
                    <a:lnTo>
                      <a:pt x="39462" y="11467"/>
                    </a:lnTo>
                    <a:lnTo>
                      <a:pt x="39546" y="11404"/>
                    </a:lnTo>
                    <a:lnTo>
                      <a:pt x="39588" y="11404"/>
                    </a:lnTo>
                    <a:lnTo>
                      <a:pt x="39692" y="11362"/>
                    </a:lnTo>
                    <a:lnTo>
                      <a:pt x="39776" y="11299"/>
                    </a:lnTo>
                    <a:lnTo>
                      <a:pt x="39776" y="11174"/>
                    </a:lnTo>
                    <a:lnTo>
                      <a:pt x="39776" y="11132"/>
                    </a:lnTo>
                    <a:lnTo>
                      <a:pt x="39692" y="11132"/>
                    </a:lnTo>
                    <a:lnTo>
                      <a:pt x="39629" y="11153"/>
                    </a:lnTo>
                    <a:lnTo>
                      <a:pt x="39546" y="11132"/>
                    </a:lnTo>
                    <a:lnTo>
                      <a:pt x="39420" y="11132"/>
                    </a:lnTo>
                    <a:lnTo>
                      <a:pt x="39253" y="11278"/>
                    </a:lnTo>
                    <a:lnTo>
                      <a:pt x="39148" y="11383"/>
                    </a:lnTo>
                    <a:lnTo>
                      <a:pt x="38960" y="11404"/>
                    </a:lnTo>
                    <a:lnTo>
                      <a:pt x="39023" y="11362"/>
                    </a:lnTo>
                    <a:lnTo>
                      <a:pt x="39148" y="11341"/>
                    </a:lnTo>
                    <a:lnTo>
                      <a:pt x="39169" y="11257"/>
                    </a:lnTo>
                    <a:lnTo>
                      <a:pt x="39127" y="11236"/>
                    </a:lnTo>
                    <a:lnTo>
                      <a:pt x="39023" y="11236"/>
                    </a:lnTo>
                    <a:lnTo>
                      <a:pt x="39190" y="11153"/>
                    </a:lnTo>
                    <a:lnTo>
                      <a:pt x="39295" y="11153"/>
                    </a:lnTo>
                    <a:lnTo>
                      <a:pt x="39441" y="11048"/>
                    </a:lnTo>
                    <a:lnTo>
                      <a:pt x="39567" y="11048"/>
                    </a:lnTo>
                    <a:lnTo>
                      <a:pt x="39650" y="11027"/>
                    </a:lnTo>
                    <a:lnTo>
                      <a:pt x="39839" y="11027"/>
                    </a:lnTo>
                    <a:lnTo>
                      <a:pt x="39922" y="10944"/>
                    </a:lnTo>
                    <a:lnTo>
                      <a:pt x="39964" y="10881"/>
                    </a:lnTo>
                    <a:lnTo>
                      <a:pt x="39985" y="10839"/>
                    </a:lnTo>
                    <a:lnTo>
                      <a:pt x="40069" y="10818"/>
                    </a:lnTo>
                    <a:lnTo>
                      <a:pt x="40069" y="10923"/>
                    </a:lnTo>
                    <a:lnTo>
                      <a:pt x="40132" y="10944"/>
                    </a:lnTo>
                    <a:lnTo>
                      <a:pt x="40236" y="10839"/>
                    </a:lnTo>
                    <a:lnTo>
                      <a:pt x="40257" y="10734"/>
                    </a:lnTo>
                    <a:lnTo>
                      <a:pt x="40236" y="10672"/>
                    </a:lnTo>
                    <a:lnTo>
                      <a:pt x="40152" y="10630"/>
                    </a:lnTo>
                    <a:lnTo>
                      <a:pt x="40090" y="10525"/>
                    </a:lnTo>
                    <a:lnTo>
                      <a:pt x="39964" y="10400"/>
                    </a:lnTo>
                    <a:lnTo>
                      <a:pt x="39922" y="10295"/>
                    </a:lnTo>
                    <a:lnTo>
                      <a:pt x="39839" y="10295"/>
                    </a:lnTo>
                    <a:lnTo>
                      <a:pt x="39755" y="10337"/>
                    </a:lnTo>
                    <a:lnTo>
                      <a:pt x="39713" y="10400"/>
                    </a:lnTo>
                    <a:lnTo>
                      <a:pt x="39629" y="10420"/>
                    </a:lnTo>
                    <a:lnTo>
                      <a:pt x="39525" y="10504"/>
                    </a:lnTo>
                    <a:lnTo>
                      <a:pt x="39420" y="10504"/>
                    </a:lnTo>
                    <a:lnTo>
                      <a:pt x="39336" y="10567"/>
                    </a:lnTo>
                    <a:lnTo>
                      <a:pt x="39316" y="10546"/>
                    </a:lnTo>
                    <a:lnTo>
                      <a:pt x="39336" y="10441"/>
                    </a:lnTo>
                    <a:lnTo>
                      <a:pt x="39420" y="10400"/>
                    </a:lnTo>
                    <a:lnTo>
                      <a:pt x="39525" y="10400"/>
                    </a:lnTo>
                    <a:lnTo>
                      <a:pt x="39650" y="10253"/>
                    </a:lnTo>
                    <a:lnTo>
                      <a:pt x="39713" y="10190"/>
                    </a:lnTo>
                    <a:lnTo>
                      <a:pt x="39713" y="10127"/>
                    </a:lnTo>
                    <a:lnTo>
                      <a:pt x="39629" y="10148"/>
                    </a:lnTo>
                    <a:lnTo>
                      <a:pt x="39462" y="10211"/>
                    </a:lnTo>
                    <a:lnTo>
                      <a:pt x="39316" y="10316"/>
                    </a:lnTo>
                    <a:lnTo>
                      <a:pt x="39253" y="10316"/>
                    </a:lnTo>
                    <a:lnTo>
                      <a:pt x="39211" y="10358"/>
                    </a:lnTo>
                    <a:lnTo>
                      <a:pt x="39169" y="10441"/>
                    </a:lnTo>
                    <a:lnTo>
                      <a:pt x="39106" y="10630"/>
                    </a:lnTo>
                    <a:lnTo>
                      <a:pt x="38918" y="10839"/>
                    </a:lnTo>
                    <a:lnTo>
                      <a:pt x="38730" y="10944"/>
                    </a:lnTo>
                    <a:lnTo>
                      <a:pt x="38730" y="10923"/>
                    </a:lnTo>
                    <a:lnTo>
                      <a:pt x="38813" y="10839"/>
                    </a:lnTo>
                    <a:lnTo>
                      <a:pt x="38939" y="10713"/>
                    </a:lnTo>
                    <a:lnTo>
                      <a:pt x="39023" y="10567"/>
                    </a:lnTo>
                    <a:lnTo>
                      <a:pt x="39064" y="10525"/>
                    </a:lnTo>
                    <a:lnTo>
                      <a:pt x="39064" y="10462"/>
                    </a:lnTo>
                    <a:lnTo>
                      <a:pt x="39023" y="10462"/>
                    </a:lnTo>
                    <a:lnTo>
                      <a:pt x="39002" y="10441"/>
                    </a:lnTo>
                    <a:lnTo>
                      <a:pt x="38939" y="10462"/>
                    </a:lnTo>
                    <a:lnTo>
                      <a:pt x="38855" y="10609"/>
                    </a:lnTo>
                    <a:lnTo>
                      <a:pt x="38730" y="10734"/>
                    </a:lnTo>
                    <a:lnTo>
                      <a:pt x="38688" y="10734"/>
                    </a:lnTo>
                    <a:lnTo>
                      <a:pt x="38709" y="10651"/>
                    </a:lnTo>
                    <a:lnTo>
                      <a:pt x="38730" y="10567"/>
                    </a:lnTo>
                    <a:lnTo>
                      <a:pt x="38834" y="10462"/>
                    </a:lnTo>
                    <a:lnTo>
                      <a:pt x="38876" y="10400"/>
                    </a:lnTo>
                    <a:lnTo>
                      <a:pt x="38918" y="10316"/>
                    </a:lnTo>
                    <a:lnTo>
                      <a:pt x="39002" y="10316"/>
                    </a:lnTo>
                    <a:lnTo>
                      <a:pt x="39044" y="10337"/>
                    </a:lnTo>
                    <a:lnTo>
                      <a:pt x="39148" y="10337"/>
                    </a:lnTo>
                    <a:lnTo>
                      <a:pt x="39190" y="10295"/>
                    </a:lnTo>
                    <a:lnTo>
                      <a:pt x="39253" y="10211"/>
                    </a:lnTo>
                    <a:lnTo>
                      <a:pt x="39357" y="10148"/>
                    </a:lnTo>
                    <a:lnTo>
                      <a:pt x="39462" y="10023"/>
                    </a:lnTo>
                    <a:lnTo>
                      <a:pt x="39525" y="9918"/>
                    </a:lnTo>
                    <a:lnTo>
                      <a:pt x="39483" y="9814"/>
                    </a:lnTo>
                    <a:lnTo>
                      <a:pt x="39525" y="9730"/>
                    </a:lnTo>
                    <a:lnTo>
                      <a:pt x="39483" y="9709"/>
                    </a:lnTo>
                    <a:lnTo>
                      <a:pt x="39336" y="9793"/>
                    </a:lnTo>
                    <a:lnTo>
                      <a:pt x="39274" y="9876"/>
                    </a:lnTo>
                    <a:lnTo>
                      <a:pt x="39274" y="9981"/>
                    </a:lnTo>
                    <a:lnTo>
                      <a:pt x="39253" y="10107"/>
                    </a:lnTo>
                    <a:lnTo>
                      <a:pt x="39211" y="10127"/>
                    </a:lnTo>
                    <a:lnTo>
                      <a:pt x="39232" y="10086"/>
                    </a:lnTo>
                    <a:lnTo>
                      <a:pt x="39232" y="10023"/>
                    </a:lnTo>
                    <a:lnTo>
                      <a:pt x="39148" y="9981"/>
                    </a:lnTo>
                    <a:lnTo>
                      <a:pt x="39044" y="9981"/>
                    </a:lnTo>
                    <a:lnTo>
                      <a:pt x="38939" y="10044"/>
                    </a:lnTo>
                    <a:lnTo>
                      <a:pt x="38855" y="10023"/>
                    </a:lnTo>
                    <a:lnTo>
                      <a:pt x="38730" y="10044"/>
                    </a:lnTo>
                    <a:lnTo>
                      <a:pt x="38625" y="10107"/>
                    </a:lnTo>
                    <a:lnTo>
                      <a:pt x="38500" y="10107"/>
                    </a:lnTo>
                    <a:lnTo>
                      <a:pt x="38583" y="10044"/>
                    </a:lnTo>
                    <a:lnTo>
                      <a:pt x="38688" y="10002"/>
                    </a:lnTo>
                    <a:lnTo>
                      <a:pt x="38772" y="9897"/>
                    </a:lnTo>
                    <a:lnTo>
                      <a:pt x="38730" y="9814"/>
                    </a:lnTo>
                    <a:lnTo>
                      <a:pt x="38688" y="9814"/>
                    </a:lnTo>
                    <a:lnTo>
                      <a:pt x="38541" y="9835"/>
                    </a:lnTo>
                    <a:lnTo>
                      <a:pt x="38604" y="9772"/>
                    </a:lnTo>
                    <a:lnTo>
                      <a:pt x="38688" y="9772"/>
                    </a:lnTo>
                    <a:lnTo>
                      <a:pt x="38772" y="9709"/>
                    </a:lnTo>
                    <a:lnTo>
                      <a:pt x="38813" y="9604"/>
                    </a:lnTo>
                    <a:lnTo>
                      <a:pt x="38897" y="9583"/>
                    </a:lnTo>
                    <a:lnTo>
                      <a:pt x="38939" y="9521"/>
                    </a:lnTo>
                    <a:lnTo>
                      <a:pt x="39002" y="9521"/>
                    </a:lnTo>
                    <a:lnTo>
                      <a:pt x="39106" y="9604"/>
                    </a:lnTo>
                    <a:lnTo>
                      <a:pt x="39169" y="9667"/>
                    </a:lnTo>
                    <a:lnTo>
                      <a:pt x="39253" y="9667"/>
                    </a:lnTo>
                    <a:lnTo>
                      <a:pt x="39357" y="9521"/>
                    </a:lnTo>
                    <a:lnTo>
                      <a:pt x="39441" y="9458"/>
                    </a:lnTo>
                    <a:lnTo>
                      <a:pt x="39441" y="9395"/>
                    </a:lnTo>
                    <a:lnTo>
                      <a:pt x="39336" y="9270"/>
                    </a:lnTo>
                    <a:lnTo>
                      <a:pt x="39316" y="9165"/>
                    </a:lnTo>
                    <a:lnTo>
                      <a:pt x="39274" y="9060"/>
                    </a:lnTo>
                    <a:lnTo>
                      <a:pt x="39169" y="8956"/>
                    </a:lnTo>
                    <a:lnTo>
                      <a:pt x="39106" y="8893"/>
                    </a:lnTo>
                    <a:lnTo>
                      <a:pt x="39023" y="8726"/>
                    </a:lnTo>
                    <a:lnTo>
                      <a:pt x="38960" y="8747"/>
                    </a:lnTo>
                    <a:lnTo>
                      <a:pt x="38960" y="8830"/>
                    </a:lnTo>
                    <a:lnTo>
                      <a:pt x="38918" y="8893"/>
                    </a:lnTo>
                    <a:lnTo>
                      <a:pt x="38855" y="8935"/>
                    </a:lnTo>
                    <a:lnTo>
                      <a:pt x="38834" y="8977"/>
                    </a:lnTo>
                    <a:lnTo>
                      <a:pt x="38834" y="9060"/>
                    </a:lnTo>
                    <a:lnTo>
                      <a:pt x="38751" y="9102"/>
                    </a:lnTo>
                    <a:lnTo>
                      <a:pt x="38709" y="9186"/>
                    </a:lnTo>
                    <a:lnTo>
                      <a:pt x="38709" y="9291"/>
                    </a:lnTo>
                    <a:lnTo>
                      <a:pt x="38583" y="9353"/>
                    </a:lnTo>
                    <a:lnTo>
                      <a:pt x="38500" y="9458"/>
                    </a:lnTo>
                    <a:lnTo>
                      <a:pt x="38479" y="9542"/>
                    </a:lnTo>
                    <a:lnTo>
                      <a:pt x="38416" y="9604"/>
                    </a:lnTo>
                    <a:lnTo>
                      <a:pt x="38374" y="9583"/>
                    </a:lnTo>
                    <a:lnTo>
                      <a:pt x="38395" y="9458"/>
                    </a:lnTo>
                    <a:lnTo>
                      <a:pt x="38500" y="9291"/>
                    </a:lnTo>
                    <a:lnTo>
                      <a:pt x="38583" y="9270"/>
                    </a:lnTo>
                    <a:lnTo>
                      <a:pt x="38583" y="9228"/>
                    </a:lnTo>
                    <a:lnTo>
                      <a:pt x="38541" y="9186"/>
                    </a:lnTo>
                    <a:lnTo>
                      <a:pt x="38500" y="9123"/>
                    </a:lnTo>
                    <a:lnTo>
                      <a:pt x="38186" y="9332"/>
                    </a:lnTo>
                    <a:lnTo>
                      <a:pt x="38060" y="9500"/>
                    </a:lnTo>
                    <a:lnTo>
                      <a:pt x="37997" y="9583"/>
                    </a:lnTo>
                    <a:lnTo>
                      <a:pt x="37893" y="9604"/>
                    </a:lnTo>
                    <a:lnTo>
                      <a:pt x="37893" y="9583"/>
                    </a:lnTo>
                    <a:lnTo>
                      <a:pt x="37956" y="9542"/>
                    </a:lnTo>
                    <a:lnTo>
                      <a:pt x="38039" y="9374"/>
                    </a:lnTo>
                    <a:lnTo>
                      <a:pt x="38060" y="9291"/>
                    </a:lnTo>
                    <a:lnTo>
                      <a:pt x="38186" y="9165"/>
                    </a:lnTo>
                    <a:lnTo>
                      <a:pt x="38248" y="9081"/>
                    </a:lnTo>
                    <a:lnTo>
                      <a:pt x="38207" y="9019"/>
                    </a:lnTo>
                    <a:lnTo>
                      <a:pt x="38207" y="8935"/>
                    </a:lnTo>
                    <a:lnTo>
                      <a:pt x="38081" y="9019"/>
                    </a:lnTo>
                    <a:lnTo>
                      <a:pt x="37935" y="9144"/>
                    </a:lnTo>
                    <a:lnTo>
                      <a:pt x="37893" y="9249"/>
                    </a:lnTo>
                    <a:lnTo>
                      <a:pt x="37809" y="9353"/>
                    </a:lnTo>
                    <a:lnTo>
                      <a:pt x="37788" y="9332"/>
                    </a:lnTo>
                    <a:lnTo>
                      <a:pt x="37809" y="9228"/>
                    </a:lnTo>
                    <a:lnTo>
                      <a:pt x="37872" y="9123"/>
                    </a:lnTo>
                    <a:lnTo>
                      <a:pt x="37809" y="9081"/>
                    </a:lnTo>
                    <a:lnTo>
                      <a:pt x="37809" y="9039"/>
                    </a:lnTo>
                    <a:lnTo>
                      <a:pt x="37893" y="9019"/>
                    </a:lnTo>
                    <a:lnTo>
                      <a:pt x="38081" y="8872"/>
                    </a:lnTo>
                    <a:lnTo>
                      <a:pt x="38269" y="8726"/>
                    </a:lnTo>
                    <a:lnTo>
                      <a:pt x="38269" y="8642"/>
                    </a:lnTo>
                    <a:lnTo>
                      <a:pt x="38186" y="8642"/>
                    </a:lnTo>
                    <a:lnTo>
                      <a:pt x="38060" y="8726"/>
                    </a:lnTo>
                    <a:lnTo>
                      <a:pt x="38018" y="8809"/>
                    </a:lnTo>
                    <a:lnTo>
                      <a:pt x="37914" y="8851"/>
                    </a:lnTo>
                    <a:lnTo>
                      <a:pt x="37914" y="8809"/>
                    </a:lnTo>
                    <a:lnTo>
                      <a:pt x="37893" y="8747"/>
                    </a:lnTo>
                    <a:lnTo>
                      <a:pt x="37704" y="8872"/>
                    </a:lnTo>
                    <a:lnTo>
                      <a:pt x="37642" y="8977"/>
                    </a:lnTo>
                    <a:lnTo>
                      <a:pt x="37558" y="9165"/>
                    </a:lnTo>
                    <a:lnTo>
                      <a:pt x="37432" y="9249"/>
                    </a:lnTo>
                    <a:lnTo>
                      <a:pt x="37349" y="9249"/>
                    </a:lnTo>
                    <a:lnTo>
                      <a:pt x="37432" y="9165"/>
                    </a:lnTo>
                    <a:lnTo>
                      <a:pt x="37558" y="9060"/>
                    </a:lnTo>
                    <a:lnTo>
                      <a:pt x="37600" y="8956"/>
                    </a:lnTo>
                    <a:lnTo>
                      <a:pt x="37579" y="8935"/>
                    </a:lnTo>
                    <a:lnTo>
                      <a:pt x="37495" y="8935"/>
                    </a:lnTo>
                    <a:lnTo>
                      <a:pt x="37600" y="8851"/>
                    </a:lnTo>
                    <a:lnTo>
                      <a:pt x="37746" y="8830"/>
                    </a:lnTo>
                    <a:lnTo>
                      <a:pt x="37788" y="8767"/>
                    </a:lnTo>
                    <a:lnTo>
                      <a:pt x="37767" y="8726"/>
                    </a:lnTo>
                    <a:lnTo>
                      <a:pt x="37683" y="8747"/>
                    </a:lnTo>
                    <a:lnTo>
                      <a:pt x="37558" y="8767"/>
                    </a:lnTo>
                    <a:lnTo>
                      <a:pt x="37474" y="8851"/>
                    </a:lnTo>
                    <a:lnTo>
                      <a:pt x="37391" y="8830"/>
                    </a:lnTo>
                    <a:lnTo>
                      <a:pt x="37600" y="8726"/>
                    </a:lnTo>
                    <a:lnTo>
                      <a:pt x="37579" y="8663"/>
                    </a:lnTo>
                    <a:lnTo>
                      <a:pt x="37474" y="8663"/>
                    </a:lnTo>
                    <a:lnTo>
                      <a:pt x="37537" y="8600"/>
                    </a:lnTo>
                    <a:lnTo>
                      <a:pt x="37642" y="8600"/>
                    </a:lnTo>
                    <a:lnTo>
                      <a:pt x="37683" y="8642"/>
                    </a:lnTo>
                    <a:lnTo>
                      <a:pt x="37809" y="8642"/>
                    </a:lnTo>
                    <a:lnTo>
                      <a:pt x="37872" y="8537"/>
                    </a:lnTo>
                    <a:lnTo>
                      <a:pt x="37997" y="8495"/>
                    </a:lnTo>
                    <a:lnTo>
                      <a:pt x="37997" y="8412"/>
                    </a:lnTo>
                    <a:lnTo>
                      <a:pt x="38060" y="8328"/>
                    </a:lnTo>
                    <a:lnTo>
                      <a:pt x="38060" y="8286"/>
                    </a:lnTo>
                    <a:lnTo>
                      <a:pt x="37976" y="8286"/>
                    </a:lnTo>
                    <a:lnTo>
                      <a:pt x="37914" y="8223"/>
                    </a:lnTo>
                    <a:lnTo>
                      <a:pt x="37809" y="8203"/>
                    </a:lnTo>
                    <a:lnTo>
                      <a:pt x="37683" y="8307"/>
                    </a:lnTo>
                    <a:lnTo>
                      <a:pt x="37537" y="8349"/>
                    </a:lnTo>
                    <a:lnTo>
                      <a:pt x="37453" y="8495"/>
                    </a:lnTo>
                    <a:lnTo>
                      <a:pt x="37244" y="8705"/>
                    </a:lnTo>
                    <a:lnTo>
                      <a:pt x="37181" y="8705"/>
                    </a:lnTo>
                    <a:lnTo>
                      <a:pt x="37223" y="8621"/>
                    </a:lnTo>
                    <a:lnTo>
                      <a:pt x="37265" y="8621"/>
                    </a:lnTo>
                    <a:lnTo>
                      <a:pt x="37370" y="8537"/>
                    </a:lnTo>
                    <a:lnTo>
                      <a:pt x="37495" y="8349"/>
                    </a:lnTo>
                    <a:lnTo>
                      <a:pt x="37642" y="8286"/>
                    </a:lnTo>
                    <a:lnTo>
                      <a:pt x="37704" y="8203"/>
                    </a:lnTo>
                    <a:lnTo>
                      <a:pt x="37683" y="8140"/>
                    </a:lnTo>
                    <a:lnTo>
                      <a:pt x="37495" y="8140"/>
                    </a:lnTo>
                    <a:lnTo>
                      <a:pt x="37328" y="8286"/>
                    </a:lnTo>
                    <a:lnTo>
                      <a:pt x="37495" y="8119"/>
                    </a:lnTo>
                    <a:lnTo>
                      <a:pt x="37663" y="8077"/>
                    </a:lnTo>
                    <a:lnTo>
                      <a:pt x="37767" y="8098"/>
                    </a:lnTo>
                    <a:lnTo>
                      <a:pt x="37851" y="8119"/>
                    </a:lnTo>
                    <a:lnTo>
                      <a:pt x="37956" y="8014"/>
                    </a:lnTo>
                    <a:lnTo>
                      <a:pt x="37956" y="7931"/>
                    </a:lnTo>
                    <a:lnTo>
                      <a:pt x="37914" y="7889"/>
                    </a:lnTo>
                    <a:lnTo>
                      <a:pt x="37914" y="7805"/>
                    </a:lnTo>
                    <a:lnTo>
                      <a:pt x="37914" y="7721"/>
                    </a:lnTo>
                    <a:lnTo>
                      <a:pt x="37788" y="7679"/>
                    </a:lnTo>
                    <a:lnTo>
                      <a:pt x="37746" y="7596"/>
                    </a:lnTo>
                    <a:lnTo>
                      <a:pt x="37642" y="7575"/>
                    </a:lnTo>
                    <a:lnTo>
                      <a:pt x="37600" y="7617"/>
                    </a:lnTo>
                    <a:lnTo>
                      <a:pt x="37558" y="7617"/>
                    </a:lnTo>
                    <a:lnTo>
                      <a:pt x="37558" y="7533"/>
                    </a:lnTo>
                    <a:lnTo>
                      <a:pt x="37474" y="7512"/>
                    </a:lnTo>
                    <a:lnTo>
                      <a:pt x="37391" y="7428"/>
                    </a:lnTo>
                    <a:lnTo>
                      <a:pt x="37391" y="7366"/>
                    </a:lnTo>
                    <a:lnTo>
                      <a:pt x="37244" y="7282"/>
                    </a:lnTo>
                    <a:lnTo>
                      <a:pt x="37181" y="7282"/>
                    </a:lnTo>
                    <a:lnTo>
                      <a:pt x="37139" y="7219"/>
                    </a:lnTo>
                    <a:lnTo>
                      <a:pt x="37014" y="7219"/>
                    </a:lnTo>
                    <a:lnTo>
                      <a:pt x="36826" y="7261"/>
                    </a:lnTo>
                    <a:lnTo>
                      <a:pt x="36721" y="7366"/>
                    </a:lnTo>
                    <a:lnTo>
                      <a:pt x="36595" y="7366"/>
                    </a:lnTo>
                    <a:lnTo>
                      <a:pt x="36491" y="7533"/>
                    </a:lnTo>
                    <a:lnTo>
                      <a:pt x="36512" y="7596"/>
                    </a:lnTo>
                    <a:lnTo>
                      <a:pt x="36595" y="7617"/>
                    </a:lnTo>
                    <a:lnTo>
                      <a:pt x="36805" y="7805"/>
                    </a:lnTo>
                    <a:lnTo>
                      <a:pt x="36826" y="7847"/>
                    </a:lnTo>
                    <a:lnTo>
                      <a:pt x="36909" y="7889"/>
                    </a:lnTo>
                    <a:lnTo>
                      <a:pt x="36951" y="7993"/>
                    </a:lnTo>
                    <a:lnTo>
                      <a:pt x="36909" y="7993"/>
                    </a:lnTo>
                    <a:lnTo>
                      <a:pt x="36826" y="7931"/>
                    </a:lnTo>
                    <a:lnTo>
                      <a:pt x="36700" y="7931"/>
                    </a:lnTo>
                    <a:lnTo>
                      <a:pt x="36700" y="7847"/>
                    </a:lnTo>
                    <a:lnTo>
                      <a:pt x="36512" y="7679"/>
                    </a:lnTo>
                    <a:lnTo>
                      <a:pt x="36428" y="7700"/>
                    </a:lnTo>
                    <a:lnTo>
                      <a:pt x="36386" y="7721"/>
                    </a:lnTo>
                    <a:lnTo>
                      <a:pt x="36386" y="7721"/>
                    </a:lnTo>
                    <a:lnTo>
                      <a:pt x="36407" y="7638"/>
                    </a:lnTo>
                    <a:lnTo>
                      <a:pt x="36428" y="7533"/>
                    </a:lnTo>
                    <a:lnTo>
                      <a:pt x="36303" y="7491"/>
                    </a:lnTo>
                    <a:lnTo>
                      <a:pt x="36240" y="7512"/>
                    </a:lnTo>
                    <a:lnTo>
                      <a:pt x="36240" y="7721"/>
                    </a:lnTo>
                    <a:lnTo>
                      <a:pt x="36303" y="7826"/>
                    </a:lnTo>
                    <a:lnTo>
                      <a:pt x="36323" y="7951"/>
                    </a:lnTo>
                    <a:lnTo>
                      <a:pt x="36303" y="8035"/>
                    </a:lnTo>
                    <a:lnTo>
                      <a:pt x="36303" y="7931"/>
                    </a:lnTo>
                    <a:lnTo>
                      <a:pt x="36219" y="7784"/>
                    </a:lnTo>
                    <a:lnTo>
                      <a:pt x="36135" y="7889"/>
                    </a:lnTo>
                    <a:lnTo>
                      <a:pt x="36093" y="7993"/>
                    </a:lnTo>
                    <a:lnTo>
                      <a:pt x="36135" y="8056"/>
                    </a:lnTo>
                    <a:lnTo>
                      <a:pt x="36072" y="8119"/>
                    </a:lnTo>
                    <a:lnTo>
                      <a:pt x="35968" y="8056"/>
                    </a:lnTo>
                    <a:lnTo>
                      <a:pt x="35863" y="8035"/>
                    </a:lnTo>
                    <a:lnTo>
                      <a:pt x="35905" y="7951"/>
                    </a:lnTo>
                    <a:lnTo>
                      <a:pt x="36010" y="7889"/>
                    </a:lnTo>
                    <a:lnTo>
                      <a:pt x="36135" y="7700"/>
                    </a:lnTo>
                    <a:lnTo>
                      <a:pt x="36177" y="7596"/>
                    </a:lnTo>
                    <a:lnTo>
                      <a:pt x="36093" y="7512"/>
                    </a:lnTo>
                    <a:lnTo>
                      <a:pt x="36072" y="7407"/>
                    </a:lnTo>
                    <a:lnTo>
                      <a:pt x="35926" y="7533"/>
                    </a:lnTo>
                    <a:lnTo>
                      <a:pt x="35884" y="7596"/>
                    </a:lnTo>
                    <a:lnTo>
                      <a:pt x="35863" y="7533"/>
                    </a:lnTo>
                    <a:lnTo>
                      <a:pt x="35884" y="7407"/>
                    </a:lnTo>
                    <a:lnTo>
                      <a:pt x="35779" y="7387"/>
                    </a:lnTo>
                    <a:lnTo>
                      <a:pt x="35717" y="7407"/>
                    </a:lnTo>
                    <a:lnTo>
                      <a:pt x="35696" y="7491"/>
                    </a:lnTo>
                    <a:lnTo>
                      <a:pt x="35717" y="7617"/>
                    </a:lnTo>
                    <a:lnTo>
                      <a:pt x="35717" y="7742"/>
                    </a:lnTo>
                    <a:lnTo>
                      <a:pt x="35675" y="7700"/>
                    </a:lnTo>
                    <a:lnTo>
                      <a:pt x="35675" y="7533"/>
                    </a:lnTo>
                    <a:lnTo>
                      <a:pt x="35654" y="7512"/>
                    </a:lnTo>
                    <a:lnTo>
                      <a:pt x="35591" y="7617"/>
                    </a:lnTo>
                    <a:lnTo>
                      <a:pt x="35487" y="7638"/>
                    </a:lnTo>
                    <a:lnTo>
                      <a:pt x="35487" y="7721"/>
                    </a:lnTo>
                    <a:lnTo>
                      <a:pt x="35403" y="7826"/>
                    </a:lnTo>
                    <a:lnTo>
                      <a:pt x="35340" y="7847"/>
                    </a:lnTo>
                    <a:lnTo>
                      <a:pt x="35277" y="7931"/>
                    </a:lnTo>
                    <a:lnTo>
                      <a:pt x="35173" y="7931"/>
                    </a:lnTo>
                    <a:lnTo>
                      <a:pt x="35256" y="7847"/>
                    </a:lnTo>
                    <a:lnTo>
                      <a:pt x="35256" y="7784"/>
                    </a:lnTo>
                    <a:lnTo>
                      <a:pt x="35194" y="7721"/>
                    </a:lnTo>
                    <a:lnTo>
                      <a:pt x="35152" y="7721"/>
                    </a:lnTo>
                    <a:lnTo>
                      <a:pt x="35152" y="7679"/>
                    </a:lnTo>
                    <a:lnTo>
                      <a:pt x="35235" y="7679"/>
                    </a:lnTo>
                    <a:lnTo>
                      <a:pt x="35277" y="7700"/>
                    </a:lnTo>
                    <a:lnTo>
                      <a:pt x="35298" y="7638"/>
                    </a:lnTo>
                    <a:lnTo>
                      <a:pt x="35298" y="7596"/>
                    </a:lnTo>
                    <a:lnTo>
                      <a:pt x="35298" y="7554"/>
                    </a:lnTo>
                    <a:lnTo>
                      <a:pt x="35403" y="7491"/>
                    </a:lnTo>
                    <a:lnTo>
                      <a:pt x="35570" y="7345"/>
                    </a:lnTo>
                    <a:lnTo>
                      <a:pt x="35591" y="7261"/>
                    </a:lnTo>
                    <a:lnTo>
                      <a:pt x="35675" y="7177"/>
                    </a:lnTo>
                    <a:lnTo>
                      <a:pt x="35570" y="7177"/>
                    </a:lnTo>
                    <a:lnTo>
                      <a:pt x="35403" y="7282"/>
                    </a:lnTo>
                    <a:lnTo>
                      <a:pt x="35277" y="7407"/>
                    </a:lnTo>
                    <a:lnTo>
                      <a:pt x="35194" y="7407"/>
                    </a:lnTo>
                    <a:lnTo>
                      <a:pt x="35277" y="7324"/>
                    </a:lnTo>
                    <a:lnTo>
                      <a:pt x="35361" y="7219"/>
                    </a:lnTo>
                    <a:lnTo>
                      <a:pt x="35445" y="7156"/>
                    </a:lnTo>
                    <a:lnTo>
                      <a:pt x="35549" y="7114"/>
                    </a:lnTo>
                    <a:lnTo>
                      <a:pt x="35612" y="7052"/>
                    </a:lnTo>
                    <a:lnTo>
                      <a:pt x="35696" y="7052"/>
                    </a:lnTo>
                    <a:lnTo>
                      <a:pt x="35779" y="6905"/>
                    </a:lnTo>
                    <a:lnTo>
                      <a:pt x="35779" y="6863"/>
                    </a:lnTo>
                    <a:lnTo>
                      <a:pt x="35696" y="6780"/>
                    </a:lnTo>
                    <a:lnTo>
                      <a:pt x="35696" y="6675"/>
                    </a:lnTo>
                    <a:lnTo>
                      <a:pt x="35717" y="6591"/>
                    </a:lnTo>
                    <a:lnTo>
                      <a:pt x="35884" y="6424"/>
                    </a:lnTo>
                    <a:lnTo>
                      <a:pt x="35905" y="6361"/>
                    </a:lnTo>
                    <a:lnTo>
                      <a:pt x="35863" y="6257"/>
                    </a:lnTo>
                    <a:lnTo>
                      <a:pt x="35842" y="6194"/>
                    </a:lnTo>
                    <a:lnTo>
                      <a:pt x="35800" y="6131"/>
                    </a:lnTo>
                    <a:lnTo>
                      <a:pt x="35884" y="6006"/>
                    </a:lnTo>
                    <a:lnTo>
                      <a:pt x="35968" y="5922"/>
                    </a:lnTo>
                    <a:lnTo>
                      <a:pt x="35989" y="5838"/>
                    </a:lnTo>
                    <a:lnTo>
                      <a:pt x="36010" y="5587"/>
                    </a:lnTo>
                    <a:lnTo>
                      <a:pt x="36051" y="5524"/>
                    </a:lnTo>
                    <a:lnTo>
                      <a:pt x="36010" y="5462"/>
                    </a:lnTo>
                    <a:lnTo>
                      <a:pt x="35842" y="5399"/>
                    </a:lnTo>
                    <a:lnTo>
                      <a:pt x="35654" y="5399"/>
                    </a:lnTo>
                    <a:lnTo>
                      <a:pt x="35487" y="5357"/>
                    </a:lnTo>
                    <a:lnTo>
                      <a:pt x="35361" y="5420"/>
                    </a:lnTo>
                    <a:lnTo>
                      <a:pt x="35235" y="5420"/>
                    </a:lnTo>
                    <a:lnTo>
                      <a:pt x="35068" y="5503"/>
                    </a:lnTo>
                    <a:lnTo>
                      <a:pt x="34796" y="5587"/>
                    </a:lnTo>
                    <a:lnTo>
                      <a:pt x="34754" y="5671"/>
                    </a:lnTo>
                    <a:lnTo>
                      <a:pt x="34859" y="5796"/>
                    </a:lnTo>
                    <a:lnTo>
                      <a:pt x="34859" y="5880"/>
                    </a:lnTo>
                    <a:lnTo>
                      <a:pt x="34817" y="5922"/>
                    </a:lnTo>
                    <a:lnTo>
                      <a:pt x="34754" y="5775"/>
                    </a:lnTo>
                    <a:lnTo>
                      <a:pt x="34712" y="5713"/>
                    </a:lnTo>
                    <a:lnTo>
                      <a:pt x="34650" y="5587"/>
                    </a:lnTo>
                    <a:lnTo>
                      <a:pt x="34524" y="5587"/>
                    </a:lnTo>
                    <a:lnTo>
                      <a:pt x="34440" y="5671"/>
                    </a:lnTo>
                    <a:lnTo>
                      <a:pt x="34440" y="5734"/>
                    </a:lnTo>
                    <a:lnTo>
                      <a:pt x="34398" y="5796"/>
                    </a:lnTo>
                    <a:lnTo>
                      <a:pt x="34378" y="5713"/>
                    </a:lnTo>
                    <a:lnTo>
                      <a:pt x="34398" y="5608"/>
                    </a:lnTo>
                    <a:lnTo>
                      <a:pt x="34336" y="5587"/>
                    </a:lnTo>
                    <a:lnTo>
                      <a:pt x="34189" y="5608"/>
                    </a:lnTo>
                    <a:lnTo>
                      <a:pt x="34126" y="5713"/>
                    </a:lnTo>
                    <a:lnTo>
                      <a:pt x="34126" y="5796"/>
                    </a:lnTo>
                    <a:lnTo>
                      <a:pt x="34273" y="5901"/>
                    </a:lnTo>
                    <a:lnTo>
                      <a:pt x="34378" y="6047"/>
                    </a:lnTo>
                    <a:lnTo>
                      <a:pt x="34503" y="6131"/>
                    </a:lnTo>
                    <a:lnTo>
                      <a:pt x="34440" y="6131"/>
                    </a:lnTo>
                    <a:lnTo>
                      <a:pt x="34294" y="6047"/>
                    </a:lnTo>
                    <a:lnTo>
                      <a:pt x="34106" y="5880"/>
                    </a:lnTo>
                    <a:lnTo>
                      <a:pt x="34064" y="5880"/>
                    </a:lnTo>
                    <a:lnTo>
                      <a:pt x="34022" y="5922"/>
                    </a:lnTo>
                    <a:lnTo>
                      <a:pt x="33854" y="5922"/>
                    </a:lnTo>
                    <a:lnTo>
                      <a:pt x="33813" y="5943"/>
                    </a:lnTo>
                    <a:lnTo>
                      <a:pt x="33875" y="6006"/>
                    </a:lnTo>
                    <a:lnTo>
                      <a:pt x="34001" y="6006"/>
                    </a:lnTo>
                    <a:lnTo>
                      <a:pt x="34022" y="6047"/>
                    </a:lnTo>
                    <a:lnTo>
                      <a:pt x="34064" y="6152"/>
                    </a:lnTo>
                    <a:lnTo>
                      <a:pt x="34210" y="6257"/>
                    </a:lnTo>
                    <a:lnTo>
                      <a:pt x="34231" y="6340"/>
                    </a:lnTo>
                    <a:lnTo>
                      <a:pt x="34315" y="6424"/>
                    </a:lnTo>
                    <a:lnTo>
                      <a:pt x="34210" y="6424"/>
                    </a:lnTo>
                    <a:lnTo>
                      <a:pt x="34126" y="6319"/>
                    </a:lnTo>
                    <a:lnTo>
                      <a:pt x="33980" y="6236"/>
                    </a:lnTo>
                    <a:lnTo>
                      <a:pt x="33980" y="6152"/>
                    </a:lnTo>
                    <a:lnTo>
                      <a:pt x="33875" y="6047"/>
                    </a:lnTo>
                    <a:lnTo>
                      <a:pt x="33750" y="6047"/>
                    </a:lnTo>
                    <a:lnTo>
                      <a:pt x="33666" y="6131"/>
                    </a:lnTo>
                    <a:lnTo>
                      <a:pt x="33666" y="6215"/>
                    </a:lnTo>
                    <a:lnTo>
                      <a:pt x="33582" y="6361"/>
                    </a:lnTo>
                    <a:lnTo>
                      <a:pt x="33541" y="6529"/>
                    </a:lnTo>
                    <a:lnTo>
                      <a:pt x="33603" y="6633"/>
                    </a:lnTo>
                    <a:lnTo>
                      <a:pt x="33478" y="6675"/>
                    </a:lnTo>
                    <a:lnTo>
                      <a:pt x="33478" y="6759"/>
                    </a:lnTo>
                    <a:lnTo>
                      <a:pt x="33541" y="6822"/>
                    </a:lnTo>
                    <a:lnTo>
                      <a:pt x="33562" y="6926"/>
                    </a:lnTo>
                    <a:lnTo>
                      <a:pt x="33645" y="6926"/>
                    </a:lnTo>
                    <a:lnTo>
                      <a:pt x="33813" y="6780"/>
                    </a:lnTo>
                    <a:lnTo>
                      <a:pt x="33896" y="6780"/>
                    </a:lnTo>
                    <a:lnTo>
                      <a:pt x="33917" y="6842"/>
                    </a:lnTo>
                    <a:lnTo>
                      <a:pt x="33813" y="6863"/>
                    </a:lnTo>
                    <a:lnTo>
                      <a:pt x="33771" y="6884"/>
                    </a:lnTo>
                    <a:lnTo>
                      <a:pt x="33771" y="6947"/>
                    </a:lnTo>
                    <a:lnTo>
                      <a:pt x="33687" y="6947"/>
                    </a:lnTo>
                    <a:lnTo>
                      <a:pt x="33603" y="7052"/>
                    </a:lnTo>
                    <a:lnTo>
                      <a:pt x="33603" y="7156"/>
                    </a:lnTo>
                    <a:lnTo>
                      <a:pt x="33541" y="7240"/>
                    </a:lnTo>
                    <a:lnTo>
                      <a:pt x="33478" y="7177"/>
                    </a:lnTo>
                    <a:lnTo>
                      <a:pt x="33499" y="7094"/>
                    </a:lnTo>
                    <a:lnTo>
                      <a:pt x="33436" y="6947"/>
                    </a:lnTo>
                    <a:lnTo>
                      <a:pt x="33352" y="6926"/>
                    </a:lnTo>
                    <a:lnTo>
                      <a:pt x="33290" y="7031"/>
                    </a:lnTo>
                    <a:lnTo>
                      <a:pt x="33331" y="7094"/>
                    </a:lnTo>
                    <a:lnTo>
                      <a:pt x="33269" y="7177"/>
                    </a:lnTo>
                    <a:lnTo>
                      <a:pt x="33164" y="7198"/>
                    </a:lnTo>
                    <a:lnTo>
                      <a:pt x="33122" y="7261"/>
                    </a:lnTo>
                    <a:lnTo>
                      <a:pt x="33080" y="7177"/>
                    </a:lnTo>
                    <a:lnTo>
                      <a:pt x="33038" y="7198"/>
                    </a:lnTo>
                    <a:lnTo>
                      <a:pt x="33059" y="7303"/>
                    </a:lnTo>
                    <a:lnTo>
                      <a:pt x="33122" y="7407"/>
                    </a:lnTo>
                    <a:lnTo>
                      <a:pt x="33122" y="7554"/>
                    </a:lnTo>
                    <a:lnTo>
                      <a:pt x="33143" y="7575"/>
                    </a:lnTo>
                    <a:lnTo>
                      <a:pt x="33143" y="7700"/>
                    </a:lnTo>
                    <a:lnTo>
                      <a:pt x="33227" y="7721"/>
                    </a:lnTo>
                    <a:lnTo>
                      <a:pt x="33290" y="7784"/>
                    </a:lnTo>
                    <a:lnTo>
                      <a:pt x="33269" y="7868"/>
                    </a:lnTo>
                    <a:lnTo>
                      <a:pt x="33290" y="7931"/>
                    </a:lnTo>
                    <a:lnTo>
                      <a:pt x="33290" y="8035"/>
                    </a:lnTo>
                    <a:lnTo>
                      <a:pt x="33185" y="8119"/>
                    </a:lnTo>
                    <a:lnTo>
                      <a:pt x="33143" y="8203"/>
                    </a:lnTo>
                    <a:lnTo>
                      <a:pt x="33122" y="8412"/>
                    </a:lnTo>
                    <a:lnTo>
                      <a:pt x="33059" y="8454"/>
                    </a:lnTo>
                    <a:lnTo>
                      <a:pt x="32934" y="8663"/>
                    </a:lnTo>
                    <a:lnTo>
                      <a:pt x="32934" y="8747"/>
                    </a:lnTo>
                    <a:lnTo>
                      <a:pt x="32808" y="8872"/>
                    </a:lnTo>
                    <a:lnTo>
                      <a:pt x="32829" y="8830"/>
                    </a:lnTo>
                    <a:lnTo>
                      <a:pt x="32829" y="8726"/>
                    </a:lnTo>
                    <a:lnTo>
                      <a:pt x="32871" y="8558"/>
                    </a:lnTo>
                    <a:lnTo>
                      <a:pt x="32955" y="8495"/>
                    </a:lnTo>
                    <a:lnTo>
                      <a:pt x="32934" y="8433"/>
                    </a:lnTo>
                    <a:lnTo>
                      <a:pt x="32913" y="8454"/>
                    </a:lnTo>
                    <a:lnTo>
                      <a:pt x="32829" y="8454"/>
                    </a:lnTo>
                    <a:lnTo>
                      <a:pt x="32746" y="8391"/>
                    </a:lnTo>
                    <a:lnTo>
                      <a:pt x="32704" y="8349"/>
                    </a:lnTo>
                    <a:lnTo>
                      <a:pt x="32746" y="8328"/>
                    </a:lnTo>
                    <a:lnTo>
                      <a:pt x="32829" y="8307"/>
                    </a:lnTo>
                    <a:lnTo>
                      <a:pt x="32913" y="8307"/>
                    </a:lnTo>
                    <a:lnTo>
                      <a:pt x="32913" y="8244"/>
                    </a:lnTo>
                    <a:lnTo>
                      <a:pt x="32955" y="8244"/>
                    </a:lnTo>
                    <a:lnTo>
                      <a:pt x="32976" y="8349"/>
                    </a:lnTo>
                    <a:lnTo>
                      <a:pt x="33038" y="8244"/>
                    </a:lnTo>
                    <a:lnTo>
                      <a:pt x="33038" y="8140"/>
                    </a:lnTo>
                    <a:lnTo>
                      <a:pt x="32934" y="8098"/>
                    </a:lnTo>
                    <a:lnTo>
                      <a:pt x="32913" y="8035"/>
                    </a:lnTo>
                    <a:lnTo>
                      <a:pt x="32808" y="7910"/>
                    </a:lnTo>
                    <a:lnTo>
                      <a:pt x="32808" y="7763"/>
                    </a:lnTo>
                    <a:lnTo>
                      <a:pt x="32746" y="7679"/>
                    </a:lnTo>
                    <a:lnTo>
                      <a:pt x="32725" y="7512"/>
                    </a:lnTo>
                    <a:lnTo>
                      <a:pt x="32704" y="7491"/>
                    </a:lnTo>
                    <a:lnTo>
                      <a:pt x="32704" y="7407"/>
                    </a:lnTo>
                    <a:lnTo>
                      <a:pt x="32746" y="7366"/>
                    </a:lnTo>
                    <a:lnTo>
                      <a:pt x="32829" y="7198"/>
                    </a:lnTo>
                    <a:lnTo>
                      <a:pt x="32829" y="7094"/>
                    </a:lnTo>
                    <a:lnTo>
                      <a:pt x="32934" y="6989"/>
                    </a:lnTo>
                    <a:lnTo>
                      <a:pt x="33018" y="6884"/>
                    </a:lnTo>
                    <a:lnTo>
                      <a:pt x="33122" y="6842"/>
                    </a:lnTo>
                    <a:lnTo>
                      <a:pt x="33122" y="6738"/>
                    </a:lnTo>
                    <a:lnTo>
                      <a:pt x="33059" y="6654"/>
                    </a:lnTo>
                    <a:lnTo>
                      <a:pt x="33018" y="6550"/>
                    </a:lnTo>
                    <a:lnTo>
                      <a:pt x="33038" y="6424"/>
                    </a:lnTo>
                    <a:lnTo>
                      <a:pt x="33143" y="6215"/>
                    </a:lnTo>
                    <a:lnTo>
                      <a:pt x="33227" y="6173"/>
                    </a:lnTo>
                    <a:lnTo>
                      <a:pt x="33394" y="6068"/>
                    </a:lnTo>
                    <a:lnTo>
                      <a:pt x="33603" y="5817"/>
                    </a:lnTo>
                    <a:lnTo>
                      <a:pt x="33813" y="5608"/>
                    </a:lnTo>
                    <a:lnTo>
                      <a:pt x="33959" y="5587"/>
                    </a:lnTo>
                    <a:lnTo>
                      <a:pt x="34064" y="5441"/>
                    </a:lnTo>
                    <a:lnTo>
                      <a:pt x="34106" y="5378"/>
                    </a:lnTo>
                    <a:lnTo>
                      <a:pt x="34210" y="5378"/>
                    </a:lnTo>
                    <a:lnTo>
                      <a:pt x="34398" y="5294"/>
                    </a:lnTo>
                    <a:lnTo>
                      <a:pt x="34545" y="5231"/>
                    </a:lnTo>
                    <a:lnTo>
                      <a:pt x="34587" y="5169"/>
                    </a:lnTo>
                    <a:lnTo>
                      <a:pt x="34545" y="5085"/>
                    </a:lnTo>
                    <a:lnTo>
                      <a:pt x="34315" y="4980"/>
                    </a:lnTo>
                    <a:lnTo>
                      <a:pt x="34189" y="4897"/>
                    </a:lnTo>
                    <a:lnTo>
                      <a:pt x="34001" y="4897"/>
                    </a:lnTo>
                    <a:lnTo>
                      <a:pt x="33959" y="4876"/>
                    </a:lnTo>
                    <a:lnTo>
                      <a:pt x="33875" y="4897"/>
                    </a:lnTo>
                    <a:lnTo>
                      <a:pt x="33708" y="4876"/>
                    </a:lnTo>
                    <a:lnTo>
                      <a:pt x="33645" y="4897"/>
                    </a:lnTo>
                    <a:lnTo>
                      <a:pt x="33436" y="4897"/>
                    </a:lnTo>
                    <a:lnTo>
                      <a:pt x="33122" y="5001"/>
                    </a:lnTo>
                    <a:lnTo>
                      <a:pt x="32934" y="5190"/>
                    </a:lnTo>
                    <a:lnTo>
                      <a:pt x="32725" y="5273"/>
                    </a:lnTo>
                    <a:lnTo>
                      <a:pt x="32704" y="5378"/>
                    </a:lnTo>
                    <a:lnTo>
                      <a:pt x="32725" y="5482"/>
                    </a:lnTo>
                    <a:lnTo>
                      <a:pt x="32641" y="5441"/>
                    </a:lnTo>
                    <a:lnTo>
                      <a:pt x="32557" y="5441"/>
                    </a:lnTo>
                    <a:lnTo>
                      <a:pt x="32494" y="5545"/>
                    </a:lnTo>
                    <a:lnTo>
                      <a:pt x="32348" y="5545"/>
                    </a:lnTo>
                    <a:lnTo>
                      <a:pt x="32243" y="5692"/>
                    </a:lnTo>
                    <a:lnTo>
                      <a:pt x="32243" y="5796"/>
                    </a:lnTo>
                    <a:lnTo>
                      <a:pt x="32181" y="5796"/>
                    </a:lnTo>
                    <a:lnTo>
                      <a:pt x="32034" y="6006"/>
                    </a:lnTo>
                    <a:lnTo>
                      <a:pt x="32097" y="6068"/>
                    </a:lnTo>
                    <a:lnTo>
                      <a:pt x="32034" y="6152"/>
                    </a:lnTo>
                    <a:lnTo>
                      <a:pt x="31992" y="6068"/>
                    </a:lnTo>
                    <a:lnTo>
                      <a:pt x="31930" y="6068"/>
                    </a:lnTo>
                    <a:lnTo>
                      <a:pt x="31888" y="6257"/>
                    </a:lnTo>
                    <a:lnTo>
                      <a:pt x="31762" y="6257"/>
                    </a:lnTo>
                    <a:lnTo>
                      <a:pt x="31678" y="6361"/>
                    </a:lnTo>
                    <a:lnTo>
                      <a:pt x="31616" y="6424"/>
                    </a:lnTo>
                    <a:lnTo>
                      <a:pt x="31553" y="6570"/>
                    </a:lnTo>
                    <a:lnTo>
                      <a:pt x="31448" y="6759"/>
                    </a:lnTo>
                    <a:lnTo>
                      <a:pt x="31448" y="6863"/>
                    </a:lnTo>
                    <a:lnTo>
                      <a:pt x="31490" y="6842"/>
                    </a:lnTo>
                    <a:lnTo>
                      <a:pt x="31511" y="6842"/>
                    </a:lnTo>
                    <a:lnTo>
                      <a:pt x="31490" y="6905"/>
                    </a:lnTo>
                    <a:lnTo>
                      <a:pt x="31406" y="6905"/>
                    </a:lnTo>
                    <a:lnTo>
                      <a:pt x="31260" y="6989"/>
                    </a:lnTo>
                    <a:lnTo>
                      <a:pt x="31239" y="7094"/>
                    </a:lnTo>
                    <a:lnTo>
                      <a:pt x="31155" y="7114"/>
                    </a:lnTo>
                    <a:lnTo>
                      <a:pt x="31134" y="7198"/>
                    </a:lnTo>
                    <a:lnTo>
                      <a:pt x="31134" y="7407"/>
                    </a:lnTo>
                    <a:lnTo>
                      <a:pt x="31072" y="7512"/>
                    </a:lnTo>
                    <a:lnTo>
                      <a:pt x="30988" y="7512"/>
                    </a:lnTo>
                    <a:lnTo>
                      <a:pt x="30967" y="7659"/>
                    </a:lnTo>
                    <a:lnTo>
                      <a:pt x="30967" y="7721"/>
                    </a:lnTo>
                    <a:lnTo>
                      <a:pt x="30862" y="7784"/>
                    </a:lnTo>
                    <a:lnTo>
                      <a:pt x="30821" y="7972"/>
                    </a:lnTo>
                    <a:lnTo>
                      <a:pt x="30862" y="8077"/>
                    </a:lnTo>
                    <a:lnTo>
                      <a:pt x="31072" y="8182"/>
                    </a:lnTo>
                    <a:lnTo>
                      <a:pt x="31176" y="8182"/>
                    </a:lnTo>
                    <a:lnTo>
                      <a:pt x="31302" y="8244"/>
                    </a:lnTo>
                    <a:lnTo>
                      <a:pt x="31385" y="8244"/>
                    </a:lnTo>
                    <a:lnTo>
                      <a:pt x="31511" y="8328"/>
                    </a:lnTo>
                    <a:lnTo>
                      <a:pt x="31678" y="8328"/>
                    </a:lnTo>
                    <a:lnTo>
                      <a:pt x="31699" y="8495"/>
                    </a:lnTo>
                    <a:lnTo>
                      <a:pt x="31867" y="8558"/>
                    </a:lnTo>
                    <a:lnTo>
                      <a:pt x="31888" y="8642"/>
                    </a:lnTo>
                    <a:lnTo>
                      <a:pt x="31971" y="8705"/>
                    </a:lnTo>
                    <a:lnTo>
                      <a:pt x="31804" y="8705"/>
                    </a:lnTo>
                    <a:lnTo>
                      <a:pt x="31762" y="8726"/>
                    </a:lnTo>
                    <a:lnTo>
                      <a:pt x="31574" y="8726"/>
                    </a:lnTo>
                    <a:lnTo>
                      <a:pt x="31365" y="8642"/>
                    </a:lnTo>
                    <a:lnTo>
                      <a:pt x="31344" y="8537"/>
                    </a:lnTo>
                    <a:lnTo>
                      <a:pt x="31239" y="8454"/>
                    </a:lnTo>
                    <a:lnTo>
                      <a:pt x="31051" y="8454"/>
                    </a:lnTo>
                    <a:lnTo>
                      <a:pt x="30988" y="8412"/>
                    </a:lnTo>
                    <a:lnTo>
                      <a:pt x="30883" y="8391"/>
                    </a:lnTo>
                    <a:lnTo>
                      <a:pt x="30862" y="8433"/>
                    </a:lnTo>
                    <a:lnTo>
                      <a:pt x="30925" y="8558"/>
                    </a:lnTo>
                    <a:lnTo>
                      <a:pt x="30925" y="8642"/>
                    </a:lnTo>
                    <a:lnTo>
                      <a:pt x="30841" y="8642"/>
                    </a:lnTo>
                    <a:lnTo>
                      <a:pt x="30821" y="8726"/>
                    </a:lnTo>
                    <a:lnTo>
                      <a:pt x="30862" y="8914"/>
                    </a:lnTo>
                    <a:lnTo>
                      <a:pt x="30883" y="9039"/>
                    </a:lnTo>
                    <a:lnTo>
                      <a:pt x="30862" y="9165"/>
                    </a:lnTo>
                    <a:lnTo>
                      <a:pt x="30883" y="9270"/>
                    </a:lnTo>
                    <a:lnTo>
                      <a:pt x="31030" y="9353"/>
                    </a:lnTo>
                    <a:lnTo>
                      <a:pt x="31134" y="9458"/>
                    </a:lnTo>
                    <a:lnTo>
                      <a:pt x="31134" y="9500"/>
                    </a:lnTo>
                    <a:lnTo>
                      <a:pt x="31072" y="9458"/>
                    </a:lnTo>
                    <a:lnTo>
                      <a:pt x="31051" y="9458"/>
                    </a:lnTo>
                    <a:lnTo>
                      <a:pt x="31072" y="9563"/>
                    </a:lnTo>
                    <a:lnTo>
                      <a:pt x="31155" y="9667"/>
                    </a:lnTo>
                    <a:lnTo>
                      <a:pt x="31197" y="9667"/>
                    </a:lnTo>
                    <a:lnTo>
                      <a:pt x="31197" y="9583"/>
                    </a:lnTo>
                    <a:lnTo>
                      <a:pt x="31281" y="9563"/>
                    </a:lnTo>
                    <a:lnTo>
                      <a:pt x="31385" y="9583"/>
                    </a:lnTo>
                    <a:lnTo>
                      <a:pt x="31469" y="9667"/>
                    </a:lnTo>
                    <a:lnTo>
                      <a:pt x="31553" y="9688"/>
                    </a:lnTo>
                    <a:lnTo>
                      <a:pt x="31574" y="9646"/>
                    </a:lnTo>
                    <a:lnTo>
                      <a:pt x="31553" y="9583"/>
                    </a:lnTo>
                    <a:lnTo>
                      <a:pt x="31574" y="9500"/>
                    </a:lnTo>
                    <a:lnTo>
                      <a:pt x="31616" y="9479"/>
                    </a:lnTo>
                    <a:lnTo>
                      <a:pt x="31678" y="9542"/>
                    </a:lnTo>
                    <a:lnTo>
                      <a:pt x="31657" y="9646"/>
                    </a:lnTo>
                    <a:lnTo>
                      <a:pt x="31678" y="9709"/>
                    </a:lnTo>
                    <a:lnTo>
                      <a:pt x="31720" y="9709"/>
                    </a:lnTo>
                    <a:lnTo>
                      <a:pt x="31783" y="9583"/>
                    </a:lnTo>
                    <a:lnTo>
                      <a:pt x="31909" y="9563"/>
                    </a:lnTo>
                    <a:lnTo>
                      <a:pt x="31992" y="9479"/>
                    </a:lnTo>
                    <a:lnTo>
                      <a:pt x="32013" y="9500"/>
                    </a:lnTo>
                    <a:lnTo>
                      <a:pt x="31971" y="9583"/>
                    </a:lnTo>
                    <a:lnTo>
                      <a:pt x="31783" y="9688"/>
                    </a:lnTo>
                    <a:lnTo>
                      <a:pt x="31762" y="9793"/>
                    </a:lnTo>
                    <a:lnTo>
                      <a:pt x="31867" y="9876"/>
                    </a:lnTo>
                    <a:lnTo>
                      <a:pt x="31888" y="10023"/>
                    </a:lnTo>
                    <a:lnTo>
                      <a:pt x="32013" y="10169"/>
                    </a:lnTo>
                    <a:lnTo>
                      <a:pt x="32181" y="10169"/>
                    </a:lnTo>
                    <a:lnTo>
                      <a:pt x="32222" y="10107"/>
                    </a:lnTo>
                    <a:lnTo>
                      <a:pt x="32118" y="10023"/>
                    </a:lnTo>
                    <a:lnTo>
                      <a:pt x="32181" y="10002"/>
                    </a:lnTo>
                    <a:lnTo>
                      <a:pt x="32285" y="10023"/>
                    </a:lnTo>
                    <a:lnTo>
                      <a:pt x="32348" y="10107"/>
                    </a:lnTo>
                    <a:lnTo>
                      <a:pt x="32411" y="10086"/>
                    </a:lnTo>
                    <a:lnTo>
                      <a:pt x="32494" y="10002"/>
                    </a:lnTo>
                    <a:lnTo>
                      <a:pt x="32599" y="9897"/>
                    </a:lnTo>
                    <a:lnTo>
                      <a:pt x="32662" y="9897"/>
                    </a:lnTo>
                    <a:lnTo>
                      <a:pt x="32662" y="9960"/>
                    </a:lnTo>
                    <a:lnTo>
                      <a:pt x="32599" y="9981"/>
                    </a:lnTo>
                    <a:lnTo>
                      <a:pt x="32432" y="10127"/>
                    </a:lnTo>
                    <a:lnTo>
                      <a:pt x="32432" y="10211"/>
                    </a:lnTo>
                    <a:lnTo>
                      <a:pt x="32453" y="10232"/>
                    </a:lnTo>
                    <a:cubicBezTo>
                      <a:pt x="32411" y="10295"/>
                      <a:pt x="32390" y="10379"/>
                      <a:pt x="32348" y="10441"/>
                    </a:cubicBezTo>
                    <a:lnTo>
                      <a:pt x="32306" y="10441"/>
                    </a:lnTo>
                    <a:lnTo>
                      <a:pt x="32222" y="10504"/>
                    </a:lnTo>
                    <a:lnTo>
                      <a:pt x="32139" y="10504"/>
                    </a:lnTo>
                    <a:lnTo>
                      <a:pt x="32097" y="10420"/>
                    </a:lnTo>
                    <a:lnTo>
                      <a:pt x="31992" y="10400"/>
                    </a:lnTo>
                    <a:lnTo>
                      <a:pt x="32013" y="10441"/>
                    </a:lnTo>
                    <a:lnTo>
                      <a:pt x="32097" y="10504"/>
                    </a:lnTo>
                    <a:lnTo>
                      <a:pt x="32076" y="10609"/>
                    </a:lnTo>
                    <a:lnTo>
                      <a:pt x="31971" y="10609"/>
                    </a:lnTo>
                    <a:lnTo>
                      <a:pt x="31971" y="10630"/>
                    </a:lnTo>
                    <a:lnTo>
                      <a:pt x="31992" y="10692"/>
                    </a:lnTo>
                    <a:lnTo>
                      <a:pt x="31909" y="10755"/>
                    </a:lnTo>
                    <a:lnTo>
                      <a:pt x="31909" y="10839"/>
                    </a:lnTo>
                    <a:lnTo>
                      <a:pt x="31971" y="10923"/>
                    </a:lnTo>
                    <a:lnTo>
                      <a:pt x="31888" y="10923"/>
                    </a:lnTo>
                    <a:lnTo>
                      <a:pt x="31888" y="11027"/>
                    </a:lnTo>
                    <a:lnTo>
                      <a:pt x="31804" y="11111"/>
                    </a:lnTo>
                    <a:lnTo>
                      <a:pt x="31804" y="11278"/>
                    </a:lnTo>
                    <a:lnTo>
                      <a:pt x="31867" y="11278"/>
                    </a:lnTo>
                    <a:lnTo>
                      <a:pt x="31909" y="11383"/>
                    </a:lnTo>
                    <a:lnTo>
                      <a:pt x="31950" y="11383"/>
                    </a:lnTo>
                    <a:lnTo>
                      <a:pt x="32013" y="11488"/>
                    </a:lnTo>
                    <a:lnTo>
                      <a:pt x="31950" y="11508"/>
                    </a:lnTo>
                    <a:lnTo>
                      <a:pt x="31888" y="11508"/>
                    </a:lnTo>
                    <a:lnTo>
                      <a:pt x="31825" y="11571"/>
                    </a:lnTo>
                    <a:lnTo>
                      <a:pt x="31783" y="11508"/>
                    </a:lnTo>
                    <a:lnTo>
                      <a:pt x="31637" y="11550"/>
                    </a:lnTo>
                    <a:lnTo>
                      <a:pt x="31595" y="11634"/>
                    </a:lnTo>
                    <a:lnTo>
                      <a:pt x="31699" y="11739"/>
                    </a:lnTo>
                    <a:lnTo>
                      <a:pt x="31741" y="11739"/>
                    </a:lnTo>
                    <a:lnTo>
                      <a:pt x="31741" y="11801"/>
                    </a:lnTo>
                    <a:lnTo>
                      <a:pt x="31637" y="11843"/>
                    </a:lnTo>
                    <a:lnTo>
                      <a:pt x="31595" y="11780"/>
                    </a:lnTo>
                    <a:lnTo>
                      <a:pt x="31511" y="11864"/>
                    </a:lnTo>
                    <a:lnTo>
                      <a:pt x="31427" y="11739"/>
                    </a:lnTo>
                    <a:lnTo>
                      <a:pt x="31323" y="11801"/>
                    </a:lnTo>
                    <a:lnTo>
                      <a:pt x="31218" y="12011"/>
                    </a:lnTo>
                    <a:lnTo>
                      <a:pt x="31113" y="12262"/>
                    </a:lnTo>
                    <a:lnTo>
                      <a:pt x="30988" y="12492"/>
                    </a:lnTo>
                    <a:lnTo>
                      <a:pt x="30779" y="12638"/>
                    </a:lnTo>
                    <a:lnTo>
                      <a:pt x="30737" y="12743"/>
                    </a:lnTo>
                    <a:lnTo>
                      <a:pt x="30674" y="12743"/>
                    </a:lnTo>
                    <a:lnTo>
                      <a:pt x="30569" y="12910"/>
                    </a:lnTo>
                    <a:lnTo>
                      <a:pt x="30465" y="12952"/>
                    </a:lnTo>
                    <a:lnTo>
                      <a:pt x="30444" y="13140"/>
                    </a:lnTo>
                    <a:lnTo>
                      <a:pt x="30360" y="13224"/>
                    </a:lnTo>
                    <a:lnTo>
                      <a:pt x="30339" y="13350"/>
                    </a:lnTo>
                    <a:lnTo>
                      <a:pt x="30277" y="13350"/>
                    </a:lnTo>
                    <a:lnTo>
                      <a:pt x="30235" y="13224"/>
                    </a:lnTo>
                    <a:lnTo>
                      <a:pt x="30151" y="13224"/>
                    </a:lnTo>
                    <a:lnTo>
                      <a:pt x="30067" y="13308"/>
                    </a:lnTo>
                    <a:lnTo>
                      <a:pt x="30109" y="13350"/>
                    </a:lnTo>
                    <a:lnTo>
                      <a:pt x="30130" y="13475"/>
                    </a:lnTo>
                    <a:lnTo>
                      <a:pt x="30046" y="13475"/>
                    </a:lnTo>
                    <a:lnTo>
                      <a:pt x="29963" y="13413"/>
                    </a:lnTo>
                    <a:lnTo>
                      <a:pt x="30005" y="13308"/>
                    </a:lnTo>
                    <a:lnTo>
                      <a:pt x="29921" y="13140"/>
                    </a:lnTo>
                    <a:lnTo>
                      <a:pt x="29837" y="12743"/>
                    </a:lnTo>
                    <a:lnTo>
                      <a:pt x="29837" y="12576"/>
                    </a:lnTo>
                    <a:lnTo>
                      <a:pt x="29816" y="12492"/>
                    </a:lnTo>
                    <a:lnTo>
                      <a:pt x="29858" y="12366"/>
                    </a:lnTo>
                    <a:lnTo>
                      <a:pt x="29942" y="12262"/>
                    </a:lnTo>
                    <a:lnTo>
                      <a:pt x="29921" y="12115"/>
                    </a:lnTo>
                    <a:lnTo>
                      <a:pt x="29963" y="12011"/>
                    </a:lnTo>
                    <a:lnTo>
                      <a:pt x="30046" y="11969"/>
                    </a:lnTo>
                    <a:lnTo>
                      <a:pt x="30130" y="12011"/>
                    </a:lnTo>
                    <a:lnTo>
                      <a:pt x="30214" y="11990"/>
                    </a:lnTo>
                    <a:lnTo>
                      <a:pt x="30277" y="11885"/>
                    </a:lnTo>
                    <a:lnTo>
                      <a:pt x="30256" y="11655"/>
                    </a:lnTo>
                    <a:lnTo>
                      <a:pt x="30318" y="11550"/>
                    </a:lnTo>
                    <a:lnTo>
                      <a:pt x="30318" y="11153"/>
                    </a:lnTo>
                    <a:lnTo>
                      <a:pt x="30214" y="11027"/>
                    </a:lnTo>
                    <a:lnTo>
                      <a:pt x="30172" y="10860"/>
                    </a:lnTo>
                    <a:lnTo>
                      <a:pt x="30109" y="10692"/>
                    </a:lnTo>
                    <a:lnTo>
                      <a:pt x="30067" y="10588"/>
                    </a:lnTo>
                    <a:lnTo>
                      <a:pt x="30025" y="10525"/>
                    </a:lnTo>
                    <a:lnTo>
                      <a:pt x="29963" y="10525"/>
                    </a:lnTo>
                    <a:lnTo>
                      <a:pt x="29921" y="10630"/>
                    </a:lnTo>
                    <a:lnTo>
                      <a:pt x="29795" y="10839"/>
                    </a:lnTo>
                    <a:lnTo>
                      <a:pt x="29628" y="10964"/>
                    </a:lnTo>
                    <a:lnTo>
                      <a:pt x="29607" y="11069"/>
                    </a:lnTo>
                    <a:lnTo>
                      <a:pt x="29607" y="11278"/>
                    </a:lnTo>
                    <a:lnTo>
                      <a:pt x="29544" y="11341"/>
                    </a:lnTo>
                    <a:lnTo>
                      <a:pt x="29481" y="11278"/>
                    </a:lnTo>
                    <a:lnTo>
                      <a:pt x="29398" y="11362"/>
                    </a:lnTo>
                    <a:lnTo>
                      <a:pt x="29419" y="11383"/>
                    </a:lnTo>
                    <a:lnTo>
                      <a:pt x="29398" y="11446"/>
                    </a:lnTo>
                    <a:lnTo>
                      <a:pt x="29230" y="11529"/>
                    </a:lnTo>
                    <a:lnTo>
                      <a:pt x="29189" y="11592"/>
                    </a:lnTo>
                    <a:lnTo>
                      <a:pt x="29084" y="11697"/>
                    </a:lnTo>
                    <a:lnTo>
                      <a:pt x="29000" y="11697"/>
                    </a:lnTo>
                    <a:lnTo>
                      <a:pt x="29000" y="11634"/>
                    </a:lnTo>
                    <a:lnTo>
                      <a:pt x="29084" y="11592"/>
                    </a:lnTo>
                    <a:lnTo>
                      <a:pt x="29084" y="11467"/>
                    </a:lnTo>
                    <a:lnTo>
                      <a:pt x="29042" y="11425"/>
                    </a:lnTo>
                    <a:lnTo>
                      <a:pt x="29147" y="11278"/>
                    </a:lnTo>
                    <a:lnTo>
                      <a:pt x="29168" y="11174"/>
                    </a:lnTo>
                    <a:lnTo>
                      <a:pt x="29168" y="11069"/>
                    </a:lnTo>
                    <a:lnTo>
                      <a:pt x="29251" y="11027"/>
                    </a:lnTo>
                    <a:lnTo>
                      <a:pt x="29251" y="10923"/>
                    </a:lnTo>
                    <a:lnTo>
                      <a:pt x="29209" y="10902"/>
                    </a:lnTo>
                    <a:lnTo>
                      <a:pt x="29251" y="10755"/>
                    </a:lnTo>
                    <a:lnTo>
                      <a:pt x="29147" y="10609"/>
                    </a:lnTo>
                    <a:lnTo>
                      <a:pt x="29147" y="10525"/>
                    </a:lnTo>
                    <a:lnTo>
                      <a:pt x="29084" y="10420"/>
                    </a:lnTo>
                    <a:lnTo>
                      <a:pt x="29084" y="10379"/>
                    </a:lnTo>
                    <a:lnTo>
                      <a:pt x="29147" y="10400"/>
                    </a:lnTo>
                    <a:lnTo>
                      <a:pt x="29189" y="10400"/>
                    </a:lnTo>
                    <a:lnTo>
                      <a:pt x="29209" y="10525"/>
                    </a:lnTo>
                    <a:lnTo>
                      <a:pt x="29272" y="10504"/>
                    </a:lnTo>
                    <a:lnTo>
                      <a:pt x="29377" y="10379"/>
                    </a:lnTo>
                    <a:lnTo>
                      <a:pt x="29481" y="10379"/>
                    </a:lnTo>
                    <a:lnTo>
                      <a:pt x="29565" y="10295"/>
                    </a:lnTo>
                    <a:lnTo>
                      <a:pt x="29481" y="10232"/>
                    </a:lnTo>
                    <a:lnTo>
                      <a:pt x="29377" y="10316"/>
                    </a:lnTo>
                    <a:lnTo>
                      <a:pt x="29293" y="10232"/>
                    </a:lnTo>
                    <a:lnTo>
                      <a:pt x="29189" y="10211"/>
                    </a:lnTo>
                    <a:lnTo>
                      <a:pt x="29189" y="10107"/>
                    </a:lnTo>
                    <a:lnTo>
                      <a:pt x="29230" y="10065"/>
                    </a:lnTo>
                    <a:lnTo>
                      <a:pt x="29209" y="10002"/>
                    </a:lnTo>
                    <a:lnTo>
                      <a:pt x="29126" y="10023"/>
                    </a:lnTo>
                    <a:lnTo>
                      <a:pt x="29105" y="10107"/>
                    </a:lnTo>
                    <a:lnTo>
                      <a:pt x="28958" y="10169"/>
                    </a:lnTo>
                    <a:lnTo>
                      <a:pt x="28854" y="10065"/>
                    </a:lnTo>
                    <a:lnTo>
                      <a:pt x="28854" y="9939"/>
                    </a:lnTo>
                    <a:lnTo>
                      <a:pt x="28770" y="9918"/>
                    </a:lnTo>
                    <a:lnTo>
                      <a:pt x="28665" y="9939"/>
                    </a:lnTo>
                    <a:lnTo>
                      <a:pt x="28603" y="9897"/>
                    </a:lnTo>
                    <a:lnTo>
                      <a:pt x="28644" y="9793"/>
                    </a:lnTo>
                    <a:lnTo>
                      <a:pt x="28707" y="9772"/>
                    </a:lnTo>
                    <a:lnTo>
                      <a:pt x="28749" y="9709"/>
                    </a:lnTo>
                    <a:lnTo>
                      <a:pt x="28812" y="9709"/>
                    </a:lnTo>
                    <a:lnTo>
                      <a:pt x="29126" y="9500"/>
                    </a:lnTo>
                    <a:lnTo>
                      <a:pt x="29168" y="9458"/>
                    </a:lnTo>
                    <a:lnTo>
                      <a:pt x="29042" y="9332"/>
                    </a:lnTo>
                    <a:lnTo>
                      <a:pt x="28875" y="9353"/>
                    </a:lnTo>
                    <a:lnTo>
                      <a:pt x="28875" y="9332"/>
                    </a:lnTo>
                    <a:lnTo>
                      <a:pt x="28979" y="9270"/>
                    </a:lnTo>
                    <a:lnTo>
                      <a:pt x="29042" y="9144"/>
                    </a:lnTo>
                    <a:lnTo>
                      <a:pt x="29168" y="9081"/>
                    </a:lnTo>
                    <a:lnTo>
                      <a:pt x="29147" y="9228"/>
                    </a:lnTo>
                    <a:lnTo>
                      <a:pt x="29189" y="9332"/>
                    </a:lnTo>
                    <a:lnTo>
                      <a:pt x="29293" y="9291"/>
                    </a:lnTo>
                    <a:lnTo>
                      <a:pt x="29377" y="9332"/>
                    </a:lnTo>
                    <a:lnTo>
                      <a:pt x="29461" y="9249"/>
                    </a:lnTo>
                    <a:lnTo>
                      <a:pt x="29461" y="9144"/>
                    </a:lnTo>
                    <a:lnTo>
                      <a:pt x="29377" y="9039"/>
                    </a:lnTo>
                    <a:lnTo>
                      <a:pt x="29293" y="9019"/>
                    </a:lnTo>
                    <a:lnTo>
                      <a:pt x="29293" y="8935"/>
                    </a:lnTo>
                    <a:lnTo>
                      <a:pt x="29314" y="8830"/>
                    </a:lnTo>
                    <a:lnTo>
                      <a:pt x="29293" y="8726"/>
                    </a:lnTo>
                    <a:lnTo>
                      <a:pt x="29314" y="8663"/>
                    </a:lnTo>
                    <a:lnTo>
                      <a:pt x="29314" y="8600"/>
                    </a:lnTo>
                    <a:lnTo>
                      <a:pt x="29209" y="8454"/>
                    </a:lnTo>
                    <a:lnTo>
                      <a:pt x="29272" y="8349"/>
                    </a:lnTo>
                    <a:lnTo>
                      <a:pt x="29209" y="8244"/>
                    </a:lnTo>
                    <a:lnTo>
                      <a:pt x="29272" y="8223"/>
                    </a:lnTo>
                    <a:lnTo>
                      <a:pt x="29272" y="8077"/>
                    </a:lnTo>
                    <a:lnTo>
                      <a:pt x="29356" y="7931"/>
                    </a:lnTo>
                    <a:lnTo>
                      <a:pt x="29356" y="7847"/>
                    </a:lnTo>
                    <a:lnTo>
                      <a:pt x="29419" y="7742"/>
                    </a:lnTo>
                    <a:lnTo>
                      <a:pt x="29419" y="7700"/>
                    </a:lnTo>
                    <a:lnTo>
                      <a:pt x="29356" y="7659"/>
                    </a:lnTo>
                    <a:lnTo>
                      <a:pt x="29377" y="7449"/>
                    </a:lnTo>
                    <a:lnTo>
                      <a:pt x="29356" y="7324"/>
                    </a:lnTo>
                    <a:lnTo>
                      <a:pt x="29251" y="7261"/>
                    </a:lnTo>
                    <a:lnTo>
                      <a:pt x="29272" y="7177"/>
                    </a:lnTo>
                    <a:lnTo>
                      <a:pt x="29251" y="7073"/>
                    </a:lnTo>
                    <a:lnTo>
                      <a:pt x="29293" y="7052"/>
                    </a:lnTo>
                    <a:lnTo>
                      <a:pt x="29335" y="6947"/>
                    </a:lnTo>
                    <a:lnTo>
                      <a:pt x="29272" y="6884"/>
                    </a:lnTo>
                    <a:lnTo>
                      <a:pt x="29230" y="6863"/>
                    </a:lnTo>
                    <a:cubicBezTo>
                      <a:pt x="29272" y="6842"/>
                      <a:pt x="29293" y="6801"/>
                      <a:pt x="29293" y="6759"/>
                    </a:cubicBezTo>
                    <a:cubicBezTo>
                      <a:pt x="29314" y="6696"/>
                      <a:pt x="29335" y="6654"/>
                      <a:pt x="29335" y="6591"/>
                    </a:cubicBezTo>
                    <a:lnTo>
                      <a:pt x="29377" y="6550"/>
                    </a:lnTo>
                    <a:lnTo>
                      <a:pt x="29377" y="6445"/>
                    </a:lnTo>
                    <a:lnTo>
                      <a:pt x="29440" y="6445"/>
                    </a:lnTo>
                    <a:lnTo>
                      <a:pt x="29523" y="6361"/>
                    </a:lnTo>
                    <a:lnTo>
                      <a:pt x="29586" y="6257"/>
                    </a:lnTo>
                    <a:lnTo>
                      <a:pt x="29649" y="6215"/>
                    </a:lnTo>
                    <a:lnTo>
                      <a:pt x="29753" y="6215"/>
                    </a:lnTo>
                    <a:lnTo>
                      <a:pt x="29816" y="6131"/>
                    </a:lnTo>
                    <a:lnTo>
                      <a:pt x="29900" y="6068"/>
                    </a:lnTo>
                    <a:lnTo>
                      <a:pt x="29942" y="5964"/>
                    </a:lnTo>
                    <a:lnTo>
                      <a:pt x="29942" y="5838"/>
                    </a:lnTo>
                    <a:lnTo>
                      <a:pt x="29900" y="5796"/>
                    </a:lnTo>
                    <a:lnTo>
                      <a:pt x="29963" y="5713"/>
                    </a:lnTo>
                    <a:lnTo>
                      <a:pt x="30005" y="5629"/>
                    </a:lnTo>
                    <a:lnTo>
                      <a:pt x="29795" y="5629"/>
                    </a:lnTo>
                    <a:lnTo>
                      <a:pt x="29733" y="5587"/>
                    </a:lnTo>
                    <a:lnTo>
                      <a:pt x="29753" y="5503"/>
                    </a:lnTo>
                    <a:lnTo>
                      <a:pt x="29837" y="5503"/>
                    </a:lnTo>
                    <a:lnTo>
                      <a:pt x="29921" y="5545"/>
                    </a:lnTo>
                    <a:lnTo>
                      <a:pt x="30025" y="5545"/>
                    </a:lnTo>
                    <a:lnTo>
                      <a:pt x="30130" y="5587"/>
                    </a:lnTo>
                    <a:lnTo>
                      <a:pt x="30214" y="5524"/>
                    </a:lnTo>
                    <a:lnTo>
                      <a:pt x="30297" y="5545"/>
                    </a:lnTo>
                    <a:lnTo>
                      <a:pt x="30318" y="5650"/>
                    </a:lnTo>
                    <a:lnTo>
                      <a:pt x="30465" y="5796"/>
                    </a:lnTo>
                    <a:lnTo>
                      <a:pt x="30549" y="5796"/>
                    </a:lnTo>
                    <a:lnTo>
                      <a:pt x="30569" y="5838"/>
                    </a:lnTo>
                    <a:lnTo>
                      <a:pt x="30653" y="5859"/>
                    </a:lnTo>
                    <a:lnTo>
                      <a:pt x="30779" y="5817"/>
                    </a:lnTo>
                    <a:lnTo>
                      <a:pt x="30988" y="5692"/>
                    </a:lnTo>
                    <a:lnTo>
                      <a:pt x="31134" y="5524"/>
                    </a:lnTo>
                    <a:lnTo>
                      <a:pt x="31302" y="5399"/>
                    </a:lnTo>
                    <a:lnTo>
                      <a:pt x="31365" y="5315"/>
                    </a:lnTo>
                    <a:lnTo>
                      <a:pt x="31302" y="5294"/>
                    </a:lnTo>
                    <a:lnTo>
                      <a:pt x="31344" y="5231"/>
                    </a:lnTo>
                    <a:lnTo>
                      <a:pt x="31469" y="5231"/>
                    </a:lnTo>
                    <a:lnTo>
                      <a:pt x="31595" y="5085"/>
                    </a:lnTo>
                    <a:lnTo>
                      <a:pt x="31825" y="4897"/>
                    </a:lnTo>
                    <a:lnTo>
                      <a:pt x="31825" y="4855"/>
                    </a:lnTo>
                    <a:lnTo>
                      <a:pt x="31930" y="4834"/>
                    </a:lnTo>
                    <a:lnTo>
                      <a:pt x="32013" y="4687"/>
                    </a:lnTo>
                    <a:lnTo>
                      <a:pt x="32181" y="4541"/>
                    </a:lnTo>
                    <a:lnTo>
                      <a:pt x="32222" y="4415"/>
                    </a:lnTo>
                    <a:lnTo>
                      <a:pt x="32285" y="4415"/>
                    </a:lnTo>
                    <a:lnTo>
                      <a:pt x="32327" y="4436"/>
                    </a:lnTo>
                    <a:lnTo>
                      <a:pt x="32327" y="4436"/>
                    </a:lnTo>
                    <a:lnTo>
                      <a:pt x="32306" y="4353"/>
                    </a:lnTo>
                    <a:lnTo>
                      <a:pt x="32222" y="4311"/>
                    </a:lnTo>
                    <a:lnTo>
                      <a:pt x="32222" y="4227"/>
                    </a:lnTo>
                    <a:lnTo>
                      <a:pt x="32076" y="4122"/>
                    </a:lnTo>
                    <a:lnTo>
                      <a:pt x="31804" y="4081"/>
                    </a:lnTo>
                    <a:lnTo>
                      <a:pt x="31657" y="4060"/>
                    </a:lnTo>
                    <a:lnTo>
                      <a:pt x="31574" y="4081"/>
                    </a:lnTo>
                    <a:lnTo>
                      <a:pt x="31511" y="4060"/>
                    </a:lnTo>
                    <a:lnTo>
                      <a:pt x="31511" y="3976"/>
                    </a:lnTo>
                    <a:lnTo>
                      <a:pt x="31469" y="3871"/>
                    </a:lnTo>
                    <a:lnTo>
                      <a:pt x="31406" y="3871"/>
                    </a:lnTo>
                    <a:lnTo>
                      <a:pt x="31385" y="3850"/>
                    </a:lnTo>
                    <a:lnTo>
                      <a:pt x="31281" y="3829"/>
                    </a:lnTo>
                    <a:lnTo>
                      <a:pt x="31197" y="3704"/>
                    </a:lnTo>
                    <a:lnTo>
                      <a:pt x="31051" y="3704"/>
                    </a:lnTo>
                    <a:lnTo>
                      <a:pt x="30967" y="3788"/>
                    </a:lnTo>
                    <a:lnTo>
                      <a:pt x="30946" y="3704"/>
                    </a:lnTo>
                    <a:lnTo>
                      <a:pt x="30841" y="3704"/>
                    </a:lnTo>
                    <a:lnTo>
                      <a:pt x="30779" y="3641"/>
                    </a:lnTo>
                    <a:lnTo>
                      <a:pt x="30674" y="3662"/>
                    </a:lnTo>
                    <a:lnTo>
                      <a:pt x="30507" y="3662"/>
                    </a:lnTo>
                    <a:lnTo>
                      <a:pt x="30235" y="3725"/>
                    </a:lnTo>
                    <a:lnTo>
                      <a:pt x="30130" y="3871"/>
                    </a:lnTo>
                    <a:lnTo>
                      <a:pt x="30214" y="3976"/>
                    </a:lnTo>
                    <a:lnTo>
                      <a:pt x="30130" y="4018"/>
                    </a:lnTo>
                    <a:lnTo>
                      <a:pt x="30109" y="4060"/>
                    </a:lnTo>
                    <a:lnTo>
                      <a:pt x="30193" y="4164"/>
                    </a:lnTo>
                    <a:lnTo>
                      <a:pt x="30214" y="4290"/>
                    </a:lnTo>
                    <a:lnTo>
                      <a:pt x="30088" y="4290"/>
                    </a:lnTo>
                    <a:lnTo>
                      <a:pt x="30046" y="4185"/>
                    </a:lnTo>
                    <a:lnTo>
                      <a:pt x="29984" y="4060"/>
                    </a:lnTo>
                    <a:lnTo>
                      <a:pt x="29900" y="4039"/>
                    </a:lnTo>
                    <a:lnTo>
                      <a:pt x="29816" y="4164"/>
                    </a:lnTo>
                    <a:lnTo>
                      <a:pt x="29837" y="4227"/>
                    </a:lnTo>
                    <a:lnTo>
                      <a:pt x="29837" y="4290"/>
                    </a:lnTo>
                    <a:lnTo>
                      <a:pt x="29733" y="4332"/>
                    </a:lnTo>
                    <a:lnTo>
                      <a:pt x="29712" y="4478"/>
                    </a:lnTo>
                    <a:lnTo>
                      <a:pt x="29565" y="4646"/>
                    </a:lnTo>
                    <a:lnTo>
                      <a:pt x="29523" y="4771"/>
                    </a:lnTo>
                    <a:lnTo>
                      <a:pt x="29502" y="4855"/>
                    </a:lnTo>
                    <a:lnTo>
                      <a:pt x="29565" y="4876"/>
                    </a:lnTo>
                    <a:lnTo>
                      <a:pt x="29461" y="4959"/>
                    </a:lnTo>
                    <a:lnTo>
                      <a:pt x="29461" y="5064"/>
                    </a:lnTo>
                    <a:lnTo>
                      <a:pt x="29377" y="5106"/>
                    </a:lnTo>
                    <a:lnTo>
                      <a:pt x="29272" y="5357"/>
                    </a:lnTo>
                    <a:lnTo>
                      <a:pt x="29272" y="5482"/>
                    </a:lnTo>
                    <a:lnTo>
                      <a:pt x="29209" y="5566"/>
                    </a:lnTo>
                    <a:lnTo>
                      <a:pt x="29293" y="5629"/>
                    </a:lnTo>
                    <a:lnTo>
                      <a:pt x="29293" y="5713"/>
                    </a:lnTo>
                    <a:lnTo>
                      <a:pt x="29251" y="5734"/>
                    </a:lnTo>
                    <a:lnTo>
                      <a:pt x="29251" y="5838"/>
                    </a:lnTo>
                    <a:lnTo>
                      <a:pt x="29189" y="6026"/>
                    </a:lnTo>
                    <a:lnTo>
                      <a:pt x="29063" y="6215"/>
                    </a:lnTo>
                    <a:lnTo>
                      <a:pt x="29084" y="6257"/>
                    </a:lnTo>
                    <a:lnTo>
                      <a:pt x="29189" y="6257"/>
                    </a:lnTo>
                    <a:lnTo>
                      <a:pt x="29209" y="6319"/>
                    </a:lnTo>
                    <a:cubicBezTo>
                      <a:pt x="29189" y="6319"/>
                      <a:pt x="29168" y="6340"/>
                      <a:pt x="29168" y="6340"/>
                    </a:cubicBezTo>
                    <a:lnTo>
                      <a:pt x="29105" y="6319"/>
                    </a:lnTo>
                    <a:lnTo>
                      <a:pt x="29042" y="6361"/>
                    </a:lnTo>
                    <a:lnTo>
                      <a:pt x="28958" y="6508"/>
                    </a:lnTo>
                    <a:lnTo>
                      <a:pt x="29042" y="6508"/>
                    </a:lnTo>
                    <a:cubicBezTo>
                      <a:pt x="29000" y="6529"/>
                      <a:pt x="28979" y="6550"/>
                      <a:pt x="28979" y="6612"/>
                    </a:cubicBezTo>
                    <a:lnTo>
                      <a:pt x="28875" y="6570"/>
                    </a:lnTo>
                    <a:lnTo>
                      <a:pt x="28791" y="6633"/>
                    </a:lnTo>
                    <a:lnTo>
                      <a:pt x="28791" y="6738"/>
                    </a:lnTo>
                    <a:lnTo>
                      <a:pt x="28644" y="6842"/>
                    </a:lnTo>
                    <a:lnTo>
                      <a:pt x="28582" y="6884"/>
                    </a:lnTo>
                    <a:cubicBezTo>
                      <a:pt x="28665" y="6612"/>
                      <a:pt x="28728" y="6257"/>
                      <a:pt x="28749" y="5943"/>
                    </a:cubicBezTo>
                    <a:lnTo>
                      <a:pt x="28937" y="5838"/>
                    </a:lnTo>
                    <a:lnTo>
                      <a:pt x="28937" y="5734"/>
                    </a:lnTo>
                    <a:lnTo>
                      <a:pt x="29000" y="5566"/>
                    </a:lnTo>
                    <a:lnTo>
                      <a:pt x="29000" y="5399"/>
                    </a:lnTo>
                    <a:lnTo>
                      <a:pt x="29063" y="5315"/>
                    </a:lnTo>
                    <a:lnTo>
                      <a:pt x="28979" y="5315"/>
                    </a:lnTo>
                    <a:lnTo>
                      <a:pt x="28937" y="5378"/>
                    </a:lnTo>
                    <a:lnTo>
                      <a:pt x="28791" y="5420"/>
                    </a:lnTo>
                    <a:lnTo>
                      <a:pt x="28728" y="5545"/>
                    </a:lnTo>
                    <a:lnTo>
                      <a:pt x="28686" y="5503"/>
                    </a:lnTo>
                    <a:lnTo>
                      <a:pt x="28686" y="5399"/>
                    </a:lnTo>
                    <a:lnTo>
                      <a:pt x="28770" y="5357"/>
                    </a:lnTo>
                    <a:lnTo>
                      <a:pt x="28770" y="5231"/>
                    </a:lnTo>
                    <a:lnTo>
                      <a:pt x="28749" y="5169"/>
                    </a:lnTo>
                    <a:lnTo>
                      <a:pt x="28665" y="5127"/>
                    </a:lnTo>
                    <a:lnTo>
                      <a:pt x="28749" y="5127"/>
                    </a:lnTo>
                    <a:lnTo>
                      <a:pt x="28791" y="5106"/>
                    </a:lnTo>
                    <a:lnTo>
                      <a:pt x="28770" y="4980"/>
                    </a:lnTo>
                    <a:lnTo>
                      <a:pt x="28582" y="4876"/>
                    </a:lnTo>
                    <a:lnTo>
                      <a:pt x="28540" y="4897"/>
                    </a:lnTo>
                    <a:lnTo>
                      <a:pt x="28352" y="4918"/>
                    </a:lnTo>
                    <a:lnTo>
                      <a:pt x="28331" y="4980"/>
                    </a:lnTo>
                    <a:lnTo>
                      <a:pt x="28247" y="4980"/>
                    </a:lnTo>
                    <a:lnTo>
                      <a:pt x="28247" y="4897"/>
                    </a:lnTo>
                    <a:lnTo>
                      <a:pt x="28331" y="4771"/>
                    </a:lnTo>
                    <a:lnTo>
                      <a:pt x="28414" y="4771"/>
                    </a:lnTo>
                    <a:lnTo>
                      <a:pt x="28540" y="4666"/>
                    </a:lnTo>
                    <a:lnTo>
                      <a:pt x="28749" y="4604"/>
                    </a:lnTo>
                    <a:lnTo>
                      <a:pt x="28791" y="4562"/>
                    </a:lnTo>
                    <a:lnTo>
                      <a:pt x="28937" y="4541"/>
                    </a:lnTo>
                    <a:lnTo>
                      <a:pt x="29000" y="4541"/>
                    </a:lnTo>
                    <a:lnTo>
                      <a:pt x="29063" y="4583"/>
                    </a:lnTo>
                    <a:lnTo>
                      <a:pt x="29105" y="4562"/>
                    </a:lnTo>
                    <a:lnTo>
                      <a:pt x="29147" y="4394"/>
                    </a:lnTo>
                    <a:lnTo>
                      <a:pt x="29189" y="4332"/>
                    </a:lnTo>
                    <a:lnTo>
                      <a:pt x="29063" y="4248"/>
                    </a:lnTo>
                    <a:lnTo>
                      <a:pt x="29042" y="4185"/>
                    </a:lnTo>
                    <a:lnTo>
                      <a:pt x="29105" y="4164"/>
                    </a:lnTo>
                    <a:lnTo>
                      <a:pt x="29168" y="4122"/>
                    </a:lnTo>
                    <a:lnTo>
                      <a:pt x="29189" y="4164"/>
                    </a:lnTo>
                    <a:lnTo>
                      <a:pt x="29272" y="4185"/>
                    </a:lnTo>
                    <a:lnTo>
                      <a:pt x="29419" y="4122"/>
                    </a:lnTo>
                    <a:lnTo>
                      <a:pt x="29481" y="4039"/>
                    </a:lnTo>
                    <a:lnTo>
                      <a:pt x="29461" y="3955"/>
                    </a:lnTo>
                    <a:lnTo>
                      <a:pt x="29481" y="3913"/>
                    </a:lnTo>
                    <a:lnTo>
                      <a:pt x="29461" y="3829"/>
                    </a:lnTo>
                    <a:lnTo>
                      <a:pt x="29377" y="3850"/>
                    </a:lnTo>
                    <a:lnTo>
                      <a:pt x="29293" y="3746"/>
                    </a:lnTo>
                    <a:lnTo>
                      <a:pt x="29042" y="3746"/>
                    </a:lnTo>
                    <a:lnTo>
                      <a:pt x="28958" y="3725"/>
                    </a:lnTo>
                    <a:lnTo>
                      <a:pt x="28896" y="3767"/>
                    </a:lnTo>
                    <a:lnTo>
                      <a:pt x="28770" y="3767"/>
                    </a:lnTo>
                    <a:lnTo>
                      <a:pt x="28665" y="3725"/>
                    </a:lnTo>
                    <a:lnTo>
                      <a:pt x="28582" y="3746"/>
                    </a:lnTo>
                    <a:lnTo>
                      <a:pt x="28519" y="3641"/>
                    </a:lnTo>
                    <a:lnTo>
                      <a:pt x="28435" y="3599"/>
                    </a:lnTo>
                    <a:lnTo>
                      <a:pt x="28435" y="3516"/>
                    </a:lnTo>
                    <a:lnTo>
                      <a:pt x="28477" y="3453"/>
                    </a:lnTo>
                    <a:lnTo>
                      <a:pt x="28456" y="3411"/>
                    </a:lnTo>
                    <a:lnTo>
                      <a:pt x="28310" y="3390"/>
                    </a:lnTo>
                    <a:lnTo>
                      <a:pt x="28226" y="3432"/>
                    </a:lnTo>
                    <a:lnTo>
                      <a:pt x="28163" y="3495"/>
                    </a:lnTo>
                    <a:lnTo>
                      <a:pt x="28226" y="3537"/>
                    </a:lnTo>
                    <a:lnTo>
                      <a:pt x="28331" y="3537"/>
                    </a:lnTo>
                    <a:lnTo>
                      <a:pt x="28268" y="3641"/>
                    </a:lnTo>
                    <a:lnTo>
                      <a:pt x="28142" y="3620"/>
                    </a:lnTo>
                    <a:lnTo>
                      <a:pt x="28059" y="3495"/>
                    </a:lnTo>
                    <a:lnTo>
                      <a:pt x="28017" y="3516"/>
                    </a:lnTo>
                    <a:lnTo>
                      <a:pt x="27954" y="3495"/>
                    </a:lnTo>
                    <a:lnTo>
                      <a:pt x="27849" y="3537"/>
                    </a:lnTo>
                    <a:lnTo>
                      <a:pt x="27828" y="3641"/>
                    </a:lnTo>
                    <a:lnTo>
                      <a:pt x="27787" y="3662"/>
                    </a:lnTo>
                    <a:lnTo>
                      <a:pt x="27808" y="3767"/>
                    </a:lnTo>
                    <a:lnTo>
                      <a:pt x="27808" y="3871"/>
                    </a:lnTo>
                    <a:lnTo>
                      <a:pt x="27891" y="3934"/>
                    </a:lnTo>
                    <a:lnTo>
                      <a:pt x="27891" y="4060"/>
                    </a:lnTo>
                    <a:lnTo>
                      <a:pt x="27828" y="4122"/>
                    </a:lnTo>
                    <a:lnTo>
                      <a:pt x="27808" y="4248"/>
                    </a:lnTo>
                    <a:lnTo>
                      <a:pt x="27787" y="4248"/>
                    </a:lnTo>
                    <a:lnTo>
                      <a:pt x="27745" y="4018"/>
                    </a:lnTo>
                    <a:lnTo>
                      <a:pt x="27703" y="3913"/>
                    </a:lnTo>
                    <a:lnTo>
                      <a:pt x="27619" y="3850"/>
                    </a:lnTo>
                    <a:lnTo>
                      <a:pt x="27598" y="3934"/>
                    </a:lnTo>
                    <a:lnTo>
                      <a:pt x="27515" y="3934"/>
                    </a:lnTo>
                    <a:lnTo>
                      <a:pt x="27431" y="4018"/>
                    </a:lnTo>
                    <a:lnTo>
                      <a:pt x="27431" y="4143"/>
                    </a:lnTo>
                    <a:lnTo>
                      <a:pt x="27515" y="4248"/>
                    </a:lnTo>
                    <a:lnTo>
                      <a:pt x="27515" y="4332"/>
                    </a:lnTo>
                    <a:lnTo>
                      <a:pt x="27619" y="4457"/>
                    </a:lnTo>
                    <a:lnTo>
                      <a:pt x="27745" y="4457"/>
                    </a:lnTo>
                    <a:lnTo>
                      <a:pt x="27808" y="4353"/>
                    </a:lnTo>
                    <a:lnTo>
                      <a:pt x="27828" y="4353"/>
                    </a:lnTo>
                    <a:lnTo>
                      <a:pt x="27849" y="4457"/>
                    </a:lnTo>
                    <a:lnTo>
                      <a:pt x="27933" y="4583"/>
                    </a:lnTo>
                    <a:lnTo>
                      <a:pt x="27933" y="4666"/>
                    </a:lnTo>
                    <a:lnTo>
                      <a:pt x="27849" y="4666"/>
                    </a:lnTo>
                    <a:lnTo>
                      <a:pt x="27808" y="4562"/>
                    </a:lnTo>
                    <a:lnTo>
                      <a:pt x="27724" y="4541"/>
                    </a:lnTo>
                    <a:lnTo>
                      <a:pt x="27619" y="4562"/>
                    </a:lnTo>
                    <a:lnTo>
                      <a:pt x="27577" y="4604"/>
                    </a:lnTo>
                    <a:lnTo>
                      <a:pt x="27619" y="4708"/>
                    </a:lnTo>
                    <a:lnTo>
                      <a:pt x="27598" y="4792"/>
                    </a:lnTo>
                    <a:lnTo>
                      <a:pt x="27515" y="4876"/>
                    </a:lnTo>
                    <a:lnTo>
                      <a:pt x="27536" y="4959"/>
                    </a:lnTo>
                    <a:lnTo>
                      <a:pt x="27473" y="5085"/>
                    </a:lnTo>
                    <a:lnTo>
                      <a:pt x="27410" y="5127"/>
                    </a:lnTo>
                    <a:lnTo>
                      <a:pt x="27431" y="5231"/>
                    </a:lnTo>
                    <a:lnTo>
                      <a:pt x="27389" y="5294"/>
                    </a:lnTo>
                    <a:lnTo>
                      <a:pt x="27284" y="5273"/>
                    </a:lnTo>
                    <a:lnTo>
                      <a:pt x="27201" y="5169"/>
                    </a:lnTo>
                    <a:lnTo>
                      <a:pt x="27201" y="5064"/>
                    </a:lnTo>
                    <a:lnTo>
                      <a:pt x="27075" y="4897"/>
                    </a:lnTo>
                    <a:lnTo>
                      <a:pt x="27075" y="4792"/>
                    </a:lnTo>
                    <a:lnTo>
                      <a:pt x="27054" y="4708"/>
                    </a:lnTo>
                    <a:lnTo>
                      <a:pt x="26950" y="4687"/>
                    </a:lnTo>
                    <a:lnTo>
                      <a:pt x="26950" y="4646"/>
                    </a:lnTo>
                    <a:lnTo>
                      <a:pt x="26992" y="4604"/>
                    </a:lnTo>
                    <a:lnTo>
                      <a:pt x="27033" y="4562"/>
                    </a:lnTo>
                    <a:lnTo>
                      <a:pt x="26992" y="4478"/>
                    </a:lnTo>
                    <a:lnTo>
                      <a:pt x="26887" y="4457"/>
                    </a:lnTo>
                    <a:lnTo>
                      <a:pt x="26740" y="4499"/>
                    </a:lnTo>
                    <a:lnTo>
                      <a:pt x="26699" y="4457"/>
                    </a:lnTo>
                    <a:lnTo>
                      <a:pt x="26657" y="4478"/>
                    </a:lnTo>
                    <a:lnTo>
                      <a:pt x="26594" y="4562"/>
                    </a:lnTo>
                    <a:lnTo>
                      <a:pt x="26489" y="4604"/>
                    </a:lnTo>
                    <a:lnTo>
                      <a:pt x="26364" y="4792"/>
                    </a:lnTo>
                    <a:lnTo>
                      <a:pt x="26427" y="4876"/>
                    </a:lnTo>
                    <a:lnTo>
                      <a:pt x="26427" y="5064"/>
                    </a:lnTo>
                    <a:lnTo>
                      <a:pt x="26385" y="5127"/>
                    </a:lnTo>
                    <a:lnTo>
                      <a:pt x="26448" y="5210"/>
                    </a:lnTo>
                    <a:lnTo>
                      <a:pt x="26427" y="5378"/>
                    </a:lnTo>
                    <a:lnTo>
                      <a:pt x="26322" y="5420"/>
                    </a:lnTo>
                    <a:lnTo>
                      <a:pt x="26322" y="5545"/>
                    </a:lnTo>
                    <a:lnTo>
                      <a:pt x="26364" y="5608"/>
                    </a:lnTo>
                    <a:lnTo>
                      <a:pt x="26448" y="5587"/>
                    </a:lnTo>
                    <a:lnTo>
                      <a:pt x="26489" y="5629"/>
                    </a:lnTo>
                    <a:lnTo>
                      <a:pt x="26573" y="5587"/>
                    </a:lnTo>
                    <a:lnTo>
                      <a:pt x="26636" y="5608"/>
                    </a:lnTo>
                    <a:lnTo>
                      <a:pt x="26636" y="5734"/>
                    </a:lnTo>
                    <a:lnTo>
                      <a:pt x="26657" y="5796"/>
                    </a:lnTo>
                    <a:lnTo>
                      <a:pt x="26699" y="5796"/>
                    </a:lnTo>
                    <a:lnTo>
                      <a:pt x="26782" y="5922"/>
                    </a:lnTo>
                    <a:lnTo>
                      <a:pt x="26782" y="6110"/>
                    </a:lnTo>
                    <a:lnTo>
                      <a:pt x="26887" y="6236"/>
                    </a:lnTo>
                    <a:lnTo>
                      <a:pt x="26887" y="6319"/>
                    </a:lnTo>
                    <a:lnTo>
                      <a:pt x="26929" y="6424"/>
                    </a:lnTo>
                    <a:lnTo>
                      <a:pt x="27012" y="6466"/>
                    </a:lnTo>
                    <a:lnTo>
                      <a:pt x="26992" y="6550"/>
                    </a:lnTo>
                    <a:lnTo>
                      <a:pt x="27012" y="6696"/>
                    </a:lnTo>
                    <a:lnTo>
                      <a:pt x="26929" y="6842"/>
                    </a:lnTo>
                    <a:lnTo>
                      <a:pt x="27012" y="6905"/>
                    </a:lnTo>
                    <a:lnTo>
                      <a:pt x="27033" y="7052"/>
                    </a:lnTo>
                    <a:lnTo>
                      <a:pt x="27012" y="7156"/>
                    </a:lnTo>
                    <a:lnTo>
                      <a:pt x="27033" y="7198"/>
                    </a:lnTo>
                    <a:lnTo>
                      <a:pt x="27117" y="7156"/>
                    </a:lnTo>
                    <a:lnTo>
                      <a:pt x="27180" y="7198"/>
                    </a:lnTo>
                    <a:lnTo>
                      <a:pt x="27180" y="7324"/>
                    </a:lnTo>
                    <a:lnTo>
                      <a:pt x="27264" y="7387"/>
                    </a:lnTo>
                    <a:lnTo>
                      <a:pt x="27410" y="7324"/>
                    </a:lnTo>
                    <a:lnTo>
                      <a:pt x="27452" y="7198"/>
                    </a:lnTo>
                    <a:lnTo>
                      <a:pt x="27598" y="7114"/>
                    </a:lnTo>
                    <a:lnTo>
                      <a:pt x="27619" y="7010"/>
                    </a:lnTo>
                    <a:lnTo>
                      <a:pt x="27556" y="6968"/>
                    </a:lnTo>
                    <a:lnTo>
                      <a:pt x="27494" y="6759"/>
                    </a:lnTo>
                    <a:lnTo>
                      <a:pt x="27515" y="6654"/>
                    </a:lnTo>
                    <a:lnTo>
                      <a:pt x="27703" y="6466"/>
                    </a:lnTo>
                    <a:lnTo>
                      <a:pt x="27703" y="6550"/>
                    </a:lnTo>
                    <a:lnTo>
                      <a:pt x="27598" y="6675"/>
                    </a:lnTo>
                    <a:lnTo>
                      <a:pt x="27640" y="6905"/>
                    </a:lnTo>
                    <a:lnTo>
                      <a:pt x="27724" y="6947"/>
                    </a:lnTo>
                    <a:lnTo>
                      <a:pt x="27828" y="6884"/>
                    </a:lnTo>
                    <a:lnTo>
                      <a:pt x="27954" y="6968"/>
                    </a:lnTo>
                    <a:lnTo>
                      <a:pt x="28121" y="6905"/>
                    </a:lnTo>
                    <a:lnTo>
                      <a:pt x="28121" y="6842"/>
                    </a:lnTo>
                    <a:lnTo>
                      <a:pt x="28247" y="6780"/>
                    </a:lnTo>
                    <a:lnTo>
                      <a:pt x="28352" y="6780"/>
                    </a:lnTo>
                    <a:lnTo>
                      <a:pt x="28435" y="6738"/>
                    </a:lnTo>
                    <a:lnTo>
                      <a:pt x="28477" y="6780"/>
                    </a:lnTo>
                    <a:lnTo>
                      <a:pt x="28498" y="6759"/>
                    </a:lnTo>
                    <a:lnTo>
                      <a:pt x="28498" y="6759"/>
                    </a:lnTo>
                    <a:cubicBezTo>
                      <a:pt x="28477" y="6863"/>
                      <a:pt x="28456" y="6989"/>
                      <a:pt x="28456" y="7094"/>
                    </a:cubicBezTo>
                    <a:lnTo>
                      <a:pt x="28435" y="7114"/>
                    </a:lnTo>
                    <a:lnTo>
                      <a:pt x="28456" y="7156"/>
                    </a:lnTo>
                    <a:lnTo>
                      <a:pt x="28456" y="7219"/>
                    </a:lnTo>
                    <a:cubicBezTo>
                      <a:pt x="28456" y="7283"/>
                      <a:pt x="28503" y="7308"/>
                      <a:pt x="28554" y="7308"/>
                    </a:cubicBezTo>
                    <a:cubicBezTo>
                      <a:pt x="28586" y="7308"/>
                      <a:pt x="28620" y="7298"/>
                      <a:pt x="28644" y="7282"/>
                    </a:cubicBezTo>
                    <a:lnTo>
                      <a:pt x="28707" y="7282"/>
                    </a:lnTo>
                    <a:lnTo>
                      <a:pt x="28707" y="7324"/>
                    </a:lnTo>
                    <a:lnTo>
                      <a:pt x="28582" y="7533"/>
                    </a:lnTo>
                    <a:lnTo>
                      <a:pt x="28561" y="7617"/>
                    </a:lnTo>
                    <a:lnTo>
                      <a:pt x="28456" y="7679"/>
                    </a:lnTo>
                    <a:lnTo>
                      <a:pt x="28477" y="7596"/>
                    </a:lnTo>
                    <a:lnTo>
                      <a:pt x="28435" y="7533"/>
                    </a:lnTo>
                    <a:lnTo>
                      <a:pt x="28477" y="7407"/>
                    </a:lnTo>
                    <a:lnTo>
                      <a:pt x="28393" y="7324"/>
                    </a:lnTo>
                    <a:lnTo>
                      <a:pt x="28268" y="7387"/>
                    </a:lnTo>
                    <a:lnTo>
                      <a:pt x="28184" y="7512"/>
                    </a:lnTo>
                    <a:lnTo>
                      <a:pt x="28121" y="7512"/>
                    </a:lnTo>
                    <a:lnTo>
                      <a:pt x="28038" y="7679"/>
                    </a:lnTo>
                    <a:lnTo>
                      <a:pt x="27954" y="7700"/>
                    </a:lnTo>
                    <a:lnTo>
                      <a:pt x="27870" y="7910"/>
                    </a:lnTo>
                    <a:lnTo>
                      <a:pt x="27724" y="8056"/>
                    </a:lnTo>
                    <a:lnTo>
                      <a:pt x="27703" y="8203"/>
                    </a:lnTo>
                    <a:lnTo>
                      <a:pt x="27745" y="8328"/>
                    </a:lnTo>
                    <a:lnTo>
                      <a:pt x="27745" y="8412"/>
                    </a:lnTo>
                    <a:lnTo>
                      <a:pt x="27808" y="8433"/>
                    </a:lnTo>
                    <a:lnTo>
                      <a:pt x="27870" y="8370"/>
                    </a:lnTo>
                    <a:lnTo>
                      <a:pt x="27933" y="8370"/>
                    </a:lnTo>
                    <a:lnTo>
                      <a:pt x="27933" y="8454"/>
                    </a:lnTo>
                    <a:lnTo>
                      <a:pt x="27828" y="8537"/>
                    </a:lnTo>
                    <a:lnTo>
                      <a:pt x="27828" y="8579"/>
                    </a:lnTo>
                    <a:lnTo>
                      <a:pt x="27724" y="8579"/>
                    </a:lnTo>
                    <a:lnTo>
                      <a:pt x="27619" y="8642"/>
                    </a:lnTo>
                    <a:lnTo>
                      <a:pt x="27431" y="8830"/>
                    </a:lnTo>
                    <a:lnTo>
                      <a:pt x="27347" y="8935"/>
                    </a:lnTo>
                    <a:lnTo>
                      <a:pt x="27326" y="9207"/>
                    </a:lnTo>
                    <a:lnTo>
                      <a:pt x="27389" y="9311"/>
                    </a:lnTo>
                    <a:lnTo>
                      <a:pt x="27389" y="9395"/>
                    </a:lnTo>
                    <a:lnTo>
                      <a:pt x="27326" y="9500"/>
                    </a:lnTo>
                    <a:lnTo>
                      <a:pt x="27347" y="9563"/>
                    </a:lnTo>
                    <a:lnTo>
                      <a:pt x="27389" y="9625"/>
                    </a:lnTo>
                    <a:lnTo>
                      <a:pt x="27452" y="9625"/>
                    </a:lnTo>
                    <a:lnTo>
                      <a:pt x="27515" y="9667"/>
                    </a:lnTo>
                    <a:lnTo>
                      <a:pt x="27536" y="9793"/>
                    </a:lnTo>
                    <a:lnTo>
                      <a:pt x="27640" y="9835"/>
                    </a:lnTo>
                    <a:lnTo>
                      <a:pt x="27703" y="9939"/>
                    </a:lnTo>
                    <a:lnTo>
                      <a:pt x="27745" y="9939"/>
                    </a:lnTo>
                    <a:lnTo>
                      <a:pt x="27828" y="9814"/>
                    </a:lnTo>
                    <a:lnTo>
                      <a:pt x="27808" y="9939"/>
                    </a:lnTo>
                    <a:lnTo>
                      <a:pt x="27849" y="10107"/>
                    </a:lnTo>
                    <a:lnTo>
                      <a:pt x="28017" y="10127"/>
                    </a:lnTo>
                    <a:lnTo>
                      <a:pt x="28080" y="10190"/>
                    </a:lnTo>
                    <a:lnTo>
                      <a:pt x="28184" y="10190"/>
                    </a:lnTo>
                    <a:lnTo>
                      <a:pt x="28331" y="10211"/>
                    </a:lnTo>
                    <a:lnTo>
                      <a:pt x="28331" y="10295"/>
                    </a:lnTo>
                    <a:lnTo>
                      <a:pt x="28226" y="10504"/>
                    </a:lnTo>
                    <a:lnTo>
                      <a:pt x="28121" y="10546"/>
                    </a:lnTo>
                    <a:lnTo>
                      <a:pt x="28080" y="10525"/>
                    </a:lnTo>
                    <a:lnTo>
                      <a:pt x="28121" y="10420"/>
                    </a:lnTo>
                    <a:lnTo>
                      <a:pt x="28226" y="10379"/>
                    </a:lnTo>
                    <a:lnTo>
                      <a:pt x="28080" y="10337"/>
                    </a:lnTo>
                    <a:lnTo>
                      <a:pt x="27954" y="10379"/>
                    </a:lnTo>
                    <a:lnTo>
                      <a:pt x="27849" y="10504"/>
                    </a:lnTo>
                    <a:lnTo>
                      <a:pt x="27912" y="10546"/>
                    </a:lnTo>
                    <a:lnTo>
                      <a:pt x="27912" y="10630"/>
                    </a:lnTo>
                    <a:lnTo>
                      <a:pt x="27745" y="10713"/>
                    </a:lnTo>
                    <a:lnTo>
                      <a:pt x="27661" y="10797"/>
                    </a:lnTo>
                    <a:lnTo>
                      <a:pt x="27598" y="10797"/>
                    </a:lnTo>
                    <a:lnTo>
                      <a:pt x="27515" y="10944"/>
                    </a:lnTo>
                    <a:lnTo>
                      <a:pt x="27536" y="11006"/>
                    </a:lnTo>
                    <a:lnTo>
                      <a:pt x="27619" y="11006"/>
                    </a:lnTo>
                    <a:lnTo>
                      <a:pt x="27661" y="11048"/>
                    </a:lnTo>
                    <a:lnTo>
                      <a:pt x="27766" y="11027"/>
                    </a:lnTo>
                    <a:lnTo>
                      <a:pt x="27828" y="10923"/>
                    </a:lnTo>
                    <a:lnTo>
                      <a:pt x="27808" y="10860"/>
                    </a:lnTo>
                    <a:lnTo>
                      <a:pt x="27870" y="10839"/>
                    </a:lnTo>
                    <a:lnTo>
                      <a:pt x="27954" y="10797"/>
                    </a:lnTo>
                    <a:lnTo>
                      <a:pt x="28017" y="10839"/>
                    </a:lnTo>
                    <a:lnTo>
                      <a:pt x="27975" y="10944"/>
                    </a:lnTo>
                    <a:lnTo>
                      <a:pt x="27912" y="11069"/>
                    </a:lnTo>
                    <a:lnTo>
                      <a:pt x="27870" y="11236"/>
                    </a:lnTo>
                    <a:lnTo>
                      <a:pt x="27870" y="11320"/>
                    </a:lnTo>
                    <a:lnTo>
                      <a:pt x="27808" y="11383"/>
                    </a:lnTo>
                    <a:lnTo>
                      <a:pt x="27640" y="11425"/>
                    </a:lnTo>
                    <a:lnTo>
                      <a:pt x="27536" y="11529"/>
                    </a:lnTo>
                    <a:lnTo>
                      <a:pt x="27452" y="11550"/>
                    </a:lnTo>
                    <a:lnTo>
                      <a:pt x="27452" y="11592"/>
                    </a:lnTo>
                    <a:lnTo>
                      <a:pt x="27410" y="11697"/>
                    </a:lnTo>
                    <a:lnTo>
                      <a:pt x="27138" y="11801"/>
                    </a:lnTo>
                    <a:lnTo>
                      <a:pt x="27075" y="11906"/>
                    </a:lnTo>
                    <a:lnTo>
                      <a:pt x="26971" y="11948"/>
                    </a:lnTo>
                    <a:lnTo>
                      <a:pt x="26929" y="11885"/>
                    </a:lnTo>
                    <a:lnTo>
                      <a:pt x="26887" y="11885"/>
                    </a:lnTo>
                    <a:lnTo>
                      <a:pt x="26866" y="11843"/>
                    </a:lnTo>
                    <a:lnTo>
                      <a:pt x="26803" y="11906"/>
                    </a:lnTo>
                    <a:lnTo>
                      <a:pt x="26720" y="11948"/>
                    </a:lnTo>
                    <a:lnTo>
                      <a:pt x="26720" y="11948"/>
                    </a:lnTo>
                    <a:lnTo>
                      <a:pt x="26761" y="11885"/>
                    </a:lnTo>
                    <a:lnTo>
                      <a:pt x="26720" y="11843"/>
                    </a:lnTo>
                    <a:lnTo>
                      <a:pt x="26615" y="11948"/>
                    </a:lnTo>
                    <a:lnTo>
                      <a:pt x="26573" y="12094"/>
                    </a:lnTo>
                    <a:lnTo>
                      <a:pt x="26468" y="12262"/>
                    </a:lnTo>
                    <a:lnTo>
                      <a:pt x="26448" y="12304"/>
                    </a:lnTo>
                    <a:lnTo>
                      <a:pt x="26489" y="12387"/>
                    </a:lnTo>
                    <a:lnTo>
                      <a:pt x="26489" y="12471"/>
                    </a:lnTo>
                    <a:lnTo>
                      <a:pt x="26406" y="12617"/>
                    </a:lnTo>
                    <a:lnTo>
                      <a:pt x="26406" y="12701"/>
                    </a:lnTo>
                    <a:lnTo>
                      <a:pt x="26468" y="12785"/>
                    </a:lnTo>
                    <a:lnTo>
                      <a:pt x="26385" y="12827"/>
                    </a:lnTo>
                    <a:lnTo>
                      <a:pt x="26343" y="12952"/>
                    </a:lnTo>
                    <a:lnTo>
                      <a:pt x="26364" y="12952"/>
                    </a:lnTo>
                    <a:lnTo>
                      <a:pt x="26448" y="12931"/>
                    </a:lnTo>
                    <a:lnTo>
                      <a:pt x="26489" y="12848"/>
                    </a:lnTo>
                    <a:lnTo>
                      <a:pt x="26594" y="12889"/>
                    </a:lnTo>
                    <a:lnTo>
                      <a:pt x="26699" y="12806"/>
                    </a:lnTo>
                    <a:lnTo>
                      <a:pt x="26615" y="12910"/>
                    </a:lnTo>
                    <a:lnTo>
                      <a:pt x="26510" y="12910"/>
                    </a:lnTo>
                    <a:lnTo>
                      <a:pt x="26406" y="13015"/>
                    </a:lnTo>
                    <a:lnTo>
                      <a:pt x="26259" y="13057"/>
                    </a:lnTo>
                    <a:lnTo>
                      <a:pt x="26259" y="13203"/>
                    </a:lnTo>
                    <a:lnTo>
                      <a:pt x="26176" y="13266"/>
                    </a:lnTo>
                    <a:lnTo>
                      <a:pt x="26071" y="13203"/>
                    </a:lnTo>
                    <a:lnTo>
                      <a:pt x="25945" y="13203"/>
                    </a:lnTo>
                    <a:lnTo>
                      <a:pt x="25862" y="13120"/>
                    </a:lnTo>
                    <a:lnTo>
                      <a:pt x="25778" y="13161"/>
                    </a:lnTo>
                    <a:lnTo>
                      <a:pt x="25820" y="13350"/>
                    </a:lnTo>
                    <a:lnTo>
                      <a:pt x="25631" y="13245"/>
                    </a:lnTo>
                    <a:lnTo>
                      <a:pt x="25694" y="12994"/>
                    </a:lnTo>
                    <a:lnTo>
                      <a:pt x="25631" y="12827"/>
                    </a:lnTo>
                    <a:lnTo>
                      <a:pt x="25548" y="12722"/>
                    </a:lnTo>
                    <a:lnTo>
                      <a:pt x="25590" y="12555"/>
                    </a:lnTo>
                    <a:lnTo>
                      <a:pt x="25631" y="12555"/>
                    </a:lnTo>
                    <a:lnTo>
                      <a:pt x="25673" y="12722"/>
                    </a:lnTo>
                    <a:lnTo>
                      <a:pt x="25820" y="12638"/>
                    </a:lnTo>
                    <a:lnTo>
                      <a:pt x="25862" y="12743"/>
                    </a:lnTo>
                    <a:lnTo>
                      <a:pt x="25987" y="12806"/>
                    </a:lnTo>
                    <a:lnTo>
                      <a:pt x="26071" y="12722"/>
                    </a:lnTo>
                    <a:lnTo>
                      <a:pt x="26071" y="12638"/>
                    </a:lnTo>
                    <a:lnTo>
                      <a:pt x="26134" y="12492"/>
                    </a:lnTo>
                    <a:lnTo>
                      <a:pt x="26029" y="12513"/>
                    </a:lnTo>
                    <a:lnTo>
                      <a:pt x="25945" y="12492"/>
                    </a:lnTo>
                    <a:lnTo>
                      <a:pt x="26029" y="12429"/>
                    </a:lnTo>
                    <a:lnTo>
                      <a:pt x="26092" y="12304"/>
                    </a:lnTo>
                    <a:lnTo>
                      <a:pt x="26029" y="12304"/>
                    </a:lnTo>
                    <a:lnTo>
                      <a:pt x="25945" y="12387"/>
                    </a:lnTo>
                    <a:lnTo>
                      <a:pt x="25778" y="12429"/>
                    </a:lnTo>
                    <a:lnTo>
                      <a:pt x="25778" y="12345"/>
                    </a:lnTo>
                    <a:lnTo>
                      <a:pt x="25924" y="12283"/>
                    </a:lnTo>
                    <a:lnTo>
                      <a:pt x="25924" y="12178"/>
                    </a:lnTo>
                    <a:lnTo>
                      <a:pt x="25841" y="12178"/>
                    </a:lnTo>
                    <a:lnTo>
                      <a:pt x="25736" y="12220"/>
                    </a:lnTo>
                    <a:lnTo>
                      <a:pt x="25736" y="12136"/>
                    </a:lnTo>
                    <a:lnTo>
                      <a:pt x="25778" y="11969"/>
                    </a:lnTo>
                    <a:lnTo>
                      <a:pt x="25862" y="11864"/>
                    </a:lnTo>
                    <a:lnTo>
                      <a:pt x="25883" y="11969"/>
                    </a:lnTo>
                    <a:lnTo>
                      <a:pt x="25945" y="11906"/>
                    </a:lnTo>
                    <a:lnTo>
                      <a:pt x="25945" y="11822"/>
                    </a:lnTo>
                    <a:lnTo>
                      <a:pt x="26092" y="11676"/>
                    </a:lnTo>
                    <a:lnTo>
                      <a:pt x="26092" y="11592"/>
                    </a:lnTo>
                    <a:lnTo>
                      <a:pt x="26280" y="11488"/>
                    </a:lnTo>
                    <a:lnTo>
                      <a:pt x="26280" y="11362"/>
                    </a:lnTo>
                    <a:lnTo>
                      <a:pt x="26364" y="11299"/>
                    </a:lnTo>
                    <a:lnTo>
                      <a:pt x="26448" y="11278"/>
                    </a:lnTo>
                    <a:lnTo>
                      <a:pt x="26448" y="11236"/>
                    </a:lnTo>
                    <a:lnTo>
                      <a:pt x="26343" y="11236"/>
                    </a:lnTo>
                    <a:lnTo>
                      <a:pt x="26196" y="11257"/>
                    </a:lnTo>
                    <a:lnTo>
                      <a:pt x="26155" y="11425"/>
                    </a:lnTo>
                    <a:lnTo>
                      <a:pt x="26029" y="11488"/>
                    </a:lnTo>
                    <a:lnTo>
                      <a:pt x="25945" y="11467"/>
                    </a:lnTo>
                    <a:lnTo>
                      <a:pt x="25966" y="11425"/>
                    </a:lnTo>
                    <a:lnTo>
                      <a:pt x="26113" y="11362"/>
                    </a:lnTo>
                    <a:lnTo>
                      <a:pt x="26134" y="11257"/>
                    </a:lnTo>
                    <a:lnTo>
                      <a:pt x="26050" y="11216"/>
                    </a:lnTo>
                    <a:lnTo>
                      <a:pt x="25966" y="11236"/>
                    </a:lnTo>
                    <a:lnTo>
                      <a:pt x="25883" y="11153"/>
                    </a:lnTo>
                    <a:lnTo>
                      <a:pt x="25924" y="11069"/>
                    </a:lnTo>
                    <a:lnTo>
                      <a:pt x="25945" y="10944"/>
                    </a:lnTo>
                    <a:lnTo>
                      <a:pt x="25862" y="10860"/>
                    </a:lnTo>
                    <a:lnTo>
                      <a:pt x="25820" y="10902"/>
                    </a:lnTo>
                    <a:lnTo>
                      <a:pt x="25778" y="10964"/>
                    </a:lnTo>
                    <a:lnTo>
                      <a:pt x="25778" y="10902"/>
                    </a:lnTo>
                    <a:lnTo>
                      <a:pt x="25820" y="10818"/>
                    </a:lnTo>
                    <a:lnTo>
                      <a:pt x="25757" y="10713"/>
                    </a:lnTo>
                    <a:lnTo>
                      <a:pt x="25652" y="10713"/>
                    </a:lnTo>
                    <a:lnTo>
                      <a:pt x="25631" y="10902"/>
                    </a:lnTo>
                    <a:lnTo>
                      <a:pt x="25527" y="10964"/>
                    </a:lnTo>
                    <a:lnTo>
                      <a:pt x="25506" y="11027"/>
                    </a:lnTo>
                    <a:lnTo>
                      <a:pt x="25443" y="10985"/>
                    </a:lnTo>
                    <a:lnTo>
                      <a:pt x="25443" y="10923"/>
                    </a:lnTo>
                    <a:lnTo>
                      <a:pt x="25401" y="10839"/>
                    </a:lnTo>
                    <a:lnTo>
                      <a:pt x="25318" y="10839"/>
                    </a:lnTo>
                    <a:lnTo>
                      <a:pt x="25297" y="10923"/>
                    </a:lnTo>
                    <a:lnTo>
                      <a:pt x="25318" y="10964"/>
                    </a:lnTo>
                    <a:lnTo>
                      <a:pt x="25297" y="11027"/>
                    </a:lnTo>
                    <a:lnTo>
                      <a:pt x="25339" y="11132"/>
                    </a:lnTo>
                    <a:lnTo>
                      <a:pt x="25339" y="11195"/>
                    </a:lnTo>
                    <a:lnTo>
                      <a:pt x="25297" y="11257"/>
                    </a:lnTo>
                    <a:lnTo>
                      <a:pt x="25234" y="11195"/>
                    </a:lnTo>
                    <a:lnTo>
                      <a:pt x="25234" y="11132"/>
                    </a:lnTo>
                    <a:lnTo>
                      <a:pt x="25192" y="11132"/>
                    </a:lnTo>
                    <a:lnTo>
                      <a:pt x="25171" y="11195"/>
                    </a:lnTo>
                    <a:lnTo>
                      <a:pt x="25213" y="11446"/>
                    </a:lnTo>
                    <a:lnTo>
                      <a:pt x="25234" y="11592"/>
                    </a:lnTo>
                    <a:lnTo>
                      <a:pt x="25401" y="11676"/>
                    </a:lnTo>
                    <a:lnTo>
                      <a:pt x="25443" y="11760"/>
                    </a:lnTo>
                    <a:lnTo>
                      <a:pt x="25443" y="11990"/>
                    </a:lnTo>
                    <a:lnTo>
                      <a:pt x="25422" y="11864"/>
                    </a:lnTo>
                    <a:lnTo>
                      <a:pt x="25339" y="11801"/>
                    </a:lnTo>
                    <a:lnTo>
                      <a:pt x="25192" y="11613"/>
                    </a:lnTo>
                    <a:lnTo>
                      <a:pt x="25171" y="11467"/>
                    </a:lnTo>
                    <a:lnTo>
                      <a:pt x="25108" y="11278"/>
                    </a:lnTo>
                    <a:lnTo>
                      <a:pt x="25025" y="11278"/>
                    </a:lnTo>
                    <a:lnTo>
                      <a:pt x="24983" y="11341"/>
                    </a:lnTo>
                    <a:lnTo>
                      <a:pt x="25004" y="11488"/>
                    </a:lnTo>
                    <a:lnTo>
                      <a:pt x="25087" y="11592"/>
                    </a:lnTo>
                    <a:lnTo>
                      <a:pt x="25108" y="11718"/>
                    </a:lnTo>
                    <a:lnTo>
                      <a:pt x="25067" y="11760"/>
                    </a:lnTo>
                    <a:lnTo>
                      <a:pt x="24983" y="11655"/>
                    </a:lnTo>
                    <a:lnTo>
                      <a:pt x="24774" y="11697"/>
                    </a:lnTo>
                    <a:lnTo>
                      <a:pt x="24711" y="11760"/>
                    </a:lnTo>
                    <a:lnTo>
                      <a:pt x="24648" y="11676"/>
                    </a:lnTo>
                    <a:lnTo>
                      <a:pt x="24564" y="11655"/>
                    </a:lnTo>
                    <a:lnTo>
                      <a:pt x="24376" y="11488"/>
                    </a:lnTo>
                    <a:lnTo>
                      <a:pt x="24146" y="11488"/>
                    </a:lnTo>
                    <a:lnTo>
                      <a:pt x="24125" y="11404"/>
                    </a:lnTo>
                    <a:lnTo>
                      <a:pt x="24083" y="11404"/>
                    </a:lnTo>
                    <a:lnTo>
                      <a:pt x="23937" y="11488"/>
                    </a:lnTo>
                    <a:lnTo>
                      <a:pt x="23874" y="11571"/>
                    </a:lnTo>
                    <a:lnTo>
                      <a:pt x="23707" y="11571"/>
                    </a:lnTo>
                    <a:lnTo>
                      <a:pt x="23560" y="11655"/>
                    </a:lnTo>
                    <a:lnTo>
                      <a:pt x="23435" y="11550"/>
                    </a:lnTo>
                    <a:lnTo>
                      <a:pt x="23414" y="11550"/>
                    </a:lnTo>
                    <a:lnTo>
                      <a:pt x="23393" y="11446"/>
                    </a:lnTo>
                    <a:lnTo>
                      <a:pt x="23330" y="11404"/>
                    </a:lnTo>
                    <a:lnTo>
                      <a:pt x="23204" y="11488"/>
                    </a:lnTo>
                    <a:lnTo>
                      <a:pt x="23204" y="11404"/>
                    </a:lnTo>
                    <a:lnTo>
                      <a:pt x="23037" y="11257"/>
                    </a:lnTo>
                    <a:lnTo>
                      <a:pt x="23016" y="11174"/>
                    </a:lnTo>
                    <a:lnTo>
                      <a:pt x="22974" y="11153"/>
                    </a:lnTo>
                    <a:lnTo>
                      <a:pt x="22974" y="11069"/>
                    </a:lnTo>
                    <a:lnTo>
                      <a:pt x="22995" y="11027"/>
                    </a:lnTo>
                    <a:lnTo>
                      <a:pt x="22932" y="10944"/>
                    </a:lnTo>
                    <a:lnTo>
                      <a:pt x="22890" y="10964"/>
                    </a:lnTo>
                    <a:lnTo>
                      <a:pt x="22870" y="10944"/>
                    </a:lnTo>
                    <a:lnTo>
                      <a:pt x="22870" y="10860"/>
                    </a:lnTo>
                    <a:lnTo>
                      <a:pt x="22807" y="10839"/>
                    </a:lnTo>
                    <a:lnTo>
                      <a:pt x="22702" y="10881"/>
                    </a:lnTo>
                    <a:lnTo>
                      <a:pt x="22577" y="10881"/>
                    </a:lnTo>
                    <a:lnTo>
                      <a:pt x="22493" y="10818"/>
                    </a:lnTo>
                    <a:lnTo>
                      <a:pt x="22451" y="10818"/>
                    </a:lnTo>
                    <a:lnTo>
                      <a:pt x="22409" y="10755"/>
                    </a:lnTo>
                    <a:lnTo>
                      <a:pt x="22305" y="10713"/>
                    </a:lnTo>
                    <a:lnTo>
                      <a:pt x="22200" y="10713"/>
                    </a:lnTo>
                    <a:lnTo>
                      <a:pt x="22263" y="10630"/>
                    </a:lnTo>
                    <a:lnTo>
                      <a:pt x="22263" y="10546"/>
                    </a:lnTo>
                    <a:lnTo>
                      <a:pt x="22346" y="10462"/>
                    </a:lnTo>
                    <a:lnTo>
                      <a:pt x="22346" y="10420"/>
                    </a:lnTo>
                    <a:lnTo>
                      <a:pt x="22263" y="10400"/>
                    </a:lnTo>
                    <a:lnTo>
                      <a:pt x="22179" y="10400"/>
                    </a:lnTo>
                    <a:lnTo>
                      <a:pt x="22158" y="10148"/>
                    </a:lnTo>
                    <a:lnTo>
                      <a:pt x="22095" y="10127"/>
                    </a:lnTo>
                    <a:lnTo>
                      <a:pt x="22095" y="10086"/>
                    </a:lnTo>
                    <a:lnTo>
                      <a:pt x="22179" y="10023"/>
                    </a:lnTo>
                    <a:lnTo>
                      <a:pt x="22200" y="9981"/>
                    </a:lnTo>
                    <a:lnTo>
                      <a:pt x="22158" y="9939"/>
                    </a:lnTo>
                    <a:lnTo>
                      <a:pt x="22179" y="9876"/>
                    </a:lnTo>
                    <a:lnTo>
                      <a:pt x="22179" y="9772"/>
                    </a:lnTo>
                    <a:cubicBezTo>
                      <a:pt x="22284" y="9709"/>
                      <a:pt x="22388" y="9688"/>
                      <a:pt x="22493" y="9604"/>
                    </a:cubicBezTo>
                    <a:lnTo>
                      <a:pt x="22514" y="9625"/>
                    </a:lnTo>
                    <a:lnTo>
                      <a:pt x="22598" y="9604"/>
                    </a:lnTo>
                    <a:lnTo>
                      <a:pt x="22681" y="9500"/>
                    </a:lnTo>
                    <a:lnTo>
                      <a:pt x="22702" y="9500"/>
                    </a:lnTo>
                    <a:lnTo>
                      <a:pt x="22702" y="9604"/>
                    </a:lnTo>
                    <a:lnTo>
                      <a:pt x="22765" y="9709"/>
                    </a:lnTo>
                    <a:lnTo>
                      <a:pt x="22828" y="9730"/>
                    </a:lnTo>
                    <a:lnTo>
                      <a:pt x="22911" y="9688"/>
                    </a:lnTo>
                    <a:lnTo>
                      <a:pt x="22995" y="9709"/>
                    </a:lnTo>
                    <a:lnTo>
                      <a:pt x="23037" y="9793"/>
                    </a:lnTo>
                    <a:lnTo>
                      <a:pt x="23121" y="9793"/>
                    </a:lnTo>
                    <a:lnTo>
                      <a:pt x="23183" y="9835"/>
                    </a:lnTo>
                    <a:lnTo>
                      <a:pt x="23225" y="9835"/>
                    </a:lnTo>
                    <a:lnTo>
                      <a:pt x="23225" y="9730"/>
                    </a:lnTo>
                    <a:lnTo>
                      <a:pt x="23288" y="9730"/>
                    </a:lnTo>
                    <a:lnTo>
                      <a:pt x="23351" y="9709"/>
                    </a:lnTo>
                    <a:lnTo>
                      <a:pt x="23414" y="9730"/>
                    </a:lnTo>
                    <a:lnTo>
                      <a:pt x="23414" y="9814"/>
                    </a:lnTo>
                    <a:lnTo>
                      <a:pt x="23455" y="9835"/>
                    </a:lnTo>
                    <a:lnTo>
                      <a:pt x="23539" y="9814"/>
                    </a:lnTo>
                    <a:lnTo>
                      <a:pt x="23602" y="9730"/>
                    </a:lnTo>
                    <a:lnTo>
                      <a:pt x="23644" y="9772"/>
                    </a:lnTo>
                    <a:lnTo>
                      <a:pt x="23665" y="9835"/>
                    </a:lnTo>
                    <a:lnTo>
                      <a:pt x="23727" y="9835"/>
                    </a:lnTo>
                    <a:lnTo>
                      <a:pt x="23748" y="9793"/>
                    </a:lnTo>
                    <a:lnTo>
                      <a:pt x="23769" y="9793"/>
                    </a:lnTo>
                    <a:lnTo>
                      <a:pt x="23832" y="9709"/>
                    </a:lnTo>
                    <a:lnTo>
                      <a:pt x="23916" y="9709"/>
                    </a:lnTo>
                    <a:lnTo>
                      <a:pt x="23937" y="9772"/>
                    </a:lnTo>
                    <a:lnTo>
                      <a:pt x="23979" y="9793"/>
                    </a:lnTo>
                    <a:lnTo>
                      <a:pt x="24041" y="9772"/>
                    </a:lnTo>
                    <a:lnTo>
                      <a:pt x="24041" y="9709"/>
                    </a:lnTo>
                    <a:lnTo>
                      <a:pt x="24020" y="9667"/>
                    </a:lnTo>
                    <a:lnTo>
                      <a:pt x="24083" y="9583"/>
                    </a:lnTo>
                    <a:lnTo>
                      <a:pt x="24083" y="9521"/>
                    </a:lnTo>
                    <a:lnTo>
                      <a:pt x="24146" y="9458"/>
                    </a:lnTo>
                    <a:lnTo>
                      <a:pt x="24146" y="9374"/>
                    </a:lnTo>
                    <a:lnTo>
                      <a:pt x="24062" y="9374"/>
                    </a:lnTo>
                    <a:lnTo>
                      <a:pt x="24041" y="9291"/>
                    </a:lnTo>
                    <a:lnTo>
                      <a:pt x="24062" y="9186"/>
                    </a:lnTo>
                    <a:lnTo>
                      <a:pt x="24146" y="9165"/>
                    </a:lnTo>
                    <a:lnTo>
                      <a:pt x="24146" y="9060"/>
                    </a:lnTo>
                    <a:lnTo>
                      <a:pt x="24041" y="8998"/>
                    </a:lnTo>
                    <a:lnTo>
                      <a:pt x="23958" y="9039"/>
                    </a:lnTo>
                    <a:lnTo>
                      <a:pt x="23958" y="9102"/>
                    </a:lnTo>
                    <a:lnTo>
                      <a:pt x="23916" y="9165"/>
                    </a:lnTo>
                    <a:lnTo>
                      <a:pt x="23832" y="9102"/>
                    </a:lnTo>
                    <a:lnTo>
                      <a:pt x="23707" y="9102"/>
                    </a:lnTo>
                    <a:lnTo>
                      <a:pt x="23560" y="9249"/>
                    </a:lnTo>
                    <a:lnTo>
                      <a:pt x="23455" y="9311"/>
                    </a:lnTo>
                    <a:lnTo>
                      <a:pt x="23455" y="9270"/>
                    </a:lnTo>
                    <a:lnTo>
                      <a:pt x="23602" y="9186"/>
                    </a:lnTo>
                    <a:lnTo>
                      <a:pt x="23644" y="9102"/>
                    </a:lnTo>
                    <a:lnTo>
                      <a:pt x="23644" y="8977"/>
                    </a:lnTo>
                    <a:lnTo>
                      <a:pt x="23602" y="9060"/>
                    </a:lnTo>
                    <a:lnTo>
                      <a:pt x="23539" y="9039"/>
                    </a:lnTo>
                    <a:lnTo>
                      <a:pt x="23539" y="8935"/>
                    </a:lnTo>
                    <a:lnTo>
                      <a:pt x="23644" y="8851"/>
                    </a:lnTo>
                    <a:lnTo>
                      <a:pt x="23560" y="8726"/>
                    </a:lnTo>
                    <a:lnTo>
                      <a:pt x="23644" y="8642"/>
                    </a:lnTo>
                    <a:lnTo>
                      <a:pt x="23727" y="8642"/>
                    </a:lnTo>
                    <a:lnTo>
                      <a:pt x="23707" y="8684"/>
                    </a:lnTo>
                    <a:lnTo>
                      <a:pt x="23748" y="8851"/>
                    </a:lnTo>
                    <a:lnTo>
                      <a:pt x="23832" y="8935"/>
                    </a:lnTo>
                    <a:lnTo>
                      <a:pt x="23874" y="8893"/>
                    </a:lnTo>
                    <a:lnTo>
                      <a:pt x="23979" y="8893"/>
                    </a:lnTo>
                    <a:lnTo>
                      <a:pt x="24041" y="8767"/>
                    </a:lnTo>
                    <a:lnTo>
                      <a:pt x="23979" y="8726"/>
                    </a:lnTo>
                    <a:lnTo>
                      <a:pt x="23979" y="8663"/>
                    </a:lnTo>
                    <a:lnTo>
                      <a:pt x="24062" y="8663"/>
                    </a:lnTo>
                    <a:lnTo>
                      <a:pt x="24083" y="8726"/>
                    </a:lnTo>
                    <a:lnTo>
                      <a:pt x="24146" y="8684"/>
                    </a:lnTo>
                    <a:lnTo>
                      <a:pt x="24251" y="8621"/>
                    </a:lnTo>
                    <a:lnTo>
                      <a:pt x="24271" y="8475"/>
                    </a:lnTo>
                    <a:lnTo>
                      <a:pt x="24292" y="8579"/>
                    </a:lnTo>
                    <a:lnTo>
                      <a:pt x="24355" y="8579"/>
                    </a:lnTo>
                    <a:lnTo>
                      <a:pt x="24460" y="8516"/>
                    </a:lnTo>
                    <a:lnTo>
                      <a:pt x="24376" y="8684"/>
                    </a:lnTo>
                    <a:lnTo>
                      <a:pt x="24376" y="8851"/>
                    </a:lnTo>
                    <a:lnTo>
                      <a:pt x="24439" y="8830"/>
                    </a:lnTo>
                    <a:lnTo>
                      <a:pt x="24481" y="8851"/>
                    </a:lnTo>
                    <a:lnTo>
                      <a:pt x="24439" y="8935"/>
                    </a:lnTo>
                    <a:lnTo>
                      <a:pt x="24502" y="8935"/>
                    </a:lnTo>
                    <a:lnTo>
                      <a:pt x="24564" y="8788"/>
                    </a:lnTo>
                    <a:lnTo>
                      <a:pt x="24606" y="8747"/>
                    </a:lnTo>
                    <a:lnTo>
                      <a:pt x="24690" y="8579"/>
                    </a:lnTo>
                    <a:lnTo>
                      <a:pt x="24774" y="8558"/>
                    </a:lnTo>
                    <a:lnTo>
                      <a:pt x="24753" y="8684"/>
                    </a:lnTo>
                    <a:lnTo>
                      <a:pt x="24648" y="8788"/>
                    </a:lnTo>
                    <a:lnTo>
                      <a:pt x="24669" y="8977"/>
                    </a:lnTo>
                    <a:lnTo>
                      <a:pt x="24753" y="8977"/>
                    </a:lnTo>
                    <a:lnTo>
                      <a:pt x="24815" y="9039"/>
                    </a:lnTo>
                    <a:lnTo>
                      <a:pt x="24878" y="8956"/>
                    </a:lnTo>
                    <a:lnTo>
                      <a:pt x="25004" y="8851"/>
                    </a:lnTo>
                    <a:lnTo>
                      <a:pt x="25067" y="8684"/>
                    </a:lnTo>
                    <a:lnTo>
                      <a:pt x="25108" y="8558"/>
                    </a:lnTo>
                    <a:lnTo>
                      <a:pt x="25087" y="8433"/>
                    </a:lnTo>
                    <a:lnTo>
                      <a:pt x="25129" y="8370"/>
                    </a:lnTo>
                    <a:lnTo>
                      <a:pt x="25108" y="8328"/>
                    </a:lnTo>
                    <a:lnTo>
                      <a:pt x="25025" y="8328"/>
                    </a:lnTo>
                    <a:lnTo>
                      <a:pt x="24983" y="8307"/>
                    </a:lnTo>
                    <a:lnTo>
                      <a:pt x="24899" y="8349"/>
                    </a:lnTo>
                    <a:lnTo>
                      <a:pt x="24899" y="8223"/>
                    </a:lnTo>
                    <a:lnTo>
                      <a:pt x="24941" y="8203"/>
                    </a:lnTo>
                    <a:lnTo>
                      <a:pt x="24920" y="8140"/>
                    </a:lnTo>
                    <a:lnTo>
                      <a:pt x="24815" y="8140"/>
                    </a:lnTo>
                    <a:lnTo>
                      <a:pt x="24795" y="8098"/>
                    </a:lnTo>
                    <a:lnTo>
                      <a:pt x="24690" y="8014"/>
                    </a:lnTo>
                    <a:lnTo>
                      <a:pt x="24690" y="7931"/>
                    </a:lnTo>
                    <a:lnTo>
                      <a:pt x="24606" y="7742"/>
                    </a:lnTo>
                    <a:lnTo>
                      <a:pt x="24585" y="7617"/>
                    </a:lnTo>
                    <a:lnTo>
                      <a:pt x="24627" y="7491"/>
                    </a:lnTo>
                    <a:lnTo>
                      <a:pt x="24585" y="7324"/>
                    </a:lnTo>
                    <a:lnTo>
                      <a:pt x="24502" y="7470"/>
                    </a:lnTo>
                    <a:lnTo>
                      <a:pt x="24502" y="7575"/>
                    </a:lnTo>
                    <a:lnTo>
                      <a:pt x="24418" y="7428"/>
                    </a:lnTo>
                    <a:lnTo>
                      <a:pt x="24292" y="7366"/>
                    </a:lnTo>
                    <a:lnTo>
                      <a:pt x="24271" y="7114"/>
                    </a:lnTo>
                    <a:lnTo>
                      <a:pt x="24188" y="7073"/>
                    </a:lnTo>
                    <a:lnTo>
                      <a:pt x="24167" y="6884"/>
                    </a:lnTo>
                    <a:lnTo>
                      <a:pt x="24083" y="6780"/>
                    </a:lnTo>
                    <a:lnTo>
                      <a:pt x="24083" y="6675"/>
                    </a:lnTo>
                    <a:lnTo>
                      <a:pt x="24041" y="6591"/>
                    </a:lnTo>
                    <a:lnTo>
                      <a:pt x="24041" y="6529"/>
                    </a:lnTo>
                    <a:lnTo>
                      <a:pt x="24146" y="6529"/>
                    </a:lnTo>
                    <a:lnTo>
                      <a:pt x="24167" y="6382"/>
                    </a:lnTo>
                    <a:lnTo>
                      <a:pt x="24251" y="6382"/>
                    </a:lnTo>
                    <a:lnTo>
                      <a:pt x="24271" y="6424"/>
                    </a:lnTo>
                    <a:lnTo>
                      <a:pt x="24355" y="6361"/>
                    </a:lnTo>
                    <a:lnTo>
                      <a:pt x="24355" y="6257"/>
                    </a:lnTo>
                    <a:lnTo>
                      <a:pt x="24460" y="6026"/>
                    </a:lnTo>
                    <a:lnTo>
                      <a:pt x="24460" y="5922"/>
                    </a:lnTo>
                    <a:lnTo>
                      <a:pt x="24481" y="5880"/>
                    </a:lnTo>
                    <a:lnTo>
                      <a:pt x="24397" y="5692"/>
                    </a:lnTo>
                    <a:lnTo>
                      <a:pt x="24460" y="5566"/>
                    </a:lnTo>
                    <a:lnTo>
                      <a:pt x="24523" y="5566"/>
                    </a:lnTo>
                    <a:lnTo>
                      <a:pt x="24523" y="5399"/>
                    </a:lnTo>
                    <a:lnTo>
                      <a:pt x="24627" y="5252"/>
                    </a:lnTo>
                    <a:lnTo>
                      <a:pt x="24627" y="5148"/>
                    </a:lnTo>
                    <a:lnTo>
                      <a:pt x="24690" y="5064"/>
                    </a:lnTo>
                    <a:lnTo>
                      <a:pt x="24690" y="4855"/>
                    </a:lnTo>
                    <a:lnTo>
                      <a:pt x="24774" y="4834"/>
                    </a:lnTo>
                    <a:lnTo>
                      <a:pt x="24774" y="4729"/>
                    </a:lnTo>
                    <a:lnTo>
                      <a:pt x="24899" y="4583"/>
                    </a:lnTo>
                    <a:lnTo>
                      <a:pt x="24899" y="4478"/>
                    </a:lnTo>
                    <a:cubicBezTo>
                      <a:pt x="24918" y="4516"/>
                      <a:pt x="24966" y="4536"/>
                      <a:pt x="25020" y="4536"/>
                    </a:cubicBezTo>
                    <a:cubicBezTo>
                      <a:pt x="25085" y="4536"/>
                      <a:pt x="25158" y="4505"/>
                      <a:pt x="25192" y="4436"/>
                    </a:cubicBezTo>
                    <a:lnTo>
                      <a:pt x="25255" y="4122"/>
                    </a:lnTo>
                    <a:lnTo>
                      <a:pt x="25359" y="4122"/>
                    </a:lnTo>
                    <a:lnTo>
                      <a:pt x="25506" y="3955"/>
                    </a:lnTo>
                    <a:lnTo>
                      <a:pt x="25652" y="3892"/>
                    </a:lnTo>
                    <a:lnTo>
                      <a:pt x="25820" y="3725"/>
                    </a:lnTo>
                    <a:lnTo>
                      <a:pt x="25862" y="3725"/>
                    </a:lnTo>
                    <a:lnTo>
                      <a:pt x="25987" y="3599"/>
                    </a:lnTo>
                    <a:lnTo>
                      <a:pt x="25987" y="3516"/>
                    </a:lnTo>
                    <a:lnTo>
                      <a:pt x="26050" y="3474"/>
                    </a:lnTo>
                    <a:lnTo>
                      <a:pt x="26050" y="3390"/>
                    </a:lnTo>
                    <a:lnTo>
                      <a:pt x="25966" y="3285"/>
                    </a:lnTo>
                    <a:lnTo>
                      <a:pt x="25987" y="3223"/>
                    </a:lnTo>
                    <a:lnTo>
                      <a:pt x="25987" y="3160"/>
                    </a:lnTo>
                    <a:lnTo>
                      <a:pt x="25883" y="2993"/>
                    </a:lnTo>
                    <a:lnTo>
                      <a:pt x="25820" y="2993"/>
                    </a:lnTo>
                    <a:lnTo>
                      <a:pt x="25736" y="3013"/>
                    </a:lnTo>
                    <a:lnTo>
                      <a:pt x="25631" y="2972"/>
                    </a:lnTo>
                    <a:lnTo>
                      <a:pt x="25548" y="2993"/>
                    </a:lnTo>
                    <a:lnTo>
                      <a:pt x="25443" y="2909"/>
                    </a:lnTo>
                    <a:lnTo>
                      <a:pt x="25359" y="2909"/>
                    </a:lnTo>
                    <a:lnTo>
                      <a:pt x="25297" y="2846"/>
                    </a:lnTo>
                    <a:lnTo>
                      <a:pt x="25129" y="2867"/>
                    </a:lnTo>
                    <a:lnTo>
                      <a:pt x="25025" y="2972"/>
                    </a:lnTo>
                    <a:lnTo>
                      <a:pt x="24941" y="2993"/>
                    </a:lnTo>
                    <a:lnTo>
                      <a:pt x="24774" y="3118"/>
                    </a:lnTo>
                    <a:lnTo>
                      <a:pt x="24774" y="3181"/>
                    </a:lnTo>
                    <a:lnTo>
                      <a:pt x="24878" y="3265"/>
                    </a:lnTo>
                    <a:lnTo>
                      <a:pt x="24941" y="3390"/>
                    </a:lnTo>
                    <a:lnTo>
                      <a:pt x="24941" y="3516"/>
                    </a:lnTo>
                    <a:lnTo>
                      <a:pt x="24983" y="3641"/>
                    </a:lnTo>
                    <a:lnTo>
                      <a:pt x="24941" y="3704"/>
                    </a:lnTo>
                    <a:lnTo>
                      <a:pt x="24941" y="3809"/>
                    </a:lnTo>
                    <a:lnTo>
                      <a:pt x="25025" y="3913"/>
                    </a:lnTo>
                    <a:lnTo>
                      <a:pt x="25025" y="3934"/>
                    </a:lnTo>
                    <a:lnTo>
                      <a:pt x="25004" y="3955"/>
                    </a:lnTo>
                    <a:cubicBezTo>
                      <a:pt x="24983" y="4018"/>
                      <a:pt x="24941" y="4081"/>
                      <a:pt x="24920" y="4143"/>
                    </a:cubicBezTo>
                    <a:lnTo>
                      <a:pt x="24899" y="4081"/>
                    </a:lnTo>
                    <a:lnTo>
                      <a:pt x="24920" y="4018"/>
                    </a:lnTo>
                    <a:lnTo>
                      <a:pt x="24920" y="3934"/>
                    </a:lnTo>
                    <a:lnTo>
                      <a:pt x="24815" y="3871"/>
                    </a:lnTo>
                    <a:lnTo>
                      <a:pt x="24774" y="3725"/>
                    </a:lnTo>
                    <a:lnTo>
                      <a:pt x="24795" y="3662"/>
                    </a:lnTo>
                    <a:lnTo>
                      <a:pt x="24711" y="3495"/>
                    </a:lnTo>
                    <a:lnTo>
                      <a:pt x="24606" y="3474"/>
                    </a:lnTo>
                    <a:lnTo>
                      <a:pt x="24564" y="3411"/>
                    </a:lnTo>
                    <a:lnTo>
                      <a:pt x="24502" y="3411"/>
                    </a:lnTo>
                    <a:lnTo>
                      <a:pt x="24481" y="3578"/>
                    </a:lnTo>
                    <a:lnTo>
                      <a:pt x="24418" y="3578"/>
                    </a:lnTo>
                    <a:lnTo>
                      <a:pt x="24292" y="3369"/>
                    </a:lnTo>
                    <a:lnTo>
                      <a:pt x="24209" y="3369"/>
                    </a:lnTo>
                    <a:lnTo>
                      <a:pt x="24146" y="3285"/>
                    </a:lnTo>
                    <a:lnTo>
                      <a:pt x="24062" y="3327"/>
                    </a:lnTo>
                    <a:lnTo>
                      <a:pt x="24083" y="3495"/>
                    </a:lnTo>
                    <a:lnTo>
                      <a:pt x="24041" y="3516"/>
                    </a:lnTo>
                    <a:lnTo>
                      <a:pt x="23958" y="3495"/>
                    </a:lnTo>
                    <a:lnTo>
                      <a:pt x="23895" y="3620"/>
                    </a:lnTo>
                    <a:lnTo>
                      <a:pt x="23895" y="3704"/>
                    </a:lnTo>
                    <a:lnTo>
                      <a:pt x="23832" y="3746"/>
                    </a:lnTo>
                    <a:lnTo>
                      <a:pt x="23748" y="4039"/>
                    </a:lnTo>
                    <a:lnTo>
                      <a:pt x="23748" y="4143"/>
                    </a:lnTo>
                    <a:lnTo>
                      <a:pt x="23686" y="4227"/>
                    </a:lnTo>
                    <a:lnTo>
                      <a:pt x="23686" y="4353"/>
                    </a:lnTo>
                    <a:lnTo>
                      <a:pt x="23665" y="4374"/>
                    </a:lnTo>
                    <a:lnTo>
                      <a:pt x="23665" y="4478"/>
                    </a:lnTo>
                    <a:lnTo>
                      <a:pt x="23581" y="4541"/>
                    </a:lnTo>
                    <a:lnTo>
                      <a:pt x="23581" y="4771"/>
                    </a:lnTo>
                    <a:lnTo>
                      <a:pt x="23518" y="4813"/>
                    </a:lnTo>
                    <a:lnTo>
                      <a:pt x="23455" y="4792"/>
                    </a:lnTo>
                    <a:lnTo>
                      <a:pt x="23372" y="4980"/>
                    </a:lnTo>
                    <a:lnTo>
                      <a:pt x="23414" y="5064"/>
                    </a:lnTo>
                    <a:lnTo>
                      <a:pt x="23372" y="5169"/>
                    </a:lnTo>
                    <a:lnTo>
                      <a:pt x="23372" y="5273"/>
                    </a:lnTo>
                    <a:lnTo>
                      <a:pt x="23309" y="5378"/>
                    </a:lnTo>
                    <a:lnTo>
                      <a:pt x="23351" y="5462"/>
                    </a:lnTo>
                    <a:lnTo>
                      <a:pt x="23330" y="5524"/>
                    </a:lnTo>
                    <a:lnTo>
                      <a:pt x="23204" y="5524"/>
                    </a:lnTo>
                    <a:lnTo>
                      <a:pt x="23246" y="5587"/>
                    </a:lnTo>
                    <a:lnTo>
                      <a:pt x="23351" y="5629"/>
                    </a:lnTo>
                    <a:lnTo>
                      <a:pt x="23351" y="5734"/>
                    </a:lnTo>
                    <a:lnTo>
                      <a:pt x="23267" y="5713"/>
                    </a:lnTo>
                    <a:lnTo>
                      <a:pt x="23204" y="5734"/>
                    </a:lnTo>
                    <a:lnTo>
                      <a:pt x="23121" y="5796"/>
                    </a:lnTo>
                    <a:lnTo>
                      <a:pt x="23037" y="5754"/>
                    </a:lnTo>
                    <a:lnTo>
                      <a:pt x="22995" y="5817"/>
                    </a:lnTo>
                    <a:lnTo>
                      <a:pt x="22995" y="5922"/>
                    </a:lnTo>
                    <a:lnTo>
                      <a:pt x="22932" y="5964"/>
                    </a:lnTo>
                    <a:lnTo>
                      <a:pt x="22849" y="5922"/>
                    </a:lnTo>
                    <a:lnTo>
                      <a:pt x="22849" y="5817"/>
                    </a:lnTo>
                    <a:lnTo>
                      <a:pt x="22890" y="5734"/>
                    </a:lnTo>
                    <a:lnTo>
                      <a:pt x="22828" y="5650"/>
                    </a:lnTo>
                    <a:lnTo>
                      <a:pt x="22828" y="5482"/>
                    </a:lnTo>
                    <a:lnTo>
                      <a:pt x="22911" y="5294"/>
                    </a:lnTo>
                    <a:lnTo>
                      <a:pt x="22932" y="5169"/>
                    </a:lnTo>
                    <a:lnTo>
                      <a:pt x="23016" y="5085"/>
                    </a:lnTo>
                    <a:lnTo>
                      <a:pt x="23016" y="4980"/>
                    </a:lnTo>
                    <a:lnTo>
                      <a:pt x="23037" y="4876"/>
                    </a:lnTo>
                    <a:lnTo>
                      <a:pt x="23100" y="4646"/>
                    </a:lnTo>
                    <a:lnTo>
                      <a:pt x="23225" y="4562"/>
                    </a:lnTo>
                    <a:lnTo>
                      <a:pt x="23225" y="4436"/>
                    </a:lnTo>
                    <a:lnTo>
                      <a:pt x="23100" y="4436"/>
                    </a:lnTo>
                    <a:lnTo>
                      <a:pt x="23100" y="4353"/>
                    </a:lnTo>
                    <a:lnTo>
                      <a:pt x="23163" y="4269"/>
                    </a:lnTo>
                    <a:lnTo>
                      <a:pt x="23163" y="4039"/>
                    </a:lnTo>
                    <a:lnTo>
                      <a:pt x="23121" y="3976"/>
                    </a:lnTo>
                    <a:lnTo>
                      <a:pt x="23058" y="3850"/>
                    </a:lnTo>
                    <a:lnTo>
                      <a:pt x="23100" y="3809"/>
                    </a:lnTo>
                    <a:lnTo>
                      <a:pt x="23100" y="3662"/>
                    </a:lnTo>
                    <a:lnTo>
                      <a:pt x="23016" y="3662"/>
                    </a:lnTo>
                    <a:lnTo>
                      <a:pt x="22911" y="3537"/>
                    </a:lnTo>
                    <a:lnTo>
                      <a:pt x="22744" y="3599"/>
                    </a:lnTo>
                    <a:lnTo>
                      <a:pt x="22723" y="3725"/>
                    </a:lnTo>
                    <a:lnTo>
                      <a:pt x="22828" y="3809"/>
                    </a:lnTo>
                    <a:lnTo>
                      <a:pt x="22828" y="3913"/>
                    </a:lnTo>
                    <a:lnTo>
                      <a:pt x="22890" y="3976"/>
                    </a:lnTo>
                    <a:lnTo>
                      <a:pt x="22890" y="4060"/>
                    </a:lnTo>
                    <a:lnTo>
                      <a:pt x="22807" y="4060"/>
                    </a:lnTo>
                    <a:lnTo>
                      <a:pt x="22786" y="3955"/>
                    </a:lnTo>
                    <a:lnTo>
                      <a:pt x="22702" y="3955"/>
                    </a:lnTo>
                    <a:lnTo>
                      <a:pt x="22639" y="4081"/>
                    </a:lnTo>
                    <a:lnTo>
                      <a:pt x="22702" y="4122"/>
                    </a:lnTo>
                    <a:lnTo>
                      <a:pt x="22723" y="4227"/>
                    </a:lnTo>
                    <a:lnTo>
                      <a:pt x="22786" y="4353"/>
                    </a:lnTo>
                    <a:lnTo>
                      <a:pt x="22723" y="4394"/>
                    </a:lnTo>
                    <a:lnTo>
                      <a:pt x="22702" y="4353"/>
                    </a:lnTo>
                    <a:lnTo>
                      <a:pt x="22639" y="4290"/>
                    </a:lnTo>
                    <a:lnTo>
                      <a:pt x="22618" y="4436"/>
                    </a:lnTo>
                    <a:lnTo>
                      <a:pt x="22514" y="4353"/>
                    </a:lnTo>
                    <a:lnTo>
                      <a:pt x="22514" y="4248"/>
                    </a:lnTo>
                    <a:lnTo>
                      <a:pt x="22430" y="4248"/>
                    </a:lnTo>
                    <a:lnTo>
                      <a:pt x="22388" y="4353"/>
                    </a:lnTo>
                    <a:lnTo>
                      <a:pt x="22326" y="4332"/>
                    </a:lnTo>
                    <a:lnTo>
                      <a:pt x="22326" y="4185"/>
                    </a:lnTo>
                    <a:lnTo>
                      <a:pt x="22409" y="4122"/>
                    </a:lnTo>
                    <a:lnTo>
                      <a:pt x="22388" y="4081"/>
                    </a:lnTo>
                    <a:lnTo>
                      <a:pt x="22221" y="4143"/>
                    </a:lnTo>
                    <a:lnTo>
                      <a:pt x="22095" y="4269"/>
                    </a:lnTo>
                    <a:lnTo>
                      <a:pt x="22012" y="4143"/>
                    </a:lnTo>
                    <a:lnTo>
                      <a:pt x="21949" y="4143"/>
                    </a:lnTo>
                    <a:lnTo>
                      <a:pt x="21865" y="4227"/>
                    </a:lnTo>
                    <a:lnTo>
                      <a:pt x="21740" y="4227"/>
                    </a:lnTo>
                    <a:lnTo>
                      <a:pt x="21698" y="4164"/>
                    </a:lnTo>
                    <a:lnTo>
                      <a:pt x="21572" y="4185"/>
                    </a:lnTo>
                    <a:lnTo>
                      <a:pt x="21530" y="4143"/>
                    </a:lnTo>
                    <a:lnTo>
                      <a:pt x="21635" y="4060"/>
                    </a:lnTo>
                    <a:lnTo>
                      <a:pt x="21782" y="4039"/>
                    </a:lnTo>
                    <a:lnTo>
                      <a:pt x="21865" y="4060"/>
                    </a:lnTo>
                    <a:lnTo>
                      <a:pt x="21991" y="4039"/>
                    </a:lnTo>
                    <a:lnTo>
                      <a:pt x="21991" y="3955"/>
                    </a:lnTo>
                    <a:lnTo>
                      <a:pt x="22074" y="3934"/>
                    </a:lnTo>
                    <a:lnTo>
                      <a:pt x="22158" y="3955"/>
                    </a:lnTo>
                    <a:lnTo>
                      <a:pt x="22263" y="3850"/>
                    </a:lnTo>
                    <a:lnTo>
                      <a:pt x="22263" y="3746"/>
                    </a:lnTo>
                    <a:lnTo>
                      <a:pt x="22284" y="3662"/>
                    </a:lnTo>
                    <a:lnTo>
                      <a:pt x="22200" y="3599"/>
                    </a:lnTo>
                    <a:lnTo>
                      <a:pt x="22095" y="3411"/>
                    </a:lnTo>
                    <a:lnTo>
                      <a:pt x="21970" y="3348"/>
                    </a:lnTo>
                    <a:lnTo>
                      <a:pt x="21949" y="3285"/>
                    </a:lnTo>
                    <a:lnTo>
                      <a:pt x="21761" y="3118"/>
                    </a:lnTo>
                    <a:lnTo>
                      <a:pt x="21740" y="3076"/>
                    </a:lnTo>
                    <a:lnTo>
                      <a:pt x="21635" y="3076"/>
                    </a:lnTo>
                    <a:lnTo>
                      <a:pt x="21489" y="3139"/>
                    </a:lnTo>
                    <a:lnTo>
                      <a:pt x="21426" y="3139"/>
                    </a:lnTo>
                    <a:lnTo>
                      <a:pt x="21238" y="3327"/>
                    </a:lnTo>
                    <a:lnTo>
                      <a:pt x="21279" y="3390"/>
                    </a:lnTo>
                    <a:lnTo>
                      <a:pt x="21279" y="3453"/>
                    </a:lnTo>
                    <a:lnTo>
                      <a:pt x="21217" y="3495"/>
                    </a:lnTo>
                    <a:lnTo>
                      <a:pt x="21133" y="3516"/>
                    </a:lnTo>
                    <a:lnTo>
                      <a:pt x="21133" y="3453"/>
                    </a:lnTo>
                    <a:lnTo>
                      <a:pt x="21049" y="3495"/>
                    </a:lnTo>
                    <a:lnTo>
                      <a:pt x="20966" y="3432"/>
                    </a:lnTo>
                    <a:lnTo>
                      <a:pt x="20861" y="3432"/>
                    </a:lnTo>
                    <a:lnTo>
                      <a:pt x="20819" y="3495"/>
                    </a:lnTo>
                    <a:lnTo>
                      <a:pt x="20714" y="3495"/>
                    </a:lnTo>
                    <a:lnTo>
                      <a:pt x="20652" y="3432"/>
                    </a:lnTo>
                    <a:lnTo>
                      <a:pt x="20714" y="3390"/>
                    </a:lnTo>
                    <a:lnTo>
                      <a:pt x="20861" y="3348"/>
                    </a:lnTo>
                    <a:lnTo>
                      <a:pt x="20924" y="3244"/>
                    </a:lnTo>
                    <a:lnTo>
                      <a:pt x="21028" y="3223"/>
                    </a:lnTo>
                    <a:lnTo>
                      <a:pt x="21112" y="3244"/>
                    </a:lnTo>
                    <a:lnTo>
                      <a:pt x="21175" y="3139"/>
                    </a:lnTo>
                    <a:lnTo>
                      <a:pt x="21175" y="3013"/>
                    </a:lnTo>
                    <a:lnTo>
                      <a:pt x="21238" y="2972"/>
                    </a:lnTo>
                    <a:lnTo>
                      <a:pt x="21321" y="2972"/>
                    </a:lnTo>
                    <a:lnTo>
                      <a:pt x="21384" y="2804"/>
                    </a:lnTo>
                    <a:lnTo>
                      <a:pt x="21384" y="2616"/>
                    </a:lnTo>
                    <a:lnTo>
                      <a:pt x="21426" y="2553"/>
                    </a:lnTo>
                    <a:lnTo>
                      <a:pt x="21384" y="2449"/>
                    </a:lnTo>
                    <a:lnTo>
                      <a:pt x="21279" y="2449"/>
                    </a:lnTo>
                    <a:lnTo>
                      <a:pt x="21112" y="2490"/>
                    </a:lnTo>
                    <a:lnTo>
                      <a:pt x="20903" y="2553"/>
                    </a:lnTo>
                    <a:lnTo>
                      <a:pt x="20694" y="2616"/>
                    </a:lnTo>
                    <a:lnTo>
                      <a:pt x="20547" y="2658"/>
                    </a:lnTo>
                    <a:cubicBezTo>
                      <a:pt x="20652" y="2616"/>
                      <a:pt x="20798" y="2574"/>
                      <a:pt x="20903" y="2511"/>
                    </a:cubicBezTo>
                    <a:cubicBezTo>
                      <a:pt x="20945" y="2511"/>
                      <a:pt x="21028" y="2490"/>
                      <a:pt x="21070" y="2490"/>
                    </a:cubicBezTo>
                    <a:cubicBezTo>
                      <a:pt x="21217" y="2469"/>
                      <a:pt x="21238" y="2344"/>
                      <a:pt x="21175" y="2239"/>
                    </a:cubicBezTo>
                    <a:lnTo>
                      <a:pt x="21238" y="2177"/>
                    </a:lnTo>
                    <a:lnTo>
                      <a:pt x="21217" y="2072"/>
                    </a:lnTo>
                    <a:lnTo>
                      <a:pt x="21217" y="1967"/>
                    </a:lnTo>
                    <a:lnTo>
                      <a:pt x="21154" y="1884"/>
                    </a:lnTo>
                    <a:lnTo>
                      <a:pt x="21217" y="1842"/>
                    </a:lnTo>
                    <a:lnTo>
                      <a:pt x="21217" y="1674"/>
                    </a:lnTo>
                    <a:lnTo>
                      <a:pt x="21133" y="1507"/>
                    </a:lnTo>
                    <a:lnTo>
                      <a:pt x="21175" y="1402"/>
                    </a:lnTo>
                    <a:lnTo>
                      <a:pt x="21154" y="1109"/>
                    </a:lnTo>
                    <a:lnTo>
                      <a:pt x="20945" y="879"/>
                    </a:lnTo>
                    <a:lnTo>
                      <a:pt x="20924" y="775"/>
                    </a:lnTo>
                    <a:lnTo>
                      <a:pt x="20840" y="733"/>
                    </a:lnTo>
                    <a:lnTo>
                      <a:pt x="20694" y="796"/>
                    </a:lnTo>
                    <a:lnTo>
                      <a:pt x="20526" y="775"/>
                    </a:lnTo>
                    <a:lnTo>
                      <a:pt x="20442" y="837"/>
                    </a:lnTo>
                    <a:lnTo>
                      <a:pt x="20442" y="984"/>
                    </a:lnTo>
                    <a:lnTo>
                      <a:pt x="20212" y="1109"/>
                    </a:lnTo>
                    <a:lnTo>
                      <a:pt x="20212" y="1047"/>
                    </a:lnTo>
                    <a:lnTo>
                      <a:pt x="20380" y="900"/>
                    </a:lnTo>
                    <a:lnTo>
                      <a:pt x="20422" y="754"/>
                    </a:lnTo>
                    <a:lnTo>
                      <a:pt x="20317" y="670"/>
                    </a:lnTo>
                    <a:lnTo>
                      <a:pt x="20212" y="712"/>
                    </a:lnTo>
                    <a:lnTo>
                      <a:pt x="20129" y="733"/>
                    </a:lnTo>
                    <a:lnTo>
                      <a:pt x="20212" y="670"/>
                    </a:lnTo>
                    <a:lnTo>
                      <a:pt x="20191" y="586"/>
                    </a:lnTo>
                    <a:lnTo>
                      <a:pt x="19898" y="419"/>
                    </a:lnTo>
                    <a:lnTo>
                      <a:pt x="19815" y="293"/>
                    </a:lnTo>
                    <a:lnTo>
                      <a:pt x="19752" y="252"/>
                    </a:lnTo>
                    <a:lnTo>
                      <a:pt x="19773" y="105"/>
                    </a:lnTo>
                    <a:lnTo>
                      <a:pt x="1945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A6CBC2"/>
                  </a:solidFill>
                </a:endParaRPr>
              </a:p>
            </p:txBody>
          </p:sp>
        </p:grpSp>
        <p:sp>
          <p:nvSpPr>
            <p:cNvPr id="19" name="Google Shape;2948;p82">
              <a:extLst>
                <a:ext uri="{FF2B5EF4-FFF2-40B4-BE49-F238E27FC236}">
                  <a16:creationId xmlns:a16="http://schemas.microsoft.com/office/drawing/2014/main" id="{43E0A188-0FA8-97ED-7144-8E20A32F91AE}"/>
                </a:ext>
              </a:extLst>
            </p:cNvPr>
            <p:cNvSpPr/>
            <p:nvPr/>
          </p:nvSpPr>
          <p:spPr>
            <a:xfrm>
              <a:off x="3216902" y="3020658"/>
              <a:ext cx="15456" cy="5959"/>
            </a:xfrm>
            <a:custGeom>
              <a:avLst/>
              <a:gdLst/>
              <a:ahLst/>
              <a:cxnLst/>
              <a:rect l="l" t="t" r="r" b="b"/>
              <a:pathLst>
                <a:path w="1298" h="524" extrusionOk="0">
                  <a:moveTo>
                    <a:pt x="503" y="0"/>
                  </a:moveTo>
                  <a:lnTo>
                    <a:pt x="293" y="42"/>
                  </a:lnTo>
                  <a:lnTo>
                    <a:pt x="168" y="21"/>
                  </a:lnTo>
                  <a:lnTo>
                    <a:pt x="63" y="42"/>
                  </a:lnTo>
                  <a:lnTo>
                    <a:pt x="1" y="147"/>
                  </a:lnTo>
                  <a:lnTo>
                    <a:pt x="105" y="230"/>
                  </a:lnTo>
                  <a:lnTo>
                    <a:pt x="189" y="209"/>
                  </a:lnTo>
                  <a:lnTo>
                    <a:pt x="252" y="230"/>
                  </a:lnTo>
                  <a:lnTo>
                    <a:pt x="314" y="377"/>
                  </a:lnTo>
                  <a:lnTo>
                    <a:pt x="398" y="439"/>
                  </a:lnTo>
                  <a:lnTo>
                    <a:pt x="524" y="439"/>
                  </a:lnTo>
                  <a:lnTo>
                    <a:pt x="607" y="523"/>
                  </a:lnTo>
                  <a:lnTo>
                    <a:pt x="775" y="523"/>
                  </a:lnTo>
                  <a:lnTo>
                    <a:pt x="775" y="377"/>
                  </a:lnTo>
                  <a:lnTo>
                    <a:pt x="879" y="377"/>
                  </a:lnTo>
                  <a:lnTo>
                    <a:pt x="900" y="439"/>
                  </a:lnTo>
                  <a:lnTo>
                    <a:pt x="984" y="439"/>
                  </a:lnTo>
                  <a:lnTo>
                    <a:pt x="1005" y="335"/>
                  </a:lnTo>
                  <a:lnTo>
                    <a:pt x="1089" y="377"/>
                  </a:lnTo>
                  <a:lnTo>
                    <a:pt x="1298" y="377"/>
                  </a:lnTo>
                  <a:lnTo>
                    <a:pt x="1298" y="335"/>
                  </a:lnTo>
                  <a:lnTo>
                    <a:pt x="1193" y="230"/>
                  </a:lnTo>
                  <a:lnTo>
                    <a:pt x="1047" y="209"/>
                  </a:lnTo>
                  <a:lnTo>
                    <a:pt x="942" y="21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949;p82">
              <a:extLst>
                <a:ext uri="{FF2B5EF4-FFF2-40B4-BE49-F238E27FC236}">
                  <a16:creationId xmlns:a16="http://schemas.microsoft.com/office/drawing/2014/main" id="{B9831E76-876B-0E92-701B-6F54A976D9CB}"/>
                </a:ext>
              </a:extLst>
            </p:cNvPr>
            <p:cNvSpPr/>
            <p:nvPr/>
          </p:nvSpPr>
          <p:spPr>
            <a:xfrm>
              <a:off x="3243063" y="3010423"/>
              <a:ext cx="19695" cy="13340"/>
            </a:xfrm>
            <a:custGeom>
              <a:avLst/>
              <a:gdLst/>
              <a:ahLst/>
              <a:cxnLst/>
              <a:rect l="l" t="t" r="r" b="b"/>
              <a:pathLst>
                <a:path w="1654" h="1173" extrusionOk="0">
                  <a:moveTo>
                    <a:pt x="1089" y="0"/>
                  </a:moveTo>
                  <a:lnTo>
                    <a:pt x="1005" y="63"/>
                  </a:lnTo>
                  <a:lnTo>
                    <a:pt x="900" y="21"/>
                  </a:lnTo>
                  <a:lnTo>
                    <a:pt x="691" y="21"/>
                  </a:lnTo>
                  <a:lnTo>
                    <a:pt x="649" y="84"/>
                  </a:lnTo>
                  <a:lnTo>
                    <a:pt x="754" y="168"/>
                  </a:lnTo>
                  <a:lnTo>
                    <a:pt x="1068" y="272"/>
                  </a:lnTo>
                  <a:lnTo>
                    <a:pt x="1047" y="314"/>
                  </a:lnTo>
                  <a:lnTo>
                    <a:pt x="1109" y="398"/>
                  </a:lnTo>
                  <a:lnTo>
                    <a:pt x="1047" y="544"/>
                  </a:lnTo>
                  <a:lnTo>
                    <a:pt x="1109" y="649"/>
                  </a:lnTo>
                  <a:lnTo>
                    <a:pt x="1214" y="691"/>
                  </a:lnTo>
                  <a:lnTo>
                    <a:pt x="1340" y="795"/>
                  </a:lnTo>
                  <a:lnTo>
                    <a:pt x="1319" y="858"/>
                  </a:lnTo>
                  <a:lnTo>
                    <a:pt x="1068" y="858"/>
                  </a:lnTo>
                  <a:lnTo>
                    <a:pt x="1026" y="900"/>
                  </a:lnTo>
                  <a:lnTo>
                    <a:pt x="921" y="858"/>
                  </a:lnTo>
                  <a:lnTo>
                    <a:pt x="796" y="858"/>
                  </a:lnTo>
                  <a:lnTo>
                    <a:pt x="649" y="816"/>
                  </a:lnTo>
                  <a:lnTo>
                    <a:pt x="524" y="858"/>
                  </a:lnTo>
                  <a:lnTo>
                    <a:pt x="524" y="816"/>
                  </a:lnTo>
                  <a:lnTo>
                    <a:pt x="482" y="795"/>
                  </a:lnTo>
                  <a:lnTo>
                    <a:pt x="293" y="837"/>
                  </a:lnTo>
                  <a:lnTo>
                    <a:pt x="189" y="733"/>
                  </a:lnTo>
                  <a:lnTo>
                    <a:pt x="63" y="795"/>
                  </a:lnTo>
                  <a:lnTo>
                    <a:pt x="0" y="858"/>
                  </a:lnTo>
                  <a:lnTo>
                    <a:pt x="63" y="963"/>
                  </a:lnTo>
                  <a:lnTo>
                    <a:pt x="189" y="1005"/>
                  </a:lnTo>
                  <a:lnTo>
                    <a:pt x="314" y="1151"/>
                  </a:lnTo>
                  <a:lnTo>
                    <a:pt x="377" y="1172"/>
                  </a:lnTo>
                  <a:lnTo>
                    <a:pt x="377" y="1067"/>
                  </a:lnTo>
                  <a:lnTo>
                    <a:pt x="419" y="1026"/>
                  </a:lnTo>
                  <a:lnTo>
                    <a:pt x="691" y="1026"/>
                  </a:lnTo>
                  <a:lnTo>
                    <a:pt x="796" y="1067"/>
                  </a:lnTo>
                  <a:lnTo>
                    <a:pt x="1109" y="1067"/>
                  </a:lnTo>
                  <a:lnTo>
                    <a:pt x="1151" y="1047"/>
                  </a:lnTo>
                  <a:lnTo>
                    <a:pt x="1256" y="1109"/>
                  </a:lnTo>
                  <a:lnTo>
                    <a:pt x="1340" y="1109"/>
                  </a:lnTo>
                  <a:lnTo>
                    <a:pt x="1340" y="1047"/>
                  </a:lnTo>
                  <a:lnTo>
                    <a:pt x="1570" y="921"/>
                  </a:lnTo>
                  <a:lnTo>
                    <a:pt x="1570" y="837"/>
                  </a:lnTo>
                  <a:lnTo>
                    <a:pt x="1570" y="733"/>
                  </a:lnTo>
                  <a:lnTo>
                    <a:pt x="1528" y="607"/>
                  </a:lnTo>
                  <a:lnTo>
                    <a:pt x="1549" y="544"/>
                  </a:lnTo>
                  <a:lnTo>
                    <a:pt x="1633" y="502"/>
                  </a:lnTo>
                  <a:lnTo>
                    <a:pt x="1653" y="377"/>
                  </a:lnTo>
                  <a:lnTo>
                    <a:pt x="1612" y="293"/>
                  </a:lnTo>
                  <a:lnTo>
                    <a:pt x="1653" y="189"/>
                  </a:lnTo>
                  <a:lnTo>
                    <a:pt x="1633" y="126"/>
                  </a:lnTo>
                  <a:lnTo>
                    <a:pt x="1528" y="105"/>
                  </a:lnTo>
                  <a:lnTo>
                    <a:pt x="1423" y="126"/>
                  </a:lnTo>
                  <a:lnTo>
                    <a:pt x="1319" y="21"/>
                  </a:lnTo>
                  <a:lnTo>
                    <a:pt x="10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950;p82">
              <a:extLst>
                <a:ext uri="{FF2B5EF4-FFF2-40B4-BE49-F238E27FC236}">
                  <a16:creationId xmlns:a16="http://schemas.microsoft.com/office/drawing/2014/main" id="{05DA42F9-BE85-B982-8EC7-65C3E853D05A}"/>
                </a:ext>
              </a:extLst>
            </p:cNvPr>
            <p:cNvSpPr/>
            <p:nvPr/>
          </p:nvSpPr>
          <p:spPr>
            <a:xfrm>
              <a:off x="3173297" y="2986859"/>
              <a:ext cx="73267" cy="24997"/>
            </a:xfrm>
            <a:custGeom>
              <a:avLst/>
              <a:gdLst/>
              <a:ahLst/>
              <a:cxnLst/>
              <a:rect l="l" t="t" r="r" b="b"/>
              <a:pathLst>
                <a:path w="6153" h="2198" extrusionOk="0">
                  <a:moveTo>
                    <a:pt x="1570" y="1"/>
                  </a:moveTo>
                  <a:lnTo>
                    <a:pt x="1445" y="106"/>
                  </a:lnTo>
                  <a:lnTo>
                    <a:pt x="1131" y="106"/>
                  </a:lnTo>
                  <a:lnTo>
                    <a:pt x="901" y="168"/>
                  </a:lnTo>
                  <a:lnTo>
                    <a:pt x="817" y="252"/>
                  </a:lnTo>
                  <a:lnTo>
                    <a:pt x="566" y="315"/>
                  </a:lnTo>
                  <a:lnTo>
                    <a:pt x="482" y="419"/>
                  </a:lnTo>
                  <a:lnTo>
                    <a:pt x="377" y="482"/>
                  </a:lnTo>
                  <a:lnTo>
                    <a:pt x="357" y="608"/>
                  </a:lnTo>
                  <a:lnTo>
                    <a:pt x="419" y="712"/>
                  </a:lnTo>
                  <a:lnTo>
                    <a:pt x="398" y="775"/>
                  </a:lnTo>
                  <a:lnTo>
                    <a:pt x="294" y="712"/>
                  </a:lnTo>
                  <a:lnTo>
                    <a:pt x="85" y="817"/>
                  </a:lnTo>
                  <a:lnTo>
                    <a:pt x="1" y="796"/>
                  </a:lnTo>
                  <a:lnTo>
                    <a:pt x="1" y="880"/>
                  </a:lnTo>
                  <a:lnTo>
                    <a:pt x="105" y="922"/>
                  </a:lnTo>
                  <a:lnTo>
                    <a:pt x="252" y="796"/>
                  </a:lnTo>
                  <a:lnTo>
                    <a:pt x="273" y="817"/>
                  </a:lnTo>
                  <a:lnTo>
                    <a:pt x="273" y="922"/>
                  </a:lnTo>
                  <a:lnTo>
                    <a:pt x="419" y="817"/>
                  </a:lnTo>
                  <a:lnTo>
                    <a:pt x="524" y="817"/>
                  </a:lnTo>
                  <a:lnTo>
                    <a:pt x="629" y="629"/>
                  </a:lnTo>
                  <a:lnTo>
                    <a:pt x="796" y="670"/>
                  </a:lnTo>
                  <a:lnTo>
                    <a:pt x="838" y="608"/>
                  </a:lnTo>
                  <a:lnTo>
                    <a:pt x="922" y="691"/>
                  </a:lnTo>
                  <a:lnTo>
                    <a:pt x="1026" y="670"/>
                  </a:lnTo>
                  <a:lnTo>
                    <a:pt x="1214" y="461"/>
                  </a:lnTo>
                  <a:lnTo>
                    <a:pt x="1319" y="419"/>
                  </a:lnTo>
                  <a:lnTo>
                    <a:pt x="1361" y="357"/>
                  </a:lnTo>
                  <a:lnTo>
                    <a:pt x="1528" y="378"/>
                  </a:lnTo>
                  <a:lnTo>
                    <a:pt x="1654" y="378"/>
                  </a:lnTo>
                  <a:lnTo>
                    <a:pt x="1884" y="398"/>
                  </a:lnTo>
                  <a:lnTo>
                    <a:pt x="1968" y="461"/>
                  </a:lnTo>
                  <a:lnTo>
                    <a:pt x="1884" y="503"/>
                  </a:lnTo>
                  <a:lnTo>
                    <a:pt x="1758" y="503"/>
                  </a:lnTo>
                  <a:lnTo>
                    <a:pt x="1675" y="566"/>
                  </a:lnTo>
                  <a:lnTo>
                    <a:pt x="1758" y="629"/>
                  </a:lnTo>
                  <a:lnTo>
                    <a:pt x="2093" y="691"/>
                  </a:lnTo>
                  <a:lnTo>
                    <a:pt x="2177" y="670"/>
                  </a:lnTo>
                  <a:lnTo>
                    <a:pt x="2282" y="670"/>
                  </a:lnTo>
                  <a:lnTo>
                    <a:pt x="2386" y="733"/>
                  </a:lnTo>
                  <a:lnTo>
                    <a:pt x="2554" y="775"/>
                  </a:lnTo>
                  <a:lnTo>
                    <a:pt x="2616" y="775"/>
                  </a:lnTo>
                  <a:lnTo>
                    <a:pt x="2658" y="691"/>
                  </a:lnTo>
                  <a:lnTo>
                    <a:pt x="2721" y="775"/>
                  </a:lnTo>
                  <a:lnTo>
                    <a:pt x="2763" y="817"/>
                  </a:lnTo>
                  <a:lnTo>
                    <a:pt x="2930" y="942"/>
                  </a:lnTo>
                  <a:lnTo>
                    <a:pt x="3077" y="984"/>
                  </a:lnTo>
                  <a:lnTo>
                    <a:pt x="3139" y="942"/>
                  </a:lnTo>
                  <a:lnTo>
                    <a:pt x="3244" y="1026"/>
                  </a:lnTo>
                  <a:lnTo>
                    <a:pt x="3349" y="1005"/>
                  </a:lnTo>
                  <a:lnTo>
                    <a:pt x="3432" y="1047"/>
                  </a:lnTo>
                  <a:lnTo>
                    <a:pt x="3600" y="1005"/>
                  </a:lnTo>
                  <a:lnTo>
                    <a:pt x="3663" y="1026"/>
                  </a:lnTo>
                  <a:lnTo>
                    <a:pt x="3746" y="1361"/>
                  </a:lnTo>
                  <a:lnTo>
                    <a:pt x="3955" y="1570"/>
                  </a:lnTo>
                  <a:lnTo>
                    <a:pt x="4039" y="1612"/>
                  </a:lnTo>
                  <a:lnTo>
                    <a:pt x="4081" y="1549"/>
                  </a:lnTo>
                  <a:lnTo>
                    <a:pt x="4227" y="1633"/>
                  </a:lnTo>
                  <a:lnTo>
                    <a:pt x="4437" y="1633"/>
                  </a:lnTo>
                  <a:lnTo>
                    <a:pt x="4458" y="1675"/>
                  </a:lnTo>
                  <a:lnTo>
                    <a:pt x="4541" y="1738"/>
                  </a:lnTo>
                  <a:lnTo>
                    <a:pt x="4541" y="1842"/>
                  </a:lnTo>
                  <a:lnTo>
                    <a:pt x="4374" y="1863"/>
                  </a:lnTo>
                  <a:lnTo>
                    <a:pt x="4186" y="2051"/>
                  </a:lnTo>
                  <a:lnTo>
                    <a:pt x="4186" y="2156"/>
                  </a:lnTo>
                  <a:lnTo>
                    <a:pt x="4374" y="2177"/>
                  </a:lnTo>
                  <a:lnTo>
                    <a:pt x="4541" y="2135"/>
                  </a:lnTo>
                  <a:lnTo>
                    <a:pt x="4604" y="2156"/>
                  </a:lnTo>
                  <a:lnTo>
                    <a:pt x="4897" y="2093"/>
                  </a:lnTo>
                  <a:lnTo>
                    <a:pt x="5064" y="2093"/>
                  </a:lnTo>
                  <a:lnTo>
                    <a:pt x="5274" y="2198"/>
                  </a:lnTo>
                  <a:lnTo>
                    <a:pt x="5546" y="2135"/>
                  </a:lnTo>
                  <a:lnTo>
                    <a:pt x="5587" y="2072"/>
                  </a:lnTo>
                  <a:lnTo>
                    <a:pt x="5650" y="2072"/>
                  </a:lnTo>
                  <a:lnTo>
                    <a:pt x="5734" y="2030"/>
                  </a:lnTo>
                  <a:lnTo>
                    <a:pt x="5943" y="2051"/>
                  </a:lnTo>
                  <a:lnTo>
                    <a:pt x="6069" y="1989"/>
                  </a:lnTo>
                  <a:lnTo>
                    <a:pt x="6152" y="1884"/>
                  </a:lnTo>
                  <a:lnTo>
                    <a:pt x="6111" y="1842"/>
                  </a:lnTo>
                  <a:lnTo>
                    <a:pt x="6006" y="1821"/>
                  </a:lnTo>
                  <a:lnTo>
                    <a:pt x="5922" y="1654"/>
                  </a:lnTo>
                  <a:lnTo>
                    <a:pt x="5692" y="1549"/>
                  </a:lnTo>
                  <a:lnTo>
                    <a:pt x="5378" y="1549"/>
                  </a:lnTo>
                  <a:lnTo>
                    <a:pt x="5295" y="1528"/>
                  </a:lnTo>
                  <a:lnTo>
                    <a:pt x="5336" y="1466"/>
                  </a:lnTo>
                  <a:lnTo>
                    <a:pt x="5399" y="1319"/>
                  </a:lnTo>
                  <a:lnTo>
                    <a:pt x="5315" y="1298"/>
                  </a:lnTo>
                  <a:lnTo>
                    <a:pt x="5232" y="1340"/>
                  </a:lnTo>
                  <a:lnTo>
                    <a:pt x="5127" y="1340"/>
                  </a:lnTo>
                  <a:lnTo>
                    <a:pt x="4918" y="1194"/>
                  </a:lnTo>
                  <a:lnTo>
                    <a:pt x="4855" y="1235"/>
                  </a:lnTo>
                  <a:lnTo>
                    <a:pt x="4771" y="1152"/>
                  </a:lnTo>
                  <a:lnTo>
                    <a:pt x="4604" y="1026"/>
                  </a:lnTo>
                  <a:lnTo>
                    <a:pt x="4541" y="1131"/>
                  </a:lnTo>
                  <a:lnTo>
                    <a:pt x="4479" y="1089"/>
                  </a:lnTo>
                  <a:lnTo>
                    <a:pt x="4499" y="1005"/>
                  </a:lnTo>
                  <a:lnTo>
                    <a:pt x="4437" y="984"/>
                  </a:lnTo>
                  <a:lnTo>
                    <a:pt x="4395" y="1047"/>
                  </a:lnTo>
                  <a:lnTo>
                    <a:pt x="4332" y="984"/>
                  </a:lnTo>
                  <a:lnTo>
                    <a:pt x="4123" y="922"/>
                  </a:lnTo>
                  <a:lnTo>
                    <a:pt x="3955" y="796"/>
                  </a:lnTo>
                  <a:lnTo>
                    <a:pt x="3830" y="712"/>
                  </a:lnTo>
                  <a:lnTo>
                    <a:pt x="3704" y="587"/>
                  </a:lnTo>
                  <a:lnTo>
                    <a:pt x="3349" y="587"/>
                  </a:lnTo>
                  <a:lnTo>
                    <a:pt x="3244" y="524"/>
                  </a:lnTo>
                  <a:lnTo>
                    <a:pt x="3202" y="398"/>
                  </a:lnTo>
                  <a:lnTo>
                    <a:pt x="3077" y="252"/>
                  </a:lnTo>
                  <a:lnTo>
                    <a:pt x="2972" y="273"/>
                  </a:lnTo>
                  <a:lnTo>
                    <a:pt x="2909" y="210"/>
                  </a:lnTo>
                  <a:lnTo>
                    <a:pt x="2491" y="147"/>
                  </a:lnTo>
                  <a:lnTo>
                    <a:pt x="2365" y="210"/>
                  </a:lnTo>
                  <a:lnTo>
                    <a:pt x="2177" y="168"/>
                  </a:lnTo>
                  <a:lnTo>
                    <a:pt x="2072" y="43"/>
                  </a:lnTo>
                  <a:lnTo>
                    <a:pt x="182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951;p82">
              <a:extLst>
                <a:ext uri="{FF2B5EF4-FFF2-40B4-BE49-F238E27FC236}">
                  <a16:creationId xmlns:a16="http://schemas.microsoft.com/office/drawing/2014/main" id="{38FAABA0-3BC5-C075-7196-29FBF0C23FFD}"/>
                </a:ext>
              </a:extLst>
            </p:cNvPr>
            <p:cNvSpPr/>
            <p:nvPr/>
          </p:nvSpPr>
          <p:spPr>
            <a:xfrm>
              <a:off x="3371128" y="3527019"/>
              <a:ext cx="18695" cy="10247"/>
            </a:xfrm>
            <a:custGeom>
              <a:avLst/>
              <a:gdLst/>
              <a:ahLst/>
              <a:cxnLst/>
              <a:rect l="l" t="t" r="r" b="b"/>
              <a:pathLst>
                <a:path w="1570" h="901" extrusionOk="0">
                  <a:moveTo>
                    <a:pt x="1025" y="0"/>
                  </a:moveTo>
                  <a:lnTo>
                    <a:pt x="984" y="84"/>
                  </a:lnTo>
                  <a:lnTo>
                    <a:pt x="921" y="105"/>
                  </a:lnTo>
                  <a:lnTo>
                    <a:pt x="942" y="189"/>
                  </a:lnTo>
                  <a:lnTo>
                    <a:pt x="921" y="252"/>
                  </a:lnTo>
                  <a:lnTo>
                    <a:pt x="691" y="314"/>
                  </a:lnTo>
                  <a:lnTo>
                    <a:pt x="733" y="273"/>
                  </a:lnTo>
                  <a:lnTo>
                    <a:pt x="774" y="126"/>
                  </a:lnTo>
                  <a:lnTo>
                    <a:pt x="733" y="63"/>
                  </a:lnTo>
                  <a:lnTo>
                    <a:pt x="649" y="84"/>
                  </a:lnTo>
                  <a:lnTo>
                    <a:pt x="607" y="168"/>
                  </a:lnTo>
                  <a:lnTo>
                    <a:pt x="544" y="168"/>
                  </a:lnTo>
                  <a:lnTo>
                    <a:pt x="461" y="84"/>
                  </a:lnTo>
                  <a:lnTo>
                    <a:pt x="377" y="84"/>
                  </a:lnTo>
                  <a:lnTo>
                    <a:pt x="377" y="252"/>
                  </a:lnTo>
                  <a:lnTo>
                    <a:pt x="272" y="210"/>
                  </a:lnTo>
                  <a:lnTo>
                    <a:pt x="168" y="105"/>
                  </a:lnTo>
                  <a:lnTo>
                    <a:pt x="105" y="168"/>
                  </a:lnTo>
                  <a:lnTo>
                    <a:pt x="230" y="356"/>
                  </a:lnTo>
                  <a:lnTo>
                    <a:pt x="377" y="377"/>
                  </a:lnTo>
                  <a:lnTo>
                    <a:pt x="377" y="419"/>
                  </a:lnTo>
                  <a:lnTo>
                    <a:pt x="230" y="419"/>
                  </a:lnTo>
                  <a:lnTo>
                    <a:pt x="168" y="482"/>
                  </a:lnTo>
                  <a:lnTo>
                    <a:pt x="189" y="565"/>
                  </a:lnTo>
                  <a:lnTo>
                    <a:pt x="84" y="670"/>
                  </a:lnTo>
                  <a:lnTo>
                    <a:pt x="0" y="670"/>
                  </a:lnTo>
                  <a:lnTo>
                    <a:pt x="0" y="712"/>
                  </a:lnTo>
                  <a:lnTo>
                    <a:pt x="126" y="796"/>
                  </a:lnTo>
                  <a:lnTo>
                    <a:pt x="189" y="712"/>
                  </a:lnTo>
                  <a:lnTo>
                    <a:pt x="293" y="796"/>
                  </a:lnTo>
                  <a:lnTo>
                    <a:pt x="377" y="691"/>
                  </a:lnTo>
                  <a:lnTo>
                    <a:pt x="230" y="628"/>
                  </a:lnTo>
                  <a:lnTo>
                    <a:pt x="335" y="586"/>
                  </a:lnTo>
                  <a:lnTo>
                    <a:pt x="523" y="607"/>
                  </a:lnTo>
                  <a:lnTo>
                    <a:pt x="649" y="565"/>
                  </a:lnTo>
                  <a:lnTo>
                    <a:pt x="649" y="461"/>
                  </a:lnTo>
                  <a:cubicBezTo>
                    <a:pt x="649" y="461"/>
                    <a:pt x="667" y="470"/>
                    <a:pt x="680" y="470"/>
                  </a:cubicBezTo>
                  <a:cubicBezTo>
                    <a:pt x="686" y="470"/>
                    <a:pt x="691" y="468"/>
                    <a:pt x="691" y="461"/>
                  </a:cubicBezTo>
                  <a:cubicBezTo>
                    <a:pt x="795" y="398"/>
                    <a:pt x="900" y="377"/>
                    <a:pt x="1005" y="314"/>
                  </a:cubicBezTo>
                  <a:lnTo>
                    <a:pt x="1046" y="398"/>
                  </a:lnTo>
                  <a:lnTo>
                    <a:pt x="1025" y="461"/>
                  </a:lnTo>
                  <a:lnTo>
                    <a:pt x="942" y="419"/>
                  </a:lnTo>
                  <a:lnTo>
                    <a:pt x="858" y="461"/>
                  </a:lnTo>
                  <a:lnTo>
                    <a:pt x="691" y="712"/>
                  </a:lnTo>
                  <a:lnTo>
                    <a:pt x="753" y="733"/>
                  </a:lnTo>
                  <a:lnTo>
                    <a:pt x="837" y="879"/>
                  </a:lnTo>
                  <a:lnTo>
                    <a:pt x="921" y="900"/>
                  </a:lnTo>
                  <a:lnTo>
                    <a:pt x="921" y="837"/>
                  </a:lnTo>
                  <a:lnTo>
                    <a:pt x="837" y="733"/>
                  </a:lnTo>
                  <a:lnTo>
                    <a:pt x="858" y="712"/>
                  </a:lnTo>
                  <a:lnTo>
                    <a:pt x="963" y="775"/>
                  </a:lnTo>
                  <a:lnTo>
                    <a:pt x="1025" y="733"/>
                  </a:lnTo>
                  <a:lnTo>
                    <a:pt x="963" y="691"/>
                  </a:lnTo>
                  <a:lnTo>
                    <a:pt x="963" y="607"/>
                  </a:lnTo>
                  <a:lnTo>
                    <a:pt x="1067" y="628"/>
                  </a:lnTo>
                  <a:lnTo>
                    <a:pt x="1172" y="607"/>
                  </a:lnTo>
                  <a:lnTo>
                    <a:pt x="1172" y="586"/>
                  </a:lnTo>
                  <a:lnTo>
                    <a:pt x="1088" y="586"/>
                  </a:lnTo>
                  <a:lnTo>
                    <a:pt x="1046" y="524"/>
                  </a:lnTo>
                  <a:lnTo>
                    <a:pt x="1088" y="503"/>
                  </a:lnTo>
                  <a:lnTo>
                    <a:pt x="1193" y="524"/>
                  </a:lnTo>
                  <a:lnTo>
                    <a:pt x="1339" y="503"/>
                  </a:lnTo>
                  <a:lnTo>
                    <a:pt x="1444" y="419"/>
                  </a:lnTo>
                  <a:lnTo>
                    <a:pt x="1549" y="398"/>
                  </a:lnTo>
                  <a:lnTo>
                    <a:pt x="1507" y="314"/>
                  </a:lnTo>
                  <a:lnTo>
                    <a:pt x="1465" y="293"/>
                  </a:lnTo>
                  <a:lnTo>
                    <a:pt x="1444" y="273"/>
                  </a:lnTo>
                  <a:lnTo>
                    <a:pt x="1486" y="210"/>
                  </a:lnTo>
                  <a:lnTo>
                    <a:pt x="1569" y="189"/>
                  </a:lnTo>
                  <a:lnTo>
                    <a:pt x="1528" y="126"/>
                  </a:lnTo>
                  <a:lnTo>
                    <a:pt x="1381" y="105"/>
                  </a:lnTo>
                  <a:lnTo>
                    <a:pt x="1318" y="126"/>
                  </a:lnTo>
                  <a:lnTo>
                    <a:pt x="1339" y="189"/>
                  </a:lnTo>
                  <a:lnTo>
                    <a:pt x="1256" y="210"/>
                  </a:lnTo>
                  <a:lnTo>
                    <a:pt x="1172" y="105"/>
                  </a:lnTo>
                  <a:lnTo>
                    <a:pt x="1172" y="42"/>
                  </a:lnTo>
                  <a:lnTo>
                    <a:pt x="10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952;p82">
              <a:extLst>
                <a:ext uri="{FF2B5EF4-FFF2-40B4-BE49-F238E27FC236}">
                  <a16:creationId xmlns:a16="http://schemas.microsoft.com/office/drawing/2014/main" id="{1A98910F-B531-DD94-95E3-B34AD8DDB6EA}"/>
                </a:ext>
              </a:extLst>
            </p:cNvPr>
            <p:cNvSpPr/>
            <p:nvPr/>
          </p:nvSpPr>
          <p:spPr>
            <a:xfrm>
              <a:off x="3183264" y="3080853"/>
              <a:ext cx="38140" cy="16672"/>
            </a:xfrm>
            <a:custGeom>
              <a:avLst/>
              <a:gdLst/>
              <a:ahLst/>
              <a:cxnLst/>
              <a:rect l="l" t="t" r="r" b="b"/>
              <a:pathLst>
                <a:path w="3203" h="1466" extrusionOk="0">
                  <a:moveTo>
                    <a:pt x="2072" y="1"/>
                  </a:moveTo>
                  <a:lnTo>
                    <a:pt x="2030" y="43"/>
                  </a:lnTo>
                  <a:lnTo>
                    <a:pt x="1863" y="147"/>
                  </a:lnTo>
                  <a:lnTo>
                    <a:pt x="1675" y="189"/>
                  </a:lnTo>
                  <a:lnTo>
                    <a:pt x="1319" y="377"/>
                  </a:lnTo>
                  <a:lnTo>
                    <a:pt x="1214" y="461"/>
                  </a:lnTo>
                  <a:lnTo>
                    <a:pt x="1131" y="482"/>
                  </a:lnTo>
                  <a:lnTo>
                    <a:pt x="921" y="482"/>
                  </a:lnTo>
                  <a:lnTo>
                    <a:pt x="733" y="315"/>
                  </a:lnTo>
                  <a:lnTo>
                    <a:pt x="608" y="273"/>
                  </a:lnTo>
                  <a:lnTo>
                    <a:pt x="566" y="294"/>
                  </a:lnTo>
                  <a:lnTo>
                    <a:pt x="629" y="356"/>
                  </a:lnTo>
                  <a:lnTo>
                    <a:pt x="629" y="398"/>
                  </a:lnTo>
                  <a:lnTo>
                    <a:pt x="566" y="419"/>
                  </a:lnTo>
                  <a:lnTo>
                    <a:pt x="461" y="377"/>
                  </a:lnTo>
                  <a:lnTo>
                    <a:pt x="419" y="315"/>
                  </a:lnTo>
                  <a:lnTo>
                    <a:pt x="461" y="294"/>
                  </a:lnTo>
                  <a:lnTo>
                    <a:pt x="482" y="294"/>
                  </a:lnTo>
                  <a:lnTo>
                    <a:pt x="461" y="252"/>
                  </a:lnTo>
                  <a:lnTo>
                    <a:pt x="398" y="252"/>
                  </a:lnTo>
                  <a:lnTo>
                    <a:pt x="315" y="210"/>
                  </a:lnTo>
                  <a:lnTo>
                    <a:pt x="273" y="168"/>
                  </a:lnTo>
                  <a:lnTo>
                    <a:pt x="252" y="84"/>
                  </a:lnTo>
                  <a:lnTo>
                    <a:pt x="147" y="84"/>
                  </a:lnTo>
                  <a:lnTo>
                    <a:pt x="85" y="147"/>
                  </a:lnTo>
                  <a:lnTo>
                    <a:pt x="85" y="252"/>
                  </a:lnTo>
                  <a:lnTo>
                    <a:pt x="43" y="315"/>
                  </a:lnTo>
                  <a:lnTo>
                    <a:pt x="1" y="398"/>
                  </a:lnTo>
                  <a:lnTo>
                    <a:pt x="85" y="419"/>
                  </a:lnTo>
                  <a:lnTo>
                    <a:pt x="147" y="524"/>
                  </a:lnTo>
                  <a:lnTo>
                    <a:pt x="64" y="587"/>
                  </a:lnTo>
                  <a:lnTo>
                    <a:pt x="43" y="691"/>
                  </a:lnTo>
                  <a:lnTo>
                    <a:pt x="43" y="733"/>
                  </a:lnTo>
                  <a:lnTo>
                    <a:pt x="64" y="796"/>
                  </a:lnTo>
                  <a:lnTo>
                    <a:pt x="168" y="796"/>
                  </a:lnTo>
                  <a:lnTo>
                    <a:pt x="252" y="817"/>
                  </a:lnTo>
                  <a:lnTo>
                    <a:pt x="357" y="796"/>
                  </a:lnTo>
                  <a:lnTo>
                    <a:pt x="398" y="733"/>
                  </a:lnTo>
                  <a:lnTo>
                    <a:pt x="461" y="796"/>
                  </a:lnTo>
                  <a:lnTo>
                    <a:pt x="461" y="838"/>
                  </a:lnTo>
                  <a:lnTo>
                    <a:pt x="524" y="880"/>
                  </a:lnTo>
                  <a:lnTo>
                    <a:pt x="733" y="900"/>
                  </a:lnTo>
                  <a:lnTo>
                    <a:pt x="775" y="1026"/>
                  </a:lnTo>
                  <a:lnTo>
                    <a:pt x="817" y="1193"/>
                  </a:lnTo>
                  <a:lnTo>
                    <a:pt x="921" y="1235"/>
                  </a:lnTo>
                  <a:lnTo>
                    <a:pt x="1026" y="1235"/>
                  </a:lnTo>
                  <a:lnTo>
                    <a:pt x="1047" y="1152"/>
                  </a:lnTo>
                  <a:lnTo>
                    <a:pt x="1005" y="1131"/>
                  </a:lnTo>
                  <a:lnTo>
                    <a:pt x="1047" y="1047"/>
                  </a:lnTo>
                  <a:lnTo>
                    <a:pt x="1131" y="1089"/>
                  </a:lnTo>
                  <a:lnTo>
                    <a:pt x="1152" y="1131"/>
                  </a:lnTo>
                  <a:lnTo>
                    <a:pt x="1131" y="1193"/>
                  </a:lnTo>
                  <a:lnTo>
                    <a:pt x="1152" y="1319"/>
                  </a:lnTo>
                  <a:lnTo>
                    <a:pt x="1152" y="1403"/>
                  </a:lnTo>
                  <a:lnTo>
                    <a:pt x="1193" y="1444"/>
                  </a:lnTo>
                  <a:lnTo>
                    <a:pt x="1340" y="1465"/>
                  </a:lnTo>
                  <a:lnTo>
                    <a:pt x="1424" y="1361"/>
                  </a:lnTo>
                  <a:lnTo>
                    <a:pt x="1507" y="1298"/>
                  </a:lnTo>
                  <a:lnTo>
                    <a:pt x="1612" y="1319"/>
                  </a:lnTo>
                  <a:lnTo>
                    <a:pt x="1654" y="1298"/>
                  </a:lnTo>
                  <a:lnTo>
                    <a:pt x="1654" y="1152"/>
                  </a:lnTo>
                  <a:lnTo>
                    <a:pt x="1570" y="1089"/>
                  </a:lnTo>
                  <a:lnTo>
                    <a:pt x="1465" y="1026"/>
                  </a:lnTo>
                  <a:lnTo>
                    <a:pt x="1445" y="921"/>
                  </a:lnTo>
                  <a:lnTo>
                    <a:pt x="1445" y="880"/>
                  </a:lnTo>
                  <a:lnTo>
                    <a:pt x="1549" y="817"/>
                  </a:lnTo>
                  <a:lnTo>
                    <a:pt x="1737" y="775"/>
                  </a:lnTo>
                  <a:lnTo>
                    <a:pt x="1884" y="628"/>
                  </a:lnTo>
                  <a:lnTo>
                    <a:pt x="1884" y="587"/>
                  </a:lnTo>
                  <a:lnTo>
                    <a:pt x="1863" y="566"/>
                  </a:lnTo>
                  <a:lnTo>
                    <a:pt x="1863" y="419"/>
                  </a:lnTo>
                  <a:lnTo>
                    <a:pt x="2051" y="356"/>
                  </a:lnTo>
                  <a:lnTo>
                    <a:pt x="2177" y="315"/>
                  </a:lnTo>
                  <a:lnTo>
                    <a:pt x="2261" y="377"/>
                  </a:lnTo>
                  <a:lnTo>
                    <a:pt x="2365" y="482"/>
                  </a:lnTo>
                  <a:lnTo>
                    <a:pt x="2449" y="482"/>
                  </a:lnTo>
                  <a:lnTo>
                    <a:pt x="2553" y="608"/>
                  </a:lnTo>
                  <a:lnTo>
                    <a:pt x="2574" y="712"/>
                  </a:lnTo>
                  <a:lnTo>
                    <a:pt x="2616" y="775"/>
                  </a:lnTo>
                  <a:lnTo>
                    <a:pt x="2679" y="733"/>
                  </a:lnTo>
                  <a:lnTo>
                    <a:pt x="2763" y="670"/>
                  </a:lnTo>
                  <a:lnTo>
                    <a:pt x="2805" y="670"/>
                  </a:lnTo>
                  <a:lnTo>
                    <a:pt x="2826" y="733"/>
                  </a:lnTo>
                  <a:lnTo>
                    <a:pt x="2784" y="796"/>
                  </a:lnTo>
                  <a:lnTo>
                    <a:pt x="2721" y="796"/>
                  </a:lnTo>
                  <a:lnTo>
                    <a:pt x="2616" y="942"/>
                  </a:lnTo>
                  <a:lnTo>
                    <a:pt x="2595" y="984"/>
                  </a:lnTo>
                  <a:lnTo>
                    <a:pt x="2616" y="1131"/>
                  </a:lnTo>
                  <a:lnTo>
                    <a:pt x="2763" y="1319"/>
                  </a:lnTo>
                  <a:lnTo>
                    <a:pt x="2888" y="1424"/>
                  </a:lnTo>
                  <a:lnTo>
                    <a:pt x="2972" y="1235"/>
                  </a:lnTo>
                  <a:lnTo>
                    <a:pt x="3014" y="1235"/>
                  </a:lnTo>
                  <a:lnTo>
                    <a:pt x="3098" y="1193"/>
                  </a:lnTo>
                  <a:lnTo>
                    <a:pt x="3118" y="1047"/>
                  </a:lnTo>
                  <a:lnTo>
                    <a:pt x="3202" y="900"/>
                  </a:lnTo>
                  <a:lnTo>
                    <a:pt x="3139" y="733"/>
                  </a:lnTo>
                  <a:lnTo>
                    <a:pt x="3139" y="691"/>
                  </a:lnTo>
                  <a:lnTo>
                    <a:pt x="3181" y="587"/>
                  </a:lnTo>
                  <a:lnTo>
                    <a:pt x="3118" y="524"/>
                  </a:lnTo>
                  <a:lnTo>
                    <a:pt x="3035" y="482"/>
                  </a:lnTo>
                  <a:lnTo>
                    <a:pt x="3014" y="419"/>
                  </a:lnTo>
                  <a:lnTo>
                    <a:pt x="2909" y="294"/>
                  </a:lnTo>
                  <a:lnTo>
                    <a:pt x="2679" y="168"/>
                  </a:lnTo>
                  <a:lnTo>
                    <a:pt x="2512" y="147"/>
                  </a:lnTo>
                  <a:lnTo>
                    <a:pt x="2281" y="147"/>
                  </a:lnTo>
                  <a:lnTo>
                    <a:pt x="2198" y="105"/>
                  </a:lnTo>
                  <a:lnTo>
                    <a:pt x="2156" y="63"/>
                  </a:lnTo>
                  <a:lnTo>
                    <a:pt x="207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953;p82">
              <a:extLst>
                <a:ext uri="{FF2B5EF4-FFF2-40B4-BE49-F238E27FC236}">
                  <a16:creationId xmlns:a16="http://schemas.microsoft.com/office/drawing/2014/main" id="{BD809D4C-7F30-0453-C861-5EB3E7B09B4C}"/>
                </a:ext>
              </a:extLst>
            </p:cNvPr>
            <p:cNvSpPr/>
            <p:nvPr/>
          </p:nvSpPr>
          <p:spPr>
            <a:xfrm>
              <a:off x="3163092" y="3070629"/>
              <a:ext cx="23172" cy="20709"/>
            </a:xfrm>
            <a:custGeom>
              <a:avLst/>
              <a:gdLst/>
              <a:ahLst/>
              <a:cxnLst/>
              <a:rect l="l" t="t" r="r" b="b"/>
              <a:pathLst>
                <a:path w="1946" h="1821" extrusionOk="0">
                  <a:moveTo>
                    <a:pt x="293" y="0"/>
                  </a:moveTo>
                  <a:lnTo>
                    <a:pt x="105" y="21"/>
                  </a:lnTo>
                  <a:lnTo>
                    <a:pt x="105" y="42"/>
                  </a:lnTo>
                  <a:lnTo>
                    <a:pt x="63" y="63"/>
                  </a:lnTo>
                  <a:lnTo>
                    <a:pt x="84" y="63"/>
                  </a:lnTo>
                  <a:lnTo>
                    <a:pt x="63" y="209"/>
                  </a:lnTo>
                  <a:lnTo>
                    <a:pt x="0" y="230"/>
                  </a:lnTo>
                  <a:lnTo>
                    <a:pt x="63" y="251"/>
                  </a:lnTo>
                  <a:lnTo>
                    <a:pt x="126" y="272"/>
                  </a:lnTo>
                  <a:lnTo>
                    <a:pt x="167" y="377"/>
                  </a:lnTo>
                  <a:lnTo>
                    <a:pt x="63" y="460"/>
                  </a:lnTo>
                  <a:lnTo>
                    <a:pt x="0" y="586"/>
                  </a:lnTo>
                  <a:lnTo>
                    <a:pt x="21" y="690"/>
                  </a:lnTo>
                  <a:lnTo>
                    <a:pt x="188" y="837"/>
                  </a:lnTo>
                  <a:lnTo>
                    <a:pt x="335" y="837"/>
                  </a:lnTo>
                  <a:lnTo>
                    <a:pt x="418" y="879"/>
                  </a:lnTo>
                  <a:lnTo>
                    <a:pt x="481" y="983"/>
                  </a:lnTo>
                  <a:lnTo>
                    <a:pt x="523" y="983"/>
                  </a:lnTo>
                  <a:lnTo>
                    <a:pt x="607" y="879"/>
                  </a:lnTo>
                  <a:lnTo>
                    <a:pt x="586" y="774"/>
                  </a:lnTo>
                  <a:lnTo>
                    <a:pt x="418" y="670"/>
                  </a:lnTo>
                  <a:lnTo>
                    <a:pt x="377" y="586"/>
                  </a:lnTo>
                  <a:lnTo>
                    <a:pt x="418" y="565"/>
                  </a:lnTo>
                  <a:lnTo>
                    <a:pt x="523" y="649"/>
                  </a:lnTo>
                  <a:lnTo>
                    <a:pt x="628" y="690"/>
                  </a:lnTo>
                  <a:lnTo>
                    <a:pt x="649" y="774"/>
                  </a:lnTo>
                  <a:lnTo>
                    <a:pt x="753" y="858"/>
                  </a:lnTo>
                  <a:lnTo>
                    <a:pt x="795" y="983"/>
                  </a:lnTo>
                  <a:lnTo>
                    <a:pt x="921" y="1067"/>
                  </a:lnTo>
                  <a:lnTo>
                    <a:pt x="1025" y="1151"/>
                  </a:lnTo>
                  <a:lnTo>
                    <a:pt x="1109" y="1193"/>
                  </a:lnTo>
                  <a:lnTo>
                    <a:pt x="1234" y="1318"/>
                  </a:lnTo>
                  <a:lnTo>
                    <a:pt x="1255" y="1402"/>
                  </a:lnTo>
                  <a:lnTo>
                    <a:pt x="1172" y="1486"/>
                  </a:lnTo>
                  <a:lnTo>
                    <a:pt x="1172" y="1569"/>
                  </a:lnTo>
                  <a:lnTo>
                    <a:pt x="1234" y="1632"/>
                  </a:lnTo>
                  <a:lnTo>
                    <a:pt x="1360" y="1695"/>
                  </a:lnTo>
                  <a:lnTo>
                    <a:pt x="1444" y="1737"/>
                  </a:lnTo>
                  <a:lnTo>
                    <a:pt x="1486" y="1716"/>
                  </a:lnTo>
                  <a:lnTo>
                    <a:pt x="1527" y="1632"/>
                  </a:lnTo>
                  <a:lnTo>
                    <a:pt x="1465" y="1569"/>
                  </a:lnTo>
                  <a:lnTo>
                    <a:pt x="1360" y="1507"/>
                  </a:lnTo>
                  <a:lnTo>
                    <a:pt x="1360" y="1486"/>
                  </a:lnTo>
                  <a:lnTo>
                    <a:pt x="1381" y="1465"/>
                  </a:lnTo>
                  <a:lnTo>
                    <a:pt x="1465" y="1507"/>
                  </a:lnTo>
                  <a:lnTo>
                    <a:pt x="1548" y="1632"/>
                  </a:lnTo>
                  <a:lnTo>
                    <a:pt x="1548" y="1737"/>
                  </a:lnTo>
                  <a:lnTo>
                    <a:pt x="1590" y="1737"/>
                  </a:lnTo>
                  <a:lnTo>
                    <a:pt x="1632" y="1779"/>
                  </a:lnTo>
                  <a:lnTo>
                    <a:pt x="1674" y="1820"/>
                  </a:lnTo>
                  <a:lnTo>
                    <a:pt x="1737" y="1820"/>
                  </a:lnTo>
                  <a:lnTo>
                    <a:pt x="1758" y="1779"/>
                  </a:lnTo>
                  <a:lnTo>
                    <a:pt x="1758" y="1695"/>
                  </a:lnTo>
                  <a:lnTo>
                    <a:pt x="1737" y="1632"/>
                  </a:lnTo>
                  <a:lnTo>
                    <a:pt x="1737" y="1590"/>
                  </a:lnTo>
                  <a:lnTo>
                    <a:pt x="1758" y="1486"/>
                  </a:lnTo>
                  <a:lnTo>
                    <a:pt x="1841" y="1423"/>
                  </a:lnTo>
                  <a:lnTo>
                    <a:pt x="1779" y="1318"/>
                  </a:lnTo>
                  <a:lnTo>
                    <a:pt x="1695" y="1297"/>
                  </a:lnTo>
                  <a:lnTo>
                    <a:pt x="1737" y="1214"/>
                  </a:lnTo>
                  <a:lnTo>
                    <a:pt x="1779" y="1151"/>
                  </a:lnTo>
                  <a:lnTo>
                    <a:pt x="1779" y="1046"/>
                  </a:lnTo>
                  <a:lnTo>
                    <a:pt x="1841" y="983"/>
                  </a:lnTo>
                  <a:lnTo>
                    <a:pt x="1946" y="983"/>
                  </a:lnTo>
                  <a:lnTo>
                    <a:pt x="1946" y="962"/>
                  </a:lnTo>
                  <a:lnTo>
                    <a:pt x="1862" y="900"/>
                  </a:lnTo>
                  <a:lnTo>
                    <a:pt x="1758" y="879"/>
                  </a:lnTo>
                  <a:lnTo>
                    <a:pt x="1695" y="795"/>
                  </a:lnTo>
                  <a:lnTo>
                    <a:pt x="1653" y="732"/>
                  </a:lnTo>
                  <a:lnTo>
                    <a:pt x="1548" y="586"/>
                  </a:lnTo>
                  <a:lnTo>
                    <a:pt x="1465" y="481"/>
                  </a:lnTo>
                  <a:lnTo>
                    <a:pt x="1465" y="356"/>
                  </a:lnTo>
                  <a:lnTo>
                    <a:pt x="1423" y="251"/>
                  </a:lnTo>
                  <a:lnTo>
                    <a:pt x="1360" y="272"/>
                  </a:lnTo>
                  <a:lnTo>
                    <a:pt x="1339" y="335"/>
                  </a:lnTo>
                  <a:lnTo>
                    <a:pt x="1234" y="335"/>
                  </a:lnTo>
                  <a:lnTo>
                    <a:pt x="1255" y="272"/>
                  </a:lnTo>
                  <a:lnTo>
                    <a:pt x="1172" y="272"/>
                  </a:lnTo>
                  <a:lnTo>
                    <a:pt x="1130" y="314"/>
                  </a:lnTo>
                  <a:lnTo>
                    <a:pt x="1025" y="209"/>
                  </a:lnTo>
                  <a:lnTo>
                    <a:pt x="1025" y="146"/>
                  </a:lnTo>
                  <a:lnTo>
                    <a:pt x="942" y="126"/>
                  </a:lnTo>
                  <a:lnTo>
                    <a:pt x="858" y="42"/>
                  </a:lnTo>
                  <a:lnTo>
                    <a:pt x="711" y="42"/>
                  </a:lnTo>
                  <a:lnTo>
                    <a:pt x="607" y="6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954;p82">
              <a:extLst>
                <a:ext uri="{FF2B5EF4-FFF2-40B4-BE49-F238E27FC236}">
                  <a16:creationId xmlns:a16="http://schemas.microsoft.com/office/drawing/2014/main" id="{DF6671B1-BA5A-F4FA-10AC-23E3D5227FD8}"/>
                </a:ext>
              </a:extLst>
            </p:cNvPr>
            <p:cNvSpPr/>
            <p:nvPr/>
          </p:nvSpPr>
          <p:spPr>
            <a:xfrm>
              <a:off x="3150875" y="3043494"/>
              <a:ext cx="32150" cy="30467"/>
            </a:xfrm>
            <a:custGeom>
              <a:avLst/>
              <a:gdLst/>
              <a:ahLst/>
              <a:cxnLst/>
              <a:rect l="l" t="t" r="r" b="b"/>
              <a:pathLst>
                <a:path w="2700" h="2679" extrusionOk="0">
                  <a:moveTo>
                    <a:pt x="2470" y="1"/>
                  </a:moveTo>
                  <a:lnTo>
                    <a:pt x="2407" y="22"/>
                  </a:lnTo>
                  <a:lnTo>
                    <a:pt x="2386" y="105"/>
                  </a:lnTo>
                  <a:lnTo>
                    <a:pt x="2302" y="126"/>
                  </a:lnTo>
                  <a:lnTo>
                    <a:pt x="2198" y="210"/>
                  </a:lnTo>
                  <a:lnTo>
                    <a:pt x="2093" y="210"/>
                  </a:lnTo>
                  <a:lnTo>
                    <a:pt x="2072" y="294"/>
                  </a:lnTo>
                  <a:lnTo>
                    <a:pt x="1988" y="252"/>
                  </a:lnTo>
                  <a:lnTo>
                    <a:pt x="1884" y="294"/>
                  </a:lnTo>
                  <a:lnTo>
                    <a:pt x="1863" y="231"/>
                  </a:lnTo>
                  <a:lnTo>
                    <a:pt x="1779" y="189"/>
                  </a:lnTo>
                  <a:lnTo>
                    <a:pt x="1737" y="189"/>
                  </a:lnTo>
                  <a:lnTo>
                    <a:pt x="1696" y="294"/>
                  </a:lnTo>
                  <a:lnTo>
                    <a:pt x="1591" y="294"/>
                  </a:lnTo>
                  <a:lnTo>
                    <a:pt x="1528" y="419"/>
                  </a:lnTo>
                  <a:lnTo>
                    <a:pt x="1528" y="461"/>
                  </a:lnTo>
                  <a:lnTo>
                    <a:pt x="1465" y="503"/>
                  </a:lnTo>
                  <a:lnTo>
                    <a:pt x="1361" y="587"/>
                  </a:lnTo>
                  <a:lnTo>
                    <a:pt x="1235" y="649"/>
                  </a:lnTo>
                  <a:lnTo>
                    <a:pt x="1214" y="691"/>
                  </a:lnTo>
                  <a:lnTo>
                    <a:pt x="1131" y="670"/>
                  </a:lnTo>
                  <a:lnTo>
                    <a:pt x="1068" y="691"/>
                  </a:lnTo>
                  <a:lnTo>
                    <a:pt x="1005" y="649"/>
                  </a:lnTo>
                  <a:lnTo>
                    <a:pt x="859" y="628"/>
                  </a:lnTo>
                  <a:lnTo>
                    <a:pt x="691" y="733"/>
                  </a:lnTo>
                  <a:lnTo>
                    <a:pt x="503" y="754"/>
                  </a:lnTo>
                  <a:lnTo>
                    <a:pt x="503" y="859"/>
                  </a:lnTo>
                  <a:lnTo>
                    <a:pt x="503" y="942"/>
                  </a:lnTo>
                  <a:lnTo>
                    <a:pt x="482" y="1089"/>
                  </a:lnTo>
                  <a:lnTo>
                    <a:pt x="419" y="1172"/>
                  </a:lnTo>
                  <a:lnTo>
                    <a:pt x="294" y="1172"/>
                  </a:lnTo>
                  <a:lnTo>
                    <a:pt x="189" y="1193"/>
                  </a:lnTo>
                  <a:lnTo>
                    <a:pt x="189" y="1256"/>
                  </a:lnTo>
                  <a:lnTo>
                    <a:pt x="126" y="1256"/>
                  </a:lnTo>
                  <a:lnTo>
                    <a:pt x="22" y="1214"/>
                  </a:lnTo>
                  <a:lnTo>
                    <a:pt x="1" y="1256"/>
                  </a:lnTo>
                  <a:lnTo>
                    <a:pt x="210" y="1507"/>
                  </a:lnTo>
                  <a:lnTo>
                    <a:pt x="315" y="1591"/>
                  </a:lnTo>
                  <a:lnTo>
                    <a:pt x="315" y="1675"/>
                  </a:lnTo>
                  <a:lnTo>
                    <a:pt x="482" y="1821"/>
                  </a:lnTo>
                  <a:lnTo>
                    <a:pt x="628" y="2030"/>
                  </a:lnTo>
                  <a:lnTo>
                    <a:pt x="900" y="2323"/>
                  </a:lnTo>
                  <a:lnTo>
                    <a:pt x="963" y="2323"/>
                  </a:lnTo>
                  <a:lnTo>
                    <a:pt x="1026" y="2344"/>
                  </a:lnTo>
                  <a:lnTo>
                    <a:pt x="1068" y="2323"/>
                  </a:lnTo>
                  <a:lnTo>
                    <a:pt x="1068" y="2407"/>
                  </a:lnTo>
                  <a:lnTo>
                    <a:pt x="1131" y="2407"/>
                  </a:lnTo>
                  <a:lnTo>
                    <a:pt x="1319" y="2386"/>
                  </a:lnTo>
                  <a:lnTo>
                    <a:pt x="1633" y="2449"/>
                  </a:lnTo>
                  <a:lnTo>
                    <a:pt x="1737" y="2428"/>
                  </a:lnTo>
                  <a:lnTo>
                    <a:pt x="1884" y="2428"/>
                  </a:lnTo>
                  <a:lnTo>
                    <a:pt x="1947" y="2512"/>
                  </a:lnTo>
                  <a:lnTo>
                    <a:pt x="2009" y="2532"/>
                  </a:lnTo>
                  <a:lnTo>
                    <a:pt x="2009" y="2595"/>
                  </a:lnTo>
                  <a:lnTo>
                    <a:pt x="2156" y="2679"/>
                  </a:lnTo>
                  <a:lnTo>
                    <a:pt x="2198" y="2658"/>
                  </a:lnTo>
                  <a:lnTo>
                    <a:pt x="2260" y="2658"/>
                  </a:lnTo>
                  <a:lnTo>
                    <a:pt x="2302" y="2637"/>
                  </a:lnTo>
                  <a:lnTo>
                    <a:pt x="2281" y="2553"/>
                  </a:lnTo>
                  <a:lnTo>
                    <a:pt x="2219" y="2470"/>
                  </a:lnTo>
                  <a:lnTo>
                    <a:pt x="2198" y="2344"/>
                  </a:lnTo>
                  <a:lnTo>
                    <a:pt x="2281" y="2219"/>
                  </a:lnTo>
                  <a:lnTo>
                    <a:pt x="2302" y="2135"/>
                  </a:lnTo>
                  <a:lnTo>
                    <a:pt x="2302" y="2009"/>
                  </a:lnTo>
                  <a:lnTo>
                    <a:pt x="2281" y="2093"/>
                  </a:lnTo>
                  <a:lnTo>
                    <a:pt x="2260" y="2135"/>
                  </a:lnTo>
                  <a:lnTo>
                    <a:pt x="2198" y="2156"/>
                  </a:lnTo>
                  <a:lnTo>
                    <a:pt x="2198" y="2093"/>
                  </a:lnTo>
                  <a:lnTo>
                    <a:pt x="2219" y="2009"/>
                  </a:lnTo>
                  <a:lnTo>
                    <a:pt x="2281" y="1884"/>
                  </a:lnTo>
                  <a:lnTo>
                    <a:pt x="2260" y="1800"/>
                  </a:lnTo>
                  <a:lnTo>
                    <a:pt x="2260" y="1716"/>
                  </a:lnTo>
                  <a:lnTo>
                    <a:pt x="2344" y="1528"/>
                  </a:lnTo>
                  <a:lnTo>
                    <a:pt x="2386" y="1528"/>
                  </a:lnTo>
                  <a:lnTo>
                    <a:pt x="2365" y="1591"/>
                  </a:lnTo>
                  <a:lnTo>
                    <a:pt x="2365" y="1675"/>
                  </a:lnTo>
                  <a:lnTo>
                    <a:pt x="2365" y="1800"/>
                  </a:lnTo>
                  <a:lnTo>
                    <a:pt x="2386" y="1800"/>
                  </a:lnTo>
                  <a:lnTo>
                    <a:pt x="2428" y="1716"/>
                  </a:lnTo>
                  <a:lnTo>
                    <a:pt x="2470" y="1486"/>
                  </a:lnTo>
                  <a:lnTo>
                    <a:pt x="2470" y="1214"/>
                  </a:lnTo>
                  <a:lnTo>
                    <a:pt x="2491" y="1172"/>
                  </a:lnTo>
                  <a:lnTo>
                    <a:pt x="2428" y="1089"/>
                  </a:lnTo>
                  <a:lnTo>
                    <a:pt x="2407" y="1068"/>
                  </a:lnTo>
                  <a:lnTo>
                    <a:pt x="2407" y="1005"/>
                  </a:lnTo>
                  <a:lnTo>
                    <a:pt x="2470" y="963"/>
                  </a:lnTo>
                  <a:lnTo>
                    <a:pt x="2491" y="963"/>
                  </a:lnTo>
                  <a:lnTo>
                    <a:pt x="2512" y="984"/>
                  </a:lnTo>
                  <a:lnTo>
                    <a:pt x="2533" y="838"/>
                  </a:lnTo>
                  <a:lnTo>
                    <a:pt x="2637" y="691"/>
                  </a:lnTo>
                  <a:lnTo>
                    <a:pt x="2700" y="628"/>
                  </a:lnTo>
                  <a:lnTo>
                    <a:pt x="2700" y="566"/>
                  </a:lnTo>
                  <a:lnTo>
                    <a:pt x="2637" y="524"/>
                  </a:lnTo>
                  <a:lnTo>
                    <a:pt x="2637" y="461"/>
                  </a:lnTo>
                  <a:lnTo>
                    <a:pt x="2679" y="377"/>
                  </a:lnTo>
                  <a:lnTo>
                    <a:pt x="2637" y="273"/>
                  </a:lnTo>
                  <a:lnTo>
                    <a:pt x="2637" y="126"/>
                  </a:lnTo>
                  <a:lnTo>
                    <a:pt x="2679" y="63"/>
                  </a:lnTo>
                  <a:lnTo>
                    <a:pt x="2700" y="43"/>
                  </a:lnTo>
                  <a:lnTo>
                    <a:pt x="2533" y="43"/>
                  </a:lnTo>
                  <a:lnTo>
                    <a:pt x="251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955;p82">
              <a:extLst>
                <a:ext uri="{FF2B5EF4-FFF2-40B4-BE49-F238E27FC236}">
                  <a16:creationId xmlns:a16="http://schemas.microsoft.com/office/drawing/2014/main" id="{ECD58AFB-D486-B98A-4099-21F4D9D43225}"/>
                </a:ext>
              </a:extLst>
            </p:cNvPr>
            <p:cNvSpPr/>
            <p:nvPr/>
          </p:nvSpPr>
          <p:spPr>
            <a:xfrm>
              <a:off x="3140409" y="3037308"/>
              <a:ext cx="43617" cy="20948"/>
            </a:xfrm>
            <a:custGeom>
              <a:avLst/>
              <a:gdLst/>
              <a:ahLst/>
              <a:cxnLst/>
              <a:rect l="l" t="t" r="r" b="b"/>
              <a:pathLst>
                <a:path w="3663" h="1842" extrusionOk="0">
                  <a:moveTo>
                    <a:pt x="1926" y="1"/>
                  </a:moveTo>
                  <a:lnTo>
                    <a:pt x="1905" y="43"/>
                  </a:lnTo>
                  <a:lnTo>
                    <a:pt x="1968" y="105"/>
                  </a:lnTo>
                  <a:lnTo>
                    <a:pt x="1863" y="126"/>
                  </a:lnTo>
                  <a:lnTo>
                    <a:pt x="1800" y="168"/>
                  </a:lnTo>
                  <a:lnTo>
                    <a:pt x="1696" y="147"/>
                  </a:lnTo>
                  <a:lnTo>
                    <a:pt x="1507" y="168"/>
                  </a:lnTo>
                  <a:lnTo>
                    <a:pt x="943" y="168"/>
                  </a:lnTo>
                  <a:lnTo>
                    <a:pt x="775" y="252"/>
                  </a:lnTo>
                  <a:lnTo>
                    <a:pt x="712" y="210"/>
                  </a:lnTo>
                  <a:lnTo>
                    <a:pt x="712" y="252"/>
                  </a:lnTo>
                  <a:lnTo>
                    <a:pt x="629" y="315"/>
                  </a:lnTo>
                  <a:lnTo>
                    <a:pt x="566" y="419"/>
                  </a:lnTo>
                  <a:lnTo>
                    <a:pt x="419" y="482"/>
                  </a:lnTo>
                  <a:lnTo>
                    <a:pt x="336" y="482"/>
                  </a:lnTo>
                  <a:lnTo>
                    <a:pt x="189" y="649"/>
                  </a:lnTo>
                  <a:lnTo>
                    <a:pt x="106" y="754"/>
                  </a:lnTo>
                  <a:lnTo>
                    <a:pt x="126" y="838"/>
                  </a:lnTo>
                  <a:lnTo>
                    <a:pt x="43" y="984"/>
                  </a:lnTo>
                  <a:lnTo>
                    <a:pt x="1" y="1047"/>
                  </a:lnTo>
                  <a:lnTo>
                    <a:pt x="43" y="1005"/>
                  </a:lnTo>
                  <a:lnTo>
                    <a:pt x="126" y="1047"/>
                  </a:lnTo>
                  <a:lnTo>
                    <a:pt x="147" y="1068"/>
                  </a:lnTo>
                  <a:lnTo>
                    <a:pt x="210" y="1089"/>
                  </a:lnTo>
                  <a:lnTo>
                    <a:pt x="252" y="1151"/>
                  </a:lnTo>
                  <a:lnTo>
                    <a:pt x="399" y="1110"/>
                  </a:lnTo>
                  <a:lnTo>
                    <a:pt x="503" y="1151"/>
                  </a:lnTo>
                  <a:lnTo>
                    <a:pt x="566" y="1256"/>
                  </a:lnTo>
                  <a:lnTo>
                    <a:pt x="608" y="1298"/>
                  </a:lnTo>
                  <a:lnTo>
                    <a:pt x="650" y="1361"/>
                  </a:lnTo>
                  <a:lnTo>
                    <a:pt x="671" y="1298"/>
                  </a:lnTo>
                  <a:lnTo>
                    <a:pt x="712" y="1256"/>
                  </a:lnTo>
                  <a:lnTo>
                    <a:pt x="817" y="1214"/>
                  </a:lnTo>
                  <a:lnTo>
                    <a:pt x="859" y="1256"/>
                  </a:lnTo>
                  <a:lnTo>
                    <a:pt x="943" y="1277"/>
                  </a:lnTo>
                  <a:lnTo>
                    <a:pt x="943" y="1382"/>
                  </a:lnTo>
                  <a:lnTo>
                    <a:pt x="922" y="1486"/>
                  </a:lnTo>
                  <a:lnTo>
                    <a:pt x="922" y="1507"/>
                  </a:lnTo>
                  <a:lnTo>
                    <a:pt x="880" y="1612"/>
                  </a:lnTo>
                  <a:lnTo>
                    <a:pt x="922" y="1675"/>
                  </a:lnTo>
                  <a:lnTo>
                    <a:pt x="963" y="1696"/>
                  </a:lnTo>
                  <a:lnTo>
                    <a:pt x="984" y="1716"/>
                  </a:lnTo>
                  <a:lnTo>
                    <a:pt x="1047" y="1716"/>
                  </a:lnTo>
                  <a:lnTo>
                    <a:pt x="1068" y="1696"/>
                  </a:lnTo>
                  <a:lnTo>
                    <a:pt x="1131" y="1716"/>
                  </a:lnTo>
                  <a:lnTo>
                    <a:pt x="1131" y="1800"/>
                  </a:lnTo>
                  <a:lnTo>
                    <a:pt x="1152" y="1842"/>
                  </a:lnTo>
                  <a:lnTo>
                    <a:pt x="1256" y="1821"/>
                  </a:lnTo>
                  <a:lnTo>
                    <a:pt x="1382" y="1821"/>
                  </a:lnTo>
                  <a:lnTo>
                    <a:pt x="1445" y="1737"/>
                  </a:lnTo>
                  <a:lnTo>
                    <a:pt x="1445" y="1591"/>
                  </a:lnTo>
                  <a:lnTo>
                    <a:pt x="1445" y="1507"/>
                  </a:lnTo>
                  <a:lnTo>
                    <a:pt x="1445" y="1403"/>
                  </a:lnTo>
                  <a:lnTo>
                    <a:pt x="1612" y="1382"/>
                  </a:lnTo>
                  <a:lnTo>
                    <a:pt x="1800" y="1277"/>
                  </a:lnTo>
                  <a:lnTo>
                    <a:pt x="1926" y="1298"/>
                  </a:lnTo>
                  <a:lnTo>
                    <a:pt x="2010" y="1361"/>
                  </a:lnTo>
                  <a:lnTo>
                    <a:pt x="2072" y="1361"/>
                  </a:lnTo>
                  <a:lnTo>
                    <a:pt x="2135" y="1382"/>
                  </a:lnTo>
                  <a:lnTo>
                    <a:pt x="2177" y="1298"/>
                  </a:lnTo>
                  <a:lnTo>
                    <a:pt x="2303" y="1277"/>
                  </a:lnTo>
                  <a:lnTo>
                    <a:pt x="2407" y="1151"/>
                  </a:lnTo>
                  <a:lnTo>
                    <a:pt x="2449" y="1110"/>
                  </a:lnTo>
                  <a:lnTo>
                    <a:pt x="2491" y="1068"/>
                  </a:lnTo>
                  <a:lnTo>
                    <a:pt x="2554" y="900"/>
                  </a:lnTo>
                  <a:lnTo>
                    <a:pt x="2658" y="900"/>
                  </a:lnTo>
                  <a:lnTo>
                    <a:pt x="2700" y="796"/>
                  </a:lnTo>
                  <a:lnTo>
                    <a:pt x="2742" y="796"/>
                  </a:lnTo>
                  <a:lnTo>
                    <a:pt x="2826" y="879"/>
                  </a:lnTo>
                  <a:lnTo>
                    <a:pt x="2847" y="900"/>
                  </a:lnTo>
                  <a:lnTo>
                    <a:pt x="2951" y="900"/>
                  </a:lnTo>
                  <a:lnTo>
                    <a:pt x="3035" y="942"/>
                  </a:lnTo>
                  <a:lnTo>
                    <a:pt x="3056" y="859"/>
                  </a:lnTo>
                  <a:lnTo>
                    <a:pt x="3139" y="859"/>
                  </a:lnTo>
                  <a:lnTo>
                    <a:pt x="3244" y="775"/>
                  </a:lnTo>
                  <a:lnTo>
                    <a:pt x="3328" y="754"/>
                  </a:lnTo>
                  <a:lnTo>
                    <a:pt x="3349" y="670"/>
                  </a:lnTo>
                  <a:lnTo>
                    <a:pt x="3391" y="649"/>
                  </a:lnTo>
                  <a:lnTo>
                    <a:pt x="3453" y="649"/>
                  </a:lnTo>
                  <a:lnTo>
                    <a:pt x="3474" y="670"/>
                  </a:lnTo>
                  <a:lnTo>
                    <a:pt x="3642" y="670"/>
                  </a:lnTo>
                  <a:lnTo>
                    <a:pt x="3663" y="628"/>
                  </a:lnTo>
                  <a:lnTo>
                    <a:pt x="3642" y="566"/>
                  </a:lnTo>
                  <a:lnTo>
                    <a:pt x="3495" y="461"/>
                  </a:lnTo>
                  <a:lnTo>
                    <a:pt x="3370" y="419"/>
                  </a:lnTo>
                  <a:lnTo>
                    <a:pt x="3370" y="419"/>
                  </a:lnTo>
                  <a:lnTo>
                    <a:pt x="3432" y="524"/>
                  </a:lnTo>
                  <a:lnTo>
                    <a:pt x="3286" y="524"/>
                  </a:lnTo>
                  <a:lnTo>
                    <a:pt x="3139" y="482"/>
                  </a:lnTo>
                  <a:lnTo>
                    <a:pt x="3077" y="461"/>
                  </a:lnTo>
                  <a:lnTo>
                    <a:pt x="2972" y="440"/>
                  </a:lnTo>
                  <a:lnTo>
                    <a:pt x="2867" y="440"/>
                  </a:lnTo>
                  <a:lnTo>
                    <a:pt x="2909" y="377"/>
                  </a:lnTo>
                  <a:lnTo>
                    <a:pt x="2972" y="377"/>
                  </a:lnTo>
                  <a:lnTo>
                    <a:pt x="2972" y="315"/>
                  </a:lnTo>
                  <a:lnTo>
                    <a:pt x="3035" y="315"/>
                  </a:lnTo>
                  <a:lnTo>
                    <a:pt x="3119" y="335"/>
                  </a:lnTo>
                  <a:lnTo>
                    <a:pt x="3265" y="377"/>
                  </a:lnTo>
                  <a:lnTo>
                    <a:pt x="3286" y="356"/>
                  </a:lnTo>
                  <a:lnTo>
                    <a:pt x="3181" y="273"/>
                  </a:lnTo>
                  <a:lnTo>
                    <a:pt x="3035" y="210"/>
                  </a:lnTo>
                  <a:lnTo>
                    <a:pt x="2951" y="168"/>
                  </a:lnTo>
                  <a:lnTo>
                    <a:pt x="2847" y="210"/>
                  </a:lnTo>
                  <a:lnTo>
                    <a:pt x="2805" y="168"/>
                  </a:lnTo>
                  <a:lnTo>
                    <a:pt x="2763" y="252"/>
                  </a:lnTo>
                  <a:lnTo>
                    <a:pt x="2700" y="210"/>
                  </a:lnTo>
                  <a:lnTo>
                    <a:pt x="2428" y="168"/>
                  </a:lnTo>
                  <a:lnTo>
                    <a:pt x="2198" y="147"/>
                  </a:lnTo>
                  <a:lnTo>
                    <a:pt x="2072" y="43"/>
                  </a:lnTo>
                  <a:lnTo>
                    <a:pt x="192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956;p82">
              <a:extLst>
                <a:ext uri="{FF2B5EF4-FFF2-40B4-BE49-F238E27FC236}">
                  <a16:creationId xmlns:a16="http://schemas.microsoft.com/office/drawing/2014/main" id="{DCCCCC01-9C5F-376E-D188-FC0FAC4AAEF5}"/>
                </a:ext>
              </a:extLst>
            </p:cNvPr>
            <p:cNvSpPr/>
            <p:nvPr/>
          </p:nvSpPr>
          <p:spPr>
            <a:xfrm>
              <a:off x="3134431" y="3048737"/>
              <a:ext cx="17206" cy="9519"/>
            </a:xfrm>
            <a:custGeom>
              <a:avLst/>
              <a:gdLst/>
              <a:ahLst/>
              <a:cxnLst/>
              <a:rect l="l" t="t" r="r" b="b"/>
              <a:pathLst>
                <a:path w="1445" h="837" extrusionOk="0">
                  <a:moveTo>
                    <a:pt x="545" y="0"/>
                  </a:moveTo>
                  <a:lnTo>
                    <a:pt x="503" y="42"/>
                  </a:lnTo>
                  <a:lnTo>
                    <a:pt x="398" y="105"/>
                  </a:lnTo>
                  <a:lnTo>
                    <a:pt x="398" y="167"/>
                  </a:lnTo>
                  <a:lnTo>
                    <a:pt x="294" y="188"/>
                  </a:lnTo>
                  <a:lnTo>
                    <a:pt x="168" y="251"/>
                  </a:lnTo>
                  <a:lnTo>
                    <a:pt x="64" y="356"/>
                  </a:lnTo>
                  <a:lnTo>
                    <a:pt x="64" y="398"/>
                  </a:lnTo>
                  <a:lnTo>
                    <a:pt x="1" y="481"/>
                  </a:lnTo>
                  <a:lnTo>
                    <a:pt x="168" y="481"/>
                  </a:lnTo>
                  <a:lnTo>
                    <a:pt x="273" y="586"/>
                  </a:lnTo>
                  <a:lnTo>
                    <a:pt x="398" y="607"/>
                  </a:lnTo>
                  <a:lnTo>
                    <a:pt x="440" y="607"/>
                  </a:lnTo>
                  <a:lnTo>
                    <a:pt x="649" y="691"/>
                  </a:lnTo>
                  <a:lnTo>
                    <a:pt x="838" y="795"/>
                  </a:lnTo>
                  <a:lnTo>
                    <a:pt x="859" y="732"/>
                  </a:lnTo>
                  <a:lnTo>
                    <a:pt x="796" y="691"/>
                  </a:lnTo>
                  <a:lnTo>
                    <a:pt x="817" y="670"/>
                  </a:lnTo>
                  <a:lnTo>
                    <a:pt x="921" y="670"/>
                  </a:lnTo>
                  <a:lnTo>
                    <a:pt x="1005" y="795"/>
                  </a:lnTo>
                  <a:lnTo>
                    <a:pt x="1068" y="837"/>
                  </a:lnTo>
                  <a:lnTo>
                    <a:pt x="1340" y="837"/>
                  </a:lnTo>
                  <a:lnTo>
                    <a:pt x="1424" y="732"/>
                  </a:lnTo>
                  <a:lnTo>
                    <a:pt x="1382" y="691"/>
                  </a:lnTo>
                  <a:lnTo>
                    <a:pt x="1424" y="670"/>
                  </a:lnTo>
                  <a:lnTo>
                    <a:pt x="1382" y="607"/>
                  </a:lnTo>
                  <a:lnTo>
                    <a:pt x="1424" y="502"/>
                  </a:lnTo>
                  <a:lnTo>
                    <a:pt x="1424" y="481"/>
                  </a:lnTo>
                  <a:lnTo>
                    <a:pt x="1445" y="377"/>
                  </a:lnTo>
                  <a:lnTo>
                    <a:pt x="1445" y="272"/>
                  </a:lnTo>
                  <a:lnTo>
                    <a:pt x="1361" y="251"/>
                  </a:lnTo>
                  <a:lnTo>
                    <a:pt x="1319" y="209"/>
                  </a:lnTo>
                  <a:lnTo>
                    <a:pt x="1214" y="251"/>
                  </a:lnTo>
                  <a:lnTo>
                    <a:pt x="1173" y="293"/>
                  </a:lnTo>
                  <a:lnTo>
                    <a:pt x="1152" y="356"/>
                  </a:lnTo>
                  <a:lnTo>
                    <a:pt x="1110" y="293"/>
                  </a:lnTo>
                  <a:lnTo>
                    <a:pt x="1068" y="251"/>
                  </a:lnTo>
                  <a:lnTo>
                    <a:pt x="1005" y="146"/>
                  </a:lnTo>
                  <a:lnTo>
                    <a:pt x="901" y="105"/>
                  </a:lnTo>
                  <a:lnTo>
                    <a:pt x="754" y="146"/>
                  </a:lnTo>
                  <a:lnTo>
                    <a:pt x="712" y="84"/>
                  </a:lnTo>
                  <a:lnTo>
                    <a:pt x="649" y="63"/>
                  </a:lnTo>
                  <a:lnTo>
                    <a:pt x="628" y="42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957;p82">
              <a:extLst>
                <a:ext uri="{FF2B5EF4-FFF2-40B4-BE49-F238E27FC236}">
                  <a16:creationId xmlns:a16="http://schemas.microsoft.com/office/drawing/2014/main" id="{2FEAB6D9-0F6F-8E67-488F-5950F8388FAF}"/>
                </a:ext>
              </a:extLst>
            </p:cNvPr>
            <p:cNvSpPr/>
            <p:nvPr/>
          </p:nvSpPr>
          <p:spPr>
            <a:xfrm>
              <a:off x="3142159" y="3021841"/>
              <a:ext cx="7978" cy="16672"/>
            </a:xfrm>
            <a:custGeom>
              <a:avLst/>
              <a:gdLst/>
              <a:ahLst/>
              <a:cxnLst/>
              <a:rect l="l" t="t" r="r" b="b"/>
              <a:pathLst>
                <a:path w="670" h="1466" extrusionOk="0">
                  <a:moveTo>
                    <a:pt x="398" y="1"/>
                  </a:moveTo>
                  <a:lnTo>
                    <a:pt x="377" y="43"/>
                  </a:lnTo>
                  <a:lnTo>
                    <a:pt x="356" y="147"/>
                  </a:lnTo>
                  <a:lnTo>
                    <a:pt x="272" y="231"/>
                  </a:lnTo>
                  <a:lnTo>
                    <a:pt x="272" y="252"/>
                  </a:lnTo>
                  <a:lnTo>
                    <a:pt x="210" y="273"/>
                  </a:lnTo>
                  <a:lnTo>
                    <a:pt x="189" y="315"/>
                  </a:lnTo>
                  <a:lnTo>
                    <a:pt x="168" y="273"/>
                  </a:lnTo>
                  <a:lnTo>
                    <a:pt x="168" y="231"/>
                  </a:lnTo>
                  <a:lnTo>
                    <a:pt x="84" y="231"/>
                  </a:lnTo>
                  <a:lnTo>
                    <a:pt x="42" y="273"/>
                  </a:lnTo>
                  <a:lnTo>
                    <a:pt x="0" y="356"/>
                  </a:lnTo>
                  <a:lnTo>
                    <a:pt x="0" y="1423"/>
                  </a:lnTo>
                  <a:lnTo>
                    <a:pt x="84" y="1423"/>
                  </a:lnTo>
                  <a:lnTo>
                    <a:pt x="105" y="1465"/>
                  </a:lnTo>
                  <a:lnTo>
                    <a:pt x="168" y="1465"/>
                  </a:lnTo>
                  <a:lnTo>
                    <a:pt x="210" y="1361"/>
                  </a:lnTo>
                  <a:lnTo>
                    <a:pt x="314" y="1256"/>
                  </a:lnTo>
                  <a:lnTo>
                    <a:pt x="398" y="1298"/>
                  </a:lnTo>
                  <a:lnTo>
                    <a:pt x="565" y="1068"/>
                  </a:lnTo>
                  <a:lnTo>
                    <a:pt x="607" y="900"/>
                  </a:lnTo>
                  <a:lnTo>
                    <a:pt x="607" y="733"/>
                  </a:lnTo>
                  <a:lnTo>
                    <a:pt x="565" y="670"/>
                  </a:lnTo>
                  <a:lnTo>
                    <a:pt x="586" y="482"/>
                  </a:lnTo>
                  <a:lnTo>
                    <a:pt x="628" y="377"/>
                  </a:lnTo>
                  <a:lnTo>
                    <a:pt x="670" y="105"/>
                  </a:lnTo>
                  <a:lnTo>
                    <a:pt x="670" y="43"/>
                  </a:lnTo>
                  <a:lnTo>
                    <a:pt x="670" y="1"/>
                  </a:lnTo>
                  <a:lnTo>
                    <a:pt x="586" y="1"/>
                  </a:lnTo>
                  <a:lnTo>
                    <a:pt x="524" y="43"/>
                  </a:lnTo>
                  <a:lnTo>
                    <a:pt x="50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58;p82">
              <a:extLst>
                <a:ext uri="{FF2B5EF4-FFF2-40B4-BE49-F238E27FC236}">
                  <a16:creationId xmlns:a16="http://schemas.microsoft.com/office/drawing/2014/main" id="{D76AF3D3-D099-9A2B-681D-2E18804E87F5}"/>
                </a:ext>
              </a:extLst>
            </p:cNvPr>
            <p:cNvSpPr/>
            <p:nvPr/>
          </p:nvSpPr>
          <p:spPr>
            <a:xfrm>
              <a:off x="3120487" y="3025651"/>
              <a:ext cx="28411" cy="28568"/>
            </a:xfrm>
            <a:custGeom>
              <a:avLst/>
              <a:gdLst/>
              <a:ahLst/>
              <a:cxnLst/>
              <a:rect l="l" t="t" r="r" b="b"/>
              <a:pathLst>
                <a:path w="2386" h="2512" extrusionOk="0">
                  <a:moveTo>
                    <a:pt x="837" y="0"/>
                  </a:moveTo>
                  <a:lnTo>
                    <a:pt x="816" y="314"/>
                  </a:lnTo>
                  <a:lnTo>
                    <a:pt x="565" y="335"/>
                  </a:lnTo>
                  <a:lnTo>
                    <a:pt x="649" y="419"/>
                  </a:lnTo>
                  <a:lnTo>
                    <a:pt x="670" y="461"/>
                  </a:lnTo>
                  <a:lnTo>
                    <a:pt x="774" y="565"/>
                  </a:lnTo>
                  <a:lnTo>
                    <a:pt x="858" y="649"/>
                  </a:lnTo>
                  <a:lnTo>
                    <a:pt x="942" y="649"/>
                  </a:lnTo>
                  <a:lnTo>
                    <a:pt x="963" y="712"/>
                  </a:lnTo>
                  <a:lnTo>
                    <a:pt x="983" y="816"/>
                  </a:lnTo>
                  <a:lnTo>
                    <a:pt x="1025" y="837"/>
                  </a:lnTo>
                  <a:lnTo>
                    <a:pt x="1130" y="858"/>
                  </a:lnTo>
                  <a:lnTo>
                    <a:pt x="1193" y="879"/>
                  </a:lnTo>
                  <a:lnTo>
                    <a:pt x="1193" y="963"/>
                  </a:lnTo>
                  <a:lnTo>
                    <a:pt x="1130" y="1026"/>
                  </a:lnTo>
                  <a:lnTo>
                    <a:pt x="398" y="1026"/>
                  </a:lnTo>
                  <a:lnTo>
                    <a:pt x="42" y="1570"/>
                  </a:lnTo>
                  <a:lnTo>
                    <a:pt x="42" y="1674"/>
                  </a:lnTo>
                  <a:lnTo>
                    <a:pt x="84" y="1695"/>
                  </a:lnTo>
                  <a:lnTo>
                    <a:pt x="42" y="1758"/>
                  </a:lnTo>
                  <a:lnTo>
                    <a:pt x="84" y="1800"/>
                  </a:lnTo>
                  <a:lnTo>
                    <a:pt x="105" y="1821"/>
                  </a:lnTo>
                  <a:lnTo>
                    <a:pt x="105" y="1863"/>
                  </a:lnTo>
                  <a:lnTo>
                    <a:pt x="42" y="1904"/>
                  </a:lnTo>
                  <a:lnTo>
                    <a:pt x="21" y="1967"/>
                  </a:lnTo>
                  <a:lnTo>
                    <a:pt x="0" y="1988"/>
                  </a:lnTo>
                  <a:lnTo>
                    <a:pt x="105" y="2093"/>
                  </a:lnTo>
                  <a:lnTo>
                    <a:pt x="147" y="2218"/>
                  </a:lnTo>
                  <a:lnTo>
                    <a:pt x="251" y="2218"/>
                  </a:lnTo>
                  <a:lnTo>
                    <a:pt x="335" y="2323"/>
                  </a:lnTo>
                  <a:lnTo>
                    <a:pt x="628" y="2428"/>
                  </a:lnTo>
                  <a:lnTo>
                    <a:pt x="942" y="2428"/>
                  </a:lnTo>
                  <a:lnTo>
                    <a:pt x="1172" y="2511"/>
                  </a:lnTo>
                  <a:lnTo>
                    <a:pt x="1235" y="2428"/>
                  </a:lnTo>
                  <a:lnTo>
                    <a:pt x="1235" y="2386"/>
                  </a:lnTo>
                  <a:lnTo>
                    <a:pt x="1339" y="2281"/>
                  </a:lnTo>
                  <a:lnTo>
                    <a:pt x="1465" y="2218"/>
                  </a:lnTo>
                  <a:lnTo>
                    <a:pt x="1569" y="2197"/>
                  </a:lnTo>
                  <a:lnTo>
                    <a:pt x="1569" y="2135"/>
                  </a:lnTo>
                  <a:lnTo>
                    <a:pt x="1716" y="2009"/>
                  </a:lnTo>
                  <a:lnTo>
                    <a:pt x="1799" y="1863"/>
                  </a:lnTo>
                  <a:lnTo>
                    <a:pt x="1779" y="1779"/>
                  </a:lnTo>
                  <a:lnTo>
                    <a:pt x="1862" y="1674"/>
                  </a:lnTo>
                  <a:lnTo>
                    <a:pt x="2009" y="1507"/>
                  </a:lnTo>
                  <a:lnTo>
                    <a:pt x="2092" y="1507"/>
                  </a:lnTo>
                  <a:lnTo>
                    <a:pt x="2239" y="1444"/>
                  </a:lnTo>
                  <a:lnTo>
                    <a:pt x="2302" y="1340"/>
                  </a:lnTo>
                  <a:lnTo>
                    <a:pt x="2385" y="1277"/>
                  </a:lnTo>
                  <a:lnTo>
                    <a:pt x="2385" y="1235"/>
                  </a:lnTo>
                  <a:lnTo>
                    <a:pt x="2344" y="1172"/>
                  </a:lnTo>
                  <a:lnTo>
                    <a:pt x="2239" y="1172"/>
                  </a:lnTo>
                  <a:lnTo>
                    <a:pt x="2218" y="1256"/>
                  </a:lnTo>
                  <a:lnTo>
                    <a:pt x="2113" y="1172"/>
                  </a:lnTo>
                  <a:lnTo>
                    <a:pt x="2030" y="1172"/>
                  </a:lnTo>
                  <a:lnTo>
                    <a:pt x="1988" y="1130"/>
                  </a:lnTo>
                  <a:lnTo>
                    <a:pt x="1925" y="1130"/>
                  </a:lnTo>
                  <a:lnTo>
                    <a:pt x="1904" y="1088"/>
                  </a:lnTo>
                  <a:lnTo>
                    <a:pt x="1820" y="1088"/>
                  </a:lnTo>
                  <a:lnTo>
                    <a:pt x="1820" y="21"/>
                  </a:lnTo>
                  <a:lnTo>
                    <a:pt x="83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959;p82">
              <a:extLst>
                <a:ext uri="{FF2B5EF4-FFF2-40B4-BE49-F238E27FC236}">
                  <a16:creationId xmlns:a16="http://schemas.microsoft.com/office/drawing/2014/main" id="{0AD26924-16E8-E6DA-D914-437D2A827265}"/>
                </a:ext>
              </a:extLst>
            </p:cNvPr>
            <p:cNvSpPr/>
            <p:nvPr/>
          </p:nvSpPr>
          <p:spPr>
            <a:xfrm>
              <a:off x="2965761" y="2909287"/>
              <a:ext cx="196343" cy="138983"/>
            </a:xfrm>
            <a:custGeom>
              <a:avLst/>
              <a:gdLst/>
              <a:ahLst/>
              <a:cxnLst/>
              <a:rect l="l" t="t" r="r" b="b"/>
              <a:pathLst>
                <a:path w="16489" h="12221" extrusionOk="0">
                  <a:moveTo>
                    <a:pt x="1381" y="1"/>
                  </a:moveTo>
                  <a:lnTo>
                    <a:pt x="1" y="22"/>
                  </a:lnTo>
                  <a:lnTo>
                    <a:pt x="21" y="168"/>
                  </a:lnTo>
                  <a:lnTo>
                    <a:pt x="105" y="482"/>
                  </a:lnTo>
                  <a:lnTo>
                    <a:pt x="168" y="587"/>
                  </a:lnTo>
                  <a:lnTo>
                    <a:pt x="231" y="691"/>
                  </a:lnTo>
                  <a:lnTo>
                    <a:pt x="168" y="712"/>
                  </a:lnTo>
                  <a:lnTo>
                    <a:pt x="168" y="796"/>
                  </a:lnTo>
                  <a:lnTo>
                    <a:pt x="189" y="901"/>
                  </a:lnTo>
                  <a:lnTo>
                    <a:pt x="356" y="1110"/>
                  </a:lnTo>
                  <a:lnTo>
                    <a:pt x="356" y="1152"/>
                  </a:lnTo>
                  <a:lnTo>
                    <a:pt x="314" y="1173"/>
                  </a:lnTo>
                  <a:lnTo>
                    <a:pt x="335" y="1256"/>
                  </a:lnTo>
                  <a:lnTo>
                    <a:pt x="461" y="1361"/>
                  </a:lnTo>
                  <a:lnTo>
                    <a:pt x="482" y="1486"/>
                  </a:lnTo>
                  <a:lnTo>
                    <a:pt x="440" y="1549"/>
                  </a:lnTo>
                  <a:lnTo>
                    <a:pt x="440" y="1654"/>
                  </a:lnTo>
                  <a:lnTo>
                    <a:pt x="524" y="1696"/>
                  </a:lnTo>
                  <a:lnTo>
                    <a:pt x="545" y="1779"/>
                  </a:lnTo>
                  <a:lnTo>
                    <a:pt x="545" y="1968"/>
                  </a:lnTo>
                  <a:lnTo>
                    <a:pt x="586" y="2114"/>
                  </a:lnTo>
                  <a:lnTo>
                    <a:pt x="691" y="2219"/>
                  </a:lnTo>
                  <a:lnTo>
                    <a:pt x="754" y="2219"/>
                  </a:lnTo>
                  <a:lnTo>
                    <a:pt x="942" y="2386"/>
                  </a:lnTo>
                  <a:lnTo>
                    <a:pt x="1005" y="2512"/>
                  </a:lnTo>
                  <a:lnTo>
                    <a:pt x="1047" y="2595"/>
                  </a:lnTo>
                  <a:lnTo>
                    <a:pt x="1172" y="2721"/>
                  </a:lnTo>
                  <a:lnTo>
                    <a:pt x="1214" y="2909"/>
                  </a:lnTo>
                  <a:lnTo>
                    <a:pt x="1277" y="2930"/>
                  </a:lnTo>
                  <a:lnTo>
                    <a:pt x="1361" y="3056"/>
                  </a:lnTo>
                  <a:lnTo>
                    <a:pt x="1298" y="3139"/>
                  </a:lnTo>
                  <a:lnTo>
                    <a:pt x="1277" y="3202"/>
                  </a:lnTo>
                  <a:lnTo>
                    <a:pt x="1319" y="3265"/>
                  </a:lnTo>
                  <a:lnTo>
                    <a:pt x="1298" y="3349"/>
                  </a:lnTo>
                  <a:lnTo>
                    <a:pt x="1214" y="3328"/>
                  </a:lnTo>
                  <a:lnTo>
                    <a:pt x="1172" y="3411"/>
                  </a:lnTo>
                  <a:lnTo>
                    <a:pt x="1193" y="3432"/>
                  </a:lnTo>
                  <a:lnTo>
                    <a:pt x="1277" y="3432"/>
                  </a:lnTo>
                  <a:lnTo>
                    <a:pt x="1277" y="3516"/>
                  </a:lnTo>
                  <a:lnTo>
                    <a:pt x="1214" y="3558"/>
                  </a:lnTo>
                  <a:lnTo>
                    <a:pt x="1151" y="3516"/>
                  </a:lnTo>
                  <a:lnTo>
                    <a:pt x="1005" y="3516"/>
                  </a:lnTo>
                  <a:lnTo>
                    <a:pt x="900" y="3453"/>
                  </a:lnTo>
                  <a:lnTo>
                    <a:pt x="775" y="3474"/>
                  </a:lnTo>
                  <a:lnTo>
                    <a:pt x="712" y="3516"/>
                  </a:lnTo>
                  <a:lnTo>
                    <a:pt x="858" y="3662"/>
                  </a:lnTo>
                  <a:lnTo>
                    <a:pt x="963" y="3725"/>
                  </a:lnTo>
                  <a:lnTo>
                    <a:pt x="963" y="3830"/>
                  </a:lnTo>
                  <a:lnTo>
                    <a:pt x="1005" y="3934"/>
                  </a:lnTo>
                  <a:lnTo>
                    <a:pt x="1109" y="3955"/>
                  </a:lnTo>
                  <a:lnTo>
                    <a:pt x="1235" y="4039"/>
                  </a:lnTo>
                  <a:lnTo>
                    <a:pt x="1235" y="4081"/>
                  </a:lnTo>
                  <a:lnTo>
                    <a:pt x="1319" y="4081"/>
                  </a:lnTo>
                  <a:lnTo>
                    <a:pt x="1402" y="4102"/>
                  </a:lnTo>
                  <a:lnTo>
                    <a:pt x="1381" y="4144"/>
                  </a:lnTo>
                  <a:lnTo>
                    <a:pt x="1423" y="4206"/>
                  </a:lnTo>
                  <a:lnTo>
                    <a:pt x="1507" y="4186"/>
                  </a:lnTo>
                  <a:lnTo>
                    <a:pt x="1591" y="4186"/>
                  </a:lnTo>
                  <a:lnTo>
                    <a:pt x="1674" y="4081"/>
                  </a:lnTo>
                  <a:lnTo>
                    <a:pt x="1716" y="4081"/>
                  </a:lnTo>
                  <a:lnTo>
                    <a:pt x="1695" y="4186"/>
                  </a:lnTo>
                  <a:lnTo>
                    <a:pt x="1716" y="4374"/>
                  </a:lnTo>
                  <a:lnTo>
                    <a:pt x="1905" y="4562"/>
                  </a:lnTo>
                  <a:lnTo>
                    <a:pt x="2009" y="4583"/>
                  </a:lnTo>
                  <a:lnTo>
                    <a:pt x="2051" y="4583"/>
                  </a:lnTo>
                  <a:lnTo>
                    <a:pt x="2114" y="4667"/>
                  </a:lnTo>
                  <a:lnTo>
                    <a:pt x="2197" y="4897"/>
                  </a:lnTo>
                  <a:lnTo>
                    <a:pt x="2197" y="5127"/>
                  </a:lnTo>
                  <a:lnTo>
                    <a:pt x="2156" y="5315"/>
                  </a:lnTo>
                  <a:lnTo>
                    <a:pt x="2051" y="5462"/>
                  </a:lnTo>
                  <a:lnTo>
                    <a:pt x="2093" y="5546"/>
                  </a:lnTo>
                  <a:lnTo>
                    <a:pt x="2197" y="5650"/>
                  </a:lnTo>
                  <a:lnTo>
                    <a:pt x="2239" y="5629"/>
                  </a:lnTo>
                  <a:lnTo>
                    <a:pt x="2260" y="5713"/>
                  </a:lnTo>
                  <a:lnTo>
                    <a:pt x="2407" y="5734"/>
                  </a:lnTo>
                  <a:lnTo>
                    <a:pt x="2449" y="5859"/>
                  </a:lnTo>
                  <a:lnTo>
                    <a:pt x="2679" y="6131"/>
                  </a:lnTo>
                  <a:lnTo>
                    <a:pt x="2762" y="6152"/>
                  </a:lnTo>
                  <a:lnTo>
                    <a:pt x="2804" y="6236"/>
                  </a:lnTo>
                  <a:lnTo>
                    <a:pt x="2888" y="6341"/>
                  </a:lnTo>
                  <a:lnTo>
                    <a:pt x="3034" y="6362"/>
                  </a:lnTo>
                  <a:lnTo>
                    <a:pt x="3076" y="6445"/>
                  </a:lnTo>
                  <a:lnTo>
                    <a:pt x="3076" y="6571"/>
                  </a:lnTo>
                  <a:lnTo>
                    <a:pt x="3160" y="6655"/>
                  </a:lnTo>
                  <a:lnTo>
                    <a:pt x="3160" y="6717"/>
                  </a:lnTo>
                  <a:lnTo>
                    <a:pt x="3202" y="6822"/>
                  </a:lnTo>
                  <a:lnTo>
                    <a:pt x="3286" y="6864"/>
                  </a:lnTo>
                  <a:lnTo>
                    <a:pt x="3474" y="6780"/>
                  </a:lnTo>
                  <a:lnTo>
                    <a:pt x="3578" y="6613"/>
                  </a:lnTo>
                  <a:lnTo>
                    <a:pt x="3578" y="6487"/>
                  </a:lnTo>
                  <a:lnTo>
                    <a:pt x="3495" y="6445"/>
                  </a:lnTo>
                  <a:lnTo>
                    <a:pt x="3474" y="6341"/>
                  </a:lnTo>
                  <a:lnTo>
                    <a:pt x="3411" y="6278"/>
                  </a:lnTo>
                  <a:lnTo>
                    <a:pt x="3390" y="6173"/>
                  </a:lnTo>
                  <a:lnTo>
                    <a:pt x="3286" y="6131"/>
                  </a:lnTo>
                  <a:lnTo>
                    <a:pt x="3265" y="6048"/>
                  </a:lnTo>
                  <a:lnTo>
                    <a:pt x="3202" y="5964"/>
                  </a:lnTo>
                  <a:lnTo>
                    <a:pt x="3139" y="5943"/>
                  </a:lnTo>
                  <a:lnTo>
                    <a:pt x="3097" y="5964"/>
                  </a:lnTo>
                  <a:lnTo>
                    <a:pt x="3097" y="6048"/>
                  </a:lnTo>
                  <a:lnTo>
                    <a:pt x="3055" y="6069"/>
                  </a:lnTo>
                  <a:lnTo>
                    <a:pt x="3055" y="5985"/>
                  </a:lnTo>
                  <a:lnTo>
                    <a:pt x="2972" y="5943"/>
                  </a:lnTo>
                  <a:lnTo>
                    <a:pt x="2867" y="5818"/>
                  </a:lnTo>
                  <a:lnTo>
                    <a:pt x="2846" y="5734"/>
                  </a:lnTo>
                  <a:lnTo>
                    <a:pt x="2888" y="5629"/>
                  </a:lnTo>
                  <a:lnTo>
                    <a:pt x="2888" y="5504"/>
                  </a:lnTo>
                  <a:lnTo>
                    <a:pt x="2804" y="5399"/>
                  </a:lnTo>
                  <a:lnTo>
                    <a:pt x="2846" y="5294"/>
                  </a:lnTo>
                  <a:lnTo>
                    <a:pt x="2846" y="5232"/>
                  </a:lnTo>
                  <a:lnTo>
                    <a:pt x="2783" y="5148"/>
                  </a:lnTo>
                  <a:lnTo>
                    <a:pt x="2783" y="5085"/>
                  </a:lnTo>
                  <a:lnTo>
                    <a:pt x="2721" y="5002"/>
                  </a:lnTo>
                  <a:lnTo>
                    <a:pt x="2721" y="4897"/>
                  </a:lnTo>
                  <a:lnTo>
                    <a:pt x="2679" y="4834"/>
                  </a:lnTo>
                  <a:lnTo>
                    <a:pt x="2679" y="4688"/>
                  </a:lnTo>
                  <a:lnTo>
                    <a:pt x="2721" y="4604"/>
                  </a:lnTo>
                  <a:lnTo>
                    <a:pt x="2658" y="4395"/>
                  </a:lnTo>
                  <a:lnTo>
                    <a:pt x="2616" y="4290"/>
                  </a:lnTo>
                  <a:lnTo>
                    <a:pt x="2553" y="4206"/>
                  </a:lnTo>
                  <a:lnTo>
                    <a:pt x="2532" y="4186"/>
                  </a:lnTo>
                  <a:lnTo>
                    <a:pt x="2532" y="4248"/>
                  </a:lnTo>
                  <a:lnTo>
                    <a:pt x="2532" y="4290"/>
                  </a:lnTo>
                  <a:lnTo>
                    <a:pt x="2469" y="4353"/>
                  </a:lnTo>
                  <a:lnTo>
                    <a:pt x="2365" y="4186"/>
                  </a:lnTo>
                  <a:lnTo>
                    <a:pt x="2365" y="4102"/>
                  </a:lnTo>
                  <a:lnTo>
                    <a:pt x="2407" y="4039"/>
                  </a:lnTo>
                  <a:lnTo>
                    <a:pt x="2365" y="3976"/>
                  </a:lnTo>
                  <a:lnTo>
                    <a:pt x="2323" y="3955"/>
                  </a:lnTo>
                  <a:lnTo>
                    <a:pt x="2281" y="3746"/>
                  </a:lnTo>
                  <a:lnTo>
                    <a:pt x="2197" y="3579"/>
                  </a:lnTo>
                  <a:lnTo>
                    <a:pt x="2135" y="3558"/>
                  </a:lnTo>
                  <a:lnTo>
                    <a:pt x="2030" y="3453"/>
                  </a:lnTo>
                  <a:lnTo>
                    <a:pt x="2030" y="3328"/>
                  </a:lnTo>
                  <a:lnTo>
                    <a:pt x="2051" y="3202"/>
                  </a:lnTo>
                  <a:lnTo>
                    <a:pt x="1946" y="3056"/>
                  </a:lnTo>
                  <a:lnTo>
                    <a:pt x="1884" y="3035"/>
                  </a:lnTo>
                  <a:lnTo>
                    <a:pt x="1821" y="2993"/>
                  </a:lnTo>
                  <a:lnTo>
                    <a:pt x="1821" y="2846"/>
                  </a:lnTo>
                  <a:lnTo>
                    <a:pt x="1737" y="2784"/>
                  </a:lnTo>
                  <a:lnTo>
                    <a:pt x="1633" y="2742"/>
                  </a:lnTo>
                  <a:lnTo>
                    <a:pt x="1612" y="2637"/>
                  </a:lnTo>
                  <a:lnTo>
                    <a:pt x="1633" y="2574"/>
                  </a:lnTo>
                  <a:lnTo>
                    <a:pt x="1612" y="2407"/>
                  </a:lnTo>
                  <a:lnTo>
                    <a:pt x="1465" y="2302"/>
                  </a:lnTo>
                  <a:lnTo>
                    <a:pt x="1402" y="2219"/>
                  </a:lnTo>
                  <a:lnTo>
                    <a:pt x="1319" y="2198"/>
                  </a:lnTo>
                  <a:lnTo>
                    <a:pt x="1319" y="2093"/>
                  </a:lnTo>
                  <a:lnTo>
                    <a:pt x="1235" y="1947"/>
                  </a:lnTo>
                  <a:lnTo>
                    <a:pt x="1193" y="1863"/>
                  </a:lnTo>
                  <a:lnTo>
                    <a:pt x="1235" y="1779"/>
                  </a:lnTo>
                  <a:lnTo>
                    <a:pt x="1214" y="1361"/>
                  </a:lnTo>
                  <a:lnTo>
                    <a:pt x="1193" y="1131"/>
                  </a:lnTo>
                  <a:lnTo>
                    <a:pt x="1235" y="1005"/>
                  </a:lnTo>
                  <a:lnTo>
                    <a:pt x="1298" y="796"/>
                  </a:lnTo>
                  <a:lnTo>
                    <a:pt x="1277" y="691"/>
                  </a:lnTo>
                  <a:lnTo>
                    <a:pt x="1235" y="545"/>
                  </a:lnTo>
                  <a:lnTo>
                    <a:pt x="1319" y="691"/>
                  </a:lnTo>
                  <a:lnTo>
                    <a:pt x="1486" y="754"/>
                  </a:lnTo>
                  <a:lnTo>
                    <a:pt x="1570" y="921"/>
                  </a:lnTo>
                  <a:lnTo>
                    <a:pt x="1633" y="963"/>
                  </a:lnTo>
                  <a:lnTo>
                    <a:pt x="1737" y="963"/>
                  </a:lnTo>
                  <a:lnTo>
                    <a:pt x="1800" y="921"/>
                  </a:lnTo>
                  <a:lnTo>
                    <a:pt x="1884" y="1026"/>
                  </a:lnTo>
                  <a:lnTo>
                    <a:pt x="1925" y="1068"/>
                  </a:lnTo>
                  <a:lnTo>
                    <a:pt x="2030" y="1068"/>
                  </a:lnTo>
                  <a:lnTo>
                    <a:pt x="2156" y="1152"/>
                  </a:lnTo>
                  <a:lnTo>
                    <a:pt x="2156" y="1214"/>
                  </a:lnTo>
                  <a:lnTo>
                    <a:pt x="2093" y="1319"/>
                  </a:lnTo>
                  <a:lnTo>
                    <a:pt x="2093" y="1382"/>
                  </a:lnTo>
                  <a:lnTo>
                    <a:pt x="2135" y="1549"/>
                  </a:lnTo>
                  <a:lnTo>
                    <a:pt x="2156" y="1737"/>
                  </a:lnTo>
                  <a:lnTo>
                    <a:pt x="2218" y="1842"/>
                  </a:lnTo>
                  <a:lnTo>
                    <a:pt x="2239" y="1968"/>
                  </a:lnTo>
                  <a:lnTo>
                    <a:pt x="2218" y="2051"/>
                  </a:lnTo>
                  <a:lnTo>
                    <a:pt x="2239" y="2156"/>
                  </a:lnTo>
                  <a:lnTo>
                    <a:pt x="2407" y="2323"/>
                  </a:lnTo>
                  <a:lnTo>
                    <a:pt x="2365" y="2386"/>
                  </a:lnTo>
                  <a:lnTo>
                    <a:pt x="2344" y="2470"/>
                  </a:lnTo>
                  <a:lnTo>
                    <a:pt x="2407" y="2533"/>
                  </a:lnTo>
                  <a:lnTo>
                    <a:pt x="2428" y="2533"/>
                  </a:lnTo>
                  <a:lnTo>
                    <a:pt x="2469" y="2595"/>
                  </a:lnTo>
                  <a:lnTo>
                    <a:pt x="2532" y="2784"/>
                  </a:lnTo>
                  <a:lnTo>
                    <a:pt x="2616" y="2805"/>
                  </a:lnTo>
                  <a:lnTo>
                    <a:pt x="2658" y="2909"/>
                  </a:lnTo>
                  <a:lnTo>
                    <a:pt x="2658" y="3035"/>
                  </a:lnTo>
                  <a:lnTo>
                    <a:pt x="2721" y="3097"/>
                  </a:lnTo>
                  <a:lnTo>
                    <a:pt x="2783" y="3118"/>
                  </a:lnTo>
                  <a:lnTo>
                    <a:pt x="2846" y="3244"/>
                  </a:lnTo>
                  <a:lnTo>
                    <a:pt x="2867" y="3349"/>
                  </a:lnTo>
                  <a:lnTo>
                    <a:pt x="2951" y="3411"/>
                  </a:lnTo>
                  <a:lnTo>
                    <a:pt x="2972" y="3453"/>
                  </a:lnTo>
                  <a:lnTo>
                    <a:pt x="3055" y="3453"/>
                  </a:lnTo>
                  <a:lnTo>
                    <a:pt x="3097" y="3516"/>
                  </a:lnTo>
                  <a:lnTo>
                    <a:pt x="3181" y="3453"/>
                  </a:lnTo>
                  <a:lnTo>
                    <a:pt x="3244" y="3516"/>
                  </a:lnTo>
                  <a:lnTo>
                    <a:pt x="3244" y="3642"/>
                  </a:lnTo>
                  <a:lnTo>
                    <a:pt x="3181" y="3725"/>
                  </a:lnTo>
                  <a:lnTo>
                    <a:pt x="3202" y="3872"/>
                  </a:lnTo>
                  <a:lnTo>
                    <a:pt x="3390" y="4060"/>
                  </a:lnTo>
                  <a:lnTo>
                    <a:pt x="3474" y="4039"/>
                  </a:lnTo>
                  <a:lnTo>
                    <a:pt x="3558" y="4060"/>
                  </a:lnTo>
                  <a:lnTo>
                    <a:pt x="3516" y="4165"/>
                  </a:lnTo>
                  <a:lnTo>
                    <a:pt x="3578" y="4269"/>
                  </a:lnTo>
                  <a:lnTo>
                    <a:pt x="3683" y="4290"/>
                  </a:lnTo>
                  <a:lnTo>
                    <a:pt x="3767" y="4290"/>
                  </a:lnTo>
                  <a:lnTo>
                    <a:pt x="3850" y="4395"/>
                  </a:lnTo>
                  <a:lnTo>
                    <a:pt x="3892" y="4499"/>
                  </a:lnTo>
                  <a:lnTo>
                    <a:pt x="3976" y="4520"/>
                  </a:lnTo>
                  <a:lnTo>
                    <a:pt x="3997" y="4499"/>
                  </a:lnTo>
                  <a:lnTo>
                    <a:pt x="4018" y="4520"/>
                  </a:lnTo>
                  <a:lnTo>
                    <a:pt x="4039" y="4604"/>
                  </a:lnTo>
                  <a:lnTo>
                    <a:pt x="3997" y="4667"/>
                  </a:lnTo>
                  <a:lnTo>
                    <a:pt x="3934" y="4604"/>
                  </a:lnTo>
                  <a:lnTo>
                    <a:pt x="3850" y="4625"/>
                  </a:lnTo>
                  <a:lnTo>
                    <a:pt x="3767" y="4730"/>
                  </a:lnTo>
                  <a:lnTo>
                    <a:pt x="3704" y="4897"/>
                  </a:lnTo>
                  <a:lnTo>
                    <a:pt x="3725" y="5002"/>
                  </a:lnTo>
                  <a:lnTo>
                    <a:pt x="3809" y="5085"/>
                  </a:lnTo>
                  <a:lnTo>
                    <a:pt x="3913" y="5085"/>
                  </a:lnTo>
                  <a:lnTo>
                    <a:pt x="3997" y="5148"/>
                  </a:lnTo>
                  <a:lnTo>
                    <a:pt x="4206" y="5315"/>
                  </a:lnTo>
                  <a:lnTo>
                    <a:pt x="4353" y="5357"/>
                  </a:lnTo>
                  <a:lnTo>
                    <a:pt x="4415" y="5357"/>
                  </a:lnTo>
                  <a:lnTo>
                    <a:pt x="4436" y="5420"/>
                  </a:lnTo>
                  <a:lnTo>
                    <a:pt x="4499" y="5525"/>
                  </a:lnTo>
                  <a:lnTo>
                    <a:pt x="4541" y="5608"/>
                  </a:lnTo>
                  <a:lnTo>
                    <a:pt x="4499" y="5713"/>
                  </a:lnTo>
                  <a:lnTo>
                    <a:pt x="4415" y="5734"/>
                  </a:lnTo>
                  <a:lnTo>
                    <a:pt x="4436" y="5776"/>
                  </a:lnTo>
                  <a:lnTo>
                    <a:pt x="4520" y="5838"/>
                  </a:lnTo>
                  <a:lnTo>
                    <a:pt x="4708" y="5880"/>
                  </a:lnTo>
                  <a:lnTo>
                    <a:pt x="4708" y="5964"/>
                  </a:lnTo>
                  <a:lnTo>
                    <a:pt x="4750" y="5985"/>
                  </a:lnTo>
                  <a:lnTo>
                    <a:pt x="4897" y="6131"/>
                  </a:lnTo>
                  <a:lnTo>
                    <a:pt x="5085" y="6362"/>
                  </a:lnTo>
                  <a:lnTo>
                    <a:pt x="5231" y="6592"/>
                  </a:lnTo>
                  <a:lnTo>
                    <a:pt x="5399" y="6801"/>
                  </a:lnTo>
                  <a:lnTo>
                    <a:pt x="5399" y="6906"/>
                  </a:lnTo>
                  <a:lnTo>
                    <a:pt x="5608" y="7178"/>
                  </a:lnTo>
                  <a:lnTo>
                    <a:pt x="5650" y="7282"/>
                  </a:lnTo>
                  <a:lnTo>
                    <a:pt x="5587" y="7408"/>
                  </a:lnTo>
                  <a:lnTo>
                    <a:pt x="5650" y="7491"/>
                  </a:lnTo>
                  <a:lnTo>
                    <a:pt x="5692" y="7638"/>
                  </a:lnTo>
                  <a:lnTo>
                    <a:pt x="5817" y="7952"/>
                  </a:lnTo>
                  <a:lnTo>
                    <a:pt x="5817" y="8077"/>
                  </a:lnTo>
                  <a:lnTo>
                    <a:pt x="5775" y="8182"/>
                  </a:lnTo>
                  <a:lnTo>
                    <a:pt x="5650" y="8287"/>
                  </a:lnTo>
                  <a:lnTo>
                    <a:pt x="5608" y="8370"/>
                  </a:lnTo>
                  <a:lnTo>
                    <a:pt x="5671" y="8370"/>
                  </a:lnTo>
                  <a:lnTo>
                    <a:pt x="5754" y="8454"/>
                  </a:lnTo>
                  <a:lnTo>
                    <a:pt x="5692" y="8496"/>
                  </a:lnTo>
                  <a:lnTo>
                    <a:pt x="5566" y="8496"/>
                  </a:lnTo>
                  <a:lnTo>
                    <a:pt x="5482" y="8538"/>
                  </a:lnTo>
                  <a:lnTo>
                    <a:pt x="5482" y="8579"/>
                  </a:lnTo>
                  <a:lnTo>
                    <a:pt x="5566" y="8789"/>
                  </a:lnTo>
                  <a:lnTo>
                    <a:pt x="5650" y="8872"/>
                  </a:lnTo>
                  <a:lnTo>
                    <a:pt x="5650" y="8956"/>
                  </a:lnTo>
                  <a:lnTo>
                    <a:pt x="5754" y="9103"/>
                  </a:lnTo>
                  <a:lnTo>
                    <a:pt x="5796" y="9228"/>
                  </a:lnTo>
                  <a:lnTo>
                    <a:pt x="5859" y="9291"/>
                  </a:lnTo>
                  <a:lnTo>
                    <a:pt x="5922" y="9291"/>
                  </a:lnTo>
                  <a:lnTo>
                    <a:pt x="5943" y="9333"/>
                  </a:lnTo>
                  <a:lnTo>
                    <a:pt x="6131" y="9395"/>
                  </a:lnTo>
                  <a:lnTo>
                    <a:pt x="6278" y="9375"/>
                  </a:lnTo>
                  <a:lnTo>
                    <a:pt x="6340" y="9375"/>
                  </a:lnTo>
                  <a:lnTo>
                    <a:pt x="6299" y="9437"/>
                  </a:lnTo>
                  <a:lnTo>
                    <a:pt x="6299" y="9500"/>
                  </a:lnTo>
                  <a:lnTo>
                    <a:pt x="6424" y="9542"/>
                  </a:lnTo>
                  <a:lnTo>
                    <a:pt x="6591" y="9688"/>
                  </a:lnTo>
                  <a:lnTo>
                    <a:pt x="6696" y="9835"/>
                  </a:lnTo>
                  <a:lnTo>
                    <a:pt x="6759" y="9960"/>
                  </a:lnTo>
                  <a:lnTo>
                    <a:pt x="6863" y="10023"/>
                  </a:lnTo>
                  <a:lnTo>
                    <a:pt x="6926" y="10002"/>
                  </a:lnTo>
                  <a:lnTo>
                    <a:pt x="7031" y="10044"/>
                  </a:lnTo>
                  <a:lnTo>
                    <a:pt x="7115" y="10044"/>
                  </a:lnTo>
                  <a:lnTo>
                    <a:pt x="7345" y="10149"/>
                  </a:lnTo>
                  <a:lnTo>
                    <a:pt x="7428" y="10149"/>
                  </a:lnTo>
                  <a:lnTo>
                    <a:pt x="7449" y="10107"/>
                  </a:lnTo>
                  <a:lnTo>
                    <a:pt x="7512" y="10107"/>
                  </a:lnTo>
                  <a:lnTo>
                    <a:pt x="7575" y="10170"/>
                  </a:lnTo>
                  <a:lnTo>
                    <a:pt x="7847" y="10442"/>
                  </a:lnTo>
                  <a:lnTo>
                    <a:pt x="7910" y="10442"/>
                  </a:lnTo>
                  <a:lnTo>
                    <a:pt x="8098" y="10630"/>
                  </a:lnTo>
                  <a:lnTo>
                    <a:pt x="8328" y="10735"/>
                  </a:lnTo>
                  <a:lnTo>
                    <a:pt x="8621" y="10756"/>
                  </a:lnTo>
                  <a:lnTo>
                    <a:pt x="8747" y="10839"/>
                  </a:lnTo>
                  <a:lnTo>
                    <a:pt x="8830" y="10965"/>
                  </a:lnTo>
                  <a:lnTo>
                    <a:pt x="8998" y="10965"/>
                  </a:lnTo>
                  <a:lnTo>
                    <a:pt x="9144" y="11048"/>
                  </a:lnTo>
                  <a:lnTo>
                    <a:pt x="9228" y="10986"/>
                  </a:lnTo>
                  <a:lnTo>
                    <a:pt x="9249" y="11007"/>
                  </a:lnTo>
                  <a:lnTo>
                    <a:pt x="9332" y="11153"/>
                  </a:lnTo>
                  <a:lnTo>
                    <a:pt x="9479" y="11216"/>
                  </a:lnTo>
                  <a:lnTo>
                    <a:pt x="9625" y="11216"/>
                  </a:lnTo>
                  <a:lnTo>
                    <a:pt x="9730" y="11279"/>
                  </a:lnTo>
                  <a:lnTo>
                    <a:pt x="9960" y="11362"/>
                  </a:lnTo>
                  <a:lnTo>
                    <a:pt x="10148" y="11362"/>
                  </a:lnTo>
                  <a:lnTo>
                    <a:pt x="10295" y="11467"/>
                  </a:lnTo>
                  <a:lnTo>
                    <a:pt x="10588" y="11572"/>
                  </a:lnTo>
                  <a:lnTo>
                    <a:pt x="10692" y="11530"/>
                  </a:lnTo>
                  <a:lnTo>
                    <a:pt x="11006" y="11404"/>
                  </a:lnTo>
                  <a:lnTo>
                    <a:pt x="11111" y="11404"/>
                  </a:lnTo>
                  <a:lnTo>
                    <a:pt x="11299" y="11300"/>
                  </a:lnTo>
                  <a:lnTo>
                    <a:pt x="11404" y="11279"/>
                  </a:lnTo>
                  <a:lnTo>
                    <a:pt x="11613" y="11279"/>
                  </a:lnTo>
                  <a:lnTo>
                    <a:pt x="11613" y="11258"/>
                  </a:lnTo>
                  <a:lnTo>
                    <a:pt x="11467" y="11216"/>
                  </a:lnTo>
                  <a:lnTo>
                    <a:pt x="11404" y="11216"/>
                  </a:lnTo>
                  <a:lnTo>
                    <a:pt x="11404" y="11174"/>
                  </a:lnTo>
                  <a:lnTo>
                    <a:pt x="11529" y="11090"/>
                  </a:lnTo>
                  <a:lnTo>
                    <a:pt x="11550" y="11111"/>
                  </a:lnTo>
                  <a:lnTo>
                    <a:pt x="11550" y="11195"/>
                  </a:lnTo>
                  <a:lnTo>
                    <a:pt x="11634" y="11153"/>
                  </a:lnTo>
                  <a:lnTo>
                    <a:pt x="11718" y="11153"/>
                  </a:lnTo>
                  <a:lnTo>
                    <a:pt x="11718" y="11195"/>
                  </a:lnTo>
                  <a:lnTo>
                    <a:pt x="11655" y="11195"/>
                  </a:lnTo>
                  <a:lnTo>
                    <a:pt x="11634" y="11216"/>
                  </a:lnTo>
                  <a:lnTo>
                    <a:pt x="11655" y="11258"/>
                  </a:lnTo>
                  <a:lnTo>
                    <a:pt x="11760" y="11258"/>
                  </a:lnTo>
                  <a:lnTo>
                    <a:pt x="11864" y="11279"/>
                  </a:lnTo>
                  <a:lnTo>
                    <a:pt x="12032" y="11404"/>
                  </a:lnTo>
                  <a:lnTo>
                    <a:pt x="12094" y="11467"/>
                  </a:lnTo>
                  <a:lnTo>
                    <a:pt x="12094" y="11425"/>
                  </a:lnTo>
                  <a:lnTo>
                    <a:pt x="11969" y="11300"/>
                  </a:lnTo>
                  <a:lnTo>
                    <a:pt x="11780" y="11216"/>
                  </a:lnTo>
                  <a:lnTo>
                    <a:pt x="11780" y="11174"/>
                  </a:lnTo>
                  <a:lnTo>
                    <a:pt x="11822" y="11174"/>
                  </a:lnTo>
                  <a:lnTo>
                    <a:pt x="11843" y="11195"/>
                  </a:lnTo>
                  <a:lnTo>
                    <a:pt x="11948" y="11216"/>
                  </a:lnTo>
                  <a:lnTo>
                    <a:pt x="12053" y="11300"/>
                  </a:lnTo>
                  <a:lnTo>
                    <a:pt x="12157" y="11425"/>
                  </a:lnTo>
                  <a:lnTo>
                    <a:pt x="12157" y="11488"/>
                  </a:lnTo>
                  <a:lnTo>
                    <a:pt x="12199" y="11530"/>
                  </a:lnTo>
                  <a:lnTo>
                    <a:pt x="12597" y="11885"/>
                  </a:lnTo>
                  <a:lnTo>
                    <a:pt x="12722" y="11906"/>
                  </a:lnTo>
                  <a:lnTo>
                    <a:pt x="12764" y="11990"/>
                  </a:lnTo>
                  <a:lnTo>
                    <a:pt x="12910" y="12116"/>
                  </a:lnTo>
                  <a:lnTo>
                    <a:pt x="12994" y="12220"/>
                  </a:lnTo>
                  <a:lnTo>
                    <a:pt x="13015" y="12199"/>
                  </a:lnTo>
                  <a:lnTo>
                    <a:pt x="13036" y="12136"/>
                  </a:lnTo>
                  <a:lnTo>
                    <a:pt x="13099" y="12095"/>
                  </a:lnTo>
                  <a:lnTo>
                    <a:pt x="13099" y="12053"/>
                  </a:lnTo>
                  <a:lnTo>
                    <a:pt x="13078" y="12032"/>
                  </a:lnTo>
                  <a:lnTo>
                    <a:pt x="13036" y="11990"/>
                  </a:lnTo>
                  <a:lnTo>
                    <a:pt x="13078" y="11927"/>
                  </a:lnTo>
                  <a:lnTo>
                    <a:pt x="13036" y="11906"/>
                  </a:lnTo>
                  <a:lnTo>
                    <a:pt x="13036" y="11802"/>
                  </a:lnTo>
                  <a:lnTo>
                    <a:pt x="13392" y="11258"/>
                  </a:lnTo>
                  <a:lnTo>
                    <a:pt x="14124" y="11258"/>
                  </a:lnTo>
                  <a:lnTo>
                    <a:pt x="14187" y="11195"/>
                  </a:lnTo>
                  <a:lnTo>
                    <a:pt x="14187" y="11111"/>
                  </a:lnTo>
                  <a:lnTo>
                    <a:pt x="14124" y="11090"/>
                  </a:lnTo>
                  <a:lnTo>
                    <a:pt x="14019" y="11069"/>
                  </a:lnTo>
                  <a:lnTo>
                    <a:pt x="13977" y="11048"/>
                  </a:lnTo>
                  <a:lnTo>
                    <a:pt x="13957" y="10944"/>
                  </a:lnTo>
                  <a:lnTo>
                    <a:pt x="13936" y="10881"/>
                  </a:lnTo>
                  <a:lnTo>
                    <a:pt x="13852" y="10881"/>
                  </a:lnTo>
                  <a:lnTo>
                    <a:pt x="13768" y="10797"/>
                  </a:lnTo>
                  <a:lnTo>
                    <a:pt x="13664" y="10693"/>
                  </a:lnTo>
                  <a:lnTo>
                    <a:pt x="13643" y="10651"/>
                  </a:lnTo>
                  <a:lnTo>
                    <a:pt x="13559" y="10567"/>
                  </a:lnTo>
                  <a:lnTo>
                    <a:pt x="13810" y="10546"/>
                  </a:lnTo>
                  <a:lnTo>
                    <a:pt x="13831" y="10232"/>
                  </a:lnTo>
                  <a:lnTo>
                    <a:pt x="14814" y="10253"/>
                  </a:lnTo>
                  <a:lnTo>
                    <a:pt x="14856" y="10170"/>
                  </a:lnTo>
                  <a:lnTo>
                    <a:pt x="14898" y="10128"/>
                  </a:lnTo>
                  <a:lnTo>
                    <a:pt x="14982" y="10128"/>
                  </a:lnTo>
                  <a:lnTo>
                    <a:pt x="14982" y="10170"/>
                  </a:lnTo>
                  <a:lnTo>
                    <a:pt x="15003" y="10212"/>
                  </a:lnTo>
                  <a:lnTo>
                    <a:pt x="15024" y="10170"/>
                  </a:lnTo>
                  <a:lnTo>
                    <a:pt x="15086" y="10149"/>
                  </a:lnTo>
                  <a:lnTo>
                    <a:pt x="15086" y="10128"/>
                  </a:lnTo>
                  <a:lnTo>
                    <a:pt x="15170" y="10044"/>
                  </a:lnTo>
                  <a:lnTo>
                    <a:pt x="15191" y="9940"/>
                  </a:lnTo>
                  <a:lnTo>
                    <a:pt x="15212" y="9898"/>
                  </a:lnTo>
                  <a:lnTo>
                    <a:pt x="15317" y="9898"/>
                  </a:lnTo>
                  <a:lnTo>
                    <a:pt x="15421" y="9793"/>
                  </a:lnTo>
                  <a:lnTo>
                    <a:pt x="15526" y="9647"/>
                  </a:lnTo>
                  <a:lnTo>
                    <a:pt x="15610" y="9626"/>
                  </a:lnTo>
                  <a:lnTo>
                    <a:pt x="15610" y="9626"/>
                  </a:lnTo>
                  <a:lnTo>
                    <a:pt x="15589" y="9730"/>
                  </a:lnTo>
                  <a:lnTo>
                    <a:pt x="15526" y="9793"/>
                  </a:lnTo>
                  <a:lnTo>
                    <a:pt x="15547" y="9835"/>
                  </a:lnTo>
                  <a:lnTo>
                    <a:pt x="15651" y="9919"/>
                  </a:lnTo>
                  <a:lnTo>
                    <a:pt x="15714" y="10023"/>
                  </a:lnTo>
                  <a:lnTo>
                    <a:pt x="15735" y="10002"/>
                  </a:lnTo>
                  <a:lnTo>
                    <a:pt x="15840" y="9814"/>
                  </a:lnTo>
                  <a:lnTo>
                    <a:pt x="15944" y="9437"/>
                  </a:lnTo>
                  <a:lnTo>
                    <a:pt x="16007" y="9333"/>
                  </a:lnTo>
                  <a:lnTo>
                    <a:pt x="15944" y="9375"/>
                  </a:lnTo>
                  <a:lnTo>
                    <a:pt x="15902" y="9416"/>
                  </a:lnTo>
                  <a:lnTo>
                    <a:pt x="15840" y="9395"/>
                  </a:lnTo>
                  <a:lnTo>
                    <a:pt x="15840" y="9333"/>
                  </a:lnTo>
                  <a:lnTo>
                    <a:pt x="15965" y="9207"/>
                  </a:lnTo>
                  <a:lnTo>
                    <a:pt x="16007" y="9123"/>
                  </a:lnTo>
                  <a:lnTo>
                    <a:pt x="15902" y="9123"/>
                  </a:lnTo>
                  <a:lnTo>
                    <a:pt x="15819" y="9061"/>
                  </a:lnTo>
                  <a:lnTo>
                    <a:pt x="15840" y="9019"/>
                  </a:lnTo>
                  <a:lnTo>
                    <a:pt x="15965" y="8956"/>
                  </a:lnTo>
                  <a:lnTo>
                    <a:pt x="15965" y="8789"/>
                  </a:lnTo>
                  <a:lnTo>
                    <a:pt x="16028" y="8705"/>
                  </a:lnTo>
                  <a:lnTo>
                    <a:pt x="16279" y="8475"/>
                  </a:lnTo>
                  <a:lnTo>
                    <a:pt x="16426" y="8266"/>
                  </a:lnTo>
                  <a:lnTo>
                    <a:pt x="16488" y="8119"/>
                  </a:lnTo>
                  <a:lnTo>
                    <a:pt x="16488" y="8015"/>
                  </a:lnTo>
                  <a:lnTo>
                    <a:pt x="16321" y="7763"/>
                  </a:lnTo>
                  <a:lnTo>
                    <a:pt x="16216" y="7805"/>
                  </a:lnTo>
                  <a:lnTo>
                    <a:pt x="16237" y="7847"/>
                  </a:lnTo>
                  <a:lnTo>
                    <a:pt x="16174" y="7868"/>
                  </a:lnTo>
                  <a:lnTo>
                    <a:pt x="15923" y="7826"/>
                  </a:lnTo>
                  <a:lnTo>
                    <a:pt x="15693" y="7826"/>
                  </a:lnTo>
                  <a:lnTo>
                    <a:pt x="15693" y="7868"/>
                  </a:lnTo>
                  <a:lnTo>
                    <a:pt x="15547" y="7952"/>
                  </a:lnTo>
                  <a:lnTo>
                    <a:pt x="15505" y="7910"/>
                  </a:lnTo>
                  <a:lnTo>
                    <a:pt x="15379" y="7931"/>
                  </a:lnTo>
                  <a:lnTo>
                    <a:pt x="15275" y="8035"/>
                  </a:lnTo>
                  <a:lnTo>
                    <a:pt x="14793" y="8035"/>
                  </a:lnTo>
                  <a:lnTo>
                    <a:pt x="14396" y="8119"/>
                  </a:lnTo>
                  <a:lnTo>
                    <a:pt x="14396" y="8182"/>
                  </a:lnTo>
                  <a:lnTo>
                    <a:pt x="14501" y="8224"/>
                  </a:lnTo>
                  <a:lnTo>
                    <a:pt x="14291" y="8454"/>
                  </a:lnTo>
                  <a:lnTo>
                    <a:pt x="14270" y="8810"/>
                  </a:lnTo>
                  <a:lnTo>
                    <a:pt x="14291" y="8851"/>
                  </a:lnTo>
                  <a:lnTo>
                    <a:pt x="14082" y="9082"/>
                  </a:lnTo>
                  <a:lnTo>
                    <a:pt x="14082" y="9270"/>
                  </a:lnTo>
                  <a:lnTo>
                    <a:pt x="13957" y="9395"/>
                  </a:lnTo>
                  <a:lnTo>
                    <a:pt x="13873" y="9416"/>
                  </a:lnTo>
                  <a:lnTo>
                    <a:pt x="13622" y="9542"/>
                  </a:lnTo>
                  <a:lnTo>
                    <a:pt x="13643" y="9584"/>
                  </a:lnTo>
                  <a:lnTo>
                    <a:pt x="13747" y="9500"/>
                  </a:lnTo>
                  <a:lnTo>
                    <a:pt x="13726" y="9605"/>
                  </a:lnTo>
                  <a:lnTo>
                    <a:pt x="13726" y="9793"/>
                  </a:lnTo>
                  <a:lnTo>
                    <a:pt x="13622" y="9919"/>
                  </a:lnTo>
                  <a:lnTo>
                    <a:pt x="13538" y="9919"/>
                  </a:lnTo>
                  <a:lnTo>
                    <a:pt x="13517" y="9960"/>
                  </a:lnTo>
                  <a:lnTo>
                    <a:pt x="13454" y="9919"/>
                  </a:lnTo>
                  <a:lnTo>
                    <a:pt x="13329" y="9835"/>
                  </a:lnTo>
                  <a:lnTo>
                    <a:pt x="13350" y="9793"/>
                  </a:lnTo>
                  <a:lnTo>
                    <a:pt x="13454" y="9730"/>
                  </a:lnTo>
                  <a:lnTo>
                    <a:pt x="13308" y="9688"/>
                  </a:lnTo>
                  <a:lnTo>
                    <a:pt x="13245" y="9730"/>
                  </a:lnTo>
                  <a:lnTo>
                    <a:pt x="13120" y="9709"/>
                  </a:lnTo>
                  <a:lnTo>
                    <a:pt x="12973" y="9709"/>
                  </a:lnTo>
                  <a:lnTo>
                    <a:pt x="12869" y="9793"/>
                  </a:lnTo>
                  <a:lnTo>
                    <a:pt x="12722" y="9814"/>
                  </a:lnTo>
                  <a:lnTo>
                    <a:pt x="12513" y="9814"/>
                  </a:lnTo>
                  <a:lnTo>
                    <a:pt x="12492" y="9856"/>
                  </a:lnTo>
                  <a:lnTo>
                    <a:pt x="12262" y="10002"/>
                  </a:lnTo>
                  <a:lnTo>
                    <a:pt x="12178" y="10002"/>
                  </a:lnTo>
                  <a:lnTo>
                    <a:pt x="12157" y="9940"/>
                  </a:lnTo>
                  <a:lnTo>
                    <a:pt x="11948" y="10002"/>
                  </a:lnTo>
                  <a:lnTo>
                    <a:pt x="11822" y="10044"/>
                  </a:lnTo>
                  <a:lnTo>
                    <a:pt x="11760" y="9919"/>
                  </a:lnTo>
                  <a:lnTo>
                    <a:pt x="11634" y="9730"/>
                  </a:lnTo>
                  <a:lnTo>
                    <a:pt x="11467" y="9647"/>
                  </a:lnTo>
                  <a:lnTo>
                    <a:pt x="11425" y="9605"/>
                  </a:lnTo>
                  <a:lnTo>
                    <a:pt x="11257" y="9605"/>
                  </a:lnTo>
                  <a:lnTo>
                    <a:pt x="11216" y="9626"/>
                  </a:lnTo>
                  <a:lnTo>
                    <a:pt x="11132" y="9521"/>
                  </a:lnTo>
                  <a:lnTo>
                    <a:pt x="10902" y="9270"/>
                  </a:lnTo>
                  <a:lnTo>
                    <a:pt x="10881" y="9165"/>
                  </a:lnTo>
                  <a:lnTo>
                    <a:pt x="10881" y="9082"/>
                  </a:lnTo>
                  <a:lnTo>
                    <a:pt x="10776" y="8914"/>
                  </a:lnTo>
                  <a:lnTo>
                    <a:pt x="10713" y="8789"/>
                  </a:lnTo>
                  <a:lnTo>
                    <a:pt x="10400" y="8454"/>
                  </a:lnTo>
                  <a:lnTo>
                    <a:pt x="10379" y="8328"/>
                  </a:lnTo>
                  <a:lnTo>
                    <a:pt x="10316" y="8245"/>
                  </a:lnTo>
                  <a:lnTo>
                    <a:pt x="10358" y="8161"/>
                  </a:lnTo>
                  <a:lnTo>
                    <a:pt x="10316" y="8077"/>
                  </a:lnTo>
                  <a:lnTo>
                    <a:pt x="10253" y="7847"/>
                  </a:lnTo>
                  <a:lnTo>
                    <a:pt x="10169" y="7763"/>
                  </a:lnTo>
                  <a:lnTo>
                    <a:pt x="10190" y="7638"/>
                  </a:lnTo>
                  <a:lnTo>
                    <a:pt x="10316" y="7805"/>
                  </a:lnTo>
                  <a:lnTo>
                    <a:pt x="10316" y="8015"/>
                  </a:lnTo>
                  <a:lnTo>
                    <a:pt x="10379" y="7973"/>
                  </a:lnTo>
                  <a:lnTo>
                    <a:pt x="10379" y="7805"/>
                  </a:lnTo>
                  <a:lnTo>
                    <a:pt x="10211" y="7554"/>
                  </a:lnTo>
                  <a:lnTo>
                    <a:pt x="10253" y="7429"/>
                  </a:lnTo>
                  <a:lnTo>
                    <a:pt x="10190" y="7219"/>
                  </a:lnTo>
                  <a:lnTo>
                    <a:pt x="10169" y="7115"/>
                  </a:lnTo>
                  <a:lnTo>
                    <a:pt x="10253" y="7010"/>
                  </a:lnTo>
                  <a:lnTo>
                    <a:pt x="10295" y="6717"/>
                  </a:lnTo>
                  <a:lnTo>
                    <a:pt x="10253" y="6571"/>
                  </a:lnTo>
                  <a:lnTo>
                    <a:pt x="10316" y="6278"/>
                  </a:lnTo>
                  <a:lnTo>
                    <a:pt x="10316" y="6173"/>
                  </a:lnTo>
                  <a:lnTo>
                    <a:pt x="10358" y="6090"/>
                  </a:lnTo>
                  <a:lnTo>
                    <a:pt x="10316" y="6048"/>
                  </a:lnTo>
                  <a:lnTo>
                    <a:pt x="10316" y="5922"/>
                  </a:lnTo>
                  <a:lnTo>
                    <a:pt x="10379" y="5859"/>
                  </a:lnTo>
                  <a:lnTo>
                    <a:pt x="10400" y="5713"/>
                  </a:lnTo>
                  <a:lnTo>
                    <a:pt x="10420" y="5650"/>
                  </a:lnTo>
                  <a:lnTo>
                    <a:pt x="10358" y="5608"/>
                  </a:lnTo>
                  <a:lnTo>
                    <a:pt x="10420" y="5504"/>
                  </a:lnTo>
                  <a:lnTo>
                    <a:pt x="10420" y="5336"/>
                  </a:lnTo>
                  <a:lnTo>
                    <a:pt x="10525" y="5336"/>
                  </a:lnTo>
                  <a:lnTo>
                    <a:pt x="10504" y="5441"/>
                  </a:lnTo>
                  <a:lnTo>
                    <a:pt x="10504" y="5525"/>
                  </a:lnTo>
                  <a:lnTo>
                    <a:pt x="10567" y="5504"/>
                  </a:lnTo>
                  <a:lnTo>
                    <a:pt x="10588" y="5399"/>
                  </a:lnTo>
                  <a:lnTo>
                    <a:pt x="10672" y="5294"/>
                  </a:lnTo>
                  <a:lnTo>
                    <a:pt x="10692" y="5148"/>
                  </a:lnTo>
                  <a:lnTo>
                    <a:pt x="10734" y="5106"/>
                  </a:lnTo>
                  <a:lnTo>
                    <a:pt x="10776" y="4939"/>
                  </a:lnTo>
                  <a:lnTo>
                    <a:pt x="10776" y="4897"/>
                  </a:lnTo>
                  <a:lnTo>
                    <a:pt x="10692" y="4939"/>
                  </a:lnTo>
                  <a:lnTo>
                    <a:pt x="10672" y="5127"/>
                  </a:lnTo>
                  <a:lnTo>
                    <a:pt x="10567" y="5190"/>
                  </a:lnTo>
                  <a:lnTo>
                    <a:pt x="10588" y="5106"/>
                  </a:lnTo>
                  <a:lnTo>
                    <a:pt x="10525" y="5085"/>
                  </a:lnTo>
                  <a:lnTo>
                    <a:pt x="10504" y="5002"/>
                  </a:lnTo>
                  <a:lnTo>
                    <a:pt x="10400" y="5002"/>
                  </a:lnTo>
                  <a:lnTo>
                    <a:pt x="10295" y="4918"/>
                  </a:lnTo>
                  <a:lnTo>
                    <a:pt x="10107" y="4876"/>
                  </a:lnTo>
                  <a:lnTo>
                    <a:pt x="10002" y="4771"/>
                  </a:lnTo>
                  <a:lnTo>
                    <a:pt x="9939" y="4730"/>
                  </a:lnTo>
                  <a:lnTo>
                    <a:pt x="9856" y="4730"/>
                  </a:lnTo>
                  <a:lnTo>
                    <a:pt x="9793" y="4709"/>
                  </a:lnTo>
                  <a:lnTo>
                    <a:pt x="9772" y="4709"/>
                  </a:lnTo>
                  <a:lnTo>
                    <a:pt x="9730" y="4667"/>
                  </a:lnTo>
                  <a:lnTo>
                    <a:pt x="9751" y="4499"/>
                  </a:lnTo>
                  <a:lnTo>
                    <a:pt x="9625" y="4165"/>
                  </a:lnTo>
                  <a:lnTo>
                    <a:pt x="9625" y="4144"/>
                  </a:lnTo>
                  <a:lnTo>
                    <a:pt x="9625" y="4081"/>
                  </a:lnTo>
                  <a:lnTo>
                    <a:pt x="9625" y="3976"/>
                  </a:lnTo>
                  <a:lnTo>
                    <a:pt x="9646" y="3872"/>
                  </a:lnTo>
                  <a:lnTo>
                    <a:pt x="9542" y="3788"/>
                  </a:lnTo>
                  <a:lnTo>
                    <a:pt x="9479" y="3683"/>
                  </a:lnTo>
                  <a:lnTo>
                    <a:pt x="9458" y="3579"/>
                  </a:lnTo>
                  <a:lnTo>
                    <a:pt x="9374" y="3537"/>
                  </a:lnTo>
                  <a:lnTo>
                    <a:pt x="9353" y="3453"/>
                  </a:lnTo>
                  <a:lnTo>
                    <a:pt x="9312" y="3432"/>
                  </a:lnTo>
                  <a:lnTo>
                    <a:pt x="9228" y="3223"/>
                  </a:lnTo>
                  <a:lnTo>
                    <a:pt x="9207" y="3139"/>
                  </a:lnTo>
                  <a:lnTo>
                    <a:pt x="9123" y="3118"/>
                  </a:lnTo>
                  <a:lnTo>
                    <a:pt x="9123" y="2951"/>
                  </a:lnTo>
                  <a:lnTo>
                    <a:pt x="9123" y="2888"/>
                  </a:lnTo>
                  <a:lnTo>
                    <a:pt x="9060" y="2825"/>
                  </a:lnTo>
                  <a:lnTo>
                    <a:pt x="9040" y="2721"/>
                  </a:lnTo>
                  <a:lnTo>
                    <a:pt x="8935" y="2574"/>
                  </a:lnTo>
                  <a:lnTo>
                    <a:pt x="8830" y="2491"/>
                  </a:lnTo>
                  <a:lnTo>
                    <a:pt x="8788" y="2386"/>
                  </a:lnTo>
                  <a:lnTo>
                    <a:pt x="8705" y="2365"/>
                  </a:lnTo>
                  <a:lnTo>
                    <a:pt x="8621" y="2365"/>
                  </a:lnTo>
                  <a:lnTo>
                    <a:pt x="8600" y="2323"/>
                  </a:lnTo>
                  <a:lnTo>
                    <a:pt x="8579" y="2302"/>
                  </a:lnTo>
                  <a:lnTo>
                    <a:pt x="8475" y="2323"/>
                  </a:lnTo>
                  <a:lnTo>
                    <a:pt x="8370" y="2302"/>
                  </a:lnTo>
                  <a:lnTo>
                    <a:pt x="8265" y="2302"/>
                  </a:lnTo>
                  <a:lnTo>
                    <a:pt x="8223" y="2386"/>
                  </a:lnTo>
                  <a:lnTo>
                    <a:pt x="8182" y="2386"/>
                  </a:lnTo>
                  <a:lnTo>
                    <a:pt x="8161" y="2365"/>
                  </a:lnTo>
                  <a:lnTo>
                    <a:pt x="8119" y="2365"/>
                  </a:lnTo>
                  <a:lnTo>
                    <a:pt x="8035" y="2386"/>
                  </a:lnTo>
                  <a:lnTo>
                    <a:pt x="7993" y="2428"/>
                  </a:lnTo>
                  <a:lnTo>
                    <a:pt x="7910" y="2595"/>
                  </a:lnTo>
                  <a:lnTo>
                    <a:pt x="7868" y="2679"/>
                  </a:lnTo>
                  <a:lnTo>
                    <a:pt x="7868" y="2700"/>
                  </a:lnTo>
                  <a:lnTo>
                    <a:pt x="7868" y="2742"/>
                  </a:lnTo>
                  <a:lnTo>
                    <a:pt x="7805" y="2742"/>
                  </a:lnTo>
                  <a:lnTo>
                    <a:pt x="7700" y="2825"/>
                  </a:lnTo>
                  <a:lnTo>
                    <a:pt x="7700" y="2846"/>
                  </a:lnTo>
                  <a:lnTo>
                    <a:pt x="7659" y="2888"/>
                  </a:lnTo>
                  <a:lnTo>
                    <a:pt x="7596" y="2888"/>
                  </a:lnTo>
                  <a:lnTo>
                    <a:pt x="7575" y="2825"/>
                  </a:lnTo>
                  <a:lnTo>
                    <a:pt x="7449" y="2784"/>
                  </a:lnTo>
                  <a:lnTo>
                    <a:pt x="7366" y="2742"/>
                  </a:lnTo>
                  <a:lnTo>
                    <a:pt x="7345" y="2700"/>
                  </a:lnTo>
                  <a:lnTo>
                    <a:pt x="7219" y="2637"/>
                  </a:lnTo>
                  <a:lnTo>
                    <a:pt x="7156" y="2637"/>
                  </a:lnTo>
                  <a:lnTo>
                    <a:pt x="7115" y="2595"/>
                  </a:lnTo>
                  <a:lnTo>
                    <a:pt x="7115" y="2574"/>
                  </a:lnTo>
                  <a:lnTo>
                    <a:pt x="7073" y="2512"/>
                  </a:lnTo>
                  <a:lnTo>
                    <a:pt x="7031" y="2491"/>
                  </a:lnTo>
                  <a:lnTo>
                    <a:pt x="6989" y="2491"/>
                  </a:lnTo>
                  <a:lnTo>
                    <a:pt x="6947" y="2470"/>
                  </a:lnTo>
                  <a:lnTo>
                    <a:pt x="6926" y="2470"/>
                  </a:lnTo>
                  <a:lnTo>
                    <a:pt x="6926" y="2428"/>
                  </a:lnTo>
                  <a:lnTo>
                    <a:pt x="6905" y="2323"/>
                  </a:lnTo>
                  <a:lnTo>
                    <a:pt x="6822" y="2261"/>
                  </a:lnTo>
                  <a:lnTo>
                    <a:pt x="6717" y="2114"/>
                  </a:lnTo>
                  <a:lnTo>
                    <a:pt x="6717" y="2093"/>
                  </a:lnTo>
                  <a:lnTo>
                    <a:pt x="6801" y="2072"/>
                  </a:lnTo>
                  <a:lnTo>
                    <a:pt x="6822" y="2051"/>
                  </a:lnTo>
                  <a:lnTo>
                    <a:pt x="6822" y="1968"/>
                  </a:lnTo>
                  <a:lnTo>
                    <a:pt x="6738" y="1884"/>
                  </a:lnTo>
                  <a:lnTo>
                    <a:pt x="6717" y="1863"/>
                  </a:lnTo>
                  <a:lnTo>
                    <a:pt x="6696" y="1842"/>
                  </a:lnTo>
                  <a:lnTo>
                    <a:pt x="6654" y="1800"/>
                  </a:lnTo>
                  <a:lnTo>
                    <a:pt x="6633" y="1675"/>
                  </a:lnTo>
                  <a:lnTo>
                    <a:pt x="6591" y="1591"/>
                  </a:lnTo>
                  <a:lnTo>
                    <a:pt x="6508" y="1549"/>
                  </a:lnTo>
                  <a:lnTo>
                    <a:pt x="6424" y="1528"/>
                  </a:lnTo>
                  <a:lnTo>
                    <a:pt x="6466" y="1465"/>
                  </a:lnTo>
                  <a:lnTo>
                    <a:pt x="6466" y="1424"/>
                  </a:lnTo>
                  <a:lnTo>
                    <a:pt x="6403" y="1340"/>
                  </a:lnTo>
                  <a:lnTo>
                    <a:pt x="6299" y="1319"/>
                  </a:lnTo>
                  <a:lnTo>
                    <a:pt x="6319" y="1256"/>
                  </a:lnTo>
                  <a:lnTo>
                    <a:pt x="6278" y="1173"/>
                  </a:lnTo>
                  <a:lnTo>
                    <a:pt x="6215" y="1173"/>
                  </a:lnTo>
                  <a:lnTo>
                    <a:pt x="6194" y="1131"/>
                  </a:lnTo>
                  <a:lnTo>
                    <a:pt x="6131" y="1068"/>
                  </a:lnTo>
                  <a:lnTo>
                    <a:pt x="6068" y="942"/>
                  </a:lnTo>
                  <a:lnTo>
                    <a:pt x="5943" y="859"/>
                  </a:lnTo>
                  <a:lnTo>
                    <a:pt x="5022" y="838"/>
                  </a:lnTo>
                  <a:lnTo>
                    <a:pt x="4980" y="1047"/>
                  </a:lnTo>
                  <a:lnTo>
                    <a:pt x="3327" y="1005"/>
                  </a:lnTo>
                  <a:lnTo>
                    <a:pt x="1402" y="105"/>
                  </a:lnTo>
                  <a:lnTo>
                    <a:pt x="1402" y="64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960;p82">
              <a:extLst>
                <a:ext uri="{FF2B5EF4-FFF2-40B4-BE49-F238E27FC236}">
                  <a16:creationId xmlns:a16="http://schemas.microsoft.com/office/drawing/2014/main" id="{8327E528-A97B-776C-9222-C052DC5606C9}"/>
                </a:ext>
              </a:extLst>
            </p:cNvPr>
            <p:cNvSpPr/>
            <p:nvPr/>
          </p:nvSpPr>
          <p:spPr>
            <a:xfrm>
              <a:off x="3378594" y="3107749"/>
              <a:ext cx="19445" cy="26657"/>
            </a:xfrm>
            <a:custGeom>
              <a:avLst/>
              <a:gdLst/>
              <a:ahLst/>
              <a:cxnLst/>
              <a:rect l="l" t="t" r="r" b="b"/>
              <a:pathLst>
                <a:path w="1633" h="2344" extrusionOk="0">
                  <a:moveTo>
                    <a:pt x="336" y="0"/>
                  </a:moveTo>
                  <a:lnTo>
                    <a:pt x="231" y="84"/>
                  </a:lnTo>
                  <a:lnTo>
                    <a:pt x="126" y="147"/>
                  </a:lnTo>
                  <a:lnTo>
                    <a:pt x="85" y="209"/>
                  </a:lnTo>
                  <a:lnTo>
                    <a:pt x="1" y="314"/>
                  </a:lnTo>
                  <a:lnTo>
                    <a:pt x="1" y="460"/>
                  </a:lnTo>
                  <a:lnTo>
                    <a:pt x="64" y="607"/>
                  </a:lnTo>
                  <a:lnTo>
                    <a:pt x="22" y="732"/>
                  </a:lnTo>
                  <a:lnTo>
                    <a:pt x="22" y="816"/>
                  </a:lnTo>
                  <a:lnTo>
                    <a:pt x="126" y="879"/>
                  </a:lnTo>
                  <a:lnTo>
                    <a:pt x="189" y="963"/>
                  </a:lnTo>
                  <a:lnTo>
                    <a:pt x="231" y="1067"/>
                  </a:lnTo>
                  <a:lnTo>
                    <a:pt x="273" y="1193"/>
                  </a:lnTo>
                  <a:lnTo>
                    <a:pt x="294" y="1256"/>
                  </a:lnTo>
                  <a:lnTo>
                    <a:pt x="273" y="1360"/>
                  </a:lnTo>
                  <a:lnTo>
                    <a:pt x="189" y="1444"/>
                  </a:lnTo>
                  <a:lnTo>
                    <a:pt x="189" y="1590"/>
                  </a:lnTo>
                  <a:lnTo>
                    <a:pt x="231" y="1653"/>
                  </a:lnTo>
                  <a:lnTo>
                    <a:pt x="189" y="1779"/>
                  </a:lnTo>
                  <a:lnTo>
                    <a:pt x="64" y="1883"/>
                  </a:lnTo>
                  <a:lnTo>
                    <a:pt x="1" y="1883"/>
                  </a:lnTo>
                  <a:lnTo>
                    <a:pt x="22" y="1925"/>
                  </a:lnTo>
                  <a:lnTo>
                    <a:pt x="85" y="2009"/>
                  </a:lnTo>
                  <a:lnTo>
                    <a:pt x="106" y="2030"/>
                  </a:lnTo>
                  <a:lnTo>
                    <a:pt x="106" y="2113"/>
                  </a:lnTo>
                  <a:lnTo>
                    <a:pt x="189" y="2197"/>
                  </a:lnTo>
                  <a:lnTo>
                    <a:pt x="294" y="2218"/>
                  </a:lnTo>
                  <a:lnTo>
                    <a:pt x="336" y="2134"/>
                  </a:lnTo>
                  <a:lnTo>
                    <a:pt x="419" y="2113"/>
                  </a:lnTo>
                  <a:lnTo>
                    <a:pt x="503" y="2113"/>
                  </a:lnTo>
                  <a:lnTo>
                    <a:pt x="503" y="2176"/>
                  </a:lnTo>
                  <a:lnTo>
                    <a:pt x="545" y="2197"/>
                  </a:lnTo>
                  <a:lnTo>
                    <a:pt x="545" y="2323"/>
                  </a:lnTo>
                  <a:lnTo>
                    <a:pt x="608" y="2344"/>
                  </a:lnTo>
                  <a:lnTo>
                    <a:pt x="712" y="2281"/>
                  </a:lnTo>
                  <a:lnTo>
                    <a:pt x="733" y="2197"/>
                  </a:lnTo>
                  <a:lnTo>
                    <a:pt x="817" y="2134"/>
                  </a:lnTo>
                  <a:lnTo>
                    <a:pt x="880" y="2113"/>
                  </a:lnTo>
                  <a:lnTo>
                    <a:pt x="963" y="1988"/>
                  </a:lnTo>
                  <a:lnTo>
                    <a:pt x="1068" y="1820"/>
                  </a:lnTo>
                  <a:lnTo>
                    <a:pt x="1173" y="1590"/>
                  </a:lnTo>
                  <a:lnTo>
                    <a:pt x="1173" y="1486"/>
                  </a:lnTo>
                  <a:lnTo>
                    <a:pt x="1340" y="1297"/>
                  </a:lnTo>
                  <a:lnTo>
                    <a:pt x="1466" y="1130"/>
                  </a:lnTo>
                  <a:lnTo>
                    <a:pt x="1528" y="1046"/>
                  </a:lnTo>
                  <a:lnTo>
                    <a:pt x="1633" y="921"/>
                  </a:lnTo>
                  <a:lnTo>
                    <a:pt x="1591" y="774"/>
                  </a:lnTo>
                  <a:lnTo>
                    <a:pt x="1487" y="649"/>
                  </a:lnTo>
                  <a:lnTo>
                    <a:pt x="1466" y="711"/>
                  </a:lnTo>
                  <a:lnTo>
                    <a:pt x="1382" y="649"/>
                  </a:lnTo>
                  <a:lnTo>
                    <a:pt x="1361" y="544"/>
                  </a:lnTo>
                  <a:lnTo>
                    <a:pt x="1173" y="335"/>
                  </a:lnTo>
                  <a:lnTo>
                    <a:pt x="1131" y="335"/>
                  </a:lnTo>
                  <a:lnTo>
                    <a:pt x="963" y="209"/>
                  </a:lnTo>
                  <a:lnTo>
                    <a:pt x="650" y="105"/>
                  </a:lnTo>
                  <a:lnTo>
                    <a:pt x="524" y="21"/>
                  </a:lnTo>
                  <a:lnTo>
                    <a:pt x="33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961;p82">
              <a:extLst>
                <a:ext uri="{FF2B5EF4-FFF2-40B4-BE49-F238E27FC236}">
                  <a16:creationId xmlns:a16="http://schemas.microsoft.com/office/drawing/2014/main" id="{0861FC40-01BB-38DC-ED4D-8F2D530A6B47}"/>
                </a:ext>
              </a:extLst>
            </p:cNvPr>
            <p:cNvSpPr/>
            <p:nvPr/>
          </p:nvSpPr>
          <p:spPr>
            <a:xfrm>
              <a:off x="3354434" y="3105122"/>
              <a:ext cx="27661" cy="28807"/>
            </a:xfrm>
            <a:custGeom>
              <a:avLst/>
              <a:gdLst/>
              <a:ahLst/>
              <a:cxnLst/>
              <a:rect l="l" t="t" r="r" b="b"/>
              <a:pathLst>
                <a:path w="2323" h="2533" extrusionOk="0">
                  <a:moveTo>
                    <a:pt x="1632" y="1"/>
                  </a:moveTo>
                  <a:lnTo>
                    <a:pt x="1528" y="43"/>
                  </a:lnTo>
                  <a:lnTo>
                    <a:pt x="1339" y="22"/>
                  </a:lnTo>
                  <a:lnTo>
                    <a:pt x="1151" y="64"/>
                  </a:lnTo>
                  <a:lnTo>
                    <a:pt x="963" y="22"/>
                  </a:lnTo>
                  <a:lnTo>
                    <a:pt x="691" y="22"/>
                  </a:lnTo>
                  <a:lnTo>
                    <a:pt x="544" y="64"/>
                  </a:lnTo>
                  <a:lnTo>
                    <a:pt x="544" y="210"/>
                  </a:lnTo>
                  <a:lnTo>
                    <a:pt x="482" y="336"/>
                  </a:lnTo>
                  <a:lnTo>
                    <a:pt x="523" y="419"/>
                  </a:lnTo>
                  <a:lnTo>
                    <a:pt x="440" y="524"/>
                  </a:lnTo>
                  <a:lnTo>
                    <a:pt x="335" y="566"/>
                  </a:lnTo>
                  <a:lnTo>
                    <a:pt x="168" y="566"/>
                  </a:lnTo>
                  <a:lnTo>
                    <a:pt x="105" y="691"/>
                  </a:lnTo>
                  <a:lnTo>
                    <a:pt x="105" y="838"/>
                  </a:lnTo>
                  <a:lnTo>
                    <a:pt x="0" y="1068"/>
                  </a:lnTo>
                  <a:lnTo>
                    <a:pt x="21" y="1152"/>
                  </a:lnTo>
                  <a:lnTo>
                    <a:pt x="126" y="1194"/>
                  </a:lnTo>
                  <a:lnTo>
                    <a:pt x="168" y="1277"/>
                  </a:lnTo>
                  <a:lnTo>
                    <a:pt x="210" y="1319"/>
                  </a:lnTo>
                  <a:lnTo>
                    <a:pt x="272" y="1424"/>
                  </a:lnTo>
                  <a:lnTo>
                    <a:pt x="272" y="1507"/>
                  </a:lnTo>
                  <a:lnTo>
                    <a:pt x="335" y="1570"/>
                  </a:lnTo>
                  <a:lnTo>
                    <a:pt x="419" y="1570"/>
                  </a:lnTo>
                  <a:lnTo>
                    <a:pt x="461" y="1591"/>
                  </a:lnTo>
                  <a:lnTo>
                    <a:pt x="482" y="1696"/>
                  </a:lnTo>
                  <a:lnTo>
                    <a:pt x="523" y="1842"/>
                  </a:lnTo>
                  <a:lnTo>
                    <a:pt x="523" y="1989"/>
                  </a:lnTo>
                  <a:lnTo>
                    <a:pt x="586" y="2010"/>
                  </a:lnTo>
                  <a:lnTo>
                    <a:pt x="670" y="2135"/>
                  </a:lnTo>
                  <a:lnTo>
                    <a:pt x="691" y="2219"/>
                  </a:lnTo>
                  <a:lnTo>
                    <a:pt x="795" y="2261"/>
                  </a:lnTo>
                  <a:lnTo>
                    <a:pt x="795" y="2323"/>
                  </a:lnTo>
                  <a:lnTo>
                    <a:pt x="858" y="2407"/>
                  </a:lnTo>
                  <a:lnTo>
                    <a:pt x="942" y="2449"/>
                  </a:lnTo>
                  <a:lnTo>
                    <a:pt x="984" y="2449"/>
                  </a:lnTo>
                  <a:lnTo>
                    <a:pt x="1005" y="2470"/>
                  </a:lnTo>
                  <a:lnTo>
                    <a:pt x="1172" y="2533"/>
                  </a:lnTo>
                  <a:lnTo>
                    <a:pt x="1256" y="2533"/>
                  </a:lnTo>
                  <a:lnTo>
                    <a:pt x="1277" y="2470"/>
                  </a:lnTo>
                  <a:lnTo>
                    <a:pt x="1214" y="2344"/>
                  </a:lnTo>
                  <a:lnTo>
                    <a:pt x="1193" y="2303"/>
                  </a:lnTo>
                  <a:lnTo>
                    <a:pt x="1088" y="2198"/>
                  </a:lnTo>
                  <a:lnTo>
                    <a:pt x="1109" y="2093"/>
                  </a:lnTo>
                  <a:lnTo>
                    <a:pt x="1214" y="2010"/>
                  </a:lnTo>
                  <a:lnTo>
                    <a:pt x="1339" y="2031"/>
                  </a:lnTo>
                  <a:lnTo>
                    <a:pt x="1591" y="2031"/>
                  </a:lnTo>
                  <a:lnTo>
                    <a:pt x="1695" y="1989"/>
                  </a:lnTo>
                  <a:lnTo>
                    <a:pt x="1842" y="1989"/>
                  </a:lnTo>
                  <a:lnTo>
                    <a:pt x="1946" y="2093"/>
                  </a:lnTo>
                  <a:lnTo>
                    <a:pt x="2030" y="2114"/>
                  </a:lnTo>
                  <a:lnTo>
                    <a:pt x="2093" y="2114"/>
                  </a:lnTo>
                  <a:lnTo>
                    <a:pt x="2218" y="2010"/>
                  </a:lnTo>
                  <a:lnTo>
                    <a:pt x="2260" y="1884"/>
                  </a:lnTo>
                  <a:lnTo>
                    <a:pt x="2218" y="1821"/>
                  </a:lnTo>
                  <a:lnTo>
                    <a:pt x="2218" y="1675"/>
                  </a:lnTo>
                  <a:lnTo>
                    <a:pt x="2302" y="1591"/>
                  </a:lnTo>
                  <a:lnTo>
                    <a:pt x="2323" y="1487"/>
                  </a:lnTo>
                  <a:lnTo>
                    <a:pt x="2302" y="1424"/>
                  </a:lnTo>
                  <a:lnTo>
                    <a:pt x="2260" y="1298"/>
                  </a:lnTo>
                  <a:lnTo>
                    <a:pt x="2218" y="1194"/>
                  </a:lnTo>
                  <a:lnTo>
                    <a:pt x="2155" y="1110"/>
                  </a:lnTo>
                  <a:lnTo>
                    <a:pt x="2051" y="1047"/>
                  </a:lnTo>
                  <a:lnTo>
                    <a:pt x="2051" y="963"/>
                  </a:lnTo>
                  <a:lnTo>
                    <a:pt x="2093" y="838"/>
                  </a:lnTo>
                  <a:lnTo>
                    <a:pt x="2030" y="691"/>
                  </a:lnTo>
                  <a:lnTo>
                    <a:pt x="2030" y="545"/>
                  </a:lnTo>
                  <a:lnTo>
                    <a:pt x="2114" y="440"/>
                  </a:lnTo>
                  <a:lnTo>
                    <a:pt x="2155" y="378"/>
                  </a:lnTo>
                  <a:lnTo>
                    <a:pt x="2260" y="231"/>
                  </a:lnTo>
                  <a:lnTo>
                    <a:pt x="2260" y="147"/>
                  </a:lnTo>
                  <a:lnTo>
                    <a:pt x="2135" y="106"/>
                  </a:lnTo>
                  <a:lnTo>
                    <a:pt x="1946" y="64"/>
                  </a:lnTo>
                  <a:lnTo>
                    <a:pt x="171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962;p82">
              <a:extLst>
                <a:ext uri="{FF2B5EF4-FFF2-40B4-BE49-F238E27FC236}">
                  <a16:creationId xmlns:a16="http://schemas.microsoft.com/office/drawing/2014/main" id="{D4740E48-6693-E010-0A35-3378F473BA29}"/>
                </a:ext>
              </a:extLst>
            </p:cNvPr>
            <p:cNvSpPr/>
            <p:nvPr/>
          </p:nvSpPr>
          <p:spPr>
            <a:xfrm>
              <a:off x="3331012" y="3088711"/>
              <a:ext cx="34639" cy="49743"/>
            </a:xfrm>
            <a:custGeom>
              <a:avLst/>
              <a:gdLst/>
              <a:ahLst/>
              <a:cxnLst/>
              <a:rect l="l" t="t" r="r" b="b"/>
              <a:pathLst>
                <a:path w="2909" h="4374" extrusionOk="0">
                  <a:moveTo>
                    <a:pt x="879" y="0"/>
                  </a:moveTo>
                  <a:lnTo>
                    <a:pt x="858" y="84"/>
                  </a:lnTo>
                  <a:lnTo>
                    <a:pt x="712" y="251"/>
                  </a:lnTo>
                  <a:lnTo>
                    <a:pt x="565" y="356"/>
                  </a:lnTo>
                  <a:lnTo>
                    <a:pt x="503" y="335"/>
                  </a:lnTo>
                  <a:lnTo>
                    <a:pt x="335" y="544"/>
                  </a:lnTo>
                  <a:lnTo>
                    <a:pt x="356" y="628"/>
                  </a:lnTo>
                  <a:lnTo>
                    <a:pt x="419" y="733"/>
                  </a:lnTo>
                  <a:lnTo>
                    <a:pt x="565" y="753"/>
                  </a:lnTo>
                  <a:lnTo>
                    <a:pt x="649" y="837"/>
                  </a:lnTo>
                  <a:lnTo>
                    <a:pt x="649" y="963"/>
                  </a:lnTo>
                  <a:lnTo>
                    <a:pt x="461" y="1046"/>
                  </a:lnTo>
                  <a:lnTo>
                    <a:pt x="398" y="1025"/>
                  </a:lnTo>
                  <a:lnTo>
                    <a:pt x="293" y="1046"/>
                  </a:lnTo>
                  <a:lnTo>
                    <a:pt x="210" y="1025"/>
                  </a:lnTo>
                  <a:lnTo>
                    <a:pt x="126" y="1088"/>
                  </a:lnTo>
                  <a:lnTo>
                    <a:pt x="105" y="1277"/>
                  </a:lnTo>
                  <a:lnTo>
                    <a:pt x="1" y="1381"/>
                  </a:lnTo>
                  <a:lnTo>
                    <a:pt x="42" y="1507"/>
                  </a:lnTo>
                  <a:lnTo>
                    <a:pt x="189" y="1716"/>
                  </a:lnTo>
                  <a:lnTo>
                    <a:pt x="419" y="1904"/>
                  </a:lnTo>
                  <a:lnTo>
                    <a:pt x="419" y="1925"/>
                  </a:lnTo>
                  <a:lnTo>
                    <a:pt x="461" y="1925"/>
                  </a:lnTo>
                  <a:lnTo>
                    <a:pt x="524" y="1988"/>
                  </a:lnTo>
                  <a:lnTo>
                    <a:pt x="565" y="1925"/>
                  </a:lnTo>
                  <a:lnTo>
                    <a:pt x="712" y="1967"/>
                  </a:lnTo>
                  <a:lnTo>
                    <a:pt x="817" y="2072"/>
                  </a:lnTo>
                  <a:lnTo>
                    <a:pt x="817" y="2218"/>
                  </a:lnTo>
                  <a:lnTo>
                    <a:pt x="733" y="2344"/>
                  </a:lnTo>
                  <a:lnTo>
                    <a:pt x="670" y="2406"/>
                  </a:lnTo>
                  <a:lnTo>
                    <a:pt x="775" y="2448"/>
                  </a:lnTo>
                  <a:lnTo>
                    <a:pt x="879" y="2448"/>
                  </a:lnTo>
                  <a:lnTo>
                    <a:pt x="942" y="2532"/>
                  </a:lnTo>
                  <a:lnTo>
                    <a:pt x="984" y="2616"/>
                  </a:lnTo>
                  <a:lnTo>
                    <a:pt x="1089" y="2616"/>
                  </a:lnTo>
                  <a:lnTo>
                    <a:pt x="1089" y="2657"/>
                  </a:lnTo>
                  <a:lnTo>
                    <a:pt x="984" y="2804"/>
                  </a:lnTo>
                  <a:lnTo>
                    <a:pt x="963" y="2950"/>
                  </a:lnTo>
                  <a:lnTo>
                    <a:pt x="837" y="3160"/>
                  </a:lnTo>
                  <a:lnTo>
                    <a:pt x="858" y="3264"/>
                  </a:lnTo>
                  <a:lnTo>
                    <a:pt x="817" y="3369"/>
                  </a:lnTo>
                  <a:lnTo>
                    <a:pt x="817" y="3474"/>
                  </a:lnTo>
                  <a:lnTo>
                    <a:pt x="837" y="3536"/>
                  </a:lnTo>
                  <a:lnTo>
                    <a:pt x="817" y="3599"/>
                  </a:lnTo>
                  <a:lnTo>
                    <a:pt x="817" y="3704"/>
                  </a:lnTo>
                  <a:lnTo>
                    <a:pt x="921" y="3808"/>
                  </a:lnTo>
                  <a:lnTo>
                    <a:pt x="1047" y="3955"/>
                  </a:lnTo>
                  <a:lnTo>
                    <a:pt x="1047" y="4018"/>
                  </a:lnTo>
                  <a:lnTo>
                    <a:pt x="1130" y="4122"/>
                  </a:lnTo>
                  <a:lnTo>
                    <a:pt x="1361" y="4331"/>
                  </a:lnTo>
                  <a:lnTo>
                    <a:pt x="1444" y="4373"/>
                  </a:lnTo>
                  <a:lnTo>
                    <a:pt x="1507" y="4290"/>
                  </a:lnTo>
                  <a:lnTo>
                    <a:pt x="1591" y="4269"/>
                  </a:lnTo>
                  <a:lnTo>
                    <a:pt x="1612" y="4290"/>
                  </a:lnTo>
                  <a:lnTo>
                    <a:pt x="1758" y="4290"/>
                  </a:lnTo>
                  <a:lnTo>
                    <a:pt x="1821" y="4185"/>
                  </a:lnTo>
                  <a:lnTo>
                    <a:pt x="1863" y="4122"/>
                  </a:lnTo>
                  <a:lnTo>
                    <a:pt x="1967" y="4101"/>
                  </a:lnTo>
                  <a:lnTo>
                    <a:pt x="2198" y="4101"/>
                  </a:lnTo>
                  <a:lnTo>
                    <a:pt x="2260" y="3913"/>
                  </a:lnTo>
                  <a:lnTo>
                    <a:pt x="2386" y="3871"/>
                  </a:lnTo>
                  <a:lnTo>
                    <a:pt x="2553" y="3871"/>
                  </a:lnTo>
                  <a:lnTo>
                    <a:pt x="2616" y="3913"/>
                  </a:lnTo>
                  <a:lnTo>
                    <a:pt x="2721" y="3892"/>
                  </a:lnTo>
                  <a:lnTo>
                    <a:pt x="2909" y="3892"/>
                  </a:lnTo>
                  <a:lnTo>
                    <a:pt x="2825" y="3850"/>
                  </a:lnTo>
                  <a:lnTo>
                    <a:pt x="2762" y="3766"/>
                  </a:lnTo>
                  <a:lnTo>
                    <a:pt x="2762" y="3704"/>
                  </a:lnTo>
                  <a:lnTo>
                    <a:pt x="2658" y="3662"/>
                  </a:lnTo>
                  <a:lnTo>
                    <a:pt x="2637" y="3578"/>
                  </a:lnTo>
                  <a:lnTo>
                    <a:pt x="2553" y="3453"/>
                  </a:lnTo>
                  <a:lnTo>
                    <a:pt x="2490" y="3432"/>
                  </a:lnTo>
                  <a:lnTo>
                    <a:pt x="2490" y="3285"/>
                  </a:lnTo>
                  <a:lnTo>
                    <a:pt x="2449" y="3139"/>
                  </a:lnTo>
                  <a:lnTo>
                    <a:pt x="2428" y="3034"/>
                  </a:lnTo>
                  <a:lnTo>
                    <a:pt x="2386" y="3013"/>
                  </a:lnTo>
                  <a:lnTo>
                    <a:pt x="2302" y="3013"/>
                  </a:lnTo>
                  <a:lnTo>
                    <a:pt x="2239" y="2950"/>
                  </a:lnTo>
                  <a:lnTo>
                    <a:pt x="2239" y="2867"/>
                  </a:lnTo>
                  <a:lnTo>
                    <a:pt x="2177" y="2762"/>
                  </a:lnTo>
                  <a:lnTo>
                    <a:pt x="2135" y="2720"/>
                  </a:lnTo>
                  <a:lnTo>
                    <a:pt x="2093" y="2637"/>
                  </a:lnTo>
                  <a:lnTo>
                    <a:pt x="1988" y="2595"/>
                  </a:lnTo>
                  <a:lnTo>
                    <a:pt x="1967" y="2511"/>
                  </a:lnTo>
                  <a:lnTo>
                    <a:pt x="2072" y="2281"/>
                  </a:lnTo>
                  <a:lnTo>
                    <a:pt x="2072" y="2134"/>
                  </a:lnTo>
                  <a:lnTo>
                    <a:pt x="2135" y="2009"/>
                  </a:lnTo>
                  <a:lnTo>
                    <a:pt x="2302" y="2009"/>
                  </a:lnTo>
                  <a:lnTo>
                    <a:pt x="2407" y="1967"/>
                  </a:lnTo>
                  <a:lnTo>
                    <a:pt x="2490" y="1862"/>
                  </a:lnTo>
                  <a:lnTo>
                    <a:pt x="2449" y="1779"/>
                  </a:lnTo>
                  <a:lnTo>
                    <a:pt x="2511" y="1653"/>
                  </a:lnTo>
                  <a:lnTo>
                    <a:pt x="2449" y="1549"/>
                  </a:lnTo>
                  <a:lnTo>
                    <a:pt x="2449" y="1381"/>
                  </a:lnTo>
                  <a:lnTo>
                    <a:pt x="2428" y="1297"/>
                  </a:lnTo>
                  <a:lnTo>
                    <a:pt x="2218" y="1256"/>
                  </a:lnTo>
                  <a:lnTo>
                    <a:pt x="2009" y="1046"/>
                  </a:lnTo>
                  <a:lnTo>
                    <a:pt x="1905" y="963"/>
                  </a:lnTo>
                  <a:lnTo>
                    <a:pt x="1863" y="984"/>
                  </a:lnTo>
                  <a:lnTo>
                    <a:pt x="1716" y="1046"/>
                  </a:lnTo>
                  <a:lnTo>
                    <a:pt x="1653" y="1130"/>
                  </a:lnTo>
                  <a:lnTo>
                    <a:pt x="1612" y="1235"/>
                  </a:lnTo>
                  <a:lnTo>
                    <a:pt x="1591" y="1088"/>
                  </a:lnTo>
                  <a:lnTo>
                    <a:pt x="1612" y="921"/>
                  </a:lnTo>
                  <a:lnTo>
                    <a:pt x="1674" y="816"/>
                  </a:lnTo>
                  <a:lnTo>
                    <a:pt x="1612" y="628"/>
                  </a:lnTo>
                  <a:lnTo>
                    <a:pt x="1507" y="565"/>
                  </a:lnTo>
                  <a:lnTo>
                    <a:pt x="1298" y="419"/>
                  </a:lnTo>
                  <a:lnTo>
                    <a:pt x="1151" y="251"/>
                  </a:lnTo>
                  <a:lnTo>
                    <a:pt x="1130" y="147"/>
                  </a:lnTo>
                  <a:lnTo>
                    <a:pt x="1026" y="42"/>
                  </a:lnTo>
                  <a:lnTo>
                    <a:pt x="921" y="21"/>
                  </a:lnTo>
                  <a:lnTo>
                    <a:pt x="87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963;p82">
              <a:extLst>
                <a:ext uri="{FF2B5EF4-FFF2-40B4-BE49-F238E27FC236}">
                  <a16:creationId xmlns:a16="http://schemas.microsoft.com/office/drawing/2014/main" id="{2A8987D7-657E-BE1F-4F5A-7BBF338ACE4D}"/>
                </a:ext>
              </a:extLst>
            </p:cNvPr>
            <p:cNvSpPr/>
            <p:nvPr/>
          </p:nvSpPr>
          <p:spPr>
            <a:xfrm>
              <a:off x="3250041" y="3063487"/>
              <a:ext cx="91450" cy="78538"/>
            </a:xfrm>
            <a:custGeom>
              <a:avLst/>
              <a:gdLst/>
              <a:ahLst/>
              <a:cxnLst/>
              <a:rect l="l" t="t" r="r" b="b"/>
              <a:pathLst>
                <a:path w="7680" h="6906" extrusionOk="0">
                  <a:moveTo>
                    <a:pt x="1988" y="0"/>
                  </a:moveTo>
                  <a:lnTo>
                    <a:pt x="1821" y="63"/>
                  </a:lnTo>
                  <a:lnTo>
                    <a:pt x="1674" y="251"/>
                  </a:lnTo>
                  <a:lnTo>
                    <a:pt x="1695" y="377"/>
                  </a:lnTo>
                  <a:lnTo>
                    <a:pt x="1758" y="440"/>
                  </a:lnTo>
                  <a:lnTo>
                    <a:pt x="1863" y="356"/>
                  </a:lnTo>
                  <a:lnTo>
                    <a:pt x="1967" y="377"/>
                  </a:lnTo>
                  <a:lnTo>
                    <a:pt x="2072" y="461"/>
                  </a:lnTo>
                  <a:lnTo>
                    <a:pt x="2030" y="544"/>
                  </a:lnTo>
                  <a:lnTo>
                    <a:pt x="1925" y="565"/>
                  </a:lnTo>
                  <a:lnTo>
                    <a:pt x="1821" y="523"/>
                  </a:lnTo>
                  <a:lnTo>
                    <a:pt x="1779" y="482"/>
                  </a:lnTo>
                  <a:lnTo>
                    <a:pt x="1758" y="523"/>
                  </a:lnTo>
                  <a:lnTo>
                    <a:pt x="1758" y="565"/>
                  </a:lnTo>
                  <a:lnTo>
                    <a:pt x="1611" y="649"/>
                  </a:lnTo>
                  <a:lnTo>
                    <a:pt x="1360" y="670"/>
                  </a:lnTo>
                  <a:lnTo>
                    <a:pt x="1088" y="774"/>
                  </a:lnTo>
                  <a:lnTo>
                    <a:pt x="1026" y="879"/>
                  </a:lnTo>
                  <a:lnTo>
                    <a:pt x="1026" y="984"/>
                  </a:lnTo>
                  <a:lnTo>
                    <a:pt x="1088" y="1088"/>
                  </a:lnTo>
                  <a:lnTo>
                    <a:pt x="1088" y="1318"/>
                  </a:lnTo>
                  <a:lnTo>
                    <a:pt x="1130" y="1486"/>
                  </a:lnTo>
                  <a:lnTo>
                    <a:pt x="1151" y="1611"/>
                  </a:lnTo>
                  <a:lnTo>
                    <a:pt x="1067" y="1800"/>
                  </a:lnTo>
                  <a:lnTo>
                    <a:pt x="879" y="1925"/>
                  </a:lnTo>
                  <a:lnTo>
                    <a:pt x="775" y="1904"/>
                  </a:lnTo>
                  <a:lnTo>
                    <a:pt x="775" y="1737"/>
                  </a:lnTo>
                  <a:lnTo>
                    <a:pt x="649" y="1611"/>
                  </a:lnTo>
                  <a:lnTo>
                    <a:pt x="628" y="1486"/>
                  </a:lnTo>
                  <a:lnTo>
                    <a:pt x="733" y="1402"/>
                  </a:lnTo>
                  <a:lnTo>
                    <a:pt x="754" y="1318"/>
                  </a:lnTo>
                  <a:lnTo>
                    <a:pt x="963" y="1109"/>
                  </a:lnTo>
                  <a:lnTo>
                    <a:pt x="963" y="942"/>
                  </a:lnTo>
                  <a:lnTo>
                    <a:pt x="879" y="795"/>
                  </a:lnTo>
                  <a:lnTo>
                    <a:pt x="921" y="754"/>
                  </a:lnTo>
                  <a:lnTo>
                    <a:pt x="879" y="670"/>
                  </a:lnTo>
                  <a:lnTo>
                    <a:pt x="816" y="628"/>
                  </a:lnTo>
                  <a:lnTo>
                    <a:pt x="754" y="523"/>
                  </a:lnTo>
                  <a:lnTo>
                    <a:pt x="775" y="440"/>
                  </a:lnTo>
                  <a:lnTo>
                    <a:pt x="921" y="377"/>
                  </a:lnTo>
                  <a:lnTo>
                    <a:pt x="1067" y="356"/>
                  </a:lnTo>
                  <a:lnTo>
                    <a:pt x="1172" y="210"/>
                  </a:lnTo>
                  <a:lnTo>
                    <a:pt x="1130" y="210"/>
                  </a:lnTo>
                  <a:lnTo>
                    <a:pt x="1088" y="230"/>
                  </a:lnTo>
                  <a:lnTo>
                    <a:pt x="775" y="356"/>
                  </a:lnTo>
                  <a:lnTo>
                    <a:pt x="628" y="628"/>
                  </a:lnTo>
                  <a:lnTo>
                    <a:pt x="565" y="670"/>
                  </a:lnTo>
                  <a:lnTo>
                    <a:pt x="461" y="691"/>
                  </a:lnTo>
                  <a:lnTo>
                    <a:pt x="356" y="837"/>
                  </a:lnTo>
                  <a:lnTo>
                    <a:pt x="293" y="900"/>
                  </a:lnTo>
                  <a:lnTo>
                    <a:pt x="105" y="1172"/>
                  </a:lnTo>
                  <a:lnTo>
                    <a:pt x="84" y="1298"/>
                  </a:lnTo>
                  <a:lnTo>
                    <a:pt x="105" y="1402"/>
                  </a:lnTo>
                  <a:lnTo>
                    <a:pt x="84" y="1590"/>
                  </a:lnTo>
                  <a:lnTo>
                    <a:pt x="0" y="1779"/>
                  </a:lnTo>
                  <a:lnTo>
                    <a:pt x="0" y="1821"/>
                  </a:lnTo>
                  <a:lnTo>
                    <a:pt x="147" y="1821"/>
                  </a:lnTo>
                  <a:lnTo>
                    <a:pt x="398" y="2239"/>
                  </a:lnTo>
                  <a:lnTo>
                    <a:pt x="503" y="2407"/>
                  </a:lnTo>
                  <a:lnTo>
                    <a:pt x="523" y="2511"/>
                  </a:lnTo>
                  <a:lnTo>
                    <a:pt x="461" y="2637"/>
                  </a:lnTo>
                  <a:lnTo>
                    <a:pt x="461" y="2720"/>
                  </a:lnTo>
                  <a:lnTo>
                    <a:pt x="440" y="2762"/>
                  </a:lnTo>
                  <a:lnTo>
                    <a:pt x="440" y="2867"/>
                  </a:lnTo>
                  <a:lnTo>
                    <a:pt x="565" y="2971"/>
                  </a:lnTo>
                  <a:lnTo>
                    <a:pt x="733" y="3034"/>
                  </a:lnTo>
                  <a:lnTo>
                    <a:pt x="837" y="3055"/>
                  </a:lnTo>
                  <a:lnTo>
                    <a:pt x="963" y="3097"/>
                  </a:lnTo>
                  <a:lnTo>
                    <a:pt x="1047" y="3055"/>
                  </a:lnTo>
                  <a:lnTo>
                    <a:pt x="1193" y="3055"/>
                  </a:lnTo>
                  <a:lnTo>
                    <a:pt x="1339" y="3097"/>
                  </a:lnTo>
                  <a:lnTo>
                    <a:pt x="1381" y="3076"/>
                  </a:lnTo>
                  <a:lnTo>
                    <a:pt x="1549" y="3055"/>
                  </a:lnTo>
                  <a:lnTo>
                    <a:pt x="1716" y="3076"/>
                  </a:lnTo>
                  <a:lnTo>
                    <a:pt x="1821" y="3139"/>
                  </a:lnTo>
                  <a:lnTo>
                    <a:pt x="2281" y="3557"/>
                  </a:lnTo>
                  <a:lnTo>
                    <a:pt x="2427" y="3515"/>
                  </a:lnTo>
                  <a:lnTo>
                    <a:pt x="2448" y="3557"/>
                  </a:lnTo>
                  <a:lnTo>
                    <a:pt x="2511" y="3515"/>
                  </a:lnTo>
                  <a:lnTo>
                    <a:pt x="2637" y="3578"/>
                  </a:lnTo>
                  <a:lnTo>
                    <a:pt x="2699" y="3599"/>
                  </a:lnTo>
                  <a:lnTo>
                    <a:pt x="2825" y="3557"/>
                  </a:lnTo>
                  <a:lnTo>
                    <a:pt x="2930" y="3557"/>
                  </a:lnTo>
                  <a:lnTo>
                    <a:pt x="3076" y="3578"/>
                  </a:lnTo>
                  <a:lnTo>
                    <a:pt x="3118" y="3515"/>
                  </a:lnTo>
                  <a:lnTo>
                    <a:pt x="3223" y="3515"/>
                  </a:lnTo>
                  <a:lnTo>
                    <a:pt x="3285" y="3578"/>
                  </a:lnTo>
                  <a:lnTo>
                    <a:pt x="3348" y="3808"/>
                  </a:lnTo>
                  <a:lnTo>
                    <a:pt x="3285" y="3892"/>
                  </a:lnTo>
                  <a:lnTo>
                    <a:pt x="3285" y="3997"/>
                  </a:lnTo>
                  <a:lnTo>
                    <a:pt x="3264" y="4080"/>
                  </a:lnTo>
                  <a:lnTo>
                    <a:pt x="3118" y="4101"/>
                  </a:lnTo>
                  <a:lnTo>
                    <a:pt x="3055" y="4185"/>
                  </a:lnTo>
                  <a:lnTo>
                    <a:pt x="3076" y="4394"/>
                  </a:lnTo>
                  <a:lnTo>
                    <a:pt x="3118" y="4457"/>
                  </a:lnTo>
                  <a:lnTo>
                    <a:pt x="3055" y="4624"/>
                  </a:lnTo>
                  <a:lnTo>
                    <a:pt x="3055" y="4813"/>
                  </a:lnTo>
                  <a:lnTo>
                    <a:pt x="3139" y="4875"/>
                  </a:lnTo>
                  <a:lnTo>
                    <a:pt x="3139" y="4959"/>
                  </a:lnTo>
                  <a:lnTo>
                    <a:pt x="3244" y="5252"/>
                  </a:lnTo>
                  <a:lnTo>
                    <a:pt x="3055" y="5587"/>
                  </a:lnTo>
                  <a:lnTo>
                    <a:pt x="3076" y="5692"/>
                  </a:lnTo>
                  <a:lnTo>
                    <a:pt x="3139" y="5692"/>
                  </a:lnTo>
                  <a:lnTo>
                    <a:pt x="3223" y="5671"/>
                  </a:lnTo>
                  <a:lnTo>
                    <a:pt x="3223" y="5692"/>
                  </a:lnTo>
                  <a:lnTo>
                    <a:pt x="3244" y="5775"/>
                  </a:lnTo>
                  <a:lnTo>
                    <a:pt x="3327" y="5817"/>
                  </a:lnTo>
                  <a:lnTo>
                    <a:pt x="3369" y="5922"/>
                  </a:lnTo>
                  <a:lnTo>
                    <a:pt x="3348" y="5984"/>
                  </a:lnTo>
                  <a:lnTo>
                    <a:pt x="3390" y="6131"/>
                  </a:lnTo>
                  <a:lnTo>
                    <a:pt x="3536" y="6424"/>
                  </a:lnTo>
                  <a:lnTo>
                    <a:pt x="3536" y="6528"/>
                  </a:lnTo>
                  <a:lnTo>
                    <a:pt x="3746" y="6696"/>
                  </a:lnTo>
                  <a:lnTo>
                    <a:pt x="3976" y="6863"/>
                  </a:lnTo>
                  <a:lnTo>
                    <a:pt x="4101" y="6905"/>
                  </a:lnTo>
                  <a:lnTo>
                    <a:pt x="4332" y="6863"/>
                  </a:lnTo>
                  <a:lnTo>
                    <a:pt x="4478" y="6717"/>
                  </a:lnTo>
                  <a:lnTo>
                    <a:pt x="4687" y="6591"/>
                  </a:lnTo>
                  <a:lnTo>
                    <a:pt x="4750" y="6487"/>
                  </a:lnTo>
                  <a:lnTo>
                    <a:pt x="5064" y="6319"/>
                  </a:lnTo>
                  <a:lnTo>
                    <a:pt x="5127" y="6173"/>
                  </a:lnTo>
                  <a:lnTo>
                    <a:pt x="5168" y="6110"/>
                  </a:lnTo>
                  <a:lnTo>
                    <a:pt x="5210" y="6068"/>
                  </a:lnTo>
                  <a:lnTo>
                    <a:pt x="5482" y="6005"/>
                  </a:lnTo>
                  <a:lnTo>
                    <a:pt x="5629" y="5964"/>
                  </a:lnTo>
                  <a:lnTo>
                    <a:pt x="5587" y="5817"/>
                  </a:lnTo>
                  <a:lnTo>
                    <a:pt x="5440" y="5796"/>
                  </a:lnTo>
                  <a:lnTo>
                    <a:pt x="5252" y="5817"/>
                  </a:lnTo>
                  <a:lnTo>
                    <a:pt x="4959" y="5712"/>
                  </a:lnTo>
                  <a:lnTo>
                    <a:pt x="5022" y="5545"/>
                  </a:lnTo>
                  <a:lnTo>
                    <a:pt x="5001" y="5482"/>
                  </a:lnTo>
                  <a:lnTo>
                    <a:pt x="4938" y="5440"/>
                  </a:lnTo>
                  <a:lnTo>
                    <a:pt x="5127" y="5168"/>
                  </a:lnTo>
                  <a:lnTo>
                    <a:pt x="5064" y="5064"/>
                  </a:lnTo>
                  <a:lnTo>
                    <a:pt x="4938" y="4938"/>
                  </a:lnTo>
                  <a:lnTo>
                    <a:pt x="4834" y="4917"/>
                  </a:lnTo>
                  <a:lnTo>
                    <a:pt x="4750" y="4750"/>
                  </a:lnTo>
                  <a:lnTo>
                    <a:pt x="4917" y="4813"/>
                  </a:lnTo>
                  <a:lnTo>
                    <a:pt x="5106" y="4834"/>
                  </a:lnTo>
                  <a:lnTo>
                    <a:pt x="5273" y="4938"/>
                  </a:lnTo>
                  <a:lnTo>
                    <a:pt x="5461" y="4938"/>
                  </a:lnTo>
                  <a:lnTo>
                    <a:pt x="5733" y="4875"/>
                  </a:lnTo>
                  <a:lnTo>
                    <a:pt x="5796" y="4938"/>
                  </a:lnTo>
                  <a:lnTo>
                    <a:pt x="5985" y="4875"/>
                  </a:lnTo>
                  <a:lnTo>
                    <a:pt x="6173" y="4708"/>
                  </a:lnTo>
                  <a:lnTo>
                    <a:pt x="6319" y="4708"/>
                  </a:lnTo>
                  <a:lnTo>
                    <a:pt x="6424" y="4729"/>
                  </a:lnTo>
                  <a:lnTo>
                    <a:pt x="6675" y="4624"/>
                  </a:lnTo>
                  <a:lnTo>
                    <a:pt x="6884" y="4624"/>
                  </a:lnTo>
                  <a:lnTo>
                    <a:pt x="7156" y="4394"/>
                  </a:lnTo>
                  <a:lnTo>
                    <a:pt x="7219" y="4248"/>
                  </a:lnTo>
                  <a:lnTo>
                    <a:pt x="7219" y="4143"/>
                  </a:lnTo>
                  <a:lnTo>
                    <a:pt x="7219" y="4122"/>
                  </a:lnTo>
                  <a:lnTo>
                    <a:pt x="6989" y="3934"/>
                  </a:lnTo>
                  <a:lnTo>
                    <a:pt x="6842" y="3725"/>
                  </a:lnTo>
                  <a:lnTo>
                    <a:pt x="6801" y="3599"/>
                  </a:lnTo>
                  <a:lnTo>
                    <a:pt x="6905" y="3495"/>
                  </a:lnTo>
                  <a:lnTo>
                    <a:pt x="6926" y="3306"/>
                  </a:lnTo>
                  <a:lnTo>
                    <a:pt x="7010" y="3243"/>
                  </a:lnTo>
                  <a:lnTo>
                    <a:pt x="7093" y="3264"/>
                  </a:lnTo>
                  <a:lnTo>
                    <a:pt x="7198" y="3243"/>
                  </a:lnTo>
                  <a:lnTo>
                    <a:pt x="7261" y="3264"/>
                  </a:lnTo>
                  <a:lnTo>
                    <a:pt x="7449" y="3181"/>
                  </a:lnTo>
                  <a:lnTo>
                    <a:pt x="7449" y="3055"/>
                  </a:lnTo>
                  <a:lnTo>
                    <a:pt x="7365" y="2971"/>
                  </a:lnTo>
                  <a:lnTo>
                    <a:pt x="7219" y="2951"/>
                  </a:lnTo>
                  <a:lnTo>
                    <a:pt x="7156" y="2846"/>
                  </a:lnTo>
                  <a:lnTo>
                    <a:pt x="7135" y="2762"/>
                  </a:lnTo>
                  <a:lnTo>
                    <a:pt x="7303" y="2553"/>
                  </a:lnTo>
                  <a:lnTo>
                    <a:pt x="7365" y="2574"/>
                  </a:lnTo>
                  <a:lnTo>
                    <a:pt x="7512" y="2469"/>
                  </a:lnTo>
                  <a:lnTo>
                    <a:pt x="7658" y="2302"/>
                  </a:lnTo>
                  <a:lnTo>
                    <a:pt x="7679" y="2218"/>
                  </a:lnTo>
                  <a:lnTo>
                    <a:pt x="7658" y="2218"/>
                  </a:lnTo>
                  <a:lnTo>
                    <a:pt x="7428" y="2114"/>
                  </a:lnTo>
                  <a:lnTo>
                    <a:pt x="7345" y="2114"/>
                  </a:lnTo>
                  <a:lnTo>
                    <a:pt x="7261" y="2135"/>
                  </a:lnTo>
                  <a:lnTo>
                    <a:pt x="7156" y="2114"/>
                  </a:lnTo>
                  <a:lnTo>
                    <a:pt x="7093" y="2114"/>
                  </a:lnTo>
                  <a:lnTo>
                    <a:pt x="7010" y="2155"/>
                  </a:lnTo>
                  <a:lnTo>
                    <a:pt x="6821" y="2197"/>
                  </a:lnTo>
                  <a:lnTo>
                    <a:pt x="6675" y="2155"/>
                  </a:lnTo>
                  <a:lnTo>
                    <a:pt x="6612" y="2155"/>
                  </a:lnTo>
                  <a:lnTo>
                    <a:pt x="6717" y="2135"/>
                  </a:lnTo>
                  <a:lnTo>
                    <a:pt x="6801" y="2135"/>
                  </a:lnTo>
                  <a:lnTo>
                    <a:pt x="6884" y="2093"/>
                  </a:lnTo>
                  <a:lnTo>
                    <a:pt x="6926" y="2009"/>
                  </a:lnTo>
                  <a:lnTo>
                    <a:pt x="7052" y="1904"/>
                  </a:lnTo>
                  <a:lnTo>
                    <a:pt x="7093" y="1842"/>
                  </a:lnTo>
                  <a:lnTo>
                    <a:pt x="7010" y="1800"/>
                  </a:lnTo>
                  <a:lnTo>
                    <a:pt x="7010" y="1779"/>
                  </a:lnTo>
                  <a:lnTo>
                    <a:pt x="6989" y="1674"/>
                  </a:lnTo>
                  <a:lnTo>
                    <a:pt x="6821" y="1590"/>
                  </a:lnTo>
                  <a:lnTo>
                    <a:pt x="6612" y="1528"/>
                  </a:lnTo>
                  <a:lnTo>
                    <a:pt x="6570" y="1486"/>
                  </a:lnTo>
                  <a:lnTo>
                    <a:pt x="6487" y="1423"/>
                  </a:lnTo>
                  <a:lnTo>
                    <a:pt x="6382" y="1423"/>
                  </a:lnTo>
                  <a:lnTo>
                    <a:pt x="6361" y="1381"/>
                  </a:lnTo>
                  <a:lnTo>
                    <a:pt x="6215" y="1318"/>
                  </a:lnTo>
                  <a:lnTo>
                    <a:pt x="6173" y="1318"/>
                  </a:lnTo>
                  <a:lnTo>
                    <a:pt x="6173" y="1423"/>
                  </a:lnTo>
                  <a:lnTo>
                    <a:pt x="6089" y="1318"/>
                  </a:lnTo>
                  <a:lnTo>
                    <a:pt x="6047" y="1214"/>
                  </a:lnTo>
                  <a:lnTo>
                    <a:pt x="5943" y="1172"/>
                  </a:lnTo>
                  <a:lnTo>
                    <a:pt x="5901" y="1088"/>
                  </a:lnTo>
                  <a:lnTo>
                    <a:pt x="5964" y="1046"/>
                  </a:lnTo>
                  <a:lnTo>
                    <a:pt x="6215" y="1067"/>
                  </a:lnTo>
                  <a:lnTo>
                    <a:pt x="6319" y="984"/>
                  </a:lnTo>
                  <a:lnTo>
                    <a:pt x="6487" y="984"/>
                  </a:lnTo>
                  <a:lnTo>
                    <a:pt x="6487" y="879"/>
                  </a:lnTo>
                  <a:lnTo>
                    <a:pt x="6361" y="900"/>
                  </a:lnTo>
                  <a:lnTo>
                    <a:pt x="6089" y="858"/>
                  </a:lnTo>
                  <a:lnTo>
                    <a:pt x="5901" y="879"/>
                  </a:lnTo>
                  <a:lnTo>
                    <a:pt x="5775" y="879"/>
                  </a:lnTo>
                  <a:lnTo>
                    <a:pt x="5524" y="963"/>
                  </a:lnTo>
                  <a:lnTo>
                    <a:pt x="5440" y="942"/>
                  </a:lnTo>
                  <a:lnTo>
                    <a:pt x="5336" y="942"/>
                  </a:lnTo>
                  <a:lnTo>
                    <a:pt x="5127" y="1088"/>
                  </a:lnTo>
                  <a:lnTo>
                    <a:pt x="5022" y="1109"/>
                  </a:lnTo>
                  <a:lnTo>
                    <a:pt x="4896" y="1172"/>
                  </a:lnTo>
                  <a:lnTo>
                    <a:pt x="4834" y="1256"/>
                  </a:lnTo>
                  <a:lnTo>
                    <a:pt x="4645" y="1277"/>
                  </a:lnTo>
                  <a:lnTo>
                    <a:pt x="4604" y="1298"/>
                  </a:lnTo>
                  <a:lnTo>
                    <a:pt x="4520" y="1277"/>
                  </a:lnTo>
                  <a:lnTo>
                    <a:pt x="4269" y="1088"/>
                  </a:lnTo>
                  <a:lnTo>
                    <a:pt x="4206" y="984"/>
                  </a:lnTo>
                  <a:lnTo>
                    <a:pt x="3871" y="984"/>
                  </a:lnTo>
                  <a:lnTo>
                    <a:pt x="3327" y="1088"/>
                  </a:lnTo>
                  <a:lnTo>
                    <a:pt x="3055" y="1088"/>
                  </a:lnTo>
                  <a:lnTo>
                    <a:pt x="2951" y="1046"/>
                  </a:lnTo>
                  <a:lnTo>
                    <a:pt x="2909" y="963"/>
                  </a:lnTo>
                  <a:lnTo>
                    <a:pt x="2909" y="858"/>
                  </a:lnTo>
                  <a:lnTo>
                    <a:pt x="2972" y="858"/>
                  </a:lnTo>
                  <a:lnTo>
                    <a:pt x="2951" y="733"/>
                  </a:lnTo>
                  <a:lnTo>
                    <a:pt x="2846" y="565"/>
                  </a:lnTo>
                  <a:lnTo>
                    <a:pt x="2741" y="544"/>
                  </a:lnTo>
                  <a:lnTo>
                    <a:pt x="2448" y="565"/>
                  </a:lnTo>
                  <a:lnTo>
                    <a:pt x="2323" y="482"/>
                  </a:lnTo>
                  <a:lnTo>
                    <a:pt x="2239" y="482"/>
                  </a:lnTo>
                  <a:lnTo>
                    <a:pt x="2176" y="523"/>
                  </a:lnTo>
                  <a:lnTo>
                    <a:pt x="2072" y="356"/>
                  </a:lnTo>
                  <a:lnTo>
                    <a:pt x="2072" y="210"/>
                  </a:lnTo>
                  <a:lnTo>
                    <a:pt x="2030" y="21"/>
                  </a:lnTo>
                  <a:lnTo>
                    <a:pt x="198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964;p82">
              <a:extLst>
                <a:ext uri="{FF2B5EF4-FFF2-40B4-BE49-F238E27FC236}">
                  <a16:creationId xmlns:a16="http://schemas.microsoft.com/office/drawing/2014/main" id="{131BA218-C687-30F3-8586-F4D207D7C3EB}"/>
                </a:ext>
              </a:extLst>
            </p:cNvPr>
            <p:cNvSpPr/>
            <p:nvPr/>
          </p:nvSpPr>
          <p:spPr>
            <a:xfrm>
              <a:off x="3209425" y="3061815"/>
              <a:ext cx="82733" cy="112565"/>
            </a:xfrm>
            <a:custGeom>
              <a:avLst/>
              <a:gdLst/>
              <a:ahLst/>
              <a:cxnLst/>
              <a:rect l="l" t="t" r="r" b="b"/>
              <a:pathLst>
                <a:path w="6948" h="9898" extrusionOk="0">
                  <a:moveTo>
                    <a:pt x="4353" y="1"/>
                  </a:moveTo>
                  <a:lnTo>
                    <a:pt x="4332" y="64"/>
                  </a:lnTo>
                  <a:lnTo>
                    <a:pt x="4290" y="105"/>
                  </a:lnTo>
                  <a:lnTo>
                    <a:pt x="4227" y="147"/>
                  </a:lnTo>
                  <a:lnTo>
                    <a:pt x="4165" y="168"/>
                  </a:lnTo>
                  <a:lnTo>
                    <a:pt x="4060" y="168"/>
                  </a:lnTo>
                  <a:lnTo>
                    <a:pt x="3976" y="189"/>
                  </a:lnTo>
                  <a:lnTo>
                    <a:pt x="3955" y="252"/>
                  </a:lnTo>
                  <a:lnTo>
                    <a:pt x="3976" y="294"/>
                  </a:lnTo>
                  <a:lnTo>
                    <a:pt x="3955" y="357"/>
                  </a:lnTo>
                  <a:lnTo>
                    <a:pt x="3809" y="419"/>
                  </a:lnTo>
                  <a:lnTo>
                    <a:pt x="3621" y="566"/>
                  </a:lnTo>
                  <a:lnTo>
                    <a:pt x="3495" y="670"/>
                  </a:lnTo>
                  <a:lnTo>
                    <a:pt x="3328" y="691"/>
                  </a:lnTo>
                  <a:lnTo>
                    <a:pt x="2972" y="691"/>
                  </a:lnTo>
                  <a:lnTo>
                    <a:pt x="2867" y="733"/>
                  </a:lnTo>
                  <a:lnTo>
                    <a:pt x="2867" y="817"/>
                  </a:lnTo>
                  <a:lnTo>
                    <a:pt x="2888" y="901"/>
                  </a:lnTo>
                  <a:lnTo>
                    <a:pt x="2888" y="1005"/>
                  </a:lnTo>
                  <a:lnTo>
                    <a:pt x="2805" y="1089"/>
                  </a:lnTo>
                  <a:lnTo>
                    <a:pt x="2721" y="1047"/>
                  </a:lnTo>
                  <a:lnTo>
                    <a:pt x="2763" y="942"/>
                  </a:lnTo>
                  <a:lnTo>
                    <a:pt x="2763" y="921"/>
                  </a:lnTo>
                  <a:lnTo>
                    <a:pt x="2825" y="901"/>
                  </a:lnTo>
                  <a:lnTo>
                    <a:pt x="2700" y="880"/>
                  </a:lnTo>
                  <a:lnTo>
                    <a:pt x="2574" y="817"/>
                  </a:lnTo>
                  <a:lnTo>
                    <a:pt x="2491" y="817"/>
                  </a:lnTo>
                  <a:lnTo>
                    <a:pt x="2302" y="942"/>
                  </a:lnTo>
                  <a:lnTo>
                    <a:pt x="2261" y="1026"/>
                  </a:lnTo>
                  <a:lnTo>
                    <a:pt x="2135" y="1152"/>
                  </a:lnTo>
                  <a:lnTo>
                    <a:pt x="1968" y="1465"/>
                  </a:lnTo>
                  <a:lnTo>
                    <a:pt x="1947" y="1549"/>
                  </a:lnTo>
                  <a:lnTo>
                    <a:pt x="1947" y="1549"/>
                  </a:lnTo>
                  <a:lnTo>
                    <a:pt x="1989" y="1528"/>
                  </a:lnTo>
                  <a:lnTo>
                    <a:pt x="2051" y="1570"/>
                  </a:lnTo>
                  <a:lnTo>
                    <a:pt x="2051" y="1654"/>
                  </a:lnTo>
                  <a:lnTo>
                    <a:pt x="2030" y="1758"/>
                  </a:lnTo>
                  <a:lnTo>
                    <a:pt x="1947" y="1821"/>
                  </a:lnTo>
                  <a:lnTo>
                    <a:pt x="1842" y="1821"/>
                  </a:lnTo>
                  <a:lnTo>
                    <a:pt x="1737" y="1863"/>
                  </a:lnTo>
                  <a:lnTo>
                    <a:pt x="1612" y="1989"/>
                  </a:lnTo>
                  <a:lnTo>
                    <a:pt x="1528" y="2051"/>
                  </a:lnTo>
                  <a:lnTo>
                    <a:pt x="1424" y="2198"/>
                  </a:lnTo>
                  <a:lnTo>
                    <a:pt x="1340" y="2198"/>
                  </a:lnTo>
                  <a:lnTo>
                    <a:pt x="1256" y="2240"/>
                  </a:lnTo>
                  <a:lnTo>
                    <a:pt x="1298" y="2344"/>
                  </a:lnTo>
                  <a:lnTo>
                    <a:pt x="1403" y="2449"/>
                  </a:lnTo>
                  <a:lnTo>
                    <a:pt x="1403" y="2574"/>
                  </a:lnTo>
                  <a:lnTo>
                    <a:pt x="1340" y="2700"/>
                  </a:lnTo>
                  <a:lnTo>
                    <a:pt x="1256" y="2700"/>
                  </a:lnTo>
                  <a:lnTo>
                    <a:pt x="1152" y="2616"/>
                  </a:lnTo>
                  <a:lnTo>
                    <a:pt x="1193" y="2574"/>
                  </a:lnTo>
                  <a:lnTo>
                    <a:pt x="1214" y="2512"/>
                  </a:lnTo>
                  <a:lnTo>
                    <a:pt x="1131" y="2470"/>
                  </a:lnTo>
                  <a:lnTo>
                    <a:pt x="1089" y="2365"/>
                  </a:lnTo>
                  <a:lnTo>
                    <a:pt x="984" y="2261"/>
                  </a:lnTo>
                  <a:lnTo>
                    <a:pt x="942" y="2365"/>
                  </a:lnTo>
                  <a:lnTo>
                    <a:pt x="942" y="2407"/>
                  </a:lnTo>
                  <a:lnTo>
                    <a:pt x="1005" y="2574"/>
                  </a:lnTo>
                  <a:lnTo>
                    <a:pt x="921" y="2721"/>
                  </a:lnTo>
                  <a:lnTo>
                    <a:pt x="901" y="2867"/>
                  </a:lnTo>
                  <a:lnTo>
                    <a:pt x="817" y="2909"/>
                  </a:lnTo>
                  <a:lnTo>
                    <a:pt x="775" y="2909"/>
                  </a:lnTo>
                  <a:lnTo>
                    <a:pt x="691" y="3098"/>
                  </a:lnTo>
                  <a:lnTo>
                    <a:pt x="712" y="3118"/>
                  </a:lnTo>
                  <a:lnTo>
                    <a:pt x="733" y="3244"/>
                  </a:lnTo>
                  <a:lnTo>
                    <a:pt x="733" y="3390"/>
                  </a:lnTo>
                  <a:lnTo>
                    <a:pt x="880" y="3516"/>
                  </a:lnTo>
                  <a:lnTo>
                    <a:pt x="901" y="3516"/>
                  </a:lnTo>
                  <a:lnTo>
                    <a:pt x="942" y="3495"/>
                  </a:lnTo>
                  <a:lnTo>
                    <a:pt x="1005" y="3537"/>
                  </a:lnTo>
                  <a:lnTo>
                    <a:pt x="1005" y="3662"/>
                  </a:lnTo>
                  <a:lnTo>
                    <a:pt x="921" y="3746"/>
                  </a:lnTo>
                  <a:lnTo>
                    <a:pt x="921" y="3809"/>
                  </a:lnTo>
                  <a:lnTo>
                    <a:pt x="1005" y="3872"/>
                  </a:lnTo>
                  <a:lnTo>
                    <a:pt x="1005" y="4039"/>
                  </a:lnTo>
                  <a:lnTo>
                    <a:pt x="921" y="4081"/>
                  </a:lnTo>
                  <a:lnTo>
                    <a:pt x="880" y="4165"/>
                  </a:lnTo>
                  <a:lnTo>
                    <a:pt x="921" y="4186"/>
                  </a:lnTo>
                  <a:lnTo>
                    <a:pt x="984" y="4290"/>
                  </a:lnTo>
                  <a:lnTo>
                    <a:pt x="942" y="4478"/>
                  </a:lnTo>
                  <a:lnTo>
                    <a:pt x="984" y="4771"/>
                  </a:lnTo>
                  <a:lnTo>
                    <a:pt x="901" y="4855"/>
                  </a:lnTo>
                  <a:lnTo>
                    <a:pt x="880" y="4918"/>
                  </a:lnTo>
                  <a:lnTo>
                    <a:pt x="942" y="5022"/>
                  </a:lnTo>
                  <a:lnTo>
                    <a:pt x="1047" y="4981"/>
                  </a:lnTo>
                  <a:lnTo>
                    <a:pt x="1047" y="4981"/>
                  </a:lnTo>
                  <a:lnTo>
                    <a:pt x="1026" y="5064"/>
                  </a:lnTo>
                  <a:lnTo>
                    <a:pt x="1089" y="5127"/>
                  </a:lnTo>
                  <a:lnTo>
                    <a:pt x="1152" y="5127"/>
                  </a:lnTo>
                  <a:lnTo>
                    <a:pt x="1152" y="5190"/>
                  </a:lnTo>
                  <a:lnTo>
                    <a:pt x="1110" y="5274"/>
                  </a:lnTo>
                  <a:lnTo>
                    <a:pt x="1047" y="5378"/>
                  </a:lnTo>
                  <a:lnTo>
                    <a:pt x="817" y="5608"/>
                  </a:lnTo>
                  <a:lnTo>
                    <a:pt x="775" y="5713"/>
                  </a:lnTo>
                  <a:lnTo>
                    <a:pt x="608" y="5859"/>
                  </a:lnTo>
                  <a:lnTo>
                    <a:pt x="398" y="5922"/>
                  </a:lnTo>
                  <a:lnTo>
                    <a:pt x="210" y="6048"/>
                  </a:lnTo>
                  <a:lnTo>
                    <a:pt x="64" y="6278"/>
                  </a:lnTo>
                  <a:lnTo>
                    <a:pt x="43" y="6466"/>
                  </a:lnTo>
                  <a:lnTo>
                    <a:pt x="1" y="6571"/>
                  </a:lnTo>
                  <a:lnTo>
                    <a:pt x="189" y="6655"/>
                  </a:lnTo>
                  <a:lnTo>
                    <a:pt x="377" y="6780"/>
                  </a:lnTo>
                  <a:lnTo>
                    <a:pt x="629" y="6947"/>
                  </a:lnTo>
                  <a:lnTo>
                    <a:pt x="733" y="6947"/>
                  </a:lnTo>
                  <a:lnTo>
                    <a:pt x="880" y="7094"/>
                  </a:lnTo>
                  <a:lnTo>
                    <a:pt x="838" y="7178"/>
                  </a:lnTo>
                  <a:lnTo>
                    <a:pt x="880" y="7261"/>
                  </a:lnTo>
                  <a:lnTo>
                    <a:pt x="1047" y="7282"/>
                  </a:lnTo>
                  <a:lnTo>
                    <a:pt x="1256" y="7366"/>
                  </a:lnTo>
                  <a:lnTo>
                    <a:pt x="1319" y="7408"/>
                  </a:lnTo>
                  <a:lnTo>
                    <a:pt x="1507" y="7471"/>
                  </a:lnTo>
                  <a:lnTo>
                    <a:pt x="1570" y="7387"/>
                  </a:lnTo>
                  <a:lnTo>
                    <a:pt x="1570" y="7282"/>
                  </a:lnTo>
                  <a:lnTo>
                    <a:pt x="1654" y="7199"/>
                  </a:lnTo>
                  <a:lnTo>
                    <a:pt x="1717" y="7199"/>
                  </a:lnTo>
                  <a:lnTo>
                    <a:pt x="1863" y="7282"/>
                  </a:lnTo>
                  <a:lnTo>
                    <a:pt x="1968" y="7303"/>
                  </a:lnTo>
                  <a:lnTo>
                    <a:pt x="1989" y="7387"/>
                  </a:lnTo>
                  <a:lnTo>
                    <a:pt x="2072" y="7429"/>
                  </a:lnTo>
                  <a:lnTo>
                    <a:pt x="2135" y="7429"/>
                  </a:lnTo>
                  <a:lnTo>
                    <a:pt x="2177" y="7512"/>
                  </a:lnTo>
                  <a:lnTo>
                    <a:pt x="2386" y="7575"/>
                  </a:lnTo>
                  <a:lnTo>
                    <a:pt x="2512" y="7596"/>
                  </a:lnTo>
                  <a:lnTo>
                    <a:pt x="2553" y="7638"/>
                  </a:lnTo>
                  <a:lnTo>
                    <a:pt x="2700" y="7805"/>
                  </a:lnTo>
                  <a:lnTo>
                    <a:pt x="2700" y="7910"/>
                  </a:lnTo>
                  <a:lnTo>
                    <a:pt x="2805" y="8098"/>
                  </a:lnTo>
                  <a:lnTo>
                    <a:pt x="2888" y="8098"/>
                  </a:lnTo>
                  <a:lnTo>
                    <a:pt x="3139" y="8203"/>
                  </a:lnTo>
                  <a:lnTo>
                    <a:pt x="3244" y="8349"/>
                  </a:lnTo>
                  <a:lnTo>
                    <a:pt x="3244" y="8517"/>
                  </a:lnTo>
                  <a:lnTo>
                    <a:pt x="3307" y="8517"/>
                  </a:lnTo>
                  <a:lnTo>
                    <a:pt x="3411" y="8559"/>
                  </a:lnTo>
                  <a:lnTo>
                    <a:pt x="3432" y="8684"/>
                  </a:lnTo>
                  <a:lnTo>
                    <a:pt x="3411" y="8768"/>
                  </a:lnTo>
                  <a:lnTo>
                    <a:pt x="3432" y="8852"/>
                  </a:lnTo>
                  <a:lnTo>
                    <a:pt x="3537" y="8872"/>
                  </a:lnTo>
                  <a:lnTo>
                    <a:pt x="3662" y="8852"/>
                  </a:lnTo>
                  <a:lnTo>
                    <a:pt x="3767" y="8872"/>
                  </a:lnTo>
                  <a:lnTo>
                    <a:pt x="3914" y="8872"/>
                  </a:lnTo>
                  <a:lnTo>
                    <a:pt x="3955" y="8831"/>
                  </a:lnTo>
                  <a:lnTo>
                    <a:pt x="4144" y="8747"/>
                  </a:lnTo>
                  <a:lnTo>
                    <a:pt x="4290" y="8768"/>
                  </a:lnTo>
                  <a:lnTo>
                    <a:pt x="4458" y="8852"/>
                  </a:lnTo>
                  <a:lnTo>
                    <a:pt x="4646" y="8747"/>
                  </a:lnTo>
                  <a:lnTo>
                    <a:pt x="4750" y="8747"/>
                  </a:lnTo>
                  <a:lnTo>
                    <a:pt x="4792" y="8831"/>
                  </a:lnTo>
                  <a:lnTo>
                    <a:pt x="4876" y="8831"/>
                  </a:lnTo>
                  <a:lnTo>
                    <a:pt x="4981" y="8872"/>
                  </a:lnTo>
                  <a:lnTo>
                    <a:pt x="5064" y="8956"/>
                  </a:lnTo>
                  <a:lnTo>
                    <a:pt x="5169" y="8935"/>
                  </a:lnTo>
                  <a:lnTo>
                    <a:pt x="5169" y="8998"/>
                  </a:lnTo>
                  <a:lnTo>
                    <a:pt x="4792" y="9626"/>
                  </a:lnTo>
                  <a:lnTo>
                    <a:pt x="4813" y="9709"/>
                  </a:lnTo>
                  <a:lnTo>
                    <a:pt x="4960" y="9688"/>
                  </a:lnTo>
                  <a:lnTo>
                    <a:pt x="5085" y="9688"/>
                  </a:lnTo>
                  <a:lnTo>
                    <a:pt x="5190" y="9772"/>
                  </a:lnTo>
                  <a:lnTo>
                    <a:pt x="5211" y="9898"/>
                  </a:lnTo>
                  <a:lnTo>
                    <a:pt x="5294" y="9584"/>
                  </a:lnTo>
                  <a:lnTo>
                    <a:pt x="5629" y="8370"/>
                  </a:lnTo>
                  <a:lnTo>
                    <a:pt x="5629" y="8308"/>
                  </a:lnTo>
                  <a:lnTo>
                    <a:pt x="5629" y="8098"/>
                  </a:lnTo>
                  <a:lnTo>
                    <a:pt x="5504" y="7847"/>
                  </a:lnTo>
                  <a:lnTo>
                    <a:pt x="5294" y="7680"/>
                  </a:lnTo>
                  <a:lnTo>
                    <a:pt x="5190" y="7533"/>
                  </a:lnTo>
                  <a:lnTo>
                    <a:pt x="5169" y="7219"/>
                  </a:lnTo>
                  <a:lnTo>
                    <a:pt x="5546" y="7094"/>
                  </a:lnTo>
                  <a:lnTo>
                    <a:pt x="5692" y="7199"/>
                  </a:lnTo>
                  <a:lnTo>
                    <a:pt x="5713" y="7094"/>
                  </a:lnTo>
                  <a:lnTo>
                    <a:pt x="5650" y="7010"/>
                  </a:lnTo>
                  <a:lnTo>
                    <a:pt x="5713" y="6968"/>
                  </a:lnTo>
                  <a:lnTo>
                    <a:pt x="5629" y="6801"/>
                  </a:lnTo>
                  <a:lnTo>
                    <a:pt x="5420" y="6738"/>
                  </a:lnTo>
                  <a:lnTo>
                    <a:pt x="5336" y="6592"/>
                  </a:lnTo>
                  <a:lnTo>
                    <a:pt x="5399" y="6424"/>
                  </a:lnTo>
                  <a:lnTo>
                    <a:pt x="6048" y="6424"/>
                  </a:lnTo>
                  <a:lnTo>
                    <a:pt x="6131" y="6341"/>
                  </a:lnTo>
                  <a:lnTo>
                    <a:pt x="6236" y="6341"/>
                  </a:lnTo>
                  <a:lnTo>
                    <a:pt x="6278" y="6383"/>
                  </a:lnTo>
                  <a:lnTo>
                    <a:pt x="6362" y="6383"/>
                  </a:lnTo>
                  <a:lnTo>
                    <a:pt x="6466" y="6257"/>
                  </a:lnTo>
                  <a:lnTo>
                    <a:pt x="6634" y="6215"/>
                  </a:lnTo>
                  <a:lnTo>
                    <a:pt x="6675" y="6320"/>
                  </a:lnTo>
                  <a:lnTo>
                    <a:pt x="6759" y="6424"/>
                  </a:lnTo>
                  <a:lnTo>
                    <a:pt x="6780" y="6550"/>
                  </a:lnTo>
                  <a:lnTo>
                    <a:pt x="6780" y="6696"/>
                  </a:lnTo>
                  <a:lnTo>
                    <a:pt x="6947" y="6675"/>
                  </a:lnTo>
                  <a:lnTo>
                    <a:pt x="6947" y="6571"/>
                  </a:lnTo>
                  <a:lnTo>
                    <a:pt x="6801" y="6278"/>
                  </a:lnTo>
                  <a:lnTo>
                    <a:pt x="6759" y="6131"/>
                  </a:lnTo>
                  <a:lnTo>
                    <a:pt x="6780" y="6069"/>
                  </a:lnTo>
                  <a:lnTo>
                    <a:pt x="6738" y="5964"/>
                  </a:lnTo>
                  <a:lnTo>
                    <a:pt x="6655" y="5922"/>
                  </a:lnTo>
                  <a:lnTo>
                    <a:pt x="6634" y="5839"/>
                  </a:lnTo>
                  <a:lnTo>
                    <a:pt x="6634" y="5818"/>
                  </a:lnTo>
                  <a:lnTo>
                    <a:pt x="6550" y="5839"/>
                  </a:lnTo>
                  <a:lnTo>
                    <a:pt x="6487" y="5839"/>
                  </a:lnTo>
                  <a:lnTo>
                    <a:pt x="6466" y="5734"/>
                  </a:lnTo>
                  <a:lnTo>
                    <a:pt x="6655" y="5399"/>
                  </a:lnTo>
                  <a:lnTo>
                    <a:pt x="6550" y="5106"/>
                  </a:lnTo>
                  <a:lnTo>
                    <a:pt x="6550" y="5022"/>
                  </a:lnTo>
                  <a:lnTo>
                    <a:pt x="6466" y="4960"/>
                  </a:lnTo>
                  <a:lnTo>
                    <a:pt x="6466" y="4771"/>
                  </a:lnTo>
                  <a:lnTo>
                    <a:pt x="6529" y="4604"/>
                  </a:lnTo>
                  <a:lnTo>
                    <a:pt x="6487" y="4541"/>
                  </a:lnTo>
                  <a:lnTo>
                    <a:pt x="6466" y="4332"/>
                  </a:lnTo>
                  <a:lnTo>
                    <a:pt x="6529" y="4248"/>
                  </a:lnTo>
                  <a:lnTo>
                    <a:pt x="6675" y="4227"/>
                  </a:lnTo>
                  <a:lnTo>
                    <a:pt x="6696" y="4144"/>
                  </a:lnTo>
                  <a:lnTo>
                    <a:pt x="6696" y="4039"/>
                  </a:lnTo>
                  <a:lnTo>
                    <a:pt x="6759" y="3955"/>
                  </a:lnTo>
                  <a:lnTo>
                    <a:pt x="6696" y="3725"/>
                  </a:lnTo>
                  <a:lnTo>
                    <a:pt x="6634" y="3662"/>
                  </a:lnTo>
                  <a:lnTo>
                    <a:pt x="6529" y="3662"/>
                  </a:lnTo>
                  <a:lnTo>
                    <a:pt x="6487" y="3725"/>
                  </a:lnTo>
                  <a:lnTo>
                    <a:pt x="6341" y="3704"/>
                  </a:lnTo>
                  <a:lnTo>
                    <a:pt x="6236" y="3704"/>
                  </a:lnTo>
                  <a:lnTo>
                    <a:pt x="6110" y="3746"/>
                  </a:lnTo>
                  <a:lnTo>
                    <a:pt x="6048" y="3725"/>
                  </a:lnTo>
                  <a:lnTo>
                    <a:pt x="5922" y="3662"/>
                  </a:lnTo>
                  <a:lnTo>
                    <a:pt x="5859" y="3704"/>
                  </a:lnTo>
                  <a:lnTo>
                    <a:pt x="5838" y="3662"/>
                  </a:lnTo>
                  <a:lnTo>
                    <a:pt x="5692" y="3704"/>
                  </a:lnTo>
                  <a:lnTo>
                    <a:pt x="5232" y="3286"/>
                  </a:lnTo>
                  <a:lnTo>
                    <a:pt x="5127" y="3223"/>
                  </a:lnTo>
                  <a:lnTo>
                    <a:pt x="4960" y="3202"/>
                  </a:lnTo>
                  <a:lnTo>
                    <a:pt x="4792" y="3223"/>
                  </a:lnTo>
                  <a:lnTo>
                    <a:pt x="4750" y="3244"/>
                  </a:lnTo>
                  <a:lnTo>
                    <a:pt x="4604" y="3202"/>
                  </a:lnTo>
                  <a:lnTo>
                    <a:pt x="4458" y="3202"/>
                  </a:lnTo>
                  <a:lnTo>
                    <a:pt x="4374" y="3244"/>
                  </a:lnTo>
                  <a:lnTo>
                    <a:pt x="4248" y="3202"/>
                  </a:lnTo>
                  <a:lnTo>
                    <a:pt x="4144" y="3181"/>
                  </a:lnTo>
                  <a:lnTo>
                    <a:pt x="3976" y="3118"/>
                  </a:lnTo>
                  <a:lnTo>
                    <a:pt x="3851" y="3014"/>
                  </a:lnTo>
                  <a:lnTo>
                    <a:pt x="3851" y="2909"/>
                  </a:lnTo>
                  <a:lnTo>
                    <a:pt x="3872" y="2867"/>
                  </a:lnTo>
                  <a:lnTo>
                    <a:pt x="3872" y="2784"/>
                  </a:lnTo>
                  <a:lnTo>
                    <a:pt x="3934" y="2658"/>
                  </a:lnTo>
                  <a:lnTo>
                    <a:pt x="3914" y="2554"/>
                  </a:lnTo>
                  <a:lnTo>
                    <a:pt x="3809" y="2386"/>
                  </a:lnTo>
                  <a:lnTo>
                    <a:pt x="3558" y="1968"/>
                  </a:lnTo>
                  <a:lnTo>
                    <a:pt x="3411" y="1968"/>
                  </a:lnTo>
                  <a:lnTo>
                    <a:pt x="3411" y="1926"/>
                  </a:lnTo>
                  <a:lnTo>
                    <a:pt x="3495" y="1737"/>
                  </a:lnTo>
                  <a:lnTo>
                    <a:pt x="3516" y="1549"/>
                  </a:lnTo>
                  <a:lnTo>
                    <a:pt x="3495" y="1445"/>
                  </a:lnTo>
                  <a:lnTo>
                    <a:pt x="3516" y="1319"/>
                  </a:lnTo>
                  <a:lnTo>
                    <a:pt x="3704" y="1047"/>
                  </a:lnTo>
                  <a:lnTo>
                    <a:pt x="3767" y="984"/>
                  </a:lnTo>
                  <a:lnTo>
                    <a:pt x="3872" y="838"/>
                  </a:lnTo>
                  <a:lnTo>
                    <a:pt x="3976" y="817"/>
                  </a:lnTo>
                  <a:lnTo>
                    <a:pt x="4039" y="775"/>
                  </a:lnTo>
                  <a:lnTo>
                    <a:pt x="4186" y="503"/>
                  </a:lnTo>
                  <a:lnTo>
                    <a:pt x="4499" y="377"/>
                  </a:lnTo>
                  <a:lnTo>
                    <a:pt x="4541" y="357"/>
                  </a:lnTo>
                  <a:lnTo>
                    <a:pt x="4604" y="357"/>
                  </a:lnTo>
                  <a:lnTo>
                    <a:pt x="4667" y="294"/>
                  </a:lnTo>
                  <a:lnTo>
                    <a:pt x="4688" y="210"/>
                  </a:lnTo>
                  <a:lnTo>
                    <a:pt x="4646" y="147"/>
                  </a:lnTo>
                  <a:lnTo>
                    <a:pt x="4437" y="43"/>
                  </a:lnTo>
                  <a:lnTo>
                    <a:pt x="435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965;p82">
              <a:extLst>
                <a:ext uri="{FF2B5EF4-FFF2-40B4-BE49-F238E27FC236}">
                  <a16:creationId xmlns:a16="http://schemas.microsoft.com/office/drawing/2014/main" id="{33FA30C5-C6A7-E932-84F5-FCC6CF7DFD38}"/>
                </a:ext>
              </a:extLst>
            </p:cNvPr>
            <p:cNvSpPr/>
            <p:nvPr/>
          </p:nvSpPr>
          <p:spPr>
            <a:xfrm>
              <a:off x="3195231" y="3136533"/>
              <a:ext cx="40867" cy="42852"/>
            </a:xfrm>
            <a:custGeom>
              <a:avLst/>
              <a:gdLst/>
              <a:ahLst/>
              <a:cxnLst/>
              <a:rect l="l" t="t" r="r" b="b"/>
              <a:pathLst>
                <a:path w="3432" h="3768" extrusionOk="0">
                  <a:moveTo>
                    <a:pt x="1193" y="1"/>
                  </a:moveTo>
                  <a:lnTo>
                    <a:pt x="1172" y="168"/>
                  </a:lnTo>
                  <a:lnTo>
                    <a:pt x="1025" y="168"/>
                  </a:lnTo>
                  <a:lnTo>
                    <a:pt x="732" y="336"/>
                  </a:lnTo>
                  <a:lnTo>
                    <a:pt x="607" y="377"/>
                  </a:lnTo>
                  <a:lnTo>
                    <a:pt x="440" y="440"/>
                  </a:lnTo>
                  <a:lnTo>
                    <a:pt x="523" y="587"/>
                  </a:lnTo>
                  <a:lnTo>
                    <a:pt x="523" y="649"/>
                  </a:lnTo>
                  <a:lnTo>
                    <a:pt x="565" y="733"/>
                  </a:lnTo>
                  <a:lnTo>
                    <a:pt x="544" y="901"/>
                  </a:lnTo>
                  <a:lnTo>
                    <a:pt x="335" y="1131"/>
                  </a:lnTo>
                  <a:lnTo>
                    <a:pt x="314" y="1235"/>
                  </a:lnTo>
                  <a:lnTo>
                    <a:pt x="356" y="1277"/>
                  </a:lnTo>
                  <a:lnTo>
                    <a:pt x="251" y="1445"/>
                  </a:lnTo>
                  <a:lnTo>
                    <a:pt x="126" y="1465"/>
                  </a:lnTo>
                  <a:lnTo>
                    <a:pt x="21" y="1591"/>
                  </a:lnTo>
                  <a:lnTo>
                    <a:pt x="84" y="1696"/>
                  </a:lnTo>
                  <a:lnTo>
                    <a:pt x="126" y="1800"/>
                  </a:lnTo>
                  <a:lnTo>
                    <a:pt x="105" y="1905"/>
                  </a:lnTo>
                  <a:lnTo>
                    <a:pt x="126" y="2072"/>
                  </a:lnTo>
                  <a:lnTo>
                    <a:pt x="84" y="2198"/>
                  </a:lnTo>
                  <a:lnTo>
                    <a:pt x="0" y="2261"/>
                  </a:lnTo>
                  <a:lnTo>
                    <a:pt x="84" y="2323"/>
                  </a:lnTo>
                  <a:lnTo>
                    <a:pt x="209" y="2386"/>
                  </a:lnTo>
                  <a:lnTo>
                    <a:pt x="314" y="2491"/>
                  </a:lnTo>
                  <a:lnTo>
                    <a:pt x="419" y="2574"/>
                  </a:lnTo>
                  <a:lnTo>
                    <a:pt x="440" y="2533"/>
                  </a:lnTo>
                  <a:lnTo>
                    <a:pt x="502" y="2386"/>
                  </a:lnTo>
                  <a:lnTo>
                    <a:pt x="544" y="2323"/>
                  </a:lnTo>
                  <a:lnTo>
                    <a:pt x="628" y="2219"/>
                  </a:lnTo>
                  <a:lnTo>
                    <a:pt x="628" y="2323"/>
                  </a:lnTo>
                  <a:lnTo>
                    <a:pt x="649" y="2428"/>
                  </a:lnTo>
                  <a:lnTo>
                    <a:pt x="649" y="2365"/>
                  </a:lnTo>
                  <a:lnTo>
                    <a:pt x="649" y="2282"/>
                  </a:lnTo>
                  <a:lnTo>
                    <a:pt x="712" y="2282"/>
                  </a:lnTo>
                  <a:lnTo>
                    <a:pt x="732" y="2428"/>
                  </a:lnTo>
                  <a:lnTo>
                    <a:pt x="712" y="2595"/>
                  </a:lnTo>
                  <a:lnTo>
                    <a:pt x="712" y="2700"/>
                  </a:lnTo>
                  <a:lnTo>
                    <a:pt x="649" y="2826"/>
                  </a:lnTo>
                  <a:lnTo>
                    <a:pt x="502" y="2951"/>
                  </a:lnTo>
                  <a:lnTo>
                    <a:pt x="544" y="2993"/>
                  </a:lnTo>
                  <a:lnTo>
                    <a:pt x="607" y="3139"/>
                  </a:lnTo>
                  <a:lnTo>
                    <a:pt x="502" y="3202"/>
                  </a:lnTo>
                  <a:lnTo>
                    <a:pt x="398" y="3328"/>
                  </a:lnTo>
                  <a:lnTo>
                    <a:pt x="419" y="3432"/>
                  </a:lnTo>
                  <a:lnTo>
                    <a:pt x="523" y="3432"/>
                  </a:lnTo>
                  <a:lnTo>
                    <a:pt x="649" y="3370"/>
                  </a:lnTo>
                  <a:lnTo>
                    <a:pt x="712" y="3453"/>
                  </a:lnTo>
                  <a:lnTo>
                    <a:pt x="879" y="3516"/>
                  </a:lnTo>
                  <a:lnTo>
                    <a:pt x="984" y="3537"/>
                  </a:lnTo>
                  <a:lnTo>
                    <a:pt x="1151" y="3767"/>
                  </a:lnTo>
                  <a:lnTo>
                    <a:pt x="1235" y="3767"/>
                  </a:lnTo>
                  <a:lnTo>
                    <a:pt x="1339" y="3662"/>
                  </a:lnTo>
                  <a:lnTo>
                    <a:pt x="1779" y="2721"/>
                  </a:lnTo>
                  <a:lnTo>
                    <a:pt x="1883" y="2637"/>
                  </a:lnTo>
                  <a:lnTo>
                    <a:pt x="2448" y="2470"/>
                  </a:lnTo>
                  <a:lnTo>
                    <a:pt x="2720" y="2282"/>
                  </a:lnTo>
                  <a:lnTo>
                    <a:pt x="3118" y="1905"/>
                  </a:lnTo>
                  <a:lnTo>
                    <a:pt x="3264" y="1549"/>
                  </a:lnTo>
                  <a:lnTo>
                    <a:pt x="3369" y="1549"/>
                  </a:lnTo>
                  <a:lnTo>
                    <a:pt x="3390" y="1486"/>
                  </a:lnTo>
                  <a:lnTo>
                    <a:pt x="3432" y="1361"/>
                  </a:lnTo>
                  <a:lnTo>
                    <a:pt x="3390" y="1235"/>
                  </a:lnTo>
                  <a:lnTo>
                    <a:pt x="3285" y="1026"/>
                  </a:lnTo>
                  <a:lnTo>
                    <a:pt x="3285" y="963"/>
                  </a:lnTo>
                  <a:lnTo>
                    <a:pt x="3264" y="859"/>
                  </a:lnTo>
                  <a:lnTo>
                    <a:pt x="3181" y="817"/>
                  </a:lnTo>
                  <a:lnTo>
                    <a:pt x="3160" y="733"/>
                  </a:lnTo>
                  <a:lnTo>
                    <a:pt x="3055" y="712"/>
                  </a:lnTo>
                  <a:lnTo>
                    <a:pt x="2909" y="629"/>
                  </a:lnTo>
                  <a:lnTo>
                    <a:pt x="2846" y="629"/>
                  </a:lnTo>
                  <a:lnTo>
                    <a:pt x="2762" y="712"/>
                  </a:lnTo>
                  <a:lnTo>
                    <a:pt x="2762" y="817"/>
                  </a:lnTo>
                  <a:lnTo>
                    <a:pt x="2699" y="901"/>
                  </a:lnTo>
                  <a:lnTo>
                    <a:pt x="2511" y="838"/>
                  </a:lnTo>
                  <a:lnTo>
                    <a:pt x="2448" y="796"/>
                  </a:lnTo>
                  <a:lnTo>
                    <a:pt x="2239" y="712"/>
                  </a:lnTo>
                  <a:lnTo>
                    <a:pt x="2072" y="691"/>
                  </a:lnTo>
                  <a:lnTo>
                    <a:pt x="2030" y="608"/>
                  </a:lnTo>
                  <a:lnTo>
                    <a:pt x="2072" y="524"/>
                  </a:lnTo>
                  <a:lnTo>
                    <a:pt x="1925" y="377"/>
                  </a:lnTo>
                  <a:lnTo>
                    <a:pt x="1821" y="377"/>
                  </a:lnTo>
                  <a:lnTo>
                    <a:pt x="1569" y="210"/>
                  </a:lnTo>
                  <a:lnTo>
                    <a:pt x="1381" y="85"/>
                  </a:lnTo>
                  <a:lnTo>
                    <a:pt x="119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966;p82">
              <a:extLst>
                <a:ext uri="{FF2B5EF4-FFF2-40B4-BE49-F238E27FC236}">
                  <a16:creationId xmlns:a16="http://schemas.microsoft.com/office/drawing/2014/main" id="{B6B38EF5-8621-979F-55BF-C3EBC3F8B053}"/>
                </a:ext>
              </a:extLst>
            </p:cNvPr>
            <p:cNvSpPr/>
            <p:nvPr/>
          </p:nvSpPr>
          <p:spPr>
            <a:xfrm>
              <a:off x="3192980" y="3146290"/>
              <a:ext cx="88711" cy="124938"/>
            </a:xfrm>
            <a:custGeom>
              <a:avLst/>
              <a:gdLst/>
              <a:ahLst/>
              <a:cxnLst/>
              <a:rect l="l" t="t" r="r" b="b"/>
              <a:pathLst>
                <a:path w="7450" h="10986" extrusionOk="0">
                  <a:moveTo>
                    <a:pt x="3453" y="1"/>
                  </a:moveTo>
                  <a:lnTo>
                    <a:pt x="3474" y="105"/>
                  </a:lnTo>
                  <a:lnTo>
                    <a:pt x="3474" y="168"/>
                  </a:lnTo>
                  <a:lnTo>
                    <a:pt x="3579" y="377"/>
                  </a:lnTo>
                  <a:lnTo>
                    <a:pt x="3621" y="503"/>
                  </a:lnTo>
                  <a:lnTo>
                    <a:pt x="3579" y="628"/>
                  </a:lnTo>
                  <a:lnTo>
                    <a:pt x="3558" y="691"/>
                  </a:lnTo>
                  <a:lnTo>
                    <a:pt x="3453" y="691"/>
                  </a:lnTo>
                  <a:lnTo>
                    <a:pt x="3307" y="1047"/>
                  </a:lnTo>
                  <a:lnTo>
                    <a:pt x="2909" y="1424"/>
                  </a:lnTo>
                  <a:lnTo>
                    <a:pt x="2637" y="1612"/>
                  </a:lnTo>
                  <a:lnTo>
                    <a:pt x="2072" y="1779"/>
                  </a:lnTo>
                  <a:lnTo>
                    <a:pt x="1968" y="1863"/>
                  </a:lnTo>
                  <a:lnTo>
                    <a:pt x="1528" y="2804"/>
                  </a:lnTo>
                  <a:lnTo>
                    <a:pt x="1424" y="2909"/>
                  </a:lnTo>
                  <a:lnTo>
                    <a:pt x="1340" y="2909"/>
                  </a:lnTo>
                  <a:lnTo>
                    <a:pt x="1173" y="2679"/>
                  </a:lnTo>
                  <a:lnTo>
                    <a:pt x="1068" y="2658"/>
                  </a:lnTo>
                  <a:lnTo>
                    <a:pt x="901" y="2595"/>
                  </a:lnTo>
                  <a:lnTo>
                    <a:pt x="838" y="2512"/>
                  </a:lnTo>
                  <a:lnTo>
                    <a:pt x="712" y="2574"/>
                  </a:lnTo>
                  <a:lnTo>
                    <a:pt x="608" y="2574"/>
                  </a:lnTo>
                  <a:lnTo>
                    <a:pt x="587" y="2470"/>
                  </a:lnTo>
                  <a:lnTo>
                    <a:pt x="691" y="2344"/>
                  </a:lnTo>
                  <a:lnTo>
                    <a:pt x="796" y="2281"/>
                  </a:lnTo>
                  <a:lnTo>
                    <a:pt x="733" y="2135"/>
                  </a:lnTo>
                  <a:lnTo>
                    <a:pt x="691" y="2093"/>
                  </a:lnTo>
                  <a:lnTo>
                    <a:pt x="398" y="2240"/>
                  </a:lnTo>
                  <a:lnTo>
                    <a:pt x="294" y="2344"/>
                  </a:lnTo>
                  <a:lnTo>
                    <a:pt x="105" y="2512"/>
                  </a:lnTo>
                  <a:lnTo>
                    <a:pt x="64" y="2679"/>
                  </a:lnTo>
                  <a:lnTo>
                    <a:pt x="1" y="2784"/>
                  </a:lnTo>
                  <a:lnTo>
                    <a:pt x="22" y="2825"/>
                  </a:lnTo>
                  <a:lnTo>
                    <a:pt x="105" y="2909"/>
                  </a:lnTo>
                  <a:lnTo>
                    <a:pt x="126" y="2993"/>
                  </a:lnTo>
                  <a:lnTo>
                    <a:pt x="64" y="3035"/>
                  </a:lnTo>
                  <a:lnTo>
                    <a:pt x="64" y="3097"/>
                  </a:lnTo>
                  <a:lnTo>
                    <a:pt x="189" y="3202"/>
                  </a:lnTo>
                  <a:lnTo>
                    <a:pt x="273" y="3348"/>
                  </a:lnTo>
                  <a:lnTo>
                    <a:pt x="231" y="3495"/>
                  </a:lnTo>
                  <a:lnTo>
                    <a:pt x="168" y="3495"/>
                  </a:lnTo>
                  <a:lnTo>
                    <a:pt x="85" y="3516"/>
                  </a:lnTo>
                  <a:lnTo>
                    <a:pt x="22" y="3621"/>
                  </a:lnTo>
                  <a:lnTo>
                    <a:pt x="126" y="3704"/>
                  </a:lnTo>
                  <a:lnTo>
                    <a:pt x="231" y="3746"/>
                  </a:lnTo>
                  <a:lnTo>
                    <a:pt x="419" y="3872"/>
                  </a:lnTo>
                  <a:lnTo>
                    <a:pt x="587" y="3913"/>
                  </a:lnTo>
                  <a:lnTo>
                    <a:pt x="817" y="4060"/>
                  </a:lnTo>
                  <a:lnTo>
                    <a:pt x="921" y="4081"/>
                  </a:lnTo>
                  <a:lnTo>
                    <a:pt x="963" y="4185"/>
                  </a:lnTo>
                  <a:lnTo>
                    <a:pt x="1068" y="4374"/>
                  </a:lnTo>
                  <a:lnTo>
                    <a:pt x="1110" y="4541"/>
                  </a:lnTo>
                  <a:lnTo>
                    <a:pt x="1173" y="4667"/>
                  </a:lnTo>
                  <a:lnTo>
                    <a:pt x="1424" y="4771"/>
                  </a:lnTo>
                  <a:lnTo>
                    <a:pt x="1486" y="4960"/>
                  </a:lnTo>
                  <a:lnTo>
                    <a:pt x="1549" y="5106"/>
                  </a:lnTo>
                  <a:lnTo>
                    <a:pt x="1591" y="5211"/>
                  </a:lnTo>
                  <a:lnTo>
                    <a:pt x="1633" y="5399"/>
                  </a:lnTo>
                  <a:lnTo>
                    <a:pt x="1696" y="5525"/>
                  </a:lnTo>
                  <a:lnTo>
                    <a:pt x="1800" y="5587"/>
                  </a:lnTo>
                  <a:lnTo>
                    <a:pt x="1905" y="5797"/>
                  </a:lnTo>
                  <a:lnTo>
                    <a:pt x="1905" y="5922"/>
                  </a:lnTo>
                  <a:lnTo>
                    <a:pt x="1884" y="5964"/>
                  </a:lnTo>
                  <a:lnTo>
                    <a:pt x="1989" y="6152"/>
                  </a:lnTo>
                  <a:lnTo>
                    <a:pt x="2177" y="6382"/>
                  </a:lnTo>
                  <a:lnTo>
                    <a:pt x="2219" y="6487"/>
                  </a:lnTo>
                  <a:lnTo>
                    <a:pt x="2198" y="6592"/>
                  </a:lnTo>
                  <a:lnTo>
                    <a:pt x="2219" y="6675"/>
                  </a:lnTo>
                  <a:lnTo>
                    <a:pt x="2302" y="6696"/>
                  </a:lnTo>
                  <a:lnTo>
                    <a:pt x="2491" y="6885"/>
                  </a:lnTo>
                  <a:lnTo>
                    <a:pt x="2533" y="6989"/>
                  </a:lnTo>
                  <a:lnTo>
                    <a:pt x="2574" y="7157"/>
                  </a:lnTo>
                  <a:lnTo>
                    <a:pt x="2616" y="7219"/>
                  </a:lnTo>
                  <a:lnTo>
                    <a:pt x="2784" y="7282"/>
                  </a:lnTo>
                  <a:lnTo>
                    <a:pt x="2805" y="7408"/>
                  </a:lnTo>
                  <a:lnTo>
                    <a:pt x="2951" y="7680"/>
                  </a:lnTo>
                  <a:lnTo>
                    <a:pt x="3014" y="7805"/>
                  </a:lnTo>
                  <a:lnTo>
                    <a:pt x="3202" y="8056"/>
                  </a:lnTo>
                  <a:lnTo>
                    <a:pt x="3202" y="8203"/>
                  </a:lnTo>
                  <a:lnTo>
                    <a:pt x="3139" y="8203"/>
                  </a:lnTo>
                  <a:lnTo>
                    <a:pt x="3098" y="8161"/>
                  </a:lnTo>
                  <a:lnTo>
                    <a:pt x="3098" y="8224"/>
                  </a:lnTo>
                  <a:lnTo>
                    <a:pt x="3118" y="8328"/>
                  </a:lnTo>
                  <a:lnTo>
                    <a:pt x="3118" y="8412"/>
                  </a:lnTo>
                  <a:lnTo>
                    <a:pt x="3160" y="8412"/>
                  </a:lnTo>
                  <a:lnTo>
                    <a:pt x="3244" y="8454"/>
                  </a:lnTo>
                  <a:lnTo>
                    <a:pt x="3265" y="8538"/>
                  </a:lnTo>
                  <a:lnTo>
                    <a:pt x="3244" y="8579"/>
                  </a:lnTo>
                  <a:lnTo>
                    <a:pt x="3432" y="8726"/>
                  </a:lnTo>
                  <a:lnTo>
                    <a:pt x="3621" y="8789"/>
                  </a:lnTo>
                  <a:lnTo>
                    <a:pt x="3642" y="8872"/>
                  </a:lnTo>
                  <a:lnTo>
                    <a:pt x="3725" y="8977"/>
                  </a:lnTo>
                  <a:lnTo>
                    <a:pt x="3830" y="8998"/>
                  </a:lnTo>
                  <a:lnTo>
                    <a:pt x="3872" y="9061"/>
                  </a:lnTo>
                  <a:lnTo>
                    <a:pt x="3893" y="9165"/>
                  </a:lnTo>
                  <a:lnTo>
                    <a:pt x="3976" y="9207"/>
                  </a:lnTo>
                  <a:lnTo>
                    <a:pt x="4165" y="9186"/>
                  </a:lnTo>
                  <a:lnTo>
                    <a:pt x="4206" y="9144"/>
                  </a:lnTo>
                  <a:lnTo>
                    <a:pt x="4186" y="9207"/>
                  </a:lnTo>
                  <a:lnTo>
                    <a:pt x="4269" y="9354"/>
                  </a:lnTo>
                  <a:lnTo>
                    <a:pt x="4458" y="9416"/>
                  </a:lnTo>
                  <a:lnTo>
                    <a:pt x="4562" y="9500"/>
                  </a:lnTo>
                  <a:lnTo>
                    <a:pt x="4562" y="9605"/>
                  </a:lnTo>
                  <a:lnTo>
                    <a:pt x="4667" y="9667"/>
                  </a:lnTo>
                  <a:lnTo>
                    <a:pt x="4792" y="9709"/>
                  </a:lnTo>
                  <a:lnTo>
                    <a:pt x="4834" y="9688"/>
                  </a:lnTo>
                  <a:lnTo>
                    <a:pt x="4939" y="9709"/>
                  </a:lnTo>
                  <a:lnTo>
                    <a:pt x="5148" y="9835"/>
                  </a:lnTo>
                  <a:lnTo>
                    <a:pt x="5315" y="9919"/>
                  </a:lnTo>
                  <a:lnTo>
                    <a:pt x="5420" y="9919"/>
                  </a:lnTo>
                  <a:lnTo>
                    <a:pt x="5462" y="9939"/>
                  </a:lnTo>
                  <a:lnTo>
                    <a:pt x="5504" y="10023"/>
                  </a:lnTo>
                  <a:lnTo>
                    <a:pt x="5650" y="10128"/>
                  </a:lnTo>
                  <a:lnTo>
                    <a:pt x="5755" y="10191"/>
                  </a:lnTo>
                  <a:lnTo>
                    <a:pt x="5859" y="10316"/>
                  </a:lnTo>
                  <a:lnTo>
                    <a:pt x="5943" y="10337"/>
                  </a:lnTo>
                  <a:lnTo>
                    <a:pt x="5985" y="10421"/>
                  </a:lnTo>
                  <a:lnTo>
                    <a:pt x="5964" y="10463"/>
                  </a:lnTo>
                  <a:lnTo>
                    <a:pt x="5964" y="10546"/>
                  </a:lnTo>
                  <a:lnTo>
                    <a:pt x="6090" y="10567"/>
                  </a:lnTo>
                  <a:lnTo>
                    <a:pt x="6236" y="10630"/>
                  </a:lnTo>
                  <a:lnTo>
                    <a:pt x="6403" y="10776"/>
                  </a:lnTo>
                  <a:lnTo>
                    <a:pt x="6550" y="10944"/>
                  </a:lnTo>
                  <a:lnTo>
                    <a:pt x="6655" y="10965"/>
                  </a:lnTo>
                  <a:lnTo>
                    <a:pt x="6675" y="10986"/>
                  </a:lnTo>
                  <a:lnTo>
                    <a:pt x="6801" y="10923"/>
                  </a:lnTo>
                  <a:lnTo>
                    <a:pt x="6927" y="10839"/>
                  </a:lnTo>
                  <a:lnTo>
                    <a:pt x="7010" y="10839"/>
                  </a:lnTo>
                  <a:lnTo>
                    <a:pt x="7115" y="10776"/>
                  </a:lnTo>
                  <a:lnTo>
                    <a:pt x="7178" y="10672"/>
                  </a:lnTo>
                  <a:lnTo>
                    <a:pt x="7073" y="10567"/>
                  </a:lnTo>
                  <a:lnTo>
                    <a:pt x="7094" y="10463"/>
                  </a:lnTo>
                  <a:lnTo>
                    <a:pt x="7136" y="10400"/>
                  </a:lnTo>
                  <a:lnTo>
                    <a:pt x="7240" y="10421"/>
                  </a:lnTo>
                  <a:lnTo>
                    <a:pt x="7219" y="10337"/>
                  </a:lnTo>
                  <a:lnTo>
                    <a:pt x="7136" y="10316"/>
                  </a:lnTo>
                  <a:lnTo>
                    <a:pt x="7094" y="10253"/>
                  </a:lnTo>
                  <a:lnTo>
                    <a:pt x="7199" y="10086"/>
                  </a:lnTo>
                  <a:lnTo>
                    <a:pt x="7324" y="10002"/>
                  </a:lnTo>
                  <a:lnTo>
                    <a:pt x="7429" y="9835"/>
                  </a:lnTo>
                  <a:lnTo>
                    <a:pt x="7450" y="9709"/>
                  </a:lnTo>
                  <a:lnTo>
                    <a:pt x="7282" y="9312"/>
                  </a:lnTo>
                  <a:lnTo>
                    <a:pt x="7324" y="9207"/>
                  </a:lnTo>
                  <a:lnTo>
                    <a:pt x="7324" y="9082"/>
                  </a:lnTo>
                  <a:lnTo>
                    <a:pt x="7303" y="8998"/>
                  </a:lnTo>
                  <a:lnTo>
                    <a:pt x="7282" y="8872"/>
                  </a:lnTo>
                  <a:lnTo>
                    <a:pt x="7324" y="8789"/>
                  </a:lnTo>
                  <a:lnTo>
                    <a:pt x="7387" y="8621"/>
                  </a:lnTo>
                  <a:lnTo>
                    <a:pt x="7345" y="8245"/>
                  </a:lnTo>
                  <a:lnTo>
                    <a:pt x="7303" y="8098"/>
                  </a:lnTo>
                  <a:lnTo>
                    <a:pt x="7387" y="7910"/>
                  </a:lnTo>
                  <a:lnTo>
                    <a:pt x="7387" y="7491"/>
                  </a:lnTo>
                  <a:lnTo>
                    <a:pt x="7450" y="7324"/>
                  </a:lnTo>
                  <a:lnTo>
                    <a:pt x="7450" y="7261"/>
                  </a:lnTo>
                  <a:lnTo>
                    <a:pt x="6927" y="6487"/>
                  </a:lnTo>
                  <a:lnTo>
                    <a:pt x="6906" y="6487"/>
                  </a:lnTo>
                  <a:lnTo>
                    <a:pt x="6864" y="6466"/>
                  </a:lnTo>
                  <a:lnTo>
                    <a:pt x="6675" y="6466"/>
                  </a:lnTo>
                  <a:lnTo>
                    <a:pt x="6571" y="6529"/>
                  </a:lnTo>
                  <a:lnTo>
                    <a:pt x="6445" y="6529"/>
                  </a:lnTo>
                  <a:lnTo>
                    <a:pt x="6383" y="6466"/>
                  </a:lnTo>
                  <a:lnTo>
                    <a:pt x="6362" y="6341"/>
                  </a:lnTo>
                  <a:lnTo>
                    <a:pt x="6341" y="6006"/>
                  </a:lnTo>
                  <a:lnTo>
                    <a:pt x="6341" y="5797"/>
                  </a:lnTo>
                  <a:lnTo>
                    <a:pt x="6383" y="5734"/>
                  </a:lnTo>
                  <a:lnTo>
                    <a:pt x="6403" y="5608"/>
                  </a:lnTo>
                  <a:lnTo>
                    <a:pt x="6362" y="5545"/>
                  </a:lnTo>
                  <a:lnTo>
                    <a:pt x="6152" y="5650"/>
                  </a:lnTo>
                  <a:lnTo>
                    <a:pt x="5922" y="5901"/>
                  </a:lnTo>
                  <a:lnTo>
                    <a:pt x="5608" y="5859"/>
                  </a:lnTo>
                  <a:lnTo>
                    <a:pt x="5357" y="5859"/>
                  </a:lnTo>
                  <a:lnTo>
                    <a:pt x="5315" y="5713"/>
                  </a:lnTo>
                  <a:lnTo>
                    <a:pt x="5211" y="5525"/>
                  </a:lnTo>
                  <a:lnTo>
                    <a:pt x="5023" y="5483"/>
                  </a:lnTo>
                  <a:lnTo>
                    <a:pt x="4688" y="5525"/>
                  </a:lnTo>
                  <a:lnTo>
                    <a:pt x="4813" y="5336"/>
                  </a:lnTo>
                  <a:lnTo>
                    <a:pt x="4520" y="4876"/>
                  </a:lnTo>
                  <a:lnTo>
                    <a:pt x="4374" y="4709"/>
                  </a:lnTo>
                  <a:lnTo>
                    <a:pt x="4395" y="4646"/>
                  </a:lnTo>
                  <a:lnTo>
                    <a:pt x="4374" y="4541"/>
                  </a:lnTo>
                  <a:lnTo>
                    <a:pt x="4416" y="4437"/>
                  </a:lnTo>
                  <a:lnTo>
                    <a:pt x="4416" y="4290"/>
                  </a:lnTo>
                  <a:lnTo>
                    <a:pt x="4395" y="4227"/>
                  </a:lnTo>
                  <a:lnTo>
                    <a:pt x="4458" y="4165"/>
                  </a:lnTo>
                  <a:lnTo>
                    <a:pt x="4458" y="4039"/>
                  </a:lnTo>
                  <a:lnTo>
                    <a:pt x="4625" y="3934"/>
                  </a:lnTo>
                  <a:lnTo>
                    <a:pt x="4709" y="3955"/>
                  </a:lnTo>
                  <a:lnTo>
                    <a:pt x="4792" y="3851"/>
                  </a:lnTo>
                  <a:lnTo>
                    <a:pt x="4730" y="3746"/>
                  </a:lnTo>
                  <a:lnTo>
                    <a:pt x="4688" y="3558"/>
                  </a:lnTo>
                  <a:lnTo>
                    <a:pt x="4834" y="3411"/>
                  </a:lnTo>
                  <a:lnTo>
                    <a:pt x="4813" y="3307"/>
                  </a:lnTo>
                  <a:lnTo>
                    <a:pt x="4897" y="3223"/>
                  </a:lnTo>
                  <a:lnTo>
                    <a:pt x="4876" y="3076"/>
                  </a:lnTo>
                  <a:lnTo>
                    <a:pt x="4981" y="3014"/>
                  </a:lnTo>
                  <a:lnTo>
                    <a:pt x="5106" y="2930"/>
                  </a:lnTo>
                  <a:lnTo>
                    <a:pt x="5232" y="2825"/>
                  </a:lnTo>
                  <a:lnTo>
                    <a:pt x="5295" y="2804"/>
                  </a:lnTo>
                  <a:lnTo>
                    <a:pt x="5357" y="2721"/>
                  </a:lnTo>
                  <a:lnTo>
                    <a:pt x="5650" y="2679"/>
                  </a:lnTo>
                  <a:lnTo>
                    <a:pt x="6069" y="2553"/>
                  </a:lnTo>
                  <a:lnTo>
                    <a:pt x="6090" y="2449"/>
                  </a:lnTo>
                  <a:lnTo>
                    <a:pt x="6152" y="2470"/>
                  </a:lnTo>
                  <a:lnTo>
                    <a:pt x="6299" y="2470"/>
                  </a:lnTo>
                  <a:lnTo>
                    <a:pt x="6445" y="2553"/>
                  </a:lnTo>
                  <a:lnTo>
                    <a:pt x="6445" y="2574"/>
                  </a:lnTo>
                  <a:lnTo>
                    <a:pt x="6550" y="2595"/>
                  </a:lnTo>
                  <a:lnTo>
                    <a:pt x="6592" y="2512"/>
                  </a:lnTo>
                  <a:lnTo>
                    <a:pt x="6592" y="2470"/>
                  </a:lnTo>
                  <a:lnTo>
                    <a:pt x="6571" y="2344"/>
                  </a:lnTo>
                  <a:lnTo>
                    <a:pt x="6466" y="2260"/>
                  </a:lnTo>
                  <a:lnTo>
                    <a:pt x="6341" y="2260"/>
                  </a:lnTo>
                  <a:lnTo>
                    <a:pt x="6194" y="2281"/>
                  </a:lnTo>
                  <a:lnTo>
                    <a:pt x="6173" y="2198"/>
                  </a:lnTo>
                  <a:lnTo>
                    <a:pt x="6550" y="1570"/>
                  </a:lnTo>
                  <a:lnTo>
                    <a:pt x="6550" y="1507"/>
                  </a:lnTo>
                  <a:lnTo>
                    <a:pt x="6445" y="1528"/>
                  </a:lnTo>
                  <a:lnTo>
                    <a:pt x="6362" y="1444"/>
                  </a:lnTo>
                  <a:lnTo>
                    <a:pt x="6257" y="1403"/>
                  </a:lnTo>
                  <a:lnTo>
                    <a:pt x="6173" y="1403"/>
                  </a:lnTo>
                  <a:lnTo>
                    <a:pt x="6131" y="1319"/>
                  </a:lnTo>
                  <a:lnTo>
                    <a:pt x="6027" y="1319"/>
                  </a:lnTo>
                  <a:lnTo>
                    <a:pt x="5839" y="1424"/>
                  </a:lnTo>
                  <a:lnTo>
                    <a:pt x="5671" y="1340"/>
                  </a:lnTo>
                  <a:lnTo>
                    <a:pt x="5525" y="1319"/>
                  </a:lnTo>
                  <a:lnTo>
                    <a:pt x="5336" y="1403"/>
                  </a:lnTo>
                  <a:lnTo>
                    <a:pt x="5295" y="1444"/>
                  </a:lnTo>
                  <a:lnTo>
                    <a:pt x="5148" y="1444"/>
                  </a:lnTo>
                  <a:lnTo>
                    <a:pt x="5043" y="1424"/>
                  </a:lnTo>
                  <a:lnTo>
                    <a:pt x="4918" y="1444"/>
                  </a:lnTo>
                  <a:lnTo>
                    <a:pt x="4813" y="1424"/>
                  </a:lnTo>
                  <a:lnTo>
                    <a:pt x="4792" y="1340"/>
                  </a:lnTo>
                  <a:lnTo>
                    <a:pt x="4813" y="1256"/>
                  </a:lnTo>
                  <a:lnTo>
                    <a:pt x="4792" y="1131"/>
                  </a:lnTo>
                  <a:lnTo>
                    <a:pt x="4688" y="1089"/>
                  </a:lnTo>
                  <a:lnTo>
                    <a:pt x="4625" y="1089"/>
                  </a:lnTo>
                  <a:lnTo>
                    <a:pt x="4625" y="921"/>
                  </a:lnTo>
                  <a:lnTo>
                    <a:pt x="4520" y="775"/>
                  </a:lnTo>
                  <a:lnTo>
                    <a:pt x="4269" y="670"/>
                  </a:lnTo>
                  <a:lnTo>
                    <a:pt x="4186" y="670"/>
                  </a:lnTo>
                  <a:lnTo>
                    <a:pt x="4081" y="482"/>
                  </a:lnTo>
                  <a:lnTo>
                    <a:pt x="4081" y="377"/>
                  </a:lnTo>
                  <a:lnTo>
                    <a:pt x="3934" y="210"/>
                  </a:lnTo>
                  <a:lnTo>
                    <a:pt x="3893" y="168"/>
                  </a:lnTo>
                  <a:lnTo>
                    <a:pt x="3767" y="147"/>
                  </a:lnTo>
                  <a:lnTo>
                    <a:pt x="3558" y="84"/>
                  </a:lnTo>
                  <a:lnTo>
                    <a:pt x="351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967;p82">
              <a:extLst>
                <a:ext uri="{FF2B5EF4-FFF2-40B4-BE49-F238E27FC236}">
                  <a16:creationId xmlns:a16="http://schemas.microsoft.com/office/drawing/2014/main" id="{81DC2641-BD65-EE53-DC35-A02E7237DADE}"/>
                </a:ext>
              </a:extLst>
            </p:cNvPr>
            <p:cNvSpPr/>
            <p:nvPr/>
          </p:nvSpPr>
          <p:spPr>
            <a:xfrm>
              <a:off x="3275452" y="3211250"/>
              <a:ext cx="85722" cy="91389"/>
            </a:xfrm>
            <a:custGeom>
              <a:avLst/>
              <a:gdLst/>
              <a:ahLst/>
              <a:cxnLst/>
              <a:rect l="l" t="t" r="r" b="b"/>
              <a:pathLst>
                <a:path w="7199" h="8036" extrusionOk="0">
                  <a:moveTo>
                    <a:pt x="1967" y="1"/>
                  </a:moveTo>
                  <a:lnTo>
                    <a:pt x="1779" y="85"/>
                  </a:lnTo>
                  <a:lnTo>
                    <a:pt x="1612" y="126"/>
                  </a:lnTo>
                  <a:lnTo>
                    <a:pt x="1319" y="294"/>
                  </a:lnTo>
                  <a:lnTo>
                    <a:pt x="1235" y="545"/>
                  </a:lnTo>
                  <a:lnTo>
                    <a:pt x="1047" y="608"/>
                  </a:lnTo>
                  <a:lnTo>
                    <a:pt x="921" y="608"/>
                  </a:lnTo>
                  <a:lnTo>
                    <a:pt x="796" y="712"/>
                  </a:lnTo>
                  <a:lnTo>
                    <a:pt x="712" y="712"/>
                  </a:lnTo>
                  <a:lnTo>
                    <a:pt x="524" y="775"/>
                  </a:lnTo>
                  <a:lnTo>
                    <a:pt x="1" y="775"/>
                  </a:lnTo>
                  <a:lnTo>
                    <a:pt x="524" y="1549"/>
                  </a:lnTo>
                  <a:lnTo>
                    <a:pt x="524" y="1612"/>
                  </a:lnTo>
                  <a:lnTo>
                    <a:pt x="461" y="1779"/>
                  </a:lnTo>
                  <a:lnTo>
                    <a:pt x="461" y="2198"/>
                  </a:lnTo>
                  <a:lnTo>
                    <a:pt x="377" y="2386"/>
                  </a:lnTo>
                  <a:lnTo>
                    <a:pt x="419" y="2533"/>
                  </a:lnTo>
                  <a:lnTo>
                    <a:pt x="461" y="2909"/>
                  </a:lnTo>
                  <a:lnTo>
                    <a:pt x="398" y="3077"/>
                  </a:lnTo>
                  <a:lnTo>
                    <a:pt x="356" y="3160"/>
                  </a:lnTo>
                  <a:lnTo>
                    <a:pt x="377" y="3286"/>
                  </a:lnTo>
                  <a:lnTo>
                    <a:pt x="398" y="3370"/>
                  </a:lnTo>
                  <a:lnTo>
                    <a:pt x="398" y="3495"/>
                  </a:lnTo>
                  <a:lnTo>
                    <a:pt x="356" y="3600"/>
                  </a:lnTo>
                  <a:lnTo>
                    <a:pt x="524" y="3997"/>
                  </a:lnTo>
                  <a:lnTo>
                    <a:pt x="503" y="4123"/>
                  </a:lnTo>
                  <a:lnTo>
                    <a:pt x="398" y="4290"/>
                  </a:lnTo>
                  <a:lnTo>
                    <a:pt x="273" y="4374"/>
                  </a:lnTo>
                  <a:lnTo>
                    <a:pt x="168" y="4541"/>
                  </a:lnTo>
                  <a:lnTo>
                    <a:pt x="210" y="4604"/>
                  </a:lnTo>
                  <a:lnTo>
                    <a:pt x="293" y="4625"/>
                  </a:lnTo>
                  <a:lnTo>
                    <a:pt x="314" y="4709"/>
                  </a:lnTo>
                  <a:lnTo>
                    <a:pt x="356" y="4709"/>
                  </a:lnTo>
                  <a:lnTo>
                    <a:pt x="356" y="4834"/>
                  </a:lnTo>
                  <a:lnTo>
                    <a:pt x="482" y="4939"/>
                  </a:lnTo>
                  <a:lnTo>
                    <a:pt x="524" y="5002"/>
                  </a:lnTo>
                  <a:lnTo>
                    <a:pt x="565" y="5127"/>
                  </a:lnTo>
                  <a:lnTo>
                    <a:pt x="524" y="5232"/>
                  </a:lnTo>
                  <a:lnTo>
                    <a:pt x="524" y="5274"/>
                  </a:lnTo>
                  <a:lnTo>
                    <a:pt x="586" y="5483"/>
                  </a:lnTo>
                  <a:lnTo>
                    <a:pt x="670" y="5629"/>
                  </a:lnTo>
                  <a:lnTo>
                    <a:pt x="921" y="5839"/>
                  </a:lnTo>
                  <a:lnTo>
                    <a:pt x="942" y="5901"/>
                  </a:lnTo>
                  <a:lnTo>
                    <a:pt x="879" y="6090"/>
                  </a:lnTo>
                  <a:lnTo>
                    <a:pt x="921" y="6194"/>
                  </a:lnTo>
                  <a:lnTo>
                    <a:pt x="775" y="6508"/>
                  </a:lnTo>
                  <a:lnTo>
                    <a:pt x="879" y="6613"/>
                  </a:lnTo>
                  <a:lnTo>
                    <a:pt x="1130" y="6885"/>
                  </a:lnTo>
                  <a:lnTo>
                    <a:pt x="1570" y="8036"/>
                  </a:lnTo>
                  <a:lnTo>
                    <a:pt x="1737" y="8036"/>
                  </a:lnTo>
                  <a:lnTo>
                    <a:pt x="1758" y="7952"/>
                  </a:lnTo>
                  <a:lnTo>
                    <a:pt x="1863" y="7931"/>
                  </a:lnTo>
                  <a:lnTo>
                    <a:pt x="1863" y="7952"/>
                  </a:lnTo>
                  <a:lnTo>
                    <a:pt x="1946" y="7847"/>
                  </a:lnTo>
                  <a:lnTo>
                    <a:pt x="2051" y="7638"/>
                  </a:lnTo>
                  <a:lnTo>
                    <a:pt x="2260" y="7408"/>
                  </a:lnTo>
                  <a:lnTo>
                    <a:pt x="2407" y="7345"/>
                  </a:lnTo>
                  <a:lnTo>
                    <a:pt x="2553" y="7471"/>
                  </a:lnTo>
                  <a:lnTo>
                    <a:pt x="2721" y="7450"/>
                  </a:lnTo>
                  <a:lnTo>
                    <a:pt x="2804" y="7429"/>
                  </a:lnTo>
                  <a:lnTo>
                    <a:pt x="2930" y="7471"/>
                  </a:lnTo>
                  <a:lnTo>
                    <a:pt x="3139" y="7429"/>
                  </a:lnTo>
                  <a:lnTo>
                    <a:pt x="3244" y="7450"/>
                  </a:lnTo>
                  <a:lnTo>
                    <a:pt x="3286" y="7575"/>
                  </a:lnTo>
                  <a:lnTo>
                    <a:pt x="3348" y="7847"/>
                  </a:lnTo>
                  <a:lnTo>
                    <a:pt x="3411" y="7889"/>
                  </a:lnTo>
                  <a:lnTo>
                    <a:pt x="3453" y="7847"/>
                  </a:lnTo>
                  <a:lnTo>
                    <a:pt x="3453" y="7743"/>
                  </a:lnTo>
                  <a:lnTo>
                    <a:pt x="3516" y="7617"/>
                  </a:lnTo>
                  <a:lnTo>
                    <a:pt x="3516" y="7512"/>
                  </a:lnTo>
                  <a:lnTo>
                    <a:pt x="3620" y="7366"/>
                  </a:lnTo>
                  <a:lnTo>
                    <a:pt x="4227" y="7366"/>
                  </a:lnTo>
                  <a:lnTo>
                    <a:pt x="4353" y="7471"/>
                  </a:lnTo>
                  <a:lnTo>
                    <a:pt x="4374" y="7303"/>
                  </a:lnTo>
                  <a:lnTo>
                    <a:pt x="4541" y="6989"/>
                  </a:lnTo>
                  <a:lnTo>
                    <a:pt x="4562" y="6822"/>
                  </a:lnTo>
                  <a:lnTo>
                    <a:pt x="4541" y="6675"/>
                  </a:lnTo>
                  <a:lnTo>
                    <a:pt x="4478" y="6592"/>
                  </a:lnTo>
                  <a:lnTo>
                    <a:pt x="4667" y="6299"/>
                  </a:lnTo>
                  <a:lnTo>
                    <a:pt x="4750" y="6090"/>
                  </a:lnTo>
                  <a:lnTo>
                    <a:pt x="4750" y="5985"/>
                  </a:lnTo>
                  <a:lnTo>
                    <a:pt x="4876" y="5901"/>
                  </a:lnTo>
                  <a:lnTo>
                    <a:pt x="5650" y="5692"/>
                  </a:lnTo>
                  <a:lnTo>
                    <a:pt x="6319" y="5692"/>
                  </a:lnTo>
                  <a:lnTo>
                    <a:pt x="6696" y="5985"/>
                  </a:lnTo>
                  <a:lnTo>
                    <a:pt x="6780" y="5985"/>
                  </a:lnTo>
                  <a:lnTo>
                    <a:pt x="6864" y="6069"/>
                  </a:lnTo>
                  <a:lnTo>
                    <a:pt x="6926" y="5964"/>
                  </a:lnTo>
                  <a:lnTo>
                    <a:pt x="6905" y="5880"/>
                  </a:lnTo>
                  <a:lnTo>
                    <a:pt x="7198" y="5315"/>
                  </a:lnTo>
                  <a:lnTo>
                    <a:pt x="7177" y="5043"/>
                  </a:lnTo>
                  <a:lnTo>
                    <a:pt x="6884" y="4499"/>
                  </a:lnTo>
                  <a:lnTo>
                    <a:pt x="6571" y="4437"/>
                  </a:lnTo>
                  <a:lnTo>
                    <a:pt x="6591" y="4207"/>
                  </a:lnTo>
                  <a:lnTo>
                    <a:pt x="6550" y="3851"/>
                  </a:lnTo>
                  <a:lnTo>
                    <a:pt x="5524" y="3809"/>
                  </a:lnTo>
                  <a:lnTo>
                    <a:pt x="5545" y="3558"/>
                  </a:lnTo>
                  <a:lnTo>
                    <a:pt x="5315" y="3181"/>
                  </a:lnTo>
                  <a:lnTo>
                    <a:pt x="5399" y="3056"/>
                  </a:lnTo>
                  <a:lnTo>
                    <a:pt x="5336" y="2846"/>
                  </a:lnTo>
                  <a:lnTo>
                    <a:pt x="5378" y="2554"/>
                  </a:lnTo>
                  <a:lnTo>
                    <a:pt x="5315" y="2491"/>
                  </a:lnTo>
                  <a:lnTo>
                    <a:pt x="5106" y="2323"/>
                  </a:lnTo>
                  <a:lnTo>
                    <a:pt x="4771" y="2386"/>
                  </a:lnTo>
                  <a:lnTo>
                    <a:pt x="4604" y="2302"/>
                  </a:lnTo>
                  <a:lnTo>
                    <a:pt x="4499" y="2240"/>
                  </a:lnTo>
                  <a:lnTo>
                    <a:pt x="4457" y="2093"/>
                  </a:lnTo>
                  <a:lnTo>
                    <a:pt x="4290" y="2030"/>
                  </a:lnTo>
                  <a:lnTo>
                    <a:pt x="4060" y="1968"/>
                  </a:lnTo>
                  <a:lnTo>
                    <a:pt x="3955" y="1968"/>
                  </a:lnTo>
                  <a:lnTo>
                    <a:pt x="3746" y="1717"/>
                  </a:lnTo>
                  <a:lnTo>
                    <a:pt x="3620" y="1779"/>
                  </a:lnTo>
                  <a:lnTo>
                    <a:pt x="3411" y="1570"/>
                  </a:lnTo>
                  <a:lnTo>
                    <a:pt x="3181" y="1612"/>
                  </a:lnTo>
                  <a:lnTo>
                    <a:pt x="3118" y="1696"/>
                  </a:lnTo>
                  <a:lnTo>
                    <a:pt x="2993" y="1570"/>
                  </a:lnTo>
                  <a:lnTo>
                    <a:pt x="2804" y="1466"/>
                  </a:lnTo>
                  <a:lnTo>
                    <a:pt x="2679" y="1382"/>
                  </a:lnTo>
                  <a:lnTo>
                    <a:pt x="2616" y="1235"/>
                  </a:lnTo>
                  <a:lnTo>
                    <a:pt x="2490" y="1152"/>
                  </a:lnTo>
                  <a:lnTo>
                    <a:pt x="2407" y="942"/>
                  </a:lnTo>
                  <a:lnTo>
                    <a:pt x="2449" y="838"/>
                  </a:lnTo>
                  <a:lnTo>
                    <a:pt x="2386" y="545"/>
                  </a:lnTo>
                  <a:lnTo>
                    <a:pt x="2470" y="398"/>
                  </a:lnTo>
                  <a:lnTo>
                    <a:pt x="2407" y="189"/>
                  </a:lnTo>
                  <a:lnTo>
                    <a:pt x="2407" y="43"/>
                  </a:lnTo>
                  <a:lnTo>
                    <a:pt x="2365" y="1"/>
                  </a:lnTo>
                  <a:lnTo>
                    <a:pt x="2239" y="85"/>
                  </a:lnTo>
                  <a:lnTo>
                    <a:pt x="209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sp>
          <p:nvSpPr>
            <p:cNvPr id="39" name="Google Shape;2968;p82">
              <a:extLst>
                <a:ext uri="{FF2B5EF4-FFF2-40B4-BE49-F238E27FC236}">
                  <a16:creationId xmlns:a16="http://schemas.microsoft.com/office/drawing/2014/main" id="{12B7E98C-A699-215A-652F-F5CE8F1FC370}"/>
                </a:ext>
              </a:extLst>
            </p:cNvPr>
            <p:cNvSpPr/>
            <p:nvPr/>
          </p:nvSpPr>
          <p:spPr>
            <a:xfrm>
              <a:off x="3327273" y="3275982"/>
              <a:ext cx="58811" cy="59262"/>
            </a:xfrm>
            <a:custGeom>
              <a:avLst/>
              <a:gdLst/>
              <a:ahLst/>
              <a:cxnLst/>
              <a:rect l="l" t="t" r="r" b="b"/>
              <a:pathLst>
                <a:path w="4939" h="5211" extrusionOk="0">
                  <a:moveTo>
                    <a:pt x="1298" y="0"/>
                  </a:moveTo>
                  <a:lnTo>
                    <a:pt x="524" y="209"/>
                  </a:lnTo>
                  <a:lnTo>
                    <a:pt x="398" y="293"/>
                  </a:lnTo>
                  <a:lnTo>
                    <a:pt x="398" y="398"/>
                  </a:lnTo>
                  <a:lnTo>
                    <a:pt x="315" y="607"/>
                  </a:lnTo>
                  <a:lnTo>
                    <a:pt x="126" y="900"/>
                  </a:lnTo>
                  <a:lnTo>
                    <a:pt x="189" y="983"/>
                  </a:lnTo>
                  <a:lnTo>
                    <a:pt x="210" y="1130"/>
                  </a:lnTo>
                  <a:lnTo>
                    <a:pt x="189" y="1297"/>
                  </a:lnTo>
                  <a:lnTo>
                    <a:pt x="22" y="1611"/>
                  </a:lnTo>
                  <a:lnTo>
                    <a:pt x="1" y="1779"/>
                  </a:lnTo>
                  <a:lnTo>
                    <a:pt x="1" y="1820"/>
                  </a:lnTo>
                  <a:lnTo>
                    <a:pt x="126" y="1946"/>
                  </a:lnTo>
                  <a:lnTo>
                    <a:pt x="231" y="1967"/>
                  </a:lnTo>
                  <a:lnTo>
                    <a:pt x="398" y="2239"/>
                  </a:lnTo>
                  <a:lnTo>
                    <a:pt x="754" y="2595"/>
                  </a:lnTo>
                  <a:lnTo>
                    <a:pt x="879" y="2595"/>
                  </a:lnTo>
                  <a:lnTo>
                    <a:pt x="1026" y="2720"/>
                  </a:lnTo>
                  <a:lnTo>
                    <a:pt x="1131" y="2888"/>
                  </a:lnTo>
                  <a:lnTo>
                    <a:pt x="1465" y="2971"/>
                  </a:lnTo>
                  <a:lnTo>
                    <a:pt x="1695" y="3097"/>
                  </a:lnTo>
                  <a:lnTo>
                    <a:pt x="1800" y="3097"/>
                  </a:lnTo>
                  <a:lnTo>
                    <a:pt x="2030" y="3327"/>
                  </a:lnTo>
                  <a:lnTo>
                    <a:pt x="2302" y="3452"/>
                  </a:lnTo>
                  <a:lnTo>
                    <a:pt x="2637" y="3515"/>
                  </a:lnTo>
                  <a:lnTo>
                    <a:pt x="2804" y="3641"/>
                  </a:lnTo>
                  <a:lnTo>
                    <a:pt x="2951" y="3808"/>
                  </a:lnTo>
                  <a:lnTo>
                    <a:pt x="3035" y="3934"/>
                  </a:lnTo>
                  <a:lnTo>
                    <a:pt x="2972" y="4059"/>
                  </a:lnTo>
                  <a:lnTo>
                    <a:pt x="2909" y="4185"/>
                  </a:lnTo>
                  <a:lnTo>
                    <a:pt x="2804" y="4269"/>
                  </a:lnTo>
                  <a:lnTo>
                    <a:pt x="2742" y="4373"/>
                  </a:lnTo>
                  <a:lnTo>
                    <a:pt x="2763" y="4478"/>
                  </a:lnTo>
                  <a:lnTo>
                    <a:pt x="2700" y="4708"/>
                  </a:lnTo>
                  <a:lnTo>
                    <a:pt x="2512" y="4896"/>
                  </a:lnTo>
                  <a:lnTo>
                    <a:pt x="2491" y="5022"/>
                  </a:lnTo>
                  <a:lnTo>
                    <a:pt x="2574" y="5022"/>
                  </a:lnTo>
                  <a:lnTo>
                    <a:pt x="2972" y="4959"/>
                  </a:lnTo>
                  <a:lnTo>
                    <a:pt x="3328" y="5064"/>
                  </a:lnTo>
                  <a:lnTo>
                    <a:pt x="3579" y="5210"/>
                  </a:lnTo>
                  <a:lnTo>
                    <a:pt x="3704" y="5168"/>
                  </a:lnTo>
                  <a:lnTo>
                    <a:pt x="3788" y="5168"/>
                  </a:lnTo>
                  <a:lnTo>
                    <a:pt x="3851" y="5210"/>
                  </a:lnTo>
                  <a:lnTo>
                    <a:pt x="3955" y="5064"/>
                  </a:lnTo>
                  <a:lnTo>
                    <a:pt x="3997" y="5022"/>
                  </a:lnTo>
                  <a:lnTo>
                    <a:pt x="4123" y="5085"/>
                  </a:lnTo>
                  <a:lnTo>
                    <a:pt x="4227" y="4959"/>
                  </a:lnTo>
                  <a:lnTo>
                    <a:pt x="4290" y="4792"/>
                  </a:lnTo>
                  <a:lnTo>
                    <a:pt x="4541" y="4603"/>
                  </a:lnTo>
                  <a:lnTo>
                    <a:pt x="4583" y="4478"/>
                  </a:lnTo>
                  <a:lnTo>
                    <a:pt x="4646" y="4352"/>
                  </a:lnTo>
                  <a:lnTo>
                    <a:pt x="4750" y="4248"/>
                  </a:lnTo>
                  <a:lnTo>
                    <a:pt x="4792" y="4038"/>
                  </a:lnTo>
                  <a:lnTo>
                    <a:pt x="4750" y="3976"/>
                  </a:lnTo>
                  <a:lnTo>
                    <a:pt x="4750" y="3829"/>
                  </a:lnTo>
                  <a:lnTo>
                    <a:pt x="4813" y="3808"/>
                  </a:lnTo>
                  <a:lnTo>
                    <a:pt x="4813" y="3724"/>
                  </a:lnTo>
                  <a:lnTo>
                    <a:pt x="4813" y="3662"/>
                  </a:lnTo>
                  <a:lnTo>
                    <a:pt x="4813" y="3599"/>
                  </a:lnTo>
                  <a:lnTo>
                    <a:pt x="4834" y="3599"/>
                  </a:lnTo>
                  <a:lnTo>
                    <a:pt x="4855" y="3515"/>
                  </a:lnTo>
                  <a:lnTo>
                    <a:pt x="4855" y="2971"/>
                  </a:lnTo>
                  <a:lnTo>
                    <a:pt x="4939" y="2888"/>
                  </a:lnTo>
                  <a:lnTo>
                    <a:pt x="4834" y="2867"/>
                  </a:lnTo>
                  <a:lnTo>
                    <a:pt x="4750" y="2783"/>
                  </a:lnTo>
                  <a:lnTo>
                    <a:pt x="4625" y="2720"/>
                  </a:lnTo>
                  <a:lnTo>
                    <a:pt x="4395" y="2867"/>
                  </a:lnTo>
                  <a:lnTo>
                    <a:pt x="4290" y="2825"/>
                  </a:lnTo>
                  <a:lnTo>
                    <a:pt x="4206" y="2616"/>
                  </a:lnTo>
                  <a:lnTo>
                    <a:pt x="4060" y="1988"/>
                  </a:lnTo>
                  <a:lnTo>
                    <a:pt x="4018" y="1862"/>
                  </a:lnTo>
                  <a:lnTo>
                    <a:pt x="3892" y="1820"/>
                  </a:lnTo>
                  <a:lnTo>
                    <a:pt x="3767" y="1716"/>
                  </a:lnTo>
                  <a:lnTo>
                    <a:pt x="3495" y="1841"/>
                  </a:lnTo>
                  <a:lnTo>
                    <a:pt x="3328" y="1758"/>
                  </a:lnTo>
                  <a:lnTo>
                    <a:pt x="3056" y="1779"/>
                  </a:lnTo>
                  <a:lnTo>
                    <a:pt x="2972" y="1737"/>
                  </a:lnTo>
                  <a:lnTo>
                    <a:pt x="2763" y="1758"/>
                  </a:lnTo>
                  <a:lnTo>
                    <a:pt x="2721" y="1632"/>
                  </a:lnTo>
                  <a:lnTo>
                    <a:pt x="2763" y="1528"/>
                  </a:lnTo>
                  <a:lnTo>
                    <a:pt x="2721" y="1360"/>
                  </a:lnTo>
                  <a:lnTo>
                    <a:pt x="2763" y="1025"/>
                  </a:lnTo>
                  <a:lnTo>
                    <a:pt x="2658" y="837"/>
                  </a:lnTo>
                  <a:lnTo>
                    <a:pt x="2658" y="670"/>
                  </a:lnTo>
                  <a:lnTo>
                    <a:pt x="2512" y="565"/>
                  </a:lnTo>
                  <a:lnTo>
                    <a:pt x="2553" y="419"/>
                  </a:lnTo>
                  <a:lnTo>
                    <a:pt x="2428" y="293"/>
                  </a:lnTo>
                  <a:lnTo>
                    <a:pt x="2344" y="293"/>
                  </a:lnTo>
                  <a:lnTo>
                    <a:pt x="196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6CBC2"/>
                </a:solidFill>
              </a:endParaRPr>
            </a:p>
          </p:txBody>
        </p:sp>
        <p:sp>
          <p:nvSpPr>
            <p:cNvPr id="40" name="Google Shape;2969;p82">
              <a:extLst>
                <a:ext uri="{FF2B5EF4-FFF2-40B4-BE49-F238E27FC236}">
                  <a16:creationId xmlns:a16="http://schemas.microsoft.com/office/drawing/2014/main" id="{457E6D3E-6F6F-B322-B5EE-7C2F4256D25C}"/>
                </a:ext>
              </a:extLst>
            </p:cNvPr>
            <p:cNvSpPr/>
            <p:nvPr/>
          </p:nvSpPr>
          <p:spPr>
            <a:xfrm>
              <a:off x="3363150" y="3352838"/>
              <a:ext cx="34889" cy="37848"/>
            </a:xfrm>
            <a:custGeom>
              <a:avLst/>
              <a:gdLst/>
              <a:ahLst/>
              <a:cxnLst/>
              <a:rect l="l" t="t" r="r" b="b"/>
              <a:pathLst>
                <a:path w="2930" h="3328" extrusionOk="0">
                  <a:moveTo>
                    <a:pt x="754" y="0"/>
                  </a:moveTo>
                  <a:lnTo>
                    <a:pt x="440" y="63"/>
                  </a:lnTo>
                  <a:lnTo>
                    <a:pt x="377" y="42"/>
                  </a:lnTo>
                  <a:lnTo>
                    <a:pt x="315" y="42"/>
                  </a:lnTo>
                  <a:lnTo>
                    <a:pt x="273" y="63"/>
                  </a:lnTo>
                  <a:lnTo>
                    <a:pt x="231" y="210"/>
                  </a:lnTo>
                  <a:lnTo>
                    <a:pt x="126" y="335"/>
                  </a:lnTo>
                  <a:lnTo>
                    <a:pt x="168" y="524"/>
                  </a:lnTo>
                  <a:lnTo>
                    <a:pt x="126" y="586"/>
                  </a:lnTo>
                  <a:lnTo>
                    <a:pt x="147" y="712"/>
                  </a:lnTo>
                  <a:lnTo>
                    <a:pt x="147" y="963"/>
                  </a:lnTo>
                  <a:lnTo>
                    <a:pt x="84" y="1047"/>
                  </a:lnTo>
                  <a:lnTo>
                    <a:pt x="84" y="1151"/>
                  </a:lnTo>
                  <a:lnTo>
                    <a:pt x="43" y="1277"/>
                  </a:lnTo>
                  <a:lnTo>
                    <a:pt x="84" y="1465"/>
                  </a:lnTo>
                  <a:lnTo>
                    <a:pt x="43" y="1507"/>
                  </a:lnTo>
                  <a:lnTo>
                    <a:pt x="63" y="1779"/>
                  </a:lnTo>
                  <a:lnTo>
                    <a:pt x="126" y="1967"/>
                  </a:lnTo>
                  <a:lnTo>
                    <a:pt x="84" y="2030"/>
                  </a:lnTo>
                  <a:lnTo>
                    <a:pt x="22" y="2114"/>
                  </a:lnTo>
                  <a:lnTo>
                    <a:pt x="1" y="2156"/>
                  </a:lnTo>
                  <a:lnTo>
                    <a:pt x="1" y="2428"/>
                  </a:lnTo>
                  <a:lnTo>
                    <a:pt x="63" y="2637"/>
                  </a:lnTo>
                  <a:lnTo>
                    <a:pt x="231" y="2867"/>
                  </a:lnTo>
                  <a:lnTo>
                    <a:pt x="315" y="2867"/>
                  </a:lnTo>
                  <a:lnTo>
                    <a:pt x="461" y="3034"/>
                  </a:lnTo>
                  <a:lnTo>
                    <a:pt x="545" y="3055"/>
                  </a:lnTo>
                  <a:lnTo>
                    <a:pt x="796" y="3034"/>
                  </a:lnTo>
                  <a:lnTo>
                    <a:pt x="963" y="3055"/>
                  </a:lnTo>
                  <a:lnTo>
                    <a:pt x="1089" y="3139"/>
                  </a:lnTo>
                  <a:lnTo>
                    <a:pt x="1172" y="3160"/>
                  </a:lnTo>
                  <a:lnTo>
                    <a:pt x="1277" y="3160"/>
                  </a:lnTo>
                  <a:lnTo>
                    <a:pt x="1298" y="3181"/>
                  </a:lnTo>
                  <a:lnTo>
                    <a:pt x="1277" y="3244"/>
                  </a:lnTo>
                  <a:lnTo>
                    <a:pt x="1277" y="3285"/>
                  </a:lnTo>
                  <a:lnTo>
                    <a:pt x="1382" y="3285"/>
                  </a:lnTo>
                  <a:lnTo>
                    <a:pt x="1507" y="3202"/>
                  </a:lnTo>
                  <a:lnTo>
                    <a:pt x="1654" y="3181"/>
                  </a:lnTo>
                  <a:lnTo>
                    <a:pt x="1800" y="3244"/>
                  </a:lnTo>
                  <a:lnTo>
                    <a:pt x="1842" y="3264"/>
                  </a:lnTo>
                  <a:lnTo>
                    <a:pt x="1926" y="3264"/>
                  </a:lnTo>
                  <a:lnTo>
                    <a:pt x="2009" y="3285"/>
                  </a:lnTo>
                  <a:lnTo>
                    <a:pt x="2093" y="3327"/>
                  </a:lnTo>
                  <a:lnTo>
                    <a:pt x="2135" y="3264"/>
                  </a:lnTo>
                  <a:lnTo>
                    <a:pt x="2156" y="3181"/>
                  </a:lnTo>
                  <a:lnTo>
                    <a:pt x="2177" y="3181"/>
                  </a:lnTo>
                  <a:lnTo>
                    <a:pt x="2239" y="3202"/>
                  </a:lnTo>
                  <a:lnTo>
                    <a:pt x="2449" y="3139"/>
                  </a:lnTo>
                  <a:lnTo>
                    <a:pt x="2574" y="2972"/>
                  </a:lnTo>
                  <a:lnTo>
                    <a:pt x="2637" y="2930"/>
                  </a:lnTo>
                  <a:lnTo>
                    <a:pt x="2616" y="2909"/>
                  </a:lnTo>
                  <a:lnTo>
                    <a:pt x="2658" y="2804"/>
                  </a:lnTo>
                  <a:lnTo>
                    <a:pt x="2784" y="2720"/>
                  </a:lnTo>
                  <a:lnTo>
                    <a:pt x="2784" y="2532"/>
                  </a:lnTo>
                  <a:lnTo>
                    <a:pt x="2867" y="2428"/>
                  </a:lnTo>
                  <a:lnTo>
                    <a:pt x="2930" y="2407"/>
                  </a:lnTo>
                  <a:lnTo>
                    <a:pt x="2888" y="2386"/>
                  </a:lnTo>
                  <a:lnTo>
                    <a:pt x="2825" y="2281"/>
                  </a:lnTo>
                  <a:lnTo>
                    <a:pt x="2784" y="2239"/>
                  </a:lnTo>
                  <a:lnTo>
                    <a:pt x="2784" y="2218"/>
                  </a:lnTo>
                  <a:lnTo>
                    <a:pt x="2742" y="2030"/>
                  </a:lnTo>
                  <a:lnTo>
                    <a:pt x="2846" y="1884"/>
                  </a:lnTo>
                  <a:lnTo>
                    <a:pt x="2867" y="1716"/>
                  </a:lnTo>
                  <a:lnTo>
                    <a:pt x="2742" y="1612"/>
                  </a:lnTo>
                  <a:lnTo>
                    <a:pt x="2574" y="1402"/>
                  </a:lnTo>
                  <a:lnTo>
                    <a:pt x="2449" y="1256"/>
                  </a:lnTo>
                  <a:lnTo>
                    <a:pt x="2239" y="1151"/>
                  </a:lnTo>
                  <a:lnTo>
                    <a:pt x="2114" y="1172"/>
                  </a:lnTo>
                  <a:lnTo>
                    <a:pt x="2114" y="1026"/>
                  </a:lnTo>
                  <a:lnTo>
                    <a:pt x="1988" y="879"/>
                  </a:lnTo>
                  <a:lnTo>
                    <a:pt x="1842" y="858"/>
                  </a:lnTo>
                  <a:lnTo>
                    <a:pt x="1695" y="775"/>
                  </a:lnTo>
                  <a:lnTo>
                    <a:pt x="1570" y="565"/>
                  </a:lnTo>
                  <a:lnTo>
                    <a:pt x="1486" y="565"/>
                  </a:lnTo>
                  <a:lnTo>
                    <a:pt x="1382" y="670"/>
                  </a:lnTo>
                  <a:lnTo>
                    <a:pt x="1319" y="670"/>
                  </a:lnTo>
                  <a:lnTo>
                    <a:pt x="1172" y="461"/>
                  </a:lnTo>
                  <a:lnTo>
                    <a:pt x="1110" y="314"/>
                  </a:lnTo>
                  <a:lnTo>
                    <a:pt x="984" y="251"/>
                  </a:lnTo>
                  <a:lnTo>
                    <a:pt x="859" y="63"/>
                  </a:lnTo>
                  <a:lnTo>
                    <a:pt x="75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1" name="Google Shape;2970;p82">
              <a:extLst>
                <a:ext uri="{FF2B5EF4-FFF2-40B4-BE49-F238E27FC236}">
                  <a16:creationId xmlns:a16="http://schemas.microsoft.com/office/drawing/2014/main" id="{2306AD1A-8321-C22A-3980-9F1481BC98CC}"/>
                </a:ext>
              </a:extLst>
            </p:cNvPr>
            <p:cNvGrpSpPr/>
            <p:nvPr/>
          </p:nvGrpSpPr>
          <p:grpSpPr>
            <a:xfrm>
              <a:off x="3280929" y="3294542"/>
              <a:ext cx="109894" cy="272224"/>
              <a:chOff x="2711750" y="3572300"/>
              <a:chExt cx="230725" cy="598425"/>
            </a:xfrm>
          </p:grpSpPr>
          <p:sp>
            <p:nvSpPr>
              <p:cNvPr id="2570" name="Google Shape;2971;p82">
                <a:extLst>
                  <a:ext uri="{FF2B5EF4-FFF2-40B4-BE49-F238E27FC236}">
                    <a16:creationId xmlns:a16="http://schemas.microsoft.com/office/drawing/2014/main" id="{083F14C7-FE06-11C4-C13C-B53BD968B75C}"/>
                  </a:ext>
                </a:extLst>
              </p:cNvPr>
              <p:cNvSpPr/>
              <p:nvPr/>
            </p:nvSpPr>
            <p:spPr>
              <a:xfrm>
                <a:off x="2711750" y="3572300"/>
                <a:ext cx="230725" cy="538800"/>
              </a:xfrm>
              <a:custGeom>
                <a:avLst/>
                <a:gdLst/>
                <a:ahLst/>
                <a:cxnLst/>
                <a:rect l="l" t="t" r="r" b="b"/>
                <a:pathLst>
                  <a:path w="9229" h="21552" extrusionOk="0">
                    <a:moveTo>
                      <a:pt x="1947" y="0"/>
                    </a:moveTo>
                    <a:lnTo>
                      <a:pt x="1800" y="42"/>
                    </a:lnTo>
                    <a:lnTo>
                      <a:pt x="1570" y="293"/>
                    </a:lnTo>
                    <a:lnTo>
                      <a:pt x="1466" y="502"/>
                    </a:lnTo>
                    <a:lnTo>
                      <a:pt x="1382" y="607"/>
                    </a:lnTo>
                    <a:lnTo>
                      <a:pt x="1466" y="753"/>
                    </a:lnTo>
                    <a:lnTo>
                      <a:pt x="1298" y="1402"/>
                    </a:lnTo>
                    <a:lnTo>
                      <a:pt x="629" y="1779"/>
                    </a:lnTo>
                    <a:lnTo>
                      <a:pt x="566" y="1925"/>
                    </a:lnTo>
                    <a:lnTo>
                      <a:pt x="691" y="2030"/>
                    </a:lnTo>
                    <a:lnTo>
                      <a:pt x="733" y="2134"/>
                    </a:lnTo>
                    <a:lnTo>
                      <a:pt x="650" y="2281"/>
                    </a:lnTo>
                    <a:lnTo>
                      <a:pt x="670" y="2448"/>
                    </a:lnTo>
                    <a:lnTo>
                      <a:pt x="796" y="2616"/>
                    </a:lnTo>
                    <a:lnTo>
                      <a:pt x="796" y="2762"/>
                    </a:lnTo>
                    <a:lnTo>
                      <a:pt x="691" y="2846"/>
                    </a:lnTo>
                    <a:lnTo>
                      <a:pt x="670" y="2950"/>
                    </a:lnTo>
                    <a:lnTo>
                      <a:pt x="754" y="3013"/>
                    </a:lnTo>
                    <a:lnTo>
                      <a:pt x="796" y="3076"/>
                    </a:lnTo>
                    <a:lnTo>
                      <a:pt x="796" y="3243"/>
                    </a:lnTo>
                    <a:lnTo>
                      <a:pt x="859" y="3285"/>
                    </a:lnTo>
                    <a:lnTo>
                      <a:pt x="775" y="3390"/>
                    </a:lnTo>
                    <a:lnTo>
                      <a:pt x="670" y="3453"/>
                    </a:lnTo>
                    <a:lnTo>
                      <a:pt x="524" y="3599"/>
                    </a:lnTo>
                    <a:lnTo>
                      <a:pt x="357" y="3997"/>
                    </a:lnTo>
                    <a:lnTo>
                      <a:pt x="252" y="4164"/>
                    </a:lnTo>
                    <a:lnTo>
                      <a:pt x="210" y="4582"/>
                    </a:lnTo>
                    <a:lnTo>
                      <a:pt x="126" y="4645"/>
                    </a:lnTo>
                    <a:lnTo>
                      <a:pt x="147" y="5022"/>
                    </a:lnTo>
                    <a:lnTo>
                      <a:pt x="252" y="5210"/>
                    </a:lnTo>
                    <a:lnTo>
                      <a:pt x="252" y="5461"/>
                    </a:lnTo>
                    <a:lnTo>
                      <a:pt x="168" y="5566"/>
                    </a:lnTo>
                    <a:lnTo>
                      <a:pt x="168" y="5859"/>
                    </a:lnTo>
                    <a:lnTo>
                      <a:pt x="22" y="5942"/>
                    </a:lnTo>
                    <a:lnTo>
                      <a:pt x="1" y="6152"/>
                    </a:lnTo>
                    <a:lnTo>
                      <a:pt x="43" y="6424"/>
                    </a:lnTo>
                    <a:lnTo>
                      <a:pt x="147" y="6570"/>
                    </a:lnTo>
                    <a:lnTo>
                      <a:pt x="168" y="6675"/>
                    </a:lnTo>
                    <a:lnTo>
                      <a:pt x="315" y="6884"/>
                    </a:lnTo>
                    <a:lnTo>
                      <a:pt x="378" y="7051"/>
                    </a:lnTo>
                    <a:lnTo>
                      <a:pt x="461" y="7407"/>
                    </a:lnTo>
                    <a:lnTo>
                      <a:pt x="545" y="7470"/>
                    </a:lnTo>
                    <a:lnTo>
                      <a:pt x="587" y="7930"/>
                    </a:lnTo>
                    <a:lnTo>
                      <a:pt x="566" y="8181"/>
                    </a:lnTo>
                    <a:lnTo>
                      <a:pt x="461" y="8202"/>
                    </a:lnTo>
                    <a:lnTo>
                      <a:pt x="357" y="8453"/>
                    </a:lnTo>
                    <a:lnTo>
                      <a:pt x="378" y="8683"/>
                    </a:lnTo>
                    <a:lnTo>
                      <a:pt x="252" y="8872"/>
                    </a:lnTo>
                    <a:lnTo>
                      <a:pt x="336" y="8935"/>
                    </a:lnTo>
                    <a:lnTo>
                      <a:pt x="440" y="9123"/>
                    </a:lnTo>
                    <a:lnTo>
                      <a:pt x="461" y="9332"/>
                    </a:lnTo>
                    <a:lnTo>
                      <a:pt x="336" y="9458"/>
                    </a:lnTo>
                    <a:lnTo>
                      <a:pt x="210" y="9709"/>
                    </a:lnTo>
                    <a:lnTo>
                      <a:pt x="210" y="10085"/>
                    </a:lnTo>
                    <a:lnTo>
                      <a:pt x="210" y="10253"/>
                    </a:lnTo>
                    <a:lnTo>
                      <a:pt x="147" y="10483"/>
                    </a:lnTo>
                    <a:lnTo>
                      <a:pt x="482" y="11173"/>
                    </a:lnTo>
                    <a:lnTo>
                      <a:pt x="419" y="11278"/>
                    </a:lnTo>
                    <a:lnTo>
                      <a:pt x="252" y="11341"/>
                    </a:lnTo>
                    <a:lnTo>
                      <a:pt x="231" y="11655"/>
                    </a:lnTo>
                    <a:lnTo>
                      <a:pt x="22" y="11948"/>
                    </a:lnTo>
                    <a:lnTo>
                      <a:pt x="43" y="12157"/>
                    </a:lnTo>
                    <a:lnTo>
                      <a:pt x="147" y="12345"/>
                    </a:lnTo>
                    <a:lnTo>
                      <a:pt x="126" y="12764"/>
                    </a:lnTo>
                    <a:lnTo>
                      <a:pt x="147" y="13119"/>
                    </a:lnTo>
                    <a:lnTo>
                      <a:pt x="210" y="13391"/>
                    </a:lnTo>
                    <a:lnTo>
                      <a:pt x="315" y="13433"/>
                    </a:lnTo>
                    <a:lnTo>
                      <a:pt x="357" y="13538"/>
                    </a:lnTo>
                    <a:lnTo>
                      <a:pt x="336" y="13705"/>
                    </a:lnTo>
                    <a:lnTo>
                      <a:pt x="210" y="13789"/>
                    </a:lnTo>
                    <a:lnTo>
                      <a:pt x="231" y="14103"/>
                    </a:lnTo>
                    <a:cubicBezTo>
                      <a:pt x="252" y="14165"/>
                      <a:pt x="252" y="14270"/>
                      <a:pt x="273" y="14354"/>
                    </a:cubicBezTo>
                    <a:lnTo>
                      <a:pt x="273" y="14375"/>
                    </a:lnTo>
                    <a:lnTo>
                      <a:pt x="461" y="14437"/>
                    </a:lnTo>
                    <a:lnTo>
                      <a:pt x="461" y="14626"/>
                    </a:lnTo>
                    <a:lnTo>
                      <a:pt x="461" y="14772"/>
                    </a:lnTo>
                    <a:lnTo>
                      <a:pt x="566" y="15002"/>
                    </a:lnTo>
                    <a:lnTo>
                      <a:pt x="608" y="15274"/>
                    </a:lnTo>
                    <a:lnTo>
                      <a:pt x="712" y="15295"/>
                    </a:lnTo>
                    <a:lnTo>
                      <a:pt x="796" y="15253"/>
                    </a:lnTo>
                    <a:lnTo>
                      <a:pt x="880" y="15274"/>
                    </a:lnTo>
                    <a:lnTo>
                      <a:pt x="880" y="15400"/>
                    </a:lnTo>
                    <a:lnTo>
                      <a:pt x="754" y="15567"/>
                    </a:lnTo>
                    <a:lnTo>
                      <a:pt x="482" y="15567"/>
                    </a:lnTo>
                    <a:lnTo>
                      <a:pt x="440" y="15672"/>
                    </a:lnTo>
                    <a:lnTo>
                      <a:pt x="524" y="15735"/>
                    </a:lnTo>
                    <a:lnTo>
                      <a:pt x="545" y="15714"/>
                    </a:lnTo>
                    <a:lnTo>
                      <a:pt x="670" y="15714"/>
                    </a:lnTo>
                    <a:lnTo>
                      <a:pt x="859" y="15839"/>
                    </a:lnTo>
                    <a:lnTo>
                      <a:pt x="984" y="16049"/>
                    </a:lnTo>
                    <a:lnTo>
                      <a:pt x="984" y="16195"/>
                    </a:lnTo>
                    <a:lnTo>
                      <a:pt x="838" y="16321"/>
                    </a:lnTo>
                    <a:lnTo>
                      <a:pt x="838" y="16425"/>
                    </a:lnTo>
                    <a:lnTo>
                      <a:pt x="901" y="16572"/>
                    </a:lnTo>
                    <a:lnTo>
                      <a:pt x="963" y="16885"/>
                    </a:lnTo>
                    <a:lnTo>
                      <a:pt x="1047" y="17137"/>
                    </a:lnTo>
                    <a:lnTo>
                      <a:pt x="942" y="17241"/>
                    </a:lnTo>
                    <a:lnTo>
                      <a:pt x="901" y="17367"/>
                    </a:lnTo>
                    <a:lnTo>
                      <a:pt x="1005" y="17618"/>
                    </a:lnTo>
                    <a:lnTo>
                      <a:pt x="901" y="17764"/>
                    </a:lnTo>
                    <a:lnTo>
                      <a:pt x="859" y="18015"/>
                    </a:lnTo>
                    <a:lnTo>
                      <a:pt x="942" y="18246"/>
                    </a:lnTo>
                    <a:lnTo>
                      <a:pt x="984" y="18559"/>
                    </a:lnTo>
                    <a:lnTo>
                      <a:pt x="942" y="18852"/>
                    </a:lnTo>
                    <a:lnTo>
                      <a:pt x="733" y="19062"/>
                    </a:lnTo>
                    <a:lnTo>
                      <a:pt x="587" y="19250"/>
                    </a:lnTo>
                    <a:lnTo>
                      <a:pt x="524" y="19752"/>
                    </a:lnTo>
                    <a:cubicBezTo>
                      <a:pt x="545" y="19815"/>
                      <a:pt x="545" y="19898"/>
                      <a:pt x="566" y="19982"/>
                    </a:cubicBezTo>
                    <a:lnTo>
                      <a:pt x="796" y="20422"/>
                    </a:lnTo>
                    <a:lnTo>
                      <a:pt x="942" y="20422"/>
                    </a:lnTo>
                    <a:lnTo>
                      <a:pt x="1047" y="20317"/>
                    </a:lnTo>
                    <a:lnTo>
                      <a:pt x="1214" y="20233"/>
                    </a:lnTo>
                    <a:lnTo>
                      <a:pt x="1361" y="20233"/>
                    </a:lnTo>
                    <a:lnTo>
                      <a:pt x="1361" y="20401"/>
                    </a:lnTo>
                    <a:lnTo>
                      <a:pt x="1382" y="20735"/>
                    </a:lnTo>
                    <a:lnTo>
                      <a:pt x="1507" y="20840"/>
                    </a:lnTo>
                    <a:lnTo>
                      <a:pt x="1570" y="21049"/>
                    </a:lnTo>
                    <a:lnTo>
                      <a:pt x="1633" y="21279"/>
                    </a:lnTo>
                    <a:lnTo>
                      <a:pt x="1926" y="21321"/>
                    </a:lnTo>
                    <a:lnTo>
                      <a:pt x="2030" y="21363"/>
                    </a:lnTo>
                    <a:lnTo>
                      <a:pt x="2449" y="21279"/>
                    </a:lnTo>
                    <a:lnTo>
                      <a:pt x="3181" y="21279"/>
                    </a:lnTo>
                    <a:lnTo>
                      <a:pt x="3244" y="21342"/>
                    </a:lnTo>
                    <a:lnTo>
                      <a:pt x="3370" y="21363"/>
                    </a:lnTo>
                    <a:lnTo>
                      <a:pt x="3516" y="21489"/>
                    </a:lnTo>
                    <a:lnTo>
                      <a:pt x="3663" y="21551"/>
                    </a:lnTo>
                    <a:lnTo>
                      <a:pt x="3704" y="21551"/>
                    </a:lnTo>
                    <a:lnTo>
                      <a:pt x="3704" y="21447"/>
                    </a:lnTo>
                    <a:lnTo>
                      <a:pt x="3600" y="21363"/>
                    </a:lnTo>
                    <a:lnTo>
                      <a:pt x="3411" y="21238"/>
                    </a:lnTo>
                    <a:lnTo>
                      <a:pt x="3391" y="21133"/>
                    </a:lnTo>
                    <a:lnTo>
                      <a:pt x="3286" y="21028"/>
                    </a:lnTo>
                    <a:lnTo>
                      <a:pt x="3202" y="21049"/>
                    </a:lnTo>
                    <a:lnTo>
                      <a:pt x="3160" y="21007"/>
                    </a:lnTo>
                    <a:lnTo>
                      <a:pt x="3244" y="20945"/>
                    </a:lnTo>
                    <a:lnTo>
                      <a:pt x="3265" y="20861"/>
                    </a:lnTo>
                    <a:lnTo>
                      <a:pt x="3244" y="20840"/>
                    </a:lnTo>
                    <a:lnTo>
                      <a:pt x="3244" y="20756"/>
                    </a:lnTo>
                    <a:lnTo>
                      <a:pt x="3139" y="20505"/>
                    </a:lnTo>
                    <a:lnTo>
                      <a:pt x="3035" y="20317"/>
                    </a:lnTo>
                    <a:lnTo>
                      <a:pt x="2993" y="20129"/>
                    </a:lnTo>
                    <a:lnTo>
                      <a:pt x="3077" y="19961"/>
                    </a:lnTo>
                    <a:lnTo>
                      <a:pt x="3202" y="19857"/>
                    </a:lnTo>
                    <a:lnTo>
                      <a:pt x="3265" y="19752"/>
                    </a:lnTo>
                    <a:lnTo>
                      <a:pt x="3202" y="19689"/>
                    </a:lnTo>
                    <a:lnTo>
                      <a:pt x="3202" y="19585"/>
                    </a:lnTo>
                    <a:lnTo>
                      <a:pt x="3160" y="19501"/>
                    </a:lnTo>
                    <a:lnTo>
                      <a:pt x="3244" y="19564"/>
                    </a:lnTo>
                    <a:lnTo>
                      <a:pt x="3307" y="19647"/>
                    </a:lnTo>
                    <a:lnTo>
                      <a:pt x="3391" y="19668"/>
                    </a:lnTo>
                    <a:lnTo>
                      <a:pt x="3516" y="19564"/>
                    </a:lnTo>
                    <a:lnTo>
                      <a:pt x="3558" y="19480"/>
                    </a:lnTo>
                    <a:lnTo>
                      <a:pt x="3663" y="19354"/>
                    </a:lnTo>
                    <a:lnTo>
                      <a:pt x="3683" y="19250"/>
                    </a:lnTo>
                    <a:lnTo>
                      <a:pt x="3663" y="19062"/>
                    </a:lnTo>
                    <a:lnTo>
                      <a:pt x="3579" y="19041"/>
                    </a:lnTo>
                    <a:lnTo>
                      <a:pt x="3516" y="19082"/>
                    </a:lnTo>
                    <a:lnTo>
                      <a:pt x="3516" y="19082"/>
                    </a:lnTo>
                    <a:lnTo>
                      <a:pt x="3558" y="19020"/>
                    </a:lnTo>
                    <a:lnTo>
                      <a:pt x="3663" y="18915"/>
                    </a:lnTo>
                    <a:lnTo>
                      <a:pt x="3704" y="18769"/>
                    </a:lnTo>
                    <a:lnTo>
                      <a:pt x="3725" y="18643"/>
                    </a:lnTo>
                    <a:lnTo>
                      <a:pt x="3872" y="18518"/>
                    </a:lnTo>
                    <a:lnTo>
                      <a:pt x="3976" y="18518"/>
                    </a:lnTo>
                    <a:lnTo>
                      <a:pt x="4018" y="18392"/>
                    </a:lnTo>
                    <a:lnTo>
                      <a:pt x="4102" y="18287"/>
                    </a:lnTo>
                    <a:lnTo>
                      <a:pt x="4144" y="18246"/>
                    </a:lnTo>
                    <a:lnTo>
                      <a:pt x="4186" y="18141"/>
                    </a:lnTo>
                    <a:lnTo>
                      <a:pt x="4248" y="18099"/>
                    </a:lnTo>
                    <a:lnTo>
                      <a:pt x="4332" y="17994"/>
                    </a:lnTo>
                    <a:lnTo>
                      <a:pt x="4311" y="17932"/>
                    </a:lnTo>
                    <a:lnTo>
                      <a:pt x="4311" y="17869"/>
                    </a:lnTo>
                    <a:lnTo>
                      <a:pt x="4395" y="17806"/>
                    </a:lnTo>
                    <a:lnTo>
                      <a:pt x="4290" y="17702"/>
                    </a:lnTo>
                    <a:lnTo>
                      <a:pt x="4207" y="17702"/>
                    </a:lnTo>
                    <a:lnTo>
                      <a:pt x="4311" y="17597"/>
                    </a:lnTo>
                    <a:lnTo>
                      <a:pt x="4311" y="17492"/>
                    </a:lnTo>
                    <a:lnTo>
                      <a:pt x="4227" y="17367"/>
                    </a:lnTo>
                    <a:lnTo>
                      <a:pt x="4227" y="17423"/>
                    </a:lnTo>
                    <a:lnTo>
                      <a:pt x="4186" y="17409"/>
                    </a:lnTo>
                    <a:lnTo>
                      <a:pt x="4123" y="17429"/>
                    </a:lnTo>
                    <a:lnTo>
                      <a:pt x="4018" y="17429"/>
                    </a:lnTo>
                    <a:lnTo>
                      <a:pt x="3830" y="17471"/>
                    </a:lnTo>
                    <a:lnTo>
                      <a:pt x="3600" y="17262"/>
                    </a:lnTo>
                    <a:lnTo>
                      <a:pt x="3453" y="17137"/>
                    </a:lnTo>
                    <a:lnTo>
                      <a:pt x="3370" y="17095"/>
                    </a:lnTo>
                    <a:lnTo>
                      <a:pt x="3265" y="16990"/>
                    </a:lnTo>
                    <a:lnTo>
                      <a:pt x="3139" y="16781"/>
                    </a:lnTo>
                    <a:lnTo>
                      <a:pt x="3139" y="16655"/>
                    </a:lnTo>
                    <a:lnTo>
                      <a:pt x="3056" y="16551"/>
                    </a:lnTo>
                    <a:lnTo>
                      <a:pt x="3056" y="16467"/>
                    </a:lnTo>
                    <a:lnTo>
                      <a:pt x="3181" y="16362"/>
                    </a:lnTo>
                    <a:lnTo>
                      <a:pt x="3244" y="16258"/>
                    </a:lnTo>
                    <a:lnTo>
                      <a:pt x="3286" y="16132"/>
                    </a:lnTo>
                    <a:lnTo>
                      <a:pt x="3370" y="16111"/>
                    </a:lnTo>
                    <a:lnTo>
                      <a:pt x="3474" y="16007"/>
                    </a:lnTo>
                    <a:lnTo>
                      <a:pt x="3600" y="15986"/>
                    </a:lnTo>
                    <a:lnTo>
                      <a:pt x="3704" y="15881"/>
                    </a:lnTo>
                    <a:lnTo>
                      <a:pt x="3872" y="15839"/>
                    </a:lnTo>
                    <a:lnTo>
                      <a:pt x="3976" y="15881"/>
                    </a:lnTo>
                    <a:lnTo>
                      <a:pt x="4144" y="15839"/>
                    </a:lnTo>
                    <a:lnTo>
                      <a:pt x="4144" y="15797"/>
                    </a:lnTo>
                    <a:lnTo>
                      <a:pt x="4102" y="15735"/>
                    </a:lnTo>
                    <a:lnTo>
                      <a:pt x="3997" y="15693"/>
                    </a:lnTo>
                    <a:lnTo>
                      <a:pt x="4018" y="15630"/>
                    </a:lnTo>
                    <a:lnTo>
                      <a:pt x="4039" y="15567"/>
                    </a:lnTo>
                    <a:lnTo>
                      <a:pt x="4207" y="15463"/>
                    </a:lnTo>
                    <a:lnTo>
                      <a:pt x="4186" y="15421"/>
                    </a:lnTo>
                    <a:lnTo>
                      <a:pt x="4227" y="15358"/>
                    </a:lnTo>
                    <a:lnTo>
                      <a:pt x="4227" y="15295"/>
                    </a:lnTo>
                    <a:lnTo>
                      <a:pt x="4102" y="15128"/>
                    </a:lnTo>
                    <a:lnTo>
                      <a:pt x="4123" y="15065"/>
                    </a:lnTo>
                    <a:lnTo>
                      <a:pt x="4123" y="14981"/>
                    </a:lnTo>
                    <a:lnTo>
                      <a:pt x="4018" y="14940"/>
                    </a:lnTo>
                    <a:lnTo>
                      <a:pt x="3997" y="14772"/>
                    </a:lnTo>
                    <a:lnTo>
                      <a:pt x="4081" y="14668"/>
                    </a:lnTo>
                    <a:lnTo>
                      <a:pt x="4123" y="14563"/>
                    </a:lnTo>
                    <a:lnTo>
                      <a:pt x="4081" y="14521"/>
                    </a:lnTo>
                    <a:lnTo>
                      <a:pt x="4144" y="14437"/>
                    </a:lnTo>
                    <a:lnTo>
                      <a:pt x="4332" y="14354"/>
                    </a:lnTo>
                    <a:lnTo>
                      <a:pt x="4458" y="14249"/>
                    </a:lnTo>
                    <a:lnTo>
                      <a:pt x="4458" y="14207"/>
                    </a:lnTo>
                    <a:lnTo>
                      <a:pt x="4311" y="14144"/>
                    </a:lnTo>
                    <a:lnTo>
                      <a:pt x="4207" y="14144"/>
                    </a:lnTo>
                    <a:lnTo>
                      <a:pt x="4144" y="14061"/>
                    </a:lnTo>
                    <a:lnTo>
                      <a:pt x="4186" y="14019"/>
                    </a:lnTo>
                    <a:lnTo>
                      <a:pt x="4290" y="13935"/>
                    </a:lnTo>
                    <a:lnTo>
                      <a:pt x="4437" y="13893"/>
                    </a:lnTo>
                    <a:lnTo>
                      <a:pt x="4562" y="13956"/>
                    </a:lnTo>
                    <a:lnTo>
                      <a:pt x="4562" y="14040"/>
                    </a:lnTo>
                    <a:lnTo>
                      <a:pt x="4541" y="14082"/>
                    </a:lnTo>
                    <a:lnTo>
                      <a:pt x="4604" y="14186"/>
                    </a:lnTo>
                    <a:lnTo>
                      <a:pt x="4667" y="14228"/>
                    </a:lnTo>
                    <a:lnTo>
                      <a:pt x="4918" y="14082"/>
                    </a:lnTo>
                    <a:lnTo>
                      <a:pt x="4939" y="13998"/>
                    </a:lnTo>
                    <a:lnTo>
                      <a:pt x="4876" y="13852"/>
                    </a:lnTo>
                    <a:lnTo>
                      <a:pt x="4813" y="13747"/>
                    </a:lnTo>
                    <a:lnTo>
                      <a:pt x="4855" y="13726"/>
                    </a:lnTo>
                    <a:lnTo>
                      <a:pt x="4876" y="13621"/>
                    </a:lnTo>
                    <a:lnTo>
                      <a:pt x="4813" y="13496"/>
                    </a:lnTo>
                    <a:lnTo>
                      <a:pt x="4730" y="13496"/>
                    </a:lnTo>
                    <a:lnTo>
                      <a:pt x="4625" y="13559"/>
                    </a:lnTo>
                    <a:lnTo>
                      <a:pt x="4541" y="13559"/>
                    </a:lnTo>
                    <a:lnTo>
                      <a:pt x="4499" y="13621"/>
                    </a:lnTo>
                    <a:lnTo>
                      <a:pt x="4520" y="13642"/>
                    </a:lnTo>
                    <a:lnTo>
                      <a:pt x="4625" y="13684"/>
                    </a:lnTo>
                    <a:lnTo>
                      <a:pt x="4625" y="13726"/>
                    </a:lnTo>
                    <a:lnTo>
                      <a:pt x="4437" y="13789"/>
                    </a:lnTo>
                    <a:lnTo>
                      <a:pt x="4353" y="13747"/>
                    </a:lnTo>
                    <a:lnTo>
                      <a:pt x="4416" y="13705"/>
                    </a:lnTo>
                    <a:lnTo>
                      <a:pt x="4499" y="13684"/>
                    </a:lnTo>
                    <a:lnTo>
                      <a:pt x="4437" y="13642"/>
                    </a:lnTo>
                    <a:lnTo>
                      <a:pt x="4248" y="13642"/>
                    </a:lnTo>
                    <a:lnTo>
                      <a:pt x="4123" y="13580"/>
                    </a:lnTo>
                    <a:lnTo>
                      <a:pt x="4102" y="13475"/>
                    </a:lnTo>
                    <a:lnTo>
                      <a:pt x="4102" y="13203"/>
                    </a:lnTo>
                    <a:lnTo>
                      <a:pt x="4039" y="12994"/>
                    </a:lnTo>
                    <a:lnTo>
                      <a:pt x="3914" y="12889"/>
                    </a:lnTo>
                    <a:lnTo>
                      <a:pt x="3914" y="12680"/>
                    </a:lnTo>
                    <a:lnTo>
                      <a:pt x="4018" y="12575"/>
                    </a:lnTo>
                    <a:lnTo>
                      <a:pt x="4102" y="12575"/>
                    </a:lnTo>
                    <a:lnTo>
                      <a:pt x="4081" y="12659"/>
                    </a:lnTo>
                    <a:lnTo>
                      <a:pt x="4102" y="12680"/>
                    </a:lnTo>
                    <a:lnTo>
                      <a:pt x="4227" y="12680"/>
                    </a:lnTo>
                    <a:lnTo>
                      <a:pt x="4437" y="12764"/>
                    </a:lnTo>
                    <a:lnTo>
                      <a:pt x="4646" y="12910"/>
                    </a:lnTo>
                    <a:lnTo>
                      <a:pt x="4834" y="12973"/>
                    </a:lnTo>
                    <a:lnTo>
                      <a:pt x="5148" y="12973"/>
                    </a:lnTo>
                    <a:lnTo>
                      <a:pt x="5336" y="12847"/>
                    </a:lnTo>
                    <a:lnTo>
                      <a:pt x="5295" y="12805"/>
                    </a:lnTo>
                    <a:lnTo>
                      <a:pt x="5441" y="12701"/>
                    </a:lnTo>
                    <a:lnTo>
                      <a:pt x="5462" y="12596"/>
                    </a:lnTo>
                    <a:lnTo>
                      <a:pt x="5441" y="12533"/>
                    </a:lnTo>
                    <a:lnTo>
                      <a:pt x="5462" y="12471"/>
                    </a:lnTo>
                    <a:lnTo>
                      <a:pt x="5483" y="12366"/>
                    </a:lnTo>
                    <a:lnTo>
                      <a:pt x="5378" y="12345"/>
                    </a:lnTo>
                    <a:lnTo>
                      <a:pt x="5295" y="12220"/>
                    </a:lnTo>
                    <a:lnTo>
                      <a:pt x="5295" y="12115"/>
                    </a:lnTo>
                    <a:lnTo>
                      <a:pt x="5357" y="12031"/>
                    </a:lnTo>
                    <a:lnTo>
                      <a:pt x="5336" y="11968"/>
                    </a:lnTo>
                    <a:lnTo>
                      <a:pt x="5441" y="11864"/>
                    </a:lnTo>
                    <a:lnTo>
                      <a:pt x="5441" y="11843"/>
                    </a:lnTo>
                    <a:lnTo>
                      <a:pt x="5483" y="11843"/>
                    </a:lnTo>
                    <a:lnTo>
                      <a:pt x="5504" y="11759"/>
                    </a:lnTo>
                    <a:lnTo>
                      <a:pt x="5483" y="11655"/>
                    </a:lnTo>
                    <a:lnTo>
                      <a:pt x="5378" y="11655"/>
                    </a:lnTo>
                    <a:lnTo>
                      <a:pt x="5378" y="11613"/>
                    </a:lnTo>
                    <a:lnTo>
                      <a:pt x="5336" y="11529"/>
                    </a:lnTo>
                    <a:lnTo>
                      <a:pt x="5336" y="11320"/>
                    </a:lnTo>
                    <a:lnTo>
                      <a:pt x="5295" y="11236"/>
                    </a:lnTo>
                    <a:lnTo>
                      <a:pt x="5295" y="11131"/>
                    </a:lnTo>
                    <a:lnTo>
                      <a:pt x="5336" y="11111"/>
                    </a:lnTo>
                    <a:lnTo>
                      <a:pt x="5378" y="11194"/>
                    </a:lnTo>
                    <a:lnTo>
                      <a:pt x="5462" y="11194"/>
                    </a:lnTo>
                    <a:lnTo>
                      <a:pt x="5608" y="11236"/>
                    </a:lnTo>
                    <a:lnTo>
                      <a:pt x="5755" y="11320"/>
                    </a:lnTo>
                    <a:lnTo>
                      <a:pt x="5859" y="11320"/>
                    </a:lnTo>
                    <a:lnTo>
                      <a:pt x="6027" y="11299"/>
                    </a:lnTo>
                    <a:lnTo>
                      <a:pt x="6215" y="11320"/>
                    </a:lnTo>
                    <a:lnTo>
                      <a:pt x="6445" y="11320"/>
                    </a:lnTo>
                    <a:lnTo>
                      <a:pt x="6843" y="11215"/>
                    </a:lnTo>
                    <a:lnTo>
                      <a:pt x="7178" y="11069"/>
                    </a:lnTo>
                    <a:lnTo>
                      <a:pt x="7220" y="10985"/>
                    </a:lnTo>
                    <a:lnTo>
                      <a:pt x="7261" y="11027"/>
                    </a:lnTo>
                    <a:lnTo>
                      <a:pt x="7492" y="10964"/>
                    </a:lnTo>
                    <a:lnTo>
                      <a:pt x="7805" y="10776"/>
                    </a:lnTo>
                    <a:lnTo>
                      <a:pt x="7868" y="10671"/>
                    </a:lnTo>
                    <a:lnTo>
                      <a:pt x="7826" y="10546"/>
                    </a:lnTo>
                    <a:lnTo>
                      <a:pt x="7889" y="10357"/>
                    </a:lnTo>
                    <a:lnTo>
                      <a:pt x="7931" y="10336"/>
                    </a:lnTo>
                    <a:lnTo>
                      <a:pt x="7973" y="10378"/>
                    </a:lnTo>
                    <a:lnTo>
                      <a:pt x="8015" y="10336"/>
                    </a:lnTo>
                    <a:lnTo>
                      <a:pt x="8077" y="10148"/>
                    </a:lnTo>
                    <a:lnTo>
                      <a:pt x="8182" y="9960"/>
                    </a:lnTo>
                    <a:lnTo>
                      <a:pt x="8203" y="9855"/>
                    </a:lnTo>
                    <a:lnTo>
                      <a:pt x="8203" y="9625"/>
                    </a:lnTo>
                    <a:lnTo>
                      <a:pt x="8182" y="9520"/>
                    </a:lnTo>
                    <a:lnTo>
                      <a:pt x="8140" y="9520"/>
                    </a:lnTo>
                    <a:lnTo>
                      <a:pt x="8077" y="9604"/>
                    </a:lnTo>
                    <a:lnTo>
                      <a:pt x="7931" y="9604"/>
                    </a:lnTo>
                    <a:lnTo>
                      <a:pt x="7784" y="9499"/>
                    </a:lnTo>
                    <a:lnTo>
                      <a:pt x="7701" y="9332"/>
                    </a:lnTo>
                    <a:lnTo>
                      <a:pt x="7701" y="9248"/>
                    </a:lnTo>
                    <a:lnTo>
                      <a:pt x="7826" y="8976"/>
                    </a:lnTo>
                    <a:lnTo>
                      <a:pt x="7826" y="8872"/>
                    </a:lnTo>
                    <a:lnTo>
                      <a:pt x="7764" y="8788"/>
                    </a:lnTo>
                    <a:lnTo>
                      <a:pt x="7471" y="8558"/>
                    </a:lnTo>
                    <a:lnTo>
                      <a:pt x="7240" y="8453"/>
                    </a:lnTo>
                    <a:lnTo>
                      <a:pt x="6989" y="8265"/>
                    </a:lnTo>
                    <a:lnTo>
                      <a:pt x="6948" y="8160"/>
                    </a:lnTo>
                    <a:lnTo>
                      <a:pt x="6968" y="8139"/>
                    </a:lnTo>
                    <a:lnTo>
                      <a:pt x="6968" y="8035"/>
                    </a:lnTo>
                    <a:lnTo>
                      <a:pt x="6885" y="7951"/>
                    </a:lnTo>
                    <a:lnTo>
                      <a:pt x="6927" y="7888"/>
                    </a:lnTo>
                    <a:lnTo>
                      <a:pt x="6864" y="7679"/>
                    </a:lnTo>
                    <a:lnTo>
                      <a:pt x="6885" y="7449"/>
                    </a:lnTo>
                    <a:lnTo>
                      <a:pt x="6927" y="7240"/>
                    </a:lnTo>
                    <a:lnTo>
                      <a:pt x="7010" y="7156"/>
                    </a:lnTo>
                    <a:lnTo>
                      <a:pt x="7031" y="7093"/>
                    </a:lnTo>
                    <a:lnTo>
                      <a:pt x="6968" y="6905"/>
                    </a:lnTo>
                    <a:lnTo>
                      <a:pt x="6948" y="6633"/>
                    </a:lnTo>
                    <a:lnTo>
                      <a:pt x="7010" y="6591"/>
                    </a:lnTo>
                    <a:lnTo>
                      <a:pt x="6948" y="6403"/>
                    </a:lnTo>
                    <a:lnTo>
                      <a:pt x="7031" y="6277"/>
                    </a:lnTo>
                    <a:lnTo>
                      <a:pt x="7031" y="6173"/>
                    </a:lnTo>
                    <a:lnTo>
                      <a:pt x="7073" y="6089"/>
                    </a:lnTo>
                    <a:lnTo>
                      <a:pt x="7115" y="5838"/>
                    </a:lnTo>
                    <a:lnTo>
                      <a:pt x="7073" y="5733"/>
                    </a:lnTo>
                    <a:lnTo>
                      <a:pt x="7136" y="5650"/>
                    </a:lnTo>
                    <a:lnTo>
                      <a:pt x="7115" y="5461"/>
                    </a:lnTo>
                    <a:lnTo>
                      <a:pt x="7220" y="5336"/>
                    </a:lnTo>
                    <a:lnTo>
                      <a:pt x="7261" y="5210"/>
                    </a:lnTo>
                    <a:lnTo>
                      <a:pt x="7261" y="5168"/>
                    </a:lnTo>
                    <a:lnTo>
                      <a:pt x="7282" y="5126"/>
                    </a:lnTo>
                    <a:lnTo>
                      <a:pt x="7387" y="5043"/>
                    </a:lnTo>
                    <a:lnTo>
                      <a:pt x="7387" y="5001"/>
                    </a:lnTo>
                    <a:lnTo>
                      <a:pt x="7492" y="4833"/>
                    </a:lnTo>
                    <a:lnTo>
                      <a:pt x="7575" y="4750"/>
                    </a:lnTo>
                    <a:lnTo>
                      <a:pt x="7680" y="4541"/>
                    </a:lnTo>
                    <a:lnTo>
                      <a:pt x="7722" y="4478"/>
                    </a:lnTo>
                    <a:lnTo>
                      <a:pt x="7805" y="4436"/>
                    </a:lnTo>
                    <a:lnTo>
                      <a:pt x="7805" y="4310"/>
                    </a:lnTo>
                    <a:lnTo>
                      <a:pt x="7826" y="4227"/>
                    </a:lnTo>
                    <a:lnTo>
                      <a:pt x="8015" y="3997"/>
                    </a:lnTo>
                    <a:lnTo>
                      <a:pt x="8098" y="3997"/>
                    </a:lnTo>
                    <a:lnTo>
                      <a:pt x="8182" y="3976"/>
                    </a:lnTo>
                    <a:lnTo>
                      <a:pt x="8182" y="3850"/>
                    </a:lnTo>
                    <a:lnTo>
                      <a:pt x="8266" y="3808"/>
                    </a:lnTo>
                    <a:lnTo>
                      <a:pt x="8475" y="3641"/>
                    </a:lnTo>
                    <a:lnTo>
                      <a:pt x="8538" y="3599"/>
                    </a:lnTo>
                    <a:lnTo>
                      <a:pt x="8600" y="3536"/>
                    </a:lnTo>
                    <a:lnTo>
                      <a:pt x="8831" y="3369"/>
                    </a:lnTo>
                    <a:lnTo>
                      <a:pt x="8852" y="3390"/>
                    </a:lnTo>
                    <a:lnTo>
                      <a:pt x="8935" y="3327"/>
                    </a:lnTo>
                    <a:lnTo>
                      <a:pt x="8956" y="3264"/>
                    </a:lnTo>
                    <a:lnTo>
                      <a:pt x="9103" y="3181"/>
                    </a:lnTo>
                    <a:lnTo>
                      <a:pt x="9207" y="3181"/>
                    </a:lnTo>
                    <a:lnTo>
                      <a:pt x="9228" y="3118"/>
                    </a:lnTo>
                    <a:lnTo>
                      <a:pt x="9207" y="2909"/>
                    </a:lnTo>
                    <a:lnTo>
                      <a:pt x="9165" y="2657"/>
                    </a:lnTo>
                    <a:lnTo>
                      <a:pt x="9165" y="2490"/>
                    </a:lnTo>
                    <a:lnTo>
                      <a:pt x="9061" y="2239"/>
                    </a:lnTo>
                    <a:lnTo>
                      <a:pt x="9061" y="2134"/>
                    </a:lnTo>
                    <a:lnTo>
                      <a:pt x="8810" y="2113"/>
                    </a:lnTo>
                    <a:lnTo>
                      <a:pt x="8705" y="2197"/>
                    </a:lnTo>
                    <a:lnTo>
                      <a:pt x="8684" y="2218"/>
                    </a:lnTo>
                    <a:lnTo>
                      <a:pt x="8684" y="2385"/>
                    </a:lnTo>
                    <a:lnTo>
                      <a:pt x="8705" y="2427"/>
                    </a:lnTo>
                    <a:lnTo>
                      <a:pt x="8705" y="2637"/>
                    </a:lnTo>
                    <a:lnTo>
                      <a:pt x="8600" y="2720"/>
                    </a:lnTo>
                    <a:lnTo>
                      <a:pt x="8517" y="2846"/>
                    </a:lnTo>
                    <a:lnTo>
                      <a:pt x="8496" y="2971"/>
                    </a:lnTo>
                    <a:lnTo>
                      <a:pt x="8224" y="3160"/>
                    </a:lnTo>
                    <a:lnTo>
                      <a:pt x="8182" y="3327"/>
                    </a:lnTo>
                    <a:lnTo>
                      <a:pt x="8077" y="3453"/>
                    </a:lnTo>
                    <a:lnTo>
                      <a:pt x="7952" y="3432"/>
                    </a:lnTo>
                    <a:lnTo>
                      <a:pt x="7889" y="3453"/>
                    </a:lnTo>
                    <a:lnTo>
                      <a:pt x="7784" y="3599"/>
                    </a:lnTo>
                    <a:lnTo>
                      <a:pt x="7743" y="3557"/>
                    </a:lnTo>
                    <a:lnTo>
                      <a:pt x="7659" y="3557"/>
                    </a:lnTo>
                    <a:lnTo>
                      <a:pt x="7533" y="3599"/>
                    </a:lnTo>
                    <a:lnTo>
                      <a:pt x="7282" y="3453"/>
                    </a:lnTo>
                    <a:lnTo>
                      <a:pt x="6948" y="3348"/>
                    </a:lnTo>
                    <a:lnTo>
                      <a:pt x="6529" y="3390"/>
                    </a:lnTo>
                    <a:lnTo>
                      <a:pt x="6424" y="3390"/>
                    </a:lnTo>
                    <a:lnTo>
                      <a:pt x="6445" y="3264"/>
                    </a:lnTo>
                    <a:lnTo>
                      <a:pt x="6634" y="3076"/>
                    </a:lnTo>
                    <a:lnTo>
                      <a:pt x="6717" y="2846"/>
                    </a:lnTo>
                    <a:lnTo>
                      <a:pt x="6696" y="2720"/>
                    </a:lnTo>
                    <a:lnTo>
                      <a:pt x="6738" y="2616"/>
                    </a:lnTo>
                    <a:lnTo>
                      <a:pt x="6843" y="2532"/>
                    </a:lnTo>
                    <a:lnTo>
                      <a:pt x="6927" y="2406"/>
                    </a:lnTo>
                    <a:lnTo>
                      <a:pt x="6948" y="2281"/>
                    </a:lnTo>
                    <a:lnTo>
                      <a:pt x="6864" y="2134"/>
                    </a:lnTo>
                    <a:lnTo>
                      <a:pt x="6696" y="2009"/>
                    </a:lnTo>
                    <a:lnTo>
                      <a:pt x="6550" y="1862"/>
                    </a:lnTo>
                    <a:lnTo>
                      <a:pt x="6215" y="1800"/>
                    </a:lnTo>
                    <a:lnTo>
                      <a:pt x="5964" y="1674"/>
                    </a:lnTo>
                    <a:lnTo>
                      <a:pt x="5692" y="1465"/>
                    </a:lnTo>
                    <a:lnTo>
                      <a:pt x="5587" y="1444"/>
                    </a:lnTo>
                    <a:lnTo>
                      <a:pt x="5357" y="1339"/>
                    </a:lnTo>
                    <a:lnTo>
                      <a:pt x="5023" y="1256"/>
                    </a:lnTo>
                    <a:lnTo>
                      <a:pt x="4939" y="1088"/>
                    </a:lnTo>
                    <a:lnTo>
                      <a:pt x="4813" y="963"/>
                    </a:lnTo>
                    <a:lnTo>
                      <a:pt x="4667" y="942"/>
                    </a:lnTo>
                    <a:lnTo>
                      <a:pt x="4311" y="565"/>
                    </a:lnTo>
                    <a:lnTo>
                      <a:pt x="4186" y="314"/>
                    </a:lnTo>
                    <a:lnTo>
                      <a:pt x="4081" y="293"/>
                    </a:lnTo>
                    <a:lnTo>
                      <a:pt x="3935" y="147"/>
                    </a:lnTo>
                    <a:lnTo>
                      <a:pt x="3914" y="126"/>
                    </a:lnTo>
                    <a:lnTo>
                      <a:pt x="3809" y="21"/>
                    </a:lnTo>
                    <a:lnTo>
                      <a:pt x="3181" y="21"/>
                    </a:lnTo>
                    <a:lnTo>
                      <a:pt x="3077" y="147"/>
                    </a:lnTo>
                    <a:lnTo>
                      <a:pt x="3077" y="251"/>
                    </a:lnTo>
                    <a:lnTo>
                      <a:pt x="2993" y="356"/>
                    </a:lnTo>
                    <a:lnTo>
                      <a:pt x="2993" y="460"/>
                    </a:lnTo>
                    <a:lnTo>
                      <a:pt x="2951" y="544"/>
                    </a:lnTo>
                    <a:lnTo>
                      <a:pt x="2888" y="460"/>
                    </a:lnTo>
                    <a:lnTo>
                      <a:pt x="2826" y="230"/>
                    </a:lnTo>
                    <a:lnTo>
                      <a:pt x="2784" y="84"/>
                    </a:lnTo>
                    <a:lnTo>
                      <a:pt x="2679" y="42"/>
                    </a:lnTo>
                    <a:lnTo>
                      <a:pt x="2470" y="105"/>
                    </a:lnTo>
                    <a:lnTo>
                      <a:pt x="2344" y="84"/>
                    </a:lnTo>
                    <a:lnTo>
                      <a:pt x="2240" y="105"/>
                    </a:lnTo>
                    <a:lnTo>
                      <a:pt x="2093" y="126"/>
                    </a:lnTo>
                    <a:lnTo>
                      <a:pt x="194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1" name="Google Shape;2972;p82">
                <a:extLst>
                  <a:ext uri="{FF2B5EF4-FFF2-40B4-BE49-F238E27FC236}">
                    <a16:creationId xmlns:a16="http://schemas.microsoft.com/office/drawing/2014/main" id="{C549DB0F-2608-3444-95B9-8252A3E6C174}"/>
                  </a:ext>
                </a:extLst>
              </p:cNvPr>
              <p:cNvSpPr/>
              <p:nvPr/>
            </p:nvSpPr>
            <p:spPr>
              <a:xfrm>
                <a:off x="2804875" y="4134625"/>
                <a:ext cx="51800" cy="36100"/>
              </a:xfrm>
              <a:custGeom>
                <a:avLst/>
                <a:gdLst/>
                <a:ahLst/>
                <a:cxnLst/>
                <a:rect l="l" t="t" r="r" b="b"/>
                <a:pathLst>
                  <a:path w="2072" h="1444" extrusionOk="0">
                    <a:moveTo>
                      <a:pt x="0" y="0"/>
                    </a:moveTo>
                    <a:lnTo>
                      <a:pt x="272" y="1067"/>
                    </a:lnTo>
                    <a:lnTo>
                      <a:pt x="314" y="1067"/>
                    </a:lnTo>
                    <a:lnTo>
                      <a:pt x="502" y="1046"/>
                    </a:lnTo>
                    <a:lnTo>
                      <a:pt x="670" y="1046"/>
                    </a:lnTo>
                    <a:lnTo>
                      <a:pt x="816" y="1004"/>
                    </a:lnTo>
                    <a:lnTo>
                      <a:pt x="816" y="1046"/>
                    </a:lnTo>
                    <a:lnTo>
                      <a:pt x="712" y="1067"/>
                    </a:lnTo>
                    <a:lnTo>
                      <a:pt x="565" y="1130"/>
                    </a:lnTo>
                    <a:lnTo>
                      <a:pt x="293" y="1130"/>
                    </a:lnTo>
                    <a:lnTo>
                      <a:pt x="356" y="1360"/>
                    </a:lnTo>
                    <a:lnTo>
                      <a:pt x="398" y="1360"/>
                    </a:lnTo>
                    <a:lnTo>
                      <a:pt x="607" y="1276"/>
                    </a:lnTo>
                    <a:lnTo>
                      <a:pt x="837" y="1297"/>
                    </a:lnTo>
                    <a:lnTo>
                      <a:pt x="1005" y="1276"/>
                    </a:lnTo>
                    <a:lnTo>
                      <a:pt x="1235" y="1297"/>
                    </a:lnTo>
                    <a:lnTo>
                      <a:pt x="1360" y="1381"/>
                    </a:lnTo>
                    <a:lnTo>
                      <a:pt x="1507" y="1444"/>
                    </a:lnTo>
                    <a:lnTo>
                      <a:pt x="1632" y="1402"/>
                    </a:lnTo>
                    <a:lnTo>
                      <a:pt x="1737" y="1297"/>
                    </a:lnTo>
                    <a:lnTo>
                      <a:pt x="1758" y="1193"/>
                    </a:lnTo>
                    <a:lnTo>
                      <a:pt x="1883" y="1151"/>
                    </a:lnTo>
                    <a:lnTo>
                      <a:pt x="1946" y="1193"/>
                    </a:lnTo>
                    <a:lnTo>
                      <a:pt x="2072" y="1130"/>
                    </a:lnTo>
                    <a:lnTo>
                      <a:pt x="2072" y="1004"/>
                    </a:lnTo>
                    <a:lnTo>
                      <a:pt x="1967" y="983"/>
                    </a:lnTo>
                    <a:lnTo>
                      <a:pt x="1758" y="1046"/>
                    </a:lnTo>
                    <a:lnTo>
                      <a:pt x="1632" y="1004"/>
                    </a:lnTo>
                    <a:lnTo>
                      <a:pt x="1507" y="879"/>
                    </a:lnTo>
                    <a:lnTo>
                      <a:pt x="1318" y="837"/>
                    </a:lnTo>
                    <a:lnTo>
                      <a:pt x="1256" y="774"/>
                    </a:lnTo>
                    <a:lnTo>
                      <a:pt x="816" y="628"/>
                    </a:lnTo>
                    <a:lnTo>
                      <a:pt x="691" y="607"/>
                    </a:lnTo>
                    <a:lnTo>
                      <a:pt x="691" y="460"/>
                    </a:lnTo>
                    <a:lnTo>
                      <a:pt x="565" y="335"/>
                    </a:lnTo>
                    <a:lnTo>
                      <a:pt x="398" y="314"/>
                    </a:lnTo>
                    <a:lnTo>
                      <a:pt x="314" y="126"/>
                    </a:lnTo>
                    <a:lnTo>
                      <a:pt x="272" y="21"/>
                    </a:lnTo>
                    <a:lnTo>
                      <a:pt x="105" y="4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2" name="Google Shape;2973;p82">
              <a:extLst>
                <a:ext uri="{FF2B5EF4-FFF2-40B4-BE49-F238E27FC236}">
                  <a16:creationId xmlns:a16="http://schemas.microsoft.com/office/drawing/2014/main" id="{D493A1C8-4211-0DE4-0E80-D7FB502D2EA9}"/>
                </a:ext>
              </a:extLst>
            </p:cNvPr>
            <p:cNvSpPr/>
            <p:nvPr/>
          </p:nvSpPr>
          <p:spPr>
            <a:xfrm>
              <a:off x="4563295" y="2964728"/>
              <a:ext cx="12467" cy="27863"/>
            </a:xfrm>
            <a:custGeom>
              <a:avLst/>
              <a:gdLst/>
              <a:ahLst/>
              <a:cxnLst/>
              <a:rect l="l" t="t" r="r" b="b"/>
              <a:pathLst>
                <a:path w="1047" h="2450" extrusionOk="0">
                  <a:moveTo>
                    <a:pt x="691" y="1"/>
                  </a:moveTo>
                  <a:lnTo>
                    <a:pt x="628" y="43"/>
                  </a:lnTo>
                  <a:lnTo>
                    <a:pt x="628" y="127"/>
                  </a:lnTo>
                  <a:lnTo>
                    <a:pt x="524" y="147"/>
                  </a:lnTo>
                  <a:lnTo>
                    <a:pt x="398" y="315"/>
                  </a:lnTo>
                  <a:lnTo>
                    <a:pt x="294" y="482"/>
                  </a:lnTo>
                  <a:lnTo>
                    <a:pt x="315" y="545"/>
                  </a:lnTo>
                  <a:lnTo>
                    <a:pt x="294" y="629"/>
                  </a:lnTo>
                  <a:lnTo>
                    <a:pt x="231" y="671"/>
                  </a:lnTo>
                  <a:lnTo>
                    <a:pt x="105" y="880"/>
                  </a:lnTo>
                  <a:lnTo>
                    <a:pt x="63" y="1110"/>
                  </a:lnTo>
                  <a:lnTo>
                    <a:pt x="1" y="1152"/>
                  </a:lnTo>
                  <a:lnTo>
                    <a:pt x="63" y="1194"/>
                  </a:lnTo>
                  <a:lnTo>
                    <a:pt x="63" y="1424"/>
                  </a:lnTo>
                  <a:lnTo>
                    <a:pt x="84" y="1675"/>
                  </a:lnTo>
                  <a:lnTo>
                    <a:pt x="126" y="1696"/>
                  </a:lnTo>
                  <a:lnTo>
                    <a:pt x="168" y="1780"/>
                  </a:lnTo>
                  <a:lnTo>
                    <a:pt x="126" y="1780"/>
                  </a:lnTo>
                  <a:lnTo>
                    <a:pt x="105" y="1842"/>
                  </a:lnTo>
                  <a:lnTo>
                    <a:pt x="189" y="1947"/>
                  </a:lnTo>
                  <a:lnTo>
                    <a:pt x="231" y="1947"/>
                  </a:lnTo>
                  <a:lnTo>
                    <a:pt x="273" y="2031"/>
                  </a:lnTo>
                  <a:lnTo>
                    <a:pt x="419" y="2093"/>
                  </a:lnTo>
                  <a:lnTo>
                    <a:pt x="503" y="2219"/>
                  </a:lnTo>
                  <a:lnTo>
                    <a:pt x="503" y="2344"/>
                  </a:lnTo>
                  <a:lnTo>
                    <a:pt x="503" y="2449"/>
                  </a:lnTo>
                  <a:lnTo>
                    <a:pt x="587" y="2407"/>
                  </a:lnTo>
                  <a:lnTo>
                    <a:pt x="691" y="2449"/>
                  </a:lnTo>
                  <a:lnTo>
                    <a:pt x="691" y="2449"/>
                  </a:lnTo>
                  <a:lnTo>
                    <a:pt x="649" y="2324"/>
                  </a:lnTo>
                  <a:lnTo>
                    <a:pt x="691" y="2198"/>
                  </a:lnTo>
                  <a:lnTo>
                    <a:pt x="628" y="2010"/>
                  </a:lnTo>
                  <a:lnTo>
                    <a:pt x="712" y="1884"/>
                  </a:lnTo>
                  <a:lnTo>
                    <a:pt x="859" y="1675"/>
                  </a:lnTo>
                  <a:lnTo>
                    <a:pt x="859" y="1528"/>
                  </a:lnTo>
                  <a:lnTo>
                    <a:pt x="880" y="1487"/>
                  </a:lnTo>
                  <a:lnTo>
                    <a:pt x="838" y="1466"/>
                  </a:lnTo>
                  <a:lnTo>
                    <a:pt x="880" y="1256"/>
                  </a:lnTo>
                  <a:lnTo>
                    <a:pt x="880" y="1089"/>
                  </a:lnTo>
                  <a:lnTo>
                    <a:pt x="859" y="943"/>
                  </a:lnTo>
                  <a:lnTo>
                    <a:pt x="942" y="796"/>
                  </a:lnTo>
                  <a:lnTo>
                    <a:pt x="963" y="524"/>
                  </a:lnTo>
                  <a:lnTo>
                    <a:pt x="1005" y="357"/>
                  </a:lnTo>
                  <a:lnTo>
                    <a:pt x="1047" y="336"/>
                  </a:lnTo>
                  <a:lnTo>
                    <a:pt x="1026" y="252"/>
                  </a:lnTo>
                  <a:lnTo>
                    <a:pt x="921" y="168"/>
                  </a:lnTo>
                  <a:lnTo>
                    <a:pt x="880" y="168"/>
                  </a:lnTo>
                  <a:lnTo>
                    <a:pt x="817" y="43"/>
                  </a:lnTo>
                  <a:lnTo>
                    <a:pt x="69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3" name="Google Shape;2974;p82">
              <a:extLst>
                <a:ext uri="{FF2B5EF4-FFF2-40B4-BE49-F238E27FC236}">
                  <a16:creationId xmlns:a16="http://schemas.microsoft.com/office/drawing/2014/main" id="{D924BFC3-B8E0-5066-3453-17DD4DC94051}"/>
                </a:ext>
              </a:extLst>
            </p:cNvPr>
            <p:cNvGrpSpPr/>
            <p:nvPr/>
          </p:nvGrpSpPr>
          <p:grpSpPr>
            <a:xfrm>
              <a:off x="3790439" y="2408636"/>
              <a:ext cx="73017" cy="75684"/>
              <a:chOff x="3781475" y="1624825"/>
              <a:chExt cx="153300" cy="166375"/>
            </a:xfrm>
          </p:grpSpPr>
          <p:sp>
            <p:nvSpPr>
              <p:cNvPr id="2566" name="Google Shape;2975;p82">
                <a:extLst>
                  <a:ext uri="{FF2B5EF4-FFF2-40B4-BE49-F238E27FC236}">
                    <a16:creationId xmlns:a16="http://schemas.microsoft.com/office/drawing/2014/main" id="{51B1A853-2030-B252-71A0-07EA8E882816}"/>
                  </a:ext>
                </a:extLst>
              </p:cNvPr>
              <p:cNvSpPr/>
              <p:nvPr/>
            </p:nvSpPr>
            <p:spPr>
              <a:xfrm>
                <a:off x="3845300" y="1624825"/>
                <a:ext cx="89475" cy="60700"/>
              </a:xfrm>
              <a:custGeom>
                <a:avLst/>
                <a:gdLst/>
                <a:ahLst/>
                <a:cxnLst/>
                <a:rect l="l" t="t" r="r" b="b"/>
                <a:pathLst>
                  <a:path w="3579" h="2428" extrusionOk="0">
                    <a:moveTo>
                      <a:pt x="1695" y="1"/>
                    </a:moveTo>
                    <a:lnTo>
                      <a:pt x="1674" y="84"/>
                    </a:lnTo>
                    <a:lnTo>
                      <a:pt x="1716" y="168"/>
                    </a:lnTo>
                    <a:lnTo>
                      <a:pt x="1758" y="252"/>
                    </a:lnTo>
                    <a:lnTo>
                      <a:pt x="1674" y="210"/>
                    </a:lnTo>
                    <a:lnTo>
                      <a:pt x="1611" y="168"/>
                    </a:lnTo>
                    <a:lnTo>
                      <a:pt x="1570" y="189"/>
                    </a:lnTo>
                    <a:lnTo>
                      <a:pt x="1570" y="293"/>
                    </a:lnTo>
                    <a:lnTo>
                      <a:pt x="1653" y="377"/>
                    </a:lnTo>
                    <a:lnTo>
                      <a:pt x="1653" y="482"/>
                    </a:lnTo>
                    <a:lnTo>
                      <a:pt x="1611" y="586"/>
                    </a:lnTo>
                    <a:lnTo>
                      <a:pt x="1611" y="712"/>
                    </a:lnTo>
                    <a:lnTo>
                      <a:pt x="1674" y="879"/>
                    </a:lnTo>
                    <a:lnTo>
                      <a:pt x="1653" y="984"/>
                    </a:lnTo>
                    <a:lnTo>
                      <a:pt x="1591" y="984"/>
                    </a:lnTo>
                    <a:lnTo>
                      <a:pt x="1570" y="879"/>
                    </a:lnTo>
                    <a:lnTo>
                      <a:pt x="1465" y="796"/>
                    </a:lnTo>
                    <a:lnTo>
                      <a:pt x="1360" y="733"/>
                    </a:lnTo>
                    <a:lnTo>
                      <a:pt x="1339" y="670"/>
                    </a:lnTo>
                    <a:lnTo>
                      <a:pt x="1381" y="586"/>
                    </a:lnTo>
                    <a:lnTo>
                      <a:pt x="1381" y="524"/>
                    </a:lnTo>
                    <a:lnTo>
                      <a:pt x="1298" y="503"/>
                    </a:lnTo>
                    <a:lnTo>
                      <a:pt x="1193" y="565"/>
                    </a:lnTo>
                    <a:lnTo>
                      <a:pt x="1151" y="565"/>
                    </a:lnTo>
                    <a:lnTo>
                      <a:pt x="1130" y="607"/>
                    </a:lnTo>
                    <a:lnTo>
                      <a:pt x="1026" y="670"/>
                    </a:lnTo>
                    <a:lnTo>
                      <a:pt x="942" y="628"/>
                    </a:lnTo>
                    <a:lnTo>
                      <a:pt x="942" y="586"/>
                    </a:lnTo>
                    <a:lnTo>
                      <a:pt x="942" y="524"/>
                    </a:lnTo>
                    <a:lnTo>
                      <a:pt x="879" y="524"/>
                    </a:lnTo>
                    <a:lnTo>
                      <a:pt x="816" y="461"/>
                    </a:lnTo>
                    <a:lnTo>
                      <a:pt x="775" y="356"/>
                    </a:lnTo>
                    <a:lnTo>
                      <a:pt x="712" y="314"/>
                    </a:lnTo>
                    <a:lnTo>
                      <a:pt x="649" y="356"/>
                    </a:lnTo>
                    <a:lnTo>
                      <a:pt x="565" y="273"/>
                    </a:lnTo>
                    <a:lnTo>
                      <a:pt x="607" y="189"/>
                    </a:lnTo>
                    <a:lnTo>
                      <a:pt x="565" y="84"/>
                    </a:lnTo>
                    <a:lnTo>
                      <a:pt x="523" y="63"/>
                    </a:lnTo>
                    <a:lnTo>
                      <a:pt x="461" y="147"/>
                    </a:lnTo>
                    <a:lnTo>
                      <a:pt x="440" y="293"/>
                    </a:lnTo>
                    <a:lnTo>
                      <a:pt x="461" y="419"/>
                    </a:lnTo>
                    <a:lnTo>
                      <a:pt x="544" y="565"/>
                    </a:lnTo>
                    <a:lnTo>
                      <a:pt x="565" y="712"/>
                    </a:lnTo>
                    <a:lnTo>
                      <a:pt x="523" y="733"/>
                    </a:lnTo>
                    <a:lnTo>
                      <a:pt x="440" y="649"/>
                    </a:lnTo>
                    <a:lnTo>
                      <a:pt x="419" y="545"/>
                    </a:lnTo>
                    <a:lnTo>
                      <a:pt x="398" y="524"/>
                    </a:lnTo>
                    <a:lnTo>
                      <a:pt x="398" y="628"/>
                    </a:lnTo>
                    <a:lnTo>
                      <a:pt x="419" y="754"/>
                    </a:lnTo>
                    <a:lnTo>
                      <a:pt x="461" y="837"/>
                    </a:lnTo>
                    <a:lnTo>
                      <a:pt x="461" y="921"/>
                    </a:lnTo>
                    <a:lnTo>
                      <a:pt x="440" y="1005"/>
                    </a:lnTo>
                    <a:lnTo>
                      <a:pt x="419" y="984"/>
                    </a:lnTo>
                    <a:lnTo>
                      <a:pt x="356" y="837"/>
                    </a:lnTo>
                    <a:lnTo>
                      <a:pt x="314" y="796"/>
                    </a:lnTo>
                    <a:lnTo>
                      <a:pt x="105" y="817"/>
                    </a:lnTo>
                    <a:lnTo>
                      <a:pt x="21" y="775"/>
                    </a:lnTo>
                    <a:lnTo>
                      <a:pt x="0" y="775"/>
                    </a:lnTo>
                    <a:lnTo>
                      <a:pt x="63" y="879"/>
                    </a:lnTo>
                    <a:lnTo>
                      <a:pt x="126" y="879"/>
                    </a:lnTo>
                    <a:lnTo>
                      <a:pt x="189" y="921"/>
                    </a:lnTo>
                    <a:lnTo>
                      <a:pt x="168" y="984"/>
                    </a:lnTo>
                    <a:lnTo>
                      <a:pt x="189" y="1026"/>
                    </a:lnTo>
                    <a:lnTo>
                      <a:pt x="293" y="1026"/>
                    </a:lnTo>
                    <a:lnTo>
                      <a:pt x="314" y="1068"/>
                    </a:lnTo>
                    <a:lnTo>
                      <a:pt x="168" y="1172"/>
                    </a:lnTo>
                    <a:lnTo>
                      <a:pt x="168" y="1235"/>
                    </a:lnTo>
                    <a:lnTo>
                      <a:pt x="293" y="1423"/>
                    </a:lnTo>
                    <a:lnTo>
                      <a:pt x="377" y="1444"/>
                    </a:lnTo>
                    <a:lnTo>
                      <a:pt x="461" y="1486"/>
                    </a:lnTo>
                    <a:lnTo>
                      <a:pt x="607" y="1486"/>
                    </a:lnTo>
                    <a:lnTo>
                      <a:pt x="691" y="1465"/>
                    </a:lnTo>
                    <a:lnTo>
                      <a:pt x="754" y="1528"/>
                    </a:lnTo>
                    <a:lnTo>
                      <a:pt x="816" y="1528"/>
                    </a:lnTo>
                    <a:lnTo>
                      <a:pt x="942" y="1444"/>
                    </a:lnTo>
                    <a:lnTo>
                      <a:pt x="1026" y="1423"/>
                    </a:lnTo>
                    <a:lnTo>
                      <a:pt x="1235" y="1381"/>
                    </a:lnTo>
                    <a:lnTo>
                      <a:pt x="1381" y="1381"/>
                    </a:lnTo>
                    <a:lnTo>
                      <a:pt x="1465" y="1340"/>
                    </a:lnTo>
                    <a:lnTo>
                      <a:pt x="1528" y="1340"/>
                    </a:lnTo>
                    <a:lnTo>
                      <a:pt x="1570" y="1361"/>
                    </a:lnTo>
                    <a:lnTo>
                      <a:pt x="1570" y="1423"/>
                    </a:lnTo>
                    <a:lnTo>
                      <a:pt x="1549" y="1465"/>
                    </a:lnTo>
                    <a:lnTo>
                      <a:pt x="1507" y="1549"/>
                    </a:lnTo>
                    <a:lnTo>
                      <a:pt x="1465" y="1570"/>
                    </a:lnTo>
                    <a:lnTo>
                      <a:pt x="1339" y="1549"/>
                    </a:lnTo>
                    <a:lnTo>
                      <a:pt x="1214" y="1549"/>
                    </a:lnTo>
                    <a:lnTo>
                      <a:pt x="1109" y="1528"/>
                    </a:lnTo>
                    <a:lnTo>
                      <a:pt x="1067" y="1570"/>
                    </a:lnTo>
                    <a:lnTo>
                      <a:pt x="1130" y="1591"/>
                    </a:lnTo>
                    <a:lnTo>
                      <a:pt x="1298" y="1653"/>
                    </a:lnTo>
                    <a:lnTo>
                      <a:pt x="1360" y="1695"/>
                    </a:lnTo>
                    <a:lnTo>
                      <a:pt x="1360" y="1758"/>
                    </a:lnTo>
                    <a:lnTo>
                      <a:pt x="1298" y="1758"/>
                    </a:lnTo>
                    <a:lnTo>
                      <a:pt x="1172" y="1695"/>
                    </a:lnTo>
                    <a:lnTo>
                      <a:pt x="1151" y="1758"/>
                    </a:lnTo>
                    <a:lnTo>
                      <a:pt x="1088" y="1758"/>
                    </a:lnTo>
                    <a:lnTo>
                      <a:pt x="984" y="1674"/>
                    </a:lnTo>
                    <a:lnTo>
                      <a:pt x="900" y="1653"/>
                    </a:lnTo>
                    <a:lnTo>
                      <a:pt x="754" y="1695"/>
                    </a:lnTo>
                    <a:lnTo>
                      <a:pt x="754" y="1758"/>
                    </a:lnTo>
                    <a:lnTo>
                      <a:pt x="837" y="1779"/>
                    </a:lnTo>
                    <a:lnTo>
                      <a:pt x="1047" y="1967"/>
                    </a:lnTo>
                    <a:lnTo>
                      <a:pt x="1130" y="1988"/>
                    </a:lnTo>
                    <a:lnTo>
                      <a:pt x="1235" y="1946"/>
                    </a:lnTo>
                    <a:lnTo>
                      <a:pt x="1277" y="1967"/>
                    </a:lnTo>
                    <a:lnTo>
                      <a:pt x="1339" y="2072"/>
                    </a:lnTo>
                    <a:lnTo>
                      <a:pt x="1339" y="2156"/>
                    </a:lnTo>
                    <a:lnTo>
                      <a:pt x="1423" y="2177"/>
                    </a:lnTo>
                    <a:lnTo>
                      <a:pt x="1507" y="2156"/>
                    </a:lnTo>
                    <a:lnTo>
                      <a:pt x="1674" y="2156"/>
                    </a:lnTo>
                    <a:lnTo>
                      <a:pt x="1842" y="2093"/>
                    </a:lnTo>
                    <a:lnTo>
                      <a:pt x="1946" y="2093"/>
                    </a:lnTo>
                    <a:lnTo>
                      <a:pt x="2093" y="2072"/>
                    </a:lnTo>
                    <a:lnTo>
                      <a:pt x="2093" y="2114"/>
                    </a:lnTo>
                    <a:lnTo>
                      <a:pt x="2072" y="2218"/>
                    </a:lnTo>
                    <a:lnTo>
                      <a:pt x="2093" y="2323"/>
                    </a:lnTo>
                    <a:lnTo>
                      <a:pt x="2218" y="2407"/>
                    </a:lnTo>
                    <a:lnTo>
                      <a:pt x="2365" y="2428"/>
                    </a:lnTo>
                    <a:lnTo>
                      <a:pt x="2532" y="2386"/>
                    </a:lnTo>
                    <a:lnTo>
                      <a:pt x="2574" y="2323"/>
                    </a:lnTo>
                    <a:lnTo>
                      <a:pt x="2532" y="2281"/>
                    </a:lnTo>
                    <a:lnTo>
                      <a:pt x="2532" y="2218"/>
                    </a:lnTo>
                    <a:lnTo>
                      <a:pt x="2595" y="2156"/>
                    </a:lnTo>
                    <a:lnTo>
                      <a:pt x="2699" y="2051"/>
                    </a:lnTo>
                    <a:lnTo>
                      <a:pt x="2783" y="2009"/>
                    </a:lnTo>
                    <a:lnTo>
                      <a:pt x="2846" y="2072"/>
                    </a:lnTo>
                    <a:lnTo>
                      <a:pt x="2930" y="2114"/>
                    </a:lnTo>
                    <a:lnTo>
                      <a:pt x="3034" y="2114"/>
                    </a:lnTo>
                    <a:lnTo>
                      <a:pt x="3160" y="2051"/>
                    </a:lnTo>
                    <a:lnTo>
                      <a:pt x="3202" y="1988"/>
                    </a:lnTo>
                    <a:lnTo>
                      <a:pt x="3160" y="1842"/>
                    </a:lnTo>
                    <a:lnTo>
                      <a:pt x="3139" y="1758"/>
                    </a:lnTo>
                    <a:lnTo>
                      <a:pt x="3181" y="1674"/>
                    </a:lnTo>
                    <a:lnTo>
                      <a:pt x="3264" y="1591"/>
                    </a:lnTo>
                    <a:lnTo>
                      <a:pt x="3348" y="1423"/>
                    </a:lnTo>
                    <a:lnTo>
                      <a:pt x="3432" y="1319"/>
                    </a:lnTo>
                    <a:lnTo>
                      <a:pt x="3557" y="1172"/>
                    </a:lnTo>
                    <a:lnTo>
                      <a:pt x="3578" y="1068"/>
                    </a:lnTo>
                    <a:lnTo>
                      <a:pt x="3578" y="1005"/>
                    </a:lnTo>
                    <a:lnTo>
                      <a:pt x="3557" y="900"/>
                    </a:lnTo>
                    <a:lnTo>
                      <a:pt x="3536" y="817"/>
                    </a:lnTo>
                    <a:lnTo>
                      <a:pt x="3557" y="754"/>
                    </a:lnTo>
                    <a:lnTo>
                      <a:pt x="3557" y="712"/>
                    </a:lnTo>
                    <a:lnTo>
                      <a:pt x="3516" y="691"/>
                    </a:lnTo>
                    <a:lnTo>
                      <a:pt x="3348" y="691"/>
                    </a:lnTo>
                    <a:lnTo>
                      <a:pt x="3264" y="607"/>
                    </a:lnTo>
                    <a:lnTo>
                      <a:pt x="3223" y="607"/>
                    </a:lnTo>
                    <a:lnTo>
                      <a:pt x="3034" y="628"/>
                    </a:lnTo>
                    <a:lnTo>
                      <a:pt x="2930" y="607"/>
                    </a:lnTo>
                    <a:lnTo>
                      <a:pt x="2846" y="545"/>
                    </a:lnTo>
                    <a:lnTo>
                      <a:pt x="2741" y="545"/>
                    </a:lnTo>
                    <a:lnTo>
                      <a:pt x="2679" y="503"/>
                    </a:lnTo>
                    <a:lnTo>
                      <a:pt x="2679" y="440"/>
                    </a:lnTo>
                    <a:lnTo>
                      <a:pt x="2637" y="419"/>
                    </a:lnTo>
                    <a:lnTo>
                      <a:pt x="2532" y="482"/>
                    </a:lnTo>
                    <a:lnTo>
                      <a:pt x="2532" y="419"/>
                    </a:lnTo>
                    <a:lnTo>
                      <a:pt x="2532" y="335"/>
                    </a:lnTo>
                    <a:lnTo>
                      <a:pt x="2532" y="293"/>
                    </a:lnTo>
                    <a:lnTo>
                      <a:pt x="2490" y="335"/>
                    </a:lnTo>
                    <a:lnTo>
                      <a:pt x="2469" y="440"/>
                    </a:lnTo>
                    <a:lnTo>
                      <a:pt x="2407" y="482"/>
                    </a:lnTo>
                    <a:lnTo>
                      <a:pt x="2386" y="335"/>
                    </a:lnTo>
                    <a:lnTo>
                      <a:pt x="2344" y="335"/>
                    </a:lnTo>
                    <a:lnTo>
                      <a:pt x="2302" y="398"/>
                    </a:lnTo>
                    <a:lnTo>
                      <a:pt x="2323" y="440"/>
                    </a:lnTo>
                    <a:lnTo>
                      <a:pt x="2302" y="503"/>
                    </a:lnTo>
                    <a:lnTo>
                      <a:pt x="2093" y="503"/>
                    </a:lnTo>
                    <a:lnTo>
                      <a:pt x="2093" y="607"/>
                    </a:lnTo>
                    <a:lnTo>
                      <a:pt x="2072" y="691"/>
                    </a:lnTo>
                    <a:lnTo>
                      <a:pt x="1988" y="670"/>
                    </a:lnTo>
                    <a:lnTo>
                      <a:pt x="1967" y="586"/>
                    </a:lnTo>
                    <a:lnTo>
                      <a:pt x="1925" y="586"/>
                    </a:lnTo>
                    <a:lnTo>
                      <a:pt x="1925" y="670"/>
                    </a:lnTo>
                    <a:lnTo>
                      <a:pt x="1904" y="733"/>
                    </a:lnTo>
                    <a:lnTo>
                      <a:pt x="1883" y="691"/>
                    </a:lnTo>
                    <a:lnTo>
                      <a:pt x="1883" y="607"/>
                    </a:lnTo>
                    <a:lnTo>
                      <a:pt x="1904" y="482"/>
                    </a:lnTo>
                    <a:lnTo>
                      <a:pt x="1904" y="252"/>
                    </a:lnTo>
                    <a:lnTo>
                      <a:pt x="1883" y="168"/>
                    </a:lnTo>
                    <a:lnTo>
                      <a:pt x="1779" y="84"/>
                    </a:lnTo>
                    <a:lnTo>
                      <a:pt x="1716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7" name="Google Shape;2976;p82">
                <a:extLst>
                  <a:ext uri="{FF2B5EF4-FFF2-40B4-BE49-F238E27FC236}">
                    <a16:creationId xmlns:a16="http://schemas.microsoft.com/office/drawing/2014/main" id="{E4190DA5-400E-24A1-5EC3-6999E886E2F3}"/>
                  </a:ext>
                </a:extLst>
              </p:cNvPr>
              <p:cNvSpPr/>
              <p:nvPr/>
            </p:nvSpPr>
            <p:spPr>
              <a:xfrm>
                <a:off x="3875625" y="1704850"/>
                <a:ext cx="21475" cy="18350"/>
              </a:xfrm>
              <a:custGeom>
                <a:avLst/>
                <a:gdLst/>
                <a:ahLst/>
                <a:cxnLst/>
                <a:rect l="l" t="t" r="r" b="b"/>
                <a:pathLst>
                  <a:path w="859" h="734" extrusionOk="0">
                    <a:moveTo>
                      <a:pt x="650" y="1"/>
                    </a:moveTo>
                    <a:lnTo>
                      <a:pt x="587" y="43"/>
                    </a:lnTo>
                    <a:lnTo>
                      <a:pt x="419" y="126"/>
                    </a:lnTo>
                    <a:lnTo>
                      <a:pt x="419" y="43"/>
                    </a:lnTo>
                    <a:lnTo>
                      <a:pt x="357" y="43"/>
                    </a:lnTo>
                    <a:lnTo>
                      <a:pt x="273" y="105"/>
                    </a:lnTo>
                    <a:lnTo>
                      <a:pt x="252" y="147"/>
                    </a:lnTo>
                    <a:lnTo>
                      <a:pt x="231" y="210"/>
                    </a:lnTo>
                    <a:lnTo>
                      <a:pt x="126" y="189"/>
                    </a:lnTo>
                    <a:lnTo>
                      <a:pt x="64" y="252"/>
                    </a:lnTo>
                    <a:lnTo>
                      <a:pt x="1" y="315"/>
                    </a:lnTo>
                    <a:lnTo>
                      <a:pt x="64" y="357"/>
                    </a:lnTo>
                    <a:lnTo>
                      <a:pt x="210" y="357"/>
                    </a:lnTo>
                    <a:lnTo>
                      <a:pt x="252" y="461"/>
                    </a:lnTo>
                    <a:lnTo>
                      <a:pt x="273" y="524"/>
                    </a:lnTo>
                    <a:lnTo>
                      <a:pt x="273" y="608"/>
                    </a:lnTo>
                    <a:lnTo>
                      <a:pt x="336" y="629"/>
                    </a:lnTo>
                    <a:lnTo>
                      <a:pt x="273" y="712"/>
                    </a:lnTo>
                    <a:lnTo>
                      <a:pt x="357" y="712"/>
                    </a:lnTo>
                    <a:lnTo>
                      <a:pt x="419" y="733"/>
                    </a:lnTo>
                    <a:lnTo>
                      <a:pt x="440" y="670"/>
                    </a:lnTo>
                    <a:lnTo>
                      <a:pt x="587" y="608"/>
                    </a:lnTo>
                    <a:lnTo>
                      <a:pt x="670" y="608"/>
                    </a:lnTo>
                    <a:lnTo>
                      <a:pt x="754" y="524"/>
                    </a:lnTo>
                    <a:lnTo>
                      <a:pt x="733" y="461"/>
                    </a:lnTo>
                    <a:lnTo>
                      <a:pt x="754" y="315"/>
                    </a:lnTo>
                    <a:lnTo>
                      <a:pt x="796" y="294"/>
                    </a:lnTo>
                    <a:lnTo>
                      <a:pt x="859" y="189"/>
                    </a:lnTo>
                    <a:lnTo>
                      <a:pt x="796" y="105"/>
                    </a:lnTo>
                    <a:lnTo>
                      <a:pt x="733" y="85"/>
                    </a:lnTo>
                    <a:lnTo>
                      <a:pt x="670" y="22"/>
                    </a:lnTo>
                    <a:lnTo>
                      <a:pt x="650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8" name="Google Shape;2977;p82">
                <a:extLst>
                  <a:ext uri="{FF2B5EF4-FFF2-40B4-BE49-F238E27FC236}">
                    <a16:creationId xmlns:a16="http://schemas.microsoft.com/office/drawing/2014/main" id="{CF28287E-8324-6C51-584F-48A452658C4E}"/>
                  </a:ext>
                </a:extLst>
              </p:cNvPr>
              <p:cNvSpPr/>
              <p:nvPr/>
            </p:nvSpPr>
            <p:spPr>
              <a:xfrm>
                <a:off x="3883475" y="1716375"/>
                <a:ext cx="39275" cy="43425"/>
              </a:xfrm>
              <a:custGeom>
                <a:avLst/>
                <a:gdLst/>
                <a:ahLst/>
                <a:cxnLst/>
                <a:rect l="l" t="t" r="r" b="b"/>
                <a:pathLst>
                  <a:path w="1571" h="1737" extrusionOk="0">
                    <a:moveTo>
                      <a:pt x="796" y="0"/>
                    </a:moveTo>
                    <a:lnTo>
                      <a:pt x="649" y="105"/>
                    </a:lnTo>
                    <a:lnTo>
                      <a:pt x="482" y="251"/>
                    </a:lnTo>
                    <a:lnTo>
                      <a:pt x="377" y="251"/>
                    </a:lnTo>
                    <a:lnTo>
                      <a:pt x="147" y="293"/>
                    </a:lnTo>
                    <a:lnTo>
                      <a:pt x="43" y="398"/>
                    </a:lnTo>
                    <a:lnTo>
                      <a:pt x="1" y="502"/>
                    </a:lnTo>
                    <a:lnTo>
                      <a:pt x="105" y="565"/>
                    </a:lnTo>
                    <a:lnTo>
                      <a:pt x="168" y="670"/>
                    </a:lnTo>
                    <a:lnTo>
                      <a:pt x="273" y="670"/>
                    </a:lnTo>
                    <a:lnTo>
                      <a:pt x="315" y="712"/>
                    </a:lnTo>
                    <a:lnTo>
                      <a:pt x="273" y="795"/>
                    </a:lnTo>
                    <a:lnTo>
                      <a:pt x="273" y="900"/>
                    </a:lnTo>
                    <a:lnTo>
                      <a:pt x="168" y="1046"/>
                    </a:lnTo>
                    <a:lnTo>
                      <a:pt x="147" y="1235"/>
                    </a:lnTo>
                    <a:lnTo>
                      <a:pt x="64" y="1297"/>
                    </a:lnTo>
                    <a:lnTo>
                      <a:pt x="105" y="1402"/>
                    </a:lnTo>
                    <a:lnTo>
                      <a:pt x="43" y="1444"/>
                    </a:lnTo>
                    <a:lnTo>
                      <a:pt x="64" y="1548"/>
                    </a:lnTo>
                    <a:lnTo>
                      <a:pt x="126" y="1548"/>
                    </a:lnTo>
                    <a:lnTo>
                      <a:pt x="210" y="1507"/>
                    </a:lnTo>
                    <a:lnTo>
                      <a:pt x="315" y="1465"/>
                    </a:lnTo>
                    <a:lnTo>
                      <a:pt x="440" y="1402"/>
                    </a:lnTo>
                    <a:lnTo>
                      <a:pt x="524" y="1402"/>
                    </a:lnTo>
                    <a:lnTo>
                      <a:pt x="587" y="1318"/>
                    </a:lnTo>
                    <a:lnTo>
                      <a:pt x="649" y="1193"/>
                    </a:lnTo>
                    <a:lnTo>
                      <a:pt x="691" y="1151"/>
                    </a:lnTo>
                    <a:lnTo>
                      <a:pt x="796" y="1151"/>
                    </a:lnTo>
                    <a:lnTo>
                      <a:pt x="838" y="1130"/>
                    </a:lnTo>
                    <a:lnTo>
                      <a:pt x="838" y="1235"/>
                    </a:lnTo>
                    <a:lnTo>
                      <a:pt x="796" y="1423"/>
                    </a:lnTo>
                    <a:lnTo>
                      <a:pt x="796" y="1548"/>
                    </a:lnTo>
                    <a:lnTo>
                      <a:pt x="754" y="1632"/>
                    </a:lnTo>
                    <a:lnTo>
                      <a:pt x="775" y="1737"/>
                    </a:lnTo>
                    <a:lnTo>
                      <a:pt x="859" y="1737"/>
                    </a:lnTo>
                    <a:lnTo>
                      <a:pt x="942" y="1653"/>
                    </a:lnTo>
                    <a:lnTo>
                      <a:pt x="942" y="1569"/>
                    </a:lnTo>
                    <a:lnTo>
                      <a:pt x="984" y="1465"/>
                    </a:lnTo>
                    <a:lnTo>
                      <a:pt x="1089" y="1423"/>
                    </a:lnTo>
                    <a:lnTo>
                      <a:pt x="1193" y="1402"/>
                    </a:lnTo>
                    <a:lnTo>
                      <a:pt x="1277" y="1151"/>
                    </a:lnTo>
                    <a:lnTo>
                      <a:pt x="1277" y="1046"/>
                    </a:lnTo>
                    <a:lnTo>
                      <a:pt x="1382" y="900"/>
                    </a:lnTo>
                    <a:lnTo>
                      <a:pt x="1507" y="837"/>
                    </a:lnTo>
                    <a:lnTo>
                      <a:pt x="1570" y="795"/>
                    </a:lnTo>
                    <a:lnTo>
                      <a:pt x="1465" y="732"/>
                    </a:lnTo>
                    <a:lnTo>
                      <a:pt x="1403" y="691"/>
                    </a:lnTo>
                    <a:lnTo>
                      <a:pt x="1298" y="628"/>
                    </a:lnTo>
                    <a:lnTo>
                      <a:pt x="1172" y="712"/>
                    </a:lnTo>
                    <a:lnTo>
                      <a:pt x="1089" y="774"/>
                    </a:lnTo>
                    <a:lnTo>
                      <a:pt x="963" y="691"/>
                    </a:lnTo>
                    <a:lnTo>
                      <a:pt x="838" y="565"/>
                    </a:lnTo>
                    <a:lnTo>
                      <a:pt x="796" y="398"/>
                    </a:lnTo>
                    <a:lnTo>
                      <a:pt x="838" y="356"/>
                    </a:lnTo>
                    <a:lnTo>
                      <a:pt x="942" y="314"/>
                    </a:lnTo>
                    <a:lnTo>
                      <a:pt x="942" y="272"/>
                    </a:lnTo>
                    <a:lnTo>
                      <a:pt x="859" y="147"/>
                    </a:lnTo>
                    <a:lnTo>
                      <a:pt x="796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9" name="Google Shape;2978;p82">
                <a:extLst>
                  <a:ext uri="{FF2B5EF4-FFF2-40B4-BE49-F238E27FC236}">
                    <a16:creationId xmlns:a16="http://schemas.microsoft.com/office/drawing/2014/main" id="{076F144A-E81D-408F-6C2A-63FC496CA13E}"/>
                  </a:ext>
                </a:extLst>
              </p:cNvPr>
              <p:cNvSpPr/>
              <p:nvPr/>
            </p:nvSpPr>
            <p:spPr>
              <a:xfrm>
                <a:off x="3781475" y="1649925"/>
                <a:ext cx="102550" cy="141275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5651" extrusionOk="0">
                    <a:moveTo>
                      <a:pt x="1988" y="1"/>
                    </a:moveTo>
                    <a:lnTo>
                      <a:pt x="1926" y="22"/>
                    </a:lnTo>
                    <a:lnTo>
                      <a:pt x="1842" y="126"/>
                    </a:lnTo>
                    <a:lnTo>
                      <a:pt x="1884" y="315"/>
                    </a:lnTo>
                    <a:lnTo>
                      <a:pt x="1821" y="419"/>
                    </a:lnTo>
                    <a:lnTo>
                      <a:pt x="1821" y="524"/>
                    </a:lnTo>
                    <a:lnTo>
                      <a:pt x="1800" y="629"/>
                    </a:lnTo>
                    <a:lnTo>
                      <a:pt x="1842" y="649"/>
                    </a:lnTo>
                    <a:lnTo>
                      <a:pt x="1884" y="733"/>
                    </a:lnTo>
                    <a:lnTo>
                      <a:pt x="1884" y="1068"/>
                    </a:lnTo>
                    <a:lnTo>
                      <a:pt x="1884" y="1235"/>
                    </a:lnTo>
                    <a:lnTo>
                      <a:pt x="1926" y="1361"/>
                    </a:lnTo>
                    <a:lnTo>
                      <a:pt x="2030" y="1507"/>
                    </a:lnTo>
                    <a:lnTo>
                      <a:pt x="2030" y="1654"/>
                    </a:lnTo>
                    <a:lnTo>
                      <a:pt x="2135" y="1779"/>
                    </a:lnTo>
                    <a:lnTo>
                      <a:pt x="2135" y="1863"/>
                    </a:lnTo>
                    <a:lnTo>
                      <a:pt x="2051" y="1863"/>
                    </a:lnTo>
                    <a:lnTo>
                      <a:pt x="2009" y="1800"/>
                    </a:lnTo>
                    <a:lnTo>
                      <a:pt x="1926" y="1612"/>
                    </a:lnTo>
                    <a:lnTo>
                      <a:pt x="1842" y="1507"/>
                    </a:lnTo>
                    <a:lnTo>
                      <a:pt x="1800" y="1507"/>
                    </a:lnTo>
                    <a:lnTo>
                      <a:pt x="1716" y="1570"/>
                    </a:lnTo>
                    <a:lnTo>
                      <a:pt x="1675" y="1549"/>
                    </a:lnTo>
                    <a:lnTo>
                      <a:pt x="1675" y="1486"/>
                    </a:lnTo>
                    <a:lnTo>
                      <a:pt x="1737" y="1403"/>
                    </a:lnTo>
                    <a:lnTo>
                      <a:pt x="1779" y="1361"/>
                    </a:lnTo>
                    <a:lnTo>
                      <a:pt x="1779" y="1256"/>
                    </a:lnTo>
                    <a:lnTo>
                      <a:pt x="1695" y="1026"/>
                    </a:lnTo>
                    <a:lnTo>
                      <a:pt x="1695" y="817"/>
                    </a:lnTo>
                    <a:lnTo>
                      <a:pt x="1675" y="733"/>
                    </a:lnTo>
                    <a:lnTo>
                      <a:pt x="1528" y="649"/>
                    </a:lnTo>
                    <a:lnTo>
                      <a:pt x="1465" y="524"/>
                    </a:lnTo>
                    <a:lnTo>
                      <a:pt x="1382" y="503"/>
                    </a:lnTo>
                    <a:lnTo>
                      <a:pt x="1319" y="545"/>
                    </a:lnTo>
                    <a:lnTo>
                      <a:pt x="1319" y="670"/>
                    </a:lnTo>
                    <a:lnTo>
                      <a:pt x="1193" y="838"/>
                    </a:lnTo>
                    <a:lnTo>
                      <a:pt x="1172" y="963"/>
                    </a:lnTo>
                    <a:lnTo>
                      <a:pt x="1193" y="1089"/>
                    </a:lnTo>
                    <a:lnTo>
                      <a:pt x="1256" y="1235"/>
                    </a:lnTo>
                    <a:lnTo>
                      <a:pt x="1277" y="1403"/>
                    </a:lnTo>
                    <a:lnTo>
                      <a:pt x="1214" y="1382"/>
                    </a:lnTo>
                    <a:lnTo>
                      <a:pt x="1172" y="1298"/>
                    </a:lnTo>
                    <a:lnTo>
                      <a:pt x="1151" y="1173"/>
                    </a:lnTo>
                    <a:lnTo>
                      <a:pt x="1172" y="1089"/>
                    </a:lnTo>
                    <a:lnTo>
                      <a:pt x="1110" y="1068"/>
                    </a:lnTo>
                    <a:lnTo>
                      <a:pt x="1068" y="984"/>
                    </a:lnTo>
                    <a:lnTo>
                      <a:pt x="1047" y="984"/>
                    </a:lnTo>
                    <a:lnTo>
                      <a:pt x="984" y="1047"/>
                    </a:lnTo>
                    <a:lnTo>
                      <a:pt x="942" y="1026"/>
                    </a:lnTo>
                    <a:lnTo>
                      <a:pt x="942" y="942"/>
                    </a:lnTo>
                    <a:lnTo>
                      <a:pt x="1047" y="859"/>
                    </a:lnTo>
                    <a:lnTo>
                      <a:pt x="1047" y="838"/>
                    </a:lnTo>
                    <a:lnTo>
                      <a:pt x="984" y="817"/>
                    </a:lnTo>
                    <a:lnTo>
                      <a:pt x="859" y="859"/>
                    </a:lnTo>
                    <a:lnTo>
                      <a:pt x="775" y="921"/>
                    </a:lnTo>
                    <a:lnTo>
                      <a:pt x="691" y="859"/>
                    </a:lnTo>
                    <a:lnTo>
                      <a:pt x="733" y="817"/>
                    </a:lnTo>
                    <a:lnTo>
                      <a:pt x="775" y="775"/>
                    </a:lnTo>
                    <a:lnTo>
                      <a:pt x="796" y="733"/>
                    </a:lnTo>
                    <a:lnTo>
                      <a:pt x="900" y="629"/>
                    </a:lnTo>
                    <a:lnTo>
                      <a:pt x="984" y="629"/>
                    </a:lnTo>
                    <a:lnTo>
                      <a:pt x="1005" y="649"/>
                    </a:lnTo>
                    <a:lnTo>
                      <a:pt x="1089" y="670"/>
                    </a:lnTo>
                    <a:lnTo>
                      <a:pt x="1151" y="608"/>
                    </a:lnTo>
                    <a:lnTo>
                      <a:pt x="1172" y="524"/>
                    </a:lnTo>
                    <a:lnTo>
                      <a:pt x="1089" y="398"/>
                    </a:lnTo>
                    <a:lnTo>
                      <a:pt x="1047" y="336"/>
                    </a:lnTo>
                    <a:lnTo>
                      <a:pt x="900" y="357"/>
                    </a:lnTo>
                    <a:lnTo>
                      <a:pt x="670" y="545"/>
                    </a:lnTo>
                    <a:lnTo>
                      <a:pt x="587" y="566"/>
                    </a:lnTo>
                    <a:lnTo>
                      <a:pt x="545" y="545"/>
                    </a:lnTo>
                    <a:lnTo>
                      <a:pt x="545" y="461"/>
                    </a:lnTo>
                    <a:lnTo>
                      <a:pt x="461" y="419"/>
                    </a:lnTo>
                    <a:lnTo>
                      <a:pt x="419" y="440"/>
                    </a:lnTo>
                    <a:lnTo>
                      <a:pt x="419" y="566"/>
                    </a:lnTo>
                    <a:lnTo>
                      <a:pt x="545" y="712"/>
                    </a:lnTo>
                    <a:lnTo>
                      <a:pt x="524" y="754"/>
                    </a:lnTo>
                    <a:lnTo>
                      <a:pt x="419" y="754"/>
                    </a:lnTo>
                    <a:lnTo>
                      <a:pt x="377" y="649"/>
                    </a:lnTo>
                    <a:lnTo>
                      <a:pt x="315" y="503"/>
                    </a:lnTo>
                    <a:lnTo>
                      <a:pt x="231" y="503"/>
                    </a:lnTo>
                    <a:lnTo>
                      <a:pt x="126" y="608"/>
                    </a:lnTo>
                    <a:lnTo>
                      <a:pt x="147" y="733"/>
                    </a:lnTo>
                    <a:lnTo>
                      <a:pt x="168" y="775"/>
                    </a:lnTo>
                    <a:lnTo>
                      <a:pt x="168" y="880"/>
                    </a:lnTo>
                    <a:lnTo>
                      <a:pt x="147" y="880"/>
                    </a:lnTo>
                    <a:lnTo>
                      <a:pt x="43" y="963"/>
                    </a:lnTo>
                    <a:lnTo>
                      <a:pt x="1" y="984"/>
                    </a:lnTo>
                    <a:lnTo>
                      <a:pt x="1" y="1089"/>
                    </a:lnTo>
                    <a:lnTo>
                      <a:pt x="22" y="1235"/>
                    </a:lnTo>
                    <a:lnTo>
                      <a:pt x="43" y="1361"/>
                    </a:lnTo>
                    <a:lnTo>
                      <a:pt x="147" y="1549"/>
                    </a:lnTo>
                    <a:lnTo>
                      <a:pt x="147" y="1612"/>
                    </a:lnTo>
                    <a:lnTo>
                      <a:pt x="231" y="1591"/>
                    </a:lnTo>
                    <a:lnTo>
                      <a:pt x="273" y="1507"/>
                    </a:lnTo>
                    <a:lnTo>
                      <a:pt x="273" y="1403"/>
                    </a:lnTo>
                    <a:lnTo>
                      <a:pt x="273" y="1298"/>
                    </a:lnTo>
                    <a:lnTo>
                      <a:pt x="335" y="1277"/>
                    </a:lnTo>
                    <a:lnTo>
                      <a:pt x="419" y="1361"/>
                    </a:lnTo>
                    <a:lnTo>
                      <a:pt x="461" y="1298"/>
                    </a:lnTo>
                    <a:lnTo>
                      <a:pt x="482" y="1340"/>
                    </a:lnTo>
                    <a:lnTo>
                      <a:pt x="440" y="1445"/>
                    </a:lnTo>
                    <a:lnTo>
                      <a:pt x="419" y="1591"/>
                    </a:lnTo>
                    <a:lnTo>
                      <a:pt x="377" y="1612"/>
                    </a:lnTo>
                    <a:lnTo>
                      <a:pt x="377" y="1675"/>
                    </a:lnTo>
                    <a:lnTo>
                      <a:pt x="482" y="1779"/>
                    </a:lnTo>
                    <a:lnTo>
                      <a:pt x="482" y="1800"/>
                    </a:lnTo>
                    <a:lnTo>
                      <a:pt x="545" y="1821"/>
                    </a:lnTo>
                    <a:lnTo>
                      <a:pt x="628" y="1821"/>
                    </a:lnTo>
                    <a:lnTo>
                      <a:pt x="649" y="1863"/>
                    </a:lnTo>
                    <a:lnTo>
                      <a:pt x="649" y="1926"/>
                    </a:lnTo>
                    <a:lnTo>
                      <a:pt x="545" y="2010"/>
                    </a:lnTo>
                    <a:lnTo>
                      <a:pt x="482" y="2010"/>
                    </a:lnTo>
                    <a:lnTo>
                      <a:pt x="482" y="1968"/>
                    </a:lnTo>
                    <a:lnTo>
                      <a:pt x="461" y="1905"/>
                    </a:lnTo>
                    <a:lnTo>
                      <a:pt x="315" y="1800"/>
                    </a:lnTo>
                    <a:lnTo>
                      <a:pt x="273" y="1821"/>
                    </a:lnTo>
                    <a:lnTo>
                      <a:pt x="273" y="1884"/>
                    </a:lnTo>
                    <a:lnTo>
                      <a:pt x="335" y="1989"/>
                    </a:lnTo>
                    <a:lnTo>
                      <a:pt x="419" y="2030"/>
                    </a:lnTo>
                    <a:lnTo>
                      <a:pt x="482" y="2093"/>
                    </a:lnTo>
                    <a:lnTo>
                      <a:pt x="482" y="2114"/>
                    </a:lnTo>
                    <a:lnTo>
                      <a:pt x="440" y="2177"/>
                    </a:lnTo>
                    <a:lnTo>
                      <a:pt x="482" y="2240"/>
                    </a:lnTo>
                    <a:lnTo>
                      <a:pt x="587" y="2302"/>
                    </a:lnTo>
                    <a:lnTo>
                      <a:pt x="670" y="2344"/>
                    </a:lnTo>
                    <a:lnTo>
                      <a:pt x="691" y="2428"/>
                    </a:lnTo>
                    <a:lnTo>
                      <a:pt x="775" y="2449"/>
                    </a:lnTo>
                    <a:lnTo>
                      <a:pt x="900" y="2449"/>
                    </a:lnTo>
                    <a:lnTo>
                      <a:pt x="942" y="2491"/>
                    </a:lnTo>
                    <a:lnTo>
                      <a:pt x="879" y="2533"/>
                    </a:lnTo>
                    <a:lnTo>
                      <a:pt x="754" y="2533"/>
                    </a:lnTo>
                    <a:lnTo>
                      <a:pt x="754" y="2637"/>
                    </a:lnTo>
                    <a:lnTo>
                      <a:pt x="796" y="2742"/>
                    </a:lnTo>
                    <a:lnTo>
                      <a:pt x="859" y="2742"/>
                    </a:lnTo>
                    <a:lnTo>
                      <a:pt x="942" y="2763"/>
                    </a:lnTo>
                    <a:lnTo>
                      <a:pt x="1068" y="2909"/>
                    </a:lnTo>
                    <a:lnTo>
                      <a:pt x="1110" y="2972"/>
                    </a:lnTo>
                    <a:lnTo>
                      <a:pt x="1068" y="3035"/>
                    </a:lnTo>
                    <a:lnTo>
                      <a:pt x="1068" y="3077"/>
                    </a:lnTo>
                    <a:lnTo>
                      <a:pt x="1382" y="3077"/>
                    </a:lnTo>
                    <a:lnTo>
                      <a:pt x="1465" y="3014"/>
                    </a:lnTo>
                    <a:lnTo>
                      <a:pt x="1465" y="2930"/>
                    </a:lnTo>
                    <a:lnTo>
                      <a:pt x="1507" y="2805"/>
                    </a:lnTo>
                    <a:lnTo>
                      <a:pt x="1591" y="2763"/>
                    </a:lnTo>
                    <a:lnTo>
                      <a:pt x="1675" y="2805"/>
                    </a:lnTo>
                    <a:lnTo>
                      <a:pt x="1675" y="2721"/>
                    </a:lnTo>
                    <a:lnTo>
                      <a:pt x="1612" y="2616"/>
                    </a:lnTo>
                    <a:lnTo>
                      <a:pt x="1570" y="2512"/>
                    </a:lnTo>
                    <a:lnTo>
                      <a:pt x="1570" y="2386"/>
                    </a:lnTo>
                    <a:lnTo>
                      <a:pt x="1528" y="2302"/>
                    </a:lnTo>
                    <a:lnTo>
                      <a:pt x="1528" y="2219"/>
                    </a:lnTo>
                    <a:lnTo>
                      <a:pt x="1591" y="2198"/>
                    </a:lnTo>
                    <a:lnTo>
                      <a:pt x="1633" y="2219"/>
                    </a:lnTo>
                    <a:lnTo>
                      <a:pt x="1695" y="2323"/>
                    </a:lnTo>
                    <a:lnTo>
                      <a:pt x="1675" y="2344"/>
                    </a:lnTo>
                    <a:lnTo>
                      <a:pt x="1695" y="2428"/>
                    </a:lnTo>
                    <a:lnTo>
                      <a:pt x="1779" y="2344"/>
                    </a:lnTo>
                    <a:lnTo>
                      <a:pt x="1779" y="2282"/>
                    </a:lnTo>
                    <a:lnTo>
                      <a:pt x="1737" y="2093"/>
                    </a:lnTo>
                    <a:lnTo>
                      <a:pt x="1800" y="2010"/>
                    </a:lnTo>
                    <a:lnTo>
                      <a:pt x="1821" y="2010"/>
                    </a:lnTo>
                    <a:lnTo>
                      <a:pt x="1884" y="2093"/>
                    </a:lnTo>
                    <a:lnTo>
                      <a:pt x="1884" y="2219"/>
                    </a:lnTo>
                    <a:lnTo>
                      <a:pt x="1926" y="2282"/>
                    </a:lnTo>
                    <a:lnTo>
                      <a:pt x="1926" y="2344"/>
                    </a:lnTo>
                    <a:lnTo>
                      <a:pt x="1842" y="2428"/>
                    </a:lnTo>
                    <a:lnTo>
                      <a:pt x="1842" y="2491"/>
                    </a:lnTo>
                    <a:lnTo>
                      <a:pt x="1884" y="2637"/>
                    </a:lnTo>
                    <a:lnTo>
                      <a:pt x="1926" y="2658"/>
                    </a:lnTo>
                    <a:lnTo>
                      <a:pt x="2009" y="2637"/>
                    </a:lnTo>
                    <a:lnTo>
                      <a:pt x="2156" y="2491"/>
                    </a:lnTo>
                    <a:lnTo>
                      <a:pt x="2219" y="2344"/>
                    </a:lnTo>
                    <a:lnTo>
                      <a:pt x="2219" y="2240"/>
                    </a:lnTo>
                    <a:lnTo>
                      <a:pt x="2239" y="2177"/>
                    </a:lnTo>
                    <a:lnTo>
                      <a:pt x="2302" y="2198"/>
                    </a:lnTo>
                    <a:lnTo>
                      <a:pt x="2344" y="2282"/>
                    </a:lnTo>
                    <a:lnTo>
                      <a:pt x="2323" y="2407"/>
                    </a:lnTo>
                    <a:lnTo>
                      <a:pt x="2260" y="2512"/>
                    </a:lnTo>
                    <a:lnTo>
                      <a:pt x="2260" y="2595"/>
                    </a:lnTo>
                    <a:lnTo>
                      <a:pt x="2344" y="2637"/>
                    </a:lnTo>
                    <a:lnTo>
                      <a:pt x="2449" y="2616"/>
                    </a:lnTo>
                    <a:lnTo>
                      <a:pt x="2532" y="2533"/>
                    </a:lnTo>
                    <a:lnTo>
                      <a:pt x="2574" y="2533"/>
                    </a:lnTo>
                    <a:lnTo>
                      <a:pt x="2574" y="2595"/>
                    </a:lnTo>
                    <a:lnTo>
                      <a:pt x="2532" y="2637"/>
                    </a:lnTo>
                    <a:lnTo>
                      <a:pt x="2428" y="2658"/>
                    </a:lnTo>
                    <a:lnTo>
                      <a:pt x="2344" y="2763"/>
                    </a:lnTo>
                    <a:lnTo>
                      <a:pt x="2156" y="2763"/>
                    </a:lnTo>
                    <a:lnTo>
                      <a:pt x="2009" y="2826"/>
                    </a:lnTo>
                    <a:lnTo>
                      <a:pt x="1988" y="2867"/>
                    </a:lnTo>
                    <a:lnTo>
                      <a:pt x="2009" y="2951"/>
                    </a:lnTo>
                    <a:lnTo>
                      <a:pt x="1884" y="3014"/>
                    </a:lnTo>
                    <a:lnTo>
                      <a:pt x="1800" y="3118"/>
                    </a:lnTo>
                    <a:lnTo>
                      <a:pt x="1716" y="3181"/>
                    </a:lnTo>
                    <a:lnTo>
                      <a:pt x="1675" y="3181"/>
                    </a:lnTo>
                    <a:lnTo>
                      <a:pt x="1570" y="3244"/>
                    </a:lnTo>
                    <a:lnTo>
                      <a:pt x="1570" y="3328"/>
                    </a:lnTo>
                    <a:lnTo>
                      <a:pt x="1507" y="3349"/>
                    </a:lnTo>
                    <a:lnTo>
                      <a:pt x="1486" y="3265"/>
                    </a:lnTo>
                    <a:lnTo>
                      <a:pt x="1465" y="3223"/>
                    </a:lnTo>
                    <a:lnTo>
                      <a:pt x="1382" y="3265"/>
                    </a:lnTo>
                    <a:lnTo>
                      <a:pt x="1298" y="3286"/>
                    </a:lnTo>
                    <a:lnTo>
                      <a:pt x="1298" y="3349"/>
                    </a:lnTo>
                    <a:lnTo>
                      <a:pt x="1277" y="3390"/>
                    </a:lnTo>
                    <a:lnTo>
                      <a:pt x="1319" y="3579"/>
                    </a:lnTo>
                    <a:lnTo>
                      <a:pt x="1319" y="3704"/>
                    </a:lnTo>
                    <a:lnTo>
                      <a:pt x="1361" y="3746"/>
                    </a:lnTo>
                    <a:lnTo>
                      <a:pt x="1465" y="3746"/>
                    </a:lnTo>
                    <a:lnTo>
                      <a:pt x="1528" y="3704"/>
                    </a:lnTo>
                    <a:lnTo>
                      <a:pt x="1633" y="3683"/>
                    </a:lnTo>
                    <a:lnTo>
                      <a:pt x="1695" y="3662"/>
                    </a:lnTo>
                    <a:lnTo>
                      <a:pt x="1779" y="3662"/>
                    </a:lnTo>
                    <a:lnTo>
                      <a:pt x="1842" y="3642"/>
                    </a:lnTo>
                    <a:lnTo>
                      <a:pt x="1926" y="3537"/>
                    </a:lnTo>
                    <a:lnTo>
                      <a:pt x="1988" y="3537"/>
                    </a:lnTo>
                    <a:lnTo>
                      <a:pt x="2009" y="3495"/>
                    </a:lnTo>
                    <a:lnTo>
                      <a:pt x="2114" y="3495"/>
                    </a:lnTo>
                    <a:lnTo>
                      <a:pt x="2135" y="3537"/>
                    </a:lnTo>
                    <a:lnTo>
                      <a:pt x="2428" y="3537"/>
                    </a:lnTo>
                    <a:lnTo>
                      <a:pt x="2470" y="3474"/>
                    </a:lnTo>
                    <a:lnTo>
                      <a:pt x="2553" y="3432"/>
                    </a:lnTo>
                    <a:lnTo>
                      <a:pt x="2616" y="3432"/>
                    </a:lnTo>
                    <a:lnTo>
                      <a:pt x="2616" y="3495"/>
                    </a:lnTo>
                    <a:lnTo>
                      <a:pt x="2553" y="3537"/>
                    </a:lnTo>
                    <a:lnTo>
                      <a:pt x="2532" y="3600"/>
                    </a:lnTo>
                    <a:lnTo>
                      <a:pt x="2449" y="3600"/>
                    </a:lnTo>
                    <a:lnTo>
                      <a:pt x="2407" y="3642"/>
                    </a:lnTo>
                    <a:lnTo>
                      <a:pt x="2239" y="3642"/>
                    </a:lnTo>
                    <a:lnTo>
                      <a:pt x="2135" y="3683"/>
                    </a:lnTo>
                    <a:lnTo>
                      <a:pt x="1947" y="3767"/>
                    </a:lnTo>
                    <a:lnTo>
                      <a:pt x="1884" y="3767"/>
                    </a:lnTo>
                    <a:lnTo>
                      <a:pt x="1800" y="3788"/>
                    </a:lnTo>
                    <a:lnTo>
                      <a:pt x="1800" y="3809"/>
                    </a:lnTo>
                    <a:lnTo>
                      <a:pt x="1905" y="3872"/>
                    </a:lnTo>
                    <a:lnTo>
                      <a:pt x="2051" y="3893"/>
                    </a:lnTo>
                    <a:lnTo>
                      <a:pt x="2135" y="3893"/>
                    </a:lnTo>
                    <a:lnTo>
                      <a:pt x="2239" y="3976"/>
                    </a:lnTo>
                    <a:lnTo>
                      <a:pt x="2239" y="4018"/>
                    </a:lnTo>
                    <a:lnTo>
                      <a:pt x="2030" y="4018"/>
                    </a:lnTo>
                    <a:lnTo>
                      <a:pt x="1947" y="4060"/>
                    </a:lnTo>
                    <a:lnTo>
                      <a:pt x="1905" y="4018"/>
                    </a:lnTo>
                    <a:lnTo>
                      <a:pt x="1800" y="3997"/>
                    </a:lnTo>
                    <a:lnTo>
                      <a:pt x="1779" y="4060"/>
                    </a:lnTo>
                    <a:lnTo>
                      <a:pt x="1737" y="4060"/>
                    </a:lnTo>
                    <a:lnTo>
                      <a:pt x="1695" y="3997"/>
                    </a:lnTo>
                    <a:lnTo>
                      <a:pt x="1633" y="3914"/>
                    </a:lnTo>
                    <a:lnTo>
                      <a:pt x="1570" y="3893"/>
                    </a:lnTo>
                    <a:lnTo>
                      <a:pt x="1423" y="3997"/>
                    </a:lnTo>
                    <a:lnTo>
                      <a:pt x="1423" y="4018"/>
                    </a:lnTo>
                    <a:lnTo>
                      <a:pt x="1486" y="4102"/>
                    </a:lnTo>
                    <a:lnTo>
                      <a:pt x="1507" y="4165"/>
                    </a:lnTo>
                    <a:lnTo>
                      <a:pt x="1486" y="4227"/>
                    </a:lnTo>
                    <a:lnTo>
                      <a:pt x="1507" y="4227"/>
                    </a:lnTo>
                    <a:lnTo>
                      <a:pt x="1486" y="4290"/>
                    </a:lnTo>
                    <a:lnTo>
                      <a:pt x="1507" y="4332"/>
                    </a:lnTo>
                    <a:lnTo>
                      <a:pt x="1591" y="4395"/>
                    </a:lnTo>
                    <a:lnTo>
                      <a:pt x="1591" y="4437"/>
                    </a:lnTo>
                    <a:lnTo>
                      <a:pt x="1612" y="4499"/>
                    </a:lnTo>
                    <a:lnTo>
                      <a:pt x="1633" y="4478"/>
                    </a:lnTo>
                    <a:lnTo>
                      <a:pt x="1716" y="4541"/>
                    </a:lnTo>
                    <a:lnTo>
                      <a:pt x="1716" y="4604"/>
                    </a:lnTo>
                    <a:lnTo>
                      <a:pt x="1779" y="4688"/>
                    </a:lnTo>
                    <a:lnTo>
                      <a:pt x="1800" y="4646"/>
                    </a:lnTo>
                    <a:lnTo>
                      <a:pt x="1884" y="4688"/>
                    </a:lnTo>
                    <a:lnTo>
                      <a:pt x="1926" y="4751"/>
                    </a:lnTo>
                    <a:lnTo>
                      <a:pt x="1988" y="4792"/>
                    </a:lnTo>
                    <a:lnTo>
                      <a:pt x="1988" y="4855"/>
                    </a:lnTo>
                    <a:lnTo>
                      <a:pt x="2114" y="4960"/>
                    </a:lnTo>
                    <a:lnTo>
                      <a:pt x="2239" y="4918"/>
                    </a:lnTo>
                    <a:lnTo>
                      <a:pt x="2260" y="4834"/>
                    </a:lnTo>
                    <a:lnTo>
                      <a:pt x="2323" y="4834"/>
                    </a:lnTo>
                    <a:lnTo>
                      <a:pt x="2344" y="4897"/>
                    </a:lnTo>
                    <a:lnTo>
                      <a:pt x="2428" y="4855"/>
                    </a:lnTo>
                    <a:lnTo>
                      <a:pt x="2449" y="4897"/>
                    </a:lnTo>
                    <a:lnTo>
                      <a:pt x="2449" y="4960"/>
                    </a:lnTo>
                    <a:lnTo>
                      <a:pt x="2407" y="5023"/>
                    </a:lnTo>
                    <a:lnTo>
                      <a:pt x="2344" y="5023"/>
                    </a:lnTo>
                    <a:lnTo>
                      <a:pt x="2239" y="5106"/>
                    </a:lnTo>
                    <a:lnTo>
                      <a:pt x="2239" y="5148"/>
                    </a:lnTo>
                    <a:lnTo>
                      <a:pt x="2428" y="5336"/>
                    </a:lnTo>
                    <a:lnTo>
                      <a:pt x="2470" y="5357"/>
                    </a:lnTo>
                    <a:lnTo>
                      <a:pt x="2532" y="5420"/>
                    </a:lnTo>
                    <a:lnTo>
                      <a:pt x="2512" y="5567"/>
                    </a:lnTo>
                    <a:lnTo>
                      <a:pt x="2532" y="5650"/>
                    </a:lnTo>
                    <a:lnTo>
                      <a:pt x="2574" y="5650"/>
                    </a:lnTo>
                    <a:lnTo>
                      <a:pt x="2616" y="5587"/>
                    </a:lnTo>
                    <a:lnTo>
                      <a:pt x="2658" y="5567"/>
                    </a:lnTo>
                    <a:lnTo>
                      <a:pt x="2721" y="5650"/>
                    </a:lnTo>
                    <a:lnTo>
                      <a:pt x="2784" y="5629"/>
                    </a:lnTo>
                    <a:lnTo>
                      <a:pt x="2867" y="5525"/>
                    </a:lnTo>
                    <a:lnTo>
                      <a:pt x="2888" y="5420"/>
                    </a:lnTo>
                    <a:lnTo>
                      <a:pt x="2930" y="5357"/>
                    </a:lnTo>
                    <a:lnTo>
                      <a:pt x="2930" y="5315"/>
                    </a:lnTo>
                    <a:lnTo>
                      <a:pt x="2867" y="5148"/>
                    </a:lnTo>
                    <a:lnTo>
                      <a:pt x="2846" y="5023"/>
                    </a:lnTo>
                    <a:lnTo>
                      <a:pt x="2888" y="4939"/>
                    </a:lnTo>
                    <a:lnTo>
                      <a:pt x="2951" y="4855"/>
                    </a:lnTo>
                    <a:lnTo>
                      <a:pt x="2951" y="4499"/>
                    </a:lnTo>
                    <a:lnTo>
                      <a:pt x="2972" y="4395"/>
                    </a:lnTo>
                    <a:lnTo>
                      <a:pt x="2972" y="4311"/>
                    </a:lnTo>
                    <a:lnTo>
                      <a:pt x="3056" y="4227"/>
                    </a:lnTo>
                    <a:lnTo>
                      <a:pt x="3056" y="4206"/>
                    </a:lnTo>
                    <a:lnTo>
                      <a:pt x="2972" y="4165"/>
                    </a:lnTo>
                    <a:lnTo>
                      <a:pt x="3056" y="4060"/>
                    </a:lnTo>
                    <a:lnTo>
                      <a:pt x="3181" y="4081"/>
                    </a:lnTo>
                    <a:lnTo>
                      <a:pt x="3202" y="4081"/>
                    </a:lnTo>
                    <a:lnTo>
                      <a:pt x="3244" y="3976"/>
                    </a:lnTo>
                    <a:lnTo>
                      <a:pt x="3244" y="3809"/>
                    </a:lnTo>
                    <a:lnTo>
                      <a:pt x="3265" y="3683"/>
                    </a:lnTo>
                    <a:lnTo>
                      <a:pt x="3265" y="3558"/>
                    </a:lnTo>
                    <a:lnTo>
                      <a:pt x="3181" y="3432"/>
                    </a:lnTo>
                    <a:lnTo>
                      <a:pt x="3181" y="3286"/>
                    </a:lnTo>
                    <a:lnTo>
                      <a:pt x="3244" y="3265"/>
                    </a:lnTo>
                    <a:lnTo>
                      <a:pt x="3348" y="3328"/>
                    </a:lnTo>
                    <a:lnTo>
                      <a:pt x="3390" y="3223"/>
                    </a:lnTo>
                    <a:lnTo>
                      <a:pt x="3369" y="3181"/>
                    </a:lnTo>
                    <a:lnTo>
                      <a:pt x="3369" y="3056"/>
                    </a:lnTo>
                    <a:lnTo>
                      <a:pt x="3390" y="2951"/>
                    </a:lnTo>
                    <a:lnTo>
                      <a:pt x="3369" y="2742"/>
                    </a:lnTo>
                    <a:lnTo>
                      <a:pt x="3348" y="2616"/>
                    </a:lnTo>
                    <a:lnTo>
                      <a:pt x="3369" y="2554"/>
                    </a:lnTo>
                    <a:lnTo>
                      <a:pt x="3495" y="2449"/>
                    </a:lnTo>
                    <a:lnTo>
                      <a:pt x="3495" y="2386"/>
                    </a:lnTo>
                    <a:lnTo>
                      <a:pt x="3474" y="2323"/>
                    </a:lnTo>
                    <a:lnTo>
                      <a:pt x="3474" y="2282"/>
                    </a:lnTo>
                    <a:lnTo>
                      <a:pt x="3579" y="2282"/>
                    </a:lnTo>
                    <a:lnTo>
                      <a:pt x="3725" y="2135"/>
                    </a:lnTo>
                    <a:lnTo>
                      <a:pt x="3830" y="2135"/>
                    </a:lnTo>
                    <a:lnTo>
                      <a:pt x="3934" y="2114"/>
                    </a:lnTo>
                    <a:lnTo>
                      <a:pt x="3997" y="2219"/>
                    </a:lnTo>
                    <a:lnTo>
                      <a:pt x="4039" y="2198"/>
                    </a:lnTo>
                    <a:lnTo>
                      <a:pt x="4081" y="2114"/>
                    </a:lnTo>
                    <a:lnTo>
                      <a:pt x="4102" y="2072"/>
                    </a:lnTo>
                    <a:lnTo>
                      <a:pt x="4102" y="1926"/>
                    </a:lnTo>
                    <a:lnTo>
                      <a:pt x="4018" y="1905"/>
                    </a:lnTo>
                    <a:lnTo>
                      <a:pt x="3767" y="1821"/>
                    </a:lnTo>
                    <a:lnTo>
                      <a:pt x="3662" y="1779"/>
                    </a:lnTo>
                    <a:lnTo>
                      <a:pt x="3495" y="1612"/>
                    </a:lnTo>
                    <a:lnTo>
                      <a:pt x="3411" y="1570"/>
                    </a:lnTo>
                    <a:lnTo>
                      <a:pt x="3286" y="1382"/>
                    </a:lnTo>
                    <a:lnTo>
                      <a:pt x="3244" y="1361"/>
                    </a:lnTo>
                    <a:lnTo>
                      <a:pt x="3097" y="1361"/>
                    </a:lnTo>
                    <a:lnTo>
                      <a:pt x="3056" y="1277"/>
                    </a:lnTo>
                    <a:lnTo>
                      <a:pt x="3056" y="1193"/>
                    </a:lnTo>
                    <a:lnTo>
                      <a:pt x="2972" y="942"/>
                    </a:lnTo>
                    <a:lnTo>
                      <a:pt x="2888" y="733"/>
                    </a:lnTo>
                    <a:lnTo>
                      <a:pt x="2742" y="608"/>
                    </a:lnTo>
                    <a:lnTo>
                      <a:pt x="2658" y="670"/>
                    </a:lnTo>
                    <a:lnTo>
                      <a:pt x="2637" y="775"/>
                    </a:lnTo>
                    <a:lnTo>
                      <a:pt x="2658" y="984"/>
                    </a:lnTo>
                    <a:lnTo>
                      <a:pt x="2658" y="1131"/>
                    </a:lnTo>
                    <a:lnTo>
                      <a:pt x="2574" y="1193"/>
                    </a:lnTo>
                    <a:lnTo>
                      <a:pt x="2553" y="1173"/>
                    </a:lnTo>
                    <a:lnTo>
                      <a:pt x="2553" y="1131"/>
                    </a:lnTo>
                    <a:lnTo>
                      <a:pt x="2553" y="963"/>
                    </a:lnTo>
                    <a:lnTo>
                      <a:pt x="2553" y="733"/>
                    </a:lnTo>
                    <a:lnTo>
                      <a:pt x="2616" y="670"/>
                    </a:lnTo>
                    <a:lnTo>
                      <a:pt x="2616" y="545"/>
                    </a:lnTo>
                    <a:lnTo>
                      <a:pt x="2553" y="419"/>
                    </a:lnTo>
                    <a:lnTo>
                      <a:pt x="2449" y="231"/>
                    </a:lnTo>
                    <a:lnTo>
                      <a:pt x="2344" y="189"/>
                    </a:lnTo>
                    <a:lnTo>
                      <a:pt x="2260" y="231"/>
                    </a:lnTo>
                    <a:lnTo>
                      <a:pt x="2219" y="315"/>
                    </a:lnTo>
                    <a:lnTo>
                      <a:pt x="2156" y="294"/>
                    </a:lnTo>
                    <a:lnTo>
                      <a:pt x="2135" y="147"/>
                    </a:lnTo>
                    <a:lnTo>
                      <a:pt x="2030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4" name="Google Shape;2979;p82">
              <a:extLst>
                <a:ext uri="{FF2B5EF4-FFF2-40B4-BE49-F238E27FC236}">
                  <a16:creationId xmlns:a16="http://schemas.microsoft.com/office/drawing/2014/main" id="{F5E1B021-2673-8E65-DAC0-552F234D1491}"/>
                </a:ext>
              </a:extLst>
            </p:cNvPr>
            <p:cNvSpPr/>
            <p:nvPr/>
          </p:nvSpPr>
          <p:spPr>
            <a:xfrm>
              <a:off x="4614379" y="2777935"/>
              <a:ext cx="83472" cy="139700"/>
            </a:xfrm>
            <a:custGeom>
              <a:avLst/>
              <a:gdLst/>
              <a:ahLst/>
              <a:cxnLst/>
              <a:rect l="l" t="t" r="r" b="b"/>
              <a:pathLst>
                <a:path w="7010" h="12284" extrusionOk="0">
                  <a:moveTo>
                    <a:pt x="4122" y="1"/>
                  </a:moveTo>
                  <a:lnTo>
                    <a:pt x="4122" y="43"/>
                  </a:lnTo>
                  <a:lnTo>
                    <a:pt x="4080" y="126"/>
                  </a:lnTo>
                  <a:lnTo>
                    <a:pt x="4017" y="126"/>
                  </a:lnTo>
                  <a:lnTo>
                    <a:pt x="3996" y="147"/>
                  </a:lnTo>
                  <a:lnTo>
                    <a:pt x="4059" y="231"/>
                  </a:lnTo>
                  <a:lnTo>
                    <a:pt x="4080" y="357"/>
                  </a:lnTo>
                  <a:lnTo>
                    <a:pt x="4289" y="671"/>
                  </a:lnTo>
                  <a:lnTo>
                    <a:pt x="4331" y="796"/>
                  </a:lnTo>
                  <a:lnTo>
                    <a:pt x="4331" y="1005"/>
                  </a:lnTo>
                  <a:lnTo>
                    <a:pt x="4310" y="1089"/>
                  </a:lnTo>
                  <a:lnTo>
                    <a:pt x="4373" y="1277"/>
                  </a:lnTo>
                  <a:lnTo>
                    <a:pt x="4415" y="1382"/>
                  </a:lnTo>
                  <a:lnTo>
                    <a:pt x="4415" y="1424"/>
                  </a:lnTo>
                  <a:lnTo>
                    <a:pt x="4373" y="1424"/>
                  </a:lnTo>
                  <a:lnTo>
                    <a:pt x="4289" y="1528"/>
                  </a:lnTo>
                  <a:lnTo>
                    <a:pt x="4310" y="1633"/>
                  </a:lnTo>
                  <a:lnTo>
                    <a:pt x="4373" y="1738"/>
                  </a:lnTo>
                  <a:lnTo>
                    <a:pt x="4394" y="1800"/>
                  </a:lnTo>
                  <a:lnTo>
                    <a:pt x="4457" y="1821"/>
                  </a:lnTo>
                  <a:lnTo>
                    <a:pt x="4478" y="1905"/>
                  </a:lnTo>
                  <a:lnTo>
                    <a:pt x="4457" y="1926"/>
                  </a:lnTo>
                  <a:lnTo>
                    <a:pt x="4457" y="2010"/>
                  </a:lnTo>
                  <a:lnTo>
                    <a:pt x="4394" y="2051"/>
                  </a:lnTo>
                  <a:lnTo>
                    <a:pt x="4206" y="2031"/>
                  </a:lnTo>
                  <a:lnTo>
                    <a:pt x="4017" y="1926"/>
                  </a:lnTo>
                  <a:lnTo>
                    <a:pt x="3955" y="1947"/>
                  </a:lnTo>
                  <a:lnTo>
                    <a:pt x="3892" y="2031"/>
                  </a:lnTo>
                  <a:lnTo>
                    <a:pt x="3913" y="2093"/>
                  </a:lnTo>
                  <a:lnTo>
                    <a:pt x="3976" y="2093"/>
                  </a:lnTo>
                  <a:lnTo>
                    <a:pt x="4080" y="2156"/>
                  </a:lnTo>
                  <a:lnTo>
                    <a:pt x="4080" y="2219"/>
                  </a:lnTo>
                  <a:lnTo>
                    <a:pt x="4017" y="2261"/>
                  </a:lnTo>
                  <a:lnTo>
                    <a:pt x="3976" y="2365"/>
                  </a:lnTo>
                  <a:lnTo>
                    <a:pt x="3892" y="2407"/>
                  </a:lnTo>
                  <a:lnTo>
                    <a:pt x="3871" y="2449"/>
                  </a:lnTo>
                  <a:lnTo>
                    <a:pt x="3787" y="2470"/>
                  </a:lnTo>
                  <a:lnTo>
                    <a:pt x="3745" y="2575"/>
                  </a:lnTo>
                  <a:lnTo>
                    <a:pt x="3766" y="2679"/>
                  </a:lnTo>
                  <a:lnTo>
                    <a:pt x="3766" y="2847"/>
                  </a:lnTo>
                  <a:lnTo>
                    <a:pt x="3787" y="2930"/>
                  </a:lnTo>
                  <a:lnTo>
                    <a:pt x="3871" y="2930"/>
                  </a:lnTo>
                  <a:lnTo>
                    <a:pt x="3976" y="2993"/>
                  </a:lnTo>
                  <a:lnTo>
                    <a:pt x="4059" y="3077"/>
                  </a:lnTo>
                  <a:lnTo>
                    <a:pt x="4122" y="3286"/>
                  </a:lnTo>
                  <a:lnTo>
                    <a:pt x="4164" y="3495"/>
                  </a:lnTo>
                  <a:lnTo>
                    <a:pt x="4122" y="3516"/>
                  </a:lnTo>
                  <a:lnTo>
                    <a:pt x="4185" y="3621"/>
                  </a:lnTo>
                  <a:lnTo>
                    <a:pt x="4289" y="3684"/>
                  </a:lnTo>
                  <a:lnTo>
                    <a:pt x="4415" y="3516"/>
                  </a:lnTo>
                  <a:lnTo>
                    <a:pt x="4478" y="3412"/>
                  </a:lnTo>
                  <a:lnTo>
                    <a:pt x="4478" y="3349"/>
                  </a:lnTo>
                  <a:lnTo>
                    <a:pt x="4520" y="3286"/>
                  </a:lnTo>
                  <a:lnTo>
                    <a:pt x="4540" y="3286"/>
                  </a:lnTo>
                  <a:cubicBezTo>
                    <a:pt x="4624" y="3370"/>
                    <a:pt x="4708" y="3453"/>
                    <a:pt x="4729" y="3558"/>
                  </a:cubicBezTo>
                  <a:lnTo>
                    <a:pt x="4729" y="3579"/>
                  </a:lnTo>
                  <a:lnTo>
                    <a:pt x="4687" y="3704"/>
                  </a:lnTo>
                  <a:lnTo>
                    <a:pt x="4687" y="3809"/>
                  </a:lnTo>
                  <a:lnTo>
                    <a:pt x="4729" y="3872"/>
                  </a:lnTo>
                  <a:lnTo>
                    <a:pt x="4792" y="3830"/>
                  </a:lnTo>
                  <a:lnTo>
                    <a:pt x="4917" y="3725"/>
                  </a:lnTo>
                  <a:lnTo>
                    <a:pt x="4980" y="3872"/>
                  </a:lnTo>
                  <a:lnTo>
                    <a:pt x="4917" y="3976"/>
                  </a:lnTo>
                  <a:lnTo>
                    <a:pt x="4833" y="4018"/>
                  </a:lnTo>
                  <a:lnTo>
                    <a:pt x="4771" y="3976"/>
                  </a:lnTo>
                  <a:lnTo>
                    <a:pt x="4792" y="4102"/>
                  </a:lnTo>
                  <a:lnTo>
                    <a:pt x="4729" y="4144"/>
                  </a:lnTo>
                  <a:lnTo>
                    <a:pt x="4666" y="4123"/>
                  </a:lnTo>
                  <a:lnTo>
                    <a:pt x="4624" y="4018"/>
                  </a:lnTo>
                  <a:lnTo>
                    <a:pt x="4603" y="3914"/>
                  </a:lnTo>
                  <a:lnTo>
                    <a:pt x="4582" y="3872"/>
                  </a:lnTo>
                  <a:lnTo>
                    <a:pt x="4499" y="3893"/>
                  </a:lnTo>
                  <a:lnTo>
                    <a:pt x="4457" y="3872"/>
                  </a:lnTo>
                  <a:lnTo>
                    <a:pt x="4415" y="3976"/>
                  </a:lnTo>
                  <a:lnTo>
                    <a:pt x="4478" y="4123"/>
                  </a:lnTo>
                  <a:lnTo>
                    <a:pt x="4478" y="4228"/>
                  </a:lnTo>
                  <a:lnTo>
                    <a:pt x="4394" y="4248"/>
                  </a:lnTo>
                  <a:lnTo>
                    <a:pt x="4310" y="4353"/>
                  </a:lnTo>
                  <a:lnTo>
                    <a:pt x="4310" y="4416"/>
                  </a:lnTo>
                  <a:lnTo>
                    <a:pt x="4457" y="4562"/>
                  </a:lnTo>
                  <a:lnTo>
                    <a:pt x="4499" y="4646"/>
                  </a:lnTo>
                  <a:lnTo>
                    <a:pt x="4457" y="4813"/>
                  </a:lnTo>
                  <a:lnTo>
                    <a:pt x="4373" y="4855"/>
                  </a:lnTo>
                  <a:lnTo>
                    <a:pt x="4289" y="4834"/>
                  </a:lnTo>
                  <a:lnTo>
                    <a:pt x="4268" y="4876"/>
                  </a:lnTo>
                  <a:lnTo>
                    <a:pt x="4352" y="4981"/>
                  </a:lnTo>
                  <a:lnTo>
                    <a:pt x="4415" y="4960"/>
                  </a:lnTo>
                  <a:lnTo>
                    <a:pt x="4499" y="4876"/>
                  </a:lnTo>
                  <a:lnTo>
                    <a:pt x="4603" y="5148"/>
                  </a:lnTo>
                  <a:lnTo>
                    <a:pt x="4666" y="5441"/>
                  </a:lnTo>
                  <a:lnTo>
                    <a:pt x="4624" y="5588"/>
                  </a:lnTo>
                  <a:lnTo>
                    <a:pt x="4624" y="5860"/>
                  </a:lnTo>
                  <a:lnTo>
                    <a:pt x="4520" y="6236"/>
                  </a:lnTo>
                  <a:lnTo>
                    <a:pt x="4561" y="6404"/>
                  </a:lnTo>
                  <a:lnTo>
                    <a:pt x="4499" y="6592"/>
                  </a:lnTo>
                  <a:lnTo>
                    <a:pt x="4373" y="6655"/>
                  </a:lnTo>
                  <a:lnTo>
                    <a:pt x="4310" y="6843"/>
                  </a:lnTo>
                  <a:lnTo>
                    <a:pt x="4310" y="7031"/>
                  </a:lnTo>
                  <a:lnTo>
                    <a:pt x="4248" y="7136"/>
                  </a:lnTo>
                  <a:lnTo>
                    <a:pt x="4206" y="7241"/>
                  </a:lnTo>
                  <a:lnTo>
                    <a:pt x="4080" y="7366"/>
                  </a:lnTo>
                  <a:lnTo>
                    <a:pt x="3829" y="7533"/>
                  </a:lnTo>
                  <a:lnTo>
                    <a:pt x="3724" y="7554"/>
                  </a:lnTo>
                  <a:lnTo>
                    <a:pt x="3662" y="7659"/>
                  </a:lnTo>
                  <a:lnTo>
                    <a:pt x="3536" y="7575"/>
                  </a:lnTo>
                  <a:lnTo>
                    <a:pt x="3411" y="7429"/>
                  </a:lnTo>
                  <a:lnTo>
                    <a:pt x="3411" y="7345"/>
                  </a:lnTo>
                  <a:lnTo>
                    <a:pt x="3452" y="7324"/>
                  </a:lnTo>
                  <a:lnTo>
                    <a:pt x="3515" y="7220"/>
                  </a:lnTo>
                  <a:lnTo>
                    <a:pt x="3515" y="7157"/>
                  </a:lnTo>
                  <a:lnTo>
                    <a:pt x="3578" y="7073"/>
                  </a:lnTo>
                  <a:lnTo>
                    <a:pt x="3578" y="7052"/>
                  </a:lnTo>
                  <a:lnTo>
                    <a:pt x="3452" y="7073"/>
                  </a:lnTo>
                  <a:lnTo>
                    <a:pt x="3348" y="7178"/>
                  </a:lnTo>
                  <a:lnTo>
                    <a:pt x="3222" y="7241"/>
                  </a:lnTo>
                  <a:lnTo>
                    <a:pt x="3201" y="7345"/>
                  </a:lnTo>
                  <a:lnTo>
                    <a:pt x="3264" y="7471"/>
                  </a:lnTo>
                  <a:lnTo>
                    <a:pt x="3306" y="7722"/>
                  </a:lnTo>
                  <a:lnTo>
                    <a:pt x="3264" y="7868"/>
                  </a:lnTo>
                  <a:lnTo>
                    <a:pt x="3139" y="7994"/>
                  </a:lnTo>
                  <a:lnTo>
                    <a:pt x="3139" y="8077"/>
                  </a:lnTo>
                  <a:lnTo>
                    <a:pt x="3076" y="8119"/>
                  </a:lnTo>
                  <a:lnTo>
                    <a:pt x="3055" y="8329"/>
                  </a:lnTo>
                  <a:lnTo>
                    <a:pt x="3118" y="8391"/>
                  </a:lnTo>
                  <a:lnTo>
                    <a:pt x="3118" y="8475"/>
                  </a:lnTo>
                  <a:lnTo>
                    <a:pt x="3076" y="8496"/>
                  </a:lnTo>
                  <a:lnTo>
                    <a:pt x="3118" y="8517"/>
                  </a:lnTo>
                  <a:lnTo>
                    <a:pt x="3076" y="8601"/>
                  </a:lnTo>
                  <a:lnTo>
                    <a:pt x="3034" y="8601"/>
                  </a:lnTo>
                  <a:lnTo>
                    <a:pt x="3055" y="8642"/>
                  </a:lnTo>
                  <a:lnTo>
                    <a:pt x="2992" y="8684"/>
                  </a:lnTo>
                  <a:lnTo>
                    <a:pt x="2929" y="8621"/>
                  </a:lnTo>
                  <a:lnTo>
                    <a:pt x="2846" y="8684"/>
                  </a:lnTo>
                  <a:lnTo>
                    <a:pt x="2804" y="8642"/>
                  </a:lnTo>
                  <a:lnTo>
                    <a:pt x="2762" y="8517"/>
                  </a:lnTo>
                  <a:lnTo>
                    <a:pt x="2741" y="8496"/>
                  </a:lnTo>
                  <a:lnTo>
                    <a:pt x="2657" y="8538"/>
                  </a:lnTo>
                  <a:lnTo>
                    <a:pt x="2595" y="8538"/>
                  </a:lnTo>
                  <a:lnTo>
                    <a:pt x="2553" y="8517"/>
                  </a:lnTo>
                  <a:lnTo>
                    <a:pt x="2302" y="8601"/>
                  </a:lnTo>
                  <a:lnTo>
                    <a:pt x="2176" y="8642"/>
                  </a:lnTo>
                  <a:lnTo>
                    <a:pt x="2030" y="8705"/>
                  </a:lnTo>
                  <a:lnTo>
                    <a:pt x="1883" y="8705"/>
                  </a:lnTo>
                  <a:lnTo>
                    <a:pt x="1758" y="8747"/>
                  </a:lnTo>
                  <a:lnTo>
                    <a:pt x="1695" y="8726"/>
                  </a:lnTo>
                  <a:lnTo>
                    <a:pt x="1569" y="8747"/>
                  </a:lnTo>
                  <a:lnTo>
                    <a:pt x="1360" y="8914"/>
                  </a:lnTo>
                  <a:lnTo>
                    <a:pt x="1297" y="9040"/>
                  </a:lnTo>
                  <a:lnTo>
                    <a:pt x="1235" y="9082"/>
                  </a:lnTo>
                  <a:lnTo>
                    <a:pt x="1193" y="9165"/>
                  </a:lnTo>
                  <a:lnTo>
                    <a:pt x="1046" y="9354"/>
                  </a:lnTo>
                  <a:lnTo>
                    <a:pt x="942" y="9375"/>
                  </a:lnTo>
                  <a:lnTo>
                    <a:pt x="858" y="9479"/>
                  </a:lnTo>
                  <a:lnTo>
                    <a:pt x="837" y="9563"/>
                  </a:lnTo>
                  <a:lnTo>
                    <a:pt x="753" y="9647"/>
                  </a:lnTo>
                  <a:lnTo>
                    <a:pt x="607" y="9668"/>
                  </a:lnTo>
                  <a:lnTo>
                    <a:pt x="544" y="9751"/>
                  </a:lnTo>
                  <a:lnTo>
                    <a:pt x="565" y="9940"/>
                  </a:lnTo>
                  <a:lnTo>
                    <a:pt x="628" y="9961"/>
                  </a:lnTo>
                  <a:lnTo>
                    <a:pt x="649" y="10002"/>
                  </a:lnTo>
                  <a:lnTo>
                    <a:pt x="628" y="10065"/>
                  </a:lnTo>
                  <a:lnTo>
                    <a:pt x="607" y="10044"/>
                  </a:lnTo>
                  <a:lnTo>
                    <a:pt x="481" y="10149"/>
                  </a:lnTo>
                  <a:lnTo>
                    <a:pt x="439" y="10212"/>
                  </a:lnTo>
                  <a:lnTo>
                    <a:pt x="377" y="10274"/>
                  </a:lnTo>
                  <a:lnTo>
                    <a:pt x="272" y="10379"/>
                  </a:lnTo>
                  <a:lnTo>
                    <a:pt x="209" y="10463"/>
                  </a:lnTo>
                  <a:lnTo>
                    <a:pt x="105" y="10463"/>
                  </a:lnTo>
                  <a:lnTo>
                    <a:pt x="0" y="10505"/>
                  </a:lnTo>
                  <a:lnTo>
                    <a:pt x="105" y="10505"/>
                  </a:lnTo>
                  <a:lnTo>
                    <a:pt x="167" y="10609"/>
                  </a:lnTo>
                  <a:lnTo>
                    <a:pt x="209" y="10735"/>
                  </a:lnTo>
                  <a:lnTo>
                    <a:pt x="167" y="10777"/>
                  </a:lnTo>
                  <a:lnTo>
                    <a:pt x="126" y="10693"/>
                  </a:lnTo>
                  <a:lnTo>
                    <a:pt x="84" y="10609"/>
                  </a:lnTo>
                  <a:lnTo>
                    <a:pt x="63" y="10714"/>
                  </a:lnTo>
                  <a:lnTo>
                    <a:pt x="84" y="10818"/>
                  </a:lnTo>
                  <a:lnTo>
                    <a:pt x="167" y="10839"/>
                  </a:lnTo>
                  <a:lnTo>
                    <a:pt x="167" y="10923"/>
                  </a:lnTo>
                  <a:lnTo>
                    <a:pt x="126" y="11007"/>
                  </a:lnTo>
                  <a:lnTo>
                    <a:pt x="126" y="11007"/>
                  </a:lnTo>
                  <a:lnTo>
                    <a:pt x="188" y="10965"/>
                  </a:lnTo>
                  <a:lnTo>
                    <a:pt x="230" y="10902"/>
                  </a:lnTo>
                  <a:lnTo>
                    <a:pt x="314" y="10860"/>
                  </a:lnTo>
                  <a:lnTo>
                    <a:pt x="377" y="10902"/>
                  </a:lnTo>
                  <a:lnTo>
                    <a:pt x="314" y="10944"/>
                  </a:lnTo>
                  <a:lnTo>
                    <a:pt x="377" y="10965"/>
                  </a:lnTo>
                  <a:lnTo>
                    <a:pt x="439" y="10944"/>
                  </a:lnTo>
                  <a:lnTo>
                    <a:pt x="439" y="10839"/>
                  </a:lnTo>
                  <a:lnTo>
                    <a:pt x="398" y="10798"/>
                  </a:lnTo>
                  <a:lnTo>
                    <a:pt x="293" y="10818"/>
                  </a:lnTo>
                  <a:lnTo>
                    <a:pt x="293" y="10777"/>
                  </a:lnTo>
                  <a:lnTo>
                    <a:pt x="314" y="10714"/>
                  </a:lnTo>
                  <a:lnTo>
                    <a:pt x="293" y="10630"/>
                  </a:lnTo>
                  <a:lnTo>
                    <a:pt x="335" y="10588"/>
                  </a:lnTo>
                  <a:lnTo>
                    <a:pt x="439" y="10609"/>
                  </a:lnTo>
                  <a:lnTo>
                    <a:pt x="544" y="10798"/>
                  </a:lnTo>
                  <a:lnTo>
                    <a:pt x="586" y="10923"/>
                  </a:lnTo>
                  <a:lnTo>
                    <a:pt x="628" y="10986"/>
                  </a:lnTo>
                  <a:lnTo>
                    <a:pt x="628" y="11153"/>
                  </a:lnTo>
                  <a:lnTo>
                    <a:pt x="544" y="11342"/>
                  </a:lnTo>
                  <a:lnTo>
                    <a:pt x="439" y="11342"/>
                  </a:lnTo>
                  <a:lnTo>
                    <a:pt x="481" y="11383"/>
                  </a:lnTo>
                  <a:lnTo>
                    <a:pt x="544" y="11551"/>
                  </a:lnTo>
                  <a:lnTo>
                    <a:pt x="586" y="11760"/>
                  </a:lnTo>
                  <a:lnTo>
                    <a:pt x="691" y="11865"/>
                  </a:lnTo>
                  <a:lnTo>
                    <a:pt x="691" y="11969"/>
                  </a:lnTo>
                  <a:lnTo>
                    <a:pt x="628" y="12011"/>
                  </a:lnTo>
                  <a:lnTo>
                    <a:pt x="711" y="12095"/>
                  </a:lnTo>
                  <a:lnTo>
                    <a:pt x="795" y="12095"/>
                  </a:lnTo>
                  <a:lnTo>
                    <a:pt x="858" y="12158"/>
                  </a:lnTo>
                  <a:lnTo>
                    <a:pt x="900" y="12095"/>
                  </a:lnTo>
                  <a:lnTo>
                    <a:pt x="900" y="12053"/>
                  </a:lnTo>
                  <a:lnTo>
                    <a:pt x="816" y="11906"/>
                  </a:lnTo>
                  <a:lnTo>
                    <a:pt x="816" y="11739"/>
                  </a:lnTo>
                  <a:lnTo>
                    <a:pt x="858" y="11676"/>
                  </a:lnTo>
                  <a:lnTo>
                    <a:pt x="921" y="11739"/>
                  </a:lnTo>
                  <a:lnTo>
                    <a:pt x="900" y="11781"/>
                  </a:lnTo>
                  <a:lnTo>
                    <a:pt x="900" y="11844"/>
                  </a:lnTo>
                  <a:lnTo>
                    <a:pt x="963" y="11948"/>
                  </a:lnTo>
                  <a:lnTo>
                    <a:pt x="1004" y="12095"/>
                  </a:lnTo>
                  <a:lnTo>
                    <a:pt x="963" y="12199"/>
                  </a:lnTo>
                  <a:lnTo>
                    <a:pt x="1004" y="12283"/>
                  </a:lnTo>
                  <a:lnTo>
                    <a:pt x="1109" y="12220"/>
                  </a:lnTo>
                  <a:lnTo>
                    <a:pt x="1214" y="12074"/>
                  </a:lnTo>
                  <a:lnTo>
                    <a:pt x="1109" y="11969"/>
                  </a:lnTo>
                  <a:lnTo>
                    <a:pt x="1109" y="11906"/>
                  </a:lnTo>
                  <a:lnTo>
                    <a:pt x="1151" y="11886"/>
                  </a:lnTo>
                  <a:lnTo>
                    <a:pt x="1235" y="11906"/>
                  </a:lnTo>
                  <a:lnTo>
                    <a:pt x="1276" y="11948"/>
                  </a:lnTo>
                  <a:lnTo>
                    <a:pt x="1318" y="11844"/>
                  </a:lnTo>
                  <a:lnTo>
                    <a:pt x="1318" y="11655"/>
                  </a:lnTo>
                  <a:lnTo>
                    <a:pt x="1276" y="11572"/>
                  </a:lnTo>
                  <a:lnTo>
                    <a:pt x="1276" y="11237"/>
                  </a:lnTo>
                  <a:lnTo>
                    <a:pt x="1276" y="11049"/>
                  </a:lnTo>
                  <a:lnTo>
                    <a:pt x="1339" y="10944"/>
                  </a:lnTo>
                  <a:lnTo>
                    <a:pt x="1444" y="10839"/>
                  </a:lnTo>
                  <a:lnTo>
                    <a:pt x="1423" y="10777"/>
                  </a:lnTo>
                  <a:lnTo>
                    <a:pt x="1360" y="10735"/>
                  </a:lnTo>
                  <a:lnTo>
                    <a:pt x="1360" y="10630"/>
                  </a:lnTo>
                  <a:lnTo>
                    <a:pt x="1318" y="10630"/>
                  </a:lnTo>
                  <a:lnTo>
                    <a:pt x="1339" y="10567"/>
                  </a:lnTo>
                  <a:lnTo>
                    <a:pt x="1151" y="10567"/>
                  </a:lnTo>
                  <a:lnTo>
                    <a:pt x="1130" y="10505"/>
                  </a:lnTo>
                  <a:lnTo>
                    <a:pt x="1235" y="10463"/>
                  </a:lnTo>
                  <a:lnTo>
                    <a:pt x="1255" y="10379"/>
                  </a:lnTo>
                  <a:lnTo>
                    <a:pt x="1235" y="10212"/>
                  </a:lnTo>
                  <a:lnTo>
                    <a:pt x="1151" y="10170"/>
                  </a:lnTo>
                  <a:lnTo>
                    <a:pt x="1067" y="10191"/>
                  </a:lnTo>
                  <a:lnTo>
                    <a:pt x="1067" y="10212"/>
                  </a:lnTo>
                  <a:lnTo>
                    <a:pt x="1004" y="10274"/>
                  </a:lnTo>
                  <a:lnTo>
                    <a:pt x="921" y="10274"/>
                  </a:lnTo>
                  <a:lnTo>
                    <a:pt x="795" y="10149"/>
                  </a:lnTo>
                  <a:lnTo>
                    <a:pt x="816" y="10065"/>
                  </a:lnTo>
                  <a:lnTo>
                    <a:pt x="1004" y="9982"/>
                  </a:lnTo>
                  <a:lnTo>
                    <a:pt x="1151" y="9961"/>
                  </a:lnTo>
                  <a:lnTo>
                    <a:pt x="1339" y="10002"/>
                  </a:lnTo>
                  <a:lnTo>
                    <a:pt x="1423" y="10065"/>
                  </a:lnTo>
                  <a:lnTo>
                    <a:pt x="1444" y="10002"/>
                  </a:lnTo>
                  <a:lnTo>
                    <a:pt x="1444" y="9940"/>
                  </a:lnTo>
                  <a:lnTo>
                    <a:pt x="1444" y="9835"/>
                  </a:lnTo>
                  <a:lnTo>
                    <a:pt x="1423" y="9751"/>
                  </a:lnTo>
                  <a:lnTo>
                    <a:pt x="1444" y="9689"/>
                  </a:lnTo>
                  <a:lnTo>
                    <a:pt x="1527" y="9689"/>
                  </a:lnTo>
                  <a:lnTo>
                    <a:pt x="1569" y="9772"/>
                  </a:lnTo>
                  <a:lnTo>
                    <a:pt x="1653" y="9772"/>
                  </a:lnTo>
                  <a:lnTo>
                    <a:pt x="1758" y="9730"/>
                  </a:lnTo>
                  <a:lnTo>
                    <a:pt x="1946" y="9689"/>
                  </a:lnTo>
                  <a:lnTo>
                    <a:pt x="2113" y="9647"/>
                  </a:lnTo>
                  <a:lnTo>
                    <a:pt x="2218" y="9647"/>
                  </a:lnTo>
                  <a:lnTo>
                    <a:pt x="2281" y="9668"/>
                  </a:lnTo>
                  <a:lnTo>
                    <a:pt x="2323" y="9647"/>
                  </a:lnTo>
                  <a:cubicBezTo>
                    <a:pt x="2323" y="9668"/>
                    <a:pt x="2364" y="9730"/>
                    <a:pt x="2364" y="9751"/>
                  </a:cubicBezTo>
                  <a:lnTo>
                    <a:pt x="2218" y="9856"/>
                  </a:lnTo>
                  <a:lnTo>
                    <a:pt x="2218" y="9940"/>
                  </a:lnTo>
                  <a:lnTo>
                    <a:pt x="2155" y="9877"/>
                  </a:lnTo>
                  <a:lnTo>
                    <a:pt x="2051" y="9898"/>
                  </a:lnTo>
                  <a:lnTo>
                    <a:pt x="1967" y="9961"/>
                  </a:lnTo>
                  <a:lnTo>
                    <a:pt x="1904" y="9940"/>
                  </a:lnTo>
                  <a:lnTo>
                    <a:pt x="1841" y="9772"/>
                  </a:lnTo>
                  <a:lnTo>
                    <a:pt x="1779" y="9772"/>
                  </a:lnTo>
                  <a:lnTo>
                    <a:pt x="1632" y="9961"/>
                  </a:lnTo>
                  <a:lnTo>
                    <a:pt x="1632" y="10065"/>
                  </a:lnTo>
                  <a:lnTo>
                    <a:pt x="1527" y="10128"/>
                  </a:lnTo>
                  <a:lnTo>
                    <a:pt x="1486" y="10233"/>
                  </a:lnTo>
                  <a:lnTo>
                    <a:pt x="1653" y="10295"/>
                  </a:lnTo>
                  <a:lnTo>
                    <a:pt x="1674" y="10400"/>
                  </a:lnTo>
                  <a:lnTo>
                    <a:pt x="1653" y="10421"/>
                  </a:lnTo>
                  <a:lnTo>
                    <a:pt x="1653" y="10484"/>
                  </a:lnTo>
                  <a:lnTo>
                    <a:pt x="1737" y="10609"/>
                  </a:lnTo>
                  <a:lnTo>
                    <a:pt x="1862" y="10630"/>
                  </a:lnTo>
                  <a:lnTo>
                    <a:pt x="1862" y="10714"/>
                  </a:lnTo>
                  <a:lnTo>
                    <a:pt x="1904" y="10735"/>
                  </a:lnTo>
                  <a:lnTo>
                    <a:pt x="1946" y="10693"/>
                  </a:lnTo>
                  <a:lnTo>
                    <a:pt x="2009" y="10714"/>
                  </a:lnTo>
                  <a:lnTo>
                    <a:pt x="2072" y="10693"/>
                  </a:lnTo>
                  <a:lnTo>
                    <a:pt x="2072" y="10609"/>
                  </a:lnTo>
                  <a:lnTo>
                    <a:pt x="1967" y="10505"/>
                  </a:lnTo>
                  <a:lnTo>
                    <a:pt x="2009" y="10400"/>
                  </a:lnTo>
                  <a:lnTo>
                    <a:pt x="2072" y="10254"/>
                  </a:lnTo>
                  <a:lnTo>
                    <a:pt x="2197" y="10170"/>
                  </a:lnTo>
                  <a:lnTo>
                    <a:pt x="2218" y="10107"/>
                  </a:lnTo>
                  <a:lnTo>
                    <a:pt x="2364" y="10149"/>
                  </a:lnTo>
                  <a:lnTo>
                    <a:pt x="2511" y="10254"/>
                  </a:lnTo>
                  <a:lnTo>
                    <a:pt x="2574" y="10316"/>
                  </a:lnTo>
                  <a:lnTo>
                    <a:pt x="2636" y="10295"/>
                  </a:lnTo>
                  <a:lnTo>
                    <a:pt x="2699" y="10086"/>
                  </a:lnTo>
                  <a:lnTo>
                    <a:pt x="2825" y="9961"/>
                  </a:lnTo>
                  <a:lnTo>
                    <a:pt x="2825" y="9877"/>
                  </a:lnTo>
                  <a:lnTo>
                    <a:pt x="2783" y="9814"/>
                  </a:lnTo>
                  <a:lnTo>
                    <a:pt x="2741" y="9751"/>
                  </a:lnTo>
                  <a:lnTo>
                    <a:pt x="2616" y="9647"/>
                  </a:lnTo>
                  <a:lnTo>
                    <a:pt x="2532" y="9647"/>
                  </a:lnTo>
                  <a:lnTo>
                    <a:pt x="2469" y="9584"/>
                  </a:lnTo>
                  <a:lnTo>
                    <a:pt x="2302" y="9584"/>
                  </a:lnTo>
                  <a:cubicBezTo>
                    <a:pt x="2302" y="9563"/>
                    <a:pt x="2302" y="9521"/>
                    <a:pt x="2281" y="9479"/>
                  </a:cubicBezTo>
                  <a:lnTo>
                    <a:pt x="2281" y="9458"/>
                  </a:lnTo>
                  <a:lnTo>
                    <a:pt x="2406" y="9375"/>
                  </a:lnTo>
                  <a:lnTo>
                    <a:pt x="2427" y="9333"/>
                  </a:lnTo>
                  <a:lnTo>
                    <a:pt x="2574" y="9228"/>
                  </a:lnTo>
                  <a:lnTo>
                    <a:pt x="2699" y="9165"/>
                  </a:lnTo>
                  <a:lnTo>
                    <a:pt x="2888" y="9207"/>
                  </a:lnTo>
                  <a:lnTo>
                    <a:pt x="2992" y="9165"/>
                  </a:lnTo>
                  <a:lnTo>
                    <a:pt x="3034" y="9228"/>
                  </a:lnTo>
                  <a:lnTo>
                    <a:pt x="3034" y="9333"/>
                  </a:lnTo>
                  <a:lnTo>
                    <a:pt x="2950" y="9458"/>
                  </a:lnTo>
                  <a:lnTo>
                    <a:pt x="2929" y="9563"/>
                  </a:lnTo>
                  <a:lnTo>
                    <a:pt x="2992" y="9584"/>
                  </a:lnTo>
                  <a:lnTo>
                    <a:pt x="2992" y="9689"/>
                  </a:lnTo>
                  <a:lnTo>
                    <a:pt x="2992" y="9793"/>
                  </a:lnTo>
                  <a:lnTo>
                    <a:pt x="2950" y="9856"/>
                  </a:lnTo>
                  <a:lnTo>
                    <a:pt x="2992" y="9961"/>
                  </a:lnTo>
                  <a:lnTo>
                    <a:pt x="3097" y="10002"/>
                  </a:lnTo>
                  <a:lnTo>
                    <a:pt x="3243" y="10170"/>
                  </a:lnTo>
                  <a:lnTo>
                    <a:pt x="3348" y="10191"/>
                  </a:lnTo>
                  <a:lnTo>
                    <a:pt x="3432" y="10170"/>
                  </a:lnTo>
                  <a:lnTo>
                    <a:pt x="3536" y="10002"/>
                  </a:lnTo>
                  <a:lnTo>
                    <a:pt x="3536" y="9898"/>
                  </a:lnTo>
                  <a:lnTo>
                    <a:pt x="3578" y="9856"/>
                  </a:lnTo>
                  <a:lnTo>
                    <a:pt x="3620" y="9793"/>
                  </a:lnTo>
                  <a:lnTo>
                    <a:pt x="3578" y="9710"/>
                  </a:lnTo>
                  <a:lnTo>
                    <a:pt x="3662" y="9584"/>
                  </a:lnTo>
                  <a:lnTo>
                    <a:pt x="3766" y="9563"/>
                  </a:lnTo>
                  <a:lnTo>
                    <a:pt x="3850" y="9563"/>
                  </a:lnTo>
                  <a:lnTo>
                    <a:pt x="3871" y="9500"/>
                  </a:lnTo>
                  <a:lnTo>
                    <a:pt x="3850" y="9458"/>
                  </a:lnTo>
                  <a:lnTo>
                    <a:pt x="3829" y="9333"/>
                  </a:lnTo>
                  <a:lnTo>
                    <a:pt x="3620" y="9249"/>
                  </a:lnTo>
                  <a:lnTo>
                    <a:pt x="3578" y="9186"/>
                  </a:lnTo>
                  <a:lnTo>
                    <a:pt x="3641" y="9040"/>
                  </a:lnTo>
                  <a:lnTo>
                    <a:pt x="3724" y="8977"/>
                  </a:lnTo>
                  <a:lnTo>
                    <a:pt x="3766" y="8956"/>
                  </a:lnTo>
                  <a:lnTo>
                    <a:pt x="3745" y="9019"/>
                  </a:lnTo>
                  <a:lnTo>
                    <a:pt x="3745" y="9145"/>
                  </a:lnTo>
                  <a:lnTo>
                    <a:pt x="3787" y="9165"/>
                  </a:lnTo>
                  <a:lnTo>
                    <a:pt x="3850" y="9145"/>
                  </a:lnTo>
                  <a:lnTo>
                    <a:pt x="3871" y="9124"/>
                  </a:lnTo>
                  <a:lnTo>
                    <a:pt x="3955" y="9145"/>
                  </a:lnTo>
                  <a:lnTo>
                    <a:pt x="3996" y="9186"/>
                  </a:lnTo>
                  <a:lnTo>
                    <a:pt x="4059" y="9165"/>
                  </a:lnTo>
                  <a:lnTo>
                    <a:pt x="4101" y="9165"/>
                  </a:lnTo>
                  <a:lnTo>
                    <a:pt x="4080" y="9228"/>
                  </a:lnTo>
                  <a:lnTo>
                    <a:pt x="3976" y="9249"/>
                  </a:lnTo>
                  <a:lnTo>
                    <a:pt x="3976" y="9270"/>
                  </a:lnTo>
                  <a:lnTo>
                    <a:pt x="3996" y="9291"/>
                  </a:lnTo>
                  <a:lnTo>
                    <a:pt x="4080" y="9270"/>
                  </a:lnTo>
                  <a:lnTo>
                    <a:pt x="4206" y="9186"/>
                  </a:lnTo>
                  <a:lnTo>
                    <a:pt x="4499" y="9228"/>
                  </a:lnTo>
                  <a:lnTo>
                    <a:pt x="4666" y="9186"/>
                  </a:lnTo>
                  <a:lnTo>
                    <a:pt x="4603" y="9165"/>
                  </a:lnTo>
                  <a:lnTo>
                    <a:pt x="4582" y="9061"/>
                  </a:lnTo>
                  <a:lnTo>
                    <a:pt x="4603" y="8935"/>
                  </a:lnTo>
                  <a:lnTo>
                    <a:pt x="4729" y="8873"/>
                  </a:lnTo>
                  <a:lnTo>
                    <a:pt x="4833" y="8914"/>
                  </a:lnTo>
                  <a:lnTo>
                    <a:pt x="4875" y="9019"/>
                  </a:lnTo>
                  <a:lnTo>
                    <a:pt x="4833" y="9124"/>
                  </a:lnTo>
                  <a:lnTo>
                    <a:pt x="4896" y="9186"/>
                  </a:lnTo>
                  <a:lnTo>
                    <a:pt x="4980" y="9186"/>
                  </a:lnTo>
                  <a:lnTo>
                    <a:pt x="5043" y="9061"/>
                  </a:lnTo>
                  <a:lnTo>
                    <a:pt x="4980" y="8852"/>
                  </a:lnTo>
                  <a:lnTo>
                    <a:pt x="5001" y="8726"/>
                  </a:lnTo>
                  <a:lnTo>
                    <a:pt x="5126" y="8621"/>
                  </a:lnTo>
                  <a:lnTo>
                    <a:pt x="5210" y="8621"/>
                  </a:lnTo>
                  <a:lnTo>
                    <a:pt x="5231" y="8559"/>
                  </a:lnTo>
                  <a:lnTo>
                    <a:pt x="5189" y="8496"/>
                  </a:lnTo>
                  <a:lnTo>
                    <a:pt x="5210" y="8349"/>
                  </a:lnTo>
                  <a:lnTo>
                    <a:pt x="5294" y="8308"/>
                  </a:lnTo>
                  <a:lnTo>
                    <a:pt x="5398" y="8329"/>
                  </a:lnTo>
                  <a:lnTo>
                    <a:pt x="5419" y="8391"/>
                  </a:lnTo>
                  <a:lnTo>
                    <a:pt x="5357" y="8454"/>
                  </a:lnTo>
                  <a:lnTo>
                    <a:pt x="5336" y="8621"/>
                  </a:lnTo>
                  <a:lnTo>
                    <a:pt x="5357" y="8956"/>
                  </a:lnTo>
                  <a:lnTo>
                    <a:pt x="5419" y="8998"/>
                  </a:lnTo>
                  <a:lnTo>
                    <a:pt x="5503" y="8935"/>
                  </a:lnTo>
                  <a:lnTo>
                    <a:pt x="5545" y="8831"/>
                  </a:lnTo>
                  <a:lnTo>
                    <a:pt x="5649" y="8831"/>
                  </a:lnTo>
                  <a:lnTo>
                    <a:pt x="5754" y="8726"/>
                  </a:lnTo>
                  <a:lnTo>
                    <a:pt x="5817" y="8580"/>
                  </a:lnTo>
                  <a:lnTo>
                    <a:pt x="5775" y="8475"/>
                  </a:lnTo>
                  <a:lnTo>
                    <a:pt x="5921" y="8370"/>
                  </a:lnTo>
                  <a:lnTo>
                    <a:pt x="5880" y="8287"/>
                  </a:lnTo>
                  <a:lnTo>
                    <a:pt x="5838" y="8224"/>
                  </a:lnTo>
                  <a:lnTo>
                    <a:pt x="5712" y="8057"/>
                  </a:lnTo>
                  <a:lnTo>
                    <a:pt x="5649" y="7910"/>
                  </a:lnTo>
                  <a:lnTo>
                    <a:pt x="5629" y="7638"/>
                  </a:lnTo>
                  <a:lnTo>
                    <a:pt x="5670" y="7324"/>
                  </a:lnTo>
                  <a:lnTo>
                    <a:pt x="5670" y="7115"/>
                  </a:lnTo>
                  <a:lnTo>
                    <a:pt x="5566" y="6717"/>
                  </a:lnTo>
                  <a:lnTo>
                    <a:pt x="5440" y="6529"/>
                  </a:lnTo>
                  <a:lnTo>
                    <a:pt x="5440" y="6383"/>
                  </a:lnTo>
                  <a:lnTo>
                    <a:pt x="5461" y="6194"/>
                  </a:lnTo>
                  <a:lnTo>
                    <a:pt x="5649" y="6111"/>
                  </a:lnTo>
                  <a:lnTo>
                    <a:pt x="5733" y="6111"/>
                  </a:lnTo>
                  <a:lnTo>
                    <a:pt x="5775" y="6194"/>
                  </a:lnTo>
                  <a:lnTo>
                    <a:pt x="5817" y="6132"/>
                  </a:lnTo>
                  <a:lnTo>
                    <a:pt x="5775" y="6006"/>
                  </a:lnTo>
                  <a:lnTo>
                    <a:pt x="5754" y="5922"/>
                  </a:lnTo>
                  <a:lnTo>
                    <a:pt x="5733" y="5880"/>
                  </a:lnTo>
                  <a:lnTo>
                    <a:pt x="5712" y="5776"/>
                  </a:lnTo>
                  <a:lnTo>
                    <a:pt x="5712" y="5713"/>
                  </a:lnTo>
                  <a:lnTo>
                    <a:pt x="5712" y="5650"/>
                  </a:lnTo>
                  <a:lnTo>
                    <a:pt x="5754" y="5567"/>
                  </a:lnTo>
                  <a:lnTo>
                    <a:pt x="5754" y="5546"/>
                  </a:lnTo>
                  <a:lnTo>
                    <a:pt x="5754" y="5462"/>
                  </a:lnTo>
                  <a:lnTo>
                    <a:pt x="5733" y="5399"/>
                  </a:lnTo>
                  <a:lnTo>
                    <a:pt x="5733" y="5274"/>
                  </a:lnTo>
                  <a:lnTo>
                    <a:pt x="5754" y="5190"/>
                  </a:lnTo>
                  <a:lnTo>
                    <a:pt x="5712" y="5127"/>
                  </a:lnTo>
                  <a:lnTo>
                    <a:pt x="5670" y="4876"/>
                  </a:lnTo>
                  <a:lnTo>
                    <a:pt x="5566" y="4709"/>
                  </a:lnTo>
                  <a:lnTo>
                    <a:pt x="5545" y="4709"/>
                  </a:lnTo>
                  <a:lnTo>
                    <a:pt x="5503" y="4667"/>
                  </a:lnTo>
                  <a:lnTo>
                    <a:pt x="5503" y="4437"/>
                  </a:lnTo>
                  <a:lnTo>
                    <a:pt x="5398" y="4332"/>
                  </a:lnTo>
                  <a:lnTo>
                    <a:pt x="5147" y="4081"/>
                  </a:lnTo>
                  <a:lnTo>
                    <a:pt x="5105" y="3976"/>
                  </a:lnTo>
                  <a:lnTo>
                    <a:pt x="5043" y="3788"/>
                  </a:lnTo>
                  <a:lnTo>
                    <a:pt x="5043" y="3600"/>
                  </a:lnTo>
                  <a:lnTo>
                    <a:pt x="5043" y="3558"/>
                  </a:lnTo>
                  <a:lnTo>
                    <a:pt x="4980" y="3600"/>
                  </a:lnTo>
                  <a:lnTo>
                    <a:pt x="4917" y="3600"/>
                  </a:lnTo>
                  <a:lnTo>
                    <a:pt x="4896" y="3579"/>
                  </a:lnTo>
                  <a:lnTo>
                    <a:pt x="4896" y="3558"/>
                  </a:lnTo>
                  <a:cubicBezTo>
                    <a:pt x="4854" y="3474"/>
                    <a:pt x="4812" y="3412"/>
                    <a:pt x="4750" y="3349"/>
                  </a:cubicBezTo>
                  <a:lnTo>
                    <a:pt x="4792" y="3265"/>
                  </a:lnTo>
                  <a:lnTo>
                    <a:pt x="4854" y="3160"/>
                  </a:lnTo>
                  <a:lnTo>
                    <a:pt x="4812" y="3077"/>
                  </a:lnTo>
                  <a:lnTo>
                    <a:pt x="4687" y="3077"/>
                  </a:lnTo>
                  <a:lnTo>
                    <a:pt x="4540" y="3056"/>
                  </a:lnTo>
                  <a:lnTo>
                    <a:pt x="4394" y="2888"/>
                  </a:lnTo>
                  <a:lnTo>
                    <a:pt x="4268" y="2930"/>
                  </a:lnTo>
                  <a:lnTo>
                    <a:pt x="4122" y="2847"/>
                  </a:lnTo>
                  <a:lnTo>
                    <a:pt x="4101" y="2763"/>
                  </a:lnTo>
                  <a:lnTo>
                    <a:pt x="4101" y="2658"/>
                  </a:lnTo>
                  <a:lnTo>
                    <a:pt x="4185" y="2575"/>
                  </a:lnTo>
                  <a:lnTo>
                    <a:pt x="4268" y="2575"/>
                  </a:lnTo>
                  <a:lnTo>
                    <a:pt x="4415" y="2679"/>
                  </a:lnTo>
                  <a:lnTo>
                    <a:pt x="4478" y="2721"/>
                  </a:lnTo>
                  <a:lnTo>
                    <a:pt x="4603" y="2533"/>
                  </a:lnTo>
                  <a:lnTo>
                    <a:pt x="4729" y="2428"/>
                  </a:lnTo>
                  <a:lnTo>
                    <a:pt x="4833" y="2428"/>
                  </a:lnTo>
                  <a:lnTo>
                    <a:pt x="4896" y="2470"/>
                  </a:lnTo>
                  <a:lnTo>
                    <a:pt x="4959" y="2512"/>
                  </a:lnTo>
                  <a:lnTo>
                    <a:pt x="5064" y="2470"/>
                  </a:lnTo>
                  <a:lnTo>
                    <a:pt x="5168" y="2575"/>
                  </a:lnTo>
                  <a:lnTo>
                    <a:pt x="5336" y="2721"/>
                  </a:lnTo>
                  <a:lnTo>
                    <a:pt x="5524" y="2784"/>
                  </a:lnTo>
                  <a:lnTo>
                    <a:pt x="5691" y="2847"/>
                  </a:lnTo>
                  <a:lnTo>
                    <a:pt x="5754" y="2930"/>
                  </a:lnTo>
                  <a:lnTo>
                    <a:pt x="5859" y="2972"/>
                  </a:lnTo>
                  <a:lnTo>
                    <a:pt x="5859" y="2888"/>
                  </a:lnTo>
                  <a:lnTo>
                    <a:pt x="5880" y="2784"/>
                  </a:lnTo>
                  <a:lnTo>
                    <a:pt x="5859" y="2658"/>
                  </a:lnTo>
                  <a:lnTo>
                    <a:pt x="5880" y="2470"/>
                  </a:lnTo>
                  <a:lnTo>
                    <a:pt x="5942" y="2240"/>
                  </a:lnTo>
                  <a:lnTo>
                    <a:pt x="6089" y="2031"/>
                  </a:lnTo>
                  <a:lnTo>
                    <a:pt x="6193" y="2010"/>
                  </a:lnTo>
                  <a:lnTo>
                    <a:pt x="6298" y="2031"/>
                  </a:lnTo>
                  <a:lnTo>
                    <a:pt x="6465" y="2031"/>
                  </a:lnTo>
                  <a:lnTo>
                    <a:pt x="6465" y="1989"/>
                  </a:lnTo>
                  <a:lnTo>
                    <a:pt x="6528" y="1926"/>
                  </a:lnTo>
                  <a:lnTo>
                    <a:pt x="6591" y="1947"/>
                  </a:lnTo>
                  <a:lnTo>
                    <a:pt x="6675" y="1947"/>
                  </a:lnTo>
                  <a:lnTo>
                    <a:pt x="6717" y="1905"/>
                  </a:lnTo>
                  <a:lnTo>
                    <a:pt x="6737" y="1821"/>
                  </a:lnTo>
                  <a:lnTo>
                    <a:pt x="6842" y="1779"/>
                  </a:lnTo>
                  <a:lnTo>
                    <a:pt x="6926" y="1717"/>
                  </a:lnTo>
                  <a:lnTo>
                    <a:pt x="6926" y="1612"/>
                  </a:lnTo>
                  <a:lnTo>
                    <a:pt x="6989" y="1591"/>
                  </a:lnTo>
                  <a:lnTo>
                    <a:pt x="7009" y="1507"/>
                  </a:lnTo>
                  <a:lnTo>
                    <a:pt x="6926" y="1507"/>
                  </a:lnTo>
                  <a:lnTo>
                    <a:pt x="6863" y="1591"/>
                  </a:lnTo>
                  <a:lnTo>
                    <a:pt x="6800" y="1675"/>
                  </a:lnTo>
                  <a:lnTo>
                    <a:pt x="6717" y="1675"/>
                  </a:lnTo>
                  <a:lnTo>
                    <a:pt x="6717" y="1612"/>
                  </a:lnTo>
                  <a:lnTo>
                    <a:pt x="6717" y="1528"/>
                  </a:lnTo>
                  <a:lnTo>
                    <a:pt x="6612" y="1403"/>
                  </a:lnTo>
                  <a:lnTo>
                    <a:pt x="6486" y="1319"/>
                  </a:lnTo>
                  <a:lnTo>
                    <a:pt x="6445" y="1277"/>
                  </a:lnTo>
                  <a:lnTo>
                    <a:pt x="6445" y="1110"/>
                  </a:lnTo>
                  <a:lnTo>
                    <a:pt x="6486" y="943"/>
                  </a:lnTo>
                  <a:lnTo>
                    <a:pt x="6486" y="838"/>
                  </a:lnTo>
                  <a:lnTo>
                    <a:pt x="6465" y="775"/>
                  </a:lnTo>
                  <a:lnTo>
                    <a:pt x="6445" y="796"/>
                  </a:lnTo>
                  <a:lnTo>
                    <a:pt x="6403" y="901"/>
                  </a:lnTo>
                  <a:lnTo>
                    <a:pt x="6298" y="1047"/>
                  </a:lnTo>
                  <a:lnTo>
                    <a:pt x="6131" y="1173"/>
                  </a:lnTo>
                  <a:lnTo>
                    <a:pt x="5963" y="1194"/>
                  </a:lnTo>
                  <a:lnTo>
                    <a:pt x="5901" y="1173"/>
                  </a:lnTo>
                  <a:lnTo>
                    <a:pt x="5838" y="1194"/>
                  </a:lnTo>
                  <a:lnTo>
                    <a:pt x="5733" y="1089"/>
                  </a:lnTo>
                  <a:lnTo>
                    <a:pt x="5608" y="1068"/>
                  </a:lnTo>
                  <a:lnTo>
                    <a:pt x="5419" y="984"/>
                  </a:lnTo>
                  <a:lnTo>
                    <a:pt x="5315" y="880"/>
                  </a:lnTo>
                  <a:lnTo>
                    <a:pt x="5210" y="859"/>
                  </a:lnTo>
                  <a:lnTo>
                    <a:pt x="5147" y="775"/>
                  </a:lnTo>
                  <a:lnTo>
                    <a:pt x="5001" y="671"/>
                  </a:lnTo>
                  <a:lnTo>
                    <a:pt x="4729" y="419"/>
                  </a:lnTo>
                  <a:lnTo>
                    <a:pt x="4645" y="252"/>
                  </a:lnTo>
                  <a:lnTo>
                    <a:pt x="4499" y="231"/>
                  </a:lnTo>
                  <a:lnTo>
                    <a:pt x="4310" y="64"/>
                  </a:lnTo>
                  <a:lnTo>
                    <a:pt x="426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2980;p82">
              <a:extLst>
                <a:ext uri="{FF2B5EF4-FFF2-40B4-BE49-F238E27FC236}">
                  <a16:creationId xmlns:a16="http://schemas.microsoft.com/office/drawing/2014/main" id="{A1321507-65E2-A153-AAEE-7A7DB307310C}"/>
                </a:ext>
              </a:extLst>
            </p:cNvPr>
            <p:cNvSpPr/>
            <p:nvPr/>
          </p:nvSpPr>
          <p:spPr>
            <a:xfrm>
              <a:off x="4580490" y="2850992"/>
              <a:ext cx="28661" cy="38087"/>
            </a:xfrm>
            <a:custGeom>
              <a:avLst/>
              <a:gdLst/>
              <a:ahLst/>
              <a:cxnLst/>
              <a:rect l="l" t="t" r="r" b="b"/>
              <a:pathLst>
                <a:path w="2407" h="3349" extrusionOk="0">
                  <a:moveTo>
                    <a:pt x="1256" y="1"/>
                  </a:moveTo>
                  <a:lnTo>
                    <a:pt x="1005" y="126"/>
                  </a:lnTo>
                  <a:lnTo>
                    <a:pt x="628" y="189"/>
                  </a:lnTo>
                  <a:lnTo>
                    <a:pt x="419" y="377"/>
                  </a:lnTo>
                  <a:lnTo>
                    <a:pt x="210" y="419"/>
                  </a:lnTo>
                  <a:lnTo>
                    <a:pt x="21" y="586"/>
                  </a:lnTo>
                  <a:lnTo>
                    <a:pt x="0" y="712"/>
                  </a:lnTo>
                  <a:lnTo>
                    <a:pt x="0" y="733"/>
                  </a:lnTo>
                  <a:lnTo>
                    <a:pt x="105" y="649"/>
                  </a:lnTo>
                  <a:lnTo>
                    <a:pt x="293" y="691"/>
                  </a:lnTo>
                  <a:lnTo>
                    <a:pt x="210" y="712"/>
                  </a:lnTo>
                  <a:lnTo>
                    <a:pt x="419" y="921"/>
                  </a:lnTo>
                  <a:lnTo>
                    <a:pt x="565" y="1130"/>
                  </a:lnTo>
                  <a:lnTo>
                    <a:pt x="649" y="1130"/>
                  </a:lnTo>
                  <a:lnTo>
                    <a:pt x="607" y="1214"/>
                  </a:lnTo>
                  <a:lnTo>
                    <a:pt x="712" y="1319"/>
                  </a:lnTo>
                  <a:lnTo>
                    <a:pt x="733" y="1423"/>
                  </a:lnTo>
                  <a:lnTo>
                    <a:pt x="544" y="1361"/>
                  </a:lnTo>
                  <a:lnTo>
                    <a:pt x="524" y="1277"/>
                  </a:lnTo>
                  <a:lnTo>
                    <a:pt x="461" y="1381"/>
                  </a:lnTo>
                  <a:lnTo>
                    <a:pt x="398" y="1361"/>
                  </a:lnTo>
                  <a:lnTo>
                    <a:pt x="252" y="1549"/>
                  </a:lnTo>
                  <a:lnTo>
                    <a:pt x="524" y="1653"/>
                  </a:lnTo>
                  <a:lnTo>
                    <a:pt x="607" y="1633"/>
                  </a:lnTo>
                  <a:lnTo>
                    <a:pt x="649" y="1758"/>
                  </a:lnTo>
                  <a:lnTo>
                    <a:pt x="649" y="1988"/>
                  </a:lnTo>
                  <a:lnTo>
                    <a:pt x="712" y="2051"/>
                  </a:lnTo>
                  <a:lnTo>
                    <a:pt x="754" y="2009"/>
                  </a:lnTo>
                  <a:lnTo>
                    <a:pt x="858" y="2197"/>
                  </a:lnTo>
                  <a:lnTo>
                    <a:pt x="670" y="2323"/>
                  </a:lnTo>
                  <a:lnTo>
                    <a:pt x="670" y="2386"/>
                  </a:lnTo>
                  <a:lnTo>
                    <a:pt x="754" y="2469"/>
                  </a:lnTo>
                  <a:lnTo>
                    <a:pt x="754" y="2574"/>
                  </a:lnTo>
                  <a:lnTo>
                    <a:pt x="670" y="2595"/>
                  </a:lnTo>
                  <a:lnTo>
                    <a:pt x="670" y="2700"/>
                  </a:lnTo>
                  <a:lnTo>
                    <a:pt x="733" y="2804"/>
                  </a:lnTo>
                  <a:lnTo>
                    <a:pt x="670" y="2804"/>
                  </a:lnTo>
                  <a:lnTo>
                    <a:pt x="816" y="3097"/>
                  </a:lnTo>
                  <a:lnTo>
                    <a:pt x="879" y="3097"/>
                  </a:lnTo>
                  <a:lnTo>
                    <a:pt x="921" y="3223"/>
                  </a:lnTo>
                  <a:lnTo>
                    <a:pt x="963" y="3244"/>
                  </a:lnTo>
                  <a:lnTo>
                    <a:pt x="963" y="3348"/>
                  </a:lnTo>
                  <a:lnTo>
                    <a:pt x="1047" y="3306"/>
                  </a:lnTo>
                  <a:lnTo>
                    <a:pt x="1047" y="3139"/>
                  </a:lnTo>
                  <a:lnTo>
                    <a:pt x="1088" y="3223"/>
                  </a:lnTo>
                  <a:lnTo>
                    <a:pt x="1172" y="3118"/>
                  </a:lnTo>
                  <a:lnTo>
                    <a:pt x="1444" y="2888"/>
                  </a:lnTo>
                  <a:lnTo>
                    <a:pt x="1549" y="2846"/>
                  </a:lnTo>
                  <a:lnTo>
                    <a:pt x="1570" y="2909"/>
                  </a:lnTo>
                  <a:lnTo>
                    <a:pt x="1653" y="2825"/>
                  </a:lnTo>
                  <a:lnTo>
                    <a:pt x="1695" y="2825"/>
                  </a:lnTo>
                  <a:lnTo>
                    <a:pt x="1758" y="2930"/>
                  </a:lnTo>
                  <a:lnTo>
                    <a:pt x="1863" y="2909"/>
                  </a:lnTo>
                  <a:lnTo>
                    <a:pt x="1905" y="2951"/>
                  </a:lnTo>
                  <a:lnTo>
                    <a:pt x="1967" y="2909"/>
                  </a:lnTo>
                  <a:lnTo>
                    <a:pt x="1925" y="2825"/>
                  </a:lnTo>
                  <a:lnTo>
                    <a:pt x="2072" y="2741"/>
                  </a:lnTo>
                  <a:lnTo>
                    <a:pt x="2197" y="2741"/>
                  </a:lnTo>
                  <a:lnTo>
                    <a:pt x="2344" y="2532"/>
                  </a:lnTo>
                  <a:lnTo>
                    <a:pt x="2323" y="2490"/>
                  </a:lnTo>
                  <a:lnTo>
                    <a:pt x="2407" y="2428"/>
                  </a:lnTo>
                  <a:lnTo>
                    <a:pt x="2344" y="1988"/>
                  </a:lnTo>
                  <a:lnTo>
                    <a:pt x="2323" y="1988"/>
                  </a:lnTo>
                  <a:lnTo>
                    <a:pt x="2281" y="2009"/>
                  </a:lnTo>
                  <a:lnTo>
                    <a:pt x="2281" y="1884"/>
                  </a:lnTo>
                  <a:lnTo>
                    <a:pt x="2197" y="1486"/>
                  </a:lnTo>
                  <a:lnTo>
                    <a:pt x="2114" y="1381"/>
                  </a:lnTo>
                  <a:lnTo>
                    <a:pt x="2114" y="1130"/>
                  </a:lnTo>
                  <a:lnTo>
                    <a:pt x="1779" y="712"/>
                  </a:lnTo>
                  <a:lnTo>
                    <a:pt x="1465" y="398"/>
                  </a:lnTo>
                  <a:lnTo>
                    <a:pt x="125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2981;p82">
              <a:extLst>
                <a:ext uri="{FF2B5EF4-FFF2-40B4-BE49-F238E27FC236}">
                  <a16:creationId xmlns:a16="http://schemas.microsoft.com/office/drawing/2014/main" id="{241600A6-1291-321A-A180-8C0395136696}"/>
                </a:ext>
              </a:extLst>
            </p:cNvPr>
            <p:cNvSpPr/>
            <p:nvPr/>
          </p:nvSpPr>
          <p:spPr>
            <a:xfrm>
              <a:off x="4566534" y="2807208"/>
              <a:ext cx="32650" cy="53553"/>
            </a:xfrm>
            <a:custGeom>
              <a:avLst/>
              <a:gdLst/>
              <a:ahLst/>
              <a:cxnLst/>
              <a:rect l="l" t="t" r="r" b="b"/>
              <a:pathLst>
                <a:path w="2742" h="4709" extrusionOk="0">
                  <a:moveTo>
                    <a:pt x="2260" y="1"/>
                  </a:moveTo>
                  <a:lnTo>
                    <a:pt x="2177" y="42"/>
                  </a:lnTo>
                  <a:lnTo>
                    <a:pt x="2177" y="168"/>
                  </a:lnTo>
                  <a:lnTo>
                    <a:pt x="2177" y="273"/>
                  </a:lnTo>
                  <a:lnTo>
                    <a:pt x="2240" y="377"/>
                  </a:lnTo>
                  <a:lnTo>
                    <a:pt x="2177" y="482"/>
                  </a:lnTo>
                  <a:lnTo>
                    <a:pt x="2093" y="482"/>
                  </a:lnTo>
                  <a:lnTo>
                    <a:pt x="1988" y="607"/>
                  </a:lnTo>
                  <a:lnTo>
                    <a:pt x="1988" y="733"/>
                  </a:lnTo>
                  <a:lnTo>
                    <a:pt x="1737" y="921"/>
                  </a:lnTo>
                  <a:lnTo>
                    <a:pt x="1612" y="921"/>
                  </a:lnTo>
                  <a:lnTo>
                    <a:pt x="1528" y="1005"/>
                  </a:lnTo>
                  <a:lnTo>
                    <a:pt x="1633" y="1089"/>
                  </a:lnTo>
                  <a:lnTo>
                    <a:pt x="1779" y="1214"/>
                  </a:lnTo>
                  <a:lnTo>
                    <a:pt x="1779" y="1298"/>
                  </a:lnTo>
                  <a:lnTo>
                    <a:pt x="1716" y="1444"/>
                  </a:lnTo>
                  <a:lnTo>
                    <a:pt x="1570" y="1423"/>
                  </a:lnTo>
                  <a:lnTo>
                    <a:pt x="1319" y="1444"/>
                  </a:lnTo>
                  <a:lnTo>
                    <a:pt x="1193" y="1402"/>
                  </a:lnTo>
                  <a:lnTo>
                    <a:pt x="1089" y="1444"/>
                  </a:lnTo>
                  <a:lnTo>
                    <a:pt x="1005" y="1361"/>
                  </a:lnTo>
                  <a:lnTo>
                    <a:pt x="942" y="1319"/>
                  </a:lnTo>
                  <a:lnTo>
                    <a:pt x="838" y="1151"/>
                  </a:lnTo>
                  <a:lnTo>
                    <a:pt x="691" y="1298"/>
                  </a:lnTo>
                  <a:lnTo>
                    <a:pt x="691" y="1465"/>
                  </a:lnTo>
                  <a:lnTo>
                    <a:pt x="691" y="1528"/>
                  </a:lnTo>
                  <a:lnTo>
                    <a:pt x="649" y="1633"/>
                  </a:lnTo>
                  <a:lnTo>
                    <a:pt x="566" y="1926"/>
                  </a:lnTo>
                  <a:lnTo>
                    <a:pt x="461" y="1967"/>
                  </a:lnTo>
                  <a:lnTo>
                    <a:pt x="356" y="2156"/>
                  </a:lnTo>
                  <a:lnTo>
                    <a:pt x="210" y="2260"/>
                  </a:lnTo>
                  <a:lnTo>
                    <a:pt x="210" y="2365"/>
                  </a:lnTo>
                  <a:lnTo>
                    <a:pt x="147" y="2511"/>
                  </a:lnTo>
                  <a:lnTo>
                    <a:pt x="1" y="2616"/>
                  </a:lnTo>
                  <a:lnTo>
                    <a:pt x="1" y="2972"/>
                  </a:lnTo>
                  <a:lnTo>
                    <a:pt x="22" y="3014"/>
                  </a:lnTo>
                  <a:lnTo>
                    <a:pt x="43" y="2993"/>
                  </a:lnTo>
                  <a:lnTo>
                    <a:pt x="84" y="3202"/>
                  </a:lnTo>
                  <a:lnTo>
                    <a:pt x="168" y="3139"/>
                  </a:lnTo>
                  <a:lnTo>
                    <a:pt x="168" y="3034"/>
                  </a:lnTo>
                  <a:lnTo>
                    <a:pt x="315" y="3118"/>
                  </a:lnTo>
                  <a:lnTo>
                    <a:pt x="356" y="3202"/>
                  </a:lnTo>
                  <a:lnTo>
                    <a:pt x="545" y="3181"/>
                  </a:lnTo>
                  <a:lnTo>
                    <a:pt x="587" y="3097"/>
                  </a:lnTo>
                  <a:lnTo>
                    <a:pt x="670" y="3097"/>
                  </a:lnTo>
                  <a:lnTo>
                    <a:pt x="649" y="3181"/>
                  </a:lnTo>
                  <a:lnTo>
                    <a:pt x="566" y="3223"/>
                  </a:lnTo>
                  <a:lnTo>
                    <a:pt x="649" y="3348"/>
                  </a:lnTo>
                  <a:lnTo>
                    <a:pt x="524" y="3558"/>
                  </a:lnTo>
                  <a:lnTo>
                    <a:pt x="524" y="3851"/>
                  </a:lnTo>
                  <a:lnTo>
                    <a:pt x="545" y="3913"/>
                  </a:lnTo>
                  <a:lnTo>
                    <a:pt x="775" y="3913"/>
                  </a:lnTo>
                  <a:lnTo>
                    <a:pt x="880" y="3851"/>
                  </a:lnTo>
                  <a:lnTo>
                    <a:pt x="754" y="3955"/>
                  </a:lnTo>
                  <a:lnTo>
                    <a:pt x="608" y="3955"/>
                  </a:lnTo>
                  <a:lnTo>
                    <a:pt x="545" y="4143"/>
                  </a:lnTo>
                  <a:lnTo>
                    <a:pt x="524" y="4374"/>
                  </a:lnTo>
                  <a:lnTo>
                    <a:pt x="482" y="4478"/>
                  </a:lnTo>
                  <a:lnTo>
                    <a:pt x="545" y="4478"/>
                  </a:lnTo>
                  <a:lnTo>
                    <a:pt x="649" y="4436"/>
                  </a:lnTo>
                  <a:lnTo>
                    <a:pt x="775" y="4478"/>
                  </a:lnTo>
                  <a:lnTo>
                    <a:pt x="670" y="4646"/>
                  </a:lnTo>
                  <a:lnTo>
                    <a:pt x="691" y="4708"/>
                  </a:lnTo>
                  <a:lnTo>
                    <a:pt x="838" y="4604"/>
                  </a:lnTo>
                  <a:lnTo>
                    <a:pt x="900" y="4667"/>
                  </a:lnTo>
                  <a:lnTo>
                    <a:pt x="1005" y="4541"/>
                  </a:lnTo>
                  <a:lnTo>
                    <a:pt x="963" y="4478"/>
                  </a:lnTo>
                  <a:lnTo>
                    <a:pt x="1047" y="4436"/>
                  </a:lnTo>
                  <a:lnTo>
                    <a:pt x="1172" y="4562"/>
                  </a:lnTo>
                  <a:lnTo>
                    <a:pt x="1193" y="4436"/>
                  </a:lnTo>
                  <a:lnTo>
                    <a:pt x="1382" y="4269"/>
                  </a:lnTo>
                  <a:lnTo>
                    <a:pt x="1591" y="4227"/>
                  </a:lnTo>
                  <a:lnTo>
                    <a:pt x="1800" y="4039"/>
                  </a:lnTo>
                  <a:lnTo>
                    <a:pt x="2177" y="3976"/>
                  </a:lnTo>
                  <a:lnTo>
                    <a:pt x="2428" y="3851"/>
                  </a:lnTo>
                  <a:lnTo>
                    <a:pt x="2344" y="3725"/>
                  </a:lnTo>
                  <a:lnTo>
                    <a:pt x="1926" y="3495"/>
                  </a:lnTo>
                  <a:lnTo>
                    <a:pt x="1884" y="3390"/>
                  </a:lnTo>
                  <a:lnTo>
                    <a:pt x="1654" y="3348"/>
                  </a:lnTo>
                  <a:lnTo>
                    <a:pt x="1612" y="3202"/>
                  </a:lnTo>
                  <a:lnTo>
                    <a:pt x="1654" y="3118"/>
                  </a:lnTo>
                  <a:lnTo>
                    <a:pt x="1633" y="2993"/>
                  </a:lnTo>
                  <a:lnTo>
                    <a:pt x="1633" y="2867"/>
                  </a:lnTo>
                  <a:lnTo>
                    <a:pt x="1800" y="2762"/>
                  </a:lnTo>
                  <a:lnTo>
                    <a:pt x="1821" y="2616"/>
                  </a:lnTo>
                  <a:lnTo>
                    <a:pt x="1947" y="2574"/>
                  </a:lnTo>
                  <a:lnTo>
                    <a:pt x="2051" y="2574"/>
                  </a:lnTo>
                  <a:lnTo>
                    <a:pt x="2093" y="2490"/>
                  </a:lnTo>
                  <a:lnTo>
                    <a:pt x="2156" y="2449"/>
                  </a:lnTo>
                  <a:lnTo>
                    <a:pt x="2135" y="2344"/>
                  </a:lnTo>
                  <a:lnTo>
                    <a:pt x="2428" y="2051"/>
                  </a:lnTo>
                  <a:lnTo>
                    <a:pt x="2407" y="1988"/>
                  </a:lnTo>
                  <a:lnTo>
                    <a:pt x="2553" y="1863"/>
                  </a:lnTo>
                  <a:lnTo>
                    <a:pt x="2574" y="1737"/>
                  </a:lnTo>
                  <a:lnTo>
                    <a:pt x="2512" y="1654"/>
                  </a:lnTo>
                  <a:lnTo>
                    <a:pt x="2512" y="1361"/>
                  </a:lnTo>
                  <a:lnTo>
                    <a:pt x="2365" y="1256"/>
                  </a:lnTo>
                  <a:lnTo>
                    <a:pt x="2365" y="1110"/>
                  </a:lnTo>
                  <a:lnTo>
                    <a:pt x="2449" y="817"/>
                  </a:lnTo>
                  <a:lnTo>
                    <a:pt x="2449" y="691"/>
                  </a:lnTo>
                  <a:lnTo>
                    <a:pt x="2532" y="691"/>
                  </a:lnTo>
                  <a:lnTo>
                    <a:pt x="2721" y="482"/>
                  </a:lnTo>
                  <a:lnTo>
                    <a:pt x="2742" y="482"/>
                  </a:lnTo>
                  <a:lnTo>
                    <a:pt x="2637" y="356"/>
                  </a:lnTo>
                  <a:lnTo>
                    <a:pt x="2616" y="293"/>
                  </a:lnTo>
                  <a:lnTo>
                    <a:pt x="2428" y="273"/>
                  </a:lnTo>
                  <a:lnTo>
                    <a:pt x="2365" y="189"/>
                  </a:lnTo>
                  <a:lnTo>
                    <a:pt x="2365" y="84"/>
                  </a:lnTo>
                  <a:lnTo>
                    <a:pt x="226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2982;p82">
              <a:extLst>
                <a:ext uri="{FF2B5EF4-FFF2-40B4-BE49-F238E27FC236}">
                  <a16:creationId xmlns:a16="http://schemas.microsoft.com/office/drawing/2014/main" id="{26C88DA4-1F1B-B2B5-486F-5F881E9E86DF}"/>
                </a:ext>
              </a:extLst>
            </p:cNvPr>
            <p:cNvSpPr/>
            <p:nvPr/>
          </p:nvSpPr>
          <p:spPr>
            <a:xfrm>
              <a:off x="4301938" y="2737722"/>
              <a:ext cx="211787" cy="95438"/>
            </a:xfrm>
            <a:custGeom>
              <a:avLst/>
              <a:gdLst/>
              <a:ahLst/>
              <a:cxnLst/>
              <a:rect l="l" t="t" r="r" b="b"/>
              <a:pathLst>
                <a:path w="17786" h="8392" extrusionOk="0">
                  <a:moveTo>
                    <a:pt x="5232" y="1"/>
                  </a:moveTo>
                  <a:lnTo>
                    <a:pt x="5169" y="85"/>
                  </a:lnTo>
                  <a:lnTo>
                    <a:pt x="5169" y="147"/>
                  </a:lnTo>
                  <a:lnTo>
                    <a:pt x="5190" y="252"/>
                  </a:lnTo>
                  <a:lnTo>
                    <a:pt x="5169" y="336"/>
                  </a:lnTo>
                  <a:lnTo>
                    <a:pt x="5085" y="336"/>
                  </a:lnTo>
                  <a:lnTo>
                    <a:pt x="5002" y="357"/>
                  </a:lnTo>
                  <a:lnTo>
                    <a:pt x="4918" y="461"/>
                  </a:lnTo>
                  <a:lnTo>
                    <a:pt x="4918" y="545"/>
                  </a:lnTo>
                  <a:lnTo>
                    <a:pt x="4813" y="670"/>
                  </a:lnTo>
                  <a:lnTo>
                    <a:pt x="4813" y="963"/>
                  </a:lnTo>
                  <a:lnTo>
                    <a:pt x="4855" y="1089"/>
                  </a:lnTo>
                  <a:lnTo>
                    <a:pt x="5023" y="1152"/>
                  </a:lnTo>
                  <a:lnTo>
                    <a:pt x="5085" y="1214"/>
                  </a:lnTo>
                  <a:lnTo>
                    <a:pt x="5190" y="1256"/>
                  </a:lnTo>
                  <a:lnTo>
                    <a:pt x="5211" y="1340"/>
                  </a:lnTo>
                  <a:lnTo>
                    <a:pt x="5190" y="1507"/>
                  </a:lnTo>
                  <a:lnTo>
                    <a:pt x="5190" y="1696"/>
                  </a:lnTo>
                  <a:lnTo>
                    <a:pt x="5295" y="1779"/>
                  </a:lnTo>
                  <a:lnTo>
                    <a:pt x="5378" y="1863"/>
                  </a:lnTo>
                  <a:lnTo>
                    <a:pt x="5232" y="2010"/>
                  </a:lnTo>
                  <a:lnTo>
                    <a:pt x="5043" y="2030"/>
                  </a:lnTo>
                  <a:lnTo>
                    <a:pt x="4960" y="2010"/>
                  </a:lnTo>
                  <a:lnTo>
                    <a:pt x="4918" y="2072"/>
                  </a:lnTo>
                  <a:lnTo>
                    <a:pt x="4813" y="2072"/>
                  </a:lnTo>
                  <a:lnTo>
                    <a:pt x="4709" y="2010"/>
                  </a:lnTo>
                  <a:lnTo>
                    <a:pt x="4479" y="2010"/>
                  </a:lnTo>
                  <a:lnTo>
                    <a:pt x="4374" y="2030"/>
                  </a:lnTo>
                  <a:lnTo>
                    <a:pt x="4290" y="1989"/>
                  </a:lnTo>
                  <a:lnTo>
                    <a:pt x="4186" y="1968"/>
                  </a:lnTo>
                  <a:lnTo>
                    <a:pt x="4081" y="1968"/>
                  </a:lnTo>
                  <a:lnTo>
                    <a:pt x="3955" y="2072"/>
                  </a:lnTo>
                  <a:lnTo>
                    <a:pt x="3851" y="2093"/>
                  </a:lnTo>
                  <a:lnTo>
                    <a:pt x="3767" y="2135"/>
                  </a:lnTo>
                  <a:lnTo>
                    <a:pt x="3558" y="2030"/>
                  </a:lnTo>
                  <a:lnTo>
                    <a:pt x="3453" y="1968"/>
                  </a:lnTo>
                  <a:lnTo>
                    <a:pt x="3181" y="1800"/>
                  </a:lnTo>
                  <a:lnTo>
                    <a:pt x="3139" y="1717"/>
                  </a:lnTo>
                  <a:lnTo>
                    <a:pt x="3118" y="1612"/>
                  </a:lnTo>
                  <a:lnTo>
                    <a:pt x="3077" y="1549"/>
                  </a:lnTo>
                  <a:lnTo>
                    <a:pt x="2888" y="1549"/>
                  </a:lnTo>
                  <a:lnTo>
                    <a:pt x="2805" y="1591"/>
                  </a:lnTo>
                  <a:lnTo>
                    <a:pt x="2700" y="1591"/>
                  </a:lnTo>
                  <a:lnTo>
                    <a:pt x="2658" y="1612"/>
                  </a:lnTo>
                  <a:lnTo>
                    <a:pt x="2512" y="1612"/>
                  </a:lnTo>
                  <a:lnTo>
                    <a:pt x="2470" y="1549"/>
                  </a:lnTo>
                  <a:lnTo>
                    <a:pt x="2428" y="1486"/>
                  </a:lnTo>
                  <a:lnTo>
                    <a:pt x="2365" y="1382"/>
                  </a:lnTo>
                  <a:lnTo>
                    <a:pt x="2344" y="1382"/>
                  </a:lnTo>
                  <a:lnTo>
                    <a:pt x="2261" y="1445"/>
                  </a:lnTo>
                  <a:lnTo>
                    <a:pt x="2030" y="1445"/>
                  </a:lnTo>
                  <a:lnTo>
                    <a:pt x="1905" y="1466"/>
                  </a:lnTo>
                  <a:lnTo>
                    <a:pt x="1717" y="1486"/>
                  </a:lnTo>
                  <a:lnTo>
                    <a:pt x="1633" y="1549"/>
                  </a:lnTo>
                  <a:lnTo>
                    <a:pt x="1549" y="1675"/>
                  </a:lnTo>
                  <a:lnTo>
                    <a:pt x="1466" y="1717"/>
                  </a:lnTo>
                  <a:lnTo>
                    <a:pt x="1298" y="1675"/>
                  </a:lnTo>
                  <a:lnTo>
                    <a:pt x="1256" y="1717"/>
                  </a:lnTo>
                  <a:lnTo>
                    <a:pt x="1256" y="1800"/>
                  </a:lnTo>
                  <a:lnTo>
                    <a:pt x="1319" y="1863"/>
                  </a:lnTo>
                  <a:lnTo>
                    <a:pt x="1256" y="1884"/>
                  </a:lnTo>
                  <a:lnTo>
                    <a:pt x="1193" y="2010"/>
                  </a:lnTo>
                  <a:lnTo>
                    <a:pt x="1110" y="2030"/>
                  </a:lnTo>
                  <a:lnTo>
                    <a:pt x="1005" y="2114"/>
                  </a:lnTo>
                  <a:lnTo>
                    <a:pt x="1005" y="2198"/>
                  </a:lnTo>
                  <a:lnTo>
                    <a:pt x="838" y="2282"/>
                  </a:lnTo>
                  <a:lnTo>
                    <a:pt x="817" y="2386"/>
                  </a:lnTo>
                  <a:lnTo>
                    <a:pt x="796" y="2512"/>
                  </a:lnTo>
                  <a:lnTo>
                    <a:pt x="608" y="2554"/>
                  </a:lnTo>
                  <a:lnTo>
                    <a:pt x="503" y="2658"/>
                  </a:lnTo>
                  <a:lnTo>
                    <a:pt x="482" y="2742"/>
                  </a:lnTo>
                  <a:lnTo>
                    <a:pt x="210" y="2721"/>
                  </a:lnTo>
                  <a:lnTo>
                    <a:pt x="105" y="2763"/>
                  </a:lnTo>
                  <a:lnTo>
                    <a:pt x="1" y="2972"/>
                  </a:lnTo>
                  <a:lnTo>
                    <a:pt x="1" y="3014"/>
                  </a:lnTo>
                  <a:lnTo>
                    <a:pt x="43" y="3056"/>
                  </a:lnTo>
                  <a:lnTo>
                    <a:pt x="43" y="3181"/>
                  </a:lnTo>
                  <a:lnTo>
                    <a:pt x="64" y="3223"/>
                  </a:lnTo>
                  <a:lnTo>
                    <a:pt x="105" y="3286"/>
                  </a:lnTo>
                  <a:lnTo>
                    <a:pt x="147" y="3286"/>
                  </a:lnTo>
                  <a:lnTo>
                    <a:pt x="147" y="3244"/>
                  </a:lnTo>
                  <a:lnTo>
                    <a:pt x="168" y="3244"/>
                  </a:lnTo>
                  <a:lnTo>
                    <a:pt x="189" y="3286"/>
                  </a:lnTo>
                  <a:lnTo>
                    <a:pt x="189" y="3370"/>
                  </a:lnTo>
                  <a:lnTo>
                    <a:pt x="210" y="3453"/>
                  </a:lnTo>
                  <a:lnTo>
                    <a:pt x="294" y="3495"/>
                  </a:lnTo>
                  <a:lnTo>
                    <a:pt x="336" y="3537"/>
                  </a:lnTo>
                  <a:lnTo>
                    <a:pt x="461" y="3642"/>
                  </a:lnTo>
                  <a:lnTo>
                    <a:pt x="566" y="3704"/>
                  </a:lnTo>
                  <a:lnTo>
                    <a:pt x="629" y="3788"/>
                  </a:lnTo>
                  <a:lnTo>
                    <a:pt x="629" y="3851"/>
                  </a:lnTo>
                  <a:lnTo>
                    <a:pt x="670" y="3914"/>
                  </a:lnTo>
                  <a:lnTo>
                    <a:pt x="796" y="3997"/>
                  </a:lnTo>
                  <a:lnTo>
                    <a:pt x="838" y="3997"/>
                  </a:lnTo>
                  <a:lnTo>
                    <a:pt x="859" y="3914"/>
                  </a:lnTo>
                  <a:lnTo>
                    <a:pt x="901" y="3872"/>
                  </a:lnTo>
                  <a:lnTo>
                    <a:pt x="1026" y="3809"/>
                  </a:lnTo>
                  <a:lnTo>
                    <a:pt x="1131" y="3809"/>
                  </a:lnTo>
                  <a:lnTo>
                    <a:pt x="1152" y="3872"/>
                  </a:lnTo>
                  <a:lnTo>
                    <a:pt x="1235" y="3976"/>
                  </a:lnTo>
                  <a:lnTo>
                    <a:pt x="1319" y="3997"/>
                  </a:lnTo>
                  <a:lnTo>
                    <a:pt x="1361" y="3976"/>
                  </a:lnTo>
                  <a:lnTo>
                    <a:pt x="1424" y="3914"/>
                  </a:lnTo>
                  <a:lnTo>
                    <a:pt x="1528" y="3914"/>
                  </a:lnTo>
                  <a:lnTo>
                    <a:pt x="1612" y="3955"/>
                  </a:lnTo>
                  <a:lnTo>
                    <a:pt x="1654" y="4018"/>
                  </a:lnTo>
                  <a:lnTo>
                    <a:pt x="1738" y="4060"/>
                  </a:lnTo>
                  <a:lnTo>
                    <a:pt x="1842" y="4123"/>
                  </a:lnTo>
                  <a:lnTo>
                    <a:pt x="1884" y="4207"/>
                  </a:lnTo>
                  <a:lnTo>
                    <a:pt x="1905" y="4311"/>
                  </a:lnTo>
                  <a:lnTo>
                    <a:pt x="1947" y="4416"/>
                  </a:lnTo>
                  <a:lnTo>
                    <a:pt x="1989" y="4499"/>
                  </a:lnTo>
                  <a:lnTo>
                    <a:pt x="2051" y="4604"/>
                  </a:lnTo>
                  <a:lnTo>
                    <a:pt x="2135" y="4646"/>
                  </a:lnTo>
                  <a:lnTo>
                    <a:pt x="2198" y="4709"/>
                  </a:lnTo>
                  <a:lnTo>
                    <a:pt x="2282" y="4834"/>
                  </a:lnTo>
                  <a:lnTo>
                    <a:pt x="2344" y="4897"/>
                  </a:lnTo>
                  <a:lnTo>
                    <a:pt x="2344" y="5023"/>
                  </a:lnTo>
                  <a:lnTo>
                    <a:pt x="2302" y="5106"/>
                  </a:lnTo>
                  <a:lnTo>
                    <a:pt x="2344" y="5232"/>
                  </a:lnTo>
                  <a:lnTo>
                    <a:pt x="2407" y="5315"/>
                  </a:lnTo>
                  <a:lnTo>
                    <a:pt x="2365" y="5420"/>
                  </a:lnTo>
                  <a:lnTo>
                    <a:pt x="2282" y="5483"/>
                  </a:lnTo>
                  <a:lnTo>
                    <a:pt x="2261" y="5546"/>
                  </a:lnTo>
                  <a:lnTo>
                    <a:pt x="2261" y="5629"/>
                  </a:lnTo>
                  <a:lnTo>
                    <a:pt x="2282" y="5734"/>
                  </a:lnTo>
                  <a:lnTo>
                    <a:pt x="2407" y="5901"/>
                  </a:lnTo>
                  <a:lnTo>
                    <a:pt x="2512" y="5985"/>
                  </a:lnTo>
                  <a:lnTo>
                    <a:pt x="3098" y="6111"/>
                  </a:lnTo>
                  <a:lnTo>
                    <a:pt x="3349" y="6090"/>
                  </a:lnTo>
                  <a:lnTo>
                    <a:pt x="3516" y="6090"/>
                  </a:lnTo>
                  <a:lnTo>
                    <a:pt x="3558" y="6048"/>
                  </a:lnTo>
                  <a:lnTo>
                    <a:pt x="3600" y="6048"/>
                  </a:lnTo>
                  <a:lnTo>
                    <a:pt x="3976" y="6111"/>
                  </a:lnTo>
                  <a:lnTo>
                    <a:pt x="4165" y="6257"/>
                  </a:lnTo>
                  <a:lnTo>
                    <a:pt x="4227" y="6299"/>
                  </a:lnTo>
                  <a:lnTo>
                    <a:pt x="4332" y="6320"/>
                  </a:lnTo>
                  <a:lnTo>
                    <a:pt x="4437" y="6320"/>
                  </a:lnTo>
                  <a:lnTo>
                    <a:pt x="4646" y="6487"/>
                  </a:lnTo>
                  <a:lnTo>
                    <a:pt x="4792" y="6571"/>
                  </a:lnTo>
                  <a:lnTo>
                    <a:pt x="5023" y="6571"/>
                  </a:lnTo>
                  <a:lnTo>
                    <a:pt x="5043" y="6675"/>
                  </a:lnTo>
                  <a:lnTo>
                    <a:pt x="5085" y="6738"/>
                  </a:lnTo>
                  <a:lnTo>
                    <a:pt x="5127" y="6738"/>
                  </a:lnTo>
                  <a:lnTo>
                    <a:pt x="5211" y="6780"/>
                  </a:lnTo>
                  <a:lnTo>
                    <a:pt x="5315" y="6885"/>
                  </a:lnTo>
                  <a:lnTo>
                    <a:pt x="5315" y="6948"/>
                  </a:lnTo>
                  <a:lnTo>
                    <a:pt x="5378" y="7115"/>
                  </a:lnTo>
                  <a:lnTo>
                    <a:pt x="5483" y="7240"/>
                  </a:lnTo>
                  <a:lnTo>
                    <a:pt x="5608" y="7408"/>
                  </a:lnTo>
                  <a:lnTo>
                    <a:pt x="5650" y="7533"/>
                  </a:lnTo>
                  <a:lnTo>
                    <a:pt x="5797" y="7784"/>
                  </a:lnTo>
                  <a:lnTo>
                    <a:pt x="5901" y="7826"/>
                  </a:lnTo>
                  <a:lnTo>
                    <a:pt x="6006" y="7784"/>
                  </a:lnTo>
                  <a:lnTo>
                    <a:pt x="6236" y="7764"/>
                  </a:lnTo>
                  <a:lnTo>
                    <a:pt x="6487" y="7784"/>
                  </a:lnTo>
                  <a:lnTo>
                    <a:pt x="6843" y="7764"/>
                  </a:lnTo>
                  <a:lnTo>
                    <a:pt x="7324" y="7826"/>
                  </a:lnTo>
                  <a:lnTo>
                    <a:pt x="7596" y="7784"/>
                  </a:lnTo>
                  <a:lnTo>
                    <a:pt x="7784" y="7722"/>
                  </a:lnTo>
                  <a:lnTo>
                    <a:pt x="7826" y="7659"/>
                  </a:lnTo>
                  <a:lnTo>
                    <a:pt x="7889" y="7617"/>
                  </a:lnTo>
                  <a:lnTo>
                    <a:pt x="7952" y="7638"/>
                  </a:lnTo>
                  <a:lnTo>
                    <a:pt x="8328" y="7638"/>
                  </a:lnTo>
                  <a:lnTo>
                    <a:pt x="8747" y="7659"/>
                  </a:lnTo>
                  <a:lnTo>
                    <a:pt x="8872" y="7680"/>
                  </a:lnTo>
                  <a:lnTo>
                    <a:pt x="9082" y="7868"/>
                  </a:lnTo>
                  <a:lnTo>
                    <a:pt x="9458" y="8036"/>
                  </a:lnTo>
                  <a:lnTo>
                    <a:pt x="9814" y="8161"/>
                  </a:lnTo>
                  <a:lnTo>
                    <a:pt x="9981" y="8182"/>
                  </a:lnTo>
                  <a:lnTo>
                    <a:pt x="10191" y="8287"/>
                  </a:lnTo>
                  <a:lnTo>
                    <a:pt x="10358" y="8266"/>
                  </a:lnTo>
                  <a:lnTo>
                    <a:pt x="10630" y="8182"/>
                  </a:lnTo>
                  <a:lnTo>
                    <a:pt x="10651" y="8287"/>
                  </a:lnTo>
                  <a:lnTo>
                    <a:pt x="10651" y="8349"/>
                  </a:lnTo>
                  <a:lnTo>
                    <a:pt x="10797" y="8391"/>
                  </a:lnTo>
                  <a:lnTo>
                    <a:pt x="10944" y="8391"/>
                  </a:lnTo>
                  <a:lnTo>
                    <a:pt x="11049" y="8287"/>
                  </a:lnTo>
                  <a:lnTo>
                    <a:pt x="11300" y="8098"/>
                  </a:lnTo>
                  <a:lnTo>
                    <a:pt x="11467" y="7931"/>
                  </a:lnTo>
                  <a:lnTo>
                    <a:pt x="11781" y="7826"/>
                  </a:lnTo>
                  <a:lnTo>
                    <a:pt x="12199" y="7659"/>
                  </a:lnTo>
                  <a:lnTo>
                    <a:pt x="12367" y="7617"/>
                  </a:lnTo>
                  <a:lnTo>
                    <a:pt x="12555" y="7554"/>
                  </a:lnTo>
                  <a:lnTo>
                    <a:pt x="12806" y="7533"/>
                  </a:lnTo>
                  <a:lnTo>
                    <a:pt x="12953" y="7533"/>
                  </a:lnTo>
                  <a:lnTo>
                    <a:pt x="13120" y="7408"/>
                  </a:lnTo>
                  <a:lnTo>
                    <a:pt x="13266" y="7303"/>
                  </a:lnTo>
                  <a:lnTo>
                    <a:pt x="13392" y="7303"/>
                  </a:lnTo>
                  <a:lnTo>
                    <a:pt x="13580" y="7240"/>
                  </a:lnTo>
                  <a:lnTo>
                    <a:pt x="13685" y="7240"/>
                  </a:lnTo>
                  <a:lnTo>
                    <a:pt x="13769" y="7031"/>
                  </a:lnTo>
                  <a:lnTo>
                    <a:pt x="13894" y="6801"/>
                  </a:lnTo>
                  <a:lnTo>
                    <a:pt x="14166" y="6508"/>
                  </a:lnTo>
                  <a:lnTo>
                    <a:pt x="14229" y="6403"/>
                  </a:lnTo>
                  <a:lnTo>
                    <a:pt x="14292" y="6299"/>
                  </a:lnTo>
                  <a:lnTo>
                    <a:pt x="14292" y="6215"/>
                  </a:lnTo>
                  <a:lnTo>
                    <a:pt x="14062" y="6090"/>
                  </a:lnTo>
                  <a:lnTo>
                    <a:pt x="13790" y="5901"/>
                  </a:lnTo>
                  <a:lnTo>
                    <a:pt x="13810" y="5839"/>
                  </a:lnTo>
                  <a:lnTo>
                    <a:pt x="13790" y="5692"/>
                  </a:lnTo>
                  <a:lnTo>
                    <a:pt x="13790" y="5462"/>
                  </a:lnTo>
                  <a:lnTo>
                    <a:pt x="13894" y="5336"/>
                  </a:lnTo>
                  <a:lnTo>
                    <a:pt x="14020" y="5232"/>
                  </a:lnTo>
                  <a:lnTo>
                    <a:pt x="14229" y="5169"/>
                  </a:lnTo>
                  <a:lnTo>
                    <a:pt x="14396" y="5211"/>
                  </a:lnTo>
                  <a:lnTo>
                    <a:pt x="14522" y="5274"/>
                  </a:lnTo>
                  <a:lnTo>
                    <a:pt x="14710" y="5357"/>
                  </a:lnTo>
                  <a:lnTo>
                    <a:pt x="14836" y="5378"/>
                  </a:lnTo>
                  <a:lnTo>
                    <a:pt x="14961" y="5441"/>
                  </a:lnTo>
                  <a:lnTo>
                    <a:pt x="15024" y="5441"/>
                  </a:lnTo>
                  <a:lnTo>
                    <a:pt x="15045" y="5336"/>
                  </a:lnTo>
                  <a:lnTo>
                    <a:pt x="15129" y="5253"/>
                  </a:lnTo>
                  <a:lnTo>
                    <a:pt x="15254" y="5148"/>
                  </a:lnTo>
                  <a:lnTo>
                    <a:pt x="15359" y="5064"/>
                  </a:lnTo>
                  <a:lnTo>
                    <a:pt x="15463" y="4855"/>
                  </a:lnTo>
                  <a:lnTo>
                    <a:pt x="15547" y="4813"/>
                  </a:lnTo>
                  <a:lnTo>
                    <a:pt x="15673" y="4834"/>
                  </a:lnTo>
                  <a:lnTo>
                    <a:pt x="15840" y="4834"/>
                  </a:lnTo>
                  <a:lnTo>
                    <a:pt x="16070" y="4646"/>
                  </a:lnTo>
                  <a:lnTo>
                    <a:pt x="16196" y="4625"/>
                  </a:lnTo>
                  <a:lnTo>
                    <a:pt x="16259" y="4541"/>
                  </a:lnTo>
                  <a:lnTo>
                    <a:pt x="16259" y="4437"/>
                  </a:lnTo>
                  <a:lnTo>
                    <a:pt x="16279" y="4269"/>
                  </a:lnTo>
                  <a:lnTo>
                    <a:pt x="16384" y="4102"/>
                  </a:lnTo>
                  <a:lnTo>
                    <a:pt x="16426" y="4018"/>
                  </a:lnTo>
                  <a:lnTo>
                    <a:pt x="16489" y="4060"/>
                  </a:lnTo>
                  <a:lnTo>
                    <a:pt x="16551" y="4018"/>
                  </a:lnTo>
                  <a:lnTo>
                    <a:pt x="16614" y="3976"/>
                  </a:lnTo>
                  <a:lnTo>
                    <a:pt x="16614" y="3872"/>
                  </a:lnTo>
                  <a:lnTo>
                    <a:pt x="16677" y="3851"/>
                  </a:lnTo>
                  <a:lnTo>
                    <a:pt x="16782" y="3914"/>
                  </a:lnTo>
                  <a:lnTo>
                    <a:pt x="16844" y="3872"/>
                  </a:lnTo>
                  <a:lnTo>
                    <a:pt x="17012" y="3746"/>
                  </a:lnTo>
                  <a:lnTo>
                    <a:pt x="17116" y="3600"/>
                  </a:lnTo>
                  <a:lnTo>
                    <a:pt x="17221" y="3579"/>
                  </a:lnTo>
                  <a:lnTo>
                    <a:pt x="17367" y="3662"/>
                  </a:lnTo>
                  <a:lnTo>
                    <a:pt x="17451" y="3600"/>
                  </a:lnTo>
                  <a:lnTo>
                    <a:pt x="17556" y="3579"/>
                  </a:lnTo>
                  <a:lnTo>
                    <a:pt x="17598" y="3642"/>
                  </a:lnTo>
                  <a:lnTo>
                    <a:pt x="17723" y="3662"/>
                  </a:lnTo>
                  <a:lnTo>
                    <a:pt x="17744" y="3579"/>
                  </a:lnTo>
                  <a:lnTo>
                    <a:pt x="17744" y="3495"/>
                  </a:lnTo>
                  <a:lnTo>
                    <a:pt x="17786" y="3453"/>
                  </a:lnTo>
                  <a:lnTo>
                    <a:pt x="17786" y="3349"/>
                  </a:lnTo>
                  <a:lnTo>
                    <a:pt x="17765" y="3265"/>
                  </a:lnTo>
                  <a:lnTo>
                    <a:pt x="17744" y="3160"/>
                  </a:lnTo>
                  <a:lnTo>
                    <a:pt x="17535" y="3014"/>
                  </a:lnTo>
                  <a:lnTo>
                    <a:pt x="17367" y="2805"/>
                  </a:lnTo>
                  <a:lnTo>
                    <a:pt x="17158" y="2616"/>
                  </a:lnTo>
                  <a:lnTo>
                    <a:pt x="17012" y="2428"/>
                  </a:lnTo>
                  <a:lnTo>
                    <a:pt x="16740" y="2344"/>
                  </a:lnTo>
                  <a:lnTo>
                    <a:pt x="16698" y="2407"/>
                  </a:lnTo>
                  <a:lnTo>
                    <a:pt x="16531" y="2449"/>
                  </a:lnTo>
                  <a:lnTo>
                    <a:pt x="16531" y="2554"/>
                  </a:lnTo>
                  <a:lnTo>
                    <a:pt x="16531" y="2700"/>
                  </a:lnTo>
                  <a:lnTo>
                    <a:pt x="16405" y="2909"/>
                  </a:lnTo>
                  <a:lnTo>
                    <a:pt x="16300" y="2805"/>
                  </a:lnTo>
                  <a:lnTo>
                    <a:pt x="16028" y="2742"/>
                  </a:lnTo>
                  <a:lnTo>
                    <a:pt x="15798" y="2742"/>
                  </a:lnTo>
                  <a:lnTo>
                    <a:pt x="15631" y="2909"/>
                  </a:lnTo>
                  <a:lnTo>
                    <a:pt x="15359" y="2763"/>
                  </a:lnTo>
                  <a:lnTo>
                    <a:pt x="15254" y="2595"/>
                  </a:lnTo>
                  <a:lnTo>
                    <a:pt x="15338" y="2323"/>
                  </a:lnTo>
                  <a:lnTo>
                    <a:pt x="15317" y="2219"/>
                  </a:lnTo>
                  <a:lnTo>
                    <a:pt x="15359" y="2030"/>
                  </a:lnTo>
                  <a:lnTo>
                    <a:pt x="15338" y="1863"/>
                  </a:lnTo>
                  <a:lnTo>
                    <a:pt x="15463" y="963"/>
                  </a:lnTo>
                  <a:lnTo>
                    <a:pt x="15463" y="942"/>
                  </a:lnTo>
                  <a:lnTo>
                    <a:pt x="15422" y="880"/>
                  </a:lnTo>
                  <a:lnTo>
                    <a:pt x="15212" y="838"/>
                  </a:lnTo>
                  <a:lnTo>
                    <a:pt x="14982" y="859"/>
                  </a:lnTo>
                  <a:lnTo>
                    <a:pt x="14982" y="922"/>
                  </a:lnTo>
                  <a:lnTo>
                    <a:pt x="14857" y="984"/>
                  </a:lnTo>
                  <a:lnTo>
                    <a:pt x="14752" y="984"/>
                  </a:lnTo>
                  <a:lnTo>
                    <a:pt x="14710" y="942"/>
                  </a:lnTo>
                  <a:lnTo>
                    <a:pt x="14606" y="1026"/>
                  </a:lnTo>
                  <a:lnTo>
                    <a:pt x="14501" y="963"/>
                  </a:lnTo>
                  <a:lnTo>
                    <a:pt x="14438" y="880"/>
                  </a:lnTo>
                  <a:lnTo>
                    <a:pt x="14313" y="775"/>
                  </a:lnTo>
                  <a:lnTo>
                    <a:pt x="14208" y="775"/>
                  </a:lnTo>
                  <a:lnTo>
                    <a:pt x="14020" y="838"/>
                  </a:lnTo>
                  <a:lnTo>
                    <a:pt x="13999" y="775"/>
                  </a:lnTo>
                  <a:lnTo>
                    <a:pt x="13894" y="775"/>
                  </a:lnTo>
                  <a:lnTo>
                    <a:pt x="13790" y="859"/>
                  </a:lnTo>
                  <a:lnTo>
                    <a:pt x="13769" y="984"/>
                  </a:lnTo>
                  <a:lnTo>
                    <a:pt x="13685" y="1068"/>
                  </a:lnTo>
                  <a:lnTo>
                    <a:pt x="13559" y="1131"/>
                  </a:lnTo>
                  <a:lnTo>
                    <a:pt x="13476" y="1256"/>
                  </a:lnTo>
                  <a:lnTo>
                    <a:pt x="13476" y="1298"/>
                  </a:lnTo>
                  <a:lnTo>
                    <a:pt x="13455" y="1403"/>
                  </a:lnTo>
                  <a:lnTo>
                    <a:pt x="13350" y="1507"/>
                  </a:lnTo>
                  <a:lnTo>
                    <a:pt x="12973" y="1507"/>
                  </a:lnTo>
                  <a:lnTo>
                    <a:pt x="12869" y="1612"/>
                  </a:lnTo>
                  <a:lnTo>
                    <a:pt x="12743" y="1612"/>
                  </a:lnTo>
                  <a:lnTo>
                    <a:pt x="12534" y="1758"/>
                  </a:lnTo>
                  <a:lnTo>
                    <a:pt x="12429" y="1905"/>
                  </a:lnTo>
                  <a:lnTo>
                    <a:pt x="12367" y="1905"/>
                  </a:lnTo>
                  <a:lnTo>
                    <a:pt x="12283" y="1863"/>
                  </a:lnTo>
                  <a:lnTo>
                    <a:pt x="12137" y="1863"/>
                  </a:lnTo>
                  <a:lnTo>
                    <a:pt x="12095" y="1884"/>
                  </a:lnTo>
                  <a:lnTo>
                    <a:pt x="11927" y="1905"/>
                  </a:lnTo>
                  <a:lnTo>
                    <a:pt x="11593" y="1905"/>
                  </a:lnTo>
                  <a:lnTo>
                    <a:pt x="11362" y="1863"/>
                  </a:lnTo>
                  <a:lnTo>
                    <a:pt x="11090" y="1884"/>
                  </a:lnTo>
                  <a:lnTo>
                    <a:pt x="11028" y="1884"/>
                  </a:lnTo>
                  <a:lnTo>
                    <a:pt x="10923" y="1758"/>
                  </a:lnTo>
                  <a:lnTo>
                    <a:pt x="10839" y="1758"/>
                  </a:lnTo>
                  <a:lnTo>
                    <a:pt x="10756" y="1696"/>
                  </a:lnTo>
                  <a:lnTo>
                    <a:pt x="10651" y="1612"/>
                  </a:lnTo>
                  <a:lnTo>
                    <a:pt x="10609" y="1445"/>
                  </a:lnTo>
                  <a:lnTo>
                    <a:pt x="10525" y="1382"/>
                  </a:lnTo>
                  <a:lnTo>
                    <a:pt x="10421" y="1403"/>
                  </a:lnTo>
                  <a:lnTo>
                    <a:pt x="10232" y="1403"/>
                  </a:lnTo>
                  <a:lnTo>
                    <a:pt x="10044" y="1340"/>
                  </a:lnTo>
                  <a:lnTo>
                    <a:pt x="9919" y="1173"/>
                  </a:lnTo>
                  <a:lnTo>
                    <a:pt x="9521" y="1173"/>
                  </a:lnTo>
                  <a:lnTo>
                    <a:pt x="9396" y="1089"/>
                  </a:lnTo>
                  <a:lnTo>
                    <a:pt x="9270" y="1131"/>
                  </a:lnTo>
                  <a:lnTo>
                    <a:pt x="9103" y="1152"/>
                  </a:lnTo>
                  <a:lnTo>
                    <a:pt x="8977" y="1194"/>
                  </a:lnTo>
                  <a:lnTo>
                    <a:pt x="8768" y="1214"/>
                  </a:lnTo>
                  <a:lnTo>
                    <a:pt x="8580" y="1277"/>
                  </a:lnTo>
                  <a:lnTo>
                    <a:pt x="8517" y="1382"/>
                  </a:lnTo>
                  <a:lnTo>
                    <a:pt x="8433" y="1403"/>
                  </a:lnTo>
                  <a:lnTo>
                    <a:pt x="8349" y="1382"/>
                  </a:lnTo>
                  <a:lnTo>
                    <a:pt x="8266" y="1382"/>
                  </a:lnTo>
                  <a:lnTo>
                    <a:pt x="8182" y="1445"/>
                  </a:lnTo>
                  <a:lnTo>
                    <a:pt x="8015" y="1445"/>
                  </a:lnTo>
                  <a:lnTo>
                    <a:pt x="7952" y="1466"/>
                  </a:lnTo>
                  <a:lnTo>
                    <a:pt x="7889" y="1466"/>
                  </a:lnTo>
                  <a:lnTo>
                    <a:pt x="7722" y="1361"/>
                  </a:lnTo>
                  <a:lnTo>
                    <a:pt x="7533" y="1340"/>
                  </a:lnTo>
                  <a:lnTo>
                    <a:pt x="7512" y="1256"/>
                  </a:lnTo>
                  <a:lnTo>
                    <a:pt x="7387" y="1152"/>
                  </a:lnTo>
                  <a:lnTo>
                    <a:pt x="7324" y="1152"/>
                  </a:lnTo>
                  <a:lnTo>
                    <a:pt x="7261" y="1089"/>
                  </a:lnTo>
                  <a:lnTo>
                    <a:pt x="7261" y="984"/>
                  </a:lnTo>
                  <a:lnTo>
                    <a:pt x="7199" y="859"/>
                  </a:lnTo>
                  <a:lnTo>
                    <a:pt x="7136" y="817"/>
                  </a:lnTo>
                  <a:lnTo>
                    <a:pt x="7136" y="691"/>
                  </a:lnTo>
                  <a:lnTo>
                    <a:pt x="7094" y="629"/>
                  </a:lnTo>
                  <a:lnTo>
                    <a:pt x="7094" y="566"/>
                  </a:lnTo>
                  <a:lnTo>
                    <a:pt x="7052" y="461"/>
                  </a:lnTo>
                  <a:lnTo>
                    <a:pt x="6947" y="440"/>
                  </a:lnTo>
                  <a:lnTo>
                    <a:pt x="6696" y="440"/>
                  </a:lnTo>
                  <a:lnTo>
                    <a:pt x="6592" y="419"/>
                  </a:lnTo>
                  <a:lnTo>
                    <a:pt x="6529" y="398"/>
                  </a:lnTo>
                  <a:lnTo>
                    <a:pt x="6383" y="357"/>
                  </a:lnTo>
                  <a:lnTo>
                    <a:pt x="6341" y="315"/>
                  </a:lnTo>
                  <a:lnTo>
                    <a:pt x="6257" y="252"/>
                  </a:lnTo>
                  <a:lnTo>
                    <a:pt x="5901" y="252"/>
                  </a:lnTo>
                  <a:lnTo>
                    <a:pt x="5755" y="210"/>
                  </a:lnTo>
                  <a:lnTo>
                    <a:pt x="5734" y="168"/>
                  </a:lnTo>
                  <a:lnTo>
                    <a:pt x="5567" y="105"/>
                  </a:lnTo>
                  <a:lnTo>
                    <a:pt x="5441" y="43"/>
                  </a:lnTo>
                  <a:lnTo>
                    <a:pt x="537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2983;p82">
              <a:extLst>
                <a:ext uri="{FF2B5EF4-FFF2-40B4-BE49-F238E27FC236}">
                  <a16:creationId xmlns:a16="http://schemas.microsoft.com/office/drawing/2014/main" id="{2C741D68-DF54-0D7E-2B8F-63AA05A7FEDE}"/>
                </a:ext>
              </a:extLst>
            </p:cNvPr>
            <p:cNvSpPr/>
            <p:nvPr/>
          </p:nvSpPr>
          <p:spPr>
            <a:xfrm>
              <a:off x="4718522" y="3165089"/>
              <a:ext cx="67277" cy="54986"/>
            </a:xfrm>
            <a:custGeom>
              <a:avLst/>
              <a:gdLst/>
              <a:ahLst/>
              <a:cxnLst/>
              <a:rect l="l" t="t" r="r" b="b"/>
              <a:pathLst>
                <a:path w="5650" h="4835" extrusionOk="0">
                  <a:moveTo>
                    <a:pt x="126" y="1"/>
                  </a:moveTo>
                  <a:lnTo>
                    <a:pt x="42" y="2156"/>
                  </a:lnTo>
                  <a:lnTo>
                    <a:pt x="21" y="2323"/>
                  </a:lnTo>
                  <a:lnTo>
                    <a:pt x="21" y="2407"/>
                  </a:lnTo>
                  <a:lnTo>
                    <a:pt x="21" y="2470"/>
                  </a:lnTo>
                  <a:lnTo>
                    <a:pt x="0" y="3872"/>
                  </a:lnTo>
                  <a:lnTo>
                    <a:pt x="168" y="3872"/>
                  </a:lnTo>
                  <a:lnTo>
                    <a:pt x="251" y="3892"/>
                  </a:lnTo>
                  <a:lnTo>
                    <a:pt x="356" y="3872"/>
                  </a:lnTo>
                  <a:lnTo>
                    <a:pt x="732" y="3872"/>
                  </a:lnTo>
                  <a:lnTo>
                    <a:pt x="753" y="3934"/>
                  </a:lnTo>
                  <a:lnTo>
                    <a:pt x="837" y="3997"/>
                  </a:lnTo>
                  <a:lnTo>
                    <a:pt x="942" y="4039"/>
                  </a:lnTo>
                  <a:lnTo>
                    <a:pt x="1046" y="3955"/>
                  </a:lnTo>
                  <a:lnTo>
                    <a:pt x="1256" y="3892"/>
                  </a:lnTo>
                  <a:lnTo>
                    <a:pt x="1276" y="3851"/>
                  </a:lnTo>
                  <a:lnTo>
                    <a:pt x="1318" y="3892"/>
                  </a:lnTo>
                  <a:lnTo>
                    <a:pt x="1381" y="3830"/>
                  </a:lnTo>
                  <a:lnTo>
                    <a:pt x="1360" y="3662"/>
                  </a:lnTo>
                  <a:lnTo>
                    <a:pt x="1214" y="3558"/>
                  </a:lnTo>
                  <a:lnTo>
                    <a:pt x="1046" y="3474"/>
                  </a:lnTo>
                  <a:lnTo>
                    <a:pt x="900" y="3453"/>
                  </a:lnTo>
                  <a:lnTo>
                    <a:pt x="858" y="3411"/>
                  </a:lnTo>
                  <a:lnTo>
                    <a:pt x="753" y="3369"/>
                  </a:lnTo>
                  <a:lnTo>
                    <a:pt x="732" y="3369"/>
                  </a:lnTo>
                  <a:lnTo>
                    <a:pt x="670" y="3328"/>
                  </a:lnTo>
                  <a:lnTo>
                    <a:pt x="649" y="3202"/>
                  </a:lnTo>
                  <a:lnTo>
                    <a:pt x="544" y="3056"/>
                  </a:lnTo>
                  <a:lnTo>
                    <a:pt x="440" y="3014"/>
                  </a:lnTo>
                  <a:lnTo>
                    <a:pt x="419" y="2930"/>
                  </a:lnTo>
                  <a:lnTo>
                    <a:pt x="335" y="2846"/>
                  </a:lnTo>
                  <a:lnTo>
                    <a:pt x="419" y="2909"/>
                  </a:lnTo>
                  <a:lnTo>
                    <a:pt x="440" y="3014"/>
                  </a:lnTo>
                  <a:lnTo>
                    <a:pt x="523" y="3014"/>
                  </a:lnTo>
                  <a:lnTo>
                    <a:pt x="649" y="3097"/>
                  </a:lnTo>
                  <a:lnTo>
                    <a:pt x="670" y="3202"/>
                  </a:lnTo>
                  <a:lnTo>
                    <a:pt x="670" y="3328"/>
                  </a:lnTo>
                  <a:lnTo>
                    <a:pt x="732" y="3328"/>
                  </a:lnTo>
                  <a:lnTo>
                    <a:pt x="879" y="3348"/>
                  </a:lnTo>
                  <a:lnTo>
                    <a:pt x="963" y="3432"/>
                  </a:lnTo>
                  <a:lnTo>
                    <a:pt x="1151" y="3432"/>
                  </a:lnTo>
                  <a:lnTo>
                    <a:pt x="1297" y="3369"/>
                  </a:lnTo>
                  <a:lnTo>
                    <a:pt x="1423" y="3411"/>
                  </a:lnTo>
                  <a:lnTo>
                    <a:pt x="1507" y="3348"/>
                  </a:lnTo>
                  <a:lnTo>
                    <a:pt x="1486" y="3328"/>
                  </a:lnTo>
                  <a:lnTo>
                    <a:pt x="1402" y="3244"/>
                  </a:lnTo>
                  <a:lnTo>
                    <a:pt x="1360" y="3160"/>
                  </a:lnTo>
                  <a:lnTo>
                    <a:pt x="1276" y="3202"/>
                  </a:lnTo>
                  <a:lnTo>
                    <a:pt x="1256" y="3118"/>
                  </a:lnTo>
                  <a:lnTo>
                    <a:pt x="1297" y="3160"/>
                  </a:lnTo>
                  <a:lnTo>
                    <a:pt x="1423" y="3139"/>
                  </a:lnTo>
                  <a:lnTo>
                    <a:pt x="1507" y="3244"/>
                  </a:lnTo>
                  <a:lnTo>
                    <a:pt x="1611" y="3244"/>
                  </a:lnTo>
                  <a:lnTo>
                    <a:pt x="1569" y="3202"/>
                  </a:lnTo>
                  <a:lnTo>
                    <a:pt x="1569" y="3118"/>
                  </a:lnTo>
                  <a:lnTo>
                    <a:pt x="1611" y="3056"/>
                  </a:lnTo>
                  <a:lnTo>
                    <a:pt x="1611" y="3014"/>
                  </a:lnTo>
                  <a:lnTo>
                    <a:pt x="1611" y="2930"/>
                  </a:lnTo>
                  <a:lnTo>
                    <a:pt x="1528" y="2825"/>
                  </a:lnTo>
                  <a:lnTo>
                    <a:pt x="1528" y="2804"/>
                  </a:lnTo>
                  <a:lnTo>
                    <a:pt x="1632" y="2846"/>
                  </a:lnTo>
                  <a:lnTo>
                    <a:pt x="1674" y="2909"/>
                  </a:lnTo>
                  <a:lnTo>
                    <a:pt x="1779" y="3014"/>
                  </a:lnTo>
                  <a:lnTo>
                    <a:pt x="1883" y="3035"/>
                  </a:lnTo>
                  <a:lnTo>
                    <a:pt x="1883" y="2993"/>
                  </a:lnTo>
                  <a:lnTo>
                    <a:pt x="1841" y="2909"/>
                  </a:lnTo>
                  <a:lnTo>
                    <a:pt x="1883" y="2930"/>
                  </a:lnTo>
                  <a:lnTo>
                    <a:pt x="1904" y="3035"/>
                  </a:lnTo>
                  <a:lnTo>
                    <a:pt x="1946" y="3035"/>
                  </a:lnTo>
                  <a:lnTo>
                    <a:pt x="1946" y="2951"/>
                  </a:lnTo>
                  <a:lnTo>
                    <a:pt x="1925" y="2888"/>
                  </a:lnTo>
                  <a:lnTo>
                    <a:pt x="1946" y="2784"/>
                  </a:lnTo>
                  <a:lnTo>
                    <a:pt x="2009" y="2825"/>
                  </a:lnTo>
                  <a:lnTo>
                    <a:pt x="2155" y="2888"/>
                  </a:lnTo>
                  <a:lnTo>
                    <a:pt x="2197" y="2951"/>
                  </a:lnTo>
                  <a:lnTo>
                    <a:pt x="2260" y="2993"/>
                  </a:lnTo>
                  <a:lnTo>
                    <a:pt x="2323" y="2951"/>
                  </a:lnTo>
                  <a:lnTo>
                    <a:pt x="2365" y="2993"/>
                  </a:lnTo>
                  <a:lnTo>
                    <a:pt x="2427" y="2930"/>
                  </a:lnTo>
                  <a:lnTo>
                    <a:pt x="2427" y="3014"/>
                  </a:lnTo>
                  <a:lnTo>
                    <a:pt x="2427" y="3097"/>
                  </a:lnTo>
                  <a:lnTo>
                    <a:pt x="2469" y="3097"/>
                  </a:lnTo>
                  <a:lnTo>
                    <a:pt x="2553" y="3160"/>
                  </a:lnTo>
                  <a:lnTo>
                    <a:pt x="2867" y="3244"/>
                  </a:lnTo>
                  <a:lnTo>
                    <a:pt x="2950" y="3307"/>
                  </a:lnTo>
                  <a:lnTo>
                    <a:pt x="3055" y="3411"/>
                  </a:lnTo>
                  <a:lnTo>
                    <a:pt x="3076" y="3558"/>
                  </a:lnTo>
                  <a:lnTo>
                    <a:pt x="3243" y="3746"/>
                  </a:lnTo>
                  <a:lnTo>
                    <a:pt x="3264" y="3830"/>
                  </a:lnTo>
                  <a:lnTo>
                    <a:pt x="3369" y="3872"/>
                  </a:lnTo>
                  <a:lnTo>
                    <a:pt x="3453" y="3955"/>
                  </a:lnTo>
                  <a:lnTo>
                    <a:pt x="3473" y="4039"/>
                  </a:lnTo>
                  <a:lnTo>
                    <a:pt x="3725" y="4290"/>
                  </a:lnTo>
                  <a:lnTo>
                    <a:pt x="3725" y="4374"/>
                  </a:lnTo>
                  <a:lnTo>
                    <a:pt x="3829" y="4457"/>
                  </a:lnTo>
                  <a:lnTo>
                    <a:pt x="3997" y="4499"/>
                  </a:lnTo>
                  <a:lnTo>
                    <a:pt x="4080" y="4478"/>
                  </a:lnTo>
                  <a:lnTo>
                    <a:pt x="4122" y="4478"/>
                  </a:lnTo>
                  <a:lnTo>
                    <a:pt x="4206" y="4520"/>
                  </a:lnTo>
                  <a:lnTo>
                    <a:pt x="4394" y="4499"/>
                  </a:lnTo>
                  <a:lnTo>
                    <a:pt x="4520" y="4562"/>
                  </a:lnTo>
                  <a:lnTo>
                    <a:pt x="4624" y="4520"/>
                  </a:lnTo>
                  <a:lnTo>
                    <a:pt x="4771" y="4562"/>
                  </a:lnTo>
                  <a:lnTo>
                    <a:pt x="4875" y="4604"/>
                  </a:lnTo>
                  <a:lnTo>
                    <a:pt x="5022" y="4583"/>
                  </a:lnTo>
                  <a:lnTo>
                    <a:pt x="5064" y="4667"/>
                  </a:lnTo>
                  <a:lnTo>
                    <a:pt x="5168" y="4667"/>
                  </a:lnTo>
                  <a:lnTo>
                    <a:pt x="5189" y="4688"/>
                  </a:lnTo>
                  <a:lnTo>
                    <a:pt x="5126" y="4729"/>
                  </a:lnTo>
                  <a:lnTo>
                    <a:pt x="5252" y="4771"/>
                  </a:lnTo>
                  <a:lnTo>
                    <a:pt x="5378" y="4834"/>
                  </a:lnTo>
                  <a:lnTo>
                    <a:pt x="5503" y="4813"/>
                  </a:lnTo>
                  <a:lnTo>
                    <a:pt x="5545" y="4729"/>
                  </a:lnTo>
                  <a:lnTo>
                    <a:pt x="5398" y="4667"/>
                  </a:lnTo>
                  <a:lnTo>
                    <a:pt x="5357" y="4667"/>
                  </a:lnTo>
                  <a:lnTo>
                    <a:pt x="5357" y="4604"/>
                  </a:lnTo>
                  <a:lnTo>
                    <a:pt x="5461" y="4583"/>
                  </a:lnTo>
                  <a:lnTo>
                    <a:pt x="5545" y="4604"/>
                  </a:lnTo>
                  <a:lnTo>
                    <a:pt x="5650" y="4562"/>
                  </a:lnTo>
                  <a:lnTo>
                    <a:pt x="5440" y="4499"/>
                  </a:lnTo>
                  <a:lnTo>
                    <a:pt x="5168" y="4478"/>
                  </a:lnTo>
                  <a:lnTo>
                    <a:pt x="5043" y="4395"/>
                  </a:lnTo>
                  <a:lnTo>
                    <a:pt x="4980" y="4311"/>
                  </a:lnTo>
                  <a:lnTo>
                    <a:pt x="5126" y="4269"/>
                  </a:lnTo>
                  <a:lnTo>
                    <a:pt x="5189" y="4269"/>
                  </a:lnTo>
                  <a:lnTo>
                    <a:pt x="5252" y="4248"/>
                  </a:lnTo>
                  <a:lnTo>
                    <a:pt x="5168" y="4185"/>
                  </a:lnTo>
                  <a:lnTo>
                    <a:pt x="4959" y="4185"/>
                  </a:lnTo>
                  <a:lnTo>
                    <a:pt x="4771" y="4164"/>
                  </a:lnTo>
                  <a:lnTo>
                    <a:pt x="4708" y="4081"/>
                  </a:lnTo>
                  <a:lnTo>
                    <a:pt x="4708" y="3997"/>
                  </a:lnTo>
                  <a:lnTo>
                    <a:pt x="4771" y="3934"/>
                  </a:lnTo>
                  <a:lnTo>
                    <a:pt x="4813" y="3851"/>
                  </a:lnTo>
                  <a:lnTo>
                    <a:pt x="4750" y="3788"/>
                  </a:lnTo>
                  <a:lnTo>
                    <a:pt x="4666" y="3788"/>
                  </a:lnTo>
                  <a:lnTo>
                    <a:pt x="4624" y="3830"/>
                  </a:lnTo>
                  <a:lnTo>
                    <a:pt x="4541" y="3788"/>
                  </a:lnTo>
                  <a:lnTo>
                    <a:pt x="4457" y="3830"/>
                  </a:lnTo>
                  <a:lnTo>
                    <a:pt x="4352" y="3683"/>
                  </a:lnTo>
                  <a:lnTo>
                    <a:pt x="4352" y="3537"/>
                  </a:lnTo>
                  <a:lnTo>
                    <a:pt x="4248" y="3516"/>
                  </a:lnTo>
                  <a:lnTo>
                    <a:pt x="4143" y="3244"/>
                  </a:lnTo>
                  <a:lnTo>
                    <a:pt x="4101" y="3223"/>
                  </a:lnTo>
                  <a:lnTo>
                    <a:pt x="4080" y="3139"/>
                  </a:lnTo>
                  <a:lnTo>
                    <a:pt x="3934" y="3139"/>
                  </a:lnTo>
                  <a:lnTo>
                    <a:pt x="3871" y="3097"/>
                  </a:lnTo>
                  <a:lnTo>
                    <a:pt x="3808" y="2951"/>
                  </a:lnTo>
                  <a:lnTo>
                    <a:pt x="3683" y="2825"/>
                  </a:lnTo>
                  <a:lnTo>
                    <a:pt x="3662" y="2700"/>
                  </a:lnTo>
                  <a:lnTo>
                    <a:pt x="3578" y="2616"/>
                  </a:lnTo>
                  <a:lnTo>
                    <a:pt x="3494" y="2512"/>
                  </a:lnTo>
                  <a:lnTo>
                    <a:pt x="3515" y="2470"/>
                  </a:lnTo>
                  <a:lnTo>
                    <a:pt x="3766" y="2491"/>
                  </a:lnTo>
                  <a:lnTo>
                    <a:pt x="3976" y="2386"/>
                  </a:lnTo>
                  <a:lnTo>
                    <a:pt x="4017" y="2281"/>
                  </a:lnTo>
                  <a:lnTo>
                    <a:pt x="3997" y="2156"/>
                  </a:lnTo>
                  <a:lnTo>
                    <a:pt x="3829" y="1988"/>
                  </a:lnTo>
                  <a:lnTo>
                    <a:pt x="3704" y="1968"/>
                  </a:lnTo>
                  <a:lnTo>
                    <a:pt x="3662" y="1988"/>
                  </a:lnTo>
                  <a:lnTo>
                    <a:pt x="3557" y="1947"/>
                  </a:lnTo>
                  <a:lnTo>
                    <a:pt x="3348" y="1842"/>
                  </a:lnTo>
                  <a:lnTo>
                    <a:pt x="3243" y="1737"/>
                  </a:lnTo>
                  <a:lnTo>
                    <a:pt x="3097" y="1758"/>
                  </a:lnTo>
                  <a:lnTo>
                    <a:pt x="2846" y="1654"/>
                  </a:lnTo>
                  <a:lnTo>
                    <a:pt x="2825" y="1570"/>
                  </a:lnTo>
                  <a:lnTo>
                    <a:pt x="2867" y="1444"/>
                  </a:lnTo>
                  <a:lnTo>
                    <a:pt x="2888" y="1340"/>
                  </a:lnTo>
                  <a:lnTo>
                    <a:pt x="2825" y="1235"/>
                  </a:lnTo>
                  <a:lnTo>
                    <a:pt x="2616" y="1026"/>
                  </a:lnTo>
                  <a:lnTo>
                    <a:pt x="2553" y="1026"/>
                  </a:lnTo>
                  <a:lnTo>
                    <a:pt x="2511" y="1047"/>
                  </a:lnTo>
                  <a:lnTo>
                    <a:pt x="2448" y="963"/>
                  </a:lnTo>
                  <a:lnTo>
                    <a:pt x="2344" y="900"/>
                  </a:lnTo>
                  <a:lnTo>
                    <a:pt x="2323" y="817"/>
                  </a:lnTo>
                  <a:lnTo>
                    <a:pt x="2197" y="796"/>
                  </a:lnTo>
                  <a:lnTo>
                    <a:pt x="2134" y="712"/>
                  </a:lnTo>
                  <a:lnTo>
                    <a:pt x="2092" y="712"/>
                  </a:lnTo>
                  <a:lnTo>
                    <a:pt x="1988" y="649"/>
                  </a:lnTo>
                  <a:lnTo>
                    <a:pt x="1841" y="649"/>
                  </a:lnTo>
                  <a:lnTo>
                    <a:pt x="1716" y="545"/>
                  </a:lnTo>
                  <a:lnTo>
                    <a:pt x="1590" y="524"/>
                  </a:lnTo>
                  <a:lnTo>
                    <a:pt x="1381" y="398"/>
                  </a:lnTo>
                  <a:lnTo>
                    <a:pt x="1067" y="377"/>
                  </a:lnTo>
                  <a:lnTo>
                    <a:pt x="963" y="315"/>
                  </a:lnTo>
                  <a:lnTo>
                    <a:pt x="879" y="231"/>
                  </a:lnTo>
                  <a:lnTo>
                    <a:pt x="837" y="231"/>
                  </a:lnTo>
                  <a:lnTo>
                    <a:pt x="795" y="273"/>
                  </a:lnTo>
                  <a:lnTo>
                    <a:pt x="565" y="189"/>
                  </a:lnTo>
                  <a:lnTo>
                    <a:pt x="523" y="126"/>
                  </a:lnTo>
                  <a:lnTo>
                    <a:pt x="419" y="84"/>
                  </a:lnTo>
                  <a:lnTo>
                    <a:pt x="23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2984;p82">
              <a:extLst>
                <a:ext uri="{FF2B5EF4-FFF2-40B4-BE49-F238E27FC236}">
                  <a16:creationId xmlns:a16="http://schemas.microsoft.com/office/drawing/2014/main" id="{ABA325E6-B800-BCBA-D9B0-44CDD9E90579}"/>
                </a:ext>
              </a:extLst>
            </p:cNvPr>
            <p:cNvSpPr/>
            <p:nvPr/>
          </p:nvSpPr>
          <p:spPr>
            <a:xfrm>
              <a:off x="4567785" y="3016610"/>
              <a:ext cx="54822" cy="91389"/>
            </a:xfrm>
            <a:custGeom>
              <a:avLst/>
              <a:gdLst/>
              <a:ahLst/>
              <a:cxnLst/>
              <a:rect l="l" t="t" r="r" b="b"/>
              <a:pathLst>
                <a:path w="4604" h="8036" extrusionOk="0">
                  <a:moveTo>
                    <a:pt x="586" y="0"/>
                  </a:moveTo>
                  <a:lnTo>
                    <a:pt x="440" y="63"/>
                  </a:lnTo>
                  <a:lnTo>
                    <a:pt x="419" y="189"/>
                  </a:lnTo>
                  <a:lnTo>
                    <a:pt x="314" y="419"/>
                  </a:lnTo>
                  <a:lnTo>
                    <a:pt x="335" y="565"/>
                  </a:lnTo>
                  <a:lnTo>
                    <a:pt x="335" y="795"/>
                  </a:lnTo>
                  <a:lnTo>
                    <a:pt x="251" y="1088"/>
                  </a:lnTo>
                  <a:lnTo>
                    <a:pt x="210" y="1214"/>
                  </a:lnTo>
                  <a:lnTo>
                    <a:pt x="272" y="1402"/>
                  </a:lnTo>
                  <a:lnTo>
                    <a:pt x="272" y="1465"/>
                  </a:lnTo>
                  <a:lnTo>
                    <a:pt x="210" y="1528"/>
                  </a:lnTo>
                  <a:lnTo>
                    <a:pt x="105" y="1507"/>
                  </a:lnTo>
                  <a:lnTo>
                    <a:pt x="21" y="1402"/>
                  </a:lnTo>
                  <a:lnTo>
                    <a:pt x="0" y="1528"/>
                  </a:lnTo>
                  <a:lnTo>
                    <a:pt x="21" y="1653"/>
                  </a:lnTo>
                  <a:lnTo>
                    <a:pt x="105" y="1653"/>
                  </a:lnTo>
                  <a:lnTo>
                    <a:pt x="126" y="1716"/>
                  </a:lnTo>
                  <a:lnTo>
                    <a:pt x="63" y="1779"/>
                  </a:lnTo>
                  <a:lnTo>
                    <a:pt x="126" y="1946"/>
                  </a:lnTo>
                  <a:lnTo>
                    <a:pt x="210" y="2093"/>
                  </a:lnTo>
                  <a:lnTo>
                    <a:pt x="210" y="2302"/>
                  </a:lnTo>
                  <a:lnTo>
                    <a:pt x="251" y="2344"/>
                  </a:lnTo>
                  <a:lnTo>
                    <a:pt x="314" y="2302"/>
                  </a:lnTo>
                  <a:lnTo>
                    <a:pt x="356" y="2344"/>
                  </a:lnTo>
                  <a:lnTo>
                    <a:pt x="356" y="2448"/>
                  </a:lnTo>
                  <a:lnTo>
                    <a:pt x="461" y="2595"/>
                  </a:lnTo>
                  <a:lnTo>
                    <a:pt x="544" y="2595"/>
                  </a:lnTo>
                  <a:lnTo>
                    <a:pt x="628" y="2511"/>
                  </a:lnTo>
                  <a:lnTo>
                    <a:pt x="565" y="2448"/>
                  </a:lnTo>
                  <a:lnTo>
                    <a:pt x="565" y="2365"/>
                  </a:lnTo>
                  <a:lnTo>
                    <a:pt x="691" y="2365"/>
                  </a:lnTo>
                  <a:lnTo>
                    <a:pt x="795" y="2448"/>
                  </a:lnTo>
                  <a:lnTo>
                    <a:pt x="670" y="2595"/>
                  </a:lnTo>
                  <a:lnTo>
                    <a:pt x="628" y="2679"/>
                  </a:lnTo>
                  <a:lnTo>
                    <a:pt x="628" y="2762"/>
                  </a:lnTo>
                  <a:lnTo>
                    <a:pt x="628" y="2888"/>
                  </a:lnTo>
                  <a:lnTo>
                    <a:pt x="691" y="3013"/>
                  </a:lnTo>
                  <a:lnTo>
                    <a:pt x="733" y="2909"/>
                  </a:lnTo>
                  <a:lnTo>
                    <a:pt x="795" y="2888"/>
                  </a:lnTo>
                  <a:lnTo>
                    <a:pt x="858" y="2992"/>
                  </a:lnTo>
                  <a:lnTo>
                    <a:pt x="795" y="3097"/>
                  </a:lnTo>
                  <a:lnTo>
                    <a:pt x="795" y="3097"/>
                  </a:lnTo>
                  <a:lnTo>
                    <a:pt x="879" y="3076"/>
                  </a:lnTo>
                  <a:lnTo>
                    <a:pt x="963" y="3013"/>
                  </a:lnTo>
                  <a:cubicBezTo>
                    <a:pt x="963" y="3097"/>
                    <a:pt x="963" y="3181"/>
                    <a:pt x="984" y="3244"/>
                  </a:cubicBezTo>
                  <a:lnTo>
                    <a:pt x="900" y="3181"/>
                  </a:lnTo>
                  <a:lnTo>
                    <a:pt x="775" y="3202"/>
                  </a:lnTo>
                  <a:lnTo>
                    <a:pt x="649" y="3139"/>
                  </a:lnTo>
                  <a:lnTo>
                    <a:pt x="544" y="3202"/>
                  </a:lnTo>
                  <a:lnTo>
                    <a:pt x="565" y="3244"/>
                  </a:lnTo>
                  <a:lnTo>
                    <a:pt x="649" y="3244"/>
                  </a:lnTo>
                  <a:lnTo>
                    <a:pt x="670" y="3390"/>
                  </a:lnTo>
                  <a:lnTo>
                    <a:pt x="754" y="3411"/>
                  </a:lnTo>
                  <a:lnTo>
                    <a:pt x="816" y="3516"/>
                  </a:lnTo>
                  <a:lnTo>
                    <a:pt x="816" y="3704"/>
                  </a:lnTo>
                  <a:lnTo>
                    <a:pt x="900" y="3746"/>
                  </a:lnTo>
                  <a:lnTo>
                    <a:pt x="900" y="3850"/>
                  </a:lnTo>
                  <a:lnTo>
                    <a:pt x="1005" y="3976"/>
                  </a:lnTo>
                  <a:lnTo>
                    <a:pt x="1109" y="4018"/>
                  </a:lnTo>
                  <a:lnTo>
                    <a:pt x="1214" y="3934"/>
                  </a:lnTo>
                  <a:lnTo>
                    <a:pt x="1214" y="3850"/>
                  </a:lnTo>
                  <a:lnTo>
                    <a:pt x="1277" y="3829"/>
                  </a:lnTo>
                  <a:lnTo>
                    <a:pt x="1277" y="3725"/>
                  </a:lnTo>
                  <a:lnTo>
                    <a:pt x="1214" y="3641"/>
                  </a:lnTo>
                  <a:lnTo>
                    <a:pt x="1277" y="3557"/>
                  </a:lnTo>
                  <a:lnTo>
                    <a:pt x="1277" y="3453"/>
                  </a:lnTo>
                  <a:lnTo>
                    <a:pt x="1172" y="3411"/>
                  </a:lnTo>
                  <a:lnTo>
                    <a:pt x="1109" y="3348"/>
                  </a:lnTo>
                  <a:cubicBezTo>
                    <a:pt x="1130" y="3306"/>
                    <a:pt x="1130" y="3223"/>
                    <a:pt x="1130" y="3181"/>
                  </a:cubicBezTo>
                  <a:lnTo>
                    <a:pt x="1235" y="3097"/>
                  </a:lnTo>
                  <a:lnTo>
                    <a:pt x="1214" y="3013"/>
                  </a:lnTo>
                  <a:lnTo>
                    <a:pt x="1277" y="2930"/>
                  </a:lnTo>
                  <a:lnTo>
                    <a:pt x="1402" y="2930"/>
                  </a:lnTo>
                  <a:lnTo>
                    <a:pt x="1632" y="3034"/>
                  </a:lnTo>
                  <a:lnTo>
                    <a:pt x="1695" y="3118"/>
                  </a:lnTo>
                  <a:lnTo>
                    <a:pt x="1821" y="3202"/>
                  </a:lnTo>
                  <a:lnTo>
                    <a:pt x="1904" y="3327"/>
                  </a:lnTo>
                  <a:lnTo>
                    <a:pt x="1863" y="3306"/>
                  </a:lnTo>
                  <a:cubicBezTo>
                    <a:pt x="1800" y="3264"/>
                    <a:pt x="1716" y="3264"/>
                    <a:pt x="1632" y="3264"/>
                  </a:cubicBezTo>
                  <a:lnTo>
                    <a:pt x="1653" y="3244"/>
                  </a:lnTo>
                  <a:lnTo>
                    <a:pt x="1611" y="3139"/>
                  </a:lnTo>
                  <a:lnTo>
                    <a:pt x="1507" y="3097"/>
                  </a:lnTo>
                  <a:lnTo>
                    <a:pt x="1444" y="3181"/>
                  </a:lnTo>
                  <a:lnTo>
                    <a:pt x="1486" y="3244"/>
                  </a:lnTo>
                  <a:lnTo>
                    <a:pt x="1528" y="3285"/>
                  </a:lnTo>
                  <a:cubicBezTo>
                    <a:pt x="1507" y="3285"/>
                    <a:pt x="1486" y="3306"/>
                    <a:pt x="1444" y="3306"/>
                  </a:cubicBezTo>
                  <a:lnTo>
                    <a:pt x="1444" y="3327"/>
                  </a:lnTo>
                  <a:lnTo>
                    <a:pt x="1591" y="3327"/>
                  </a:lnTo>
                  <a:lnTo>
                    <a:pt x="1611" y="3348"/>
                  </a:lnTo>
                  <a:lnTo>
                    <a:pt x="1611" y="3327"/>
                  </a:lnTo>
                  <a:cubicBezTo>
                    <a:pt x="1695" y="3327"/>
                    <a:pt x="1758" y="3348"/>
                    <a:pt x="1842" y="3390"/>
                  </a:cubicBezTo>
                  <a:cubicBezTo>
                    <a:pt x="1850" y="3393"/>
                    <a:pt x="1858" y="3394"/>
                    <a:pt x="1866" y="3394"/>
                  </a:cubicBezTo>
                  <a:cubicBezTo>
                    <a:pt x="1915" y="3394"/>
                    <a:pt x="1946" y="3342"/>
                    <a:pt x="1946" y="3306"/>
                  </a:cubicBezTo>
                  <a:lnTo>
                    <a:pt x="1967" y="3327"/>
                  </a:lnTo>
                  <a:lnTo>
                    <a:pt x="2030" y="3327"/>
                  </a:lnTo>
                  <a:lnTo>
                    <a:pt x="2009" y="3139"/>
                  </a:lnTo>
                  <a:lnTo>
                    <a:pt x="1863" y="2930"/>
                  </a:lnTo>
                  <a:lnTo>
                    <a:pt x="1904" y="2888"/>
                  </a:lnTo>
                  <a:lnTo>
                    <a:pt x="1946" y="2888"/>
                  </a:lnTo>
                  <a:lnTo>
                    <a:pt x="2030" y="2971"/>
                  </a:lnTo>
                  <a:lnTo>
                    <a:pt x="2114" y="2992"/>
                  </a:lnTo>
                  <a:lnTo>
                    <a:pt x="2176" y="3118"/>
                  </a:lnTo>
                  <a:lnTo>
                    <a:pt x="2344" y="3181"/>
                  </a:lnTo>
                  <a:lnTo>
                    <a:pt x="2386" y="3285"/>
                  </a:lnTo>
                  <a:lnTo>
                    <a:pt x="2386" y="3411"/>
                  </a:lnTo>
                  <a:lnTo>
                    <a:pt x="2469" y="3432"/>
                  </a:lnTo>
                  <a:lnTo>
                    <a:pt x="2595" y="3599"/>
                  </a:lnTo>
                  <a:lnTo>
                    <a:pt x="2699" y="3557"/>
                  </a:lnTo>
                  <a:lnTo>
                    <a:pt x="2699" y="3516"/>
                  </a:lnTo>
                  <a:lnTo>
                    <a:pt x="2804" y="3536"/>
                  </a:lnTo>
                  <a:lnTo>
                    <a:pt x="2804" y="3599"/>
                  </a:lnTo>
                  <a:lnTo>
                    <a:pt x="2741" y="3641"/>
                  </a:lnTo>
                  <a:cubicBezTo>
                    <a:pt x="2741" y="3641"/>
                    <a:pt x="2699" y="3641"/>
                    <a:pt x="2699" y="3662"/>
                  </a:cubicBezTo>
                  <a:cubicBezTo>
                    <a:pt x="2783" y="3913"/>
                    <a:pt x="2992" y="4060"/>
                    <a:pt x="3223" y="4122"/>
                  </a:cubicBezTo>
                  <a:lnTo>
                    <a:pt x="3285" y="4122"/>
                  </a:lnTo>
                  <a:lnTo>
                    <a:pt x="3411" y="4269"/>
                  </a:lnTo>
                  <a:lnTo>
                    <a:pt x="3432" y="4290"/>
                  </a:lnTo>
                  <a:lnTo>
                    <a:pt x="3432" y="4332"/>
                  </a:lnTo>
                  <a:cubicBezTo>
                    <a:pt x="3432" y="4352"/>
                    <a:pt x="3411" y="4394"/>
                    <a:pt x="3411" y="4436"/>
                  </a:cubicBezTo>
                  <a:lnTo>
                    <a:pt x="3411" y="4436"/>
                  </a:lnTo>
                  <a:cubicBezTo>
                    <a:pt x="3411" y="4436"/>
                    <a:pt x="3411" y="4394"/>
                    <a:pt x="3453" y="4394"/>
                  </a:cubicBezTo>
                  <a:lnTo>
                    <a:pt x="3495" y="4436"/>
                  </a:lnTo>
                  <a:lnTo>
                    <a:pt x="3599" y="4478"/>
                  </a:lnTo>
                  <a:lnTo>
                    <a:pt x="3620" y="4562"/>
                  </a:lnTo>
                  <a:lnTo>
                    <a:pt x="3808" y="4562"/>
                  </a:lnTo>
                  <a:lnTo>
                    <a:pt x="3829" y="4583"/>
                  </a:lnTo>
                  <a:lnTo>
                    <a:pt x="3871" y="4562"/>
                  </a:lnTo>
                  <a:lnTo>
                    <a:pt x="3913" y="4583"/>
                  </a:lnTo>
                  <a:lnTo>
                    <a:pt x="3871" y="4499"/>
                  </a:lnTo>
                  <a:lnTo>
                    <a:pt x="3829" y="4394"/>
                  </a:lnTo>
                  <a:lnTo>
                    <a:pt x="3788" y="4352"/>
                  </a:lnTo>
                  <a:lnTo>
                    <a:pt x="3788" y="4185"/>
                  </a:lnTo>
                  <a:lnTo>
                    <a:pt x="3767" y="3976"/>
                  </a:lnTo>
                  <a:lnTo>
                    <a:pt x="3767" y="3934"/>
                  </a:lnTo>
                  <a:lnTo>
                    <a:pt x="3704" y="3913"/>
                  </a:lnTo>
                  <a:lnTo>
                    <a:pt x="3599" y="3767"/>
                  </a:lnTo>
                  <a:lnTo>
                    <a:pt x="3557" y="3662"/>
                  </a:lnTo>
                  <a:lnTo>
                    <a:pt x="3474" y="3662"/>
                  </a:lnTo>
                  <a:lnTo>
                    <a:pt x="3453" y="3704"/>
                  </a:lnTo>
                  <a:lnTo>
                    <a:pt x="3390" y="3662"/>
                  </a:lnTo>
                  <a:lnTo>
                    <a:pt x="3348" y="3662"/>
                  </a:lnTo>
                  <a:lnTo>
                    <a:pt x="3285" y="3725"/>
                  </a:lnTo>
                  <a:lnTo>
                    <a:pt x="3097" y="3725"/>
                  </a:lnTo>
                  <a:lnTo>
                    <a:pt x="3055" y="3704"/>
                  </a:lnTo>
                  <a:lnTo>
                    <a:pt x="3055" y="3767"/>
                  </a:lnTo>
                  <a:lnTo>
                    <a:pt x="3055" y="3808"/>
                  </a:lnTo>
                  <a:cubicBezTo>
                    <a:pt x="2992" y="3767"/>
                    <a:pt x="2972" y="3746"/>
                    <a:pt x="2930" y="3725"/>
                  </a:cubicBezTo>
                  <a:lnTo>
                    <a:pt x="2951" y="3620"/>
                  </a:lnTo>
                  <a:lnTo>
                    <a:pt x="2951" y="3536"/>
                  </a:lnTo>
                  <a:lnTo>
                    <a:pt x="2992" y="3495"/>
                  </a:lnTo>
                  <a:lnTo>
                    <a:pt x="2951" y="3432"/>
                  </a:lnTo>
                  <a:lnTo>
                    <a:pt x="2846" y="3432"/>
                  </a:lnTo>
                  <a:lnTo>
                    <a:pt x="2762" y="3390"/>
                  </a:lnTo>
                  <a:lnTo>
                    <a:pt x="2658" y="3390"/>
                  </a:lnTo>
                  <a:lnTo>
                    <a:pt x="2658" y="3306"/>
                  </a:lnTo>
                  <a:lnTo>
                    <a:pt x="2574" y="3097"/>
                  </a:lnTo>
                  <a:lnTo>
                    <a:pt x="2553" y="2992"/>
                  </a:lnTo>
                  <a:lnTo>
                    <a:pt x="2616" y="2971"/>
                  </a:lnTo>
                  <a:lnTo>
                    <a:pt x="2658" y="2992"/>
                  </a:lnTo>
                  <a:lnTo>
                    <a:pt x="2741" y="2992"/>
                  </a:lnTo>
                  <a:lnTo>
                    <a:pt x="2720" y="2971"/>
                  </a:lnTo>
                  <a:lnTo>
                    <a:pt x="2616" y="2888"/>
                  </a:lnTo>
                  <a:lnTo>
                    <a:pt x="2469" y="2888"/>
                  </a:lnTo>
                  <a:lnTo>
                    <a:pt x="2427" y="2783"/>
                  </a:lnTo>
                  <a:lnTo>
                    <a:pt x="2365" y="2825"/>
                  </a:lnTo>
                  <a:lnTo>
                    <a:pt x="2365" y="2930"/>
                  </a:lnTo>
                  <a:lnTo>
                    <a:pt x="2302" y="2992"/>
                  </a:lnTo>
                  <a:lnTo>
                    <a:pt x="2239" y="2930"/>
                  </a:lnTo>
                  <a:lnTo>
                    <a:pt x="2260" y="2804"/>
                  </a:lnTo>
                  <a:lnTo>
                    <a:pt x="2197" y="2679"/>
                  </a:lnTo>
                  <a:lnTo>
                    <a:pt x="2009" y="2574"/>
                  </a:lnTo>
                  <a:lnTo>
                    <a:pt x="1904" y="2574"/>
                  </a:lnTo>
                  <a:lnTo>
                    <a:pt x="1737" y="2699"/>
                  </a:lnTo>
                  <a:lnTo>
                    <a:pt x="1716" y="2783"/>
                  </a:lnTo>
                  <a:lnTo>
                    <a:pt x="1632" y="2804"/>
                  </a:lnTo>
                  <a:lnTo>
                    <a:pt x="1507" y="2762"/>
                  </a:lnTo>
                  <a:lnTo>
                    <a:pt x="1465" y="2658"/>
                  </a:lnTo>
                  <a:lnTo>
                    <a:pt x="1381" y="2574"/>
                  </a:lnTo>
                  <a:lnTo>
                    <a:pt x="1381" y="2448"/>
                  </a:lnTo>
                  <a:lnTo>
                    <a:pt x="1423" y="2365"/>
                  </a:lnTo>
                  <a:lnTo>
                    <a:pt x="1360" y="2281"/>
                  </a:lnTo>
                  <a:lnTo>
                    <a:pt x="1088" y="2239"/>
                  </a:lnTo>
                  <a:lnTo>
                    <a:pt x="1026" y="2176"/>
                  </a:lnTo>
                  <a:lnTo>
                    <a:pt x="1067" y="2051"/>
                  </a:lnTo>
                  <a:lnTo>
                    <a:pt x="1109" y="1967"/>
                  </a:lnTo>
                  <a:lnTo>
                    <a:pt x="1109" y="1842"/>
                  </a:lnTo>
                  <a:lnTo>
                    <a:pt x="1172" y="1737"/>
                  </a:lnTo>
                  <a:lnTo>
                    <a:pt x="1360" y="1549"/>
                  </a:lnTo>
                  <a:lnTo>
                    <a:pt x="1423" y="1507"/>
                  </a:lnTo>
                  <a:lnTo>
                    <a:pt x="1402" y="1570"/>
                  </a:lnTo>
                  <a:lnTo>
                    <a:pt x="1402" y="1632"/>
                  </a:lnTo>
                  <a:lnTo>
                    <a:pt x="1507" y="1465"/>
                  </a:lnTo>
                  <a:lnTo>
                    <a:pt x="1486" y="1339"/>
                  </a:lnTo>
                  <a:lnTo>
                    <a:pt x="1549" y="1193"/>
                  </a:lnTo>
                  <a:lnTo>
                    <a:pt x="1611" y="921"/>
                  </a:lnTo>
                  <a:lnTo>
                    <a:pt x="1549" y="837"/>
                  </a:lnTo>
                  <a:lnTo>
                    <a:pt x="1528" y="691"/>
                  </a:lnTo>
                  <a:lnTo>
                    <a:pt x="1465" y="649"/>
                  </a:lnTo>
                  <a:lnTo>
                    <a:pt x="1360" y="482"/>
                  </a:lnTo>
                  <a:lnTo>
                    <a:pt x="1381" y="251"/>
                  </a:lnTo>
                  <a:lnTo>
                    <a:pt x="1381" y="189"/>
                  </a:lnTo>
                  <a:lnTo>
                    <a:pt x="1381" y="105"/>
                  </a:lnTo>
                  <a:lnTo>
                    <a:pt x="1298" y="0"/>
                  </a:lnTo>
                  <a:lnTo>
                    <a:pt x="1256" y="42"/>
                  </a:lnTo>
                  <a:lnTo>
                    <a:pt x="1256" y="84"/>
                  </a:lnTo>
                  <a:lnTo>
                    <a:pt x="1172" y="168"/>
                  </a:lnTo>
                  <a:lnTo>
                    <a:pt x="1005" y="168"/>
                  </a:lnTo>
                  <a:lnTo>
                    <a:pt x="984" y="210"/>
                  </a:lnTo>
                  <a:lnTo>
                    <a:pt x="900" y="168"/>
                  </a:lnTo>
                  <a:lnTo>
                    <a:pt x="795" y="63"/>
                  </a:lnTo>
                  <a:lnTo>
                    <a:pt x="586" y="0"/>
                  </a:lnTo>
                  <a:close/>
                  <a:moveTo>
                    <a:pt x="1842" y="4060"/>
                  </a:moveTo>
                  <a:lnTo>
                    <a:pt x="1716" y="4080"/>
                  </a:lnTo>
                  <a:lnTo>
                    <a:pt x="1695" y="4164"/>
                  </a:lnTo>
                  <a:lnTo>
                    <a:pt x="1821" y="4227"/>
                  </a:lnTo>
                  <a:lnTo>
                    <a:pt x="1883" y="4248"/>
                  </a:lnTo>
                  <a:lnTo>
                    <a:pt x="1883" y="4352"/>
                  </a:lnTo>
                  <a:lnTo>
                    <a:pt x="1842" y="4457"/>
                  </a:lnTo>
                  <a:lnTo>
                    <a:pt x="1842" y="4666"/>
                  </a:lnTo>
                  <a:lnTo>
                    <a:pt x="1800" y="4792"/>
                  </a:lnTo>
                  <a:lnTo>
                    <a:pt x="1842" y="4980"/>
                  </a:lnTo>
                  <a:lnTo>
                    <a:pt x="1904" y="4959"/>
                  </a:lnTo>
                  <a:lnTo>
                    <a:pt x="1925" y="4896"/>
                  </a:lnTo>
                  <a:lnTo>
                    <a:pt x="2051" y="4813"/>
                  </a:lnTo>
                  <a:cubicBezTo>
                    <a:pt x="2093" y="4813"/>
                    <a:pt x="2114" y="4855"/>
                    <a:pt x="2135" y="4855"/>
                  </a:cubicBezTo>
                  <a:lnTo>
                    <a:pt x="2114" y="4959"/>
                  </a:lnTo>
                  <a:lnTo>
                    <a:pt x="2197" y="5001"/>
                  </a:lnTo>
                  <a:lnTo>
                    <a:pt x="2260" y="4917"/>
                  </a:lnTo>
                  <a:cubicBezTo>
                    <a:pt x="2323" y="4959"/>
                    <a:pt x="2344" y="5001"/>
                    <a:pt x="2407" y="5022"/>
                  </a:cubicBezTo>
                  <a:lnTo>
                    <a:pt x="2407" y="5106"/>
                  </a:lnTo>
                  <a:lnTo>
                    <a:pt x="2344" y="5231"/>
                  </a:lnTo>
                  <a:lnTo>
                    <a:pt x="2155" y="5294"/>
                  </a:lnTo>
                  <a:lnTo>
                    <a:pt x="2114" y="5378"/>
                  </a:lnTo>
                  <a:lnTo>
                    <a:pt x="2135" y="5545"/>
                  </a:lnTo>
                  <a:lnTo>
                    <a:pt x="2218" y="5545"/>
                  </a:lnTo>
                  <a:lnTo>
                    <a:pt x="2344" y="5629"/>
                  </a:lnTo>
                  <a:lnTo>
                    <a:pt x="2448" y="5629"/>
                  </a:lnTo>
                  <a:lnTo>
                    <a:pt x="2448" y="5754"/>
                  </a:lnTo>
                  <a:lnTo>
                    <a:pt x="2532" y="5817"/>
                  </a:lnTo>
                  <a:lnTo>
                    <a:pt x="2637" y="5754"/>
                  </a:lnTo>
                  <a:lnTo>
                    <a:pt x="2637" y="5650"/>
                  </a:lnTo>
                  <a:lnTo>
                    <a:pt x="2574" y="5587"/>
                  </a:lnTo>
                  <a:cubicBezTo>
                    <a:pt x="2616" y="5545"/>
                    <a:pt x="2637" y="5545"/>
                    <a:pt x="2658" y="5524"/>
                  </a:cubicBezTo>
                  <a:lnTo>
                    <a:pt x="2658" y="5503"/>
                  </a:lnTo>
                  <a:lnTo>
                    <a:pt x="2679" y="5587"/>
                  </a:lnTo>
                  <a:lnTo>
                    <a:pt x="2762" y="5482"/>
                  </a:lnTo>
                  <a:lnTo>
                    <a:pt x="2804" y="5231"/>
                  </a:lnTo>
                  <a:lnTo>
                    <a:pt x="2972" y="5064"/>
                  </a:lnTo>
                  <a:lnTo>
                    <a:pt x="2992" y="4959"/>
                  </a:lnTo>
                  <a:lnTo>
                    <a:pt x="2972" y="4855"/>
                  </a:lnTo>
                  <a:lnTo>
                    <a:pt x="3034" y="4771"/>
                  </a:lnTo>
                  <a:lnTo>
                    <a:pt x="3034" y="4750"/>
                  </a:lnTo>
                  <a:cubicBezTo>
                    <a:pt x="3087" y="4760"/>
                    <a:pt x="3128" y="4766"/>
                    <a:pt x="3170" y="4766"/>
                  </a:cubicBezTo>
                  <a:cubicBezTo>
                    <a:pt x="3212" y="4766"/>
                    <a:pt x="3254" y="4760"/>
                    <a:pt x="3306" y="4750"/>
                  </a:cubicBezTo>
                  <a:cubicBezTo>
                    <a:pt x="3348" y="4750"/>
                    <a:pt x="3369" y="4708"/>
                    <a:pt x="3369" y="4687"/>
                  </a:cubicBezTo>
                  <a:lnTo>
                    <a:pt x="3411" y="4750"/>
                  </a:lnTo>
                  <a:lnTo>
                    <a:pt x="3411" y="4896"/>
                  </a:lnTo>
                  <a:lnTo>
                    <a:pt x="3411" y="4917"/>
                  </a:lnTo>
                  <a:cubicBezTo>
                    <a:pt x="3390" y="4959"/>
                    <a:pt x="3390" y="4980"/>
                    <a:pt x="3411" y="4980"/>
                  </a:cubicBezTo>
                  <a:cubicBezTo>
                    <a:pt x="3453" y="5001"/>
                    <a:pt x="3453" y="5022"/>
                    <a:pt x="3474" y="5085"/>
                  </a:cubicBezTo>
                  <a:lnTo>
                    <a:pt x="3474" y="5189"/>
                  </a:lnTo>
                  <a:lnTo>
                    <a:pt x="3557" y="5231"/>
                  </a:lnTo>
                  <a:cubicBezTo>
                    <a:pt x="3599" y="5336"/>
                    <a:pt x="3683" y="5482"/>
                    <a:pt x="3704" y="5608"/>
                  </a:cubicBezTo>
                  <a:cubicBezTo>
                    <a:pt x="3716" y="5632"/>
                    <a:pt x="3750" y="5643"/>
                    <a:pt x="3780" y="5643"/>
                  </a:cubicBezTo>
                  <a:cubicBezTo>
                    <a:pt x="3801" y="5643"/>
                    <a:pt x="3821" y="5637"/>
                    <a:pt x="3829" y="5629"/>
                  </a:cubicBezTo>
                  <a:lnTo>
                    <a:pt x="3871" y="5754"/>
                  </a:lnTo>
                  <a:lnTo>
                    <a:pt x="3871" y="5838"/>
                  </a:lnTo>
                  <a:lnTo>
                    <a:pt x="3788" y="5733"/>
                  </a:lnTo>
                  <a:lnTo>
                    <a:pt x="3725" y="5733"/>
                  </a:lnTo>
                  <a:lnTo>
                    <a:pt x="3725" y="5901"/>
                  </a:lnTo>
                  <a:lnTo>
                    <a:pt x="3704" y="5943"/>
                  </a:lnTo>
                  <a:lnTo>
                    <a:pt x="3620" y="5901"/>
                  </a:lnTo>
                  <a:lnTo>
                    <a:pt x="3495" y="5838"/>
                  </a:lnTo>
                  <a:lnTo>
                    <a:pt x="3453" y="6068"/>
                  </a:lnTo>
                  <a:lnTo>
                    <a:pt x="3495" y="6110"/>
                  </a:lnTo>
                  <a:lnTo>
                    <a:pt x="3495" y="6173"/>
                  </a:lnTo>
                  <a:lnTo>
                    <a:pt x="3411" y="6215"/>
                  </a:lnTo>
                  <a:lnTo>
                    <a:pt x="3369" y="6068"/>
                  </a:lnTo>
                  <a:lnTo>
                    <a:pt x="3244" y="6131"/>
                  </a:lnTo>
                  <a:lnTo>
                    <a:pt x="3181" y="6340"/>
                  </a:lnTo>
                  <a:lnTo>
                    <a:pt x="3055" y="6424"/>
                  </a:lnTo>
                  <a:lnTo>
                    <a:pt x="2951" y="6445"/>
                  </a:lnTo>
                  <a:lnTo>
                    <a:pt x="2846" y="6549"/>
                  </a:lnTo>
                  <a:lnTo>
                    <a:pt x="2972" y="6361"/>
                  </a:lnTo>
                  <a:lnTo>
                    <a:pt x="2972" y="6173"/>
                  </a:lnTo>
                  <a:lnTo>
                    <a:pt x="2825" y="6047"/>
                  </a:lnTo>
                  <a:lnTo>
                    <a:pt x="2741" y="6047"/>
                  </a:lnTo>
                  <a:lnTo>
                    <a:pt x="2658" y="6152"/>
                  </a:lnTo>
                  <a:lnTo>
                    <a:pt x="2532" y="6215"/>
                  </a:lnTo>
                  <a:lnTo>
                    <a:pt x="2469" y="6319"/>
                  </a:lnTo>
                  <a:lnTo>
                    <a:pt x="2532" y="6424"/>
                  </a:lnTo>
                  <a:lnTo>
                    <a:pt x="2365" y="6445"/>
                  </a:lnTo>
                  <a:lnTo>
                    <a:pt x="2260" y="6424"/>
                  </a:lnTo>
                  <a:lnTo>
                    <a:pt x="2197" y="6487"/>
                  </a:lnTo>
                  <a:lnTo>
                    <a:pt x="2093" y="6529"/>
                  </a:lnTo>
                  <a:lnTo>
                    <a:pt x="1988" y="6654"/>
                  </a:lnTo>
                  <a:lnTo>
                    <a:pt x="2009" y="6738"/>
                  </a:lnTo>
                  <a:lnTo>
                    <a:pt x="1988" y="6884"/>
                  </a:lnTo>
                  <a:lnTo>
                    <a:pt x="1904" y="7052"/>
                  </a:lnTo>
                  <a:lnTo>
                    <a:pt x="2030" y="7177"/>
                  </a:lnTo>
                  <a:lnTo>
                    <a:pt x="2093" y="7093"/>
                  </a:lnTo>
                  <a:lnTo>
                    <a:pt x="2155" y="6863"/>
                  </a:lnTo>
                  <a:lnTo>
                    <a:pt x="2239" y="6801"/>
                  </a:lnTo>
                  <a:lnTo>
                    <a:pt x="2302" y="6675"/>
                  </a:lnTo>
                  <a:lnTo>
                    <a:pt x="2344" y="6654"/>
                  </a:lnTo>
                  <a:lnTo>
                    <a:pt x="2427" y="6738"/>
                  </a:lnTo>
                  <a:lnTo>
                    <a:pt x="2407" y="6863"/>
                  </a:lnTo>
                  <a:lnTo>
                    <a:pt x="2427" y="6884"/>
                  </a:lnTo>
                  <a:lnTo>
                    <a:pt x="2469" y="6863"/>
                  </a:lnTo>
                  <a:lnTo>
                    <a:pt x="2532" y="6884"/>
                  </a:lnTo>
                  <a:lnTo>
                    <a:pt x="2532" y="6780"/>
                  </a:lnTo>
                  <a:lnTo>
                    <a:pt x="2574" y="6759"/>
                  </a:lnTo>
                  <a:lnTo>
                    <a:pt x="2637" y="6780"/>
                  </a:lnTo>
                  <a:lnTo>
                    <a:pt x="2616" y="6863"/>
                  </a:lnTo>
                  <a:lnTo>
                    <a:pt x="2658" y="6863"/>
                  </a:lnTo>
                  <a:lnTo>
                    <a:pt x="2762" y="6947"/>
                  </a:lnTo>
                  <a:lnTo>
                    <a:pt x="2825" y="6947"/>
                  </a:lnTo>
                  <a:lnTo>
                    <a:pt x="2762" y="6863"/>
                  </a:lnTo>
                  <a:lnTo>
                    <a:pt x="2783" y="6801"/>
                  </a:lnTo>
                  <a:lnTo>
                    <a:pt x="2762" y="6759"/>
                  </a:lnTo>
                  <a:lnTo>
                    <a:pt x="2825" y="6696"/>
                  </a:lnTo>
                  <a:lnTo>
                    <a:pt x="2867" y="6696"/>
                  </a:lnTo>
                  <a:lnTo>
                    <a:pt x="2972" y="6801"/>
                  </a:lnTo>
                  <a:lnTo>
                    <a:pt x="3076" y="6842"/>
                  </a:lnTo>
                  <a:lnTo>
                    <a:pt x="3181" y="6905"/>
                  </a:lnTo>
                  <a:lnTo>
                    <a:pt x="3202" y="7010"/>
                  </a:lnTo>
                  <a:lnTo>
                    <a:pt x="3306" y="7093"/>
                  </a:lnTo>
                  <a:lnTo>
                    <a:pt x="3202" y="7073"/>
                  </a:lnTo>
                  <a:lnTo>
                    <a:pt x="3160" y="7093"/>
                  </a:lnTo>
                  <a:lnTo>
                    <a:pt x="3160" y="7156"/>
                  </a:lnTo>
                  <a:lnTo>
                    <a:pt x="3097" y="7219"/>
                  </a:lnTo>
                  <a:lnTo>
                    <a:pt x="3160" y="7282"/>
                  </a:lnTo>
                  <a:lnTo>
                    <a:pt x="3160" y="7365"/>
                  </a:lnTo>
                  <a:lnTo>
                    <a:pt x="3139" y="7428"/>
                  </a:lnTo>
                  <a:lnTo>
                    <a:pt x="3202" y="7533"/>
                  </a:lnTo>
                  <a:lnTo>
                    <a:pt x="3244" y="7637"/>
                  </a:lnTo>
                  <a:lnTo>
                    <a:pt x="3348" y="7784"/>
                  </a:lnTo>
                  <a:lnTo>
                    <a:pt x="3474" y="7784"/>
                  </a:lnTo>
                  <a:lnTo>
                    <a:pt x="3578" y="7847"/>
                  </a:lnTo>
                  <a:lnTo>
                    <a:pt x="3704" y="7909"/>
                  </a:lnTo>
                  <a:lnTo>
                    <a:pt x="3808" y="7847"/>
                  </a:lnTo>
                  <a:lnTo>
                    <a:pt x="3829" y="7805"/>
                  </a:lnTo>
                  <a:lnTo>
                    <a:pt x="3892" y="7742"/>
                  </a:lnTo>
                  <a:lnTo>
                    <a:pt x="3913" y="7805"/>
                  </a:lnTo>
                  <a:lnTo>
                    <a:pt x="3871" y="7889"/>
                  </a:lnTo>
                  <a:lnTo>
                    <a:pt x="3892" y="7993"/>
                  </a:lnTo>
                  <a:lnTo>
                    <a:pt x="3913" y="8035"/>
                  </a:lnTo>
                  <a:lnTo>
                    <a:pt x="3997" y="7993"/>
                  </a:lnTo>
                  <a:lnTo>
                    <a:pt x="4143" y="7784"/>
                  </a:lnTo>
                  <a:lnTo>
                    <a:pt x="4143" y="7637"/>
                  </a:lnTo>
                  <a:lnTo>
                    <a:pt x="4101" y="7575"/>
                  </a:lnTo>
                  <a:lnTo>
                    <a:pt x="4039" y="7407"/>
                  </a:lnTo>
                  <a:lnTo>
                    <a:pt x="3934" y="7324"/>
                  </a:lnTo>
                  <a:lnTo>
                    <a:pt x="3976" y="7219"/>
                  </a:lnTo>
                  <a:lnTo>
                    <a:pt x="4101" y="6989"/>
                  </a:lnTo>
                  <a:lnTo>
                    <a:pt x="4185" y="6947"/>
                  </a:lnTo>
                  <a:lnTo>
                    <a:pt x="4248" y="7052"/>
                  </a:lnTo>
                  <a:lnTo>
                    <a:pt x="4290" y="7156"/>
                  </a:lnTo>
                  <a:lnTo>
                    <a:pt x="4332" y="7219"/>
                  </a:lnTo>
                  <a:lnTo>
                    <a:pt x="4332" y="7324"/>
                  </a:lnTo>
                  <a:lnTo>
                    <a:pt x="4394" y="7512"/>
                  </a:lnTo>
                  <a:lnTo>
                    <a:pt x="4415" y="7596"/>
                  </a:lnTo>
                  <a:lnTo>
                    <a:pt x="4415" y="7512"/>
                  </a:lnTo>
                  <a:lnTo>
                    <a:pt x="4415" y="7386"/>
                  </a:lnTo>
                  <a:lnTo>
                    <a:pt x="4352" y="7219"/>
                  </a:lnTo>
                  <a:lnTo>
                    <a:pt x="4394" y="7156"/>
                  </a:lnTo>
                  <a:lnTo>
                    <a:pt x="4436" y="7156"/>
                  </a:lnTo>
                  <a:lnTo>
                    <a:pt x="4499" y="7219"/>
                  </a:lnTo>
                  <a:lnTo>
                    <a:pt x="4499" y="7156"/>
                  </a:lnTo>
                  <a:lnTo>
                    <a:pt x="4541" y="7156"/>
                  </a:lnTo>
                  <a:lnTo>
                    <a:pt x="4604" y="6989"/>
                  </a:lnTo>
                  <a:lnTo>
                    <a:pt x="4562" y="6801"/>
                  </a:lnTo>
                  <a:lnTo>
                    <a:pt x="4499" y="6696"/>
                  </a:lnTo>
                  <a:lnTo>
                    <a:pt x="4436" y="6591"/>
                  </a:lnTo>
                  <a:lnTo>
                    <a:pt x="4436" y="6466"/>
                  </a:lnTo>
                  <a:lnTo>
                    <a:pt x="4415" y="6340"/>
                  </a:lnTo>
                  <a:lnTo>
                    <a:pt x="4352" y="6424"/>
                  </a:lnTo>
                  <a:lnTo>
                    <a:pt x="4352" y="6277"/>
                  </a:lnTo>
                  <a:lnTo>
                    <a:pt x="4352" y="6215"/>
                  </a:lnTo>
                  <a:lnTo>
                    <a:pt x="4311" y="6215"/>
                  </a:lnTo>
                  <a:lnTo>
                    <a:pt x="4227" y="6131"/>
                  </a:lnTo>
                  <a:lnTo>
                    <a:pt x="4248" y="6068"/>
                  </a:lnTo>
                  <a:lnTo>
                    <a:pt x="4332" y="6068"/>
                  </a:lnTo>
                  <a:lnTo>
                    <a:pt x="4332" y="5922"/>
                  </a:lnTo>
                  <a:lnTo>
                    <a:pt x="4248" y="5796"/>
                  </a:lnTo>
                  <a:lnTo>
                    <a:pt x="4248" y="5712"/>
                  </a:lnTo>
                  <a:lnTo>
                    <a:pt x="4185" y="5796"/>
                  </a:lnTo>
                  <a:lnTo>
                    <a:pt x="4080" y="5692"/>
                  </a:lnTo>
                  <a:lnTo>
                    <a:pt x="3913" y="5545"/>
                  </a:lnTo>
                  <a:lnTo>
                    <a:pt x="3892" y="5440"/>
                  </a:lnTo>
                  <a:lnTo>
                    <a:pt x="3871" y="5440"/>
                  </a:lnTo>
                  <a:lnTo>
                    <a:pt x="3767" y="5420"/>
                  </a:lnTo>
                  <a:lnTo>
                    <a:pt x="3767" y="5503"/>
                  </a:lnTo>
                  <a:cubicBezTo>
                    <a:pt x="3725" y="5482"/>
                    <a:pt x="3725" y="5420"/>
                    <a:pt x="3704" y="5399"/>
                  </a:cubicBezTo>
                  <a:lnTo>
                    <a:pt x="3704" y="5315"/>
                  </a:lnTo>
                  <a:lnTo>
                    <a:pt x="3662" y="5210"/>
                  </a:lnTo>
                  <a:lnTo>
                    <a:pt x="3662" y="5273"/>
                  </a:lnTo>
                  <a:cubicBezTo>
                    <a:pt x="3620" y="5231"/>
                    <a:pt x="3620" y="5210"/>
                    <a:pt x="3599" y="5189"/>
                  </a:cubicBezTo>
                  <a:lnTo>
                    <a:pt x="3683" y="5168"/>
                  </a:lnTo>
                  <a:lnTo>
                    <a:pt x="3683" y="5085"/>
                  </a:lnTo>
                  <a:lnTo>
                    <a:pt x="3578" y="4896"/>
                  </a:lnTo>
                  <a:lnTo>
                    <a:pt x="3495" y="4855"/>
                  </a:lnTo>
                  <a:lnTo>
                    <a:pt x="3474" y="4666"/>
                  </a:lnTo>
                  <a:lnTo>
                    <a:pt x="3411" y="4562"/>
                  </a:lnTo>
                  <a:cubicBezTo>
                    <a:pt x="3411" y="4541"/>
                    <a:pt x="3411" y="4541"/>
                    <a:pt x="3453" y="4499"/>
                  </a:cubicBezTo>
                  <a:cubicBezTo>
                    <a:pt x="3474" y="4478"/>
                    <a:pt x="3453" y="4457"/>
                    <a:pt x="3411" y="4436"/>
                  </a:cubicBezTo>
                  <a:lnTo>
                    <a:pt x="3390" y="4457"/>
                  </a:lnTo>
                  <a:lnTo>
                    <a:pt x="3411" y="4457"/>
                  </a:lnTo>
                  <a:lnTo>
                    <a:pt x="3411" y="4478"/>
                  </a:lnTo>
                  <a:cubicBezTo>
                    <a:pt x="3411" y="4478"/>
                    <a:pt x="3390" y="4478"/>
                    <a:pt x="3390" y="4499"/>
                  </a:cubicBezTo>
                  <a:lnTo>
                    <a:pt x="3390" y="4541"/>
                  </a:lnTo>
                  <a:lnTo>
                    <a:pt x="3306" y="4562"/>
                  </a:lnTo>
                  <a:lnTo>
                    <a:pt x="3202" y="4499"/>
                  </a:lnTo>
                  <a:lnTo>
                    <a:pt x="3139" y="4499"/>
                  </a:lnTo>
                  <a:lnTo>
                    <a:pt x="3181" y="4604"/>
                  </a:lnTo>
                  <a:lnTo>
                    <a:pt x="3181" y="4666"/>
                  </a:lnTo>
                  <a:cubicBezTo>
                    <a:pt x="3097" y="4687"/>
                    <a:pt x="3055" y="4708"/>
                    <a:pt x="2972" y="4750"/>
                  </a:cubicBezTo>
                  <a:lnTo>
                    <a:pt x="2972" y="4583"/>
                  </a:lnTo>
                  <a:lnTo>
                    <a:pt x="2930" y="4604"/>
                  </a:lnTo>
                  <a:lnTo>
                    <a:pt x="2888" y="4750"/>
                  </a:lnTo>
                  <a:lnTo>
                    <a:pt x="2888" y="4792"/>
                  </a:lnTo>
                  <a:lnTo>
                    <a:pt x="2783" y="4980"/>
                  </a:lnTo>
                  <a:lnTo>
                    <a:pt x="2783" y="5106"/>
                  </a:lnTo>
                  <a:lnTo>
                    <a:pt x="2741" y="5273"/>
                  </a:lnTo>
                  <a:lnTo>
                    <a:pt x="2658" y="5378"/>
                  </a:lnTo>
                  <a:lnTo>
                    <a:pt x="2658" y="5482"/>
                  </a:lnTo>
                  <a:cubicBezTo>
                    <a:pt x="2646" y="5459"/>
                    <a:pt x="2622" y="5443"/>
                    <a:pt x="2599" y="5443"/>
                  </a:cubicBezTo>
                  <a:cubicBezTo>
                    <a:pt x="2580" y="5443"/>
                    <a:pt x="2562" y="5454"/>
                    <a:pt x="2553" y="5482"/>
                  </a:cubicBezTo>
                  <a:lnTo>
                    <a:pt x="2553" y="5315"/>
                  </a:lnTo>
                  <a:lnTo>
                    <a:pt x="2637" y="4980"/>
                  </a:lnTo>
                  <a:lnTo>
                    <a:pt x="2741" y="4876"/>
                  </a:lnTo>
                  <a:lnTo>
                    <a:pt x="2741" y="4771"/>
                  </a:lnTo>
                  <a:lnTo>
                    <a:pt x="2658" y="4687"/>
                  </a:lnTo>
                  <a:lnTo>
                    <a:pt x="2616" y="4708"/>
                  </a:lnTo>
                  <a:lnTo>
                    <a:pt x="2532" y="4687"/>
                  </a:lnTo>
                  <a:lnTo>
                    <a:pt x="2448" y="4750"/>
                  </a:lnTo>
                  <a:lnTo>
                    <a:pt x="2448" y="4855"/>
                  </a:lnTo>
                  <a:cubicBezTo>
                    <a:pt x="2427" y="4792"/>
                    <a:pt x="2365" y="4708"/>
                    <a:pt x="2323" y="4666"/>
                  </a:cubicBezTo>
                  <a:lnTo>
                    <a:pt x="2427" y="4583"/>
                  </a:lnTo>
                  <a:lnTo>
                    <a:pt x="2469" y="4457"/>
                  </a:lnTo>
                  <a:lnTo>
                    <a:pt x="2532" y="4394"/>
                  </a:lnTo>
                  <a:lnTo>
                    <a:pt x="2553" y="4290"/>
                  </a:lnTo>
                  <a:lnTo>
                    <a:pt x="2511" y="4227"/>
                  </a:lnTo>
                  <a:lnTo>
                    <a:pt x="2427" y="4269"/>
                  </a:lnTo>
                  <a:lnTo>
                    <a:pt x="2344" y="4373"/>
                  </a:lnTo>
                  <a:lnTo>
                    <a:pt x="2260" y="4269"/>
                  </a:lnTo>
                  <a:lnTo>
                    <a:pt x="2197" y="4248"/>
                  </a:lnTo>
                  <a:lnTo>
                    <a:pt x="2009" y="4248"/>
                  </a:lnTo>
                  <a:lnTo>
                    <a:pt x="2030" y="4185"/>
                  </a:lnTo>
                  <a:lnTo>
                    <a:pt x="1946" y="4164"/>
                  </a:lnTo>
                  <a:lnTo>
                    <a:pt x="1842" y="406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2985;p82">
              <a:extLst>
                <a:ext uri="{FF2B5EF4-FFF2-40B4-BE49-F238E27FC236}">
                  <a16:creationId xmlns:a16="http://schemas.microsoft.com/office/drawing/2014/main" id="{62698610-2D0C-DC5F-F5C5-4C4609B5EDDB}"/>
                </a:ext>
              </a:extLst>
            </p:cNvPr>
            <p:cNvSpPr/>
            <p:nvPr/>
          </p:nvSpPr>
          <p:spPr>
            <a:xfrm>
              <a:off x="4595934" y="3205063"/>
              <a:ext cx="26673" cy="13340"/>
            </a:xfrm>
            <a:custGeom>
              <a:avLst/>
              <a:gdLst/>
              <a:ahLst/>
              <a:cxnLst/>
              <a:rect l="l" t="t" r="r" b="b"/>
              <a:pathLst>
                <a:path w="2240" h="1173" extrusionOk="0">
                  <a:moveTo>
                    <a:pt x="2177" y="1"/>
                  </a:moveTo>
                  <a:lnTo>
                    <a:pt x="1968" y="43"/>
                  </a:lnTo>
                  <a:lnTo>
                    <a:pt x="1821" y="43"/>
                  </a:lnTo>
                  <a:lnTo>
                    <a:pt x="1675" y="64"/>
                  </a:lnTo>
                  <a:lnTo>
                    <a:pt x="1570" y="64"/>
                  </a:lnTo>
                  <a:lnTo>
                    <a:pt x="1424" y="105"/>
                  </a:lnTo>
                  <a:lnTo>
                    <a:pt x="1193" y="105"/>
                  </a:lnTo>
                  <a:lnTo>
                    <a:pt x="1005" y="252"/>
                  </a:lnTo>
                  <a:lnTo>
                    <a:pt x="880" y="315"/>
                  </a:lnTo>
                  <a:lnTo>
                    <a:pt x="817" y="336"/>
                  </a:lnTo>
                  <a:lnTo>
                    <a:pt x="712" y="357"/>
                  </a:lnTo>
                  <a:lnTo>
                    <a:pt x="628" y="377"/>
                  </a:lnTo>
                  <a:lnTo>
                    <a:pt x="482" y="419"/>
                  </a:lnTo>
                  <a:lnTo>
                    <a:pt x="398" y="482"/>
                  </a:lnTo>
                  <a:lnTo>
                    <a:pt x="377" y="524"/>
                  </a:lnTo>
                  <a:lnTo>
                    <a:pt x="252" y="587"/>
                  </a:lnTo>
                  <a:lnTo>
                    <a:pt x="210" y="733"/>
                  </a:lnTo>
                  <a:lnTo>
                    <a:pt x="105" y="880"/>
                  </a:lnTo>
                  <a:lnTo>
                    <a:pt x="84" y="942"/>
                  </a:lnTo>
                  <a:lnTo>
                    <a:pt x="147" y="984"/>
                  </a:lnTo>
                  <a:lnTo>
                    <a:pt x="147" y="1047"/>
                  </a:lnTo>
                  <a:lnTo>
                    <a:pt x="84" y="1047"/>
                  </a:lnTo>
                  <a:lnTo>
                    <a:pt x="43" y="1005"/>
                  </a:lnTo>
                  <a:lnTo>
                    <a:pt x="1" y="1110"/>
                  </a:lnTo>
                  <a:lnTo>
                    <a:pt x="63" y="1173"/>
                  </a:lnTo>
                  <a:lnTo>
                    <a:pt x="252" y="1152"/>
                  </a:lnTo>
                  <a:lnTo>
                    <a:pt x="419" y="1047"/>
                  </a:lnTo>
                  <a:lnTo>
                    <a:pt x="503" y="1005"/>
                  </a:lnTo>
                  <a:lnTo>
                    <a:pt x="608" y="1005"/>
                  </a:lnTo>
                  <a:lnTo>
                    <a:pt x="712" y="942"/>
                  </a:lnTo>
                  <a:lnTo>
                    <a:pt x="796" y="838"/>
                  </a:lnTo>
                  <a:lnTo>
                    <a:pt x="1005" y="670"/>
                  </a:lnTo>
                  <a:lnTo>
                    <a:pt x="1047" y="587"/>
                  </a:lnTo>
                  <a:lnTo>
                    <a:pt x="1110" y="566"/>
                  </a:lnTo>
                  <a:lnTo>
                    <a:pt x="1131" y="566"/>
                  </a:lnTo>
                  <a:lnTo>
                    <a:pt x="1235" y="461"/>
                  </a:lnTo>
                  <a:lnTo>
                    <a:pt x="1340" y="440"/>
                  </a:lnTo>
                  <a:lnTo>
                    <a:pt x="1444" y="440"/>
                  </a:lnTo>
                  <a:lnTo>
                    <a:pt x="1675" y="419"/>
                  </a:lnTo>
                  <a:lnTo>
                    <a:pt x="1842" y="315"/>
                  </a:lnTo>
                  <a:lnTo>
                    <a:pt x="2030" y="252"/>
                  </a:lnTo>
                  <a:lnTo>
                    <a:pt x="2051" y="168"/>
                  </a:lnTo>
                  <a:lnTo>
                    <a:pt x="2135" y="168"/>
                  </a:lnTo>
                  <a:lnTo>
                    <a:pt x="2240" y="105"/>
                  </a:lnTo>
                  <a:lnTo>
                    <a:pt x="2240" y="43"/>
                  </a:lnTo>
                  <a:lnTo>
                    <a:pt x="217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1" name="Google Shape;2986;p82">
              <a:extLst>
                <a:ext uri="{FF2B5EF4-FFF2-40B4-BE49-F238E27FC236}">
                  <a16:creationId xmlns:a16="http://schemas.microsoft.com/office/drawing/2014/main" id="{C2E5A954-E3B5-58D5-BA6C-C5FBC5DEDEFD}"/>
                </a:ext>
              </a:extLst>
            </p:cNvPr>
            <p:cNvGrpSpPr/>
            <p:nvPr/>
          </p:nvGrpSpPr>
          <p:grpSpPr>
            <a:xfrm>
              <a:off x="4403342" y="3107749"/>
              <a:ext cx="316680" cy="101374"/>
              <a:chOff x="5068275" y="3161675"/>
              <a:chExt cx="664875" cy="222850"/>
            </a:xfrm>
          </p:grpSpPr>
          <p:sp>
            <p:nvSpPr>
              <p:cNvPr id="2562" name="Google Shape;2987;p82">
                <a:extLst>
                  <a:ext uri="{FF2B5EF4-FFF2-40B4-BE49-F238E27FC236}">
                    <a16:creationId xmlns:a16="http://schemas.microsoft.com/office/drawing/2014/main" id="{833730DD-9756-111A-286B-5B9BEEB5B614}"/>
                  </a:ext>
                </a:extLst>
              </p:cNvPr>
              <p:cNvSpPr/>
              <p:nvPr/>
            </p:nvSpPr>
            <p:spPr>
              <a:xfrm>
                <a:off x="5408300" y="3224425"/>
                <a:ext cx="96775" cy="107800"/>
              </a:xfrm>
              <a:custGeom>
                <a:avLst/>
                <a:gdLst/>
                <a:ahLst/>
                <a:cxnLst/>
                <a:rect l="l" t="t" r="r" b="b"/>
                <a:pathLst>
                  <a:path w="3871" h="4312" extrusionOk="0">
                    <a:moveTo>
                      <a:pt x="3620" y="1"/>
                    </a:moveTo>
                    <a:lnTo>
                      <a:pt x="3515" y="43"/>
                    </a:lnTo>
                    <a:lnTo>
                      <a:pt x="3494" y="147"/>
                    </a:lnTo>
                    <a:lnTo>
                      <a:pt x="3390" y="231"/>
                    </a:lnTo>
                    <a:lnTo>
                      <a:pt x="3390" y="294"/>
                    </a:lnTo>
                    <a:lnTo>
                      <a:pt x="3285" y="357"/>
                    </a:lnTo>
                    <a:lnTo>
                      <a:pt x="3181" y="398"/>
                    </a:lnTo>
                    <a:lnTo>
                      <a:pt x="3139" y="461"/>
                    </a:lnTo>
                    <a:lnTo>
                      <a:pt x="2992" y="503"/>
                    </a:lnTo>
                    <a:lnTo>
                      <a:pt x="2720" y="440"/>
                    </a:lnTo>
                    <a:lnTo>
                      <a:pt x="2469" y="419"/>
                    </a:lnTo>
                    <a:lnTo>
                      <a:pt x="2448" y="503"/>
                    </a:lnTo>
                    <a:lnTo>
                      <a:pt x="2406" y="503"/>
                    </a:lnTo>
                    <a:lnTo>
                      <a:pt x="2260" y="398"/>
                    </a:lnTo>
                    <a:lnTo>
                      <a:pt x="2092" y="398"/>
                    </a:lnTo>
                    <a:lnTo>
                      <a:pt x="1988" y="357"/>
                    </a:lnTo>
                    <a:lnTo>
                      <a:pt x="1820" y="336"/>
                    </a:lnTo>
                    <a:lnTo>
                      <a:pt x="1737" y="398"/>
                    </a:lnTo>
                    <a:lnTo>
                      <a:pt x="1674" y="336"/>
                    </a:lnTo>
                    <a:lnTo>
                      <a:pt x="1569" y="231"/>
                    </a:lnTo>
                    <a:lnTo>
                      <a:pt x="1381" y="210"/>
                    </a:lnTo>
                    <a:lnTo>
                      <a:pt x="1276" y="210"/>
                    </a:lnTo>
                    <a:lnTo>
                      <a:pt x="1276" y="336"/>
                    </a:lnTo>
                    <a:lnTo>
                      <a:pt x="1193" y="398"/>
                    </a:lnTo>
                    <a:lnTo>
                      <a:pt x="1151" y="503"/>
                    </a:lnTo>
                    <a:lnTo>
                      <a:pt x="1067" y="566"/>
                    </a:lnTo>
                    <a:lnTo>
                      <a:pt x="900" y="524"/>
                    </a:lnTo>
                    <a:lnTo>
                      <a:pt x="774" y="545"/>
                    </a:lnTo>
                    <a:lnTo>
                      <a:pt x="712" y="608"/>
                    </a:lnTo>
                    <a:lnTo>
                      <a:pt x="753" y="650"/>
                    </a:lnTo>
                    <a:lnTo>
                      <a:pt x="586" y="775"/>
                    </a:lnTo>
                    <a:lnTo>
                      <a:pt x="586" y="942"/>
                    </a:lnTo>
                    <a:lnTo>
                      <a:pt x="628" y="1047"/>
                    </a:lnTo>
                    <a:lnTo>
                      <a:pt x="628" y="1235"/>
                    </a:lnTo>
                    <a:lnTo>
                      <a:pt x="586" y="1298"/>
                    </a:lnTo>
                    <a:lnTo>
                      <a:pt x="649" y="1445"/>
                    </a:lnTo>
                    <a:lnTo>
                      <a:pt x="670" y="1549"/>
                    </a:lnTo>
                    <a:lnTo>
                      <a:pt x="628" y="1486"/>
                    </a:lnTo>
                    <a:lnTo>
                      <a:pt x="565" y="1403"/>
                    </a:lnTo>
                    <a:lnTo>
                      <a:pt x="523" y="1445"/>
                    </a:lnTo>
                    <a:lnTo>
                      <a:pt x="440" y="1507"/>
                    </a:lnTo>
                    <a:lnTo>
                      <a:pt x="335" y="1570"/>
                    </a:lnTo>
                    <a:lnTo>
                      <a:pt x="314" y="1675"/>
                    </a:lnTo>
                    <a:lnTo>
                      <a:pt x="335" y="1800"/>
                    </a:lnTo>
                    <a:lnTo>
                      <a:pt x="314" y="1905"/>
                    </a:lnTo>
                    <a:lnTo>
                      <a:pt x="335" y="2135"/>
                    </a:lnTo>
                    <a:lnTo>
                      <a:pt x="314" y="2198"/>
                    </a:lnTo>
                    <a:lnTo>
                      <a:pt x="272" y="2303"/>
                    </a:lnTo>
                    <a:lnTo>
                      <a:pt x="188" y="2323"/>
                    </a:lnTo>
                    <a:lnTo>
                      <a:pt x="188" y="2449"/>
                    </a:lnTo>
                    <a:lnTo>
                      <a:pt x="63" y="2554"/>
                    </a:lnTo>
                    <a:lnTo>
                      <a:pt x="42" y="2721"/>
                    </a:lnTo>
                    <a:lnTo>
                      <a:pt x="42" y="2763"/>
                    </a:lnTo>
                    <a:lnTo>
                      <a:pt x="0" y="2826"/>
                    </a:lnTo>
                    <a:lnTo>
                      <a:pt x="63" y="3035"/>
                    </a:lnTo>
                    <a:lnTo>
                      <a:pt x="126" y="3139"/>
                    </a:lnTo>
                    <a:lnTo>
                      <a:pt x="168" y="3119"/>
                    </a:lnTo>
                    <a:lnTo>
                      <a:pt x="251" y="3119"/>
                    </a:lnTo>
                    <a:lnTo>
                      <a:pt x="335" y="3056"/>
                    </a:lnTo>
                    <a:lnTo>
                      <a:pt x="377" y="3077"/>
                    </a:lnTo>
                    <a:lnTo>
                      <a:pt x="419" y="3223"/>
                    </a:lnTo>
                    <a:lnTo>
                      <a:pt x="523" y="3495"/>
                    </a:lnTo>
                    <a:lnTo>
                      <a:pt x="481" y="3558"/>
                    </a:lnTo>
                    <a:lnTo>
                      <a:pt x="440" y="3704"/>
                    </a:lnTo>
                    <a:lnTo>
                      <a:pt x="356" y="3851"/>
                    </a:lnTo>
                    <a:lnTo>
                      <a:pt x="356" y="4081"/>
                    </a:lnTo>
                    <a:lnTo>
                      <a:pt x="356" y="4269"/>
                    </a:lnTo>
                    <a:lnTo>
                      <a:pt x="440" y="4269"/>
                    </a:lnTo>
                    <a:lnTo>
                      <a:pt x="523" y="4311"/>
                    </a:lnTo>
                    <a:lnTo>
                      <a:pt x="628" y="4311"/>
                    </a:lnTo>
                    <a:lnTo>
                      <a:pt x="670" y="4269"/>
                    </a:lnTo>
                    <a:lnTo>
                      <a:pt x="774" y="4290"/>
                    </a:lnTo>
                    <a:lnTo>
                      <a:pt x="879" y="4269"/>
                    </a:lnTo>
                    <a:lnTo>
                      <a:pt x="963" y="4311"/>
                    </a:lnTo>
                    <a:lnTo>
                      <a:pt x="984" y="4227"/>
                    </a:lnTo>
                    <a:lnTo>
                      <a:pt x="963" y="4102"/>
                    </a:lnTo>
                    <a:lnTo>
                      <a:pt x="879" y="4060"/>
                    </a:lnTo>
                    <a:lnTo>
                      <a:pt x="858" y="3914"/>
                    </a:lnTo>
                    <a:lnTo>
                      <a:pt x="942" y="3809"/>
                    </a:lnTo>
                    <a:lnTo>
                      <a:pt x="963" y="3600"/>
                    </a:lnTo>
                    <a:lnTo>
                      <a:pt x="942" y="3432"/>
                    </a:lnTo>
                    <a:lnTo>
                      <a:pt x="879" y="3391"/>
                    </a:lnTo>
                    <a:lnTo>
                      <a:pt x="1004" y="3223"/>
                    </a:lnTo>
                    <a:lnTo>
                      <a:pt x="1046" y="3056"/>
                    </a:lnTo>
                    <a:lnTo>
                      <a:pt x="1004" y="2909"/>
                    </a:lnTo>
                    <a:lnTo>
                      <a:pt x="942" y="2826"/>
                    </a:lnTo>
                    <a:lnTo>
                      <a:pt x="942" y="2763"/>
                    </a:lnTo>
                    <a:lnTo>
                      <a:pt x="1067" y="2700"/>
                    </a:lnTo>
                    <a:lnTo>
                      <a:pt x="1088" y="2616"/>
                    </a:lnTo>
                    <a:lnTo>
                      <a:pt x="1214" y="2595"/>
                    </a:lnTo>
                    <a:lnTo>
                      <a:pt x="1318" y="2637"/>
                    </a:lnTo>
                    <a:lnTo>
                      <a:pt x="1318" y="2700"/>
                    </a:lnTo>
                    <a:lnTo>
                      <a:pt x="1381" y="2763"/>
                    </a:lnTo>
                    <a:lnTo>
                      <a:pt x="1381" y="2909"/>
                    </a:lnTo>
                    <a:lnTo>
                      <a:pt x="1276" y="3014"/>
                    </a:lnTo>
                    <a:lnTo>
                      <a:pt x="1276" y="3119"/>
                    </a:lnTo>
                    <a:lnTo>
                      <a:pt x="1318" y="3223"/>
                    </a:lnTo>
                    <a:lnTo>
                      <a:pt x="1402" y="3244"/>
                    </a:lnTo>
                    <a:lnTo>
                      <a:pt x="1486" y="3328"/>
                    </a:lnTo>
                    <a:lnTo>
                      <a:pt x="1611" y="3391"/>
                    </a:lnTo>
                    <a:lnTo>
                      <a:pt x="1632" y="3495"/>
                    </a:lnTo>
                    <a:lnTo>
                      <a:pt x="1590" y="3495"/>
                    </a:lnTo>
                    <a:lnTo>
                      <a:pt x="1569" y="3704"/>
                    </a:lnTo>
                    <a:lnTo>
                      <a:pt x="1590" y="3851"/>
                    </a:lnTo>
                    <a:lnTo>
                      <a:pt x="1674" y="3872"/>
                    </a:lnTo>
                    <a:lnTo>
                      <a:pt x="1737" y="3851"/>
                    </a:lnTo>
                    <a:lnTo>
                      <a:pt x="1883" y="3893"/>
                    </a:lnTo>
                    <a:lnTo>
                      <a:pt x="1946" y="3872"/>
                    </a:lnTo>
                    <a:lnTo>
                      <a:pt x="1946" y="3851"/>
                    </a:lnTo>
                    <a:lnTo>
                      <a:pt x="1925" y="3746"/>
                    </a:lnTo>
                    <a:lnTo>
                      <a:pt x="2030" y="3663"/>
                    </a:lnTo>
                    <a:lnTo>
                      <a:pt x="2113" y="3642"/>
                    </a:lnTo>
                    <a:lnTo>
                      <a:pt x="2260" y="3558"/>
                    </a:lnTo>
                    <a:lnTo>
                      <a:pt x="2427" y="3579"/>
                    </a:lnTo>
                    <a:lnTo>
                      <a:pt x="2511" y="3495"/>
                    </a:lnTo>
                    <a:lnTo>
                      <a:pt x="2532" y="3537"/>
                    </a:lnTo>
                    <a:lnTo>
                      <a:pt x="2616" y="3537"/>
                    </a:lnTo>
                    <a:lnTo>
                      <a:pt x="2657" y="3453"/>
                    </a:lnTo>
                    <a:lnTo>
                      <a:pt x="2657" y="3391"/>
                    </a:lnTo>
                    <a:lnTo>
                      <a:pt x="2511" y="3370"/>
                    </a:lnTo>
                    <a:lnTo>
                      <a:pt x="2448" y="3391"/>
                    </a:lnTo>
                    <a:lnTo>
                      <a:pt x="2281" y="3391"/>
                    </a:lnTo>
                    <a:lnTo>
                      <a:pt x="2281" y="3328"/>
                    </a:lnTo>
                    <a:lnTo>
                      <a:pt x="2239" y="3328"/>
                    </a:lnTo>
                    <a:lnTo>
                      <a:pt x="2239" y="3244"/>
                    </a:lnTo>
                    <a:lnTo>
                      <a:pt x="2197" y="3244"/>
                    </a:lnTo>
                    <a:lnTo>
                      <a:pt x="2134" y="3265"/>
                    </a:lnTo>
                    <a:lnTo>
                      <a:pt x="2134" y="3223"/>
                    </a:lnTo>
                    <a:lnTo>
                      <a:pt x="2030" y="3181"/>
                    </a:lnTo>
                    <a:lnTo>
                      <a:pt x="2009" y="3119"/>
                    </a:lnTo>
                    <a:lnTo>
                      <a:pt x="2051" y="3035"/>
                    </a:lnTo>
                    <a:lnTo>
                      <a:pt x="2092" y="2972"/>
                    </a:lnTo>
                    <a:lnTo>
                      <a:pt x="2134" y="3014"/>
                    </a:lnTo>
                    <a:lnTo>
                      <a:pt x="2134" y="3014"/>
                    </a:lnTo>
                    <a:lnTo>
                      <a:pt x="2113" y="2930"/>
                    </a:lnTo>
                    <a:lnTo>
                      <a:pt x="2155" y="2930"/>
                    </a:lnTo>
                    <a:lnTo>
                      <a:pt x="2197" y="2867"/>
                    </a:lnTo>
                    <a:lnTo>
                      <a:pt x="2134" y="2826"/>
                    </a:lnTo>
                    <a:lnTo>
                      <a:pt x="2051" y="2805"/>
                    </a:lnTo>
                    <a:lnTo>
                      <a:pt x="2092" y="2742"/>
                    </a:lnTo>
                    <a:lnTo>
                      <a:pt x="2051" y="2658"/>
                    </a:lnTo>
                    <a:lnTo>
                      <a:pt x="1988" y="2616"/>
                    </a:lnTo>
                    <a:lnTo>
                      <a:pt x="1904" y="2616"/>
                    </a:lnTo>
                    <a:lnTo>
                      <a:pt x="1883" y="2491"/>
                    </a:lnTo>
                    <a:lnTo>
                      <a:pt x="1716" y="2323"/>
                    </a:lnTo>
                    <a:lnTo>
                      <a:pt x="1611" y="2240"/>
                    </a:lnTo>
                    <a:lnTo>
                      <a:pt x="1569" y="2135"/>
                    </a:lnTo>
                    <a:lnTo>
                      <a:pt x="1569" y="2093"/>
                    </a:lnTo>
                    <a:lnTo>
                      <a:pt x="1611" y="2093"/>
                    </a:lnTo>
                    <a:lnTo>
                      <a:pt x="1632" y="2177"/>
                    </a:lnTo>
                    <a:lnTo>
                      <a:pt x="1737" y="2177"/>
                    </a:lnTo>
                    <a:lnTo>
                      <a:pt x="1841" y="2093"/>
                    </a:lnTo>
                    <a:lnTo>
                      <a:pt x="1883" y="2010"/>
                    </a:lnTo>
                    <a:lnTo>
                      <a:pt x="2092" y="1926"/>
                    </a:lnTo>
                    <a:lnTo>
                      <a:pt x="2260" y="1800"/>
                    </a:lnTo>
                    <a:lnTo>
                      <a:pt x="2344" y="1675"/>
                    </a:lnTo>
                    <a:lnTo>
                      <a:pt x="2448" y="1612"/>
                    </a:lnTo>
                    <a:lnTo>
                      <a:pt x="2448" y="1549"/>
                    </a:lnTo>
                    <a:lnTo>
                      <a:pt x="2574" y="1507"/>
                    </a:lnTo>
                    <a:lnTo>
                      <a:pt x="2678" y="1570"/>
                    </a:lnTo>
                    <a:lnTo>
                      <a:pt x="2762" y="1591"/>
                    </a:lnTo>
                    <a:lnTo>
                      <a:pt x="2867" y="1445"/>
                    </a:lnTo>
                    <a:lnTo>
                      <a:pt x="2867" y="1361"/>
                    </a:lnTo>
                    <a:lnTo>
                      <a:pt x="2741" y="1298"/>
                    </a:lnTo>
                    <a:lnTo>
                      <a:pt x="2469" y="1340"/>
                    </a:lnTo>
                    <a:lnTo>
                      <a:pt x="2364" y="1403"/>
                    </a:lnTo>
                    <a:lnTo>
                      <a:pt x="2197" y="1403"/>
                    </a:lnTo>
                    <a:lnTo>
                      <a:pt x="2113" y="1445"/>
                    </a:lnTo>
                    <a:lnTo>
                      <a:pt x="2009" y="1549"/>
                    </a:lnTo>
                    <a:lnTo>
                      <a:pt x="1820" y="1549"/>
                    </a:lnTo>
                    <a:lnTo>
                      <a:pt x="1716" y="1486"/>
                    </a:lnTo>
                    <a:lnTo>
                      <a:pt x="1611" y="1466"/>
                    </a:lnTo>
                    <a:lnTo>
                      <a:pt x="1507" y="1591"/>
                    </a:lnTo>
                    <a:lnTo>
                      <a:pt x="1423" y="1800"/>
                    </a:lnTo>
                    <a:lnTo>
                      <a:pt x="1297" y="1863"/>
                    </a:lnTo>
                    <a:lnTo>
                      <a:pt x="1193" y="1821"/>
                    </a:lnTo>
                    <a:lnTo>
                      <a:pt x="1172" y="1779"/>
                    </a:lnTo>
                    <a:lnTo>
                      <a:pt x="1004" y="1612"/>
                    </a:lnTo>
                    <a:lnTo>
                      <a:pt x="858" y="1486"/>
                    </a:lnTo>
                    <a:lnTo>
                      <a:pt x="774" y="1277"/>
                    </a:lnTo>
                    <a:lnTo>
                      <a:pt x="795" y="1047"/>
                    </a:lnTo>
                    <a:lnTo>
                      <a:pt x="879" y="838"/>
                    </a:lnTo>
                    <a:lnTo>
                      <a:pt x="984" y="733"/>
                    </a:lnTo>
                    <a:lnTo>
                      <a:pt x="1109" y="670"/>
                    </a:lnTo>
                    <a:lnTo>
                      <a:pt x="1276" y="754"/>
                    </a:lnTo>
                    <a:lnTo>
                      <a:pt x="1465" y="775"/>
                    </a:lnTo>
                    <a:lnTo>
                      <a:pt x="1674" y="670"/>
                    </a:lnTo>
                    <a:lnTo>
                      <a:pt x="1820" y="670"/>
                    </a:lnTo>
                    <a:lnTo>
                      <a:pt x="1883" y="754"/>
                    </a:lnTo>
                    <a:lnTo>
                      <a:pt x="1988" y="754"/>
                    </a:lnTo>
                    <a:lnTo>
                      <a:pt x="2051" y="712"/>
                    </a:lnTo>
                    <a:lnTo>
                      <a:pt x="2281" y="733"/>
                    </a:lnTo>
                    <a:lnTo>
                      <a:pt x="2427" y="733"/>
                    </a:lnTo>
                    <a:lnTo>
                      <a:pt x="2448" y="712"/>
                    </a:lnTo>
                    <a:lnTo>
                      <a:pt x="2574" y="712"/>
                    </a:lnTo>
                    <a:lnTo>
                      <a:pt x="2678" y="754"/>
                    </a:lnTo>
                    <a:lnTo>
                      <a:pt x="2720" y="817"/>
                    </a:lnTo>
                    <a:lnTo>
                      <a:pt x="2825" y="859"/>
                    </a:lnTo>
                    <a:lnTo>
                      <a:pt x="3264" y="754"/>
                    </a:lnTo>
                    <a:lnTo>
                      <a:pt x="3453" y="629"/>
                    </a:lnTo>
                    <a:lnTo>
                      <a:pt x="3494" y="524"/>
                    </a:lnTo>
                    <a:lnTo>
                      <a:pt x="3578" y="524"/>
                    </a:lnTo>
                    <a:lnTo>
                      <a:pt x="3620" y="440"/>
                    </a:lnTo>
                    <a:lnTo>
                      <a:pt x="3704" y="398"/>
                    </a:lnTo>
                    <a:lnTo>
                      <a:pt x="3766" y="294"/>
                    </a:lnTo>
                    <a:lnTo>
                      <a:pt x="3808" y="210"/>
                    </a:lnTo>
                    <a:lnTo>
                      <a:pt x="3871" y="147"/>
                    </a:lnTo>
                    <a:lnTo>
                      <a:pt x="3808" y="106"/>
                    </a:lnTo>
                    <a:lnTo>
                      <a:pt x="3787" y="43"/>
                    </a:lnTo>
                    <a:lnTo>
                      <a:pt x="3620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3" name="Google Shape;2988;p82">
                <a:extLst>
                  <a:ext uri="{FF2B5EF4-FFF2-40B4-BE49-F238E27FC236}">
                    <a16:creationId xmlns:a16="http://schemas.microsoft.com/office/drawing/2014/main" id="{6D5F00EF-8CCF-B0E1-5EAF-78F50CB77377}"/>
                  </a:ext>
                </a:extLst>
              </p:cNvPr>
              <p:cNvSpPr/>
              <p:nvPr/>
            </p:nvSpPr>
            <p:spPr>
              <a:xfrm>
                <a:off x="5587700" y="3253200"/>
                <a:ext cx="145450" cy="131325"/>
              </a:xfrm>
              <a:custGeom>
                <a:avLst/>
                <a:gdLst/>
                <a:ahLst/>
                <a:cxnLst/>
                <a:rect l="l" t="t" r="r" b="b"/>
                <a:pathLst>
                  <a:path w="5818" h="5253" extrusionOk="0">
                    <a:moveTo>
                      <a:pt x="922" y="1"/>
                    </a:moveTo>
                    <a:lnTo>
                      <a:pt x="775" y="22"/>
                    </a:lnTo>
                    <a:lnTo>
                      <a:pt x="712" y="84"/>
                    </a:lnTo>
                    <a:lnTo>
                      <a:pt x="566" y="189"/>
                    </a:lnTo>
                    <a:lnTo>
                      <a:pt x="482" y="210"/>
                    </a:lnTo>
                    <a:lnTo>
                      <a:pt x="398" y="294"/>
                    </a:lnTo>
                    <a:lnTo>
                      <a:pt x="252" y="294"/>
                    </a:lnTo>
                    <a:lnTo>
                      <a:pt x="147" y="356"/>
                    </a:lnTo>
                    <a:lnTo>
                      <a:pt x="189" y="440"/>
                    </a:lnTo>
                    <a:lnTo>
                      <a:pt x="168" y="524"/>
                    </a:lnTo>
                    <a:lnTo>
                      <a:pt x="43" y="608"/>
                    </a:lnTo>
                    <a:lnTo>
                      <a:pt x="1" y="670"/>
                    </a:lnTo>
                    <a:lnTo>
                      <a:pt x="147" y="712"/>
                    </a:lnTo>
                    <a:lnTo>
                      <a:pt x="252" y="649"/>
                    </a:lnTo>
                    <a:lnTo>
                      <a:pt x="273" y="608"/>
                    </a:lnTo>
                    <a:lnTo>
                      <a:pt x="315" y="670"/>
                    </a:lnTo>
                    <a:lnTo>
                      <a:pt x="503" y="754"/>
                    </a:lnTo>
                    <a:lnTo>
                      <a:pt x="566" y="859"/>
                    </a:lnTo>
                    <a:lnTo>
                      <a:pt x="524" y="921"/>
                    </a:lnTo>
                    <a:lnTo>
                      <a:pt x="566" y="1047"/>
                    </a:lnTo>
                    <a:lnTo>
                      <a:pt x="691" y="1131"/>
                    </a:lnTo>
                    <a:lnTo>
                      <a:pt x="796" y="1152"/>
                    </a:lnTo>
                    <a:lnTo>
                      <a:pt x="901" y="1131"/>
                    </a:lnTo>
                    <a:lnTo>
                      <a:pt x="984" y="1172"/>
                    </a:lnTo>
                    <a:lnTo>
                      <a:pt x="1026" y="1131"/>
                    </a:lnTo>
                    <a:lnTo>
                      <a:pt x="1110" y="1152"/>
                    </a:lnTo>
                    <a:lnTo>
                      <a:pt x="1298" y="1131"/>
                    </a:lnTo>
                    <a:lnTo>
                      <a:pt x="1340" y="1152"/>
                    </a:lnTo>
                    <a:lnTo>
                      <a:pt x="1424" y="1131"/>
                    </a:lnTo>
                    <a:lnTo>
                      <a:pt x="1361" y="1068"/>
                    </a:lnTo>
                    <a:lnTo>
                      <a:pt x="1654" y="1089"/>
                    </a:lnTo>
                    <a:lnTo>
                      <a:pt x="1717" y="1172"/>
                    </a:lnTo>
                    <a:lnTo>
                      <a:pt x="1675" y="1298"/>
                    </a:lnTo>
                    <a:lnTo>
                      <a:pt x="1633" y="1277"/>
                    </a:lnTo>
                    <a:lnTo>
                      <a:pt x="1549" y="1361"/>
                    </a:lnTo>
                    <a:lnTo>
                      <a:pt x="1507" y="1465"/>
                    </a:lnTo>
                    <a:lnTo>
                      <a:pt x="1445" y="1361"/>
                    </a:lnTo>
                    <a:lnTo>
                      <a:pt x="1256" y="1277"/>
                    </a:lnTo>
                    <a:lnTo>
                      <a:pt x="1194" y="1298"/>
                    </a:lnTo>
                    <a:lnTo>
                      <a:pt x="1131" y="1465"/>
                    </a:lnTo>
                    <a:lnTo>
                      <a:pt x="1026" y="1507"/>
                    </a:lnTo>
                    <a:lnTo>
                      <a:pt x="922" y="1465"/>
                    </a:lnTo>
                    <a:lnTo>
                      <a:pt x="817" y="1465"/>
                    </a:lnTo>
                    <a:lnTo>
                      <a:pt x="775" y="1403"/>
                    </a:lnTo>
                    <a:lnTo>
                      <a:pt x="629" y="1444"/>
                    </a:lnTo>
                    <a:lnTo>
                      <a:pt x="566" y="1507"/>
                    </a:lnTo>
                    <a:lnTo>
                      <a:pt x="608" y="1570"/>
                    </a:lnTo>
                    <a:lnTo>
                      <a:pt x="733" y="1591"/>
                    </a:lnTo>
                    <a:lnTo>
                      <a:pt x="838" y="1654"/>
                    </a:lnTo>
                    <a:lnTo>
                      <a:pt x="901" y="1779"/>
                    </a:lnTo>
                    <a:lnTo>
                      <a:pt x="942" y="1821"/>
                    </a:lnTo>
                    <a:lnTo>
                      <a:pt x="1005" y="1800"/>
                    </a:lnTo>
                    <a:lnTo>
                      <a:pt x="1026" y="1884"/>
                    </a:lnTo>
                    <a:lnTo>
                      <a:pt x="1026" y="1968"/>
                    </a:lnTo>
                    <a:lnTo>
                      <a:pt x="984" y="1988"/>
                    </a:lnTo>
                    <a:lnTo>
                      <a:pt x="942" y="2072"/>
                    </a:lnTo>
                    <a:lnTo>
                      <a:pt x="1047" y="2240"/>
                    </a:lnTo>
                    <a:lnTo>
                      <a:pt x="1152" y="2281"/>
                    </a:lnTo>
                    <a:lnTo>
                      <a:pt x="1256" y="2240"/>
                    </a:lnTo>
                    <a:lnTo>
                      <a:pt x="1403" y="2114"/>
                    </a:lnTo>
                    <a:lnTo>
                      <a:pt x="1361" y="2009"/>
                    </a:lnTo>
                    <a:lnTo>
                      <a:pt x="1466" y="1863"/>
                    </a:lnTo>
                    <a:lnTo>
                      <a:pt x="1507" y="1821"/>
                    </a:lnTo>
                    <a:lnTo>
                      <a:pt x="1528" y="1758"/>
                    </a:lnTo>
                    <a:lnTo>
                      <a:pt x="1570" y="1612"/>
                    </a:lnTo>
                    <a:lnTo>
                      <a:pt x="1633" y="1507"/>
                    </a:lnTo>
                    <a:lnTo>
                      <a:pt x="1633" y="1654"/>
                    </a:lnTo>
                    <a:lnTo>
                      <a:pt x="1549" y="1716"/>
                    </a:lnTo>
                    <a:lnTo>
                      <a:pt x="1612" y="1863"/>
                    </a:lnTo>
                    <a:lnTo>
                      <a:pt x="1654" y="1988"/>
                    </a:lnTo>
                    <a:lnTo>
                      <a:pt x="1717" y="2072"/>
                    </a:lnTo>
                    <a:lnTo>
                      <a:pt x="1738" y="2009"/>
                    </a:lnTo>
                    <a:lnTo>
                      <a:pt x="1779" y="2009"/>
                    </a:lnTo>
                    <a:lnTo>
                      <a:pt x="1842" y="2030"/>
                    </a:lnTo>
                    <a:lnTo>
                      <a:pt x="1842" y="2135"/>
                    </a:lnTo>
                    <a:lnTo>
                      <a:pt x="1884" y="2093"/>
                    </a:lnTo>
                    <a:lnTo>
                      <a:pt x="1947" y="2093"/>
                    </a:lnTo>
                    <a:lnTo>
                      <a:pt x="1968" y="2135"/>
                    </a:lnTo>
                    <a:lnTo>
                      <a:pt x="2051" y="2177"/>
                    </a:lnTo>
                    <a:lnTo>
                      <a:pt x="2156" y="2135"/>
                    </a:lnTo>
                    <a:lnTo>
                      <a:pt x="2240" y="2135"/>
                    </a:lnTo>
                    <a:lnTo>
                      <a:pt x="2240" y="2177"/>
                    </a:lnTo>
                    <a:lnTo>
                      <a:pt x="2093" y="2177"/>
                    </a:lnTo>
                    <a:lnTo>
                      <a:pt x="2093" y="2281"/>
                    </a:lnTo>
                    <a:lnTo>
                      <a:pt x="2240" y="2302"/>
                    </a:lnTo>
                    <a:lnTo>
                      <a:pt x="2240" y="2323"/>
                    </a:lnTo>
                    <a:lnTo>
                      <a:pt x="2261" y="2386"/>
                    </a:lnTo>
                    <a:lnTo>
                      <a:pt x="2407" y="2449"/>
                    </a:lnTo>
                    <a:lnTo>
                      <a:pt x="2575" y="2449"/>
                    </a:lnTo>
                    <a:lnTo>
                      <a:pt x="2930" y="2553"/>
                    </a:lnTo>
                    <a:lnTo>
                      <a:pt x="3286" y="2658"/>
                    </a:lnTo>
                    <a:lnTo>
                      <a:pt x="3391" y="2658"/>
                    </a:lnTo>
                    <a:lnTo>
                      <a:pt x="3537" y="2721"/>
                    </a:lnTo>
                    <a:lnTo>
                      <a:pt x="3558" y="2825"/>
                    </a:lnTo>
                    <a:lnTo>
                      <a:pt x="3725" y="2867"/>
                    </a:lnTo>
                    <a:lnTo>
                      <a:pt x="3830" y="2867"/>
                    </a:lnTo>
                    <a:lnTo>
                      <a:pt x="3914" y="2825"/>
                    </a:lnTo>
                    <a:lnTo>
                      <a:pt x="3914" y="2825"/>
                    </a:lnTo>
                    <a:lnTo>
                      <a:pt x="3830" y="2951"/>
                    </a:lnTo>
                    <a:lnTo>
                      <a:pt x="3851" y="2972"/>
                    </a:lnTo>
                    <a:lnTo>
                      <a:pt x="3935" y="2951"/>
                    </a:lnTo>
                    <a:lnTo>
                      <a:pt x="3955" y="3014"/>
                    </a:lnTo>
                    <a:lnTo>
                      <a:pt x="4081" y="2972"/>
                    </a:lnTo>
                    <a:lnTo>
                      <a:pt x="4018" y="3035"/>
                    </a:lnTo>
                    <a:lnTo>
                      <a:pt x="4060" y="3076"/>
                    </a:lnTo>
                    <a:lnTo>
                      <a:pt x="4039" y="3139"/>
                    </a:lnTo>
                    <a:lnTo>
                      <a:pt x="4081" y="3181"/>
                    </a:lnTo>
                    <a:lnTo>
                      <a:pt x="4186" y="3160"/>
                    </a:lnTo>
                    <a:lnTo>
                      <a:pt x="4081" y="3265"/>
                    </a:lnTo>
                    <a:lnTo>
                      <a:pt x="4081" y="3328"/>
                    </a:lnTo>
                    <a:lnTo>
                      <a:pt x="4227" y="3453"/>
                    </a:lnTo>
                    <a:lnTo>
                      <a:pt x="4186" y="3558"/>
                    </a:lnTo>
                    <a:lnTo>
                      <a:pt x="4227" y="3641"/>
                    </a:lnTo>
                    <a:lnTo>
                      <a:pt x="4332" y="3704"/>
                    </a:lnTo>
                    <a:lnTo>
                      <a:pt x="4479" y="3809"/>
                    </a:lnTo>
                    <a:lnTo>
                      <a:pt x="4499" y="3872"/>
                    </a:lnTo>
                    <a:lnTo>
                      <a:pt x="4374" y="3872"/>
                    </a:lnTo>
                    <a:lnTo>
                      <a:pt x="4353" y="3955"/>
                    </a:lnTo>
                    <a:lnTo>
                      <a:pt x="4437" y="4018"/>
                    </a:lnTo>
                    <a:lnTo>
                      <a:pt x="4541" y="4081"/>
                    </a:lnTo>
                    <a:lnTo>
                      <a:pt x="4667" y="4060"/>
                    </a:lnTo>
                    <a:lnTo>
                      <a:pt x="4751" y="4081"/>
                    </a:lnTo>
                    <a:lnTo>
                      <a:pt x="4688" y="4081"/>
                    </a:lnTo>
                    <a:lnTo>
                      <a:pt x="4562" y="4123"/>
                    </a:lnTo>
                    <a:lnTo>
                      <a:pt x="4499" y="4102"/>
                    </a:lnTo>
                    <a:lnTo>
                      <a:pt x="4458" y="4123"/>
                    </a:lnTo>
                    <a:lnTo>
                      <a:pt x="4499" y="4206"/>
                    </a:lnTo>
                    <a:lnTo>
                      <a:pt x="4583" y="4227"/>
                    </a:lnTo>
                    <a:lnTo>
                      <a:pt x="4562" y="4395"/>
                    </a:lnTo>
                    <a:lnTo>
                      <a:pt x="4541" y="4416"/>
                    </a:lnTo>
                    <a:lnTo>
                      <a:pt x="4541" y="4499"/>
                    </a:lnTo>
                    <a:lnTo>
                      <a:pt x="4499" y="4583"/>
                    </a:lnTo>
                    <a:lnTo>
                      <a:pt x="4458" y="4604"/>
                    </a:lnTo>
                    <a:lnTo>
                      <a:pt x="4541" y="4709"/>
                    </a:lnTo>
                    <a:lnTo>
                      <a:pt x="4667" y="4625"/>
                    </a:lnTo>
                    <a:lnTo>
                      <a:pt x="4709" y="4688"/>
                    </a:lnTo>
                    <a:lnTo>
                      <a:pt x="4792" y="4688"/>
                    </a:lnTo>
                    <a:lnTo>
                      <a:pt x="4897" y="4625"/>
                    </a:lnTo>
                    <a:lnTo>
                      <a:pt x="5064" y="4625"/>
                    </a:lnTo>
                    <a:lnTo>
                      <a:pt x="5127" y="4583"/>
                    </a:lnTo>
                    <a:lnTo>
                      <a:pt x="5169" y="4478"/>
                    </a:lnTo>
                    <a:lnTo>
                      <a:pt x="5169" y="4583"/>
                    </a:lnTo>
                    <a:lnTo>
                      <a:pt x="5106" y="4688"/>
                    </a:lnTo>
                    <a:lnTo>
                      <a:pt x="5127" y="4750"/>
                    </a:lnTo>
                    <a:lnTo>
                      <a:pt x="5190" y="4792"/>
                    </a:lnTo>
                    <a:lnTo>
                      <a:pt x="5316" y="4897"/>
                    </a:lnTo>
                    <a:lnTo>
                      <a:pt x="5295" y="4939"/>
                    </a:lnTo>
                    <a:lnTo>
                      <a:pt x="5336" y="5022"/>
                    </a:lnTo>
                    <a:lnTo>
                      <a:pt x="5504" y="5211"/>
                    </a:lnTo>
                    <a:lnTo>
                      <a:pt x="5629" y="5232"/>
                    </a:lnTo>
                    <a:lnTo>
                      <a:pt x="5692" y="5253"/>
                    </a:lnTo>
                    <a:lnTo>
                      <a:pt x="5713" y="3851"/>
                    </a:lnTo>
                    <a:lnTo>
                      <a:pt x="5713" y="3788"/>
                    </a:lnTo>
                    <a:lnTo>
                      <a:pt x="5713" y="3704"/>
                    </a:lnTo>
                    <a:lnTo>
                      <a:pt x="5734" y="3537"/>
                    </a:lnTo>
                    <a:lnTo>
                      <a:pt x="5818" y="1382"/>
                    </a:lnTo>
                    <a:lnTo>
                      <a:pt x="5713" y="1403"/>
                    </a:lnTo>
                    <a:lnTo>
                      <a:pt x="5629" y="1382"/>
                    </a:lnTo>
                    <a:lnTo>
                      <a:pt x="5629" y="1298"/>
                    </a:lnTo>
                    <a:lnTo>
                      <a:pt x="5650" y="1256"/>
                    </a:lnTo>
                    <a:lnTo>
                      <a:pt x="5546" y="1193"/>
                    </a:lnTo>
                    <a:lnTo>
                      <a:pt x="5441" y="1193"/>
                    </a:lnTo>
                    <a:lnTo>
                      <a:pt x="5316" y="1172"/>
                    </a:lnTo>
                    <a:lnTo>
                      <a:pt x="5232" y="1152"/>
                    </a:lnTo>
                    <a:lnTo>
                      <a:pt x="5169" y="1172"/>
                    </a:lnTo>
                    <a:lnTo>
                      <a:pt x="4813" y="1026"/>
                    </a:lnTo>
                    <a:lnTo>
                      <a:pt x="4667" y="984"/>
                    </a:lnTo>
                    <a:lnTo>
                      <a:pt x="4562" y="963"/>
                    </a:lnTo>
                    <a:lnTo>
                      <a:pt x="4458" y="880"/>
                    </a:lnTo>
                    <a:lnTo>
                      <a:pt x="4248" y="838"/>
                    </a:lnTo>
                    <a:lnTo>
                      <a:pt x="4060" y="754"/>
                    </a:lnTo>
                    <a:lnTo>
                      <a:pt x="3976" y="670"/>
                    </a:lnTo>
                    <a:lnTo>
                      <a:pt x="3830" y="649"/>
                    </a:lnTo>
                    <a:lnTo>
                      <a:pt x="3537" y="838"/>
                    </a:lnTo>
                    <a:lnTo>
                      <a:pt x="3537" y="880"/>
                    </a:lnTo>
                    <a:lnTo>
                      <a:pt x="3600" y="984"/>
                    </a:lnTo>
                    <a:lnTo>
                      <a:pt x="3558" y="1068"/>
                    </a:lnTo>
                    <a:lnTo>
                      <a:pt x="3391" y="1089"/>
                    </a:lnTo>
                    <a:lnTo>
                      <a:pt x="3286" y="1131"/>
                    </a:lnTo>
                    <a:lnTo>
                      <a:pt x="3223" y="1131"/>
                    </a:lnTo>
                    <a:lnTo>
                      <a:pt x="3181" y="1089"/>
                    </a:lnTo>
                    <a:lnTo>
                      <a:pt x="3119" y="1172"/>
                    </a:lnTo>
                    <a:lnTo>
                      <a:pt x="3119" y="1277"/>
                    </a:lnTo>
                    <a:lnTo>
                      <a:pt x="2993" y="1340"/>
                    </a:lnTo>
                    <a:lnTo>
                      <a:pt x="2888" y="1361"/>
                    </a:lnTo>
                    <a:lnTo>
                      <a:pt x="2805" y="1465"/>
                    </a:lnTo>
                    <a:lnTo>
                      <a:pt x="2805" y="1612"/>
                    </a:lnTo>
                    <a:lnTo>
                      <a:pt x="2763" y="1654"/>
                    </a:lnTo>
                    <a:lnTo>
                      <a:pt x="2700" y="1696"/>
                    </a:lnTo>
                    <a:lnTo>
                      <a:pt x="2658" y="1800"/>
                    </a:lnTo>
                    <a:lnTo>
                      <a:pt x="2554" y="1821"/>
                    </a:lnTo>
                    <a:lnTo>
                      <a:pt x="2449" y="1821"/>
                    </a:lnTo>
                    <a:lnTo>
                      <a:pt x="2386" y="1779"/>
                    </a:lnTo>
                    <a:lnTo>
                      <a:pt x="2261" y="1675"/>
                    </a:lnTo>
                    <a:lnTo>
                      <a:pt x="2240" y="1570"/>
                    </a:lnTo>
                    <a:lnTo>
                      <a:pt x="2177" y="1591"/>
                    </a:lnTo>
                    <a:lnTo>
                      <a:pt x="2156" y="1465"/>
                    </a:lnTo>
                    <a:lnTo>
                      <a:pt x="2156" y="1361"/>
                    </a:lnTo>
                    <a:lnTo>
                      <a:pt x="2072" y="1298"/>
                    </a:lnTo>
                    <a:lnTo>
                      <a:pt x="2031" y="1382"/>
                    </a:lnTo>
                    <a:lnTo>
                      <a:pt x="2051" y="1507"/>
                    </a:lnTo>
                    <a:lnTo>
                      <a:pt x="1989" y="1507"/>
                    </a:lnTo>
                    <a:lnTo>
                      <a:pt x="1926" y="1444"/>
                    </a:lnTo>
                    <a:lnTo>
                      <a:pt x="1863" y="1298"/>
                    </a:lnTo>
                    <a:lnTo>
                      <a:pt x="1842" y="1047"/>
                    </a:lnTo>
                    <a:lnTo>
                      <a:pt x="1821" y="880"/>
                    </a:lnTo>
                    <a:lnTo>
                      <a:pt x="1863" y="775"/>
                    </a:lnTo>
                    <a:lnTo>
                      <a:pt x="1947" y="670"/>
                    </a:lnTo>
                    <a:lnTo>
                      <a:pt x="1884" y="566"/>
                    </a:lnTo>
                    <a:lnTo>
                      <a:pt x="1821" y="503"/>
                    </a:lnTo>
                    <a:lnTo>
                      <a:pt x="1821" y="335"/>
                    </a:lnTo>
                    <a:lnTo>
                      <a:pt x="1842" y="294"/>
                    </a:lnTo>
                    <a:lnTo>
                      <a:pt x="1779" y="231"/>
                    </a:lnTo>
                    <a:lnTo>
                      <a:pt x="1612" y="210"/>
                    </a:lnTo>
                    <a:lnTo>
                      <a:pt x="1424" y="231"/>
                    </a:lnTo>
                    <a:lnTo>
                      <a:pt x="1235" y="105"/>
                    </a:lnTo>
                    <a:lnTo>
                      <a:pt x="922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4" name="Google Shape;2989;p82">
                <a:extLst>
                  <a:ext uri="{FF2B5EF4-FFF2-40B4-BE49-F238E27FC236}">
                    <a16:creationId xmlns:a16="http://schemas.microsoft.com/office/drawing/2014/main" id="{5B2463D9-0B58-E7C8-72A0-6BA9EB6944EC}"/>
                  </a:ext>
                </a:extLst>
              </p:cNvPr>
              <p:cNvSpPr/>
              <p:nvPr/>
            </p:nvSpPr>
            <p:spPr>
              <a:xfrm>
                <a:off x="5268100" y="3181025"/>
                <a:ext cx="143350" cy="129750"/>
              </a:xfrm>
              <a:custGeom>
                <a:avLst/>
                <a:gdLst/>
                <a:ahLst/>
                <a:cxnLst/>
                <a:rect l="l" t="t" r="r" b="b"/>
                <a:pathLst>
                  <a:path w="5734" h="5190" extrusionOk="0">
                    <a:moveTo>
                      <a:pt x="4060" y="0"/>
                    </a:moveTo>
                    <a:lnTo>
                      <a:pt x="3955" y="147"/>
                    </a:lnTo>
                    <a:lnTo>
                      <a:pt x="3955" y="209"/>
                    </a:lnTo>
                    <a:lnTo>
                      <a:pt x="3892" y="314"/>
                    </a:lnTo>
                    <a:lnTo>
                      <a:pt x="3892" y="398"/>
                    </a:lnTo>
                    <a:lnTo>
                      <a:pt x="3767" y="837"/>
                    </a:lnTo>
                    <a:lnTo>
                      <a:pt x="3579" y="1109"/>
                    </a:lnTo>
                    <a:lnTo>
                      <a:pt x="3516" y="1360"/>
                    </a:lnTo>
                    <a:lnTo>
                      <a:pt x="3265" y="1716"/>
                    </a:lnTo>
                    <a:lnTo>
                      <a:pt x="3307" y="1779"/>
                    </a:lnTo>
                    <a:lnTo>
                      <a:pt x="3014" y="1842"/>
                    </a:lnTo>
                    <a:lnTo>
                      <a:pt x="2783" y="1967"/>
                    </a:lnTo>
                    <a:lnTo>
                      <a:pt x="2637" y="1967"/>
                    </a:lnTo>
                    <a:lnTo>
                      <a:pt x="2595" y="1883"/>
                    </a:lnTo>
                    <a:lnTo>
                      <a:pt x="2470" y="1842"/>
                    </a:lnTo>
                    <a:lnTo>
                      <a:pt x="2177" y="1842"/>
                    </a:lnTo>
                    <a:lnTo>
                      <a:pt x="2093" y="1925"/>
                    </a:lnTo>
                    <a:lnTo>
                      <a:pt x="1758" y="2051"/>
                    </a:lnTo>
                    <a:lnTo>
                      <a:pt x="1444" y="2030"/>
                    </a:lnTo>
                    <a:lnTo>
                      <a:pt x="1361" y="2072"/>
                    </a:lnTo>
                    <a:lnTo>
                      <a:pt x="1235" y="2051"/>
                    </a:lnTo>
                    <a:lnTo>
                      <a:pt x="1214" y="2134"/>
                    </a:lnTo>
                    <a:lnTo>
                      <a:pt x="1047" y="2176"/>
                    </a:lnTo>
                    <a:lnTo>
                      <a:pt x="942" y="2155"/>
                    </a:lnTo>
                    <a:lnTo>
                      <a:pt x="921" y="2051"/>
                    </a:lnTo>
                    <a:lnTo>
                      <a:pt x="796" y="1946"/>
                    </a:lnTo>
                    <a:lnTo>
                      <a:pt x="754" y="1883"/>
                    </a:lnTo>
                    <a:lnTo>
                      <a:pt x="566" y="1758"/>
                    </a:lnTo>
                    <a:lnTo>
                      <a:pt x="440" y="1549"/>
                    </a:lnTo>
                    <a:lnTo>
                      <a:pt x="377" y="1570"/>
                    </a:lnTo>
                    <a:lnTo>
                      <a:pt x="314" y="1653"/>
                    </a:lnTo>
                    <a:lnTo>
                      <a:pt x="168" y="1842"/>
                    </a:lnTo>
                    <a:lnTo>
                      <a:pt x="84" y="1988"/>
                    </a:lnTo>
                    <a:lnTo>
                      <a:pt x="84" y="2072"/>
                    </a:lnTo>
                    <a:lnTo>
                      <a:pt x="105" y="2155"/>
                    </a:lnTo>
                    <a:lnTo>
                      <a:pt x="84" y="2239"/>
                    </a:lnTo>
                    <a:lnTo>
                      <a:pt x="1" y="2281"/>
                    </a:lnTo>
                    <a:lnTo>
                      <a:pt x="22" y="2490"/>
                    </a:lnTo>
                    <a:lnTo>
                      <a:pt x="210" y="2699"/>
                    </a:lnTo>
                    <a:lnTo>
                      <a:pt x="231" y="2804"/>
                    </a:lnTo>
                    <a:lnTo>
                      <a:pt x="189" y="2762"/>
                    </a:lnTo>
                    <a:lnTo>
                      <a:pt x="168" y="2804"/>
                    </a:lnTo>
                    <a:lnTo>
                      <a:pt x="210" y="2930"/>
                    </a:lnTo>
                    <a:lnTo>
                      <a:pt x="335" y="2971"/>
                    </a:lnTo>
                    <a:lnTo>
                      <a:pt x="419" y="2971"/>
                    </a:lnTo>
                    <a:lnTo>
                      <a:pt x="607" y="2909"/>
                    </a:lnTo>
                    <a:lnTo>
                      <a:pt x="733" y="2825"/>
                    </a:lnTo>
                    <a:lnTo>
                      <a:pt x="838" y="2867"/>
                    </a:lnTo>
                    <a:lnTo>
                      <a:pt x="733" y="2867"/>
                    </a:lnTo>
                    <a:lnTo>
                      <a:pt x="607" y="2971"/>
                    </a:lnTo>
                    <a:lnTo>
                      <a:pt x="398" y="3013"/>
                    </a:lnTo>
                    <a:lnTo>
                      <a:pt x="314" y="3097"/>
                    </a:lnTo>
                    <a:lnTo>
                      <a:pt x="210" y="3097"/>
                    </a:lnTo>
                    <a:lnTo>
                      <a:pt x="210" y="3139"/>
                    </a:lnTo>
                    <a:lnTo>
                      <a:pt x="335" y="3181"/>
                    </a:lnTo>
                    <a:lnTo>
                      <a:pt x="503" y="3243"/>
                    </a:lnTo>
                    <a:lnTo>
                      <a:pt x="649" y="3411"/>
                    </a:lnTo>
                    <a:lnTo>
                      <a:pt x="712" y="3515"/>
                    </a:lnTo>
                    <a:lnTo>
                      <a:pt x="733" y="3620"/>
                    </a:lnTo>
                    <a:lnTo>
                      <a:pt x="649" y="3746"/>
                    </a:lnTo>
                    <a:lnTo>
                      <a:pt x="566" y="3829"/>
                    </a:lnTo>
                    <a:lnTo>
                      <a:pt x="607" y="3871"/>
                    </a:lnTo>
                    <a:lnTo>
                      <a:pt x="712" y="3955"/>
                    </a:lnTo>
                    <a:lnTo>
                      <a:pt x="733" y="4227"/>
                    </a:lnTo>
                    <a:lnTo>
                      <a:pt x="733" y="4352"/>
                    </a:lnTo>
                    <a:lnTo>
                      <a:pt x="817" y="4499"/>
                    </a:lnTo>
                    <a:lnTo>
                      <a:pt x="858" y="4499"/>
                    </a:lnTo>
                    <a:lnTo>
                      <a:pt x="963" y="4436"/>
                    </a:lnTo>
                    <a:lnTo>
                      <a:pt x="1005" y="4499"/>
                    </a:lnTo>
                    <a:lnTo>
                      <a:pt x="1130" y="4499"/>
                    </a:lnTo>
                    <a:lnTo>
                      <a:pt x="1214" y="4541"/>
                    </a:lnTo>
                    <a:lnTo>
                      <a:pt x="1361" y="4541"/>
                    </a:lnTo>
                    <a:lnTo>
                      <a:pt x="1444" y="4457"/>
                    </a:lnTo>
                    <a:lnTo>
                      <a:pt x="1528" y="4499"/>
                    </a:lnTo>
                    <a:lnTo>
                      <a:pt x="1591" y="4457"/>
                    </a:lnTo>
                    <a:lnTo>
                      <a:pt x="1654" y="4352"/>
                    </a:lnTo>
                    <a:lnTo>
                      <a:pt x="1654" y="4290"/>
                    </a:lnTo>
                    <a:lnTo>
                      <a:pt x="1674" y="4373"/>
                    </a:lnTo>
                    <a:lnTo>
                      <a:pt x="1654" y="4478"/>
                    </a:lnTo>
                    <a:lnTo>
                      <a:pt x="1695" y="4603"/>
                    </a:lnTo>
                    <a:lnTo>
                      <a:pt x="1737" y="4792"/>
                    </a:lnTo>
                    <a:lnTo>
                      <a:pt x="1695" y="4896"/>
                    </a:lnTo>
                    <a:lnTo>
                      <a:pt x="1779" y="4896"/>
                    </a:lnTo>
                    <a:lnTo>
                      <a:pt x="1905" y="4750"/>
                    </a:lnTo>
                    <a:lnTo>
                      <a:pt x="1988" y="4708"/>
                    </a:lnTo>
                    <a:lnTo>
                      <a:pt x="2051" y="4771"/>
                    </a:lnTo>
                    <a:lnTo>
                      <a:pt x="2114" y="4750"/>
                    </a:lnTo>
                    <a:lnTo>
                      <a:pt x="2135" y="4687"/>
                    </a:lnTo>
                    <a:lnTo>
                      <a:pt x="2302" y="4687"/>
                    </a:lnTo>
                    <a:lnTo>
                      <a:pt x="2386" y="4583"/>
                    </a:lnTo>
                    <a:lnTo>
                      <a:pt x="2428" y="4583"/>
                    </a:lnTo>
                    <a:lnTo>
                      <a:pt x="2532" y="4645"/>
                    </a:lnTo>
                    <a:lnTo>
                      <a:pt x="2616" y="4583"/>
                    </a:lnTo>
                    <a:lnTo>
                      <a:pt x="2658" y="4645"/>
                    </a:lnTo>
                    <a:lnTo>
                      <a:pt x="2658" y="4750"/>
                    </a:lnTo>
                    <a:lnTo>
                      <a:pt x="2721" y="4792"/>
                    </a:lnTo>
                    <a:lnTo>
                      <a:pt x="2825" y="4813"/>
                    </a:lnTo>
                    <a:lnTo>
                      <a:pt x="2804" y="4750"/>
                    </a:lnTo>
                    <a:lnTo>
                      <a:pt x="2825" y="4666"/>
                    </a:lnTo>
                    <a:lnTo>
                      <a:pt x="2888" y="4750"/>
                    </a:lnTo>
                    <a:lnTo>
                      <a:pt x="2993" y="4771"/>
                    </a:lnTo>
                    <a:lnTo>
                      <a:pt x="3035" y="4750"/>
                    </a:lnTo>
                    <a:lnTo>
                      <a:pt x="3097" y="4813"/>
                    </a:lnTo>
                    <a:lnTo>
                      <a:pt x="3139" y="4792"/>
                    </a:lnTo>
                    <a:lnTo>
                      <a:pt x="3160" y="4855"/>
                    </a:lnTo>
                    <a:lnTo>
                      <a:pt x="3223" y="4917"/>
                    </a:lnTo>
                    <a:lnTo>
                      <a:pt x="3181" y="5022"/>
                    </a:lnTo>
                    <a:lnTo>
                      <a:pt x="3244" y="5189"/>
                    </a:lnTo>
                    <a:lnTo>
                      <a:pt x="3348" y="5168"/>
                    </a:lnTo>
                    <a:lnTo>
                      <a:pt x="3579" y="5064"/>
                    </a:lnTo>
                    <a:lnTo>
                      <a:pt x="3746" y="5022"/>
                    </a:lnTo>
                    <a:lnTo>
                      <a:pt x="3955" y="4896"/>
                    </a:lnTo>
                    <a:lnTo>
                      <a:pt x="4060" y="4666"/>
                    </a:lnTo>
                    <a:lnTo>
                      <a:pt x="4060" y="4583"/>
                    </a:lnTo>
                    <a:lnTo>
                      <a:pt x="4102" y="4457"/>
                    </a:lnTo>
                    <a:lnTo>
                      <a:pt x="4143" y="4478"/>
                    </a:lnTo>
                    <a:lnTo>
                      <a:pt x="4185" y="4478"/>
                    </a:lnTo>
                    <a:lnTo>
                      <a:pt x="4269" y="4290"/>
                    </a:lnTo>
                    <a:lnTo>
                      <a:pt x="4227" y="4269"/>
                    </a:lnTo>
                    <a:lnTo>
                      <a:pt x="4185" y="4227"/>
                    </a:lnTo>
                    <a:lnTo>
                      <a:pt x="4185" y="4164"/>
                    </a:lnTo>
                    <a:lnTo>
                      <a:pt x="4206" y="4185"/>
                    </a:lnTo>
                    <a:lnTo>
                      <a:pt x="4290" y="4227"/>
                    </a:lnTo>
                    <a:lnTo>
                      <a:pt x="4353" y="4143"/>
                    </a:lnTo>
                    <a:lnTo>
                      <a:pt x="4311" y="4059"/>
                    </a:lnTo>
                    <a:lnTo>
                      <a:pt x="4269" y="4059"/>
                    </a:lnTo>
                    <a:lnTo>
                      <a:pt x="4206" y="4039"/>
                    </a:lnTo>
                    <a:lnTo>
                      <a:pt x="4290" y="3976"/>
                    </a:lnTo>
                    <a:lnTo>
                      <a:pt x="4290" y="3871"/>
                    </a:lnTo>
                    <a:lnTo>
                      <a:pt x="4143" y="3871"/>
                    </a:lnTo>
                    <a:lnTo>
                      <a:pt x="4185" y="3808"/>
                    </a:lnTo>
                    <a:lnTo>
                      <a:pt x="4164" y="3746"/>
                    </a:lnTo>
                    <a:lnTo>
                      <a:pt x="4164" y="3746"/>
                    </a:lnTo>
                    <a:lnTo>
                      <a:pt x="4227" y="3767"/>
                    </a:lnTo>
                    <a:lnTo>
                      <a:pt x="4353" y="3725"/>
                    </a:lnTo>
                    <a:lnTo>
                      <a:pt x="4374" y="3620"/>
                    </a:lnTo>
                    <a:lnTo>
                      <a:pt x="4457" y="3515"/>
                    </a:lnTo>
                    <a:lnTo>
                      <a:pt x="4478" y="3390"/>
                    </a:lnTo>
                    <a:lnTo>
                      <a:pt x="4457" y="3306"/>
                    </a:lnTo>
                    <a:lnTo>
                      <a:pt x="4499" y="3348"/>
                    </a:lnTo>
                    <a:lnTo>
                      <a:pt x="4562" y="3453"/>
                    </a:lnTo>
                    <a:lnTo>
                      <a:pt x="4625" y="3348"/>
                    </a:lnTo>
                    <a:lnTo>
                      <a:pt x="4708" y="3243"/>
                    </a:lnTo>
                    <a:lnTo>
                      <a:pt x="4667" y="3097"/>
                    </a:lnTo>
                    <a:lnTo>
                      <a:pt x="4813" y="2971"/>
                    </a:lnTo>
                    <a:lnTo>
                      <a:pt x="4834" y="2783"/>
                    </a:lnTo>
                    <a:lnTo>
                      <a:pt x="4897" y="2699"/>
                    </a:lnTo>
                    <a:lnTo>
                      <a:pt x="4918" y="2469"/>
                    </a:lnTo>
                    <a:lnTo>
                      <a:pt x="4980" y="2406"/>
                    </a:lnTo>
                    <a:lnTo>
                      <a:pt x="4980" y="2344"/>
                    </a:lnTo>
                    <a:lnTo>
                      <a:pt x="5106" y="2197"/>
                    </a:lnTo>
                    <a:lnTo>
                      <a:pt x="5148" y="2281"/>
                    </a:lnTo>
                    <a:lnTo>
                      <a:pt x="5190" y="2239"/>
                    </a:lnTo>
                    <a:lnTo>
                      <a:pt x="5148" y="2072"/>
                    </a:lnTo>
                    <a:lnTo>
                      <a:pt x="5148" y="2072"/>
                    </a:lnTo>
                    <a:lnTo>
                      <a:pt x="5336" y="2260"/>
                    </a:lnTo>
                    <a:lnTo>
                      <a:pt x="5462" y="2260"/>
                    </a:lnTo>
                    <a:lnTo>
                      <a:pt x="5545" y="2197"/>
                    </a:lnTo>
                    <a:lnTo>
                      <a:pt x="5629" y="2239"/>
                    </a:lnTo>
                    <a:lnTo>
                      <a:pt x="5713" y="2197"/>
                    </a:lnTo>
                    <a:lnTo>
                      <a:pt x="5734" y="2093"/>
                    </a:lnTo>
                    <a:lnTo>
                      <a:pt x="5629" y="2072"/>
                    </a:lnTo>
                    <a:lnTo>
                      <a:pt x="5608" y="2030"/>
                    </a:lnTo>
                    <a:lnTo>
                      <a:pt x="5503" y="1883"/>
                    </a:lnTo>
                    <a:lnTo>
                      <a:pt x="5420" y="1883"/>
                    </a:lnTo>
                    <a:lnTo>
                      <a:pt x="5190" y="1674"/>
                    </a:lnTo>
                    <a:lnTo>
                      <a:pt x="5106" y="1632"/>
                    </a:lnTo>
                    <a:lnTo>
                      <a:pt x="5085" y="1528"/>
                    </a:lnTo>
                    <a:lnTo>
                      <a:pt x="5022" y="1465"/>
                    </a:lnTo>
                    <a:lnTo>
                      <a:pt x="5043" y="1423"/>
                    </a:lnTo>
                    <a:lnTo>
                      <a:pt x="5190" y="1360"/>
                    </a:lnTo>
                    <a:lnTo>
                      <a:pt x="5231" y="1256"/>
                    </a:lnTo>
                    <a:lnTo>
                      <a:pt x="5148" y="1193"/>
                    </a:lnTo>
                    <a:lnTo>
                      <a:pt x="4980" y="1005"/>
                    </a:lnTo>
                    <a:lnTo>
                      <a:pt x="4918" y="879"/>
                    </a:lnTo>
                    <a:lnTo>
                      <a:pt x="4834" y="795"/>
                    </a:lnTo>
                    <a:lnTo>
                      <a:pt x="4876" y="712"/>
                    </a:lnTo>
                    <a:lnTo>
                      <a:pt x="4918" y="691"/>
                    </a:lnTo>
                    <a:lnTo>
                      <a:pt x="4918" y="628"/>
                    </a:lnTo>
                    <a:lnTo>
                      <a:pt x="4876" y="607"/>
                    </a:lnTo>
                    <a:lnTo>
                      <a:pt x="4750" y="482"/>
                    </a:lnTo>
                    <a:lnTo>
                      <a:pt x="4813" y="461"/>
                    </a:lnTo>
                    <a:lnTo>
                      <a:pt x="4939" y="482"/>
                    </a:lnTo>
                    <a:lnTo>
                      <a:pt x="5085" y="461"/>
                    </a:lnTo>
                    <a:lnTo>
                      <a:pt x="4980" y="314"/>
                    </a:lnTo>
                    <a:lnTo>
                      <a:pt x="4834" y="272"/>
                    </a:lnTo>
                    <a:lnTo>
                      <a:pt x="4897" y="209"/>
                    </a:lnTo>
                    <a:lnTo>
                      <a:pt x="4876" y="168"/>
                    </a:lnTo>
                    <a:lnTo>
                      <a:pt x="4939" y="147"/>
                    </a:lnTo>
                    <a:lnTo>
                      <a:pt x="4939" y="105"/>
                    </a:lnTo>
                    <a:lnTo>
                      <a:pt x="4813" y="84"/>
                    </a:lnTo>
                    <a:lnTo>
                      <a:pt x="4667" y="84"/>
                    </a:lnTo>
                    <a:lnTo>
                      <a:pt x="4604" y="42"/>
                    </a:lnTo>
                    <a:lnTo>
                      <a:pt x="4164" y="42"/>
                    </a:lnTo>
                    <a:lnTo>
                      <a:pt x="406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5" name="Google Shape;2990;p82">
                <a:extLst>
                  <a:ext uri="{FF2B5EF4-FFF2-40B4-BE49-F238E27FC236}">
                    <a16:creationId xmlns:a16="http://schemas.microsoft.com/office/drawing/2014/main" id="{97C3A290-22BC-DCD0-C67A-2437A2BC3BB3}"/>
                  </a:ext>
                </a:extLst>
              </p:cNvPr>
              <p:cNvSpPr/>
              <p:nvPr/>
            </p:nvSpPr>
            <p:spPr>
              <a:xfrm>
                <a:off x="5068275" y="3161675"/>
                <a:ext cx="431050" cy="221800"/>
              </a:xfrm>
              <a:custGeom>
                <a:avLst/>
                <a:gdLst/>
                <a:ahLst/>
                <a:cxnLst/>
                <a:rect l="l" t="t" r="r" b="b"/>
                <a:pathLst>
                  <a:path w="17242" h="8872" extrusionOk="0">
                    <a:moveTo>
                      <a:pt x="16991" y="8202"/>
                    </a:moveTo>
                    <a:lnTo>
                      <a:pt x="16886" y="8265"/>
                    </a:lnTo>
                    <a:lnTo>
                      <a:pt x="16928" y="8286"/>
                    </a:lnTo>
                    <a:lnTo>
                      <a:pt x="16907" y="8307"/>
                    </a:lnTo>
                    <a:cubicBezTo>
                      <a:pt x="16886" y="8307"/>
                      <a:pt x="16823" y="8349"/>
                      <a:pt x="16802" y="8349"/>
                    </a:cubicBezTo>
                    <a:lnTo>
                      <a:pt x="16802" y="8307"/>
                    </a:lnTo>
                    <a:lnTo>
                      <a:pt x="16782" y="8349"/>
                    </a:lnTo>
                    <a:cubicBezTo>
                      <a:pt x="16677" y="8370"/>
                      <a:pt x="16572" y="8370"/>
                      <a:pt x="16489" y="8390"/>
                    </a:cubicBezTo>
                    <a:lnTo>
                      <a:pt x="16593" y="8286"/>
                    </a:lnTo>
                    <a:lnTo>
                      <a:pt x="16551" y="8265"/>
                    </a:lnTo>
                    <a:lnTo>
                      <a:pt x="16468" y="8307"/>
                    </a:lnTo>
                    <a:lnTo>
                      <a:pt x="16384" y="8307"/>
                    </a:lnTo>
                    <a:lnTo>
                      <a:pt x="16342" y="8349"/>
                    </a:lnTo>
                    <a:lnTo>
                      <a:pt x="16363" y="8390"/>
                    </a:lnTo>
                    <a:lnTo>
                      <a:pt x="16300" y="8453"/>
                    </a:lnTo>
                    <a:lnTo>
                      <a:pt x="16196" y="8453"/>
                    </a:lnTo>
                    <a:lnTo>
                      <a:pt x="16258" y="8495"/>
                    </a:lnTo>
                    <a:lnTo>
                      <a:pt x="16384" y="8474"/>
                    </a:lnTo>
                    <a:lnTo>
                      <a:pt x="16447" y="8411"/>
                    </a:lnTo>
                    <a:cubicBezTo>
                      <a:pt x="16489" y="8411"/>
                      <a:pt x="16551" y="8411"/>
                      <a:pt x="16614" y="8390"/>
                    </a:cubicBezTo>
                    <a:lnTo>
                      <a:pt x="16614" y="8390"/>
                    </a:lnTo>
                    <a:lnTo>
                      <a:pt x="16593" y="8411"/>
                    </a:lnTo>
                    <a:lnTo>
                      <a:pt x="16677" y="8411"/>
                    </a:lnTo>
                    <a:lnTo>
                      <a:pt x="16719" y="8474"/>
                    </a:lnTo>
                    <a:lnTo>
                      <a:pt x="16802" y="8370"/>
                    </a:lnTo>
                    <a:cubicBezTo>
                      <a:pt x="16823" y="8370"/>
                      <a:pt x="16886" y="8349"/>
                      <a:pt x="16907" y="8349"/>
                    </a:cubicBezTo>
                    <a:lnTo>
                      <a:pt x="16907" y="8370"/>
                    </a:lnTo>
                    <a:lnTo>
                      <a:pt x="17012" y="8390"/>
                    </a:lnTo>
                    <a:lnTo>
                      <a:pt x="17200" y="8307"/>
                    </a:lnTo>
                    <a:lnTo>
                      <a:pt x="17242" y="8244"/>
                    </a:lnTo>
                    <a:lnTo>
                      <a:pt x="17200" y="8202"/>
                    </a:lnTo>
                    <a:lnTo>
                      <a:pt x="17033" y="8244"/>
                    </a:lnTo>
                    <a:lnTo>
                      <a:pt x="16991" y="8202"/>
                    </a:lnTo>
                    <a:close/>
                    <a:moveTo>
                      <a:pt x="16070" y="8411"/>
                    </a:moveTo>
                    <a:lnTo>
                      <a:pt x="16007" y="8443"/>
                    </a:lnTo>
                    <a:lnTo>
                      <a:pt x="16007" y="8443"/>
                    </a:lnTo>
                    <a:cubicBezTo>
                      <a:pt x="16026" y="8475"/>
                      <a:pt x="16037" y="8501"/>
                      <a:pt x="16036" y="8525"/>
                    </a:cubicBezTo>
                    <a:lnTo>
                      <a:pt x="16036" y="8525"/>
                    </a:lnTo>
                    <a:lnTo>
                      <a:pt x="16049" y="8474"/>
                    </a:lnTo>
                    <a:lnTo>
                      <a:pt x="16133" y="8453"/>
                    </a:lnTo>
                    <a:lnTo>
                      <a:pt x="16196" y="8453"/>
                    </a:lnTo>
                    <a:lnTo>
                      <a:pt x="16237" y="8411"/>
                    </a:lnTo>
                    <a:close/>
                    <a:moveTo>
                      <a:pt x="16036" y="8525"/>
                    </a:moveTo>
                    <a:lnTo>
                      <a:pt x="16028" y="8558"/>
                    </a:lnTo>
                    <a:cubicBezTo>
                      <a:pt x="16034" y="8547"/>
                      <a:pt x="16036" y="8536"/>
                      <a:pt x="16036" y="8525"/>
                    </a:cubicBezTo>
                    <a:close/>
                    <a:moveTo>
                      <a:pt x="105" y="0"/>
                    </a:moveTo>
                    <a:lnTo>
                      <a:pt x="22" y="42"/>
                    </a:lnTo>
                    <a:lnTo>
                      <a:pt x="1" y="105"/>
                    </a:lnTo>
                    <a:lnTo>
                      <a:pt x="22" y="251"/>
                    </a:lnTo>
                    <a:lnTo>
                      <a:pt x="168" y="565"/>
                    </a:lnTo>
                    <a:lnTo>
                      <a:pt x="252" y="628"/>
                    </a:lnTo>
                    <a:lnTo>
                      <a:pt x="524" y="879"/>
                    </a:lnTo>
                    <a:lnTo>
                      <a:pt x="587" y="879"/>
                    </a:lnTo>
                    <a:lnTo>
                      <a:pt x="754" y="1067"/>
                    </a:lnTo>
                    <a:lnTo>
                      <a:pt x="838" y="1088"/>
                    </a:lnTo>
                    <a:lnTo>
                      <a:pt x="900" y="1067"/>
                    </a:lnTo>
                    <a:lnTo>
                      <a:pt x="1089" y="1214"/>
                    </a:lnTo>
                    <a:lnTo>
                      <a:pt x="1298" y="1528"/>
                    </a:lnTo>
                    <a:lnTo>
                      <a:pt x="1507" y="1716"/>
                    </a:lnTo>
                    <a:lnTo>
                      <a:pt x="1570" y="1716"/>
                    </a:lnTo>
                    <a:lnTo>
                      <a:pt x="1570" y="1883"/>
                    </a:lnTo>
                    <a:lnTo>
                      <a:pt x="1612" y="1925"/>
                    </a:lnTo>
                    <a:lnTo>
                      <a:pt x="1633" y="2092"/>
                    </a:lnTo>
                    <a:lnTo>
                      <a:pt x="1716" y="2155"/>
                    </a:lnTo>
                    <a:lnTo>
                      <a:pt x="1842" y="2155"/>
                    </a:lnTo>
                    <a:lnTo>
                      <a:pt x="2009" y="2344"/>
                    </a:lnTo>
                    <a:lnTo>
                      <a:pt x="2093" y="2406"/>
                    </a:lnTo>
                    <a:lnTo>
                      <a:pt x="2156" y="2406"/>
                    </a:lnTo>
                    <a:lnTo>
                      <a:pt x="2198" y="2448"/>
                    </a:lnTo>
                    <a:lnTo>
                      <a:pt x="2135" y="2532"/>
                    </a:lnTo>
                    <a:lnTo>
                      <a:pt x="2219" y="2616"/>
                    </a:lnTo>
                    <a:lnTo>
                      <a:pt x="2261" y="2762"/>
                    </a:lnTo>
                    <a:lnTo>
                      <a:pt x="2261" y="2783"/>
                    </a:lnTo>
                    <a:lnTo>
                      <a:pt x="2365" y="3097"/>
                    </a:lnTo>
                    <a:lnTo>
                      <a:pt x="2428" y="3264"/>
                    </a:lnTo>
                    <a:lnTo>
                      <a:pt x="2574" y="3306"/>
                    </a:lnTo>
                    <a:lnTo>
                      <a:pt x="2763" y="3411"/>
                    </a:lnTo>
                    <a:lnTo>
                      <a:pt x="2763" y="3515"/>
                    </a:lnTo>
                    <a:lnTo>
                      <a:pt x="2888" y="3787"/>
                    </a:lnTo>
                    <a:lnTo>
                      <a:pt x="3035" y="3892"/>
                    </a:lnTo>
                    <a:lnTo>
                      <a:pt x="3056" y="4185"/>
                    </a:lnTo>
                    <a:lnTo>
                      <a:pt x="3265" y="4561"/>
                    </a:lnTo>
                    <a:lnTo>
                      <a:pt x="3265" y="4729"/>
                    </a:lnTo>
                    <a:lnTo>
                      <a:pt x="3307" y="4875"/>
                    </a:lnTo>
                    <a:lnTo>
                      <a:pt x="3516" y="5043"/>
                    </a:lnTo>
                    <a:lnTo>
                      <a:pt x="3725" y="5294"/>
                    </a:lnTo>
                    <a:lnTo>
                      <a:pt x="3788" y="5440"/>
                    </a:lnTo>
                    <a:lnTo>
                      <a:pt x="3934" y="5461"/>
                    </a:lnTo>
                    <a:lnTo>
                      <a:pt x="3997" y="5545"/>
                    </a:lnTo>
                    <a:lnTo>
                      <a:pt x="4123" y="5608"/>
                    </a:lnTo>
                    <a:lnTo>
                      <a:pt x="4144" y="5775"/>
                    </a:lnTo>
                    <a:lnTo>
                      <a:pt x="4290" y="5859"/>
                    </a:lnTo>
                    <a:lnTo>
                      <a:pt x="4437" y="6005"/>
                    </a:lnTo>
                    <a:lnTo>
                      <a:pt x="4709" y="6173"/>
                    </a:lnTo>
                    <a:lnTo>
                      <a:pt x="4750" y="6298"/>
                    </a:lnTo>
                    <a:lnTo>
                      <a:pt x="4918" y="6361"/>
                    </a:lnTo>
                    <a:lnTo>
                      <a:pt x="5253" y="6633"/>
                    </a:lnTo>
                    <a:lnTo>
                      <a:pt x="5274" y="6779"/>
                    </a:lnTo>
                    <a:lnTo>
                      <a:pt x="5357" y="6800"/>
                    </a:lnTo>
                    <a:lnTo>
                      <a:pt x="5441" y="6926"/>
                    </a:lnTo>
                    <a:lnTo>
                      <a:pt x="5483" y="6884"/>
                    </a:lnTo>
                    <a:lnTo>
                      <a:pt x="5483" y="6779"/>
                    </a:lnTo>
                    <a:lnTo>
                      <a:pt x="5462" y="6717"/>
                    </a:lnTo>
                    <a:lnTo>
                      <a:pt x="5462" y="6675"/>
                    </a:lnTo>
                    <a:lnTo>
                      <a:pt x="5566" y="6696"/>
                    </a:lnTo>
                    <a:lnTo>
                      <a:pt x="5797" y="6905"/>
                    </a:lnTo>
                    <a:lnTo>
                      <a:pt x="5859" y="6884"/>
                    </a:lnTo>
                    <a:lnTo>
                      <a:pt x="5859" y="6717"/>
                    </a:lnTo>
                    <a:lnTo>
                      <a:pt x="5901" y="6633"/>
                    </a:lnTo>
                    <a:lnTo>
                      <a:pt x="5985" y="6675"/>
                    </a:lnTo>
                    <a:cubicBezTo>
                      <a:pt x="5985" y="6696"/>
                      <a:pt x="6006" y="6696"/>
                      <a:pt x="6006" y="6717"/>
                    </a:cubicBezTo>
                    <a:lnTo>
                      <a:pt x="6090" y="6842"/>
                    </a:lnTo>
                    <a:lnTo>
                      <a:pt x="6110" y="6842"/>
                    </a:lnTo>
                    <a:cubicBezTo>
                      <a:pt x="6173" y="6905"/>
                      <a:pt x="6215" y="6989"/>
                      <a:pt x="6278" y="7030"/>
                    </a:cubicBezTo>
                    <a:lnTo>
                      <a:pt x="6236" y="7051"/>
                    </a:lnTo>
                    <a:lnTo>
                      <a:pt x="6236" y="7198"/>
                    </a:lnTo>
                    <a:lnTo>
                      <a:pt x="6194" y="7323"/>
                    </a:lnTo>
                    <a:lnTo>
                      <a:pt x="6069" y="7344"/>
                    </a:lnTo>
                    <a:lnTo>
                      <a:pt x="6069" y="7449"/>
                    </a:lnTo>
                    <a:lnTo>
                      <a:pt x="5985" y="7470"/>
                    </a:lnTo>
                    <a:lnTo>
                      <a:pt x="5922" y="7428"/>
                    </a:lnTo>
                    <a:lnTo>
                      <a:pt x="5880" y="7428"/>
                    </a:lnTo>
                    <a:lnTo>
                      <a:pt x="5880" y="7512"/>
                    </a:lnTo>
                    <a:lnTo>
                      <a:pt x="5964" y="7554"/>
                    </a:lnTo>
                    <a:lnTo>
                      <a:pt x="6194" y="7554"/>
                    </a:lnTo>
                    <a:lnTo>
                      <a:pt x="6320" y="7512"/>
                    </a:lnTo>
                    <a:lnTo>
                      <a:pt x="6382" y="7616"/>
                    </a:lnTo>
                    <a:lnTo>
                      <a:pt x="6445" y="7658"/>
                    </a:lnTo>
                    <a:lnTo>
                      <a:pt x="6529" y="7637"/>
                    </a:lnTo>
                    <a:lnTo>
                      <a:pt x="6613" y="7637"/>
                    </a:lnTo>
                    <a:lnTo>
                      <a:pt x="6550" y="7679"/>
                    </a:lnTo>
                    <a:lnTo>
                      <a:pt x="6466" y="7826"/>
                    </a:lnTo>
                    <a:lnTo>
                      <a:pt x="6529" y="7867"/>
                    </a:lnTo>
                    <a:lnTo>
                      <a:pt x="6696" y="7888"/>
                    </a:lnTo>
                    <a:lnTo>
                      <a:pt x="6822" y="7951"/>
                    </a:lnTo>
                    <a:lnTo>
                      <a:pt x="6926" y="7888"/>
                    </a:lnTo>
                    <a:lnTo>
                      <a:pt x="6989" y="7951"/>
                    </a:lnTo>
                    <a:lnTo>
                      <a:pt x="7178" y="7951"/>
                    </a:lnTo>
                    <a:lnTo>
                      <a:pt x="7366" y="8077"/>
                    </a:lnTo>
                    <a:lnTo>
                      <a:pt x="7638" y="8160"/>
                    </a:lnTo>
                    <a:lnTo>
                      <a:pt x="7743" y="8035"/>
                    </a:lnTo>
                    <a:lnTo>
                      <a:pt x="7805" y="8035"/>
                    </a:lnTo>
                    <a:lnTo>
                      <a:pt x="7889" y="8139"/>
                    </a:lnTo>
                    <a:lnTo>
                      <a:pt x="7994" y="8160"/>
                    </a:lnTo>
                    <a:lnTo>
                      <a:pt x="8077" y="8077"/>
                    </a:lnTo>
                    <a:lnTo>
                      <a:pt x="8140" y="8077"/>
                    </a:lnTo>
                    <a:lnTo>
                      <a:pt x="8287" y="8181"/>
                    </a:lnTo>
                    <a:lnTo>
                      <a:pt x="8454" y="8181"/>
                    </a:lnTo>
                    <a:lnTo>
                      <a:pt x="8747" y="8370"/>
                    </a:lnTo>
                    <a:lnTo>
                      <a:pt x="9061" y="8474"/>
                    </a:lnTo>
                    <a:lnTo>
                      <a:pt x="9186" y="8390"/>
                    </a:lnTo>
                    <a:lnTo>
                      <a:pt x="9395" y="8390"/>
                    </a:lnTo>
                    <a:lnTo>
                      <a:pt x="9521" y="8495"/>
                    </a:lnTo>
                    <a:lnTo>
                      <a:pt x="9647" y="8390"/>
                    </a:lnTo>
                    <a:lnTo>
                      <a:pt x="9793" y="8411"/>
                    </a:lnTo>
                    <a:lnTo>
                      <a:pt x="9960" y="8495"/>
                    </a:lnTo>
                    <a:lnTo>
                      <a:pt x="10149" y="8495"/>
                    </a:lnTo>
                    <a:lnTo>
                      <a:pt x="10295" y="8411"/>
                    </a:lnTo>
                    <a:lnTo>
                      <a:pt x="10379" y="8411"/>
                    </a:lnTo>
                    <a:lnTo>
                      <a:pt x="10483" y="8516"/>
                    </a:lnTo>
                    <a:lnTo>
                      <a:pt x="10609" y="8558"/>
                    </a:lnTo>
                    <a:lnTo>
                      <a:pt x="10776" y="8683"/>
                    </a:lnTo>
                    <a:lnTo>
                      <a:pt x="10902" y="8662"/>
                    </a:lnTo>
                    <a:lnTo>
                      <a:pt x="10986" y="8725"/>
                    </a:lnTo>
                    <a:lnTo>
                      <a:pt x="11048" y="8704"/>
                    </a:lnTo>
                    <a:lnTo>
                      <a:pt x="11028" y="8516"/>
                    </a:lnTo>
                    <a:lnTo>
                      <a:pt x="10965" y="8474"/>
                    </a:lnTo>
                    <a:lnTo>
                      <a:pt x="11007" y="8453"/>
                    </a:lnTo>
                    <a:cubicBezTo>
                      <a:pt x="11132" y="8453"/>
                      <a:pt x="11237" y="8474"/>
                      <a:pt x="11341" y="8495"/>
                    </a:cubicBezTo>
                    <a:lnTo>
                      <a:pt x="11467" y="8579"/>
                    </a:lnTo>
                    <a:lnTo>
                      <a:pt x="11488" y="8662"/>
                    </a:lnTo>
                    <a:lnTo>
                      <a:pt x="11551" y="8579"/>
                    </a:lnTo>
                    <a:lnTo>
                      <a:pt x="11634" y="8516"/>
                    </a:lnTo>
                    <a:cubicBezTo>
                      <a:pt x="11697" y="8579"/>
                      <a:pt x="11781" y="8600"/>
                      <a:pt x="11864" y="8621"/>
                    </a:cubicBezTo>
                    <a:lnTo>
                      <a:pt x="11844" y="8662"/>
                    </a:lnTo>
                    <a:lnTo>
                      <a:pt x="11864" y="8704"/>
                    </a:lnTo>
                    <a:lnTo>
                      <a:pt x="12053" y="8767"/>
                    </a:lnTo>
                    <a:lnTo>
                      <a:pt x="12157" y="8704"/>
                    </a:lnTo>
                    <a:lnTo>
                      <a:pt x="12220" y="8725"/>
                    </a:lnTo>
                    <a:lnTo>
                      <a:pt x="12220" y="8704"/>
                    </a:lnTo>
                    <a:cubicBezTo>
                      <a:pt x="12262" y="8725"/>
                      <a:pt x="12304" y="8725"/>
                      <a:pt x="12325" y="8767"/>
                    </a:cubicBezTo>
                    <a:lnTo>
                      <a:pt x="12388" y="8809"/>
                    </a:lnTo>
                    <a:lnTo>
                      <a:pt x="12492" y="8872"/>
                    </a:lnTo>
                    <a:lnTo>
                      <a:pt x="12597" y="8830"/>
                    </a:lnTo>
                    <a:lnTo>
                      <a:pt x="12680" y="8830"/>
                    </a:lnTo>
                    <a:lnTo>
                      <a:pt x="12722" y="8872"/>
                    </a:lnTo>
                    <a:lnTo>
                      <a:pt x="12848" y="8809"/>
                    </a:lnTo>
                    <a:lnTo>
                      <a:pt x="12911" y="8725"/>
                    </a:lnTo>
                    <a:lnTo>
                      <a:pt x="13015" y="8767"/>
                    </a:lnTo>
                    <a:lnTo>
                      <a:pt x="13141" y="8704"/>
                    </a:lnTo>
                    <a:lnTo>
                      <a:pt x="13245" y="8725"/>
                    </a:lnTo>
                    <a:lnTo>
                      <a:pt x="13371" y="8621"/>
                    </a:lnTo>
                    <a:lnTo>
                      <a:pt x="13413" y="8704"/>
                    </a:lnTo>
                    <a:lnTo>
                      <a:pt x="13517" y="8683"/>
                    </a:lnTo>
                    <a:lnTo>
                      <a:pt x="13664" y="8704"/>
                    </a:lnTo>
                    <a:lnTo>
                      <a:pt x="13580" y="8662"/>
                    </a:lnTo>
                    <a:lnTo>
                      <a:pt x="13894" y="8662"/>
                    </a:lnTo>
                    <a:lnTo>
                      <a:pt x="13936" y="8683"/>
                    </a:lnTo>
                    <a:lnTo>
                      <a:pt x="13936" y="8662"/>
                    </a:lnTo>
                    <a:lnTo>
                      <a:pt x="14166" y="8662"/>
                    </a:lnTo>
                    <a:lnTo>
                      <a:pt x="14250" y="8683"/>
                    </a:lnTo>
                    <a:lnTo>
                      <a:pt x="14313" y="8683"/>
                    </a:lnTo>
                    <a:lnTo>
                      <a:pt x="14396" y="8704"/>
                    </a:lnTo>
                    <a:lnTo>
                      <a:pt x="14480" y="8683"/>
                    </a:lnTo>
                    <a:lnTo>
                      <a:pt x="14564" y="8683"/>
                    </a:lnTo>
                    <a:lnTo>
                      <a:pt x="14626" y="8725"/>
                    </a:lnTo>
                    <a:lnTo>
                      <a:pt x="14731" y="8683"/>
                    </a:lnTo>
                    <a:lnTo>
                      <a:pt x="14794" y="8704"/>
                    </a:lnTo>
                    <a:lnTo>
                      <a:pt x="14877" y="8704"/>
                    </a:lnTo>
                    <a:lnTo>
                      <a:pt x="14898" y="8683"/>
                    </a:lnTo>
                    <a:lnTo>
                      <a:pt x="15024" y="8621"/>
                    </a:lnTo>
                    <a:lnTo>
                      <a:pt x="15212" y="8662"/>
                    </a:lnTo>
                    <a:lnTo>
                      <a:pt x="15359" y="8579"/>
                    </a:lnTo>
                    <a:lnTo>
                      <a:pt x="15547" y="8579"/>
                    </a:lnTo>
                    <a:lnTo>
                      <a:pt x="15631" y="8600"/>
                    </a:lnTo>
                    <a:lnTo>
                      <a:pt x="15652" y="8579"/>
                    </a:lnTo>
                    <a:cubicBezTo>
                      <a:pt x="15683" y="8589"/>
                      <a:pt x="15714" y="8594"/>
                      <a:pt x="15748" y="8594"/>
                    </a:cubicBezTo>
                    <a:cubicBezTo>
                      <a:pt x="15782" y="8594"/>
                      <a:pt x="15819" y="8589"/>
                      <a:pt x="15861" y="8579"/>
                    </a:cubicBezTo>
                    <a:cubicBezTo>
                      <a:pt x="15882" y="8579"/>
                      <a:pt x="15924" y="8558"/>
                      <a:pt x="15945" y="8516"/>
                    </a:cubicBezTo>
                    <a:lnTo>
                      <a:pt x="15986" y="8453"/>
                    </a:lnTo>
                    <a:lnTo>
                      <a:pt x="16007" y="8443"/>
                    </a:lnTo>
                    <a:lnTo>
                      <a:pt x="16007" y="8443"/>
                    </a:lnTo>
                    <a:cubicBezTo>
                      <a:pt x="16001" y="8433"/>
                      <a:pt x="15994" y="8423"/>
                      <a:pt x="15986" y="8411"/>
                    </a:cubicBezTo>
                    <a:lnTo>
                      <a:pt x="16049" y="8390"/>
                    </a:lnTo>
                    <a:lnTo>
                      <a:pt x="16091" y="8286"/>
                    </a:lnTo>
                    <a:lnTo>
                      <a:pt x="16091" y="8181"/>
                    </a:lnTo>
                    <a:lnTo>
                      <a:pt x="15965" y="8139"/>
                    </a:lnTo>
                    <a:lnTo>
                      <a:pt x="15861" y="8202"/>
                    </a:lnTo>
                    <a:lnTo>
                      <a:pt x="15924" y="8244"/>
                    </a:lnTo>
                    <a:lnTo>
                      <a:pt x="15840" y="8349"/>
                    </a:lnTo>
                    <a:lnTo>
                      <a:pt x="15735" y="8370"/>
                    </a:lnTo>
                    <a:lnTo>
                      <a:pt x="15714" y="8390"/>
                    </a:lnTo>
                    <a:lnTo>
                      <a:pt x="15673" y="8390"/>
                    </a:lnTo>
                    <a:cubicBezTo>
                      <a:pt x="15652" y="8390"/>
                      <a:pt x="15631" y="8411"/>
                      <a:pt x="15610" y="8453"/>
                    </a:cubicBezTo>
                    <a:lnTo>
                      <a:pt x="15526" y="8453"/>
                    </a:lnTo>
                    <a:lnTo>
                      <a:pt x="15442" y="8390"/>
                    </a:lnTo>
                    <a:lnTo>
                      <a:pt x="15296" y="8390"/>
                    </a:lnTo>
                    <a:lnTo>
                      <a:pt x="15149" y="8453"/>
                    </a:lnTo>
                    <a:lnTo>
                      <a:pt x="15003" y="8349"/>
                    </a:lnTo>
                    <a:lnTo>
                      <a:pt x="14836" y="8307"/>
                    </a:lnTo>
                    <a:lnTo>
                      <a:pt x="14773" y="8349"/>
                    </a:lnTo>
                    <a:lnTo>
                      <a:pt x="14626" y="8265"/>
                    </a:lnTo>
                    <a:lnTo>
                      <a:pt x="14354" y="8307"/>
                    </a:lnTo>
                    <a:lnTo>
                      <a:pt x="14166" y="8411"/>
                    </a:lnTo>
                    <a:lnTo>
                      <a:pt x="14166" y="8453"/>
                    </a:lnTo>
                    <a:lnTo>
                      <a:pt x="13999" y="8453"/>
                    </a:lnTo>
                    <a:lnTo>
                      <a:pt x="13894" y="8411"/>
                    </a:lnTo>
                    <a:lnTo>
                      <a:pt x="13894" y="8474"/>
                    </a:lnTo>
                    <a:cubicBezTo>
                      <a:pt x="13852" y="8474"/>
                      <a:pt x="13769" y="8474"/>
                      <a:pt x="13727" y="8495"/>
                    </a:cubicBezTo>
                    <a:lnTo>
                      <a:pt x="13685" y="8453"/>
                    </a:lnTo>
                    <a:lnTo>
                      <a:pt x="13685" y="8370"/>
                    </a:lnTo>
                    <a:lnTo>
                      <a:pt x="13559" y="8349"/>
                    </a:lnTo>
                    <a:lnTo>
                      <a:pt x="13580" y="8453"/>
                    </a:lnTo>
                    <a:lnTo>
                      <a:pt x="13538" y="8474"/>
                    </a:lnTo>
                    <a:lnTo>
                      <a:pt x="13538" y="8370"/>
                    </a:lnTo>
                    <a:lnTo>
                      <a:pt x="13434" y="8286"/>
                    </a:lnTo>
                    <a:lnTo>
                      <a:pt x="13329" y="8349"/>
                    </a:lnTo>
                    <a:lnTo>
                      <a:pt x="13224" y="8265"/>
                    </a:lnTo>
                    <a:lnTo>
                      <a:pt x="13120" y="8202"/>
                    </a:lnTo>
                    <a:lnTo>
                      <a:pt x="12994" y="8286"/>
                    </a:lnTo>
                    <a:lnTo>
                      <a:pt x="12994" y="8349"/>
                    </a:lnTo>
                    <a:lnTo>
                      <a:pt x="13224" y="8411"/>
                    </a:lnTo>
                    <a:lnTo>
                      <a:pt x="13308" y="8495"/>
                    </a:lnTo>
                    <a:lnTo>
                      <a:pt x="13162" y="8495"/>
                    </a:lnTo>
                    <a:lnTo>
                      <a:pt x="13162" y="8516"/>
                    </a:lnTo>
                    <a:lnTo>
                      <a:pt x="13099" y="8579"/>
                    </a:lnTo>
                    <a:lnTo>
                      <a:pt x="13057" y="8579"/>
                    </a:lnTo>
                    <a:cubicBezTo>
                      <a:pt x="13094" y="8560"/>
                      <a:pt x="13098" y="8492"/>
                      <a:pt x="13055" y="8492"/>
                    </a:cubicBezTo>
                    <a:cubicBezTo>
                      <a:pt x="13049" y="8492"/>
                      <a:pt x="13043" y="8493"/>
                      <a:pt x="13036" y="8495"/>
                    </a:cubicBezTo>
                    <a:lnTo>
                      <a:pt x="12952" y="8495"/>
                    </a:lnTo>
                    <a:lnTo>
                      <a:pt x="12932" y="8390"/>
                    </a:lnTo>
                    <a:lnTo>
                      <a:pt x="12848" y="8370"/>
                    </a:lnTo>
                    <a:lnTo>
                      <a:pt x="12743" y="8390"/>
                    </a:lnTo>
                    <a:lnTo>
                      <a:pt x="12639" y="8370"/>
                    </a:lnTo>
                    <a:lnTo>
                      <a:pt x="12492" y="8411"/>
                    </a:lnTo>
                    <a:lnTo>
                      <a:pt x="12408" y="8516"/>
                    </a:lnTo>
                    <a:lnTo>
                      <a:pt x="12388" y="8600"/>
                    </a:lnTo>
                    <a:lnTo>
                      <a:pt x="12283" y="8600"/>
                    </a:lnTo>
                    <a:lnTo>
                      <a:pt x="12283" y="8579"/>
                    </a:lnTo>
                    <a:lnTo>
                      <a:pt x="12283" y="8558"/>
                    </a:lnTo>
                    <a:lnTo>
                      <a:pt x="12304" y="8558"/>
                    </a:lnTo>
                    <a:cubicBezTo>
                      <a:pt x="12325" y="8558"/>
                      <a:pt x="12304" y="8516"/>
                      <a:pt x="12304" y="8516"/>
                    </a:cubicBezTo>
                    <a:lnTo>
                      <a:pt x="12325" y="8495"/>
                    </a:lnTo>
                    <a:lnTo>
                      <a:pt x="12367" y="8370"/>
                    </a:lnTo>
                    <a:lnTo>
                      <a:pt x="12178" y="8307"/>
                    </a:lnTo>
                    <a:lnTo>
                      <a:pt x="12053" y="8390"/>
                    </a:lnTo>
                    <a:lnTo>
                      <a:pt x="12011" y="8516"/>
                    </a:lnTo>
                    <a:cubicBezTo>
                      <a:pt x="11885" y="8495"/>
                      <a:pt x="11781" y="8474"/>
                      <a:pt x="11676" y="8453"/>
                    </a:cubicBezTo>
                    <a:lnTo>
                      <a:pt x="11781" y="8411"/>
                    </a:lnTo>
                    <a:lnTo>
                      <a:pt x="11802" y="8349"/>
                    </a:lnTo>
                    <a:lnTo>
                      <a:pt x="11676" y="8181"/>
                    </a:lnTo>
                    <a:lnTo>
                      <a:pt x="11530" y="8160"/>
                    </a:lnTo>
                    <a:lnTo>
                      <a:pt x="11362" y="8202"/>
                    </a:lnTo>
                    <a:lnTo>
                      <a:pt x="11237" y="8181"/>
                    </a:lnTo>
                    <a:lnTo>
                      <a:pt x="11111" y="8202"/>
                    </a:lnTo>
                    <a:lnTo>
                      <a:pt x="11111" y="8244"/>
                    </a:lnTo>
                    <a:cubicBezTo>
                      <a:pt x="11069" y="8244"/>
                      <a:pt x="11069" y="8244"/>
                      <a:pt x="11048" y="8202"/>
                    </a:cubicBezTo>
                    <a:lnTo>
                      <a:pt x="11069" y="8056"/>
                    </a:lnTo>
                    <a:lnTo>
                      <a:pt x="11028" y="7972"/>
                    </a:lnTo>
                    <a:lnTo>
                      <a:pt x="10923" y="7951"/>
                    </a:lnTo>
                    <a:lnTo>
                      <a:pt x="10902" y="7930"/>
                    </a:lnTo>
                    <a:lnTo>
                      <a:pt x="10797" y="7930"/>
                    </a:lnTo>
                    <a:lnTo>
                      <a:pt x="10714" y="7972"/>
                    </a:lnTo>
                    <a:lnTo>
                      <a:pt x="10609" y="7972"/>
                    </a:lnTo>
                    <a:lnTo>
                      <a:pt x="10525" y="7930"/>
                    </a:lnTo>
                    <a:lnTo>
                      <a:pt x="10400" y="7972"/>
                    </a:lnTo>
                    <a:lnTo>
                      <a:pt x="10274" y="7930"/>
                    </a:lnTo>
                    <a:lnTo>
                      <a:pt x="10191" y="7846"/>
                    </a:lnTo>
                    <a:lnTo>
                      <a:pt x="10191" y="7763"/>
                    </a:lnTo>
                    <a:lnTo>
                      <a:pt x="10086" y="7595"/>
                    </a:lnTo>
                    <a:lnTo>
                      <a:pt x="10086" y="7449"/>
                    </a:lnTo>
                    <a:lnTo>
                      <a:pt x="9939" y="7449"/>
                    </a:lnTo>
                    <a:lnTo>
                      <a:pt x="9856" y="7470"/>
                    </a:lnTo>
                    <a:lnTo>
                      <a:pt x="9772" y="7386"/>
                    </a:lnTo>
                    <a:lnTo>
                      <a:pt x="9667" y="7386"/>
                    </a:lnTo>
                    <a:lnTo>
                      <a:pt x="9542" y="7282"/>
                    </a:lnTo>
                    <a:lnTo>
                      <a:pt x="9458" y="7240"/>
                    </a:lnTo>
                    <a:lnTo>
                      <a:pt x="9354" y="7261"/>
                    </a:lnTo>
                    <a:lnTo>
                      <a:pt x="9270" y="7261"/>
                    </a:lnTo>
                    <a:lnTo>
                      <a:pt x="9144" y="7114"/>
                    </a:lnTo>
                    <a:lnTo>
                      <a:pt x="9040" y="7114"/>
                    </a:lnTo>
                    <a:lnTo>
                      <a:pt x="9019" y="7344"/>
                    </a:lnTo>
                    <a:lnTo>
                      <a:pt x="8935" y="7449"/>
                    </a:lnTo>
                    <a:lnTo>
                      <a:pt x="8684" y="7491"/>
                    </a:lnTo>
                    <a:lnTo>
                      <a:pt x="8370" y="7449"/>
                    </a:lnTo>
                    <a:lnTo>
                      <a:pt x="8015" y="7449"/>
                    </a:lnTo>
                    <a:lnTo>
                      <a:pt x="7805" y="7365"/>
                    </a:lnTo>
                    <a:lnTo>
                      <a:pt x="7763" y="7323"/>
                    </a:lnTo>
                    <a:lnTo>
                      <a:pt x="7784" y="7219"/>
                    </a:lnTo>
                    <a:lnTo>
                      <a:pt x="7701" y="7072"/>
                    </a:lnTo>
                    <a:lnTo>
                      <a:pt x="7450" y="7051"/>
                    </a:lnTo>
                    <a:lnTo>
                      <a:pt x="7240" y="7010"/>
                    </a:lnTo>
                    <a:lnTo>
                      <a:pt x="7136" y="6926"/>
                    </a:lnTo>
                    <a:lnTo>
                      <a:pt x="6947" y="6926"/>
                    </a:lnTo>
                    <a:lnTo>
                      <a:pt x="6906" y="6968"/>
                    </a:lnTo>
                    <a:lnTo>
                      <a:pt x="6843" y="7030"/>
                    </a:lnTo>
                    <a:lnTo>
                      <a:pt x="6759" y="6947"/>
                    </a:lnTo>
                    <a:lnTo>
                      <a:pt x="6592" y="6926"/>
                    </a:lnTo>
                    <a:lnTo>
                      <a:pt x="6487" y="6926"/>
                    </a:lnTo>
                    <a:cubicBezTo>
                      <a:pt x="6403" y="6842"/>
                      <a:pt x="6320" y="6758"/>
                      <a:pt x="6278" y="6654"/>
                    </a:cubicBezTo>
                    <a:lnTo>
                      <a:pt x="6278" y="6486"/>
                    </a:lnTo>
                    <a:lnTo>
                      <a:pt x="6320" y="6173"/>
                    </a:lnTo>
                    <a:lnTo>
                      <a:pt x="6278" y="5963"/>
                    </a:lnTo>
                    <a:lnTo>
                      <a:pt x="6382" y="5712"/>
                    </a:lnTo>
                    <a:lnTo>
                      <a:pt x="6320" y="5649"/>
                    </a:lnTo>
                    <a:lnTo>
                      <a:pt x="6320" y="5461"/>
                    </a:lnTo>
                    <a:lnTo>
                      <a:pt x="6424" y="5398"/>
                    </a:lnTo>
                    <a:lnTo>
                      <a:pt x="6487" y="5336"/>
                    </a:lnTo>
                    <a:lnTo>
                      <a:pt x="6445" y="5231"/>
                    </a:lnTo>
                    <a:lnTo>
                      <a:pt x="6382" y="5168"/>
                    </a:lnTo>
                    <a:lnTo>
                      <a:pt x="6278" y="5085"/>
                    </a:lnTo>
                    <a:lnTo>
                      <a:pt x="6215" y="4959"/>
                    </a:lnTo>
                    <a:lnTo>
                      <a:pt x="6131" y="4938"/>
                    </a:lnTo>
                    <a:lnTo>
                      <a:pt x="6110" y="4854"/>
                    </a:lnTo>
                    <a:lnTo>
                      <a:pt x="6006" y="4813"/>
                    </a:lnTo>
                    <a:lnTo>
                      <a:pt x="5818" y="4833"/>
                    </a:lnTo>
                    <a:lnTo>
                      <a:pt x="5713" y="4813"/>
                    </a:lnTo>
                    <a:lnTo>
                      <a:pt x="5692" y="4624"/>
                    </a:lnTo>
                    <a:lnTo>
                      <a:pt x="5608" y="4520"/>
                    </a:lnTo>
                    <a:lnTo>
                      <a:pt x="5546" y="4561"/>
                    </a:lnTo>
                    <a:lnTo>
                      <a:pt x="5587" y="4457"/>
                    </a:lnTo>
                    <a:lnTo>
                      <a:pt x="5483" y="4415"/>
                    </a:lnTo>
                    <a:lnTo>
                      <a:pt x="5462" y="4122"/>
                    </a:lnTo>
                    <a:lnTo>
                      <a:pt x="5336" y="4185"/>
                    </a:lnTo>
                    <a:lnTo>
                      <a:pt x="5274" y="4122"/>
                    </a:lnTo>
                    <a:lnTo>
                      <a:pt x="5043" y="4122"/>
                    </a:lnTo>
                    <a:lnTo>
                      <a:pt x="4855" y="3996"/>
                    </a:lnTo>
                    <a:lnTo>
                      <a:pt x="4855" y="3892"/>
                    </a:lnTo>
                    <a:lnTo>
                      <a:pt x="4960" y="3850"/>
                    </a:lnTo>
                    <a:lnTo>
                      <a:pt x="5085" y="3766"/>
                    </a:lnTo>
                    <a:lnTo>
                      <a:pt x="5002" y="3704"/>
                    </a:lnTo>
                    <a:lnTo>
                      <a:pt x="4876" y="3745"/>
                    </a:lnTo>
                    <a:lnTo>
                      <a:pt x="4813" y="3704"/>
                    </a:lnTo>
                    <a:lnTo>
                      <a:pt x="4667" y="3766"/>
                    </a:lnTo>
                    <a:lnTo>
                      <a:pt x="4750" y="3683"/>
                    </a:lnTo>
                    <a:lnTo>
                      <a:pt x="4876" y="3578"/>
                    </a:lnTo>
                    <a:lnTo>
                      <a:pt x="5064" y="3557"/>
                    </a:lnTo>
                    <a:lnTo>
                      <a:pt x="5043" y="3432"/>
                    </a:lnTo>
                    <a:lnTo>
                      <a:pt x="4855" y="3222"/>
                    </a:lnTo>
                    <a:lnTo>
                      <a:pt x="4750" y="3222"/>
                    </a:lnTo>
                    <a:lnTo>
                      <a:pt x="4625" y="3285"/>
                    </a:lnTo>
                    <a:lnTo>
                      <a:pt x="4478" y="3369"/>
                    </a:lnTo>
                    <a:lnTo>
                      <a:pt x="4332" y="3369"/>
                    </a:lnTo>
                    <a:lnTo>
                      <a:pt x="4416" y="3348"/>
                    </a:lnTo>
                    <a:lnTo>
                      <a:pt x="4457" y="3285"/>
                    </a:lnTo>
                    <a:lnTo>
                      <a:pt x="4520" y="3264"/>
                    </a:lnTo>
                    <a:lnTo>
                      <a:pt x="4562" y="3180"/>
                    </a:lnTo>
                    <a:lnTo>
                      <a:pt x="4541" y="3097"/>
                    </a:lnTo>
                    <a:lnTo>
                      <a:pt x="4416" y="3055"/>
                    </a:lnTo>
                    <a:lnTo>
                      <a:pt x="4206" y="3055"/>
                    </a:lnTo>
                    <a:lnTo>
                      <a:pt x="4081" y="2929"/>
                    </a:lnTo>
                    <a:lnTo>
                      <a:pt x="4081" y="2846"/>
                    </a:lnTo>
                    <a:lnTo>
                      <a:pt x="4039" y="2678"/>
                    </a:lnTo>
                    <a:lnTo>
                      <a:pt x="3809" y="2448"/>
                    </a:lnTo>
                    <a:lnTo>
                      <a:pt x="3725" y="2427"/>
                    </a:lnTo>
                    <a:lnTo>
                      <a:pt x="3662" y="2448"/>
                    </a:lnTo>
                    <a:lnTo>
                      <a:pt x="3558" y="2364"/>
                    </a:lnTo>
                    <a:lnTo>
                      <a:pt x="3516" y="2155"/>
                    </a:lnTo>
                    <a:lnTo>
                      <a:pt x="3369" y="2009"/>
                    </a:lnTo>
                    <a:lnTo>
                      <a:pt x="3160" y="1883"/>
                    </a:lnTo>
                    <a:lnTo>
                      <a:pt x="3035" y="1883"/>
                    </a:lnTo>
                    <a:lnTo>
                      <a:pt x="2993" y="1925"/>
                    </a:lnTo>
                    <a:lnTo>
                      <a:pt x="2930" y="1883"/>
                    </a:lnTo>
                    <a:lnTo>
                      <a:pt x="2888" y="1716"/>
                    </a:lnTo>
                    <a:lnTo>
                      <a:pt x="2825" y="1800"/>
                    </a:lnTo>
                    <a:lnTo>
                      <a:pt x="2763" y="1716"/>
                    </a:lnTo>
                    <a:lnTo>
                      <a:pt x="2763" y="1528"/>
                    </a:lnTo>
                    <a:lnTo>
                      <a:pt x="2658" y="1402"/>
                    </a:lnTo>
                    <a:lnTo>
                      <a:pt x="2533" y="1381"/>
                    </a:lnTo>
                    <a:lnTo>
                      <a:pt x="2470" y="1297"/>
                    </a:lnTo>
                    <a:lnTo>
                      <a:pt x="2135" y="1088"/>
                    </a:lnTo>
                    <a:lnTo>
                      <a:pt x="2030" y="1088"/>
                    </a:lnTo>
                    <a:lnTo>
                      <a:pt x="1905" y="942"/>
                    </a:lnTo>
                    <a:lnTo>
                      <a:pt x="1779" y="900"/>
                    </a:lnTo>
                    <a:lnTo>
                      <a:pt x="1737" y="837"/>
                    </a:lnTo>
                    <a:lnTo>
                      <a:pt x="1716" y="649"/>
                    </a:lnTo>
                    <a:lnTo>
                      <a:pt x="1612" y="586"/>
                    </a:lnTo>
                    <a:lnTo>
                      <a:pt x="1528" y="460"/>
                    </a:lnTo>
                    <a:lnTo>
                      <a:pt x="1486" y="439"/>
                    </a:lnTo>
                    <a:lnTo>
                      <a:pt x="1403" y="272"/>
                    </a:lnTo>
                    <a:lnTo>
                      <a:pt x="1277" y="230"/>
                    </a:lnTo>
                    <a:lnTo>
                      <a:pt x="1152" y="230"/>
                    </a:lnTo>
                    <a:lnTo>
                      <a:pt x="1068" y="251"/>
                    </a:lnTo>
                    <a:lnTo>
                      <a:pt x="1005" y="209"/>
                    </a:lnTo>
                    <a:lnTo>
                      <a:pt x="859" y="209"/>
                    </a:lnTo>
                    <a:lnTo>
                      <a:pt x="670" y="251"/>
                    </a:lnTo>
                    <a:lnTo>
                      <a:pt x="587" y="209"/>
                    </a:lnTo>
                    <a:lnTo>
                      <a:pt x="336" y="21"/>
                    </a:lnTo>
                    <a:lnTo>
                      <a:pt x="105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2" name="Google Shape;2991;p82">
              <a:extLst>
                <a:ext uri="{FF2B5EF4-FFF2-40B4-BE49-F238E27FC236}">
                  <a16:creationId xmlns:a16="http://schemas.microsoft.com/office/drawing/2014/main" id="{A5D612FD-3AF5-29F5-34DE-A309DDD49607}"/>
                </a:ext>
              </a:extLst>
            </p:cNvPr>
            <p:cNvSpPr/>
            <p:nvPr/>
          </p:nvSpPr>
          <p:spPr>
            <a:xfrm>
              <a:off x="4437231" y="3100607"/>
              <a:ext cx="29912" cy="37370"/>
            </a:xfrm>
            <a:custGeom>
              <a:avLst/>
              <a:gdLst/>
              <a:ahLst/>
              <a:cxnLst/>
              <a:rect l="l" t="t" r="r" b="b"/>
              <a:pathLst>
                <a:path w="2512" h="3286" extrusionOk="0">
                  <a:moveTo>
                    <a:pt x="126" y="0"/>
                  </a:moveTo>
                  <a:lnTo>
                    <a:pt x="42" y="84"/>
                  </a:lnTo>
                  <a:lnTo>
                    <a:pt x="0" y="210"/>
                  </a:lnTo>
                  <a:lnTo>
                    <a:pt x="126" y="419"/>
                  </a:lnTo>
                  <a:lnTo>
                    <a:pt x="189" y="879"/>
                  </a:lnTo>
                  <a:lnTo>
                    <a:pt x="251" y="1047"/>
                  </a:lnTo>
                  <a:lnTo>
                    <a:pt x="314" y="1172"/>
                  </a:lnTo>
                  <a:lnTo>
                    <a:pt x="314" y="1360"/>
                  </a:lnTo>
                  <a:lnTo>
                    <a:pt x="251" y="1402"/>
                  </a:lnTo>
                  <a:lnTo>
                    <a:pt x="293" y="1507"/>
                  </a:lnTo>
                  <a:lnTo>
                    <a:pt x="356" y="1611"/>
                  </a:lnTo>
                  <a:lnTo>
                    <a:pt x="335" y="1674"/>
                  </a:lnTo>
                  <a:lnTo>
                    <a:pt x="419" y="1758"/>
                  </a:lnTo>
                  <a:lnTo>
                    <a:pt x="565" y="1863"/>
                  </a:lnTo>
                  <a:lnTo>
                    <a:pt x="649" y="2009"/>
                  </a:lnTo>
                  <a:lnTo>
                    <a:pt x="754" y="2072"/>
                  </a:lnTo>
                  <a:lnTo>
                    <a:pt x="837" y="2176"/>
                  </a:lnTo>
                  <a:lnTo>
                    <a:pt x="754" y="2281"/>
                  </a:lnTo>
                  <a:lnTo>
                    <a:pt x="733" y="2344"/>
                  </a:lnTo>
                  <a:lnTo>
                    <a:pt x="816" y="2407"/>
                  </a:lnTo>
                  <a:lnTo>
                    <a:pt x="1005" y="2490"/>
                  </a:lnTo>
                  <a:lnTo>
                    <a:pt x="1193" y="2616"/>
                  </a:lnTo>
                  <a:lnTo>
                    <a:pt x="1172" y="2720"/>
                  </a:lnTo>
                  <a:lnTo>
                    <a:pt x="1339" y="2867"/>
                  </a:lnTo>
                  <a:lnTo>
                    <a:pt x="1486" y="2867"/>
                  </a:lnTo>
                  <a:lnTo>
                    <a:pt x="1528" y="2909"/>
                  </a:lnTo>
                  <a:lnTo>
                    <a:pt x="1611" y="3013"/>
                  </a:lnTo>
                  <a:lnTo>
                    <a:pt x="1800" y="3118"/>
                  </a:lnTo>
                  <a:lnTo>
                    <a:pt x="1988" y="3139"/>
                  </a:lnTo>
                  <a:lnTo>
                    <a:pt x="2051" y="3223"/>
                  </a:lnTo>
                  <a:lnTo>
                    <a:pt x="2197" y="3264"/>
                  </a:lnTo>
                  <a:lnTo>
                    <a:pt x="2218" y="3244"/>
                  </a:lnTo>
                  <a:lnTo>
                    <a:pt x="2281" y="3285"/>
                  </a:lnTo>
                  <a:lnTo>
                    <a:pt x="2386" y="3223"/>
                  </a:lnTo>
                  <a:lnTo>
                    <a:pt x="2386" y="3181"/>
                  </a:lnTo>
                  <a:lnTo>
                    <a:pt x="2344" y="3181"/>
                  </a:lnTo>
                  <a:lnTo>
                    <a:pt x="2386" y="3118"/>
                  </a:lnTo>
                  <a:lnTo>
                    <a:pt x="2323" y="3076"/>
                  </a:lnTo>
                  <a:lnTo>
                    <a:pt x="2407" y="3118"/>
                  </a:lnTo>
                  <a:lnTo>
                    <a:pt x="2407" y="3181"/>
                  </a:lnTo>
                  <a:lnTo>
                    <a:pt x="2407" y="3223"/>
                  </a:lnTo>
                  <a:lnTo>
                    <a:pt x="2511" y="3244"/>
                  </a:lnTo>
                  <a:lnTo>
                    <a:pt x="2511" y="3118"/>
                  </a:lnTo>
                  <a:lnTo>
                    <a:pt x="2386" y="2846"/>
                  </a:lnTo>
                  <a:lnTo>
                    <a:pt x="2344" y="2846"/>
                  </a:lnTo>
                  <a:lnTo>
                    <a:pt x="2344" y="2804"/>
                  </a:lnTo>
                  <a:lnTo>
                    <a:pt x="2323" y="2762"/>
                  </a:lnTo>
                  <a:lnTo>
                    <a:pt x="2281" y="2741"/>
                  </a:lnTo>
                  <a:lnTo>
                    <a:pt x="2239" y="2553"/>
                  </a:lnTo>
                  <a:lnTo>
                    <a:pt x="2281" y="2511"/>
                  </a:lnTo>
                  <a:lnTo>
                    <a:pt x="2239" y="2448"/>
                  </a:lnTo>
                  <a:lnTo>
                    <a:pt x="2176" y="2448"/>
                  </a:lnTo>
                  <a:lnTo>
                    <a:pt x="2009" y="2344"/>
                  </a:lnTo>
                  <a:lnTo>
                    <a:pt x="1967" y="2197"/>
                  </a:lnTo>
                  <a:lnTo>
                    <a:pt x="1967" y="1904"/>
                  </a:lnTo>
                  <a:lnTo>
                    <a:pt x="1904" y="1821"/>
                  </a:lnTo>
                  <a:lnTo>
                    <a:pt x="1904" y="1716"/>
                  </a:lnTo>
                  <a:lnTo>
                    <a:pt x="1925" y="1674"/>
                  </a:lnTo>
                  <a:lnTo>
                    <a:pt x="1904" y="1381"/>
                  </a:lnTo>
                  <a:lnTo>
                    <a:pt x="1967" y="1339"/>
                  </a:lnTo>
                  <a:lnTo>
                    <a:pt x="1904" y="1088"/>
                  </a:lnTo>
                  <a:lnTo>
                    <a:pt x="1779" y="879"/>
                  </a:lnTo>
                  <a:lnTo>
                    <a:pt x="1360" y="461"/>
                  </a:lnTo>
                  <a:lnTo>
                    <a:pt x="1277" y="314"/>
                  </a:lnTo>
                  <a:lnTo>
                    <a:pt x="1235" y="335"/>
                  </a:lnTo>
                  <a:lnTo>
                    <a:pt x="1172" y="398"/>
                  </a:lnTo>
                  <a:lnTo>
                    <a:pt x="1088" y="398"/>
                  </a:lnTo>
                  <a:lnTo>
                    <a:pt x="1067" y="419"/>
                  </a:lnTo>
                  <a:lnTo>
                    <a:pt x="1067" y="523"/>
                  </a:lnTo>
                  <a:lnTo>
                    <a:pt x="984" y="565"/>
                  </a:lnTo>
                  <a:lnTo>
                    <a:pt x="921" y="523"/>
                  </a:lnTo>
                  <a:lnTo>
                    <a:pt x="816" y="523"/>
                  </a:lnTo>
                  <a:lnTo>
                    <a:pt x="670" y="628"/>
                  </a:lnTo>
                  <a:lnTo>
                    <a:pt x="523" y="607"/>
                  </a:lnTo>
                  <a:lnTo>
                    <a:pt x="523" y="523"/>
                  </a:lnTo>
                  <a:lnTo>
                    <a:pt x="607" y="440"/>
                  </a:lnTo>
                  <a:lnTo>
                    <a:pt x="607" y="251"/>
                  </a:lnTo>
                  <a:lnTo>
                    <a:pt x="544" y="189"/>
                  </a:lnTo>
                  <a:lnTo>
                    <a:pt x="419" y="189"/>
                  </a:lnTo>
                  <a:lnTo>
                    <a:pt x="398" y="126"/>
                  </a:lnTo>
                  <a:lnTo>
                    <a:pt x="231" y="84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2992;p82">
              <a:extLst>
                <a:ext uri="{FF2B5EF4-FFF2-40B4-BE49-F238E27FC236}">
                  <a16:creationId xmlns:a16="http://schemas.microsoft.com/office/drawing/2014/main" id="{E87FA8B3-4C8D-F3F0-914F-25D334DE3959}"/>
                </a:ext>
              </a:extLst>
            </p:cNvPr>
            <p:cNvSpPr/>
            <p:nvPr/>
          </p:nvSpPr>
          <p:spPr>
            <a:xfrm>
              <a:off x="4503746" y="3099174"/>
              <a:ext cx="65289" cy="42135"/>
            </a:xfrm>
            <a:custGeom>
              <a:avLst/>
              <a:gdLst/>
              <a:ahLst/>
              <a:cxnLst/>
              <a:rect l="l" t="t" r="r" b="b"/>
              <a:pathLst>
                <a:path w="5483" h="3705" extrusionOk="0">
                  <a:moveTo>
                    <a:pt x="4186" y="1"/>
                  </a:moveTo>
                  <a:lnTo>
                    <a:pt x="4144" y="22"/>
                  </a:lnTo>
                  <a:lnTo>
                    <a:pt x="4165" y="126"/>
                  </a:lnTo>
                  <a:lnTo>
                    <a:pt x="4039" y="252"/>
                  </a:lnTo>
                  <a:lnTo>
                    <a:pt x="3976" y="231"/>
                  </a:lnTo>
                  <a:lnTo>
                    <a:pt x="4039" y="126"/>
                  </a:lnTo>
                  <a:lnTo>
                    <a:pt x="4018" y="43"/>
                  </a:lnTo>
                  <a:lnTo>
                    <a:pt x="3935" y="43"/>
                  </a:lnTo>
                  <a:lnTo>
                    <a:pt x="3851" y="273"/>
                  </a:lnTo>
                  <a:lnTo>
                    <a:pt x="3767" y="315"/>
                  </a:lnTo>
                  <a:lnTo>
                    <a:pt x="3642" y="587"/>
                  </a:lnTo>
                  <a:lnTo>
                    <a:pt x="3642" y="754"/>
                  </a:lnTo>
                  <a:lnTo>
                    <a:pt x="3432" y="963"/>
                  </a:lnTo>
                  <a:lnTo>
                    <a:pt x="3328" y="963"/>
                  </a:lnTo>
                  <a:lnTo>
                    <a:pt x="3140" y="1005"/>
                  </a:lnTo>
                  <a:lnTo>
                    <a:pt x="3098" y="1089"/>
                  </a:lnTo>
                  <a:lnTo>
                    <a:pt x="3181" y="1089"/>
                  </a:lnTo>
                  <a:lnTo>
                    <a:pt x="3119" y="1152"/>
                  </a:lnTo>
                  <a:lnTo>
                    <a:pt x="3181" y="1173"/>
                  </a:lnTo>
                  <a:lnTo>
                    <a:pt x="3307" y="1152"/>
                  </a:lnTo>
                  <a:lnTo>
                    <a:pt x="3244" y="1214"/>
                  </a:lnTo>
                  <a:lnTo>
                    <a:pt x="3181" y="1277"/>
                  </a:lnTo>
                  <a:lnTo>
                    <a:pt x="3140" y="1298"/>
                  </a:lnTo>
                  <a:lnTo>
                    <a:pt x="3140" y="1319"/>
                  </a:lnTo>
                  <a:lnTo>
                    <a:pt x="3223" y="1528"/>
                  </a:lnTo>
                  <a:lnTo>
                    <a:pt x="3181" y="1633"/>
                  </a:lnTo>
                  <a:lnTo>
                    <a:pt x="3098" y="1591"/>
                  </a:lnTo>
                  <a:lnTo>
                    <a:pt x="3098" y="1465"/>
                  </a:lnTo>
                  <a:lnTo>
                    <a:pt x="3077" y="1361"/>
                  </a:lnTo>
                  <a:lnTo>
                    <a:pt x="3035" y="1361"/>
                  </a:lnTo>
                  <a:lnTo>
                    <a:pt x="3035" y="1319"/>
                  </a:lnTo>
                  <a:lnTo>
                    <a:pt x="2993" y="1319"/>
                  </a:lnTo>
                  <a:lnTo>
                    <a:pt x="2930" y="1424"/>
                  </a:lnTo>
                  <a:lnTo>
                    <a:pt x="2972" y="1675"/>
                  </a:lnTo>
                  <a:lnTo>
                    <a:pt x="2909" y="1717"/>
                  </a:lnTo>
                  <a:lnTo>
                    <a:pt x="2805" y="1612"/>
                  </a:lnTo>
                  <a:lnTo>
                    <a:pt x="2700" y="1465"/>
                  </a:lnTo>
                  <a:lnTo>
                    <a:pt x="2658" y="1465"/>
                  </a:lnTo>
                  <a:lnTo>
                    <a:pt x="2554" y="1403"/>
                  </a:lnTo>
                  <a:lnTo>
                    <a:pt x="2470" y="1507"/>
                  </a:lnTo>
                  <a:lnTo>
                    <a:pt x="2470" y="1633"/>
                  </a:lnTo>
                  <a:lnTo>
                    <a:pt x="2344" y="1779"/>
                  </a:lnTo>
                  <a:lnTo>
                    <a:pt x="2261" y="1884"/>
                  </a:lnTo>
                  <a:lnTo>
                    <a:pt x="2093" y="2030"/>
                  </a:lnTo>
                  <a:lnTo>
                    <a:pt x="2072" y="2135"/>
                  </a:lnTo>
                  <a:lnTo>
                    <a:pt x="1926" y="2323"/>
                  </a:lnTo>
                  <a:lnTo>
                    <a:pt x="1779" y="2449"/>
                  </a:lnTo>
                  <a:lnTo>
                    <a:pt x="1319" y="2554"/>
                  </a:lnTo>
                  <a:lnTo>
                    <a:pt x="1256" y="2574"/>
                  </a:lnTo>
                  <a:lnTo>
                    <a:pt x="1298" y="2742"/>
                  </a:lnTo>
                  <a:lnTo>
                    <a:pt x="1340" y="2784"/>
                  </a:lnTo>
                  <a:lnTo>
                    <a:pt x="1256" y="2763"/>
                  </a:lnTo>
                  <a:lnTo>
                    <a:pt x="1173" y="2826"/>
                  </a:lnTo>
                  <a:lnTo>
                    <a:pt x="1047" y="2846"/>
                  </a:lnTo>
                  <a:lnTo>
                    <a:pt x="984" y="2888"/>
                  </a:lnTo>
                  <a:lnTo>
                    <a:pt x="943" y="3035"/>
                  </a:lnTo>
                  <a:lnTo>
                    <a:pt x="943" y="3181"/>
                  </a:lnTo>
                  <a:lnTo>
                    <a:pt x="838" y="3349"/>
                  </a:lnTo>
                  <a:lnTo>
                    <a:pt x="838" y="3370"/>
                  </a:lnTo>
                  <a:lnTo>
                    <a:pt x="629" y="3349"/>
                  </a:lnTo>
                  <a:lnTo>
                    <a:pt x="399" y="3265"/>
                  </a:lnTo>
                  <a:lnTo>
                    <a:pt x="210" y="3265"/>
                  </a:lnTo>
                  <a:lnTo>
                    <a:pt x="168" y="3181"/>
                  </a:lnTo>
                  <a:lnTo>
                    <a:pt x="64" y="3056"/>
                  </a:lnTo>
                  <a:lnTo>
                    <a:pt x="1" y="3077"/>
                  </a:lnTo>
                  <a:lnTo>
                    <a:pt x="127" y="3286"/>
                  </a:lnTo>
                  <a:lnTo>
                    <a:pt x="315" y="3411"/>
                  </a:lnTo>
                  <a:lnTo>
                    <a:pt x="357" y="3474"/>
                  </a:lnTo>
                  <a:lnTo>
                    <a:pt x="482" y="3579"/>
                  </a:lnTo>
                  <a:lnTo>
                    <a:pt x="503" y="3683"/>
                  </a:lnTo>
                  <a:lnTo>
                    <a:pt x="608" y="3704"/>
                  </a:lnTo>
                  <a:lnTo>
                    <a:pt x="775" y="3662"/>
                  </a:lnTo>
                  <a:lnTo>
                    <a:pt x="796" y="3579"/>
                  </a:lnTo>
                  <a:lnTo>
                    <a:pt x="922" y="3600"/>
                  </a:lnTo>
                  <a:lnTo>
                    <a:pt x="1005" y="3558"/>
                  </a:lnTo>
                  <a:lnTo>
                    <a:pt x="1319" y="3579"/>
                  </a:lnTo>
                  <a:lnTo>
                    <a:pt x="1654" y="3453"/>
                  </a:lnTo>
                  <a:lnTo>
                    <a:pt x="1738" y="3370"/>
                  </a:lnTo>
                  <a:lnTo>
                    <a:pt x="2031" y="3370"/>
                  </a:lnTo>
                  <a:lnTo>
                    <a:pt x="2156" y="3411"/>
                  </a:lnTo>
                  <a:lnTo>
                    <a:pt x="2198" y="3495"/>
                  </a:lnTo>
                  <a:lnTo>
                    <a:pt x="2344" y="3495"/>
                  </a:lnTo>
                  <a:lnTo>
                    <a:pt x="2575" y="3370"/>
                  </a:lnTo>
                  <a:lnTo>
                    <a:pt x="2868" y="3307"/>
                  </a:lnTo>
                  <a:lnTo>
                    <a:pt x="2826" y="3244"/>
                  </a:lnTo>
                  <a:lnTo>
                    <a:pt x="3077" y="2888"/>
                  </a:lnTo>
                  <a:lnTo>
                    <a:pt x="3140" y="2637"/>
                  </a:lnTo>
                  <a:lnTo>
                    <a:pt x="3328" y="2365"/>
                  </a:lnTo>
                  <a:lnTo>
                    <a:pt x="3453" y="1926"/>
                  </a:lnTo>
                  <a:lnTo>
                    <a:pt x="3453" y="1842"/>
                  </a:lnTo>
                  <a:lnTo>
                    <a:pt x="3516" y="1737"/>
                  </a:lnTo>
                  <a:lnTo>
                    <a:pt x="3516" y="1675"/>
                  </a:lnTo>
                  <a:lnTo>
                    <a:pt x="3621" y="1528"/>
                  </a:lnTo>
                  <a:lnTo>
                    <a:pt x="3725" y="1570"/>
                  </a:lnTo>
                  <a:lnTo>
                    <a:pt x="4165" y="1570"/>
                  </a:lnTo>
                  <a:lnTo>
                    <a:pt x="4228" y="1612"/>
                  </a:lnTo>
                  <a:lnTo>
                    <a:pt x="4374" y="1612"/>
                  </a:lnTo>
                  <a:lnTo>
                    <a:pt x="4500" y="1633"/>
                  </a:lnTo>
                  <a:lnTo>
                    <a:pt x="4500" y="1591"/>
                  </a:lnTo>
                  <a:lnTo>
                    <a:pt x="4667" y="1675"/>
                  </a:lnTo>
                  <a:lnTo>
                    <a:pt x="4751" y="1696"/>
                  </a:lnTo>
                  <a:lnTo>
                    <a:pt x="4876" y="1633"/>
                  </a:lnTo>
                  <a:lnTo>
                    <a:pt x="5023" y="1612"/>
                  </a:lnTo>
                  <a:lnTo>
                    <a:pt x="5023" y="1528"/>
                  </a:lnTo>
                  <a:lnTo>
                    <a:pt x="4876" y="1403"/>
                  </a:lnTo>
                  <a:lnTo>
                    <a:pt x="4876" y="1277"/>
                  </a:lnTo>
                  <a:lnTo>
                    <a:pt x="4918" y="1214"/>
                  </a:lnTo>
                  <a:lnTo>
                    <a:pt x="5169" y="1256"/>
                  </a:lnTo>
                  <a:lnTo>
                    <a:pt x="5357" y="1193"/>
                  </a:lnTo>
                  <a:lnTo>
                    <a:pt x="5483" y="1089"/>
                  </a:lnTo>
                  <a:lnTo>
                    <a:pt x="5441" y="1005"/>
                  </a:lnTo>
                  <a:lnTo>
                    <a:pt x="5357" y="1005"/>
                  </a:lnTo>
                  <a:lnTo>
                    <a:pt x="5232" y="984"/>
                  </a:lnTo>
                  <a:lnTo>
                    <a:pt x="5127" y="880"/>
                  </a:lnTo>
                  <a:lnTo>
                    <a:pt x="5023" y="901"/>
                  </a:lnTo>
                  <a:lnTo>
                    <a:pt x="4897" y="775"/>
                  </a:lnTo>
                  <a:lnTo>
                    <a:pt x="4813" y="775"/>
                  </a:lnTo>
                  <a:lnTo>
                    <a:pt x="4709" y="859"/>
                  </a:lnTo>
                  <a:lnTo>
                    <a:pt x="4667" y="796"/>
                  </a:lnTo>
                  <a:lnTo>
                    <a:pt x="4792" y="691"/>
                  </a:lnTo>
                  <a:lnTo>
                    <a:pt x="4709" y="629"/>
                  </a:lnTo>
                  <a:lnTo>
                    <a:pt x="4688" y="649"/>
                  </a:lnTo>
                  <a:lnTo>
                    <a:pt x="4604" y="754"/>
                  </a:lnTo>
                  <a:lnTo>
                    <a:pt x="4562" y="670"/>
                  </a:lnTo>
                  <a:lnTo>
                    <a:pt x="4500" y="670"/>
                  </a:lnTo>
                  <a:lnTo>
                    <a:pt x="4500" y="482"/>
                  </a:lnTo>
                  <a:lnTo>
                    <a:pt x="4604" y="461"/>
                  </a:lnTo>
                  <a:lnTo>
                    <a:pt x="4604" y="377"/>
                  </a:lnTo>
                  <a:lnTo>
                    <a:pt x="4458" y="273"/>
                  </a:lnTo>
                  <a:lnTo>
                    <a:pt x="4437" y="336"/>
                  </a:lnTo>
                  <a:lnTo>
                    <a:pt x="4290" y="231"/>
                  </a:lnTo>
                  <a:lnTo>
                    <a:pt x="4290" y="64"/>
                  </a:lnTo>
                  <a:lnTo>
                    <a:pt x="418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2993;p82">
              <a:extLst>
                <a:ext uri="{FF2B5EF4-FFF2-40B4-BE49-F238E27FC236}">
                  <a16:creationId xmlns:a16="http://schemas.microsoft.com/office/drawing/2014/main" id="{0A441FAF-9092-B877-0379-29ED1FBF9B3E}"/>
                </a:ext>
              </a:extLst>
            </p:cNvPr>
            <p:cNvSpPr/>
            <p:nvPr/>
          </p:nvSpPr>
          <p:spPr>
            <a:xfrm>
              <a:off x="4442708" y="2983061"/>
              <a:ext cx="56823" cy="104945"/>
            </a:xfrm>
            <a:custGeom>
              <a:avLst/>
              <a:gdLst/>
              <a:ahLst/>
              <a:cxnLst/>
              <a:rect l="l" t="t" r="r" b="b"/>
              <a:pathLst>
                <a:path w="4772" h="9228" extrusionOk="0">
                  <a:moveTo>
                    <a:pt x="1821" y="0"/>
                  </a:moveTo>
                  <a:lnTo>
                    <a:pt x="1737" y="84"/>
                  </a:lnTo>
                  <a:lnTo>
                    <a:pt x="1591" y="84"/>
                  </a:lnTo>
                  <a:lnTo>
                    <a:pt x="1465" y="126"/>
                  </a:lnTo>
                  <a:lnTo>
                    <a:pt x="1507" y="314"/>
                  </a:lnTo>
                  <a:lnTo>
                    <a:pt x="1298" y="398"/>
                  </a:lnTo>
                  <a:lnTo>
                    <a:pt x="1193" y="314"/>
                  </a:lnTo>
                  <a:lnTo>
                    <a:pt x="1026" y="377"/>
                  </a:lnTo>
                  <a:lnTo>
                    <a:pt x="1026" y="440"/>
                  </a:lnTo>
                  <a:lnTo>
                    <a:pt x="900" y="502"/>
                  </a:lnTo>
                  <a:lnTo>
                    <a:pt x="879" y="419"/>
                  </a:lnTo>
                  <a:lnTo>
                    <a:pt x="796" y="419"/>
                  </a:lnTo>
                  <a:lnTo>
                    <a:pt x="733" y="502"/>
                  </a:lnTo>
                  <a:lnTo>
                    <a:pt x="607" y="398"/>
                  </a:lnTo>
                  <a:lnTo>
                    <a:pt x="524" y="440"/>
                  </a:lnTo>
                  <a:lnTo>
                    <a:pt x="503" y="544"/>
                  </a:lnTo>
                  <a:lnTo>
                    <a:pt x="419" y="544"/>
                  </a:lnTo>
                  <a:lnTo>
                    <a:pt x="377" y="523"/>
                  </a:lnTo>
                  <a:lnTo>
                    <a:pt x="398" y="440"/>
                  </a:lnTo>
                  <a:lnTo>
                    <a:pt x="315" y="419"/>
                  </a:lnTo>
                  <a:lnTo>
                    <a:pt x="189" y="481"/>
                  </a:lnTo>
                  <a:lnTo>
                    <a:pt x="147" y="523"/>
                  </a:lnTo>
                  <a:lnTo>
                    <a:pt x="105" y="586"/>
                  </a:lnTo>
                  <a:lnTo>
                    <a:pt x="63" y="607"/>
                  </a:lnTo>
                  <a:lnTo>
                    <a:pt x="1" y="628"/>
                  </a:lnTo>
                  <a:lnTo>
                    <a:pt x="63" y="712"/>
                  </a:lnTo>
                  <a:lnTo>
                    <a:pt x="252" y="795"/>
                  </a:lnTo>
                  <a:lnTo>
                    <a:pt x="356" y="942"/>
                  </a:lnTo>
                  <a:lnTo>
                    <a:pt x="461" y="1025"/>
                  </a:lnTo>
                  <a:lnTo>
                    <a:pt x="482" y="1151"/>
                  </a:lnTo>
                  <a:lnTo>
                    <a:pt x="419" y="1235"/>
                  </a:lnTo>
                  <a:lnTo>
                    <a:pt x="628" y="1423"/>
                  </a:lnTo>
                  <a:lnTo>
                    <a:pt x="733" y="1632"/>
                  </a:lnTo>
                  <a:lnTo>
                    <a:pt x="984" y="1632"/>
                  </a:lnTo>
                  <a:lnTo>
                    <a:pt x="1131" y="1674"/>
                  </a:lnTo>
                  <a:lnTo>
                    <a:pt x="1256" y="1590"/>
                  </a:lnTo>
                  <a:lnTo>
                    <a:pt x="1423" y="1590"/>
                  </a:lnTo>
                  <a:lnTo>
                    <a:pt x="1507" y="1695"/>
                  </a:lnTo>
                  <a:lnTo>
                    <a:pt x="1654" y="1737"/>
                  </a:lnTo>
                  <a:lnTo>
                    <a:pt x="1675" y="1841"/>
                  </a:lnTo>
                  <a:lnTo>
                    <a:pt x="1654" y="1946"/>
                  </a:lnTo>
                  <a:lnTo>
                    <a:pt x="1842" y="1988"/>
                  </a:lnTo>
                  <a:lnTo>
                    <a:pt x="1842" y="2072"/>
                  </a:lnTo>
                  <a:lnTo>
                    <a:pt x="1758" y="2092"/>
                  </a:lnTo>
                  <a:lnTo>
                    <a:pt x="1675" y="2302"/>
                  </a:lnTo>
                  <a:lnTo>
                    <a:pt x="1633" y="2385"/>
                  </a:lnTo>
                  <a:lnTo>
                    <a:pt x="1507" y="2385"/>
                  </a:lnTo>
                  <a:lnTo>
                    <a:pt x="1340" y="2469"/>
                  </a:lnTo>
                  <a:lnTo>
                    <a:pt x="1256" y="2469"/>
                  </a:lnTo>
                  <a:lnTo>
                    <a:pt x="1256" y="2532"/>
                  </a:lnTo>
                  <a:lnTo>
                    <a:pt x="1403" y="2699"/>
                  </a:lnTo>
                  <a:lnTo>
                    <a:pt x="1319" y="2783"/>
                  </a:lnTo>
                  <a:lnTo>
                    <a:pt x="1340" y="2846"/>
                  </a:lnTo>
                  <a:lnTo>
                    <a:pt x="1423" y="2846"/>
                  </a:lnTo>
                  <a:lnTo>
                    <a:pt x="1507" y="3013"/>
                  </a:lnTo>
                  <a:lnTo>
                    <a:pt x="1675" y="3013"/>
                  </a:lnTo>
                  <a:lnTo>
                    <a:pt x="1863" y="3118"/>
                  </a:lnTo>
                  <a:lnTo>
                    <a:pt x="1968" y="3118"/>
                  </a:lnTo>
                  <a:lnTo>
                    <a:pt x="2114" y="3327"/>
                  </a:lnTo>
                  <a:lnTo>
                    <a:pt x="2281" y="3411"/>
                  </a:lnTo>
                  <a:lnTo>
                    <a:pt x="2407" y="3557"/>
                  </a:lnTo>
                  <a:lnTo>
                    <a:pt x="2386" y="3641"/>
                  </a:lnTo>
                  <a:lnTo>
                    <a:pt x="2574" y="3850"/>
                  </a:lnTo>
                  <a:lnTo>
                    <a:pt x="2616" y="3976"/>
                  </a:lnTo>
                  <a:lnTo>
                    <a:pt x="2700" y="4038"/>
                  </a:lnTo>
                  <a:lnTo>
                    <a:pt x="2825" y="4038"/>
                  </a:lnTo>
                  <a:lnTo>
                    <a:pt x="2909" y="4143"/>
                  </a:lnTo>
                  <a:lnTo>
                    <a:pt x="2909" y="4206"/>
                  </a:lnTo>
                  <a:lnTo>
                    <a:pt x="2993" y="4289"/>
                  </a:lnTo>
                  <a:lnTo>
                    <a:pt x="3035" y="4289"/>
                  </a:lnTo>
                  <a:lnTo>
                    <a:pt x="3118" y="4310"/>
                  </a:lnTo>
                  <a:lnTo>
                    <a:pt x="3097" y="4415"/>
                  </a:lnTo>
                  <a:lnTo>
                    <a:pt x="3139" y="4478"/>
                  </a:lnTo>
                  <a:lnTo>
                    <a:pt x="3286" y="4478"/>
                  </a:lnTo>
                  <a:lnTo>
                    <a:pt x="3348" y="4582"/>
                  </a:lnTo>
                  <a:lnTo>
                    <a:pt x="3411" y="4603"/>
                  </a:lnTo>
                  <a:lnTo>
                    <a:pt x="3516" y="4561"/>
                  </a:lnTo>
                  <a:lnTo>
                    <a:pt x="3558" y="4624"/>
                  </a:lnTo>
                  <a:lnTo>
                    <a:pt x="3495" y="4708"/>
                  </a:lnTo>
                  <a:lnTo>
                    <a:pt x="3453" y="4875"/>
                  </a:lnTo>
                  <a:lnTo>
                    <a:pt x="3516" y="4938"/>
                  </a:lnTo>
                  <a:lnTo>
                    <a:pt x="3600" y="4938"/>
                  </a:lnTo>
                  <a:lnTo>
                    <a:pt x="3600" y="5105"/>
                  </a:lnTo>
                  <a:lnTo>
                    <a:pt x="3432" y="5231"/>
                  </a:lnTo>
                  <a:lnTo>
                    <a:pt x="3453" y="5357"/>
                  </a:lnTo>
                  <a:lnTo>
                    <a:pt x="3495" y="5440"/>
                  </a:lnTo>
                  <a:lnTo>
                    <a:pt x="3516" y="5629"/>
                  </a:lnTo>
                  <a:lnTo>
                    <a:pt x="3411" y="5670"/>
                  </a:lnTo>
                  <a:lnTo>
                    <a:pt x="3390" y="5670"/>
                  </a:lnTo>
                  <a:lnTo>
                    <a:pt x="3453" y="5859"/>
                  </a:lnTo>
                  <a:lnTo>
                    <a:pt x="3558" y="5921"/>
                  </a:lnTo>
                  <a:lnTo>
                    <a:pt x="3662" y="6152"/>
                  </a:lnTo>
                  <a:lnTo>
                    <a:pt x="3641" y="6340"/>
                  </a:lnTo>
                  <a:lnTo>
                    <a:pt x="3662" y="6445"/>
                  </a:lnTo>
                  <a:lnTo>
                    <a:pt x="3641" y="6591"/>
                  </a:lnTo>
                  <a:lnTo>
                    <a:pt x="3662" y="6717"/>
                  </a:lnTo>
                  <a:lnTo>
                    <a:pt x="3558" y="6905"/>
                  </a:lnTo>
                  <a:lnTo>
                    <a:pt x="3495" y="6926"/>
                  </a:lnTo>
                  <a:lnTo>
                    <a:pt x="3453" y="7010"/>
                  </a:lnTo>
                  <a:lnTo>
                    <a:pt x="3307" y="7072"/>
                  </a:lnTo>
                  <a:lnTo>
                    <a:pt x="3139" y="7177"/>
                  </a:lnTo>
                  <a:lnTo>
                    <a:pt x="3076" y="7282"/>
                  </a:lnTo>
                  <a:lnTo>
                    <a:pt x="2867" y="7282"/>
                  </a:lnTo>
                  <a:lnTo>
                    <a:pt x="2763" y="7344"/>
                  </a:lnTo>
                  <a:lnTo>
                    <a:pt x="2784" y="7554"/>
                  </a:lnTo>
                  <a:lnTo>
                    <a:pt x="2909" y="7595"/>
                  </a:lnTo>
                  <a:lnTo>
                    <a:pt x="3014" y="7700"/>
                  </a:lnTo>
                  <a:lnTo>
                    <a:pt x="2993" y="7763"/>
                  </a:lnTo>
                  <a:lnTo>
                    <a:pt x="3035" y="7909"/>
                  </a:lnTo>
                  <a:lnTo>
                    <a:pt x="2867" y="7909"/>
                  </a:lnTo>
                  <a:lnTo>
                    <a:pt x="2825" y="7826"/>
                  </a:lnTo>
                  <a:lnTo>
                    <a:pt x="2721" y="7763"/>
                  </a:lnTo>
                  <a:lnTo>
                    <a:pt x="2449" y="7826"/>
                  </a:lnTo>
                  <a:lnTo>
                    <a:pt x="2386" y="7805"/>
                  </a:lnTo>
                  <a:lnTo>
                    <a:pt x="2260" y="7805"/>
                  </a:lnTo>
                  <a:lnTo>
                    <a:pt x="2198" y="7951"/>
                  </a:lnTo>
                  <a:lnTo>
                    <a:pt x="2072" y="7972"/>
                  </a:lnTo>
                  <a:lnTo>
                    <a:pt x="1968" y="8118"/>
                  </a:lnTo>
                  <a:lnTo>
                    <a:pt x="1988" y="8139"/>
                  </a:lnTo>
                  <a:lnTo>
                    <a:pt x="1988" y="8244"/>
                  </a:lnTo>
                  <a:lnTo>
                    <a:pt x="1988" y="8265"/>
                  </a:lnTo>
                  <a:lnTo>
                    <a:pt x="2093" y="8286"/>
                  </a:lnTo>
                  <a:lnTo>
                    <a:pt x="2156" y="8265"/>
                  </a:lnTo>
                  <a:lnTo>
                    <a:pt x="2198" y="8286"/>
                  </a:lnTo>
                  <a:lnTo>
                    <a:pt x="2281" y="8265"/>
                  </a:lnTo>
                  <a:lnTo>
                    <a:pt x="2407" y="8286"/>
                  </a:lnTo>
                  <a:lnTo>
                    <a:pt x="2491" y="8265"/>
                  </a:lnTo>
                  <a:lnTo>
                    <a:pt x="2449" y="8328"/>
                  </a:lnTo>
                  <a:lnTo>
                    <a:pt x="2281" y="8453"/>
                  </a:lnTo>
                  <a:lnTo>
                    <a:pt x="2198" y="8579"/>
                  </a:lnTo>
                  <a:lnTo>
                    <a:pt x="2198" y="8767"/>
                  </a:lnTo>
                  <a:lnTo>
                    <a:pt x="2177" y="8851"/>
                  </a:lnTo>
                  <a:lnTo>
                    <a:pt x="2240" y="8851"/>
                  </a:lnTo>
                  <a:lnTo>
                    <a:pt x="2198" y="8872"/>
                  </a:lnTo>
                  <a:lnTo>
                    <a:pt x="2198" y="9018"/>
                  </a:lnTo>
                  <a:lnTo>
                    <a:pt x="2281" y="9081"/>
                  </a:lnTo>
                  <a:lnTo>
                    <a:pt x="2344" y="9060"/>
                  </a:lnTo>
                  <a:lnTo>
                    <a:pt x="2344" y="9060"/>
                  </a:lnTo>
                  <a:lnTo>
                    <a:pt x="2281" y="9123"/>
                  </a:lnTo>
                  <a:lnTo>
                    <a:pt x="2177" y="9165"/>
                  </a:lnTo>
                  <a:lnTo>
                    <a:pt x="2072" y="9227"/>
                  </a:lnTo>
                  <a:lnTo>
                    <a:pt x="2240" y="9227"/>
                  </a:lnTo>
                  <a:lnTo>
                    <a:pt x="2470" y="9123"/>
                  </a:lnTo>
                  <a:lnTo>
                    <a:pt x="2470" y="9102"/>
                  </a:lnTo>
                  <a:lnTo>
                    <a:pt x="2491" y="9102"/>
                  </a:lnTo>
                  <a:lnTo>
                    <a:pt x="2574" y="9018"/>
                  </a:lnTo>
                  <a:lnTo>
                    <a:pt x="2595" y="8914"/>
                  </a:lnTo>
                  <a:lnTo>
                    <a:pt x="2616" y="8851"/>
                  </a:lnTo>
                  <a:lnTo>
                    <a:pt x="2700" y="8872"/>
                  </a:lnTo>
                  <a:lnTo>
                    <a:pt x="2721" y="8851"/>
                  </a:lnTo>
                  <a:lnTo>
                    <a:pt x="2867" y="8746"/>
                  </a:lnTo>
                  <a:lnTo>
                    <a:pt x="2909" y="8746"/>
                  </a:lnTo>
                  <a:lnTo>
                    <a:pt x="2930" y="8683"/>
                  </a:lnTo>
                  <a:lnTo>
                    <a:pt x="2993" y="8662"/>
                  </a:lnTo>
                  <a:lnTo>
                    <a:pt x="2972" y="8600"/>
                  </a:lnTo>
                  <a:lnTo>
                    <a:pt x="2972" y="8579"/>
                  </a:lnTo>
                  <a:lnTo>
                    <a:pt x="2930" y="8495"/>
                  </a:lnTo>
                  <a:lnTo>
                    <a:pt x="2993" y="8495"/>
                  </a:lnTo>
                  <a:lnTo>
                    <a:pt x="3035" y="8558"/>
                  </a:lnTo>
                  <a:lnTo>
                    <a:pt x="3097" y="8579"/>
                  </a:lnTo>
                  <a:lnTo>
                    <a:pt x="3139" y="8537"/>
                  </a:lnTo>
                  <a:lnTo>
                    <a:pt x="3139" y="8453"/>
                  </a:lnTo>
                  <a:lnTo>
                    <a:pt x="3035" y="8349"/>
                  </a:lnTo>
                  <a:lnTo>
                    <a:pt x="3160" y="8453"/>
                  </a:lnTo>
                  <a:lnTo>
                    <a:pt x="3244" y="8390"/>
                  </a:lnTo>
                  <a:lnTo>
                    <a:pt x="3223" y="8286"/>
                  </a:lnTo>
                  <a:lnTo>
                    <a:pt x="3244" y="8244"/>
                  </a:lnTo>
                  <a:lnTo>
                    <a:pt x="3097" y="8181"/>
                  </a:lnTo>
                  <a:lnTo>
                    <a:pt x="3160" y="8181"/>
                  </a:lnTo>
                  <a:lnTo>
                    <a:pt x="3223" y="8160"/>
                  </a:lnTo>
                  <a:lnTo>
                    <a:pt x="3223" y="8139"/>
                  </a:lnTo>
                  <a:lnTo>
                    <a:pt x="3139" y="8077"/>
                  </a:lnTo>
                  <a:lnTo>
                    <a:pt x="3244" y="8118"/>
                  </a:lnTo>
                  <a:lnTo>
                    <a:pt x="3286" y="8077"/>
                  </a:lnTo>
                  <a:lnTo>
                    <a:pt x="3307" y="8014"/>
                  </a:lnTo>
                  <a:lnTo>
                    <a:pt x="3307" y="8077"/>
                  </a:lnTo>
                  <a:lnTo>
                    <a:pt x="3286" y="8160"/>
                  </a:lnTo>
                  <a:lnTo>
                    <a:pt x="3307" y="8160"/>
                  </a:lnTo>
                  <a:lnTo>
                    <a:pt x="3411" y="8139"/>
                  </a:lnTo>
                  <a:lnTo>
                    <a:pt x="3495" y="8181"/>
                  </a:lnTo>
                  <a:lnTo>
                    <a:pt x="3620" y="8160"/>
                  </a:lnTo>
                  <a:lnTo>
                    <a:pt x="3872" y="8014"/>
                  </a:lnTo>
                  <a:lnTo>
                    <a:pt x="3955" y="7951"/>
                  </a:lnTo>
                  <a:lnTo>
                    <a:pt x="4060" y="7951"/>
                  </a:lnTo>
                  <a:lnTo>
                    <a:pt x="4060" y="7846"/>
                  </a:lnTo>
                  <a:lnTo>
                    <a:pt x="4164" y="7763"/>
                  </a:lnTo>
                  <a:lnTo>
                    <a:pt x="4269" y="7721"/>
                  </a:lnTo>
                  <a:lnTo>
                    <a:pt x="4395" y="7595"/>
                  </a:lnTo>
                  <a:lnTo>
                    <a:pt x="4457" y="7554"/>
                  </a:lnTo>
                  <a:lnTo>
                    <a:pt x="4478" y="7428"/>
                  </a:lnTo>
                  <a:lnTo>
                    <a:pt x="4541" y="7407"/>
                  </a:lnTo>
                  <a:lnTo>
                    <a:pt x="4604" y="7323"/>
                  </a:lnTo>
                  <a:lnTo>
                    <a:pt x="4583" y="7282"/>
                  </a:lnTo>
                  <a:lnTo>
                    <a:pt x="4604" y="7177"/>
                  </a:lnTo>
                  <a:lnTo>
                    <a:pt x="4541" y="7072"/>
                  </a:lnTo>
                  <a:lnTo>
                    <a:pt x="4646" y="6989"/>
                  </a:lnTo>
                  <a:lnTo>
                    <a:pt x="4646" y="6905"/>
                  </a:lnTo>
                  <a:lnTo>
                    <a:pt x="4688" y="6884"/>
                  </a:lnTo>
                  <a:lnTo>
                    <a:pt x="4688" y="6821"/>
                  </a:lnTo>
                  <a:lnTo>
                    <a:pt x="4646" y="6758"/>
                  </a:lnTo>
                  <a:lnTo>
                    <a:pt x="4646" y="6675"/>
                  </a:lnTo>
                  <a:lnTo>
                    <a:pt x="4688" y="6654"/>
                  </a:lnTo>
                  <a:lnTo>
                    <a:pt x="4709" y="6696"/>
                  </a:lnTo>
                  <a:lnTo>
                    <a:pt x="4709" y="6717"/>
                  </a:lnTo>
                  <a:lnTo>
                    <a:pt x="4729" y="6717"/>
                  </a:lnTo>
                  <a:lnTo>
                    <a:pt x="4771" y="6654"/>
                  </a:lnTo>
                  <a:lnTo>
                    <a:pt x="4688" y="6507"/>
                  </a:lnTo>
                  <a:lnTo>
                    <a:pt x="4667" y="6445"/>
                  </a:lnTo>
                  <a:lnTo>
                    <a:pt x="4604" y="6403"/>
                  </a:lnTo>
                  <a:lnTo>
                    <a:pt x="4604" y="6361"/>
                  </a:lnTo>
                  <a:lnTo>
                    <a:pt x="4583" y="6194"/>
                  </a:lnTo>
                  <a:lnTo>
                    <a:pt x="4604" y="6173"/>
                  </a:lnTo>
                  <a:lnTo>
                    <a:pt x="4562" y="6068"/>
                  </a:lnTo>
                  <a:lnTo>
                    <a:pt x="4583" y="6026"/>
                  </a:lnTo>
                  <a:lnTo>
                    <a:pt x="4583" y="5921"/>
                  </a:lnTo>
                  <a:lnTo>
                    <a:pt x="4541" y="5859"/>
                  </a:lnTo>
                  <a:lnTo>
                    <a:pt x="4499" y="5670"/>
                  </a:lnTo>
                  <a:lnTo>
                    <a:pt x="4457" y="5649"/>
                  </a:lnTo>
                  <a:lnTo>
                    <a:pt x="4437" y="5440"/>
                  </a:lnTo>
                  <a:lnTo>
                    <a:pt x="4332" y="5315"/>
                  </a:lnTo>
                  <a:lnTo>
                    <a:pt x="4353" y="5252"/>
                  </a:lnTo>
                  <a:lnTo>
                    <a:pt x="4332" y="5210"/>
                  </a:lnTo>
                  <a:lnTo>
                    <a:pt x="4332" y="5147"/>
                  </a:lnTo>
                  <a:lnTo>
                    <a:pt x="4185" y="5022"/>
                  </a:lnTo>
                  <a:lnTo>
                    <a:pt x="4185" y="4938"/>
                  </a:lnTo>
                  <a:lnTo>
                    <a:pt x="4164" y="4938"/>
                  </a:lnTo>
                  <a:lnTo>
                    <a:pt x="4144" y="4833"/>
                  </a:lnTo>
                  <a:lnTo>
                    <a:pt x="4060" y="4708"/>
                  </a:lnTo>
                  <a:lnTo>
                    <a:pt x="3809" y="4499"/>
                  </a:lnTo>
                  <a:lnTo>
                    <a:pt x="3746" y="4394"/>
                  </a:lnTo>
                  <a:lnTo>
                    <a:pt x="3453" y="4185"/>
                  </a:lnTo>
                  <a:lnTo>
                    <a:pt x="3139" y="4038"/>
                  </a:lnTo>
                  <a:lnTo>
                    <a:pt x="3139" y="3976"/>
                  </a:lnTo>
                  <a:lnTo>
                    <a:pt x="3014" y="3934"/>
                  </a:lnTo>
                  <a:lnTo>
                    <a:pt x="2784" y="3745"/>
                  </a:lnTo>
                  <a:lnTo>
                    <a:pt x="2763" y="3662"/>
                  </a:lnTo>
                  <a:lnTo>
                    <a:pt x="2721" y="3536"/>
                  </a:lnTo>
                  <a:lnTo>
                    <a:pt x="2721" y="3473"/>
                  </a:lnTo>
                  <a:lnTo>
                    <a:pt x="2721" y="3432"/>
                  </a:lnTo>
                  <a:lnTo>
                    <a:pt x="2679" y="3306"/>
                  </a:lnTo>
                  <a:lnTo>
                    <a:pt x="2595" y="3306"/>
                  </a:lnTo>
                  <a:lnTo>
                    <a:pt x="2470" y="3139"/>
                  </a:lnTo>
                  <a:lnTo>
                    <a:pt x="2281" y="3055"/>
                  </a:lnTo>
                  <a:lnTo>
                    <a:pt x="2177" y="3034"/>
                  </a:lnTo>
                  <a:lnTo>
                    <a:pt x="2281" y="2992"/>
                  </a:lnTo>
                  <a:lnTo>
                    <a:pt x="2281" y="2929"/>
                  </a:lnTo>
                  <a:lnTo>
                    <a:pt x="2177" y="2825"/>
                  </a:lnTo>
                  <a:lnTo>
                    <a:pt x="2240" y="2720"/>
                  </a:lnTo>
                  <a:lnTo>
                    <a:pt x="2281" y="2532"/>
                  </a:lnTo>
                  <a:lnTo>
                    <a:pt x="2260" y="2490"/>
                  </a:lnTo>
                  <a:lnTo>
                    <a:pt x="2198" y="2490"/>
                  </a:lnTo>
                  <a:lnTo>
                    <a:pt x="2198" y="2385"/>
                  </a:lnTo>
                  <a:lnTo>
                    <a:pt x="2260" y="2323"/>
                  </a:lnTo>
                  <a:lnTo>
                    <a:pt x="2281" y="2218"/>
                  </a:lnTo>
                  <a:lnTo>
                    <a:pt x="2344" y="2197"/>
                  </a:lnTo>
                  <a:lnTo>
                    <a:pt x="2365" y="2155"/>
                  </a:lnTo>
                  <a:lnTo>
                    <a:pt x="2386" y="2176"/>
                  </a:lnTo>
                  <a:lnTo>
                    <a:pt x="2449" y="2176"/>
                  </a:lnTo>
                  <a:lnTo>
                    <a:pt x="2553" y="2051"/>
                  </a:lnTo>
                  <a:lnTo>
                    <a:pt x="2574" y="2051"/>
                  </a:lnTo>
                  <a:lnTo>
                    <a:pt x="2616" y="1988"/>
                  </a:lnTo>
                  <a:lnTo>
                    <a:pt x="2574" y="1904"/>
                  </a:lnTo>
                  <a:lnTo>
                    <a:pt x="2595" y="1883"/>
                  </a:lnTo>
                  <a:lnTo>
                    <a:pt x="2595" y="1800"/>
                  </a:lnTo>
                  <a:lnTo>
                    <a:pt x="2595" y="1737"/>
                  </a:lnTo>
                  <a:lnTo>
                    <a:pt x="2574" y="1674"/>
                  </a:lnTo>
                  <a:lnTo>
                    <a:pt x="2616" y="1632"/>
                  </a:lnTo>
                  <a:lnTo>
                    <a:pt x="2616" y="1548"/>
                  </a:lnTo>
                  <a:lnTo>
                    <a:pt x="2679" y="1548"/>
                  </a:lnTo>
                  <a:lnTo>
                    <a:pt x="2700" y="1590"/>
                  </a:lnTo>
                  <a:lnTo>
                    <a:pt x="2721" y="1590"/>
                  </a:lnTo>
                  <a:lnTo>
                    <a:pt x="2804" y="1548"/>
                  </a:lnTo>
                  <a:lnTo>
                    <a:pt x="2888" y="1528"/>
                  </a:lnTo>
                  <a:lnTo>
                    <a:pt x="2930" y="1548"/>
                  </a:lnTo>
                  <a:lnTo>
                    <a:pt x="2972" y="1528"/>
                  </a:lnTo>
                  <a:lnTo>
                    <a:pt x="3014" y="1465"/>
                  </a:lnTo>
                  <a:lnTo>
                    <a:pt x="2993" y="1381"/>
                  </a:lnTo>
                  <a:lnTo>
                    <a:pt x="3014" y="1339"/>
                  </a:lnTo>
                  <a:lnTo>
                    <a:pt x="3118" y="1318"/>
                  </a:lnTo>
                  <a:lnTo>
                    <a:pt x="3223" y="1339"/>
                  </a:lnTo>
                  <a:lnTo>
                    <a:pt x="3328" y="1256"/>
                  </a:lnTo>
                  <a:lnTo>
                    <a:pt x="3390" y="1256"/>
                  </a:lnTo>
                  <a:lnTo>
                    <a:pt x="3432" y="1235"/>
                  </a:lnTo>
                  <a:lnTo>
                    <a:pt x="3495" y="1172"/>
                  </a:lnTo>
                  <a:lnTo>
                    <a:pt x="3453" y="1130"/>
                  </a:lnTo>
                  <a:lnTo>
                    <a:pt x="3348" y="1067"/>
                  </a:lnTo>
                  <a:lnTo>
                    <a:pt x="3286" y="1109"/>
                  </a:lnTo>
                  <a:lnTo>
                    <a:pt x="3223" y="1046"/>
                  </a:lnTo>
                  <a:lnTo>
                    <a:pt x="3118" y="1109"/>
                  </a:lnTo>
                  <a:lnTo>
                    <a:pt x="3014" y="1025"/>
                  </a:lnTo>
                  <a:lnTo>
                    <a:pt x="2888" y="1004"/>
                  </a:lnTo>
                  <a:lnTo>
                    <a:pt x="2867" y="900"/>
                  </a:lnTo>
                  <a:lnTo>
                    <a:pt x="2616" y="816"/>
                  </a:lnTo>
                  <a:lnTo>
                    <a:pt x="2595" y="712"/>
                  </a:lnTo>
                  <a:lnTo>
                    <a:pt x="2512" y="691"/>
                  </a:lnTo>
                  <a:lnTo>
                    <a:pt x="2574" y="481"/>
                  </a:lnTo>
                  <a:lnTo>
                    <a:pt x="2679" y="440"/>
                  </a:lnTo>
                  <a:lnTo>
                    <a:pt x="2679" y="335"/>
                  </a:lnTo>
                  <a:lnTo>
                    <a:pt x="2595" y="272"/>
                  </a:lnTo>
                  <a:lnTo>
                    <a:pt x="2449" y="314"/>
                  </a:lnTo>
                  <a:lnTo>
                    <a:pt x="2386" y="272"/>
                  </a:lnTo>
                  <a:lnTo>
                    <a:pt x="2114" y="272"/>
                  </a:lnTo>
                  <a:lnTo>
                    <a:pt x="2072" y="188"/>
                  </a:lnTo>
                  <a:lnTo>
                    <a:pt x="1947" y="168"/>
                  </a:lnTo>
                  <a:lnTo>
                    <a:pt x="1947" y="84"/>
                  </a:lnTo>
                  <a:lnTo>
                    <a:pt x="182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2994;p82">
              <a:extLst>
                <a:ext uri="{FF2B5EF4-FFF2-40B4-BE49-F238E27FC236}">
                  <a16:creationId xmlns:a16="http://schemas.microsoft.com/office/drawing/2014/main" id="{4DE3BB14-C9C0-97C7-BAFA-3741AACD3E15}"/>
                </a:ext>
              </a:extLst>
            </p:cNvPr>
            <p:cNvSpPr/>
            <p:nvPr/>
          </p:nvSpPr>
          <p:spPr>
            <a:xfrm>
              <a:off x="4450186" y="3045644"/>
              <a:ext cx="36139" cy="29750"/>
            </a:xfrm>
            <a:custGeom>
              <a:avLst/>
              <a:gdLst/>
              <a:ahLst/>
              <a:cxnLst/>
              <a:rect l="l" t="t" r="r" b="b"/>
              <a:pathLst>
                <a:path w="3035" h="2616" extrusionOk="0">
                  <a:moveTo>
                    <a:pt x="2407" y="0"/>
                  </a:moveTo>
                  <a:lnTo>
                    <a:pt x="2239" y="42"/>
                  </a:lnTo>
                  <a:lnTo>
                    <a:pt x="2135" y="126"/>
                  </a:lnTo>
                  <a:lnTo>
                    <a:pt x="2260" y="251"/>
                  </a:lnTo>
                  <a:lnTo>
                    <a:pt x="2239" y="356"/>
                  </a:lnTo>
                  <a:lnTo>
                    <a:pt x="2260" y="460"/>
                  </a:lnTo>
                  <a:lnTo>
                    <a:pt x="2260" y="544"/>
                  </a:lnTo>
                  <a:lnTo>
                    <a:pt x="2072" y="481"/>
                  </a:lnTo>
                  <a:lnTo>
                    <a:pt x="1967" y="314"/>
                  </a:lnTo>
                  <a:lnTo>
                    <a:pt x="1821" y="314"/>
                  </a:lnTo>
                  <a:lnTo>
                    <a:pt x="1758" y="230"/>
                  </a:lnTo>
                  <a:lnTo>
                    <a:pt x="1632" y="126"/>
                  </a:lnTo>
                  <a:lnTo>
                    <a:pt x="1549" y="167"/>
                  </a:lnTo>
                  <a:lnTo>
                    <a:pt x="1444" y="105"/>
                  </a:lnTo>
                  <a:lnTo>
                    <a:pt x="1298" y="126"/>
                  </a:lnTo>
                  <a:lnTo>
                    <a:pt x="1151" y="63"/>
                  </a:lnTo>
                  <a:lnTo>
                    <a:pt x="1026" y="63"/>
                  </a:lnTo>
                  <a:lnTo>
                    <a:pt x="879" y="146"/>
                  </a:lnTo>
                  <a:lnTo>
                    <a:pt x="816" y="105"/>
                  </a:lnTo>
                  <a:lnTo>
                    <a:pt x="670" y="105"/>
                  </a:lnTo>
                  <a:lnTo>
                    <a:pt x="398" y="167"/>
                  </a:lnTo>
                  <a:lnTo>
                    <a:pt x="272" y="167"/>
                  </a:lnTo>
                  <a:lnTo>
                    <a:pt x="168" y="335"/>
                  </a:lnTo>
                  <a:lnTo>
                    <a:pt x="105" y="523"/>
                  </a:lnTo>
                  <a:lnTo>
                    <a:pt x="42" y="649"/>
                  </a:lnTo>
                  <a:lnTo>
                    <a:pt x="0" y="858"/>
                  </a:lnTo>
                  <a:lnTo>
                    <a:pt x="63" y="1088"/>
                  </a:lnTo>
                  <a:lnTo>
                    <a:pt x="168" y="1151"/>
                  </a:lnTo>
                  <a:lnTo>
                    <a:pt x="210" y="1255"/>
                  </a:lnTo>
                  <a:lnTo>
                    <a:pt x="189" y="1486"/>
                  </a:lnTo>
                  <a:lnTo>
                    <a:pt x="189" y="1569"/>
                  </a:lnTo>
                  <a:lnTo>
                    <a:pt x="272" y="1632"/>
                  </a:lnTo>
                  <a:lnTo>
                    <a:pt x="272" y="1779"/>
                  </a:lnTo>
                  <a:lnTo>
                    <a:pt x="356" y="1820"/>
                  </a:lnTo>
                  <a:lnTo>
                    <a:pt x="356" y="1925"/>
                  </a:lnTo>
                  <a:lnTo>
                    <a:pt x="419" y="2051"/>
                  </a:lnTo>
                  <a:lnTo>
                    <a:pt x="482" y="2030"/>
                  </a:lnTo>
                  <a:lnTo>
                    <a:pt x="523" y="2113"/>
                  </a:lnTo>
                  <a:lnTo>
                    <a:pt x="503" y="2218"/>
                  </a:lnTo>
                  <a:lnTo>
                    <a:pt x="565" y="2260"/>
                  </a:lnTo>
                  <a:lnTo>
                    <a:pt x="565" y="2364"/>
                  </a:lnTo>
                  <a:lnTo>
                    <a:pt x="733" y="2364"/>
                  </a:lnTo>
                  <a:lnTo>
                    <a:pt x="733" y="2260"/>
                  </a:lnTo>
                  <a:lnTo>
                    <a:pt x="795" y="2218"/>
                  </a:lnTo>
                  <a:lnTo>
                    <a:pt x="837" y="2155"/>
                  </a:lnTo>
                  <a:lnTo>
                    <a:pt x="837" y="2239"/>
                  </a:lnTo>
                  <a:lnTo>
                    <a:pt x="900" y="2323"/>
                  </a:lnTo>
                  <a:lnTo>
                    <a:pt x="879" y="2406"/>
                  </a:lnTo>
                  <a:lnTo>
                    <a:pt x="816" y="2469"/>
                  </a:lnTo>
                  <a:lnTo>
                    <a:pt x="837" y="2553"/>
                  </a:lnTo>
                  <a:lnTo>
                    <a:pt x="879" y="2574"/>
                  </a:lnTo>
                  <a:lnTo>
                    <a:pt x="921" y="2574"/>
                  </a:lnTo>
                  <a:lnTo>
                    <a:pt x="1026" y="2511"/>
                  </a:lnTo>
                  <a:lnTo>
                    <a:pt x="1026" y="2469"/>
                  </a:lnTo>
                  <a:lnTo>
                    <a:pt x="1088" y="2532"/>
                  </a:lnTo>
                  <a:lnTo>
                    <a:pt x="1214" y="2553"/>
                  </a:lnTo>
                  <a:lnTo>
                    <a:pt x="1235" y="2532"/>
                  </a:lnTo>
                  <a:lnTo>
                    <a:pt x="1340" y="2615"/>
                  </a:lnTo>
                  <a:lnTo>
                    <a:pt x="1444" y="2469"/>
                  </a:lnTo>
                  <a:lnTo>
                    <a:pt x="1570" y="2448"/>
                  </a:lnTo>
                  <a:lnTo>
                    <a:pt x="1632" y="2302"/>
                  </a:lnTo>
                  <a:lnTo>
                    <a:pt x="1758" y="2302"/>
                  </a:lnTo>
                  <a:lnTo>
                    <a:pt x="1821" y="2323"/>
                  </a:lnTo>
                  <a:lnTo>
                    <a:pt x="2093" y="2260"/>
                  </a:lnTo>
                  <a:lnTo>
                    <a:pt x="2197" y="2323"/>
                  </a:lnTo>
                  <a:lnTo>
                    <a:pt x="2239" y="2406"/>
                  </a:lnTo>
                  <a:lnTo>
                    <a:pt x="2407" y="2406"/>
                  </a:lnTo>
                  <a:lnTo>
                    <a:pt x="2365" y="2260"/>
                  </a:lnTo>
                  <a:lnTo>
                    <a:pt x="2386" y="2197"/>
                  </a:lnTo>
                  <a:lnTo>
                    <a:pt x="2281" y="2092"/>
                  </a:lnTo>
                  <a:lnTo>
                    <a:pt x="2156" y="2051"/>
                  </a:lnTo>
                  <a:lnTo>
                    <a:pt x="2135" y="1841"/>
                  </a:lnTo>
                  <a:lnTo>
                    <a:pt x="2239" y="1779"/>
                  </a:lnTo>
                  <a:lnTo>
                    <a:pt x="2448" y="1779"/>
                  </a:lnTo>
                  <a:lnTo>
                    <a:pt x="2511" y="1674"/>
                  </a:lnTo>
                  <a:lnTo>
                    <a:pt x="2679" y="1569"/>
                  </a:lnTo>
                  <a:lnTo>
                    <a:pt x="2825" y="1507"/>
                  </a:lnTo>
                  <a:lnTo>
                    <a:pt x="2867" y="1423"/>
                  </a:lnTo>
                  <a:lnTo>
                    <a:pt x="2930" y="1402"/>
                  </a:lnTo>
                  <a:lnTo>
                    <a:pt x="3034" y="1214"/>
                  </a:lnTo>
                  <a:lnTo>
                    <a:pt x="3013" y="1088"/>
                  </a:lnTo>
                  <a:lnTo>
                    <a:pt x="3034" y="942"/>
                  </a:lnTo>
                  <a:lnTo>
                    <a:pt x="3013" y="837"/>
                  </a:lnTo>
                  <a:lnTo>
                    <a:pt x="3034" y="649"/>
                  </a:lnTo>
                  <a:lnTo>
                    <a:pt x="2930" y="418"/>
                  </a:lnTo>
                  <a:lnTo>
                    <a:pt x="2825" y="356"/>
                  </a:lnTo>
                  <a:lnTo>
                    <a:pt x="2762" y="167"/>
                  </a:lnTo>
                  <a:lnTo>
                    <a:pt x="2679" y="167"/>
                  </a:lnTo>
                  <a:lnTo>
                    <a:pt x="2574" y="126"/>
                  </a:lnTo>
                  <a:lnTo>
                    <a:pt x="2469" y="105"/>
                  </a:lnTo>
                  <a:lnTo>
                    <a:pt x="24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2995;p82">
              <a:extLst>
                <a:ext uri="{FF2B5EF4-FFF2-40B4-BE49-F238E27FC236}">
                  <a16:creationId xmlns:a16="http://schemas.microsoft.com/office/drawing/2014/main" id="{2F30CA84-F165-3934-DE01-2BA795164F93}"/>
                </a:ext>
              </a:extLst>
            </p:cNvPr>
            <p:cNvSpPr/>
            <p:nvPr/>
          </p:nvSpPr>
          <p:spPr>
            <a:xfrm>
              <a:off x="4429753" y="2990191"/>
              <a:ext cx="55822" cy="61650"/>
            </a:xfrm>
            <a:custGeom>
              <a:avLst/>
              <a:gdLst/>
              <a:ahLst/>
              <a:cxnLst/>
              <a:rect l="l" t="t" r="r" b="b"/>
              <a:pathLst>
                <a:path w="4688" h="5421" extrusionOk="0">
                  <a:moveTo>
                    <a:pt x="879" y="1"/>
                  </a:moveTo>
                  <a:lnTo>
                    <a:pt x="879" y="85"/>
                  </a:lnTo>
                  <a:lnTo>
                    <a:pt x="817" y="126"/>
                  </a:lnTo>
                  <a:lnTo>
                    <a:pt x="817" y="336"/>
                  </a:lnTo>
                  <a:lnTo>
                    <a:pt x="859" y="440"/>
                  </a:lnTo>
                  <a:lnTo>
                    <a:pt x="859" y="587"/>
                  </a:lnTo>
                  <a:lnTo>
                    <a:pt x="879" y="733"/>
                  </a:lnTo>
                  <a:lnTo>
                    <a:pt x="775" y="712"/>
                  </a:lnTo>
                  <a:lnTo>
                    <a:pt x="649" y="754"/>
                  </a:lnTo>
                  <a:lnTo>
                    <a:pt x="587" y="649"/>
                  </a:lnTo>
                  <a:lnTo>
                    <a:pt x="524" y="608"/>
                  </a:lnTo>
                  <a:lnTo>
                    <a:pt x="419" y="712"/>
                  </a:lnTo>
                  <a:lnTo>
                    <a:pt x="252" y="733"/>
                  </a:lnTo>
                  <a:lnTo>
                    <a:pt x="231" y="838"/>
                  </a:lnTo>
                  <a:lnTo>
                    <a:pt x="189" y="942"/>
                  </a:lnTo>
                  <a:lnTo>
                    <a:pt x="231" y="1026"/>
                  </a:lnTo>
                  <a:lnTo>
                    <a:pt x="105" y="1110"/>
                  </a:lnTo>
                  <a:lnTo>
                    <a:pt x="43" y="1110"/>
                  </a:lnTo>
                  <a:lnTo>
                    <a:pt x="1" y="1256"/>
                  </a:lnTo>
                  <a:lnTo>
                    <a:pt x="43" y="1382"/>
                  </a:lnTo>
                  <a:lnTo>
                    <a:pt x="210" y="1361"/>
                  </a:lnTo>
                  <a:lnTo>
                    <a:pt x="315" y="1486"/>
                  </a:lnTo>
                  <a:lnTo>
                    <a:pt x="335" y="1675"/>
                  </a:lnTo>
                  <a:lnTo>
                    <a:pt x="252" y="1758"/>
                  </a:lnTo>
                  <a:lnTo>
                    <a:pt x="335" y="1884"/>
                  </a:lnTo>
                  <a:lnTo>
                    <a:pt x="440" y="1947"/>
                  </a:lnTo>
                  <a:lnTo>
                    <a:pt x="524" y="1863"/>
                  </a:lnTo>
                  <a:lnTo>
                    <a:pt x="733" y="1863"/>
                  </a:lnTo>
                  <a:lnTo>
                    <a:pt x="754" y="1968"/>
                  </a:lnTo>
                  <a:lnTo>
                    <a:pt x="670" y="2093"/>
                  </a:lnTo>
                  <a:lnTo>
                    <a:pt x="754" y="2198"/>
                  </a:lnTo>
                  <a:lnTo>
                    <a:pt x="733" y="2281"/>
                  </a:lnTo>
                  <a:lnTo>
                    <a:pt x="670" y="2386"/>
                  </a:lnTo>
                  <a:lnTo>
                    <a:pt x="733" y="2512"/>
                  </a:lnTo>
                  <a:lnTo>
                    <a:pt x="733" y="2721"/>
                  </a:lnTo>
                  <a:lnTo>
                    <a:pt x="733" y="3014"/>
                  </a:lnTo>
                  <a:lnTo>
                    <a:pt x="879" y="2930"/>
                  </a:lnTo>
                  <a:lnTo>
                    <a:pt x="1047" y="2909"/>
                  </a:lnTo>
                  <a:lnTo>
                    <a:pt x="1047" y="2784"/>
                  </a:lnTo>
                  <a:lnTo>
                    <a:pt x="1235" y="2700"/>
                  </a:lnTo>
                  <a:lnTo>
                    <a:pt x="1444" y="2805"/>
                  </a:lnTo>
                  <a:lnTo>
                    <a:pt x="1549" y="2805"/>
                  </a:lnTo>
                  <a:lnTo>
                    <a:pt x="1633" y="2930"/>
                  </a:lnTo>
                  <a:lnTo>
                    <a:pt x="1884" y="2909"/>
                  </a:lnTo>
                  <a:lnTo>
                    <a:pt x="2009" y="2637"/>
                  </a:lnTo>
                  <a:lnTo>
                    <a:pt x="2198" y="2595"/>
                  </a:lnTo>
                  <a:lnTo>
                    <a:pt x="2449" y="2679"/>
                  </a:lnTo>
                  <a:lnTo>
                    <a:pt x="2532" y="2826"/>
                  </a:lnTo>
                  <a:lnTo>
                    <a:pt x="2804" y="3014"/>
                  </a:lnTo>
                  <a:lnTo>
                    <a:pt x="2930" y="3118"/>
                  </a:lnTo>
                  <a:lnTo>
                    <a:pt x="2972" y="3244"/>
                  </a:lnTo>
                  <a:lnTo>
                    <a:pt x="2972" y="3328"/>
                  </a:lnTo>
                  <a:lnTo>
                    <a:pt x="2930" y="3411"/>
                  </a:lnTo>
                  <a:lnTo>
                    <a:pt x="2972" y="3537"/>
                  </a:lnTo>
                  <a:lnTo>
                    <a:pt x="2972" y="3725"/>
                  </a:lnTo>
                  <a:lnTo>
                    <a:pt x="2951" y="3788"/>
                  </a:lnTo>
                  <a:lnTo>
                    <a:pt x="3056" y="3872"/>
                  </a:lnTo>
                  <a:lnTo>
                    <a:pt x="3160" y="3997"/>
                  </a:lnTo>
                  <a:lnTo>
                    <a:pt x="3286" y="3997"/>
                  </a:lnTo>
                  <a:lnTo>
                    <a:pt x="3369" y="4060"/>
                  </a:lnTo>
                  <a:lnTo>
                    <a:pt x="3348" y="4102"/>
                  </a:lnTo>
                  <a:lnTo>
                    <a:pt x="3495" y="4206"/>
                  </a:lnTo>
                  <a:lnTo>
                    <a:pt x="3495" y="4290"/>
                  </a:lnTo>
                  <a:lnTo>
                    <a:pt x="3474" y="4416"/>
                  </a:lnTo>
                  <a:lnTo>
                    <a:pt x="3474" y="4499"/>
                  </a:lnTo>
                  <a:lnTo>
                    <a:pt x="3453" y="4604"/>
                  </a:lnTo>
                  <a:lnTo>
                    <a:pt x="3474" y="4688"/>
                  </a:lnTo>
                  <a:lnTo>
                    <a:pt x="3474" y="4897"/>
                  </a:lnTo>
                  <a:lnTo>
                    <a:pt x="3390" y="4981"/>
                  </a:lnTo>
                  <a:lnTo>
                    <a:pt x="3348" y="5002"/>
                  </a:lnTo>
                  <a:lnTo>
                    <a:pt x="3474" y="5106"/>
                  </a:lnTo>
                  <a:lnTo>
                    <a:pt x="3537" y="5190"/>
                  </a:lnTo>
                  <a:lnTo>
                    <a:pt x="3683" y="5190"/>
                  </a:lnTo>
                  <a:lnTo>
                    <a:pt x="3788" y="5357"/>
                  </a:lnTo>
                  <a:lnTo>
                    <a:pt x="3976" y="5420"/>
                  </a:lnTo>
                  <a:lnTo>
                    <a:pt x="3976" y="5336"/>
                  </a:lnTo>
                  <a:lnTo>
                    <a:pt x="3955" y="5232"/>
                  </a:lnTo>
                  <a:lnTo>
                    <a:pt x="3976" y="5127"/>
                  </a:lnTo>
                  <a:lnTo>
                    <a:pt x="3851" y="5002"/>
                  </a:lnTo>
                  <a:lnTo>
                    <a:pt x="3955" y="4918"/>
                  </a:lnTo>
                  <a:lnTo>
                    <a:pt x="4123" y="4876"/>
                  </a:lnTo>
                  <a:lnTo>
                    <a:pt x="4185" y="4981"/>
                  </a:lnTo>
                  <a:lnTo>
                    <a:pt x="4290" y="5002"/>
                  </a:lnTo>
                  <a:lnTo>
                    <a:pt x="4395" y="5043"/>
                  </a:lnTo>
                  <a:lnTo>
                    <a:pt x="4499" y="5043"/>
                  </a:lnTo>
                  <a:lnTo>
                    <a:pt x="4604" y="5002"/>
                  </a:lnTo>
                  <a:lnTo>
                    <a:pt x="4583" y="4813"/>
                  </a:lnTo>
                  <a:lnTo>
                    <a:pt x="4541" y="4730"/>
                  </a:lnTo>
                  <a:lnTo>
                    <a:pt x="4520" y="4604"/>
                  </a:lnTo>
                  <a:lnTo>
                    <a:pt x="4688" y="4478"/>
                  </a:lnTo>
                  <a:lnTo>
                    <a:pt x="4688" y="4311"/>
                  </a:lnTo>
                  <a:lnTo>
                    <a:pt x="4604" y="4311"/>
                  </a:lnTo>
                  <a:lnTo>
                    <a:pt x="4541" y="4248"/>
                  </a:lnTo>
                  <a:lnTo>
                    <a:pt x="4583" y="4081"/>
                  </a:lnTo>
                  <a:lnTo>
                    <a:pt x="4646" y="3997"/>
                  </a:lnTo>
                  <a:lnTo>
                    <a:pt x="4604" y="3934"/>
                  </a:lnTo>
                  <a:lnTo>
                    <a:pt x="4499" y="3976"/>
                  </a:lnTo>
                  <a:lnTo>
                    <a:pt x="4436" y="3955"/>
                  </a:lnTo>
                  <a:lnTo>
                    <a:pt x="4374" y="3851"/>
                  </a:lnTo>
                  <a:lnTo>
                    <a:pt x="4227" y="3851"/>
                  </a:lnTo>
                  <a:lnTo>
                    <a:pt x="4185" y="3788"/>
                  </a:lnTo>
                  <a:lnTo>
                    <a:pt x="4206" y="3683"/>
                  </a:lnTo>
                  <a:lnTo>
                    <a:pt x="4123" y="3662"/>
                  </a:lnTo>
                  <a:lnTo>
                    <a:pt x="4081" y="3662"/>
                  </a:lnTo>
                  <a:lnTo>
                    <a:pt x="3997" y="3579"/>
                  </a:lnTo>
                  <a:lnTo>
                    <a:pt x="3997" y="3516"/>
                  </a:lnTo>
                  <a:lnTo>
                    <a:pt x="3913" y="3411"/>
                  </a:lnTo>
                  <a:lnTo>
                    <a:pt x="3788" y="3411"/>
                  </a:lnTo>
                  <a:lnTo>
                    <a:pt x="3704" y="3349"/>
                  </a:lnTo>
                  <a:lnTo>
                    <a:pt x="3662" y="3223"/>
                  </a:lnTo>
                  <a:lnTo>
                    <a:pt x="3474" y="3014"/>
                  </a:lnTo>
                  <a:lnTo>
                    <a:pt x="3495" y="2930"/>
                  </a:lnTo>
                  <a:lnTo>
                    <a:pt x="3369" y="2784"/>
                  </a:lnTo>
                  <a:lnTo>
                    <a:pt x="3202" y="2700"/>
                  </a:lnTo>
                  <a:lnTo>
                    <a:pt x="3056" y="2491"/>
                  </a:lnTo>
                  <a:lnTo>
                    <a:pt x="2951" y="2491"/>
                  </a:lnTo>
                  <a:lnTo>
                    <a:pt x="2763" y="2386"/>
                  </a:lnTo>
                  <a:lnTo>
                    <a:pt x="2595" y="2386"/>
                  </a:lnTo>
                  <a:lnTo>
                    <a:pt x="2511" y="2219"/>
                  </a:lnTo>
                  <a:lnTo>
                    <a:pt x="2428" y="2219"/>
                  </a:lnTo>
                  <a:lnTo>
                    <a:pt x="2407" y="2156"/>
                  </a:lnTo>
                  <a:lnTo>
                    <a:pt x="2491" y="2072"/>
                  </a:lnTo>
                  <a:lnTo>
                    <a:pt x="2344" y="1905"/>
                  </a:lnTo>
                  <a:lnTo>
                    <a:pt x="2344" y="1842"/>
                  </a:lnTo>
                  <a:lnTo>
                    <a:pt x="2428" y="1842"/>
                  </a:lnTo>
                  <a:lnTo>
                    <a:pt x="2595" y="1758"/>
                  </a:lnTo>
                  <a:lnTo>
                    <a:pt x="2721" y="1758"/>
                  </a:lnTo>
                  <a:lnTo>
                    <a:pt x="2763" y="1675"/>
                  </a:lnTo>
                  <a:lnTo>
                    <a:pt x="2846" y="1465"/>
                  </a:lnTo>
                  <a:lnTo>
                    <a:pt x="2930" y="1445"/>
                  </a:lnTo>
                  <a:lnTo>
                    <a:pt x="2930" y="1361"/>
                  </a:lnTo>
                  <a:lnTo>
                    <a:pt x="2742" y="1319"/>
                  </a:lnTo>
                  <a:lnTo>
                    <a:pt x="2763" y="1214"/>
                  </a:lnTo>
                  <a:lnTo>
                    <a:pt x="2742" y="1110"/>
                  </a:lnTo>
                  <a:lnTo>
                    <a:pt x="2595" y="1068"/>
                  </a:lnTo>
                  <a:lnTo>
                    <a:pt x="2511" y="963"/>
                  </a:lnTo>
                  <a:lnTo>
                    <a:pt x="2344" y="963"/>
                  </a:lnTo>
                  <a:lnTo>
                    <a:pt x="2219" y="1047"/>
                  </a:lnTo>
                  <a:lnTo>
                    <a:pt x="2072" y="1005"/>
                  </a:lnTo>
                  <a:lnTo>
                    <a:pt x="1821" y="1005"/>
                  </a:lnTo>
                  <a:lnTo>
                    <a:pt x="1716" y="796"/>
                  </a:lnTo>
                  <a:lnTo>
                    <a:pt x="1507" y="608"/>
                  </a:lnTo>
                  <a:lnTo>
                    <a:pt x="1570" y="524"/>
                  </a:lnTo>
                  <a:lnTo>
                    <a:pt x="1549" y="398"/>
                  </a:lnTo>
                  <a:lnTo>
                    <a:pt x="1444" y="315"/>
                  </a:lnTo>
                  <a:lnTo>
                    <a:pt x="1340" y="168"/>
                  </a:lnTo>
                  <a:lnTo>
                    <a:pt x="1151" y="85"/>
                  </a:lnTo>
                  <a:lnTo>
                    <a:pt x="108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2996;p82">
              <a:extLst>
                <a:ext uri="{FF2B5EF4-FFF2-40B4-BE49-F238E27FC236}">
                  <a16:creationId xmlns:a16="http://schemas.microsoft.com/office/drawing/2014/main" id="{F3B9D843-AF10-D1E8-36D6-48C0F4364D1F}"/>
                </a:ext>
              </a:extLst>
            </p:cNvPr>
            <p:cNvSpPr/>
            <p:nvPr/>
          </p:nvSpPr>
          <p:spPr>
            <a:xfrm>
              <a:off x="4413309" y="3004475"/>
              <a:ext cx="58061" cy="103285"/>
            </a:xfrm>
            <a:custGeom>
              <a:avLst/>
              <a:gdLst/>
              <a:ahLst/>
              <a:cxnLst/>
              <a:rect l="l" t="t" r="r" b="b"/>
              <a:pathLst>
                <a:path w="4876" h="9082" extrusionOk="0">
                  <a:moveTo>
                    <a:pt x="1361" y="0"/>
                  </a:moveTo>
                  <a:lnTo>
                    <a:pt x="1193" y="21"/>
                  </a:lnTo>
                  <a:lnTo>
                    <a:pt x="1068" y="63"/>
                  </a:lnTo>
                  <a:lnTo>
                    <a:pt x="1068" y="126"/>
                  </a:lnTo>
                  <a:lnTo>
                    <a:pt x="1110" y="209"/>
                  </a:lnTo>
                  <a:lnTo>
                    <a:pt x="1089" y="293"/>
                  </a:lnTo>
                  <a:lnTo>
                    <a:pt x="921" y="272"/>
                  </a:lnTo>
                  <a:lnTo>
                    <a:pt x="859" y="314"/>
                  </a:lnTo>
                  <a:lnTo>
                    <a:pt x="859" y="481"/>
                  </a:lnTo>
                  <a:lnTo>
                    <a:pt x="838" y="523"/>
                  </a:lnTo>
                  <a:lnTo>
                    <a:pt x="691" y="523"/>
                  </a:lnTo>
                  <a:lnTo>
                    <a:pt x="566" y="628"/>
                  </a:lnTo>
                  <a:lnTo>
                    <a:pt x="335" y="544"/>
                  </a:lnTo>
                  <a:lnTo>
                    <a:pt x="252" y="691"/>
                  </a:lnTo>
                  <a:lnTo>
                    <a:pt x="273" y="858"/>
                  </a:lnTo>
                  <a:lnTo>
                    <a:pt x="210" y="942"/>
                  </a:lnTo>
                  <a:lnTo>
                    <a:pt x="210" y="1130"/>
                  </a:lnTo>
                  <a:lnTo>
                    <a:pt x="231" y="1214"/>
                  </a:lnTo>
                  <a:lnTo>
                    <a:pt x="126" y="1277"/>
                  </a:lnTo>
                  <a:lnTo>
                    <a:pt x="1" y="1360"/>
                  </a:lnTo>
                  <a:lnTo>
                    <a:pt x="1" y="1444"/>
                  </a:lnTo>
                  <a:lnTo>
                    <a:pt x="63" y="1465"/>
                  </a:lnTo>
                  <a:lnTo>
                    <a:pt x="168" y="1653"/>
                  </a:lnTo>
                  <a:lnTo>
                    <a:pt x="252" y="1737"/>
                  </a:lnTo>
                  <a:lnTo>
                    <a:pt x="315" y="1800"/>
                  </a:lnTo>
                  <a:lnTo>
                    <a:pt x="440" y="1904"/>
                  </a:lnTo>
                  <a:lnTo>
                    <a:pt x="587" y="2197"/>
                  </a:lnTo>
                  <a:lnTo>
                    <a:pt x="670" y="2260"/>
                  </a:lnTo>
                  <a:lnTo>
                    <a:pt x="754" y="2386"/>
                  </a:lnTo>
                  <a:lnTo>
                    <a:pt x="754" y="2511"/>
                  </a:lnTo>
                  <a:lnTo>
                    <a:pt x="879" y="2574"/>
                  </a:lnTo>
                  <a:lnTo>
                    <a:pt x="879" y="2699"/>
                  </a:lnTo>
                  <a:lnTo>
                    <a:pt x="775" y="2741"/>
                  </a:lnTo>
                  <a:lnTo>
                    <a:pt x="754" y="2825"/>
                  </a:lnTo>
                  <a:lnTo>
                    <a:pt x="796" y="3118"/>
                  </a:lnTo>
                  <a:lnTo>
                    <a:pt x="775" y="3222"/>
                  </a:lnTo>
                  <a:lnTo>
                    <a:pt x="670" y="3264"/>
                  </a:lnTo>
                  <a:lnTo>
                    <a:pt x="754" y="3474"/>
                  </a:lnTo>
                  <a:lnTo>
                    <a:pt x="754" y="3578"/>
                  </a:lnTo>
                  <a:lnTo>
                    <a:pt x="900" y="3766"/>
                  </a:lnTo>
                  <a:lnTo>
                    <a:pt x="1089" y="3892"/>
                  </a:lnTo>
                  <a:lnTo>
                    <a:pt x="1256" y="4059"/>
                  </a:lnTo>
                  <a:lnTo>
                    <a:pt x="1298" y="4311"/>
                  </a:lnTo>
                  <a:lnTo>
                    <a:pt x="1277" y="4394"/>
                  </a:lnTo>
                  <a:lnTo>
                    <a:pt x="1298" y="4520"/>
                  </a:lnTo>
                  <a:lnTo>
                    <a:pt x="1277" y="4624"/>
                  </a:lnTo>
                  <a:lnTo>
                    <a:pt x="1361" y="4708"/>
                  </a:lnTo>
                  <a:lnTo>
                    <a:pt x="1382" y="4896"/>
                  </a:lnTo>
                  <a:lnTo>
                    <a:pt x="1424" y="5001"/>
                  </a:lnTo>
                  <a:lnTo>
                    <a:pt x="1403" y="5147"/>
                  </a:lnTo>
                  <a:lnTo>
                    <a:pt x="1486" y="5294"/>
                  </a:lnTo>
                  <a:lnTo>
                    <a:pt x="1486" y="5461"/>
                  </a:lnTo>
                  <a:lnTo>
                    <a:pt x="1403" y="5524"/>
                  </a:lnTo>
                  <a:lnTo>
                    <a:pt x="1277" y="5880"/>
                  </a:lnTo>
                  <a:lnTo>
                    <a:pt x="1152" y="5963"/>
                  </a:lnTo>
                  <a:lnTo>
                    <a:pt x="1152" y="6131"/>
                  </a:lnTo>
                  <a:lnTo>
                    <a:pt x="1089" y="6194"/>
                  </a:lnTo>
                  <a:lnTo>
                    <a:pt x="1068" y="6298"/>
                  </a:lnTo>
                  <a:lnTo>
                    <a:pt x="1047" y="6487"/>
                  </a:lnTo>
                  <a:lnTo>
                    <a:pt x="1089" y="6487"/>
                  </a:lnTo>
                  <a:lnTo>
                    <a:pt x="1005" y="6591"/>
                  </a:lnTo>
                  <a:lnTo>
                    <a:pt x="1047" y="6654"/>
                  </a:lnTo>
                  <a:lnTo>
                    <a:pt x="963" y="6779"/>
                  </a:lnTo>
                  <a:lnTo>
                    <a:pt x="1047" y="6779"/>
                  </a:lnTo>
                  <a:lnTo>
                    <a:pt x="984" y="6863"/>
                  </a:lnTo>
                  <a:lnTo>
                    <a:pt x="921" y="6863"/>
                  </a:lnTo>
                  <a:lnTo>
                    <a:pt x="921" y="7072"/>
                  </a:lnTo>
                  <a:lnTo>
                    <a:pt x="859" y="7114"/>
                  </a:lnTo>
                  <a:lnTo>
                    <a:pt x="879" y="7282"/>
                  </a:lnTo>
                  <a:lnTo>
                    <a:pt x="859" y="7324"/>
                  </a:lnTo>
                  <a:lnTo>
                    <a:pt x="879" y="7533"/>
                  </a:lnTo>
                  <a:lnTo>
                    <a:pt x="921" y="7616"/>
                  </a:lnTo>
                  <a:lnTo>
                    <a:pt x="1005" y="7616"/>
                  </a:lnTo>
                  <a:lnTo>
                    <a:pt x="984" y="7512"/>
                  </a:lnTo>
                  <a:lnTo>
                    <a:pt x="1110" y="7449"/>
                  </a:lnTo>
                  <a:lnTo>
                    <a:pt x="1089" y="7512"/>
                  </a:lnTo>
                  <a:lnTo>
                    <a:pt x="1172" y="7554"/>
                  </a:lnTo>
                  <a:lnTo>
                    <a:pt x="1172" y="7637"/>
                  </a:lnTo>
                  <a:lnTo>
                    <a:pt x="1277" y="7658"/>
                  </a:lnTo>
                  <a:lnTo>
                    <a:pt x="1319" y="7868"/>
                  </a:lnTo>
                  <a:lnTo>
                    <a:pt x="1424" y="7868"/>
                  </a:lnTo>
                  <a:lnTo>
                    <a:pt x="1570" y="8035"/>
                  </a:lnTo>
                  <a:lnTo>
                    <a:pt x="1570" y="8119"/>
                  </a:lnTo>
                  <a:lnTo>
                    <a:pt x="1675" y="8140"/>
                  </a:lnTo>
                  <a:lnTo>
                    <a:pt x="1696" y="8244"/>
                  </a:lnTo>
                  <a:lnTo>
                    <a:pt x="1779" y="8244"/>
                  </a:lnTo>
                  <a:lnTo>
                    <a:pt x="1779" y="8286"/>
                  </a:lnTo>
                  <a:lnTo>
                    <a:pt x="1716" y="8370"/>
                  </a:lnTo>
                  <a:lnTo>
                    <a:pt x="1716" y="8391"/>
                  </a:lnTo>
                  <a:lnTo>
                    <a:pt x="1968" y="8579"/>
                  </a:lnTo>
                  <a:lnTo>
                    <a:pt x="2009" y="8663"/>
                  </a:lnTo>
                  <a:lnTo>
                    <a:pt x="2051" y="8537"/>
                  </a:lnTo>
                  <a:lnTo>
                    <a:pt x="2135" y="8453"/>
                  </a:lnTo>
                  <a:lnTo>
                    <a:pt x="2240" y="8537"/>
                  </a:lnTo>
                  <a:lnTo>
                    <a:pt x="2407" y="8579"/>
                  </a:lnTo>
                  <a:lnTo>
                    <a:pt x="2428" y="8642"/>
                  </a:lnTo>
                  <a:lnTo>
                    <a:pt x="2553" y="8642"/>
                  </a:lnTo>
                  <a:lnTo>
                    <a:pt x="2616" y="8704"/>
                  </a:lnTo>
                  <a:lnTo>
                    <a:pt x="2616" y="8893"/>
                  </a:lnTo>
                  <a:lnTo>
                    <a:pt x="2532" y="8976"/>
                  </a:lnTo>
                  <a:lnTo>
                    <a:pt x="2532" y="9060"/>
                  </a:lnTo>
                  <a:lnTo>
                    <a:pt x="2679" y="9081"/>
                  </a:lnTo>
                  <a:lnTo>
                    <a:pt x="2825" y="8976"/>
                  </a:lnTo>
                  <a:lnTo>
                    <a:pt x="2930" y="8976"/>
                  </a:lnTo>
                  <a:lnTo>
                    <a:pt x="2993" y="9018"/>
                  </a:lnTo>
                  <a:lnTo>
                    <a:pt x="3076" y="8976"/>
                  </a:lnTo>
                  <a:lnTo>
                    <a:pt x="3076" y="8872"/>
                  </a:lnTo>
                  <a:lnTo>
                    <a:pt x="3097" y="8851"/>
                  </a:lnTo>
                  <a:lnTo>
                    <a:pt x="3076" y="8788"/>
                  </a:lnTo>
                  <a:lnTo>
                    <a:pt x="2972" y="8704"/>
                  </a:lnTo>
                  <a:lnTo>
                    <a:pt x="2930" y="8642"/>
                  </a:lnTo>
                  <a:lnTo>
                    <a:pt x="2846" y="8474"/>
                  </a:lnTo>
                  <a:lnTo>
                    <a:pt x="2742" y="8432"/>
                  </a:lnTo>
                  <a:lnTo>
                    <a:pt x="2637" y="8432"/>
                  </a:lnTo>
                  <a:lnTo>
                    <a:pt x="2574" y="8453"/>
                  </a:lnTo>
                  <a:lnTo>
                    <a:pt x="2491" y="8391"/>
                  </a:lnTo>
                  <a:lnTo>
                    <a:pt x="2344" y="8244"/>
                  </a:lnTo>
                  <a:lnTo>
                    <a:pt x="2260" y="8160"/>
                  </a:lnTo>
                  <a:lnTo>
                    <a:pt x="2260" y="8056"/>
                  </a:lnTo>
                  <a:lnTo>
                    <a:pt x="2219" y="8035"/>
                  </a:lnTo>
                  <a:lnTo>
                    <a:pt x="2198" y="8140"/>
                  </a:lnTo>
                  <a:lnTo>
                    <a:pt x="2030" y="8056"/>
                  </a:lnTo>
                  <a:lnTo>
                    <a:pt x="2051" y="7972"/>
                  </a:lnTo>
                  <a:lnTo>
                    <a:pt x="2135" y="7930"/>
                  </a:lnTo>
                  <a:lnTo>
                    <a:pt x="2156" y="7951"/>
                  </a:lnTo>
                  <a:lnTo>
                    <a:pt x="2198" y="7930"/>
                  </a:lnTo>
                  <a:lnTo>
                    <a:pt x="2219" y="7868"/>
                  </a:lnTo>
                  <a:lnTo>
                    <a:pt x="2156" y="7637"/>
                  </a:lnTo>
                  <a:lnTo>
                    <a:pt x="2114" y="7616"/>
                  </a:lnTo>
                  <a:lnTo>
                    <a:pt x="2114" y="7533"/>
                  </a:lnTo>
                  <a:lnTo>
                    <a:pt x="2030" y="7428"/>
                  </a:lnTo>
                  <a:lnTo>
                    <a:pt x="2009" y="7344"/>
                  </a:lnTo>
                  <a:lnTo>
                    <a:pt x="2009" y="7386"/>
                  </a:lnTo>
                  <a:lnTo>
                    <a:pt x="2009" y="7449"/>
                  </a:lnTo>
                  <a:lnTo>
                    <a:pt x="1947" y="7449"/>
                  </a:lnTo>
                  <a:lnTo>
                    <a:pt x="1884" y="7324"/>
                  </a:lnTo>
                  <a:lnTo>
                    <a:pt x="1821" y="7303"/>
                  </a:lnTo>
                  <a:lnTo>
                    <a:pt x="1842" y="7177"/>
                  </a:lnTo>
                  <a:lnTo>
                    <a:pt x="1800" y="7114"/>
                  </a:lnTo>
                  <a:lnTo>
                    <a:pt x="1779" y="6989"/>
                  </a:lnTo>
                  <a:lnTo>
                    <a:pt x="1716" y="6926"/>
                  </a:lnTo>
                  <a:lnTo>
                    <a:pt x="1633" y="6926"/>
                  </a:lnTo>
                  <a:lnTo>
                    <a:pt x="1612" y="6905"/>
                  </a:lnTo>
                  <a:lnTo>
                    <a:pt x="1570" y="6968"/>
                  </a:lnTo>
                  <a:lnTo>
                    <a:pt x="1528" y="7010"/>
                  </a:lnTo>
                  <a:lnTo>
                    <a:pt x="1486" y="7031"/>
                  </a:lnTo>
                  <a:lnTo>
                    <a:pt x="1424" y="6989"/>
                  </a:lnTo>
                  <a:lnTo>
                    <a:pt x="1486" y="6884"/>
                  </a:lnTo>
                  <a:lnTo>
                    <a:pt x="1382" y="6717"/>
                  </a:lnTo>
                  <a:lnTo>
                    <a:pt x="1382" y="6654"/>
                  </a:lnTo>
                  <a:lnTo>
                    <a:pt x="1361" y="6507"/>
                  </a:lnTo>
                  <a:lnTo>
                    <a:pt x="1361" y="6466"/>
                  </a:lnTo>
                  <a:lnTo>
                    <a:pt x="1403" y="6382"/>
                  </a:lnTo>
                  <a:lnTo>
                    <a:pt x="1382" y="6361"/>
                  </a:lnTo>
                  <a:lnTo>
                    <a:pt x="1319" y="6361"/>
                  </a:lnTo>
                  <a:lnTo>
                    <a:pt x="1382" y="6256"/>
                  </a:lnTo>
                  <a:lnTo>
                    <a:pt x="1382" y="6131"/>
                  </a:lnTo>
                  <a:lnTo>
                    <a:pt x="1507" y="5943"/>
                  </a:lnTo>
                  <a:lnTo>
                    <a:pt x="1528" y="5503"/>
                  </a:lnTo>
                  <a:lnTo>
                    <a:pt x="1612" y="5399"/>
                  </a:lnTo>
                  <a:lnTo>
                    <a:pt x="1633" y="5252"/>
                  </a:lnTo>
                  <a:lnTo>
                    <a:pt x="1716" y="5147"/>
                  </a:lnTo>
                  <a:lnTo>
                    <a:pt x="1737" y="5001"/>
                  </a:lnTo>
                  <a:lnTo>
                    <a:pt x="1696" y="4980"/>
                  </a:lnTo>
                  <a:lnTo>
                    <a:pt x="1716" y="4896"/>
                  </a:lnTo>
                  <a:lnTo>
                    <a:pt x="1716" y="4771"/>
                  </a:lnTo>
                  <a:lnTo>
                    <a:pt x="1779" y="4666"/>
                  </a:lnTo>
                  <a:lnTo>
                    <a:pt x="1779" y="4562"/>
                  </a:lnTo>
                  <a:lnTo>
                    <a:pt x="1675" y="4520"/>
                  </a:lnTo>
                  <a:lnTo>
                    <a:pt x="1696" y="4457"/>
                  </a:lnTo>
                  <a:lnTo>
                    <a:pt x="1696" y="4415"/>
                  </a:lnTo>
                  <a:lnTo>
                    <a:pt x="1800" y="4415"/>
                  </a:lnTo>
                  <a:lnTo>
                    <a:pt x="1821" y="4394"/>
                  </a:lnTo>
                  <a:lnTo>
                    <a:pt x="1884" y="4415"/>
                  </a:lnTo>
                  <a:lnTo>
                    <a:pt x="1926" y="4415"/>
                  </a:lnTo>
                  <a:lnTo>
                    <a:pt x="2030" y="4373"/>
                  </a:lnTo>
                  <a:lnTo>
                    <a:pt x="2051" y="4394"/>
                  </a:lnTo>
                  <a:lnTo>
                    <a:pt x="2135" y="4394"/>
                  </a:lnTo>
                  <a:lnTo>
                    <a:pt x="2219" y="4415"/>
                  </a:lnTo>
                  <a:lnTo>
                    <a:pt x="2260" y="4499"/>
                  </a:lnTo>
                  <a:lnTo>
                    <a:pt x="2219" y="4520"/>
                  </a:lnTo>
                  <a:lnTo>
                    <a:pt x="2219" y="4687"/>
                  </a:lnTo>
                  <a:lnTo>
                    <a:pt x="2260" y="4792"/>
                  </a:lnTo>
                  <a:lnTo>
                    <a:pt x="2240" y="4813"/>
                  </a:lnTo>
                  <a:lnTo>
                    <a:pt x="2198" y="4917"/>
                  </a:lnTo>
                  <a:lnTo>
                    <a:pt x="2302" y="4896"/>
                  </a:lnTo>
                  <a:lnTo>
                    <a:pt x="2365" y="4917"/>
                  </a:lnTo>
                  <a:lnTo>
                    <a:pt x="2470" y="4896"/>
                  </a:lnTo>
                  <a:lnTo>
                    <a:pt x="2616" y="4917"/>
                  </a:lnTo>
                  <a:lnTo>
                    <a:pt x="2658" y="4980"/>
                  </a:lnTo>
                  <a:lnTo>
                    <a:pt x="2658" y="4938"/>
                  </a:lnTo>
                  <a:lnTo>
                    <a:pt x="2658" y="4917"/>
                  </a:lnTo>
                  <a:lnTo>
                    <a:pt x="2721" y="4875"/>
                  </a:lnTo>
                  <a:lnTo>
                    <a:pt x="2784" y="4896"/>
                  </a:lnTo>
                  <a:lnTo>
                    <a:pt x="2951" y="5043"/>
                  </a:lnTo>
                  <a:lnTo>
                    <a:pt x="3014" y="5085"/>
                  </a:lnTo>
                  <a:lnTo>
                    <a:pt x="3014" y="5127"/>
                  </a:lnTo>
                  <a:lnTo>
                    <a:pt x="3076" y="5127"/>
                  </a:lnTo>
                  <a:lnTo>
                    <a:pt x="3181" y="5231"/>
                  </a:lnTo>
                  <a:lnTo>
                    <a:pt x="3202" y="5252"/>
                  </a:lnTo>
                  <a:lnTo>
                    <a:pt x="3244" y="5252"/>
                  </a:lnTo>
                  <a:lnTo>
                    <a:pt x="3244" y="5189"/>
                  </a:lnTo>
                  <a:lnTo>
                    <a:pt x="3286" y="5189"/>
                  </a:lnTo>
                  <a:lnTo>
                    <a:pt x="3286" y="5106"/>
                  </a:lnTo>
                  <a:lnTo>
                    <a:pt x="3307" y="4875"/>
                  </a:lnTo>
                  <a:lnTo>
                    <a:pt x="3265" y="4771"/>
                  </a:lnTo>
                  <a:lnTo>
                    <a:pt x="3160" y="4708"/>
                  </a:lnTo>
                  <a:lnTo>
                    <a:pt x="3097" y="4478"/>
                  </a:lnTo>
                  <a:lnTo>
                    <a:pt x="3139" y="4269"/>
                  </a:lnTo>
                  <a:lnTo>
                    <a:pt x="3202" y="4143"/>
                  </a:lnTo>
                  <a:lnTo>
                    <a:pt x="3265" y="3955"/>
                  </a:lnTo>
                  <a:lnTo>
                    <a:pt x="3369" y="3787"/>
                  </a:lnTo>
                  <a:lnTo>
                    <a:pt x="3495" y="3787"/>
                  </a:lnTo>
                  <a:lnTo>
                    <a:pt x="3767" y="3725"/>
                  </a:lnTo>
                  <a:lnTo>
                    <a:pt x="3913" y="3725"/>
                  </a:lnTo>
                  <a:lnTo>
                    <a:pt x="3976" y="3766"/>
                  </a:lnTo>
                  <a:lnTo>
                    <a:pt x="4123" y="3683"/>
                  </a:lnTo>
                  <a:lnTo>
                    <a:pt x="4248" y="3683"/>
                  </a:lnTo>
                  <a:lnTo>
                    <a:pt x="4395" y="3746"/>
                  </a:lnTo>
                  <a:lnTo>
                    <a:pt x="4541" y="3725"/>
                  </a:lnTo>
                  <a:lnTo>
                    <a:pt x="4646" y="3787"/>
                  </a:lnTo>
                  <a:lnTo>
                    <a:pt x="4771" y="3725"/>
                  </a:lnTo>
                  <a:lnTo>
                    <a:pt x="4855" y="3641"/>
                  </a:lnTo>
                  <a:lnTo>
                    <a:pt x="4855" y="3432"/>
                  </a:lnTo>
                  <a:lnTo>
                    <a:pt x="4834" y="3348"/>
                  </a:lnTo>
                  <a:lnTo>
                    <a:pt x="4855" y="3243"/>
                  </a:lnTo>
                  <a:lnTo>
                    <a:pt x="4855" y="3160"/>
                  </a:lnTo>
                  <a:lnTo>
                    <a:pt x="4876" y="3034"/>
                  </a:lnTo>
                  <a:lnTo>
                    <a:pt x="4876" y="2950"/>
                  </a:lnTo>
                  <a:lnTo>
                    <a:pt x="4729" y="2846"/>
                  </a:lnTo>
                  <a:lnTo>
                    <a:pt x="4750" y="2804"/>
                  </a:lnTo>
                  <a:lnTo>
                    <a:pt x="4667" y="2741"/>
                  </a:lnTo>
                  <a:lnTo>
                    <a:pt x="4541" y="2741"/>
                  </a:lnTo>
                  <a:lnTo>
                    <a:pt x="4437" y="2616"/>
                  </a:lnTo>
                  <a:lnTo>
                    <a:pt x="4332" y="2532"/>
                  </a:lnTo>
                  <a:lnTo>
                    <a:pt x="4353" y="2469"/>
                  </a:lnTo>
                  <a:lnTo>
                    <a:pt x="4353" y="2281"/>
                  </a:lnTo>
                  <a:lnTo>
                    <a:pt x="4311" y="2155"/>
                  </a:lnTo>
                  <a:lnTo>
                    <a:pt x="4353" y="2072"/>
                  </a:lnTo>
                  <a:lnTo>
                    <a:pt x="4353" y="1988"/>
                  </a:lnTo>
                  <a:lnTo>
                    <a:pt x="4311" y="1862"/>
                  </a:lnTo>
                  <a:lnTo>
                    <a:pt x="4185" y="1758"/>
                  </a:lnTo>
                  <a:lnTo>
                    <a:pt x="3913" y="1570"/>
                  </a:lnTo>
                  <a:lnTo>
                    <a:pt x="3830" y="1423"/>
                  </a:lnTo>
                  <a:lnTo>
                    <a:pt x="3579" y="1339"/>
                  </a:lnTo>
                  <a:lnTo>
                    <a:pt x="3390" y="1381"/>
                  </a:lnTo>
                  <a:lnTo>
                    <a:pt x="3265" y="1653"/>
                  </a:lnTo>
                  <a:lnTo>
                    <a:pt x="3014" y="1674"/>
                  </a:lnTo>
                  <a:lnTo>
                    <a:pt x="2930" y="1549"/>
                  </a:lnTo>
                  <a:lnTo>
                    <a:pt x="2825" y="1549"/>
                  </a:lnTo>
                  <a:lnTo>
                    <a:pt x="2616" y="1444"/>
                  </a:lnTo>
                  <a:lnTo>
                    <a:pt x="2428" y="1528"/>
                  </a:lnTo>
                  <a:lnTo>
                    <a:pt x="2428" y="1653"/>
                  </a:lnTo>
                  <a:lnTo>
                    <a:pt x="2260" y="1674"/>
                  </a:lnTo>
                  <a:lnTo>
                    <a:pt x="2114" y="1758"/>
                  </a:lnTo>
                  <a:lnTo>
                    <a:pt x="2114" y="1465"/>
                  </a:lnTo>
                  <a:lnTo>
                    <a:pt x="2114" y="1256"/>
                  </a:lnTo>
                  <a:lnTo>
                    <a:pt x="2051" y="1130"/>
                  </a:lnTo>
                  <a:lnTo>
                    <a:pt x="2114" y="1025"/>
                  </a:lnTo>
                  <a:lnTo>
                    <a:pt x="2135" y="942"/>
                  </a:lnTo>
                  <a:lnTo>
                    <a:pt x="2051" y="837"/>
                  </a:lnTo>
                  <a:lnTo>
                    <a:pt x="2135" y="712"/>
                  </a:lnTo>
                  <a:lnTo>
                    <a:pt x="2114" y="607"/>
                  </a:lnTo>
                  <a:lnTo>
                    <a:pt x="1905" y="607"/>
                  </a:lnTo>
                  <a:lnTo>
                    <a:pt x="1821" y="691"/>
                  </a:lnTo>
                  <a:lnTo>
                    <a:pt x="1716" y="628"/>
                  </a:lnTo>
                  <a:lnTo>
                    <a:pt x="1633" y="502"/>
                  </a:lnTo>
                  <a:lnTo>
                    <a:pt x="1716" y="419"/>
                  </a:lnTo>
                  <a:lnTo>
                    <a:pt x="1696" y="230"/>
                  </a:lnTo>
                  <a:lnTo>
                    <a:pt x="1591" y="105"/>
                  </a:lnTo>
                  <a:lnTo>
                    <a:pt x="1424" y="126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2997;p82">
              <a:extLst>
                <a:ext uri="{FF2B5EF4-FFF2-40B4-BE49-F238E27FC236}">
                  <a16:creationId xmlns:a16="http://schemas.microsoft.com/office/drawing/2014/main" id="{C6F3C47E-6C27-4C36-23F1-A61F2C955CE1}"/>
                </a:ext>
              </a:extLst>
            </p:cNvPr>
            <p:cNvSpPr/>
            <p:nvPr/>
          </p:nvSpPr>
          <p:spPr>
            <a:xfrm>
              <a:off x="4375443" y="2948079"/>
              <a:ext cx="61050" cy="131125"/>
            </a:xfrm>
            <a:custGeom>
              <a:avLst/>
              <a:gdLst/>
              <a:ahLst/>
              <a:cxnLst/>
              <a:rect l="l" t="t" r="r" b="b"/>
              <a:pathLst>
                <a:path w="5127" h="11530" extrusionOk="0">
                  <a:moveTo>
                    <a:pt x="2407" y="0"/>
                  </a:moveTo>
                  <a:lnTo>
                    <a:pt x="2302" y="42"/>
                  </a:lnTo>
                  <a:lnTo>
                    <a:pt x="2344" y="63"/>
                  </a:lnTo>
                  <a:lnTo>
                    <a:pt x="2365" y="147"/>
                  </a:lnTo>
                  <a:lnTo>
                    <a:pt x="2260" y="251"/>
                  </a:lnTo>
                  <a:lnTo>
                    <a:pt x="2260" y="419"/>
                  </a:lnTo>
                  <a:lnTo>
                    <a:pt x="2281" y="523"/>
                  </a:lnTo>
                  <a:lnTo>
                    <a:pt x="2155" y="461"/>
                  </a:lnTo>
                  <a:lnTo>
                    <a:pt x="2072" y="377"/>
                  </a:lnTo>
                  <a:lnTo>
                    <a:pt x="1925" y="482"/>
                  </a:lnTo>
                  <a:lnTo>
                    <a:pt x="1716" y="544"/>
                  </a:lnTo>
                  <a:lnTo>
                    <a:pt x="1653" y="691"/>
                  </a:lnTo>
                  <a:lnTo>
                    <a:pt x="1528" y="858"/>
                  </a:lnTo>
                  <a:lnTo>
                    <a:pt x="1402" y="900"/>
                  </a:lnTo>
                  <a:lnTo>
                    <a:pt x="1214" y="1193"/>
                  </a:lnTo>
                  <a:lnTo>
                    <a:pt x="1193" y="1360"/>
                  </a:lnTo>
                  <a:lnTo>
                    <a:pt x="1235" y="1402"/>
                  </a:lnTo>
                  <a:lnTo>
                    <a:pt x="1151" y="1632"/>
                  </a:lnTo>
                  <a:lnTo>
                    <a:pt x="1005" y="1904"/>
                  </a:lnTo>
                  <a:lnTo>
                    <a:pt x="1005" y="2009"/>
                  </a:lnTo>
                  <a:lnTo>
                    <a:pt x="1130" y="2051"/>
                  </a:lnTo>
                  <a:lnTo>
                    <a:pt x="1005" y="2365"/>
                  </a:lnTo>
                  <a:lnTo>
                    <a:pt x="942" y="2616"/>
                  </a:lnTo>
                  <a:lnTo>
                    <a:pt x="879" y="2825"/>
                  </a:lnTo>
                  <a:lnTo>
                    <a:pt x="712" y="2825"/>
                  </a:lnTo>
                  <a:lnTo>
                    <a:pt x="607" y="2783"/>
                  </a:lnTo>
                  <a:lnTo>
                    <a:pt x="502" y="2783"/>
                  </a:lnTo>
                  <a:lnTo>
                    <a:pt x="565" y="3076"/>
                  </a:lnTo>
                  <a:lnTo>
                    <a:pt x="565" y="3202"/>
                  </a:lnTo>
                  <a:lnTo>
                    <a:pt x="565" y="3411"/>
                  </a:lnTo>
                  <a:lnTo>
                    <a:pt x="419" y="3411"/>
                  </a:lnTo>
                  <a:lnTo>
                    <a:pt x="440" y="3578"/>
                  </a:lnTo>
                  <a:lnTo>
                    <a:pt x="419" y="3704"/>
                  </a:lnTo>
                  <a:lnTo>
                    <a:pt x="440" y="3808"/>
                  </a:lnTo>
                  <a:lnTo>
                    <a:pt x="398" y="4018"/>
                  </a:lnTo>
                  <a:lnTo>
                    <a:pt x="314" y="4039"/>
                  </a:lnTo>
                  <a:lnTo>
                    <a:pt x="272" y="4018"/>
                  </a:lnTo>
                  <a:lnTo>
                    <a:pt x="251" y="4122"/>
                  </a:lnTo>
                  <a:lnTo>
                    <a:pt x="251" y="4206"/>
                  </a:lnTo>
                  <a:lnTo>
                    <a:pt x="251" y="4332"/>
                  </a:lnTo>
                  <a:lnTo>
                    <a:pt x="189" y="4457"/>
                  </a:lnTo>
                  <a:lnTo>
                    <a:pt x="147" y="4436"/>
                  </a:lnTo>
                  <a:lnTo>
                    <a:pt x="42" y="4562"/>
                  </a:lnTo>
                  <a:lnTo>
                    <a:pt x="0" y="4666"/>
                  </a:lnTo>
                  <a:lnTo>
                    <a:pt x="0" y="4729"/>
                  </a:lnTo>
                  <a:lnTo>
                    <a:pt x="84" y="4834"/>
                  </a:lnTo>
                  <a:lnTo>
                    <a:pt x="105" y="4980"/>
                  </a:lnTo>
                  <a:lnTo>
                    <a:pt x="377" y="5231"/>
                  </a:lnTo>
                  <a:lnTo>
                    <a:pt x="377" y="5231"/>
                  </a:lnTo>
                  <a:lnTo>
                    <a:pt x="314" y="5127"/>
                  </a:lnTo>
                  <a:lnTo>
                    <a:pt x="314" y="5064"/>
                  </a:lnTo>
                  <a:lnTo>
                    <a:pt x="398" y="5148"/>
                  </a:lnTo>
                  <a:lnTo>
                    <a:pt x="523" y="5148"/>
                  </a:lnTo>
                  <a:lnTo>
                    <a:pt x="419" y="5231"/>
                  </a:lnTo>
                  <a:lnTo>
                    <a:pt x="440" y="5273"/>
                  </a:lnTo>
                  <a:lnTo>
                    <a:pt x="565" y="5273"/>
                  </a:lnTo>
                  <a:lnTo>
                    <a:pt x="565" y="5189"/>
                  </a:lnTo>
                  <a:lnTo>
                    <a:pt x="586" y="5273"/>
                  </a:lnTo>
                  <a:lnTo>
                    <a:pt x="691" y="5273"/>
                  </a:lnTo>
                  <a:lnTo>
                    <a:pt x="733" y="5357"/>
                  </a:lnTo>
                  <a:lnTo>
                    <a:pt x="921" y="5399"/>
                  </a:lnTo>
                  <a:lnTo>
                    <a:pt x="1026" y="5566"/>
                  </a:lnTo>
                  <a:lnTo>
                    <a:pt x="1026" y="5671"/>
                  </a:lnTo>
                  <a:lnTo>
                    <a:pt x="942" y="5692"/>
                  </a:lnTo>
                  <a:lnTo>
                    <a:pt x="900" y="5608"/>
                  </a:lnTo>
                  <a:lnTo>
                    <a:pt x="816" y="5671"/>
                  </a:lnTo>
                  <a:lnTo>
                    <a:pt x="900" y="5754"/>
                  </a:lnTo>
                  <a:lnTo>
                    <a:pt x="921" y="5775"/>
                  </a:lnTo>
                  <a:lnTo>
                    <a:pt x="900" y="5796"/>
                  </a:lnTo>
                  <a:lnTo>
                    <a:pt x="795" y="5775"/>
                  </a:lnTo>
                  <a:lnTo>
                    <a:pt x="774" y="5671"/>
                  </a:lnTo>
                  <a:lnTo>
                    <a:pt x="670" y="5671"/>
                  </a:lnTo>
                  <a:lnTo>
                    <a:pt x="670" y="5712"/>
                  </a:lnTo>
                  <a:lnTo>
                    <a:pt x="795" y="5817"/>
                  </a:lnTo>
                  <a:lnTo>
                    <a:pt x="795" y="5880"/>
                  </a:lnTo>
                  <a:lnTo>
                    <a:pt x="900" y="6005"/>
                  </a:lnTo>
                  <a:lnTo>
                    <a:pt x="1109" y="6068"/>
                  </a:lnTo>
                  <a:lnTo>
                    <a:pt x="1088" y="5880"/>
                  </a:lnTo>
                  <a:lnTo>
                    <a:pt x="1026" y="5775"/>
                  </a:lnTo>
                  <a:lnTo>
                    <a:pt x="1151" y="5859"/>
                  </a:lnTo>
                  <a:lnTo>
                    <a:pt x="1151" y="5964"/>
                  </a:lnTo>
                  <a:lnTo>
                    <a:pt x="1214" y="6068"/>
                  </a:lnTo>
                  <a:lnTo>
                    <a:pt x="1298" y="6131"/>
                  </a:lnTo>
                  <a:lnTo>
                    <a:pt x="1319" y="6298"/>
                  </a:lnTo>
                  <a:lnTo>
                    <a:pt x="1402" y="6382"/>
                  </a:lnTo>
                  <a:lnTo>
                    <a:pt x="1360" y="6403"/>
                  </a:lnTo>
                  <a:lnTo>
                    <a:pt x="1402" y="6445"/>
                  </a:lnTo>
                  <a:lnTo>
                    <a:pt x="1465" y="6487"/>
                  </a:lnTo>
                  <a:lnTo>
                    <a:pt x="1465" y="6717"/>
                  </a:lnTo>
                  <a:lnTo>
                    <a:pt x="1570" y="6947"/>
                  </a:lnTo>
                  <a:lnTo>
                    <a:pt x="1632" y="7010"/>
                  </a:lnTo>
                  <a:lnTo>
                    <a:pt x="1486" y="7114"/>
                  </a:lnTo>
                  <a:lnTo>
                    <a:pt x="1402" y="7658"/>
                  </a:lnTo>
                  <a:lnTo>
                    <a:pt x="1444" y="7784"/>
                  </a:lnTo>
                  <a:lnTo>
                    <a:pt x="1423" y="7847"/>
                  </a:lnTo>
                  <a:lnTo>
                    <a:pt x="1444" y="7889"/>
                  </a:lnTo>
                  <a:lnTo>
                    <a:pt x="1528" y="7742"/>
                  </a:lnTo>
                  <a:lnTo>
                    <a:pt x="1653" y="7637"/>
                  </a:lnTo>
                  <a:lnTo>
                    <a:pt x="1716" y="7470"/>
                  </a:lnTo>
                  <a:lnTo>
                    <a:pt x="1716" y="7658"/>
                  </a:lnTo>
                  <a:lnTo>
                    <a:pt x="1549" y="7805"/>
                  </a:lnTo>
                  <a:lnTo>
                    <a:pt x="1549" y="7972"/>
                  </a:lnTo>
                  <a:lnTo>
                    <a:pt x="1632" y="7951"/>
                  </a:lnTo>
                  <a:lnTo>
                    <a:pt x="1632" y="7868"/>
                  </a:lnTo>
                  <a:lnTo>
                    <a:pt x="1779" y="7784"/>
                  </a:lnTo>
                  <a:lnTo>
                    <a:pt x="1863" y="7868"/>
                  </a:lnTo>
                  <a:lnTo>
                    <a:pt x="1925" y="7868"/>
                  </a:lnTo>
                  <a:lnTo>
                    <a:pt x="1925" y="7805"/>
                  </a:lnTo>
                  <a:lnTo>
                    <a:pt x="1946" y="7847"/>
                  </a:lnTo>
                  <a:lnTo>
                    <a:pt x="1988" y="7847"/>
                  </a:lnTo>
                  <a:lnTo>
                    <a:pt x="2009" y="7805"/>
                  </a:lnTo>
                  <a:lnTo>
                    <a:pt x="2135" y="7805"/>
                  </a:lnTo>
                  <a:lnTo>
                    <a:pt x="2365" y="7658"/>
                  </a:lnTo>
                  <a:lnTo>
                    <a:pt x="2386" y="7575"/>
                  </a:lnTo>
                  <a:lnTo>
                    <a:pt x="2448" y="7596"/>
                  </a:lnTo>
                  <a:lnTo>
                    <a:pt x="2511" y="7596"/>
                  </a:lnTo>
                  <a:lnTo>
                    <a:pt x="2658" y="7533"/>
                  </a:lnTo>
                  <a:lnTo>
                    <a:pt x="2574" y="7491"/>
                  </a:lnTo>
                  <a:lnTo>
                    <a:pt x="2574" y="7470"/>
                  </a:lnTo>
                  <a:lnTo>
                    <a:pt x="2511" y="7365"/>
                  </a:lnTo>
                  <a:lnTo>
                    <a:pt x="2574" y="7365"/>
                  </a:lnTo>
                  <a:lnTo>
                    <a:pt x="2616" y="7449"/>
                  </a:lnTo>
                  <a:lnTo>
                    <a:pt x="2720" y="7470"/>
                  </a:lnTo>
                  <a:lnTo>
                    <a:pt x="2888" y="7345"/>
                  </a:lnTo>
                  <a:lnTo>
                    <a:pt x="2867" y="7282"/>
                  </a:lnTo>
                  <a:lnTo>
                    <a:pt x="2909" y="7240"/>
                  </a:lnTo>
                  <a:lnTo>
                    <a:pt x="2909" y="7114"/>
                  </a:lnTo>
                  <a:lnTo>
                    <a:pt x="2867" y="7052"/>
                  </a:lnTo>
                  <a:lnTo>
                    <a:pt x="2867" y="7010"/>
                  </a:lnTo>
                  <a:lnTo>
                    <a:pt x="2888" y="6947"/>
                  </a:lnTo>
                  <a:lnTo>
                    <a:pt x="2804" y="6863"/>
                  </a:lnTo>
                  <a:lnTo>
                    <a:pt x="2909" y="6947"/>
                  </a:lnTo>
                  <a:lnTo>
                    <a:pt x="2909" y="7010"/>
                  </a:lnTo>
                  <a:lnTo>
                    <a:pt x="2992" y="7010"/>
                  </a:lnTo>
                  <a:lnTo>
                    <a:pt x="2992" y="7073"/>
                  </a:lnTo>
                  <a:lnTo>
                    <a:pt x="3118" y="7282"/>
                  </a:lnTo>
                  <a:lnTo>
                    <a:pt x="3181" y="7365"/>
                  </a:lnTo>
                  <a:lnTo>
                    <a:pt x="3202" y="7491"/>
                  </a:lnTo>
                  <a:lnTo>
                    <a:pt x="3306" y="7491"/>
                  </a:lnTo>
                  <a:lnTo>
                    <a:pt x="3390" y="7470"/>
                  </a:lnTo>
                  <a:lnTo>
                    <a:pt x="3411" y="7386"/>
                  </a:lnTo>
                  <a:lnTo>
                    <a:pt x="3411" y="7470"/>
                  </a:lnTo>
                  <a:lnTo>
                    <a:pt x="3390" y="7533"/>
                  </a:lnTo>
                  <a:lnTo>
                    <a:pt x="3432" y="7658"/>
                  </a:lnTo>
                  <a:lnTo>
                    <a:pt x="3432" y="7700"/>
                  </a:lnTo>
                  <a:lnTo>
                    <a:pt x="3411" y="7742"/>
                  </a:lnTo>
                  <a:lnTo>
                    <a:pt x="3432" y="7847"/>
                  </a:lnTo>
                  <a:lnTo>
                    <a:pt x="3495" y="7889"/>
                  </a:lnTo>
                  <a:lnTo>
                    <a:pt x="3536" y="8307"/>
                  </a:lnTo>
                  <a:lnTo>
                    <a:pt x="3578" y="8328"/>
                  </a:lnTo>
                  <a:lnTo>
                    <a:pt x="3578" y="8516"/>
                  </a:lnTo>
                  <a:lnTo>
                    <a:pt x="3725" y="8600"/>
                  </a:lnTo>
                  <a:lnTo>
                    <a:pt x="3704" y="8642"/>
                  </a:lnTo>
                  <a:lnTo>
                    <a:pt x="3704" y="8788"/>
                  </a:lnTo>
                  <a:lnTo>
                    <a:pt x="3767" y="8851"/>
                  </a:lnTo>
                  <a:lnTo>
                    <a:pt x="3767" y="9123"/>
                  </a:lnTo>
                  <a:lnTo>
                    <a:pt x="3829" y="9228"/>
                  </a:lnTo>
                  <a:lnTo>
                    <a:pt x="3829" y="9332"/>
                  </a:lnTo>
                  <a:lnTo>
                    <a:pt x="3850" y="9311"/>
                  </a:lnTo>
                  <a:lnTo>
                    <a:pt x="3871" y="9123"/>
                  </a:lnTo>
                  <a:lnTo>
                    <a:pt x="3955" y="9249"/>
                  </a:lnTo>
                  <a:lnTo>
                    <a:pt x="3976" y="9374"/>
                  </a:lnTo>
                  <a:lnTo>
                    <a:pt x="4059" y="9458"/>
                  </a:lnTo>
                  <a:lnTo>
                    <a:pt x="4080" y="9793"/>
                  </a:lnTo>
                  <a:lnTo>
                    <a:pt x="4164" y="9855"/>
                  </a:lnTo>
                  <a:lnTo>
                    <a:pt x="4185" y="9960"/>
                  </a:lnTo>
                  <a:lnTo>
                    <a:pt x="4143" y="10002"/>
                  </a:lnTo>
                  <a:lnTo>
                    <a:pt x="4164" y="10169"/>
                  </a:lnTo>
                  <a:lnTo>
                    <a:pt x="4227" y="10253"/>
                  </a:lnTo>
                  <a:lnTo>
                    <a:pt x="4290" y="10316"/>
                  </a:lnTo>
                  <a:lnTo>
                    <a:pt x="4227" y="10399"/>
                  </a:lnTo>
                  <a:lnTo>
                    <a:pt x="4269" y="10567"/>
                  </a:lnTo>
                  <a:lnTo>
                    <a:pt x="4248" y="10609"/>
                  </a:lnTo>
                  <a:lnTo>
                    <a:pt x="4227" y="10630"/>
                  </a:lnTo>
                  <a:lnTo>
                    <a:pt x="4185" y="10797"/>
                  </a:lnTo>
                  <a:lnTo>
                    <a:pt x="4227" y="10818"/>
                  </a:lnTo>
                  <a:lnTo>
                    <a:pt x="4227" y="10922"/>
                  </a:lnTo>
                  <a:lnTo>
                    <a:pt x="4143" y="11027"/>
                  </a:lnTo>
                  <a:lnTo>
                    <a:pt x="4101" y="11048"/>
                  </a:lnTo>
                  <a:lnTo>
                    <a:pt x="4059" y="11048"/>
                  </a:lnTo>
                  <a:lnTo>
                    <a:pt x="4059" y="11111"/>
                  </a:lnTo>
                  <a:lnTo>
                    <a:pt x="4101" y="11194"/>
                  </a:lnTo>
                  <a:lnTo>
                    <a:pt x="4101" y="11341"/>
                  </a:lnTo>
                  <a:lnTo>
                    <a:pt x="4164" y="11529"/>
                  </a:lnTo>
                  <a:lnTo>
                    <a:pt x="4185" y="11341"/>
                  </a:lnTo>
                  <a:lnTo>
                    <a:pt x="4248" y="11236"/>
                  </a:lnTo>
                  <a:lnTo>
                    <a:pt x="4248" y="11257"/>
                  </a:lnTo>
                  <a:lnTo>
                    <a:pt x="4269" y="11153"/>
                  </a:lnTo>
                  <a:lnTo>
                    <a:pt x="4332" y="11090"/>
                  </a:lnTo>
                  <a:lnTo>
                    <a:pt x="4332" y="10922"/>
                  </a:lnTo>
                  <a:lnTo>
                    <a:pt x="4457" y="10839"/>
                  </a:lnTo>
                  <a:lnTo>
                    <a:pt x="4583" y="10483"/>
                  </a:lnTo>
                  <a:lnTo>
                    <a:pt x="4666" y="10420"/>
                  </a:lnTo>
                  <a:lnTo>
                    <a:pt x="4666" y="10253"/>
                  </a:lnTo>
                  <a:lnTo>
                    <a:pt x="4583" y="10106"/>
                  </a:lnTo>
                  <a:lnTo>
                    <a:pt x="4604" y="9960"/>
                  </a:lnTo>
                  <a:lnTo>
                    <a:pt x="4562" y="9855"/>
                  </a:lnTo>
                  <a:lnTo>
                    <a:pt x="4541" y="9667"/>
                  </a:lnTo>
                  <a:lnTo>
                    <a:pt x="4457" y="9583"/>
                  </a:lnTo>
                  <a:lnTo>
                    <a:pt x="4478" y="9479"/>
                  </a:lnTo>
                  <a:lnTo>
                    <a:pt x="4457" y="9353"/>
                  </a:lnTo>
                  <a:lnTo>
                    <a:pt x="4478" y="9270"/>
                  </a:lnTo>
                  <a:lnTo>
                    <a:pt x="4436" y="9018"/>
                  </a:lnTo>
                  <a:lnTo>
                    <a:pt x="4269" y="8851"/>
                  </a:lnTo>
                  <a:lnTo>
                    <a:pt x="4080" y="8725"/>
                  </a:lnTo>
                  <a:lnTo>
                    <a:pt x="3934" y="8537"/>
                  </a:lnTo>
                  <a:lnTo>
                    <a:pt x="3934" y="8433"/>
                  </a:lnTo>
                  <a:lnTo>
                    <a:pt x="3850" y="8223"/>
                  </a:lnTo>
                  <a:lnTo>
                    <a:pt x="3955" y="8181"/>
                  </a:lnTo>
                  <a:lnTo>
                    <a:pt x="3976" y="8077"/>
                  </a:lnTo>
                  <a:lnTo>
                    <a:pt x="3934" y="7784"/>
                  </a:lnTo>
                  <a:lnTo>
                    <a:pt x="3955" y="7700"/>
                  </a:lnTo>
                  <a:lnTo>
                    <a:pt x="4059" y="7658"/>
                  </a:lnTo>
                  <a:lnTo>
                    <a:pt x="4059" y="7533"/>
                  </a:lnTo>
                  <a:lnTo>
                    <a:pt x="3934" y="7470"/>
                  </a:lnTo>
                  <a:lnTo>
                    <a:pt x="3934" y="7345"/>
                  </a:lnTo>
                  <a:lnTo>
                    <a:pt x="3850" y="7219"/>
                  </a:lnTo>
                  <a:lnTo>
                    <a:pt x="3767" y="7156"/>
                  </a:lnTo>
                  <a:lnTo>
                    <a:pt x="3620" y="6863"/>
                  </a:lnTo>
                  <a:lnTo>
                    <a:pt x="3495" y="6759"/>
                  </a:lnTo>
                  <a:lnTo>
                    <a:pt x="3432" y="6696"/>
                  </a:lnTo>
                  <a:lnTo>
                    <a:pt x="3348" y="6612"/>
                  </a:lnTo>
                  <a:lnTo>
                    <a:pt x="3243" y="6424"/>
                  </a:lnTo>
                  <a:lnTo>
                    <a:pt x="3181" y="6403"/>
                  </a:lnTo>
                  <a:lnTo>
                    <a:pt x="3181" y="6319"/>
                  </a:lnTo>
                  <a:lnTo>
                    <a:pt x="3306" y="6236"/>
                  </a:lnTo>
                  <a:lnTo>
                    <a:pt x="3411" y="6173"/>
                  </a:lnTo>
                  <a:lnTo>
                    <a:pt x="3390" y="6089"/>
                  </a:lnTo>
                  <a:lnTo>
                    <a:pt x="3390" y="5901"/>
                  </a:lnTo>
                  <a:lnTo>
                    <a:pt x="3453" y="5817"/>
                  </a:lnTo>
                  <a:lnTo>
                    <a:pt x="3432" y="5650"/>
                  </a:lnTo>
                  <a:lnTo>
                    <a:pt x="3515" y="5503"/>
                  </a:lnTo>
                  <a:lnTo>
                    <a:pt x="3746" y="5587"/>
                  </a:lnTo>
                  <a:lnTo>
                    <a:pt x="3871" y="5482"/>
                  </a:lnTo>
                  <a:lnTo>
                    <a:pt x="4018" y="5482"/>
                  </a:lnTo>
                  <a:lnTo>
                    <a:pt x="4039" y="5440"/>
                  </a:lnTo>
                  <a:lnTo>
                    <a:pt x="4039" y="5273"/>
                  </a:lnTo>
                  <a:lnTo>
                    <a:pt x="4101" y="5231"/>
                  </a:lnTo>
                  <a:lnTo>
                    <a:pt x="4269" y="5252"/>
                  </a:lnTo>
                  <a:lnTo>
                    <a:pt x="4290" y="5168"/>
                  </a:lnTo>
                  <a:lnTo>
                    <a:pt x="4248" y="5085"/>
                  </a:lnTo>
                  <a:lnTo>
                    <a:pt x="4248" y="5022"/>
                  </a:lnTo>
                  <a:lnTo>
                    <a:pt x="4373" y="4980"/>
                  </a:lnTo>
                  <a:lnTo>
                    <a:pt x="4541" y="4959"/>
                  </a:lnTo>
                  <a:lnTo>
                    <a:pt x="4562" y="4959"/>
                  </a:lnTo>
                  <a:lnTo>
                    <a:pt x="4604" y="4813"/>
                  </a:lnTo>
                  <a:lnTo>
                    <a:pt x="4666" y="4813"/>
                  </a:lnTo>
                  <a:lnTo>
                    <a:pt x="4792" y="4729"/>
                  </a:lnTo>
                  <a:lnTo>
                    <a:pt x="4750" y="4645"/>
                  </a:lnTo>
                  <a:lnTo>
                    <a:pt x="4792" y="4541"/>
                  </a:lnTo>
                  <a:lnTo>
                    <a:pt x="4813" y="4436"/>
                  </a:lnTo>
                  <a:lnTo>
                    <a:pt x="4980" y="4415"/>
                  </a:lnTo>
                  <a:lnTo>
                    <a:pt x="5085" y="4311"/>
                  </a:lnTo>
                  <a:lnTo>
                    <a:pt x="5127" y="4290"/>
                  </a:lnTo>
                  <a:lnTo>
                    <a:pt x="5127" y="4143"/>
                  </a:lnTo>
                  <a:lnTo>
                    <a:pt x="5022" y="4122"/>
                  </a:lnTo>
                  <a:lnTo>
                    <a:pt x="4771" y="4227"/>
                  </a:lnTo>
                  <a:lnTo>
                    <a:pt x="4624" y="4227"/>
                  </a:lnTo>
                  <a:lnTo>
                    <a:pt x="4562" y="4311"/>
                  </a:lnTo>
                  <a:lnTo>
                    <a:pt x="4436" y="4248"/>
                  </a:lnTo>
                  <a:lnTo>
                    <a:pt x="4394" y="4122"/>
                  </a:lnTo>
                  <a:lnTo>
                    <a:pt x="4436" y="3997"/>
                  </a:lnTo>
                  <a:lnTo>
                    <a:pt x="4352" y="3892"/>
                  </a:lnTo>
                  <a:lnTo>
                    <a:pt x="4269" y="3976"/>
                  </a:lnTo>
                  <a:lnTo>
                    <a:pt x="4227" y="3913"/>
                  </a:lnTo>
                  <a:lnTo>
                    <a:pt x="4039" y="3913"/>
                  </a:lnTo>
                  <a:lnTo>
                    <a:pt x="3955" y="3934"/>
                  </a:lnTo>
                  <a:lnTo>
                    <a:pt x="3934" y="3871"/>
                  </a:lnTo>
                  <a:lnTo>
                    <a:pt x="4039" y="3767"/>
                  </a:lnTo>
                  <a:lnTo>
                    <a:pt x="4185" y="3578"/>
                  </a:lnTo>
                  <a:lnTo>
                    <a:pt x="4164" y="3495"/>
                  </a:lnTo>
                  <a:lnTo>
                    <a:pt x="4227" y="3390"/>
                  </a:lnTo>
                  <a:lnTo>
                    <a:pt x="4227" y="3306"/>
                  </a:lnTo>
                  <a:lnTo>
                    <a:pt x="4101" y="3244"/>
                  </a:lnTo>
                  <a:lnTo>
                    <a:pt x="3955" y="3244"/>
                  </a:lnTo>
                  <a:lnTo>
                    <a:pt x="3934" y="3285"/>
                  </a:lnTo>
                  <a:lnTo>
                    <a:pt x="3871" y="3202"/>
                  </a:lnTo>
                  <a:lnTo>
                    <a:pt x="3913" y="3160"/>
                  </a:lnTo>
                  <a:lnTo>
                    <a:pt x="3767" y="3139"/>
                  </a:lnTo>
                  <a:lnTo>
                    <a:pt x="3704" y="3055"/>
                  </a:lnTo>
                  <a:lnTo>
                    <a:pt x="3725" y="2951"/>
                  </a:lnTo>
                  <a:lnTo>
                    <a:pt x="3704" y="2846"/>
                  </a:lnTo>
                  <a:lnTo>
                    <a:pt x="3557" y="2867"/>
                  </a:lnTo>
                  <a:lnTo>
                    <a:pt x="3495" y="2825"/>
                  </a:lnTo>
                  <a:lnTo>
                    <a:pt x="3515" y="2741"/>
                  </a:lnTo>
                  <a:lnTo>
                    <a:pt x="3495" y="2658"/>
                  </a:lnTo>
                  <a:lnTo>
                    <a:pt x="3223" y="2720"/>
                  </a:lnTo>
                  <a:lnTo>
                    <a:pt x="3097" y="2825"/>
                  </a:lnTo>
                  <a:lnTo>
                    <a:pt x="3034" y="2679"/>
                  </a:lnTo>
                  <a:lnTo>
                    <a:pt x="3055" y="2532"/>
                  </a:lnTo>
                  <a:lnTo>
                    <a:pt x="2992" y="2469"/>
                  </a:lnTo>
                  <a:lnTo>
                    <a:pt x="2930" y="2407"/>
                  </a:lnTo>
                  <a:lnTo>
                    <a:pt x="2825" y="2344"/>
                  </a:lnTo>
                  <a:lnTo>
                    <a:pt x="2825" y="2239"/>
                  </a:lnTo>
                  <a:lnTo>
                    <a:pt x="2888" y="2155"/>
                  </a:lnTo>
                  <a:lnTo>
                    <a:pt x="2825" y="2093"/>
                  </a:lnTo>
                  <a:lnTo>
                    <a:pt x="2888" y="2009"/>
                  </a:lnTo>
                  <a:lnTo>
                    <a:pt x="2971" y="1904"/>
                  </a:lnTo>
                  <a:lnTo>
                    <a:pt x="3034" y="1925"/>
                  </a:lnTo>
                  <a:lnTo>
                    <a:pt x="3097" y="1883"/>
                  </a:lnTo>
                  <a:lnTo>
                    <a:pt x="3034" y="1779"/>
                  </a:lnTo>
                  <a:lnTo>
                    <a:pt x="3055" y="1695"/>
                  </a:lnTo>
                  <a:lnTo>
                    <a:pt x="3118" y="1674"/>
                  </a:lnTo>
                  <a:lnTo>
                    <a:pt x="3139" y="1570"/>
                  </a:lnTo>
                  <a:lnTo>
                    <a:pt x="3243" y="1507"/>
                  </a:lnTo>
                  <a:lnTo>
                    <a:pt x="3285" y="1423"/>
                  </a:lnTo>
                  <a:lnTo>
                    <a:pt x="3285" y="1319"/>
                  </a:lnTo>
                  <a:lnTo>
                    <a:pt x="3306" y="1067"/>
                  </a:lnTo>
                  <a:lnTo>
                    <a:pt x="3285" y="900"/>
                  </a:lnTo>
                  <a:lnTo>
                    <a:pt x="3202" y="691"/>
                  </a:lnTo>
                  <a:lnTo>
                    <a:pt x="3202" y="544"/>
                  </a:lnTo>
                  <a:lnTo>
                    <a:pt x="3097" y="419"/>
                  </a:lnTo>
                  <a:lnTo>
                    <a:pt x="2992" y="419"/>
                  </a:lnTo>
                  <a:lnTo>
                    <a:pt x="2971" y="251"/>
                  </a:lnTo>
                  <a:lnTo>
                    <a:pt x="2825" y="147"/>
                  </a:lnTo>
                  <a:lnTo>
                    <a:pt x="2783" y="0"/>
                  </a:lnTo>
                  <a:lnTo>
                    <a:pt x="2616" y="0"/>
                  </a:lnTo>
                  <a:lnTo>
                    <a:pt x="2532" y="42"/>
                  </a:lnTo>
                  <a:lnTo>
                    <a:pt x="24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2998;p82">
              <a:extLst>
                <a:ext uri="{FF2B5EF4-FFF2-40B4-BE49-F238E27FC236}">
                  <a16:creationId xmlns:a16="http://schemas.microsoft.com/office/drawing/2014/main" id="{ACB1B950-6AE0-C0D2-1E31-DDF4229062A2}"/>
                </a:ext>
              </a:extLst>
            </p:cNvPr>
            <p:cNvSpPr/>
            <p:nvPr/>
          </p:nvSpPr>
          <p:spPr>
            <a:xfrm>
              <a:off x="4343054" y="2959975"/>
              <a:ext cx="35389" cy="43557"/>
            </a:xfrm>
            <a:custGeom>
              <a:avLst/>
              <a:gdLst/>
              <a:ahLst/>
              <a:cxnLst/>
              <a:rect l="l" t="t" r="r" b="b"/>
              <a:pathLst>
                <a:path w="2972" h="3830" extrusionOk="0">
                  <a:moveTo>
                    <a:pt x="209" y="1"/>
                  </a:moveTo>
                  <a:lnTo>
                    <a:pt x="189" y="63"/>
                  </a:lnTo>
                  <a:lnTo>
                    <a:pt x="147" y="63"/>
                  </a:lnTo>
                  <a:lnTo>
                    <a:pt x="147" y="147"/>
                  </a:lnTo>
                  <a:lnTo>
                    <a:pt x="189" y="210"/>
                  </a:lnTo>
                  <a:lnTo>
                    <a:pt x="147" y="356"/>
                  </a:lnTo>
                  <a:lnTo>
                    <a:pt x="21" y="482"/>
                  </a:lnTo>
                  <a:lnTo>
                    <a:pt x="0" y="628"/>
                  </a:lnTo>
                  <a:lnTo>
                    <a:pt x="293" y="733"/>
                  </a:lnTo>
                  <a:lnTo>
                    <a:pt x="398" y="670"/>
                  </a:lnTo>
                  <a:lnTo>
                    <a:pt x="523" y="691"/>
                  </a:lnTo>
                  <a:lnTo>
                    <a:pt x="502" y="754"/>
                  </a:lnTo>
                  <a:lnTo>
                    <a:pt x="544" y="900"/>
                  </a:lnTo>
                  <a:lnTo>
                    <a:pt x="481" y="963"/>
                  </a:lnTo>
                  <a:lnTo>
                    <a:pt x="398" y="942"/>
                  </a:lnTo>
                  <a:lnTo>
                    <a:pt x="314" y="984"/>
                  </a:lnTo>
                  <a:lnTo>
                    <a:pt x="272" y="1151"/>
                  </a:lnTo>
                  <a:lnTo>
                    <a:pt x="168" y="1172"/>
                  </a:lnTo>
                  <a:lnTo>
                    <a:pt x="168" y="1402"/>
                  </a:lnTo>
                  <a:lnTo>
                    <a:pt x="293" y="1570"/>
                  </a:lnTo>
                  <a:lnTo>
                    <a:pt x="419" y="1612"/>
                  </a:lnTo>
                  <a:lnTo>
                    <a:pt x="586" y="1800"/>
                  </a:lnTo>
                  <a:lnTo>
                    <a:pt x="586" y="1988"/>
                  </a:lnTo>
                  <a:lnTo>
                    <a:pt x="628" y="2114"/>
                  </a:lnTo>
                  <a:lnTo>
                    <a:pt x="607" y="2218"/>
                  </a:lnTo>
                  <a:lnTo>
                    <a:pt x="628" y="2407"/>
                  </a:lnTo>
                  <a:lnTo>
                    <a:pt x="816" y="2637"/>
                  </a:lnTo>
                  <a:lnTo>
                    <a:pt x="816" y="2783"/>
                  </a:lnTo>
                  <a:lnTo>
                    <a:pt x="837" y="2888"/>
                  </a:lnTo>
                  <a:lnTo>
                    <a:pt x="879" y="3076"/>
                  </a:lnTo>
                  <a:lnTo>
                    <a:pt x="921" y="3055"/>
                  </a:lnTo>
                  <a:lnTo>
                    <a:pt x="984" y="3160"/>
                  </a:lnTo>
                  <a:lnTo>
                    <a:pt x="1005" y="3202"/>
                  </a:lnTo>
                  <a:lnTo>
                    <a:pt x="1046" y="3202"/>
                  </a:lnTo>
                  <a:lnTo>
                    <a:pt x="1067" y="3139"/>
                  </a:lnTo>
                  <a:lnTo>
                    <a:pt x="1130" y="3097"/>
                  </a:lnTo>
                  <a:lnTo>
                    <a:pt x="1214" y="3160"/>
                  </a:lnTo>
                  <a:lnTo>
                    <a:pt x="1214" y="3181"/>
                  </a:lnTo>
                  <a:lnTo>
                    <a:pt x="1256" y="3160"/>
                  </a:lnTo>
                  <a:lnTo>
                    <a:pt x="1298" y="3055"/>
                  </a:lnTo>
                  <a:lnTo>
                    <a:pt x="1214" y="2930"/>
                  </a:lnTo>
                  <a:lnTo>
                    <a:pt x="1256" y="2888"/>
                  </a:lnTo>
                  <a:lnTo>
                    <a:pt x="1256" y="2783"/>
                  </a:lnTo>
                  <a:lnTo>
                    <a:pt x="1318" y="2721"/>
                  </a:lnTo>
                  <a:lnTo>
                    <a:pt x="1318" y="2742"/>
                  </a:lnTo>
                  <a:lnTo>
                    <a:pt x="1256" y="2951"/>
                  </a:lnTo>
                  <a:lnTo>
                    <a:pt x="1339" y="3055"/>
                  </a:lnTo>
                  <a:lnTo>
                    <a:pt x="1423" y="2930"/>
                  </a:lnTo>
                  <a:lnTo>
                    <a:pt x="1507" y="2888"/>
                  </a:lnTo>
                  <a:lnTo>
                    <a:pt x="1507" y="2888"/>
                  </a:lnTo>
                  <a:lnTo>
                    <a:pt x="1465" y="2951"/>
                  </a:lnTo>
                  <a:lnTo>
                    <a:pt x="1423" y="2972"/>
                  </a:lnTo>
                  <a:lnTo>
                    <a:pt x="1360" y="3076"/>
                  </a:lnTo>
                  <a:lnTo>
                    <a:pt x="1465" y="3139"/>
                  </a:lnTo>
                  <a:lnTo>
                    <a:pt x="1549" y="2951"/>
                  </a:lnTo>
                  <a:lnTo>
                    <a:pt x="1653" y="2930"/>
                  </a:lnTo>
                  <a:lnTo>
                    <a:pt x="1674" y="2762"/>
                  </a:lnTo>
                  <a:lnTo>
                    <a:pt x="1590" y="2637"/>
                  </a:lnTo>
                  <a:lnTo>
                    <a:pt x="1528" y="2616"/>
                  </a:lnTo>
                  <a:lnTo>
                    <a:pt x="1632" y="2553"/>
                  </a:lnTo>
                  <a:lnTo>
                    <a:pt x="1653" y="2511"/>
                  </a:lnTo>
                  <a:lnTo>
                    <a:pt x="1570" y="2365"/>
                  </a:lnTo>
                  <a:lnTo>
                    <a:pt x="1549" y="2156"/>
                  </a:lnTo>
                  <a:lnTo>
                    <a:pt x="1590" y="2344"/>
                  </a:lnTo>
                  <a:lnTo>
                    <a:pt x="1716" y="2449"/>
                  </a:lnTo>
                  <a:lnTo>
                    <a:pt x="1779" y="2428"/>
                  </a:lnTo>
                  <a:lnTo>
                    <a:pt x="1779" y="2470"/>
                  </a:lnTo>
                  <a:lnTo>
                    <a:pt x="1988" y="2574"/>
                  </a:lnTo>
                  <a:lnTo>
                    <a:pt x="2093" y="2511"/>
                  </a:lnTo>
                  <a:lnTo>
                    <a:pt x="2155" y="2532"/>
                  </a:lnTo>
                  <a:lnTo>
                    <a:pt x="2155" y="2470"/>
                  </a:lnTo>
                  <a:lnTo>
                    <a:pt x="2197" y="2470"/>
                  </a:lnTo>
                  <a:lnTo>
                    <a:pt x="2365" y="2888"/>
                  </a:lnTo>
                  <a:lnTo>
                    <a:pt x="2448" y="2951"/>
                  </a:lnTo>
                  <a:lnTo>
                    <a:pt x="2448" y="3034"/>
                  </a:lnTo>
                  <a:lnTo>
                    <a:pt x="2406" y="3160"/>
                  </a:lnTo>
                  <a:lnTo>
                    <a:pt x="2469" y="3181"/>
                  </a:lnTo>
                  <a:lnTo>
                    <a:pt x="2406" y="3348"/>
                  </a:lnTo>
                  <a:lnTo>
                    <a:pt x="2448" y="3369"/>
                  </a:lnTo>
                  <a:lnTo>
                    <a:pt x="2511" y="3306"/>
                  </a:lnTo>
                  <a:lnTo>
                    <a:pt x="2553" y="3265"/>
                  </a:lnTo>
                  <a:lnTo>
                    <a:pt x="2553" y="3265"/>
                  </a:lnTo>
                  <a:lnTo>
                    <a:pt x="2511" y="3369"/>
                  </a:lnTo>
                  <a:lnTo>
                    <a:pt x="2490" y="3411"/>
                  </a:lnTo>
                  <a:lnTo>
                    <a:pt x="2553" y="3495"/>
                  </a:lnTo>
                  <a:lnTo>
                    <a:pt x="2637" y="3620"/>
                  </a:lnTo>
                  <a:lnTo>
                    <a:pt x="2720" y="3830"/>
                  </a:lnTo>
                  <a:lnTo>
                    <a:pt x="2762" y="3830"/>
                  </a:lnTo>
                  <a:lnTo>
                    <a:pt x="2720" y="3683"/>
                  </a:lnTo>
                  <a:lnTo>
                    <a:pt x="2720" y="3620"/>
                  </a:lnTo>
                  <a:lnTo>
                    <a:pt x="2762" y="3516"/>
                  </a:lnTo>
                  <a:lnTo>
                    <a:pt x="2867" y="3390"/>
                  </a:lnTo>
                  <a:lnTo>
                    <a:pt x="2909" y="3411"/>
                  </a:lnTo>
                  <a:lnTo>
                    <a:pt x="2971" y="3286"/>
                  </a:lnTo>
                  <a:lnTo>
                    <a:pt x="2971" y="3160"/>
                  </a:lnTo>
                  <a:lnTo>
                    <a:pt x="2930" y="3139"/>
                  </a:lnTo>
                  <a:lnTo>
                    <a:pt x="2909" y="3076"/>
                  </a:lnTo>
                  <a:lnTo>
                    <a:pt x="2909" y="3034"/>
                  </a:lnTo>
                  <a:lnTo>
                    <a:pt x="2888" y="2972"/>
                  </a:lnTo>
                  <a:lnTo>
                    <a:pt x="2867" y="2888"/>
                  </a:lnTo>
                  <a:lnTo>
                    <a:pt x="2804" y="2742"/>
                  </a:lnTo>
                  <a:lnTo>
                    <a:pt x="2783" y="2511"/>
                  </a:lnTo>
                  <a:lnTo>
                    <a:pt x="2720" y="2428"/>
                  </a:lnTo>
                  <a:lnTo>
                    <a:pt x="2720" y="2302"/>
                  </a:lnTo>
                  <a:lnTo>
                    <a:pt x="2699" y="2135"/>
                  </a:lnTo>
                  <a:lnTo>
                    <a:pt x="2637" y="2051"/>
                  </a:lnTo>
                  <a:lnTo>
                    <a:pt x="2595" y="2009"/>
                  </a:lnTo>
                  <a:lnTo>
                    <a:pt x="2511" y="2009"/>
                  </a:lnTo>
                  <a:lnTo>
                    <a:pt x="2448" y="1946"/>
                  </a:lnTo>
                  <a:lnTo>
                    <a:pt x="2386" y="2009"/>
                  </a:lnTo>
                  <a:lnTo>
                    <a:pt x="2406" y="2051"/>
                  </a:lnTo>
                  <a:lnTo>
                    <a:pt x="2386" y="2114"/>
                  </a:lnTo>
                  <a:lnTo>
                    <a:pt x="2386" y="2156"/>
                  </a:lnTo>
                  <a:lnTo>
                    <a:pt x="2344" y="2239"/>
                  </a:lnTo>
                  <a:lnTo>
                    <a:pt x="2365" y="2302"/>
                  </a:lnTo>
                  <a:lnTo>
                    <a:pt x="2365" y="2365"/>
                  </a:lnTo>
                  <a:lnTo>
                    <a:pt x="2281" y="2365"/>
                  </a:lnTo>
                  <a:lnTo>
                    <a:pt x="2197" y="2260"/>
                  </a:lnTo>
                  <a:lnTo>
                    <a:pt x="2093" y="2156"/>
                  </a:lnTo>
                  <a:lnTo>
                    <a:pt x="2093" y="2114"/>
                  </a:lnTo>
                  <a:lnTo>
                    <a:pt x="2030" y="2051"/>
                  </a:lnTo>
                  <a:lnTo>
                    <a:pt x="1967" y="1905"/>
                  </a:lnTo>
                  <a:lnTo>
                    <a:pt x="1967" y="1821"/>
                  </a:lnTo>
                  <a:lnTo>
                    <a:pt x="2030" y="1800"/>
                  </a:lnTo>
                  <a:lnTo>
                    <a:pt x="2051" y="1716"/>
                  </a:lnTo>
                  <a:lnTo>
                    <a:pt x="2155" y="1633"/>
                  </a:lnTo>
                  <a:lnTo>
                    <a:pt x="2176" y="1695"/>
                  </a:lnTo>
                  <a:lnTo>
                    <a:pt x="2260" y="1695"/>
                  </a:lnTo>
                  <a:lnTo>
                    <a:pt x="2302" y="1633"/>
                  </a:lnTo>
                  <a:lnTo>
                    <a:pt x="2302" y="1570"/>
                  </a:lnTo>
                  <a:lnTo>
                    <a:pt x="2365" y="1528"/>
                  </a:lnTo>
                  <a:lnTo>
                    <a:pt x="2448" y="1319"/>
                  </a:lnTo>
                  <a:lnTo>
                    <a:pt x="2469" y="1193"/>
                  </a:lnTo>
                  <a:lnTo>
                    <a:pt x="2511" y="1068"/>
                  </a:lnTo>
                  <a:lnTo>
                    <a:pt x="2469" y="1047"/>
                  </a:lnTo>
                  <a:lnTo>
                    <a:pt x="2365" y="942"/>
                  </a:lnTo>
                  <a:lnTo>
                    <a:pt x="2302" y="963"/>
                  </a:lnTo>
                  <a:lnTo>
                    <a:pt x="2260" y="942"/>
                  </a:lnTo>
                  <a:lnTo>
                    <a:pt x="2176" y="942"/>
                  </a:lnTo>
                  <a:lnTo>
                    <a:pt x="1967" y="963"/>
                  </a:lnTo>
                  <a:lnTo>
                    <a:pt x="1779" y="942"/>
                  </a:lnTo>
                  <a:lnTo>
                    <a:pt x="1423" y="942"/>
                  </a:lnTo>
                  <a:lnTo>
                    <a:pt x="1298" y="879"/>
                  </a:lnTo>
                  <a:lnTo>
                    <a:pt x="1193" y="900"/>
                  </a:lnTo>
                  <a:lnTo>
                    <a:pt x="1067" y="858"/>
                  </a:lnTo>
                  <a:lnTo>
                    <a:pt x="1067" y="775"/>
                  </a:lnTo>
                  <a:lnTo>
                    <a:pt x="1026" y="649"/>
                  </a:lnTo>
                  <a:lnTo>
                    <a:pt x="1026" y="565"/>
                  </a:lnTo>
                  <a:lnTo>
                    <a:pt x="1005" y="440"/>
                  </a:lnTo>
                  <a:lnTo>
                    <a:pt x="921" y="314"/>
                  </a:lnTo>
                  <a:lnTo>
                    <a:pt x="879" y="314"/>
                  </a:lnTo>
                  <a:lnTo>
                    <a:pt x="837" y="356"/>
                  </a:lnTo>
                  <a:lnTo>
                    <a:pt x="733" y="314"/>
                  </a:lnTo>
                  <a:lnTo>
                    <a:pt x="691" y="252"/>
                  </a:lnTo>
                  <a:lnTo>
                    <a:pt x="607" y="168"/>
                  </a:lnTo>
                  <a:lnTo>
                    <a:pt x="544" y="168"/>
                  </a:lnTo>
                  <a:lnTo>
                    <a:pt x="523" y="252"/>
                  </a:lnTo>
                  <a:lnTo>
                    <a:pt x="607" y="314"/>
                  </a:lnTo>
                  <a:lnTo>
                    <a:pt x="544" y="335"/>
                  </a:lnTo>
                  <a:lnTo>
                    <a:pt x="419" y="314"/>
                  </a:lnTo>
                  <a:lnTo>
                    <a:pt x="356" y="210"/>
                  </a:lnTo>
                  <a:lnTo>
                    <a:pt x="356" y="147"/>
                  </a:lnTo>
                  <a:lnTo>
                    <a:pt x="272" y="42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2999;p82">
              <a:extLst>
                <a:ext uri="{FF2B5EF4-FFF2-40B4-BE49-F238E27FC236}">
                  <a16:creationId xmlns:a16="http://schemas.microsoft.com/office/drawing/2014/main" id="{FF25278E-BD9E-AABD-E237-3ECD2DF857AF}"/>
                </a:ext>
              </a:extLst>
            </p:cNvPr>
            <p:cNvSpPr/>
            <p:nvPr/>
          </p:nvSpPr>
          <p:spPr>
            <a:xfrm>
              <a:off x="3793178" y="2712975"/>
              <a:ext cx="26423" cy="30945"/>
            </a:xfrm>
            <a:custGeom>
              <a:avLst/>
              <a:gdLst/>
              <a:ahLst/>
              <a:cxnLst/>
              <a:rect l="l" t="t" r="r" b="b"/>
              <a:pathLst>
                <a:path w="2219" h="2721" extrusionOk="0">
                  <a:moveTo>
                    <a:pt x="1298" y="1"/>
                  </a:moveTo>
                  <a:lnTo>
                    <a:pt x="1152" y="168"/>
                  </a:lnTo>
                  <a:lnTo>
                    <a:pt x="984" y="231"/>
                  </a:lnTo>
                  <a:lnTo>
                    <a:pt x="880" y="231"/>
                  </a:lnTo>
                  <a:lnTo>
                    <a:pt x="817" y="336"/>
                  </a:lnTo>
                  <a:lnTo>
                    <a:pt x="754" y="482"/>
                  </a:lnTo>
                  <a:lnTo>
                    <a:pt x="649" y="545"/>
                  </a:lnTo>
                  <a:lnTo>
                    <a:pt x="524" y="545"/>
                  </a:lnTo>
                  <a:lnTo>
                    <a:pt x="357" y="649"/>
                  </a:lnTo>
                  <a:lnTo>
                    <a:pt x="315" y="629"/>
                  </a:lnTo>
                  <a:lnTo>
                    <a:pt x="231" y="629"/>
                  </a:lnTo>
                  <a:lnTo>
                    <a:pt x="210" y="754"/>
                  </a:lnTo>
                  <a:lnTo>
                    <a:pt x="126" y="838"/>
                  </a:lnTo>
                  <a:lnTo>
                    <a:pt x="189" y="901"/>
                  </a:lnTo>
                  <a:lnTo>
                    <a:pt x="231" y="859"/>
                  </a:lnTo>
                  <a:lnTo>
                    <a:pt x="357" y="1005"/>
                  </a:lnTo>
                  <a:lnTo>
                    <a:pt x="336" y="838"/>
                  </a:lnTo>
                  <a:lnTo>
                    <a:pt x="357" y="754"/>
                  </a:lnTo>
                  <a:lnTo>
                    <a:pt x="545" y="629"/>
                  </a:lnTo>
                  <a:lnTo>
                    <a:pt x="566" y="649"/>
                  </a:lnTo>
                  <a:lnTo>
                    <a:pt x="670" y="629"/>
                  </a:lnTo>
                  <a:lnTo>
                    <a:pt x="817" y="649"/>
                  </a:lnTo>
                  <a:lnTo>
                    <a:pt x="859" y="629"/>
                  </a:lnTo>
                  <a:lnTo>
                    <a:pt x="859" y="629"/>
                  </a:lnTo>
                  <a:cubicBezTo>
                    <a:pt x="859" y="649"/>
                    <a:pt x="838" y="649"/>
                    <a:pt x="838" y="691"/>
                  </a:cubicBezTo>
                  <a:lnTo>
                    <a:pt x="754" y="712"/>
                  </a:lnTo>
                  <a:lnTo>
                    <a:pt x="670" y="712"/>
                  </a:lnTo>
                  <a:lnTo>
                    <a:pt x="629" y="733"/>
                  </a:lnTo>
                  <a:lnTo>
                    <a:pt x="733" y="859"/>
                  </a:lnTo>
                  <a:lnTo>
                    <a:pt x="691" y="921"/>
                  </a:lnTo>
                  <a:lnTo>
                    <a:pt x="775" y="1026"/>
                  </a:lnTo>
                  <a:lnTo>
                    <a:pt x="775" y="1047"/>
                  </a:lnTo>
                  <a:lnTo>
                    <a:pt x="691" y="1026"/>
                  </a:lnTo>
                  <a:lnTo>
                    <a:pt x="587" y="1047"/>
                  </a:lnTo>
                  <a:lnTo>
                    <a:pt x="566" y="1005"/>
                  </a:lnTo>
                  <a:lnTo>
                    <a:pt x="629" y="942"/>
                  </a:lnTo>
                  <a:lnTo>
                    <a:pt x="566" y="838"/>
                  </a:lnTo>
                  <a:lnTo>
                    <a:pt x="545" y="838"/>
                  </a:lnTo>
                  <a:lnTo>
                    <a:pt x="461" y="963"/>
                  </a:lnTo>
                  <a:lnTo>
                    <a:pt x="524" y="1047"/>
                  </a:lnTo>
                  <a:lnTo>
                    <a:pt x="419" y="1131"/>
                  </a:lnTo>
                  <a:lnTo>
                    <a:pt x="336" y="1047"/>
                  </a:lnTo>
                  <a:lnTo>
                    <a:pt x="231" y="1047"/>
                  </a:lnTo>
                  <a:lnTo>
                    <a:pt x="147" y="1026"/>
                  </a:lnTo>
                  <a:lnTo>
                    <a:pt x="64" y="1110"/>
                  </a:lnTo>
                  <a:lnTo>
                    <a:pt x="210" y="1173"/>
                  </a:lnTo>
                  <a:lnTo>
                    <a:pt x="210" y="1277"/>
                  </a:lnTo>
                  <a:lnTo>
                    <a:pt x="126" y="1235"/>
                  </a:lnTo>
                  <a:lnTo>
                    <a:pt x="64" y="1256"/>
                  </a:lnTo>
                  <a:lnTo>
                    <a:pt x="105" y="1424"/>
                  </a:lnTo>
                  <a:lnTo>
                    <a:pt x="168" y="1465"/>
                  </a:lnTo>
                  <a:lnTo>
                    <a:pt x="168" y="1591"/>
                  </a:lnTo>
                  <a:lnTo>
                    <a:pt x="231" y="1675"/>
                  </a:lnTo>
                  <a:lnTo>
                    <a:pt x="64" y="1758"/>
                  </a:lnTo>
                  <a:lnTo>
                    <a:pt x="1" y="1905"/>
                  </a:lnTo>
                  <a:lnTo>
                    <a:pt x="64" y="1968"/>
                  </a:lnTo>
                  <a:lnTo>
                    <a:pt x="168" y="1905"/>
                  </a:lnTo>
                  <a:lnTo>
                    <a:pt x="315" y="2051"/>
                  </a:lnTo>
                  <a:lnTo>
                    <a:pt x="336" y="2219"/>
                  </a:lnTo>
                  <a:lnTo>
                    <a:pt x="273" y="2261"/>
                  </a:lnTo>
                  <a:lnTo>
                    <a:pt x="315" y="2323"/>
                  </a:lnTo>
                  <a:lnTo>
                    <a:pt x="461" y="2323"/>
                  </a:lnTo>
                  <a:lnTo>
                    <a:pt x="608" y="2533"/>
                  </a:lnTo>
                  <a:lnTo>
                    <a:pt x="649" y="2574"/>
                  </a:lnTo>
                  <a:lnTo>
                    <a:pt x="754" y="2533"/>
                  </a:lnTo>
                  <a:lnTo>
                    <a:pt x="775" y="2470"/>
                  </a:lnTo>
                  <a:lnTo>
                    <a:pt x="691" y="2386"/>
                  </a:lnTo>
                  <a:lnTo>
                    <a:pt x="649" y="2386"/>
                  </a:lnTo>
                  <a:lnTo>
                    <a:pt x="649" y="2302"/>
                  </a:lnTo>
                  <a:lnTo>
                    <a:pt x="733" y="2261"/>
                  </a:lnTo>
                  <a:lnTo>
                    <a:pt x="733" y="2177"/>
                  </a:lnTo>
                  <a:lnTo>
                    <a:pt x="670" y="2135"/>
                  </a:lnTo>
                  <a:lnTo>
                    <a:pt x="670" y="2072"/>
                  </a:lnTo>
                  <a:lnTo>
                    <a:pt x="754" y="2009"/>
                  </a:lnTo>
                  <a:cubicBezTo>
                    <a:pt x="775" y="2051"/>
                    <a:pt x="817" y="2093"/>
                    <a:pt x="838" y="2135"/>
                  </a:cubicBezTo>
                  <a:lnTo>
                    <a:pt x="838" y="2177"/>
                  </a:lnTo>
                  <a:lnTo>
                    <a:pt x="880" y="2302"/>
                  </a:lnTo>
                  <a:lnTo>
                    <a:pt x="984" y="2407"/>
                  </a:lnTo>
                  <a:lnTo>
                    <a:pt x="1089" y="2407"/>
                  </a:lnTo>
                  <a:lnTo>
                    <a:pt x="1152" y="2449"/>
                  </a:lnTo>
                  <a:lnTo>
                    <a:pt x="1256" y="2428"/>
                  </a:lnTo>
                  <a:cubicBezTo>
                    <a:pt x="1277" y="2428"/>
                    <a:pt x="1298" y="2428"/>
                    <a:pt x="1298" y="2407"/>
                  </a:cubicBezTo>
                  <a:cubicBezTo>
                    <a:pt x="1319" y="2407"/>
                    <a:pt x="1319" y="2428"/>
                    <a:pt x="1361" y="2428"/>
                  </a:cubicBezTo>
                  <a:lnTo>
                    <a:pt x="1361" y="2449"/>
                  </a:lnTo>
                  <a:lnTo>
                    <a:pt x="1298" y="2533"/>
                  </a:lnTo>
                  <a:lnTo>
                    <a:pt x="1319" y="2595"/>
                  </a:lnTo>
                  <a:lnTo>
                    <a:pt x="1382" y="2512"/>
                  </a:lnTo>
                  <a:lnTo>
                    <a:pt x="1403" y="2449"/>
                  </a:lnTo>
                  <a:cubicBezTo>
                    <a:pt x="1445" y="2491"/>
                    <a:pt x="1486" y="2512"/>
                    <a:pt x="1507" y="2553"/>
                  </a:cubicBezTo>
                  <a:lnTo>
                    <a:pt x="1507" y="2595"/>
                  </a:lnTo>
                  <a:lnTo>
                    <a:pt x="1465" y="2616"/>
                  </a:lnTo>
                  <a:lnTo>
                    <a:pt x="1507" y="2658"/>
                  </a:lnTo>
                  <a:lnTo>
                    <a:pt x="1675" y="2721"/>
                  </a:lnTo>
                  <a:lnTo>
                    <a:pt x="1821" y="2700"/>
                  </a:lnTo>
                  <a:lnTo>
                    <a:pt x="1884" y="2616"/>
                  </a:lnTo>
                  <a:lnTo>
                    <a:pt x="1905" y="2700"/>
                  </a:lnTo>
                  <a:lnTo>
                    <a:pt x="1926" y="2721"/>
                  </a:lnTo>
                  <a:lnTo>
                    <a:pt x="1926" y="2616"/>
                  </a:lnTo>
                  <a:lnTo>
                    <a:pt x="1968" y="2574"/>
                  </a:lnTo>
                  <a:cubicBezTo>
                    <a:pt x="2009" y="2533"/>
                    <a:pt x="2030" y="2512"/>
                    <a:pt x="2030" y="2470"/>
                  </a:cubicBezTo>
                  <a:lnTo>
                    <a:pt x="2093" y="2386"/>
                  </a:lnTo>
                  <a:lnTo>
                    <a:pt x="2177" y="2344"/>
                  </a:lnTo>
                  <a:lnTo>
                    <a:pt x="2135" y="2302"/>
                  </a:lnTo>
                  <a:lnTo>
                    <a:pt x="2072" y="2323"/>
                  </a:lnTo>
                  <a:lnTo>
                    <a:pt x="2009" y="2407"/>
                  </a:lnTo>
                  <a:lnTo>
                    <a:pt x="2009" y="2386"/>
                  </a:lnTo>
                  <a:cubicBezTo>
                    <a:pt x="1989" y="2344"/>
                    <a:pt x="1989" y="2344"/>
                    <a:pt x="1989" y="2323"/>
                  </a:cubicBezTo>
                  <a:lnTo>
                    <a:pt x="2009" y="2302"/>
                  </a:lnTo>
                  <a:lnTo>
                    <a:pt x="2009" y="2219"/>
                  </a:lnTo>
                  <a:lnTo>
                    <a:pt x="2135" y="2177"/>
                  </a:lnTo>
                  <a:lnTo>
                    <a:pt x="2198" y="2114"/>
                  </a:lnTo>
                  <a:lnTo>
                    <a:pt x="2177" y="2051"/>
                  </a:lnTo>
                  <a:lnTo>
                    <a:pt x="2072" y="1968"/>
                  </a:lnTo>
                  <a:lnTo>
                    <a:pt x="2072" y="1905"/>
                  </a:lnTo>
                  <a:lnTo>
                    <a:pt x="2198" y="1863"/>
                  </a:lnTo>
                  <a:lnTo>
                    <a:pt x="2219" y="1737"/>
                  </a:lnTo>
                  <a:lnTo>
                    <a:pt x="2219" y="1591"/>
                  </a:lnTo>
                  <a:lnTo>
                    <a:pt x="2198" y="1486"/>
                  </a:lnTo>
                  <a:lnTo>
                    <a:pt x="2072" y="1486"/>
                  </a:lnTo>
                  <a:lnTo>
                    <a:pt x="1905" y="1528"/>
                  </a:lnTo>
                  <a:lnTo>
                    <a:pt x="1863" y="1633"/>
                  </a:lnTo>
                  <a:lnTo>
                    <a:pt x="1905" y="1675"/>
                  </a:lnTo>
                  <a:lnTo>
                    <a:pt x="1989" y="1737"/>
                  </a:lnTo>
                  <a:lnTo>
                    <a:pt x="1989" y="1779"/>
                  </a:lnTo>
                  <a:lnTo>
                    <a:pt x="1926" y="1758"/>
                  </a:lnTo>
                  <a:lnTo>
                    <a:pt x="1905" y="1779"/>
                  </a:lnTo>
                  <a:lnTo>
                    <a:pt x="1800" y="1696"/>
                  </a:lnTo>
                  <a:lnTo>
                    <a:pt x="1800" y="1654"/>
                  </a:lnTo>
                  <a:lnTo>
                    <a:pt x="1758" y="1570"/>
                  </a:lnTo>
                  <a:lnTo>
                    <a:pt x="1696" y="1591"/>
                  </a:lnTo>
                  <a:lnTo>
                    <a:pt x="1654" y="1675"/>
                  </a:lnTo>
                  <a:lnTo>
                    <a:pt x="1570" y="1696"/>
                  </a:lnTo>
                  <a:lnTo>
                    <a:pt x="1591" y="1779"/>
                  </a:lnTo>
                  <a:lnTo>
                    <a:pt x="1654" y="1863"/>
                  </a:lnTo>
                  <a:lnTo>
                    <a:pt x="1654" y="1989"/>
                  </a:lnTo>
                  <a:lnTo>
                    <a:pt x="1717" y="2072"/>
                  </a:lnTo>
                  <a:lnTo>
                    <a:pt x="1800" y="2072"/>
                  </a:lnTo>
                  <a:lnTo>
                    <a:pt x="1926" y="2093"/>
                  </a:lnTo>
                  <a:lnTo>
                    <a:pt x="1968" y="2156"/>
                  </a:lnTo>
                  <a:lnTo>
                    <a:pt x="1905" y="2198"/>
                  </a:lnTo>
                  <a:lnTo>
                    <a:pt x="1968" y="2261"/>
                  </a:lnTo>
                  <a:cubicBezTo>
                    <a:pt x="1926" y="2281"/>
                    <a:pt x="1926" y="2323"/>
                    <a:pt x="1926" y="2365"/>
                  </a:cubicBezTo>
                  <a:lnTo>
                    <a:pt x="1905" y="2386"/>
                  </a:lnTo>
                  <a:lnTo>
                    <a:pt x="1863" y="2386"/>
                  </a:lnTo>
                  <a:lnTo>
                    <a:pt x="1779" y="2407"/>
                  </a:lnTo>
                  <a:lnTo>
                    <a:pt x="1675" y="2261"/>
                  </a:lnTo>
                  <a:lnTo>
                    <a:pt x="1612" y="2281"/>
                  </a:lnTo>
                  <a:cubicBezTo>
                    <a:pt x="1591" y="2261"/>
                    <a:pt x="1570" y="2261"/>
                    <a:pt x="1549" y="2219"/>
                  </a:cubicBezTo>
                  <a:lnTo>
                    <a:pt x="1549" y="2198"/>
                  </a:lnTo>
                  <a:lnTo>
                    <a:pt x="1465" y="2114"/>
                  </a:lnTo>
                  <a:lnTo>
                    <a:pt x="1465" y="2177"/>
                  </a:lnTo>
                  <a:cubicBezTo>
                    <a:pt x="1465" y="2177"/>
                    <a:pt x="1445" y="2177"/>
                    <a:pt x="1445" y="2156"/>
                  </a:cubicBezTo>
                  <a:cubicBezTo>
                    <a:pt x="1403" y="2156"/>
                    <a:pt x="1403" y="2156"/>
                    <a:pt x="1382" y="2177"/>
                  </a:cubicBezTo>
                  <a:lnTo>
                    <a:pt x="1403" y="2093"/>
                  </a:lnTo>
                  <a:lnTo>
                    <a:pt x="1382" y="2009"/>
                  </a:lnTo>
                  <a:lnTo>
                    <a:pt x="1298" y="1863"/>
                  </a:lnTo>
                  <a:lnTo>
                    <a:pt x="1235" y="1863"/>
                  </a:lnTo>
                  <a:lnTo>
                    <a:pt x="1089" y="1779"/>
                  </a:lnTo>
                  <a:lnTo>
                    <a:pt x="1026" y="1612"/>
                  </a:lnTo>
                  <a:lnTo>
                    <a:pt x="1047" y="1654"/>
                  </a:lnTo>
                  <a:lnTo>
                    <a:pt x="1173" y="1591"/>
                  </a:lnTo>
                  <a:lnTo>
                    <a:pt x="1173" y="1445"/>
                  </a:lnTo>
                  <a:lnTo>
                    <a:pt x="1131" y="1340"/>
                  </a:lnTo>
                  <a:lnTo>
                    <a:pt x="1193" y="1256"/>
                  </a:lnTo>
                  <a:lnTo>
                    <a:pt x="1298" y="1235"/>
                  </a:lnTo>
                  <a:lnTo>
                    <a:pt x="1382" y="1298"/>
                  </a:lnTo>
                  <a:lnTo>
                    <a:pt x="1445" y="1277"/>
                  </a:lnTo>
                  <a:lnTo>
                    <a:pt x="1486" y="1298"/>
                  </a:lnTo>
                  <a:lnTo>
                    <a:pt x="1507" y="1256"/>
                  </a:lnTo>
                  <a:lnTo>
                    <a:pt x="1549" y="1152"/>
                  </a:lnTo>
                  <a:lnTo>
                    <a:pt x="1445" y="1047"/>
                  </a:lnTo>
                  <a:lnTo>
                    <a:pt x="1382" y="1110"/>
                  </a:lnTo>
                  <a:lnTo>
                    <a:pt x="1256" y="1110"/>
                  </a:lnTo>
                  <a:lnTo>
                    <a:pt x="1193" y="1026"/>
                  </a:lnTo>
                  <a:lnTo>
                    <a:pt x="1152" y="921"/>
                  </a:lnTo>
                  <a:lnTo>
                    <a:pt x="1089" y="921"/>
                  </a:lnTo>
                  <a:lnTo>
                    <a:pt x="1152" y="859"/>
                  </a:lnTo>
                  <a:lnTo>
                    <a:pt x="1152" y="754"/>
                  </a:lnTo>
                  <a:lnTo>
                    <a:pt x="1131" y="754"/>
                  </a:lnTo>
                  <a:cubicBezTo>
                    <a:pt x="1131" y="733"/>
                    <a:pt x="1152" y="712"/>
                    <a:pt x="1152" y="691"/>
                  </a:cubicBezTo>
                  <a:lnTo>
                    <a:pt x="1173" y="691"/>
                  </a:lnTo>
                  <a:lnTo>
                    <a:pt x="1277" y="503"/>
                  </a:lnTo>
                  <a:lnTo>
                    <a:pt x="1256" y="377"/>
                  </a:lnTo>
                  <a:lnTo>
                    <a:pt x="1277" y="315"/>
                  </a:lnTo>
                  <a:lnTo>
                    <a:pt x="1256" y="210"/>
                  </a:lnTo>
                  <a:lnTo>
                    <a:pt x="1340" y="64"/>
                  </a:lnTo>
                  <a:lnTo>
                    <a:pt x="129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3000;p82">
              <a:extLst>
                <a:ext uri="{FF2B5EF4-FFF2-40B4-BE49-F238E27FC236}">
                  <a16:creationId xmlns:a16="http://schemas.microsoft.com/office/drawing/2014/main" id="{6577D9C9-A6EE-0992-8607-3907C419CF09}"/>
                </a:ext>
              </a:extLst>
            </p:cNvPr>
            <p:cNvSpPr/>
            <p:nvPr/>
          </p:nvSpPr>
          <p:spPr>
            <a:xfrm>
              <a:off x="3772256" y="2560208"/>
              <a:ext cx="138282" cy="153495"/>
            </a:xfrm>
            <a:custGeom>
              <a:avLst/>
              <a:gdLst/>
              <a:ahLst/>
              <a:cxnLst/>
              <a:rect l="l" t="t" r="r" b="b"/>
              <a:pathLst>
                <a:path w="11613" h="13497" extrusionOk="0">
                  <a:moveTo>
                    <a:pt x="9792" y="1"/>
                  </a:moveTo>
                  <a:lnTo>
                    <a:pt x="9709" y="64"/>
                  </a:lnTo>
                  <a:lnTo>
                    <a:pt x="9709" y="126"/>
                  </a:lnTo>
                  <a:lnTo>
                    <a:pt x="9792" y="231"/>
                  </a:lnTo>
                  <a:lnTo>
                    <a:pt x="9730" y="273"/>
                  </a:lnTo>
                  <a:lnTo>
                    <a:pt x="9688" y="273"/>
                  </a:lnTo>
                  <a:lnTo>
                    <a:pt x="9604" y="168"/>
                  </a:lnTo>
                  <a:lnTo>
                    <a:pt x="9541" y="231"/>
                  </a:lnTo>
                  <a:lnTo>
                    <a:pt x="9520" y="336"/>
                  </a:lnTo>
                  <a:lnTo>
                    <a:pt x="9541" y="357"/>
                  </a:lnTo>
                  <a:lnTo>
                    <a:pt x="9625" y="357"/>
                  </a:lnTo>
                  <a:lnTo>
                    <a:pt x="9688" y="419"/>
                  </a:lnTo>
                  <a:lnTo>
                    <a:pt x="9646" y="440"/>
                  </a:lnTo>
                  <a:lnTo>
                    <a:pt x="9604" y="482"/>
                  </a:lnTo>
                  <a:lnTo>
                    <a:pt x="9604" y="566"/>
                  </a:lnTo>
                  <a:lnTo>
                    <a:pt x="9520" y="587"/>
                  </a:lnTo>
                  <a:lnTo>
                    <a:pt x="9520" y="670"/>
                  </a:lnTo>
                  <a:lnTo>
                    <a:pt x="9541" y="691"/>
                  </a:lnTo>
                  <a:lnTo>
                    <a:pt x="9479" y="754"/>
                  </a:lnTo>
                  <a:lnTo>
                    <a:pt x="9520" y="859"/>
                  </a:lnTo>
                  <a:lnTo>
                    <a:pt x="9479" y="901"/>
                  </a:lnTo>
                  <a:lnTo>
                    <a:pt x="9416" y="859"/>
                  </a:lnTo>
                  <a:lnTo>
                    <a:pt x="9332" y="901"/>
                  </a:lnTo>
                  <a:lnTo>
                    <a:pt x="9332" y="942"/>
                  </a:lnTo>
                  <a:lnTo>
                    <a:pt x="9269" y="984"/>
                  </a:lnTo>
                  <a:lnTo>
                    <a:pt x="9228" y="880"/>
                  </a:lnTo>
                  <a:lnTo>
                    <a:pt x="9332" y="670"/>
                  </a:lnTo>
                  <a:lnTo>
                    <a:pt x="9269" y="649"/>
                  </a:lnTo>
                  <a:lnTo>
                    <a:pt x="9269" y="587"/>
                  </a:lnTo>
                  <a:lnTo>
                    <a:pt x="9311" y="545"/>
                  </a:lnTo>
                  <a:lnTo>
                    <a:pt x="9311" y="357"/>
                  </a:lnTo>
                  <a:lnTo>
                    <a:pt x="9290" y="315"/>
                  </a:lnTo>
                  <a:lnTo>
                    <a:pt x="9228" y="315"/>
                  </a:lnTo>
                  <a:lnTo>
                    <a:pt x="9102" y="545"/>
                  </a:lnTo>
                  <a:lnTo>
                    <a:pt x="9081" y="670"/>
                  </a:lnTo>
                  <a:lnTo>
                    <a:pt x="8956" y="880"/>
                  </a:lnTo>
                  <a:lnTo>
                    <a:pt x="8893" y="1005"/>
                  </a:lnTo>
                  <a:lnTo>
                    <a:pt x="8956" y="1068"/>
                  </a:lnTo>
                  <a:lnTo>
                    <a:pt x="8914" y="1193"/>
                  </a:lnTo>
                  <a:lnTo>
                    <a:pt x="8767" y="1361"/>
                  </a:lnTo>
                  <a:lnTo>
                    <a:pt x="8704" y="1382"/>
                  </a:lnTo>
                  <a:lnTo>
                    <a:pt x="8704" y="1298"/>
                  </a:lnTo>
                  <a:lnTo>
                    <a:pt x="8663" y="1214"/>
                  </a:lnTo>
                  <a:lnTo>
                    <a:pt x="8767" y="1068"/>
                  </a:lnTo>
                  <a:lnTo>
                    <a:pt x="8746" y="963"/>
                  </a:lnTo>
                  <a:lnTo>
                    <a:pt x="8788" y="880"/>
                  </a:lnTo>
                  <a:lnTo>
                    <a:pt x="8746" y="775"/>
                  </a:lnTo>
                  <a:lnTo>
                    <a:pt x="8893" y="587"/>
                  </a:lnTo>
                  <a:lnTo>
                    <a:pt x="8914" y="482"/>
                  </a:lnTo>
                  <a:lnTo>
                    <a:pt x="8956" y="461"/>
                  </a:lnTo>
                  <a:lnTo>
                    <a:pt x="8956" y="419"/>
                  </a:lnTo>
                  <a:lnTo>
                    <a:pt x="8851" y="419"/>
                  </a:lnTo>
                  <a:lnTo>
                    <a:pt x="8767" y="315"/>
                  </a:lnTo>
                  <a:lnTo>
                    <a:pt x="8704" y="336"/>
                  </a:lnTo>
                  <a:lnTo>
                    <a:pt x="8746" y="440"/>
                  </a:lnTo>
                  <a:lnTo>
                    <a:pt x="8663" y="482"/>
                  </a:lnTo>
                  <a:lnTo>
                    <a:pt x="8663" y="419"/>
                  </a:lnTo>
                  <a:lnTo>
                    <a:pt x="8579" y="336"/>
                  </a:lnTo>
                  <a:lnTo>
                    <a:pt x="8495" y="315"/>
                  </a:lnTo>
                  <a:lnTo>
                    <a:pt x="8432" y="336"/>
                  </a:lnTo>
                  <a:lnTo>
                    <a:pt x="8453" y="482"/>
                  </a:lnTo>
                  <a:lnTo>
                    <a:pt x="8391" y="545"/>
                  </a:lnTo>
                  <a:lnTo>
                    <a:pt x="8349" y="482"/>
                  </a:lnTo>
                  <a:lnTo>
                    <a:pt x="8286" y="461"/>
                  </a:lnTo>
                  <a:lnTo>
                    <a:pt x="8244" y="482"/>
                  </a:lnTo>
                  <a:lnTo>
                    <a:pt x="8265" y="545"/>
                  </a:lnTo>
                  <a:lnTo>
                    <a:pt x="8391" y="608"/>
                  </a:lnTo>
                  <a:lnTo>
                    <a:pt x="8432" y="733"/>
                  </a:lnTo>
                  <a:lnTo>
                    <a:pt x="8391" y="775"/>
                  </a:lnTo>
                  <a:lnTo>
                    <a:pt x="8349" y="691"/>
                  </a:lnTo>
                  <a:lnTo>
                    <a:pt x="8265" y="775"/>
                  </a:lnTo>
                  <a:lnTo>
                    <a:pt x="8265" y="838"/>
                  </a:lnTo>
                  <a:lnTo>
                    <a:pt x="8286" y="880"/>
                  </a:lnTo>
                  <a:lnTo>
                    <a:pt x="8265" y="901"/>
                  </a:lnTo>
                  <a:lnTo>
                    <a:pt x="8160" y="859"/>
                  </a:lnTo>
                  <a:lnTo>
                    <a:pt x="8119" y="859"/>
                  </a:lnTo>
                  <a:lnTo>
                    <a:pt x="8035" y="963"/>
                  </a:lnTo>
                  <a:lnTo>
                    <a:pt x="7951" y="1005"/>
                  </a:lnTo>
                  <a:lnTo>
                    <a:pt x="7951" y="1047"/>
                  </a:lnTo>
                  <a:lnTo>
                    <a:pt x="8014" y="1068"/>
                  </a:lnTo>
                  <a:lnTo>
                    <a:pt x="7909" y="1131"/>
                  </a:lnTo>
                  <a:lnTo>
                    <a:pt x="7868" y="1214"/>
                  </a:lnTo>
                  <a:lnTo>
                    <a:pt x="7972" y="1319"/>
                  </a:lnTo>
                  <a:lnTo>
                    <a:pt x="7909" y="1382"/>
                  </a:lnTo>
                  <a:lnTo>
                    <a:pt x="7972" y="1424"/>
                  </a:lnTo>
                  <a:lnTo>
                    <a:pt x="8035" y="1466"/>
                  </a:lnTo>
                  <a:lnTo>
                    <a:pt x="7972" y="1507"/>
                  </a:lnTo>
                  <a:lnTo>
                    <a:pt x="7847" y="1507"/>
                  </a:lnTo>
                  <a:lnTo>
                    <a:pt x="7805" y="1361"/>
                  </a:lnTo>
                  <a:lnTo>
                    <a:pt x="7742" y="1319"/>
                  </a:lnTo>
                  <a:lnTo>
                    <a:pt x="7805" y="1277"/>
                  </a:lnTo>
                  <a:lnTo>
                    <a:pt x="7721" y="1214"/>
                  </a:lnTo>
                  <a:lnTo>
                    <a:pt x="7491" y="1214"/>
                  </a:lnTo>
                  <a:lnTo>
                    <a:pt x="7303" y="1089"/>
                  </a:lnTo>
                  <a:lnTo>
                    <a:pt x="7240" y="1089"/>
                  </a:lnTo>
                  <a:lnTo>
                    <a:pt x="7198" y="1131"/>
                  </a:lnTo>
                  <a:lnTo>
                    <a:pt x="7177" y="1068"/>
                  </a:lnTo>
                  <a:lnTo>
                    <a:pt x="7072" y="1173"/>
                  </a:lnTo>
                  <a:lnTo>
                    <a:pt x="6968" y="1173"/>
                  </a:lnTo>
                  <a:lnTo>
                    <a:pt x="6968" y="1214"/>
                  </a:lnTo>
                  <a:lnTo>
                    <a:pt x="7093" y="1382"/>
                  </a:lnTo>
                  <a:lnTo>
                    <a:pt x="7177" y="1382"/>
                  </a:lnTo>
                  <a:lnTo>
                    <a:pt x="7219" y="1424"/>
                  </a:lnTo>
                  <a:lnTo>
                    <a:pt x="7344" y="1424"/>
                  </a:lnTo>
                  <a:lnTo>
                    <a:pt x="7303" y="1528"/>
                  </a:lnTo>
                  <a:lnTo>
                    <a:pt x="7303" y="1633"/>
                  </a:lnTo>
                  <a:lnTo>
                    <a:pt x="7407" y="1779"/>
                  </a:lnTo>
                  <a:lnTo>
                    <a:pt x="7386" y="1842"/>
                  </a:lnTo>
                  <a:lnTo>
                    <a:pt x="7303" y="1800"/>
                  </a:lnTo>
                  <a:lnTo>
                    <a:pt x="7219" y="1654"/>
                  </a:lnTo>
                  <a:lnTo>
                    <a:pt x="7114" y="1612"/>
                  </a:lnTo>
                  <a:lnTo>
                    <a:pt x="7072" y="1528"/>
                  </a:lnTo>
                  <a:lnTo>
                    <a:pt x="7031" y="1633"/>
                  </a:lnTo>
                  <a:lnTo>
                    <a:pt x="6968" y="1717"/>
                  </a:lnTo>
                  <a:lnTo>
                    <a:pt x="6926" y="1591"/>
                  </a:lnTo>
                  <a:lnTo>
                    <a:pt x="6863" y="1633"/>
                  </a:lnTo>
                  <a:lnTo>
                    <a:pt x="6863" y="1717"/>
                  </a:lnTo>
                  <a:lnTo>
                    <a:pt x="6759" y="1800"/>
                  </a:lnTo>
                  <a:lnTo>
                    <a:pt x="6759" y="1884"/>
                  </a:lnTo>
                  <a:lnTo>
                    <a:pt x="6884" y="1947"/>
                  </a:lnTo>
                  <a:lnTo>
                    <a:pt x="6926" y="2051"/>
                  </a:lnTo>
                  <a:lnTo>
                    <a:pt x="6821" y="2030"/>
                  </a:lnTo>
                  <a:lnTo>
                    <a:pt x="6779" y="1989"/>
                  </a:lnTo>
                  <a:lnTo>
                    <a:pt x="6696" y="2114"/>
                  </a:lnTo>
                  <a:lnTo>
                    <a:pt x="6675" y="2177"/>
                  </a:lnTo>
                  <a:lnTo>
                    <a:pt x="6549" y="2302"/>
                  </a:lnTo>
                  <a:lnTo>
                    <a:pt x="6549" y="2219"/>
                  </a:lnTo>
                  <a:lnTo>
                    <a:pt x="6654" y="2156"/>
                  </a:lnTo>
                  <a:lnTo>
                    <a:pt x="6591" y="2093"/>
                  </a:lnTo>
                  <a:lnTo>
                    <a:pt x="6696" y="1926"/>
                  </a:lnTo>
                  <a:lnTo>
                    <a:pt x="6612" y="1612"/>
                  </a:lnTo>
                  <a:lnTo>
                    <a:pt x="6549" y="1654"/>
                  </a:lnTo>
                  <a:lnTo>
                    <a:pt x="6403" y="1842"/>
                  </a:lnTo>
                  <a:lnTo>
                    <a:pt x="6403" y="2010"/>
                  </a:lnTo>
                  <a:lnTo>
                    <a:pt x="6445" y="2051"/>
                  </a:lnTo>
                  <a:lnTo>
                    <a:pt x="6340" y="2156"/>
                  </a:lnTo>
                  <a:lnTo>
                    <a:pt x="6340" y="2051"/>
                  </a:lnTo>
                  <a:lnTo>
                    <a:pt x="6382" y="1947"/>
                  </a:lnTo>
                  <a:lnTo>
                    <a:pt x="6340" y="1800"/>
                  </a:lnTo>
                  <a:lnTo>
                    <a:pt x="6277" y="1779"/>
                  </a:lnTo>
                  <a:lnTo>
                    <a:pt x="6173" y="1842"/>
                  </a:lnTo>
                  <a:lnTo>
                    <a:pt x="6089" y="1989"/>
                  </a:lnTo>
                  <a:lnTo>
                    <a:pt x="6152" y="2114"/>
                  </a:lnTo>
                  <a:lnTo>
                    <a:pt x="6152" y="2177"/>
                  </a:lnTo>
                  <a:lnTo>
                    <a:pt x="6298" y="2323"/>
                  </a:lnTo>
                  <a:lnTo>
                    <a:pt x="6340" y="2407"/>
                  </a:lnTo>
                  <a:lnTo>
                    <a:pt x="6277" y="2512"/>
                  </a:lnTo>
                  <a:lnTo>
                    <a:pt x="6235" y="2344"/>
                  </a:lnTo>
                  <a:lnTo>
                    <a:pt x="6131" y="2302"/>
                  </a:lnTo>
                  <a:lnTo>
                    <a:pt x="6047" y="2114"/>
                  </a:lnTo>
                  <a:lnTo>
                    <a:pt x="5984" y="2093"/>
                  </a:lnTo>
                  <a:lnTo>
                    <a:pt x="5859" y="2135"/>
                  </a:lnTo>
                  <a:lnTo>
                    <a:pt x="5838" y="2219"/>
                  </a:lnTo>
                  <a:lnTo>
                    <a:pt x="5984" y="2323"/>
                  </a:lnTo>
                  <a:lnTo>
                    <a:pt x="6047" y="2323"/>
                  </a:lnTo>
                  <a:lnTo>
                    <a:pt x="6089" y="2365"/>
                  </a:lnTo>
                  <a:lnTo>
                    <a:pt x="5984" y="2344"/>
                  </a:lnTo>
                  <a:lnTo>
                    <a:pt x="5880" y="2407"/>
                  </a:lnTo>
                  <a:lnTo>
                    <a:pt x="5963" y="2512"/>
                  </a:lnTo>
                  <a:lnTo>
                    <a:pt x="5838" y="2428"/>
                  </a:lnTo>
                  <a:lnTo>
                    <a:pt x="5838" y="2302"/>
                  </a:lnTo>
                  <a:lnTo>
                    <a:pt x="5775" y="2261"/>
                  </a:lnTo>
                  <a:lnTo>
                    <a:pt x="5754" y="2156"/>
                  </a:lnTo>
                  <a:lnTo>
                    <a:pt x="5712" y="2219"/>
                  </a:lnTo>
                  <a:lnTo>
                    <a:pt x="5671" y="2365"/>
                  </a:lnTo>
                  <a:lnTo>
                    <a:pt x="5733" y="2428"/>
                  </a:lnTo>
                  <a:lnTo>
                    <a:pt x="5712" y="2554"/>
                  </a:lnTo>
                  <a:lnTo>
                    <a:pt x="5629" y="2512"/>
                  </a:lnTo>
                  <a:lnTo>
                    <a:pt x="5545" y="2533"/>
                  </a:lnTo>
                  <a:lnTo>
                    <a:pt x="5419" y="2658"/>
                  </a:lnTo>
                  <a:lnTo>
                    <a:pt x="5440" y="2679"/>
                  </a:lnTo>
                  <a:lnTo>
                    <a:pt x="5524" y="2658"/>
                  </a:lnTo>
                  <a:lnTo>
                    <a:pt x="5608" y="2763"/>
                  </a:lnTo>
                  <a:lnTo>
                    <a:pt x="5503" y="2763"/>
                  </a:lnTo>
                  <a:lnTo>
                    <a:pt x="5440" y="2826"/>
                  </a:lnTo>
                  <a:lnTo>
                    <a:pt x="5503" y="2846"/>
                  </a:lnTo>
                  <a:lnTo>
                    <a:pt x="5461" y="2888"/>
                  </a:lnTo>
                  <a:lnTo>
                    <a:pt x="5357" y="2930"/>
                  </a:lnTo>
                  <a:lnTo>
                    <a:pt x="5357" y="2972"/>
                  </a:lnTo>
                  <a:lnTo>
                    <a:pt x="5399" y="2993"/>
                  </a:lnTo>
                  <a:lnTo>
                    <a:pt x="5336" y="2993"/>
                  </a:lnTo>
                  <a:lnTo>
                    <a:pt x="5294" y="2951"/>
                  </a:lnTo>
                  <a:lnTo>
                    <a:pt x="5210" y="2972"/>
                  </a:lnTo>
                  <a:lnTo>
                    <a:pt x="5127" y="3077"/>
                  </a:lnTo>
                  <a:lnTo>
                    <a:pt x="5147" y="3139"/>
                  </a:lnTo>
                  <a:lnTo>
                    <a:pt x="5127" y="3160"/>
                  </a:lnTo>
                  <a:lnTo>
                    <a:pt x="5022" y="3160"/>
                  </a:lnTo>
                  <a:lnTo>
                    <a:pt x="4938" y="3265"/>
                  </a:lnTo>
                  <a:lnTo>
                    <a:pt x="5043" y="3307"/>
                  </a:lnTo>
                  <a:lnTo>
                    <a:pt x="5315" y="3223"/>
                  </a:lnTo>
                  <a:lnTo>
                    <a:pt x="5357" y="3265"/>
                  </a:lnTo>
                  <a:lnTo>
                    <a:pt x="5461" y="3202"/>
                  </a:lnTo>
                  <a:lnTo>
                    <a:pt x="5524" y="3202"/>
                  </a:lnTo>
                  <a:lnTo>
                    <a:pt x="5524" y="3286"/>
                  </a:lnTo>
                  <a:lnTo>
                    <a:pt x="5461" y="3370"/>
                  </a:lnTo>
                  <a:lnTo>
                    <a:pt x="5440" y="3516"/>
                  </a:lnTo>
                  <a:lnTo>
                    <a:pt x="5419" y="3558"/>
                  </a:lnTo>
                  <a:lnTo>
                    <a:pt x="5357" y="3495"/>
                  </a:lnTo>
                  <a:lnTo>
                    <a:pt x="5336" y="3411"/>
                  </a:lnTo>
                  <a:lnTo>
                    <a:pt x="5252" y="3453"/>
                  </a:lnTo>
                  <a:lnTo>
                    <a:pt x="5210" y="3390"/>
                  </a:lnTo>
                  <a:lnTo>
                    <a:pt x="5106" y="3390"/>
                  </a:lnTo>
                  <a:lnTo>
                    <a:pt x="5127" y="3453"/>
                  </a:lnTo>
                  <a:lnTo>
                    <a:pt x="5106" y="3495"/>
                  </a:lnTo>
                  <a:lnTo>
                    <a:pt x="5022" y="3453"/>
                  </a:lnTo>
                  <a:lnTo>
                    <a:pt x="4938" y="3474"/>
                  </a:lnTo>
                  <a:lnTo>
                    <a:pt x="5043" y="3516"/>
                  </a:lnTo>
                  <a:lnTo>
                    <a:pt x="5085" y="3600"/>
                  </a:lnTo>
                  <a:lnTo>
                    <a:pt x="5022" y="3621"/>
                  </a:lnTo>
                  <a:lnTo>
                    <a:pt x="5001" y="3683"/>
                  </a:lnTo>
                  <a:lnTo>
                    <a:pt x="5001" y="3746"/>
                  </a:lnTo>
                  <a:lnTo>
                    <a:pt x="4980" y="3809"/>
                  </a:lnTo>
                  <a:lnTo>
                    <a:pt x="4938" y="3725"/>
                  </a:lnTo>
                  <a:lnTo>
                    <a:pt x="4938" y="3621"/>
                  </a:lnTo>
                  <a:lnTo>
                    <a:pt x="4875" y="3558"/>
                  </a:lnTo>
                  <a:lnTo>
                    <a:pt x="4792" y="3621"/>
                  </a:lnTo>
                  <a:lnTo>
                    <a:pt x="4708" y="3662"/>
                  </a:lnTo>
                  <a:lnTo>
                    <a:pt x="4666" y="3579"/>
                  </a:lnTo>
                  <a:lnTo>
                    <a:pt x="4687" y="3516"/>
                  </a:lnTo>
                  <a:lnTo>
                    <a:pt x="4624" y="3516"/>
                  </a:lnTo>
                  <a:lnTo>
                    <a:pt x="4520" y="3621"/>
                  </a:lnTo>
                  <a:lnTo>
                    <a:pt x="4603" y="3704"/>
                  </a:lnTo>
                  <a:lnTo>
                    <a:pt x="4729" y="3704"/>
                  </a:lnTo>
                  <a:lnTo>
                    <a:pt x="4834" y="3746"/>
                  </a:lnTo>
                  <a:lnTo>
                    <a:pt x="4792" y="3830"/>
                  </a:lnTo>
                  <a:lnTo>
                    <a:pt x="4583" y="3893"/>
                  </a:lnTo>
                  <a:lnTo>
                    <a:pt x="4520" y="3830"/>
                  </a:lnTo>
                  <a:lnTo>
                    <a:pt x="4457" y="3830"/>
                  </a:lnTo>
                  <a:lnTo>
                    <a:pt x="4394" y="3934"/>
                  </a:lnTo>
                  <a:lnTo>
                    <a:pt x="4478" y="4018"/>
                  </a:lnTo>
                  <a:lnTo>
                    <a:pt x="4394" y="4102"/>
                  </a:lnTo>
                  <a:lnTo>
                    <a:pt x="4478" y="4102"/>
                  </a:lnTo>
                  <a:lnTo>
                    <a:pt x="4583" y="3976"/>
                  </a:lnTo>
                  <a:lnTo>
                    <a:pt x="4687" y="3976"/>
                  </a:lnTo>
                  <a:lnTo>
                    <a:pt x="4729" y="4039"/>
                  </a:lnTo>
                  <a:lnTo>
                    <a:pt x="4583" y="4081"/>
                  </a:lnTo>
                  <a:lnTo>
                    <a:pt x="4562" y="4186"/>
                  </a:lnTo>
                  <a:lnTo>
                    <a:pt x="4603" y="4248"/>
                  </a:lnTo>
                  <a:lnTo>
                    <a:pt x="4729" y="4332"/>
                  </a:lnTo>
                  <a:lnTo>
                    <a:pt x="4729" y="4416"/>
                  </a:lnTo>
                  <a:lnTo>
                    <a:pt x="4666" y="4353"/>
                  </a:lnTo>
                  <a:lnTo>
                    <a:pt x="4583" y="4353"/>
                  </a:lnTo>
                  <a:lnTo>
                    <a:pt x="4499" y="4248"/>
                  </a:lnTo>
                  <a:lnTo>
                    <a:pt x="4457" y="4248"/>
                  </a:lnTo>
                  <a:lnTo>
                    <a:pt x="4373" y="4332"/>
                  </a:lnTo>
                  <a:lnTo>
                    <a:pt x="4457" y="4395"/>
                  </a:lnTo>
                  <a:lnTo>
                    <a:pt x="4352" y="4416"/>
                  </a:lnTo>
                  <a:lnTo>
                    <a:pt x="4248" y="4499"/>
                  </a:lnTo>
                  <a:lnTo>
                    <a:pt x="4248" y="4541"/>
                  </a:lnTo>
                  <a:lnTo>
                    <a:pt x="4352" y="4604"/>
                  </a:lnTo>
                  <a:lnTo>
                    <a:pt x="4457" y="4541"/>
                  </a:lnTo>
                  <a:lnTo>
                    <a:pt x="4499" y="4604"/>
                  </a:lnTo>
                  <a:lnTo>
                    <a:pt x="4603" y="4562"/>
                  </a:lnTo>
                  <a:lnTo>
                    <a:pt x="4624" y="4646"/>
                  </a:lnTo>
                  <a:lnTo>
                    <a:pt x="4708" y="4709"/>
                  </a:lnTo>
                  <a:lnTo>
                    <a:pt x="4708" y="4751"/>
                  </a:lnTo>
                  <a:lnTo>
                    <a:pt x="4562" y="4667"/>
                  </a:lnTo>
                  <a:lnTo>
                    <a:pt x="4415" y="4667"/>
                  </a:lnTo>
                  <a:lnTo>
                    <a:pt x="4373" y="4709"/>
                  </a:lnTo>
                  <a:lnTo>
                    <a:pt x="4206" y="4730"/>
                  </a:lnTo>
                  <a:lnTo>
                    <a:pt x="4206" y="4792"/>
                  </a:lnTo>
                  <a:lnTo>
                    <a:pt x="4143" y="4855"/>
                  </a:lnTo>
                  <a:lnTo>
                    <a:pt x="4080" y="4834"/>
                  </a:lnTo>
                  <a:lnTo>
                    <a:pt x="3955" y="4918"/>
                  </a:lnTo>
                  <a:lnTo>
                    <a:pt x="3871" y="4918"/>
                  </a:lnTo>
                  <a:lnTo>
                    <a:pt x="3850" y="4960"/>
                  </a:lnTo>
                  <a:lnTo>
                    <a:pt x="3955" y="4981"/>
                  </a:lnTo>
                  <a:lnTo>
                    <a:pt x="3997" y="5064"/>
                  </a:lnTo>
                  <a:lnTo>
                    <a:pt x="3934" y="5127"/>
                  </a:lnTo>
                  <a:lnTo>
                    <a:pt x="3871" y="5085"/>
                  </a:lnTo>
                  <a:lnTo>
                    <a:pt x="3850" y="5127"/>
                  </a:lnTo>
                  <a:lnTo>
                    <a:pt x="3934" y="5169"/>
                  </a:lnTo>
                  <a:lnTo>
                    <a:pt x="3892" y="5232"/>
                  </a:lnTo>
                  <a:lnTo>
                    <a:pt x="3787" y="5190"/>
                  </a:lnTo>
                  <a:lnTo>
                    <a:pt x="3766" y="5169"/>
                  </a:lnTo>
                  <a:lnTo>
                    <a:pt x="3746" y="5190"/>
                  </a:lnTo>
                  <a:lnTo>
                    <a:pt x="3829" y="5274"/>
                  </a:lnTo>
                  <a:lnTo>
                    <a:pt x="3766" y="5295"/>
                  </a:lnTo>
                  <a:lnTo>
                    <a:pt x="3787" y="5378"/>
                  </a:lnTo>
                  <a:lnTo>
                    <a:pt x="3850" y="5378"/>
                  </a:lnTo>
                  <a:lnTo>
                    <a:pt x="3787" y="5399"/>
                  </a:lnTo>
                  <a:lnTo>
                    <a:pt x="3725" y="5441"/>
                  </a:lnTo>
                  <a:lnTo>
                    <a:pt x="3662" y="5378"/>
                  </a:lnTo>
                  <a:lnTo>
                    <a:pt x="3662" y="5462"/>
                  </a:lnTo>
                  <a:lnTo>
                    <a:pt x="3641" y="5504"/>
                  </a:lnTo>
                  <a:lnTo>
                    <a:pt x="3683" y="5546"/>
                  </a:lnTo>
                  <a:lnTo>
                    <a:pt x="3850" y="5587"/>
                  </a:lnTo>
                  <a:lnTo>
                    <a:pt x="3871" y="5671"/>
                  </a:lnTo>
                  <a:lnTo>
                    <a:pt x="3934" y="5671"/>
                  </a:lnTo>
                  <a:lnTo>
                    <a:pt x="4039" y="5650"/>
                  </a:lnTo>
                  <a:lnTo>
                    <a:pt x="3955" y="5692"/>
                  </a:lnTo>
                  <a:lnTo>
                    <a:pt x="3955" y="5755"/>
                  </a:lnTo>
                  <a:lnTo>
                    <a:pt x="3850" y="5755"/>
                  </a:lnTo>
                  <a:lnTo>
                    <a:pt x="3829" y="5713"/>
                  </a:lnTo>
                  <a:lnTo>
                    <a:pt x="3662" y="5713"/>
                  </a:lnTo>
                  <a:lnTo>
                    <a:pt x="3557" y="5818"/>
                  </a:lnTo>
                  <a:lnTo>
                    <a:pt x="3578" y="5839"/>
                  </a:lnTo>
                  <a:lnTo>
                    <a:pt x="3683" y="5839"/>
                  </a:lnTo>
                  <a:lnTo>
                    <a:pt x="3725" y="5922"/>
                  </a:lnTo>
                  <a:lnTo>
                    <a:pt x="3766" y="5985"/>
                  </a:lnTo>
                  <a:lnTo>
                    <a:pt x="3766" y="6069"/>
                  </a:lnTo>
                  <a:lnTo>
                    <a:pt x="3683" y="6006"/>
                  </a:lnTo>
                  <a:lnTo>
                    <a:pt x="3641" y="6006"/>
                  </a:lnTo>
                  <a:lnTo>
                    <a:pt x="3578" y="6069"/>
                  </a:lnTo>
                  <a:lnTo>
                    <a:pt x="3578" y="6131"/>
                  </a:lnTo>
                  <a:lnTo>
                    <a:pt x="3557" y="6173"/>
                  </a:lnTo>
                  <a:lnTo>
                    <a:pt x="3620" y="6215"/>
                  </a:lnTo>
                  <a:lnTo>
                    <a:pt x="3641" y="6299"/>
                  </a:lnTo>
                  <a:lnTo>
                    <a:pt x="3578" y="6299"/>
                  </a:lnTo>
                  <a:lnTo>
                    <a:pt x="3515" y="6236"/>
                  </a:lnTo>
                  <a:lnTo>
                    <a:pt x="3474" y="6278"/>
                  </a:lnTo>
                  <a:lnTo>
                    <a:pt x="3474" y="6341"/>
                  </a:lnTo>
                  <a:lnTo>
                    <a:pt x="3578" y="6362"/>
                  </a:lnTo>
                  <a:lnTo>
                    <a:pt x="3578" y="6424"/>
                  </a:lnTo>
                  <a:lnTo>
                    <a:pt x="3578" y="6508"/>
                  </a:lnTo>
                  <a:lnTo>
                    <a:pt x="3453" y="6403"/>
                  </a:lnTo>
                  <a:lnTo>
                    <a:pt x="3411" y="6445"/>
                  </a:lnTo>
                  <a:lnTo>
                    <a:pt x="3411" y="6529"/>
                  </a:lnTo>
                  <a:lnTo>
                    <a:pt x="3432" y="6529"/>
                  </a:lnTo>
                  <a:lnTo>
                    <a:pt x="3432" y="6634"/>
                  </a:lnTo>
                  <a:lnTo>
                    <a:pt x="3474" y="6738"/>
                  </a:lnTo>
                  <a:lnTo>
                    <a:pt x="3536" y="6738"/>
                  </a:lnTo>
                  <a:lnTo>
                    <a:pt x="3578" y="6634"/>
                  </a:lnTo>
                  <a:lnTo>
                    <a:pt x="3641" y="6634"/>
                  </a:lnTo>
                  <a:lnTo>
                    <a:pt x="3578" y="6759"/>
                  </a:lnTo>
                  <a:lnTo>
                    <a:pt x="3536" y="6801"/>
                  </a:lnTo>
                  <a:lnTo>
                    <a:pt x="3432" y="6885"/>
                  </a:lnTo>
                  <a:lnTo>
                    <a:pt x="3348" y="6885"/>
                  </a:lnTo>
                  <a:lnTo>
                    <a:pt x="3264" y="6927"/>
                  </a:lnTo>
                  <a:lnTo>
                    <a:pt x="3264" y="6968"/>
                  </a:lnTo>
                  <a:lnTo>
                    <a:pt x="3202" y="7031"/>
                  </a:lnTo>
                  <a:lnTo>
                    <a:pt x="3118" y="7073"/>
                  </a:lnTo>
                  <a:lnTo>
                    <a:pt x="3202" y="7136"/>
                  </a:lnTo>
                  <a:lnTo>
                    <a:pt x="3160" y="7157"/>
                  </a:lnTo>
                  <a:lnTo>
                    <a:pt x="3013" y="7178"/>
                  </a:lnTo>
                  <a:lnTo>
                    <a:pt x="2950" y="7261"/>
                  </a:lnTo>
                  <a:lnTo>
                    <a:pt x="2950" y="7324"/>
                  </a:lnTo>
                  <a:lnTo>
                    <a:pt x="3055" y="7345"/>
                  </a:lnTo>
                  <a:lnTo>
                    <a:pt x="2992" y="7387"/>
                  </a:lnTo>
                  <a:lnTo>
                    <a:pt x="2930" y="7492"/>
                  </a:lnTo>
                  <a:lnTo>
                    <a:pt x="2846" y="7492"/>
                  </a:lnTo>
                  <a:lnTo>
                    <a:pt x="2825" y="7408"/>
                  </a:lnTo>
                  <a:lnTo>
                    <a:pt x="2783" y="7366"/>
                  </a:lnTo>
                  <a:lnTo>
                    <a:pt x="2741" y="7408"/>
                  </a:lnTo>
                  <a:lnTo>
                    <a:pt x="2678" y="7408"/>
                  </a:lnTo>
                  <a:lnTo>
                    <a:pt x="2699" y="7492"/>
                  </a:lnTo>
                  <a:lnTo>
                    <a:pt x="2637" y="7554"/>
                  </a:lnTo>
                  <a:lnTo>
                    <a:pt x="2637" y="7596"/>
                  </a:lnTo>
                  <a:lnTo>
                    <a:pt x="2678" y="7659"/>
                  </a:lnTo>
                  <a:lnTo>
                    <a:pt x="2532" y="7659"/>
                  </a:lnTo>
                  <a:lnTo>
                    <a:pt x="2490" y="7680"/>
                  </a:lnTo>
                  <a:lnTo>
                    <a:pt x="2490" y="7805"/>
                  </a:lnTo>
                  <a:lnTo>
                    <a:pt x="2386" y="7868"/>
                  </a:lnTo>
                  <a:lnTo>
                    <a:pt x="2406" y="7910"/>
                  </a:lnTo>
                  <a:lnTo>
                    <a:pt x="2386" y="8015"/>
                  </a:lnTo>
                  <a:lnTo>
                    <a:pt x="2302" y="8098"/>
                  </a:lnTo>
                  <a:lnTo>
                    <a:pt x="2197" y="8182"/>
                  </a:lnTo>
                  <a:lnTo>
                    <a:pt x="2218" y="8224"/>
                  </a:lnTo>
                  <a:lnTo>
                    <a:pt x="2365" y="8161"/>
                  </a:lnTo>
                  <a:lnTo>
                    <a:pt x="2406" y="8161"/>
                  </a:lnTo>
                  <a:lnTo>
                    <a:pt x="2406" y="8224"/>
                  </a:lnTo>
                  <a:lnTo>
                    <a:pt x="2323" y="8266"/>
                  </a:lnTo>
                  <a:lnTo>
                    <a:pt x="2323" y="8370"/>
                  </a:lnTo>
                  <a:lnTo>
                    <a:pt x="2386" y="8454"/>
                  </a:lnTo>
                  <a:lnTo>
                    <a:pt x="2511" y="8391"/>
                  </a:lnTo>
                  <a:lnTo>
                    <a:pt x="2637" y="8370"/>
                  </a:lnTo>
                  <a:lnTo>
                    <a:pt x="2804" y="8203"/>
                  </a:lnTo>
                  <a:lnTo>
                    <a:pt x="2804" y="8119"/>
                  </a:lnTo>
                  <a:lnTo>
                    <a:pt x="2720" y="8161"/>
                  </a:lnTo>
                  <a:lnTo>
                    <a:pt x="2804" y="8056"/>
                  </a:lnTo>
                  <a:lnTo>
                    <a:pt x="2825" y="7910"/>
                  </a:lnTo>
                  <a:lnTo>
                    <a:pt x="2846" y="7910"/>
                  </a:lnTo>
                  <a:lnTo>
                    <a:pt x="2909" y="7868"/>
                  </a:lnTo>
                  <a:lnTo>
                    <a:pt x="3013" y="7889"/>
                  </a:lnTo>
                  <a:lnTo>
                    <a:pt x="3055" y="7889"/>
                  </a:lnTo>
                  <a:lnTo>
                    <a:pt x="2909" y="7994"/>
                  </a:lnTo>
                  <a:lnTo>
                    <a:pt x="2909" y="8056"/>
                  </a:lnTo>
                  <a:lnTo>
                    <a:pt x="3055" y="8098"/>
                  </a:lnTo>
                  <a:lnTo>
                    <a:pt x="3013" y="8182"/>
                  </a:lnTo>
                  <a:lnTo>
                    <a:pt x="2930" y="8182"/>
                  </a:lnTo>
                  <a:lnTo>
                    <a:pt x="2783" y="8370"/>
                  </a:lnTo>
                  <a:lnTo>
                    <a:pt x="2888" y="8412"/>
                  </a:lnTo>
                  <a:lnTo>
                    <a:pt x="2804" y="8496"/>
                  </a:lnTo>
                  <a:lnTo>
                    <a:pt x="2825" y="8600"/>
                  </a:lnTo>
                  <a:lnTo>
                    <a:pt x="2720" y="8580"/>
                  </a:lnTo>
                  <a:lnTo>
                    <a:pt x="2637" y="8496"/>
                  </a:lnTo>
                  <a:lnTo>
                    <a:pt x="2511" y="8496"/>
                  </a:lnTo>
                  <a:lnTo>
                    <a:pt x="2427" y="8538"/>
                  </a:lnTo>
                  <a:lnTo>
                    <a:pt x="2427" y="8642"/>
                  </a:lnTo>
                  <a:lnTo>
                    <a:pt x="2365" y="8705"/>
                  </a:lnTo>
                  <a:lnTo>
                    <a:pt x="2260" y="8747"/>
                  </a:lnTo>
                  <a:lnTo>
                    <a:pt x="2260" y="8747"/>
                  </a:lnTo>
                  <a:lnTo>
                    <a:pt x="2323" y="8684"/>
                  </a:lnTo>
                  <a:lnTo>
                    <a:pt x="2386" y="8642"/>
                  </a:lnTo>
                  <a:lnTo>
                    <a:pt x="2302" y="8538"/>
                  </a:lnTo>
                  <a:lnTo>
                    <a:pt x="2302" y="8433"/>
                  </a:lnTo>
                  <a:lnTo>
                    <a:pt x="2218" y="8328"/>
                  </a:lnTo>
                  <a:lnTo>
                    <a:pt x="2155" y="8328"/>
                  </a:lnTo>
                  <a:lnTo>
                    <a:pt x="2093" y="8412"/>
                  </a:lnTo>
                  <a:lnTo>
                    <a:pt x="1988" y="8412"/>
                  </a:lnTo>
                  <a:lnTo>
                    <a:pt x="1988" y="8454"/>
                  </a:lnTo>
                  <a:lnTo>
                    <a:pt x="2155" y="8454"/>
                  </a:lnTo>
                  <a:lnTo>
                    <a:pt x="1988" y="8600"/>
                  </a:lnTo>
                  <a:lnTo>
                    <a:pt x="1883" y="8580"/>
                  </a:lnTo>
                  <a:lnTo>
                    <a:pt x="1800" y="8580"/>
                  </a:lnTo>
                  <a:lnTo>
                    <a:pt x="1695" y="8684"/>
                  </a:lnTo>
                  <a:lnTo>
                    <a:pt x="1758" y="8705"/>
                  </a:lnTo>
                  <a:lnTo>
                    <a:pt x="1842" y="8684"/>
                  </a:lnTo>
                  <a:lnTo>
                    <a:pt x="1862" y="8705"/>
                  </a:lnTo>
                  <a:lnTo>
                    <a:pt x="1737" y="8789"/>
                  </a:lnTo>
                  <a:lnTo>
                    <a:pt x="1674" y="8831"/>
                  </a:lnTo>
                  <a:lnTo>
                    <a:pt x="1632" y="8789"/>
                  </a:lnTo>
                  <a:lnTo>
                    <a:pt x="1549" y="8789"/>
                  </a:lnTo>
                  <a:lnTo>
                    <a:pt x="1549" y="8831"/>
                  </a:lnTo>
                  <a:lnTo>
                    <a:pt x="1674" y="8914"/>
                  </a:lnTo>
                  <a:lnTo>
                    <a:pt x="1800" y="8914"/>
                  </a:lnTo>
                  <a:lnTo>
                    <a:pt x="1779" y="8977"/>
                  </a:lnTo>
                  <a:lnTo>
                    <a:pt x="1862" y="9019"/>
                  </a:lnTo>
                  <a:lnTo>
                    <a:pt x="1842" y="9103"/>
                  </a:lnTo>
                  <a:lnTo>
                    <a:pt x="1695" y="9040"/>
                  </a:lnTo>
                  <a:lnTo>
                    <a:pt x="1695" y="8956"/>
                  </a:lnTo>
                  <a:lnTo>
                    <a:pt x="1590" y="8956"/>
                  </a:lnTo>
                  <a:lnTo>
                    <a:pt x="1486" y="8893"/>
                  </a:lnTo>
                  <a:lnTo>
                    <a:pt x="1465" y="8810"/>
                  </a:lnTo>
                  <a:lnTo>
                    <a:pt x="1444" y="8810"/>
                  </a:lnTo>
                  <a:lnTo>
                    <a:pt x="1423" y="8914"/>
                  </a:lnTo>
                  <a:lnTo>
                    <a:pt x="1528" y="9040"/>
                  </a:lnTo>
                  <a:lnTo>
                    <a:pt x="1632" y="9124"/>
                  </a:lnTo>
                  <a:lnTo>
                    <a:pt x="1695" y="9124"/>
                  </a:lnTo>
                  <a:lnTo>
                    <a:pt x="1758" y="9165"/>
                  </a:lnTo>
                  <a:lnTo>
                    <a:pt x="1653" y="9165"/>
                  </a:lnTo>
                  <a:lnTo>
                    <a:pt x="1486" y="9124"/>
                  </a:lnTo>
                  <a:lnTo>
                    <a:pt x="1360" y="8956"/>
                  </a:lnTo>
                  <a:lnTo>
                    <a:pt x="1277" y="8977"/>
                  </a:lnTo>
                  <a:lnTo>
                    <a:pt x="1214" y="8935"/>
                  </a:lnTo>
                  <a:lnTo>
                    <a:pt x="1067" y="8935"/>
                  </a:lnTo>
                  <a:lnTo>
                    <a:pt x="1026" y="8893"/>
                  </a:lnTo>
                  <a:lnTo>
                    <a:pt x="963" y="8935"/>
                  </a:lnTo>
                  <a:lnTo>
                    <a:pt x="1005" y="9019"/>
                  </a:lnTo>
                  <a:lnTo>
                    <a:pt x="942" y="9061"/>
                  </a:lnTo>
                  <a:lnTo>
                    <a:pt x="1026" y="9165"/>
                  </a:lnTo>
                  <a:lnTo>
                    <a:pt x="1214" y="9124"/>
                  </a:lnTo>
                  <a:lnTo>
                    <a:pt x="1235" y="9144"/>
                  </a:lnTo>
                  <a:lnTo>
                    <a:pt x="1151" y="9207"/>
                  </a:lnTo>
                  <a:lnTo>
                    <a:pt x="1214" y="9228"/>
                  </a:lnTo>
                  <a:lnTo>
                    <a:pt x="1339" y="9165"/>
                  </a:lnTo>
                  <a:lnTo>
                    <a:pt x="1423" y="9165"/>
                  </a:lnTo>
                  <a:lnTo>
                    <a:pt x="1381" y="9228"/>
                  </a:lnTo>
                  <a:lnTo>
                    <a:pt x="1214" y="9312"/>
                  </a:lnTo>
                  <a:lnTo>
                    <a:pt x="1151" y="9375"/>
                  </a:lnTo>
                  <a:lnTo>
                    <a:pt x="1026" y="9354"/>
                  </a:lnTo>
                  <a:lnTo>
                    <a:pt x="942" y="9228"/>
                  </a:lnTo>
                  <a:lnTo>
                    <a:pt x="900" y="9228"/>
                  </a:lnTo>
                  <a:lnTo>
                    <a:pt x="837" y="9270"/>
                  </a:lnTo>
                  <a:lnTo>
                    <a:pt x="753" y="9207"/>
                  </a:lnTo>
                  <a:lnTo>
                    <a:pt x="691" y="9249"/>
                  </a:lnTo>
                  <a:lnTo>
                    <a:pt x="628" y="9228"/>
                  </a:lnTo>
                  <a:lnTo>
                    <a:pt x="544" y="9270"/>
                  </a:lnTo>
                  <a:lnTo>
                    <a:pt x="586" y="9333"/>
                  </a:lnTo>
                  <a:lnTo>
                    <a:pt x="753" y="9354"/>
                  </a:lnTo>
                  <a:lnTo>
                    <a:pt x="858" y="9416"/>
                  </a:lnTo>
                  <a:lnTo>
                    <a:pt x="1005" y="9479"/>
                  </a:lnTo>
                  <a:lnTo>
                    <a:pt x="963" y="9584"/>
                  </a:lnTo>
                  <a:lnTo>
                    <a:pt x="1026" y="9668"/>
                  </a:lnTo>
                  <a:lnTo>
                    <a:pt x="921" y="9688"/>
                  </a:lnTo>
                  <a:lnTo>
                    <a:pt x="900" y="9668"/>
                  </a:lnTo>
                  <a:lnTo>
                    <a:pt x="900" y="9500"/>
                  </a:lnTo>
                  <a:lnTo>
                    <a:pt x="795" y="9479"/>
                  </a:lnTo>
                  <a:lnTo>
                    <a:pt x="691" y="9479"/>
                  </a:lnTo>
                  <a:lnTo>
                    <a:pt x="733" y="9563"/>
                  </a:lnTo>
                  <a:lnTo>
                    <a:pt x="712" y="9626"/>
                  </a:lnTo>
                  <a:lnTo>
                    <a:pt x="586" y="9542"/>
                  </a:lnTo>
                  <a:lnTo>
                    <a:pt x="481" y="9668"/>
                  </a:lnTo>
                  <a:lnTo>
                    <a:pt x="586" y="9730"/>
                  </a:lnTo>
                  <a:lnTo>
                    <a:pt x="502" y="9751"/>
                  </a:lnTo>
                  <a:lnTo>
                    <a:pt x="440" y="9772"/>
                  </a:lnTo>
                  <a:lnTo>
                    <a:pt x="398" y="9668"/>
                  </a:lnTo>
                  <a:lnTo>
                    <a:pt x="230" y="9647"/>
                  </a:lnTo>
                  <a:lnTo>
                    <a:pt x="293" y="9772"/>
                  </a:lnTo>
                  <a:lnTo>
                    <a:pt x="209" y="9793"/>
                  </a:lnTo>
                  <a:lnTo>
                    <a:pt x="189" y="9688"/>
                  </a:lnTo>
                  <a:lnTo>
                    <a:pt x="105" y="9626"/>
                  </a:lnTo>
                  <a:lnTo>
                    <a:pt x="63" y="9647"/>
                  </a:lnTo>
                  <a:lnTo>
                    <a:pt x="63" y="9688"/>
                  </a:lnTo>
                  <a:lnTo>
                    <a:pt x="168" y="9793"/>
                  </a:lnTo>
                  <a:lnTo>
                    <a:pt x="105" y="9856"/>
                  </a:lnTo>
                  <a:lnTo>
                    <a:pt x="168" y="9898"/>
                  </a:lnTo>
                  <a:lnTo>
                    <a:pt x="293" y="9877"/>
                  </a:lnTo>
                  <a:lnTo>
                    <a:pt x="481" y="9898"/>
                  </a:lnTo>
                  <a:lnTo>
                    <a:pt x="586" y="9981"/>
                  </a:lnTo>
                  <a:lnTo>
                    <a:pt x="733" y="9981"/>
                  </a:lnTo>
                  <a:lnTo>
                    <a:pt x="795" y="9940"/>
                  </a:lnTo>
                  <a:lnTo>
                    <a:pt x="858" y="9940"/>
                  </a:lnTo>
                  <a:lnTo>
                    <a:pt x="753" y="10023"/>
                  </a:lnTo>
                  <a:lnTo>
                    <a:pt x="607" y="10023"/>
                  </a:lnTo>
                  <a:lnTo>
                    <a:pt x="544" y="10065"/>
                  </a:lnTo>
                  <a:lnTo>
                    <a:pt x="377" y="9960"/>
                  </a:lnTo>
                  <a:lnTo>
                    <a:pt x="272" y="9981"/>
                  </a:lnTo>
                  <a:lnTo>
                    <a:pt x="209" y="9981"/>
                  </a:lnTo>
                  <a:lnTo>
                    <a:pt x="126" y="10023"/>
                  </a:lnTo>
                  <a:lnTo>
                    <a:pt x="0" y="10065"/>
                  </a:lnTo>
                  <a:lnTo>
                    <a:pt x="0" y="10107"/>
                  </a:lnTo>
                  <a:lnTo>
                    <a:pt x="189" y="10191"/>
                  </a:lnTo>
                  <a:lnTo>
                    <a:pt x="105" y="10274"/>
                  </a:lnTo>
                  <a:lnTo>
                    <a:pt x="209" y="10295"/>
                  </a:lnTo>
                  <a:lnTo>
                    <a:pt x="272" y="10253"/>
                  </a:lnTo>
                  <a:lnTo>
                    <a:pt x="419" y="10253"/>
                  </a:lnTo>
                  <a:lnTo>
                    <a:pt x="314" y="10316"/>
                  </a:lnTo>
                  <a:lnTo>
                    <a:pt x="126" y="10316"/>
                  </a:lnTo>
                  <a:lnTo>
                    <a:pt x="105" y="10358"/>
                  </a:lnTo>
                  <a:lnTo>
                    <a:pt x="63" y="10358"/>
                  </a:lnTo>
                  <a:lnTo>
                    <a:pt x="63" y="10379"/>
                  </a:lnTo>
                  <a:lnTo>
                    <a:pt x="126" y="10400"/>
                  </a:lnTo>
                  <a:lnTo>
                    <a:pt x="189" y="10400"/>
                  </a:lnTo>
                  <a:lnTo>
                    <a:pt x="105" y="10463"/>
                  </a:lnTo>
                  <a:lnTo>
                    <a:pt x="63" y="10484"/>
                  </a:lnTo>
                  <a:lnTo>
                    <a:pt x="63" y="10525"/>
                  </a:lnTo>
                  <a:lnTo>
                    <a:pt x="105" y="10546"/>
                  </a:lnTo>
                  <a:lnTo>
                    <a:pt x="168" y="10630"/>
                  </a:lnTo>
                  <a:lnTo>
                    <a:pt x="293" y="10630"/>
                  </a:lnTo>
                  <a:lnTo>
                    <a:pt x="335" y="10588"/>
                  </a:lnTo>
                  <a:lnTo>
                    <a:pt x="523" y="10546"/>
                  </a:lnTo>
                  <a:lnTo>
                    <a:pt x="649" y="10588"/>
                  </a:lnTo>
                  <a:lnTo>
                    <a:pt x="691" y="10609"/>
                  </a:lnTo>
                  <a:lnTo>
                    <a:pt x="753" y="10546"/>
                  </a:lnTo>
                  <a:lnTo>
                    <a:pt x="753" y="10484"/>
                  </a:lnTo>
                  <a:lnTo>
                    <a:pt x="837" y="10463"/>
                  </a:lnTo>
                  <a:lnTo>
                    <a:pt x="858" y="10525"/>
                  </a:lnTo>
                  <a:lnTo>
                    <a:pt x="963" y="10525"/>
                  </a:lnTo>
                  <a:lnTo>
                    <a:pt x="1067" y="10421"/>
                  </a:lnTo>
                  <a:lnTo>
                    <a:pt x="1130" y="10463"/>
                  </a:lnTo>
                  <a:lnTo>
                    <a:pt x="1130" y="10505"/>
                  </a:lnTo>
                  <a:lnTo>
                    <a:pt x="1046" y="10525"/>
                  </a:lnTo>
                  <a:lnTo>
                    <a:pt x="1151" y="10588"/>
                  </a:lnTo>
                  <a:lnTo>
                    <a:pt x="1214" y="10525"/>
                  </a:lnTo>
                  <a:lnTo>
                    <a:pt x="1214" y="10463"/>
                  </a:lnTo>
                  <a:lnTo>
                    <a:pt x="1277" y="10358"/>
                  </a:lnTo>
                  <a:lnTo>
                    <a:pt x="1256" y="10421"/>
                  </a:lnTo>
                  <a:lnTo>
                    <a:pt x="1339" y="10525"/>
                  </a:lnTo>
                  <a:lnTo>
                    <a:pt x="1277" y="10609"/>
                  </a:lnTo>
                  <a:lnTo>
                    <a:pt x="1130" y="10672"/>
                  </a:lnTo>
                  <a:lnTo>
                    <a:pt x="1046" y="10714"/>
                  </a:lnTo>
                  <a:lnTo>
                    <a:pt x="1109" y="10735"/>
                  </a:lnTo>
                  <a:lnTo>
                    <a:pt x="1046" y="10839"/>
                  </a:lnTo>
                  <a:lnTo>
                    <a:pt x="921" y="10839"/>
                  </a:lnTo>
                  <a:lnTo>
                    <a:pt x="921" y="10797"/>
                  </a:lnTo>
                  <a:lnTo>
                    <a:pt x="963" y="10735"/>
                  </a:lnTo>
                  <a:lnTo>
                    <a:pt x="942" y="10630"/>
                  </a:lnTo>
                  <a:lnTo>
                    <a:pt x="837" y="10609"/>
                  </a:lnTo>
                  <a:lnTo>
                    <a:pt x="733" y="10735"/>
                  </a:lnTo>
                  <a:lnTo>
                    <a:pt x="712" y="10797"/>
                  </a:lnTo>
                  <a:lnTo>
                    <a:pt x="628" y="10693"/>
                  </a:lnTo>
                  <a:lnTo>
                    <a:pt x="523" y="10672"/>
                  </a:lnTo>
                  <a:lnTo>
                    <a:pt x="419" y="10693"/>
                  </a:lnTo>
                  <a:lnTo>
                    <a:pt x="335" y="10672"/>
                  </a:lnTo>
                  <a:lnTo>
                    <a:pt x="209" y="10735"/>
                  </a:lnTo>
                  <a:lnTo>
                    <a:pt x="126" y="10735"/>
                  </a:lnTo>
                  <a:lnTo>
                    <a:pt x="63" y="10693"/>
                  </a:lnTo>
                  <a:lnTo>
                    <a:pt x="21" y="10693"/>
                  </a:lnTo>
                  <a:lnTo>
                    <a:pt x="63" y="10797"/>
                  </a:lnTo>
                  <a:lnTo>
                    <a:pt x="21" y="10839"/>
                  </a:lnTo>
                  <a:lnTo>
                    <a:pt x="84" y="10902"/>
                  </a:lnTo>
                  <a:lnTo>
                    <a:pt x="168" y="10881"/>
                  </a:lnTo>
                  <a:lnTo>
                    <a:pt x="209" y="10818"/>
                  </a:lnTo>
                  <a:lnTo>
                    <a:pt x="293" y="10818"/>
                  </a:lnTo>
                  <a:lnTo>
                    <a:pt x="209" y="10902"/>
                  </a:lnTo>
                  <a:lnTo>
                    <a:pt x="209" y="11007"/>
                  </a:lnTo>
                  <a:lnTo>
                    <a:pt x="168" y="11049"/>
                  </a:lnTo>
                  <a:lnTo>
                    <a:pt x="84" y="11007"/>
                  </a:lnTo>
                  <a:lnTo>
                    <a:pt x="126" y="11132"/>
                  </a:lnTo>
                  <a:lnTo>
                    <a:pt x="189" y="11195"/>
                  </a:lnTo>
                  <a:lnTo>
                    <a:pt x="335" y="11007"/>
                  </a:lnTo>
                  <a:lnTo>
                    <a:pt x="481" y="11049"/>
                  </a:lnTo>
                  <a:lnTo>
                    <a:pt x="419" y="11111"/>
                  </a:lnTo>
                  <a:lnTo>
                    <a:pt x="419" y="11195"/>
                  </a:lnTo>
                  <a:lnTo>
                    <a:pt x="293" y="11258"/>
                  </a:lnTo>
                  <a:lnTo>
                    <a:pt x="314" y="11300"/>
                  </a:lnTo>
                  <a:lnTo>
                    <a:pt x="398" y="11321"/>
                  </a:lnTo>
                  <a:lnTo>
                    <a:pt x="377" y="11404"/>
                  </a:lnTo>
                  <a:lnTo>
                    <a:pt x="419" y="11467"/>
                  </a:lnTo>
                  <a:lnTo>
                    <a:pt x="377" y="11572"/>
                  </a:lnTo>
                  <a:lnTo>
                    <a:pt x="419" y="11572"/>
                  </a:lnTo>
                  <a:lnTo>
                    <a:pt x="502" y="11446"/>
                  </a:lnTo>
                  <a:lnTo>
                    <a:pt x="586" y="11425"/>
                  </a:lnTo>
                  <a:lnTo>
                    <a:pt x="607" y="11300"/>
                  </a:lnTo>
                  <a:lnTo>
                    <a:pt x="816" y="11216"/>
                  </a:lnTo>
                  <a:lnTo>
                    <a:pt x="921" y="11216"/>
                  </a:lnTo>
                  <a:lnTo>
                    <a:pt x="1005" y="11195"/>
                  </a:lnTo>
                  <a:lnTo>
                    <a:pt x="942" y="11237"/>
                  </a:lnTo>
                  <a:lnTo>
                    <a:pt x="837" y="11321"/>
                  </a:lnTo>
                  <a:lnTo>
                    <a:pt x="837" y="11446"/>
                  </a:lnTo>
                  <a:lnTo>
                    <a:pt x="858" y="11530"/>
                  </a:lnTo>
                  <a:lnTo>
                    <a:pt x="795" y="11467"/>
                  </a:lnTo>
                  <a:lnTo>
                    <a:pt x="753" y="11341"/>
                  </a:lnTo>
                  <a:lnTo>
                    <a:pt x="712" y="11341"/>
                  </a:lnTo>
                  <a:lnTo>
                    <a:pt x="628" y="11467"/>
                  </a:lnTo>
                  <a:lnTo>
                    <a:pt x="586" y="11509"/>
                  </a:lnTo>
                  <a:lnTo>
                    <a:pt x="691" y="11530"/>
                  </a:lnTo>
                  <a:lnTo>
                    <a:pt x="586" y="11655"/>
                  </a:lnTo>
                  <a:lnTo>
                    <a:pt x="502" y="11655"/>
                  </a:lnTo>
                  <a:lnTo>
                    <a:pt x="481" y="11739"/>
                  </a:lnTo>
                  <a:lnTo>
                    <a:pt x="523" y="11760"/>
                  </a:lnTo>
                  <a:lnTo>
                    <a:pt x="691" y="11760"/>
                  </a:lnTo>
                  <a:lnTo>
                    <a:pt x="733" y="11823"/>
                  </a:lnTo>
                  <a:lnTo>
                    <a:pt x="607" y="11844"/>
                  </a:lnTo>
                  <a:lnTo>
                    <a:pt x="586" y="11885"/>
                  </a:lnTo>
                  <a:lnTo>
                    <a:pt x="544" y="11969"/>
                  </a:lnTo>
                  <a:lnTo>
                    <a:pt x="440" y="11885"/>
                  </a:lnTo>
                  <a:lnTo>
                    <a:pt x="398" y="11927"/>
                  </a:lnTo>
                  <a:lnTo>
                    <a:pt x="377" y="12032"/>
                  </a:lnTo>
                  <a:lnTo>
                    <a:pt x="335" y="11885"/>
                  </a:lnTo>
                  <a:lnTo>
                    <a:pt x="272" y="11948"/>
                  </a:lnTo>
                  <a:lnTo>
                    <a:pt x="168" y="12074"/>
                  </a:lnTo>
                  <a:lnTo>
                    <a:pt x="209" y="12178"/>
                  </a:lnTo>
                  <a:lnTo>
                    <a:pt x="335" y="12367"/>
                  </a:lnTo>
                  <a:lnTo>
                    <a:pt x="398" y="12262"/>
                  </a:lnTo>
                  <a:lnTo>
                    <a:pt x="419" y="12283"/>
                  </a:lnTo>
                  <a:lnTo>
                    <a:pt x="502" y="12262"/>
                  </a:lnTo>
                  <a:lnTo>
                    <a:pt x="481" y="12199"/>
                  </a:lnTo>
                  <a:lnTo>
                    <a:pt x="523" y="12095"/>
                  </a:lnTo>
                  <a:lnTo>
                    <a:pt x="649" y="12178"/>
                  </a:lnTo>
                  <a:lnTo>
                    <a:pt x="607" y="12241"/>
                  </a:lnTo>
                  <a:lnTo>
                    <a:pt x="649" y="12304"/>
                  </a:lnTo>
                  <a:lnTo>
                    <a:pt x="628" y="12388"/>
                  </a:lnTo>
                  <a:lnTo>
                    <a:pt x="586" y="12450"/>
                  </a:lnTo>
                  <a:lnTo>
                    <a:pt x="628" y="12597"/>
                  </a:lnTo>
                  <a:lnTo>
                    <a:pt x="691" y="12555"/>
                  </a:lnTo>
                  <a:lnTo>
                    <a:pt x="816" y="12513"/>
                  </a:lnTo>
                  <a:lnTo>
                    <a:pt x="900" y="12597"/>
                  </a:lnTo>
                  <a:lnTo>
                    <a:pt x="753" y="12597"/>
                  </a:lnTo>
                  <a:lnTo>
                    <a:pt x="712" y="12639"/>
                  </a:lnTo>
                  <a:lnTo>
                    <a:pt x="753" y="12722"/>
                  </a:lnTo>
                  <a:lnTo>
                    <a:pt x="753" y="12785"/>
                  </a:lnTo>
                  <a:lnTo>
                    <a:pt x="544" y="12618"/>
                  </a:lnTo>
                  <a:lnTo>
                    <a:pt x="481" y="12639"/>
                  </a:lnTo>
                  <a:lnTo>
                    <a:pt x="419" y="12597"/>
                  </a:lnTo>
                  <a:lnTo>
                    <a:pt x="314" y="12597"/>
                  </a:lnTo>
                  <a:lnTo>
                    <a:pt x="314" y="12701"/>
                  </a:lnTo>
                  <a:lnTo>
                    <a:pt x="272" y="12764"/>
                  </a:lnTo>
                  <a:lnTo>
                    <a:pt x="419" y="12994"/>
                  </a:lnTo>
                  <a:lnTo>
                    <a:pt x="523" y="13015"/>
                  </a:lnTo>
                  <a:lnTo>
                    <a:pt x="691" y="13141"/>
                  </a:lnTo>
                  <a:lnTo>
                    <a:pt x="900" y="13245"/>
                  </a:lnTo>
                  <a:lnTo>
                    <a:pt x="921" y="13308"/>
                  </a:lnTo>
                  <a:lnTo>
                    <a:pt x="858" y="13329"/>
                  </a:lnTo>
                  <a:lnTo>
                    <a:pt x="963" y="13413"/>
                  </a:lnTo>
                  <a:lnTo>
                    <a:pt x="1026" y="13392"/>
                  </a:lnTo>
                  <a:lnTo>
                    <a:pt x="1005" y="13287"/>
                  </a:lnTo>
                  <a:lnTo>
                    <a:pt x="1067" y="13287"/>
                  </a:lnTo>
                  <a:lnTo>
                    <a:pt x="1151" y="13329"/>
                  </a:lnTo>
                  <a:lnTo>
                    <a:pt x="1130" y="13350"/>
                  </a:lnTo>
                  <a:lnTo>
                    <a:pt x="1235" y="13497"/>
                  </a:lnTo>
                  <a:lnTo>
                    <a:pt x="1277" y="13434"/>
                  </a:lnTo>
                  <a:lnTo>
                    <a:pt x="1339" y="13455"/>
                  </a:lnTo>
                  <a:lnTo>
                    <a:pt x="1444" y="13413"/>
                  </a:lnTo>
                  <a:lnTo>
                    <a:pt x="1570" y="13308"/>
                  </a:lnTo>
                  <a:lnTo>
                    <a:pt x="1632" y="13287"/>
                  </a:lnTo>
                  <a:lnTo>
                    <a:pt x="1653" y="13225"/>
                  </a:lnTo>
                  <a:lnTo>
                    <a:pt x="1674" y="13245"/>
                  </a:lnTo>
                  <a:lnTo>
                    <a:pt x="1695" y="13329"/>
                  </a:lnTo>
                  <a:lnTo>
                    <a:pt x="1779" y="13329"/>
                  </a:lnTo>
                  <a:lnTo>
                    <a:pt x="1988" y="13120"/>
                  </a:lnTo>
                  <a:lnTo>
                    <a:pt x="1967" y="13078"/>
                  </a:lnTo>
                  <a:lnTo>
                    <a:pt x="1883" y="12932"/>
                  </a:lnTo>
                  <a:lnTo>
                    <a:pt x="2051" y="13036"/>
                  </a:lnTo>
                  <a:lnTo>
                    <a:pt x="2155" y="12911"/>
                  </a:lnTo>
                  <a:lnTo>
                    <a:pt x="2114" y="12890"/>
                  </a:lnTo>
                  <a:lnTo>
                    <a:pt x="2197" y="12827"/>
                  </a:lnTo>
                  <a:lnTo>
                    <a:pt x="2176" y="12764"/>
                  </a:lnTo>
                  <a:lnTo>
                    <a:pt x="2281" y="12701"/>
                  </a:lnTo>
                  <a:lnTo>
                    <a:pt x="2386" y="12681"/>
                  </a:lnTo>
                  <a:lnTo>
                    <a:pt x="2386" y="12597"/>
                  </a:lnTo>
                  <a:lnTo>
                    <a:pt x="2302" y="12492"/>
                  </a:lnTo>
                  <a:lnTo>
                    <a:pt x="2323" y="12409"/>
                  </a:lnTo>
                  <a:lnTo>
                    <a:pt x="2260" y="12304"/>
                  </a:lnTo>
                  <a:lnTo>
                    <a:pt x="2155" y="12241"/>
                  </a:lnTo>
                  <a:lnTo>
                    <a:pt x="2176" y="12157"/>
                  </a:lnTo>
                  <a:lnTo>
                    <a:pt x="2218" y="12178"/>
                  </a:lnTo>
                  <a:lnTo>
                    <a:pt x="2323" y="12304"/>
                  </a:lnTo>
                  <a:lnTo>
                    <a:pt x="2386" y="12471"/>
                  </a:lnTo>
                  <a:lnTo>
                    <a:pt x="2406" y="12492"/>
                  </a:lnTo>
                  <a:lnTo>
                    <a:pt x="2490" y="12513"/>
                  </a:lnTo>
                  <a:lnTo>
                    <a:pt x="2469" y="12576"/>
                  </a:lnTo>
                  <a:lnTo>
                    <a:pt x="2511" y="12639"/>
                  </a:lnTo>
                  <a:lnTo>
                    <a:pt x="2616" y="12597"/>
                  </a:lnTo>
                  <a:lnTo>
                    <a:pt x="2595" y="12513"/>
                  </a:lnTo>
                  <a:lnTo>
                    <a:pt x="2532" y="12492"/>
                  </a:lnTo>
                  <a:lnTo>
                    <a:pt x="2595" y="12409"/>
                  </a:lnTo>
                  <a:lnTo>
                    <a:pt x="2678" y="12492"/>
                  </a:lnTo>
                  <a:lnTo>
                    <a:pt x="2699" y="12555"/>
                  </a:lnTo>
                  <a:lnTo>
                    <a:pt x="2825" y="12409"/>
                  </a:lnTo>
                  <a:lnTo>
                    <a:pt x="2846" y="12283"/>
                  </a:lnTo>
                  <a:lnTo>
                    <a:pt x="2825" y="12178"/>
                  </a:lnTo>
                  <a:lnTo>
                    <a:pt x="2741" y="12157"/>
                  </a:lnTo>
                  <a:lnTo>
                    <a:pt x="2720" y="12074"/>
                  </a:lnTo>
                  <a:lnTo>
                    <a:pt x="2783" y="12053"/>
                  </a:lnTo>
                  <a:lnTo>
                    <a:pt x="2783" y="11990"/>
                  </a:lnTo>
                  <a:lnTo>
                    <a:pt x="2825" y="11990"/>
                  </a:lnTo>
                  <a:lnTo>
                    <a:pt x="2888" y="11948"/>
                  </a:lnTo>
                  <a:lnTo>
                    <a:pt x="2825" y="11865"/>
                  </a:lnTo>
                  <a:lnTo>
                    <a:pt x="2825" y="11760"/>
                  </a:lnTo>
                  <a:lnTo>
                    <a:pt x="2909" y="11718"/>
                  </a:lnTo>
                  <a:lnTo>
                    <a:pt x="2992" y="11781"/>
                  </a:lnTo>
                  <a:lnTo>
                    <a:pt x="2930" y="11885"/>
                  </a:lnTo>
                  <a:lnTo>
                    <a:pt x="2950" y="12032"/>
                  </a:lnTo>
                  <a:lnTo>
                    <a:pt x="2930" y="12095"/>
                  </a:lnTo>
                  <a:lnTo>
                    <a:pt x="2992" y="12199"/>
                  </a:lnTo>
                  <a:lnTo>
                    <a:pt x="3013" y="12283"/>
                  </a:lnTo>
                  <a:lnTo>
                    <a:pt x="3118" y="12409"/>
                  </a:lnTo>
                  <a:lnTo>
                    <a:pt x="3264" y="12409"/>
                  </a:lnTo>
                  <a:lnTo>
                    <a:pt x="3327" y="12450"/>
                  </a:lnTo>
                  <a:lnTo>
                    <a:pt x="3264" y="12492"/>
                  </a:lnTo>
                  <a:lnTo>
                    <a:pt x="3348" y="12555"/>
                  </a:lnTo>
                  <a:lnTo>
                    <a:pt x="3432" y="12639"/>
                  </a:lnTo>
                  <a:lnTo>
                    <a:pt x="3474" y="12555"/>
                  </a:lnTo>
                  <a:lnTo>
                    <a:pt x="3453" y="12178"/>
                  </a:lnTo>
                  <a:lnTo>
                    <a:pt x="3369" y="12032"/>
                  </a:lnTo>
                  <a:lnTo>
                    <a:pt x="3432" y="11948"/>
                  </a:lnTo>
                  <a:lnTo>
                    <a:pt x="3515" y="11885"/>
                  </a:lnTo>
                  <a:lnTo>
                    <a:pt x="3432" y="11781"/>
                  </a:lnTo>
                  <a:lnTo>
                    <a:pt x="3474" y="11718"/>
                  </a:lnTo>
                  <a:lnTo>
                    <a:pt x="3662" y="11676"/>
                  </a:lnTo>
                  <a:lnTo>
                    <a:pt x="3683" y="11593"/>
                  </a:lnTo>
                  <a:lnTo>
                    <a:pt x="3683" y="11467"/>
                  </a:lnTo>
                  <a:lnTo>
                    <a:pt x="3766" y="11321"/>
                  </a:lnTo>
                  <a:lnTo>
                    <a:pt x="3683" y="11195"/>
                  </a:lnTo>
                  <a:lnTo>
                    <a:pt x="3662" y="10923"/>
                  </a:lnTo>
                  <a:lnTo>
                    <a:pt x="3536" y="10714"/>
                  </a:lnTo>
                  <a:lnTo>
                    <a:pt x="3557" y="10609"/>
                  </a:lnTo>
                  <a:lnTo>
                    <a:pt x="3829" y="10525"/>
                  </a:lnTo>
                  <a:lnTo>
                    <a:pt x="3829" y="10358"/>
                  </a:lnTo>
                  <a:lnTo>
                    <a:pt x="3871" y="10212"/>
                  </a:lnTo>
                  <a:lnTo>
                    <a:pt x="3662" y="10002"/>
                  </a:lnTo>
                  <a:lnTo>
                    <a:pt x="3515" y="9898"/>
                  </a:lnTo>
                  <a:lnTo>
                    <a:pt x="3515" y="9688"/>
                  </a:lnTo>
                  <a:lnTo>
                    <a:pt x="3536" y="9479"/>
                  </a:lnTo>
                  <a:lnTo>
                    <a:pt x="3515" y="9249"/>
                  </a:lnTo>
                  <a:lnTo>
                    <a:pt x="3453" y="9103"/>
                  </a:lnTo>
                  <a:lnTo>
                    <a:pt x="3515" y="8914"/>
                  </a:lnTo>
                  <a:lnTo>
                    <a:pt x="3453" y="8621"/>
                  </a:lnTo>
                  <a:lnTo>
                    <a:pt x="3411" y="8308"/>
                  </a:lnTo>
                  <a:lnTo>
                    <a:pt x="3453" y="8077"/>
                  </a:lnTo>
                  <a:lnTo>
                    <a:pt x="3578" y="7847"/>
                  </a:lnTo>
                  <a:lnTo>
                    <a:pt x="3683" y="7764"/>
                  </a:lnTo>
                  <a:lnTo>
                    <a:pt x="3850" y="7784"/>
                  </a:lnTo>
                  <a:lnTo>
                    <a:pt x="4059" y="7805"/>
                  </a:lnTo>
                  <a:lnTo>
                    <a:pt x="4164" y="7680"/>
                  </a:lnTo>
                  <a:lnTo>
                    <a:pt x="4143" y="7450"/>
                  </a:lnTo>
                  <a:lnTo>
                    <a:pt x="4080" y="7366"/>
                  </a:lnTo>
                  <a:lnTo>
                    <a:pt x="4080" y="7240"/>
                  </a:lnTo>
                  <a:lnTo>
                    <a:pt x="4290" y="6738"/>
                  </a:lnTo>
                  <a:lnTo>
                    <a:pt x="4290" y="6487"/>
                  </a:lnTo>
                  <a:lnTo>
                    <a:pt x="4352" y="6215"/>
                  </a:lnTo>
                  <a:lnTo>
                    <a:pt x="4394" y="6069"/>
                  </a:lnTo>
                  <a:lnTo>
                    <a:pt x="4394" y="5901"/>
                  </a:lnTo>
                  <a:lnTo>
                    <a:pt x="4311" y="5818"/>
                  </a:lnTo>
                  <a:lnTo>
                    <a:pt x="4311" y="5692"/>
                  </a:lnTo>
                  <a:lnTo>
                    <a:pt x="4499" y="5587"/>
                  </a:lnTo>
                  <a:lnTo>
                    <a:pt x="4708" y="5567"/>
                  </a:lnTo>
                  <a:lnTo>
                    <a:pt x="4792" y="5483"/>
                  </a:lnTo>
                  <a:lnTo>
                    <a:pt x="4813" y="5357"/>
                  </a:lnTo>
                  <a:lnTo>
                    <a:pt x="4980" y="5064"/>
                  </a:lnTo>
                  <a:lnTo>
                    <a:pt x="5127" y="4855"/>
                  </a:lnTo>
                  <a:lnTo>
                    <a:pt x="5189" y="4730"/>
                  </a:lnTo>
                  <a:lnTo>
                    <a:pt x="5106" y="4541"/>
                  </a:lnTo>
                  <a:lnTo>
                    <a:pt x="5043" y="4458"/>
                  </a:lnTo>
                  <a:lnTo>
                    <a:pt x="5043" y="4206"/>
                  </a:lnTo>
                  <a:lnTo>
                    <a:pt x="5127" y="4186"/>
                  </a:lnTo>
                  <a:lnTo>
                    <a:pt x="5189" y="4081"/>
                  </a:lnTo>
                  <a:lnTo>
                    <a:pt x="5231" y="3934"/>
                  </a:lnTo>
                  <a:lnTo>
                    <a:pt x="5315" y="3893"/>
                  </a:lnTo>
                  <a:lnTo>
                    <a:pt x="5399" y="3704"/>
                  </a:lnTo>
                  <a:lnTo>
                    <a:pt x="5524" y="3600"/>
                  </a:lnTo>
                  <a:lnTo>
                    <a:pt x="5629" y="3683"/>
                  </a:lnTo>
                  <a:lnTo>
                    <a:pt x="5712" y="3725"/>
                  </a:lnTo>
                  <a:lnTo>
                    <a:pt x="5754" y="3725"/>
                  </a:lnTo>
                  <a:lnTo>
                    <a:pt x="5859" y="3621"/>
                  </a:lnTo>
                  <a:lnTo>
                    <a:pt x="5775" y="3516"/>
                  </a:lnTo>
                  <a:lnTo>
                    <a:pt x="5859" y="3474"/>
                  </a:lnTo>
                  <a:lnTo>
                    <a:pt x="5859" y="3390"/>
                  </a:lnTo>
                  <a:lnTo>
                    <a:pt x="5880" y="3349"/>
                  </a:lnTo>
                  <a:lnTo>
                    <a:pt x="5775" y="3181"/>
                  </a:lnTo>
                  <a:lnTo>
                    <a:pt x="5838" y="3160"/>
                  </a:lnTo>
                  <a:lnTo>
                    <a:pt x="6026" y="3160"/>
                  </a:lnTo>
                  <a:lnTo>
                    <a:pt x="6152" y="3077"/>
                  </a:lnTo>
                  <a:lnTo>
                    <a:pt x="6340" y="3139"/>
                  </a:lnTo>
                  <a:lnTo>
                    <a:pt x="6445" y="3202"/>
                  </a:lnTo>
                  <a:lnTo>
                    <a:pt x="6570" y="3223"/>
                  </a:lnTo>
                  <a:lnTo>
                    <a:pt x="6654" y="3286"/>
                  </a:lnTo>
                  <a:lnTo>
                    <a:pt x="6696" y="3265"/>
                  </a:lnTo>
                  <a:lnTo>
                    <a:pt x="6759" y="3307"/>
                  </a:lnTo>
                  <a:lnTo>
                    <a:pt x="6759" y="3160"/>
                  </a:lnTo>
                  <a:lnTo>
                    <a:pt x="6696" y="3077"/>
                  </a:lnTo>
                  <a:lnTo>
                    <a:pt x="6717" y="2888"/>
                  </a:lnTo>
                  <a:lnTo>
                    <a:pt x="6800" y="2846"/>
                  </a:lnTo>
                  <a:lnTo>
                    <a:pt x="6779" y="2700"/>
                  </a:lnTo>
                  <a:lnTo>
                    <a:pt x="6696" y="2658"/>
                  </a:lnTo>
                  <a:lnTo>
                    <a:pt x="6675" y="2554"/>
                  </a:lnTo>
                  <a:lnTo>
                    <a:pt x="6675" y="2554"/>
                  </a:lnTo>
                  <a:lnTo>
                    <a:pt x="6800" y="2616"/>
                  </a:lnTo>
                  <a:lnTo>
                    <a:pt x="6926" y="2574"/>
                  </a:lnTo>
                  <a:lnTo>
                    <a:pt x="6989" y="2554"/>
                  </a:lnTo>
                  <a:lnTo>
                    <a:pt x="7010" y="2533"/>
                  </a:lnTo>
                  <a:lnTo>
                    <a:pt x="7072" y="2533"/>
                  </a:lnTo>
                  <a:lnTo>
                    <a:pt x="7093" y="2512"/>
                  </a:lnTo>
                  <a:lnTo>
                    <a:pt x="7072" y="2428"/>
                  </a:lnTo>
                  <a:lnTo>
                    <a:pt x="7093" y="2323"/>
                  </a:lnTo>
                  <a:lnTo>
                    <a:pt x="7177" y="2261"/>
                  </a:lnTo>
                  <a:lnTo>
                    <a:pt x="7282" y="2261"/>
                  </a:lnTo>
                  <a:lnTo>
                    <a:pt x="7344" y="2407"/>
                  </a:lnTo>
                  <a:lnTo>
                    <a:pt x="7616" y="2616"/>
                  </a:lnTo>
                  <a:lnTo>
                    <a:pt x="7637" y="2742"/>
                  </a:lnTo>
                  <a:lnTo>
                    <a:pt x="7742" y="2846"/>
                  </a:lnTo>
                  <a:lnTo>
                    <a:pt x="7909" y="2930"/>
                  </a:lnTo>
                  <a:lnTo>
                    <a:pt x="8160" y="2930"/>
                  </a:lnTo>
                  <a:lnTo>
                    <a:pt x="8328" y="2784"/>
                  </a:lnTo>
                  <a:lnTo>
                    <a:pt x="8391" y="2700"/>
                  </a:lnTo>
                  <a:lnTo>
                    <a:pt x="8495" y="2700"/>
                  </a:lnTo>
                  <a:lnTo>
                    <a:pt x="8704" y="2846"/>
                  </a:lnTo>
                  <a:lnTo>
                    <a:pt x="8851" y="2867"/>
                  </a:lnTo>
                  <a:lnTo>
                    <a:pt x="8893" y="2742"/>
                  </a:lnTo>
                  <a:lnTo>
                    <a:pt x="8976" y="2679"/>
                  </a:lnTo>
                  <a:lnTo>
                    <a:pt x="9060" y="2616"/>
                  </a:lnTo>
                  <a:lnTo>
                    <a:pt x="9165" y="2616"/>
                  </a:lnTo>
                  <a:lnTo>
                    <a:pt x="9269" y="2554"/>
                  </a:lnTo>
                  <a:lnTo>
                    <a:pt x="9311" y="2470"/>
                  </a:lnTo>
                  <a:lnTo>
                    <a:pt x="9269" y="2365"/>
                  </a:lnTo>
                  <a:lnTo>
                    <a:pt x="9207" y="2219"/>
                  </a:lnTo>
                  <a:lnTo>
                    <a:pt x="9228" y="1905"/>
                  </a:lnTo>
                  <a:lnTo>
                    <a:pt x="9290" y="1821"/>
                  </a:lnTo>
                  <a:lnTo>
                    <a:pt x="9228" y="1717"/>
                  </a:lnTo>
                  <a:lnTo>
                    <a:pt x="9290" y="1696"/>
                  </a:lnTo>
                  <a:lnTo>
                    <a:pt x="9395" y="1570"/>
                  </a:lnTo>
                  <a:lnTo>
                    <a:pt x="9374" y="1507"/>
                  </a:lnTo>
                  <a:lnTo>
                    <a:pt x="9500" y="1424"/>
                  </a:lnTo>
                  <a:lnTo>
                    <a:pt x="9646" y="1486"/>
                  </a:lnTo>
                  <a:lnTo>
                    <a:pt x="9730" y="1466"/>
                  </a:lnTo>
                  <a:lnTo>
                    <a:pt x="9730" y="1403"/>
                  </a:lnTo>
                  <a:lnTo>
                    <a:pt x="9813" y="1298"/>
                  </a:lnTo>
                  <a:lnTo>
                    <a:pt x="10065" y="1298"/>
                  </a:lnTo>
                  <a:lnTo>
                    <a:pt x="10169" y="1382"/>
                  </a:lnTo>
                  <a:lnTo>
                    <a:pt x="10316" y="1528"/>
                  </a:lnTo>
                  <a:lnTo>
                    <a:pt x="10378" y="1633"/>
                  </a:lnTo>
                  <a:lnTo>
                    <a:pt x="10525" y="1654"/>
                  </a:lnTo>
                  <a:lnTo>
                    <a:pt x="10692" y="1696"/>
                  </a:lnTo>
                  <a:lnTo>
                    <a:pt x="10755" y="1800"/>
                  </a:lnTo>
                  <a:lnTo>
                    <a:pt x="10860" y="1905"/>
                  </a:lnTo>
                  <a:lnTo>
                    <a:pt x="10839" y="2030"/>
                  </a:lnTo>
                  <a:lnTo>
                    <a:pt x="10734" y="2177"/>
                  </a:lnTo>
                  <a:lnTo>
                    <a:pt x="10755" y="2428"/>
                  </a:lnTo>
                  <a:lnTo>
                    <a:pt x="10839" y="2428"/>
                  </a:lnTo>
                  <a:lnTo>
                    <a:pt x="10839" y="2219"/>
                  </a:lnTo>
                  <a:lnTo>
                    <a:pt x="10985" y="2051"/>
                  </a:lnTo>
                  <a:lnTo>
                    <a:pt x="11111" y="2030"/>
                  </a:lnTo>
                  <a:lnTo>
                    <a:pt x="11194" y="1926"/>
                  </a:lnTo>
                  <a:lnTo>
                    <a:pt x="11194" y="1779"/>
                  </a:lnTo>
                  <a:lnTo>
                    <a:pt x="11299" y="1738"/>
                  </a:lnTo>
                  <a:lnTo>
                    <a:pt x="11404" y="1800"/>
                  </a:lnTo>
                  <a:lnTo>
                    <a:pt x="11487" y="1717"/>
                  </a:lnTo>
                  <a:lnTo>
                    <a:pt x="11487" y="1591"/>
                  </a:lnTo>
                  <a:lnTo>
                    <a:pt x="11425" y="1591"/>
                  </a:lnTo>
                  <a:lnTo>
                    <a:pt x="11362" y="1507"/>
                  </a:lnTo>
                  <a:lnTo>
                    <a:pt x="11299" y="1507"/>
                  </a:lnTo>
                  <a:lnTo>
                    <a:pt x="11278" y="1528"/>
                  </a:lnTo>
                  <a:lnTo>
                    <a:pt x="11278" y="1612"/>
                  </a:lnTo>
                  <a:lnTo>
                    <a:pt x="11215" y="1570"/>
                  </a:lnTo>
                  <a:lnTo>
                    <a:pt x="11194" y="1507"/>
                  </a:lnTo>
                  <a:lnTo>
                    <a:pt x="11153" y="1507"/>
                  </a:lnTo>
                  <a:lnTo>
                    <a:pt x="11153" y="1570"/>
                  </a:lnTo>
                  <a:lnTo>
                    <a:pt x="11111" y="1696"/>
                  </a:lnTo>
                  <a:lnTo>
                    <a:pt x="11090" y="1654"/>
                  </a:lnTo>
                  <a:lnTo>
                    <a:pt x="11048" y="1591"/>
                  </a:lnTo>
                  <a:lnTo>
                    <a:pt x="10964" y="1633"/>
                  </a:lnTo>
                  <a:lnTo>
                    <a:pt x="10943" y="1696"/>
                  </a:lnTo>
                  <a:lnTo>
                    <a:pt x="10901" y="1612"/>
                  </a:lnTo>
                  <a:lnTo>
                    <a:pt x="10881" y="1486"/>
                  </a:lnTo>
                  <a:lnTo>
                    <a:pt x="10839" y="1486"/>
                  </a:lnTo>
                  <a:lnTo>
                    <a:pt x="10776" y="1361"/>
                  </a:lnTo>
                  <a:lnTo>
                    <a:pt x="10734" y="1319"/>
                  </a:lnTo>
                  <a:lnTo>
                    <a:pt x="10650" y="1319"/>
                  </a:lnTo>
                  <a:lnTo>
                    <a:pt x="10567" y="1298"/>
                  </a:lnTo>
                  <a:lnTo>
                    <a:pt x="10420" y="1277"/>
                  </a:lnTo>
                  <a:lnTo>
                    <a:pt x="10357" y="1193"/>
                  </a:lnTo>
                  <a:lnTo>
                    <a:pt x="10378" y="1173"/>
                  </a:lnTo>
                  <a:lnTo>
                    <a:pt x="10546" y="1214"/>
                  </a:lnTo>
                  <a:lnTo>
                    <a:pt x="10692" y="1193"/>
                  </a:lnTo>
                  <a:lnTo>
                    <a:pt x="10797" y="1214"/>
                  </a:lnTo>
                  <a:lnTo>
                    <a:pt x="11048" y="1256"/>
                  </a:lnTo>
                  <a:lnTo>
                    <a:pt x="11194" y="1193"/>
                  </a:lnTo>
                  <a:lnTo>
                    <a:pt x="11299" y="984"/>
                  </a:lnTo>
                  <a:lnTo>
                    <a:pt x="11508" y="942"/>
                  </a:lnTo>
                  <a:lnTo>
                    <a:pt x="11613" y="859"/>
                  </a:lnTo>
                  <a:lnTo>
                    <a:pt x="11613" y="838"/>
                  </a:lnTo>
                  <a:lnTo>
                    <a:pt x="11529" y="796"/>
                  </a:lnTo>
                  <a:lnTo>
                    <a:pt x="11508" y="754"/>
                  </a:lnTo>
                  <a:lnTo>
                    <a:pt x="11425" y="733"/>
                  </a:lnTo>
                  <a:lnTo>
                    <a:pt x="11320" y="754"/>
                  </a:lnTo>
                  <a:lnTo>
                    <a:pt x="11194" y="608"/>
                  </a:lnTo>
                  <a:lnTo>
                    <a:pt x="11111" y="608"/>
                  </a:lnTo>
                  <a:lnTo>
                    <a:pt x="11006" y="733"/>
                  </a:lnTo>
                  <a:lnTo>
                    <a:pt x="10964" y="733"/>
                  </a:lnTo>
                  <a:lnTo>
                    <a:pt x="10943" y="691"/>
                  </a:lnTo>
                  <a:lnTo>
                    <a:pt x="11048" y="649"/>
                  </a:lnTo>
                  <a:lnTo>
                    <a:pt x="11048" y="566"/>
                  </a:lnTo>
                  <a:lnTo>
                    <a:pt x="10943" y="524"/>
                  </a:lnTo>
                  <a:lnTo>
                    <a:pt x="10901" y="482"/>
                  </a:lnTo>
                  <a:lnTo>
                    <a:pt x="10839" y="482"/>
                  </a:lnTo>
                  <a:lnTo>
                    <a:pt x="10776" y="608"/>
                  </a:lnTo>
                  <a:lnTo>
                    <a:pt x="10734" y="608"/>
                  </a:lnTo>
                  <a:lnTo>
                    <a:pt x="10734" y="524"/>
                  </a:lnTo>
                  <a:lnTo>
                    <a:pt x="10671" y="545"/>
                  </a:lnTo>
                  <a:lnTo>
                    <a:pt x="10650" y="587"/>
                  </a:lnTo>
                  <a:lnTo>
                    <a:pt x="10588" y="587"/>
                  </a:lnTo>
                  <a:lnTo>
                    <a:pt x="10567" y="545"/>
                  </a:lnTo>
                  <a:lnTo>
                    <a:pt x="10650" y="482"/>
                  </a:lnTo>
                  <a:lnTo>
                    <a:pt x="10650" y="419"/>
                  </a:lnTo>
                  <a:lnTo>
                    <a:pt x="10546" y="357"/>
                  </a:lnTo>
                  <a:lnTo>
                    <a:pt x="10420" y="357"/>
                  </a:lnTo>
                  <a:lnTo>
                    <a:pt x="10357" y="377"/>
                  </a:lnTo>
                  <a:lnTo>
                    <a:pt x="10337" y="545"/>
                  </a:lnTo>
                  <a:lnTo>
                    <a:pt x="10253" y="587"/>
                  </a:lnTo>
                  <a:lnTo>
                    <a:pt x="10253" y="649"/>
                  </a:lnTo>
                  <a:lnTo>
                    <a:pt x="10316" y="796"/>
                  </a:lnTo>
                  <a:lnTo>
                    <a:pt x="10316" y="880"/>
                  </a:lnTo>
                  <a:lnTo>
                    <a:pt x="10253" y="942"/>
                  </a:lnTo>
                  <a:lnTo>
                    <a:pt x="10211" y="838"/>
                  </a:lnTo>
                  <a:lnTo>
                    <a:pt x="10127" y="838"/>
                  </a:lnTo>
                  <a:lnTo>
                    <a:pt x="10127" y="859"/>
                  </a:lnTo>
                  <a:lnTo>
                    <a:pt x="10023" y="838"/>
                  </a:lnTo>
                  <a:lnTo>
                    <a:pt x="9897" y="901"/>
                  </a:lnTo>
                  <a:lnTo>
                    <a:pt x="9897" y="901"/>
                  </a:lnTo>
                  <a:lnTo>
                    <a:pt x="10002" y="754"/>
                  </a:lnTo>
                  <a:lnTo>
                    <a:pt x="10065" y="733"/>
                  </a:lnTo>
                  <a:lnTo>
                    <a:pt x="10127" y="608"/>
                  </a:lnTo>
                  <a:lnTo>
                    <a:pt x="10127" y="566"/>
                  </a:lnTo>
                  <a:lnTo>
                    <a:pt x="10065" y="566"/>
                  </a:lnTo>
                  <a:lnTo>
                    <a:pt x="9960" y="649"/>
                  </a:lnTo>
                  <a:lnTo>
                    <a:pt x="9897" y="649"/>
                  </a:lnTo>
                  <a:lnTo>
                    <a:pt x="9918" y="587"/>
                  </a:lnTo>
                  <a:lnTo>
                    <a:pt x="10002" y="524"/>
                  </a:lnTo>
                  <a:lnTo>
                    <a:pt x="10002" y="482"/>
                  </a:lnTo>
                  <a:lnTo>
                    <a:pt x="9897" y="461"/>
                  </a:lnTo>
                  <a:lnTo>
                    <a:pt x="9855" y="419"/>
                  </a:lnTo>
                  <a:lnTo>
                    <a:pt x="9960" y="377"/>
                  </a:lnTo>
                  <a:lnTo>
                    <a:pt x="10002" y="419"/>
                  </a:lnTo>
                  <a:lnTo>
                    <a:pt x="10127" y="419"/>
                  </a:lnTo>
                  <a:lnTo>
                    <a:pt x="10169" y="231"/>
                  </a:lnTo>
                  <a:lnTo>
                    <a:pt x="10169" y="168"/>
                  </a:lnTo>
                  <a:lnTo>
                    <a:pt x="10044" y="210"/>
                  </a:lnTo>
                  <a:lnTo>
                    <a:pt x="10002" y="147"/>
                  </a:lnTo>
                  <a:lnTo>
                    <a:pt x="10023" y="64"/>
                  </a:lnTo>
                  <a:lnTo>
                    <a:pt x="10002" y="1"/>
                  </a:lnTo>
                  <a:lnTo>
                    <a:pt x="9918" y="64"/>
                  </a:lnTo>
                  <a:lnTo>
                    <a:pt x="9855" y="64"/>
                  </a:lnTo>
                  <a:lnTo>
                    <a:pt x="979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3001;p82">
              <a:extLst>
                <a:ext uri="{FF2B5EF4-FFF2-40B4-BE49-F238E27FC236}">
                  <a16:creationId xmlns:a16="http://schemas.microsoft.com/office/drawing/2014/main" id="{18F56A74-807E-F4C1-08DC-A1F52E449894}"/>
                </a:ext>
              </a:extLst>
            </p:cNvPr>
            <p:cNvSpPr/>
            <p:nvPr/>
          </p:nvSpPr>
          <p:spPr>
            <a:xfrm>
              <a:off x="3810372" y="2589242"/>
              <a:ext cx="68528" cy="147786"/>
            </a:xfrm>
            <a:custGeom>
              <a:avLst/>
              <a:gdLst/>
              <a:ahLst/>
              <a:cxnLst/>
              <a:rect l="l" t="t" r="r" b="b"/>
              <a:pathLst>
                <a:path w="5755" h="12995" extrusionOk="0">
                  <a:moveTo>
                    <a:pt x="3788" y="1"/>
                  </a:moveTo>
                  <a:lnTo>
                    <a:pt x="3725" y="21"/>
                  </a:lnTo>
                  <a:lnTo>
                    <a:pt x="3599" y="63"/>
                  </a:lnTo>
                  <a:lnTo>
                    <a:pt x="3474" y="1"/>
                  </a:lnTo>
                  <a:lnTo>
                    <a:pt x="3474" y="1"/>
                  </a:lnTo>
                  <a:lnTo>
                    <a:pt x="3495" y="105"/>
                  </a:lnTo>
                  <a:lnTo>
                    <a:pt x="3578" y="147"/>
                  </a:lnTo>
                  <a:lnTo>
                    <a:pt x="3599" y="293"/>
                  </a:lnTo>
                  <a:lnTo>
                    <a:pt x="3516" y="335"/>
                  </a:lnTo>
                  <a:lnTo>
                    <a:pt x="3495" y="524"/>
                  </a:lnTo>
                  <a:lnTo>
                    <a:pt x="3558" y="607"/>
                  </a:lnTo>
                  <a:lnTo>
                    <a:pt x="3558" y="754"/>
                  </a:lnTo>
                  <a:lnTo>
                    <a:pt x="3495" y="712"/>
                  </a:lnTo>
                  <a:lnTo>
                    <a:pt x="3453" y="733"/>
                  </a:lnTo>
                  <a:lnTo>
                    <a:pt x="3369" y="670"/>
                  </a:lnTo>
                  <a:lnTo>
                    <a:pt x="3244" y="649"/>
                  </a:lnTo>
                  <a:lnTo>
                    <a:pt x="3139" y="586"/>
                  </a:lnTo>
                  <a:lnTo>
                    <a:pt x="2951" y="524"/>
                  </a:lnTo>
                  <a:lnTo>
                    <a:pt x="2825" y="607"/>
                  </a:lnTo>
                  <a:lnTo>
                    <a:pt x="2637" y="607"/>
                  </a:lnTo>
                  <a:lnTo>
                    <a:pt x="2574" y="628"/>
                  </a:lnTo>
                  <a:lnTo>
                    <a:pt x="2679" y="796"/>
                  </a:lnTo>
                  <a:lnTo>
                    <a:pt x="2658" y="837"/>
                  </a:lnTo>
                  <a:lnTo>
                    <a:pt x="2658" y="921"/>
                  </a:lnTo>
                  <a:lnTo>
                    <a:pt x="2574" y="963"/>
                  </a:lnTo>
                  <a:lnTo>
                    <a:pt x="2658" y="1068"/>
                  </a:lnTo>
                  <a:lnTo>
                    <a:pt x="2553" y="1172"/>
                  </a:lnTo>
                  <a:lnTo>
                    <a:pt x="2511" y="1172"/>
                  </a:lnTo>
                  <a:lnTo>
                    <a:pt x="2428" y="1130"/>
                  </a:lnTo>
                  <a:lnTo>
                    <a:pt x="2323" y="1047"/>
                  </a:lnTo>
                  <a:lnTo>
                    <a:pt x="2198" y="1151"/>
                  </a:lnTo>
                  <a:lnTo>
                    <a:pt x="2114" y="1340"/>
                  </a:lnTo>
                  <a:lnTo>
                    <a:pt x="2030" y="1381"/>
                  </a:lnTo>
                  <a:lnTo>
                    <a:pt x="1988" y="1528"/>
                  </a:lnTo>
                  <a:lnTo>
                    <a:pt x="1926" y="1633"/>
                  </a:lnTo>
                  <a:lnTo>
                    <a:pt x="1842" y="1653"/>
                  </a:lnTo>
                  <a:lnTo>
                    <a:pt x="1842" y="1905"/>
                  </a:lnTo>
                  <a:lnTo>
                    <a:pt x="1905" y="1988"/>
                  </a:lnTo>
                  <a:lnTo>
                    <a:pt x="1988" y="2177"/>
                  </a:lnTo>
                  <a:lnTo>
                    <a:pt x="1926" y="2302"/>
                  </a:lnTo>
                  <a:lnTo>
                    <a:pt x="1779" y="2511"/>
                  </a:lnTo>
                  <a:lnTo>
                    <a:pt x="1612" y="2804"/>
                  </a:lnTo>
                  <a:lnTo>
                    <a:pt x="1591" y="2930"/>
                  </a:lnTo>
                  <a:lnTo>
                    <a:pt x="1507" y="3014"/>
                  </a:lnTo>
                  <a:lnTo>
                    <a:pt x="1298" y="3034"/>
                  </a:lnTo>
                  <a:lnTo>
                    <a:pt x="1110" y="3139"/>
                  </a:lnTo>
                  <a:lnTo>
                    <a:pt x="1110" y="3265"/>
                  </a:lnTo>
                  <a:lnTo>
                    <a:pt x="1193" y="3348"/>
                  </a:lnTo>
                  <a:lnTo>
                    <a:pt x="1193" y="3516"/>
                  </a:lnTo>
                  <a:lnTo>
                    <a:pt x="1151" y="3662"/>
                  </a:lnTo>
                  <a:lnTo>
                    <a:pt x="1089" y="3934"/>
                  </a:lnTo>
                  <a:lnTo>
                    <a:pt x="1089" y="4185"/>
                  </a:lnTo>
                  <a:lnTo>
                    <a:pt x="879" y="4687"/>
                  </a:lnTo>
                  <a:lnTo>
                    <a:pt x="879" y="4813"/>
                  </a:lnTo>
                  <a:lnTo>
                    <a:pt x="942" y="4897"/>
                  </a:lnTo>
                  <a:lnTo>
                    <a:pt x="963" y="5127"/>
                  </a:lnTo>
                  <a:lnTo>
                    <a:pt x="858" y="5252"/>
                  </a:lnTo>
                  <a:lnTo>
                    <a:pt x="649" y="5231"/>
                  </a:lnTo>
                  <a:lnTo>
                    <a:pt x="482" y="5211"/>
                  </a:lnTo>
                  <a:lnTo>
                    <a:pt x="377" y="5294"/>
                  </a:lnTo>
                  <a:lnTo>
                    <a:pt x="252" y="5524"/>
                  </a:lnTo>
                  <a:lnTo>
                    <a:pt x="210" y="5755"/>
                  </a:lnTo>
                  <a:lnTo>
                    <a:pt x="252" y="6068"/>
                  </a:lnTo>
                  <a:lnTo>
                    <a:pt x="314" y="6361"/>
                  </a:lnTo>
                  <a:lnTo>
                    <a:pt x="252" y="6550"/>
                  </a:lnTo>
                  <a:lnTo>
                    <a:pt x="314" y="6696"/>
                  </a:lnTo>
                  <a:lnTo>
                    <a:pt x="335" y="6926"/>
                  </a:lnTo>
                  <a:lnTo>
                    <a:pt x="314" y="7135"/>
                  </a:lnTo>
                  <a:lnTo>
                    <a:pt x="314" y="7345"/>
                  </a:lnTo>
                  <a:lnTo>
                    <a:pt x="461" y="7449"/>
                  </a:lnTo>
                  <a:lnTo>
                    <a:pt x="670" y="7659"/>
                  </a:lnTo>
                  <a:lnTo>
                    <a:pt x="628" y="7805"/>
                  </a:lnTo>
                  <a:lnTo>
                    <a:pt x="628" y="7972"/>
                  </a:lnTo>
                  <a:lnTo>
                    <a:pt x="356" y="8056"/>
                  </a:lnTo>
                  <a:lnTo>
                    <a:pt x="335" y="8161"/>
                  </a:lnTo>
                  <a:lnTo>
                    <a:pt x="461" y="8370"/>
                  </a:lnTo>
                  <a:lnTo>
                    <a:pt x="482" y="8642"/>
                  </a:lnTo>
                  <a:lnTo>
                    <a:pt x="565" y="8768"/>
                  </a:lnTo>
                  <a:lnTo>
                    <a:pt x="482" y="8914"/>
                  </a:lnTo>
                  <a:lnTo>
                    <a:pt x="482" y="9040"/>
                  </a:lnTo>
                  <a:lnTo>
                    <a:pt x="461" y="9123"/>
                  </a:lnTo>
                  <a:lnTo>
                    <a:pt x="273" y="9165"/>
                  </a:lnTo>
                  <a:lnTo>
                    <a:pt x="231" y="9228"/>
                  </a:lnTo>
                  <a:lnTo>
                    <a:pt x="314" y="9332"/>
                  </a:lnTo>
                  <a:lnTo>
                    <a:pt x="231" y="9395"/>
                  </a:lnTo>
                  <a:lnTo>
                    <a:pt x="168" y="9479"/>
                  </a:lnTo>
                  <a:lnTo>
                    <a:pt x="252" y="9625"/>
                  </a:lnTo>
                  <a:lnTo>
                    <a:pt x="273" y="10002"/>
                  </a:lnTo>
                  <a:lnTo>
                    <a:pt x="231" y="10086"/>
                  </a:lnTo>
                  <a:lnTo>
                    <a:pt x="147" y="10002"/>
                  </a:lnTo>
                  <a:lnTo>
                    <a:pt x="63" y="9939"/>
                  </a:lnTo>
                  <a:lnTo>
                    <a:pt x="63" y="9960"/>
                  </a:lnTo>
                  <a:lnTo>
                    <a:pt x="1" y="10023"/>
                  </a:lnTo>
                  <a:lnTo>
                    <a:pt x="21" y="10253"/>
                  </a:lnTo>
                  <a:lnTo>
                    <a:pt x="42" y="10337"/>
                  </a:lnTo>
                  <a:lnTo>
                    <a:pt x="63" y="10525"/>
                  </a:lnTo>
                  <a:lnTo>
                    <a:pt x="147" y="10546"/>
                  </a:lnTo>
                  <a:lnTo>
                    <a:pt x="168" y="10588"/>
                  </a:lnTo>
                  <a:lnTo>
                    <a:pt x="147" y="10734"/>
                  </a:lnTo>
                  <a:lnTo>
                    <a:pt x="273" y="10672"/>
                  </a:lnTo>
                  <a:lnTo>
                    <a:pt x="210" y="10567"/>
                  </a:lnTo>
                  <a:lnTo>
                    <a:pt x="231" y="10483"/>
                  </a:lnTo>
                  <a:lnTo>
                    <a:pt x="273" y="10483"/>
                  </a:lnTo>
                  <a:lnTo>
                    <a:pt x="252" y="10546"/>
                  </a:lnTo>
                  <a:lnTo>
                    <a:pt x="335" y="10588"/>
                  </a:lnTo>
                  <a:lnTo>
                    <a:pt x="377" y="10672"/>
                  </a:lnTo>
                  <a:lnTo>
                    <a:pt x="252" y="10755"/>
                  </a:lnTo>
                  <a:lnTo>
                    <a:pt x="231" y="10860"/>
                  </a:lnTo>
                  <a:lnTo>
                    <a:pt x="273" y="10944"/>
                  </a:lnTo>
                  <a:lnTo>
                    <a:pt x="252" y="11069"/>
                  </a:lnTo>
                  <a:lnTo>
                    <a:pt x="210" y="11111"/>
                  </a:lnTo>
                  <a:lnTo>
                    <a:pt x="273" y="11216"/>
                  </a:lnTo>
                  <a:lnTo>
                    <a:pt x="356" y="11257"/>
                  </a:lnTo>
                  <a:lnTo>
                    <a:pt x="440" y="11383"/>
                  </a:lnTo>
                  <a:lnTo>
                    <a:pt x="482" y="11425"/>
                  </a:lnTo>
                  <a:lnTo>
                    <a:pt x="586" y="11634"/>
                  </a:lnTo>
                  <a:lnTo>
                    <a:pt x="586" y="11801"/>
                  </a:lnTo>
                  <a:lnTo>
                    <a:pt x="733" y="11843"/>
                  </a:lnTo>
                  <a:lnTo>
                    <a:pt x="754" y="11948"/>
                  </a:lnTo>
                  <a:lnTo>
                    <a:pt x="858" y="12094"/>
                  </a:lnTo>
                  <a:lnTo>
                    <a:pt x="984" y="12011"/>
                  </a:lnTo>
                  <a:lnTo>
                    <a:pt x="1005" y="12136"/>
                  </a:lnTo>
                  <a:lnTo>
                    <a:pt x="942" y="12304"/>
                  </a:lnTo>
                  <a:lnTo>
                    <a:pt x="775" y="12325"/>
                  </a:lnTo>
                  <a:lnTo>
                    <a:pt x="754" y="12366"/>
                  </a:lnTo>
                  <a:lnTo>
                    <a:pt x="838" y="12429"/>
                  </a:lnTo>
                  <a:lnTo>
                    <a:pt x="858" y="12534"/>
                  </a:lnTo>
                  <a:lnTo>
                    <a:pt x="984" y="12555"/>
                  </a:lnTo>
                  <a:lnTo>
                    <a:pt x="1047" y="12848"/>
                  </a:lnTo>
                  <a:lnTo>
                    <a:pt x="963" y="12952"/>
                  </a:lnTo>
                  <a:lnTo>
                    <a:pt x="1005" y="12994"/>
                  </a:lnTo>
                  <a:lnTo>
                    <a:pt x="1151" y="12994"/>
                  </a:lnTo>
                  <a:lnTo>
                    <a:pt x="1423" y="12931"/>
                  </a:lnTo>
                  <a:lnTo>
                    <a:pt x="1570" y="12973"/>
                  </a:lnTo>
                  <a:lnTo>
                    <a:pt x="1695" y="12869"/>
                  </a:lnTo>
                  <a:lnTo>
                    <a:pt x="1674" y="12764"/>
                  </a:lnTo>
                  <a:lnTo>
                    <a:pt x="1612" y="12701"/>
                  </a:lnTo>
                  <a:lnTo>
                    <a:pt x="1695" y="12534"/>
                  </a:lnTo>
                  <a:lnTo>
                    <a:pt x="1884" y="12513"/>
                  </a:lnTo>
                  <a:lnTo>
                    <a:pt x="1905" y="12325"/>
                  </a:lnTo>
                  <a:lnTo>
                    <a:pt x="1926" y="12408"/>
                  </a:lnTo>
                  <a:lnTo>
                    <a:pt x="2135" y="12450"/>
                  </a:lnTo>
                  <a:lnTo>
                    <a:pt x="2260" y="12366"/>
                  </a:lnTo>
                  <a:lnTo>
                    <a:pt x="2365" y="12429"/>
                  </a:lnTo>
                  <a:lnTo>
                    <a:pt x="2449" y="12513"/>
                  </a:lnTo>
                  <a:lnTo>
                    <a:pt x="2553" y="12345"/>
                  </a:lnTo>
                  <a:lnTo>
                    <a:pt x="2616" y="12115"/>
                  </a:lnTo>
                  <a:lnTo>
                    <a:pt x="2679" y="12032"/>
                  </a:lnTo>
                  <a:lnTo>
                    <a:pt x="2721" y="11739"/>
                  </a:lnTo>
                  <a:lnTo>
                    <a:pt x="2762" y="11634"/>
                  </a:lnTo>
                  <a:lnTo>
                    <a:pt x="2658" y="11571"/>
                  </a:lnTo>
                  <a:lnTo>
                    <a:pt x="2679" y="11467"/>
                  </a:lnTo>
                  <a:lnTo>
                    <a:pt x="2783" y="11320"/>
                  </a:lnTo>
                  <a:lnTo>
                    <a:pt x="2679" y="11216"/>
                  </a:lnTo>
                  <a:lnTo>
                    <a:pt x="2783" y="11111"/>
                  </a:lnTo>
                  <a:lnTo>
                    <a:pt x="2658" y="11048"/>
                  </a:lnTo>
                  <a:lnTo>
                    <a:pt x="2721" y="10965"/>
                  </a:lnTo>
                  <a:lnTo>
                    <a:pt x="2658" y="10839"/>
                  </a:lnTo>
                  <a:lnTo>
                    <a:pt x="2762" y="10881"/>
                  </a:lnTo>
                  <a:lnTo>
                    <a:pt x="2930" y="10860"/>
                  </a:lnTo>
                  <a:lnTo>
                    <a:pt x="2783" y="10755"/>
                  </a:lnTo>
                  <a:lnTo>
                    <a:pt x="2846" y="10609"/>
                  </a:lnTo>
                  <a:lnTo>
                    <a:pt x="2846" y="10546"/>
                  </a:lnTo>
                  <a:lnTo>
                    <a:pt x="2658" y="10483"/>
                  </a:lnTo>
                  <a:lnTo>
                    <a:pt x="2888" y="10483"/>
                  </a:lnTo>
                  <a:lnTo>
                    <a:pt x="2762" y="10358"/>
                  </a:lnTo>
                  <a:lnTo>
                    <a:pt x="2679" y="10358"/>
                  </a:lnTo>
                  <a:lnTo>
                    <a:pt x="2742" y="10274"/>
                  </a:lnTo>
                  <a:lnTo>
                    <a:pt x="2783" y="10274"/>
                  </a:lnTo>
                  <a:lnTo>
                    <a:pt x="2825" y="10316"/>
                  </a:lnTo>
                  <a:lnTo>
                    <a:pt x="2888" y="10232"/>
                  </a:lnTo>
                  <a:lnTo>
                    <a:pt x="2867" y="10148"/>
                  </a:lnTo>
                  <a:lnTo>
                    <a:pt x="2972" y="10232"/>
                  </a:lnTo>
                  <a:lnTo>
                    <a:pt x="2993" y="10128"/>
                  </a:lnTo>
                  <a:lnTo>
                    <a:pt x="3076" y="10023"/>
                  </a:lnTo>
                  <a:lnTo>
                    <a:pt x="3160" y="10023"/>
                  </a:lnTo>
                  <a:lnTo>
                    <a:pt x="3139" y="9939"/>
                  </a:lnTo>
                  <a:lnTo>
                    <a:pt x="3181" y="9897"/>
                  </a:lnTo>
                  <a:lnTo>
                    <a:pt x="3202" y="9939"/>
                  </a:lnTo>
                  <a:lnTo>
                    <a:pt x="3181" y="10044"/>
                  </a:lnTo>
                  <a:lnTo>
                    <a:pt x="3265" y="10044"/>
                  </a:lnTo>
                  <a:lnTo>
                    <a:pt x="3369" y="9897"/>
                  </a:lnTo>
                  <a:lnTo>
                    <a:pt x="3453" y="9897"/>
                  </a:lnTo>
                  <a:lnTo>
                    <a:pt x="3516" y="9835"/>
                  </a:lnTo>
                  <a:lnTo>
                    <a:pt x="3495" y="9730"/>
                  </a:lnTo>
                  <a:lnTo>
                    <a:pt x="3411" y="9646"/>
                  </a:lnTo>
                  <a:lnTo>
                    <a:pt x="3286" y="9625"/>
                  </a:lnTo>
                  <a:lnTo>
                    <a:pt x="3181" y="9688"/>
                  </a:lnTo>
                  <a:lnTo>
                    <a:pt x="3139" y="9646"/>
                  </a:lnTo>
                  <a:lnTo>
                    <a:pt x="3055" y="9709"/>
                  </a:lnTo>
                  <a:lnTo>
                    <a:pt x="2972" y="9604"/>
                  </a:lnTo>
                  <a:lnTo>
                    <a:pt x="2846" y="9563"/>
                  </a:lnTo>
                  <a:lnTo>
                    <a:pt x="2762" y="9521"/>
                  </a:lnTo>
                  <a:lnTo>
                    <a:pt x="2616" y="9542"/>
                  </a:lnTo>
                  <a:lnTo>
                    <a:pt x="2616" y="9604"/>
                  </a:lnTo>
                  <a:lnTo>
                    <a:pt x="2553" y="9542"/>
                  </a:lnTo>
                  <a:lnTo>
                    <a:pt x="2407" y="9542"/>
                  </a:lnTo>
                  <a:lnTo>
                    <a:pt x="2365" y="9500"/>
                  </a:lnTo>
                  <a:lnTo>
                    <a:pt x="2470" y="9479"/>
                  </a:lnTo>
                  <a:lnTo>
                    <a:pt x="2553" y="9521"/>
                  </a:lnTo>
                  <a:lnTo>
                    <a:pt x="2637" y="9395"/>
                  </a:lnTo>
                  <a:lnTo>
                    <a:pt x="2679" y="9437"/>
                  </a:lnTo>
                  <a:lnTo>
                    <a:pt x="2783" y="9416"/>
                  </a:lnTo>
                  <a:lnTo>
                    <a:pt x="2825" y="9332"/>
                  </a:lnTo>
                  <a:lnTo>
                    <a:pt x="2930" y="9374"/>
                  </a:lnTo>
                  <a:lnTo>
                    <a:pt x="2972" y="9416"/>
                  </a:lnTo>
                  <a:lnTo>
                    <a:pt x="3034" y="9416"/>
                  </a:lnTo>
                  <a:lnTo>
                    <a:pt x="3055" y="9332"/>
                  </a:lnTo>
                  <a:lnTo>
                    <a:pt x="3097" y="9416"/>
                  </a:lnTo>
                  <a:lnTo>
                    <a:pt x="3244" y="9437"/>
                  </a:lnTo>
                  <a:lnTo>
                    <a:pt x="3202" y="9521"/>
                  </a:lnTo>
                  <a:lnTo>
                    <a:pt x="3306" y="9563"/>
                  </a:lnTo>
                  <a:lnTo>
                    <a:pt x="3474" y="9542"/>
                  </a:lnTo>
                  <a:lnTo>
                    <a:pt x="3495" y="9416"/>
                  </a:lnTo>
                  <a:lnTo>
                    <a:pt x="3662" y="9270"/>
                  </a:lnTo>
                  <a:lnTo>
                    <a:pt x="3725" y="9102"/>
                  </a:lnTo>
                  <a:lnTo>
                    <a:pt x="3599" y="8977"/>
                  </a:lnTo>
                  <a:lnTo>
                    <a:pt x="3599" y="8893"/>
                  </a:lnTo>
                  <a:lnTo>
                    <a:pt x="3453" y="8788"/>
                  </a:lnTo>
                  <a:lnTo>
                    <a:pt x="3474" y="8747"/>
                  </a:lnTo>
                  <a:lnTo>
                    <a:pt x="3265" y="8579"/>
                  </a:lnTo>
                  <a:lnTo>
                    <a:pt x="3244" y="8475"/>
                  </a:lnTo>
                  <a:lnTo>
                    <a:pt x="3160" y="8391"/>
                  </a:lnTo>
                  <a:lnTo>
                    <a:pt x="3055" y="8516"/>
                  </a:lnTo>
                  <a:lnTo>
                    <a:pt x="2993" y="8433"/>
                  </a:lnTo>
                  <a:lnTo>
                    <a:pt x="2951" y="8454"/>
                  </a:lnTo>
                  <a:lnTo>
                    <a:pt x="2951" y="8349"/>
                  </a:lnTo>
                  <a:lnTo>
                    <a:pt x="2867" y="8349"/>
                  </a:lnTo>
                  <a:lnTo>
                    <a:pt x="2825" y="8244"/>
                  </a:lnTo>
                  <a:lnTo>
                    <a:pt x="2742" y="8182"/>
                  </a:lnTo>
                  <a:lnTo>
                    <a:pt x="2825" y="8077"/>
                  </a:lnTo>
                  <a:lnTo>
                    <a:pt x="2762" y="7952"/>
                  </a:lnTo>
                  <a:lnTo>
                    <a:pt x="2825" y="7931"/>
                  </a:lnTo>
                  <a:lnTo>
                    <a:pt x="2825" y="7847"/>
                  </a:lnTo>
                  <a:lnTo>
                    <a:pt x="2742" y="7826"/>
                  </a:lnTo>
                  <a:lnTo>
                    <a:pt x="2825" y="7721"/>
                  </a:lnTo>
                  <a:lnTo>
                    <a:pt x="2783" y="7533"/>
                  </a:lnTo>
                  <a:lnTo>
                    <a:pt x="2825" y="7512"/>
                  </a:lnTo>
                  <a:lnTo>
                    <a:pt x="2867" y="7554"/>
                  </a:lnTo>
                  <a:lnTo>
                    <a:pt x="2888" y="7449"/>
                  </a:lnTo>
                  <a:lnTo>
                    <a:pt x="2825" y="7345"/>
                  </a:lnTo>
                  <a:lnTo>
                    <a:pt x="2846" y="7198"/>
                  </a:lnTo>
                  <a:lnTo>
                    <a:pt x="2825" y="7073"/>
                  </a:lnTo>
                  <a:lnTo>
                    <a:pt x="2846" y="7010"/>
                  </a:lnTo>
                  <a:lnTo>
                    <a:pt x="2825" y="6884"/>
                  </a:lnTo>
                  <a:lnTo>
                    <a:pt x="2679" y="6696"/>
                  </a:lnTo>
                  <a:lnTo>
                    <a:pt x="2679" y="6696"/>
                  </a:lnTo>
                  <a:lnTo>
                    <a:pt x="2783" y="6759"/>
                  </a:lnTo>
                  <a:lnTo>
                    <a:pt x="2951" y="6717"/>
                  </a:lnTo>
                  <a:lnTo>
                    <a:pt x="3055" y="6571"/>
                  </a:lnTo>
                  <a:lnTo>
                    <a:pt x="2993" y="6466"/>
                  </a:lnTo>
                  <a:lnTo>
                    <a:pt x="3034" y="6403"/>
                  </a:lnTo>
                  <a:lnTo>
                    <a:pt x="3139" y="6424"/>
                  </a:lnTo>
                  <a:lnTo>
                    <a:pt x="3286" y="6299"/>
                  </a:lnTo>
                  <a:lnTo>
                    <a:pt x="3286" y="6236"/>
                  </a:lnTo>
                  <a:lnTo>
                    <a:pt x="3202" y="6236"/>
                  </a:lnTo>
                  <a:lnTo>
                    <a:pt x="3265" y="6131"/>
                  </a:lnTo>
                  <a:lnTo>
                    <a:pt x="3348" y="6047"/>
                  </a:lnTo>
                  <a:lnTo>
                    <a:pt x="3390" y="6089"/>
                  </a:lnTo>
                  <a:lnTo>
                    <a:pt x="3453" y="6089"/>
                  </a:lnTo>
                  <a:lnTo>
                    <a:pt x="3474" y="5964"/>
                  </a:lnTo>
                  <a:lnTo>
                    <a:pt x="3516" y="5964"/>
                  </a:lnTo>
                  <a:lnTo>
                    <a:pt x="3558" y="6047"/>
                  </a:lnTo>
                  <a:lnTo>
                    <a:pt x="3620" y="5964"/>
                  </a:lnTo>
                  <a:lnTo>
                    <a:pt x="3620" y="5838"/>
                  </a:lnTo>
                  <a:lnTo>
                    <a:pt x="3683" y="5734"/>
                  </a:lnTo>
                  <a:lnTo>
                    <a:pt x="3788" y="5734"/>
                  </a:lnTo>
                  <a:lnTo>
                    <a:pt x="3788" y="5817"/>
                  </a:lnTo>
                  <a:lnTo>
                    <a:pt x="3871" y="5817"/>
                  </a:lnTo>
                  <a:lnTo>
                    <a:pt x="3913" y="5713"/>
                  </a:lnTo>
                  <a:lnTo>
                    <a:pt x="4039" y="5629"/>
                  </a:lnTo>
                  <a:lnTo>
                    <a:pt x="4018" y="5524"/>
                  </a:lnTo>
                  <a:lnTo>
                    <a:pt x="4018" y="5420"/>
                  </a:lnTo>
                  <a:lnTo>
                    <a:pt x="4102" y="5503"/>
                  </a:lnTo>
                  <a:lnTo>
                    <a:pt x="4206" y="5378"/>
                  </a:lnTo>
                  <a:lnTo>
                    <a:pt x="4290" y="5378"/>
                  </a:lnTo>
                  <a:lnTo>
                    <a:pt x="4395" y="5190"/>
                  </a:lnTo>
                  <a:lnTo>
                    <a:pt x="4395" y="5001"/>
                  </a:lnTo>
                  <a:lnTo>
                    <a:pt x="4457" y="4897"/>
                  </a:lnTo>
                  <a:lnTo>
                    <a:pt x="4541" y="4897"/>
                  </a:lnTo>
                  <a:lnTo>
                    <a:pt x="4646" y="4771"/>
                  </a:lnTo>
                  <a:lnTo>
                    <a:pt x="4562" y="4771"/>
                  </a:lnTo>
                  <a:lnTo>
                    <a:pt x="4499" y="4666"/>
                  </a:lnTo>
                  <a:lnTo>
                    <a:pt x="4562" y="4625"/>
                  </a:lnTo>
                  <a:lnTo>
                    <a:pt x="4541" y="4562"/>
                  </a:lnTo>
                  <a:lnTo>
                    <a:pt x="4436" y="4562"/>
                  </a:lnTo>
                  <a:lnTo>
                    <a:pt x="4332" y="4457"/>
                  </a:lnTo>
                  <a:lnTo>
                    <a:pt x="4457" y="4415"/>
                  </a:lnTo>
                  <a:lnTo>
                    <a:pt x="4436" y="4332"/>
                  </a:lnTo>
                  <a:lnTo>
                    <a:pt x="4520" y="4164"/>
                  </a:lnTo>
                  <a:lnTo>
                    <a:pt x="4541" y="4081"/>
                  </a:lnTo>
                  <a:lnTo>
                    <a:pt x="4499" y="3997"/>
                  </a:lnTo>
                  <a:lnTo>
                    <a:pt x="4415" y="3997"/>
                  </a:lnTo>
                  <a:lnTo>
                    <a:pt x="4395" y="3934"/>
                  </a:lnTo>
                  <a:lnTo>
                    <a:pt x="4415" y="3892"/>
                  </a:lnTo>
                  <a:lnTo>
                    <a:pt x="4499" y="3934"/>
                  </a:lnTo>
                  <a:lnTo>
                    <a:pt x="4520" y="3955"/>
                  </a:lnTo>
                  <a:lnTo>
                    <a:pt x="4541" y="3955"/>
                  </a:lnTo>
                  <a:lnTo>
                    <a:pt x="4541" y="3871"/>
                  </a:lnTo>
                  <a:lnTo>
                    <a:pt x="4436" y="3850"/>
                  </a:lnTo>
                  <a:lnTo>
                    <a:pt x="4541" y="3788"/>
                  </a:lnTo>
                  <a:lnTo>
                    <a:pt x="4625" y="3788"/>
                  </a:lnTo>
                  <a:lnTo>
                    <a:pt x="4729" y="3725"/>
                  </a:lnTo>
                  <a:lnTo>
                    <a:pt x="4646" y="3662"/>
                  </a:lnTo>
                  <a:lnTo>
                    <a:pt x="4562" y="3516"/>
                  </a:lnTo>
                  <a:lnTo>
                    <a:pt x="4646" y="3537"/>
                  </a:lnTo>
                  <a:lnTo>
                    <a:pt x="4708" y="3620"/>
                  </a:lnTo>
                  <a:lnTo>
                    <a:pt x="4813" y="3578"/>
                  </a:lnTo>
                  <a:lnTo>
                    <a:pt x="4834" y="3474"/>
                  </a:lnTo>
                  <a:lnTo>
                    <a:pt x="4855" y="3369"/>
                  </a:lnTo>
                  <a:lnTo>
                    <a:pt x="4918" y="3327"/>
                  </a:lnTo>
                  <a:lnTo>
                    <a:pt x="4980" y="3453"/>
                  </a:lnTo>
                  <a:lnTo>
                    <a:pt x="5064" y="3348"/>
                  </a:lnTo>
                  <a:lnTo>
                    <a:pt x="5127" y="3453"/>
                  </a:lnTo>
                  <a:lnTo>
                    <a:pt x="5190" y="3474"/>
                  </a:lnTo>
                  <a:lnTo>
                    <a:pt x="5252" y="3369"/>
                  </a:lnTo>
                  <a:lnTo>
                    <a:pt x="5357" y="3432"/>
                  </a:lnTo>
                  <a:lnTo>
                    <a:pt x="5483" y="3348"/>
                  </a:lnTo>
                  <a:lnTo>
                    <a:pt x="5545" y="3432"/>
                  </a:lnTo>
                  <a:lnTo>
                    <a:pt x="5671" y="3432"/>
                  </a:lnTo>
                  <a:lnTo>
                    <a:pt x="5713" y="3369"/>
                  </a:lnTo>
                  <a:lnTo>
                    <a:pt x="5755" y="3411"/>
                  </a:lnTo>
                  <a:lnTo>
                    <a:pt x="5755" y="3265"/>
                  </a:lnTo>
                  <a:lnTo>
                    <a:pt x="5671" y="3202"/>
                  </a:lnTo>
                  <a:lnTo>
                    <a:pt x="5587" y="2993"/>
                  </a:lnTo>
                  <a:lnTo>
                    <a:pt x="5462" y="2951"/>
                  </a:lnTo>
                  <a:lnTo>
                    <a:pt x="5399" y="2762"/>
                  </a:lnTo>
                  <a:lnTo>
                    <a:pt x="5462" y="2700"/>
                  </a:lnTo>
                  <a:lnTo>
                    <a:pt x="5462" y="2490"/>
                  </a:lnTo>
                  <a:lnTo>
                    <a:pt x="5441" y="2386"/>
                  </a:lnTo>
                  <a:lnTo>
                    <a:pt x="5462" y="2302"/>
                  </a:lnTo>
                  <a:lnTo>
                    <a:pt x="5399" y="2093"/>
                  </a:lnTo>
                  <a:lnTo>
                    <a:pt x="5357" y="1988"/>
                  </a:lnTo>
                  <a:lnTo>
                    <a:pt x="5336" y="1842"/>
                  </a:lnTo>
                  <a:lnTo>
                    <a:pt x="5378" y="1758"/>
                  </a:lnTo>
                  <a:lnTo>
                    <a:pt x="5357" y="1633"/>
                  </a:lnTo>
                  <a:lnTo>
                    <a:pt x="5190" y="1591"/>
                  </a:lnTo>
                  <a:lnTo>
                    <a:pt x="5190" y="1486"/>
                  </a:lnTo>
                  <a:lnTo>
                    <a:pt x="5252" y="1361"/>
                  </a:lnTo>
                  <a:lnTo>
                    <a:pt x="5190" y="1172"/>
                  </a:lnTo>
                  <a:lnTo>
                    <a:pt x="5252" y="1068"/>
                  </a:lnTo>
                  <a:lnTo>
                    <a:pt x="5190" y="1005"/>
                  </a:lnTo>
                  <a:lnTo>
                    <a:pt x="5127" y="1005"/>
                  </a:lnTo>
                  <a:lnTo>
                    <a:pt x="5022" y="858"/>
                  </a:lnTo>
                  <a:lnTo>
                    <a:pt x="4939" y="858"/>
                  </a:lnTo>
                  <a:lnTo>
                    <a:pt x="4876" y="754"/>
                  </a:lnTo>
                  <a:lnTo>
                    <a:pt x="4771" y="628"/>
                  </a:lnTo>
                  <a:lnTo>
                    <a:pt x="4708" y="607"/>
                  </a:lnTo>
                  <a:lnTo>
                    <a:pt x="4604" y="545"/>
                  </a:lnTo>
                  <a:lnTo>
                    <a:pt x="4395" y="524"/>
                  </a:lnTo>
                  <a:lnTo>
                    <a:pt x="4227" y="419"/>
                  </a:lnTo>
                  <a:lnTo>
                    <a:pt x="4018" y="189"/>
                  </a:lnTo>
                  <a:lnTo>
                    <a:pt x="3892" y="105"/>
                  </a:lnTo>
                  <a:lnTo>
                    <a:pt x="378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3002;p82">
              <a:extLst>
                <a:ext uri="{FF2B5EF4-FFF2-40B4-BE49-F238E27FC236}">
                  <a16:creationId xmlns:a16="http://schemas.microsoft.com/office/drawing/2014/main" id="{79E9731F-C7E7-C9D2-BDFE-83DFF27CAB11}"/>
                </a:ext>
              </a:extLst>
            </p:cNvPr>
            <p:cNvSpPr/>
            <p:nvPr/>
          </p:nvSpPr>
          <p:spPr>
            <a:xfrm>
              <a:off x="3883127" y="2693471"/>
              <a:ext cx="27411" cy="23803"/>
            </a:xfrm>
            <a:custGeom>
              <a:avLst/>
              <a:gdLst/>
              <a:ahLst/>
              <a:cxnLst/>
              <a:rect l="l" t="t" r="r" b="b"/>
              <a:pathLst>
                <a:path w="2302" h="2093" extrusionOk="0">
                  <a:moveTo>
                    <a:pt x="1026" y="0"/>
                  </a:moveTo>
                  <a:lnTo>
                    <a:pt x="1026" y="63"/>
                  </a:lnTo>
                  <a:lnTo>
                    <a:pt x="942" y="63"/>
                  </a:lnTo>
                  <a:lnTo>
                    <a:pt x="942" y="105"/>
                  </a:lnTo>
                  <a:lnTo>
                    <a:pt x="1005" y="167"/>
                  </a:lnTo>
                  <a:lnTo>
                    <a:pt x="900" y="230"/>
                  </a:lnTo>
                  <a:lnTo>
                    <a:pt x="837" y="209"/>
                  </a:lnTo>
                  <a:lnTo>
                    <a:pt x="628" y="209"/>
                  </a:lnTo>
                  <a:lnTo>
                    <a:pt x="607" y="147"/>
                  </a:lnTo>
                  <a:lnTo>
                    <a:pt x="586" y="251"/>
                  </a:lnTo>
                  <a:lnTo>
                    <a:pt x="481" y="230"/>
                  </a:lnTo>
                  <a:lnTo>
                    <a:pt x="335" y="272"/>
                  </a:lnTo>
                  <a:lnTo>
                    <a:pt x="335" y="356"/>
                  </a:lnTo>
                  <a:lnTo>
                    <a:pt x="272" y="356"/>
                  </a:lnTo>
                  <a:lnTo>
                    <a:pt x="84" y="439"/>
                  </a:lnTo>
                  <a:lnTo>
                    <a:pt x="0" y="544"/>
                  </a:lnTo>
                  <a:lnTo>
                    <a:pt x="21" y="900"/>
                  </a:lnTo>
                  <a:lnTo>
                    <a:pt x="84" y="900"/>
                  </a:lnTo>
                  <a:lnTo>
                    <a:pt x="126" y="879"/>
                  </a:lnTo>
                  <a:lnTo>
                    <a:pt x="230" y="900"/>
                  </a:lnTo>
                  <a:lnTo>
                    <a:pt x="189" y="983"/>
                  </a:lnTo>
                  <a:lnTo>
                    <a:pt x="105" y="983"/>
                  </a:lnTo>
                  <a:lnTo>
                    <a:pt x="105" y="1151"/>
                  </a:lnTo>
                  <a:lnTo>
                    <a:pt x="209" y="1276"/>
                  </a:lnTo>
                  <a:lnTo>
                    <a:pt x="377" y="1423"/>
                  </a:lnTo>
                  <a:lnTo>
                    <a:pt x="419" y="1423"/>
                  </a:lnTo>
                  <a:lnTo>
                    <a:pt x="419" y="1318"/>
                  </a:lnTo>
                  <a:lnTo>
                    <a:pt x="544" y="1214"/>
                  </a:lnTo>
                  <a:lnTo>
                    <a:pt x="586" y="1318"/>
                  </a:lnTo>
                  <a:lnTo>
                    <a:pt x="523" y="1611"/>
                  </a:lnTo>
                  <a:lnTo>
                    <a:pt x="523" y="1695"/>
                  </a:lnTo>
                  <a:lnTo>
                    <a:pt x="586" y="1674"/>
                  </a:lnTo>
                  <a:lnTo>
                    <a:pt x="754" y="1569"/>
                  </a:lnTo>
                  <a:lnTo>
                    <a:pt x="900" y="1507"/>
                  </a:lnTo>
                  <a:lnTo>
                    <a:pt x="1046" y="1632"/>
                  </a:lnTo>
                  <a:lnTo>
                    <a:pt x="1130" y="1611"/>
                  </a:lnTo>
                  <a:lnTo>
                    <a:pt x="1151" y="1507"/>
                  </a:lnTo>
                  <a:lnTo>
                    <a:pt x="1235" y="1590"/>
                  </a:lnTo>
                  <a:lnTo>
                    <a:pt x="1277" y="1674"/>
                  </a:lnTo>
                  <a:lnTo>
                    <a:pt x="1339" y="1674"/>
                  </a:lnTo>
                  <a:lnTo>
                    <a:pt x="1528" y="1779"/>
                  </a:lnTo>
                  <a:lnTo>
                    <a:pt x="1570" y="1925"/>
                  </a:lnTo>
                  <a:lnTo>
                    <a:pt x="1695" y="1967"/>
                  </a:lnTo>
                  <a:lnTo>
                    <a:pt x="1779" y="2092"/>
                  </a:lnTo>
                  <a:lnTo>
                    <a:pt x="1988" y="2009"/>
                  </a:lnTo>
                  <a:lnTo>
                    <a:pt x="2155" y="2030"/>
                  </a:lnTo>
                  <a:lnTo>
                    <a:pt x="2260" y="1904"/>
                  </a:lnTo>
                  <a:lnTo>
                    <a:pt x="2218" y="1800"/>
                  </a:lnTo>
                  <a:lnTo>
                    <a:pt x="2302" y="1716"/>
                  </a:lnTo>
                  <a:lnTo>
                    <a:pt x="2302" y="1611"/>
                  </a:lnTo>
                  <a:lnTo>
                    <a:pt x="2051" y="1109"/>
                  </a:lnTo>
                  <a:lnTo>
                    <a:pt x="2093" y="691"/>
                  </a:lnTo>
                  <a:lnTo>
                    <a:pt x="2155" y="649"/>
                  </a:lnTo>
                  <a:lnTo>
                    <a:pt x="2197" y="481"/>
                  </a:lnTo>
                  <a:lnTo>
                    <a:pt x="2281" y="356"/>
                  </a:lnTo>
                  <a:lnTo>
                    <a:pt x="2302" y="335"/>
                  </a:lnTo>
                  <a:lnTo>
                    <a:pt x="2302" y="314"/>
                  </a:lnTo>
                  <a:lnTo>
                    <a:pt x="2260" y="230"/>
                  </a:lnTo>
                  <a:lnTo>
                    <a:pt x="2218" y="272"/>
                  </a:lnTo>
                  <a:lnTo>
                    <a:pt x="1758" y="251"/>
                  </a:lnTo>
                  <a:lnTo>
                    <a:pt x="1570" y="126"/>
                  </a:lnTo>
                  <a:lnTo>
                    <a:pt x="1339" y="126"/>
                  </a:lnTo>
                  <a:lnTo>
                    <a:pt x="1235" y="63"/>
                  </a:lnTo>
                  <a:lnTo>
                    <a:pt x="1130" y="105"/>
                  </a:lnTo>
                  <a:lnTo>
                    <a:pt x="102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7" name="Google Shape;3003;p82">
              <a:extLst>
                <a:ext uri="{FF2B5EF4-FFF2-40B4-BE49-F238E27FC236}">
                  <a16:creationId xmlns:a16="http://schemas.microsoft.com/office/drawing/2014/main" id="{20C7E99D-32E6-38AF-B31B-225810D1EAD6}"/>
                </a:ext>
              </a:extLst>
            </p:cNvPr>
            <p:cNvSpPr/>
            <p:nvPr/>
          </p:nvSpPr>
          <p:spPr>
            <a:xfrm>
              <a:off x="3870422" y="2710598"/>
              <a:ext cx="43605" cy="22620"/>
            </a:xfrm>
            <a:custGeom>
              <a:avLst/>
              <a:gdLst/>
              <a:ahLst/>
              <a:cxnLst/>
              <a:rect l="l" t="t" r="r" b="b"/>
              <a:pathLst>
                <a:path w="3662" h="1989" extrusionOk="0">
                  <a:moveTo>
                    <a:pt x="1967" y="1"/>
                  </a:moveTo>
                  <a:lnTo>
                    <a:pt x="1821" y="63"/>
                  </a:lnTo>
                  <a:lnTo>
                    <a:pt x="1653" y="168"/>
                  </a:lnTo>
                  <a:lnTo>
                    <a:pt x="1590" y="189"/>
                  </a:lnTo>
                  <a:lnTo>
                    <a:pt x="1590" y="314"/>
                  </a:lnTo>
                  <a:lnTo>
                    <a:pt x="1653" y="586"/>
                  </a:lnTo>
                  <a:lnTo>
                    <a:pt x="1590" y="754"/>
                  </a:lnTo>
                  <a:lnTo>
                    <a:pt x="1402" y="963"/>
                  </a:lnTo>
                  <a:lnTo>
                    <a:pt x="1256" y="963"/>
                  </a:lnTo>
                  <a:lnTo>
                    <a:pt x="1130" y="838"/>
                  </a:lnTo>
                  <a:lnTo>
                    <a:pt x="1130" y="733"/>
                  </a:lnTo>
                  <a:lnTo>
                    <a:pt x="837" y="440"/>
                  </a:lnTo>
                  <a:lnTo>
                    <a:pt x="837" y="294"/>
                  </a:lnTo>
                  <a:lnTo>
                    <a:pt x="774" y="294"/>
                  </a:lnTo>
                  <a:lnTo>
                    <a:pt x="670" y="398"/>
                  </a:lnTo>
                  <a:lnTo>
                    <a:pt x="523" y="419"/>
                  </a:lnTo>
                  <a:lnTo>
                    <a:pt x="460" y="461"/>
                  </a:lnTo>
                  <a:lnTo>
                    <a:pt x="335" y="461"/>
                  </a:lnTo>
                  <a:lnTo>
                    <a:pt x="251" y="607"/>
                  </a:lnTo>
                  <a:lnTo>
                    <a:pt x="293" y="733"/>
                  </a:lnTo>
                  <a:lnTo>
                    <a:pt x="230" y="712"/>
                  </a:lnTo>
                  <a:lnTo>
                    <a:pt x="230" y="921"/>
                  </a:lnTo>
                  <a:lnTo>
                    <a:pt x="84" y="1110"/>
                  </a:lnTo>
                  <a:lnTo>
                    <a:pt x="84" y="1214"/>
                  </a:lnTo>
                  <a:lnTo>
                    <a:pt x="84" y="1319"/>
                  </a:lnTo>
                  <a:lnTo>
                    <a:pt x="0" y="1382"/>
                  </a:lnTo>
                  <a:lnTo>
                    <a:pt x="42" y="1674"/>
                  </a:lnTo>
                  <a:lnTo>
                    <a:pt x="126" y="1737"/>
                  </a:lnTo>
                  <a:lnTo>
                    <a:pt x="126" y="1758"/>
                  </a:lnTo>
                  <a:lnTo>
                    <a:pt x="230" y="1737"/>
                  </a:lnTo>
                  <a:lnTo>
                    <a:pt x="251" y="1591"/>
                  </a:lnTo>
                  <a:lnTo>
                    <a:pt x="440" y="1465"/>
                  </a:lnTo>
                  <a:lnTo>
                    <a:pt x="670" y="1382"/>
                  </a:lnTo>
                  <a:lnTo>
                    <a:pt x="879" y="1423"/>
                  </a:lnTo>
                  <a:lnTo>
                    <a:pt x="1025" y="1423"/>
                  </a:lnTo>
                  <a:lnTo>
                    <a:pt x="1088" y="1465"/>
                  </a:lnTo>
                  <a:lnTo>
                    <a:pt x="1235" y="1382"/>
                  </a:lnTo>
                  <a:lnTo>
                    <a:pt x="1339" y="1361"/>
                  </a:lnTo>
                  <a:lnTo>
                    <a:pt x="1360" y="1444"/>
                  </a:lnTo>
                  <a:lnTo>
                    <a:pt x="1465" y="1444"/>
                  </a:lnTo>
                  <a:lnTo>
                    <a:pt x="1548" y="1549"/>
                  </a:lnTo>
                  <a:lnTo>
                    <a:pt x="1716" y="1549"/>
                  </a:lnTo>
                  <a:lnTo>
                    <a:pt x="1779" y="1570"/>
                  </a:lnTo>
                  <a:lnTo>
                    <a:pt x="1967" y="1444"/>
                  </a:lnTo>
                  <a:lnTo>
                    <a:pt x="2176" y="1549"/>
                  </a:lnTo>
                  <a:lnTo>
                    <a:pt x="2344" y="1570"/>
                  </a:lnTo>
                  <a:lnTo>
                    <a:pt x="2511" y="1758"/>
                  </a:lnTo>
                  <a:lnTo>
                    <a:pt x="2637" y="1758"/>
                  </a:lnTo>
                  <a:lnTo>
                    <a:pt x="2762" y="1946"/>
                  </a:lnTo>
                  <a:lnTo>
                    <a:pt x="2929" y="1967"/>
                  </a:lnTo>
                  <a:lnTo>
                    <a:pt x="2971" y="1988"/>
                  </a:lnTo>
                  <a:lnTo>
                    <a:pt x="3160" y="1905"/>
                  </a:lnTo>
                  <a:lnTo>
                    <a:pt x="3390" y="1884"/>
                  </a:lnTo>
                  <a:lnTo>
                    <a:pt x="3432" y="1737"/>
                  </a:lnTo>
                  <a:lnTo>
                    <a:pt x="3536" y="1674"/>
                  </a:lnTo>
                  <a:lnTo>
                    <a:pt x="3578" y="1570"/>
                  </a:lnTo>
                  <a:lnTo>
                    <a:pt x="3662" y="1549"/>
                  </a:lnTo>
                  <a:lnTo>
                    <a:pt x="3662" y="1382"/>
                  </a:lnTo>
                  <a:lnTo>
                    <a:pt x="3578" y="1277"/>
                  </a:lnTo>
                  <a:lnTo>
                    <a:pt x="3494" y="1110"/>
                  </a:lnTo>
                  <a:lnTo>
                    <a:pt x="3473" y="1047"/>
                  </a:lnTo>
                  <a:lnTo>
                    <a:pt x="3390" y="921"/>
                  </a:lnTo>
                  <a:lnTo>
                    <a:pt x="3432" y="838"/>
                  </a:lnTo>
                  <a:lnTo>
                    <a:pt x="3369" y="733"/>
                  </a:lnTo>
                  <a:lnTo>
                    <a:pt x="3327" y="712"/>
                  </a:lnTo>
                  <a:lnTo>
                    <a:pt x="3348" y="649"/>
                  </a:lnTo>
                  <a:lnTo>
                    <a:pt x="3348" y="545"/>
                  </a:lnTo>
                  <a:lnTo>
                    <a:pt x="3055" y="503"/>
                  </a:lnTo>
                  <a:lnTo>
                    <a:pt x="2846" y="586"/>
                  </a:lnTo>
                  <a:lnTo>
                    <a:pt x="2762" y="461"/>
                  </a:lnTo>
                  <a:lnTo>
                    <a:pt x="2637" y="419"/>
                  </a:lnTo>
                  <a:lnTo>
                    <a:pt x="2595" y="273"/>
                  </a:lnTo>
                  <a:lnTo>
                    <a:pt x="2406" y="168"/>
                  </a:lnTo>
                  <a:lnTo>
                    <a:pt x="2344" y="168"/>
                  </a:lnTo>
                  <a:lnTo>
                    <a:pt x="2302" y="84"/>
                  </a:lnTo>
                  <a:lnTo>
                    <a:pt x="2218" y="1"/>
                  </a:lnTo>
                  <a:lnTo>
                    <a:pt x="2197" y="105"/>
                  </a:lnTo>
                  <a:lnTo>
                    <a:pt x="2113" y="126"/>
                  </a:lnTo>
                  <a:lnTo>
                    <a:pt x="196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8" name="Google Shape;3004;p82">
              <a:extLst>
                <a:ext uri="{FF2B5EF4-FFF2-40B4-BE49-F238E27FC236}">
                  <a16:creationId xmlns:a16="http://schemas.microsoft.com/office/drawing/2014/main" id="{B1D35262-D08C-BB56-00DA-EACCDED3D6BA}"/>
                </a:ext>
              </a:extLst>
            </p:cNvPr>
            <p:cNvSpPr/>
            <p:nvPr/>
          </p:nvSpPr>
          <p:spPr>
            <a:xfrm>
              <a:off x="3871910" y="2726065"/>
              <a:ext cx="33901" cy="23803"/>
            </a:xfrm>
            <a:custGeom>
              <a:avLst/>
              <a:gdLst/>
              <a:ahLst/>
              <a:cxnLst/>
              <a:rect l="l" t="t" r="r" b="b"/>
              <a:pathLst>
                <a:path w="2847" h="2093" extrusionOk="0">
                  <a:moveTo>
                    <a:pt x="1214" y="1"/>
                  </a:moveTo>
                  <a:lnTo>
                    <a:pt x="1110" y="22"/>
                  </a:lnTo>
                  <a:lnTo>
                    <a:pt x="963" y="105"/>
                  </a:lnTo>
                  <a:lnTo>
                    <a:pt x="900" y="63"/>
                  </a:lnTo>
                  <a:lnTo>
                    <a:pt x="754" y="63"/>
                  </a:lnTo>
                  <a:lnTo>
                    <a:pt x="545" y="22"/>
                  </a:lnTo>
                  <a:lnTo>
                    <a:pt x="315" y="105"/>
                  </a:lnTo>
                  <a:lnTo>
                    <a:pt x="126" y="231"/>
                  </a:lnTo>
                  <a:lnTo>
                    <a:pt x="105" y="377"/>
                  </a:lnTo>
                  <a:lnTo>
                    <a:pt x="1" y="398"/>
                  </a:lnTo>
                  <a:lnTo>
                    <a:pt x="1" y="586"/>
                  </a:lnTo>
                  <a:lnTo>
                    <a:pt x="63" y="712"/>
                  </a:lnTo>
                  <a:lnTo>
                    <a:pt x="1" y="796"/>
                  </a:lnTo>
                  <a:lnTo>
                    <a:pt x="22" y="817"/>
                  </a:lnTo>
                  <a:lnTo>
                    <a:pt x="231" y="754"/>
                  </a:lnTo>
                  <a:lnTo>
                    <a:pt x="398" y="1005"/>
                  </a:lnTo>
                  <a:lnTo>
                    <a:pt x="524" y="1047"/>
                  </a:lnTo>
                  <a:lnTo>
                    <a:pt x="733" y="1005"/>
                  </a:lnTo>
                  <a:lnTo>
                    <a:pt x="817" y="1047"/>
                  </a:lnTo>
                  <a:lnTo>
                    <a:pt x="838" y="1151"/>
                  </a:lnTo>
                  <a:lnTo>
                    <a:pt x="921" y="1172"/>
                  </a:lnTo>
                  <a:lnTo>
                    <a:pt x="963" y="1235"/>
                  </a:lnTo>
                  <a:lnTo>
                    <a:pt x="921" y="1340"/>
                  </a:lnTo>
                  <a:lnTo>
                    <a:pt x="921" y="1549"/>
                  </a:lnTo>
                  <a:lnTo>
                    <a:pt x="1047" y="1528"/>
                  </a:lnTo>
                  <a:lnTo>
                    <a:pt x="1172" y="1633"/>
                  </a:lnTo>
                  <a:lnTo>
                    <a:pt x="1256" y="1633"/>
                  </a:lnTo>
                  <a:lnTo>
                    <a:pt x="1319" y="1863"/>
                  </a:lnTo>
                  <a:lnTo>
                    <a:pt x="1319" y="1988"/>
                  </a:lnTo>
                  <a:lnTo>
                    <a:pt x="1361" y="2093"/>
                  </a:lnTo>
                  <a:lnTo>
                    <a:pt x="1486" y="2009"/>
                  </a:lnTo>
                  <a:lnTo>
                    <a:pt x="1696" y="1947"/>
                  </a:lnTo>
                  <a:lnTo>
                    <a:pt x="1863" y="2009"/>
                  </a:lnTo>
                  <a:lnTo>
                    <a:pt x="2009" y="1947"/>
                  </a:lnTo>
                  <a:lnTo>
                    <a:pt x="2114" y="1947"/>
                  </a:lnTo>
                  <a:lnTo>
                    <a:pt x="2051" y="1779"/>
                  </a:lnTo>
                  <a:lnTo>
                    <a:pt x="2219" y="1758"/>
                  </a:lnTo>
                  <a:lnTo>
                    <a:pt x="2281" y="1633"/>
                  </a:lnTo>
                  <a:lnTo>
                    <a:pt x="2386" y="1570"/>
                  </a:lnTo>
                  <a:lnTo>
                    <a:pt x="2407" y="1654"/>
                  </a:lnTo>
                  <a:lnTo>
                    <a:pt x="2532" y="1654"/>
                  </a:lnTo>
                  <a:lnTo>
                    <a:pt x="2532" y="1528"/>
                  </a:lnTo>
                  <a:lnTo>
                    <a:pt x="2386" y="1444"/>
                  </a:lnTo>
                  <a:lnTo>
                    <a:pt x="2428" y="1277"/>
                  </a:lnTo>
                  <a:lnTo>
                    <a:pt x="2512" y="1256"/>
                  </a:lnTo>
                  <a:lnTo>
                    <a:pt x="2616" y="1068"/>
                  </a:lnTo>
                  <a:lnTo>
                    <a:pt x="2825" y="963"/>
                  </a:lnTo>
                  <a:lnTo>
                    <a:pt x="2825" y="858"/>
                  </a:lnTo>
                  <a:lnTo>
                    <a:pt x="2721" y="817"/>
                  </a:lnTo>
                  <a:lnTo>
                    <a:pt x="2846" y="628"/>
                  </a:lnTo>
                  <a:lnTo>
                    <a:pt x="2804" y="607"/>
                  </a:lnTo>
                  <a:lnTo>
                    <a:pt x="2637" y="586"/>
                  </a:lnTo>
                  <a:lnTo>
                    <a:pt x="2512" y="398"/>
                  </a:lnTo>
                  <a:lnTo>
                    <a:pt x="2386" y="398"/>
                  </a:lnTo>
                  <a:lnTo>
                    <a:pt x="2219" y="210"/>
                  </a:lnTo>
                  <a:lnTo>
                    <a:pt x="2051" y="189"/>
                  </a:lnTo>
                  <a:lnTo>
                    <a:pt x="1842" y="84"/>
                  </a:lnTo>
                  <a:lnTo>
                    <a:pt x="1654" y="210"/>
                  </a:lnTo>
                  <a:lnTo>
                    <a:pt x="1591" y="189"/>
                  </a:lnTo>
                  <a:lnTo>
                    <a:pt x="1423" y="189"/>
                  </a:lnTo>
                  <a:lnTo>
                    <a:pt x="1340" y="84"/>
                  </a:lnTo>
                  <a:lnTo>
                    <a:pt x="1235" y="84"/>
                  </a:lnTo>
                  <a:lnTo>
                    <a:pt x="121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9" name="Google Shape;3005;p82">
              <a:extLst>
                <a:ext uri="{FF2B5EF4-FFF2-40B4-BE49-F238E27FC236}">
                  <a16:creationId xmlns:a16="http://schemas.microsoft.com/office/drawing/2014/main" id="{92F10C11-7B3E-52A8-39A7-9AFBD296877D}"/>
                </a:ext>
              </a:extLst>
            </p:cNvPr>
            <p:cNvSpPr/>
            <p:nvPr/>
          </p:nvSpPr>
          <p:spPr>
            <a:xfrm>
              <a:off x="3888104" y="2727737"/>
              <a:ext cx="57573" cy="42601"/>
            </a:xfrm>
            <a:custGeom>
              <a:avLst/>
              <a:gdLst/>
              <a:ahLst/>
              <a:cxnLst/>
              <a:rect l="l" t="t" r="r" b="b"/>
              <a:pathLst>
                <a:path w="4835" h="3746" extrusionOk="0">
                  <a:moveTo>
                    <a:pt x="2470" y="0"/>
                  </a:moveTo>
                  <a:lnTo>
                    <a:pt x="2323" y="84"/>
                  </a:lnTo>
                  <a:lnTo>
                    <a:pt x="2219" y="42"/>
                  </a:lnTo>
                  <a:lnTo>
                    <a:pt x="2093" y="63"/>
                  </a:lnTo>
                  <a:lnTo>
                    <a:pt x="2051" y="167"/>
                  </a:lnTo>
                  <a:lnTo>
                    <a:pt x="1947" y="230"/>
                  </a:lnTo>
                  <a:lnTo>
                    <a:pt x="1905" y="377"/>
                  </a:lnTo>
                  <a:lnTo>
                    <a:pt x="1675" y="398"/>
                  </a:lnTo>
                  <a:lnTo>
                    <a:pt x="1486" y="481"/>
                  </a:lnTo>
                  <a:lnTo>
                    <a:pt x="1361" y="670"/>
                  </a:lnTo>
                  <a:lnTo>
                    <a:pt x="1465" y="711"/>
                  </a:lnTo>
                  <a:lnTo>
                    <a:pt x="1465" y="816"/>
                  </a:lnTo>
                  <a:lnTo>
                    <a:pt x="1256" y="921"/>
                  </a:lnTo>
                  <a:lnTo>
                    <a:pt x="1152" y="1109"/>
                  </a:lnTo>
                  <a:lnTo>
                    <a:pt x="1068" y="1130"/>
                  </a:lnTo>
                  <a:lnTo>
                    <a:pt x="1026" y="1297"/>
                  </a:lnTo>
                  <a:lnTo>
                    <a:pt x="1172" y="1381"/>
                  </a:lnTo>
                  <a:lnTo>
                    <a:pt x="1172" y="1507"/>
                  </a:lnTo>
                  <a:lnTo>
                    <a:pt x="1047" y="1507"/>
                  </a:lnTo>
                  <a:lnTo>
                    <a:pt x="1026" y="1423"/>
                  </a:lnTo>
                  <a:lnTo>
                    <a:pt x="921" y="1486"/>
                  </a:lnTo>
                  <a:lnTo>
                    <a:pt x="859" y="1611"/>
                  </a:lnTo>
                  <a:lnTo>
                    <a:pt x="691" y="1632"/>
                  </a:lnTo>
                  <a:lnTo>
                    <a:pt x="754" y="1800"/>
                  </a:lnTo>
                  <a:lnTo>
                    <a:pt x="649" y="1800"/>
                  </a:lnTo>
                  <a:lnTo>
                    <a:pt x="503" y="1862"/>
                  </a:lnTo>
                  <a:lnTo>
                    <a:pt x="336" y="1800"/>
                  </a:lnTo>
                  <a:lnTo>
                    <a:pt x="126" y="1862"/>
                  </a:lnTo>
                  <a:lnTo>
                    <a:pt x="1" y="1946"/>
                  </a:lnTo>
                  <a:lnTo>
                    <a:pt x="22" y="2009"/>
                  </a:lnTo>
                  <a:lnTo>
                    <a:pt x="126" y="2260"/>
                  </a:lnTo>
                  <a:lnTo>
                    <a:pt x="210" y="2385"/>
                  </a:lnTo>
                  <a:lnTo>
                    <a:pt x="231" y="2532"/>
                  </a:lnTo>
                  <a:lnTo>
                    <a:pt x="294" y="2574"/>
                  </a:lnTo>
                  <a:lnTo>
                    <a:pt x="294" y="2950"/>
                  </a:lnTo>
                  <a:lnTo>
                    <a:pt x="189" y="2992"/>
                  </a:lnTo>
                  <a:lnTo>
                    <a:pt x="105" y="3118"/>
                  </a:lnTo>
                  <a:lnTo>
                    <a:pt x="126" y="3306"/>
                  </a:lnTo>
                  <a:lnTo>
                    <a:pt x="273" y="3494"/>
                  </a:lnTo>
                  <a:lnTo>
                    <a:pt x="273" y="3536"/>
                  </a:lnTo>
                  <a:lnTo>
                    <a:pt x="336" y="3536"/>
                  </a:lnTo>
                  <a:lnTo>
                    <a:pt x="524" y="3620"/>
                  </a:lnTo>
                  <a:lnTo>
                    <a:pt x="628" y="3578"/>
                  </a:lnTo>
                  <a:lnTo>
                    <a:pt x="1047" y="3515"/>
                  </a:lnTo>
                  <a:lnTo>
                    <a:pt x="1235" y="3515"/>
                  </a:lnTo>
                  <a:lnTo>
                    <a:pt x="1340" y="3411"/>
                  </a:lnTo>
                  <a:lnTo>
                    <a:pt x="1424" y="3411"/>
                  </a:lnTo>
                  <a:lnTo>
                    <a:pt x="1549" y="3494"/>
                  </a:lnTo>
                  <a:lnTo>
                    <a:pt x="1884" y="3536"/>
                  </a:lnTo>
                  <a:lnTo>
                    <a:pt x="2009" y="3620"/>
                  </a:lnTo>
                  <a:lnTo>
                    <a:pt x="2051" y="3683"/>
                  </a:lnTo>
                  <a:lnTo>
                    <a:pt x="2260" y="3599"/>
                  </a:lnTo>
                  <a:lnTo>
                    <a:pt x="2365" y="3683"/>
                  </a:lnTo>
                  <a:lnTo>
                    <a:pt x="2428" y="3683"/>
                  </a:lnTo>
                  <a:lnTo>
                    <a:pt x="2470" y="3620"/>
                  </a:lnTo>
                  <a:lnTo>
                    <a:pt x="2637" y="3641"/>
                  </a:lnTo>
                  <a:lnTo>
                    <a:pt x="2721" y="3704"/>
                  </a:lnTo>
                  <a:lnTo>
                    <a:pt x="2909" y="3599"/>
                  </a:lnTo>
                  <a:lnTo>
                    <a:pt x="3056" y="3599"/>
                  </a:lnTo>
                  <a:lnTo>
                    <a:pt x="3097" y="3724"/>
                  </a:lnTo>
                  <a:lnTo>
                    <a:pt x="3202" y="3745"/>
                  </a:lnTo>
                  <a:lnTo>
                    <a:pt x="3307" y="3620"/>
                  </a:lnTo>
                  <a:lnTo>
                    <a:pt x="3411" y="3599"/>
                  </a:lnTo>
                  <a:lnTo>
                    <a:pt x="3516" y="3683"/>
                  </a:lnTo>
                  <a:lnTo>
                    <a:pt x="3662" y="3620"/>
                  </a:lnTo>
                  <a:lnTo>
                    <a:pt x="3767" y="3704"/>
                  </a:lnTo>
                  <a:lnTo>
                    <a:pt x="3893" y="3704"/>
                  </a:lnTo>
                  <a:lnTo>
                    <a:pt x="3893" y="3494"/>
                  </a:lnTo>
                  <a:lnTo>
                    <a:pt x="3997" y="3285"/>
                  </a:lnTo>
                  <a:lnTo>
                    <a:pt x="4165" y="3264"/>
                  </a:lnTo>
                  <a:lnTo>
                    <a:pt x="4395" y="3201"/>
                  </a:lnTo>
                  <a:lnTo>
                    <a:pt x="4416" y="3201"/>
                  </a:lnTo>
                  <a:lnTo>
                    <a:pt x="4416" y="3055"/>
                  </a:lnTo>
                  <a:lnTo>
                    <a:pt x="4290" y="2908"/>
                  </a:lnTo>
                  <a:lnTo>
                    <a:pt x="4311" y="2762"/>
                  </a:lnTo>
                  <a:lnTo>
                    <a:pt x="4185" y="2574"/>
                  </a:lnTo>
                  <a:lnTo>
                    <a:pt x="4185" y="2427"/>
                  </a:lnTo>
                  <a:lnTo>
                    <a:pt x="4248" y="2344"/>
                  </a:lnTo>
                  <a:lnTo>
                    <a:pt x="4374" y="2448"/>
                  </a:lnTo>
                  <a:lnTo>
                    <a:pt x="4667" y="2427"/>
                  </a:lnTo>
                  <a:lnTo>
                    <a:pt x="4771" y="2218"/>
                  </a:lnTo>
                  <a:lnTo>
                    <a:pt x="4834" y="2155"/>
                  </a:lnTo>
                  <a:lnTo>
                    <a:pt x="4688" y="2051"/>
                  </a:lnTo>
                  <a:lnTo>
                    <a:pt x="4688" y="1946"/>
                  </a:lnTo>
                  <a:lnTo>
                    <a:pt x="4457" y="1758"/>
                  </a:lnTo>
                  <a:lnTo>
                    <a:pt x="4269" y="1716"/>
                  </a:lnTo>
                  <a:lnTo>
                    <a:pt x="4206" y="1527"/>
                  </a:lnTo>
                  <a:lnTo>
                    <a:pt x="4102" y="1423"/>
                  </a:lnTo>
                  <a:lnTo>
                    <a:pt x="3955" y="1214"/>
                  </a:lnTo>
                  <a:lnTo>
                    <a:pt x="3872" y="1046"/>
                  </a:lnTo>
                  <a:lnTo>
                    <a:pt x="3746" y="921"/>
                  </a:lnTo>
                  <a:lnTo>
                    <a:pt x="3746" y="753"/>
                  </a:lnTo>
                  <a:lnTo>
                    <a:pt x="3662" y="649"/>
                  </a:lnTo>
                  <a:lnTo>
                    <a:pt x="3683" y="481"/>
                  </a:lnTo>
                  <a:lnTo>
                    <a:pt x="3662" y="356"/>
                  </a:lnTo>
                  <a:lnTo>
                    <a:pt x="3411" y="272"/>
                  </a:lnTo>
                  <a:lnTo>
                    <a:pt x="3328" y="272"/>
                  </a:lnTo>
                  <a:lnTo>
                    <a:pt x="3265" y="167"/>
                  </a:lnTo>
                  <a:lnTo>
                    <a:pt x="3097" y="230"/>
                  </a:lnTo>
                  <a:lnTo>
                    <a:pt x="2930" y="356"/>
                  </a:lnTo>
                  <a:lnTo>
                    <a:pt x="2825" y="147"/>
                  </a:lnTo>
                  <a:lnTo>
                    <a:pt x="2721" y="147"/>
                  </a:lnTo>
                  <a:lnTo>
                    <a:pt x="2574" y="188"/>
                  </a:lnTo>
                  <a:lnTo>
                    <a:pt x="247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0" name="Google Shape;3006;p82">
              <a:extLst>
                <a:ext uri="{FF2B5EF4-FFF2-40B4-BE49-F238E27FC236}">
                  <a16:creationId xmlns:a16="http://schemas.microsoft.com/office/drawing/2014/main" id="{B2AF2113-C1D3-FFDD-4FF1-EBC6260A1493}"/>
                </a:ext>
              </a:extLst>
            </p:cNvPr>
            <p:cNvSpPr/>
            <p:nvPr/>
          </p:nvSpPr>
          <p:spPr>
            <a:xfrm>
              <a:off x="3848488" y="2796972"/>
              <a:ext cx="39628" cy="24519"/>
            </a:xfrm>
            <a:custGeom>
              <a:avLst/>
              <a:gdLst/>
              <a:ahLst/>
              <a:cxnLst/>
              <a:rect l="l" t="t" r="r" b="b"/>
              <a:pathLst>
                <a:path w="3328" h="2156" extrusionOk="0">
                  <a:moveTo>
                    <a:pt x="2993" y="1"/>
                  </a:moveTo>
                  <a:lnTo>
                    <a:pt x="2867" y="64"/>
                  </a:lnTo>
                  <a:lnTo>
                    <a:pt x="2679" y="43"/>
                  </a:lnTo>
                  <a:lnTo>
                    <a:pt x="2449" y="43"/>
                  </a:lnTo>
                  <a:lnTo>
                    <a:pt x="2302" y="22"/>
                  </a:lnTo>
                  <a:lnTo>
                    <a:pt x="2135" y="43"/>
                  </a:lnTo>
                  <a:lnTo>
                    <a:pt x="2030" y="210"/>
                  </a:lnTo>
                  <a:lnTo>
                    <a:pt x="1926" y="273"/>
                  </a:lnTo>
                  <a:lnTo>
                    <a:pt x="1926" y="377"/>
                  </a:lnTo>
                  <a:lnTo>
                    <a:pt x="1758" y="210"/>
                  </a:lnTo>
                  <a:lnTo>
                    <a:pt x="1549" y="357"/>
                  </a:lnTo>
                  <a:lnTo>
                    <a:pt x="1403" y="419"/>
                  </a:lnTo>
                  <a:lnTo>
                    <a:pt x="1403" y="545"/>
                  </a:lnTo>
                  <a:lnTo>
                    <a:pt x="1089" y="566"/>
                  </a:lnTo>
                  <a:lnTo>
                    <a:pt x="880" y="629"/>
                  </a:lnTo>
                  <a:lnTo>
                    <a:pt x="691" y="587"/>
                  </a:lnTo>
                  <a:lnTo>
                    <a:pt x="294" y="357"/>
                  </a:lnTo>
                  <a:lnTo>
                    <a:pt x="294" y="440"/>
                  </a:lnTo>
                  <a:lnTo>
                    <a:pt x="315" y="566"/>
                  </a:lnTo>
                  <a:lnTo>
                    <a:pt x="294" y="670"/>
                  </a:lnTo>
                  <a:lnTo>
                    <a:pt x="64" y="670"/>
                  </a:lnTo>
                  <a:lnTo>
                    <a:pt x="43" y="733"/>
                  </a:lnTo>
                  <a:lnTo>
                    <a:pt x="147" y="838"/>
                  </a:lnTo>
                  <a:lnTo>
                    <a:pt x="85" y="984"/>
                  </a:lnTo>
                  <a:lnTo>
                    <a:pt x="64" y="1089"/>
                  </a:lnTo>
                  <a:lnTo>
                    <a:pt x="147" y="1193"/>
                  </a:lnTo>
                  <a:lnTo>
                    <a:pt x="43" y="1298"/>
                  </a:lnTo>
                  <a:lnTo>
                    <a:pt x="1" y="1298"/>
                  </a:lnTo>
                  <a:lnTo>
                    <a:pt x="168" y="1486"/>
                  </a:lnTo>
                  <a:lnTo>
                    <a:pt x="189" y="1675"/>
                  </a:lnTo>
                  <a:lnTo>
                    <a:pt x="273" y="1696"/>
                  </a:lnTo>
                  <a:lnTo>
                    <a:pt x="524" y="1905"/>
                  </a:lnTo>
                  <a:lnTo>
                    <a:pt x="629" y="1947"/>
                  </a:lnTo>
                  <a:lnTo>
                    <a:pt x="733" y="2030"/>
                  </a:lnTo>
                  <a:lnTo>
                    <a:pt x="1026" y="2093"/>
                  </a:lnTo>
                  <a:lnTo>
                    <a:pt x="1235" y="2156"/>
                  </a:lnTo>
                  <a:lnTo>
                    <a:pt x="1340" y="2030"/>
                  </a:lnTo>
                  <a:lnTo>
                    <a:pt x="1403" y="2051"/>
                  </a:lnTo>
                  <a:lnTo>
                    <a:pt x="1466" y="1989"/>
                  </a:lnTo>
                  <a:lnTo>
                    <a:pt x="1612" y="1926"/>
                  </a:lnTo>
                  <a:lnTo>
                    <a:pt x="1717" y="1926"/>
                  </a:lnTo>
                  <a:lnTo>
                    <a:pt x="1738" y="1884"/>
                  </a:lnTo>
                  <a:lnTo>
                    <a:pt x="1863" y="1779"/>
                  </a:lnTo>
                  <a:lnTo>
                    <a:pt x="1968" y="1800"/>
                  </a:lnTo>
                  <a:lnTo>
                    <a:pt x="2072" y="1821"/>
                  </a:lnTo>
                  <a:lnTo>
                    <a:pt x="2156" y="1842"/>
                  </a:lnTo>
                  <a:lnTo>
                    <a:pt x="2282" y="1717"/>
                  </a:lnTo>
                  <a:lnTo>
                    <a:pt x="2386" y="1696"/>
                  </a:lnTo>
                  <a:lnTo>
                    <a:pt x="2449" y="1591"/>
                  </a:lnTo>
                  <a:lnTo>
                    <a:pt x="2595" y="1612"/>
                  </a:lnTo>
                  <a:lnTo>
                    <a:pt x="2700" y="1507"/>
                  </a:lnTo>
                  <a:lnTo>
                    <a:pt x="2679" y="1403"/>
                  </a:lnTo>
                  <a:lnTo>
                    <a:pt x="2888" y="1089"/>
                  </a:lnTo>
                  <a:lnTo>
                    <a:pt x="3014" y="754"/>
                  </a:lnTo>
                  <a:lnTo>
                    <a:pt x="3118" y="524"/>
                  </a:lnTo>
                  <a:lnTo>
                    <a:pt x="3286" y="482"/>
                  </a:lnTo>
                  <a:lnTo>
                    <a:pt x="3328" y="357"/>
                  </a:lnTo>
                  <a:lnTo>
                    <a:pt x="3307" y="336"/>
                  </a:lnTo>
                  <a:lnTo>
                    <a:pt x="3286" y="231"/>
                  </a:lnTo>
                  <a:lnTo>
                    <a:pt x="3118" y="126"/>
                  </a:lnTo>
                  <a:lnTo>
                    <a:pt x="299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1" name="Google Shape;3007;p82">
              <a:extLst>
                <a:ext uri="{FF2B5EF4-FFF2-40B4-BE49-F238E27FC236}">
                  <a16:creationId xmlns:a16="http://schemas.microsoft.com/office/drawing/2014/main" id="{566D2232-4FE0-8D79-5886-17BF503B5F71}"/>
                </a:ext>
              </a:extLst>
            </p:cNvPr>
            <p:cNvSpPr/>
            <p:nvPr/>
          </p:nvSpPr>
          <p:spPr>
            <a:xfrm>
              <a:off x="3851727" y="2789842"/>
              <a:ext cx="34151" cy="14284"/>
            </a:xfrm>
            <a:custGeom>
              <a:avLst/>
              <a:gdLst/>
              <a:ahLst/>
              <a:cxnLst/>
              <a:rect l="l" t="t" r="r" b="b"/>
              <a:pathLst>
                <a:path w="2868" h="1256" extrusionOk="0">
                  <a:moveTo>
                    <a:pt x="2240" y="0"/>
                  </a:moveTo>
                  <a:lnTo>
                    <a:pt x="2177" y="21"/>
                  </a:lnTo>
                  <a:lnTo>
                    <a:pt x="2093" y="105"/>
                  </a:lnTo>
                  <a:lnTo>
                    <a:pt x="2010" y="42"/>
                  </a:lnTo>
                  <a:lnTo>
                    <a:pt x="1884" y="42"/>
                  </a:lnTo>
                  <a:lnTo>
                    <a:pt x="1779" y="21"/>
                  </a:lnTo>
                  <a:lnTo>
                    <a:pt x="1696" y="42"/>
                  </a:lnTo>
                  <a:lnTo>
                    <a:pt x="1612" y="147"/>
                  </a:lnTo>
                  <a:lnTo>
                    <a:pt x="1507" y="168"/>
                  </a:lnTo>
                  <a:lnTo>
                    <a:pt x="1486" y="147"/>
                  </a:lnTo>
                  <a:lnTo>
                    <a:pt x="1235" y="126"/>
                  </a:lnTo>
                  <a:lnTo>
                    <a:pt x="1089" y="230"/>
                  </a:lnTo>
                  <a:lnTo>
                    <a:pt x="942" y="251"/>
                  </a:lnTo>
                  <a:lnTo>
                    <a:pt x="775" y="419"/>
                  </a:lnTo>
                  <a:lnTo>
                    <a:pt x="566" y="440"/>
                  </a:lnTo>
                  <a:lnTo>
                    <a:pt x="336" y="523"/>
                  </a:lnTo>
                  <a:lnTo>
                    <a:pt x="294" y="460"/>
                  </a:lnTo>
                  <a:lnTo>
                    <a:pt x="147" y="481"/>
                  </a:lnTo>
                  <a:lnTo>
                    <a:pt x="22" y="565"/>
                  </a:lnTo>
                  <a:lnTo>
                    <a:pt x="1" y="565"/>
                  </a:lnTo>
                  <a:lnTo>
                    <a:pt x="1" y="753"/>
                  </a:lnTo>
                  <a:lnTo>
                    <a:pt x="22" y="984"/>
                  </a:lnTo>
                  <a:lnTo>
                    <a:pt x="419" y="1214"/>
                  </a:lnTo>
                  <a:lnTo>
                    <a:pt x="608" y="1256"/>
                  </a:lnTo>
                  <a:lnTo>
                    <a:pt x="817" y="1193"/>
                  </a:lnTo>
                  <a:lnTo>
                    <a:pt x="1131" y="1172"/>
                  </a:lnTo>
                  <a:lnTo>
                    <a:pt x="1131" y="1046"/>
                  </a:lnTo>
                  <a:lnTo>
                    <a:pt x="1277" y="984"/>
                  </a:lnTo>
                  <a:lnTo>
                    <a:pt x="1486" y="837"/>
                  </a:lnTo>
                  <a:lnTo>
                    <a:pt x="1654" y="1004"/>
                  </a:lnTo>
                  <a:lnTo>
                    <a:pt x="1654" y="900"/>
                  </a:lnTo>
                  <a:lnTo>
                    <a:pt x="1758" y="837"/>
                  </a:lnTo>
                  <a:lnTo>
                    <a:pt x="1863" y="670"/>
                  </a:lnTo>
                  <a:lnTo>
                    <a:pt x="2030" y="649"/>
                  </a:lnTo>
                  <a:lnTo>
                    <a:pt x="2177" y="670"/>
                  </a:lnTo>
                  <a:lnTo>
                    <a:pt x="2407" y="670"/>
                  </a:lnTo>
                  <a:lnTo>
                    <a:pt x="2595" y="691"/>
                  </a:lnTo>
                  <a:lnTo>
                    <a:pt x="2742" y="628"/>
                  </a:lnTo>
                  <a:lnTo>
                    <a:pt x="2763" y="419"/>
                  </a:lnTo>
                  <a:lnTo>
                    <a:pt x="2867" y="147"/>
                  </a:lnTo>
                  <a:lnTo>
                    <a:pt x="2637" y="21"/>
                  </a:lnTo>
                  <a:lnTo>
                    <a:pt x="2407" y="21"/>
                  </a:lnTo>
                  <a:lnTo>
                    <a:pt x="2344" y="42"/>
                  </a:lnTo>
                  <a:lnTo>
                    <a:pt x="224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2" name="Google Shape;3008;p82">
              <a:extLst>
                <a:ext uri="{FF2B5EF4-FFF2-40B4-BE49-F238E27FC236}">
                  <a16:creationId xmlns:a16="http://schemas.microsoft.com/office/drawing/2014/main" id="{EDD3B796-80DC-BBB4-2B37-1CAB1015BA6F}"/>
                </a:ext>
              </a:extLst>
            </p:cNvPr>
            <p:cNvSpPr/>
            <p:nvPr/>
          </p:nvSpPr>
          <p:spPr>
            <a:xfrm>
              <a:off x="3869672" y="2845760"/>
              <a:ext cx="12967" cy="23803"/>
            </a:xfrm>
            <a:custGeom>
              <a:avLst/>
              <a:gdLst/>
              <a:ahLst/>
              <a:cxnLst/>
              <a:rect l="l" t="t" r="r" b="b"/>
              <a:pathLst>
                <a:path w="1089" h="2093" extrusionOk="0">
                  <a:moveTo>
                    <a:pt x="419" y="0"/>
                  </a:moveTo>
                  <a:lnTo>
                    <a:pt x="314" y="126"/>
                  </a:lnTo>
                  <a:lnTo>
                    <a:pt x="272" y="21"/>
                  </a:lnTo>
                  <a:lnTo>
                    <a:pt x="210" y="21"/>
                  </a:lnTo>
                  <a:lnTo>
                    <a:pt x="84" y="147"/>
                  </a:lnTo>
                  <a:lnTo>
                    <a:pt x="0" y="314"/>
                  </a:lnTo>
                  <a:lnTo>
                    <a:pt x="0" y="544"/>
                  </a:lnTo>
                  <a:lnTo>
                    <a:pt x="189" y="628"/>
                  </a:lnTo>
                  <a:lnTo>
                    <a:pt x="168" y="691"/>
                  </a:lnTo>
                  <a:lnTo>
                    <a:pt x="105" y="733"/>
                  </a:lnTo>
                  <a:lnTo>
                    <a:pt x="63" y="984"/>
                  </a:lnTo>
                  <a:lnTo>
                    <a:pt x="105" y="1172"/>
                  </a:lnTo>
                  <a:lnTo>
                    <a:pt x="63" y="1277"/>
                  </a:lnTo>
                  <a:lnTo>
                    <a:pt x="63" y="1423"/>
                  </a:lnTo>
                  <a:lnTo>
                    <a:pt x="147" y="1528"/>
                  </a:lnTo>
                  <a:lnTo>
                    <a:pt x="84" y="1674"/>
                  </a:lnTo>
                  <a:lnTo>
                    <a:pt x="147" y="1716"/>
                  </a:lnTo>
                  <a:lnTo>
                    <a:pt x="377" y="1737"/>
                  </a:lnTo>
                  <a:lnTo>
                    <a:pt x="482" y="2009"/>
                  </a:lnTo>
                  <a:lnTo>
                    <a:pt x="565" y="2093"/>
                  </a:lnTo>
                  <a:lnTo>
                    <a:pt x="628" y="2030"/>
                  </a:lnTo>
                  <a:lnTo>
                    <a:pt x="712" y="1883"/>
                  </a:lnTo>
                  <a:lnTo>
                    <a:pt x="733" y="1737"/>
                  </a:lnTo>
                  <a:lnTo>
                    <a:pt x="942" y="1674"/>
                  </a:lnTo>
                  <a:lnTo>
                    <a:pt x="1047" y="1507"/>
                  </a:lnTo>
                  <a:lnTo>
                    <a:pt x="1088" y="1360"/>
                  </a:lnTo>
                  <a:lnTo>
                    <a:pt x="942" y="1256"/>
                  </a:lnTo>
                  <a:lnTo>
                    <a:pt x="900" y="1109"/>
                  </a:lnTo>
                  <a:lnTo>
                    <a:pt x="795" y="963"/>
                  </a:lnTo>
                  <a:lnTo>
                    <a:pt x="775" y="753"/>
                  </a:lnTo>
                  <a:lnTo>
                    <a:pt x="795" y="544"/>
                  </a:lnTo>
                  <a:lnTo>
                    <a:pt x="775" y="481"/>
                  </a:lnTo>
                  <a:lnTo>
                    <a:pt x="775" y="335"/>
                  </a:lnTo>
                  <a:lnTo>
                    <a:pt x="712" y="230"/>
                  </a:lnTo>
                  <a:lnTo>
                    <a:pt x="607" y="147"/>
                  </a:lnTo>
                  <a:lnTo>
                    <a:pt x="565" y="147"/>
                  </a:lnTo>
                  <a:lnTo>
                    <a:pt x="482" y="21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3" name="Google Shape;3009;p82">
              <a:extLst>
                <a:ext uri="{FF2B5EF4-FFF2-40B4-BE49-F238E27FC236}">
                  <a16:creationId xmlns:a16="http://schemas.microsoft.com/office/drawing/2014/main" id="{B898DD4E-6EA7-303D-9A70-689DDC56BBA4}"/>
                </a:ext>
              </a:extLst>
            </p:cNvPr>
            <p:cNvSpPr/>
            <p:nvPr/>
          </p:nvSpPr>
          <p:spPr>
            <a:xfrm>
              <a:off x="3863444" y="2836958"/>
              <a:ext cx="12467" cy="15000"/>
            </a:xfrm>
            <a:custGeom>
              <a:avLst/>
              <a:gdLst/>
              <a:ahLst/>
              <a:cxnLst/>
              <a:rect l="l" t="t" r="r" b="b"/>
              <a:pathLst>
                <a:path w="1047" h="1319" extrusionOk="0">
                  <a:moveTo>
                    <a:pt x="293" y="0"/>
                  </a:moveTo>
                  <a:lnTo>
                    <a:pt x="210" y="63"/>
                  </a:lnTo>
                  <a:lnTo>
                    <a:pt x="210" y="167"/>
                  </a:lnTo>
                  <a:lnTo>
                    <a:pt x="314" y="209"/>
                  </a:lnTo>
                  <a:lnTo>
                    <a:pt x="356" y="293"/>
                  </a:lnTo>
                  <a:lnTo>
                    <a:pt x="272" y="356"/>
                  </a:lnTo>
                  <a:lnTo>
                    <a:pt x="189" y="356"/>
                  </a:lnTo>
                  <a:lnTo>
                    <a:pt x="147" y="481"/>
                  </a:lnTo>
                  <a:lnTo>
                    <a:pt x="147" y="628"/>
                  </a:lnTo>
                  <a:lnTo>
                    <a:pt x="84" y="732"/>
                  </a:lnTo>
                  <a:lnTo>
                    <a:pt x="0" y="795"/>
                  </a:lnTo>
                  <a:lnTo>
                    <a:pt x="63" y="837"/>
                  </a:lnTo>
                  <a:lnTo>
                    <a:pt x="168" y="879"/>
                  </a:lnTo>
                  <a:lnTo>
                    <a:pt x="377" y="1151"/>
                  </a:lnTo>
                  <a:lnTo>
                    <a:pt x="398" y="1235"/>
                  </a:lnTo>
                  <a:lnTo>
                    <a:pt x="523" y="1318"/>
                  </a:lnTo>
                  <a:lnTo>
                    <a:pt x="523" y="1088"/>
                  </a:lnTo>
                  <a:lnTo>
                    <a:pt x="607" y="921"/>
                  </a:lnTo>
                  <a:lnTo>
                    <a:pt x="733" y="795"/>
                  </a:lnTo>
                  <a:lnTo>
                    <a:pt x="795" y="795"/>
                  </a:lnTo>
                  <a:lnTo>
                    <a:pt x="837" y="900"/>
                  </a:lnTo>
                  <a:lnTo>
                    <a:pt x="942" y="774"/>
                  </a:lnTo>
                  <a:lnTo>
                    <a:pt x="984" y="711"/>
                  </a:lnTo>
                  <a:lnTo>
                    <a:pt x="1046" y="628"/>
                  </a:lnTo>
                  <a:lnTo>
                    <a:pt x="1046" y="502"/>
                  </a:lnTo>
                  <a:lnTo>
                    <a:pt x="900" y="481"/>
                  </a:lnTo>
                  <a:lnTo>
                    <a:pt x="816" y="398"/>
                  </a:lnTo>
                  <a:lnTo>
                    <a:pt x="691" y="398"/>
                  </a:lnTo>
                  <a:lnTo>
                    <a:pt x="628" y="314"/>
                  </a:lnTo>
                  <a:lnTo>
                    <a:pt x="628" y="251"/>
                  </a:lnTo>
                  <a:lnTo>
                    <a:pt x="502" y="105"/>
                  </a:lnTo>
                  <a:lnTo>
                    <a:pt x="502" y="146"/>
                  </a:lnTo>
                  <a:lnTo>
                    <a:pt x="398" y="84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4" name="Google Shape;3010;p82">
              <a:extLst>
                <a:ext uri="{FF2B5EF4-FFF2-40B4-BE49-F238E27FC236}">
                  <a16:creationId xmlns:a16="http://schemas.microsoft.com/office/drawing/2014/main" id="{E990C4DE-1499-E823-1BC1-C28714EF9139}"/>
                </a:ext>
              </a:extLst>
            </p:cNvPr>
            <p:cNvSpPr/>
            <p:nvPr/>
          </p:nvSpPr>
          <p:spPr>
            <a:xfrm>
              <a:off x="3844761" y="2824346"/>
              <a:ext cx="25923" cy="21665"/>
            </a:xfrm>
            <a:custGeom>
              <a:avLst/>
              <a:gdLst/>
              <a:ahLst/>
              <a:cxnLst/>
              <a:rect l="l" t="t" r="r" b="b"/>
              <a:pathLst>
                <a:path w="2177" h="1905" extrusionOk="0">
                  <a:moveTo>
                    <a:pt x="105" y="0"/>
                  </a:moveTo>
                  <a:lnTo>
                    <a:pt x="63" y="42"/>
                  </a:lnTo>
                  <a:lnTo>
                    <a:pt x="63" y="167"/>
                  </a:lnTo>
                  <a:lnTo>
                    <a:pt x="0" y="230"/>
                  </a:lnTo>
                  <a:lnTo>
                    <a:pt x="42" y="314"/>
                  </a:lnTo>
                  <a:lnTo>
                    <a:pt x="84" y="314"/>
                  </a:lnTo>
                  <a:lnTo>
                    <a:pt x="209" y="439"/>
                  </a:lnTo>
                  <a:lnTo>
                    <a:pt x="251" y="544"/>
                  </a:lnTo>
                  <a:lnTo>
                    <a:pt x="314" y="649"/>
                  </a:lnTo>
                  <a:lnTo>
                    <a:pt x="272" y="670"/>
                  </a:lnTo>
                  <a:lnTo>
                    <a:pt x="293" y="753"/>
                  </a:lnTo>
                  <a:lnTo>
                    <a:pt x="774" y="1151"/>
                  </a:lnTo>
                  <a:lnTo>
                    <a:pt x="1151" y="1611"/>
                  </a:lnTo>
                  <a:lnTo>
                    <a:pt x="1109" y="1695"/>
                  </a:lnTo>
                  <a:lnTo>
                    <a:pt x="1193" y="1716"/>
                  </a:lnTo>
                  <a:lnTo>
                    <a:pt x="1402" y="1737"/>
                  </a:lnTo>
                  <a:lnTo>
                    <a:pt x="1465" y="1716"/>
                  </a:lnTo>
                  <a:lnTo>
                    <a:pt x="1569" y="1904"/>
                  </a:lnTo>
                  <a:lnTo>
                    <a:pt x="1653" y="1841"/>
                  </a:lnTo>
                  <a:lnTo>
                    <a:pt x="1716" y="1737"/>
                  </a:lnTo>
                  <a:lnTo>
                    <a:pt x="1716" y="1590"/>
                  </a:lnTo>
                  <a:lnTo>
                    <a:pt x="1758" y="1465"/>
                  </a:lnTo>
                  <a:lnTo>
                    <a:pt x="1841" y="1465"/>
                  </a:lnTo>
                  <a:lnTo>
                    <a:pt x="1925" y="1402"/>
                  </a:lnTo>
                  <a:lnTo>
                    <a:pt x="1883" y="1318"/>
                  </a:lnTo>
                  <a:lnTo>
                    <a:pt x="1779" y="1276"/>
                  </a:lnTo>
                  <a:lnTo>
                    <a:pt x="1779" y="1172"/>
                  </a:lnTo>
                  <a:lnTo>
                    <a:pt x="1862" y="1109"/>
                  </a:lnTo>
                  <a:lnTo>
                    <a:pt x="1967" y="1193"/>
                  </a:lnTo>
                  <a:lnTo>
                    <a:pt x="2071" y="1255"/>
                  </a:lnTo>
                  <a:lnTo>
                    <a:pt x="2134" y="1193"/>
                  </a:lnTo>
                  <a:lnTo>
                    <a:pt x="1988" y="1046"/>
                  </a:lnTo>
                  <a:lnTo>
                    <a:pt x="1988" y="900"/>
                  </a:lnTo>
                  <a:lnTo>
                    <a:pt x="2051" y="879"/>
                  </a:lnTo>
                  <a:lnTo>
                    <a:pt x="2155" y="942"/>
                  </a:lnTo>
                  <a:lnTo>
                    <a:pt x="2176" y="858"/>
                  </a:lnTo>
                  <a:lnTo>
                    <a:pt x="2134" y="795"/>
                  </a:lnTo>
                  <a:lnTo>
                    <a:pt x="2030" y="774"/>
                  </a:lnTo>
                  <a:lnTo>
                    <a:pt x="1862" y="649"/>
                  </a:lnTo>
                  <a:lnTo>
                    <a:pt x="1862" y="565"/>
                  </a:lnTo>
                  <a:lnTo>
                    <a:pt x="1967" y="419"/>
                  </a:lnTo>
                  <a:lnTo>
                    <a:pt x="1988" y="251"/>
                  </a:lnTo>
                  <a:lnTo>
                    <a:pt x="1925" y="251"/>
                  </a:lnTo>
                  <a:lnTo>
                    <a:pt x="1862" y="272"/>
                  </a:lnTo>
                  <a:lnTo>
                    <a:pt x="1820" y="230"/>
                  </a:lnTo>
                  <a:lnTo>
                    <a:pt x="1653" y="230"/>
                  </a:lnTo>
                  <a:lnTo>
                    <a:pt x="1548" y="126"/>
                  </a:lnTo>
                  <a:lnTo>
                    <a:pt x="1465" y="147"/>
                  </a:lnTo>
                  <a:lnTo>
                    <a:pt x="1339" y="105"/>
                  </a:lnTo>
                  <a:lnTo>
                    <a:pt x="1214" y="126"/>
                  </a:lnTo>
                  <a:lnTo>
                    <a:pt x="1193" y="63"/>
                  </a:lnTo>
                  <a:lnTo>
                    <a:pt x="1088" y="126"/>
                  </a:lnTo>
                  <a:lnTo>
                    <a:pt x="942" y="63"/>
                  </a:lnTo>
                  <a:lnTo>
                    <a:pt x="900" y="126"/>
                  </a:lnTo>
                  <a:lnTo>
                    <a:pt x="837" y="21"/>
                  </a:lnTo>
                  <a:lnTo>
                    <a:pt x="732" y="0"/>
                  </a:lnTo>
                  <a:lnTo>
                    <a:pt x="690" y="42"/>
                  </a:lnTo>
                  <a:lnTo>
                    <a:pt x="607" y="0"/>
                  </a:lnTo>
                  <a:lnTo>
                    <a:pt x="565" y="63"/>
                  </a:lnTo>
                  <a:lnTo>
                    <a:pt x="481" y="42"/>
                  </a:lnTo>
                  <a:lnTo>
                    <a:pt x="377" y="63"/>
                  </a:lnTo>
                  <a:lnTo>
                    <a:pt x="377" y="147"/>
                  </a:lnTo>
                  <a:lnTo>
                    <a:pt x="293" y="167"/>
                  </a:lnTo>
                  <a:lnTo>
                    <a:pt x="251" y="105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5" name="Google Shape;3011;p82">
              <a:extLst>
                <a:ext uri="{FF2B5EF4-FFF2-40B4-BE49-F238E27FC236}">
                  <a16:creationId xmlns:a16="http://schemas.microsoft.com/office/drawing/2014/main" id="{D8F70F0C-BD6D-C2B0-7A14-A54BB76A15C4}"/>
                </a:ext>
              </a:extLst>
            </p:cNvPr>
            <p:cNvSpPr/>
            <p:nvPr/>
          </p:nvSpPr>
          <p:spPr>
            <a:xfrm>
              <a:off x="3830555" y="2811734"/>
              <a:ext cx="20195" cy="12146"/>
            </a:xfrm>
            <a:custGeom>
              <a:avLst/>
              <a:gdLst/>
              <a:ahLst/>
              <a:cxnLst/>
              <a:rect l="l" t="t" r="r" b="b"/>
              <a:pathLst>
                <a:path w="1696" h="1068" extrusionOk="0">
                  <a:moveTo>
                    <a:pt x="1507" y="0"/>
                  </a:moveTo>
                  <a:lnTo>
                    <a:pt x="1381" y="63"/>
                  </a:lnTo>
                  <a:lnTo>
                    <a:pt x="1130" y="209"/>
                  </a:lnTo>
                  <a:lnTo>
                    <a:pt x="1067" y="188"/>
                  </a:lnTo>
                  <a:lnTo>
                    <a:pt x="984" y="209"/>
                  </a:lnTo>
                  <a:lnTo>
                    <a:pt x="858" y="272"/>
                  </a:lnTo>
                  <a:lnTo>
                    <a:pt x="733" y="272"/>
                  </a:lnTo>
                  <a:lnTo>
                    <a:pt x="607" y="314"/>
                  </a:lnTo>
                  <a:lnTo>
                    <a:pt x="523" y="230"/>
                  </a:lnTo>
                  <a:lnTo>
                    <a:pt x="251" y="230"/>
                  </a:lnTo>
                  <a:lnTo>
                    <a:pt x="147" y="209"/>
                  </a:lnTo>
                  <a:lnTo>
                    <a:pt x="21" y="419"/>
                  </a:lnTo>
                  <a:lnTo>
                    <a:pt x="84" y="502"/>
                  </a:lnTo>
                  <a:lnTo>
                    <a:pt x="0" y="628"/>
                  </a:lnTo>
                  <a:lnTo>
                    <a:pt x="21" y="816"/>
                  </a:lnTo>
                  <a:lnTo>
                    <a:pt x="42" y="816"/>
                  </a:lnTo>
                  <a:lnTo>
                    <a:pt x="147" y="858"/>
                  </a:lnTo>
                  <a:lnTo>
                    <a:pt x="147" y="942"/>
                  </a:lnTo>
                  <a:lnTo>
                    <a:pt x="42" y="963"/>
                  </a:lnTo>
                  <a:lnTo>
                    <a:pt x="42" y="1067"/>
                  </a:lnTo>
                  <a:lnTo>
                    <a:pt x="251" y="1067"/>
                  </a:lnTo>
                  <a:lnTo>
                    <a:pt x="398" y="963"/>
                  </a:lnTo>
                  <a:lnTo>
                    <a:pt x="523" y="921"/>
                  </a:lnTo>
                  <a:lnTo>
                    <a:pt x="733" y="1025"/>
                  </a:lnTo>
                  <a:lnTo>
                    <a:pt x="858" y="1025"/>
                  </a:lnTo>
                  <a:lnTo>
                    <a:pt x="879" y="816"/>
                  </a:lnTo>
                  <a:lnTo>
                    <a:pt x="1067" y="732"/>
                  </a:lnTo>
                  <a:lnTo>
                    <a:pt x="1088" y="586"/>
                  </a:lnTo>
                  <a:lnTo>
                    <a:pt x="1444" y="398"/>
                  </a:lnTo>
                  <a:lnTo>
                    <a:pt x="1695" y="398"/>
                  </a:lnTo>
                  <a:lnTo>
                    <a:pt x="1674" y="188"/>
                  </a:lnTo>
                  <a:lnTo>
                    <a:pt x="15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6" name="Google Shape;3012;p82">
              <a:extLst>
                <a:ext uri="{FF2B5EF4-FFF2-40B4-BE49-F238E27FC236}">
                  <a16:creationId xmlns:a16="http://schemas.microsoft.com/office/drawing/2014/main" id="{8D9D3D63-1D8F-C9DF-7E03-4D3D9C7029D2}"/>
                </a:ext>
              </a:extLst>
            </p:cNvPr>
            <p:cNvSpPr/>
            <p:nvPr/>
          </p:nvSpPr>
          <p:spPr>
            <a:xfrm>
              <a:off x="3804645" y="2793401"/>
              <a:ext cx="47594" cy="21903"/>
            </a:xfrm>
            <a:custGeom>
              <a:avLst/>
              <a:gdLst/>
              <a:ahLst/>
              <a:cxnLst/>
              <a:rect l="l" t="t" r="r" b="b"/>
              <a:pathLst>
                <a:path w="3997" h="1926" extrusionOk="0">
                  <a:moveTo>
                    <a:pt x="2846" y="1"/>
                  </a:moveTo>
                  <a:lnTo>
                    <a:pt x="2804" y="106"/>
                  </a:lnTo>
                  <a:lnTo>
                    <a:pt x="2741" y="147"/>
                  </a:lnTo>
                  <a:lnTo>
                    <a:pt x="2720" y="252"/>
                  </a:lnTo>
                  <a:lnTo>
                    <a:pt x="2574" y="252"/>
                  </a:lnTo>
                  <a:lnTo>
                    <a:pt x="2511" y="315"/>
                  </a:lnTo>
                  <a:lnTo>
                    <a:pt x="2218" y="147"/>
                  </a:lnTo>
                  <a:lnTo>
                    <a:pt x="2155" y="147"/>
                  </a:lnTo>
                  <a:lnTo>
                    <a:pt x="2114" y="252"/>
                  </a:lnTo>
                  <a:lnTo>
                    <a:pt x="2114" y="357"/>
                  </a:lnTo>
                  <a:lnTo>
                    <a:pt x="2051" y="357"/>
                  </a:lnTo>
                  <a:lnTo>
                    <a:pt x="1967" y="461"/>
                  </a:lnTo>
                  <a:lnTo>
                    <a:pt x="1842" y="545"/>
                  </a:lnTo>
                  <a:lnTo>
                    <a:pt x="1674" y="733"/>
                  </a:lnTo>
                  <a:lnTo>
                    <a:pt x="1674" y="796"/>
                  </a:lnTo>
                  <a:lnTo>
                    <a:pt x="1842" y="880"/>
                  </a:lnTo>
                  <a:lnTo>
                    <a:pt x="1863" y="984"/>
                  </a:lnTo>
                  <a:lnTo>
                    <a:pt x="1779" y="1047"/>
                  </a:lnTo>
                  <a:lnTo>
                    <a:pt x="1653" y="963"/>
                  </a:lnTo>
                  <a:lnTo>
                    <a:pt x="1528" y="984"/>
                  </a:lnTo>
                  <a:lnTo>
                    <a:pt x="1381" y="963"/>
                  </a:lnTo>
                  <a:lnTo>
                    <a:pt x="1319" y="963"/>
                  </a:lnTo>
                  <a:lnTo>
                    <a:pt x="1130" y="1089"/>
                  </a:lnTo>
                  <a:lnTo>
                    <a:pt x="1026" y="1110"/>
                  </a:lnTo>
                  <a:lnTo>
                    <a:pt x="942" y="1089"/>
                  </a:lnTo>
                  <a:lnTo>
                    <a:pt x="837" y="1110"/>
                  </a:lnTo>
                  <a:lnTo>
                    <a:pt x="754" y="1047"/>
                  </a:lnTo>
                  <a:lnTo>
                    <a:pt x="440" y="1047"/>
                  </a:lnTo>
                  <a:lnTo>
                    <a:pt x="440" y="1110"/>
                  </a:lnTo>
                  <a:lnTo>
                    <a:pt x="419" y="1173"/>
                  </a:lnTo>
                  <a:lnTo>
                    <a:pt x="272" y="1152"/>
                  </a:lnTo>
                  <a:lnTo>
                    <a:pt x="189" y="1047"/>
                  </a:lnTo>
                  <a:lnTo>
                    <a:pt x="84" y="1089"/>
                  </a:lnTo>
                  <a:lnTo>
                    <a:pt x="21" y="1110"/>
                  </a:lnTo>
                  <a:lnTo>
                    <a:pt x="0" y="1110"/>
                  </a:lnTo>
                  <a:lnTo>
                    <a:pt x="63" y="1173"/>
                  </a:lnTo>
                  <a:lnTo>
                    <a:pt x="63" y="1256"/>
                  </a:lnTo>
                  <a:lnTo>
                    <a:pt x="105" y="1298"/>
                  </a:lnTo>
                  <a:lnTo>
                    <a:pt x="105" y="1403"/>
                  </a:lnTo>
                  <a:lnTo>
                    <a:pt x="210" y="1403"/>
                  </a:lnTo>
                  <a:lnTo>
                    <a:pt x="293" y="1382"/>
                  </a:lnTo>
                  <a:lnTo>
                    <a:pt x="398" y="1507"/>
                  </a:lnTo>
                  <a:lnTo>
                    <a:pt x="502" y="1403"/>
                  </a:lnTo>
                  <a:lnTo>
                    <a:pt x="586" y="1403"/>
                  </a:lnTo>
                  <a:lnTo>
                    <a:pt x="628" y="1507"/>
                  </a:lnTo>
                  <a:lnTo>
                    <a:pt x="837" y="1591"/>
                  </a:lnTo>
                  <a:lnTo>
                    <a:pt x="1130" y="1403"/>
                  </a:lnTo>
                  <a:lnTo>
                    <a:pt x="1256" y="1424"/>
                  </a:lnTo>
                  <a:lnTo>
                    <a:pt x="1444" y="1424"/>
                  </a:lnTo>
                  <a:lnTo>
                    <a:pt x="1444" y="1528"/>
                  </a:lnTo>
                  <a:lnTo>
                    <a:pt x="1737" y="1717"/>
                  </a:lnTo>
                  <a:lnTo>
                    <a:pt x="2072" y="1779"/>
                  </a:lnTo>
                  <a:lnTo>
                    <a:pt x="2260" y="1738"/>
                  </a:lnTo>
                  <a:lnTo>
                    <a:pt x="2323" y="1821"/>
                  </a:lnTo>
                  <a:lnTo>
                    <a:pt x="2427" y="1842"/>
                  </a:lnTo>
                  <a:lnTo>
                    <a:pt x="2699" y="1842"/>
                  </a:lnTo>
                  <a:lnTo>
                    <a:pt x="2783" y="1926"/>
                  </a:lnTo>
                  <a:lnTo>
                    <a:pt x="2909" y="1884"/>
                  </a:lnTo>
                  <a:lnTo>
                    <a:pt x="3034" y="1884"/>
                  </a:lnTo>
                  <a:lnTo>
                    <a:pt x="3160" y="1821"/>
                  </a:lnTo>
                  <a:lnTo>
                    <a:pt x="3243" y="1800"/>
                  </a:lnTo>
                  <a:lnTo>
                    <a:pt x="3306" y="1821"/>
                  </a:lnTo>
                  <a:lnTo>
                    <a:pt x="3557" y="1675"/>
                  </a:lnTo>
                  <a:lnTo>
                    <a:pt x="3683" y="1612"/>
                  </a:lnTo>
                  <a:lnTo>
                    <a:pt x="3725" y="1612"/>
                  </a:lnTo>
                  <a:lnTo>
                    <a:pt x="3829" y="1507"/>
                  </a:lnTo>
                  <a:lnTo>
                    <a:pt x="3746" y="1403"/>
                  </a:lnTo>
                  <a:lnTo>
                    <a:pt x="3767" y="1298"/>
                  </a:lnTo>
                  <a:lnTo>
                    <a:pt x="3829" y="1152"/>
                  </a:lnTo>
                  <a:lnTo>
                    <a:pt x="3725" y="1047"/>
                  </a:lnTo>
                  <a:lnTo>
                    <a:pt x="3746" y="984"/>
                  </a:lnTo>
                  <a:lnTo>
                    <a:pt x="3976" y="984"/>
                  </a:lnTo>
                  <a:lnTo>
                    <a:pt x="3997" y="880"/>
                  </a:lnTo>
                  <a:lnTo>
                    <a:pt x="3976" y="754"/>
                  </a:lnTo>
                  <a:lnTo>
                    <a:pt x="3976" y="671"/>
                  </a:lnTo>
                  <a:lnTo>
                    <a:pt x="3955" y="440"/>
                  </a:lnTo>
                  <a:lnTo>
                    <a:pt x="3955" y="252"/>
                  </a:lnTo>
                  <a:lnTo>
                    <a:pt x="3725" y="210"/>
                  </a:lnTo>
                  <a:lnTo>
                    <a:pt x="3641" y="127"/>
                  </a:lnTo>
                  <a:lnTo>
                    <a:pt x="3474" y="147"/>
                  </a:lnTo>
                  <a:lnTo>
                    <a:pt x="3327" y="147"/>
                  </a:lnTo>
                  <a:lnTo>
                    <a:pt x="3160" y="43"/>
                  </a:lnTo>
                  <a:lnTo>
                    <a:pt x="2951" y="43"/>
                  </a:lnTo>
                  <a:lnTo>
                    <a:pt x="284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7" name="Google Shape;3013;p82">
              <a:extLst>
                <a:ext uri="{FF2B5EF4-FFF2-40B4-BE49-F238E27FC236}">
                  <a16:creationId xmlns:a16="http://schemas.microsoft.com/office/drawing/2014/main" id="{BB9509AF-02B9-4D79-2DB3-72FCE06DFAC9}"/>
                </a:ext>
              </a:extLst>
            </p:cNvPr>
            <p:cNvSpPr/>
            <p:nvPr/>
          </p:nvSpPr>
          <p:spPr>
            <a:xfrm>
              <a:off x="3831556" y="2741054"/>
              <a:ext cx="63038" cy="50699"/>
            </a:xfrm>
            <a:custGeom>
              <a:avLst/>
              <a:gdLst/>
              <a:ahLst/>
              <a:cxnLst/>
              <a:rect l="l" t="t" r="r" b="b"/>
              <a:pathLst>
                <a:path w="5294" h="4458" extrusionOk="0">
                  <a:moveTo>
                    <a:pt x="1883" y="1"/>
                  </a:moveTo>
                  <a:lnTo>
                    <a:pt x="1632" y="105"/>
                  </a:lnTo>
                  <a:lnTo>
                    <a:pt x="1486" y="105"/>
                  </a:lnTo>
                  <a:lnTo>
                    <a:pt x="1318" y="147"/>
                  </a:lnTo>
                  <a:lnTo>
                    <a:pt x="1214" y="315"/>
                  </a:lnTo>
                  <a:lnTo>
                    <a:pt x="1046" y="315"/>
                  </a:lnTo>
                  <a:lnTo>
                    <a:pt x="942" y="398"/>
                  </a:lnTo>
                  <a:lnTo>
                    <a:pt x="942" y="524"/>
                  </a:lnTo>
                  <a:lnTo>
                    <a:pt x="753" y="524"/>
                  </a:lnTo>
                  <a:lnTo>
                    <a:pt x="481" y="670"/>
                  </a:lnTo>
                  <a:lnTo>
                    <a:pt x="314" y="670"/>
                  </a:lnTo>
                  <a:lnTo>
                    <a:pt x="251" y="796"/>
                  </a:lnTo>
                  <a:lnTo>
                    <a:pt x="209" y="963"/>
                  </a:lnTo>
                  <a:lnTo>
                    <a:pt x="147" y="984"/>
                  </a:lnTo>
                  <a:lnTo>
                    <a:pt x="167" y="1047"/>
                  </a:lnTo>
                  <a:lnTo>
                    <a:pt x="126" y="1047"/>
                  </a:lnTo>
                  <a:lnTo>
                    <a:pt x="167" y="1298"/>
                  </a:lnTo>
                  <a:lnTo>
                    <a:pt x="147" y="1486"/>
                  </a:lnTo>
                  <a:lnTo>
                    <a:pt x="0" y="1570"/>
                  </a:lnTo>
                  <a:lnTo>
                    <a:pt x="0" y="1633"/>
                  </a:lnTo>
                  <a:lnTo>
                    <a:pt x="167" y="1842"/>
                  </a:lnTo>
                  <a:lnTo>
                    <a:pt x="147" y="1947"/>
                  </a:lnTo>
                  <a:lnTo>
                    <a:pt x="230" y="2051"/>
                  </a:lnTo>
                  <a:lnTo>
                    <a:pt x="230" y="2135"/>
                  </a:lnTo>
                  <a:lnTo>
                    <a:pt x="272" y="2261"/>
                  </a:lnTo>
                  <a:lnTo>
                    <a:pt x="230" y="2365"/>
                  </a:lnTo>
                  <a:lnTo>
                    <a:pt x="335" y="2616"/>
                  </a:lnTo>
                  <a:lnTo>
                    <a:pt x="419" y="2658"/>
                  </a:lnTo>
                  <a:lnTo>
                    <a:pt x="481" y="2742"/>
                  </a:lnTo>
                  <a:lnTo>
                    <a:pt x="481" y="3056"/>
                  </a:lnTo>
                  <a:lnTo>
                    <a:pt x="460" y="3097"/>
                  </a:lnTo>
                  <a:lnTo>
                    <a:pt x="523" y="3181"/>
                  </a:lnTo>
                  <a:lnTo>
                    <a:pt x="565" y="3139"/>
                  </a:lnTo>
                  <a:lnTo>
                    <a:pt x="649" y="3160"/>
                  </a:lnTo>
                  <a:lnTo>
                    <a:pt x="732" y="3097"/>
                  </a:lnTo>
                  <a:lnTo>
                    <a:pt x="963" y="3160"/>
                  </a:lnTo>
                  <a:lnTo>
                    <a:pt x="942" y="3202"/>
                  </a:lnTo>
                  <a:lnTo>
                    <a:pt x="1046" y="3307"/>
                  </a:lnTo>
                  <a:lnTo>
                    <a:pt x="1151" y="3307"/>
                  </a:lnTo>
                  <a:lnTo>
                    <a:pt x="1214" y="3390"/>
                  </a:lnTo>
                  <a:lnTo>
                    <a:pt x="1172" y="3495"/>
                  </a:lnTo>
                  <a:lnTo>
                    <a:pt x="1193" y="3579"/>
                  </a:lnTo>
                  <a:lnTo>
                    <a:pt x="1255" y="3600"/>
                  </a:lnTo>
                  <a:lnTo>
                    <a:pt x="1255" y="3704"/>
                  </a:lnTo>
                  <a:lnTo>
                    <a:pt x="1318" y="3725"/>
                  </a:lnTo>
                  <a:lnTo>
                    <a:pt x="1381" y="3683"/>
                  </a:lnTo>
                  <a:lnTo>
                    <a:pt x="1465" y="3683"/>
                  </a:lnTo>
                  <a:lnTo>
                    <a:pt x="1318" y="3516"/>
                  </a:lnTo>
                  <a:lnTo>
                    <a:pt x="1381" y="3474"/>
                  </a:lnTo>
                  <a:lnTo>
                    <a:pt x="1632" y="3621"/>
                  </a:lnTo>
                  <a:lnTo>
                    <a:pt x="1820" y="3600"/>
                  </a:lnTo>
                  <a:lnTo>
                    <a:pt x="1779" y="3704"/>
                  </a:lnTo>
                  <a:lnTo>
                    <a:pt x="1904" y="3809"/>
                  </a:lnTo>
                  <a:lnTo>
                    <a:pt x="2134" y="3767"/>
                  </a:lnTo>
                  <a:lnTo>
                    <a:pt x="2302" y="3809"/>
                  </a:lnTo>
                  <a:lnTo>
                    <a:pt x="2636" y="4081"/>
                  </a:lnTo>
                  <a:lnTo>
                    <a:pt x="2762" y="4248"/>
                  </a:lnTo>
                  <a:lnTo>
                    <a:pt x="2846" y="4248"/>
                  </a:lnTo>
                  <a:lnTo>
                    <a:pt x="2888" y="4206"/>
                  </a:lnTo>
                  <a:lnTo>
                    <a:pt x="3055" y="4206"/>
                  </a:lnTo>
                  <a:lnTo>
                    <a:pt x="3139" y="4290"/>
                  </a:lnTo>
                  <a:lnTo>
                    <a:pt x="3180" y="4437"/>
                  </a:lnTo>
                  <a:lnTo>
                    <a:pt x="3201" y="4458"/>
                  </a:lnTo>
                  <a:lnTo>
                    <a:pt x="3306" y="4437"/>
                  </a:lnTo>
                  <a:lnTo>
                    <a:pt x="3390" y="4332"/>
                  </a:lnTo>
                  <a:lnTo>
                    <a:pt x="3473" y="4311"/>
                  </a:lnTo>
                  <a:lnTo>
                    <a:pt x="3578" y="4332"/>
                  </a:lnTo>
                  <a:lnTo>
                    <a:pt x="3704" y="4332"/>
                  </a:lnTo>
                  <a:lnTo>
                    <a:pt x="3787" y="4395"/>
                  </a:lnTo>
                  <a:lnTo>
                    <a:pt x="3871" y="4311"/>
                  </a:lnTo>
                  <a:lnTo>
                    <a:pt x="3934" y="4290"/>
                  </a:lnTo>
                  <a:lnTo>
                    <a:pt x="4038" y="4332"/>
                  </a:lnTo>
                  <a:lnTo>
                    <a:pt x="4101" y="4311"/>
                  </a:lnTo>
                  <a:lnTo>
                    <a:pt x="4331" y="4311"/>
                  </a:lnTo>
                  <a:lnTo>
                    <a:pt x="4561" y="4437"/>
                  </a:lnTo>
                  <a:lnTo>
                    <a:pt x="4708" y="4458"/>
                  </a:lnTo>
                  <a:lnTo>
                    <a:pt x="4708" y="4290"/>
                  </a:lnTo>
                  <a:lnTo>
                    <a:pt x="4666" y="4123"/>
                  </a:lnTo>
                  <a:lnTo>
                    <a:pt x="5043" y="3725"/>
                  </a:lnTo>
                  <a:lnTo>
                    <a:pt x="5064" y="3558"/>
                  </a:lnTo>
                  <a:lnTo>
                    <a:pt x="5168" y="3474"/>
                  </a:lnTo>
                  <a:lnTo>
                    <a:pt x="5252" y="3474"/>
                  </a:lnTo>
                  <a:lnTo>
                    <a:pt x="5294" y="3286"/>
                  </a:lnTo>
                  <a:lnTo>
                    <a:pt x="5252" y="3202"/>
                  </a:lnTo>
                  <a:lnTo>
                    <a:pt x="5231" y="3139"/>
                  </a:lnTo>
                  <a:lnTo>
                    <a:pt x="5273" y="3056"/>
                  </a:lnTo>
                  <a:lnTo>
                    <a:pt x="5147" y="2972"/>
                  </a:lnTo>
                  <a:lnTo>
                    <a:pt x="5064" y="2825"/>
                  </a:lnTo>
                  <a:lnTo>
                    <a:pt x="5022" y="2742"/>
                  </a:lnTo>
                  <a:lnTo>
                    <a:pt x="4980" y="2470"/>
                  </a:lnTo>
                  <a:lnTo>
                    <a:pt x="5022" y="2365"/>
                  </a:lnTo>
                  <a:lnTo>
                    <a:pt x="5022" y="2323"/>
                  </a:lnTo>
                  <a:lnTo>
                    <a:pt x="4875" y="2135"/>
                  </a:lnTo>
                  <a:lnTo>
                    <a:pt x="4854" y="1947"/>
                  </a:lnTo>
                  <a:lnTo>
                    <a:pt x="4938" y="1821"/>
                  </a:lnTo>
                  <a:lnTo>
                    <a:pt x="5043" y="1779"/>
                  </a:lnTo>
                  <a:lnTo>
                    <a:pt x="5043" y="1403"/>
                  </a:lnTo>
                  <a:lnTo>
                    <a:pt x="4980" y="1361"/>
                  </a:lnTo>
                  <a:lnTo>
                    <a:pt x="4959" y="1214"/>
                  </a:lnTo>
                  <a:lnTo>
                    <a:pt x="4875" y="1089"/>
                  </a:lnTo>
                  <a:lnTo>
                    <a:pt x="4771" y="838"/>
                  </a:lnTo>
                  <a:lnTo>
                    <a:pt x="4750" y="775"/>
                  </a:lnTo>
                  <a:lnTo>
                    <a:pt x="4708" y="670"/>
                  </a:lnTo>
                  <a:lnTo>
                    <a:pt x="4708" y="545"/>
                  </a:lnTo>
                  <a:lnTo>
                    <a:pt x="4645" y="315"/>
                  </a:lnTo>
                  <a:lnTo>
                    <a:pt x="4561" y="315"/>
                  </a:lnTo>
                  <a:lnTo>
                    <a:pt x="4436" y="210"/>
                  </a:lnTo>
                  <a:lnTo>
                    <a:pt x="4310" y="231"/>
                  </a:lnTo>
                  <a:lnTo>
                    <a:pt x="3683" y="273"/>
                  </a:lnTo>
                  <a:lnTo>
                    <a:pt x="2950" y="231"/>
                  </a:lnTo>
                  <a:lnTo>
                    <a:pt x="2867" y="252"/>
                  </a:lnTo>
                  <a:lnTo>
                    <a:pt x="2678" y="440"/>
                  </a:lnTo>
                  <a:lnTo>
                    <a:pt x="2511" y="482"/>
                  </a:lnTo>
                  <a:lnTo>
                    <a:pt x="2469" y="440"/>
                  </a:lnTo>
                  <a:lnTo>
                    <a:pt x="2636" y="356"/>
                  </a:lnTo>
                  <a:lnTo>
                    <a:pt x="2783" y="210"/>
                  </a:lnTo>
                  <a:lnTo>
                    <a:pt x="2741" y="210"/>
                  </a:lnTo>
                  <a:lnTo>
                    <a:pt x="2616" y="315"/>
                  </a:lnTo>
                  <a:lnTo>
                    <a:pt x="2406" y="398"/>
                  </a:lnTo>
                  <a:lnTo>
                    <a:pt x="2134" y="356"/>
                  </a:lnTo>
                  <a:lnTo>
                    <a:pt x="2092" y="210"/>
                  </a:lnTo>
                  <a:lnTo>
                    <a:pt x="2134" y="126"/>
                  </a:lnTo>
                  <a:lnTo>
                    <a:pt x="2260" y="126"/>
                  </a:lnTo>
                  <a:lnTo>
                    <a:pt x="2323" y="168"/>
                  </a:lnTo>
                  <a:lnTo>
                    <a:pt x="2323" y="126"/>
                  </a:lnTo>
                  <a:lnTo>
                    <a:pt x="2155" y="43"/>
                  </a:lnTo>
                  <a:lnTo>
                    <a:pt x="188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8" name="Google Shape;3014;p82">
              <a:extLst>
                <a:ext uri="{FF2B5EF4-FFF2-40B4-BE49-F238E27FC236}">
                  <a16:creationId xmlns:a16="http://schemas.microsoft.com/office/drawing/2014/main" id="{98CED179-71B4-25AD-3CE2-59D0D6C30EB1}"/>
                </a:ext>
              </a:extLst>
            </p:cNvPr>
            <p:cNvSpPr/>
            <p:nvPr/>
          </p:nvSpPr>
          <p:spPr>
            <a:xfrm>
              <a:off x="3819089" y="2776036"/>
              <a:ext cx="50345" cy="20948"/>
            </a:xfrm>
            <a:custGeom>
              <a:avLst/>
              <a:gdLst/>
              <a:ahLst/>
              <a:cxnLst/>
              <a:rect l="l" t="t" r="r" b="b"/>
              <a:pathLst>
                <a:path w="4228" h="1842" extrusionOk="0">
                  <a:moveTo>
                    <a:pt x="1403" y="1"/>
                  </a:moveTo>
                  <a:lnTo>
                    <a:pt x="1319" y="63"/>
                  </a:lnTo>
                  <a:lnTo>
                    <a:pt x="1152" y="21"/>
                  </a:lnTo>
                  <a:lnTo>
                    <a:pt x="1152" y="126"/>
                  </a:lnTo>
                  <a:lnTo>
                    <a:pt x="1068" y="189"/>
                  </a:lnTo>
                  <a:lnTo>
                    <a:pt x="984" y="168"/>
                  </a:lnTo>
                  <a:lnTo>
                    <a:pt x="775" y="168"/>
                  </a:lnTo>
                  <a:lnTo>
                    <a:pt x="733" y="273"/>
                  </a:lnTo>
                  <a:lnTo>
                    <a:pt x="587" y="273"/>
                  </a:lnTo>
                  <a:lnTo>
                    <a:pt x="482" y="398"/>
                  </a:lnTo>
                  <a:lnTo>
                    <a:pt x="378" y="398"/>
                  </a:lnTo>
                  <a:lnTo>
                    <a:pt x="168" y="586"/>
                  </a:lnTo>
                  <a:lnTo>
                    <a:pt x="106" y="545"/>
                  </a:lnTo>
                  <a:lnTo>
                    <a:pt x="22" y="503"/>
                  </a:lnTo>
                  <a:lnTo>
                    <a:pt x="1" y="524"/>
                  </a:lnTo>
                  <a:lnTo>
                    <a:pt x="1" y="628"/>
                  </a:lnTo>
                  <a:lnTo>
                    <a:pt x="147" y="712"/>
                  </a:lnTo>
                  <a:lnTo>
                    <a:pt x="252" y="900"/>
                  </a:lnTo>
                  <a:lnTo>
                    <a:pt x="252" y="1047"/>
                  </a:lnTo>
                  <a:lnTo>
                    <a:pt x="273" y="1130"/>
                  </a:lnTo>
                  <a:lnTo>
                    <a:pt x="378" y="1172"/>
                  </a:lnTo>
                  <a:lnTo>
                    <a:pt x="587" y="1319"/>
                  </a:lnTo>
                  <a:lnTo>
                    <a:pt x="691" y="1382"/>
                  </a:lnTo>
                  <a:lnTo>
                    <a:pt x="942" y="1674"/>
                  </a:lnTo>
                  <a:lnTo>
                    <a:pt x="1005" y="1674"/>
                  </a:lnTo>
                  <a:lnTo>
                    <a:pt x="1298" y="1842"/>
                  </a:lnTo>
                  <a:lnTo>
                    <a:pt x="1361" y="1779"/>
                  </a:lnTo>
                  <a:lnTo>
                    <a:pt x="1507" y="1779"/>
                  </a:lnTo>
                  <a:lnTo>
                    <a:pt x="1528" y="1674"/>
                  </a:lnTo>
                  <a:lnTo>
                    <a:pt x="1591" y="1633"/>
                  </a:lnTo>
                  <a:lnTo>
                    <a:pt x="1633" y="1528"/>
                  </a:lnTo>
                  <a:lnTo>
                    <a:pt x="1738" y="1570"/>
                  </a:lnTo>
                  <a:lnTo>
                    <a:pt x="1947" y="1570"/>
                  </a:lnTo>
                  <a:lnTo>
                    <a:pt x="2114" y="1674"/>
                  </a:lnTo>
                  <a:lnTo>
                    <a:pt x="2261" y="1674"/>
                  </a:lnTo>
                  <a:lnTo>
                    <a:pt x="2428" y="1654"/>
                  </a:lnTo>
                  <a:lnTo>
                    <a:pt x="2512" y="1737"/>
                  </a:lnTo>
                  <a:lnTo>
                    <a:pt x="2742" y="1779"/>
                  </a:lnTo>
                  <a:lnTo>
                    <a:pt x="2763" y="1779"/>
                  </a:lnTo>
                  <a:lnTo>
                    <a:pt x="2888" y="1695"/>
                  </a:lnTo>
                  <a:lnTo>
                    <a:pt x="3035" y="1674"/>
                  </a:lnTo>
                  <a:lnTo>
                    <a:pt x="3077" y="1737"/>
                  </a:lnTo>
                  <a:lnTo>
                    <a:pt x="3307" y="1654"/>
                  </a:lnTo>
                  <a:lnTo>
                    <a:pt x="3516" y="1633"/>
                  </a:lnTo>
                  <a:lnTo>
                    <a:pt x="3683" y="1465"/>
                  </a:lnTo>
                  <a:lnTo>
                    <a:pt x="3830" y="1444"/>
                  </a:lnTo>
                  <a:lnTo>
                    <a:pt x="3976" y="1340"/>
                  </a:lnTo>
                  <a:lnTo>
                    <a:pt x="4227" y="1361"/>
                  </a:lnTo>
                  <a:lnTo>
                    <a:pt x="4186" y="1214"/>
                  </a:lnTo>
                  <a:lnTo>
                    <a:pt x="4102" y="1130"/>
                  </a:lnTo>
                  <a:lnTo>
                    <a:pt x="3935" y="1130"/>
                  </a:lnTo>
                  <a:lnTo>
                    <a:pt x="3893" y="1172"/>
                  </a:lnTo>
                  <a:lnTo>
                    <a:pt x="3809" y="1172"/>
                  </a:lnTo>
                  <a:lnTo>
                    <a:pt x="3683" y="1005"/>
                  </a:lnTo>
                  <a:lnTo>
                    <a:pt x="3349" y="733"/>
                  </a:lnTo>
                  <a:lnTo>
                    <a:pt x="3181" y="691"/>
                  </a:lnTo>
                  <a:lnTo>
                    <a:pt x="2951" y="733"/>
                  </a:lnTo>
                  <a:lnTo>
                    <a:pt x="2826" y="628"/>
                  </a:lnTo>
                  <a:lnTo>
                    <a:pt x="2867" y="524"/>
                  </a:lnTo>
                  <a:lnTo>
                    <a:pt x="2679" y="545"/>
                  </a:lnTo>
                  <a:lnTo>
                    <a:pt x="2428" y="398"/>
                  </a:lnTo>
                  <a:lnTo>
                    <a:pt x="2365" y="440"/>
                  </a:lnTo>
                  <a:lnTo>
                    <a:pt x="2512" y="607"/>
                  </a:lnTo>
                  <a:lnTo>
                    <a:pt x="2428" y="607"/>
                  </a:lnTo>
                  <a:lnTo>
                    <a:pt x="2365" y="649"/>
                  </a:lnTo>
                  <a:lnTo>
                    <a:pt x="2302" y="628"/>
                  </a:lnTo>
                  <a:lnTo>
                    <a:pt x="2302" y="524"/>
                  </a:lnTo>
                  <a:lnTo>
                    <a:pt x="2240" y="503"/>
                  </a:lnTo>
                  <a:lnTo>
                    <a:pt x="2219" y="419"/>
                  </a:lnTo>
                  <a:lnTo>
                    <a:pt x="2261" y="314"/>
                  </a:lnTo>
                  <a:lnTo>
                    <a:pt x="2198" y="231"/>
                  </a:lnTo>
                  <a:lnTo>
                    <a:pt x="2093" y="231"/>
                  </a:lnTo>
                  <a:lnTo>
                    <a:pt x="1989" y="126"/>
                  </a:lnTo>
                  <a:lnTo>
                    <a:pt x="2010" y="84"/>
                  </a:lnTo>
                  <a:lnTo>
                    <a:pt x="1779" y="21"/>
                  </a:lnTo>
                  <a:lnTo>
                    <a:pt x="1696" y="84"/>
                  </a:lnTo>
                  <a:lnTo>
                    <a:pt x="1612" y="63"/>
                  </a:lnTo>
                  <a:lnTo>
                    <a:pt x="1570" y="105"/>
                  </a:lnTo>
                  <a:lnTo>
                    <a:pt x="1507" y="21"/>
                  </a:lnTo>
                  <a:lnTo>
                    <a:pt x="1486" y="63"/>
                  </a:lnTo>
                  <a:lnTo>
                    <a:pt x="140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9" name="Google Shape;3015;p82">
              <a:extLst>
                <a:ext uri="{FF2B5EF4-FFF2-40B4-BE49-F238E27FC236}">
                  <a16:creationId xmlns:a16="http://schemas.microsoft.com/office/drawing/2014/main" id="{70FD4EE7-B748-121E-41E2-E177A0C7A8DC}"/>
                </a:ext>
              </a:extLst>
            </p:cNvPr>
            <p:cNvSpPr/>
            <p:nvPr/>
          </p:nvSpPr>
          <p:spPr>
            <a:xfrm>
              <a:off x="3779972" y="2741293"/>
              <a:ext cx="57323" cy="65449"/>
            </a:xfrm>
            <a:custGeom>
              <a:avLst/>
              <a:gdLst/>
              <a:ahLst/>
              <a:cxnLst/>
              <a:rect l="l" t="t" r="r" b="b"/>
              <a:pathLst>
                <a:path w="4814" h="5755" extrusionOk="0">
                  <a:moveTo>
                    <a:pt x="1340" y="1"/>
                  </a:moveTo>
                  <a:lnTo>
                    <a:pt x="1340" y="22"/>
                  </a:lnTo>
                  <a:lnTo>
                    <a:pt x="1340" y="126"/>
                  </a:lnTo>
                  <a:lnTo>
                    <a:pt x="1424" y="189"/>
                  </a:lnTo>
                  <a:lnTo>
                    <a:pt x="1466" y="189"/>
                  </a:lnTo>
                  <a:lnTo>
                    <a:pt x="1466" y="252"/>
                  </a:lnTo>
                  <a:lnTo>
                    <a:pt x="1612" y="377"/>
                  </a:lnTo>
                  <a:lnTo>
                    <a:pt x="1507" y="419"/>
                  </a:lnTo>
                  <a:lnTo>
                    <a:pt x="1403" y="419"/>
                  </a:lnTo>
                  <a:lnTo>
                    <a:pt x="1403" y="524"/>
                  </a:lnTo>
                  <a:lnTo>
                    <a:pt x="1507" y="461"/>
                  </a:lnTo>
                  <a:lnTo>
                    <a:pt x="1507" y="628"/>
                  </a:lnTo>
                  <a:lnTo>
                    <a:pt x="1612" y="670"/>
                  </a:lnTo>
                  <a:lnTo>
                    <a:pt x="1528" y="754"/>
                  </a:lnTo>
                  <a:lnTo>
                    <a:pt x="1528" y="838"/>
                  </a:lnTo>
                  <a:lnTo>
                    <a:pt x="1612" y="880"/>
                  </a:lnTo>
                  <a:lnTo>
                    <a:pt x="1738" y="880"/>
                  </a:lnTo>
                  <a:lnTo>
                    <a:pt x="1926" y="1068"/>
                  </a:lnTo>
                  <a:lnTo>
                    <a:pt x="2156" y="1172"/>
                  </a:lnTo>
                  <a:lnTo>
                    <a:pt x="1926" y="1131"/>
                  </a:lnTo>
                  <a:lnTo>
                    <a:pt x="1738" y="942"/>
                  </a:lnTo>
                  <a:lnTo>
                    <a:pt x="1612" y="963"/>
                  </a:lnTo>
                  <a:lnTo>
                    <a:pt x="1507" y="942"/>
                  </a:lnTo>
                  <a:lnTo>
                    <a:pt x="1424" y="942"/>
                  </a:lnTo>
                  <a:lnTo>
                    <a:pt x="1340" y="1068"/>
                  </a:lnTo>
                  <a:lnTo>
                    <a:pt x="1361" y="1152"/>
                  </a:lnTo>
                  <a:lnTo>
                    <a:pt x="1361" y="1340"/>
                  </a:lnTo>
                  <a:lnTo>
                    <a:pt x="1424" y="1444"/>
                  </a:lnTo>
                  <a:lnTo>
                    <a:pt x="1298" y="1277"/>
                  </a:lnTo>
                  <a:lnTo>
                    <a:pt x="1319" y="1152"/>
                  </a:lnTo>
                  <a:lnTo>
                    <a:pt x="1235" y="1068"/>
                  </a:lnTo>
                  <a:lnTo>
                    <a:pt x="1194" y="1089"/>
                  </a:lnTo>
                  <a:lnTo>
                    <a:pt x="1194" y="1172"/>
                  </a:lnTo>
                  <a:lnTo>
                    <a:pt x="1235" y="1277"/>
                  </a:lnTo>
                  <a:lnTo>
                    <a:pt x="1152" y="1361"/>
                  </a:lnTo>
                  <a:lnTo>
                    <a:pt x="1089" y="1235"/>
                  </a:lnTo>
                  <a:lnTo>
                    <a:pt x="1089" y="1089"/>
                  </a:lnTo>
                  <a:lnTo>
                    <a:pt x="942" y="1026"/>
                  </a:lnTo>
                  <a:lnTo>
                    <a:pt x="880" y="1047"/>
                  </a:lnTo>
                  <a:lnTo>
                    <a:pt x="608" y="1131"/>
                  </a:lnTo>
                  <a:lnTo>
                    <a:pt x="587" y="1235"/>
                  </a:lnTo>
                  <a:lnTo>
                    <a:pt x="629" y="1340"/>
                  </a:lnTo>
                  <a:lnTo>
                    <a:pt x="775" y="1361"/>
                  </a:lnTo>
                  <a:lnTo>
                    <a:pt x="796" y="1465"/>
                  </a:lnTo>
                  <a:lnTo>
                    <a:pt x="796" y="1486"/>
                  </a:lnTo>
                  <a:lnTo>
                    <a:pt x="733" y="1507"/>
                  </a:lnTo>
                  <a:lnTo>
                    <a:pt x="733" y="1591"/>
                  </a:lnTo>
                  <a:lnTo>
                    <a:pt x="691" y="1696"/>
                  </a:lnTo>
                  <a:lnTo>
                    <a:pt x="691" y="1800"/>
                  </a:lnTo>
                  <a:lnTo>
                    <a:pt x="608" y="1863"/>
                  </a:lnTo>
                  <a:lnTo>
                    <a:pt x="503" y="1800"/>
                  </a:lnTo>
                  <a:lnTo>
                    <a:pt x="461" y="1926"/>
                  </a:lnTo>
                  <a:lnTo>
                    <a:pt x="482" y="1988"/>
                  </a:lnTo>
                  <a:lnTo>
                    <a:pt x="608" y="1988"/>
                  </a:lnTo>
                  <a:lnTo>
                    <a:pt x="670" y="2030"/>
                  </a:lnTo>
                  <a:lnTo>
                    <a:pt x="629" y="2114"/>
                  </a:lnTo>
                  <a:lnTo>
                    <a:pt x="608" y="2240"/>
                  </a:lnTo>
                  <a:lnTo>
                    <a:pt x="524" y="2302"/>
                  </a:lnTo>
                  <a:lnTo>
                    <a:pt x="608" y="2407"/>
                  </a:lnTo>
                  <a:lnTo>
                    <a:pt x="524" y="2449"/>
                  </a:lnTo>
                  <a:lnTo>
                    <a:pt x="378" y="2407"/>
                  </a:lnTo>
                  <a:lnTo>
                    <a:pt x="210" y="2449"/>
                  </a:lnTo>
                  <a:lnTo>
                    <a:pt x="168" y="2553"/>
                  </a:lnTo>
                  <a:lnTo>
                    <a:pt x="85" y="2658"/>
                  </a:lnTo>
                  <a:lnTo>
                    <a:pt x="105" y="2825"/>
                  </a:lnTo>
                  <a:lnTo>
                    <a:pt x="85" y="3035"/>
                  </a:lnTo>
                  <a:lnTo>
                    <a:pt x="43" y="3139"/>
                  </a:lnTo>
                  <a:lnTo>
                    <a:pt x="43" y="3160"/>
                  </a:lnTo>
                  <a:lnTo>
                    <a:pt x="1" y="3244"/>
                  </a:lnTo>
                  <a:lnTo>
                    <a:pt x="85" y="3432"/>
                  </a:lnTo>
                  <a:lnTo>
                    <a:pt x="85" y="3474"/>
                  </a:lnTo>
                  <a:lnTo>
                    <a:pt x="168" y="3579"/>
                  </a:lnTo>
                  <a:lnTo>
                    <a:pt x="85" y="3746"/>
                  </a:lnTo>
                  <a:lnTo>
                    <a:pt x="147" y="3746"/>
                  </a:lnTo>
                  <a:lnTo>
                    <a:pt x="273" y="3913"/>
                  </a:lnTo>
                  <a:lnTo>
                    <a:pt x="294" y="4060"/>
                  </a:lnTo>
                  <a:lnTo>
                    <a:pt x="357" y="4102"/>
                  </a:lnTo>
                  <a:lnTo>
                    <a:pt x="357" y="4290"/>
                  </a:lnTo>
                  <a:lnTo>
                    <a:pt x="461" y="4374"/>
                  </a:lnTo>
                  <a:lnTo>
                    <a:pt x="461" y="4437"/>
                  </a:lnTo>
                  <a:lnTo>
                    <a:pt x="566" y="4520"/>
                  </a:lnTo>
                  <a:lnTo>
                    <a:pt x="629" y="4478"/>
                  </a:lnTo>
                  <a:lnTo>
                    <a:pt x="733" y="4478"/>
                  </a:lnTo>
                  <a:lnTo>
                    <a:pt x="817" y="4520"/>
                  </a:lnTo>
                  <a:lnTo>
                    <a:pt x="922" y="4478"/>
                  </a:lnTo>
                  <a:lnTo>
                    <a:pt x="1047" y="4541"/>
                  </a:lnTo>
                  <a:lnTo>
                    <a:pt x="1152" y="4541"/>
                  </a:lnTo>
                  <a:lnTo>
                    <a:pt x="1298" y="4625"/>
                  </a:lnTo>
                  <a:lnTo>
                    <a:pt x="1152" y="4750"/>
                  </a:lnTo>
                  <a:lnTo>
                    <a:pt x="1089" y="4918"/>
                  </a:lnTo>
                  <a:lnTo>
                    <a:pt x="1089" y="5022"/>
                  </a:lnTo>
                  <a:lnTo>
                    <a:pt x="1005" y="5106"/>
                  </a:lnTo>
                  <a:lnTo>
                    <a:pt x="942" y="5273"/>
                  </a:lnTo>
                  <a:lnTo>
                    <a:pt x="942" y="5441"/>
                  </a:lnTo>
                  <a:lnTo>
                    <a:pt x="1047" y="5525"/>
                  </a:lnTo>
                  <a:lnTo>
                    <a:pt x="1110" y="5629"/>
                  </a:lnTo>
                  <a:lnTo>
                    <a:pt x="1214" y="5650"/>
                  </a:lnTo>
                  <a:lnTo>
                    <a:pt x="1319" y="5587"/>
                  </a:lnTo>
                  <a:lnTo>
                    <a:pt x="1445" y="5650"/>
                  </a:lnTo>
                  <a:lnTo>
                    <a:pt x="1507" y="5566"/>
                  </a:lnTo>
                  <a:lnTo>
                    <a:pt x="1466" y="5525"/>
                  </a:lnTo>
                  <a:lnTo>
                    <a:pt x="1612" y="5462"/>
                  </a:lnTo>
                  <a:lnTo>
                    <a:pt x="1633" y="5566"/>
                  </a:lnTo>
                  <a:lnTo>
                    <a:pt x="1717" y="5587"/>
                  </a:lnTo>
                  <a:lnTo>
                    <a:pt x="1758" y="5545"/>
                  </a:lnTo>
                  <a:lnTo>
                    <a:pt x="1842" y="5545"/>
                  </a:lnTo>
                  <a:lnTo>
                    <a:pt x="1989" y="5671"/>
                  </a:lnTo>
                  <a:lnTo>
                    <a:pt x="2072" y="5692"/>
                  </a:lnTo>
                  <a:lnTo>
                    <a:pt x="2093" y="5692"/>
                  </a:lnTo>
                  <a:lnTo>
                    <a:pt x="2156" y="5671"/>
                  </a:lnTo>
                  <a:lnTo>
                    <a:pt x="2261" y="5629"/>
                  </a:lnTo>
                  <a:lnTo>
                    <a:pt x="2344" y="5734"/>
                  </a:lnTo>
                  <a:lnTo>
                    <a:pt x="2491" y="5755"/>
                  </a:lnTo>
                  <a:lnTo>
                    <a:pt x="2512" y="5692"/>
                  </a:lnTo>
                  <a:lnTo>
                    <a:pt x="2512" y="5629"/>
                  </a:lnTo>
                  <a:lnTo>
                    <a:pt x="2826" y="5629"/>
                  </a:lnTo>
                  <a:lnTo>
                    <a:pt x="2909" y="5692"/>
                  </a:lnTo>
                  <a:lnTo>
                    <a:pt x="3014" y="5671"/>
                  </a:lnTo>
                  <a:lnTo>
                    <a:pt x="3098" y="5692"/>
                  </a:lnTo>
                  <a:lnTo>
                    <a:pt x="3202" y="5671"/>
                  </a:lnTo>
                  <a:lnTo>
                    <a:pt x="3391" y="5545"/>
                  </a:lnTo>
                  <a:lnTo>
                    <a:pt x="3453" y="5545"/>
                  </a:lnTo>
                  <a:lnTo>
                    <a:pt x="3600" y="5566"/>
                  </a:lnTo>
                  <a:lnTo>
                    <a:pt x="3725" y="5545"/>
                  </a:lnTo>
                  <a:lnTo>
                    <a:pt x="3851" y="5629"/>
                  </a:lnTo>
                  <a:lnTo>
                    <a:pt x="3935" y="5566"/>
                  </a:lnTo>
                  <a:lnTo>
                    <a:pt x="3914" y="5462"/>
                  </a:lnTo>
                  <a:lnTo>
                    <a:pt x="3746" y="5378"/>
                  </a:lnTo>
                  <a:lnTo>
                    <a:pt x="3746" y="5315"/>
                  </a:lnTo>
                  <a:lnTo>
                    <a:pt x="3914" y="5127"/>
                  </a:lnTo>
                  <a:lnTo>
                    <a:pt x="4039" y="5043"/>
                  </a:lnTo>
                  <a:lnTo>
                    <a:pt x="4123" y="4939"/>
                  </a:lnTo>
                  <a:lnTo>
                    <a:pt x="4186" y="4939"/>
                  </a:lnTo>
                  <a:lnTo>
                    <a:pt x="4186" y="4834"/>
                  </a:lnTo>
                  <a:lnTo>
                    <a:pt x="4227" y="4729"/>
                  </a:lnTo>
                  <a:lnTo>
                    <a:pt x="3976" y="4437"/>
                  </a:lnTo>
                  <a:lnTo>
                    <a:pt x="3872" y="4374"/>
                  </a:lnTo>
                  <a:lnTo>
                    <a:pt x="3663" y="4227"/>
                  </a:lnTo>
                  <a:lnTo>
                    <a:pt x="3558" y="4185"/>
                  </a:lnTo>
                  <a:lnTo>
                    <a:pt x="3537" y="4102"/>
                  </a:lnTo>
                  <a:lnTo>
                    <a:pt x="3537" y="3955"/>
                  </a:lnTo>
                  <a:lnTo>
                    <a:pt x="3432" y="3767"/>
                  </a:lnTo>
                  <a:lnTo>
                    <a:pt x="3286" y="3683"/>
                  </a:lnTo>
                  <a:lnTo>
                    <a:pt x="3286" y="3579"/>
                  </a:lnTo>
                  <a:lnTo>
                    <a:pt x="3307" y="3558"/>
                  </a:lnTo>
                  <a:lnTo>
                    <a:pt x="3391" y="3600"/>
                  </a:lnTo>
                  <a:lnTo>
                    <a:pt x="3453" y="3641"/>
                  </a:lnTo>
                  <a:lnTo>
                    <a:pt x="3663" y="3453"/>
                  </a:lnTo>
                  <a:lnTo>
                    <a:pt x="3767" y="3453"/>
                  </a:lnTo>
                  <a:lnTo>
                    <a:pt x="3872" y="3328"/>
                  </a:lnTo>
                  <a:lnTo>
                    <a:pt x="4018" y="3328"/>
                  </a:lnTo>
                  <a:lnTo>
                    <a:pt x="4060" y="3223"/>
                  </a:lnTo>
                  <a:lnTo>
                    <a:pt x="4269" y="3223"/>
                  </a:lnTo>
                  <a:lnTo>
                    <a:pt x="4353" y="3244"/>
                  </a:lnTo>
                  <a:lnTo>
                    <a:pt x="4437" y="3181"/>
                  </a:lnTo>
                  <a:lnTo>
                    <a:pt x="4437" y="3076"/>
                  </a:lnTo>
                  <a:lnTo>
                    <a:pt x="4604" y="3118"/>
                  </a:lnTo>
                  <a:lnTo>
                    <a:pt x="4688" y="3056"/>
                  </a:lnTo>
                  <a:lnTo>
                    <a:pt x="4771" y="3118"/>
                  </a:lnTo>
                  <a:lnTo>
                    <a:pt x="4792" y="3076"/>
                  </a:lnTo>
                  <a:lnTo>
                    <a:pt x="4813" y="3035"/>
                  </a:lnTo>
                  <a:lnTo>
                    <a:pt x="4813" y="2721"/>
                  </a:lnTo>
                  <a:lnTo>
                    <a:pt x="4751" y="2637"/>
                  </a:lnTo>
                  <a:lnTo>
                    <a:pt x="4667" y="2595"/>
                  </a:lnTo>
                  <a:lnTo>
                    <a:pt x="4562" y="2344"/>
                  </a:lnTo>
                  <a:lnTo>
                    <a:pt x="4604" y="2240"/>
                  </a:lnTo>
                  <a:lnTo>
                    <a:pt x="4562" y="2114"/>
                  </a:lnTo>
                  <a:lnTo>
                    <a:pt x="4562" y="2030"/>
                  </a:lnTo>
                  <a:lnTo>
                    <a:pt x="4479" y="1926"/>
                  </a:lnTo>
                  <a:lnTo>
                    <a:pt x="4499" y="1821"/>
                  </a:lnTo>
                  <a:lnTo>
                    <a:pt x="4332" y="1612"/>
                  </a:lnTo>
                  <a:lnTo>
                    <a:pt x="4332" y="1549"/>
                  </a:lnTo>
                  <a:lnTo>
                    <a:pt x="4479" y="1465"/>
                  </a:lnTo>
                  <a:lnTo>
                    <a:pt x="4499" y="1277"/>
                  </a:lnTo>
                  <a:lnTo>
                    <a:pt x="4458" y="1026"/>
                  </a:lnTo>
                  <a:lnTo>
                    <a:pt x="4353" y="1026"/>
                  </a:lnTo>
                  <a:lnTo>
                    <a:pt x="4269" y="963"/>
                  </a:lnTo>
                  <a:lnTo>
                    <a:pt x="4165" y="963"/>
                  </a:lnTo>
                  <a:lnTo>
                    <a:pt x="4060" y="880"/>
                  </a:lnTo>
                  <a:lnTo>
                    <a:pt x="4081" y="775"/>
                  </a:lnTo>
                  <a:lnTo>
                    <a:pt x="4039" y="670"/>
                  </a:lnTo>
                  <a:lnTo>
                    <a:pt x="3914" y="712"/>
                  </a:lnTo>
                  <a:lnTo>
                    <a:pt x="3767" y="545"/>
                  </a:lnTo>
                  <a:lnTo>
                    <a:pt x="3663" y="545"/>
                  </a:lnTo>
                  <a:lnTo>
                    <a:pt x="3621" y="461"/>
                  </a:lnTo>
                  <a:lnTo>
                    <a:pt x="3558" y="503"/>
                  </a:lnTo>
                  <a:lnTo>
                    <a:pt x="3432" y="524"/>
                  </a:lnTo>
                  <a:lnTo>
                    <a:pt x="3328" y="608"/>
                  </a:lnTo>
                  <a:lnTo>
                    <a:pt x="3286" y="545"/>
                  </a:lnTo>
                  <a:lnTo>
                    <a:pt x="3349" y="503"/>
                  </a:lnTo>
                  <a:lnTo>
                    <a:pt x="3349" y="524"/>
                  </a:lnTo>
                  <a:lnTo>
                    <a:pt x="3411" y="461"/>
                  </a:lnTo>
                  <a:lnTo>
                    <a:pt x="3516" y="419"/>
                  </a:lnTo>
                  <a:lnTo>
                    <a:pt x="3391" y="419"/>
                  </a:lnTo>
                  <a:lnTo>
                    <a:pt x="3328" y="440"/>
                  </a:lnTo>
                  <a:lnTo>
                    <a:pt x="3307" y="503"/>
                  </a:lnTo>
                  <a:lnTo>
                    <a:pt x="3202" y="545"/>
                  </a:lnTo>
                  <a:lnTo>
                    <a:pt x="3202" y="608"/>
                  </a:lnTo>
                  <a:lnTo>
                    <a:pt x="2993" y="628"/>
                  </a:lnTo>
                  <a:lnTo>
                    <a:pt x="2909" y="733"/>
                  </a:lnTo>
                  <a:lnTo>
                    <a:pt x="2888" y="838"/>
                  </a:lnTo>
                  <a:lnTo>
                    <a:pt x="2763" y="838"/>
                  </a:lnTo>
                  <a:lnTo>
                    <a:pt x="2721" y="775"/>
                  </a:lnTo>
                  <a:lnTo>
                    <a:pt x="2616" y="754"/>
                  </a:lnTo>
                  <a:lnTo>
                    <a:pt x="2574" y="775"/>
                  </a:lnTo>
                  <a:lnTo>
                    <a:pt x="2407" y="733"/>
                  </a:lnTo>
                  <a:lnTo>
                    <a:pt x="2512" y="670"/>
                  </a:lnTo>
                  <a:lnTo>
                    <a:pt x="2595" y="670"/>
                  </a:lnTo>
                  <a:lnTo>
                    <a:pt x="2679" y="608"/>
                  </a:lnTo>
                  <a:lnTo>
                    <a:pt x="2679" y="503"/>
                  </a:lnTo>
                  <a:lnTo>
                    <a:pt x="2616" y="461"/>
                  </a:lnTo>
                  <a:lnTo>
                    <a:pt x="2512" y="545"/>
                  </a:lnTo>
                  <a:lnTo>
                    <a:pt x="2491" y="566"/>
                  </a:lnTo>
                  <a:lnTo>
                    <a:pt x="2365" y="461"/>
                  </a:lnTo>
                  <a:lnTo>
                    <a:pt x="2302" y="419"/>
                  </a:lnTo>
                  <a:lnTo>
                    <a:pt x="2261" y="440"/>
                  </a:lnTo>
                  <a:lnTo>
                    <a:pt x="2240" y="524"/>
                  </a:lnTo>
                  <a:lnTo>
                    <a:pt x="2135" y="566"/>
                  </a:lnTo>
                  <a:lnTo>
                    <a:pt x="2093" y="461"/>
                  </a:lnTo>
                  <a:lnTo>
                    <a:pt x="2030" y="440"/>
                  </a:lnTo>
                  <a:lnTo>
                    <a:pt x="1968" y="377"/>
                  </a:lnTo>
                  <a:lnTo>
                    <a:pt x="2051" y="335"/>
                  </a:lnTo>
                  <a:lnTo>
                    <a:pt x="2093" y="210"/>
                  </a:lnTo>
                  <a:lnTo>
                    <a:pt x="1989" y="189"/>
                  </a:lnTo>
                  <a:lnTo>
                    <a:pt x="1863" y="84"/>
                  </a:lnTo>
                  <a:lnTo>
                    <a:pt x="1758" y="84"/>
                  </a:lnTo>
                  <a:lnTo>
                    <a:pt x="1717" y="43"/>
                  </a:lnTo>
                  <a:lnTo>
                    <a:pt x="15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0" name="Google Shape;3016;p82">
              <a:extLst>
                <a:ext uri="{FF2B5EF4-FFF2-40B4-BE49-F238E27FC236}">
                  <a16:creationId xmlns:a16="http://schemas.microsoft.com/office/drawing/2014/main" id="{D0A35A05-B715-E04D-599E-A790ABE1C3A4}"/>
                </a:ext>
              </a:extLst>
            </p:cNvPr>
            <p:cNvSpPr/>
            <p:nvPr/>
          </p:nvSpPr>
          <p:spPr>
            <a:xfrm>
              <a:off x="3764778" y="2755577"/>
              <a:ext cx="24672" cy="21426"/>
            </a:xfrm>
            <a:custGeom>
              <a:avLst/>
              <a:gdLst/>
              <a:ahLst/>
              <a:cxnLst/>
              <a:rect l="l" t="t" r="r" b="b"/>
              <a:pathLst>
                <a:path w="2072" h="1884" extrusionOk="0">
                  <a:moveTo>
                    <a:pt x="1695" y="0"/>
                  </a:moveTo>
                  <a:lnTo>
                    <a:pt x="1549" y="21"/>
                  </a:lnTo>
                  <a:lnTo>
                    <a:pt x="1444" y="126"/>
                  </a:lnTo>
                  <a:lnTo>
                    <a:pt x="1340" y="84"/>
                  </a:lnTo>
                  <a:lnTo>
                    <a:pt x="1277" y="126"/>
                  </a:lnTo>
                  <a:lnTo>
                    <a:pt x="1130" y="126"/>
                  </a:lnTo>
                  <a:lnTo>
                    <a:pt x="1005" y="251"/>
                  </a:lnTo>
                  <a:lnTo>
                    <a:pt x="796" y="398"/>
                  </a:lnTo>
                  <a:lnTo>
                    <a:pt x="754" y="335"/>
                  </a:lnTo>
                  <a:lnTo>
                    <a:pt x="628" y="398"/>
                  </a:lnTo>
                  <a:lnTo>
                    <a:pt x="628" y="544"/>
                  </a:lnTo>
                  <a:lnTo>
                    <a:pt x="524" y="628"/>
                  </a:lnTo>
                  <a:lnTo>
                    <a:pt x="545" y="753"/>
                  </a:lnTo>
                  <a:lnTo>
                    <a:pt x="524" y="879"/>
                  </a:lnTo>
                  <a:lnTo>
                    <a:pt x="482" y="984"/>
                  </a:lnTo>
                  <a:lnTo>
                    <a:pt x="440" y="1046"/>
                  </a:lnTo>
                  <a:lnTo>
                    <a:pt x="335" y="1130"/>
                  </a:lnTo>
                  <a:lnTo>
                    <a:pt x="335" y="1193"/>
                  </a:lnTo>
                  <a:lnTo>
                    <a:pt x="482" y="1339"/>
                  </a:lnTo>
                  <a:lnTo>
                    <a:pt x="607" y="1360"/>
                  </a:lnTo>
                  <a:lnTo>
                    <a:pt x="482" y="1360"/>
                  </a:lnTo>
                  <a:lnTo>
                    <a:pt x="419" y="1402"/>
                  </a:lnTo>
                  <a:lnTo>
                    <a:pt x="377" y="1444"/>
                  </a:lnTo>
                  <a:lnTo>
                    <a:pt x="419" y="1507"/>
                  </a:lnTo>
                  <a:lnTo>
                    <a:pt x="503" y="1507"/>
                  </a:lnTo>
                  <a:lnTo>
                    <a:pt x="503" y="1569"/>
                  </a:lnTo>
                  <a:lnTo>
                    <a:pt x="398" y="1569"/>
                  </a:lnTo>
                  <a:lnTo>
                    <a:pt x="293" y="1486"/>
                  </a:lnTo>
                  <a:lnTo>
                    <a:pt x="189" y="1444"/>
                  </a:lnTo>
                  <a:lnTo>
                    <a:pt x="105" y="1465"/>
                  </a:lnTo>
                  <a:lnTo>
                    <a:pt x="126" y="1507"/>
                  </a:lnTo>
                  <a:lnTo>
                    <a:pt x="210" y="1548"/>
                  </a:lnTo>
                  <a:lnTo>
                    <a:pt x="314" y="1611"/>
                  </a:lnTo>
                  <a:lnTo>
                    <a:pt x="335" y="1590"/>
                  </a:lnTo>
                  <a:lnTo>
                    <a:pt x="440" y="1674"/>
                  </a:lnTo>
                  <a:lnTo>
                    <a:pt x="335" y="1611"/>
                  </a:lnTo>
                  <a:lnTo>
                    <a:pt x="273" y="1653"/>
                  </a:lnTo>
                  <a:lnTo>
                    <a:pt x="105" y="1590"/>
                  </a:lnTo>
                  <a:lnTo>
                    <a:pt x="1" y="1590"/>
                  </a:lnTo>
                  <a:lnTo>
                    <a:pt x="84" y="1611"/>
                  </a:lnTo>
                  <a:lnTo>
                    <a:pt x="126" y="1695"/>
                  </a:lnTo>
                  <a:lnTo>
                    <a:pt x="210" y="1695"/>
                  </a:lnTo>
                  <a:lnTo>
                    <a:pt x="293" y="1758"/>
                  </a:lnTo>
                  <a:lnTo>
                    <a:pt x="335" y="1695"/>
                  </a:lnTo>
                  <a:lnTo>
                    <a:pt x="440" y="1674"/>
                  </a:lnTo>
                  <a:lnTo>
                    <a:pt x="482" y="1653"/>
                  </a:lnTo>
                  <a:lnTo>
                    <a:pt x="545" y="1653"/>
                  </a:lnTo>
                  <a:lnTo>
                    <a:pt x="586" y="1548"/>
                  </a:lnTo>
                  <a:lnTo>
                    <a:pt x="796" y="1548"/>
                  </a:lnTo>
                  <a:lnTo>
                    <a:pt x="837" y="1611"/>
                  </a:lnTo>
                  <a:lnTo>
                    <a:pt x="942" y="1611"/>
                  </a:lnTo>
                  <a:lnTo>
                    <a:pt x="1005" y="1695"/>
                  </a:lnTo>
                  <a:lnTo>
                    <a:pt x="1151" y="1695"/>
                  </a:lnTo>
                  <a:lnTo>
                    <a:pt x="1214" y="1779"/>
                  </a:lnTo>
                  <a:lnTo>
                    <a:pt x="1214" y="1862"/>
                  </a:lnTo>
                  <a:lnTo>
                    <a:pt x="1319" y="1883"/>
                  </a:lnTo>
                  <a:lnTo>
                    <a:pt x="1361" y="1779"/>
                  </a:lnTo>
                  <a:lnTo>
                    <a:pt x="1381" y="1569"/>
                  </a:lnTo>
                  <a:lnTo>
                    <a:pt x="1361" y="1402"/>
                  </a:lnTo>
                  <a:lnTo>
                    <a:pt x="1444" y="1297"/>
                  </a:lnTo>
                  <a:lnTo>
                    <a:pt x="1486" y="1193"/>
                  </a:lnTo>
                  <a:lnTo>
                    <a:pt x="1654" y="1151"/>
                  </a:lnTo>
                  <a:lnTo>
                    <a:pt x="1800" y="1193"/>
                  </a:lnTo>
                  <a:lnTo>
                    <a:pt x="1884" y="1151"/>
                  </a:lnTo>
                  <a:lnTo>
                    <a:pt x="1800" y="1046"/>
                  </a:lnTo>
                  <a:lnTo>
                    <a:pt x="1884" y="984"/>
                  </a:lnTo>
                  <a:lnTo>
                    <a:pt x="1905" y="858"/>
                  </a:lnTo>
                  <a:lnTo>
                    <a:pt x="1946" y="774"/>
                  </a:lnTo>
                  <a:lnTo>
                    <a:pt x="1884" y="732"/>
                  </a:lnTo>
                  <a:lnTo>
                    <a:pt x="1758" y="732"/>
                  </a:lnTo>
                  <a:lnTo>
                    <a:pt x="1737" y="670"/>
                  </a:lnTo>
                  <a:lnTo>
                    <a:pt x="1779" y="544"/>
                  </a:lnTo>
                  <a:lnTo>
                    <a:pt x="1884" y="607"/>
                  </a:lnTo>
                  <a:lnTo>
                    <a:pt x="1967" y="544"/>
                  </a:lnTo>
                  <a:lnTo>
                    <a:pt x="1967" y="440"/>
                  </a:lnTo>
                  <a:lnTo>
                    <a:pt x="2009" y="335"/>
                  </a:lnTo>
                  <a:lnTo>
                    <a:pt x="2009" y="251"/>
                  </a:lnTo>
                  <a:lnTo>
                    <a:pt x="2072" y="230"/>
                  </a:lnTo>
                  <a:lnTo>
                    <a:pt x="2072" y="209"/>
                  </a:lnTo>
                  <a:lnTo>
                    <a:pt x="1967" y="147"/>
                  </a:lnTo>
                  <a:lnTo>
                    <a:pt x="1863" y="84"/>
                  </a:lnTo>
                  <a:lnTo>
                    <a:pt x="169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1" name="Google Shape;3017;p82">
              <a:extLst>
                <a:ext uri="{FF2B5EF4-FFF2-40B4-BE49-F238E27FC236}">
                  <a16:creationId xmlns:a16="http://schemas.microsoft.com/office/drawing/2014/main" id="{99CEF78A-7D10-6ECC-1C1D-4280B7488EE4}"/>
                </a:ext>
              </a:extLst>
            </p:cNvPr>
            <p:cNvSpPr/>
            <p:nvPr/>
          </p:nvSpPr>
          <p:spPr>
            <a:xfrm>
              <a:off x="3762540" y="2773181"/>
              <a:ext cx="19445" cy="15956"/>
            </a:xfrm>
            <a:custGeom>
              <a:avLst/>
              <a:gdLst/>
              <a:ahLst/>
              <a:cxnLst/>
              <a:rect l="l" t="t" r="r" b="b"/>
              <a:pathLst>
                <a:path w="1633" h="1403" extrusionOk="0">
                  <a:moveTo>
                    <a:pt x="774" y="0"/>
                  </a:moveTo>
                  <a:lnTo>
                    <a:pt x="733" y="105"/>
                  </a:lnTo>
                  <a:lnTo>
                    <a:pt x="670" y="105"/>
                  </a:lnTo>
                  <a:lnTo>
                    <a:pt x="628" y="126"/>
                  </a:lnTo>
                  <a:lnTo>
                    <a:pt x="523" y="147"/>
                  </a:lnTo>
                  <a:lnTo>
                    <a:pt x="481" y="210"/>
                  </a:lnTo>
                  <a:lnTo>
                    <a:pt x="398" y="147"/>
                  </a:lnTo>
                  <a:lnTo>
                    <a:pt x="314" y="147"/>
                  </a:lnTo>
                  <a:lnTo>
                    <a:pt x="272" y="63"/>
                  </a:lnTo>
                  <a:lnTo>
                    <a:pt x="189" y="42"/>
                  </a:lnTo>
                  <a:lnTo>
                    <a:pt x="84" y="126"/>
                  </a:lnTo>
                  <a:lnTo>
                    <a:pt x="0" y="272"/>
                  </a:lnTo>
                  <a:lnTo>
                    <a:pt x="63" y="335"/>
                  </a:lnTo>
                  <a:lnTo>
                    <a:pt x="84" y="524"/>
                  </a:lnTo>
                  <a:lnTo>
                    <a:pt x="209" y="565"/>
                  </a:lnTo>
                  <a:lnTo>
                    <a:pt x="251" y="670"/>
                  </a:lnTo>
                  <a:lnTo>
                    <a:pt x="398" y="796"/>
                  </a:lnTo>
                  <a:lnTo>
                    <a:pt x="481" y="796"/>
                  </a:lnTo>
                  <a:lnTo>
                    <a:pt x="565" y="858"/>
                  </a:lnTo>
                  <a:lnTo>
                    <a:pt x="628" y="879"/>
                  </a:lnTo>
                  <a:lnTo>
                    <a:pt x="628" y="1047"/>
                  </a:lnTo>
                  <a:lnTo>
                    <a:pt x="774" y="1109"/>
                  </a:lnTo>
                  <a:lnTo>
                    <a:pt x="816" y="1068"/>
                  </a:lnTo>
                  <a:lnTo>
                    <a:pt x="900" y="1068"/>
                  </a:lnTo>
                  <a:lnTo>
                    <a:pt x="942" y="1109"/>
                  </a:lnTo>
                  <a:lnTo>
                    <a:pt x="1025" y="1151"/>
                  </a:lnTo>
                  <a:lnTo>
                    <a:pt x="1151" y="1298"/>
                  </a:lnTo>
                  <a:lnTo>
                    <a:pt x="1256" y="1319"/>
                  </a:lnTo>
                  <a:lnTo>
                    <a:pt x="1360" y="1402"/>
                  </a:lnTo>
                  <a:lnTo>
                    <a:pt x="1423" y="1361"/>
                  </a:lnTo>
                  <a:lnTo>
                    <a:pt x="1507" y="1361"/>
                  </a:lnTo>
                  <a:lnTo>
                    <a:pt x="1507" y="1298"/>
                  </a:lnTo>
                  <a:lnTo>
                    <a:pt x="1444" y="1256"/>
                  </a:lnTo>
                  <a:lnTo>
                    <a:pt x="1444" y="1172"/>
                  </a:lnTo>
                  <a:lnTo>
                    <a:pt x="1423" y="1109"/>
                  </a:lnTo>
                  <a:lnTo>
                    <a:pt x="1465" y="1047"/>
                  </a:lnTo>
                  <a:lnTo>
                    <a:pt x="1528" y="942"/>
                  </a:lnTo>
                  <a:lnTo>
                    <a:pt x="1549" y="942"/>
                  </a:lnTo>
                  <a:lnTo>
                    <a:pt x="1632" y="775"/>
                  </a:lnTo>
                  <a:lnTo>
                    <a:pt x="1549" y="670"/>
                  </a:lnTo>
                  <a:lnTo>
                    <a:pt x="1549" y="628"/>
                  </a:lnTo>
                  <a:lnTo>
                    <a:pt x="1465" y="440"/>
                  </a:lnTo>
                  <a:lnTo>
                    <a:pt x="1507" y="356"/>
                  </a:lnTo>
                  <a:lnTo>
                    <a:pt x="1507" y="335"/>
                  </a:lnTo>
                  <a:lnTo>
                    <a:pt x="1402" y="314"/>
                  </a:lnTo>
                  <a:lnTo>
                    <a:pt x="1402" y="231"/>
                  </a:lnTo>
                  <a:lnTo>
                    <a:pt x="1339" y="147"/>
                  </a:lnTo>
                  <a:lnTo>
                    <a:pt x="1193" y="147"/>
                  </a:lnTo>
                  <a:lnTo>
                    <a:pt x="1130" y="63"/>
                  </a:lnTo>
                  <a:lnTo>
                    <a:pt x="1025" y="63"/>
                  </a:lnTo>
                  <a:lnTo>
                    <a:pt x="98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2" name="Google Shape;3018;p82">
              <a:extLst>
                <a:ext uri="{FF2B5EF4-FFF2-40B4-BE49-F238E27FC236}">
                  <a16:creationId xmlns:a16="http://schemas.microsoft.com/office/drawing/2014/main" id="{2C6164FB-4BAF-361C-E897-F95693D1E885}"/>
                </a:ext>
              </a:extLst>
            </p:cNvPr>
            <p:cNvSpPr/>
            <p:nvPr/>
          </p:nvSpPr>
          <p:spPr>
            <a:xfrm>
              <a:off x="3779484" y="2783894"/>
              <a:ext cx="4739" cy="6425"/>
            </a:xfrm>
            <a:custGeom>
              <a:avLst/>
              <a:gdLst/>
              <a:ahLst/>
              <a:cxnLst/>
              <a:rect l="l" t="t" r="r" b="b"/>
              <a:pathLst>
                <a:path w="398" h="565" extrusionOk="0">
                  <a:moveTo>
                    <a:pt x="105" y="0"/>
                  </a:moveTo>
                  <a:lnTo>
                    <a:pt x="42" y="105"/>
                  </a:lnTo>
                  <a:lnTo>
                    <a:pt x="0" y="167"/>
                  </a:lnTo>
                  <a:lnTo>
                    <a:pt x="21" y="230"/>
                  </a:lnTo>
                  <a:lnTo>
                    <a:pt x="21" y="314"/>
                  </a:lnTo>
                  <a:lnTo>
                    <a:pt x="84" y="356"/>
                  </a:lnTo>
                  <a:lnTo>
                    <a:pt x="84" y="419"/>
                  </a:lnTo>
                  <a:lnTo>
                    <a:pt x="105" y="419"/>
                  </a:lnTo>
                  <a:lnTo>
                    <a:pt x="146" y="523"/>
                  </a:lnTo>
                  <a:lnTo>
                    <a:pt x="314" y="565"/>
                  </a:lnTo>
                  <a:lnTo>
                    <a:pt x="398" y="544"/>
                  </a:lnTo>
                  <a:lnTo>
                    <a:pt x="398" y="356"/>
                  </a:lnTo>
                  <a:lnTo>
                    <a:pt x="335" y="314"/>
                  </a:lnTo>
                  <a:lnTo>
                    <a:pt x="314" y="167"/>
                  </a:lnTo>
                  <a:lnTo>
                    <a:pt x="18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3" name="Google Shape;3019;p82">
              <a:extLst>
                <a:ext uri="{FF2B5EF4-FFF2-40B4-BE49-F238E27FC236}">
                  <a16:creationId xmlns:a16="http://schemas.microsoft.com/office/drawing/2014/main" id="{893069B3-A63B-60CE-BE54-59DCD397A411}"/>
                </a:ext>
              </a:extLst>
            </p:cNvPr>
            <p:cNvSpPr/>
            <p:nvPr/>
          </p:nvSpPr>
          <p:spPr>
            <a:xfrm>
              <a:off x="3681319" y="2737017"/>
              <a:ext cx="27661" cy="34982"/>
            </a:xfrm>
            <a:custGeom>
              <a:avLst/>
              <a:gdLst/>
              <a:ahLst/>
              <a:cxnLst/>
              <a:rect l="l" t="t" r="r" b="b"/>
              <a:pathLst>
                <a:path w="2323" h="3076" extrusionOk="0">
                  <a:moveTo>
                    <a:pt x="1737" y="0"/>
                  </a:moveTo>
                  <a:lnTo>
                    <a:pt x="1779" y="84"/>
                  </a:lnTo>
                  <a:lnTo>
                    <a:pt x="1653" y="84"/>
                  </a:lnTo>
                  <a:lnTo>
                    <a:pt x="1674" y="209"/>
                  </a:lnTo>
                  <a:lnTo>
                    <a:pt x="1590" y="314"/>
                  </a:lnTo>
                  <a:lnTo>
                    <a:pt x="1590" y="230"/>
                  </a:lnTo>
                  <a:lnTo>
                    <a:pt x="1653" y="188"/>
                  </a:lnTo>
                  <a:lnTo>
                    <a:pt x="1590" y="84"/>
                  </a:lnTo>
                  <a:lnTo>
                    <a:pt x="1528" y="105"/>
                  </a:lnTo>
                  <a:lnTo>
                    <a:pt x="1569" y="167"/>
                  </a:lnTo>
                  <a:lnTo>
                    <a:pt x="1465" y="188"/>
                  </a:lnTo>
                  <a:lnTo>
                    <a:pt x="1423" y="147"/>
                  </a:lnTo>
                  <a:lnTo>
                    <a:pt x="1256" y="167"/>
                  </a:lnTo>
                  <a:lnTo>
                    <a:pt x="1256" y="230"/>
                  </a:lnTo>
                  <a:lnTo>
                    <a:pt x="1214" y="230"/>
                  </a:lnTo>
                  <a:lnTo>
                    <a:pt x="1172" y="356"/>
                  </a:lnTo>
                  <a:lnTo>
                    <a:pt x="1256" y="377"/>
                  </a:lnTo>
                  <a:lnTo>
                    <a:pt x="1235" y="419"/>
                  </a:lnTo>
                  <a:lnTo>
                    <a:pt x="1151" y="419"/>
                  </a:lnTo>
                  <a:lnTo>
                    <a:pt x="1151" y="481"/>
                  </a:lnTo>
                  <a:lnTo>
                    <a:pt x="1046" y="502"/>
                  </a:lnTo>
                  <a:lnTo>
                    <a:pt x="1067" y="586"/>
                  </a:lnTo>
                  <a:lnTo>
                    <a:pt x="1214" y="586"/>
                  </a:lnTo>
                  <a:lnTo>
                    <a:pt x="1172" y="607"/>
                  </a:lnTo>
                  <a:lnTo>
                    <a:pt x="1276" y="586"/>
                  </a:lnTo>
                  <a:lnTo>
                    <a:pt x="1360" y="586"/>
                  </a:lnTo>
                  <a:lnTo>
                    <a:pt x="1235" y="711"/>
                  </a:lnTo>
                  <a:lnTo>
                    <a:pt x="1046" y="795"/>
                  </a:lnTo>
                  <a:lnTo>
                    <a:pt x="1130" y="837"/>
                  </a:lnTo>
                  <a:lnTo>
                    <a:pt x="942" y="879"/>
                  </a:lnTo>
                  <a:lnTo>
                    <a:pt x="858" y="837"/>
                  </a:lnTo>
                  <a:lnTo>
                    <a:pt x="795" y="921"/>
                  </a:lnTo>
                  <a:lnTo>
                    <a:pt x="753" y="816"/>
                  </a:lnTo>
                  <a:lnTo>
                    <a:pt x="502" y="753"/>
                  </a:lnTo>
                  <a:lnTo>
                    <a:pt x="502" y="816"/>
                  </a:lnTo>
                  <a:lnTo>
                    <a:pt x="335" y="753"/>
                  </a:lnTo>
                  <a:lnTo>
                    <a:pt x="314" y="942"/>
                  </a:lnTo>
                  <a:lnTo>
                    <a:pt x="398" y="879"/>
                  </a:lnTo>
                  <a:lnTo>
                    <a:pt x="419" y="942"/>
                  </a:lnTo>
                  <a:lnTo>
                    <a:pt x="440" y="984"/>
                  </a:lnTo>
                  <a:lnTo>
                    <a:pt x="481" y="1088"/>
                  </a:lnTo>
                  <a:lnTo>
                    <a:pt x="419" y="1088"/>
                  </a:lnTo>
                  <a:lnTo>
                    <a:pt x="398" y="1025"/>
                  </a:lnTo>
                  <a:lnTo>
                    <a:pt x="272" y="1025"/>
                  </a:lnTo>
                  <a:lnTo>
                    <a:pt x="419" y="1130"/>
                  </a:lnTo>
                  <a:lnTo>
                    <a:pt x="544" y="1109"/>
                  </a:lnTo>
                  <a:lnTo>
                    <a:pt x="586" y="1214"/>
                  </a:lnTo>
                  <a:lnTo>
                    <a:pt x="440" y="1235"/>
                  </a:lnTo>
                  <a:lnTo>
                    <a:pt x="419" y="1276"/>
                  </a:lnTo>
                  <a:lnTo>
                    <a:pt x="440" y="1339"/>
                  </a:lnTo>
                  <a:lnTo>
                    <a:pt x="293" y="1360"/>
                  </a:lnTo>
                  <a:lnTo>
                    <a:pt x="335" y="1444"/>
                  </a:lnTo>
                  <a:lnTo>
                    <a:pt x="272" y="1465"/>
                  </a:lnTo>
                  <a:lnTo>
                    <a:pt x="377" y="1528"/>
                  </a:lnTo>
                  <a:lnTo>
                    <a:pt x="419" y="1507"/>
                  </a:lnTo>
                  <a:lnTo>
                    <a:pt x="398" y="1548"/>
                  </a:lnTo>
                  <a:lnTo>
                    <a:pt x="523" y="1528"/>
                  </a:lnTo>
                  <a:lnTo>
                    <a:pt x="544" y="1674"/>
                  </a:lnTo>
                  <a:lnTo>
                    <a:pt x="858" y="1674"/>
                  </a:lnTo>
                  <a:lnTo>
                    <a:pt x="753" y="1758"/>
                  </a:lnTo>
                  <a:lnTo>
                    <a:pt x="691" y="1737"/>
                  </a:lnTo>
                  <a:lnTo>
                    <a:pt x="586" y="1925"/>
                  </a:lnTo>
                  <a:lnTo>
                    <a:pt x="628" y="1925"/>
                  </a:lnTo>
                  <a:lnTo>
                    <a:pt x="523" y="2051"/>
                  </a:lnTo>
                  <a:lnTo>
                    <a:pt x="335" y="2176"/>
                  </a:lnTo>
                  <a:lnTo>
                    <a:pt x="419" y="2176"/>
                  </a:lnTo>
                  <a:lnTo>
                    <a:pt x="523" y="2134"/>
                  </a:lnTo>
                  <a:lnTo>
                    <a:pt x="586" y="2155"/>
                  </a:lnTo>
                  <a:lnTo>
                    <a:pt x="732" y="2155"/>
                  </a:lnTo>
                  <a:lnTo>
                    <a:pt x="816" y="2072"/>
                  </a:lnTo>
                  <a:lnTo>
                    <a:pt x="816" y="2092"/>
                  </a:lnTo>
                  <a:lnTo>
                    <a:pt x="942" y="2134"/>
                  </a:lnTo>
                  <a:lnTo>
                    <a:pt x="691" y="2176"/>
                  </a:lnTo>
                  <a:lnTo>
                    <a:pt x="502" y="2197"/>
                  </a:lnTo>
                  <a:lnTo>
                    <a:pt x="440" y="2281"/>
                  </a:lnTo>
                  <a:lnTo>
                    <a:pt x="314" y="2302"/>
                  </a:lnTo>
                  <a:lnTo>
                    <a:pt x="377" y="2364"/>
                  </a:lnTo>
                  <a:lnTo>
                    <a:pt x="335" y="2406"/>
                  </a:lnTo>
                  <a:lnTo>
                    <a:pt x="398" y="2448"/>
                  </a:lnTo>
                  <a:lnTo>
                    <a:pt x="293" y="2469"/>
                  </a:lnTo>
                  <a:lnTo>
                    <a:pt x="209" y="2385"/>
                  </a:lnTo>
                  <a:lnTo>
                    <a:pt x="188" y="2448"/>
                  </a:lnTo>
                  <a:lnTo>
                    <a:pt x="168" y="2406"/>
                  </a:lnTo>
                  <a:lnTo>
                    <a:pt x="0" y="2490"/>
                  </a:lnTo>
                  <a:lnTo>
                    <a:pt x="21" y="2511"/>
                  </a:lnTo>
                  <a:lnTo>
                    <a:pt x="398" y="2511"/>
                  </a:lnTo>
                  <a:lnTo>
                    <a:pt x="272" y="2595"/>
                  </a:lnTo>
                  <a:lnTo>
                    <a:pt x="105" y="2657"/>
                  </a:lnTo>
                  <a:lnTo>
                    <a:pt x="63" y="2762"/>
                  </a:lnTo>
                  <a:lnTo>
                    <a:pt x="168" y="2762"/>
                  </a:lnTo>
                  <a:lnTo>
                    <a:pt x="188" y="2825"/>
                  </a:lnTo>
                  <a:lnTo>
                    <a:pt x="440" y="2762"/>
                  </a:lnTo>
                  <a:lnTo>
                    <a:pt x="440" y="2762"/>
                  </a:lnTo>
                  <a:lnTo>
                    <a:pt x="230" y="2888"/>
                  </a:lnTo>
                  <a:lnTo>
                    <a:pt x="168" y="2929"/>
                  </a:lnTo>
                  <a:lnTo>
                    <a:pt x="314" y="2929"/>
                  </a:lnTo>
                  <a:lnTo>
                    <a:pt x="502" y="2825"/>
                  </a:lnTo>
                  <a:lnTo>
                    <a:pt x="481" y="2908"/>
                  </a:lnTo>
                  <a:lnTo>
                    <a:pt x="314" y="2992"/>
                  </a:lnTo>
                  <a:lnTo>
                    <a:pt x="419" y="2992"/>
                  </a:lnTo>
                  <a:lnTo>
                    <a:pt x="398" y="3034"/>
                  </a:lnTo>
                  <a:lnTo>
                    <a:pt x="398" y="3034"/>
                  </a:lnTo>
                  <a:lnTo>
                    <a:pt x="523" y="3013"/>
                  </a:lnTo>
                  <a:lnTo>
                    <a:pt x="607" y="3076"/>
                  </a:lnTo>
                  <a:lnTo>
                    <a:pt x="795" y="3034"/>
                  </a:lnTo>
                  <a:lnTo>
                    <a:pt x="963" y="2992"/>
                  </a:lnTo>
                  <a:lnTo>
                    <a:pt x="1130" y="2888"/>
                  </a:lnTo>
                  <a:lnTo>
                    <a:pt x="1067" y="2783"/>
                  </a:lnTo>
                  <a:lnTo>
                    <a:pt x="1172" y="2783"/>
                  </a:lnTo>
                  <a:lnTo>
                    <a:pt x="1151" y="2867"/>
                  </a:lnTo>
                  <a:lnTo>
                    <a:pt x="1256" y="2867"/>
                  </a:lnTo>
                  <a:lnTo>
                    <a:pt x="1360" y="2720"/>
                  </a:lnTo>
                  <a:lnTo>
                    <a:pt x="1444" y="2762"/>
                  </a:lnTo>
                  <a:lnTo>
                    <a:pt x="1465" y="2657"/>
                  </a:lnTo>
                  <a:lnTo>
                    <a:pt x="1800" y="2595"/>
                  </a:lnTo>
                  <a:lnTo>
                    <a:pt x="1841" y="2511"/>
                  </a:lnTo>
                  <a:lnTo>
                    <a:pt x="1862" y="2616"/>
                  </a:lnTo>
                  <a:lnTo>
                    <a:pt x="1946" y="2553"/>
                  </a:lnTo>
                  <a:lnTo>
                    <a:pt x="2009" y="2574"/>
                  </a:lnTo>
                  <a:lnTo>
                    <a:pt x="2176" y="2574"/>
                  </a:lnTo>
                  <a:lnTo>
                    <a:pt x="2072" y="2406"/>
                  </a:lnTo>
                  <a:lnTo>
                    <a:pt x="2155" y="2385"/>
                  </a:lnTo>
                  <a:lnTo>
                    <a:pt x="2218" y="2281"/>
                  </a:lnTo>
                  <a:lnTo>
                    <a:pt x="2218" y="2176"/>
                  </a:lnTo>
                  <a:lnTo>
                    <a:pt x="2302" y="2072"/>
                  </a:lnTo>
                  <a:lnTo>
                    <a:pt x="2323" y="1967"/>
                  </a:lnTo>
                  <a:lnTo>
                    <a:pt x="2302" y="1716"/>
                  </a:lnTo>
                  <a:lnTo>
                    <a:pt x="2218" y="1674"/>
                  </a:lnTo>
                  <a:lnTo>
                    <a:pt x="2302" y="1632"/>
                  </a:lnTo>
                  <a:lnTo>
                    <a:pt x="2302" y="1507"/>
                  </a:lnTo>
                  <a:lnTo>
                    <a:pt x="2218" y="1402"/>
                  </a:lnTo>
                  <a:lnTo>
                    <a:pt x="2260" y="1256"/>
                  </a:lnTo>
                  <a:lnTo>
                    <a:pt x="2176" y="1214"/>
                  </a:lnTo>
                  <a:lnTo>
                    <a:pt x="2197" y="1130"/>
                  </a:lnTo>
                  <a:lnTo>
                    <a:pt x="2281" y="1151"/>
                  </a:lnTo>
                  <a:lnTo>
                    <a:pt x="2281" y="1151"/>
                  </a:lnTo>
                  <a:lnTo>
                    <a:pt x="2155" y="1088"/>
                  </a:lnTo>
                  <a:lnTo>
                    <a:pt x="2072" y="1046"/>
                  </a:lnTo>
                  <a:lnTo>
                    <a:pt x="1967" y="837"/>
                  </a:lnTo>
                  <a:lnTo>
                    <a:pt x="1800" y="732"/>
                  </a:lnTo>
                  <a:lnTo>
                    <a:pt x="1737" y="795"/>
                  </a:lnTo>
                  <a:lnTo>
                    <a:pt x="1695" y="942"/>
                  </a:lnTo>
                  <a:lnTo>
                    <a:pt x="1632" y="984"/>
                  </a:lnTo>
                  <a:lnTo>
                    <a:pt x="1360" y="732"/>
                  </a:lnTo>
                  <a:lnTo>
                    <a:pt x="1486" y="502"/>
                  </a:lnTo>
                  <a:lnTo>
                    <a:pt x="1632" y="481"/>
                  </a:lnTo>
                  <a:lnTo>
                    <a:pt x="1653" y="377"/>
                  </a:lnTo>
                  <a:lnTo>
                    <a:pt x="1737" y="356"/>
                  </a:lnTo>
                  <a:lnTo>
                    <a:pt x="1779" y="272"/>
                  </a:lnTo>
                  <a:lnTo>
                    <a:pt x="1737" y="293"/>
                  </a:lnTo>
                  <a:lnTo>
                    <a:pt x="1737" y="293"/>
                  </a:lnTo>
                  <a:lnTo>
                    <a:pt x="1841" y="188"/>
                  </a:lnTo>
                  <a:lnTo>
                    <a:pt x="1946" y="147"/>
                  </a:lnTo>
                  <a:lnTo>
                    <a:pt x="1841" y="84"/>
                  </a:lnTo>
                  <a:lnTo>
                    <a:pt x="173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94" name="Google Shape;3020;p82">
              <a:extLst>
                <a:ext uri="{FF2B5EF4-FFF2-40B4-BE49-F238E27FC236}">
                  <a16:creationId xmlns:a16="http://schemas.microsoft.com/office/drawing/2014/main" id="{1217AD05-D143-A2C2-E281-032AE2E1CB69}"/>
                </a:ext>
              </a:extLst>
            </p:cNvPr>
            <p:cNvGrpSpPr/>
            <p:nvPr/>
          </p:nvGrpSpPr>
          <p:grpSpPr>
            <a:xfrm>
              <a:off x="3697513" y="2707266"/>
              <a:ext cx="59549" cy="79733"/>
              <a:chOff x="3586375" y="2281300"/>
              <a:chExt cx="125025" cy="175275"/>
            </a:xfrm>
          </p:grpSpPr>
          <p:sp>
            <p:nvSpPr>
              <p:cNvPr id="2560" name="Google Shape;3021;p82">
                <a:extLst>
                  <a:ext uri="{FF2B5EF4-FFF2-40B4-BE49-F238E27FC236}">
                    <a16:creationId xmlns:a16="http://schemas.microsoft.com/office/drawing/2014/main" id="{54A426BA-252A-5435-CF50-A5FE780DC634}"/>
                  </a:ext>
                </a:extLst>
              </p:cNvPr>
              <p:cNvSpPr/>
              <p:nvPr/>
            </p:nvSpPr>
            <p:spPr>
              <a:xfrm>
                <a:off x="3609900" y="2281300"/>
                <a:ext cx="101500" cy="175275"/>
              </a:xfrm>
              <a:custGeom>
                <a:avLst/>
                <a:gdLst/>
                <a:ahLst/>
                <a:cxnLst/>
                <a:rect l="l" t="t" r="r" b="b"/>
                <a:pathLst>
                  <a:path w="4060" h="7011" extrusionOk="0">
                    <a:moveTo>
                      <a:pt x="1340" y="1"/>
                    </a:moveTo>
                    <a:lnTo>
                      <a:pt x="1277" y="63"/>
                    </a:lnTo>
                    <a:lnTo>
                      <a:pt x="1235" y="42"/>
                    </a:lnTo>
                    <a:lnTo>
                      <a:pt x="1110" y="84"/>
                    </a:lnTo>
                    <a:lnTo>
                      <a:pt x="1026" y="84"/>
                    </a:lnTo>
                    <a:lnTo>
                      <a:pt x="921" y="105"/>
                    </a:lnTo>
                    <a:lnTo>
                      <a:pt x="859" y="105"/>
                    </a:lnTo>
                    <a:lnTo>
                      <a:pt x="838" y="168"/>
                    </a:lnTo>
                    <a:lnTo>
                      <a:pt x="838" y="105"/>
                    </a:lnTo>
                    <a:lnTo>
                      <a:pt x="796" y="84"/>
                    </a:lnTo>
                    <a:lnTo>
                      <a:pt x="712" y="168"/>
                    </a:lnTo>
                    <a:lnTo>
                      <a:pt x="733" y="105"/>
                    </a:lnTo>
                    <a:lnTo>
                      <a:pt x="608" y="42"/>
                    </a:lnTo>
                    <a:lnTo>
                      <a:pt x="587" y="105"/>
                    </a:lnTo>
                    <a:lnTo>
                      <a:pt x="524" y="168"/>
                    </a:lnTo>
                    <a:lnTo>
                      <a:pt x="545" y="231"/>
                    </a:lnTo>
                    <a:lnTo>
                      <a:pt x="524" y="231"/>
                    </a:lnTo>
                    <a:lnTo>
                      <a:pt x="524" y="314"/>
                    </a:lnTo>
                    <a:lnTo>
                      <a:pt x="419" y="356"/>
                    </a:lnTo>
                    <a:lnTo>
                      <a:pt x="482" y="419"/>
                    </a:lnTo>
                    <a:lnTo>
                      <a:pt x="440" y="503"/>
                    </a:lnTo>
                    <a:lnTo>
                      <a:pt x="398" y="503"/>
                    </a:lnTo>
                    <a:lnTo>
                      <a:pt x="503" y="607"/>
                    </a:lnTo>
                    <a:lnTo>
                      <a:pt x="545" y="670"/>
                    </a:lnTo>
                    <a:lnTo>
                      <a:pt x="419" y="607"/>
                    </a:lnTo>
                    <a:lnTo>
                      <a:pt x="398" y="670"/>
                    </a:lnTo>
                    <a:lnTo>
                      <a:pt x="315" y="587"/>
                    </a:lnTo>
                    <a:lnTo>
                      <a:pt x="294" y="628"/>
                    </a:lnTo>
                    <a:lnTo>
                      <a:pt x="315" y="691"/>
                    </a:lnTo>
                    <a:lnTo>
                      <a:pt x="294" y="733"/>
                    </a:lnTo>
                    <a:lnTo>
                      <a:pt x="273" y="628"/>
                    </a:lnTo>
                    <a:lnTo>
                      <a:pt x="210" y="733"/>
                    </a:lnTo>
                    <a:lnTo>
                      <a:pt x="273" y="796"/>
                    </a:lnTo>
                    <a:lnTo>
                      <a:pt x="210" y="817"/>
                    </a:lnTo>
                    <a:lnTo>
                      <a:pt x="294" y="900"/>
                    </a:lnTo>
                    <a:lnTo>
                      <a:pt x="336" y="900"/>
                    </a:lnTo>
                    <a:lnTo>
                      <a:pt x="294" y="942"/>
                    </a:lnTo>
                    <a:lnTo>
                      <a:pt x="210" y="900"/>
                    </a:lnTo>
                    <a:lnTo>
                      <a:pt x="210" y="1026"/>
                    </a:lnTo>
                    <a:lnTo>
                      <a:pt x="210" y="1047"/>
                    </a:lnTo>
                    <a:lnTo>
                      <a:pt x="377" y="1026"/>
                    </a:lnTo>
                    <a:lnTo>
                      <a:pt x="273" y="1089"/>
                    </a:lnTo>
                    <a:lnTo>
                      <a:pt x="273" y="1110"/>
                    </a:lnTo>
                    <a:lnTo>
                      <a:pt x="294" y="1131"/>
                    </a:lnTo>
                    <a:lnTo>
                      <a:pt x="377" y="1110"/>
                    </a:lnTo>
                    <a:lnTo>
                      <a:pt x="336" y="1131"/>
                    </a:lnTo>
                    <a:lnTo>
                      <a:pt x="398" y="1151"/>
                    </a:lnTo>
                    <a:lnTo>
                      <a:pt x="398" y="1151"/>
                    </a:lnTo>
                    <a:lnTo>
                      <a:pt x="315" y="1131"/>
                    </a:lnTo>
                    <a:lnTo>
                      <a:pt x="294" y="1151"/>
                    </a:lnTo>
                    <a:lnTo>
                      <a:pt x="294" y="1214"/>
                    </a:lnTo>
                    <a:lnTo>
                      <a:pt x="315" y="1235"/>
                    </a:lnTo>
                    <a:lnTo>
                      <a:pt x="273" y="1256"/>
                    </a:lnTo>
                    <a:lnTo>
                      <a:pt x="231" y="1319"/>
                    </a:lnTo>
                    <a:lnTo>
                      <a:pt x="294" y="1319"/>
                    </a:lnTo>
                    <a:lnTo>
                      <a:pt x="294" y="1361"/>
                    </a:lnTo>
                    <a:lnTo>
                      <a:pt x="210" y="1340"/>
                    </a:lnTo>
                    <a:lnTo>
                      <a:pt x="189" y="1403"/>
                    </a:lnTo>
                    <a:lnTo>
                      <a:pt x="210" y="1444"/>
                    </a:lnTo>
                    <a:lnTo>
                      <a:pt x="189" y="1465"/>
                    </a:lnTo>
                    <a:lnTo>
                      <a:pt x="168" y="1528"/>
                    </a:lnTo>
                    <a:lnTo>
                      <a:pt x="63" y="1528"/>
                    </a:lnTo>
                    <a:lnTo>
                      <a:pt x="1" y="1549"/>
                    </a:lnTo>
                    <a:lnTo>
                      <a:pt x="63" y="1570"/>
                    </a:lnTo>
                    <a:lnTo>
                      <a:pt x="126" y="1570"/>
                    </a:lnTo>
                    <a:lnTo>
                      <a:pt x="189" y="1612"/>
                    </a:lnTo>
                    <a:lnTo>
                      <a:pt x="168" y="1633"/>
                    </a:lnTo>
                    <a:lnTo>
                      <a:pt x="105" y="1633"/>
                    </a:lnTo>
                    <a:lnTo>
                      <a:pt x="189" y="1716"/>
                    </a:lnTo>
                    <a:lnTo>
                      <a:pt x="210" y="1716"/>
                    </a:lnTo>
                    <a:lnTo>
                      <a:pt x="273" y="1737"/>
                    </a:lnTo>
                    <a:lnTo>
                      <a:pt x="503" y="1507"/>
                    </a:lnTo>
                    <a:lnTo>
                      <a:pt x="482" y="1570"/>
                    </a:lnTo>
                    <a:lnTo>
                      <a:pt x="503" y="1612"/>
                    </a:lnTo>
                    <a:lnTo>
                      <a:pt x="419" y="1633"/>
                    </a:lnTo>
                    <a:lnTo>
                      <a:pt x="377" y="1758"/>
                    </a:lnTo>
                    <a:lnTo>
                      <a:pt x="377" y="1779"/>
                    </a:lnTo>
                    <a:lnTo>
                      <a:pt x="315" y="1947"/>
                    </a:lnTo>
                    <a:lnTo>
                      <a:pt x="336" y="1947"/>
                    </a:lnTo>
                    <a:lnTo>
                      <a:pt x="294" y="2135"/>
                    </a:lnTo>
                    <a:lnTo>
                      <a:pt x="294" y="2239"/>
                    </a:lnTo>
                    <a:lnTo>
                      <a:pt x="231" y="2281"/>
                    </a:lnTo>
                    <a:lnTo>
                      <a:pt x="294" y="2323"/>
                    </a:lnTo>
                    <a:lnTo>
                      <a:pt x="315" y="2302"/>
                    </a:lnTo>
                    <a:lnTo>
                      <a:pt x="231" y="2449"/>
                    </a:lnTo>
                    <a:lnTo>
                      <a:pt x="231" y="2595"/>
                    </a:lnTo>
                    <a:lnTo>
                      <a:pt x="189" y="2658"/>
                    </a:lnTo>
                    <a:lnTo>
                      <a:pt x="189" y="2700"/>
                    </a:lnTo>
                    <a:lnTo>
                      <a:pt x="315" y="2700"/>
                    </a:lnTo>
                    <a:lnTo>
                      <a:pt x="294" y="2595"/>
                    </a:lnTo>
                    <a:lnTo>
                      <a:pt x="336" y="2491"/>
                    </a:lnTo>
                    <a:lnTo>
                      <a:pt x="336" y="2407"/>
                    </a:lnTo>
                    <a:lnTo>
                      <a:pt x="398" y="2323"/>
                    </a:lnTo>
                    <a:lnTo>
                      <a:pt x="336" y="2135"/>
                    </a:lnTo>
                    <a:lnTo>
                      <a:pt x="398" y="2135"/>
                    </a:lnTo>
                    <a:lnTo>
                      <a:pt x="545" y="1947"/>
                    </a:lnTo>
                    <a:lnTo>
                      <a:pt x="440" y="2135"/>
                    </a:lnTo>
                    <a:lnTo>
                      <a:pt x="419" y="2239"/>
                    </a:lnTo>
                    <a:lnTo>
                      <a:pt x="482" y="2260"/>
                    </a:lnTo>
                    <a:lnTo>
                      <a:pt x="482" y="2198"/>
                    </a:lnTo>
                    <a:lnTo>
                      <a:pt x="545" y="2135"/>
                    </a:lnTo>
                    <a:lnTo>
                      <a:pt x="587" y="2260"/>
                    </a:lnTo>
                    <a:lnTo>
                      <a:pt x="628" y="2135"/>
                    </a:lnTo>
                    <a:lnTo>
                      <a:pt x="628" y="2030"/>
                    </a:lnTo>
                    <a:lnTo>
                      <a:pt x="691" y="1988"/>
                    </a:lnTo>
                    <a:lnTo>
                      <a:pt x="649" y="2135"/>
                    </a:lnTo>
                    <a:lnTo>
                      <a:pt x="754" y="2198"/>
                    </a:lnTo>
                    <a:lnTo>
                      <a:pt x="649" y="2177"/>
                    </a:lnTo>
                    <a:lnTo>
                      <a:pt x="628" y="2323"/>
                    </a:lnTo>
                    <a:lnTo>
                      <a:pt x="649" y="2449"/>
                    </a:lnTo>
                    <a:lnTo>
                      <a:pt x="712" y="2470"/>
                    </a:lnTo>
                    <a:lnTo>
                      <a:pt x="754" y="2574"/>
                    </a:lnTo>
                    <a:lnTo>
                      <a:pt x="649" y="2658"/>
                    </a:lnTo>
                    <a:lnTo>
                      <a:pt x="587" y="2909"/>
                    </a:lnTo>
                    <a:lnTo>
                      <a:pt x="587" y="3014"/>
                    </a:lnTo>
                    <a:lnTo>
                      <a:pt x="503" y="2972"/>
                    </a:lnTo>
                    <a:lnTo>
                      <a:pt x="503" y="3097"/>
                    </a:lnTo>
                    <a:lnTo>
                      <a:pt x="628" y="3244"/>
                    </a:lnTo>
                    <a:lnTo>
                      <a:pt x="587" y="3097"/>
                    </a:lnTo>
                    <a:lnTo>
                      <a:pt x="649" y="3076"/>
                    </a:lnTo>
                    <a:lnTo>
                      <a:pt x="859" y="3223"/>
                    </a:lnTo>
                    <a:lnTo>
                      <a:pt x="859" y="3097"/>
                    </a:lnTo>
                    <a:lnTo>
                      <a:pt x="796" y="3035"/>
                    </a:lnTo>
                    <a:lnTo>
                      <a:pt x="838" y="3014"/>
                    </a:lnTo>
                    <a:lnTo>
                      <a:pt x="1005" y="3118"/>
                    </a:lnTo>
                    <a:lnTo>
                      <a:pt x="1131" y="3118"/>
                    </a:lnTo>
                    <a:lnTo>
                      <a:pt x="1131" y="3076"/>
                    </a:lnTo>
                    <a:lnTo>
                      <a:pt x="1235" y="3076"/>
                    </a:lnTo>
                    <a:lnTo>
                      <a:pt x="1256" y="2972"/>
                    </a:lnTo>
                    <a:lnTo>
                      <a:pt x="1549" y="2993"/>
                    </a:lnTo>
                    <a:lnTo>
                      <a:pt x="1361" y="3014"/>
                    </a:lnTo>
                    <a:lnTo>
                      <a:pt x="1235" y="3348"/>
                    </a:lnTo>
                    <a:lnTo>
                      <a:pt x="1382" y="3620"/>
                    </a:lnTo>
                    <a:lnTo>
                      <a:pt x="1444" y="3558"/>
                    </a:lnTo>
                    <a:lnTo>
                      <a:pt x="1444" y="3704"/>
                    </a:lnTo>
                    <a:lnTo>
                      <a:pt x="1549" y="3600"/>
                    </a:lnTo>
                    <a:lnTo>
                      <a:pt x="1654" y="3600"/>
                    </a:lnTo>
                    <a:lnTo>
                      <a:pt x="1633" y="3746"/>
                    </a:lnTo>
                    <a:lnTo>
                      <a:pt x="1654" y="3767"/>
                    </a:lnTo>
                    <a:lnTo>
                      <a:pt x="1549" y="3851"/>
                    </a:lnTo>
                    <a:lnTo>
                      <a:pt x="1570" y="4018"/>
                    </a:lnTo>
                    <a:lnTo>
                      <a:pt x="1528" y="4123"/>
                    </a:lnTo>
                    <a:lnTo>
                      <a:pt x="1570" y="4227"/>
                    </a:lnTo>
                    <a:lnTo>
                      <a:pt x="1654" y="4290"/>
                    </a:lnTo>
                    <a:lnTo>
                      <a:pt x="1737" y="4290"/>
                    </a:lnTo>
                    <a:lnTo>
                      <a:pt x="1675" y="4332"/>
                    </a:lnTo>
                    <a:lnTo>
                      <a:pt x="1591" y="4332"/>
                    </a:lnTo>
                    <a:lnTo>
                      <a:pt x="1549" y="4248"/>
                    </a:lnTo>
                    <a:lnTo>
                      <a:pt x="1465" y="4269"/>
                    </a:lnTo>
                    <a:lnTo>
                      <a:pt x="1528" y="4353"/>
                    </a:lnTo>
                    <a:lnTo>
                      <a:pt x="1591" y="4395"/>
                    </a:lnTo>
                    <a:lnTo>
                      <a:pt x="1486" y="4374"/>
                    </a:lnTo>
                    <a:lnTo>
                      <a:pt x="1424" y="4290"/>
                    </a:lnTo>
                    <a:lnTo>
                      <a:pt x="1235" y="4353"/>
                    </a:lnTo>
                    <a:lnTo>
                      <a:pt x="1152" y="4353"/>
                    </a:lnTo>
                    <a:lnTo>
                      <a:pt x="963" y="4436"/>
                    </a:lnTo>
                    <a:lnTo>
                      <a:pt x="859" y="4583"/>
                    </a:lnTo>
                    <a:lnTo>
                      <a:pt x="733" y="4667"/>
                    </a:lnTo>
                    <a:lnTo>
                      <a:pt x="691" y="4750"/>
                    </a:lnTo>
                    <a:lnTo>
                      <a:pt x="817" y="4750"/>
                    </a:lnTo>
                    <a:lnTo>
                      <a:pt x="817" y="4688"/>
                    </a:lnTo>
                    <a:lnTo>
                      <a:pt x="1026" y="4646"/>
                    </a:lnTo>
                    <a:lnTo>
                      <a:pt x="1005" y="4750"/>
                    </a:lnTo>
                    <a:lnTo>
                      <a:pt x="1068" y="4813"/>
                    </a:lnTo>
                    <a:lnTo>
                      <a:pt x="1005" y="4876"/>
                    </a:lnTo>
                    <a:lnTo>
                      <a:pt x="1026" y="4960"/>
                    </a:lnTo>
                    <a:lnTo>
                      <a:pt x="1068" y="4960"/>
                    </a:lnTo>
                    <a:lnTo>
                      <a:pt x="942" y="5190"/>
                    </a:lnTo>
                    <a:lnTo>
                      <a:pt x="859" y="5232"/>
                    </a:lnTo>
                    <a:lnTo>
                      <a:pt x="754" y="5294"/>
                    </a:lnTo>
                    <a:lnTo>
                      <a:pt x="733" y="5294"/>
                    </a:lnTo>
                    <a:lnTo>
                      <a:pt x="608" y="5378"/>
                    </a:lnTo>
                    <a:lnTo>
                      <a:pt x="524" y="5378"/>
                    </a:lnTo>
                    <a:lnTo>
                      <a:pt x="398" y="5483"/>
                    </a:lnTo>
                    <a:lnTo>
                      <a:pt x="503" y="5483"/>
                    </a:lnTo>
                    <a:lnTo>
                      <a:pt x="503" y="5545"/>
                    </a:lnTo>
                    <a:lnTo>
                      <a:pt x="419" y="5608"/>
                    </a:lnTo>
                    <a:lnTo>
                      <a:pt x="545" y="5629"/>
                    </a:lnTo>
                    <a:lnTo>
                      <a:pt x="524" y="5650"/>
                    </a:lnTo>
                    <a:lnTo>
                      <a:pt x="587" y="5692"/>
                    </a:lnTo>
                    <a:lnTo>
                      <a:pt x="649" y="5650"/>
                    </a:lnTo>
                    <a:lnTo>
                      <a:pt x="754" y="5608"/>
                    </a:lnTo>
                    <a:lnTo>
                      <a:pt x="900" y="5545"/>
                    </a:lnTo>
                    <a:lnTo>
                      <a:pt x="921" y="5629"/>
                    </a:lnTo>
                    <a:lnTo>
                      <a:pt x="1026" y="5650"/>
                    </a:lnTo>
                    <a:lnTo>
                      <a:pt x="942" y="5692"/>
                    </a:lnTo>
                    <a:lnTo>
                      <a:pt x="921" y="5734"/>
                    </a:lnTo>
                    <a:lnTo>
                      <a:pt x="1068" y="5734"/>
                    </a:lnTo>
                    <a:lnTo>
                      <a:pt x="1068" y="5713"/>
                    </a:lnTo>
                    <a:lnTo>
                      <a:pt x="1152" y="5692"/>
                    </a:lnTo>
                    <a:lnTo>
                      <a:pt x="1256" y="5796"/>
                    </a:lnTo>
                    <a:lnTo>
                      <a:pt x="1319" y="5859"/>
                    </a:lnTo>
                    <a:lnTo>
                      <a:pt x="1486" y="5859"/>
                    </a:lnTo>
                    <a:lnTo>
                      <a:pt x="1549" y="5796"/>
                    </a:lnTo>
                    <a:lnTo>
                      <a:pt x="1633" y="5755"/>
                    </a:lnTo>
                    <a:lnTo>
                      <a:pt x="1758" y="5713"/>
                    </a:lnTo>
                    <a:lnTo>
                      <a:pt x="1800" y="5650"/>
                    </a:lnTo>
                    <a:lnTo>
                      <a:pt x="1905" y="5608"/>
                    </a:lnTo>
                    <a:lnTo>
                      <a:pt x="1758" y="5755"/>
                    </a:lnTo>
                    <a:lnTo>
                      <a:pt x="1633" y="5901"/>
                    </a:lnTo>
                    <a:lnTo>
                      <a:pt x="1633" y="6048"/>
                    </a:lnTo>
                    <a:lnTo>
                      <a:pt x="1528" y="6048"/>
                    </a:lnTo>
                    <a:lnTo>
                      <a:pt x="1444" y="6068"/>
                    </a:lnTo>
                    <a:lnTo>
                      <a:pt x="1361" y="6027"/>
                    </a:lnTo>
                    <a:lnTo>
                      <a:pt x="1131" y="6006"/>
                    </a:lnTo>
                    <a:lnTo>
                      <a:pt x="963" y="6048"/>
                    </a:lnTo>
                    <a:lnTo>
                      <a:pt x="963" y="6131"/>
                    </a:lnTo>
                    <a:lnTo>
                      <a:pt x="900" y="6215"/>
                    </a:lnTo>
                    <a:lnTo>
                      <a:pt x="796" y="6215"/>
                    </a:lnTo>
                    <a:lnTo>
                      <a:pt x="796" y="6382"/>
                    </a:lnTo>
                    <a:lnTo>
                      <a:pt x="691" y="6487"/>
                    </a:lnTo>
                    <a:lnTo>
                      <a:pt x="649" y="6550"/>
                    </a:lnTo>
                    <a:lnTo>
                      <a:pt x="545" y="6550"/>
                    </a:lnTo>
                    <a:lnTo>
                      <a:pt x="524" y="6675"/>
                    </a:lnTo>
                    <a:lnTo>
                      <a:pt x="482" y="6675"/>
                    </a:lnTo>
                    <a:lnTo>
                      <a:pt x="440" y="6738"/>
                    </a:lnTo>
                    <a:lnTo>
                      <a:pt x="315" y="6843"/>
                    </a:lnTo>
                    <a:lnTo>
                      <a:pt x="231" y="6801"/>
                    </a:lnTo>
                    <a:lnTo>
                      <a:pt x="168" y="6864"/>
                    </a:lnTo>
                    <a:lnTo>
                      <a:pt x="168" y="6968"/>
                    </a:lnTo>
                    <a:lnTo>
                      <a:pt x="273" y="6968"/>
                    </a:lnTo>
                    <a:lnTo>
                      <a:pt x="273" y="6885"/>
                    </a:lnTo>
                    <a:lnTo>
                      <a:pt x="377" y="6905"/>
                    </a:lnTo>
                    <a:lnTo>
                      <a:pt x="419" y="7010"/>
                    </a:lnTo>
                    <a:lnTo>
                      <a:pt x="503" y="6968"/>
                    </a:lnTo>
                    <a:lnTo>
                      <a:pt x="482" y="6905"/>
                    </a:lnTo>
                    <a:lnTo>
                      <a:pt x="524" y="6843"/>
                    </a:lnTo>
                    <a:lnTo>
                      <a:pt x="545" y="6864"/>
                    </a:lnTo>
                    <a:lnTo>
                      <a:pt x="628" y="6801"/>
                    </a:lnTo>
                    <a:lnTo>
                      <a:pt x="649" y="6801"/>
                    </a:lnTo>
                    <a:lnTo>
                      <a:pt x="712" y="6696"/>
                    </a:lnTo>
                    <a:lnTo>
                      <a:pt x="817" y="6759"/>
                    </a:lnTo>
                    <a:lnTo>
                      <a:pt x="900" y="6696"/>
                    </a:lnTo>
                    <a:lnTo>
                      <a:pt x="963" y="6738"/>
                    </a:lnTo>
                    <a:lnTo>
                      <a:pt x="1005" y="6696"/>
                    </a:lnTo>
                    <a:lnTo>
                      <a:pt x="1047" y="6759"/>
                    </a:lnTo>
                    <a:lnTo>
                      <a:pt x="1110" y="6759"/>
                    </a:lnTo>
                    <a:lnTo>
                      <a:pt x="1172" y="6801"/>
                    </a:lnTo>
                    <a:lnTo>
                      <a:pt x="1277" y="6801"/>
                    </a:lnTo>
                    <a:lnTo>
                      <a:pt x="1256" y="6759"/>
                    </a:lnTo>
                    <a:lnTo>
                      <a:pt x="1340" y="6738"/>
                    </a:lnTo>
                    <a:lnTo>
                      <a:pt x="1361" y="6654"/>
                    </a:lnTo>
                    <a:lnTo>
                      <a:pt x="1340" y="6571"/>
                    </a:lnTo>
                    <a:lnTo>
                      <a:pt x="1382" y="6487"/>
                    </a:lnTo>
                    <a:lnTo>
                      <a:pt x="1444" y="6487"/>
                    </a:lnTo>
                    <a:lnTo>
                      <a:pt x="1465" y="6445"/>
                    </a:lnTo>
                    <a:lnTo>
                      <a:pt x="1675" y="6424"/>
                    </a:lnTo>
                    <a:lnTo>
                      <a:pt x="1779" y="6424"/>
                    </a:lnTo>
                    <a:lnTo>
                      <a:pt x="1905" y="6487"/>
                    </a:lnTo>
                    <a:lnTo>
                      <a:pt x="2093" y="6487"/>
                    </a:lnTo>
                    <a:lnTo>
                      <a:pt x="2177" y="6529"/>
                    </a:lnTo>
                    <a:lnTo>
                      <a:pt x="2198" y="6445"/>
                    </a:lnTo>
                    <a:lnTo>
                      <a:pt x="2323" y="6361"/>
                    </a:lnTo>
                    <a:lnTo>
                      <a:pt x="2407" y="6382"/>
                    </a:lnTo>
                    <a:lnTo>
                      <a:pt x="2512" y="6320"/>
                    </a:lnTo>
                    <a:lnTo>
                      <a:pt x="2616" y="6340"/>
                    </a:lnTo>
                    <a:lnTo>
                      <a:pt x="2637" y="6320"/>
                    </a:lnTo>
                    <a:lnTo>
                      <a:pt x="2721" y="6278"/>
                    </a:lnTo>
                    <a:lnTo>
                      <a:pt x="2721" y="6320"/>
                    </a:lnTo>
                    <a:lnTo>
                      <a:pt x="2804" y="6361"/>
                    </a:lnTo>
                    <a:lnTo>
                      <a:pt x="2888" y="6320"/>
                    </a:lnTo>
                    <a:lnTo>
                      <a:pt x="3056" y="6320"/>
                    </a:lnTo>
                    <a:lnTo>
                      <a:pt x="3202" y="6278"/>
                    </a:lnTo>
                    <a:lnTo>
                      <a:pt x="3307" y="6320"/>
                    </a:lnTo>
                    <a:lnTo>
                      <a:pt x="3349" y="6340"/>
                    </a:lnTo>
                    <a:lnTo>
                      <a:pt x="3453" y="6257"/>
                    </a:lnTo>
                    <a:lnTo>
                      <a:pt x="3537" y="6236"/>
                    </a:lnTo>
                    <a:lnTo>
                      <a:pt x="3621" y="6152"/>
                    </a:lnTo>
                    <a:lnTo>
                      <a:pt x="3683" y="6152"/>
                    </a:lnTo>
                    <a:lnTo>
                      <a:pt x="3746" y="6173"/>
                    </a:lnTo>
                    <a:lnTo>
                      <a:pt x="3725" y="6110"/>
                    </a:lnTo>
                    <a:lnTo>
                      <a:pt x="3851" y="6027"/>
                    </a:lnTo>
                    <a:lnTo>
                      <a:pt x="3955" y="6006"/>
                    </a:lnTo>
                    <a:lnTo>
                      <a:pt x="3955" y="5922"/>
                    </a:lnTo>
                    <a:lnTo>
                      <a:pt x="3934" y="5859"/>
                    </a:lnTo>
                    <a:lnTo>
                      <a:pt x="3955" y="5796"/>
                    </a:lnTo>
                    <a:lnTo>
                      <a:pt x="3788" y="5796"/>
                    </a:lnTo>
                    <a:lnTo>
                      <a:pt x="3683" y="5838"/>
                    </a:lnTo>
                    <a:lnTo>
                      <a:pt x="3641" y="5838"/>
                    </a:lnTo>
                    <a:lnTo>
                      <a:pt x="3537" y="5817"/>
                    </a:lnTo>
                    <a:lnTo>
                      <a:pt x="3474" y="5796"/>
                    </a:lnTo>
                    <a:lnTo>
                      <a:pt x="3537" y="5755"/>
                    </a:lnTo>
                    <a:lnTo>
                      <a:pt x="3558" y="5755"/>
                    </a:lnTo>
                    <a:lnTo>
                      <a:pt x="3558" y="5734"/>
                    </a:lnTo>
                    <a:lnTo>
                      <a:pt x="3474" y="5713"/>
                    </a:lnTo>
                    <a:lnTo>
                      <a:pt x="3411" y="5734"/>
                    </a:lnTo>
                    <a:lnTo>
                      <a:pt x="3516" y="5650"/>
                    </a:lnTo>
                    <a:lnTo>
                      <a:pt x="3579" y="5692"/>
                    </a:lnTo>
                    <a:lnTo>
                      <a:pt x="3662" y="5629"/>
                    </a:lnTo>
                    <a:lnTo>
                      <a:pt x="3641" y="5545"/>
                    </a:lnTo>
                    <a:lnTo>
                      <a:pt x="3558" y="5545"/>
                    </a:lnTo>
                    <a:lnTo>
                      <a:pt x="3621" y="5504"/>
                    </a:lnTo>
                    <a:lnTo>
                      <a:pt x="3662" y="5441"/>
                    </a:lnTo>
                    <a:lnTo>
                      <a:pt x="3725" y="5504"/>
                    </a:lnTo>
                    <a:lnTo>
                      <a:pt x="3788" y="5441"/>
                    </a:lnTo>
                    <a:lnTo>
                      <a:pt x="3851" y="5399"/>
                    </a:lnTo>
                    <a:lnTo>
                      <a:pt x="3788" y="5378"/>
                    </a:lnTo>
                    <a:lnTo>
                      <a:pt x="3830" y="5336"/>
                    </a:lnTo>
                    <a:lnTo>
                      <a:pt x="3725" y="5336"/>
                    </a:lnTo>
                    <a:lnTo>
                      <a:pt x="3767" y="5273"/>
                    </a:lnTo>
                    <a:lnTo>
                      <a:pt x="3830" y="5294"/>
                    </a:lnTo>
                    <a:lnTo>
                      <a:pt x="3851" y="5315"/>
                    </a:lnTo>
                    <a:lnTo>
                      <a:pt x="3893" y="5232"/>
                    </a:lnTo>
                    <a:lnTo>
                      <a:pt x="3976" y="5211"/>
                    </a:lnTo>
                    <a:lnTo>
                      <a:pt x="3976" y="5064"/>
                    </a:lnTo>
                    <a:lnTo>
                      <a:pt x="4060" y="4897"/>
                    </a:lnTo>
                    <a:lnTo>
                      <a:pt x="3997" y="4813"/>
                    </a:lnTo>
                    <a:lnTo>
                      <a:pt x="3976" y="4688"/>
                    </a:lnTo>
                    <a:lnTo>
                      <a:pt x="3767" y="4541"/>
                    </a:lnTo>
                    <a:lnTo>
                      <a:pt x="3349" y="4541"/>
                    </a:lnTo>
                    <a:lnTo>
                      <a:pt x="3328" y="4667"/>
                    </a:lnTo>
                    <a:lnTo>
                      <a:pt x="3307" y="4708"/>
                    </a:lnTo>
                    <a:lnTo>
                      <a:pt x="3202" y="4646"/>
                    </a:lnTo>
                    <a:lnTo>
                      <a:pt x="3097" y="4604"/>
                    </a:lnTo>
                    <a:lnTo>
                      <a:pt x="3265" y="4436"/>
                    </a:lnTo>
                    <a:lnTo>
                      <a:pt x="3265" y="4332"/>
                    </a:lnTo>
                    <a:lnTo>
                      <a:pt x="3139" y="4123"/>
                    </a:lnTo>
                    <a:lnTo>
                      <a:pt x="3097" y="4123"/>
                    </a:lnTo>
                    <a:lnTo>
                      <a:pt x="2951" y="4039"/>
                    </a:lnTo>
                    <a:lnTo>
                      <a:pt x="2909" y="3955"/>
                    </a:lnTo>
                    <a:lnTo>
                      <a:pt x="2846" y="3976"/>
                    </a:lnTo>
                    <a:lnTo>
                      <a:pt x="2825" y="3976"/>
                    </a:lnTo>
                    <a:lnTo>
                      <a:pt x="2742" y="3955"/>
                    </a:lnTo>
                    <a:lnTo>
                      <a:pt x="2825" y="3955"/>
                    </a:lnTo>
                    <a:lnTo>
                      <a:pt x="2930" y="3934"/>
                    </a:lnTo>
                    <a:lnTo>
                      <a:pt x="2993" y="3955"/>
                    </a:lnTo>
                    <a:lnTo>
                      <a:pt x="3014" y="4018"/>
                    </a:lnTo>
                    <a:lnTo>
                      <a:pt x="3139" y="4018"/>
                    </a:lnTo>
                    <a:lnTo>
                      <a:pt x="2993" y="3830"/>
                    </a:lnTo>
                    <a:lnTo>
                      <a:pt x="2909" y="3725"/>
                    </a:lnTo>
                    <a:lnTo>
                      <a:pt x="2951" y="3641"/>
                    </a:lnTo>
                    <a:lnTo>
                      <a:pt x="2993" y="3641"/>
                    </a:lnTo>
                    <a:lnTo>
                      <a:pt x="2909" y="3600"/>
                    </a:lnTo>
                    <a:lnTo>
                      <a:pt x="2888" y="3537"/>
                    </a:lnTo>
                    <a:lnTo>
                      <a:pt x="2846" y="3537"/>
                    </a:lnTo>
                    <a:lnTo>
                      <a:pt x="2784" y="3348"/>
                    </a:lnTo>
                    <a:lnTo>
                      <a:pt x="2616" y="3307"/>
                    </a:lnTo>
                    <a:lnTo>
                      <a:pt x="2428" y="3244"/>
                    </a:lnTo>
                    <a:lnTo>
                      <a:pt x="2428" y="3181"/>
                    </a:lnTo>
                    <a:lnTo>
                      <a:pt x="2386" y="3139"/>
                    </a:lnTo>
                    <a:lnTo>
                      <a:pt x="2323" y="2930"/>
                    </a:lnTo>
                    <a:lnTo>
                      <a:pt x="2260" y="2825"/>
                    </a:lnTo>
                    <a:lnTo>
                      <a:pt x="2198" y="2574"/>
                    </a:lnTo>
                    <a:lnTo>
                      <a:pt x="2156" y="2470"/>
                    </a:lnTo>
                    <a:lnTo>
                      <a:pt x="2093" y="2470"/>
                    </a:lnTo>
                    <a:lnTo>
                      <a:pt x="1947" y="2239"/>
                    </a:lnTo>
                    <a:lnTo>
                      <a:pt x="1842" y="2198"/>
                    </a:lnTo>
                    <a:lnTo>
                      <a:pt x="1758" y="2156"/>
                    </a:lnTo>
                    <a:lnTo>
                      <a:pt x="1654" y="2093"/>
                    </a:lnTo>
                    <a:lnTo>
                      <a:pt x="1591" y="2156"/>
                    </a:lnTo>
                    <a:lnTo>
                      <a:pt x="1486" y="2198"/>
                    </a:lnTo>
                    <a:lnTo>
                      <a:pt x="1361" y="2177"/>
                    </a:lnTo>
                    <a:lnTo>
                      <a:pt x="1277" y="2177"/>
                    </a:lnTo>
                    <a:lnTo>
                      <a:pt x="1172" y="2156"/>
                    </a:lnTo>
                    <a:lnTo>
                      <a:pt x="1152" y="2072"/>
                    </a:lnTo>
                    <a:lnTo>
                      <a:pt x="1152" y="2072"/>
                    </a:lnTo>
                    <a:lnTo>
                      <a:pt x="1214" y="2093"/>
                    </a:lnTo>
                    <a:lnTo>
                      <a:pt x="1340" y="2135"/>
                    </a:lnTo>
                    <a:lnTo>
                      <a:pt x="1465" y="2093"/>
                    </a:lnTo>
                    <a:lnTo>
                      <a:pt x="1486" y="1988"/>
                    </a:lnTo>
                    <a:lnTo>
                      <a:pt x="1591" y="1988"/>
                    </a:lnTo>
                    <a:lnTo>
                      <a:pt x="1696" y="1926"/>
                    </a:lnTo>
                    <a:lnTo>
                      <a:pt x="1591" y="1884"/>
                    </a:lnTo>
                    <a:lnTo>
                      <a:pt x="1591" y="1800"/>
                    </a:lnTo>
                    <a:lnTo>
                      <a:pt x="1549" y="1779"/>
                    </a:lnTo>
                    <a:lnTo>
                      <a:pt x="1424" y="1863"/>
                    </a:lnTo>
                    <a:lnTo>
                      <a:pt x="1382" y="1842"/>
                    </a:lnTo>
                    <a:lnTo>
                      <a:pt x="1486" y="1758"/>
                    </a:lnTo>
                    <a:lnTo>
                      <a:pt x="1633" y="1758"/>
                    </a:lnTo>
                    <a:lnTo>
                      <a:pt x="1696" y="1716"/>
                    </a:lnTo>
                    <a:lnTo>
                      <a:pt x="1696" y="1633"/>
                    </a:lnTo>
                    <a:lnTo>
                      <a:pt x="1758" y="1612"/>
                    </a:lnTo>
                    <a:lnTo>
                      <a:pt x="1842" y="1444"/>
                    </a:lnTo>
                    <a:lnTo>
                      <a:pt x="1884" y="1403"/>
                    </a:lnTo>
                    <a:lnTo>
                      <a:pt x="1884" y="1340"/>
                    </a:lnTo>
                    <a:lnTo>
                      <a:pt x="1947" y="1235"/>
                    </a:lnTo>
                    <a:lnTo>
                      <a:pt x="1905" y="1214"/>
                    </a:lnTo>
                    <a:lnTo>
                      <a:pt x="1968" y="1047"/>
                    </a:lnTo>
                    <a:lnTo>
                      <a:pt x="2072" y="984"/>
                    </a:lnTo>
                    <a:lnTo>
                      <a:pt x="2072" y="900"/>
                    </a:lnTo>
                    <a:lnTo>
                      <a:pt x="1905" y="754"/>
                    </a:lnTo>
                    <a:lnTo>
                      <a:pt x="1884" y="796"/>
                    </a:lnTo>
                    <a:lnTo>
                      <a:pt x="1675" y="796"/>
                    </a:lnTo>
                    <a:lnTo>
                      <a:pt x="1528" y="754"/>
                    </a:lnTo>
                    <a:lnTo>
                      <a:pt x="1486" y="817"/>
                    </a:lnTo>
                    <a:lnTo>
                      <a:pt x="1424" y="817"/>
                    </a:lnTo>
                    <a:lnTo>
                      <a:pt x="1340" y="754"/>
                    </a:lnTo>
                    <a:lnTo>
                      <a:pt x="1256" y="796"/>
                    </a:lnTo>
                    <a:lnTo>
                      <a:pt x="1256" y="817"/>
                    </a:lnTo>
                    <a:lnTo>
                      <a:pt x="1172" y="838"/>
                    </a:lnTo>
                    <a:lnTo>
                      <a:pt x="1068" y="900"/>
                    </a:lnTo>
                    <a:lnTo>
                      <a:pt x="1047" y="900"/>
                    </a:lnTo>
                    <a:lnTo>
                      <a:pt x="963" y="942"/>
                    </a:lnTo>
                    <a:lnTo>
                      <a:pt x="942" y="921"/>
                    </a:lnTo>
                    <a:lnTo>
                      <a:pt x="1047" y="817"/>
                    </a:lnTo>
                    <a:lnTo>
                      <a:pt x="1131" y="691"/>
                    </a:lnTo>
                    <a:lnTo>
                      <a:pt x="1131" y="691"/>
                    </a:lnTo>
                    <a:lnTo>
                      <a:pt x="1068" y="712"/>
                    </a:lnTo>
                    <a:lnTo>
                      <a:pt x="963" y="691"/>
                    </a:lnTo>
                    <a:lnTo>
                      <a:pt x="1026" y="670"/>
                    </a:lnTo>
                    <a:lnTo>
                      <a:pt x="1047" y="587"/>
                    </a:lnTo>
                    <a:lnTo>
                      <a:pt x="1277" y="419"/>
                    </a:lnTo>
                    <a:lnTo>
                      <a:pt x="1340" y="294"/>
                    </a:lnTo>
                    <a:lnTo>
                      <a:pt x="1424" y="273"/>
                    </a:lnTo>
                    <a:lnTo>
                      <a:pt x="1444" y="168"/>
                    </a:lnTo>
                    <a:lnTo>
                      <a:pt x="1424" y="147"/>
                    </a:lnTo>
                    <a:lnTo>
                      <a:pt x="1465" y="63"/>
                    </a:lnTo>
                    <a:lnTo>
                      <a:pt x="1444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1" name="Google Shape;3022;p82">
                <a:extLst>
                  <a:ext uri="{FF2B5EF4-FFF2-40B4-BE49-F238E27FC236}">
                    <a16:creationId xmlns:a16="http://schemas.microsoft.com/office/drawing/2014/main" id="{20D07E72-F2E6-07A4-9F74-2EC5B484AA1E}"/>
                  </a:ext>
                </a:extLst>
              </p:cNvPr>
              <p:cNvSpPr/>
              <p:nvPr/>
            </p:nvSpPr>
            <p:spPr>
              <a:xfrm>
                <a:off x="3586375" y="2350350"/>
                <a:ext cx="31925" cy="25125"/>
              </a:xfrm>
              <a:custGeom>
                <a:avLst/>
                <a:gdLst/>
                <a:ahLst/>
                <a:cxnLst/>
                <a:rect l="l" t="t" r="r" b="b"/>
                <a:pathLst>
                  <a:path w="1277" h="1005" extrusionOk="0">
                    <a:moveTo>
                      <a:pt x="732" y="1"/>
                    </a:moveTo>
                    <a:lnTo>
                      <a:pt x="628" y="63"/>
                    </a:lnTo>
                    <a:lnTo>
                      <a:pt x="544" y="63"/>
                    </a:lnTo>
                    <a:lnTo>
                      <a:pt x="523" y="126"/>
                    </a:lnTo>
                    <a:lnTo>
                      <a:pt x="419" y="126"/>
                    </a:lnTo>
                    <a:lnTo>
                      <a:pt x="377" y="210"/>
                    </a:lnTo>
                    <a:lnTo>
                      <a:pt x="293" y="231"/>
                    </a:lnTo>
                    <a:lnTo>
                      <a:pt x="272" y="335"/>
                    </a:lnTo>
                    <a:lnTo>
                      <a:pt x="126" y="356"/>
                    </a:lnTo>
                    <a:lnTo>
                      <a:pt x="0" y="586"/>
                    </a:lnTo>
                    <a:lnTo>
                      <a:pt x="272" y="838"/>
                    </a:lnTo>
                    <a:lnTo>
                      <a:pt x="335" y="796"/>
                    </a:lnTo>
                    <a:lnTo>
                      <a:pt x="377" y="649"/>
                    </a:lnTo>
                    <a:lnTo>
                      <a:pt x="440" y="586"/>
                    </a:lnTo>
                    <a:lnTo>
                      <a:pt x="607" y="691"/>
                    </a:lnTo>
                    <a:lnTo>
                      <a:pt x="712" y="900"/>
                    </a:lnTo>
                    <a:lnTo>
                      <a:pt x="795" y="942"/>
                    </a:lnTo>
                    <a:lnTo>
                      <a:pt x="921" y="1005"/>
                    </a:lnTo>
                    <a:lnTo>
                      <a:pt x="942" y="1005"/>
                    </a:lnTo>
                    <a:lnTo>
                      <a:pt x="942" y="942"/>
                    </a:lnTo>
                    <a:lnTo>
                      <a:pt x="1004" y="942"/>
                    </a:lnTo>
                    <a:lnTo>
                      <a:pt x="1067" y="858"/>
                    </a:lnTo>
                    <a:lnTo>
                      <a:pt x="1067" y="775"/>
                    </a:lnTo>
                    <a:lnTo>
                      <a:pt x="1214" y="796"/>
                    </a:lnTo>
                    <a:lnTo>
                      <a:pt x="1235" y="691"/>
                    </a:lnTo>
                    <a:lnTo>
                      <a:pt x="1151" y="691"/>
                    </a:lnTo>
                    <a:lnTo>
                      <a:pt x="1172" y="586"/>
                    </a:lnTo>
                    <a:lnTo>
                      <a:pt x="1151" y="545"/>
                    </a:lnTo>
                    <a:lnTo>
                      <a:pt x="1214" y="524"/>
                    </a:lnTo>
                    <a:lnTo>
                      <a:pt x="1277" y="733"/>
                    </a:lnTo>
                    <a:lnTo>
                      <a:pt x="1235" y="461"/>
                    </a:lnTo>
                    <a:lnTo>
                      <a:pt x="1109" y="461"/>
                    </a:lnTo>
                    <a:lnTo>
                      <a:pt x="1172" y="419"/>
                    </a:lnTo>
                    <a:lnTo>
                      <a:pt x="1004" y="147"/>
                    </a:lnTo>
                    <a:lnTo>
                      <a:pt x="1004" y="42"/>
                    </a:lnTo>
                    <a:lnTo>
                      <a:pt x="921" y="21"/>
                    </a:lnTo>
                    <a:lnTo>
                      <a:pt x="732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495" name="Google Shape;3023;p82">
              <a:extLst>
                <a:ext uri="{FF2B5EF4-FFF2-40B4-BE49-F238E27FC236}">
                  <a16:creationId xmlns:a16="http://schemas.microsoft.com/office/drawing/2014/main" id="{FCC29FD2-3A25-329D-4A2A-449A1322374F}"/>
                </a:ext>
              </a:extLst>
            </p:cNvPr>
            <p:cNvSpPr/>
            <p:nvPr/>
          </p:nvSpPr>
          <p:spPr>
            <a:xfrm>
              <a:off x="4037841" y="3224817"/>
              <a:ext cx="52333" cy="93527"/>
            </a:xfrm>
            <a:custGeom>
              <a:avLst/>
              <a:gdLst/>
              <a:ahLst/>
              <a:cxnLst/>
              <a:rect l="l" t="t" r="r" b="b"/>
              <a:pathLst>
                <a:path w="4395" h="8224" extrusionOk="0">
                  <a:moveTo>
                    <a:pt x="3914" y="1"/>
                  </a:moveTo>
                  <a:lnTo>
                    <a:pt x="3746" y="168"/>
                  </a:lnTo>
                  <a:lnTo>
                    <a:pt x="3809" y="252"/>
                  </a:lnTo>
                  <a:lnTo>
                    <a:pt x="3704" y="293"/>
                  </a:lnTo>
                  <a:lnTo>
                    <a:pt x="3600" y="252"/>
                  </a:lnTo>
                  <a:lnTo>
                    <a:pt x="3537" y="252"/>
                  </a:lnTo>
                  <a:lnTo>
                    <a:pt x="3621" y="377"/>
                  </a:lnTo>
                  <a:lnTo>
                    <a:pt x="3621" y="419"/>
                  </a:lnTo>
                  <a:lnTo>
                    <a:pt x="3704" y="503"/>
                  </a:lnTo>
                  <a:lnTo>
                    <a:pt x="3704" y="524"/>
                  </a:lnTo>
                  <a:lnTo>
                    <a:pt x="3600" y="670"/>
                  </a:lnTo>
                  <a:lnTo>
                    <a:pt x="3600" y="817"/>
                  </a:lnTo>
                  <a:lnTo>
                    <a:pt x="3516" y="921"/>
                  </a:lnTo>
                  <a:lnTo>
                    <a:pt x="3432" y="900"/>
                  </a:lnTo>
                  <a:lnTo>
                    <a:pt x="3328" y="1026"/>
                  </a:lnTo>
                  <a:lnTo>
                    <a:pt x="3328" y="1109"/>
                  </a:lnTo>
                  <a:lnTo>
                    <a:pt x="3244" y="1151"/>
                  </a:lnTo>
                  <a:lnTo>
                    <a:pt x="3181" y="1130"/>
                  </a:lnTo>
                  <a:lnTo>
                    <a:pt x="3181" y="1005"/>
                  </a:lnTo>
                  <a:lnTo>
                    <a:pt x="3118" y="984"/>
                  </a:lnTo>
                  <a:lnTo>
                    <a:pt x="3035" y="1047"/>
                  </a:lnTo>
                  <a:lnTo>
                    <a:pt x="3035" y="1193"/>
                  </a:lnTo>
                  <a:lnTo>
                    <a:pt x="3139" y="1298"/>
                  </a:lnTo>
                  <a:lnTo>
                    <a:pt x="3181" y="1340"/>
                  </a:lnTo>
                  <a:lnTo>
                    <a:pt x="3139" y="1402"/>
                  </a:lnTo>
                  <a:lnTo>
                    <a:pt x="3077" y="1361"/>
                  </a:lnTo>
                  <a:lnTo>
                    <a:pt x="2930" y="1402"/>
                  </a:lnTo>
                  <a:lnTo>
                    <a:pt x="2993" y="1507"/>
                  </a:lnTo>
                  <a:lnTo>
                    <a:pt x="3098" y="1549"/>
                  </a:lnTo>
                  <a:lnTo>
                    <a:pt x="3098" y="1612"/>
                  </a:lnTo>
                  <a:lnTo>
                    <a:pt x="3077" y="1674"/>
                  </a:lnTo>
                  <a:lnTo>
                    <a:pt x="2993" y="1612"/>
                  </a:lnTo>
                  <a:lnTo>
                    <a:pt x="2909" y="1633"/>
                  </a:lnTo>
                  <a:lnTo>
                    <a:pt x="2888" y="1716"/>
                  </a:lnTo>
                  <a:lnTo>
                    <a:pt x="2721" y="1842"/>
                  </a:lnTo>
                  <a:lnTo>
                    <a:pt x="2721" y="1716"/>
                  </a:lnTo>
                  <a:lnTo>
                    <a:pt x="2763" y="1674"/>
                  </a:lnTo>
                  <a:lnTo>
                    <a:pt x="2721" y="1612"/>
                  </a:lnTo>
                  <a:lnTo>
                    <a:pt x="2616" y="1716"/>
                  </a:lnTo>
                  <a:lnTo>
                    <a:pt x="2679" y="1758"/>
                  </a:lnTo>
                  <a:lnTo>
                    <a:pt x="2658" y="1821"/>
                  </a:lnTo>
                  <a:lnTo>
                    <a:pt x="2512" y="1884"/>
                  </a:lnTo>
                  <a:lnTo>
                    <a:pt x="2574" y="1988"/>
                  </a:lnTo>
                  <a:lnTo>
                    <a:pt x="2658" y="2030"/>
                  </a:lnTo>
                  <a:lnTo>
                    <a:pt x="2658" y="2072"/>
                  </a:lnTo>
                  <a:lnTo>
                    <a:pt x="2574" y="2093"/>
                  </a:lnTo>
                  <a:lnTo>
                    <a:pt x="2470" y="2156"/>
                  </a:lnTo>
                  <a:lnTo>
                    <a:pt x="2470" y="2072"/>
                  </a:lnTo>
                  <a:lnTo>
                    <a:pt x="2407" y="2072"/>
                  </a:lnTo>
                  <a:lnTo>
                    <a:pt x="2470" y="1967"/>
                  </a:lnTo>
                  <a:lnTo>
                    <a:pt x="2407" y="1946"/>
                  </a:lnTo>
                  <a:lnTo>
                    <a:pt x="2198" y="2135"/>
                  </a:lnTo>
                  <a:lnTo>
                    <a:pt x="2177" y="2281"/>
                  </a:lnTo>
                  <a:lnTo>
                    <a:pt x="2198" y="2365"/>
                  </a:lnTo>
                  <a:lnTo>
                    <a:pt x="2156" y="2407"/>
                  </a:lnTo>
                  <a:lnTo>
                    <a:pt x="2093" y="2386"/>
                  </a:lnTo>
                  <a:lnTo>
                    <a:pt x="2051" y="2365"/>
                  </a:lnTo>
                  <a:lnTo>
                    <a:pt x="2051" y="2197"/>
                  </a:lnTo>
                  <a:lnTo>
                    <a:pt x="1989" y="2197"/>
                  </a:lnTo>
                  <a:lnTo>
                    <a:pt x="1863" y="2344"/>
                  </a:lnTo>
                  <a:lnTo>
                    <a:pt x="1717" y="2239"/>
                  </a:lnTo>
                  <a:lnTo>
                    <a:pt x="1675" y="2281"/>
                  </a:lnTo>
                  <a:lnTo>
                    <a:pt x="1633" y="2281"/>
                  </a:lnTo>
                  <a:lnTo>
                    <a:pt x="1654" y="2449"/>
                  </a:lnTo>
                  <a:lnTo>
                    <a:pt x="1612" y="2449"/>
                  </a:lnTo>
                  <a:lnTo>
                    <a:pt x="1549" y="2469"/>
                  </a:lnTo>
                  <a:lnTo>
                    <a:pt x="1549" y="2365"/>
                  </a:lnTo>
                  <a:lnTo>
                    <a:pt x="1507" y="2344"/>
                  </a:lnTo>
                  <a:lnTo>
                    <a:pt x="1445" y="2449"/>
                  </a:lnTo>
                  <a:lnTo>
                    <a:pt x="1403" y="2344"/>
                  </a:lnTo>
                  <a:lnTo>
                    <a:pt x="1152" y="2553"/>
                  </a:lnTo>
                  <a:lnTo>
                    <a:pt x="1110" y="2553"/>
                  </a:lnTo>
                  <a:lnTo>
                    <a:pt x="1047" y="2511"/>
                  </a:lnTo>
                  <a:lnTo>
                    <a:pt x="921" y="2511"/>
                  </a:lnTo>
                  <a:lnTo>
                    <a:pt x="880" y="2595"/>
                  </a:lnTo>
                  <a:lnTo>
                    <a:pt x="901" y="2783"/>
                  </a:lnTo>
                  <a:lnTo>
                    <a:pt x="733" y="3034"/>
                  </a:lnTo>
                  <a:lnTo>
                    <a:pt x="733" y="3097"/>
                  </a:lnTo>
                  <a:lnTo>
                    <a:pt x="587" y="3244"/>
                  </a:lnTo>
                  <a:lnTo>
                    <a:pt x="587" y="3327"/>
                  </a:lnTo>
                  <a:lnTo>
                    <a:pt x="670" y="3411"/>
                  </a:lnTo>
                  <a:lnTo>
                    <a:pt x="587" y="3516"/>
                  </a:lnTo>
                  <a:lnTo>
                    <a:pt x="629" y="3704"/>
                  </a:lnTo>
                  <a:lnTo>
                    <a:pt x="629" y="3830"/>
                  </a:lnTo>
                  <a:lnTo>
                    <a:pt x="796" y="4143"/>
                  </a:lnTo>
                  <a:lnTo>
                    <a:pt x="796" y="4227"/>
                  </a:lnTo>
                  <a:lnTo>
                    <a:pt x="880" y="4332"/>
                  </a:lnTo>
                  <a:lnTo>
                    <a:pt x="880" y="4374"/>
                  </a:lnTo>
                  <a:lnTo>
                    <a:pt x="796" y="4457"/>
                  </a:lnTo>
                  <a:lnTo>
                    <a:pt x="817" y="4541"/>
                  </a:lnTo>
                  <a:lnTo>
                    <a:pt x="775" y="4792"/>
                  </a:lnTo>
                  <a:lnTo>
                    <a:pt x="670" y="4876"/>
                  </a:lnTo>
                  <a:lnTo>
                    <a:pt x="629" y="5022"/>
                  </a:lnTo>
                  <a:lnTo>
                    <a:pt x="566" y="5064"/>
                  </a:lnTo>
                  <a:lnTo>
                    <a:pt x="524" y="5127"/>
                  </a:lnTo>
                  <a:lnTo>
                    <a:pt x="419" y="5231"/>
                  </a:lnTo>
                  <a:lnTo>
                    <a:pt x="419" y="5441"/>
                  </a:lnTo>
                  <a:lnTo>
                    <a:pt x="357" y="5524"/>
                  </a:lnTo>
                  <a:lnTo>
                    <a:pt x="168" y="5545"/>
                  </a:lnTo>
                  <a:lnTo>
                    <a:pt x="147" y="5608"/>
                  </a:lnTo>
                  <a:lnTo>
                    <a:pt x="147" y="5796"/>
                  </a:lnTo>
                  <a:lnTo>
                    <a:pt x="43" y="5943"/>
                  </a:lnTo>
                  <a:lnTo>
                    <a:pt x="43" y="6068"/>
                  </a:lnTo>
                  <a:lnTo>
                    <a:pt x="1" y="6173"/>
                  </a:lnTo>
                  <a:lnTo>
                    <a:pt x="43" y="6236"/>
                  </a:lnTo>
                  <a:lnTo>
                    <a:pt x="43" y="6424"/>
                  </a:lnTo>
                  <a:lnTo>
                    <a:pt x="189" y="6591"/>
                  </a:lnTo>
                  <a:lnTo>
                    <a:pt x="168" y="6738"/>
                  </a:lnTo>
                  <a:lnTo>
                    <a:pt x="189" y="6843"/>
                  </a:lnTo>
                  <a:lnTo>
                    <a:pt x="273" y="6863"/>
                  </a:lnTo>
                  <a:lnTo>
                    <a:pt x="294" y="6863"/>
                  </a:lnTo>
                  <a:lnTo>
                    <a:pt x="273" y="6884"/>
                  </a:lnTo>
                  <a:lnTo>
                    <a:pt x="147" y="6905"/>
                  </a:lnTo>
                  <a:lnTo>
                    <a:pt x="147" y="7052"/>
                  </a:lnTo>
                  <a:lnTo>
                    <a:pt x="168" y="7219"/>
                  </a:lnTo>
                  <a:lnTo>
                    <a:pt x="147" y="7470"/>
                  </a:lnTo>
                  <a:lnTo>
                    <a:pt x="189" y="7512"/>
                  </a:lnTo>
                  <a:lnTo>
                    <a:pt x="189" y="7596"/>
                  </a:lnTo>
                  <a:lnTo>
                    <a:pt x="273" y="7638"/>
                  </a:lnTo>
                  <a:lnTo>
                    <a:pt x="357" y="7742"/>
                  </a:lnTo>
                  <a:lnTo>
                    <a:pt x="398" y="7784"/>
                  </a:lnTo>
                  <a:lnTo>
                    <a:pt x="461" y="7847"/>
                  </a:lnTo>
                  <a:lnTo>
                    <a:pt x="524" y="7951"/>
                  </a:lnTo>
                  <a:lnTo>
                    <a:pt x="608" y="7931"/>
                  </a:lnTo>
                  <a:lnTo>
                    <a:pt x="629" y="7951"/>
                  </a:lnTo>
                  <a:lnTo>
                    <a:pt x="733" y="7993"/>
                  </a:lnTo>
                  <a:lnTo>
                    <a:pt x="817" y="8119"/>
                  </a:lnTo>
                  <a:lnTo>
                    <a:pt x="901" y="8140"/>
                  </a:lnTo>
                  <a:lnTo>
                    <a:pt x="901" y="8161"/>
                  </a:lnTo>
                  <a:lnTo>
                    <a:pt x="921" y="8223"/>
                  </a:lnTo>
                  <a:lnTo>
                    <a:pt x="1005" y="8161"/>
                  </a:lnTo>
                  <a:lnTo>
                    <a:pt x="1131" y="8161"/>
                  </a:lnTo>
                  <a:lnTo>
                    <a:pt x="1256" y="8098"/>
                  </a:lnTo>
                  <a:lnTo>
                    <a:pt x="1361" y="7951"/>
                  </a:lnTo>
                  <a:lnTo>
                    <a:pt x="1737" y="7931"/>
                  </a:lnTo>
                  <a:lnTo>
                    <a:pt x="1842" y="7951"/>
                  </a:lnTo>
                  <a:lnTo>
                    <a:pt x="2030" y="7889"/>
                  </a:lnTo>
                  <a:lnTo>
                    <a:pt x="2093" y="7784"/>
                  </a:lnTo>
                  <a:lnTo>
                    <a:pt x="2177" y="7742"/>
                  </a:lnTo>
                  <a:lnTo>
                    <a:pt x="2240" y="7596"/>
                  </a:lnTo>
                  <a:lnTo>
                    <a:pt x="2344" y="7428"/>
                  </a:lnTo>
                  <a:lnTo>
                    <a:pt x="2344" y="7324"/>
                  </a:lnTo>
                  <a:lnTo>
                    <a:pt x="2449" y="7261"/>
                  </a:lnTo>
                  <a:lnTo>
                    <a:pt x="2449" y="7094"/>
                  </a:lnTo>
                  <a:lnTo>
                    <a:pt x="2407" y="7073"/>
                  </a:lnTo>
                  <a:lnTo>
                    <a:pt x="2491" y="6989"/>
                  </a:lnTo>
                  <a:lnTo>
                    <a:pt x="2554" y="6801"/>
                  </a:lnTo>
                  <a:lnTo>
                    <a:pt x="2512" y="6780"/>
                  </a:lnTo>
                  <a:lnTo>
                    <a:pt x="2574" y="6780"/>
                  </a:lnTo>
                  <a:lnTo>
                    <a:pt x="2679" y="6591"/>
                  </a:lnTo>
                  <a:lnTo>
                    <a:pt x="2763" y="6236"/>
                  </a:lnTo>
                  <a:lnTo>
                    <a:pt x="2805" y="6027"/>
                  </a:lnTo>
                  <a:lnTo>
                    <a:pt x="2909" y="5922"/>
                  </a:lnTo>
                  <a:lnTo>
                    <a:pt x="2972" y="5692"/>
                  </a:lnTo>
                  <a:lnTo>
                    <a:pt x="3118" y="5420"/>
                  </a:lnTo>
                  <a:lnTo>
                    <a:pt x="3286" y="4959"/>
                  </a:lnTo>
                  <a:lnTo>
                    <a:pt x="3390" y="4792"/>
                  </a:lnTo>
                  <a:lnTo>
                    <a:pt x="3390" y="4583"/>
                  </a:lnTo>
                  <a:lnTo>
                    <a:pt x="3495" y="4374"/>
                  </a:lnTo>
                  <a:lnTo>
                    <a:pt x="3516" y="4269"/>
                  </a:lnTo>
                  <a:lnTo>
                    <a:pt x="3642" y="4060"/>
                  </a:lnTo>
                  <a:lnTo>
                    <a:pt x="3704" y="3746"/>
                  </a:lnTo>
                  <a:lnTo>
                    <a:pt x="3746" y="3516"/>
                  </a:lnTo>
                  <a:lnTo>
                    <a:pt x="3809" y="3453"/>
                  </a:lnTo>
                  <a:lnTo>
                    <a:pt x="3830" y="3286"/>
                  </a:lnTo>
                  <a:lnTo>
                    <a:pt x="3809" y="3202"/>
                  </a:lnTo>
                  <a:lnTo>
                    <a:pt x="3830" y="3076"/>
                  </a:lnTo>
                  <a:lnTo>
                    <a:pt x="3934" y="2888"/>
                  </a:lnTo>
                  <a:lnTo>
                    <a:pt x="3934" y="2804"/>
                  </a:lnTo>
                  <a:lnTo>
                    <a:pt x="4018" y="2700"/>
                  </a:lnTo>
                  <a:lnTo>
                    <a:pt x="3976" y="2574"/>
                  </a:lnTo>
                  <a:lnTo>
                    <a:pt x="3934" y="2511"/>
                  </a:lnTo>
                  <a:lnTo>
                    <a:pt x="3976" y="2449"/>
                  </a:lnTo>
                  <a:lnTo>
                    <a:pt x="3976" y="2281"/>
                  </a:lnTo>
                  <a:lnTo>
                    <a:pt x="3934" y="2260"/>
                  </a:lnTo>
                  <a:lnTo>
                    <a:pt x="3934" y="2135"/>
                  </a:lnTo>
                  <a:lnTo>
                    <a:pt x="4018" y="2072"/>
                  </a:lnTo>
                  <a:lnTo>
                    <a:pt x="4060" y="2135"/>
                  </a:lnTo>
                  <a:lnTo>
                    <a:pt x="4081" y="2260"/>
                  </a:lnTo>
                  <a:lnTo>
                    <a:pt x="4186" y="2386"/>
                  </a:lnTo>
                  <a:lnTo>
                    <a:pt x="4269" y="2386"/>
                  </a:lnTo>
                  <a:lnTo>
                    <a:pt x="4290" y="2302"/>
                  </a:lnTo>
                  <a:lnTo>
                    <a:pt x="4332" y="2239"/>
                  </a:lnTo>
                  <a:lnTo>
                    <a:pt x="4353" y="2177"/>
                  </a:lnTo>
                  <a:lnTo>
                    <a:pt x="4353" y="2072"/>
                  </a:lnTo>
                  <a:lnTo>
                    <a:pt x="4395" y="2051"/>
                  </a:lnTo>
                  <a:lnTo>
                    <a:pt x="4374" y="1925"/>
                  </a:lnTo>
                  <a:lnTo>
                    <a:pt x="4269" y="1779"/>
                  </a:lnTo>
                  <a:lnTo>
                    <a:pt x="4248" y="1674"/>
                  </a:lnTo>
                  <a:lnTo>
                    <a:pt x="4269" y="1633"/>
                  </a:lnTo>
                  <a:lnTo>
                    <a:pt x="4269" y="1507"/>
                  </a:lnTo>
                  <a:lnTo>
                    <a:pt x="4248" y="1340"/>
                  </a:lnTo>
                  <a:lnTo>
                    <a:pt x="4269" y="1256"/>
                  </a:lnTo>
                  <a:lnTo>
                    <a:pt x="4269" y="984"/>
                  </a:lnTo>
                  <a:lnTo>
                    <a:pt x="4186" y="879"/>
                  </a:lnTo>
                  <a:lnTo>
                    <a:pt x="4186" y="607"/>
                  </a:lnTo>
                  <a:lnTo>
                    <a:pt x="4144" y="524"/>
                  </a:lnTo>
                  <a:lnTo>
                    <a:pt x="4081" y="524"/>
                  </a:lnTo>
                  <a:lnTo>
                    <a:pt x="3976" y="398"/>
                  </a:lnTo>
                  <a:lnTo>
                    <a:pt x="3976" y="293"/>
                  </a:lnTo>
                  <a:lnTo>
                    <a:pt x="3872" y="252"/>
                  </a:lnTo>
                  <a:lnTo>
                    <a:pt x="3934" y="147"/>
                  </a:lnTo>
                  <a:lnTo>
                    <a:pt x="391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72" name="Google Shape;3024;p82">
              <a:extLst>
                <a:ext uri="{FF2B5EF4-FFF2-40B4-BE49-F238E27FC236}">
                  <a16:creationId xmlns:a16="http://schemas.microsoft.com/office/drawing/2014/main" id="{D347DBCC-1077-2B4B-BCB3-1905E4AEE146}"/>
                </a:ext>
              </a:extLst>
            </p:cNvPr>
            <p:cNvGrpSpPr/>
            <p:nvPr/>
          </p:nvGrpSpPr>
          <p:grpSpPr>
            <a:xfrm>
              <a:off x="4513224" y="3221724"/>
              <a:ext cx="274563" cy="280321"/>
              <a:chOff x="5298975" y="3412225"/>
              <a:chExt cx="576450" cy="616225"/>
            </a:xfrm>
          </p:grpSpPr>
          <p:sp>
            <p:nvSpPr>
              <p:cNvPr id="2558" name="Google Shape;3025;p82">
                <a:extLst>
                  <a:ext uri="{FF2B5EF4-FFF2-40B4-BE49-F238E27FC236}">
                    <a16:creationId xmlns:a16="http://schemas.microsoft.com/office/drawing/2014/main" id="{7D9D8B30-CAB9-30CB-259D-C212D1445F90}"/>
                  </a:ext>
                </a:extLst>
              </p:cNvPr>
              <p:cNvSpPr/>
              <p:nvPr/>
            </p:nvSpPr>
            <p:spPr>
              <a:xfrm>
                <a:off x="5298975" y="3412225"/>
                <a:ext cx="576450" cy="515275"/>
              </a:xfrm>
              <a:custGeom>
                <a:avLst/>
                <a:gdLst/>
                <a:ahLst/>
                <a:cxnLst/>
                <a:rect l="l" t="t" r="r" b="b"/>
                <a:pathLst>
                  <a:path w="23058" h="20611" extrusionOk="0">
                    <a:moveTo>
                      <a:pt x="18015" y="1"/>
                    </a:moveTo>
                    <a:lnTo>
                      <a:pt x="17890" y="42"/>
                    </a:lnTo>
                    <a:lnTo>
                      <a:pt x="17806" y="147"/>
                    </a:lnTo>
                    <a:lnTo>
                      <a:pt x="17806" y="335"/>
                    </a:lnTo>
                    <a:lnTo>
                      <a:pt x="17764" y="524"/>
                    </a:lnTo>
                    <a:lnTo>
                      <a:pt x="17764" y="565"/>
                    </a:lnTo>
                    <a:lnTo>
                      <a:pt x="17722" y="670"/>
                    </a:lnTo>
                    <a:lnTo>
                      <a:pt x="17660" y="670"/>
                    </a:lnTo>
                    <a:lnTo>
                      <a:pt x="17597" y="858"/>
                    </a:lnTo>
                    <a:lnTo>
                      <a:pt x="17492" y="1005"/>
                    </a:lnTo>
                    <a:lnTo>
                      <a:pt x="17576" y="1089"/>
                    </a:lnTo>
                    <a:lnTo>
                      <a:pt x="17681" y="1172"/>
                    </a:lnTo>
                    <a:lnTo>
                      <a:pt x="17618" y="1214"/>
                    </a:lnTo>
                    <a:lnTo>
                      <a:pt x="17555" y="1193"/>
                    </a:lnTo>
                    <a:lnTo>
                      <a:pt x="17492" y="1319"/>
                    </a:lnTo>
                    <a:lnTo>
                      <a:pt x="17450" y="1423"/>
                    </a:lnTo>
                    <a:lnTo>
                      <a:pt x="17513" y="1570"/>
                    </a:lnTo>
                    <a:lnTo>
                      <a:pt x="17513" y="1674"/>
                    </a:lnTo>
                    <a:lnTo>
                      <a:pt x="17450" y="1633"/>
                    </a:lnTo>
                    <a:lnTo>
                      <a:pt x="17367" y="1674"/>
                    </a:lnTo>
                    <a:lnTo>
                      <a:pt x="17304" y="1946"/>
                    </a:lnTo>
                    <a:lnTo>
                      <a:pt x="17367" y="2156"/>
                    </a:lnTo>
                    <a:lnTo>
                      <a:pt x="17346" y="2365"/>
                    </a:lnTo>
                    <a:lnTo>
                      <a:pt x="17388" y="2511"/>
                    </a:lnTo>
                    <a:lnTo>
                      <a:pt x="17388" y="2679"/>
                    </a:lnTo>
                    <a:lnTo>
                      <a:pt x="17262" y="2783"/>
                    </a:lnTo>
                    <a:lnTo>
                      <a:pt x="17262" y="2867"/>
                    </a:lnTo>
                    <a:lnTo>
                      <a:pt x="17157" y="3097"/>
                    </a:lnTo>
                    <a:lnTo>
                      <a:pt x="17137" y="3411"/>
                    </a:lnTo>
                    <a:lnTo>
                      <a:pt x="17032" y="3558"/>
                    </a:lnTo>
                    <a:lnTo>
                      <a:pt x="17074" y="3662"/>
                    </a:lnTo>
                    <a:lnTo>
                      <a:pt x="16990" y="3830"/>
                    </a:lnTo>
                    <a:lnTo>
                      <a:pt x="16885" y="3934"/>
                    </a:lnTo>
                    <a:lnTo>
                      <a:pt x="16885" y="4143"/>
                    </a:lnTo>
                    <a:lnTo>
                      <a:pt x="16718" y="4290"/>
                    </a:lnTo>
                    <a:lnTo>
                      <a:pt x="16341" y="4436"/>
                    </a:lnTo>
                    <a:lnTo>
                      <a:pt x="16195" y="4332"/>
                    </a:lnTo>
                    <a:lnTo>
                      <a:pt x="16028" y="4311"/>
                    </a:lnTo>
                    <a:lnTo>
                      <a:pt x="15944" y="4227"/>
                    </a:lnTo>
                    <a:lnTo>
                      <a:pt x="15818" y="4102"/>
                    </a:lnTo>
                    <a:lnTo>
                      <a:pt x="15818" y="4039"/>
                    </a:lnTo>
                    <a:lnTo>
                      <a:pt x="15776" y="3997"/>
                    </a:lnTo>
                    <a:lnTo>
                      <a:pt x="15735" y="3871"/>
                    </a:lnTo>
                    <a:lnTo>
                      <a:pt x="15609" y="3830"/>
                    </a:lnTo>
                    <a:lnTo>
                      <a:pt x="15484" y="3788"/>
                    </a:lnTo>
                    <a:lnTo>
                      <a:pt x="15316" y="3788"/>
                    </a:lnTo>
                    <a:lnTo>
                      <a:pt x="15149" y="3683"/>
                    </a:lnTo>
                    <a:lnTo>
                      <a:pt x="15107" y="3578"/>
                    </a:lnTo>
                    <a:lnTo>
                      <a:pt x="14981" y="3411"/>
                    </a:lnTo>
                    <a:lnTo>
                      <a:pt x="14835" y="3390"/>
                    </a:lnTo>
                    <a:lnTo>
                      <a:pt x="14688" y="3306"/>
                    </a:lnTo>
                    <a:lnTo>
                      <a:pt x="14688" y="3244"/>
                    </a:lnTo>
                    <a:lnTo>
                      <a:pt x="14626" y="3244"/>
                    </a:lnTo>
                    <a:lnTo>
                      <a:pt x="14563" y="3181"/>
                    </a:lnTo>
                    <a:lnTo>
                      <a:pt x="14437" y="3181"/>
                    </a:lnTo>
                    <a:lnTo>
                      <a:pt x="14333" y="3160"/>
                    </a:lnTo>
                    <a:lnTo>
                      <a:pt x="14354" y="3097"/>
                    </a:lnTo>
                    <a:lnTo>
                      <a:pt x="14207" y="2993"/>
                    </a:lnTo>
                    <a:lnTo>
                      <a:pt x="14165" y="2867"/>
                    </a:lnTo>
                    <a:lnTo>
                      <a:pt x="14040" y="2721"/>
                    </a:lnTo>
                    <a:lnTo>
                      <a:pt x="13935" y="2721"/>
                    </a:lnTo>
                    <a:lnTo>
                      <a:pt x="13810" y="2553"/>
                    </a:lnTo>
                    <a:lnTo>
                      <a:pt x="13810" y="2428"/>
                    </a:lnTo>
                    <a:lnTo>
                      <a:pt x="13914" y="2239"/>
                    </a:lnTo>
                    <a:lnTo>
                      <a:pt x="13935" y="2114"/>
                    </a:lnTo>
                    <a:lnTo>
                      <a:pt x="14061" y="2030"/>
                    </a:lnTo>
                    <a:lnTo>
                      <a:pt x="14103" y="1884"/>
                    </a:lnTo>
                    <a:lnTo>
                      <a:pt x="14144" y="1779"/>
                    </a:lnTo>
                    <a:lnTo>
                      <a:pt x="14040" y="1821"/>
                    </a:lnTo>
                    <a:lnTo>
                      <a:pt x="13956" y="1674"/>
                    </a:lnTo>
                    <a:lnTo>
                      <a:pt x="14061" y="1591"/>
                    </a:lnTo>
                    <a:lnTo>
                      <a:pt x="14040" y="1486"/>
                    </a:lnTo>
                    <a:lnTo>
                      <a:pt x="14124" y="1486"/>
                    </a:lnTo>
                    <a:lnTo>
                      <a:pt x="14165" y="1465"/>
                    </a:lnTo>
                    <a:lnTo>
                      <a:pt x="14228" y="1486"/>
                    </a:lnTo>
                    <a:lnTo>
                      <a:pt x="14333" y="1507"/>
                    </a:lnTo>
                    <a:lnTo>
                      <a:pt x="14458" y="1465"/>
                    </a:lnTo>
                    <a:lnTo>
                      <a:pt x="14521" y="1319"/>
                    </a:lnTo>
                    <a:lnTo>
                      <a:pt x="14416" y="1256"/>
                    </a:lnTo>
                    <a:lnTo>
                      <a:pt x="14479" y="1172"/>
                    </a:lnTo>
                    <a:lnTo>
                      <a:pt x="14563" y="1193"/>
                    </a:lnTo>
                    <a:lnTo>
                      <a:pt x="14626" y="1005"/>
                    </a:lnTo>
                    <a:lnTo>
                      <a:pt x="14688" y="963"/>
                    </a:lnTo>
                    <a:lnTo>
                      <a:pt x="14772" y="858"/>
                    </a:lnTo>
                    <a:lnTo>
                      <a:pt x="14772" y="796"/>
                    </a:lnTo>
                    <a:lnTo>
                      <a:pt x="14668" y="754"/>
                    </a:lnTo>
                    <a:lnTo>
                      <a:pt x="14584" y="837"/>
                    </a:lnTo>
                    <a:lnTo>
                      <a:pt x="14521" y="796"/>
                    </a:lnTo>
                    <a:lnTo>
                      <a:pt x="14521" y="586"/>
                    </a:lnTo>
                    <a:lnTo>
                      <a:pt x="14416" y="649"/>
                    </a:lnTo>
                    <a:lnTo>
                      <a:pt x="14270" y="796"/>
                    </a:lnTo>
                    <a:lnTo>
                      <a:pt x="14333" y="837"/>
                    </a:lnTo>
                    <a:lnTo>
                      <a:pt x="14333" y="900"/>
                    </a:lnTo>
                    <a:lnTo>
                      <a:pt x="14249" y="963"/>
                    </a:lnTo>
                    <a:lnTo>
                      <a:pt x="14144" y="900"/>
                    </a:lnTo>
                    <a:lnTo>
                      <a:pt x="14124" y="837"/>
                    </a:lnTo>
                    <a:lnTo>
                      <a:pt x="14103" y="775"/>
                    </a:lnTo>
                    <a:lnTo>
                      <a:pt x="14040" y="858"/>
                    </a:lnTo>
                    <a:lnTo>
                      <a:pt x="13956" y="879"/>
                    </a:lnTo>
                    <a:lnTo>
                      <a:pt x="13956" y="796"/>
                    </a:lnTo>
                    <a:lnTo>
                      <a:pt x="14040" y="733"/>
                    </a:lnTo>
                    <a:lnTo>
                      <a:pt x="14061" y="670"/>
                    </a:lnTo>
                    <a:lnTo>
                      <a:pt x="13998" y="691"/>
                    </a:lnTo>
                    <a:lnTo>
                      <a:pt x="13914" y="775"/>
                    </a:lnTo>
                    <a:lnTo>
                      <a:pt x="13789" y="837"/>
                    </a:lnTo>
                    <a:lnTo>
                      <a:pt x="13789" y="858"/>
                    </a:lnTo>
                    <a:lnTo>
                      <a:pt x="13705" y="879"/>
                    </a:lnTo>
                    <a:lnTo>
                      <a:pt x="13684" y="837"/>
                    </a:lnTo>
                    <a:lnTo>
                      <a:pt x="13538" y="837"/>
                    </a:lnTo>
                    <a:lnTo>
                      <a:pt x="13538" y="775"/>
                    </a:lnTo>
                    <a:lnTo>
                      <a:pt x="13475" y="649"/>
                    </a:lnTo>
                    <a:lnTo>
                      <a:pt x="13412" y="649"/>
                    </a:lnTo>
                    <a:lnTo>
                      <a:pt x="13287" y="691"/>
                    </a:lnTo>
                    <a:lnTo>
                      <a:pt x="13182" y="670"/>
                    </a:lnTo>
                    <a:lnTo>
                      <a:pt x="13119" y="691"/>
                    </a:lnTo>
                    <a:lnTo>
                      <a:pt x="13077" y="628"/>
                    </a:lnTo>
                    <a:lnTo>
                      <a:pt x="13015" y="628"/>
                    </a:lnTo>
                    <a:lnTo>
                      <a:pt x="12973" y="482"/>
                    </a:lnTo>
                    <a:lnTo>
                      <a:pt x="12847" y="545"/>
                    </a:lnTo>
                    <a:lnTo>
                      <a:pt x="12701" y="524"/>
                    </a:lnTo>
                    <a:lnTo>
                      <a:pt x="12575" y="461"/>
                    </a:lnTo>
                    <a:lnTo>
                      <a:pt x="12575" y="377"/>
                    </a:lnTo>
                    <a:lnTo>
                      <a:pt x="12491" y="273"/>
                    </a:lnTo>
                    <a:lnTo>
                      <a:pt x="12450" y="273"/>
                    </a:lnTo>
                    <a:lnTo>
                      <a:pt x="12450" y="335"/>
                    </a:lnTo>
                    <a:lnTo>
                      <a:pt x="12282" y="377"/>
                    </a:lnTo>
                    <a:lnTo>
                      <a:pt x="12240" y="273"/>
                    </a:lnTo>
                    <a:lnTo>
                      <a:pt x="12136" y="252"/>
                    </a:lnTo>
                    <a:lnTo>
                      <a:pt x="11968" y="168"/>
                    </a:lnTo>
                    <a:lnTo>
                      <a:pt x="11968" y="210"/>
                    </a:lnTo>
                    <a:lnTo>
                      <a:pt x="11906" y="147"/>
                    </a:lnTo>
                    <a:lnTo>
                      <a:pt x="11801" y="231"/>
                    </a:lnTo>
                    <a:lnTo>
                      <a:pt x="11906" y="314"/>
                    </a:lnTo>
                    <a:lnTo>
                      <a:pt x="11864" y="335"/>
                    </a:lnTo>
                    <a:lnTo>
                      <a:pt x="11968" y="356"/>
                    </a:lnTo>
                    <a:lnTo>
                      <a:pt x="12073" y="335"/>
                    </a:lnTo>
                    <a:lnTo>
                      <a:pt x="12240" y="461"/>
                    </a:lnTo>
                    <a:lnTo>
                      <a:pt x="12240" y="545"/>
                    </a:lnTo>
                    <a:lnTo>
                      <a:pt x="12261" y="733"/>
                    </a:lnTo>
                    <a:lnTo>
                      <a:pt x="12136" y="733"/>
                    </a:lnTo>
                    <a:lnTo>
                      <a:pt x="12115" y="858"/>
                    </a:lnTo>
                    <a:lnTo>
                      <a:pt x="12052" y="775"/>
                    </a:lnTo>
                    <a:lnTo>
                      <a:pt x="11968" y="754"/>
                    </a:lnTo>
                    <a:lnTo>
                      <a:pt x="11864" y="837"/>
                    </a:lnTo>
                    <a:lnTo>
                      <a:pt x="11550" y="837"/>
                    </a:lnTo>
                    <a:lnTo>
                      <a:pt x="11424" y="733"/>
                    </a:lnTo>
                    <a:lnTo>
                      <a:pt x="11403" y="775"/>
                    </a:lnTo>
                    <a:lnTo>
                      <a:pt x="11278" y="837"/>
                    </a:lnTo>
                    <a:lnTo>
                      <a:pt x="11299" y="942"/>
                    </a:lnTo>
                    <a:lnTo>
                      <a:pt x="11194" y="900"/>
                    </a:lnTo>
                    <a:lnTo>
                      <a:pt x="11215" y="1068"/>
                    </a:lnTo>
                    <a:lnTo>
                      <a:pt x="11173" y="1005"/>
                    </a:lnTo>
                    <a:lnTo>
                      <a:pt x="11027" y="963"/>
                    </a:lnTo>
                    <a:lnTo>
                      <a:pt x="10985" y="1047"/>
                    </a:lnTo>
                    <a:lnTo>
                      <a:pt x="11027" y="1109"/>
                    </a:lnTo>
                    <a:lnTo>
                      <a:pt x="11027" y="1172"/>
                    </a:lnTo>
                    <a:lnTo>
                      <a:pt x="10880" y="1109"/>
                    </a:lnTo>
                    <a:lnTo>
                      <a:pt x="10818" y="1193"/>
                    </a:lnTo>
                    <a:lnTo>
                      <a:pt x="10880" y="1256"/>
                    </a:lnTo>
                    <a:lnTo>
                      <a:pt x="10797" y="1298"/>
                    </a:lnTo>
                    <a:lnTo>
                      <a:pt x="10713" y="1361"/>
                    </a:lnTo>
                    <a:lnTo>
                      <a:pt x="10713" y="1402"/>
                    </a:lnTo>
                    <a:lnTo>
                      <a:pt x="10797" y="1507"/>
                    </a:lnTo>
                    <a:lnTo>
                      <a:pt x="10818" y="1570"/>
                    </a:lnTo>
                    <a:lnTo>
                      <a:pt x="10818" y="1570"/>
                    </a:lnTo>
                    <a:lnTo>
                      <a:pt x="10713" y="1507"/>
                    </a:lnTo>
                    <a:lnTo>
                      <a:pt x="10650" y="1591"/>
                    </a:lnTo>
                    <a:lnTo>
                      <a:pt x="10546" y="1591"/>
                    </a:lnTo>
                    <a:lnTo>
                      <a:pt x="10462" y="1737"/>
                    </a:lnTo>
                    <a:lnTo>
                      <a:pt x="10357" y="1925"/>
                    </a:lnTo>
                    <a:lnTo>
                      <a:pt x="10274" y="1946"/>
                    </a:lnTo>
                    <a:lnTo>
                      <a:pt x="10253" y="2114"/>
                    </a:lnTo>
                    <a:lnTo>
                      <a:pt x="10148" y="2156"/>
                    </a:lnTo>
                    <a:lnTo>
                      <a:pt x="10232" y="2239"/>
                    </a:lnTo>
                    <a:lnTo>
                      <a:pt x="10441" y="2260"/>
                    </a:lnTo>
                    <a:lnTo>
                      <a:pt x="10357" y="2302"/>
                    </a:lnTo>
                    <a:lnTo>
                      <a:pt x="10294" y="2365"/>
                    </a:lnTo>
                    <a:lnTo>
                      <a:pt x="10546" y="2449"/>
                    </a:lnTo>
                    <a:lnTo>
                      <a:pt x="10462" y="2511"/>
                    </a:lnTo>
                    <a:lnTo>
                      <a:pt x="10294" y="2469"/>
                    </a:lnTo>
                    <a:lnTo>
                      <a:pt x="10253" y="2407"/>
                    </a:lnTo>
                    <a:lnTo>
                      <a:pt x="10253" y="2407"/>
                    </a:lnTo>
                    <a:lnTo>
                      <a:pt x="10274" y="2469"/>
                    </a:lnTo>
                    <a:lnTo>
                      <a:pt x="10357" y="2553"/>
                    </a:lnTo>
                    <a:lnTo>
                      <a:pt x="10357" y="2679"/>
                    </a:lnTo>
                    <a:lnTo>
                      <a:pt x="10462" y="2825"/>
                    </a:lnTo>
                    <a:lnTo>
                      <a:pt x="10294" y="2679"/>
                    </a:lnTo>
                    <a:lnTo>
                      <a:pt x="10232" y="2532"/>
                    </a:lnTo>
                    <a:lnTo>
                      <a:pt x="10127" y="2511"/>
                    </a:lnTo>
                    <a:lnTo>
                      <a:pt x="10085" y="2574"/>
                    </a:lnTo>
                    <a:lnTo>
                      <a:pt x="10064" y="2658"/>
                    </a:lnTo>
                    <a:lnTo>
                      <a:pt x="10043" y="2574"/>
                    </a:lnTo>
                    <a:lnTo>
                      <a:pt x="9813" y="2428"/>
                    </a:lnTo>
                    <a:lnTo>
                      <a:pt x="9625" y="2449"/>
                    </a:lnTo>
                    <a:lnTo>
                      <a:pt x="9667" y="2511"/>
                    </a:lnTo>
                    <a:lnTo>
                      <a:pt x="9625" y="2574"/>
                    </a:lnTo>
                    <a:lnTo>
                      <a:pt x="9562" y="2532"/>
                    </a:lnTo>
                    <a:lnTo>
                      <a:pt x="9520" y="2532"/>
                    </a:lnTo>
                    <a:lnTo>
                      <a:pt x="9458" y="2574"/>
                    </a:lnTo>
                    <a:lnTo>
                      <a:pt x="9541" y="2721"/>
                    </a:lnTo>
                    <a:lnTo>
                      <a:pt x="9520" y="2762"/>
                    </a:lnTo>
                    <a:lnTo>
                      <a:pt x="9499" y="2721"/>
                    </a:lnTo>
                    <a:lnTo>
                      <a:pt x="9437" y="2741"/>
                    </a:lnTo>
                    <a:lnTo>
                      <a:pt x="9437" y="2783"/>
                    </a:lnTo>
                    <a:lnTo>
                      <a:pt x="9332" y="2846"/>
                    </a:lnTo>
                    <a:lnTo>
                      <a:pt x="9186" y="2888"/>
                    </a:lnTo>
                    <a:lnTo>
                      <a:pt x="9311" y="2825"/>
                    </a:lnTo>
                    <a:lnTo>
                      <a:pt x="9395" y="2721"/>
                    </a:lnTo>
                    <a:lnTo>
                      <a:pt x="9395" y="2532"/>
                    </a:lnTo>
                    <a:lnTo>
                      <a:pt x="9458" y="2428"/>
                    </a:lnTo>
                    <a:lnTo>
                      <a:pt x="9416" y="2344"/>
                    </a:lnTo>
                    <a:lnTo>
                      <a:pt x="9311" y="2323"/>
                    </a:lnTo>
                    <a:lnTo>
                      <a:pt x="9144" y="2030"/>
                    </a:lnTo>
                    <a:lnTo>
                      <a:pt x="9081" y="1905"/>
                    </a:lnTo>
                    <a:lnTo>
                      <a:pt x="8893" y="1842"/>
                    </a:lnTo>
                    <a:lnTo>
                      <a:pt x="8788" y="1800"/>
                    </a:lnTo>
                    <a:lnTo>
                      <a:pt x="8725" y="1821"/>
                    </a:lnTo>
                    <a:lnTo>
                      <a:pt x="8788" y="1884"/>
                    </a:lnTo>
                    <a:lnTo>
                      <a:pt x="8704" y="1905"/>
                    </a:lnTo>
                    <a:lnTo>
                      <a:pt x="8621" y="2030"/>
                    </a:lnTo>
                    <a:lnTo>
                      <a:pt x="8558" y="2009"/>
                    </a:lnTo>
                    <a:lnTo>
                      <a:pt x="8579" y="1946"/>
                    </a:lnTo>
                    <a:lnTo>
                      <a:pt x="8474" y="1988"/>
                    </a:lnTo>
                    <a:lnTo>
                      <a:pt x="8453" y="2051"/>
                    </a:lnTo>
                    <a:lnTo>
                      <a:pt x="8370" y="1884"/>
                    </a:lnTo>
                    <a:lnTo>
                      <a:pt x="8307" y="1884"/>
                    </a:lnTo>
                    <a:lnTo>
                      <a:pt x="8286" y="1946"/>
                    </a:lnTo>
                    <a:lnTo>
                      <a:pt x="8370" y="2009"/>
                    </a:lnTo>
                    <a:lnTo>
                      <a:pt x="8265" y="2093"/>
                    </a:lnTo>
                    <a:lnTo>
                      <a:pt x="8202" y="2218"/>
                    </a:lnTo>
                    <a:lnTo>
                      <a:pt x="8265" y="2260"/>
                    </a:lnTo>
                    <a:lnTo>
                      <a:pt x="8139" y="2344"/>
                    </a:lnTo>
                    <a:lnTo>
                      <a:pt x="8077" y="2260"/>
                    </a:lnTo>
                    <a:lnTo>
                      <a:pt x="8035" y="2260"/>
                    </a:lnTo>
                    <a:lnTo>
                      <a:pt x="7993" y="2197"/>
                    </a:lnTo>
                    <a:lnTo>
                      <a:pt x="8077" y="2114"/>
                    </a:lnTo>
                    <a:lnTo>
                      <a:pt x="7993" y="2114"/>
                    </a:lnTo>
                    <a:lnTo>
                      <a:pt x="7951" y="2239"/>
                    </a:lnTo>
                    <a:lnTo>
                      <a:pt x="7846" y="2260"/>
                    </a:lnTo>
                    <a:lnTo>
                      <a:pt x="7784" y="2323"/>
                    </a:lnTo>
                    <a:lnTo>
                      <a:pt x="7763" y="2449"/>
                    </a:lnTo>
                    <a:lnTo>
                      <a:pt x="7951" y="2511"/>
                    </a:lnTo>
                    <a:lnTo>
                      <a:pt x="7784" y="2637"/>
                    </a:lnTo>
                    <a:lnTo>
                      <a:pt x="7679" y="2574"/>
                    </a:lnTo>
                    <a:lnTo>
                      <a:pt x="7533" y="2658"/>
                    </a:lnTo>
                    <a:lnTo>
                      <a:pt x="7554" y="2741"/>
                    </a:lnTo>
                    <a:lnTo>
                      <a:pt x="7742" y="2762"/>
                    </a:lnTo>
                    <a:lnTo>
                      <a:pt x="7658" y="2846"/>
                    </a:lnTo>
                    <a:lnTo>
                      <a:pt x="7574" y="2867"/>
                    </a:lnTo>
                    <a:lnTo>
                      <a:pt x="7470" y="2741"/>
                    </a:lnTo>
                    <a:lnTo>
                      <a:pt x="7365" y="2846"/>
                    </a:lnTo>
                    <a:lnTo>
                      <a:pt x="7261" y="2867"/>
                    </a:lnTo>
                    <a:lnTo>
                      <a:pt x="7302" y="2951"/>
                    </a:lnTo>
                    <a:lnTo>
                      <a:pt x="7323" y="3034"/>
                    </a:lnTo>
                    <a:lnTo>
                      <a:pt x="7323" y="3097"/>
                    </a:lnTo>
                    <a:lnTo>
                      <a:pt x="7407" y="3076"/>
                    </a:lnTo>
                    <a:lnTo>
                      <a:pt x="7323" y="3181"/>
                    </a:lnTo>
                    <a:lnTo>
                      <a:pt x="7365" y="3286"/>
                    </a:lnTo>
                    <a:lnTo>
                      <a:pt x="7261" y="3306"/>
                    </a:lnTo>
                    <a:lnTo>
                      <a:pt x="7219" y="3390"/>
                    </a:lnTo>
                    <a:lnTo>
                      <a:pt x="7407" y="3453"/>
                    </a:lnTo>
                    <a:lnTo>
                      <a:pt x="7302" y="3495"/>
                    </a:lnTo>
                    <a:lnTo>
                      <a:pt x="7261" y="3558"/>
                    </a:lnTo>
                    <a:lnTo>
                      <a:pt x="7135" y="3516"/>
                    </a:lnTo>
                    <a:lnTo>
                      <a:pt x="7093" y="3453"/>
                    </a:lnTo>
                    <a:lnTo>
                      <a:pt x="7009" y="3390"/>
                    </a:lnTo>
                    <a:lnTo>
                      <a:pt x="6905" y="3474"/>
                    </a:lnTo>
                    <a:lnTo>
                      <a:pt x="6884" y="3369"/>
                    </a:lnTo>
                    <a:lnTo>
                      <a:pt x="6779" y="3306"/>
                    </a:lnTo>
                    <a:lnTo>
                      <a:pt x="6696" y="3369"/>
                    </a:lnTo>
                    <a:lnTo>
                      <a:pt x="6821" y="3474"/>
                    </a:lnTo>
                    <a:lnTo>
                      <a:pt x="6779" y="3495"/>
                    </a:lnTo>
                    <a:lnTo>
                      <a:pt x="6717" y="3599"/>
                    </a:lnTo>
                    <a:lnTo>
                      <a:pt x="6821" y="3704"/>
                    </a:lnTo>
                    <a:lnTo>
                      <a:pt x="6947" y="3704"/>
                    </a:lnTo>
                    <a:lnTo>
                      <a:pt x="6905" y="3809"/>
                    </a:lnTo>
                    <a:lnTo>
                      <a:pt x="6905" y="3913"/>
                    </a:lnTo>
                    <a:lnTo>
                      <a:pt x="6842" y="3871"/>
                    </a:lnTo>
                    <a:lnTo>
                      <a:pt x="6779" y="3871"/>
                    </a:lnTo>
                    <a:lnTo>
                      <a:pt x="6800" y="3997"/>
                    </a:lnTo>
                    <a:lnTo>
                      <a:pt x="6737" y="4122"/>
                    </a:lnTo>
                    <a:lnTo>
                      <a:pt x="6737" y="4248"/>
                    </a:lnTo>
                    <a:lnTo>
                      <a:pt x="6570" y="3871"/>
                    </a:lnTo>
                    <a:lnTo>
                      <a:pt x="6424" y="3620"/>
                    </a:lnTo>
                    <a:lnTo>
                      <a:pt x="6382" y="3558"/>
                    </a:lnTo>
                    <a:lnTo>
                      <a:pt x="6403" y="3390"/>
                    </a:lnTo>
                    <a:lnTo>
                      <a:pt x="6361" y="3474"/>
                    </a:lnTo>
                    <a:lnTo>
                      <a:pt x="6214" y="3558"/>
                    </a:lnTo>
                    <a:lnTo>
                      <a:pt x="6193" y="3704"/>
                    </a:lnTo>
                    <a:lnTo>
                      <a:pt x="6110" y="3725"/>
                    </a:lnTo>
                    <a:lnTo>
                      <a:pt x="6089" y="3809"/>
                    </a:lnTo>
                    <a:lnTo>
                      <a:pt x="5984" y="3788"/>
                    </a:lnTo>
                    <a:lnTo>
                      <a:pt x="5901" y="3892"/>
                    </a:lnTo>
                    <a:lnTo>
                      <a:pt x="5838" y="3976"/>
                    </a:lnTo>
                    <a:lnTo>
                      <a:pt x="5859" y="4102"/>
                    </a:lnTo>
                    <a:lnTo>
                      <a:pt x="5859" y="4415"/>
                    </a:lnTo>
                    <a:lnTo>
                      <a:pt x="5901" y="4436"/>
                    </a:lnTo>
                    <a:lnTo>
                      <a:pt x="5901" y="4541"/>
                    </a:lnTo>
                    <a:lnTo>
                      <a:pt x="5796" y="4604"/>
                    </a:lnTo>
                    <a:lnTo>
                      <a:pt x="5733" y="4708"/>
                    </a:lnTo>
                    <a:lnTo>
                      <a:pt x="5566" y="4750"/>
                    </a:lnTo>
                    <a:lnTo>
                      <a:pt x="5587" y="4834"/>
                    </a:lnTo>
                    <a:lnTo>
                      <a:pt x="5461" y="4918"/>
                    </a:lnTo>
                    <a:lnTo>
                      <a:pt x="5461" y="5064"/>
                    </a:lnTo>
                    <a:lnTo>
                      <a:pt x="5377" y="5127"/>
                    </a:lnTo>
                    <a:lnTo>
                      <a:pt x="5210" y="5378"/>
                    </a:lnTo>
                    <a:lnTo>
                      <a:pt x="4854" y="5587"/>
                    </a:lnTo>
                    <a:lnTo>
                      <a:pt x="4561" y="5608"/>
                    </a:lnTo>
                    <a:lnTo>
                      <a:pt x="4436" y="5650"/>
                    </a:lnTo>
                    <a:lnTo>
                      <a:pt x="4268" y="5671"/>
                    </a:lnTo>
                    <a:lnTo>
                      <a:pt x="4122" y="5692"/>
                    </a:lnTo>
                    <a:lnTo>
                      <a:pt x="3996" y="5671"/>
                    </a:lnTo>
                    <a:lnTo>
                      <a:pt x="3808" y="5754"/>
                    </a:lnTo>
                    <a:lnTo>
                      <a:pt x="3787" y="5859"/>
                    </a:lnTo>
                    <a:lnTo>
                      <a:pt x="3683" y="5901"/>
                    </a:lnTo>
                    <a:lnTo>
                      <a:pt x="3285" y="5880"/>
                    </a:lnTo>
                    <a:lnTo>
                      <a:pt x="3222" y="5922"/>
                    </a:lnTo>
                    <a:lnTo>
                      <a:pt x="3160" y="6027"/>
                    </a:lnTo>
                    <a:lnTo>
                      <a:pt x="2929" y="6131"/>
                    </a:lnTo>
                    <a:lnTo>
                      <a:pt x="2762" y="6131"/>
                    </a:lnTo>
                    <a:lnTo>
                      <a:pt x="2657" y="6089"/>
                    </a:lnTo>
                    <a:lnTo>
                      <a:pt x="2553" y="6110"/>
                    </a:lnTo>
                    <a:lnTo>
                      <a:pt x="2532" y="6027"/>
                    </a:lnTo>
                    <a:lnTo>
                      <a:pt x="2427" y="6089"/>
                    </a:lnTo>
                    <a:lnTo>
                      <a:pt x="2344" y="6215"/>
                    </a:lnTo>
                    <a:lnTo>
                      <a:pt x="2113" y="6278"/>
                    </a:lnTo>
                    <a:lnTo>
                      <a:pt x="2092" y="6319"/>
                    </a:lnTo>
                    <a:lnTo>
                      <a:pt x="2009" y="6319"/>
                    </a:lnTo>
                    <a:lnTo>
                      <a:pt x="1820" y="6487"/>
                    </a:lnTo>
                    <a:lnTo>
                      <a:pt x="1569" y="6612"/>
                    </a:lnTo>
                    <a:lnTo>
                      <a:pt x="1255" y="6717"/>
                    </a:lnTo>
                    <a:lnTo>
                      <a:pt x="1088" y="6905"/>
                    </a:lnTo>
                    <a:lnTo>
                      <a:pt x="1088" y="7115"/>
                    </a:lnTo>
                    <a:lnTo>
                      <a:pt x="963" y="7219"/>
                    </a:lnTo>
                    <a:lnTo>
                      <a:pt x="879" y="7156"/>
                    </a:lnTo>
                    <a:lnTo>
                      <a:pt x="900" y="7073"/>
                    </a:lnTo>
                    <a:lnTo>
                      <a:pt x="900" y="7010"/>
                    </a:lnTo>
                    <a:lnTo>
                      <a:pt x="963" y="6843"/>
                    </a:lnTo>
                    <a:lnTo>
                      <a:pt x="963" y="6738"/>
                    </a:lnTo>
                    <a:lnTo>
                      <a:pt x="774" y="6863"/>
                    </a:lnTo>
                    <a:lnTo>
                      <a:pt x="732" y="7052"/>
                    </a:lnTo>
                    <a:lnTo>
                      <a:pt x="607" y="7282"/>
                    </a:lnTo>
                    <a:lnTo>
                      <a:pt x="711" y="7470"/>
                    </a:lnTo>
                    <a:lnTo>
                      <a:pt x="628" y="7638"/>
                    </a:lnTo>
                    <a:lnTo>
                      <a:pt x="649" y="7889"/>
                    </a:lnTo>
                    <a:lnTo>
                      <a:pt x="419" y="8161"/>
                    </a:lnTo>
                    <a:lnTo>
                      <a:pt x="335" y="8537"/>
                    </a:lnTo>
                    <a:lnTo>
                      <a:pt x="377" y="8726"/>
                    </a:lnTo>
                    <a:lnTo>
                      <a:pt x="356" y="9019"/>
                    </a:lnTo>
                    <a:lnTo>
                      <a:pt x="565" y="9353"/>
                    </a:lnTo>
                    <a:lnTo>
                      <a:pt x="565" y="9479"/>
                    </a:lnTo>
                    <a:lnTo>
                      <a:pt x="649" y="9584"/>
                    </a:lnTo>
                    <a:lnTo>
                      <a:pt x="565" y="9751"/>
                    </a:lnTo>
                    <a:lnTo>
                      <a:pt x="628" y="9897"/>
                    </a:lnTo>
                    <a:lnTo>
                      <a:pt x="502" y="9960"/>
                    </a:lnTo>
                    <a:lnTo>
                      <a:pt x="439" y="9856"/>
                    </a:lnTo>
                    <a:lnTo>
                      <a:pt x="439" y="9667"/>
                    </a:lnTo>
                    <a:lnTo>
                      <a:pt x="356" y="9772"/>
                    </a:lnTo>
                    <a:lnTo>
                      <a:pt x="335" y="9730"/>
                    </a:lnTo>
                    <a:lnTo>
                      <a:pt x="335" y="9542"/>
                    </a:lnTo>
                    <a:lnTo>
                      <a:pt x="230" y="9312"/>
                    </a:lnTo>
                    <a:lnTo>
                      <a:pt x="147" y="9416"/>
                    </a:lnTo>
                    <a:lnTo>
                      <a:pt x="188" y="9667"/>
                    </a:lnTo>
                    <a:lnTo>
                      <a:pt x="335" y="9835"/>
                    </a:lnTo>
                    <a:lnTo>
                      <a:pt x="439" y="10023"/>
                    </a:lnTo>
                    <a:lnTo>
                      <a:pt x="293" y="10065"/>
                    </a:lnTo>
                    <a:lnTo>
                      <a:pt x="147" y="9897"/>
                    </a:lnTo>
                    <a:lnTo>
                      <a:pt x="126" y="9688"/>
                    </a:lnTo>
                    <a:lnTo>
                      <a:pt x="84" y="9772"/>
                    </a:lnTo>
                    <a:lnTo>
                      <a:pt x="0" y="9835"/>
                    </a:lnTo>
                    <a:lnTo>
                      <a:pt x="105" y="10002"/>
                    </a:lnTo>
                    <a:lnTo>
                      <a:pt x="314" y="10253"/>
                    </a:lnTo>
                    <a:lnTo>
                      <a:pt x="419" y="10588"/>
                    </a:lnTo>
                    <a:lnTo>
                      <a:pt x="377" y="11153"/>
                    </a:lnTo>
                    <a:lnTo>
                      <a:pt x="460" y="11257"/>
                    </a:lnTo>
                    <a:lnTo>
                      <a:pt x="544" y="11592"/>
                    </a:lnTo>
                    <a:lnTo>
                      <a:pt x="711" y="12032"/>
                    </a:lnTo>
                    <a:lnTo>
                      <a:pt x="649" y="12178"/>
                    </a:lnTo>
                    <a:lnTo>
                      <a:pt x="670" y="12827"/>
                    </a:lnTo>
                    <a:lnTo>
                      <a:pt x="649" y="12910"/>
                    </a:lnTo>
                    <a:lnTo>
                      <a:pt x="711" y="13099"/>
                    </a:lnTo>
                    <a:lnTo>
                      <a:pt x="711" y="13308"/>
                    </a:lnTo>
                    <a:lnTo>
                      <a:pt x="837" y="13559"/>
                    </a:lnTo>
                    <a:lnTo>
                      <a:pt x="837" y="13726"/>
                    </a:lnTo>
                    <a:lnTo>
                      <a:pt x="732" y="13810"/>
                    </a:lnTo>
                    <a:lnTo>
                      <a:pt x="774" y="13852"/>
                    </a:lnTo>
                    <a:lnTo>
                      <a:pt x="732" y="14019"/>
                    </a:lnTo>
                    <a:lnTo>
                      <a:pt x="711" y="14270"/>
                    </a:lnTo>
                    <a:lnTo>
                      <a:pt x="628" y="14354"/>
                    </a:lnTo>
                    <a:lnTo>
                      <a:pt x="649" y="14438"/>
                    </a:lnTo>
                    <a:lnTo>
                      <a:pt x="628" y="14584"/>
                    </a:lnTo>
                    <a:lnTo>
                      <a:pt x="523" y="14668"/>
                    </a:lnTo>
                    <a:lnTo>
                      <a:pt x="544" y="14793"/>
                    </a:lnTo>
                    <a:lnTo>
                      <a:pt x="335" y="14961"/>
                    </a:lnTo>
                    <a:lnTo>
                      <a:pt x="251" y="14877"/>
                    </a:lnTo>
                    <a:lnTo>
                      <a:pt x="126" y="15086"/>
                    </a:lnTo>
                    <a:lnTo>
                      <a:pt x="126" y="15442"/>
                    </a:lnTo>
                    <a:lnTo>
                      <a:pt x="209" y="15526"/>
                    </a:lnTo>
                    <a:lnTo>
                      <a:pt x="293" y="15526"/>
                    </a:lnTo>
                    <a:lnTo>
                      <a:pt x="544" y="15756"/>
                    </a:lnTo>
                    <a:lnTo>
                      <a:pt x="544" y="15861"/>
                    </a:lnTo>
                    <a:lnTo>
                      <a:pt x="565" y="15923"/>
                    </a:lnTo>
                    <a:lnTo>
                      <a:pt x="711" y="15944"/>
                    </a:lnTo>
                    <a:lnTo>
                      <a:pt x="753" y="16007"/>
                    </a:lnTo>
                    <a:lnTo>
                      <a:pt x="942" y="16028"/>
                    </a:lnTo>
                    <a:lnTo>
                      <a:pt x="983" y="16028"/>
                    </a:lnTo>
                    <a:lnTo>
                      <a:pt x="1025" y="16070"/>
                    </a:lnTo>
                    <a:lnTo>
                      <a:pt x="1151" y="16070"/>
                    </a:lnTo>
                    <a:lnTo>
                      <a:pt x="1297" y="16049"/>
                    </a:lnTo>
                    <a:lnTo>
                      <a:pt x="1339" y="16133"/>
                    </a:lnTo>
                    <a:lnTo>
                      <a:pt x="1402" y="16070"/>
                    </a:lnTo>
                    <a:lnTo>
                      <a:pt x="1423" y="16112"/>
                    </a:lnTo>
                    <a:lnTo>
                      <a:pt x="1611" y="16070"/>
                    </a:lnTo>
                    <a:lnTo>
                      <a:pt x="1758" y="16070"/>
                    </a:lnTo>
                    <a:lnTo>
                      <a:pt x="1779" y="16007"/>
                    </a:lnTo>
                    <a:lnTo>
                      <a:pt x="1862" y="15965"/>
                    </a:lnTo>
                    <a:lnTo>
                      <a:pt x="1946" y="15840"/>
                    </a:lnTo>
                    <a:lnTo>
                      <a:pt x="2113" y="15861"/>
                    </a:lnTo>
                    <a:lnTo>
                      <a:pt x="2113" y="15756"/>
                    </a:lnTo>
                    <a:lnTo>
                      <a:pt x="2218" y="15693"/>
                    </a:lnTo>
                    <a:lnTo>
                      <a:pt x="2323" y="15693"/>
                    </a:lnTo>
                    <a:lnTo>
                      <a:pt x="2406" y="15777"/>
                    </a:lnTo>
                    <a:lnTo>
                      <a:pt x="2511" y="15651"/>
                    </a:lnTo>
                    <a:lnTo>
                      <a:pt x="2532" y="15693"/>
                    </a:lnTo>
                    <a:lnTo>
                      <a:pt x="2616" y="15651"/>
                    </a:lnTo>
                    <a:lnTo>
                      <a:pt x="2636" y="15526"/>
                    </a:lnTo>
                    <a:lnTo>
                      <a:pt x="2950" y="15317"/>
                    </a:lnTo>
                    <a:lnTo>
                      <a:pt x="3076" y="15338"/>
                    </a:lnTo>
                    <a:lnTo>
                      <a:pt x="3160" y="15379"/>
                    </a:lnTo>
                    <a:lnTo>
                      <a:pt x="3264" y="15317"/>
                    </a:lnTo>
                    <a:lnTo>
                      <a:pt x="3557" y="15233"/>
                    </a:lnTo>
                    <a:lnTo>
                      <a:pt x="3599" y="15317"/>
                    </a:lnTo>
                    <a:lnTo>
                      <a:pt x="3787" y="15254"/>
                    </a:lnTo>
                    <a:lnTo>
                      <a:pt x="3850" y="15296"/>
                    </a:lnTo>
                    <a:lnTo>
                      <a:pt x="3955" y="15317"/>
                    </a:lnTo>
                    <a:lnTo>
                      <a:pt x="4038" y="15254"/>
                    </a:lnTo>
                    <a:lnTo>
                      <a:pt x="4101" y="15400"/>
                    </a:lnTo>
                    <a:lnTo>
                      <a:pt x="4185" y="15400"/>
                    </a:lnTo>
                    <a:lnTo>
                      <a:pt x="4268" y="15338"/>
                    </a:lnTo>
                    <a:lnTo>
                      <a:pt x="4310" y="15400"/>
                    </a:lnTo>
                    <a:lnTo>
                      <a:pt x="4415" y="15338"/>
                    </a:lnTo>
                    <a:lnTo>
                      <a:pt x="4624" y="15338"/>
                    </a:lnTo>
                    <a:lnTo>
                      <a:pt x="4624" y="15442"/>
                    </a:lnTo>
                    <a:lnTo>
                      <a:pt x="4645" y="15442"/>
                    </a:lnTo>
                    <a:lnTo>
                      <a:pt x="4792" y="15338"/>
                    </a:lnTo>
                    <a:lnTo>
                      <a:pt x="4917" y="15379"/>
                    </a:lnTo>
                    <a:lnTo>
                      <a:pt x="5064" y="15254"/>
                    </a:lnTo>
                    <a:lnTo>
                      <a:pt x="5126" y="15128"/>
                    </a:lnTo>
                    <a:lnTo>
                      <a:pt x="5168" y="15107"/>
                    </a:lnTo>
                    <a:lnTo>
                      <a:pt x="5315" y="14982"/>
                    </a:lnTo>
                    <a:lnTo>
                      <a:pt x="5377" y="14773"/>
                    </a:lnTo>
                    <a:lnTo>
                      <a:pt x="5524" y="14668"/>
                    </a:lnTo>
                    <a:lnTo>
                      <a:pt x="5670" y="14647"/>
                    </a:lnTo>
                    <a:lnTo>
                      <a:pt x="5754" y="14668"/>
                    </a:lnTo>
                    <a:lnTo>
                      <a:pt x="5984" y="14584"/>
                    </a:lnTo>
                    <a:lnTo>
                      <a:pt x="6277" y="14396"/>
                    </a:lnTo>
                    <a:lnTo>
                      <a:pt x="6486" y="14208"/>
                    </a:lnTo>
                    <a:lnTo>
                      <a:pt x="6570" y="14187"/>
                    </a:lnTo>
                    <a:lnTo>
                      <a:pt x="6737" y="14187"/>
                    </a:lnTo>
                    <a:lnTo>
                      <a:pt x="6905" y="14249"/>
                    </a:lnTo>
                    <a:lnTo>
                      <a:pt x="7051" y="14270"/>
                    </a:lnTo>
                    <a:lnTo>
                      <a:pt x="7198" y="14208"/>
                    </a:lnTo>
                    <a:lnTo>
                      <a:pt x="7407" y="14249"/>
                    </a:lnTo>
                    <a:lnTo>
                      <a:pt x="7742" y="14145"/>
                    </a:lnTo>
                    <a:lnTo>
                      <a:pt x="7930" y="14082"/>
                    </a:lnTo>
                    <a:lnTo>
                      <a:pt x="8056" y="13977"/>
                    </a:lnTo>
                    <a:lnTo>
                      <a:pt x="8139" y="13977"/>
                    </a:lnTo>
                    <a:lnTo>
                      <a:pt x="8307" y="13852"/>
                    </a:lnTo>
                    <a:lnTo>
                      <a:pt x="8558" y="13852"/>
                    </a:lnTo>
                    <a:lnTo>
                      <a:pt x="9186" y="13810"/>
                    </a:lnTo>
                    <a:lnTo>
                      <a:pt x="9395" y="13852"/>
                    </a:lnTo>
                    <a:lnTo>
                      <a:pt x="9520" y="13852"/>
                    </a:lnTo>
                    <a:lnTo>
                      <a:pt x="9709" y="13810"/>
                    </a:lnTo>
                    <a:lnTo>
                      <a:pt x="9834" y="13831"/>
                    </a:lnTo>
                    <a:lnTo>
                      <a:pt x="10022" y="13977"/>
                    </a:lnTo>
                    <a:lnTo>
                      <a:pt x="10148" y="14208"/>
                    </a:lnTo>
                    <a:lnTo>
                      <a:pt x="10253" y="14249"/>
                    </a:lnTo>
                    <a:lnTo>
                      <a:pt x="10336" y="14187"/>
                    </a:lnTo>
                    <a:lnTo>
                      <a:pt x="10378" y="14166"/>
                    </a:lnTo>
                    <a:lnTo>
                      <a:pt x="10441" y="14208"/>
                    </a:lnTo>
                    <a:lnTo>
                      <a:pt x="10504" y="14187"/>
                    </a:lnTo>
                    <a:lnTo>
                      <a:pt x="10650" y="14208"/>
                    </a:lnTo>
                    <a:lnTo>
                      <a:pt x="10755" y="14354"/>
                    </a:lnTo>
                    <a:lnTo>
                      <a:pt x="10880" y="14375"/>
                    </a:lnTo>
                    <a:lnTo>
                      <a:pt x="10964" y="14354"/>
                    </a:lnTo>
                    <a:lnTo>
                      <a:pt x="11194" y="14542"/>
                    </a:lnTo>
                    <a:lnTo>
                      <a:pt x="11194" y="14647"/>
                    </a:lnTo>
                    <a:lnTo>
                      <a:pt x="11278" y="14647"/>
                    </a:lnTo>
                    <a:lnTo>
                      <a:pt x="11341" y="14731"/>
                    </a:lnTo>
                    <a:lnTo>
                      <a:pt x="11320" y="14814"/>
                    </a:lnTo>
                    <a:lnTo>
                      <a:pt x="11215" y="14814"/>
                    </a:lnTo>
                    <a:lnTo>
                      <a:pt x="11194" y="14898"/>
                    </a:lnTo>
                    <a:lnTo>
                      <a:pt x="11299" y="15107"/>
                    </a:lnTo>
                    <a:lnTo>
                      <a:pt x="11403" y="15128"/>
                    </a:lnTo>
                    <a:lnTo>
                      <a:pt x="11508" y="15254"/>
                    </a:lnTo>
                    <a:lnTo>
                      <a:pt x="11550" y="15421"/>
                    </a:lnTo>
                    <a:lnTo>
                      <a:pt x="11529" y="15526"/>
                    </a:lnTo>
                    <a:lnTo>
                      <a:pt x="11655" y="15819"/>
                    </a:lnTo>
                    <a:lnTo>
                      <a:pt x="11613" y="15944"/>
                    </a:lnTo>
                    <a:lnTo>
                      <a:pt x="11655" y="16007"/>
                    </a:lnTo>
                    <a:lnTo>
                      <a:pt x="11634" y="16154"/>
                    </a:lnTo>
                    <a:lnTo>
                      <a:pt x="11613" y="16237"/>
                    </a:lnTo>
                    <a:lnTo>
                      <a:pt x="11529" y="16216"/>
                    </a:lnTo>
                    <a:lnTo>
                      <a:pt x="11508" y="16237"/>
                    </a:lnTo>
                    <a:lnTo>
                      <a:pt x="11592" y="16363"/>
                    </a:lnTo>
                    <a:lnTo>
                      <a:pt x="11655" y="16384"/>
                    </a:lnTo>
                    <a:lnTo>
                      <a:pt x="11717" y="16530"/>
                    </a:lnTo>
                    <a:lnTo>
                      <a:pt x="11822" y="16488"/>
                    </a:lnTo>
                    <a:lnTo>
                      <a:pt x="11927" y="16572"/>
                    </a:lnTo>
                    <a:lnTo>
                      <a:pt x="11927" y="16467"/>
                    </a:lnTo>
                    <a:lnTo>
                      <a:pt x="11864" y="16363"/>
                    </a:lnTo>
                    <a:lnTo>
                      <a:pt x="11927" y="16300"/>
                    </a:lnTo>
                    <a:lnTo>
                      <a:pt x="11968" y="16174"/>
                    </a:lnTo>
                    <a:lnTo>
                      <a:pt x="12073" y="16174"/>
                    </a:lnTo>
                    <a:lnTo>
                      <a:pt x="12136" y="16070"/>
                    </a:lnTo>
                    <a:lnTo>
                      <a:pt x="12240" y="16028"/>
                    </a:lnTo>
                    <a:lnTo>
                      <a:pt x="12261" y="15923"/>
                    </a:lnTo>
                    <a:lnTo>
                      <a:pt x="12366" y="15777"/>
                    </a:lnTo>
                    <a:lnTo>
                      <a:pt x="12596" y="15693"/>
                    </a:lnTo>
                    <a:lnTo>
                      <a:pt x="12638" y="15610"/>
                    </a:lnTo>
                    <a:lnTo>
                      <a:pt x="12680" y="15610"/>
                    </a:lnTo>
                    <a:lnTo>
                      <a:pt x="12868" y="15505"/>
                    </a:lnTo>
                    <a:lnTo>
                      <a:pt x="12910" y="15338"/>
                    </a:lnTo>
                    <a:lnTo>
                      <a:pt x="13077" y="15107"/>
                    </a:lnTo>
                    <a:lnTo>
                      <a:pt x="13224" y="15086"/>
                    </a:lnTo>
                    <a:lnTo>
                      <a:pt x="13307" y="14982"/>
                    </a:lnTo>
                    <a:lnTo>
                      <a:pt x="13266" y="14856"/>
                    </a:lnTo>
                    <a:lnTo>
                      <a:pt x="13287" y="14710"/>
                    </a:lnTo>
                    <a:lnTo>
                      <a:pt x="13370" y="14877"/>
                    </a:lnTo>
                    <a:lnTo>
                      <a:pt x="13370" y="15024"/>
                    </a:lnTo>
                    <a:lnTo>
                      <a:pt x="13370" y="15191"/>
                    </a:lnTo>
                    <a:lnTo>
                      <a:pt x="13287" y="15254"/>
                    </a:lnTo>
                    <a:lnTo>
                      <a:pt x="13266" y="15547"/>
                    </a:lnTo>
                    <a:lnTo>
                      <a:pt x="13015" y="15714"/>
                    </a:lnTo>
                    <a:lnTo>
                      <a:pt x="12973" y="15840"/>
                    </a:lnTo>
                    <a:lnTo>
                      <a:pt x="12910" y="15923"/>
                    </a:lnTo>
                    <a:lnTo>
                      <a:pt x="12910" y="16070"/>
                    </a:lnTo>
                    <a:lnTo>
                      <a:pt x="12784" y="16258"/>
                    </a:lnTo>
                    <a:lnTo>
                      <a:pt x="12805" y="16300"/>
                    </a:lnTo>
                    <a:lnTo>
                      <a:pt x="12743" y="16593"/>
                    </a:lnTo>
                    <a:lnTo>
                      <a:pt x="12450" y="16572"/>
                    </a:lnTo>
                    <a:lnTo>
                      <a:pt x="12387" y="16739"/>
                    </a:lnTo>
                    <a:lnTo>
                      <a:pt x="12324" y="16823"/>
                    </a:lnTo>
                    <a:lnTo>
                      <a:pt x="12324" y="16886"/>
                    </a:lnTo>
                    <a:lnTo>
                      <a:pt x="12491" y="16823"/>
                    </a:lnTo>
                    <a:lnTo>
                      <a:pt x="12659" y="16760"/>
                    </a:lnTo>
                    <a:lnTo>
                      <a:pt x="12868" y="16823"/>
                    </a:lnTo>
                    <a:lnTo>
                      <a:pt x="13056" y="16530"/>
                    </a:lnTo>
                    <a:lnTo>
                      <a:pt x="13098" y="16216"/>
                    </a:lnTo>
                    <a:lnTo>
                      <a:pt x="13266" y="16049"/>
                    </a:lnTo>
                    <a:lnTo>
                      <a:pt x="13307" y="16112"/>
                    </a:lnTo>
                    <a:lnTo>
                      <a:pt x="13307" y="16384"/>
                    </a:lnTo>
                    <a:lnTo>
                      <a:pt x="13370" y="16551"/>
                    </a:lnTo>
                    <a:lnTo>
                      <a:pt x="13307" y="16551"/>
                    </a:lnTo>
                    <a:lnTo>
                      <a:pt x="13328" y="16823"/>
                    </a:lnTo>
                    <a:lnTo>
                      <a:pt x="13203" y="17074"/>
                    </a:lnTo>
                    <a:lnTo>
                      <a:pt x="12994" y="17158"/>
                    </a:lnTo>
                    <a:lnTo>
                      <a:pt x="13015" y="17221"/>
                    </a:lnTo>
                    <a:lnTo>
                      <a:pt x="13161" y="17200"/>
                    </a:lnTo>
                    <a:lnTo>
                      <a:pt x="13307" y="17221"/>
                    </a:lnTo>
                    <a:lnTo>
                      <a:pt x="13391" y="17158"/>
                    </a:lnTo>
                    <a:lnTo>
                      <a:pt x="13496" y="17116"/>
                    </a:lnTo>
                    <a:lnTo>
                      <a:pt x="13600" y="17011"/>
                    </a:lnTo>
                    <a:lnTo>
                      <a:pt x="13705" y="17053"/>
                    </a:lnTo>
                    <a:lnTo>
                      <a:pt x="13789" y="17053"/>
                    </a:lnTo>
                    <a:lnTo>
                      <a:pt x="13705" y="17158"/>
                    </a:lnTo>
                    <a:lnTo>
                      <a:pt x="13642" y="17221"/>
                    </a:lnTo>
                    <a:lnTo>
                      <a:pt x="13538" y="17221"/>
                    </a:lnTo>
                    <a:lnTo>
                      <a:pt x="13517" y="17283"/>
                    </a:lnTo>
                    <a:lnTo>
                      <a:pt x="13621" y="17430"/>
                    </a:lnTo>
                    <a:lnTo>
                      <a:pt x="13684" y="17576"/>
                    </a:lnTo>
                    <a:lnTo>
                      <a:pt x="13747" y="17744"/>
                    </a:lnTo>
                    <a:lnTo>
                      <a:pt x="13747" y="17953"/>
                    </a:lnTo>
                    <a:lnTo>
                      <a:pt x="13726" y="18225"/>
                    </a:lnTo>
                    <a:lnTo>
                      <a:pt x="13600" y="18371"/>
                    </a:lnTo>
                    <a:lnTo>
                      <a:pt x="13621" y="18455"/>
                    </a:lnTo>
                    <a:lnTo>
                      <a:pt x="13600" y="18664"/>
                    </a:lnTo>
                    <a:lnTo>
                      <a:pt x="13705" y="18748"/>
                    </a:lnTo>
                    <a:lnTo>
                      <a:pt x="13789" y="18895"/>
                    </a:lnTo>
                    <a:lnTo>
                      <a:pt x="13810" y="19083"/>
                    </a:lnTo>
                    <a:lnTo>
                      <a:pt x="14019" y="19355"/>
                    </a:lnTo>
                    <a:lnTo>
                      <a:pt x="14165" y="19397"/>
                    </a:lnTo>
                    <a:lnTo>
                      <a:pt x="14270" y="19480"/>
                    </a:lnTo>
                    <a:lnTo>
                      <a:pt x="14333" y="19606"/>
                    </a:lnTo>
                    <a:lnTo>
                      <a:pt x="14437" y="19627"/>
                    </a:lnTo>
                    <a:lnTo>
                      <a:pt x="14458" y="19585"/>
                    </a:lnTo>
                    <a:lnTo>
                      <a:pt x="14542" y="19564"/>
                    </a:lnTo>
                    <a:lnTo>
                      <a:pt x="14688" y="19585"/>
                    </a:lnTo>
                    <a:lnTo>
                      <a:pt x="14835" y="19731"/>
                    </a:lnTo>
                    <a:lnTo>
                      <a:pt x="14960" y="19773"/>
                    </a:lnTo>
                    <a:lnTo>
                      <a:pt x="15086" y="19899"/>
                    </a:lnTo>
                    <a:lnTo>
                      <a:pt x="15107" y="20003"/>
                    </a:lnTo>
                    <a:lnTo>
                      <a:pt x="15212" y="20045"/>
                    </a:lnTo>
                    <a:lnTo>
                      <a:pt x="15358" y="20192"/>
                    </a:lnTo>
                    <a:lnTo>
                      <a:pt x="15421" y="20192"/>
                    </a:lnTo>
                    <a:lnTo>
                      <a:pt x="15463" y="20108"/>
                    </a:lnTo>
                    <a:lnTo>
                      <a:pt x="15693" y="20003"/>
                    </a:lnTo>
                    <a:lnTo>
                      <a:pt x="15776" y="19899"/>
                    </a:lnTo>
                    <a:lnTo>
                      <a:pt x="15902" y="19899"/>
                    </a:lnTo>
                    <a:lnTo>
                      <a:pt x="16048" y="19773"/>
                    </a:lnTo>
                    <a:lnTo>
                      <a:pt x="16153" y="19773"/>
                    </a:lnTo>
                    <a:lnTo>
                      <a:pt x="16195" y="19711"/>
                    </a:lnTo>
                    <a:lnTo>
                      <a:pt x="16153" y="19669"/>
                    </a:lnTo>
                    <a:lnTo>
                      <a:pt x="16048" y="19627"/>
                    </a:lnTo>
                    <a:lnTo>
                      <a:pt x="16090" y="19564"/>
                    </a:lnTo>
                    <a:lnTo>
                      <a:pt x="16320" y="19397"/>
                    </a:lnTo>
                    <a:lnTo>
                      <a:pt x="16509" y="19522"/>
                    </a:lnTo>
                    <a:lnTo>
                      <a:pt x="16509" y="19669"/>
                    </a:lnTo>
                    <a:lnTo>
                      <a:pt x="16258" y="19794"/>
                    </a:lnTo>
                    <a:lnTo>
                      <a:pt x="16320" y="19899"/>
                    </a:lnTo>
                    <a:lnTo>
                      <a:pt x="16404" y="19920"/>
                    </a:lnTo>
                    <a:lnTo>
                      <a:pt x="16467" y="19815"/>
                    </a:lnTo>
                    <a:lnTo>
                      <a:pt x="16572" y="19731"/>
                    </a:lnTo>
                    <a:lnTo>
                      <a:pt x="16676" y="19815"/>
                    </a:lnTo>
                    <a:lnTo>
                      <a:pt x="16676" y="19920"/>
                    </a:lnTo>
                    <a:lnTo>
                      <a:pt x="16613" y="19920"/>
                    </a:lnTo>
                    <a:lnTo>
                      <a:pt x="16509" y="20003"/>
                    </a:lnTo>
                    <a:lnTo>
                      <a:pt x="16655" y="20192"/>
                    </a:lnTo>
                    <a:lnTo>
                      <a:pt x="16676" y="20401"/>
                    </a:lnTo>
                    <a:lnTo>
                      <a:pt x="16760" y="20338"/>
                    </a:lnTo>
                    <a:lnTo>
                      <a:pt x="16844" y="20359"/>
                    </a:lnTo>
                    <a:lnTo>
                      <a:pt x="16844" y="20464"/>
                    </a:lnTo>
                    <a:lnTo>
                      <a:pt x="16927" y="20610"/>
                    </a:lnTo>
                    <a:lnTo>
                      <a:pt x="16990" y="20443"/>
                    </a:lnTo>
                    <a:lnTo>
                      <a:pt x="16990" y="20296"/>
                    </a:lnTo>
                    <a:lnTo>
                      <a:pt x="16885" y="20359"/>
                    </a:lnTo>
                    <a:lnTo>
                      <a:pt x="16885" y="20317"/>
                    </a:lnTo>
                    <a:lnTo>
                      <a:pt x="16948" y="20234"/>
                    </a:lnTo>
                    <a:lnTo>
                      <a:pt x="17241" y="20234"/>
                    </a:lnTo>
                    <a:lnTo>
                      <a:pt x="17262" y="20296"/>
                    </a:lnTo>
                    <a:lnTo>
                      <a:pt x="17304" y="20234"/>
                    </a:lnTo>
                    <a:lnTo>
                      <a:pt x="17450" y="20024"/>
                    </a:lnTo>
                    <a:lnTo>
                      <a:pt x="17764" y="19836"/>
                    </a:lnTo>
                    <a:lnTo>
                      <a:pt x="17911" y="19711"/>
                    </a:lnTo>
                    <a:lnTo>
                      <a:pt x="17827" y="19711"/>
                    </a:lnTo>
                    <a:lnTo>
                      <a:pt x="17764" y="19731"/>
                    </a:lnTo>
                    <a:lnTo>
                      <a:pt x="17785" y="19711"/>
                    </a:lnTo>
                    <a:lnTo>
                      <a:pt x="17681" y="19669"/>
                    </a:lnTo>
                    <a:lnTo>
                      <a:pt x="17932" y="19669"/>
                    </a:lnTo>
                    <a:lnTo>
                      <a:pt x="18183" y="19606"/>
                    </a:lnTo>
                    <a:lnTo>
                      <a:pt x="18622" y="19501"/>
                    </a:lnTo>
                    <a:lnTo>
                      <a:pt x="18957" y="19585"/>
                    </a:lnTo>
                    <a:lnTo>
                      <a:pt x="19124" y="19501"/>
                    </a:lnTo>
                    <a:lnTo>
                      <a:pt x="19124" y="19397"/>
                    </a:lnTo>
                    <a:lnTo>
                      <a:pt x="19229" y="19397"/>
                    </a:lnTo>
                    <a:lnTo>
                      <a:pt x="19333" y="19313"/>
                    </a:lnTo>
                    <a:lnTo>
                      <a:pt x="19438" y="19104"/>
                    </a:lnTo>
                    <a:lnTo>
                      <a:pt x="19375" y="18895"/>
                    </a:lnTo>
                    <a:lnTo>
                      <a:pt x="19375" y="18769"/>
                    </a:lnTo>
                    <a:lnTo>
                      <a:pt x="19585" y="18560"/>
                    </a:lnTo>
                    <a:lnTo>
                      <a:pt x="19585" y="18225"/>
                    </a:lnTo>
                    <a:lnTo>
                      <a:pt x="19668" y="18099"/>
                    </a:lnTo>
                    <a:lnTo>
                      <a:pt x="19710" y="17869"/>
                    </a:lnTo>
                    <a:lnTo>
                      <a:pt x="19815" y="17827"/>
                    </a:lnTo>
                    <a:lnTo>
                      <a:pt x="19815" y="17702"/>
                    </a:lnTo>
                    <a:lnTo>
                      <a:pt x="20170" y="17283"/>
                    </a:lnTo>
                    <a:lnTo>
                      <a:pt x="20275" y="17262"/>
                    </a:lnTo>
                    <a:lnTo>
                      <a:pt x="20317" y="17011"/>
                    </a:lnTo>
                    <a:lnTo>
                      <a:pt x="20442" y="16823"/>
                    </a:lnTo>
                    <a:lnTo>
                      <a:pt x="20547" y="16593"/>
                    </a:lnTo>
                    <a:lnTo>
                      <a:pt x="20694" y="16446"/>
                    </a:lnTo>
                    <a:lnTo>
                      <a:pt x="20652" y="16342"/>
                    </a:lnTo>
                    <a:lnTo>
                      <a:pt x="20756" y="16258"/>
                    </a:lnTo>
                    <a:lnTo>
                      <a:pt x="20861" y="16049"/>
                    </a:lnTo>
                    <a:lnTo>
                      <a:pt x="20798" y="15965"/>
                    </a:lnTo>
                    <a:lnTo>
                      <a:pt x="20966" y="15902"/>
                    </a:lnTo>
                    <a:lnTo>
                      <a:pt x="21070" y="15714"/>
                    </a:lnTo>
                    <a:lnTo>
                      <a:pt x="21154" y="15630"/>
                    </a:lnTo>
                    <a:lnTo>
                      <a:pt x="21258" y="15442"/>
                    </a:lnTo>
                    <a:lnTo>
                      <a:pt x="21426" y="15400"/>
                    </a:lnTo>
                    <a:lnTo>
                      <a:pt x="21530" y="15338"/>
                    </a:lnTo>
                    <a:lnTo>
                      <a:pt x="21342" y="15338"/>
                    </a:lnTo>
                    <a:lnTo>
                      <a:pt x="21384" y="15296"/>
                    </a:lnTo>
                    <a:lnTo>
                      <a:pt x="21593" y="15254"/>
                    </a:lnTo>
                    <a:lnTo>
                      <a:pt x="21782" y="15170"/>
                    </a:lnTo>
                    <a:lnTo>
                      <a:pt x="21802" y="15003"/>
                    </a:lnTo>
                    <a:lnTo>
                      <a:pt x="21782" y="14961"/>
                    </a:lnTo>
                    <a:lnTo>
                      <a:pt x="21802" y="14814"/>
                    </a:lnTo>
                    <a:lnTo>
                      <a:pt x="22012" y="14689"/>
                    </a:lnTo>
                    <a:lnTo>
                      <a:pt x="22012" y="14563"/>
                    </a:lnTo>
                    <a:lnTo>
                      <a:pt x="22158" y="14501"/>
                    </a:lnTo>
                    <a:lnTo>
                      <a:pt x="22284" y="14291"/>
                    </a:lnTo>
                    <a:lnTo>
                      <a:pt x="22263" y="14187"/>
                    </a:lnTo>
                    <a:lnTo>
                      <a:pt x="22305" y="14019"/>
                    </a:lnTo>
                    <a:lnTo>
                      <a:pt x="22284" y="13957"/>
                    </a:lnTo>
                    <a:lnTo>
                      <a:pt x="22284" y="13852"/>
                    </a:lnTo>
                    <a:lnTo>
                      <a:pt x="22430" y="13496"/>
                    </a:lnTo>
                    <a:lnTo>
                      <a:pt x="22493" y="13287"/>
                    </a:lnTo>
                    <a:lnTo>
                      <a:pt x="22702" y="12910"/>
                    </a:lnTo>
                    <a:lnTo>
                      <a:pt x="22702" y="12785"/>
                    </a:lnTo>
                    <a:lnTo>
                      <a:pt x="22807" y="12492"/>
                    </a:lnTo>
                    <a:lnTo>
                      <a:pt x="22953" y="12366"/>
                    </a:lnTo>
                    <a:lnTo>
                      <a:pt x="23016" y="12199"/>
                    </a:lnTo>
                    <a:lnTo>
                      <a:pt x="22953" y="12053"/>
                    </a:lnTo>
                    <a:lnTo>
                      <a:pt x="23058" y="11927"/>
                    </a:lnTo>
                    <a:lnTo>
                      <a:pt x="22995" y="11655"/>
                    </a:lnTo>
                    <a:lnTo>
                      <a:pt x="22995" y="11529"/>
                    </a:lnTo>
                    <a:lnTo>
                      <a:pt x="22911" y="11320"/>
                    </a:lnTo>
                    <a:lnTo>
                      <a:pt x="22891" y="11236"/>
                    </a:lnTo>
                    <a:lnTo>
                      <a:pt x="22849" y="11111"/>
                    </a:lnTo>
                    <a:lnTo>
                      <a:pt x="22911" y="11069"/>
                    </a:lnTo>
                    <a:lnTo>
                      <a:pt x="22911" y="10923"/>
                    </a:lnTo>
                    <a:lnTo>
                      <a:pt x="23016" y="10776"/>
                    </a:lnTo>
                    <a:lnTo>
                      <a:pt x="23016" y="10713"/>
                    </a:lnTo>
                    <a:lnTo>
                      <a:pt x="22995" y="10379"/>
                    </a:lnTo>
                    <a:lnTo>
                      <a:pt x="23058" y="10253"/>
                    </a:lnTo>
                    <a:lnTo>
                      <a:pt x="23016" y="10190"/>
                    </a:lnTo>
                    <a:lnTo>
                      <a:pt x="22995" y="10065"/>
                    </a:lnTo>
                    <a:lnTo>
                      <a:pt x="22995" y="9856"/>
                    </a:lnTo>
                    <a:lnTo>
                      <a:pt x="22932" y="9835"/>
                    </a:lnTo>
                    <a:lnTo>
                      <a:pt x="22995" y="9688"/>
                    </a:lnTo>
                    <a:lnTo>
                      <a:pt x="22891" y="9667"/>
                    </a:lnTo>
                    <a:lnTo>
                      <a:pt x="22828" y="9542"/>
                    </a:lnTo>
                    <a:lnTo>
                      <a:pt x="22828" y="9416"/>
                    </a:lnTo>
                    <a:lnTo>
                      <a:pt x="22702" y="9312"/>
                    </a:lnTo>
                    <a:lnTo>
                      <a:pt x="22619" y="9144"/>
                    </a:lnTo>
                    <a:lnTo>
                      <a:pt x="22598" y="8956"/>
                    </a:lnTo>
                    <a:lnTo>
                      <a:pt x="22514" y="8830"/>
                    </a:lnTo>
                    <a:lnTo>
                      <a:pt x="22430" y="8830"/>
                    </a:lnTo>
                    <a:lnTo>
                      <a:pt x="22367" y="8851"/>
                    </a:lnTo>
                    <a:lnTo>
                      <a:pt x="22284" y="8809"/>
                    </a:lnTo>
                    <a:lnTo>
                      <a:pt x="22263" y="8642"/>
                    </a:lnTo>
                    <a:lnTo>
                      <a:pt x="22200" y="8621"/>
                    </a:lnTo>
                    <a:lnTo>
                      <a:pt x="22179" y="8537"/>
                    </a:lnTo>
                    <a:lnTo>
                      <a:pt x="22054" y="8412"/>
                    </a:lnTo>
                    <a:lnTo>
                      <a:pt x="21970" y="8370"/>
                    </a:lnTo>
                    <a:lnTo>
                      <a:pt x="22012" y="8265"/>
                    </a:lnTo>
                    <a:lnTo>
                      <a:pt x="21949" y="8119"/>
                    </a:lnTo>
                    <a:lnTo>
                      <a:pt x="22054" y="7993"/>
                    </a:lnTo>
                    <a:lnTo>
                      <a:pt x="22074" y="7805"/>
                    </a:lnTo>
                    <a:lnTo>
                      <a:pt x="22012" y="7742"/>
                    </a:lnTo>
                    <a:lnTo>
                      <a:pt x="22054" y="7638"/>
                    </a:lnTo>
                    <a:lnTo>
                      <a:pt x="21970" y="7575"/>
                    </a:lnTo>
                    <a:lnTo>
                      <a:pt x="21949" y="7638"/>
                    </a:lnTo>
                    <a:lnTo>
                      <a:pt x="21991" y="7679"/>
                    </a:lnTo>
                    <a:lnTo>
                      <a:pt x="21949" y="7763"/>
                    </a:lnTo>
                    <a:lnTo>
                      <a:pt x="21677" y="7533"/>
                    </a:lnTo>
                    <a:lnTo>
                      <a:pt x="21635" y="7366"/>
                    </a:lnTo>
                    <a:lnTo>
                      <a:pt x="21572" y="7387"/>
                    </a:lnTo>
                    <a:lnTo>
                      <a:pt x="21572" y="7470"/>
                    </a:lnTo>
                    <a:lnTo>
                      <a:pt x="21551" y="7575"/>
                    </a:lnTo>
                    <a:lnTo>
                      <a:pt x="21593" y="7763"/>
                    </a:lnTo>
                    <a:lnTo>
                      <a:pt x="21468" y="7596"/>
                    </a:lnTo>
                    <a:lnTo>
                      <a:pt x="21426" y="7659"/>
                    </a:lnTo>
                    <a:lnTo>
                      <a:pt x="21426" y="7554"/>
                    </a:lnTo>
                    <a:lnTo>
                      <a:pt x="21363" y="7470"/>
                    </a:lnTo>
                    <a:lnTo>
                      <a:pt x="21342" y="7135"/>
                    </a:lnTo>
                    <a:lnTo>
                      <a:pt x="21384" y="7115"/>
                    </a:lnTo>
                    <a:lnTo>
                      <a:pt x="21384" y="7031"/>
                    </a:lnTo>
                    <a:lnTo>
                      <a:pt x="21279" y="6947"/>
                    </a:lnTo>
                    <a:lnTo>
                      <a:pt x="21321" y="6863"/>
                    </a:lnTo>
                    <a:lnTo>
                      <a:pt x="21238" y="6801"/>
                    </a:lnTo>
                    <a:lnTo>
                      <a:pt x="21258" y="6696"/>
                    </a:lnTo>
                    <a:lnTo>
                      <a:pt x="21070" y="6529"/>
                    </a:lnTo>
                    <a:lnTo>
                      <a:pt x="21028" y="6424"/>
                    </a:lnTo>
                    <a:lnTo>
                      <a:pt x="21028" y="6299"/>
                    </a:lnTo>
                    <a:lnTo>
                      <a:pt x="21133" y="6319"/>
                    </a:lnTo>
                    <a:lnTo>
                      <a:pt x="21133" y="6194"/>
                    </a:lnTo>
                    <a:lnTo>
                      <a:pt x="21028" y="6027"/>
                    </a:lnTo>
                    <a:lnTo>
                      <a:pt x="20966" y="6068"/>
                    </a:lnTo>
                    <a:lnTo>
                      <a:pt x="20861" y="6068"/>
                    </a:lnTo>
                    <a:lnTo>
                      <a:pt x="20756" y="5880"/>
                    </a:lnTo>
                    <a:lnTo>
                      <a:pt x="20694" y="5880"/>
                    </a:lnTo>
                    <a:lnTo>
                      <a:pt x="20589" y="5796"/>
                    </a:lnTo>
                    <a:lnTo>
                      <a:pt x="20505" y="5859"/>
                    </a:lnTo>
                    <a:lnTo>
                      <a:pt x="20484" y="5796"/>
                    </a:lnTo>
                    <a:lnTo>
                      <a:pt x="20338" y="5754"/>
                    </a:lnTo>
                    <a:lnTo>
                      <a:pt x="20275" y="5817"/>
                    </a:lnTo>
                    <a:lnTo>
                      <a:pt x="20317" y="5713"/>
                    </a:lnTo>
                    <a:lnTo>
                      <a:pt x="20442" y="5692"/>
                    </a:lnTo>
                    <a:lnTo>
                      <a:pt x="20442" y="5608"/>
                    </a:lnTo>
                    <a:lnTo>
                      <a:pt x="20422" y="5545"/>
                    </a:lnTo>
                    <a:lnTo>
                      <a:pt x="20296" y="5566"/>
                    </a:lnTo>
                    <a:lnTo>
                      <a:pt x="20191" y="5545"/>
                    </a:lnTo>
                    <a:lnTo>
                      <a:pt x="20170" y="5482"/>
                    </a:lnTo>
                    <a:lnTo>
                      <a:pt x="20087" y="5482"/>
                    </a:lnTo>
                    <a:lnTo>
                      <a:pt x="19857" y="5336"/>
                    </a:lnTo>
                    <a:lnTo>
                      <a:pt x="19752" y="5127"/>
                    </a:lnTo>
                    <a:lnTo>
                      <a:pt x="19710" y="4918"/>
                    </a:lnTo>
                    <a:lnTo>
                      <a:pt x="19668" y="4771"/>
                    </a:lnTo>
                    <a:lnTo>
                      <a:pt x="19668" y="4666"/>
                    </a:lnTo>
                    <a:lnTo>
                      <a:pt x="19710" y="4646"/>
                    </a:lnTo>
                    <a:lnTo>
                      <a:pt x="19773" y="4415"/>
                    </a:lnTo>
                    <a:lnTo>
                      <a:pt x="19689" y="4122"/>
                    </a:lnTo>
                    <a:lnTo>
                      <a:pt x="19647" y="3976"/>
                    </a:lnTo>
                    <a:lnTo>
                      <a:pt x="19689" y="3934"/>
                    </a:lnTo>
                    <a:lnTo>
                      <a:pt x="19606" y="3892"/>
                    </a:lnTo>
                    <a:lnTo>
                      <a:pt x="19543" y="3892"/>
                    </a:lnTo>
                    <a:lnTo>
                      <a:pt x="19438" y="3662"/>
                    </a:lnTo>
                    <a:lnTo>
                      <a:pt x="19438" y="3369"/>
                    </a:lnTo>
                    <a:lnTo>
                      <a:pt x="19459" y="3348"/>
                    </a:lnTo>
                    <a:lnTo>
                      <a:pt x="19459" y="3265"/>
                    </a:lnTo>
                    <a:lnTo>
                      <a:pt x="19396" y="3202"/>
                    </a:lnTo>
                    <a:lnTo>
                      <a:pt x="19375" y="2846"/>
                    </a:lnTo>
                    <a:lnTo>
                      <a:pt x="19438" y="2762"/>
                    </a:lnTo>
                    <a:lnTo>
                      <a:pt x="19375" y="2637"/>
                    </a:lnTo>
                    <a:lnTo>
                      <a:pt x="19438" y="2616"/>
                    </a:lnTo>
                    <a:lnTo>
                      <a:pt x="19438" y="2532"/>
                    </a:lnTo>
                    <a:lnTo>
                      <a:pt x="19250" y="2323"/>
                    </a:lnTo>
                    <a:lnTo>
                      <a:pt x="19124" y="2260"/>
                    </a:lnTo>
                    <a:lnTo>
                      <a:pt x="19145" y="2218"/>
                    </a:lnTo>
                    <a:lnTo>
                      <a:pt x="19020" y="2093"/>
                    </a:lnTo>
                    <a:lnTo>
                      <a:pt x="18915" y="2156"/>
                    </a:lnTo>
                    <a:lnTo>
                      <a:pt x="18852" y="2114"/>
                    </a:lnTo>
                    <a:lnTo>
                      <a:pt x="18769" y="2239"/>
                    </a:lnTo>
                    <a:lnTo>
                      <a:pt x="18706" y="2239"/>
                    </a:lnTo>
                    <a:lnTo>
                      <a:pt x="18559" y="2051"/>
                    </a:lnTo>
                    <a:lnTo>
                      <a:pt x="18601" y="1988"/>
                    </a:lnTo>
                    <a:lnTo>
                      <a:pt x="18517" y="1800"/>
                    </a:lnTo>
                    <a:lnTo>
                      <a:pt x="18538" y="1591"/>
                    </a:lnTo>
                    <a:lnTo>
                      <a:pt x="18517" y="1319"/>
                    </a:lnTo>
                    <a:lnTo>
                      <a:pt x="18497" y="1361"/>
                    </a:lnTo>
                    <a:lnTo>
                      <a:pt x="18434" y="1256"/>
                    </a:lnTo>
                    <a:lnTo>
                      <a:pt x="18497" y="1151"/>
                    </a:lnTo>
                    <a:lnTo>
                      <a:pt x="18413" y="1047"/>
                    </a:lnTo>
                    <a:lnTo>
                      <a:pt x="18392" y="942"/>
                    </a:lnTo>
                    <a:lnTo>
                      <a:pt x="18329" y="900"/>
                    </a:lnTo>
                    <a:lnTo>
                      <a:pt x="18329" y="754"/>
                    </a:lnTo>
                    <a:lnTo>
                      <a:pt x="18413" y="670"/>
                    </a:lnTo>
                    <a:lnTo>
                      <a:pt x="18329" y="649"/>
                    </a:lnTo>
                    <a:lnTo>
                      <a:pt x="18225" y="670"/>
                    </a:lnTo>
                    <a:lnTo>
                      <a:pt x="18141" y="586"/>
                    </a:lnTo>
                    <a:lnTo>
                      <a:pt x="18204" y="314"/>
                    </a:lnTo>
                    <a:lnTo>
                      <a:pt x="18183" y="252"/>
                    </a:lnTo>
                    <a:lnTo>
                      <a:pt x="18120" y="105"/>
                    </a:lnTo>
                    <a:lnTo>
                      <a:pt x="18015" y="63"/>
                    </a:lnTo>
                    <a:lnTo>
                      <a:pt x="18015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A6CBC2"/>
                  </a:solidFill>
                </a:endParaRPr>
              </a:p>
            </p:txBody>
          </p:sp>
          <p:sp>
            <p:nvSpPr>
              <p:cNvPr id="2559" name="Google Shape;3026;p82">
                <a:extLst>
                  <a:ext uri="{FF2B5EF4-FFF2-40B4-BE49-F238E27FC236}">
                    <a16:creationId xmlns:a16="http://schemas.microsoft.com/office/drawing/2014/main" id="{FBF59076-4F45-8D86-9A3E-97AA97E08977}"/>
                  </a:ext>
                </a:extLst>
              </p:cNvPr>
              <p:cNvSpPr/>
              <p:nvPr/>
            </p:nvSpPr>
            <p:spPr>
              <a:xfrm>
                <a:off x="5683950" y="3957275"/>
                <a:ext cx="54950" cy="71175"/>
              </a:xfrm>
              <a:custGeom>
                <a:avLst/>
                <a:gdLst/>
                <a:ahLst/>
                <a:cxnLst/>
                <a:rect l="l" t="t" r="r" b="b"/>
                <a:pathLst>
                  <a:path w="2198" h="2847" extrusionOk="0">
                    <a:moveTo>
                      <a:pt x="168" y="1"/>
                    </a:moveTo>
                    <a:lnTo>
                      <a:pt x="126" y="64"/>
                    </a:lnTo>
                    <a:lnTo>
                      <a:pt x="126" y="189"/>
                    </a:lnTo>
                    <a:lnTo>
                      <a:pt x="105" y="210"/>
                    </a:lnTo>
                    <a:lnTo>
                      <a:pt x="105" y="336"/>
                    </a:lnTo>
                    <a:lnTo>
                      <a:pt x="126" y="587"/>
                    </a:lnTo>
                    <a:lnTo>
                      <a:pt x="105" y="733"/>
                    </a:lnTo>
                    <a:lnTo>
                      <a:pt x="126" y="1005"/>
                    </a:lnTo>
                    <a:lnTo>
                      <a:pt x="168" y="1214"/>
                    </a:lnTo>
                    <a:lnTo>
                      <a:pt x="126" y="1361"/>
                    </a:lnTo>
                    <a:lnTo>
                      <a:pt x="189" y="1382"/>
                    </a:lnTo>
                    <a:lnTo>
                      <a:pt x="189" y="1466"/>
                    </a:lnTo>
                    <a:lnTo>
                      <a:pt x="294" y="1570"/>
                    </a:lnTo>
                    <a:lnTo>
                      <a:pt x="168" y="1570"/>
                    </a:lnTo>
                    <a:lnTo>
                      <a:pt x="64" y="1466"/>
                    </a:lnTo>
                    <a:lnTo>
                      <a:pt x="1" y="1570"/>
                    </a:lnTo>
                    <a:lnTo>
                      <a:pt x="1" y="1779"/>
                    </a:lnTo>
                    <a:lnTo>
                      <a:pt x="85" y="1842"/>
                    </a:lnTo>
                    <a:lnTo>
                      <a:pt x="64" y="1884"/>
                    </a:lnTo>
                    <a:lnTo>
                      <a:pt x="64" y="2198"/>
                    </a:lnTo>
                    <a:lnTo>
                      <a:pt x="105" y="2261"/>
                    </a:lnTo>
                    <a:lnTo>
                      <a:pt x="85" y="2303"/>
                    </a:lnTo>
                    <a:lnTo>
                      <a:pt x="105" y="2470"/>
                    </a:lnTo>
                    <a:lnTo>
                      <a:pt x="210" y="2491"/>
                    </a:lnTo>
                    <a:lnTo>
                      <a:pt x="168" y="2575"/>
                    </a:lnTo>
                    <a:lnTo>
                      <a:pt x="168" y="2700"/>
                    </a:lnTo>
                    <a:lnTo>
                      <a:pt x="210" y="2721"/>
                    </a:lnTo>
                    <a:lnTo>
                      <a:pt x="315" y="2700"/>
                    </a:lnTo>
                    <a:lnTo>
                      <a:pt x="398" y="2784"/>
                    </a:lnTo>
                    <a:lnTo>
                      <a:pt x="503" y="2637"/>
                    </a:lnTo>
                    <a:lnTo>
                      <a:pt x="503" y="2742"/>
                    </a:lnTo>
                    <a:lnTo>
                      <a:pt x="545" y="2847"/>
                    </a:lnTo>
                    <a:lnTo>
                      <a:pt x="649" y="2847"/>
                    </a:lnTo>
                    <a:lnTo>
                      <a:pt x="754" y="2700"/>
                    </a:lnTo>
                    <a:lnTo>
                      <a:pt x="796" y="2595"/>
                    </a:lnTo>
                    <a:lnTo>
                      <a:pt x="838" y="2407"/>
                    </a:lnTo>
                    <a:lnTo>
                      <a:pt x="921" y="2491"/>
                    </a:lnTo>
                    <a:lnTo>
                      <a:pt x="942" y="2428"/>
                    </a:lnTo>
                    <a:lnTo>
                      <a:pt x="1047" y="2365"/>
                    </a:lnTo>
                    <a:lnTo>
                      <a:pt x="1110" y="2219"/>
                    </a:lnTo>
                    <a:lnTo>
                      <a:pt x="1110" y="2365"/>
                    </a:lnTo>
                    <a:lnTo>
                      <a:pt x="1173" y="2386"/>
                    </a:lnTo>
                    <a:lnTo>
                      <a:pt x="1235" y="2282"/>
                    </a:lnTo>
                    <a:lnTo>
                      <a:pt x="1340" y="2261"/>
                    </a:lnTo>
                    <a:lnTo>
                      <a:pt x="1382" y="2303"/>
                    </a:lnTo>
                    <a:lnTo>
                      <a:pt x="1361" y="2407"/>
                    </a:lnTo>
                    <a:lnTo>
                      <a:pt x="1256" y="2365"/>
                    </a:lnTo>
                    <a:lnTo>
                      <a:pt x="1256" y="2512"/>
                    </a:lnTo>
                    <a:lnTo>
                      <a:pt x="1361" y="2470"/>
                    </a:lnTo>
                    <a:lnTo>
                      <a:pt x="1424" y="2491"/>
                    </a:lnTo>
                    <a:lnTo>
                      <a:pt x="1549" y="2303"/>
                    </a:lnTo>
                    <a:lnTo>
                      <a:pt x="1549" y="2219"/>
                    </a:lnTo>
                    <a:lnTo>
                      <a:pt x="1466" y="2177"/>
                    </a:lnTo>
                    <a:lnTo>
                      <a:pt x="1549" y="2072"/>
                    </a:lnTo>
                    <a:lnTo>
                      <a:pt x="1549" y="1947"/>
                    </a:lnTo>
                    <a:lnTo>
                      <a:pt x="1633" y="1947"/>
                    </a:lnTo>
                    <a:lnTo>
                      <a:pt x="1675" y="1884"/>
                    </a:lnTo>
                    <a:lnTo>
                      <a:pt x="1675" y="1633"/>
                    </a:lnTo>
                    <a:lnTo>
                      <a:pt x="1758" y="1570"/>
                    </a:lnTo>
                    <a:lnTo>
                      <a:pt x="1800" y="1466"/>
                    </a:lnTo>
                    <a:lnTo>
                      <a:pt x="1842" y="1633"/>
                    </a:lnTo>
                    <a:lnTo>
                      <a:pt x="1863" y="1696"/>
                    </a:lnTo>
                    <a:lnTo>
                      <a:pt x="1905" y="1570"/>
                    </a:lnTo>
                    <a:lnTo>
                      <a:pt x="1905" y="1466"/>
                    </a:lnTo>
                    <a:lnTo>
                      <a:pt x="1947" y="1424"/>
                    </a:lnTo>
                    <a:lnTo>
                      <a:pt x="1905" y="1256"/>
                    </a:lnTo>
                    <a:lnTo>
                      <a:pt x="1989" y="1131"/>
                    </a:lnTo>
                    <a:lnTo>
                      <a:pt x="1989" y="922"/>
                    </a:lnTo>
                    <a:lnTo>
                      <a:pt x="2093" y="796"/>
                    </a:lnTo>
                    <a:lnTo>
                      <a:pt x="2156" y="503"/>
                    </a:lnTo>
                    <a:lnTo>
                      <a:pt x="2198" y="398"/>
                    </a:lnTo>
                    <a:lnTo>
                      <a:pt x="2072" y="294"/>
                    </a:lnTo>
                    <a:lnTo>
                      <a:pt x="1947" y="294"/>
                    </a:lnTo>
                    <a:lnTo>
                      <a:pt x="1947" y="315"/>
                    </a:lnTo>
                    <a:lnTo>
                      <a:pt x="1884" y="419"/>
                    </a:lnTo>
                    <a:lnTo>
                      <a:pt x="1863" y="398"/>
                    </a:lnTo>
                    <a:lnTo>
                      <a:pt x="1800" y="398"/>
                    </a:lnTo>
                    <a:lnTo>
                      <a:pt x="1738" y="440"/>
                    </a:lnTo>
                    <a:lnTo>
                      <a:pt x="1675" y="503"/>
                    </a:lnTo>
                    <a:lnTo>
                      <a:pt x="1340" y="482"/>
                    </a:lnTo>
                    <a:lnTo>
                      <a:pt x="1256" y="524"/>
                    </a:lnTo>
                    <a:lnTo>
                      <a:pt x="1256" y="629"/>
                    </a:lnTo>
                    <a:lnTo>
                      <a:pt x="1173" y="545"/>
                    </a:lnTo>
                    <a:lnTo>
                      <a:pt x="1068" y="545"/>
                    </a:lnTo>
                    <a:lnTo>
                      <a:pt x="1005" y="608"/>
                    </a:lnTo>
                    <a:lnTo>
                      <a:pt x="901" y="524"/>
                    </a:lnTo>
                    <a:lnTo>
                      <a:pt x="733" y="398"/>
                    </a:lnTo>
                    <a:lnTo>
                      <a:pt x="524" y="294"/>
                    </a:lnTo>
                    <a:lnTo>
                      <a:pt x="524" y="106"/>
                    </a:lnTo>
                    <a:lnTo>
                      <a:pt x="482" y="168"/>
                    </a:lnTo>
                    <a:lnTo>
                      <a:pt x="440" y="210"/>
                    </a:lnTo>
                    <a:lnTo>
                      <a:pt x="377" y="126"/>
                    </a:lnTo>
                    <a:lnTo>
                      <a:pt x="273" y="85"/>
                    </a:lnTo>
                    <a:lnTo>
                      <a:pt x="168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73" name="Google Shape;3027;p82">
              <a:extLst>
                <a:ext uri="{FF2B5EF4-FFF2-40B4-BE49-F238E27FC236}">
                  <a16:creationId xmlns:a16="http://schemas.microsoft.com/office/drawing/2014/main" id="{34A134C7-5A21-C16D-7B7A-E128772461B9}"/>
                </a:ext>
              </a:extLst>
            </p:cNvPr>
            <p:cNvGrpSpPr/>
            <p:nvPr/>
          </p:nvGrpSpPr>
          <p:grpSpPr>
            <a:xfrm>
              <a:off x="4824403" y="3421846"/>
              <a:ext cx="110132" cy="130647"/>
              <a:chOff x="5952300" y="3852150"/>
              <a:chExt cx="231225" cy="287200"/>
            </a:xfrm>
          </p:grpSpPr>
          <p:sp>
            <p:nvSpPr>
              <p:cNvPr id="2556" name="Google Shape;3028;p82">
                <a:extLst>
                  <a:ext uri="{FF2B5EF4-FFF2-40B4-BE49-F238E27FC236}">
                    <a16:creationId xmlns:a16="http://schemas.microsoft.com/office/drawing/2014/main" id="{A92B816B-A3C1-8146-CA29-0C50F1EBE4C5}"/>
                  </a:ext>
                </a:extLst>
              </p:cNvPr>
              <p:cNvSpPr/>
              <p:nvPr/>
            </p:nvSpPr>
            <p:spPr>
              <a:xfrm>
                <a:off x="5952300" y="3996525"/>
                <a:ext cx="145450" cy="142825"/>
              </a:xfrm>
              <a:custGeom>
                <a:avLst/>
                <a:gdLst/>
                <a:ahLst/>
                <a:cxnLst/>
                <a:rect l="l" t="t" r="r" b="b"/>
                <a:pathLst>
                  <a:path w="5818" h="5713" extrusionOk="0">
                    <a:moveTo>
                      <a:pt x="5064" y="0"/>
                    </a:moveTo>
                    <a:lnTo>
                      <a:pt x="4918" y="105"/>
                    </a:lnTo>
                    <a:lnTo>
                      <a:pt x="4834" y="126"/>
                    </a:lnTo>
                    <a:lnTo>
                      <a:pt x="4729" y="209"/>
                    </a:lnTo>
                    <a:lnTo>
                      <a:pt x="4729" y="377"/>
                    </a:lnTo>
                    <a:lnTo>
                      <a:pt x="4625" y="628"/>
                    </a:lnTo>
                    <a:lnTo>
                      <a:pt x="4520" y="753"/>
                    </a:lnTo>
                    <a:lnTo>
                      <a:pt x="4457" y="774"/>
                    </a:lnTo>
                    <a:lnTo>
                      <a:pt x="4332" y="942"/>
                    </a:lnTo>
                    <a:lnTo>
                      <a:pt x="4290" y="1025"/>
                    </a:lnTo>
                    <a:lnTo>
                      <a:pt x="4185" y="1067"/>
                    </a:lnTo>
                    <a:lnTo>
                      <a:pt x="4081" y="1046"/>
                    </a:lnTo>
                    <a:lnTo>
                      <a:pt x="3976" y="1130"/>
                    </a:lnTo>
                    <a:lnTo>
                      <a:pt x="3934" y="1235"/>
                    </a:lnTo>
                    <a:lnTo>
                      <a:pt x="3934" y="1339"/>
                    </a:lnTo>
                    <a:lnTo>
                      <a:pt x="3892" y="1360"/>
                    </a:lnTo>
                    <a:lnTo>
                      <a:pt x="3788" y="1465"/>
                    </a:lnTo>
                    <a:lnTo>
                      <a:pt x="3788" y="1590"/>
                    </a:lnTo>
                    <a:lnTo>
                      <a:pt x="3725" y="1674"/>
                    </a:lnTo>
                    <a:lnTo>
                      <a:pt x="3704" y="1758"/>
                    </a:lnTo>
                    <a:lnTo>
                      <a:pt x="3495" y="2009"/>
                    </a:lnTo>
                    <a:lnTo>
                      <a:pt x="3286" y="2176"/>
                    </a:lnTo>
                    <a:lnTo>
                      <a:pt x="3160" y="2197"/>
                    </a:lnTo>
                    <a:lnTo>
                      <a:pt x="2993" y="2281"/>
                    </a:lnTo>
                    <a:lnTo>
                      <a:pt x="2993" y="2344"/>
                    </a:lnTo>
                    <a:lnTo>
                      <a:pt x="2888" y="2344"/>
                    </a:lnTo>
                    <a:lnTo>
                      <a:pt x="2679" y="2469"/>
                    </a:lnTo>
                    <a:lnTo>
                      <a:pt x="2512" y="2616"/>
                    </a:lnTo>
                    <a:lnTo>
                      <a:pt x="2407" y="2637"/>
                    </a:lnTo>
                    <a:lnTo>
                      <a:pt x="2198" y="2783"/>
                    </a:lnTo>
                    <a:lnTo>
                      <a:pt x="2156" y="2846"/>
                    </a:lnTo>
                    <a:lnTo>
                      <a:pt x="2219" y="2929"/>
                    </a:lnTo>
                    <a:lnTo>
                      <a:pt x="2219" y="3055"/>
                    </a:lnTo>
                    <a:lnTo>
                      <a:pt x="2114" y="2950"/>
                    </a:lnTo>
                    <a:lnTo>
                      <a:pt x="2093" y="2929"/>
                    </a:lnTo>
                    <a:lnTo>
                      <a:pt x="1988" y="2950"/>
                    </a:lnTo>
                    <a:lnTo>
                      <a:pt x="1884" y="2992"/>
                    </a:lnTo>
                    <a:lnTo>
                      <a:pt x="1821" y="2950"/>
                    </a:lnTo>
                    <a:lnTo>
                      <a:pt x="1737" y="2950"/>
                    </a:lnTo>
                    <a:lnTo>
                      <a:pt x="1570" y="3118"/>
                    </a:lnTo>
                    <a:lnTo>
                      <a:pt x="1507" y="3201"/>
                    </a:lnTo>
                    <a:lnTo>
                      <a:pt x="1361" y="3327"/>
                    </a:lnTo>
                    <a:lnTo>
                      <a:pt x="1277" y="3348"/>
                    </a:lnTo>
                    <a:lnTo>
                      <a:pt x="1172" y="3453"/>
                    </a:lnTo>
                    <a:lnTo>
                      <a:pt x="1151" y="3620"/>
                    </a:lnTo>
                    <a:lnTo>
                      <a:pt x="1110" y="3536"/>
                    </a:lnTo>
                    <a:lnTo>
                      <a:pt x="1068" y="3473"/>
                    </a:lnTo>
                    <a:lnTo>
                      <a:pt x="1005" y="3557"/>
                    </a:lnTo>
                    <a:lnTo>
                      <a:pt x="942" y="3620"/>
                    </a:lnTo>
                    <a:lnTo>
                      <a:pt x="942" y="3746"/>
                    </a:lnTo>
                    <a:lnTo>
                      <a:pt x="879" y="3787"/>
                    </a:lnTo>
                    <a:lnTo>
                      <a:pt x="838" y="3766"/>
                    </a:lnTo>
                    <a:lnTo>
                      <a:pt x="670" y="3955"/>
                    </a:lnTo>
                    <a:lnTo>
                      <a:pt x="628" y="3955"/>
                    </a:lnTo>
                    <a:lnTo>
                      <a:pt x="566" y="4038"/>
                    </a:lnTo>
                    <a:lnTo>
                      <a:pt x="566" y="4206"/>
                    </a:lnTo>
                    <a:lnTo>
                      <a:pt x="524" y="4269"/>
                    </a:lnTo>
                    <a:lnTo>
                      <a:pt x="461" y="4164"/>
                    </a:lnTo>
                    <a:lnTo>
                      <a:pt x="419" y="4164"/>
                    </a:lnTo>
                    <a:lnTo>
                      <a:pt x="377" y="4206"/>
                    </a:lnTo>
                    <a:lnTo>
                      <a:pt x="335" y="4248"/>
                    </a:lnTo>
                    <a:lnTo>
                      <a:pt x="252" y="4415"/>
                    </a:lnTo>
                    <a:lnTo>
                      <a:pt x="252" y="4478"/>
                    </a:lnTo>
                    <a:lnTo>
                      <a:pt x="335" y="4582"/>
                    </a:lnTo>
                    <a:lnTo>
                      <a:pt x="377" y="4624"/>
                    </a:lnTo>
                    <a:lnTo>
                      <a:pt x="335" y="4666"/>
                    </a:lnTo>
                    <a:lnTo>
                      <a:pt x="252" y="4666"/>
                    </a:lnTo>
                    <a:lnTo>
                      <a:pt x="126" y="4687"/>
                    </a:lnTo>
                    <a:lnTo>
                      <a:pt x="1" y="4813"/>
                    </a:lnTo>
                    <a:lnTo>
                      <a:pt x="43" y="4834"/>
                    </a:lnTo>
                    <a:lnTo>
                      <a:pt x="126" y="4834"/>
                    </a:lnTo>
                    <a:lnTo>
                      <a:pt x="43" y="4896"/>
                    </a:lnTo>
                    <a:lnTo>
                      <a:pt x="43" y="5001"/>
                    </a:lnTo>
                    <a:lnTo>
                      <a:pt x="126" y="5085"/>
                    </a:lnTo>
                    <a:lnTo>
                      <a:pt x="168" y="5106"/>
                    </a:lnTo>
                    <a:lnTo>
                      <a:pt x="315" y="5106"/>
                    </a:lnTo>
                    <a:lnTo>
                      <a:pt x="335" y="5147"/>
                    </a:lnTo>
                    <a:lnTo>
                      <a:pt x="356" y="5147"/>
                    </a:lnTo>
                    <a:lnTo>
                      <a:pt x="377" y="5085"/>
                    </a:lnTo>
                    <a:lnTo>
                      <a:pt x="440" y="5085"/>
                    </a:lnTo>
                    <a:lnTo>
                      <a:pt x="524" y="5126"/>
                    </a:lnTo>
                    <a:lnTo>
                      <a:pt x="566" y="5210"/>
                    </a:lnTo>
                    <a:lnTo>
                      <a:pt x="545" y="5252"/>
                    </a:lnTo>
                    <a:lnTo>
                      <a:pt x="587" y="5315"/>
                    </a:lnTo>
                    <a:lnTo>
                      <a:pt x="670" y="5315"/>
                    </a:lnTo>
                    <a:lnTo>
                      <a:pt x="733" y="5336"/>
                    </a:lnTo>
                    <a:lnTo>
                      <a:pt x="754" y="5461"/>
                    </a:lnTo>
                    <a:lnTo>
                      <a:pt x="859" y="5545"/>
                    </a:lnTo>
                    <a:lnTo>
                      <a:pt x="942" y="5608"/>
                    </a:lnTo>
                    <a:lnTo>
                      <a:pt x="838" y="5670"/>
                    </a:lnTo>
                    <a:lnTo>
                      <a:pt x="879" y="5670"/>
                    </a:lnTo>
                    <a:lnTo>
                      <a:pt x="1005" y="5629"/>
                    </a:lnTo>
                    <a:lnTo>
                      <a:pt x="1005" y="5670"/>
                    </a:lnTo>
                    <a:lnTo>
                      <a:pt x="1110" y="5712"/>
                    </a:lnTo>
                    <a:lnTo>
                      <a:pt x="1256" y="5670"/>
                    </a:lnTo>
                    <a:lnTo>
                      <a:pt x="1465" y="5608"/>
                    </a:lnTo>
                    <a:lnTo>
                      <a:pt x="1612" y="5461"/>
                    </a:lnTo>
                    <a:lnTo>
                      <a:pt x="1737" y="5419"/>
                    </a:lnTo>
                    <a:lnTo>
                      <a:pt x="1737" y="5357"/>
                    </a:lnTo>
                    <a:lnTo>
                      <a:pt x="1716" y="5252"/>
                    </a:lnTo>
                    <a:lnTo>
                      <a:pt x="1800" y="5315"/>
                    </a:lnTo>
                    <a:lnTo>
                      <a:pt x="1779" y="5398"/>
                    </a:lnTo>
                    <a:lnTo>
                      <a:pt x="1905" y="5336"/>
                    </a:lnTo>
                    <a:lnTo>
                      <a:pt x="1926" y="5210"/>
                    </a:lnTo>
                    <a:lnTo>
                      <a:pt x="2009" y="5106"/>
                    </a:lnTo>
                    <a:lnTo>
                      <a:pt x="2198" y="5022"/>
                    </a:lnTo>
                    <a:lnTo>
                      <a:pt x="2323" y="5022"/>
                    </a:lnTo>
                    <a:lnTo>
                      <a:pt x="2365" y="5001"/>
                    </a:lnTo>
                    <a:lnTo>
                      <a:pt x="2365" y="4959"/>
                    </a:lnTo>
                    <a:lnTo>
                      <a:pt x="2260" y="4959"/>
                    </a:lnTo>
                    <a:lnTo>
                      <a:pt x="2323" y="4938"/>
                    </a:lnTo>
                    <a:lnTo>
                      <a:pt x="2344" y="4917"/>
                    </a:lnTo>
                    <a:lnTo>
                      <a:pt x="2323" y="4896"/>
                    </a:lnTo>
                    <a:lnTo>
                      <a:pt x="2449" y="4729"/>
                    </a:lnTo>
                    <a:lnTo>
                      <a:pt x="2532" y="4582"/>
                    </a:lnTo>
                    <a:lnTo>
                      <a:pt x="2574" y="4415"/>
                    </a:lnTo>
                    <a:lnTo>
                      <a:pt x="2658" y="4310"/>
                    </a:lnTo>
                    <a:lnTo>
                      <a:pt x="2930" y="4143"/>
                    </a:lnTo>
                    <a:lnTo>
                      <a:pt x="2972" y="4038"/>
                    </a:lnTo>
                    <a:lnTo>
                      <a:pt x="2993" y="3913"/>
                    </a:lnTo>
                    <a:lnTo>
                      <a:pt x="3097" y="3746"/>
                    </a:lnTo>
                    <a:lnTo>
                      <a:pt x="3160" y="3641"/>
                    </a:lnTo>
                    <a:lnTo>
                      <a:pt x="3181" y="3536"/>
                    </a:lnTo>
                    <a:lnTo>
                      <a:pt x="3265" y="3432"/>
                    </a:lnTo>
                    <a:lnTo>
                      <a:pt x="3369" y="3369"/>
                    </a:lnTo>
                    <a:lnTo>
                      <a:pt x="3390" y="3264"/>
                    </a:lnTo>
                    <a:lnTo>
                      <a:pt x="3474" y="3348"/>
                    </a:lnTo>
                    <a:lnTo>
                      <a:pt x="3516" y="3348"/>
                    </a:lnTo>
                    <a:lnTo>
                      <a:pt x="3558" y="3243"/>
                    </a:lnTo>
                    <a:lnTo>
                      <a:pt x="3662" y="3243"/>
                    </a:lnTo>
                    <a:lnTo>
                      <a:pt x="3725" y="3222"/>
                    </a:lnTo>
                    <a:lnTo>
                      <a:pt x="3788" y="3139"/>
                    </a:lnTo>
                    <a:lnTo>
                      <a:pt x="3788" y="3034"/>
                    </a:lnTo>
                    <a:lnTo>
                      <a:pt x="3704" y="2950"/>
                    </a:lnTo>
                    <a:lnTo>
                      <a:pt x="3704" y="2950"/>
                    </a:lnTo>
                    <a:lnTo>
                      <a:pt x="3809" y="3013"/>
                    </a:lnTo>
                    <a:lnTo>
                      <a:pt x="3830" y="3139"/>
                    </a:lnTo>
                    <a:lnTo>
                      <a:pt x="3892" y="3139"/>
                    </a:lnTo>
                    <a:lnTo>
                      <a:pt x="3976" y="3118"/>
                    </a:lnTo>
                    <a:lnTo>
                      <a:pt x="3976" y="3055"/>
                    </a:lnTo>
                    <a:lnTo>
                      <a:pt x="4039" y="3013"/>
                    </a:lnTo>
                    <a:lnTo>
                      <a:pt x="4123" y="3034"/>
                    </a:lnTo>
                    <a:lnTo>
                      <a:pt x="4123" y="3097"/>
                    </a:lnTo>
                    <a:lnTo>
                      <a:pt x="4018" y="3139"/>
                    </a:lnTo>
                    <a:lnTo>
                      <a:pt x="4123" y="3139"/>
                    </a:lnTo>
                    <a:lnTo>
                      <a:pt x="4227" y="3160"/>
                    </a:lnTo>
                    <a:lnTo>
                      <a:pt x="4248" y="3118"/>
                    </a:lnTo>
                    <a:lnTo>
                      <a:pt x="4248" y="3034"/>
                    </a:lnTo>
                    <a:lnTo>
                      <a:pt x="4290" y="2992"/>
                    </a:lnTo>
                    <a:lnTo>
                      <a:pt x="4311" y="3013"/>
                    </a:lnTo>
                    <a:lnTo>
                      <a:pt x="4311" y="3139"/>
                    </a:lnTo>
                    <a:lnTo>
                      <a:pt x="4332" y="3160"/>
                    </a:lnTo>
                    <a:lnTo>
                      <a:pt x="4395" y="3118"/>
                    </a:lnTo>
                    <a:lnTo>
                      <a:pt x="4416" y="2950"/>
                    </a:lnTo>
                    <a:lnTo>
                      <a:pt x="4353" y="2867"/>
                    </a:lnTo>
                    <a:lnTo>
                      <a:pt x="4290" y="2867"/>
                    </a:lnTo>
                    <a:lnTo>
                      <a:pt x="4311" y="2825"/>
                    </a:lnTo>
                    <a:lnTo>
                      <a:pt x="4311" y="2699"/>
                    </a:lnTo>
                    <a:lnTo>
                      <a:pt x="4332" y="2511"/>
                    </a:lnTo>
                    <a:lnTo>
                      <a:pt x="4416" y="2490"/>
                    </a:lnTo>
                    <a:lnTo>
                      <a:pt x="4562" y="2427"/>
                    </a:lnTo>
                    <a:lnTo>
                      <a:pt x="4750" y="2323"/>
                    </a:lnTo>
                    <a:lnTo>
                      <a:pt x="4771" y="2260"/>
                    </a:lnTo>
                    <a:lnTo>
                      <a:pt x="4918" y="2093"/>
                    </a:lnTo>
                    <a:lnTo>
                      <a:pt x="4918" y="1988"/>
                    </a:lnTo>
                    <a:lnTo>
                      <a:pt x="5043" y="1862"/>
                    </a:lnTo>
                    <a:lnTo>
                      <a:pt x="5127" y="1883"/>
                    </a:lnTo>
                    <a:lnTo>
                      <a:pt x="5127" y="1821"/>
                    </a:lnTo>
                    <a:lnTo>
                      <a:pt x="5336" y="1632"/>
                    </a:lnTo>
                    <a:lnTo>
                      <a:pt x="5336" y="1549"/>
                    </a:lnTo>
                    <a:lnTo>
                      <a:pt x="5650" y="1277"/>
                    </a:lnTo>
                    <a:lnTo>
                      <a:pt x="5755" y="1235"/>
                    </a:lnTo>
                    <a:lnTo>
                      <a:pt x="5692" y="1214"/>
                    </a:lnTo>
                    <a:lnTo>
                      <a:pt x="5671" y="1109"/>
                    </a:lnTo>
                    <a:lnTo>
                      <a:pt x="5608" y="1005"/>
                    </a:lnTo>
                    <a:lnTo>
                      <a:pt x="5650" y="900"/>
                    </a:lnTo>
                    <a:lnTo>
                      <a:pt x="5671" y="774"/>
                    </a:lnTo>
                    <a:lnTo>
                      <a:pt x="5692" y="816"/>
                    </a:lnTo>
                    <a:lnTo>
                      <a:pt x="5797" y="649"/>
                    </a:lnTo>
                    <a:lnTo>
                      <a:pt x="5713" y="691"/>
                    </a:lnTo>
                    <a:lnTo>
                      <a:pt x="5650" y="691"/>
                    </a:lnTo>
                    <a:lnTo>
                      <a:pt x="5755" y="628"/>
                    </a:lnTo>
                    <a:lnTo>
                      <a:pt x="5817" y="502"/>
                    </a:lnTo>
                    <a:lnTo>
                      <a:pt x="5797" y="502"/>
                    </a:lnTo>
                    <a:lnTo>
                      <a:pt x="5797" y="419"/>
                    </a:lnTo>
                    <a:lnTo>
                      <a:pt x="5713" y="419"/>
                    </a:lnTo>
                    <a:lnTo>
                      <a:pt x="5650" y="544"/>
                    </a:lnTo>
                    <a:lnTo>
                      <a:pt x="5671" y="586"/>
                    </a:lnTo>
                    <a:lnTo>
                      <a:pt x="5713" y="607"/>
                    </a:lnTo>
                    <a:lnTo>
                      <a:pt x="5608" y="649"/>
                    </a:lnTo>
                    <a:lnTo>
                      <a:pt x="5566" y="607"/>
                    </a:lnTo>
                    <a:lnTo>
                      <a:pt x="5566" y="544"/>
                    </a:lnTo>
                    <a:lnTo>
                      <a:pt x="5504" y="544"/>
                    </a:lnTo>
                    <a:lnTo>
                      <a:pt x="5441" y="523"/>
                    </a:lnTo>
                    <a:lnTo>
                      <a:pt x="5378" y="586"/>
                    </a:lnTo>
                    <a:lnTo>
                      <a:pt x="5294" y="691"/>
                    </a:lnTo>
                    <a:lnTo>
                      <a:pt x="5232" y="628"/>
                    </a:lnTo>
                    <a:lnTo>
                      <a:pt x="5169" y="481"/>
                    </a:lnTo>
                    <a:lnTo>
                      <a:pt x="5232" y="440"/>
                    </a:lnTo>
                    <a:lnTo>
                      <a:pt x="5273" y="377"/>
                    </a:lnTo>
                    <a:lnTo>
                      <a:pt x="5273" y="314"/>
                    </a:lnTo>
                    <a:lnTo>
                      <a:pt x="5252" y="293"/>
                    </a:lnTo>
                    <a:lnTo>
                      <a:pt x="5273" y="251"/>
                    </a:lnTo>
                    <a:lnTo>
                      <a:pt x="5232" y="209"/>
                    </a:lnTo>
                    <a:lnTo>
                      <a:pt x="5169" y="251"/>
                    </a:lnTo>
                    <a:lnTo>
                      <a:pt x="5127" y="230"/>
                    </a:lnTo>
                    <a:lnTo>
                      <a:pt x="5064" y="188"/>
                    </a:lnTo>
                    <a:lnTo>
                      <a:pt x="5085" y="105"/>
                    </a:lnTo>
                    <a:lnTo>
                      <a:pt x="516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7" name="Google Shape;3029;p82">
                <a:extLst>
                  <a:ext uri="{FF2B5EF4-FFF2-40B4-BE49-F238E27FC236}">
                    <a16:creationId xmlns:a16="http://schemas.microsoft.com/office/drawing/2014/main" id="{8C595E47-06DC-4411-A220-D59379D63396}"/>
                  </a:ext>
                </a:extLst>
              </p:cNvPr>
              <p:cNvSpPr/>
              <p:nvPr/>
            </p:nvSpPr>
            <p:spPr>
              <a:xfrm>
                <a:off x="6101375" y="3852150"/>
                <a:ext cx="82150" cy="171075"/>
              </a:xfrm>
              <a:custGeom>
                <a:avLst/>
                <a:gdLst/>
                <a:ahLst/>
                <a:cxnLst/>
                <a:rect l="l" t="t" r="r" b="b"/>
                <a:pathLst>
                  <a:path w="3286" h="6843" extrusionOk="0">
                    <a:moveTo>
                      <a:pt x="880" y="0"/>
                    </a:moveTo>
                    <a:lnTo>
                      <a:pt x="796" y="21"/>
                    </a:lnTo>
                    <a:lnTo>
                      <a:pt x="650" y="21"/>
                    </a:lnTo>
                    <a:lnTo>
                      <a:pt x="650" y="42"/>
                    </a:lnTo>
                    <a:lnTo>
                      <a:pt x="733" y="126"/>
                    </a:lnTo>
                    <a:lnTo>
                      <a:pt x="859" y="440"/>
                    </a:lnTo>
                    <a:lnTo>
                      <a:pt x="859" y="544"/>
                    </a:lnTo>
                    <a:lnTo>
                      <a:pt x="859" y="733"/>
                    </a:lnTo>
                    <a:lnTo>
                      <a:pt x="796" y="774"/>
                    </a:lnTo>
                    <a:lnTo>
                      <a:pt x="754" y="774"/>
                    </a:lnTo>
                    <a:lnTo>
                      <a:pt x="754" y="795"/>
                    </a:lnTo>
                    <a:lnTo>
                      <a:pt x="796" y="1046"/>
                    </a:lnTo>
                    <a:lnTo>
                      <a:pt x="838" y="1067"/>
                    </a:lnTo>
                    <a:lnTo>
                      <a:pt x="942" y="1026"/>
                    </a:lnTo>
                    <a:lnTo>
                      <a:pt x="1047" y="1026"/>
                    </a:lnTo>
                    <a:lnTo>
                      <a:pt x="963" y="1046"/>
                    </a:lnTo>
                    <a:lnTo>
                      <a:pt x="880" y="1151"/>
                    </a:lnTo>
                    <a:lnTo>
                      <a:pt x="901" y="1277"/>
                    </a:lnTo>
                    <a:lnTo>
                      <a:pt x="984" y="1444"/>
                    </a:lnTo>
                    <a:lnTo>
                      <a:pt x="1005" y="1716"/>
                    </a:lnTo>
                    <a:lnTo>
                      <a:pt x="1005" y="1904"/>
                    </a:lnTo>
                    <a:lnTo>
                      <a:pt x="1005" y="2030"/>
                    </a:lnTo>
                    <a:lnTo>
                      <a:pt x="1068" y="2009"/>
                    </a:lnTo>
                    <a:lnTo>
                      <a:pt x="1089" y="1904"/>
                    </a:lnTo>
                    <a:lnTo>
                      <a:pt x="1068" y="1821"/>
                    </a:lnTo>
                    <a:lnTo>
                      <a:pt x="1089" y="1800"/>
                    </a:lnTo>
                    <a:lnTo>
                      <a:pt x="1152" y="1842"/>
                    </a:lnTo>
                    <a:lnTo>
                      <a:pt x="1152" y="1967"/>
                    </a:lnTo>
                    <a:lnTo>
                      <a:pt x="1194" y="1967"/>
                    </a:lnTo>
                    <a:lnTo>
                      <a:pt x="1214" y="1904"/>
                    </a:lnTo>
                    <a:lnTo>
                      <a:pt x="1194" y="1842"/>
                    </a:lnTo>
                    <a:lnTo>
                      <a:pt x="1214" y="1842"/>
                    </a:lnTo>
                    <a:lnTo>
                      <a:pt x="1256" y="1925"/>
                    </a:lnTo>
                    <a:lnTo>
                      <a:pt x="1173" y="2030"/>
                    </a:lnTo>
                    <a:lnTo>
                      <a:pt x="1152" y="2134"/>
                    </a:lnTo>
                    <a:lnTo>
                      <a:pt x="1152" y="2197"/>
                    </a:lnTo>
                    <a:lnTo>
                      <a:pt x="1110" y="2218"/>
                    </a:lnTo>
                    <a:lnTo>
                      <a:pt x="1068" y="2134"/>
                    </a:lnTo>
                    <a:lnTo>
                      <a:pt x="1005" y="2134"/>
                    </a:lnTo>
                    <a:lnTo>
                      <a:pt x="1047" y="2323"/>
                    </a:lnTo>
                    <a:lnTo>
                      <a:pt x="1110" y="2532"/>
                    </a:lnTo>
                    <a:lnTo>
                      <a:pt x="1173" y="2553"/>
                    </a:lnTo>
                    <a:lnTo>
                      <a:pt x="1194" y="2532"/>
                    </a:lnTo>
                    <a:lnTo>
                      <a:pt x="1256" y="2616"/>
                    </a:lnTo>
                    <a:lnTo>
                      <a:pt x="1256" y="2658"/>
                    </a:lnTo>
                    <a:lnTo>
                      <a:pt x="1298" y="2699"/>
                    </a:lnTo>
                    <a:lnTo>
                      <a:pt x="1194" y="2762"/>
                    </a:lnTo>
                    <a:lnTo>
                      <a:pt x="1194" y="2825"/>
                    </a:lnTo>
                    <a:lnTo>
                      <a:pt x="1214" y="2867"/>
                    </a:lnTo>
                    <a:lnTo>
                      <a:pt x="1194" y="2950"/>
                    </a:lnTo>
                    <a:lnTo>
                      <a:pt x="1110" y="3139"/>
                    </a:lnTo>
                    <a:lnTo>
                      <a:pt x="1152" y="3243"/>
                    </a:lnTo>
                    <a:lnTo>
                      <a:pt x="1089" y="3264"/>
                    </a:lnTo>
                    <a:lnTo>
                      <a:pt x="1173" y="3348"/>
                    </a:lnTo>
                    <a:lnTo>
                      <a:pt x="1152" y="3369"/>
                    </a:lnTo>
                    <a:lnTo>
                      <a:pt x="1068" y="3369"/>
                    </a:lnTo>
                    <a:lnTo>
                      <a:pt x="1005" y="3474"/>
                    </a:lnTo>
                    <a:lnTo>
                      <a:pt x="1005" y="3536"/>
                    </a:lnTo>
                    <a:lnTo>
                      <a:pt x="1068" y="3599"/>
                    </a:lnTo>
                    <a:lnTo>
                      <a:pt x="1005" y="3641"/>
                    </a:lnTo>
                    <a:lnTo>
                      <a:pt x="942" y="3641"/>
                    </a:lnTo>
                    <a:lnTo>
                      <a:pt x="880" y="3767"/>
                    </a:lnTo>
                    <a:lnTo>
                      <a:pt x="796" y="4164"/>
                    </a:lnTo>
                    <a:lnTo>
                      <a:pt x="796" y="4269"/>
                    </a:lnTo>
                    <a:lnTo>
                      <a:pt x="733" y="4331"/>
                    </a:lnTo>
                    <a:lnTo>
                      <a:pt x="629" y="4331"/>
                    </a:lnTo>
                    <a:lnTo>
                      <a:pt x="545" y="4290"/>
                    </a:lnTo>
                    <a:lnTo>
                      <a:pt x="419" y="4311"/>
                    </a:lnTo>
                    <a:lnTo>
                      <a:pt x="210" y="4415"/>
                    </a:lnTo>
                    <a:lnTo>
                      <a:pt x="106" y="4520"/>
                    </a:lnTo>
                    <a:lnTo>
                      <a:pt x="64" y="4645"/>
                    </a:lnTo>
                    <a:lnTo>
                      <a:pt x="106" y="4834"/>
                    </a:lnTo>
                    <a:lnTo>
                      <a:pt x="210" y="4917"/>
                    </a:lnTo>
                    <a:lnTo>
                      <a:pt x="357" y="5022"/>
                    </a:lnTo>
                    <a:lnTo>
                      <a:pt x="440" y="5168"/>
                    </a:lnTo>
                    <a:lnTo>
                      <a:pt x="587" y="5231"/>
                    </a:lnTo>
                    <a:lnTo>
                      <a:pt x="650" y="5273"/>
                    </a:lnTo>
                    <a:lnTo>
                      <a:pt x="670" y="5545"/>
                    </a:lnTo>
                    <a:lnTo>
                      <a:pt x="691" y="5566"/>
                    </a:lnTo>
                    <a:lnTo>
                      <a:pt x="670" y="5587"/>
                    </a:lnTo>
                    <a:lnTo>
                      <a:pt x="670" y="5733"/>
                    </a:lnTo>
                    <a:lnTo>
                      <a:pt x="629" y="5838"/>
                    </a:lnTo>
                    <a:lnTo>
                      <a:pt x="378" y="6110"/>
                    </a:lnTo>
                    <a:lnTo>
                      <a:pt x="231" y="6277"/>
                    </a:lnTo>
                    <a:lnTo>
                      <a:pt x="43" y="6424"/>
                    </a:lnTo>
                    <a:lnTo>
                      <a:pt x="1" y="6508"/>
                    </a:lnTo>
                    <a:lnTo>
                      <a:pt x="22" y="6549"/>
                    </a:lnTo>
                    <a:lnTo>
                      <a:pt x="126" y="6591"/>
                    </a:lnTo>
                    <a:lnTo>
                      <a:pt x="147" y="6528"/>
                    </a:lnTo>
                    <a:lnTo>
                      <a:pt x="210" y="6528"/>
                    </a:lnTo>
                    <a:lnTo>
                      <a:pt x="210" y="6612"/>
                    </a:lnTo>
                    <a:lnTo>
                      <a:pt x="210" y="6675"/>
                    </a:lnTo>
                    <a:lnTo>
                      <a:pt x="231" y="6696"/>
                    </a:lnTo>
                    <a:lnTo>
                      <a:pt x="273" y="6675"/>
                    </a:lnTo>
                    <a:lnTo>
                      <a:pt x="315" y="6717"/>
                    </a:lnTo>
                    <a:lnTo>
                      <a:pt x="315" y="6800"/>
                    </a:lnTo>
                    <a:lnTo>
                      <a:pt x="336" y="6842"/>
                    </a:lnTo>
                    <a:lnTo>
                      <a:pt x="419" y="6821"/>
                    </a:lnTo>
                    <a:lnTo>
                      <a:pt x="629" y="6675"/>
                    </a:lnTo>
                    <a:lnTo>
                      <a:pt x="796" y="6528"/>
                    </a:lnTo>
                    <a:lnTo>
                      <a:pt x="984" y="6361"/>
                    </a:lnTo>
                    <a:lnTo>
                      <a:pt x="1152" y="6173"/>
                    </a:lnTo>
                    <a:lnTo>
                      <a:pt x="1319" y="5901"/>
                    </a:lnTo>
                    <a:lnTo>
                      <a:pt x="1424" y="5859"/>
                    </a:lnTo>
                    <a:lnTo>
                      <a:pt x="1507" y="5859"/>
                    </a:lnTo>
                    <a:lnTo>
                      <a:pt x="1570" y="5775"/>
                    </a:lnTo>
                    <a:lnTo>
                      <a:pt x="1570" y="5691"/>
                    </a:lnTo>
                    <a:lnTo>
                      <a:pt x="1612" y="5650"/>
                    </a:lnTo>
                    <a:lnTo>
                      <a:pt x="1717" y="5587"/>
                    </a:lnTo>
                    <a:lnTo>
                      <a:pt x="1800" y="5357"/>
                    </a:lnTo>
                    <a:lnTo>
                      <a:pt x="1905" y="5210"/>
                    </a:lnTo>
                    <a:lnTo>
                      <a:pt x="1905" y="5147"/>
                    </a:lnTo>
                    <a:lnTo>
                      <a:pt x="1989" y="5106"/>
                    </a:lnTo>
                    <a:lnTo>
                      <a:pt x="1884" y="4980"/>
                    </a:lnTo>
                    <a:lnTo>
                      <a:pt x="1717" y="4980"/>
                    </a:lnTo>
                    <a:lnTo>
                      <a:pt x="1800" y="4938"/>
                    </a:lnTo>
                    <a:lnTo>
                      <a:pt x="1884" y="4917"/>
                    </a:lnTo>
                    <a:lnTo>
                      <a:pt x="2114" y="4624"/>
                    </a:lnTo>
                    <a:lnTo>
                      <a:pt x="2240" y="4603"/>
                    </a:lnTo>
                    <a:lnTo>
                      <a:pt x="2428" y="4624"/>
                    </a:lnTo>
                    <a:lnTo>
                      <a:pt x="2512" y="4624"/>
                    </a:lnTo>
                    <a:lnTo>
                      <a:pt x="2512" y="4708"/>
                    </a:lnTo>
                    <a:lnTo>
                      <a:pt x="2512" y="4792"/>
                    </a:lnTo>
                    <a:lnTo>
                      <a:pt x="2616" y="4708"/>
                    </a:lnTo>
                    <a:lnTo>
                      <a:pt x="2679" y="4645"/>
                    </a:lnTo>
                    <a:lnTo>
                      <a:pt x="2533" y="4603"/>
                    </a:lnTo>
                    <a:lnTo>
                      <a:pt x="2554" y="4499"/>
                    </a:lnTo>
                    <a:lnTo>
                      <a:pt x="2637" y="4311"/>
                    </a:lnTo>
                    <a:lnTo>
                      <a:pt x="2679" y="4227"/>
                    </a:lnTo>
                    <a:lnTo>
                      <a:pt x="2784" y="4227"/>
                    </a:lnTo>
                    <a:lnTo>
                      <a:pt x="2826" y="4290"/>
                    </a:lnTo>
                    <a:lnTo>
                      <a:pt x="2867" y="4227"/>
                    </a:lnTo>
                    <a:lnTo>
                      <a:pt x="2930" y="4122"/>
                    </a:lnTo>
                    <a:lnTo>
                      <a:pt x="3077" y="3892"/>
                    </a:lnTo>
                    <a:lnTo>
                      <a:pt x="3077" y="3808"/>
                    </a:lnTo>
                    <a:lnTo>
                      <a:pt x="3077" y="3746"/>
                    </a:lnTo>
                    <a:lnTo>
                      <a:pt x="3098" y="3599"/>
                    </a:lnTo>
                    <a:lnTo>
                      <a:pt x="3202" y="3495"/>
                    </a:lnTo>
                    <a:lnTo>
                      <a:pt x="3286" y="3453"/>
                    </a:lnTo>
                    <a:lnTo>
                      <a:pt x="3286" y="3411"/>
                    </a:lnTo>
                    <a:lnTo>
                      <a:pt x="3160" y="3369"/>
                    </a:lnTo>
                    <a:lnTo>
                      <a:pt x="3098" y="3285"/>
                    </a:lnTo>
                    <a:lnTo>
                      <a:pt x="3139" y="3285"/>
                    </a:lnTo>
                    <a:lnTo>
                      <a:pt x="3160" y="3243"/>
                    </a:lnTo>
                    <a:lnTo>
                      <a:pt x="3035" y="3222"/>
                    </a:lnTo>
                    <a:lnTo>
                      <a:pt x="2888" y="3327"/>
                    </a:lnTo>
                    <a:lnTo>
                      <a:pt x="2679" y="3536"/>
                    </a:lnTo>
                    <a:lnTo>
                      <a:pt x="2554" y="3536"/>
                    </a:lnTo>
                    <a:lnTo>
                      <a:pt x="2470" y="3578"/>
                    </a:lnTo>
                    <a:lnTo>
                      <a:pt x="2365" y="3536"/>
                    </a:lnTo>
                    <a:lnTo>
                      <a:pt x="2135" y="3285"/>
                    </a:lnTo>
                    <a:lnTo>
                      <a:pt x="2051" y="3285"/>
                    </a:lnTo>
                    <a:lnTo>
                      <a:pt x="1989" y="3181"/>
                    </a:lnTo>
                    <a:lnTo>
                      <a:pt x="1947" y="3118"/>
                    </a:lnTo>
                    <a:lnTo>
                      <a:pt x="2010" y="3034"/>
                    </a:lnTo>
                    <a:lnTo>
                      <a:pt x="2030" y="2888"/>
                    </a:lnTo>
                    <a:lnTo>
                      <a:pt x="1926" y="2720"/>
                    </a:lnTo>
                    <a:lnTo>
                      <a:pt x="1926" y="2637"/>
                    </a:lnTo>
                    <a:lnTo>
                      <a:pt x="1905" y="2595"/>
                    </a:lnTo>
                    <a:lnTo>
                      <a:pt x="1905" y="2448"/>
                    </a:lnTo>
                    <a:lnTo>
                      <a:pt x="1947" y="2365"/>
                    </a:lnTo>
                    <a:lnTo>
                      <a:pt x="1884" y="2365"/>
                    </a:lnTo>
                    <a:lnTo>
                      <a:pt x="1884" y="2239"/>
                    </a:lnTo>
                    <a:lnTo>
                      <a:pt x="1842" y="2176"/>
                    </a:lnTo>
                    <a:lnTo>
                      <a:pt x="1800" y="2197"/>
                    </a:lnTo>
                    <a:lnTo>
                      <a:pt x="1717" y="2134"/>
                    </a:lnTo>
                    <a:lnTo>
                      <a:pt x="1675" y="2197"/>
                    </a:lnTo>
                    <a:lnTo>
                      <a:pt x="1779" y="2281"/>
                    </a:lnTo>
                    <a:lnTo>
                      <a:pt x="1738" y="2365"/>
                    </a:lnTo>
                    <a:lnTo>
                      <a:pt x="1779" y="2427"/>
                    </a:lnTo>
                    <a:lnTo>
                      <a:pt x="1696" y="2511"/>
                    </a:lnTo>
                    <a:lnTo>
                      <a:pt x="1696" y="2595"/>
                    </a:lnTo>
                    <a:lnTo>
                      <a:pt x="1779" y="2699"/>
                    </a:lnTo>
                    <a:lnTo>
                      <a:pt x="1779" y="2741"/>
                    </a:lnTo>
                    <a:lnTo>
                      <a:pt x="1675" y="2762"/>
                    </a:lnTo>
                    <a:lnTo>
                      <a:pt x="1612" y="2720"/>
                    </a:lnTo>
                    <a:lnTo>
                      <a:pt x="1591" y="2616"/>
                    </a:lnTo>
                    <a:lnTo>
                      <a:pt x="1486" y="2595"/>
                    </a:lnTo>
                    <a:lnTo>
                      <a:pt x="1486" y="2532"/>
                    </a:lnTo>
                    <a:lnTo>
                      <a:pt x="1382" y="2511"/>
                    </a:lnTo>
                    <a:lnTo>
                      <a:pt x="1319" y="2511"/>
                    </a:lnTo>
                    <a:lnTo>
                      <a:pt x="1298" y="2448"/>
                    </a:lnTo>
                    <a:lnTo>
                      <a:pt x="1403" y="2406"/>
                    </a:lnTo>
                    <a:lnTo>
                      <a:pt x="1424" y="2323"/>
                    </a:lnTo>
                    <a:lnTo>
                      <a:pt x="1319" y="2239"/>
                    </a:lnTo>
                    <a:lnTo>
                      <a:pt x="1403" y="2114"/>
                    </a:lnTo>
                    <a:lnTo>
                      <a:pt x="1486" y="2093"/>
                    </a:lnTo>
                    <a:lnTo>
                      <a:pt x="1507" y="1988"/>
                    </a:lnTo>
                    <a:lnTo>
                      <a:pt x="1486" y="1904"/>
                    </a:lnTo>
                    <a:lnTo>
                      <a:pt x="1507" y="1821"/>
                    </a:lnTo>
                    <a:lnTo>
                      <a:pt x="1466" y="1758"/>
                    </a:lnTo>
                    <a:lnTo>
                      <a:pt x="1486" y="1611"/>
                    </a:lnTo>
                    <a:lnTo>
                      <a:pt x="1361" y="1507"/>
                    </a:lnTo>
                    <a:lnTo>
                      <a:pt x="1361" y="1465"/>
                    </a:lnTo>
                    <a:lnTo>
                      <a:pt x="1424" y="1507"/>
                    </a:lnTo>
                    <a:lnTo>
                      <a:pt x="1528" y="1486"/>
                    </a:lnTo>
                    <a:lnTo>
                      <a:pt x="1570" y="1360"/>
                    </a:lnTo>
                    <a:lnTo>
                      <a:pt x="1591" y="1318"/>
                    </a:lnTo>
                    <a:lnTo>
                      <a:pt x="1591" y="1151"/>
                    </a:lnTo>
                    <a:lnTo>
                      <a:pt x="1570" y="1026"/>
                    </a:lnTo>
                    <a:lnTo>
                      <a:pt x="1570" y="921"/>
                    </a:lnTo>
                    <a:lnTo>
                      <a:pt x="1507" y="942"/>
                    </a:lnTo>
                    <a:lnTo>
                      <a:pt x="1382" y="984"/>
                    </a:lnTo>
                    <a:lnTo>
                      <a:pt x="1277" y="879"/>
                    </a:lnTo>
                    <a:lnTo>
                      <a:pt x="1361" y="837"/>
                    </a:lnTo>
                    <a:lnTo>
                      <a:pt x="1277" y="774"/>
                    </a:lnTo>
                    <a:lnTo>
                      <a:pt x="1214" y="754"/>
                    </a:lnTo>
                    <a:lnTo>
                      <a:pt x="1277" y="712"/>
                    </a:lnTo>
                    <a:lnTo>
                      <a:pt x="1361" y="649"/>
                    </a:lnTo>
                    <a:lnTo>
                      <a:pt x="1361" y="607"/>
                    </a:lnTo>
                    <a:lnTo>
                      <a:pt x="1256" y="565"/>
                    </a:lnTo>
                    <a:lnTo>
                      <a:pt x="1173" y="502"/>
                    </a:lnTo>
                    <a:lnTo>
                      <a:pt x="1089" y="544"/>
                    </a:lnTo>
                    <a:lnTo>
                      <a:pt x="1089" y="440"/>
                    </a:lnTo>
                    <a:lnTo>
                      <a:pt x="1110" y="440"/>
                    </a:lnTo>
                    <a:lnTo>
                      <a:pt x="1173" y="356"/>
                    </a:lnTo>
                    <a:lnTo>
                      <a:pt x="1110" y="356"/>
                    </a:lnTo>
                    <a:lnTo>
                      <a:pt x="1047" y="398"/>
                    </a:lnTo>
                    <a:lnTo>
                      <a:pt x="1047" y="461"/>
                    </a:lnTo>
                    <a:lnTo>
                      <a:pt x="1005" y="544"/>
                    </a:lnTo>
                    <a:lnTo>
                      <a:pt x="942" y="523"/>
                    </a:lnTo>
                    <a:lnTo>
                      <a:pt x="963" y="419"/>
                    </a:lnTo>
                    <a:lnTo>
                      <a:pt x="901" y="335"/>
                    </a:lnTo>
                    <a:lnTo>
                      <a:pt x="880" y="209"/>
                    </a:lnTo>
                    <a:lnTo>
                      <a:pt x="880" y="105"/>
                    </a:lnTo>
                    <a:lnTo>
                      <a:pt x="880" y="42"/>
                    </a:lnTo>
                    <a:lnTo>
                      <a:pt x="942" y="42"/>
                    </a:lnTo>
                    <a:lnTo>
                      <a:pt x="88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74" name="Google Shape;3030;p82">
              <a:extLst>
                <a:ext uri="{FF2B5EF4-FFF2-40B4-BE49-F238E27FC236}">
                  <a16:creationId xmlns:a16="http://schemas.microsoft.com/office/drawing/2014/main" id="{660711B3-DBC0-F846-C39F-BD8B13CE2990}"/>
                </a:ext>
              </a:extLst>
            </p:cNvPr>
            <p:cNvSpPr/>
            <p:nvPr/>
          </p:nvSpPr>
          <p:spPr>
            <a:xfrm>
              <a:off x="3608564" y="2619698"/>
              <a:ext cx="60550" cy="35232"/>
            </a:xfrm>
            <a:custGeom>
              <a:avLst/>
              <a:gdLst/>
              <a:ahLst/>
              <a:cxnLst/>
              <a:rect l="l" t="t" r="r" b="b"/>
              <a:pathLst>
                <a:path w="5085" h="3098" extrusionOk="0">
                  <a:moveTo>
                    <a:pt x="900" y="1"/>
                  </a:moveTo>
                  <a:lnTo>
                    <a:pt x="733" y="22"/>
                  </a:lnTo>
                  <a:lnTo>
                    <a:pt x="733" y="64"/>
                  </a:lnTo>
                  <a:lnTo>
                    <a:pt x="775" y="126"/>
                  </a:lnTo>
                  <a:lnTo>
                    <a:pt x="837" y="126"/>
                  </a:lnTo>
                  <a:lnTo>
                    <a:pt x="858" y="64"/>
                  </a:lnTo>
                  <a:lnTo>
                    <a:pt x="942" y="64"/>
                  </a:lnTo>
                  <a:lnTo>
                    <a:pt x="984" y="126"/>
                  </a:lnTo>
                  <a:lnTo>
                    <a:pt x="1088" y="147"/>
                  </a:lnTo>
                  <a:lnTo>
                    <a:pt x="1047" y="210"/>
                  </a:lnTo>
                  <a:lnTo>
                    <a:pt x="942" y="168"/>
                  </a:lnTo>
                  <a:lnTo>
                    <a:pt x="837" y="168"/>
                  </a:lnTo>
                  <a:lnTo>
                    <a:pt x="858" y="231"/>
                  </a:lnTo>
                  <a:lnTo>
                    <a:pt x="1005" y="315"/>
                  </a:lnTo>
                  <a:lnTo>
                    <a:pt x="1109" y="440"/>
                  </a:lnTo>
                  <a:lnTo>
                    <a:pt x="1088" y="524"/>
                  </a:lnTo>
                  <a:lnTo>
                    <a:pt x="1047" y="545"/>
                  </a:lnTo>
                  <a:lnTo>
                    <a:pt x="1047" y="461"/>
                  </a:lnTo>
                  <a:lnTo>
                    <a:pt x="900" y="377"/>
                  </a:lnTo>
                  <a:lnTo>
                    <a:pt x="837" y="461"/>
                  </a:lnTo>
                  <a:lnTo>
                    <a:pt x="775" y="440"/>
                  </a:lnTo>
                  <a:lnTo>
                    <a:pt x="796" y="356"/>
                  </a:lnTo>
                  <a:lnTo>
                    <a:pt x="691" y="252"/>
                  </a:lnTo>
                  <a:lnTo>
                    <a:pt x="586" y="210"/>
                  </a:lnTo>
                  <a:lnTo>
                    <a:pt x="524" y="252"/>
                  </a:lnTo>
                  <a:lnTo>
                    <a:pt x="586" y="356"/>
                  </a:lnTo>
                  <a:lnTo>
                    <a:pt x="565" y="419"/>
                  </a:lnTo>
                  <a:lnTo>
                    <a:pt x="524" y="315"/>
                  </a:lnTo>
                  <a:lnTo>
                    <a:pt x="419" y="273"/>
                  </a:lnTo>
                  <a:lnTo>
                    <a:pt x="377" y="356"/>
                  </a:lnTo>
                  <a:lnTo>
                    <a:pt x="461" y="440"/>
                  </a:lnTo>
                  <a:lnTo>
                    <a:pt x="524" y="482"/>
                  </a:lnTo>
                  <a:lnTo>
                    <a:pt x="565" y="545"/>
                  </a:lnTo>
                  <a:lnTo>
                    <a:pt x="461" y="482"/>
                  </a:lnTo>
                  <a:lnTo>
                    <a:pt x="356" y="545"/>
                  </a:lnTo>
                  <a:lnTo>
                    <a:pt x="419" y="608"/>
                  </a:lnTo>
                  <a:lnTo>
                    <a:pt x="565" y="670"/>
                  </a:lnTo>
                  <a:lnTo>
                    <a:pt x="482" y="670"/>
                  </a:lnTo>
                  <a:lnTo>
                    <a:pt x="461" y="733"/>
                  </a:lnTo>
                  <a:lnTo>
                    <a:pt x="482" y="775"/>
                  </a:lnTo>
                  <a:lnTo>
                    <a:pt x="461" y="775"/>
                  </a:lnTo>
                  <a:lnTo>
                    <a:pt x="272" y="649"/>
                  </a:lnTo>
                  <a:lnTo>
                    <a:pt x="231" y="608"/>
                  </a:lnTo>
                  <a:lnTo>
                    <a:pt x="168" y="670"/>
                  </a:lnTo>
                  <a:lnTo>
                    <a:pt x="252" y="796"/>
                  </a:lnTo>
                  <a:lnTo>
                    <a:pt x="314" y="880"/>
                  </a:lnTo>
                  <a:lnTo>
                    <a:pt x="252" y="900"/>
                  </a:lnTo>
                  <a:lnTo>
                    <a:pt x="147" y="775"/>
                  </a:lnTo>
                  <a:lnTo>
                    <a:pt x="63" y="754"/>
                  </a:lnTo>
                  <a:lnTo>
                    <a:pt x="0" y="859"/>
                  </a:lnTo>
                  <a:lnTo>
                    <a:pt x="126" y="900"/>
                  </a:lnTo>
                  <a:lnTo>
                    <a:pt x="231" y="1005"/>
                  </a:lnTo>
                  <a:lnTo>
                    <a:pt x="356" y="1047"/>
                  </a:lnTo>
                  <a:lnTo>
                    <a:pt x="440" y="942"/>
                  </a:lnTo>
                  <a:lnTo>
                    <a:pt x="565" y="900"/>
                  </a:lnTo>
                  <a:lnTo>
                    <a:pt x="628" y="796"/>
                  </a:lnTo>
                  <a:lnTo>
                    <a:pt x="649" y="859"/>
                  </a:lnTo>
                  <a:lnTo>
                    <a:pt x="649" y="900"/>
                  </a:lnTo>
                  <a:lnTo>
                    <a:pt x="691" y="900"/>
                  </a:lnTo>
                  <a:lnTo>
                    <a:pt x="775" y="880"/>
                  </a:lnTo>
                  <a:lnTo>
                    <a:pt x="796" y="984"/>
                  </a:lnTo>
                  <a:lnTo>
                    <a:pt x="858" y="984"/>
                  </a:lnTo>
                  <a:lnTo>
                    <a:pt x="942" y="900"/>
                  </a:lnTo>
                  <a:lnTo>
                    <a:pt x="963" y="859"/>
                  </a:lnTo>
                  <a:lnTo>
                    <a:pt x="984" y="963"/>
                  </a:lnTo>
                  <a:lnTo>
                    <a:pt x="1005" y="963"/>
                  </a:lnTo>
                  <a:lnTo>
                    <a:pt x="1151" y="859"/>
                  </a:lnTo>
                  <a:lnTo>
                    <a:pt x="1109" y="900"/>
                  </a:lnTo>
                  <a:lnTo>
                    <a:pt x="1088" y="1005"/>
                  </a:lnTo>
                  <a:lnTo>
                    <a:pt x="1151" y="1047"/>
                  </a:lnTo>
                  <a:lnTo>
                    <a:pt x="1214" y="984"/>
                  </a:lnTo>
                  <a:lnTo>
                    <a:pt x="1360" y="1068"/>
                  </a:lnTo>
                  <a:lnTo>
                    <a:pt x="1277" y="1089"/>
                  </a:lnTo>
                  <a:lnTo>
                    <a:pt x="1193" y="1089"/>
                  </a:lnTo>
                  <a:lnTo>
                    <a:pt x="1109" y="1131"/>
                  </a:lnTo>
                  <a:lnTo>
                    <a:pt x="1047" y="1131"/>
                  </a:lnTo>
                  <a:lnTo>
                    <a:pt x="879" y="1214"/>
                  </a:lnTo>
                  <a:lnTo>
                    <a:pt x="879" y="1256"/>
                  </a:lnTo>
                  <a:lnTo>
                    <a:pt x="1068" y="1298"/>
                  </a:lnTo>
                  <a:lnTo>
                    <a:pt x="1172" y="1298"/>
                  </a:lnTo>
                  <a:lnTo>
                    <a:pt x="1214" y="1214"/>
                  </a:lnTo>
                  <a:lnTo>
                    <a:pt x="1277" y="1193"/>
                  </a:lnTo>
                  <a:lnTo>
                    <a:pt x="1277" y="1298"/>
                  </a:lnTo>
                  <a:lnTo>
                    <a:pt x="1193" y="1382"/>
                  </a:lnTo>
                  <a:lnTo>
                    <a:pt x="1005" y="1403"/>
                  </a:lnTo>
                  <a:lnTo>
                    <a:pt x="942" y="1382"/>
                  </a:lnTo>
                  <a:lnTo>
                    <a:pt x="858" y="1486"/>
                  </a:lnTo>
                  <a:lnTo>
                    <a:pt x="796" y="1403"/>
                  </a:lnTo>
                  <a:lnTo>
                    <a:pt x="775" y="1382"/>
                  </a:lnTo>
                  <a:lnTo>
                    <a:pt x="775" y="1319"/>
                  </a:lnTo>
                  <a:lnTo>
                    <a:pt x="691" y="1319"/>
                  </a:lnTo>
                  <a:lnTo>
                    <a:pt x="691" y="1361"/>
                  </a:lnTo>
                  <a:lnTo>
                    <a:pt x="691" y="1382"/>
                  </a:lnTo>
                  <a:lnTo>
                    <a:pt x="628" y="1465"/>
                  </a:lnTo>
                  <a:lnTo>
                    <a:pt x="544" y="1403"/>
                  </a:lnTo>
                  <a:lnTo>
                    <a:pt x="461" y="1424"/>
                  </a:lnTo>
                  <a:lnTo>
                    <a:pt x="356" y="1486"/>
                  </a:lnTo>
                  <a:lnTo>
                    <a:pt x="252" y="1424"/>
                  </a:lnTo>
                  <a:lnTo>
                    <a:pt x="168" y="1465"/>
                  </a:lnTo>
                  <a:lnTo>
                    <a:pt x="126" y="1465"/>
                  </a:lnTo>
                  <a:lnTo>
                    <a:pt x="168" y="1591"/>
                  </a:lnTo>
                  <a:lnTo>
                    <a:pt x="231" y="1654"/>
                  </a:lnTo>
                  <a:lnTo>
                    <a:pt x="377" y="1696"/>
                  </a:lnTo>
                  <a:lnTo>
                    <a:pt x="377" y="1633"/>
                  </a:lnTo>
                  <a:lnTo>
                    <a:pt x="565" y="1696"/>
                  </a:lnTo>
                  <a:lnTo>
                    <a:pt x="900" y="1696"/>
                  </a:lnTo>
                  <a:lnTo>
                    <a:pt x="900" y="1737"/>
                  </a:lnTo>
                  <a:lnTo>
                    <a:pt x="837" y="1800"/>
                  </a:lnTo>
                  <a:lnTo>
                    <a:pt x="837" y="1842"/>
                  </a:lnTo>
                  <a:lnTo>
                    <a:pt x="942" y="1926"/>
                  </a:lnTo>
                  <a:lnTo>
                    <a:pt x="963" y="2009"/>
                  </a:lnTo>
                  <a:lnTo>
                    <a:pt x="1005" y="2009"/>
                  </a:lnTo>
                  <a:lnTo>
                    <a:pt x="1172" y="1905"/>
                  </a:lnTo>
                  <a:lnTo>
                    <a:pt x="1151" y="1988"/>
                  </a:lnTo>
                  <a:lnTo>
                    <a:pt x="1047" y="2030"/>
                  </a:lnTo>
                  <a:lnTo>
                    <a:pt x="984" y="2135"/>
                  </a:lnTo>
                  <a:lnTo>
                    <a:pt x="1068" y="2177"/>
                  </a:lnTo>
                  <a:lnTo>
                    <a:pt x="1214" y="2051"/>
                  </a:lnTo>
                  <a:lnTo>
                    <a:pt x="1360" y="2114"/>
                  </a:lnTo>
                  <a:lnTo>
                    <a:pt x="1381" y="2156"/>
                  </a:lnTo>
                  <a:lnTo>
                    <a:pt x="1298" y="2114"/>
                  </a:lnTo>
                  <a:lnTo>
                    <a:pt x="1193" y="2156"/>
                  </a:lnTo>
                  <a:lnTo>
                    <a:pt x="1109" y="2240"/>
                  </a:lnTo>
                  <a:lnTo>
                    <a:pt x="984" y="2240"/>
                  </a:lnTo>
                  <a:lnTo>
                    <a:pt x="984" y="2323"/>
                  </a:lnTo>
                  <a:lnTo>
                    <a:pt x="942" y="2365"/>
                  </a:lnTo>
                  <a:lnTo>
                    <a:pt x="879" y="2365"/>
                  </a:lnTo>
                  <a:lnTo>
                    <a:pt x="796" y="2407"/>
                  </a:lnTo>
                  <a:lnTo>
                    <a:pt x="775" y="2344"/>
                  </a:lnTo>
                  <a:lnTo>
                    <a:pt x="670" y="2261"/>
                  </a:lnTo>
                  <a:lnTo>
                    <a:pt x="670" y="2323"/>
                  </a:lnTo>
                  <a:lnTo>
                    <a:pt x="628" y="2323"/>
                  </a:lnTo>
                  <a:lnTo>
                    <a:pt x="649" y="2449"/>
                  </a:lnTo>
                  <a:lnTo>
                    <a:pt x="691" y="2470"/>
                  </a:lnTo>
                  <a:lnTo>
                    <a:pt x="670" y="2512"/>
                  </a:lnTo>
                  <a:lnTo>
                    <a:pt x="649" y="2700"/>
                  </a:lnTo>
                  <a:lnTo>
                    <a:pt x="775" y="2679"/>
                  </a:lnTo>
                  <a:lnTo>
                    <a:pt x="837" y="2658"/>
                  </a:lnTo>
                  <a:lnTo>
                    <a:pt x="900" y="2700"/>
                  </a:lnTo>
                  <a:lnTo>
                    <a:pt x="1088" y="2742"/>
                  </a:lnTo>
                  <a:lnTo>
                    <a:pt x="1214" y="2637"/>
                  </a:lnTo>
                  <a:lnTo>
                    <a:pt x="1360" y="2679"/>
                  </a:lnTo>
                  <a:lnTo>
                    <a:pt x="1423" y="2637"/>
                  </a:lnTo>
                  <a:lnTo>
                    <a:pt x="1465" y="2679"/>
                  </a:lnTo>
                  <a:lnTo>
                    <a:pt x="1528" y="2700"/>
                  </a:lnTo>
                  <a:lnTo>
                    <a:pt x="1632" y="2679"/>
                  </a:lnTo>
                  <a:lnTo>
                    <a:pt x="1632" y="2784"/>
                  </a:lnTo>
                  <a:lnTo>
                    <a:pt x="1779" y="2930"/>
                  </a:lnTo>
                  <a:lnTo>
                    <a:pt x="1842" y="2972"/>
                  </a:lnTo>
                  <a:lnTo>
                    <a:pt x="1946" y="2888"/>
                  </a:lnTo>
                  <a:lnTo>
                    <a:pt x="2051" y="2888"/>
                  </a:lnTo>
                  <a:lnTo>
                    <a:pt x="2239" y="3077"/>
                  </a:lnTo>
                  <a:lnTo>
                    <a:pt x="2469" y="3077"/>
                  </a:lnTo>
                  <a:lnTo>
                    <a:pt x="2574" y="3097"/>
                  </a:lnTo>
                  <a:lnTo>
                    <a:pt x="2741" y="3056"/>
                  </a:lnTo>
                  <a:lnTo>
                    <a:pt x="2721" y="2951"/>
                  </a:lnTo>
                  <a:lnTo>
                    <a:pt x="2741" y="2867"/>
                  </a:lnTo>
                  <a:lnTo>
                    <a:pt x="2762" y="2951"/>
                  </a:lnTo>
                  <a:lnTo>
                    <a:pt x="2888" y="2972"/>
                  </a:lnTo>
                  <a:lnTo>
                    <a:pt x="3034" y="2867"/>
                  </a:lnTo>
                  <a:lnTo>
                    <a:pt x="3034" y="2700"/>
                  </a:lnTo>
                  <a:lnTo>
                    <a:pt x="3181" y="2700"/>
                  </a:lnTo>
                  <a:lnTo>
                    <a:pt x="3139" y="2763"/>
                  </a:lnTo>
                  <a:lnTo>
                    <a:pt x="3181" y="2846"/>
                  </a:lnTo>
                  <a:lnTo>
                    <a:pt x="3202" y="2763"/>
                  </a:lnTo>
                  <a:lnTo>
                    <a:pt x="3306" y="2763"/>
                  </a:lnTo>
                  <a:lnTo>
                    <a:pt x="3411" y="2637"/>
                  </a:lnTo>
                  <a:lnTo>
                    <a:pt x="3474" y="2658"/>
                  </a:lnTo>
                  <a:lnTo>
                    <a:pt x="3495" y="2637"/>
                  </a:lnTo>
                  <a:lnTo>
                    <a:pt x="3599" y="2658"/>
                  </a:lnTo>
                  <a:lnTo>
                    <a:pt x="3599" y="2679"/>
                  </a:lnTo>
                  <a:lnTo>
                    <a:pt x="3662" y="2658"/>
                  </a:lnTo>
                  <a:lnTo>
                    <a:pt x="3892" y="2449"/>
                  </a:lnTo>
                  <a:lnTo>
                    <a:pt x="3976" y="2323"/>
                  </a:lnTo>
                  <a:lnTo>
                    <a:pt x="4248" y="2261"/>
                  </a:lnTo>
                  <a:lnTo>
                    <a:pt x="4332" y="2177"/>
                  </a:lnTo>
                  <a:lnTo>
                    <a:pt x="4290" y="2135"/>
                  </a:lnTo>
                  <a:lnTo>
                    <a:pt x="4311" y="2051"/>
                  </a:lnTo>
                  <a:lnTo>
                    <a:pt x="4353" y="2051"/>
                  </a:lnTo>
                  <a:lnTo>
                    <a:pt x="4394" y="2156"/>
                  </a:lnTo>
                  <a:lnTo>
                    <a:pt x="4541" y="2177"/>
                  </a:lnTo>
                  <a:lnTo>
                    <a:pt x="4625" y="2114"/>
                  </a:lnTo>
                  <a:lnTo>
                    <a:pt x="4625" y="2030"/>
                  </a:lnTo>
                  <a:lnTo>
                    <a:pt x="4604" y="2009"/>
                  </a:lnTo>
                  <a:lnTo>
                    <a:pt x="4604" y="1926"/>
                  </a:lnTo>
                  <a:lnTo>
                    <a:pt x="4666" y="1905"/>
                  </a:lnTo>
                  <a:lnTo>
                    <a:pt x="4625" y="1779"/>
                  </a:lnTo>
                  <a:lnTo>
                    <a:pt x="4666" y="1716"/>
                  </a:lnTo>
                  <a:lnTo>
                    <a:pt x="4771" y="1779"/>
                  </a:lnTo>
                  <a:lnTo>
                    <a:pt x="4771" y="1884"/>
                  </a:lnTo>
                  <a:lnTo>
                    <a:pt x="4876" y="1842"/>
                  </a:lnTo>
                  <a:lnTo>
                    <a:pt x="4938" y="1716"/>
                  </a:lnTo>
                  <a:lnTo>
                    <a:pt x="4917" y="1612"/>
                  </a:lnTo>
                  <a:lnTo>
                    <a:pt x="4813" y="1507"/>
                  </a:lnTo>
                  <a:lnTo>
                    <a:pt x="4813" y="1403"/>
                  </a:lnTo>
                  <a:lnTo>
                    <a:pt x="4855" y="1361"/>
                  </a:lnTo>
                  <a:lnTo>
                    <a:pt x="4855" y="1256"/>
                  </a:lnTo>
                  <a:lnTo>
                    <a:pt x="4959" y="1193"/>
                  </a:lnTo>
                  <a:lnTo>
                    <a:pt x="5043" y="1193"/>
                  </a:lnTo>
                  <a:lnTo>
                    <a:pt x="5085" y="1110"/>
                  </a:lnTo>
                  <a:lnTo>
                    <a:pt x="5022" y="1005"/>
                  </a:lnTo>
                  <a:lnTo>
                    <a:pt x="4771" y="984"/>
                  </a:lnTo>
                  <a:lnTo>
                    <a:pt x="4708" y="1068"/>
                  </a:lnTo>
                  <a:lnTo>
                    <a:pt x="4750" y="963"/>
                  </a:lnTo>
                  <a:lnTo>
                    <a:pt x="4750" y="859"/>
                  </a:lnTo>
                  <a:lnTo>
                    <a:pt x="4625" y="859"/>
                  </a:lnTo>
                  <a:lnTo>
                    <a:pt x="4604" y="880"/>
                  </a:lnTo>
                  <a:lnTo>
                    <a:pt x="4541" y="775"/>
                  </a:lnTo>
                  <a:lnTo>
                    <a:pt x="4625" y="670"/>
                  </a:lnTo>
                  <a:lnTo>
                    <a:pt x="4708" y="649"/>
                  </a:lnTo>
                  <a:lnTo>
                    <a:pt x="4708" y="482"/>
                  </a:lnTo>
                  <a:lnTo>
                    <a:pt x="4645" y="461"/>
                  </a:lnTo>
                  <a:lnTo>
                    <a:pt x="4562" y="545"/>
                  </a:lnTo>
                  <a:lnTo>
                    <a:pt x="4457" y="482"/>
                  </a:lnTo>
                  <a:lnTo>
                    <a:pt x="4415" y="377"/>
                  </a:lnTo>
                  <a:lnTo>
                    <a:pt x="4520" y="336"/>
                  </a:lnTo>
                  <a:lnTo>
                    <a:pt x="4541" y="252"/>
                  </a:lnTo>
                  <a:lnTo>
                    <a:pt x="4604" y="210"/>
                  </a:lnTo>
                  <a:lnTo>
                    <a:pt x="4708" y="168"/>
                  </a:lnTo>
                  <a:lnTo>
                    <a:pt x="4562" y="126"/>
                  </a:lnTo>
                  <a:lnTo>
                    <a:pt x="4499" y="147"/>
                  </a:lnTo>
                  <a:lnTo>
                    <a:pt x="4311" y="336"/>
                  </a:lnTo>
                  <a:lnTo>
                    <a:pt x="4290" y="419"/>
                  </a:lnTo>
                  <a:lnTo>
                    <a:pt x="4206" y="440"/>
                  </a:lnTo>
                  <a:lnTo>
                    <a:pt x="4122" y="315"/>
                  </a:lnTo>
                  <a:lnTo>
                    <a:pt x="4185" y="252"/>
                  </a:lnTo>
                  <a:lnTo>
                    <a:pt x="4122" y="210"/>
                  </a:lnTo>
                  <a:lnTo>
                    <a:pt x="4101" y="84"/>
                  </a:lnTo>
                  <a:lnTo>
                    <a:pt x="3997" y="64"/>
                  </a:lnTo>
                  <a:lnTo>
                    <a:pt x="3913" y="126"/>
                  </a:lnTo>
                  <a:lnTo>
                    <a:pt x="3829" y="84"/>
                  </a:lnTo>
                  <a:lnTo>
                    <a:pt x="3788" y="168"/>
                  </a:lnTo>
                  <a:lnTo>
                    <a:pt x="3829" y="315"/>
                  </a:lnTo>
                  <a:lnTo>
                    <a:pt x="3788" y="377"/>
                  </a:lnTo>
                  <a:lnTo>
                    <a:pt x="3683" y="377"/>
                  </a:lnTo>
                  <a:lnTo>
                    <a:pt x="3578" y="440"/>
                  </a:lnTo>
                  <a:lnTo>
                    <a:pt x="3557" y="336"/>
                  </a:lnTo>
                  <a:lnTo>
                    <a:pt x="3495" y="315"/>
                  </a:lnTo>
                  <a:lnTo>
                    <a:pt x="3453" y="377"/>
                  </a:lnTo>
                  <a:lnTo>
                    <a:pt x="3369" y="545"/>
                  </a:lnTo>
                  <a:lnTo>
                    <a:pt x="3265" y="545"/>
                  </a:lnTo>
                  <a:lnTo>
                    <a:pt x="3160" y="356"/>
                  </a:lnTo>
                  <a:lnTo>
                    <a:pt x="3076" y="356"/>
                  </a:lnTo>
                  <a:lnTo>
                    <a:pt x="3034" y="336"/>
                  </a:lnTo>
                  <a:lnTo>
                    <a:pt x="2951" y="356"/>
                  </a:lnTo>
                  <a:lnTo>
                    <a:pt x="2888" y="545"/>
                  </a:lnTo>
                  <a:lnTo>
                    <a:pt x="2993" y="754"/>
                  </a:lnTo>
                  <a:lnTo>
                    <a:pt x="2888" y="1047"/>
                  </a:lnTo>
                  <a:lnTo>
                    <a:pt x="2930" y="775"/>
                  </a:lnTo>
                  <a:lnTo>
                    <a:pt x="2825" y="608"/>
                  </a:lnTo>
                  <a:lnTo>
                    <a:pt x="2825" y="524"/>
                  </a:lnTo>
                  <a:lnTo>
                    <a:pt x="2762" y="482"/>
                  </a:lnTo>
                  <a:lnTo>
                    <a:pt x="2783" y="356"/>
                  </a:lnTo>
                  <a:lnTo>
                    <a:pt x="2658" y="273"/>
                  </a:lnTo>
                  <a:lnTo>
                    <a:pt x="2448" y="440"/>
                  </a:lnTo>
                  <a:lnTo>
                    <a:pt x="2428" y="566"/>
                  </a:lnTo>
                  <a:lnTo>
                    <a:pt x="2448" y="649"/>
                  </a:lnTo>
                  <a:lnTo>
                    <a:pt x="2344" y="796"/>
                  </a:lnTo>
                  <a:lnTo>
                    <a:pt x="2260" y="796"/>
                  </a:lnTo>
                  <a:lnTo>
                    <a:pt x="2260" y="649"/>
                  </a:lnTo>
                  <a:lnTo>
                    <a:pt x="2156" y="587"/>
                  </a:lnTo>
                  <a:lnTo>
                    <a:pt x="2156" y="356"/>
                  </a:lnTo>
                  <a:lnTo>
                    <a:pt x="2093" y="315"/>
                  </a:lnTo>
                  <a:lnTo>
                    <a:pt x="1925" y="440"/>
                  </a:lnTo>
                  <a:lnTo>
                    <a:pt x="1946" y="691"/>
                  </a:lnTo>
                  <a:lnTo>
                    <a:pt x="2009" y="775"/>
                  </a:lnTo>
                  <a:lnTo>
                    <a:pt x="2009" y="963"/>
                  </a:lnTo>
                  <a:lnTo>
                    <a:pt x="1925" y="1047"/>
                  </a:lnTo>
                  <a:lnTo>
                    <a:pt x="1842" y="1047"/>
                  </a:lnTo>
                  <a:lnTo>
                    <a:pt x="1821" y="900"/>
                  </a:lnTo>
                  <a:lnTo>
                    <a:pt x="1716" y="963"/>
                  </a:lnTo>
                  <a:lnTo>
                    <a:pt x="1674" y="1110"/>
                  </a:lnTo>
                  <a:lnTo>
                    <a:pt x="1612" y="1131"/>
                  </a:lnTo>
                  <a:lnTo>
                    <a:pt x="1591" y="1319"/>
                  </a:lnTo>
                  <a:lnTo>
                    <a:pt x="1507" y="1131"/>
                  </a:lnTo>
                  <a:lnTo>
                    <a:pt x="1423" y="1131"/>
                  </a:lnTo>
                  <a:lnTo>
                    <a:pt x="1465" y="1068"/>
                  </a:lnTo>
                  <a:lnTo>
                    <a:pt x="1528" y="963"/>
                  </a:lnTo>
                  <a:lnTo>
                    <a:pt x="1528" y="859"/>
                  </a:lnTo>
                  <a:lnTo>
                    <a:pt x="1402" y="859"/>
                  </a:lnTo>
                  <a:lnTo>
                    <a:pt x="1465" y="775"/>
                  </a:lnTo>
                  <a:lnTo>
                    <a:pt x="1402" y="649"/>
                  </a:lnTo>
                  <a:lnTo>
                    <a:pt x="1486" y="691"/>
                  </a:lnTo>
                  <a:lnTo>
                    <a:pt x="1570" y="608"/>
                  </a:lnTo>
                  <a:lnTo>
                    <a:pt x="1528" y="545"/>
                  </a:lnTo>
                  <a:lnTo>
                    <a:pt x="1423" y="482"/>
                  </a:lnTo>
                  <a:lnTo>
                    <a:pt x="1528" y="440"/>
                  </a:lnTo>
                  <a:lnTo>
                    <a:pt x="1465" y="336"/>
                  </a:lnTo>
                  <a:lnTo>
                    <a:pt x="1381" y="377"/>
                  </a:lnTo>
                  <a:lnTo>
                    <a:pt x="1319" y="315"/>
                  </a:lnTo>
                  <a:lnTo>
                    <a:pt x="1193" y="231"/>
                  </a:lnTo>
                  <a:lnTo>
                    <a:pt x="1193" y="126"/>
                  </a:lnTo>
                  <a:lnTo>
                    <a:pt x="1109" y="22"/>
                  </a:lnTo>
                  <a:lnTo>
                    <a:pt x="1005" y="43"/>
                  </a:lnTo>
                  <a:lnTo>
                    <a:pt x="90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3031;p82">
              <a:extLst>
                <a:ext uri="{FF2B5EF4-FFF2-40B4-BE49-F238E27FC236}">
                  <a16:creationId xmlns:a16="http://schemas.microsoft.com/office/drawing/2014/main" id="{DE2C5DC8-1917-B982-FE82-F8B31601B4DA}"/>
                </a:ext>
              </a:extLst>
            </p:cNvPr>
            <p:cNvSpPr/>
            <p:nvPr/>
          </p:nvSpPr>
          <p:spPr>
            <a:xfrm>
              <a:off x="4188328" y="2704412"/>
              <a:ext cx="421823" cy="300791"/>
            </a:xfrm>
            <a:custGeom>
              <a:avLst/>
              <a:gdLst/>
              <a:ahLst/>
              <a:cxnLst/>
              <a:rect l="l" t="t" r="r" b="b"/>
              <a:pathLst>
                <a:path w="35425" h="26449" extrusionOk="0">
                  <a:moveTo>
                    <a:pt x="27390" y="1"/>
                  </a:moveTo>
                  <a:lnTo>
                    <a:pt x="27369" y="21"/>
                  </a:lnTo>
                  <a:lnTo>
                    <a:pt x="27180" y="42"/>
                  </a:lnTo>
                  <a:lnTo>
                    <a:pt x="27139" y="126"/>
                  </a:lnTo>
                  <a:lnTo>
                    <a:pt x="27097" y="126"/>
                  </a:lnTo>
                  <a:lnTo>
                    <a:pt x="27055" y="189"/>
                  </a:lnTo>
                  <a:lnTo>
                    <a:pt x="26867" y="189"/>
                  </a:lnTo>
                  <a:lnTo>
                    <a:pt x="26741" y="147"/>
                  </a:lnTo>
                  <a:lnTo>
                    <a:pt x="26678" y="231"/>
                  </a:lnTo>
                  <a:lnTo>
                    <a:pt x="26574" y="231"/>
                  </a:lnTo>
                  <a:lnTo>
                    <a:pt x="26532" y="335"/>
                  </a:lnTo>
                  <a:lnTo>
                    <a:pt x="26448" y="356"/>
                  </a:lnTo>
                  <a:lnTo>
                    <a:pt x="26344" y="356"/>
                  </a:lnTo>
                  <a:lnTo>
                    <a:pt x="26260" y="398"/>
                  </a:lnTo>
                  <a:lnTo>
                    <a:pt x="26176" y="419"/>
                  </a:lnTo>
                  <a:lnTo>
                    <a:pt x="26051" y="419"/>
                  </a:lnTo>
                  <a:lnTo>
                    <a:pt x="25967" y="461"/>
                  </a:lnTo>
                  <a:lnTo>
                    <a:pt x="25967" y="545"/>
                  </a:lnTo>
                  <a:lnTo>
                    <a:pt x="25904" y="649"/>
                  </a:lnTo>
                  <a:lnTo>
                    <a:pt x="25862" y="754"/>
                  </a:lnTo>
                  <a:lnTo>
                    <a:pt x="25820" y="817"/>
                  </a:lnTo>
                  <a:lnTo>
                    <a:pt x="25820" y="858"/>
                  </a:lnTo>
                  <a:lnTo>
                    <a:pt x="25800" y="921"/>
                  </a:lnTo>
                  <a:lnTo>
                    <a:pt x="25800" y="1068"/>
                  </a:lnTo>
                  <a:lnTo>
                    <a:pt x="25820" y="1089"/>
                  </a:lnTo>
                  <a:lnTo>
                    <a:pt x="25862" y="1130"/>
                  </a:lnTo>
                  <a:lnTo>
                    <a:pt x="26009" y="1047"/>
                  </a:lnTo>
                  <a:lnTo>
                    <a:pt x="26072" y="984"/>
                  </a:lnTo>
                  <a:lnTo>
                    <a:pt x="26155" y="1005"/>
                  </a:lnTo>
                  <a:lnTo>
                    <a:pt x="26239" y="1151"/>
                  </a:lnTo>
                  <a:lnTo>
                    <a:pt x="26281" y="1256"/>
                  </a:lnTo>
                  <a:lnTo>
                    <a:pt x="26364" y="1340"/>
                  </a:lnTo>
                  <a:lnTo>
                    <a:pt x="26364" y="1402"/>
                  </a:lnTo>
                  <a:lnTo>
                    <a:pt x="26385" y="1486"/>
                  </a:lnTo>
                  <a:lnTo>
                    <a:pt x="26385" y="1612"/>
                  </a:lnTo>
                  <a:lnTo>
                    <a:pt x="26323" y="1674"/>
                  </a:lnTo>
                  <a:lnTo>
                    <a:pt x="26239" y="1779"/>
                  </a:lnTo>
                  <a:lnTo>
                    <a:pt x="26218" y="1926"/>
                  </a:lnTo>
                  <a:lnTo>
                    <a:pt x="26134" y="1988"/>
                  </a:lnTo>
                  <a:lnTo>
                    <a:pt x="26072" y="2093"/>
                  </a:lnTo>
                  <a:lnTo>
                    <a:pt x="26051" y="2198"/>
                  </a:lnTo>
                  <a:lnTo>
                    <a:pt x="26134" y="2281"/>
                  </a:lnTo>
                  <a:lnTo>
                    <a:pt x="26092" y="2344"/>
                  </a:lnTo>
                  <a:lnTo>
                    <a:pt x="26134" y="2490"/>
                  </a:lnTo>
                  <a:lnTo>
                    <a:pt x="26176" y="2532"/>
                  </a:lnTo>
                  <a:lnTo>
                    <a:pt x="26176" y="2658"/>
                  </a:lnTo>
                  <a:lnTo>
                    <a:pt x="26092" y="2700"/>
                  </a:lnTo>
                  <a:lnTo>
                    <a:pt x="26072" y="2742"/>
                  </a:lnTo>
                  <a:lnTo>
                    <a:pt x="26134" y="2846"/>
                  </a:lnTo>
                  <a:lnTo>
                    <a:pt x="26134" y="3034"/>
                  </a:lnTo>
                  <a:lnTo>
                    <a:pt x="26092" y="3076"/>
                  </a:lnTo>
                  <a:lnTo>
                    <a:pt x="26092" y="3244"/>
                  </a:lnTo>
                  <a:lnTo>
                    <a:pt x="26155" y="3244"/>
                  </a:lnTo>
                  <a:lnTo>
                    <a:pt x="26218" y="3265"/>
                  </a:lnTo>
                  <a:lnTo>
                    <a:pt x="26260" y="3244"/>
                  </a:lnTo>
                  <a:lnTo>
                    <a:pt x="26281" y="3265"/>
                  </a:lnTo>
                  <a:lnTo>
                    <a:pt x="26323" y="3390"/>
                  </a:lnTo>
                  <a:lnTo>
                    <a:pt x="26281" y="3495"/>
                  </a:lnTo>
                  <a:lnTo>
                    <a:pt x="26218" y="3578"/>
                  </a:lnTo>
                  <a:lnTo>
                    <a:pt x="26009" y="3620"/>
                  </a:lnTo>
                  <a:lnTo>
                    <a:pt x="25862" y="3704"/>
                  </a:lnTo>
                  <a:lnTo>
                    <a:pt x="25569" y="3976"/>
                  </a:lnTo>
                  <a:lnTo>
                    <a:pt x="25527" y="3997"/>
                  </a:lnTo>
                  <a:lnTo>
                    <a:pt x="25444" y="3913"/>
                  </a:lnTo>
                  <a:lnTo>
                    <a:pt x="25276" y="3892"/>
                  </a:lnTo>
                  <a:lnTo>
                    <a:pt x="25172" y="3913"/>
                  </a:lnTo>
                  <a:lnTo>
                    <a:pt x="25130" y="3871"/>
                  </a:lnTo>
                  <a:lnTo>
                    <a:pt x="25004" y="3871"/>
                  </a:lnTo>
                  <a:lnTo>
                    <a:pt x="25004" y="3892"/>
                  </a:lnTo>
                  <a:lnTo>
                    <a:pt x="24879" y="4792"/>
                  </a:lnTo>
                  <a:lnTo>
                    <a:pt x="24900" y="4959"/>
                  </a:lnTo>
                  <a:lnTo>
                    <a:pt x="24858" y="5148"/>
                  </a:lnTo>
                  <a:lnTo>
                    <a:pt x="24879" y="5252"/>
                  </a:lnTo>
                  <a:lnTo>
                    <a:pt x="24795" y="5524"/>
                  </a:lnTo>
                  <a:lnTo>
                    <a:pt x="24900" y="5692"/>
                  </a:lnTo>
                  <a:lnTo>
                    <a:pt x="25172" y="5838"/>
                  </a:lnTo>
                  <a:lnTo>
                    <a:pt x="25339" y="5671"/>
                  </a:lnTo>
                  <a:lnTo>
                    <a:pt x="25569" y="5671"/>
                  </a:lnTo>
                  <a:lnTo>
                    <a:pt x="25841" y="5734"/>
                  </a:lnTo>
                  <a:lnTo>
                    <a:pt x="25946" y="5838"/>
                  </a:lnTo>
                  <a:lnTo>
                    <a:pt x="26072" y="5629"/>
                  </a:lnTo>
                  <a:lnTo>
                    <a:pt x="26072" y="5483"/>
                  </a:lnTo>
                  <a:lnTo>
                    <a:pt x="26072" y="5378"/>
                  </a:lnTo>
                  <a:lnTo>
                    <a:pt x="26239" y="5336"/>
                  </a:lnTo>
                  <a:lnTo>
                    <a:pt x="26281" y="5273"/>
                  </a:lnTo>
                  <a:lnTo>
                    <a:pt x="26553" y="5357"/>
                  </a:lnTo>
                  <a:lnTo>
                    <a:pt x="26699" y="5545"/>
                  </a:lnTo>
                  <a:lnTo>
                    <a:pt x="26908" y="5734"/>
                  </a:lnTo>
                  <a:lnTo>
                    <a:pt x="27076" y="5943"/>
                  </a:lnTo>
                  <a:lnTo>
                    <a:pt x="27285" y="6089"/>
                  </a:lnTo>
                  <a:lnTo>
                    <a:pt x="27306" y="6194"/>
                  </a:lnTo>
                  <a:lnTo>
                    <a:pt x="27327" y="6278"/>
                  </a:lnTo>
                  <a:lnTo>
                    <a:pt x="27327" y="6382"/>
                  </a:lnTo>
                  <a:lnTo>
                    <a:pt x="27285" y="6424"/>
                  </a:lnTo>
                  <a:lnTo>
                    <a:pt x="27285" y="6508"/>
                  </a:lnTo>
                  <a:lnTo>
                    <a:pt x="27264" y="6591"/>
                  </a:lnTo>
                  <a:lnTo>
                    <a:pt x="27139" y="6571"/>
                  </a:lnTo>
                  <a:lnTo>
                    <a:pt x="27097" y="6508"/>
                  </a:lnTo>
                  <a:lnTo>
                    <a:pt x="26992" y="6529"/>
                  </a:lnTo>
                  <a:lnTo>
                    <a:pt x="26908" y="6591"/>
                  </a:lnTo>
                  <a:lnTo>
                    <a:pt x="26762" y="6508"/>
                  </a:lnTo>
                  <a:lnTo>
                    <a:pt x="26657" y="6529"/>
                  </a:lnTo>
                  <a:lnTo>
                    <a:pt x="26553" y="6675"/>
                  </a:lnTo>
                  <a:lnTo>
                    <a:pt x="26385" y="6801"/>
                  </a:lnTo>
                  <a:lnTo>
                    <a:pt x="26323" y="6843"/>
                  </a:lnTo>
                  <a:lnTo>
                    <a:pt x="26218" y="6780"/>
                  </a:lnTo>
                  <a:lnTo>
                    <a:pt x="26155" y="6801"/>
                  </a:lnTo>
                  <a:lnTo>
                    <a:pt x="26155" y="6905"/>
                  </a:lnTo>
                  <a:lnTo>
                    <a:pt x="26092" y="6947"/>
                  </a:lnTo>
                  <a:lnTo>
                    <a:pt x="26030" y="6989"/>
                  </a:lnTo>
                  <a:lnTo>
                    <a:pt x="25967" y="6947"/>
                  </a:lnTo>
                  <a:lnTo>
                    <a:pt x="25925" y="7031"/>
                  </a:lnTo>
                  <a:lnTo>
                    <a:pt x="25820" y="7198"/>
                  </a:lnTo>
                  <a:lnTo>
                    <a:pt x="25800" y="7366"/>
                  </a:lnTo>
                  <a:lnTo>
                    <a:pt x="25800" y="7470"/>
                  </a:lnTo>
                  <a:lnTo>
                    <a:pt x="25737" y="7554"/>
                  </a:lnTo>
                  <a:lnTo>
                    <a:pt x="25611" y="7575"/>
                  </a:lnTo>
                  <a:lnTo>
                    <a:pt x="25381" y="7763"/>
                  </a:lnTo>
                  <a:lnTo>
                    <a:pt x="25214" y="7763"/>
                  </a:lnTo>
                  <a:lnTo>
                    <a:pt x="25088" y="7742"/>
                  </a:lnTo>
                  <a:lnTo>
                    <a:pt x="25004" y="7784"/>
                  </a:lnTo>
                  <a:lnTo>
                    <a:pt x="24900" y="7993"/>
                  </a:lnTo>
                  <a:lnTo>
                    <a:pt x="24795" y="8077"/>
                  </a:lnTo>
                  <a:lnTo>
                    <a:pt x="24670" y="8182"/>
                  </a:lnTo>
                  <a:lnTo>
                    <a:pt x="24586" y="8265"/>
                  </a:lnTo>
                  <a:lnTo>
                    <a:pt x="24565" y="8370"/>
                  </a:lnTo>
                  <a:lnTo>
                    <a:pt x="24502" y="8370"/>
                  </a:lnTo>
                  <a:lnTo>
                    <a:pt x="24377" y="8307"/>
                  </a:lnTo>
                  <a:lnTo>
                    <a:pt x="24251" y="8286"/>
                  </a:lnTo>
                  <a:lnTo>
                    <a:pt x="24063" y="8203"/>
                  </a:lnTo>
                  <a:lnTo>
                    <a:pt x="23937" y="8140"/>
                  </a:lnTo>
                  <a:lnTo>
                    <a:pt x="23770" y="8098"/>
                  </a:lnTo>
                  <a:lnTo>
                    <a:pt x="23561" y="8161"/>
                  </a:lnTo>
                  <a:lnTo>
                    <a:pt x="23435" y="8265"/>
                  </a:lnTo>
                  <a:lnTo>
                    <a:pt x="23331" y="8391"/>
                  </a:lnTo>
                  <a:lnTo>
                    <a:pt x="23331" y="8621"/>
                  </a:lnTo>
                  <a:lnTo>
                    <a:pt x="23351" y="8768"/>
                  </a:lnTo>
                  <a:lnTo>
                    <a:pt x="23331" y="8830"/>
                  </a:lnTo>
                  <a:lnTo>
                    <a:pt x="23603" y="9019"/>
                  </a:lnTo>
                  <a:lnTo>
                    <a:pt x="23833" y="9144"/>
                  </a:lnTo>
                  <a:lnTo>
                    <a:pt x="23833" y="9228"/>
                  </a:lnTo>
                  <a:lnTo>
                    <a:pt x="23770" y="9332"/>
                  </a:lnTo>
                  <a:lnTo>
                    <a:pt x="23707" y="9437"/>
                  </a:lnTo>
                  <a:lnTo>
                    <a:pt x="23435" y="9730"/>
                  </a:lnTo>
                  <a:lnTo>
                    <a:pt x="23310" y="9960"/>
                  </a:lnTo>
                  <a:lnTo>
                    <a:pt x="23226" y="10169"/>
                  </a:lnTo>
                  <a:lnTo>
                    <a:pt x="23121" y="10169"/>
                  </a:lnTo>
                  <a:lnTo>
                    <a:pt x="22933" y="10232"/>
                  </a:lnTo>
                  <a:lnTo>
                    <a:pt x="22807" y="10232"/>
                  </a:lnTo>
                  <a:lnTo>
                    <a:pt x="22661" y="10337"/>
                  </a:lnTo>
                  <a:lnTo>
                    <a:pt x="22494" y="10462"/>
                  </a:lnTo>
                  <a:lnTo>
                    <a:pt x="22347" y="10462"/>
                  </a:lnTo>
                  <a:lnTo>
                    <a:pt x="22096" y="10483"/>
                  </a:lnTo>
                  <a:lnTo>
                    <a:pt x="21908" y="10546"/>
                  </a:lnTo>
                  <a:lnTo>
                    <a:pt x="21740" y="10588"/>
                  </a:lnTo>
                  <a:lnTo>
                    <a:pt x="21322" y="10755"/>
                  </a:lnTo>
                  <a:lnTo>
                    <a:pt x="21008" y="10860"/>
                  </a:lnTo>
                  <a:lnTo>
                    <a:pt x="20841" y="11027"/>
                  </a:lnTo>
                  <a:lnTo>
                    <a:pt x="20590" y="11216"/>
                  </a:lnTo>
                  <a:lnTo>
                    <a:pt x="20485" y="11320"/>
                  </a:lnTo>
                  <a:lnTo>
                    <a:pt x="20338" y="11320"/>
                  </a:lnTo>
                  <a:lnTo>
                    <a:pt x="20192" y="11278"/>
                  </a:lnTo>
                  <a:lnTo>
                    <a:pt x="20192" y="11216"/>
                  </a:lnTo>
                  <a:lnTo>
                    <a:pt x="20171" y="11111"/>
                  </a:lnTo>
                  <a:lnTo>
                    <a:pt x="19899" y="11195"/>
                  </a:lnTo>
                  <a:lnTo>
                    <a:pt x="19732" y="11216"/>
                  </a:lnTo>
                  <a:lnTo>
                    <a:pt x="19522" y="11111"/>
                  </a:lnTo>
                  <a:lnTo>
                    <a:pt x="19355" y="11090"/>
                  </a:lnTo>
                  <a:lnTo>
                    <a:pt x="18999" y="10965"/>
                  </a:lnTo>
                  <a:lnTo>
                    <a:pt x="18623" y="10797"/>
                  </a:lnTo>
                  <a:lnTo>
                    <a:pt x="18413" y="10609"/>
                  </a:lnTo>
                  <a:lnTo>
                    <a:pt x="18288" y="10588"/>
                  </a:lnTo>
                  <a:lnTo>
                    <a:pt x="17869" y="10567"/>
                  </a:lnTo>
                  <a:lnTo>
                    <a:pt x="17493" y="10567"/>
                  </a:lnTo>
                  <a:lnTo>
                    <a:pt x="17430" y="10546"/>
                  </a:lnTo>
                  <a:lnTo>
                    <a:pt x="17367" y="10588"/>
                  </a:lnTo>
                  <a:lnTo>
                    <a:pt x="17325" y="10651"/>
                  </a:lnTo>
                  <a:lnTo>
                    <a:pt x="17137" y="10713"/>
                  </a:lnTo>
                  <a:lnTo>
                    <a:pt x="16865" y="10755"/>
                  </a:lnTo>
                  <a:lnTo>
                    <a:pt x="16384" y="10693"/>
                  </a:lnTo>
                  <a:lnTo>
                    <a:pt x="16028" y="10713"/>
                  </a:lnTo>
                  <a:lnTo>
                    <a:pt x="15777" y="10693"/>
                  </a:lnTo>
                  <a:lnTo>
                    <a:pt x="15547" y="10713"/>
                  </a:lnTo>
                  <a:lnTo>
                    <a:pt x="15442" y="10755"/>
                  </a:lnTo>
                  <a:lnTo>
                    <a:pt x="15338" y="10713"/>
                  </a:lnTo>
                  <a:lnTo>
                    <a:pt x="15191" y="10462"/>
                  </a:lnTo>
                  <a:lnTo>
                    <a:pt x="15149" y="10337"/>
                  </a:lnTo>
                  <a:lnTo>
                    <a:pt x="15024" y="10169"/>
                  </a:lnTo>
                  <a:lnTo>
                    <a:pt x="14919" y="10044"/>
                  </a:lnTo>
                  <a:lnTo>
                    <a:pt x="14856" y="9877"/>
                  </a:lnTo>
                  <a:lnTo>
                    <a:pt x="14856" y="9814"/>
                  </a:lnTo>
                  <a:lnTo>
                    <a:pt x="14752" y="9709"/>
                  </a:lnTo>
                  <a:lnTo>
                    <a:pt x="14668" y="9667"/>
                  </a:lnTo>
                  <a:lnTo>
                    <a:pt x="14626" y="9667"/>
                  </a:lnTo>
                  <a:lnTo>
                    <a:pt x="14584" y="9604"/>
                  </a:lnTo>
                  <a:lnTo>
                    <a:pt x="14564" y="9500"/>
                  </a:lnTo>
                  <a:lnTo>
                    <a:pt x="14333" y="9500"/>
                  </a:lnTo>
                  <a:lnTo>
                    <a:pt x="14187" y="9416"/>
                  </a:lnTo>
                  <a:lnTo>
                    <a:pt x="13978" y="9249"/>
                  </a:lnTo>
                  <a:lnTo>
                    <a:pt x="13873" y="9249"/>
                  </a:lnTo>
                  <a:lnTo>
                    <a:pt x="13768" y="9228"/>
                  </a:lnTo>
                  <a:lnTo>
                    <a:pt x="13706" y="9186"/>
                  </a:lnTo>
                  <a:lnTo>
                    <a:pt x="13517" y="9040"/>
                  </a:lnTo>
                  <a:lnTo>
                    <a:pt x="13141" y="8977"/>
                  </a:lnTo>
                  <a:lnTo>
                    <a:pt x="13099" y="8977"/>
                  </a:lnTo>
                  <a:lnTo>
                    <a:pt x="13057" y="9019"/>
                  </a:lnTo>
                  <a:lnTo>
                    <a:pt x="12890" y="9019"/>
                  </a:lnTo>
                  <a:lnTo>
                    <a:pt x="12639" y="9040"/>
                  </a:lnTo>
                  <a:lnTo>
                    <a:pt x="12053" y="8914"/>
                  </a:lnTo>
                  <a:lnTo>
                    <a:pt x="11948" y="8830"/>
                  </a:lnTo>
                  <a:lnTo>
                    <a:pt x="11823" y="8663"/>
                  </a:lnTo>
                  <a:lnTo>
                    <a:pt x="11802" y="8558"/>
                  </a:lnTo>
                  <a:lnTo>
                    <a:pt x="11802" y="8475"/>
                  </a:lnTo>
                  <a:lnTo>
                    <a:pt x="11823" y="8412"/>
                  </a:lnTo>
                  <a:lnTo>
                    <a:pt x="11906" y="8349"/>
                  </a:lnTo>
                  <a:lnTo>
                    <a:pt x="11948" y="8244"/>
                  </a:lnTo>
                  <a:lnTo>
                    <a:pt x="11885" y="8161"/>
                  </a:lnTo>
                  <a:lnTo>
                    <a:pt x="11843" y="8035"/>
                  </a:lnTo>
                  <a:lnTo>
                    <a:pt x="11885" y="7952"/>
                  </a:lnTo>
                  <a:lnTo>
                    <a:pt x="11885" y="7826"/>
                  </a:lnTo>
                  <a:lnTo>
                    <a:pt x="11823" y="7763"/>
                  </a:lnTo>
                  <a:lnTo>
                    <a:pt x="11739" y="7638"/>
                  </a:lnTo>
                  <a:lnTo>
                    <a:pt x="11676" y="7575"/>
                  </a:lnTo>
                  <a:lnTo>
                    <a:pt x="11592" y="7533"/>
                  </a:lnTo>
                  <a:lnTo>
                    <a:pt x="11530" y="7428"/>
                  </a:lnTo>
                  <a:lnTo>
                    <a:pt x="11488" y="7345"/>
                  </a:lnTo>
                  <a:lnTo>
                    <a:pt x="11446" y="7240"/>
                  </a:lnTo>
                  <a:lnTo>
                    <a:pt x="11425" y="7136"/>
                  </a:lnTo>
                  <a:lnTo>
                    <a:pt x="11383" y="7052"/>
                  </a:lnTo>
                  <a:lnTo>
                    <a:pt x="11279" y="6989"/>
                  </a:lnTo>
                  <a:lnTo>
                    <a:pt x="11195" y="6947"/>
                  </a:lnTo>
                  <a:lnTo>
                    <a:pt x="11153" y="6884"/>
                  </a:lnTo>
                  <a:lnTo>
                    <a:pt x="11069" y="6843"/>
                  </a:lnTo>
                  <a:lnTo>
                    <a:pt x="10965" y="6843"/>
                  </a:lnTo>
                  <a:lnTo>
                    <a:pt x="10902" y="6905"/>
                  </a:lnTo>
                  <a:lnTo>
                    <a:pt x="10860" y="6926"/>
                  </a:lnTo>
                  <a:lnTo>
                    <a:pt x="10776" y="6905"/>
                  </a:lnTo>
                  <a:lnTo>
                    <a:pt x="10693" y="6801"/>
                  </a:lnTo>
                  <a:lnTo>
                    <a:pt x="10672" y="6738"/>
                  </a:lnTo>
                  <a:lnTo>
                    <a:pt x="10567" y="6738"/>
                  </a:lnTo>
                  <a:lnTo>
                    <a:pt x="10442" y="6801"/>
                  </a:lnTo>
                  <a:lnTo>
                    <a:pt x="10400" y="6843"/>
                  </a:lnTo>
                  <a:lnTo>
                    <a:pt x="10379" y="6926"/>
                  </a:lnTo>
                  <a:lnTo>
                    <a:pt x="10337" y="6926"/>
                  </a:lnTo>
                  <a:lnTo>
                    <a:pt x="10211" y="6843"/>
                  </a:lnTo>
                  <a:lnTo>
                    <a:pt x="10170" y="6780"/>
                  </a:lnTo>
                  <a:lnTo>
                    <a:pt x="10170" y="6717"/>
                  </a:lnTo>
                  <a:lnTo>
                    <a:pt x="10107" y="6633"/>
                  </a:lnTo>
                  <a:lnTo>
                    <a:pt x="10002" y="6571"/>
                  </a:lnTo>
                  <a:lnTo>
                    <a:pt x="9877" y="6466"/>
                  </a:lnTo>
                  <a:lnTo>
                    <a:pt x="9835" y="6424"/>
                  </a:lnTo>
                  <a:lnTo>
                    <a:pt x="9751" y="6382"/>
                  </a:lnTo>
                  <a:lnTo>
                    <a:pt x="9730" y="6299"/>
                  </a:lnTo>
                  <a:lnTo>
                    <a:pt x="9730" y="6215"/>
                  </a:lnTo>
                  <a:lnTo>
                    <a:pt x="9709" y="6173"/>
                  </a:lnTo>
                  <a:lnTo>
                    <a:pt x="9688" y="6173"/>
                  </a:lnTo>
                  <a:lnTo>
                    <a:pt x="9688" y="6215"/>
                  </a:lnTo>
                  <a:lnTo>
                    <a:pt x="9646" y="6215"/>
                  </a:lnTo>
                  <a:lnTo>
                    <a:pt x="9605" y="6152"/>
                  </a:lnTo>
                  <a:lnTo>
                    <a:pt x="9584" y="6110"/>
                  </a:lnTo>
                  <a:lnTo>
                    <a:pt x="9584" y="5985"/>
                  </a:lnTo>
                  <a:lnTo>
                    <a:pt x="9542" y="5943"/>
                  </a:lnTo>
                  <a:lnTo>
                    <a:pt x="9521" y="5943"/>
                  </a:lnTo>
                  <a:lnTo>
                    <a:pt x="9395" y="5880"/>
                  </a:lnTo>
                  <a:lnTo>
                    <a:pt x="9312" y="5880"/>
                  </a:lnTo>
                  <a:lnTo>
                    <a:pt x="9333" y="5901"/>
                  </a:lnTo>
                  <a:lnTo>
                    <a:pt x="9228" y="6006"/>
                  </a:lnTo>
                  <a:lnTo>
                    <a:pt x="9123" y="6068"/>
                  </a:lnTo>
                  <a:lnTo>
                    <a:pt x="8998" y="6215"/>
                  </a:lnTo>
                  <a:lnTo>
                    <a:pt x="8977" y="6319"/>
                  </a:lnTo>
                  <a:lnTo>
                    <a:pt x="9019" y="6382"/>
                  </a:lnTo>
                  <a:lnTo>
                    <a:pt x="8956" y="6508"/>
                  </a:lnTo>
                  <a:lnTo>
                    <a:pt x="8768" y="6571"/>
                  </a:lnTo>
                  <a:lnTo>
                    <a:pt x="8684" y="6633"/>
                  </a:lnTo>
                  <a:lnTo>
                    <a:pt x="8663" y="6780"/>
                  </a:lnTo>
                  <a:lnTo>
                    <a:pt x="8663" y="7010"/>
                  </a:lnTo>
                  <a:lnTo>
                    <a:pt x="8768" y="7240"/>
                  </a:lnTo>
                  <a:lnTo>
                    <a:pt x="8872" y="7408"/>
                  </a:lnTo>
                  <a:lnTo>
                    <a:pt x="8872" y="7470"/>
                  </a:lnTo>
                  <a:lnTo>
                    <a:pt x="8705" y="7638"/>
                  </a:lnTo>
                  <a:lnTo>
                    <a:pt x="8579" y="7680"/>
                  </a:lnTo>
                  <a:lnTo>
                    <a:pt x="8496" y="7784"/>
                  </a:lnTo>
                  <a:lnTo>
                    <a:pt x="8433" y="7826"/>
                  </a:lnTo>
                  <a:lnTo>
                    <a:pt x="8349" y="7826"/>
                  </a:lnTo>
                  <a:lnTo>
                    <a:pt x="8307" y="7742"/>
                  </a:lnTo>
                  <a:lnTo>
                    <a:pt x="8245" y="7742"/>
                  </a:lnTo>
                  <a:lnTo>
                    <a:pt x="8014" y="7784"/>
                  </a:lnTo>
                  <a:lnTo>
                    <a:pt x="7847" y="7763"/>
                  </a:lnTo>
                  <a:lnTo>
                    <a:pt x="7638" y="7680"/>
                  </a:lnTo>
                  <a:lnTo>
                    <a:pt x="7429" y="7680"/>
                  </a:lnTo>
                  <a:lnTo>
                    <a:pt x="7387" y="7952"/>
                  </a:lnTo>
                  <a:lnTo>
                    <a:pt x="7324" y="8098"/>
                  </a:lnTo>
                  <a:lnTo>
                    <a:pt x="7324" y="8244"/>
                  </a:lnTo>
                  <a:lnTo>
                    <a:pt x="7261" y="8579"/>
                  </a:lnTo>
                  <a:lnTo>
                    <a:pt x="7261" y="8830"/>
                  </a:lnTo>
                  <a:lnTo>
                    <a:pt x="7240" y="8914"/>
                  </a:lnTo>
                  <a:lnTo>
                    <a:pt x="7303" y="8977"/>
                  </a:lnTo>
                  <a:lnTo>
                    <a:pt x="7429" y="9019"/>
                  </a:lnTo>
                  <a:lnTo>
                    <a:pt x="7387" y="9144"/>
                  </a:lnTo>
                  <a:lnTo>
                    <a:pt x="7387" y="9228"/>
                  </a:lnTo>
                  <a:lnTo>
                    <a:pt x="7303" y="9228"/>
                  </a:lnTo>
                  <a:lnTo>
                    <a:pt x="7219" y="9291"/>
                  </a:lnTo>
                  <a:lnTo>
                    <a:pt x="7136" y="9291"/>
                  </a:lnTo>
                  <a:lnTo>
                    <a:pt x="7073" y="9228"/>
                  </a:lnTo>
                  <a:lnTo>
                    <a:pt x="6989" y="9249"/>
                  </a:lnTo>
                  <a:lnTo>
                    <a:pt x="6864" y="9291"/>
                  </a:lnTo>
                  <a:lnTo>
                    <a:pt x="6592" y="9332"/>
                  </a:lnTo>
                  <a:lnTo>
                    <a:pt x="6445" y="9416"/>
                  </a:lnTo>
                  <a:lnTo>
                    <a:pt x="6341" y="9416"/>
                  </a:lnTo>
                  <a:lnTo>
                    <a:pt x="6278" y="9353"/>
                  </a:lnTo>
                  <a:lnTo>
                    <a:pt x="6173" y="9416"/>
                  </a:lnTo>
                  <a:lnTo>
                    <a:pt x="6069" y="9521"/>
                  </a:lnTo>
                  <a:lnTo>
                    <a:pt x="6069" y="9604"/>
                  </a:lnTo>
                  <a:lnTo>
                    <a:pt x="6173" y="9667"/>
                  </a:lnTo>
                  <a:lnTo>
                    <a:pt x="6341" y="9646"/>
                  </a:lnTo>
                  <a:lnTo>
                    <a:pt x="6466" y="9667"/>
                  </a:lnTo>
                  <a:lnTo>
                    <a:pt x="6466" y="9730"/>
                  </a:lnTo>
                  <a:lnTo>
                    <a:pt x="6382" y="9814"/>
                  </a:lnTo>
                  <a:lnTo>
                    <a:pt x="6445" y="9981"/>
                  </a:lnTo>
                  <a:lnTo>
                    <a:pt x="6445" y="10065"/>
                  </a:lnTo>
                  <a:lnTo>
                    <a:pt x="6487" y="10149"/>
                  </a:lnTo>
                  <a:lnTo>
                    <a:pt x="6508" y="10253"/>
                  </a:lnTo>
                  <a:lnTo>
                    <a:pt x="6613" y="10441"/>
                  </a:lnTo>
                  <a:lnTo>
                    <a:pt x="6654" y="10546"/>
                  </a:lnTo>
                  <a:lnTo>
                    <a:pt x="6780" y="10609"/>
                  </a:lnTo>
                  <a:lnTo>
                    <a:pt x="6822" y="10860"/>
                  </a:lnTo>
                  <a:lnTo>
                    <a:pt x="6738" y="10923"/>
                  </a:lnTo>
                  <a:lnTo>
                    <a:pt x="6696" y="11027"/>
                  </a:lnTo>
                  <a:lnTo>
                    <a:pt x="6801" y="11132"/>
                  </a:lnTo>
                  <a:lnTo>
                    <a:pt x="6738" y="11174"/>
                  </a:lnTo>
                  <a:lnTo>
                    <a:pt x="6738" y="11216"/>
                  </a:lnTo>
                  <a:lnTo>
                    <a:pt x="6613" y="11299"/>
                  </a:lnTo>
                  <a:lnTo>
                    <a:pt x="6654" y="11446"/>
                  </a:lnTo>
                  <a:lnTo>
                    <a:pt x="6508" y="11509"/>
                  </a:lnTo>
                  <a:lnTo>
                    <a:pt x="6278" y="11446"/>
                  </a:lnTo>
                  <a:lnTo>
                    <a:pt x="6027" y="11174"/>
                  </a:lnTo>
                  <a:lnTo>
                    <a:pt x="5922" y="11195"/>
                  </a:lnTo>
                  <a:lnTo>
                    <a:pt x="5671" y="11090"/>
                  </a:lnTo>
                  <a:lnTo>
                    <a:pt x="5336" y="11090"/>
                  </a:lnTo>
                  <a:lnTo>
                    <a:pt x="5148" y="11132"/>
                  </a:lnTo>
                  <a:lnTo>
                    <a:pt x="4876" y="11069"/>
                  </a:lnTo>
                  <a:lnTo>
                    <a:pt x="4583" y="11132"/>
                  </a:lnTo>
                  <a:lnTo>
                    <a:pt x="4457" y="11132"/>
                  </a:lnTo>
                  <a:lnTo>
                    <a:pt x="4311" y="11111"/>
                  </a:lnTo>
                  <a:lnTo>
                    <a:pt x="4206" y="11195"/>
                  </a:lnTo>
                  <a:lnTo>
                    <a:pt x="4102" y="11237"/>
                  </a:lnTo>
                  <a:lnTo>
                    <a:pt x="3767" y="11195"/>
                  </a:lnTo>
                  <a:lnTo>
                    <a:pt x="3558" y="11132"/>
                  </a:lnTo>
                  <a:lnTo>
                    <a:pt x="3432" y="11069"/>
                  </a:lnTo>
                  <a:lnTo>
                    <a:pt x="3244" y="11069"/>
                  </a:lnTo>
                  <a:lnTo>
                    <a:pt x="3202" y="11111"/>
                  </a:lnTo>
                  <a:lnTo>
                    <a:pt x="3035" y="11090"/>
                  </a:lnTo>
                  <a:lnTo>
                    <a:pt x="2930" y="11069"/>
                  </a:lnTo>
                  <a:lnTo>
                    <a:pt x="2888" y="11111"/>
                  </a:lnTo>
                  <a:lnTo>
                    <a:pt x="2888" y="11237"/>
                  </a:lnTo>
                  <a:lnTo>
                    <a:pt x="2909" y="11383"/>
                  </a:lnTo>
                  <a:lnTo>
                    <a:pt x="2930" y="11509"/>
                  </a:lnTo>
                  <a:lnTo>
                    <a:pt x="2742" y="11550"/>
                  </a:lnTo>
                  <a:lnTo>
                    <a:pt x="2386" y="11550"/>
                  </a:lnTo>
                  <a:lnTo>
                    <a:pt x="1968" y="11509"/>
                  </a:lnTo>
                  <a:lnTo>
                    <a:pt x="1863" y="11446"/>
                  </a:lnTo>
                  <a:lnTo>
                    <a:pt x="1675" y="11425"/>
                  </a:lnTo>
                  <a:lnTo>
                    <a:pt x="1570" y="11550"/>
                  </a:lnTo>
                  <a:lnTo>
                    <a:pt x="1591" y="11613"/>
                  </a:lnTo>
                  <a:lnTo>
                    <a:pt x="1465" y="11697"/>
                  </a:lnTo>
                  <a:lnTo>
                    <a:pt x="1465" y="11739"/>
                  </a:lnTo>
                  <a:lnTo>
                    <a:pt x="1507" y="11739"/>
                  </a:lnTo>
                  <a:lnTo>
                    <a:pt x="1507" y="11864"/>
                  </a:lnTo>
                  <a:lnTo>
                    <a:pt x="1340" y="12157"/>
                  </a:lnTo>
                  <a:lnTo>
                    <a:pt x="1256" y="12283"/>
                  </a:lnTo>
                  <a:lnTo>
                    <a:pt x="1361" y="12366"/>
                  </a:lnTo>
                  <a:lnTo>
                    <a:pt x="1633" y="12450"/>
                  </a:lnTo>
                  <a:lnTo>
                    <a:pt x="1737" y="12555"/>
                  </a:lnTo>
                  <a:lnTo>
                    <a:pt x="1842" y="12576"/>
                  </a:lnTo>
                  <a:lnTo>
                    <a:pt x="1947" y="12471"/>
                  </a:lnTo>
                  <a:lnTo>
                    <a:pt x="1947" y="12325"/>
                  </a:lnTo>
                  <a:lnTo>
                    <a:pt x="2009" y="12325"/>
                  </a:lnTo>
                  <a:lnTo>
                    <a:pt x="2302" y="12555"/>
                  </a:lnTo>
                  <a:lnTo>
                    <a:pt x="2323" y="12659"/>
                  </a:lnTo>
                  <a:lnTo>
                    <a:pt x="2177" y="12848"/>
                  </a:lnTo>
                  <a:lnTo>
                    <a:pt x="1968" y="12848"/>
                  </a:lnTo>
                  <a:lnTo>
                    <a:pt x="1675" y="12890"/>
                  </a:lnTo>
                  <a:lnTo>
                    <a:pt x="1654" y="12785"/>
                  </a:lnTo>
                  <a:lnTo>
                    <a:pt x="1507" y="12659"/>
                  </a:lnTo>
                  <a:lnTo>
                    <a:pt x="1340" y="12869"/>
                  </a:lnTo>
                  <a:lnTo>
                    <a:pt x="1235" y="12848"/>
                  </a:lnTo>
                  <a:lnTo>
                    <a:pt x="1068" y="12973"/>
                  </a:lnTo>
                  <a:lnTo>
                    <a:pt x="921" y="13015"/>
                  </a:lnTo>
                  <a:lnTo>
                    <a:pt x="921" y="13162"/>
                  </a:lnTo>
                  <a:lnTo>
                    <a:pt x="1110" y="13224"/>
                  </a:lnTo>
                  <a:lnTo>
                    <a:pt x="1068" y="13371"/>
                  </a:lnTo>
                  <a:lnTo>
                    <a:pt x="900" y="13434"/>
                  </a:lnTo>
                  <a:lnTo>
                    <a:pt x="628" y="13496"/>
                  </a:lnTo>
                  <a:lnTo>
                    <a:pt x="691" y="13538"/>
                  </a:lnTo>
                  <a:lnTo>
                    <a:pt x="733" y="13622"/>
                  </a:lnTo>
                  <a:lnTo>
                    <a:pt x="503" y="13706"/>
                  </a:lnTo>
                  <a:lnTo>
                    <a:pt x="503" y="13831"/>
                  </a:lnTo>
                  <a:lnTo>
                    <a:pt x="398" y="13852"/>
                  </a:lnTo>
                  <a:lnTo>
                    <a:pt x="126" y="13831"/>
                  </a:lnTo>
                  <a:lnTo>
                    <a:pt x="1" y="13936"/>
                  </a:lnTo>
                  <a:lnTo>
                    <a:pt x="1" y="14103"/>
                  </a:lnTo>
                  <a:lnTo>
                    <a:pt x="168" y="14333"/>
                  </a:lnTo>
                  <a:lnTo>
                    <a:pt x="273" y="14270"/>
                  </a:lnTo>
                  <a:lnTo>
                    <a:pt x="419" y="14250"/>
                  </a:lnTo>
                  <a:lnTo>
                    <a:pt x="440" y="14375"/>
                  </a:lnTo>
                  <a:lnTo>
                    <a:pt x="398" y="14522"/>
                  </a:lnTo>
                  <a:lnTo>
                    <a:pt x="461" y="14668"/>
                  </a:lnTo>
                  <a:lnTo>
                    <a:pt x="587" y="14731"/>
                  </a:lnTo>
                  <a:lnTo>
                    <a:pt x="607" y="14877"/>
                  </a:lnTo>
                  <a:lnTo>
                    <a:pt x="545" y="14940"/>
                  </a:lnTo>
                  <a:lnTo>
                    <a:pt x="419" y="15212"/>
                  </a:lnTo>
                  <a:lnTo>
                    <a:pt x="377" y="15589"/>
                  </a:lnTo>
                  <a:lnTo>
                    <a:pt x="335" y="15526"/>
                  </a:lnTo>
                  <a:lnTo>
                    <a:pt x="440" y="15693"/>
                  </a:lnTo>
                  <a:lnTo>
                    <a:pt x="545" y="15714"/>
                  </a:lnTo>
                  <a:lnTo>
                    <a:pt x="733" y="15693"/>
                  </a:lnTo>
                  <a:lnTo>
                    <a:pt x="859" y="15610"/>
                  </a:lnTo>
                  <a:lnTo>
                    <a:pt x="921" y="15526"/>
                  </a:lnTo>
                  <a:lnTo>
                    <a:pt x="984" y="15505"/>
                  </a:lnTo>
                  <a:lnTo>
                    <a:pt x="1047" y="15463"/>
                  </a:lnTo>
                  <a:lnTo>
                    <a:pt x="1110" y="15484"/>
                  </a:lnTo>
                  <a:lnTo>
                    <a:pt x="1172" y="15568"/>
                  </a:lnTo>
                  <a:lnTo>
                    <a:pt x="1361" y="15589"/>
                  </a:lnTo>
                  <a:lnTo>
                    <a:pt x="1361" y="15505"/>
                  </a:lnTo>
                  <a:lnTo>
                    <a:pt x="1319" y="15463"/>
                  </a:lnTo>
                  <a:lnTo>
                    <a:pt x="1319" y="15358"/>
                  </a:lnTo>
                  <a:lnTo>
                    <a:pt x="1444" y="15317"/>
                  </a:lnTo>
                  <a:lnTo>
                    <a:pt x="1486" y="15275"/>
                  </a:lnTo>
                  <a:lnTo>
                    <a:pt x="1549" y="15275"/>
                  </a:lnTo>
                  <a:lnTo>
                    <a:pt x="1570" y="15317"/>
                  </a:lnTo>
                  <a:lnTo>
                    <a:pt x="1695" y="15317"/>
                  </a:lnTo>
                  <a:lnTo>
                    <a:pt x="1779" y="15191"/>
                  </a:lnTo>
                  <a:lnTo>
                    <a:pt x="1758" y="15045"/>
                  </a:lnTo>
                  <a:lnTo>
                    <a:pt x="1779" y="14961"/>
                  </a:lnTo>
                  <a:lnTo>
                    <a:pt x="1863" y="14898"/>
                  </a:lnTo>
                  <a:lnTo>
                    <a:pt x="1884" y="14731"/>
                  </a:lnTo>
                  <a:lnTo>
                    <a:pt x="1947" y="14626"/>
                  </a:lnTo>
                  <a:lnTo>
                    <a:pt x="2072" y="14626"/>
                  </a:lnTo>
                  <a:lnTo>
                    <a:pt x="2177" y="14689"/>
                  </a:lnTo>
                  <a:lnTo>
                    <a:pt x="2281" y="14752"/>
                  </a:lnTo>
                  <a:lnTo>
                    <a:pt x="2281" y="14835"/>
                  </a:lnTo>
                  <a:lnTo>
                    <a:pt x="2260" y="14982"/>
                  </a:lnTo>
                  <a:lnTo>
                    <a:pt x="2281" y="15086"/>
                  </a:lnTo>
                  <a:lnTo>
                    <a:pt x="2386" y="15086"/>
                  </a:lnTo>
                  <a:lnTo>
                    <a:pt x="2428" y="15191"/>
                  </a:lnTo>
                  <a:lnTo>
                    <a:pt x="2407" y="15317"/>
                  </a:lnTo>
                  <a:lnTo>
                    <a:pt x="2428" y="15463"/>
                  </a:lnTo>
                  <a:lnTo>
                    <a:pt x="2428" y="15672"/>
                  </a:lnTo>
                  <a:lnTo>
                    <a:pt x="2532" y="15798"/>
                  </a:lnTo>
                  <a:lnTo>
                    <a:pt x="2532" y="15882"/>
                  </a:lnTo>
                  <a:lnTo>
                    <a:pt x="2637" y="15903"/>
                  </a:lnTo>
                  <a:lnTo>
                    <a:pt x="2784" y="15903"/>
                  </a:lnTo>
                  <a:lnTo>
                    <a:pt x="2888" y="15819"/>
                  </a:lnTo>
                  <a:lnTo>
                    <a:pt x="2909" y="15777"/>
                  </a:lnTo>
                  <a:lnTo>
                    <a:pt x="3076" y="15693"/>
                  </a:lnTo>
                  <a:lnTo>
                    <a:pt x="3202" y="15610"/>
                  </a:lnTo>
                  <a:lnTo>
                    <a:pt x="3223" y="15484"/>
                  </a:lnTo>
                  <a:lnTo>
                    <a:pt x="3307" y="15421"/>
                  </a:lnTo>
                  <a:lnTo>
                    <a:pt x="3558" y="15275"/>
                  </a:lnTo>
                  <a:lnTo>
                    <a:pt x="3725" y="15212"/>
                  </a:lnTo>
                  <a:lnTo>
                    <a:pt x="3746" y="15358"/>
                  </a:lnTo>
                  <a:lnTo>
                    <a:pt x="3976" y="15317"/>
                  </a:lnTo>
                  <a:lnTo>
                    <a:pt x="4039" y="15212"/>
                  </a:lnTo>
                  <a:lnTo>
                    <a:pt x="4290" y="15212"/>
                  </a:lnTo>
                  <a:lnTo>
                    <a:pt x="4311" y="15317"/>
                  </a:lnTo>
                  <a:lnTo>
                    <a:pt x="4123" y="15484"/>
                  </a:lnTo>
                  <a:lnTo>
                    <a:pt x="4248" y="15505"/>
                  </a:lnTo>
                  <a:lnTo>
                    <a:pt x="4290" y="15463"/>
                  </a:lnTo>
                  <a:lnTo>
                    <a:pt x="4374" y="15463"/>
                  </a:lnTo>
                  <a:lnTo>
                    <a:pt x="4478" y="15526"/>
                  </a:lnTo>
                  <a:lnTo>
                    <a:pt x="4520" y="15505"/>
                  </a:lnTo>
                  <a:lnTo>
                    <a:pt x="4625" y="15505"/>
                  </a:lnTo>
                  <a:lnTo>
                    <a:pt x="4688" y="15463"/>
                  </a:lnTo>
                  <a:lnTo>
                    <a:pt x="4729" y="15400"/>
                  </a:lnTo>
                  <a:lnTo>
                    <a:pt x="4813" y="15400"/>
                  </a:lnTo>
                  <a:lnTo>
                    <a:pt x="4897" y="15484"/>
                  </a:lnTo>
                  <a:lnTo>
                    <a:pt x="4981" y="15672"/>
                  </a:lnTo>
                  <a:lnTo>
                    <a:pt x="5232" y="16049"/>
                  </a:lnTo>
                  <a:lnTo>
                    <a:pt x="5357" y="16133"/>
                  </a:lnTo>
                  <a:lnTo>
                    <a:pt x="5399" y="16300"/>
                  </a:lnTo>
                  <a:lnTo>
                    <a:pt x="5462" y="16363"/>
                  </a:lnTo>
                  <a:lnTo>
                    <a:pt x="5545" y="16447"/>
                  </a:lnTo>
                  <a:lnTo>
                    <a:pt x="5776" y="16467"/>
                  </a:lnTo>
                  <a:lnTo>
                    <a:pt x="5985" y="16467"/>
                  </a:lnTo>
                  <a:lnTo>
                    <a:pt x="6089" y="16509"/>
                  </a:lnTo>
                  <a:lnTo>
                    <a:pt x="6131" y="16635"/>
                  </a:lnTo>
                  <a:lnTo>
                    <a:pt x="6361" y="16719"/>
                  </a:lnTo>
                  <a:lnTo>
                    <a:pt x="6550" y="16823"/>
                  </a:lnTo>
                  <a:lnTo>
                    <a:pt x="6654" y="17095"/>
                  </a:lnTo>
                  <a:lnTo>
                    <a:pt x="6801" y="17263"/>
                  </a:lnTo>
                  <a:lnTo>
                    <a:pt x="6989" y="17367"/>
                  </a:lnTo>
                  <a:lnTo>
                    <a:pt x="7073" y="17514"/>
                  </a:lnTo>
                  <a:lnTo>
                    <a:pt x="7073" y="17786"/>
                  </a:lnTo>
                  <a:lnTo>
                    <a:pt x="7177" y="18037"/>
                  </a:lnTo>
                  <a:lnTo>
                    <a:pt x="7324" y="18079"/>
                  </a:lnTo>
                  <a:lnTo>
                    <a:pt x="7387" y="18330"/>
                  </a:lnTo>
                  <a:lnTo>
                    <a:pt x="7429" y="18539"/>
                  </a:lnTo>
                  <a:lnTo>
                    <a:pt x="7345" y="18664"/>
                  </a:lnTo>
                  <a:lnTo>
                    <a:pt x="7324" y="18602"/>
                  </a:lnTo>
                  <a:lnTo>
                    <a:pt x="7219" y="18539"/>
                  </a:lnTo>
                  <a:lnTo>
                    <a:pt x="7073" y="18727"/>
                  </a:lnTo>
                  <a:lnTo>
                    <a:pt x="7094" y="18811"/>
                  </a:lnTo>
                  <a:lnTo>
                    <a:pt x="7115" y="18874"/>
                  </a:lnTo>
                  <a:lnTo>
                    <a:pt x="7261" y="18957"/>
                  </a:lnTo>
                  <a:lnTo>
                    <a:pt x="7240" y="19188"/>
                  </a:lnTo>
                  <a:lnTo>
                    <a:pt x="7303" y="19292"/>
                  </a:lnTo>
                  <a:lnTo>
                    <a:pt x="7261" y="19376"/>
                  </a:lnTo>
                  <a:lnTo>
                    <a:pt x="7324" y="19397"/>
                  </a:lnTo>
                  <a:lnTo>
                    <a:pt x="7408" y="19501"/>
                  </a:lnTo>
                  <a:lnTo>
                    <a:pt x="7408" y="19606"/>
                  </a:lnTo>
                  <a:lnTo>
                    <a:pt x="7449" y="19606"/>
                  </a:lnTo>
                  <a:lnTo>
                    <a:pt x="7491" y="19752"/>
                  </a:lnTo>
                  <a:lnTo>
                    <a:pt x="7617" y="19794"/>
                  </a:lnTo>
                  <a:lnTo>
                    <a:pt x="7701" y="19690"/>
                  </a:lnTo>
                  <a:lnTo>
                    <a:pt x="7826" y="19690"/>
                  </a:lnTo>
                  <a:lnTo>
                    <a:pt x="7868" y="19773"/>
                  </a:lnTo>
                  <a:lnTo>
                    <a:pt x="8014" y="19794"/>
                  </a:lnTo>
                  <a:lnTo>
                    <a:pt x="8119" y="19899"/>
                  </a:lnTo>
                  <a:lnTo>
                    <a:pt x="8182" y="19920"/>
                  </a:lnTo>
                  <a:lnTo>
                    <a:pt x="8266" y="20087"/>
                  </a:lnTo>
                  <a:lnTo>
                    <a:pt x="8370" y="20087"/>
                  </a:lnTo>
                  <a:lnTo>
                    <a:pt x="8391" y="20192"/>
                  </a:lnTo>
                  <a:lnTo>
                    <a:pt x="8433" y="20171"/>
                  </a:lnTo>
                  <a:lnTo>
                    <a:pt x="8454" y="20129"/>
                  </a:lnTo>
                  <a:lnTo>
                    <a:pt x="8600" y="20213"/>
                  </a:lnTo>
                  <a:lnTo>
                    <a:pt x="8663" y="20296"/>
                  </a:lnTo>
                  <a:lnTo>
                    <a:pt x="8768" y="20296"/>
                  </a:lnTo>
                  <a:lnTo>
                    <a:pt x="8830" y="20317"/>
                  </a:lnTo>
                  <a:lnTo>
                    <a:pt x="8893" y="20213"/>
                  </a:lnTo>
                  <a:lnTo>
                    <a:pt x="9061" y="20192"/>
                  </a:lnTo>
                  <a:lnTo>
                    <a:pt x="9270" y="20276"/>
                  </a:lnTo>
                  <a:lnTo>
                    <a:pt x="9312" y="20338"/>
                  </a:lnTo>
                  <a:lnTo>
                    <a:pt x="9437" y="20338"/>
                  </a:lnTo>
                  <a:lnTo>
                    <a:pt x="9542" y="20401"/>
                  </a:lnTo>
                  <a:lnTo>
                    <a:pt x="9709" y="20589"/>
                  </a:lnTo>
                  <a:lnTo>
                    <a:pt x="9835" y="20589"/>
                  </a:lnTo>
                  <a:lnTo>
                    <a:pt x="9960" y="20652"/>
                  </a:lnTo>
                  <a:lnTo>
                    <a:pt x="10023" y="20715"/>
                  </a:lnTo>
                  <a:lnTo>
                    <a:pt x="10128" y="20840"/>
                  </a:lnTo>
                  <a:lnTo>
                    <a:pt x="10170" y="20966"/>
                  </a:lnTo>
                  <a:lnTo>
                    <a:pt x="10232" y="20945"/>
                  </a:lnTo>
                  <a:lnTo>
                    <a:pt x="10232" y="20757"/>
                  </a:lnTo>
                  <a:lnTo>
                    <a:pt x="10316" y="20715"/>
                  </a:lnTo>
                  <a:lnTo>
                    <a:pt x="10337" y="20757"/>
                  </a:lnTo>
                  <a:lnTo>
                    <a:pt x="10462" y="20757"/>
                  </a:lnTo>
                  <a:lnTo>
                    <a:pt x="10588" y="20840"/>
                  </a:lnTo>
                  <a:lnTo>
                    <a:pt x="10588" y="21008"/>
                  </a:lnTo>
                  <a:lnTo>
                    <a:pt x="10755" y="21133"/>
                  </a:lnTo>
                  <a:lnTo>
                    <a:pt x="10923" y="21071"/>
                  </a:lnTo>
                  <a:lnTo>
                    <a:pt x="11069" y="21071"/>
                  </a:lnTo>
                  <a:lnTo>
                    <a:pt x="11048" y="21322"/>
                  </a:lnTo>
                  <a:lnTo>
                    <a:pt x="11090" y="21468"/>
                  </a:lnTo>
                  <a:lnTo>
                    <a:pt x="11195" y="21447"/>
                  </a:lnTo>
                  <a:lnTo>
                    <a:pt x="11362" y="21531"/>
                  </a:lnTo>
                  <a:lnTo>
                    <a:pt x="11425" y="21447"/>
                  </a:lnTo>
                  <a:lnTo>
                    <a:pt x="11571" y="21426"/>
                  </a:lnTo>
                  <a:lnTo>
                    <a:pt x="11676" y="21322"/>
                  </a:lnTo>
                  <a:lnTo>
                    <a:pt x="11885" y="21322"/>
                  </a:lnTo>
                  <a:lnTo>
                    <a:pt x="12011" y="21384"/>
                  </a:lnTo>
                  <a:lnTo>
                    <a:pt x="12053" y="21531"/>
                  </a:lnTo>
                  <a:lnTo>
                    <a:pt x="12220" y="21594"/>
                  </a:lnTo>
                  <a:lnTo>
                    <a:pt x="12346" y="21761"/>
                  </a:lnTo>
                  <a:lnTo>
                    <a:pt x="12429" y="21782"/>
                  </a:lnTo>
                  <a:lnTo>
                    <a:pt x="12576" y="21740"/>
                  </a:lnTo>
                  <a:lnTo>
                    <a:pt x="12639" y="21761"/>
                  </a:lnTo>
                  <a:lnTo>
                    <a:pt x="12785" y="21698"/>
                  </a:lnTo>
                  <a:lnTo>
                    <a:pt x="12931" y="21698"/>
                  </a:lnTo>
                  <a:lnTo>
                    <a:pt x="13015" y="21594"/>
                  </a:lnTo>
                  <a:lnTo>
                    <a:pt x="13162" y="21594"/>
                  </a:lnTo>
                  <a:lnTo>
                    <a:pt x="13203" y="21698"/>
                  </a:lnTo>
                  <a:lnTo>
                    <a:pt x="13245" y="21866"/>
                  </a:lnTo>
                  <a:lnTo>
                    <a:pt x="13350" y="21949"/>
                  </a:lnTo>
                  <a:lnTo>
                    <a:pt x="13475" y="21887"/>
                  </a:lnTo>
                  <a:lnTo>
                    <a:pt x="13601" y="21636"/>
                  </a:lnTo>
                  <a:lnTo>
                    <a:pt x="13873" y="21468"/>
                  </a:lnTo>
                  <a:lnTo>
                    <a:pt x="14040" y="21447"/>
                  </a:lnTo>
                  <a:lnTo>
                    <a:pt x="14124" y="21552"/>
                  </a:lnTo>
                  <a:lnTo>
                    <a:pt x="14396" y="21573"/>
                  </a:lnTo>
                  <a:lnTo>
                    <a:pt x="14501" y="21636"/>
                  </a:lnTo>
                  <a:lnTo>
                    <a:pt x="14647" y="21552"/>
                  </a:lnTo>
                  <a:lnTo>
                    <a:pt x="14815" y="21573"/>
                  </a:lnTo>
                  <a:lnTo>
                    <a:pt x="14877" y="21677"/>
                  </a:lnTo>
                  <a:lnTo>
                    <a:pt x="14982" y="21677"/>
                  </a:lnTo>
                  <a:lnTo>
                    <a:pt x="15191" y="21636"/>
                  </a:lnTo>
                  <a:lnTo>
                    <a:pt x="15296" y="21636"/>
                  </a:lnTo>
                  <a:lnTo>
                    <a:pt x="15359" y="21468"/>
                  </a:lnTo>
                  <a:lnTo>
                    <a:pt x="15442" y="21426"/>
                  </a:lnTo>
                  <a:lnTo>
                    <a:pt x="15547" y="21447"/>
                  </a:lnTo>
                  <a:lnTo>
                    <a:pt x="15547" y="21364"/>
                  </a:lnTo>
                  <a:lnTo>
                    <a:pt x="15631" y="21343"/>
                  </a:lnTo>
                  <a:lnTo>
                    <a:pt x="15693" y="21217"/>
                  </a:lnTo>
                  <a:lnTo>
                    <a:pt x="15798" y="21112"/>
                  </a:lnTo>
                  <a:lnTo>
                    <a:pt x="15903" y="21071"/>
                  </a:lnTo>
                  <a:lnTo>
                    <a:pt x="16133" y="21029"/>
                  </a:lnTo>
                  <a:lnTo>
                    <a:pt x="16237" y="20861"/>
                  </a:lnTo>
                  <a:lnTo>
                    <a:pt x="16237" y="20736"/>
                  </a:lnTo>
                  <a:lnTo>
                    <a:pt x="16321" y="20736"/>
                  </a:lnTo>
                  <a:lnTo>
                    <a:pt x="16447" y="20631"/>
                  </a:lnTo>
                  <a:lnTo>
                    <a:pt x="16551" y="20799"/>
                  </a:lnTo>
                  <a:lnTo>
                    <a:pt x="16719" y="20736"/>
                  </a:lnTo>
                  <a:lnTo>
                    <a:pt x="16928" y="20820"/>
                  </a:lnTo>
                  <a:lnTo>
                    <a:pt x="17012" y="20757"/>
                  </a:lnTo>
                  <a:lnTo>
                    <a:pt x="16970" y="20652"/>
                  </a:lnTo>
                  <a:lnTo>
                    <a:pt x="17242" y="20506"/>
                  </a:lnTo>
                  <a:lnTo>
                    <a:pt x="17325" y="20527"/>
                  </a:lnTo>
                  <a:lnTo>
                    <a:pt x="17367" y="20610"/>
                  </a:lnTo>
                  <a:lnTo>
                    <a:pt x="17451" y="20610"/>
                  </a:lnTo>
                  <a:lnTo>
                    <a:pt x="17472" y="20652"/>
                  </a:lnTo>
                  <a:lnTo>
                    <a:pt x="17388" y="20820"/>
                  </a:lnTo>
                  <a:lnTo>
                    <a:pt x="17451" y="20903"/>
                  </a:lnTo>
                  <a:lnTo>
                    <a:pt x="17535" y="20903"/>
                  </a:lnTo>
                  <a:lnTo>
                    <a:pt x="17597" y="20861"/>
                  </a:lnTo>
                  <a:lnTo>
                    <a:pt x="17639" y="20945"/>
                  </a:lnTo>
                  <a:lnTo>
                    <a:pt x="17702" y="21050"/>
                  </a:lnTo>
                  <a:lnTo>
                    <a:pt x="17702" y="21133"/>
                  </a:lnTo>
                  <a:lnTo>
                    <a:pt x="17597" y="21238"/>
                  </a:lnTo>
                  <a:lnTo>
                    <a:pt x="17639" y="21343"/>
                  </a:lnTo>
                  <a:lnTo>
                    <a:pt x="17765" y="21364"/>
                  </a:lnTo>
                  <a:lnTo>
                    <a:pt x="17849" y="21322"/>
                  </a:lnTo>
                  <a:lnTo>
                    <a:pt x="17953" y="21364"/>
                  </a:lnTo>
                  <a:lnTo>
                    <a:pt x="18016" y="21468"/>
                  </a:lnTo>
                  <a:lnTo>
                    <a:pt x="18121" y="21426"/>
                  </a:lnTo>
                  <a:lnTo>
                    <a:pt x="18246" y="21468"/>
                  </a:lnTo>
                  <a:lnTo>
                    <a:pt x="18330" y="21426"/>
                  </a:lnTo>
                  <a:lnTo>
                    <a:pt x="18497" y="21426"/>
                  </a:lnTo>
                  <a:lnTo>
                    <a:pt x="18539" y="21573"/>
                  </a:lnTo>
                  <a:lnTo>
                    <a:pt x="18685" y="21677"/>
                  </a:lnTo>
                  <a:lnTo>
                    <a:pt x="18706" y="21845"/>
                  </a:lnTo>
                  <a:lnTo>
                    <a:pt x="18811" y="21845"/>
                  </a:lnTo>
                  <a:lnTo>
                    <a:pt x="18916" y="21970"/>
                  </a:lnTo>
                  <a:lnTo>
                    <a:pt x="18916" y="22117"/>
                  </a:lnTo>
                  <a:lnTo>
                    <a:pt x="18999" y="22326"/>
                  </a:lnTo>
                  <a:lnTo>
                    <a:pt x="19020" y="22493"/>
                  </a:lnTo>
                  <a:lnTo>
                    <a:pt x="18999" y="22745"/>
                  </a:lnTo>
                  <a:lnTo>
                    <a:pt x="18999" y="22849"/>
                  </a:lnTo>
                  <a:lnTo>
                    <a:pt x="18957" y="22933"/>
                  </a:lnTo>
                  <a:lnTo>
                    <a:pt x="18853" y="22996"/>
                  </a:lnTo>
                  <a:lnTo>
                    <a:pt x="18832" y="23100"/>
                  </a:lnTo>
                  <a:lnTo>
                    <a:pt x="18769" y="23121"/>
                  </a:lnTo>
                  <a:lnTo>
                    <a:pt x="18748" y="23205"/>
                  </a:lnTo>
                  <a:lnTo>
                    <a:pt x="18811" y="23309"/>
                  </a:lnTo>
                  <a:lnTo>
                    <a:pt x="18748" y="23351"/>
                  </a:lnTo>
                  <a:lnTo>
                    <a:pt x="18685" y="23330"/>
                  </a:lnTo>
                  <a:lnTo>
                    <a:pt x="18602" y="23435"/>
                  </a:lnTo>
                  <a:lnTo>
                    <a:pt x="18539" y="23519"/>
                  </a:lnTo>
                  <a:lnTo>
                    <a:pt x="18602" y="23581"/>
                  </a:lnTo>
                  <a:lnTo>
                    <a:pt x="18539" y="23665"/>
                  </a:lnTo>
                  <a:lnTo>
                    <a:pt x="18539" y="23770"/>
                  </a:lnTo>
                  <a:lnTo>
                    <a:pt x="18644" y="23833"/>
                  </a:lnTo>
                  <a:lnTo>
                    <a:pt x="18706" y="23895"/>
                  </a:lnTo>
                  <a:lnTo>
                    <a:pt x="18769" y="23958"/>
                  </a:lnTo>
                  <a:lnTo>
                    <a:pt x="18748" y="24105"/>
                  </a:lnTo>
                  <a:lnTo>
                    <a:pt x="18811" y="24251"/>
                  </a:lnTo>
                  <a:lnTo>
                    <a:pt x="18937" y="24146"/>
                  </a:lnTo>
                  <a:lnTo>
                    <a:pt x="19209" y="24084"/>
                  </a:lnTo>
                  <a:lnTo>
                    <a:pt x="19229" y="24167"/>
                  </a:lnTo>
                  <a:lnTo>
                    <a:pt x="19209" y="24251"/>
                  </a:lnTo>
                  <a:lnTo>
                    <a:pt x="19271" y="24293"/>
                  </a:lnTo>
                  <a:lnTo>
                    <a:pt x="19418" y="24272"/>
                  </a:lnTo>
                  <a:lnTo>
                    <a:pt x="19439" y="24377"/>
                  </a:lnTo>
                  <a:lnTo>
                    <a:pt x="19418" y="24481"/>
                  </a:lnTo>
                  <a:lnTo>
                    <a:pt x="19481" y="24565"/>
                  </a:lnTo>
                  <a:lnTo>
                    <a:pt x="19627" y="24586"/>
                  </a:lnTo>
                  <a:lnTo>
                    <a:pt x="19585" y="24628"/>
                  </a:lnTo>
                  <a:lnTo>
                    <a:pt x="19648" y="24711"/>
                  </a:lnTo>
                  <a:lnTo>
                    <a:pt x="19669" y="24670"/>
                  </a:lnTo>
                  <a:lnTo>
                    <a:pt x="19815" y="24670"/>
                  </a:lnTo>
                  <a:lnTo>
                    <a:pt x="19941" y="24732"/>
                  </a:lnTo>
                  <a:lnTo>
                    <a:pt x="19941" y="24816"/>
                  </a:lnTo>
                  <a:lnTo>
                    <a:pt x="19878" y="24921"/>
                  </a:lnTo>
                  <a:lnTo>
                    <a:pt x="19899" y="25004"/>
                  </a:lnTo>
                  <a:lnTo>
                    <a:pt x="19753" y="25193"/>
                  </a:lnTo>
                  <a:lnTo>
                    <a:pt x="19648" y="25297"/>
                  </a:lnTo>
                  <a:lnTo>
                    <a:pt x="19669" y="25360"/>
                  </a:lnTo>
                  <a:lnTo>
                    <a:pt x="19753" y="25339"/>
                  </a:lnTo>
                  <a:lnTo>
                    <a:pt x="19941" y="25339"/>
                  </a:lnTo>
                  <a:lnTo>
                    <a:pt x="19983" y="25402"/>
                  </a:lnTo>
                  <a:lnTo>
                    <a:pt x="20066" y="25318"/>
                  </a:lnTo>
                  <a:lnTo>
                    <a:pt x="20150" y="25423"/>
                  </a:lnTo>
                  <a:lnTo>
                    <a:pt x="20108" y="25548"/>
                  </a:lnTo>
                  <a:lnTo>
                    <a:pt x="20150" y="25674"/>
                  </a:lnTo>
                  <a:lnTo>
                    <a:pt x="20276" y="25737"/>
                  </a:lnTo>
                  <a:lnTo>
                    <a:pt x="20338" y="25653"/>
                  </a:lnTo>
                  <a:lnTo>
                    <a:pt x="20485" y="25653"/>
                  </a:lnTo>
                  <a:lnTo>
                    <a:pt x="20736" y="25548"/>
                  </a:lnTo>
                  <a:lnTo>
                    <a:pt x="20841" y="25569"/>
                  </a:lnTo>
                  <a:lnTo>
                    <a:pt x="20841" y="25716"/>
                  </a:lnTo>
                  <a:lnTo>
                    <a:pt x="20799" y="25737"/>
                  </a:lnTo>
                  <a:lnTo>
                    <a:pt x="20862" y="25778"/>
                  </a:lnTo>
                  <a:lnTo>
                    <a:pt x="20924" y="25883"/>
                  </a:lnTo>
                  <a:lnTo>
                    <a:pt x="21050" y="25841"/>
                  </a:lnTo>
                  <a:lnTo>
                    <a:pt x="21154" y="25862"/>
                  </a:lnTo>
                  <a:lnTo>
                    <a:pt x="21134" y="25716"/>
                  </a:lnTo>
                  <a:lnTo>
                    <a:pt x="21134" y="25569"/>
                  </a:lnTo>
                  <a:lnTo>
                    <a:pt x="21092" y="25465"/>
                  </a:lnTo>
                  <a:lnTo>
                    <a:pt x="21092" y="25255"/>
                  </a:lnTo>
                  <a:lnTo>
                    <a:pt x="21154" y="25214"/>
                  </a:lnTo>
                  <a:lnTo>
                    <a:pt x="21154" y="25130"/>
                  </a:lnTo>
                  <a:lnTo>
                    <a:pt x="21364" y="25130"/>
                  </a:lnTo>
                  <a:lnTo>
                    <a:pt x="21426" y="25109"/>
                  </a:lnTo>
                  <a:lnTo>
                    <a:pt x="21468" y="25088"/>
                  </a:lnTo>
                  <a:lnTo>
                    <a:pt x="21510" y="25025"/>
                  </a:lnTo>
                  <a:lnTo>
                    <a:pt x="21552" y="24983"/>
                  </a:lnTo>
                  <a:lnTo>
                    <a:pt x="21678" y="24921"/>
                  </a:lnTo>
                  <a:lnTo>
                    <a:pt x="21761" y="24942"/>
                  </a:lnTo>
                  <a:lnTo>
                    <a:pt x="21740" y="25025"/>
                  </a:lnTo>
                  <a:lnTo>
                    <a:pt x="21782" y="25046"/>
                  </a:lnTo>
                  <a:lnTo>
                    <a:pt x="21866" y="25046"/>
                  </a:lnTo>
                  <a:lnTo>
                    <a:pt x="21887" y="24942"/>
                  </a:lnTo>
                  <a:lnTo>
                    <a:pt x="21970" y="24900"/>
                  </a:lnTo>
                  <a:lnTo>
                    <a:pt x="22096" y="25004"/>
                  </a:lnTo>
                  <a:lnTo>
                    <a:pt x="22159" y="24921"/>
                  </a:lnTo>
                  <a:lnTo>
                    <a:pt x="22242" y="24921"/>
                  </a:lnTo>
                  <a:lnTo>
                    <a:pt x="22263" y="25004"/>
                  </a:lnTo>
                  <a:lnTo>
                    <a:pt x="22389" y="24942"/>
                  </a:lnTo>
                  <a:lnTo>
                    <a:pt x="22389" y="24879"/>
                  </a:lnTo>
                  <a:lnTo>
                    <a:pt x="22556" y="24816"/>
                  </a:lnTo>
                  <a:lnTo>
                    <a:pt x="22661" y="24900"/>
                  </a:lnTo>
                  <a:lnTo>
                    <a:pt x="22870" y="24816"/>
                  </a:lnTo>
                  <a:lnTo>
                    <a:pt x="22828" y="24628"/>
                  </a:lnTo>
                  <a:lnTo>
                    <a:pt x="22954" y="24586"/>
                  </a:lnTo>
                  <a:lnTo>
                    <a:pt x="23100" y="24586"/>
                  </a:lnTo>
                  <a:lnTo>
                    <a:pt x="23184" y="24502"/>
                  </a:lnTo>
                  <a:lnTo>
                    <a:pt x="23310" y="24586"/>
                  </a:lnTo>
                  <a:lnTo>
                    <a:pt x="23310" y="24670"/>
                  </a:lnTo>
                  <a:lnTo>
                    <a:pt x="23435" y="24690"/>
                  </a:lnTo>
                  <a:lnTo>
                    <a:pt x="23477" y="24774"/>
                  </a:lnTo>
                  <a:lnTo>
                    <a:pt x="23749" y="24774"/>
                  </a:lnTo>
                  <a:lnTo>
                    <a:pt x="23812" y="24816"/>
                  </a:lnTo>
                  <a:lnTo>
                    <a:pt x="23958" y="24774"/>
                  </a:lnTo>
                  <a:lnTo>
                    <a:pt x="24042" y="24837"/>
                  </a:lnTo>
                  <a:lnTo>
                    <a:pt x="24042" y="24942"/>
                  </a:lnTo>
                  <a:lnTo>
                    <a:pt x="23937" y="24983"/>
                  </a:lnTo>
                  <a:lnTo>
                    <a:pt x="23875" y="25193"/>
                  </a:lnTo>
                  <a:lnTo>
                    <a:pt x="23958" y="25214"/>
                  </a:lnTo>
                  <a:lnTo>
                    <a:pt x="23979" y="25318"/>
                  </a:lnTo>
                  <a:lnTo>
                    <a:pt x="24230" y="25402"/>
                  </a:lnTo>
                  <a:lnTo>
                    <a:pt x="24251" y="25506"/>
                  </a:lnTo>
                  <a:lnTo>
                    <a:pt x="24377" y="25527"/>
                  </a:lnTo>
                  <a:lnTo>
                    <a:pt x="24481" y="25611"/>
                  </a:lnTo>
                  <a:lnTo>
                    <a:pt x="24586" y="25548"/>
                  </a:lnTo>
                  <a:lnTo>
                    <a:pt x="24649" y="25611"/>
                  </a:lnTo>
                  <a:lnTo>
                    <a:pt x="24711" y="25569"/>
                  </a:lnTo>
                  <a:lnTo>
                    <a:pt x="24816" y="25632"/>
                  </a:lnTo>
                  <a:lnTo>
                    <a:pt x="24858" y="25632"/>
                  </a:lnTo>
                  <a:lnTo>
                    <a:pt x="24900" y="25611"/>
                  </a:lnTo>
                  <a:lnTo>
                    <a:pt x="24963" y="25653"/>
                  </a:lnTo>
                  <a:lnTo>
                    <a:pt x="25046" y="25611"/>
                  </a:lnTo>
                  <a:lnTo>
                    <a:pt x="25046" y="25548"/>
                  </a:lnTo>
                  <a:lnTo>
                    <a:pt x="25088" y="25423"/>
                  </a:lnTo>
                  <a:lnTo>
                    <a:pt x="25130" y="25527"/>
                  </a:lnTo>
                  <a:lnTo>
                    <a:pt x="25235" y="25653"/>
                  </a:lnTo>
                  <a:lnTo>
                    <a:pt x="25297" y="25632"/>
                  </a:lnTo>
                  <a:lnTo>
                    <a:pt x="25444" y="25737"/>
                  </a:lnTo>
                  <a:lnTo>
                    <a:pt x="25569" y="25737"/>
                  </a:lnTo>
                  <a:lnTo>
                    <a:pt x="25632" y="25632"/>
                  </a:lnTo>
                  <a:lnTo>
                    <a:pt x="25716" y="25716"/>
                  </a:lnTo>
                  <a:lnTo>
                    <a:pt x="25820" y="25674"/>
                  </a:lnTo>
                  <a:lnTo>
                    <a:pt x="25862" y="25716"/>
                  </a:lnTo>
                  <a:lnTo>
                    <a:pt x="25862" y="25737"/>
                  </a:lnTo>
                  <a:lnTo>
                    <a:pt x="25800" y="25758"/>
                  </a:lnTo>
                  <a:lnTo>
                    <a:pt x="25758" y="25862"/>
                  </a:lnTo>
                  <a:lnTo>
                    <a:pt x="25695" y="25967"/>
                  </a:lnTo>
                  <a:lnTo>
                    <a:pt x="25695" y="26030"/>
                  </a:lnTo>
                  <a:lnTo>
                    <a:pt x="25820" y="26197"/>
                  </a:lnTo>
                  <a:lnTo>
                    <a:pt x="25904" y="26260"/>
                  </a:lnTo>
                  <a:lnTo>
                    <a:pt x="25904" y="26302"/>
                  </a:lnTo>
                  <a:lnTo>
                    <a:pt x="25925" y="26448"/>
                  </a:lnTo>
                  <a:lnTo>
                    <a:pt x="25946" y="26406"/>
                  </a:lnTo>
                  <a:lnTo>
                    <a:pt x="26009" y="26343"/>
                  </a:lnTo>
                  <a:lnTo>
                    <a:pt x="26092" y="26364"/>
                  </a:lnTo>
                  <a:lnTo>
                    <a:pt x="26134" y="26385"/>
                  </a:lnTo>
                  <a:lnTo>
                    <a:pt x="26176" y="26385"/>
                  </a:lnTo>
                  <a:lnTo>
                    <a:pt x="26281" y="26281"/>
                  </a:lnTo>
                  <a:lnTo>
                    <a:pt x="26260" y="26239"/>
                  </a:lnTo>
                  <a:lnTo>
                    <a:pt x="26218" y="26197"/>
                  </a:lnTo>
                  <a:lnTo>
                    <a:pt x="26218" y="26176"/>
                  </a:lnTo>
                  <a:lnTo>
                    <a:pt x="26155" y="26071"/>
                  </a:lnTo>
                  <a:lnTo>
                    <a:pt x="26072" y="26071"/>
                  </a:lnTo>
                  <a:lnTo>
                    <a:pt x="26030" y="25967"/>
                  </a:lnTo>
                  <a:lnTo>
                    <a:pt x="26051" y="25925"/>
                  </a:lnTo>
                  <a:lnTo>
                    <a:pt x="26155" y="25841"/>
                  </a:lnTo>
                  <a:lnTo>
                    <a:pt x="26155" y="25758"/>
                  </a:lnTo>
                  <a:lnTo>
                    <a:pt x="26155" y="25716"/>
                  </a:lnTo>
                  <a:lnTo>
                    <a:pt x="26176" y="25716"/>
                  </a:lnTo>
                  <a:lnTo>
                    <a:pt x="26218" y="25653"/>
                  </a:lnTo>
                  <a:lnTo>
                    <a:pt x="26239" y="25716"/>
                  </a:lnTo>
                  <a:lnTo>
                    <a:pt x="26260" y="25737"/>
                  </a:lnTo>
                  <a:lnTo>
                    <a:pt x="26281" y="25737"/>
                  </a:lnTo>
                  <a:lnTo>
                    <a:pt x="26260" y="25758"/>
                  </a:lnTo>
                  <a:lnTo>
                    <a:pt x="26260" y="25778"/>
                  </a:lnTo>
                  <a:lnTo>
                    <a:pt x="26323" y="25778"/>
                  </a:lnTo>
                  <a:lnTo>
                    <a:pt x="26281" y="25820"/>
                  </a:lnTo>
                  <a:lnTo>
                    <a:pt x="26344" y="25841"/>
                  </a:lnTo>
                  <a:lnTo>
                    <a:pt x="26385" y="25758"/>
                  </a:lnTo>
                  <a:lnTo>
                    <a:pt x="26490" y="25737"/>
                  </a:lnTo>
                  <a:lnTo>
                    <a:pt x="26553" y="25653"/>
                  </a:lnTo>
                  <a:lnTo>
                    <a:pt x="26616" y="25716"/>
                  </a:lnTo>
                  <a:lnTo>
                    <a:pt x="26741" y="25653"/>
                  </a:lnTo>
                  <a:lnTo>
                    <a:pt x="26867" y="25611"/>
                  </a:lnTo>
                  <a:lnTo>
                    <a:pt x="26804" y="25527"/>
                  </a:lnTo>
                  <a:lnTo>
                    <a:pt x="26908" y="25527"/>
                  </a:lnTo>
                  <a:lnTo>
                    <a:pt x="27013" y="25465"/>
                  </a:lnTo>
                  <a:lnTo>
                    <a:pt x="27139" y="25527"/>
                  </a:lnTo>
                  <a:lnTo>
                    <a:pt x="27201" y="25506"/>
                  </a:lnTo>
                  <a:lnTo>
                    <a:pt x="27327" y="25444"/>
                  </a:lnTo>
                  <a:lnTo>
                    <a:pt x="27432" y="25339"/>
                  </a:lnTo>
                  <a:lnTo>
                    <a:pt x="27515" y="25234"/>
                  </a:lnTo>
                  <a:lnTo>
                    <a:pt x="27536" y="25193"/>
                  </a:lnTo>
                  <a:lnTo>
                    <a:pt x="27578" y="25214"/>
                  </a:lnTo>
                  <a:lnTo>
                    <a:pt x="27620" y="25255"/>
                  </a:lnTo>
                  <a:lnTo>
                    <a:pt x="27662" y="25214"/>
                  </a:lnTo>
                  <a:lnTo>
                    <a:pt x="27724" y="25130"/>
                  </a:lnTo>
                  <a:lnTo>
                    <a:pt x="27808" y="25088"/>
                  </a:lnTo>
                  <a:lnTo>
                    <a:pt x="27787" y="24942"/>
                  </a:lnTo>
                  <a:lnTo>
                    <a:pt x="27745" y="24837"/>
                  </a:lnTo>
                  <a:lnTo>
                    <a:pt x="27787" y="24774"/>
                  </a:lnTo>
                  <a:lnTo>
                    <a:pt x="27745" y="24690"/>
                  </a:lnTo>
                  <a:lnTo>
                    <a:pt x="27808" y="24732"/>
                  </a:lnTo>
                  <a:lnTo>
                    <a:pt x="27934" y="24816"/>
                  </a:lnTo>
                  <a:lnTo>
                    <a:pt x="27955" y="24900"/>
                  </a:lnTo>
                  <a:lnTo>
                    <a:pt x="28059" y="25004"/>
                  </a:lnTo>
                  <a:lnTo>
                    <a:pt x="28143" y="24983"/>
                  </a:lnTo>
                  <a:lnTo>
                    <a:pt x="28143" y="24983"/>
                  </a:lnTo>
                  <a:lnTo>
                    <a:pt x="28101" y="25046"/>
                  </a:lnTo>
                  <a:lnTo>
                    <a:pt x="28017" y="25109"/>
                  </a:lnTo>
                  <a:lnTo>
                    <a:pt x="28038" y="25151"/>
                  </a:lnTo>
                  <a:lnTo>
                    <a:pt x="28248" y="25046"/>
                  </a:lnTo>
                  <a:lnTo>
                    <a:pt x="28248" y="24921"/>
                  </a:lnTo>
                  <a:lnTo>
                    <a:pt x="28352" y="24900"/>
                  </a:lnTo>
                  <a:lnTo>
                    <a:pt x="28415" y="24837"/>
                  </a:lnTo>
                  <a:lnTo>
                    <a:pt x="28520" y="24900"/>
                  </a:lnTo>
                  <a:lnTo>
                    <a:pt x="28582" y="24879"/>
                  </a:lnTo>
                  <a:lnTo>
                    <a:pt x="28624" y="24795"/>
                  </a:lnTo>
                  <a:lnTo>
                    <a:pt x="28687" y="24795"/>
                  </a:lnTo>
                  <a:lnTo>
                    <a:pt x="28708" y="24711"/>
                  </a:lnTo>
                  <a:lnTo>
                    <a:pt x="28771" y="24795"/>
                  </a:lnTo>
                  <a:lnTo>
                    <a:pt x="28854" y="24900"/>
                  </a:lnTo>
                  <a:lnTo>
                    <a:pt x="28896" y="24837"/>
                  </a:lnTo>
                  <a:lnTo>
                    <a:pt x="28938" y="24732"/>
                  </a:lnTo>
                  <a:lnTo>
                    <a:pt x="28980" y="24732"/>
                  </a:lnTo>
                  <a:lnTo>
                    <a:pt x="29001" y="24774"/>
                  </a:lnTo>
                  <a:lnTo>
                    <a:pt x="29085" y="24774"/>
                  </a:lnTo>
                  <a:lnTo>
                    <a:pt x="29105" y="24711"/>
                  </a:lnTo>
                  <a:lnTo>
                    <a:pt x="29231" y="24711"/>
                  </a:lnTo>
                  <a:lnTo>
                    <a:pt x="29294" y="24628"/>
                  </a:lnTo>
                  <a:lnTo>
                    <a:pt x="29357" y="24586"/>
                  </a:lnTo>
                  <a:lnTo>
                    <a:pt x="29377" y="24670"/>
                  </a:lnTo>
                  <a:lnTo>
                    <a:pt x="29398" y="24607"/>
                  </a:lnTo>
                  <a:lnTo>
                    <a:pt x="29482" y="24607"/>
                  </a:lnTo>
                  <a:lnTo>
                    <a:pt x="29566" y="24586"/>
                  </a:lnTo>
                  <a:lnTo>
                    <a:pt x="29524" y="24502"/>
                  </a:lnTo>
                  <a:lnTo>
                    <a:pt x="29587" y="24418"/>
                  </a:lnTo>
                  <a:lnTo>
                    <a:pt x="29608" y="24293"/>
                  </a:lnTo>
                  <a:lnTo>
                    <a:pt x="29566" y="24188"/>
                  </a:lnTo>
                  <a:lnTo>
                    <a:pt x="29566" y="24188"/>
                  </a:lnTo>
                  <a:lnTo>
                    <a:pt x="29608" y="24209"/>
                  </a:lnTo>
                  <a:lnTo>
                    <a:pt x="29670" y="24146"/>
                  </a:lnTo>
                  <a:lnTo>
                    <a:pt x="29796" y="24105"/>
                  </a:lnTo>
                  <a:lnTo>
                    <a:pt x="29817" y="24167"/>
                  </a:lnTo>
                  <a:lnTo>
                    <a:pt x="29921" y="24167"/>
                  </a:lnTo>
                  <a:lnTo>
                    <a:pt x="29942" y="24042"/>
                  </a:lnTo>
                  <a:lnTo>
                    <a:pt x="30005" y="24042"/>
                  </a:lnTo>
                  <a:lnTo>
                    <a:pt x="30026" y="23958"/>
                  </a:lnTo>
                  <a:lnTo>
                    <a:pt x="30089" y="23958"/>
                  </a:lnTo>
                  <a:lnTo>
                    <a:pt x="30089" y="23979"/>
                  </a:lnTo>
                  <a:lnTo>
                    <a:pt x="30110" y="23979"/>
                  </a:lnTo>
                  <a:lnTo>
                    <a:pt x="30193" y="23874"/>
                  </a:lnTo>
                  <a:lnTo>
                    <a:pt x="30256" y="23958"/>
                  </a:lnTo>
                  <a:lnTo>
                    <a:pt x="30256" y="23833"/>
                  </a:lnTo>
                  <a:lnTo>
                    <a:pt x="30340" y="23833"/>
                  </a:lnTo>
                  <a:lnTo>
                    <a:pt x="30361" y="23728"/>
                  </a:lnTo>
                  <a:lnTo>
                    <a:pt x="30277" y="23686"/>
                  </a:lnTo>
                  <a:lnTo>
                    <a:pt x="30193" y="23749"/>
                  </a:lnTo>
                  <a:lnTo>
                    <a:pt x="30047" y="23623"/>
                  </a:lnTo>
                  <a:lnTo>
                    <a:pt x="30235" y="23623"/>
                  </a:lnTo>
                  <a:lnTo>
                    <a:pt x="30340" y="23477"/>
                  </a:lnTo>
                  <a:lnTo>
                    <a:pt x="30361" y="23540"/>
                  </a:lnTo>
                  <a:lnTo>
                    <a:pt x="30445" y="23477"/>
                  </a:lnTo>
                  <a:lnTo>
                    <a:pt x="30612" y="23581"/>
                  </a:lnTo>
                  <a:lnTo>
                    <a:pt x="30633" y="23456"/>
                  </a:lnTo>
                  <a:lnTo>
                    <a:pt x="30549" y="23435"/>
                  </a:lnTo>
                  <a:lnTo>
                    <a:pt x="30507" y="23372"/>
                  </a:lnTo>
                  <a:lnTo>
                    <a:pt x="30528" y="23309"/>
                  </a:lnTo>
                  <a:lnTo>
                    <a:pt x="30633" y="23372"/>
                  </a:lnTo>
                  <a:lnTo>
                    <a:pt x="30717" y="23309"/>
                  </a:lnTo>
                  <a:lnTo>
                    <a:pt x="30675" y="23268"/>
                  </a:lnTo>
                  <a:lnTo>
                    <a:pt x="30612" y="23268"/>
                  </a:lnTo>
                  <a:lnTo>
                    <a:pt x="30612" y="23163"/>
                  </a:lnTo>
                  <a:lnTo>
                    <a:pt x="30528" y="23121"/>
                  </a:lnTo>
                  <a:lnTo>
                    <a:pt x="30612" y="23100"/>
                  </a:lnTo>
                  <a:lnTo>
                    <a:pt x="30654" y="23142"/>
                  </a:lnTo>
                  <a:lnTo>
                    <a:pt x="30717" y="23142"/>
                  </a:lnTo>
                  <a:lnTo>
                    <a:pt x="30758" y="23205"/>
                  </a:lnTo>
                  <a:lnTo>
                    <a:pt x="30758" y="23121"/>
                  </a:lnTo>
                  <a:lnTo>
                    <a:pt x="30654" y="23037"/>
                  </a:lnTo>
                  <a:lnTo>
                    <a:pt x="30654" y="22933"/>
                  </a:lnTo>
                  <a:lnTo>
                    <a:pt x="30737" y="22933"/>
                  </a:lnTo>
                  <a:lnTo>
                    <a:pt x="30758" y="22891"/>
                  </a:lnTo>
                  <a:lnTo>
                    <a:pt x="30863" y="22954"/>
                  </a:lnTo>
                  <a:lnTo>
                    <a:pt x="30863" y="23037"/>
                  </a:lnTo>
                  <a:lnTo>
                    <a:pt x="30926" y="23037"/>
                  </a:lnTo>
                  <a:lnTo>
                    <a:pt x="30968" y="23121"/>
                  </a:lnTo>
                  <a:lnTo>
                    <a:pt x="30989" y="22996"/>
                  </a:lnTo>
                  <a:lnTo>
                    <a:pt x="30947" y="22912"/>
                  </a:lnTo>
                  <a:lnTo>
                    <a:pt x="30884" y="22912"/>
                  </a:lnTo>
                  <a:lnTo>
                    <a:pt x="30863" y="22828"/>
                  </a:lnTo>
                  <a:lnTo>
                    <a:pt x="30947" y="22828"/>
                  </a:lnTo>
                  <a:lnTo>
                    <a:pt x="30947" y="22745"/>
                  </a:lnTo>
                  <a:lnTo>
                    <a:pt x="30863" y="22724"/>
                  </a:lnTo>
                  <a:lnTo>
                    <a:pt x="30989" y="22598"/>
                  </a:lnTo>
                  <a:lnTo>
                    <a:pt x="30926" y="22535"/>
                  </a:lnTo>
                  <a:lnTo>
                    <a:pt x="30842" y="22535"/>
                  </a:lnTo>
                  <a:lnTo>
                    <a:pt x="30779" y="22598"/>
                  </a:lnTo>
                  <a:lnTo>
                    <a:pt x="30800" y="22493"/>
                  </a:lnTo>
                  <a:lnTo>
                    <a:pt x="30947" y="22410"/>
                  </a:lnTo>
                  <a:lnTo>
                    <a:pt x="31135" y="22326"/>
                  </a:lnTo>
                  <a:lnTo>
                    <a:pt x="31072" y="22263"/>
                  </a:lnTo>
                  <a:lnTo>
                    <a:pt x="30989" y="22326"/>
                  </a:lnTo>
                  <a:lnTo>
                    <a:pt x="30863" y="22201"/>
                  </a:lnTo>
                  <a:lnTo>
                    <a:pt x="30968" y="22201"/>
                  </a:lnTo>
                  <a:lnTo>
                    <a:pt x="30884" y="22096"/>
                  </a:lnTo>
                  <a:lnTo>
                    <a:pt x="30800" y="22096"/>
                  </a:lnTo>
                  <a:lnTo>
                    <a:pt x="30863" y="22054"/>
                  </a:lnTo>
                  <a:lnTo>
                    <a:pt x="30800" y="21991"/>
                  </a:lnTo>
                  <a:lnTo>
                    <a:pt x="30884" y="21991"/>
                  </a:lnTo>
                  <a:lnTo>
                    <a:pt x="30926" y="21908"/>
                  </a:lnTo>
                  <a:lnTo>
                    <a:pt x="31030" y="21908"/>
                  </a:lnTo>
                  <a:lnTo>
                    <a:pt x="30989" y="22012"/>
                  </a:lnTo>
                  <a:lnTo>
                    <a:pt x="31072" y="22012"/>
                  </a:lnTo>
                  <a:lnTo>
                    <a:pt x="31240" y="21866"/>
                  </a:lnTo>
                  <a:lnTo>
                    <a:pt x="31240" y="21782"/>
                  </a:lnTo>
                  <a:lnTo>
                    <a:pt x="31365" y="21803"/>
                  </a:lnTo>
                  <a:lnTo>
                    <a:pt x="31281" y="21698"/>
                  </a:lnTo>
                  <a:lnTo>
                    <a:pt x="31198" y="21698"/>
                  </a:lnTo>
                  <a:lnTo>
                    <a:pt x="31240" y="21594"/>
                  </a:lnTo>
                  <a:lnTo>
                    <a:pt x="31302" y="21677"/>
                  </a:lnTo>
                  <a:lnTo>
                    <a:pt x="31386" y="21636"/>
                  </a:lnTo>
                  <a:lnTo>
                    <a:pt x="31386" y="21531"/>
                  </a:lnTo>
                  <a:lnTo>
                    <a:pt x="31449" y="21489"/>
                  </a:lnTo>
                  <a:lnTo>
                    <a:pt x="31386" y="21426"/>
                  </a:lnTo>
                  <a:lnTo>
                    <a:pt x="31386" y="21343"/>
                  </a:lnTo>
                  <a:lnTo>
                    <a:pt x="31470" y="21322"/>
                  </a:lnTo>
                  <a:lnTo>
                    <a:pt x="31407" y="21238"/>
                  </a:lnTo>
                  <a:lnTo>
                    <a:pt x="31407" y="21175"/>
                  </a:lnTo>
                  <a:lnTo>
                    <a:pt x="31302" y="21112"/>
                  </a:lnTo>
                  <a:lnTo>
                    <a:pt x="31470" y="21154"/>
                  </a:lnTo>
                  <a:lnTo>
                    <a:pt x="31512" y="21112"/>
                  </a:lnTo>
                  <a:lnTo>
                    <a:pt x="31616" y="20903"/>
                  </a:lnTo>
                  <a:lnTo>
                    <a:pt x="31700" y="20903"/>
                  </a:lnTo>
                  <a:lnTo>
                    <a:pt x="31721" y="20966"/>
                  </a:lnTo>
                  <a:lnTo>
                    <a:pt x="31763" y="21029"/>
                  </a:lnTo>
                  <a:lnTo>
                    <a:pt x="31784" y="20924"/>
                  </a:lnTo>
                  <a:lnTo>
                    <a:pt x="31846" y="20861"/>
                  </a:lnTo>
                  <a:lnTo>
                    <a:pt x="31805" y="20736"/>
                  </a:lnTo>
                  <a:lnTo>
                    <a:pt x="31679" y="20736"/>
                  </a:lnTo>
                  <a:lnTo>
                    <a:pt x="31616" y="20694"/>
                  </a:lnTo>
                  <a:lnTo>
                    <a:pt x="31679" y="20652"/>
                  </a:lnTo>
                  <a:lnTo>
                    <a:pt x="31763" y="20652"/>
                  </a:lnTo>
                  <a:lnTo>
                    <a:pt x="31826" y="20610"/>
                  </a:lnTo>
                  <a:lnTo>
                    <a:pt x="31784" y="20548"/>
                  </a:lnTo>
                  <a:lnTo>
                    <a:pt x="31700" y="20506"/>
                  </a:lnTo>
                  <a:lnTo>
                    <a:pt x="31784" y="20443"/>
                  </a:lnTo>
                  <a:lnTo>
                    <a:pt x="31826" y="20443"/>
                  </a:lnTo>
                  <a:lnTo>
                    <a:pt x="31826" y="20401"/>
                  </a:lnTo>
                  <a:lnTo>
                    <a:pt x="31784" y="20338"/>
                  </a:lnTo>
                  <a:lnTo>
                    <a:pt x="31574" y="20338"/>
                  </a:lnTo>
                  <a:lnTo>
                    <a:pt x="31595" y="20296"/>
                  </a:lnTo>
                  <a:lnTo>
                    <a:pt x="31721" y="20192"/>
                  </a:lnTo>
                  <a:lnTo>
                    <a:pt x="31826" y="20213"/>
                  </a:lnTo>
                  <a:lnTo>
                    <a:pt x="31846" y="20192"/>
                  </a:lnTo>
                  <a:lnTo>
                    <a:pt x="31888" y="20129"/>
                  </a:lnTo>
                  <a:lnTo>
                    <a:pt x="31930" y="20192"/>
                  </a:lnTo>
                  <a:lnTo>
                    <a:pt x="31972" y="20213"/>
                  </a:lnTo>
                  <a:lnTo>
                    <a:pt x="32014" y="20171"/>
                  </a:lnTo>
                  <a:lnTo>
                    <a:pt x="31993" y="20087"/>
                  </a:lnTo>
                  <a:lnTo>
                    <a:pt x="31972" y="19920"/>
                  </a:lnTo>
                  <a:lnTo>
                    <a:pt x="31909" y="19878"/>
                  </a:lnTo>
                  <a:lnTo>
                    <a:pt x="31826" y="19962"/>
                  </a:lnTo>
                  <a:lnTo>
                    <a:pt x="31846" y="19983"/>
                  </a:lnTo>
                  <a:lnTo>
                    <a:pt x="31846" y="20024"/>
                  </a:lnTo>
                  <a:lnTo>
                    <a:pt x="31763" y="20004"/>
                  </a:lnTo>
                  <a:lnTo>
                    <a:pt x="31595" y="20129"/>
                  </a:lnTo>
                  <a:lnTo>
                    <a:pt x="31512" y="20108"/>
                  </a:lnTo>
                  <a:lnTo>
                    <a:pt x="31512" y="20004"/>
                  </a:lnTo>
                  <a:lnTo>
                    <a:pt x="31679" y="19983"/>
                  </a:lnTo>
                  <a:lnTo>
                    <a:pt x="31930" y="19752"/>
                  </a:lnTo>
                  <a:lnTo>
                    <a:pt x="31909" y="19711"/>
                  </a:lnTo>
                  <a:lnTo>
                    <a:pt x="31805" y="19711"/>
                  </a:lnTo>
                  <a:lnTo>
                    <a:pt x="31763" y="19648"/>
                  </a:lnTo>
                  <a:lnTo>
                    <a:pt x="31721" y="19690"/>
                  </a:lnTo>
                  <a:lnTo>
                    <a:pt x="31553" y="19460"/>
                  </a:lnTo>
                  <a:lnTo>
                    <a:pt x="31386" y="19439"/>
                  </a:lnTo>
                  <a:lnTo>
                    <a:pt x="31240" y="19585"/>
                  </a:lnTo>
                  <a:lnTo>
                    <a:pt x="31135" y="19564"/>
                  </a:lnTo>
                  <a:lnTo>
                    <a:pt x="31030" y="19397"/>
                  </a:lnTo>
                  <a:lnTo>
                    <a:pt x="30884" y="19439"/>
                  </a:lnTo>
                  <a:lnTo>
                    <a:pt x="30779" y="19501"/>
                  </a:lnTo>
                  <a:lnTo>
                    <a:pt x="30737" y="19606"/>
                  </a:lnTo>
                  <a:lnTo>
                    <a:pt x="30758" y="19480"/>
                  </a:lnTo>
                  <a:lnTo>
                    <a:pt x="30884" y="19376"/>
                  </a:lnTo>
                  <a:lnTo>
                    <a:pt x="30968" y="19376"/>
                  </a:lnTo>
                  <a:lnTo>
                    <a:pt x="31051" y="19334"/>
                  </a:lnTo>
                  <a:lnTo>
                    <a:pt x="31177" y="19376"/>
                  </a:lnTo>
                  <a:lnTo>
                    <a:pt x="31281" y="19355"/>
                  </a:lnTo>
                  <a:lnTo>
                    <a:pt x="31281" y="19250"/>
                  </a:lnTo>
                  <a:lnTo>
                    <a:pt x="31323" y="19188"/>
                  </a:lnTo>
                  <a:lnTo>
                    <a:pt x="31407" y="19188"/>
                  </a:lnTo>
                  <a:lnTo>
                    <a:pt x="31553" y="19041"/>
                  </a:lnTo>
                  <a:lnTo>
                    <a:pt x="31700" y="19020"/>
                  </a:lnTo>
                  <a:lnTo>
                    <a:pt x="31700" y="18936"/>
                  </a:lnTo>
                  <a:lnTo>
                    <a:pt x="31574" y="18727"/>
                  </a:lnTo>
                  <a:lnTo>
                    <a:pt x="31281" y="18539"/>
                  </a:lnTo>
                  <a:lnTo>
                    <a:pt x="31072" y="18413"/>
                  </a:lnTo>
                  <a:lnTo>
                    <a:pt x="30842" y="18204"/>
                  </a:lnTo>
                  <a:lnTo>
                    <a:pt x="30737" y="18204"/>
                  </a:lnTo>
                  <a:lnTo>
                    <a:pt x="30549" y="18330"/>
                  </a:lnTo>
                  <a:lnTo>
                    <a:pt x="30445" y="18309"/>
                  </a:lnTo>
                  <a:lnTo>
                    <a:pt x="30319" y="18183"/>
                  </a:lnTo>
                  <a:lnTo>
                    <a:pt x="30319" y="18099"/>
                  </a:lnTo>
                  <a:lnTo>
                    <a:pt x="30235" y="18079"/>
                  </a:lnTo>
                  <a:lnTo>
                    <a:pt x="30110" y="18120"/>
                  </a:lnTo>
                  <a:lnTo>
                    <a:pt x="29984" y="18120"/>
                  </a:lnTo>
                  <a:lnTo>
                    <a:pt x="29838" y="18141"/>
                  </a:lnTo>
                  <a:lnTo>
                    <a:pt x="29691" y="18351"/>
                  </a:lnTo>
                  <a:lnTo>
                    <a:pt x="29817" y="18099"/>
                  </a:lnTo>
                  <a:lnTo>
                    <a:pt x="29921" y="18037"/>
                  </a:lnTo>
                  <a:lnTo>
                    <a:pt x="29984" y="18079"/>
                  </a:lnTo>
                  <a:lnTo>
                    <a:pt x="30047" y="18079"/>
                  </a:lnTo>
                  <a:lnTo>
                    <a:pt x="30089" y="18016"/>
                  </a:lnTo>
                  <a:lnTo>
                    <a:pt x="30193" y="18079"/>
                  </a:lnTo>
                  <a:lnTo>
                    <a:pt x="30340" y="17995"/>
                  </a:lnTo>
                  <a:lnTo>
                    <a:pt x="30403" y="18183"/>
                  </a:lnTo>
                  <a:lnTo>
                    <a:pt x="30465" y="18225"/>
                  </a:lnTo>
                  <a:lnTo>
                    <a:pt x="30570" y="18225"/>
                  </a:lnTo>
                  <a:lnTo>
                    <a:pt x="30654" y="18120"/>
                  </a:lnTo>
                  <a:lnTo>
                    <a:pt x="30842" y="18141"/>
                  </a:lnTo>
                  <a:lnTo>
                    <a:pt x="30968" y="18246"/>
                  </a:lnTo>
                  <a:lnTo>
                    <a:pt x="31051" y="18246"/>
                  </a:lnTo>
                  <a:lnTo>
                    <a:pt x="31177" y="18351"/>
                  </a:lnTo>
                  <a:lnTo>
                    <a:pt x="31323" y="18288"/>
                  </a:lnTo>
                  <a:lnTo>
                    <a:pt x="31574" y="18351"/>
                  </a:lnTo>
                  <a:lnTo>
                    <a:pt x="31658" y="18330"/>
                  </a:lnTo>
                  <a:lnTo>
                    <a:pt x="31553" y="18141"/>
                  </a:lnTo>
                  <a:lnTo>
                    <a:pt x="31491" y="18120"/>
                  </a:lnTo>
                  <a:lnTo>
                    <a:pt x="31323" y="17974"/>
                  </a:lnTo>
                  <a:lnTo>
                    <a:pt x="31323" y="17911"/>
                  </a:lnTo>
                  <a:lnTo>
                    <a:pt x="31281" y="17869"/>
                  </a:lnTo>
                  <a:lnTo>
                    <a:pt x="31177" y="17890"/>
                  </a:lnTo>
                  <a:lnTo>
                    <a:pt x="31051" y="17827"/>
                  </a:lnTo>
                  <a:lnTo>
                    <a:pt x="30884" y="17597"/>
                  </a:lnTo>
                  <a:lnTo>
                    <a:pt x="30884" y="17451"/>
                  </a:lnTo>
                  <a:lnTo>
                    <a:pt x="30675" y="17283"/>
                  </a:lnTo>
                  <a:lnTo>
                    <a:pt x="30675" y="17095"/>
                  </a:lnTo>
                  <a:lnTo>
                    <a:pt x="30549" y="17074"/>
                  </a:lnTo>
                  <a:lnTo>
                    <a:pt x="30612" y="16949"/>
                  </a:lnTo>
                  <a:lnTo>
                    <a:pt x="30570" y="16928"/>
                  </a:lnTo>
                  <a:lnTo>
                    <a:pt x="30403" y="16572"/>
                  </a:lnTo>
                  <a:lnTo>
                    <a:pt x="30089" y="16405"/>
                  </a:lnTo>
                  <a:lnTo>
                    <a:pt x="30005" y="16447"/>
                  </a:lnTo>
                  <a:lnTo>
                    <a:pt x="30005" y="16363"/>
                  </a:lnTo>
                  <a:lnTo>
                    <a:pt x="29712" y="16237"/>
                  </a:lnTo>
                  <a:lnTo>
                    <a:pt x="29670" y="16237"/>
                  </a:lnTo>
                  <a:lnTo>
                    <a:pt x="29670" y="15944"/>
                  </a:lnTo>
                  <a:lnTo>
                    <a:pt x="29712" y="15735"/>
                  </a:lnTo>
                  <a:lnTo>
                    <a:pt x="29670" y="15610"/>
                  </a:lnTo>
                  <a:lnTo>
                    <a:pt x="29691" y="15463"/>
                  </a:lnTo>
                  <a:lnTo>
                    <a:pt x="29712" y="15484"/>
                  </a:lnTo>
                  <a:lnTo>
                    <a:pt x="29817" y="15463"/>
                  </a:lnTo>
                  <a:lnTo>
                    <a:pt x="29921" y="15296"/>
                  </a:lnTo>
                  <a:lnTo>
                    <a:pt x="29984" y="15317"/>
                  </a:lnTo>
                  <a:lnTo>
                    <a:pt x="30089" y="15191"/>
                  </a:lnTo>
                  <a:lnTo>
                    <a:pt x="29984" y="15149"/>
                  </a:lnTo>
                  <a:lnTo>
                    <a:pt x="29921" y="15066"/>
                  </a:lnTo>
                  <a:lnTo>
                    <a:pt x="30005" y="14961"/>
                  </a:lnTo>
                  <a:lnTo>
                    <a:pt x="30193" y="14982"/>
                  </a:lnTo>
                  <a:lnTo>
                    <a:pt x="30193" y="14856"/>
                  </a:lnTo>
                  <a:lnTo>
                    <a:pt x="30319" y="14835"/>
                  </a:lnTo>
                  <a:lnTo>
                    <a:pt x="30319" y="14731"/>
                  </a:lnTo>
                  <a:lnTo>
                    <a:pt x="30193" y="14647"/>
                  </a:lnTo>
                  <a:lnTo>
                    <a:pt x="30319" y="14647"/>
                  </a:lnTo>
                  <a:lnTo>
                    <a:pt x="30424" y="14689"/>
                  </a:lnTo>
                  <a:lnTo>
                    <a:pt x="30445" y="14647"/>
                  </a:lnTo>
                  <a:lnTo>
                    <a:pt x="30549" y="14647"/>
                  </a:lnTo>
                  <a:lnTo>
                    <a:pt x="30654" y="14563"/>
                  </a:lnTo>
                  <a:lnTo>
                    <a:pt x="30717" y="14563"/>
                  </a:lnTo>
                  <a:lnTo>
                    <a:pt x="30842" y="14375"/>
                  </a:lnTo>
                  <a:lnTo>
                    <a:pt x="30884" y="14459"/>
                  </a:lnTo>
                  <a:lnTo>
                    <a:pt x="30947" y="14417"/>
                  </a:lnTo>
                  <a:lnTo>
                    <a:pt x="30947" y="14459"/>
                  </a:lnTo>
                  <a:lnTo>
                    <a:pt x="31093" y="14563"/>
                  </a:lnTo>
                  <a:lnTo>
                    <a:pt x="31240" y="14438"/>
                  </a:lnTo>
                  <a:lnTo>
                    <a:pt x="31240" y="14375"/>
                  </a:lnTo>
                  <a:lnTo>
                    <a:pt x="31156" y="14354"/>
                  </a:lnTo>
                  <a:lnTo>
                    <a:pt x="31135" y="14250"/>
                  </a:lnTo>
                  <a:lnTo>
                    <a:pt x="31198" y="14208"/>
                  </a:lnTo>
                  <a:lnTo>
                    <a:pt x="31261" y="14208"/>
                  </a:lnTo>
                  <a:lnTo>
                    <a:pt x="31177" y="14061"/>
                  </a:lnTo>
                  <a:lnTo>
                    <a:pt x="31177" y="13998"/>
                  </a:lnTo>
                  <a:lnTo>
                    <a:pt x="31302" y="13957"/>
                  </a:lnTo>
                  <a:lnTo>
                    <a:pt x="31240" y="13936"/>
                  </a:lnTo>
                  <a:lnTo>
                    <a:pt x="31093" y="13957"/>
                  </a:lnTo>
                  <a:lnTo>
                    <a:pt x="30947" y="13957"/>
                  </a:lnTo>
                  <a:lnTo>
                    <a:pt x="30947" y="13915"/>
                  </a:lnTo>
                  <a:lnTo>
                    <a:pt x="30800" y="13915"/>
                  </a:lnTo>
                  <a:lnTo>
                    <a:pt x="30758" y="13957"/>
                  </a:lnTo>
                  <a:lnTo>
                    <a:pt x="30403" y="13998"/>
                  </a:lnTo>
                  <a:lnTo>
                    <a:pt x="30319" y="13915"/>
                  </a:lnTo>
                  <a:lnTo>
                    <a:pt x="30256" y="13894"/>
                  </a:lnTo>
                  <a:lnTo>
                    <a:pt x="30193" y="13789"/>
                  </a:lnTo>
                  <a:lnTo>
                    <a:pt x="30131" y="13747"/>
                  </a:lnTo>
                  <a:lnTo>
                    <a:pt x="30089" y="13706"/>
                  </a:lnTo>
                  <a:lnTo>
                    <a:pt x="29817" y="13831"/>
                  </a:lnTo>
                  <a:lnTo>
                    <a:pt x="29691" y="13831"/>
                  </a:lnTo>
                  <a:lnTo>
                    <a:pt x="29733" y="13894"/>
                  </a:lnTo>
                  <a:lnTo>
                    <a:pt x="29733" y="13998"/>
                  </a:lnTo>
                  <a:lnTo>
                    <a:pt x="29670" y="14040"/>
                  </a:lnTo>
                  <a:lnTo>
                    <a:pt x="29503" y="14103"/>
                  </a:lnTo>
                  <a:lnTo>
                    <a:pt x="29524" y="14124"/>
                  </a:lnTo>
                  <a:lnTo>
                    <a:pt x="29587" y="14208"/>
                  </a:lnTo>
                  <a:lnTo>
                    <a:pt x="29524" y="14312"/>
                  </a:lnTo>
                  <a:lnTo>
                    <a:pt x="29482" y="14354"/>
                  </a:lnTo>
                  <a:lnTo>
                    <a:pt x="29357" y="14312"/>
                  </a:lnTo>
                  <a:lnTo>
                    <a:pt x="29231" y="14375"/>
                  </a:lnTo>
                  <a:lnTo>
                    <a:pt x="29085" y="14354"/>
                  </a:lnTo>
                  <a:lnTo>
                    <a:pt x="28938" y="14061"/>
                  </a:lnTo>
                  <a:lnTo>
                    <a:pt x="28938" y="13915"/>
                  </a:lnTo>
                  <a:lnTo>
                    <a:pt x="28896" y="13810"/>
                  </a:lnTo>
                  <a:lnTo>
                    <a:pt x="28750" y="13810"/>
                  </a:lnTo>
                  <a:lnTo>
                    <a:pt x="28687" y="13831"/>
                  </a:lnTo>
                  <a:lnTo>
                    <a:pt x="28687" y="13789"/>
                  </a:lnTo>
                  <a:lnTo>
                    <a:pt x="28624" y="13789"/>
                  </a:lnTo>
                  <a:lnTo>
                    <a:pt x="28561" y="13852"/>
                  </a:lnTo>
                  <a:lnTo>
                    <a:pt x="28540" y="13789"/>
                  </a:lnTo>
                  <a:lnTo>
                    <a:pt x="28540" y="13831"/>
                  </a:lnTo>
                  <a:lnTo>
                    <a:pt x="28436" y="13706"/>
                  </a:lnTo>
                  <a:lnTo>
                    <a:pt x="28436" y="13622"/>
                  </a:lnTo>
                  <a:lnTo>
                    <a:pt x="28227" y="13496"/>
                  </a:lnTo>
                  <a:lnTo>
                    <a:pt x="28122" y="13413"/>
                  </a:lnTo>
                  <a:lnTo>
                    <a:pt x="28101" y="13287"/>
                  </a:lnTo>
                  <a:lnTo>
                    <a:pt x="28038" y="13162"/>
                  </a:lnTo>
                  <a:lnTo>
                    <a:pt x="28101" y="13099"/>
                  </a:lnTo>
                  <a:lnTo>
                    <a:pt x="28101" y="13057"/>
                  </a:lnTo>
                  <a:lnTo>
                    <a:pt x="28101" y="12994"/>
                  </a:lnTo>
                  <a:lnTo>
                    <a:pt x="28122" y="12869"/>
                  </a:lnTo>
                  <a:lnTo>
                    <a:pt x="28164" y="12806"/>
                  </a:lnTo>
                  <a:lnTo>
                    <a:pt x="28185" y="12764"/>
                  </a:lnTo>
                  <a:lnTo>
                    <a:pt x="28415" y="12848"/>
                  </a:lnTo>
                  <a:lnTo>
                    <a:pt x="28750" y="12848"/>
                  </a:lnTo>
                  <a:lnTo>
                    <a:pt x="28792" y="12701"/>
                  </a:lnTo>
                  <a:lnTo>
                    <a:pt x="28771" y="12659"/>
                  </a:lnTo>
                  <a:lnTo>
                    <a:pt x="28854" y="12659"/>
                  </a:lnTo>
                  <a:lnTo>
                    <a:pt x="28833" y="12492"/>
                  </a:lnTo>
                  <a:lnTo>
                    <a:pt x="28792" y="12471"/>
                  </a:lnTo>
                  <a:lnTo>
                    <a:pt x="28854" y="12429"/>
                  </a:lnTo>
                  <a:lnTo>
                    <a:pt x="28896" y="12136"/>
                  </a:lnTo>
                  <a:lnTo>
                    <a:pt x="29105" y="12011"/>
                  </a:lnTo>
                  <a:lnTo>
                    <a:pt x="29210" y="12011"/>
                  </a:lnTo>
                  <a:lnTo>
                    <a:pt x="29315" y="11843"/>
                  </a:lnTo>
                  <a:lnTo>
                    <a:pt x="29377" y="11843"/>
                  </a:lnTo>
                  <a:lnTo>
                    <a:pt x="29398" y="11613"/>
                  </a:lnTo>
                  <a:lnTo>
                    <a:pt x="29503" y="11488"/>
                  </a:lnTo>
                  <a:lnTo>
                    <a:pt x="29524" y="11341"/>
                  </a:lnTo>
                  <a:lnTo>
                    <a:pt x="29587" y="11320"/>
                  </a:lnTo>
                  <a:lnTo>
                    <a:pt x="29670" y="11195"/>
                  </a:lnTo>
                  <a:lnTo>
                    <a:pt x="29796" y="11195"/>
                  </a:lnTo>
                  <a:lnTo>
                    <a:pt x="29838" y="11216"/>
                  </a:lnTo>
                  <a:lnTo>
                    <a:pt x="29942" y="11216"/>
                  </a:lnTo>
                  <a:lnTo>
                    <a:pt x="29984" y="11111"/>
                  </a:lnTo>
                  <a:lnTo>
                    <a:pt x="30152" y="11320"/>
                  </a:lnTo>
                  <a:lnTo>
                    <a:pt x="30424" y="11488"/>
                  </a:lnTo>
                  <a:lnTo>
                    <a:pt x="30424" y="11592"/>
                  </a:lnTo>
                  <a:lnTo>
                    <a:pt x="30361" y="11613"/>
                  </a:lnTo>
                  <a:lnTo>
                    <a:pt x="30340" y="11697"/>
                  </a:lnTo>
                  <a:lnTo>
                    <a:pt x="30214" y="11843"/>
                  </a:lnTo>
                  <a:lnTo>
                    <a:pt x="30193" y="12011"/>
                  </a:lnTo>
                  <a:lnTo>
                    <a:pt x="30089" y="12011"/>
                  </a:lnTo>
                  <a:lnTo>
                    <a:pt x="30110" y="12032"/>
                  </a:lnTo>
                  <a:lnTo>
                    <a:pt x="30089" y="12178"/>
                  </a:lnTo>
                  <a:lnTo>
                    <a:pt x="30214" y="12325"/>
                  </a:lnTo>
                  <a:lnTo>
                    <a:pt x="30193" y="12387"/>
                  </a:lnTo>
                  <a:lnTo>
                    <a:pt x="30131" y="12429"/>
                  </a:lnTo>
                  <a:lnTo>
                    <a:pt x="30131" y="12471"/>
                  </a:lnTo>
                  <a:lnTo>
                    <a:pt x="30193" y="12555"/>
                  </a:lnTo>
                  <a:lnTo>
                    <a:pt x="30319" y="12492"/>
                  </a:lnTo>
                  <a:lnTo>
                    <a:pt x="30445" y="12387"/>
                  </a:lnTo>
                  <a:lnTo>
                    <a:pt x="30403" y="12492"/>
                  </a:lnTo>
                  <a:lnTo>
                    <a:pt x="30277" y="12576"/>
                  </a:lnTo>
                  <a:lnTo>
                    <a:pt x="30319" y="12638"/>
                  </a:lnTo>
                  <a:lnTo>
                    <a:pt x="30361" y="12659"/>
                  </a:lnTo>
                  <a:lnTo>
                    <a:pt x="30361" y="12701"/>
                  </a:lnTo>
                  <a:lnTo>
                    <a:pt x="30319" y="12743"/>
                  </a:lnTo>
                  <a:lnTo>
                    <a:pt x="30193" y="12743"/>
                  </a:lnTo>
                  <a:lnTo>
                    <a:pt x="30131" y="12806"/>
                  </a:lnTo>
                  <a:lnTo>
                    <a:pt x="30026" y="12806"/>
                  </a:lnTo>
                  <a:lnTo>
                    <a:pt x="29984" y="12890"/>
                  </a:lnTo>
                  <a:lnTo>
                    <a:pt x="30089" y="12973"/>
                  </a:lnTo>
                  <a:lnTo>
                    <a:pt x="30089" y="13057"/>
                  </a:lnTo>
                  <a:lnTo>
                    <a:pt x="30152" y="13057"/>
                  </a:lnTo>
                  <a:lnTo>
                    <a:pt x="30235" y="12952"/>
                  </a:lnTo>
                  <a:lnTo>
                    <a:pt x="30277" y="12952"/>
                  </a:lnTo>
                  <a:lnTo>
                    <a:pt x="30403" y="12806"/>
                  </a:lnTo>
                  <a:lnTo>
                    <a:pt x="30549" y="12743"/>
                  </a:lnTo>
                  <a:lnTo>
                    <a:pt x="30570" y="12701"/>
                  </a:lnTo>
                  <a:lnTo>
                    <a:pt x="30528" y="12576"/>
                  </a:lnTo>
                  <a:lnTo>
                    <a:pt x="30654" y="12471"/>
                  </a:lnTo>
                  <a:lnTo>
                    <a:pt x="30926" y="12283"/>
                  </a:lnTo>
                  <a:lnTo>
                    <a:pt x="30989" y="12283"/>
                  </a:lnTo>
                  <a:lnTo>
                    <a:pt x="31030" y="12178"/>
                  </a:lnTo>
                  <a:lnTo>
                    <a:pt x="31156" y="12178"/>
                  </a:lnTo>
                  <a:lnTo>
                    <a:pt x="31302" y="12053"/>
                  </a:lnTo>
                  <a:lnTo>
                    <a:pt x="31365" y="12115"/>
                  </a:lnTo>
                  <a:lnTo>
                    <a:pt x="31407" y="12115"/>
                  </a:lnTo>
                  <a:lnTo>
                    <a:pt x="31553" y="12073"/>
                  </a:lnTo>
                  <a:lnTo>
                    <a:pt x="31721" y="11906"/>
                  </a:lnTo>
                  <a:lnTo>
                    <a:pt x="31763" y="12011"/>
                  </a:lnTo>
                  <a:lnTo>
                    <a:pt x="31763" y="11655"/>
                  </a:lnTo>
                  <a:lnTo>
                    <a:pt x="31909" y="11550"/>
                  </a:lnTo>
                  <a:lnTo>
                    <a:pt x="31972" y="11404"/>
                  </a:lnTo>
                  <a:lnTo>
                    <a:pt x="31972" y="11299"/>
                  </a:lnTo>
                  <a:lnTo>
                    <a:pt x="32118" y="11195"/>
                  </a:lnTo>
                  <a:lnTo>
                    <a:pt x="32223" y="11006"/>
                  </a:lnTo>
                  <a:lnTo>
                    <a:pt x="32328" y="10965"/>
                  </a:lnTo>
                  <a:lnTo>
                    <a:pt x="32411" y="10672"/>
                  </a:lnTo>
                  <a:lnTo>
                    <a:pt x="32453" y="10567"/>
                  </a:lnTo>
                  <a:lnTo>
                    <a:pt x="32453" y="10504"/>
                  </a:lnTo>
                  <a:lnTo>
                    <a:pt x="32453" y="10337"/>
                  </a:lnTo>
                  <a:lnTo>
                    <a:pt x="32600" y="10190"/>
                  </a:lnTo>
                  <a:lnTo>
                    <a:pt x="32704" y="10358"/>
                  </a:lnTo>
                  <a:lnTo>
                    <a:pt x="32767" y="10400"/>
                  </a:lnTo>
                  <a:lnTo>
                    <a:pt x="32851" y="10483"/>
                  </a:lnTo>
                  <a:lnTo>
                    <a:pt x="32955" y="10441"/>
                  </a:lnTo>
                  <a:lnTo>
                    <a:pt x="33081" y="10483"/>
                  </a:lnTo>
                  <a:lnTo>
                    <a:pt x="33332" y="10462"/>
                  </a:lnTo>
                  <a:lnTo>
                    <a:pt x="33478" y="10483"/>
                  </a:lnTo>
                  <a:lnTo>
                    <a:pt x="33541" y="10337"/>
                  </a:lnTo>
                  <a:lnTo>
                    <a:pt x="33541" y="10253"/>
                  </a:lnTo>
                  <a:lnTo>
                    <a:pt x="33395" y="10128"/>
                  </a:lnTo>
                  <a:lnTo>
                    <a:pt x="33290" y="10044"/>
                  </a:lnTo>
                  <a:lnTo>
                    <a:pt x="33374" y="9960"/>
                  </a:lnTo>
                  <a:lnTo>
                    <a:pt x="33499" y="9960"/>
                  </a:lnTo>
                  <a:lnTo>
                    <a:pt x="33750" y="9772"/>
                  </a:lnTo>
                  <a:lnTo>
                    <a:pt x="33750" y="9646"/>
                  </a:lnTo>
                  <a:lnTo>
                    <a:pt x="33855" y="9521"/>
                  </a:lnTo>
                  <a:lnTo>
                    <a:pt x="33939" y="9521"/>
                  </a:lnTo>
                  <a:lnTo>
                    <a:pt x="34002" y="9416"/>
                  </a:lnTo>
                  <a:lnTo>
                    <a:pt x="33939" y="9312"/>
                  </a:lnTo>
                  <a:lnTo>
                    <a:pt x="33939" y="9207"/>
                  </a:lnTo>
                  <a:lnTo>
                    <a:pt x="33939" y="9081"/>
                  </a:lnTo>
                  <a:lnTo>
                    <a:pt x="34022" y="9040"/>
                  </a:lnTo>
                  <a:lnTo>
                    <a:pt x="34127" y="9123"/>
                  </a:lnTo>
                  <a:lnTo>
                    <a:pt x="34127" y="9228"/>
                  </a:lnTo>
                  <a:lnTo>
                    <a:pt x="34190" y="9312"/>
                  </a:lnTo>
                  <a:lnTo>
                    <a:pt x="34378" y="9332"/>
                  </a:lnTo>
                  <a:lnTo>
                    <a:pt x="34399" y="9395"/>
                  </a:lnTo>
                  <a:lnTo>
                    <a:pt x="34399" y="9353"/>
                  </a:lnTo>
                  <a:lnTo>
                    <a:pt x="34399" y="9291"/>
                  </a:lnTo>
                  <a:lnTo>
                    <a:pt x="34378" y="9249"/>
                  </a:lnTo>
                  <a:lnTo>
                    <a:pt x="34336" y="9144"/>
                  </a:lnTo>
                  <a:lnTo>
                    <a:pt x="34336" y="9123"/>
                  </a:lnTo>
                  <a:lnTo>
                    <a:pt x="34420" y="9081"/>
                  </a:lnTo>
                  <a:lnTo>
                    <a:pt x="34546" y="9102"/>
                  </a:lnTo>
                  <a:lnTo>
                    <a:pt x="34608" y="9081"/>
                  </a:lnTo>
                  <a:lnTo>
                    <a:pt x="34608" y="8977"/>
                  </a:lnTo>
                  <a:lnTo>
                    <a:pt x="34587" y="8914"/>
                  </a:lnTo>
                  <a:lnTo>
                    <a:pt x="34587" y="8830"/>
                  </a:lnTo>
                  <a:lnTo>
                    <a:pt x="34608" y="8788"/>
                  </a:lnTo>
                  <a:lnTo>
                    <a:pt x="34608" y="8684"/>
                  </a:lnTo>
                  <a:lnTo>
                    <a:pt x="34608" y="8579"/>
                  </a:lnTo>
                  <a:lnTo>
                    <a:pt x="34525" y="8516"/>
                  </a:lnTo>
                  <a:lnTo>
                    <a:pt x="34525" y="8349"/>
                  </a:lnTo>
                  <a:lnTo>
                    <a:pt x="34525" y="8244"/>
                  </a:lnTo>
                  <a:lnTo>
                    <a:pt x="34504" y="8098"/>
                  </a:lnTo>
                  <a:lnTo>
                    <a:pt x="34504" y="7993"/>
                  </a:lnTo>
                  <a:lnTo>
                    <a:pt x="34441" y="7889"/>
                  </a:lnTo>
                  <a:lnTo>
                    <a:pt x="34399" y="7826"/>
                  </a:lnTo>
                  <a:lnTo>
                    <a:pt x="34378" y="7742"/>
                  </a:lnTo>
                  <a:lnTo>
                    <a:pt x="34232" y="7533"/>
                  </a:lnTo>
                  <a:lnTo>
                    <a:pt x="34190" y="7428"/>
                  </a:lnTo>
                  <a:lnTo>
                    <a:pt x="34211" y="7366"/>
                  </a:lnTo>
                  <a:lnTo>
                    <a:pt x="34294" y="7345"/>
                  </a:lnTo>
                  <a:lnTo>
                    <a:pt x="34378" y="7324"/>
                  </a:lnTo>
                  <a:lnTo>
                    <a:pt x="34420" y="7261"/>
                  </a:lnTo>
                  <a:lnTo>
                    <a:pt x="34441" y="7198"/>
                  </a:lnTo>
                  <a:lnTo>
                    <a:pt x="34546" y="7010"/>
                  </a:lnTo>
                  <a:lnTo>
                    <a:pt x="34587" y="7010"/>
                  </a:lnTo>
                  <a:lnTo>
                    <a:pt x="34692" y="7031"/>
                  </a:lnTo>
                  <a:lnTo>
                    <a:pt x="34755" y="7052"/>
                  </a:lnTo>
                  <a:lnTo>
                    <a:pt x="35131" y="7115"/>
                  </a:lnTo>
                  <a:lnTo>
                    <a:pt x="35173" y="7136"/>
                  </a:lnTo>
                  <a:lnTo>
                    <a:pt x="35236" y="7136"/>
                  </a:lnTo>
                  <a:lnTo>
                    <a:pt x="35278" y="7094"/>
                  </a:lnTo>
                  <a:lnTo>
                    <a:pt x="35257" y="7010"/>
                  </a:lnTo>
                  <a:lnTo>
                    <a:pt x="35236" y="6926"/>
                  </a:lnTo>
                  <a:lnTo>
                    <a:pt x="35236" y="6884"/>
                  </a:lnTo>
                  <a:lnTo>
                    <a:pt x="35257" y="6822"/>
                  </a:lnTo>
                  <a:lnTo>
                    <a:pt x="35236" y="6780"/>
                  </a:lnTo>
                  <a:lnTo>
                    <a:pt x="35215" y="6696"/>
                  </a:lnTo>
                  <a:lnTo>
                    <a:pt x="35257" y="6591"/>
                  </a:lnTo>
                  <a:lnTo>
                    <a:pt x="35320" y="6571"/>
                  </a:lnTo>
                  <a:lnTo>
                    <a:pt x="35278" y="6466"/>
                  </a:lnTo>
                  <a:lnTo>
                    <a:pt x="35257" y="6403"/>
                  </a:lnTo>
                  <a:lnTo>
                    <a:pt x="35257" y="6382"/>
                  </a:lnTo>
                  <a:lnTo>
                    <a:pt x="35341" y="6319"/>
                  </a:lnTo>
                  <a:lnTo>
                    <a:pt x="35320" y="6278"/>
                  </a:lnTo>
                  <a:lnTo>
                    <a:pt x="35320" y="6215"/>
                  </a:lnTo>
                  <a:lnTo>
                    <a:pt x="35278" y="6152"/>
                  </a:lnTo>
                  <a:lnTo>
                    <a:pt x="35320" y="6068"/>
                  </a:lnTo>
                  <a:lnTo>
                    <a:pt x="35362" y="6047"/>
                  </a:lnTo>
                  <a:lnTo>
                    <a:pt x="35362" y="5985"/>
                  </a:lnTo>
                  <a:lnTo>
                    <a:pt x="35341" y="5943"/>
                  </a:lnTo>
                  <a:lnTo>
                    <a:pt x="35278" y="5796"/>
                  </a:lnTo>
                  <a:lnTo>
                    <a:pt x="35278" y="5671"/>
                  </a:lnTo>
                  <a:lnTo>
                    <a:pt x="35320" y="5650"/>
                  </a:lnTo>
                  <a:lnTo>
                    <a:pt x="35341" y="5629"/>
                  </a:lnTo>
                  <a:lnTo>
                    <a:pt x="35341" y="5587"/>
                  </a:lnTo>
                  <a:lnTo>
                    <a:pt x="35320" y="5545"/>
                  </a:lnTo>
                  <a:lnTo>
                    <a:pt x="35320" y="5483"/>
                  </a:lnTo>
                  <a:lnTo>
                    <a:pt x="35257" y="5441"/>
                  </a:lnTo>
                  <a:lnTo>
                    <a:pt x="35236" y="5378"/>
                  </a:lnTo>
                  <a:lnTo>
                    <a:pt x="35257" y="5315"/>
                  </a:lnTo>
                  <a:lnTo>
                    <a:pt x="35257" y="5231"/>
                  </a:lnTo>
                  <a:lnTo>
                    <a:pt x="35236" y="5169"/>
                  </a:lnTo>
                  <a:lnTo>
                    <a:pt x="35173" y="5127"/>
                  </a:lnTo>
                  <a:lnTo>
                    <a:pt x="35173" y="5064"/>
                  </a:lnTo>
                  <a:lnTo>
                    <a:pt x="35257" y="4959"/>
                  </a:lnTo>
                  <a:lnTo>
                    <a:pt x="35362" y="4939"/>
                  </a:lnTo>
                  <a:lnTo>
                    <a:pt x="35383" y="4918"/>
                  </a:lnTo>
                  <a:lnTo>
                    <a:pt x="35383" y="4813"/>
                  </a:lnTo>
                  <a:lnTo>
                    <a:pt x="35424" y="4687"/>
                  </a:lnTo>
                  <a:lnTo>
                    <a:pt x="35341" y="4646"/>
                  </a:lnTo>
                  <a:lnTo>
                    <a:pt x="35278" y="4583"/>
                  </a:lnTo>
                  <a:lnTo>
                    <a:pt x="35257" y="4499"/>
                  </a:lnTo>
                  <a:lnTo>
                    <a:pt x="35173" y="4395"/>
                  </a:lnTo>
                  <a:lnTo>
                    <a:pt x="35152" y="4332"/>
                  </a:lnTo>
                  <a:lnTo>
                    <a:pt x="35215" y="4290"/>
                  </a:lnTo>
                  <a:lnTo>
                    <a:pt x="35152" y="4185"/>
                  </a:lnTo>
                  <a:lnTo>
                    <a:pt x="35131" y="4123"/>
                  </a:lnTo>
                  <a:lnTo>
                    <a:pt x="35027" y="4102"/>
                  </a:lnTo>
                  <a:lnTo>
                    <a:pt x="34964" y="4081"/>
                  </a:lnTo>
                  <a:lnTo>
                    <a:pt x="34859" y="4018"/>
                  </a:lnTo>
                  <a:lnTo>
                    <a:pt x="34797" y="4081"/>
                  </a:lnTo>
                  <a:lnTo>
                    <a:pt x="34713" y="4102"/>
                  </a:lnTo>
                  <a:lnTo>
                    <a:pt x="34629" y="4143"/>
                  </a:lnTo>
                  <a:lnTo>
                    <a:pt x="34629" y="4227"/>
                  </a:lnTo>
                  <a:lnTo>
                    <a:pt x="34587" y="4269"/>
                  </a:lnTo>
                  <a:lnTo>
                    <a:pt x="34504" y="4269"/>
                  </a:lnTo>
                  <a:lnTo>
                    <a:pt x="34483" y="4395"/>
                  </a:lnTo>
                  <a:lnTo>
                    <a:pt x="34294" y="4395"/>
                  </a:lnTo>
                  <a:lnTo>
                    <a:pt x="34232" y="4478"/>
                  </a:lnTo>
                  <a:lnTo>
                    <a:pt x="34232" y="4583"/>
                  </a:lnTo>
                  <a:lnTo>
                    <a:pt x="34190" y="4604"/>
                  </a:lnTo>
                  <a:lnTo>
                    <a:pt x="34169" y="4729"/>
                  </a:lnTo>
                  <a:lnTo>
                    <a:pt x="34169" y="4792"/>
                  </a:lnTo>
                  <a:lnTo>
                    <a:pt x="34106" y="4813"/>
                  </a:lnTo>
                  <a:lnTo>
                    <a:pt x="34022" y="4897"/>
                  </a:lnTo>
                  <a:lnTo>
                    <a:pt x="33876" y="4918"/>
                  </a:lnTo>
                  <a:lnTo>
                    <a:pt x="33709" y="4918"/>
                  </a:lnTo>
                  <a:lnTo>
                    <a:pt x="33667" y="4939"/>
                  </a:lnTo>
                  <a:lnTo>
                    <a:pt x="33604" y="5001"/>
                  </a:lnTo>
                  <a:lnTo>
                    <a:pt x="33583" y="4918"/>
                  </a:lnTo>
                  <a:lnTo>
                    <a:pt x="33541" y="4834"/>
                  </a:lnTo>
                  <a:lnTo>
                    <a:pt x="33458" y="4834"/>
                  </a:lnTo>
                  <a:lnTo>
                    <a:pt x="33374" y="4897"/>
                  </a:lnTo>
                  <a:lnTo>
                    <a:pt x="33269" y="4918"/>
                  </a:lnTo>
                  <a:lnTo>
                    <a:pt x="33248" y="4834"/>
                  </a:lnTo>
                  <a:lnTo>
                    <a:pt x="33165" y="4729"/>
                  </a:lnTo>
                  <a:lnTo>
                    <a:pt x="33123" y="4708"/>
                  </a:lnTo>
                  <a:lnTo>
                    <a:pt x="32976" y="4583"/>
                  </a:lnTo>
                  <a:lnTo>
                    <a:pt x="32976" y="4478"/>
                  </a:lnTo>
                  <a:lnTo>
                    <a:pt x="33018" y="4436"/>
                  </a:lnTo>
                  <a:lnTo>
                    <a:pt x="33039" y="4332"/>
                  </a:lnTo>
                  <a:lnTo>
                    <a:pt x="33018" y="4227"/>
                  </a:lnTo>
                  <a:lnTo>
                    <a:pt x="32976" y="4123"/>
                  </a:lnTo>
                  <a:lnTo>
                    <a:pt x="32872" y="4143"/>
                  </a:lnTo>
                  <a:lnTo>
                    <a:pt x="32872" y="4081"/>
                  </a:lnTo>
                  <a:lnTo>
                    <a:pt x="32872" y="3997"/>
                  </a:lnTo>
                  <a:lnTo>
                    <a:pt x="32934" y="3913"/>
                  </a:lnTo>
                  <a:lnTo>
                    <a:pt x="32934" y="3871"/>
                  </a:lnTo>
                  <a:lnTo>
                    <a:pt x="32872" y="3851"/>
                  </a:lnTo>
                  <a:lnTo>
                    <a:pt x="32851" y="3851"/>
                  </a:lnTo>
                  <a:lnTo>
                    <a:pt x="32767" y="3892"/>
                  </a:lnTo>
                  <a:lnTo>
                    <a:pt x="32725" y="3892"/>
                  </a:lnTo>
                  <a:lnTo>
                    <a:pt x="32642" y="3913"/>
                  </a:lnTo>
                  <a:lnTo>
                    <a:pt x="32558" y="3892"/>
                  </a:lnTo>
                  <a:lnTo>
                    <a:pt x="32516" y="3871"/>
                  </a:lnTo>
                  <a:lnTo>
                    <a:pt x="32453" y="3851"/>
                  </a:lnTo>
                  <a:lnTo>
                    <a:pt x="32432" y="3809"/>
                  </a:lnTo>
                  <a:lnTo>
                    <a:pt x="32307" y="3767"/>
                  </a:lnTo>
                  <a:lnTo>
                    <a:pt x="32307" y="3704"/>
                  </a:lnTo>
                  <a:lnTo>
                    <a:pt x="32244" y="3662"/>
                  </a:lnTo>
                  <a:lnTo>
                    <a:pt x="32202" y="3662"/>
                  </a:lnTo>
                  <a:lnTo>
                    <a:pt x="32139" y="3599"/>
                  </a:lnTo>
                  <a:lnTo>
                    <a:pt x="32139" y="3558"/>
                  </a:lnTo>
                  <a:lnTo>
                    <a:pt x="32077" y="3558"/>
                  </a:lnTo>
                  <a:lnTo>
                    <a:pt x="32014" y="3474"/>
                  </a:lnTo>
                  <a:lnTo>
                    <a:pt x="31993" y="3432"/>
                  </a:lnTo>
                  <a:lnTo>
                    <a:pt x="31930" y="3369"/>
                  </a:lnTo>
                  <a:lnTo>
                    <a:pt x="31888" y="3369"/>
                  </a:lnTo>
                  <a:lnTo>
                    <a:pt x="31846" y="3453"/>
                  </a:lnTo>
                  <a:lnTo>
                    <a:pt x="31805" y="3432"/>
                  </a:lnTo>
                  <a:lnTo>
                    <a:pt x="31763" y="3453"/>
                  </a:lnTo>
                  <a:lnTo>
                    <a:pt x="31721" y="3495"/>
                  </a:lnTo>
                  <a:lnTo>
                    <a:pt x="31658" y="3453"/>
                  </a:lnTo>
                  <a:lnTo>
                    <a:pt x="31616" y="3390"/>
                  </a:lnTo>
                  <a:lnTo>
                    <a:pt x="31574" y="3369"/>
                  </a:lnTo>
                  <a:lnTo>
                    <a:pt x="31449" y="3369"/>
                  </a:lnTo>
                  <a:lnTo>
                    <a:pt x="31386" y="3348"/>
                  </a:lnTo>
                  <a:lnTo>
                    <a:pt x="31449" y="3286"/>
                  </a:lnTo>
                  <a:lnTo>
                    <a:pt x="31449" y="3244"/>
                  </a:lnTo>
                  <a:lnTo>
                    <a:pt x="31365" y="3244"/>
                  </a:lnTo>
                  <a:lnTo>
                    <a:pt x="31302" y="3286"/>
                  </a:lnTo>
                  <a:lnTo>
                    <a:pt x="31177" y="3286"/>
                  </a:lnTo>
                  <a:lnTo>
                    <a:pt x="31135" y="3327"/>
                  </a:lnTo>
                  <a:lnTo>
                    <a:pt x="31072" y="3265"/>
                  </a:lnTo>
                  <a:lnTo>
                    <a:pt x="31030" y="3286"/>
                  </a:lnTo>
                  <a:lnTo>
                    <a:pt x="30947" y="3286"/>
                  </a:lnTo>
                  <a:lnTo>
                    <a:pt x="30884" y="3223"/>
                  </a:lnTo>
                  <a:lnTo>
                    <a:pt x="30800" y="3181"/>
                  </a:lnTo>
                  <a:lnTo>
                    <a:pt x="30675" y="3055"/>
                  </a:lnTo>
                  <a:lnTo>
                    <a:pt x="30633" y="2930"/>
                  </a:lnTo>
                  <a:lnTo>
                    <a:pt x="30633" y="2846"/>
                  </a:lnTo>
                  <a:lnTo>
                    <a:pt x="30612" y="2742"/>
                  </a:lnTo>
                  <a:lnTo>
                    <a:pt x="30549" y="2742"/>
                  </a:lnTo>
                  <a:lnTo>
                    <a:pt x="30465" y="2721"/>
                  </a:lnTo>
                  <a:lnTo>
                    <a:pt x="30465" y="2574"/>
                  </a:lnTo>
                  <a:lnTo>
                    <a:pt x="30424" y="2553"/>
                  </a:lnTo>
                  <a:lnTo>
                    <a:pt x="30403" y="2428"/>
                  </a:lnTo>
                  <a:lnTo>
                    <a:pt x="30361" y="2323"/>
                  </a:lnTo>
                  <a:lnTo>
                    <a:pt x="30152" y="2198"/>
                  </a:lnTo>
                  <a:lnTo>
                    <a:pt x="30047" y="2030"/>
                  </a:lnTo>
                  <a:lnTo>
                    <a:pt x="30026" y="1988"/>
                  </a:lnTo>
                  <a:lnTo>
                    <a:pt x="29984" y="1884"/>
                  </a:lnTo>
                  <a:lnTo>
                    <a:pt x="29921" y="1905"/>
                  </a:lnTo>
                  <a:lnTo>
                    <a:pt x="29901" y="1905"/>
                  </a:lnTo>
                  <a:lnTo>
                    <a:pt x="29901" y="1821"/>
                  </a:lnTo>
                  <a:lnTo>
                    <a:pt x="29921" y="1779"/>
                  </a:lnTo>
                  <a:lnTo>
                    <a:pt x="29838" y="1716"/>
                  </a:lnTo>
                  <a:lnTo>
                    <a:pt x="29796" y="1612"/>
                  </a:lnTo>
                  <a:lnTo>
                    <a:pt x="29733" y="1591"/>
                  </a:lnTo>
                  <a:lnTo>
                    <a:pt x="29712" y="1507"/>
                  </a:lnTo>
                  <a:lnTo>
                    <a:pt x="29670" y="1444"/>
                  </a:lnTo>
                  <a:lnTo>
                    <a:pt x="29608" y="1340"/>
                  </a:lnTo>
                  <a:lnTo>
                    <a:pt x="29482" y="1256"/>
                  </a:lnTo>
                  <a:lnTo>
                    <a:pt x="29461" y="1193"/>
                  </a:lnTo>
                  <a:lnTo>
                    <a:pt x="29503" y="1130"/>
                  </a:lnTo>
                  <a:lnTo>
                    <a:pt x="29482" y="1047"/>
                  </a:lnTo>
                  <a:lnTo>
                    <a:pt x="29315" y="1047"/>
                  </a:lnTo>
                  <a:lnTo>
                    <a:pt x="29294" y="984"/>
                  </a:lnTo>
                  <a:lnTo>
                    <a:pt x="29294" y="942"/>
                  </a:lnTo>
                  <a:lnTo>
                    <a:pt x="29273" y="879"/>
                  </a:lnTo>
                  <a:lnTo>
                    <a:pt x="29273" y="817"/>
                  </a:lnTo>
                  <a:lnTo>
                    <a:pt x="29231" y="733"/>
                  </a:lnTo>
                  <a:lnTo>
                    <a:pt x="29168" y="712"/>
                  </a:lnTo>
                  <a:lnTo>
                    <a:pt x="29168" y="649"/>
                  </a:lnTo>
                  <a:lnTo>
                    <a:pt x="29147" y="607"/>
                  </a:lnTo>
                  <a:lnTo>
                    <a:pt x="29085" y="628"/>
                  </a:lnTo>
                  <a:lnTo>
                    <a:pt x="28980" y="607"/>
                  </a:lnTo>
                  <a:lnTo>
                    <a:pt x="28959" y="545"/>
                  </a:lnTo>
                  <a:lnTo>
                    <a:pt x="28980" y="482"/>
                  </a:lnTo>
                  <a:lnTo>
                    <a:pt x="28959" y="440"/>
                  </a:lnTo>
                  <a:lnTo>
                    <a:pt x="28875" y="419"/>
                  </a:lnTo>
                  <a:lnTo>
                    <a:pt x="28833" y="461"/>
                  </a:lnTo>
                  <a:lnTo>
                    <a:pt x="28792" y="419"/>
                  </a:lnTo>
                  <a:lnTo>
                    <a:pt x="28750" y="419"/>
                  </a:lnTo>
                  <a:lnTo>
                    <a:pt x="28708" y="356"/>
                  </a:lnTo>
                  <a:lnTo>
                    <a:pt x="28750" y="293"/>
                  </a:lnTo>
                  <a:lnTo>
                    <a:pt x="28687" y="231"/>
                  </a:lnTo>
                  <a:lnTo>
                    <a:pt x="28624" y="210"/>
                  </a:lnTo>
                  <a:lnTo>
                    <a:pt x="28561" y="231"/>
                  </a:lnTo>
                  <a:lnTo>
                    <a:pt x="28520" y="147"/>
                  </a:lnTo>
                  <a:lnTo>
                    <a:pt x="28457" y="189"/>
                  </a:lnTo>
                  <a:lnTo>
                    <a:pt x="28373" y="189"/>
                  </a:lnTo>
                  <a:lnTo>
                    <a:pt x="28331" y="147"/>
                  </a:lnTo>
                  <a:lnTo>
                    <a:pt x="28268" y="189"/>
                  </a:lnTo>
                  <a:lnTo>
                    <a:pt x="28268" y="252"/>
                  </a:lnTo>
                  <a:lnTo>
                    <a:pt x="28248" y="293"/>
                  </a:lnTo>
                  <a:lnTo>
                    <a:pt x="28143" y="231"/>
                  </a:lnTo>
                  <a:lnTo>
                    <a:pt x="28101" y="189"/>
                  </a:lnTo>
                  <a:lnTo>
                    <a:pt x="28017" y="210"/>
                  </a:lnTo>
                  <a:lnTo>
                    <a:pt x="27892" y="210"/>
                  </a:lnTo>
                  <a:lnTo>
                    <a:pt x="27892" y="189"/>
                  </a:lnTo>
                  <a:lnTo>
                    <a:pt x="27808" y="105"/>
                  </a:lnTo>
                  <a:lnTo>
                    <a:pt x="27620" y="84"/>
                  </a:lnTo>
                  <a:lnTo>
                    <a:pt x="27536" y="21"/>
                  </a:lnTo>
                  <a:lnTo>
                    <a:pt x="27432" y="21"/>
                  </a:lnTo>
                  <a:lnTo>
                    <a:pt x="2739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3032;p82">
              <a:extLst>
                <a:ext uri="{FF2B5EF4-FFF2-40B4-BE49-F238E27FC236}">
                  <a16:creationId xmlns:a16="http://schemas.microsoft.com/office/drawing/2014/main" id="{4B7D0AC4-E82F-A069-74FB-FB32DDCE5A34}"/>
                </a:ext>
              </a:extLst>
            </p:cNvPr>
            <p:cNvSpPr/>
            <p:nvPr/>
          </p:nvSpPr>
          <p:spPr>
            <a:xfrm>
              <a:off x="4442708" y="2990191"/>
              <a:ext cx="762" cy="967"/>
            </a:xfrm>
            <a:custGeom>
              <a:avLst/>
              <a:gdLst/>
              <a:ahLst/>
              <a:cxnLst/>
              <a:rect l="l" t="t" r="r" b="b"/>
              <a:pathLst>
                <a:path w="64" h="85" extrusionOk="0">
                  <a:moveTo>
                    <a:pt x="63" y="85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3033;p82">
              <a:extLst>
                <a:ext uri="{FF2B5EF4-FFF2-40B4-BE49-F238E27FC236}">
                  <a16:creationId xmlns:a16="http://schemas.microsoft.com/office/drawing/2014/main" id="{9E6DCC5B-64D0-A753-E735-FB3EA89803A2}"/>
                </a:ext>
              </a:extLst>
            </p:cNvPr>
            <p:cNvSpPr/>
            <p:nvPr/>
          </p:nvSpPr>
          <p:spPr>
            <a:xfrm>
              <a:off x="4434742" y="2997094"/>
              <a:ext cx="1250" cy="1205"/>
            </a:xfrm>
            <a:custGeom>
              <a:avLst/>
              <a:gdLst/>
              <a:ahLst/>
              <a:cxnLst/>
              <a:rect l="l" t="t" r="r" b="b"/>
              <a:pathLst>
                <a:path w="105" h="106" extrusionOk="0">
                  <a:moveTo>
                    <a:pt x="0" y="105"/>
                  </a:moveTo>
                  <a:lnTo>
                    <a:pt x="105" y="1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3034;p82">
              <a:extLst>
                <a:ext uri="{FF2B5EF4-FFF2-40B4-BE49-F238E27FC236}">
                  <a16:creationId xmlns:a16="http://schemas.microsoft.com/office/drawing/2014/main" id="{290132BA-8989-CBE5-D8F2-6630CDBF49BF}"/>
                </a:ext>
              </a:extLst>
            </p:cNvPr>
            <p:cNvSpPr/>
            <p:nvPr/>
          </p:nvSpPr>
          <p:spPr>
            <a:xfrm>
              <a:off x="4184339" y="2879787"/>
              <a:ext cx="2512" cy="728"/>
            </a:xfrm>
            <a:custGeom>
              <a:avLst/>
              <a:gdLst/>
              <a:ahLst/>
              <a:cxnLst/>
              <a:rect l="l" t="t" r="r" b="b"/>
              <a:pathLst>
                <a:path w="211" h="64" extrusionOk="0">
                  <a:moveTo>
                    <a:pt x="210" y="0"/>
                  </a:moveTo>
                  <a:lnTo>
                    <a:pt x="1" y="63"/>
                  </a:lnTo>
                  <a:lnTo>
                    <a:pt x="22" y="63"/>
                  </a:lnTo>
                  <a:lnTo>
                    <a:pt x="21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3035;p82">
              <a:extLst>
                <a:ext uri="{FF2B5EF4-FFF2-40B4-BE49-F238E27FC236}">
                  <a16:creationId xmlns:a16="http://schemas.microsoft.com/office/drawing/2014/main" id="{0334CCA1-B9B0-94DA-BE51-814835242126}"/>
                </a:ext>
              </a:extLst>
            </p:cNvPr>
            <p:cNvSpPr/>
            <p:nvPr/>
          </p:nvSpPr>
          <p:spPr>
            <a:xfrm>
              <a:off x="4038591" y="2720356"/>
              <a:ext cx="260870" cy="130886"/>
            </a:xfrm>
            <a:custGeom>
              <a:avLst/>
              <a:gdLst/>
              <a:ahLst/>
              <a:cxnLst/>
              <a:rect l="l" t="t" r="r" b="b"/>
              <a:pathLst>
                <a:path w="21908" h="11509" extrusionOk="0">
                  <a:moveTo>
                    <a:pt x="10860" y="0"/>
                  </a:moveTo>
                  <a:lnTo>
                    <a:pt x="10755" y="84"/>
                  </a:lnTo>
                  <a:lnTo>
                    <a:pt x="10713" y="189"/>
                  </a:lnTo>
                  <a:lnTo>
                    <a:pt x="10567" y="189"/>
                  </a:lnTo>
                  <a:lnTo>
                    <a:pt x="10483" y="252"/>
                  </a:lnTo>
                  <a:lnTo>
                    <a:pt x="10546" y="314"/>
                  </a:lnTo>
                  <a:lnTo>
                    <a:pt x="10546" y="398"/>
                  </a:lnTo>
                  <a:lnTo>
                    <a:pt x="10400" y="419"/>
                  </a:lnTo>
                  <a:lnTo>
                    <a:pt x="10337" y="419"/>
                  </a:lnTo>
                  <a:lnTo>
                    <a:pt x="10253" y="524"/>
                  </a:lnTo>
                  <a:lnTo>
                    <a:pt x="10128" y="524"/>
                  </a:lnTo>
                  <a:lnTo>
                    <a:pt x="10044" y="586"/>
                  </a:lnTo>
                  <a:lnTo>
                    <a:pt x="9981" y="586"/>
                  </a:lnTo>
                  <a:lnTo>
                    <a:pt x="9751" y="733"/>
                  </a:lnTo>
                  <a:lnTo>
                    <a:pt x="9625" y="796"/>
                  </a:lnTo>
                  <a:lnTo>
                    <a:pt x="9521" y="837"/>
                  </a:lnTo>
                  <a:lnTo>
                    <a:pt x="9437" y="837"/>
                  </a:lnTo>
                  <a:lnTo>
                    <a:pt x="9353" y="775"/>
                  </a:lnTo>
                  <a:lnTo>
                    <a:pt x="9312" y="837"/>
                  </a:lnTo>
                  <a:lnTo>
                    <a:pt x="9291" y="921"/>
                  </a:lnTo>
                  <a:lnTo>
                    <a:pt x="9144" y="921"/>
                  </a:lnTo>
                  <a:lnTo>
                    <a:pt x="9102" y="984"/>
                  </a:lnTo>
                  <a:lnTo>
                    <a:pt x="9102" y="1088"/>
                  </a:lnTo>
                  <a:lnTo>
                    <a:pt x="9040" y="1130"/>
                  </a:lnTo>
                  <a:lnTo>
                    <a:pt x="8977" y="1109"/>
                  </a:lnTo>
                  <a:lnTo>
                    <a:pt x="8893" y="1109"/>
                  </a:lnTo>
                  <a:lnTo>
                    <a:pt x="8789" y="1151"/>
                  </a:lnTo>
                  <a:lnTo>
                    <a:pt x="8663" y="1172"/>
                  </a:lnTo>
                  <a:lnTo>
                    <a:pt x="8496" y="1256"/>
                  </a:lnTo>
                  <a:lnTo>
                    <a:pt x="8475" y="1319"/>
                  </a:lnTo>
                  <a:lnTo>
                    <a:pt x="8307" y="1340"/>
                  </a:lnTo>
                  <a:lnTo>
                    <a:pt x="8182" y="1402"/>
                  </a:lnTo>
                  <a:lnTo>
                    <a:pt x="8035" y="1423"/>
                  </a:lnTo>
                  <a:lnTo>
                    <a:pt x="7847" y="1465"/>
                  </a:lnTo>
                  <a:lnTo>
                    <a:pt x="7826" y="1549"/>
                  </a:lnTo>
                  <a:lnTo>
                    <a:pt x="7763" y="1632"/>
                  </a:lnTo>
                  <a:lnTo>
                    <a:pt x="7721" y="1528"/>
                  </a:lnTo>
                  <a:lnTo>
                    <a:pt x="7617" y="1528"/>
                  </a:lnTo>
                  <a:lnTo>
                    <a:pt x="7512" y="1570"/>
                  </a:lnTo>
                  <a:lnTo>
                    <a:pt x="7512" y="1653"/>
                  </a:lnTo>
                  <a:lnTo>
                    <a:pt x="7449" y="1695"/>
                  </a:lnTo>
                  <a:lnTo>
                    <a:pt x="7345" y="1653"/>
                  </a:lnTo>
                  <a:lnTo>
                    <a:pt x="7219" y="1653"/>
                  </a:lnTo>
                  <a:lnTo>
                    <a:pt x="7198" y="1612"/>
                  </a:lnTo>
                  <a:lnTo>
                    <a:pt x="7115" y="1612"/>
                  </a:lnTo>
                  <a:lnTo>
                    <a:pt x="7031" y="1653"/>
                  </a:lnTo>
                  <a:lnTo>
                    <a:pt x="6926" y="1674"/>
                  </a:lnTo>
                  <a:lnTo>
                    <a:pt x="6884" y="1695"/>
                  </a:lnTo>
                  <a:lnTo>
                    <a:pt x="6926" y="1842"/>
                  </a:lnTo>
                  <a:lnTo>
                    <a:pt x="6884" y="1925"/>
                  </a:lnTo>
                  <a:lnTo>
                    <a:pt x="6989" y="1946"/>
                  </a:lnTo>
                  <a:lnTo>
                    <a:pt x="7136" y="1925"/>
                  </a:lnTo>
                  <a:lnTo>
                    <a:pt x="7198" y="2051"/>
                  </a:lnTo>
                  <a:lnTo>
                    <a:pt x="7031" y="2051"/>
                  </a:lnTo>
                  <a:lnTo>
                    <a:pt x="6989" y="2093"/>
                  </a:lnTo>
                  <a:lnTo>
                    <a:pt x="6989" y="2156"/>
                  </a:lnTo>
                  <a:lnTo>
                    <a:pt x="7136" y="2176"/>
                  </a:lnTo>
                  <a:lnTo>
                    <a:pt x="7240" y="2197"/>
                  </a:lnTo>
                  <a:lnTo>
                    <a:pt x="7324" y="2156"/>
                  </a:lnTo>
                  <a:lnTo>
                    <a:pt x="7408" y="2156"/>
                  </a:lnTo>
                  <a:lnTo>
                    <a:pt x="7512" y="2260"/>
                  </a:lnTo>
                  <a:lnTo>
                    <a:pt x="7617" y="2281"/>
                  </a:lnTo>
                  <a:lnTo>
                    <a:pt x="7617" y="2386"/>
                  </a:lnTo>
                  <a:lnTo>
                    <a:pt x="7554" y="2449"/>
                  </a:lnTo>
                  <a:lnTo>
                    <a:pt x="7449" y="2407"/>
                  </a:lnTo>
                  <a:lnTo>
                    <a:pt x="7219" y="2449"/>
                  </a:lnTo>
                  <a:lnTo>
                    <a:pt x="7094" y="2553"/>
                  </a:lnTo>
                  <a:lnTo>
                    <a:pt x="6947" y="2741"/>
                  </a:lnTo>
                  <a:lnTo>
                    <a:pt x="6947" y="2867"/>
                  </a:lnTo>
                  <a:lnTo>
                    <a:pt x="7031" y="2888"/>
                  </a:lnTo>
                  <a:lnTo>
                    <a:pt x="7052" y="3013"/>
                  </a:lnTo>
                  <a:lnTo>
                    <a:pt x="6989" y="3118"/>
                  </a:lnTo>
                  <a:lnTo>
                    <a:pt x="6947" y="3244"/>
                  </a:lnTo>
                  <a:lnTo>
                    <a:pt x="6843" y="3244"/>
                  </a:lnTo>
                  <a:lnTo>
                    <a:pt x="6843" y="3306"/>
                  </a:lnTo>
                  <a:lnTo>
                    <a:pt x="6884" y="3390"/>
                  </a:lnTo>
                  <a:lnTo>
                    <a:pt x="6884" y="3453"/>
                  </a:lnTo>
                  <a:lnTo>
                    <a:pt x="7031" y="3453"/>
                  </a:lnTo>
                  <a:lnTo>
                    <a:pt x="7115" y="3537"/>
                  </a:lnTo>
                  <a:lnTo>
                    <a:pt x="7240" y="3557"/>
                  </a:lnTo>
                  <a:lnTo>
                    <a:pt x="7240" y="3620"/>
                  </a:lnTo>
                  <a:lnTo>
                    <a:pt x="7366" y="3704"/>
                  </a:lnTo>
                  <a:lnTo>
                    <a:pt x="7533" y="3725"/>
                  </a:lnTo>
                  <a:lnTo>
                    <a:pt x="7575" y="3746"/>
                  </a:lnTo>
                  <a:lnTo>
                    <a:pt x="7617" y="4227"/>
                  </a:lnTo>
                  <a:lnTo>
                    <a:pt x="7554" y="4290"/>
                  </a:lnTo>
                  <a:lnTo>
                    <a:pt x="7366" y="4373"/>
                  </a:lnTo>
                  <a:lnTo>
                    <a:pt x="7219" y="4353"/>
                  </a:lnTo>
                  <a:lnTo>
                    <a:pt x="7031" y="4248"/>
                  </a:lnTo>
                  <a:lnTo>
                    <a:pt x="6947" y="4290"/>
                  </a:lnTo>
                  <a:lnTo>
                    <a:pt x="6947" y="4394"/>
                  </a:lnTo>
                  <a:lnTo>
                    <a:pt x="6905" y="4541"/>
                  </a:lnTo>
                  <a:lnTo>
                    <a:pt x="6780" y="4562"/>
                  </a:lnTo>
                  <a:lnTo>
                    <a:pt x="6571" y="4457"/>
                  </a:lnTo>
                  <a:lnTo>
                    <a:pt x="6403" y="4457"/>
                  </a:lnTo>
                  <a:lnTo>
                    <a:pt x="6320" y="4394"/>
                  </a:lnTo>
                  <a:lnTo>
                    <a:pt x="6278" y="4436"/>
                  </a:lnTo>
                  <a:lnTo>
                    <a:pt x="6173" y="4394"/>
                  </a:lnTo>
                  <a:lnTo>
                    <a:pt x="6048" y="4269"/>
                  </a:lnTo>
                  <a:lnTo>
                    <a:pt x="6152" y="4227"/>
                  </a:lnTo>
                  <a:lnTo>
                    <a:pt x="6173" y="4143"/>
                  </a:lnTo>
                  <a:lnTo>
                    <a:pt x="6089" y="4122"/>
                  </a:lnTo>
                  <a:lnTo>
                    <a:pt x="5964" y="4039"/>
                  </a:lnTo>
                  <a:lnTo>
                    <a:pt x="5880" y="4122"/>
                  </a:lnTo>
                  <a:lnTo>
                    <a:pt x="5755" y="4081"/>
                  </a:lnTo>
                  <a:lnTo>
                    <a:pt x="5671" y="4122"/>
                  </a:lnTo>
                  <a:lnTo>
                    <a:pt x="5692" y="4269"/>
                  </a:lnTo>
                  <a:lnTo>
                    <a:pt x="5545" y="4290"/>
                  </a:lnTo>
                  <a:lnTo>
                    <a:pt x="5483" y="4227"/>
                  </a:lnTo>
                  <a:lnTo>
                    <a:pt x="5336" y="4060"/>
                  </a:lnTo>
                  <a:lnTo>
                    <a:pt x="5211" y="4081"/>
                  </a:lnTo>
                  <a:lnTo>
                    <a:pt x="5148" y="4185"/>
                  </a:lnTo>
                  <a:lnTo>
                    <a:pt x="5064" y="4081"/>
                  </a:lnTo>
                  <a:lnTo>
                    <a:pt x="5001" y="4122"/>
                  </a:lnTo>
                  <a:lnTo>
                    <a:pt x="5001" y="4248"/>
                  </a:lnTo>
                  <a:lnTo>
                    <a:pt x="4855" y="4248"/>
                  </a:lnTo>
                  <a:lnTo>
                    <a:pt x="4834" y="4457"/>
                  </a:lnTo>
                  <a:lnTo>
                    <a:pt x="4708" y="4562"/>
                  </a:lnTo>
                  <a:lnTo>
                    <a:pt x="4625" y="4541"/>
                  </a:lnTo>
                  <a:lnTo>
                    <a:pt x="4541" y="4436"/>
                  </a:lnTo>
                  <a:lnTo>
                    <a:pt x="4332" y="4394"/>
                  </a:lnTo>
                  <a:lnTo>
                    <a:pt x="4269" y="4269"/>
                  </a:lnTo>
                  <a:lnTo>
                    <a:pt x="4123" y="4353"/>
                  </a:lnTo>
                  <a:lnTo>
                    <a:pt x="4164" y="4478"/>
                  </a:lnTo>
                  <a:lnTo>
                    <a:pt x="4081" y="4604"/>
                  </a:lnTo>
                  <a:lnTo>
                    <a:pt x="3997" y="4583"/>
                  </a:lnTo>
                  <a:lnTo>
                    <a:pt x="3997" y="4457"/>
                  </a:lnTo>
                  <a:lnTo>
                    <a:pt x="3955" y="4373"/>
                  </a:lnTo>
                  <a:lnTo>
                    <a:pt x="3871" y="4373"/>
                  </a:lnTo>
                  <a:lnTo>
                    <a:pt x="3704" y="4248"/>
                  </a:lnTo>
                  <a:lnTo>
                    <a:pt x="3599" y="4122"/>
                  </a:lnTo>
                  <a:lnTo>
                    <a:pt x="3474" y="4122"/>
                  </a:lnTo>
                  <a:lnTo>
                    <a:pt x="3369" y="3976"/>
                  </a:lnTo>
                  <a:lnTo>
                    <a:pt x="3286" y="3955"/>
                  </a:lnTo>
                  <a:lnTo>
                    <a:pt x="3244" y="3871"/>
                  </a:lnTo>
                  <a:lnTo>
                    <a:pt x="3160" y="3871"/>
                  </a:lnTo>
                  <a:lnTo>
                    <a:pt x="2951" y="3955"/>
                  </a:lnTo>
                  <a:lnTo>
                    <a:pt x="2825" y="3850"/>
                  </a:lnTo>
                  <a:lnTo>
                    <a:pt x="2742" y="3704"/>
                  </a:lnTo>
                  <a:lnTo>
                    <a:pt x="2637" y="3704"/>
                  </a:lnTo>
                  <a:lnTo>
                    <a:pt x="2532" y="3809"/>
                  </a:lnTo>
                  <a:lnTo>
                    <a:pt x="2407" y="3809"/>
                  </a:lnTo>
                  <a:lnTo>
                    <a:pt x="2407" y="3871"/>
                  </a:lnTo>
                  <a:lnTo>
                    <a:pt x="2323" y="3955"/>
                  </a:lnTo>
                  <a:lnTo>
                    <a:pt x="2323" y="3850"/>
                  </a:lnTo>
                  <a:lnTo>
                    <a:pt x="2239" y="3913"/>
                  </a:lnTo>
                  <a:lnTo>
                    <a:pt x="2218" y="3976"/>
                  </a:lnTo>
                  <a:lnTo>
                    <a:pt x="2114" y="4060"/>
                  </a:lnTo>
                  <a:lnTo>
                    <a:pt x="2030" y="3976"/>
                  </a:lnTo>
                  <a:lnTo>
                    <a:pt x="2114" y="3913"/>
                  </a:lnTo>
                  <a:lnTo>
                    <a:pt x="2135" y="3829"/>
                  </a:lnTo>
                  <a:lnTo>
                    <a:pt x="2009" y="3767"/>
                  </a:lnTo>
                  <a:lnTo>
                    <a:pt x="1821" y="3662"/>
                  </a:lnTo>
                  <a:lnTo>
                    <a:pt x="1800" y="3746"/>
                  </a:lnTo>
                  <a:lnTo>
                    <a:pt x="1821" y="3850"/>
                  </a:lnTo>
                  <a:lnTo>
                    <a:pt x="1821" y="3955"/>
                  </a:lnTo>
                  <a:lnTo>
                    <a:pt x="1695" y="3913"/>
                  </a:lnTo>
                  <a:lnTo>
                    <a:pt x="1612" y="3976"/>
                  </a:lnTo>
                  <a:lnTo>
                    <a:pt x="1570" y="4143"/>
                  </a:lnTo>
                  <a:lnTo>
                    <a:pt x="1486" y="4143"/>
                  </a:lnTo>
                  <a:lnTo>
                    <a:pt x="1298" y="4248"/>
                  </a:lnTo>
                  <a:lnTo>
                    <a:pt x="1277" y="4373"/>
                  </a:lnTo>
                  <a:lnTo>
                    <a:pt x="1361" y="4478"/>
                  </a:lnTo>
                  <a:lnTo>
                    <a:pt x="1361" y="4604"/>
                  </a:lnTo>
                  <a:lnTo>
                    <a:pt x="1172" y="4604"/>
                  </a:lnTo>
                  <a:lnTo>
                    <a:pt x="984" y="4645"/>
                  </a:lnTo>
                  <a:lnTo>
                    <a:pt x="1130" y="5106"/>
                  </a:lnTo>
                  <a:lnTo>
                    <a:pt x="1047" y="5169"/>
                  </a:lnTo>
                  <a:lnTo>
                    <a:pt x="1068" y="5336"/>
                  </a:lnTo>
                  <a:lnTo>
                    <a:pt x="879" y="5336"/>
                  </a:lnTo>
                  <a:lnTo>
                    <a:pt x="733" y="5231"/>
                  </a:lnTo>
                  <a:lnTo>
                    <a:pt x="670" y="5127"/>
                  </a:lnTo>
                  <a:lnTo>
                    <a:pt x="356" y="4876"/>
                  </a:lnTo>
                  <a:lnTo>
                    <a:pt x="294" y="4980"/>
                  </a:lnTo>
                  <a:lnTo>
                    <a:pt x="294" y="5106"/>
                  </a:lnTo>
                  <a:lnTo>
                    <a:pt x="126" y="5315"/>
                  </a:lnTo>
                  <a:lnTo>
                    <a:pt x="22" y="5378"/>
                  </a:lnTo>
                  <a:lnTo>
                    <a:pt x="42" y="5629"/>
                  </a:lnTo>
                  <a:lnTo>
                    <a:pt x="126" y="5734"/>
                  </a:lnTo>
                  <a:lnTo>
                    <a:pt x="105" y="6068"/>
                  </a:lnTo>
                  <a:lnTo>
                    <a:pt x="1" y="6278"/>
                  </a:lnTo>
                  <a:lnTo>
                    <a:pt x="231" y="6382"/>
                  </a:lnTo>
                  <a:lnTo>
                    <a:pt x="335" y="6550"/>
                  </a:lnTo>
                  <a:lnTo>
                    <a:pt x="314" y="6633"/>
                  </a:lnTo>
                  <a:lnTo>
                    <a:pt x="503" y="6780"/>
                  </a:lnTo>
                  <a:lnTo>
                    <a:pt x="545" y="6696"/>
                  </a:lnTo>
                  <a:lnTo>
                    <a:pt x="921" y="6801"/>
                  </a:lnTo>
                  <a:lnTo>
                    <a:pt x="1172" y="7052"/>
                  </a:lnTo>
                  <a:lnTo>
                    <a:pt x="1402" y="7428"/>
                  </a:lnTo>
                  <a:lnTo>
                    <a:pt x="1172" y="7428"/>
                  </a:lnTo>
                  <a:lnTo>
                    <a:pt x="1172" y="7533"/>
                  </a:lnTo>
                  <a:lnTo>
                    <a:pt x="1382" y="7679"/>
                  </a:lnTo>
                  <a:lnTo>
                    <a:pt x="1549" y="7617"/>
                  </a:lnTo>
                  <a:lnTo>
                    <a:pt x="1674" y="7721"/>
                  </a:lnTo>
                  <a:lnTo>
                    <a:pt x="1716" y="7721"/>
                  </a:lnTo>
                  <a:lnTo>
                    <a:pt x="1758" y="7784"/>
                  </a:lnTo>
                  <a:lnTo>
                    <a:pt x="1821" y="7784"/>
                  </a:lnTo>
                  <a:lnTo>
                    <a:pt x="1863" y="7721"/>
                  </a:lnTo>
                  <a:lnTo>
                    <a:pt x="1905" y="7721"/>
                  </a:lnTo>
                  <a:lnTo>
                    <a:pt x="1967" y="7784"/>
                  </a:lnTo>
                  <a:lnTo>
                    <a:pt x="2009" y="7721"/>
                  </a:lnTo>
                  <a:lnTo>
                    <a:pt x="2009" y="7638"/>
                  </a:lnTo>
                  <a:lnTo>
                    <a:pt x="2072" y="7679"/>
                  </a:lnTo>
                  <a:lnTo>
                    <a:pt x="2177" y="7596"/>
                  </a:lnTo>
                  <a:lnTo>
                    <a:pt x="2218" y="7512"/>
                  </a:lnTo>
                  <a:lnTo>
                    <a:pt x="2281" y="7512"/>
                  </a:lnTo>
                  <a:lnTo>
                    <a:pt x="2344" y="7428"/>
                  </a:lnTo>
                  <a:lnTo>
                    <a:pt x="2407" y="7428"/>
                  </a:lnTo>
                  <a:lnTo>
                    <a:pt x="2428" y="7470"/>
                  </a:lnTo>
                  <a:lnTo>
                    <a:pt x="2491" y="7428"/>
                  </a:lnTo>
                  <a:lnTo>
                    <a:pt x="2511" y="7366"/>
                  </a:lnTo>
                  <a:lnTo>
                    <a:pt x="2595" y="7282"/>
                  </a:lnTo>
                  <a:lnTo>
                    <a:pt x="2721" y="7282"/>
                  </a:lnTo>
                  <a:lnTo>
                    <a:pt x="2763" y="7303"/>
                  </a:lnTo>
                  <a:lnTo>
                    <a:pt x="2846" y="7303"/>
                  </a:lnTo>
                  <a:lnTo>
                    <a:pt x="2909" y="7282"/>
                  </a:lnTo>
                  <a:lnTo>
                    <a:pt x="2930" y="7303"/>
                  </a:lnTo>
                  <a:lnTo>
                    <a:pt x="2930" y="7386"/>
                  </a:lnTo>
                  <a:lnTo>
                    <a:pt x="2972" y="7470"/>
                  </a:lnTo>
                  <a:lnTo>
                    <a:pt x="3014" y="7407"/>
                  </a:lnTo>
                  <a:lnTo>
                    <a:pt x="3076" y="7407"/>
                  </a:lnTo>
                  <a:lnTo>
                    <a:pt x="3076" y="7470"/>
                  </a:lnTo>
                  <a:lnTo>
                    <a:pt x="3160" y="7491"/>
                  </a:lnTo>
                  <a:lnTo>
                    <a:pt x="3223" y="7470"/>
                  </a:lnTo>
                  <a:lnTo>
                    <a:pt x="3244" y="7407"/>
                  </a:lnTo>
                  <a:lnTo>
                    <a:pt x="3286" y="7386"/>
                  </a:lnTo>
                  <a:lnTo>
                    <a:pt x="3286" y="7324"/>
                  </a:lnTo>
                  <a:lnTo>
                    <a:pt x="3369" y="7303"/>
                  </a:lnTo>
                  <a:lnTo>
                    <a:pt x="3453" y="7324"/>
                  </a:lnTo>
                  <a:lnTo>
                    <a:pt x="3662" y="7324"/>
                  </a:lnTo>
                  <a:lnTo>
                    <a:pt x="3662" y="7386"/>
                  </a:lnTo>
                  <a:lnTo>
                    <a:pt x="3704" y="7470"/>
                  </a:lnTo>
                  <a:lnTo>
                    <a:pt x="3788" y="7491"/>
                  </a:lnTo>
                  <a:lnTo>
                    <a:pt x="3788" y="7512"/>
                  </a:lnTo>
                  <a:lnTo>
                    <a:pt x="3746" y="7596"/>
                  </a:lnTo>
                  <a:lnTo>
                    <a:pt x="3767" y="7638"/>
                  </a:lnTo>
                  <a:lnTo>
                    <a:pt x="3871" y="7742"/>
                  </a:lnTo>
                  <a:lnTo>
                    <a:pt x="3851" y="7826"/>
                  </a:lnTo>
                  <a:lnTo>
                    <a:pt x="3788" y="7951"/>
                  </a:lnTo>
                  <a:lnTo>
                    <a:pt x="3809" y="8014"/>
                  </a:lnTo>
                  <a:lnTo>
                    <a:pt x="3851" y="8056"/>
                  </a:lnTo>
                  <a:lnTo>
                    <a:pt x="3871" y="8098"/>
                  </a:lnTo>
                  <a:lnTo>
                    <a:pt x="3851" y="8140"/>
                  </a:lnTo>
                  <a:lnTo>
                    <a:pt x="3767" y="8161"/>
                  </a:lnTo>
                  <a:lnTo>
                    <a:pt x="3746" y="8307"/>
                  </a:lnTo>
                  <a:lnTo>
                    <a:pt x="3809" y="8454"/>
                  </a:lnTo>
                  <a:lnTo>
                    <a:pt x="3913" y="8475"/>
                  </a:lnTo>
                  <a:lnTo>
                    <a:pt x="3997" y="8516"/>
                  </a:lnTo>
                  <a:lnTo>
                    <a:pt x="3997" y="8558"/>
                  </a:lnTo>
                  <a:lnTo>
                    <a:pt x="3871" y="8621"/>
                  </a:lnTo>
                  <a:lnTo>
                    <a:pt x="3788" y="8621"/>
                  </a:lnTo>
                  <a:lnTo>
                    <a:pt x="3683" y="8516"/>
                  </a:lnTo>
                  <a:lnTo>
                    <a:pt x="3599" y="8516"/>
                  </a:lnTo>
                  <a:lnTo>
                    <a:pt x="3558" y="8558"/>
                  </a:lnTo>
                  <a:lnTo>
                    <a:pt x="3495" y="8516"/>
                  </a:lnTo>
                  <a:lnTo>
                    <a:pt x="3432" y="8516"/>
                  </a:lnTo>
                  <a:lnTo>
                    <a:pt x="3286" y="8558"/>
                  </a:lnTo>
                  <a:lnTo>
                    <a:pt x="3223" y="8516"/>
                  </a:lnTo>
                  <a:lnTo>
                    <a:pt x="3118" y="8537"/>
                  </a:lnTo>
                  <a:lnTo>
                    <a:pt x="2972" y="8579"/>
                  </a:lnTo>
                  <a:lnTo>
                    <a:pt x="2930" y="8663"/>
                  </a:lnTo>
                  <a:lnTo>
                    <a:pt x="2930" y="8726"/>
                  </a:lnTo>
                  <a:lnTo>
                    <a:pt x="2930" y="8788"/>
                  </a:lnTo>
                  <a:lnTo>
                    <a:pt x="2867" y="8830"/>
                  </a:lnTo>
                  <a:lnTo>
                    <a:pt x="2867" y="8893"/>
                  </a:lnTo>
                  <a:lnTo>
                    <a:pt x="3014" y="9039"/>
                  </a:lnTo>
                  <a:lnTo>
                    <a:pt x="3014" y="9102"/>
                  </a:lnTo>
                  <a:lnTo>
                    <a:pt x="3035" y="9144"/>
                  </a:lnTo>
                  <a:lnTo>
                    <a:pt x="3139" y="9102"/>
                  </a:lnTo>
                  <a:lnTo>
                    <a:pt x="3160" y="9186"/>
                  </a:lnTo>
                  <a:lnTo>
                    <a:pt x="3139" y="9207"/>
                  </a:lnTo>
                  <a:lnTo>
                    <a:pt x="3055" y="9165"/>
                  </a:lnTo>
                  <a:lnTo>
                    <a:pt x="3014" y="9186"/>
                  </a:lnTo>
                  <a:lnTo>
                    <a:pt x="2930" y="9249"/>
                  </a:lnTo>
                  <a:lnTo>
                    <a:pt x="2867" y="9207"/>
                  </a:lnTo>
                  <a:lnTo>
                    <a:pt x="2825" y="9207"/>
                  </a:lnTo>
                  <a:lnTo>
                    <a:pt x="2763" y="9186"/>
                  </a:lnTo>
                  <a:lnTo>
                    <a:pt x="2616" y="9207"/>
                  </a:lnTo>
                  <a:lnTo>
                    <a:pt x="2532" y="9186"/>
                  </a:lnTo>
                  <a:lnTo>
                    <a:pt x="2491" y="9249"/>
                  </a:lnTo>
                  <a:lnTo>
                    <a:pt x="2491" y="9291"/>
                  </a:lnTo>
                  <a:lnTo>
                    <a:pt x="2553" y="9395"/>
                  </a:lnTo>
                  <a:lnTo>
                    <a:pt x="2637" y="9395"/>
                  </a:lnTo>
                  <a:lnTo>
                    <a:pt x="2742" y="9416"/>
                  </a:lnTo>
                  <a:lnTo>
                    <a:pt x="2804" y="9521"/>
                  </a:lnTo>
                  <a:lnTo>
                    <a:pt x="2846" y="9563"/>
                  </a:lnTo>
                  <a:lnTo>
                    <a:pt x="2909" y="9688"/>
                  </a:lnTo>
                  <a:lnTo>
                    <a:pt x="2951" y="9709"/>
                  </a:lnTo>
                  <a:lnTo>
                    <a:pt x="2972" y="9772"/>
                  </a:lnTo>
                  <a:lnTo>
                    <a:pt x="3139" y="9939"/>
                  </a:lnTo>
                  <a:lnTo>
                    <a:pt x="3139" y="10086"/>
                  </a:lnTo>
                  <a:lnTo>
                    <a:pt x="3139" y="10211"/>
                  </a:lnTo>
                  <a:lnTo>
                    <a:pt x="3181" y="10211"/>
                  </a:lnTo>
                  <a:lnTo>
                    <a:pt x="3286" y="10190"/>
                  </a:lnTo>
                  <a:lnTo>
                    <a:pt x="3327" y="10190"/>
                  </a:lnTo>
                  <a:lnTo>
                    <a:pt x="3369" y="10211"/>
                  </a:lnTo>
                  <a:lnTo>
                    <a:pt x="3432" y="10295"/>
                  </a:lnTo>
                  <a:lnTo>
                    <a:pt x="3474" y="10337"/>
                  </a:lnTo>
                  <a:lnTo>
                    <a:pt x="3537" y="10441"/>
                  </a:lnTo>
                  <a:lnTo>
                    <a:pt x="3579" y="10441"/>
                  </a:lnTo>
                  <a:lnTo>
                    <a:pt x="3662" y="10420"/>
                  </a:lnTo>
                  <a:lnTo>
                    <a:pt x="3767" y="10441"/>
                  </a:lnTo>
                  <a:lnTo>
                    <a:pt x="3871" y="10462"/>
                  </a:lnTo>
                  <a:lnTo>
                    <a:pt x="3976" y="10462"/>
                  </a:lnTo>
                  <a:lnTo>
                    <a:pt x="4018" y="10504"/>
                  </a:lnTo>
                  <a:lnTo>
                    <a:pt x="3997" y="10546"/>
                  </a:lnTo>
                  <a:lnTo>
                    <a:pt x="3997" y="10609"/>
                  </a:lnTo>
                  <a:lnTo>
                    <a:pt x="3997" y="10755"/>
                  </a:lnTo>
                  <a:lnTo>
                    <a:pt x="3913" y="10923"/>
                  </a:lnTo>
                  <a:lnTo>
                    <a:pt x="3955" y="11048"/>
                  </a:lnTo>
                  <a:lnTo>
                    <a:pt x="3976" y="11195"/>
                  </a:lnTo>
                  <a:lnTo>
                    <a:pt x="4311" y="10881"/>
                  </a:lnTo>
                  <a:lnTo>
                    <a:pt x="4604" y="10776"/>
                  </a:lnTo>
                  <a:lnTo>
                    <a:pt x="4959" y="10839"/>
                  </a:lnTo>
                  <a:lnTo>
                    <a:pt x="5378" y="11069"/>
                  </a:lnTo>
                  <a:lnTo>
                    <a:pt x="5755" y="11508"/>
                  </a:lnTo>
                  <a:lnTo>
                    <a:pt x="5985" y="11467"/>
                  </a:lnTo>
                  <a:lnTo>
                    <a:pt x="6068" y="11446"/>
                  </a:lnTo>
                  <a:lnTo>
                    <a:pt x="5629" y="8726"/>
                  </a:lnTo>
                  <a:lnTo>
                    <a:pt x="7136" y="8433"/>
                  </a:lnTo>
                  <a:lnTo>
                    <a:pt x="8056" y="9060"/>
                  </a:lnTo>
                  <a:lnTo>
                    <a:pt x="8391" y="9186"/>
                  </a:lnTo>
                  <a:lnTo>
                    <a:pt x="8893" y="9479"/>
                  </a:lnTo>
                  <a:lnTo>
                    <a:pt x="9751" y="9395"/>
                  </a:lnTo>
                  <a:lnTo>
                    <a:pt x="10693" y="9395"/>
                  </a:lnTo>
                  <a:lnTo>
                    <a:pt x="10985" y="9604"/>
                  </a:lnTo>
                  <a:lnTo>
                    <a:pt x="11132" y="9981"/>
                  </a:lnTo>
                  <a:lnTo>
                    <a:pt x="11320" y="9897"/>
                  </a:lnTo>
                  <a:lnTo>
                    <a:pt x="11341" y="10713"/>
                  </a:lnTo>
                  <a:lnTo>
                    <a:pt x="11760" y="10755"/>
                  </a:lnTo>
                  <a:lnTo>
                    <a:pt x="11990" y="11446"/>
                  </a:lnTo>
                  <a:lnTo>
                    <a:pt x="12115" y="11446"/>
                  </a:lnTo>
                  <a:lnTo>
                    <a:pt x="12366" y="11299"/>
                  </a:lnTo>
                  <a:lnTo>
                    <a:pt x="12555" y="11278"/>
                  </a:lnTo>
                  <a:lnTo>
                    <a:pt x="12743" y="11299"/>
                  </a:lnTo>
                  <a:lnTo>
                    <a:pt x="12994" y="11446"/>
                  </a:lnTo>
                  <a:lnTo>
                    <a:pt x="13078" y="11467"/>
                  </a:lnTo>
                  <a:lnTo>
                    <a:pt x="13287" y="11257"/>
                  </a:lnTo>
                  <a:lnTo>
                    <a:pt x="13413" y="11048"/>
                  </a:lnTo>
                  <a:lnTo>
                    <a:pt x="13475" y="10964"/>
                  </a:lnTo>
                  <a:lnTo>
                    <a:pt x="13538" y="10818"/>
                  </a:lnTo>
                  <a:lnTo>
                    <a:pt x="13789" y="10525"/>
                  </a:lnTo>
                  <a:lnTo>
                    <a:pt x="13894" y="10504"/>
                  </a:lnTo>
                  <a:lnTo>
                    <a:pt x="13998" y="10337"/>
                  </a:lnTo>
                  <a:lnTo>
                    <a:pt x="14040" y="10337"/>
                  </a:lnTo>
                  <a:lnTo>
                    <a:pt x="14040" y="10295"/>
                  </a:lnTo>
                  <a:lnTo>
                    <a:pt x="14166" y="10211"/>
                  </a:lnTo>
                  <a:lnTo>
                    <a:pt x="14145" y="10148"/>
                  </a:lnTo>
                  <a:lnTo>
                    <a:pt x="14250" y="10023"/>
                  </a:lnTo>
                  <a:lnTo>
                    <a:pt x="14438" y="10044"/>
                  </a:lnTo>
                  <a:lnTo>
                    <a:pt x="14543" y="10107"/>
                  </a:lnTo>
                  <a:lnTo>
                    <a:pt x="14961" y="10148"/>
                  </a:lnTo>
                  <a:lnTo>
                    <a:pt x="15317" y="10148"/>
                  </a:lnTo>
                  <a:lnTo>
                    <a:pt x="15505" y="10107"/>
                  </a:lnTo>
                  <a:lnTo>
                    <a:pt x="15484" y="9981"/>
                  </a:lnTo>
                  <a:lnTo>
                    <a:pt x="15463" y="9835"/>
                  </a:lnTo>
                  <a:lnTo>
                    <a:pt x="15463" y="9709"/>
                  </a:lnTo>
                  <a:lnTo>
                    <a:pt x="15505" y="9667"/>
                  </a:lnTo>
                  <a:lnTo>
                    <a:pt x="15610" y="9688"/>
                  </a:lnTo>
                  <a:lnTo>
                    <a:pt x="15777" y="9709"/>
                  </a:lnTo>
                  <a:lnTo>
                    <a:pt x="15819" y="9667"/>
                  </a:lnTo>
                  <a:lnTo>
                    <a:pt x="16007" y="9667"/>
                  </a:lnTo>
                  <a:lnTo>
                    <a:pt x="16133" y="9730"/>
                  </a:lnTo>
                  <a:lnTo>
                    <a:pt x="16342" y="9793"/>
                  </a:lnTo>
                  <a:lnTo>
                    <a:pt x="16677" y="9835"/>
                  </a:lnTo>
                  <a:lnTo>
                    <a:pt x="16781" y="9793"/>
                  </a:lnTo>
                  <a:lnTo>
                    <a:pt x="16886" y="9709"/>
                  </a:lnTo>
                  <a:lnTo>
                    <a:pt x="17032" y="9730"/>
                  </a:lnTo>
                  <a:lnTo>
                    <a:pt x="17158" y="9730"/>
                  </a:lnTo>
                  <a:lnTo>
                    <a:pt x="17451" y="9667"/>
                  </a:lnTo>
                  <a:lnTo>
                    <a:pt x="17723" y="9730"/>
                  </a:lnTo>
                  <a:lnTo>
                    <a:pt x="17911" y="9688"/>
                  </a:lnTo>
                  <a:lnTo>
                    <a:pt x="18246" y="9688"/>
                  </a:lnTo>
                  <a:lnTo>
                    <a:pt x="18497" y="9793"/>
                  </a:lnTo>
                  <a:lnTo>
                    <a:pt x="18602" y="9772"/>
                  </a:lnTo>
                  <a:lnTo>
                    <a:pt x="18853" y="10044"/>
                  </a:lnTo>
                  <a:lnTo>
                    <a:pt x="19083" y="10107"/>
                  </a:lnTo>
                  <a:lnTo>
                    <a:pt x="19229" y="10044"/>
                  </a:lnTo>
                  <a:lnTo>
                    <a:pt x="19188" y="9897"/>
                  </a:lnTo>
                  <a:lnTo>
                    <a:pt x="19313" y="9814"/>
                  </a:lnTo>
                  <a:lnTo>
                    <a:pt x="19313" y="9772"/>
                  </a:lnTo>
                  <a:lnTo>
                    <a:pt x="19376" y="9730"/>
                  </a:lnTo>
                  <a:lnTo>
                    <a:pt x="19271" y="9625"/>
                  </a:lnTo>
                  <a:lnTo>
                    <a:pt x="19313" y="9521"/>
                  </a:lnTo>
                  <a:lnTo>
                    <a:pt x="19397" y="9458"/>
                  </a:lnTo>
                  <a:lnTo>
                    <a:pt x="19355" y="9207"/>
                  </a:lnTo>
                  <a:lnTo>
                    <a:pt x="19229" y="9144"/>
                  </a:lnTo>
                  <a:lnTo>
                    <a:pt x="19188" y="9039"/>
                  </a:lnTo>
                  <a:lnTo>
                    <a:pt x="19083" y="8851"/>
                  </a:lnTo>
                  <a:lnTo>
                    <a:pt x="19062" y="8747"/>
                  </a:lnTo>
                  <a:lnTo>
                    <a:pt x="19020" y="8663"/>
                  </a:lnTo>
                  <a:lnTo>
                    <a:pt x="19020" y="8579"/>
                  </a:lnTo>
                  <a:lnTo>
                    <a:pt x="18957" y="8412"/>
                  </a:lnTo>
                  <a:lnTo>
                    <a:pt x="19041" y="8328"/>
                  </a:lnTo>
                  <a:lnTo>
                    <a:pt x="19041" y="8265"/>
                  </a:lnTo>
                  <a:lnTo>
                    <a:pt x="18916" y="8244"/>
                  </a:lnTo>
                  <a:lnTo>
                    <a:pt x="18748" y="8265"/>
                  </a:lnTo>
                  <a:lnTo>
                    <a:pt x="18644" y="8202"/>
                  </a:lnTo>
                  <a:lnTo>
                    <a:pt x="18644" y="8119"/>
                  </a:lnTo>
                  <a:lnTo>
                    <a:pt x="18748" y="8014"/>
                  </a:lnTo>
                  <a:lnTo>
                    <a:pt x="18853" y="7951"/>
                  </a:lnTo>
                  <a:lnTo>
                    <a:pt x="18916" y="8014"/>
                  </a:lnTo>
                  <a:lnTo>
                    <a:pt x="19020" y="8014"/>
                  </a:lnTo>
                  <a:lnTo>
                    <a:pt x="19167" y="7930"/>
                  </a:lnTo>
                  <a:lnTo>
                    <a:pt x="19439" y="7889"/>
                  </a:lnTo>
                  <a:lnTo>
                    <a:pt x="19564" y="7847"/>
                  </a:lnTo>
                  <a:lnTo>
                    <a:pt x="19648" y="7826"/>
                  </a:lnTo>
                  <a:lnTo>
                    <a:pt x="19711" y="7889"/>
                  </a:lnTo>
                  <a:lnTo>
                    <a:pt x="19794" y="7889"/>
                  </a:lnTo>
                  <a:lnTo>
                    <a:pt x="19878" y="7826"/>
                  </a:lnTo>
                  <a:lnTo>
                    <a:pt x="19962" y="7826"/>
                  </a:lnTo>
                  <a:lnTo>
                    <a:pt x="19962" y="7742"/>
                  </a:lnTo>
                  <a:lnTo>
                    <a:pt x="20004" y="7617"/>
                  </a:lnTo>
                  <a:lnTo>
                    <a:pt x="19878" y="7575"/>
                  </a:lnTo>
                  <a:lnTo>
                    <a:pt x="19815" y="7512"/>
                  </a:lnTo>
                  <a:lnTo>
                    <a:pt x="19836" y="7428"/>
                  </a:lnTo>
                  <a:lnTo>
                    <a:pt x="19836" y="7177"/>
                  </a:lnTo>
                  <a:lnTo>
                    <a:pt x="19899" y="6842"/>
                  </a:lnTo>
                  <a:lnTo>
                    <a:pt x="19899" y="6696"/>
                  </a:lnTo>
                  <a:lnTo>
                    <a:pt x="19962" y="6550"/>
                  </a:lnTo>
                  <a:lnTo>
                    <a:pt x="20004" y="6278"/>
                  </a:lnTo>
                  <a:lnTo>
                    <a:pt x="20213" y="6278"/>
                  </a:lnTo>
                  <a:lnTo>
                    <a:pt x="20422" y="6361"/>
                  </a:lnTo>
                  <a:lnTo>
                    <a:pt x="20589" y="6382"/>
                  </a:lnTo>
                  <a:lnTo>
                    <a:pt x="20820" y="6340"/>
                  </a:lnTo>
                  <a:lnTo>
                    <a:pt x="20882" y="6340"/>
                  </a:lnTo>
                  <a:lnTo>
                    <a:pt x="20924" y="6424"/>
                  </a:lnTo>
                  <a:lnTo>
                    <a:pt x="21008" y="6424"/>
                  </a:lnTo>
                  <a:lnTo>
                    <a:pt x="21071" y="6382"/>
                  </a:lnTo>
                  <a:lnTo>
                    <a:pt x="21154" y="6278"/>
                  </a:lnTo>
                  <a:lnTo>
                    <a:pt x="21280" y="6236"/>
                  </a:lnTo>
                  <a:lnTo>
                    <a:pt x="21447" y="6068"/>
                  </a:lnTo>
                  <a:lnTo>
                    <a:pt x="21447" y="6006"/>
                  </a:lnTo>
                  <a:lnTo>
                    <a:pt x="21343" y="5838"/>
                  </a:lnTo>
                  <a:lnTo>
                    <a:pt x="21238" y="5608"/>
                  </a:lnTo>
                  <a:lnTo>
                    <a:pt x="21238" y="5378"/>
                  </a:lnTo>
                  <a:lnTo>
                    <a:pt x="21259" y="5231"/>
                  </a:lnTo>
                  <a:lnTo>
                    <a:pt x="21343" y="5169"/>
                  </a:lnTo>
                  <a:lnTo>
                    <a:pt x="21531" y="5106"/>
                  </a:lnTo>
                  <a:lnTo>
                    <a:pt x="21594" y="4980"/>
                  </a:lnTo>
                  <a:lnTo>
                    <a:pt x="21552" y="4917"/>
                  </a:lnTo>
                  <a:lnTo>
                    <a:pt x="21573" y="4813"/>
                  </a:lnTo>
                  <a:lnTo>
                    <a:pt x="21698" y="4666"/>
                  </a:lnTo>
                  <a:lnTo>
                    <a:pt x="21803" y="4604"/>
                  </a:lnTo>
                  <a:lnTo>
                    <a:pt x="21908" y="4499"/>
                  </a:lnTo>
                  <a:lnTo>
                    <a:pt x="21887" y="4478"/>
                  </a:lnTo>
                  <a:lnTo>
                    <a:pt x="21866" y="4457"/>
                  </a:lnTo>
                  <a:lnTo>
                    <a:pt x="21698" y="4394"/>
                  </a:lnTo>
                  <a:lnTo>
                    <a:pt x="21573" y="4269"/>
                  </a:lnTo>
                  <a:lnTo>
                    <a:pt x="21489" y="4269"/>
                  </a:lnTo>
                  <a:lnTo>
                    <a:pt x="21447" y="4164"/>
                  </a:lnTo>
                  <a:lnTo>
                    <a:pt x="21489" y="4039"/>
                  </a:lnTo>
                  <a:lnTo>
                    <a:pt x="21447" y="3976"/>
                  </a:lnTo>
                  <a:lnTo>
                    <a:pt x="21343" y="4060"/>
                  </a:lnTo>
                  <a:lnTo>
                    <a:pt x="21259" y="4164"/>
                  </a:lnTo>
                  <a:lnTo>
                    <a:pt x="21154" y="4185"/>
                  </a:lnTo>
                  <a:lnTo>
                    <a:pt x="20861" y="4227"/>
                  </a:lnTo>
                  <a:lnTo>
                    <a:pt x="20799" y="4269"/>
                  </a:lnTo>
                  <a:lnTo>
                    <a:pt x="20757" y="4332"/>
                  </a:lnTo>
                  <a:lnTo>
                    <a:pt x="20652" y="4269"/>
                  </a:lnTo>
                  <a:lnTo>
                    <a:pt x="20548" y="4227"/>
                  </a:lnTo>
                  <a:lnTo>
                    <a:pt x="20506" y="4227"/>
                  </a:lnTo>
                  <a:lnTo>
                    <a:pt x="20485" y="4185"/>
                  </a:lnTo>
                  <a:lnTo>
                    <a:pt x="20422" y="4143"/>
                  </a:lnTo>
                  <a:lnTo>
                    <a:pt x="20401" y="4060"/>
                  </a:lnTo>
                  <a:lnTo>
                    <a:pt x="20359" y="3976"/>
                  </a:lnTo>
                  <a:lnTo>
                    <a:pt x="20401" y="3934"/>
                  </a:lnTo>
                  <a:lnTo>
                    <a:pt x="20401" y="3850"/>
                  </a:lnTo>
                  <a:lnTo>
                    <a:pt x="20317" y="3809"/>
                  </a:lnTo>
                  <a:lnTo>
                    <a:pt x="20276" y="3809"/>
                  </a:lnTo>
                  <a:lnTo>
                    <a:pt x="20129" y="3725"/>
                  </a:lnTo>
                  <a:lnTo>
                    <a:pt x="20004" y="3704"/>
                  </a:lnTo>
                  <a:lnTo>
                    <a:pt x="19962" y="3704"/>
                  </a:lnTo>
                  <a:lnTo>
                    <a:pt x="19899" y="3557"/>
                  </a:lnTo>
                  <a:lnTo>
                    <a:pt x="19794" y="3390"/>
                  </a:lnTo>
                  <a:lnTo>
                    <a:pt x="19648" y="3244"/>
                  </a:lnTo>
                  <a:lnTo>
                    <a:pt x="19460" y="3223"/>
                  </a:lnTo>
                  <a:lnTo>
                    <a:pt x="19250" y="3223"/>
                  </a:lnTo>
                  <a:lnTo>
                    <a:pt x="19062" y="3244"/>
                  </a:lnTo>
                  <a:lnTo>
                    <a:pt x="19041" y="3306"/>
                  </a:lnTo>
                  <a:lnTo>
                    <a:pt x="19083" y="3348"/>
                  </a:lnTo>
                  <a:lnTo>
                    <a:pt x="19062" y="3411"/>
                  </a:lnTo>
                  <a:lnTo>
                    <a:pt x="18936" y="3453"/>
                  </a:lnTo>
                  <a:lnTo>
                    <a:pt x="18853" y="3432"/>
                  </a:lnTo>
                  <a:lnTo>
                    <a:pt x="18727" y="3495"/>
                  </a:lnTo>
                  <a:lnTo>
                    <a:pt x="18560" y="3411"/>
                  </a:lnTo>
                  <a:lnTo>
                    <a:pt x="18497" y="3432"/>
                  </a:lnTo>
                  <a:lnTo>
                    <a:pt x="18413" y="3495"/>
                  </a:lnTo>
                  <a:lnTo>
                    <a:pt x="18309" y="3495"/>
                  </a:lnTo>
                  <a:lnTo>
                    <a:pt x="18204" y="3411"/>
                  </a:lnTo>
                  <a:lnTo>
                    <a:pt x="18079" y="3348"/>
                  </a:lnTo>
                  <a:lnTo>
                    <a:pt x="18079" y="3285"/>
                  </a:lnTo>
                  <a:lnTo>
                    <a:pt x="18100" y="3202"/>
                  </a:lnTo>
                  <a:lnTo>
                    <a:pt x="17911" y="3118"/>
                  </a:lnTo>
                  <a:lnTo>
                    <a:pt x="17828" y="3181"/>
                  </a:lnTo>
                  <a:lnTo>
                    <a:pt x="17828" y="3306"/>
                  </a:lnTo>
                  <a:lnTo>
                    <a:pt x="17869" y="3327"/>
                  </a:lnTo>
                  <a:lnTo>
                    <a:pt x="17828" y="3390"/>
                  </a:lnTo>
                  <a:lnTo>
                    <a:pt x="17744" y="3453"/>
                  </a:lnTo>
                  <a:lnTo>
                    <a:pt x="17597" y="3453"/>
                  </a:lnTo>
                  <a:lnTo>
                    <a:pt x="16175" y="1695"/>
                  </a:lnTo>
                  <a:lnTo>
                    <a:pt x="15170" y="921"/>
                  </a:lnTo>
                  <a:lnTo>
                    <a:pt x="15107" y="837"/>
                  </a:lnTo>
                  <a:lnTo>
                    <a:pt x="15191" y="816"/>
                  </a:lnTo>
                  <a:lnTo>
                    <a:pt x="15296" y="712"/>
                  </a:lnTo>
                  <a:lnTo>
                    <a:pt x="15296" y="607"/>
                  </a:lnTo>
                  <a:lnTo>
                    <a:pt x="15254" y="565"/>
                  </a:lnTo>
                  <a:lnTo>
                    <a:pt x="15087" y="607"/>
                  </a:lnTo>
                  <a:lnTo>
                    <a:pt x="14961" y="628"/>
                  </a:lnTo>
                  <a:lnTo>
                    <a:pt x="14877" y="733"/>
                  </a:lnTo>
                  <a:lnTo>
                    <a:pt x="14773" y="775"/>
                  </a:lnTo>
                  <a:lnTo>
                    <a:pt x="14647" y="900"/>
                  </a:lnTo>
                  <a:lnTo>
                    <a:pt x="14647" y="984"/>
                  </a:lnTo>
                  <a:lnTo>
                    <a:pt x="14563" y="1047"/>
                  </a:lnTo>
                  <a:lnTo>
                    <a:pt x="14522" y="1151"/>
                  </a:lnTo>
                  <a:lnTo>
                    <a:pt x="14417" y="1235"/>
                  </a:lnTo>
                  <a:lnTo>
                    <a:pt x="14229" y="1235"/>
                  </a:lnTo>
                  <a:lnTo>
                    <a:pt x="14124" y="1298"/>
                  </a:lnTo>
                  <a:lnTo>
                    <a:pt x="14145" y="1423"/>
                  </a:lnTo>
                  <a:lnTo>
                    <a:pt x="14061" y="1465"/>
                  </a:lnTo>
                  <a:lnTo>
                    <a:pt x="14019" y="1423"/>
                  </a:lnTo>
                  <a:lnTo>
                    <a:pt x="13789" y="1360"/>
                  </a:lnTo>
                  <a:lnTo>
                    <a:pt x="13643" y="1423"/>
                  </a:lnTo>
                  <a:lnTo>
                    <a:pt x="13601" y="1507"/>
                  </a:lnTo>
                  <a:lnTo>
                    <a:pt x="13517" y="1507"/>
                  </a:lnTo>
                  <a:lnTo>
                    <a:pt x="13434" y="1402"/>
                  </a:lnTo>
                  <a:lnTo>
                    <a:pt x="13434" y="1235"/>
                  </a:lnTo>
                  <a:lnTo>
                    <a:pt x="13517" y="1172"/>
                  </a:lnTo>
                  <a:lnTo>
                    <a:pt x="13538" y="1088"/>
                  </a:lnTo>
                  <a:lnTo>
                    <a:pt x="13496" y="1026"/>
                  </a:lnTo>
                  <a:lnTo>
                    <a:pt x="13413" y="1109"/>
                  </a:lnTo>
                  <a:lnTo>
                    <a:pt x="13329" y="1109"/>
                  </a:lnTo>
                  <a:lnTo>
                    <a:pt x="13120" y="1005"/>
                  </a:lnTo>
                  <a:lnTo>
                    <a:pt x="12994" y="1026"/>
                  </a:lnTo>
                  <a:lnTo>
                    <a:pt x="13015" y="1109"/>
                  </a:lnTo>
                  <a:lnTo>
                    <a:pt x="13078" y="1130"/>
                  </a:lnTo>
                  <a:lnTo>
                    <a:pt x="12994" y="1214"/>
                  </a:lnTo>
                  <a:lnTo>
                    <a:pt x="12952" y="1214"/>
                  </a:lnTo>
                  <a:lnTo>
                    <a:pt x="12869" y="1088"/>
                  </a:lnTo>
                  <a:lnTo>
                    <a:pt x="12848" y="900"/>
                  </a:lnTo>
                  <a:lnTo>
                    <a:pt x="12638" y="733"/>
                  </a:lnTo>
                  <a:lnTo>
                    <a:pt x="12597" y="775"/>
                  </a:lnTo>
                  <a:lnTo>
                    <a:pt x="12638" y="900"/>
                  </a:lnTo>
                  <a:lnTo>
                    <a:pt x="12638" y="984"/>
                  </a:lnTo>
                  <a:lnTo>
                    <a:pt x="12555" y="984"/>
                  </a:lnTo>
                  <a:lnTo>
                    <a:pt x="12513" y="879"/>
                  </a:lnTo>
                  <a:lnTo>
                    <a:pt x="12450" y="900"/>
                  </a:lnTo>
                  <a:lnTo>
                    <a:pt x="12429" y="1005"/>
                  </a:lnTo>
                  <a:lnTo>
                    <a:pt x="12366" y="1026"/>
                  </a:lnTo>
                  <a:lnTo>
                    <a:pt x="12262" y="942"/>
                  </a:lnTo>
                  <a:lnTo>
                    <a:pt x="12136" y="1026"/>
                  </a:lnTo>
                  <a:lnTo>
                    <a:pt x="12074" y="984"/>
                  </a:lnTo>
                  <a:lnTo>
                    <a:pt x="12032" y="879"/>
                  </a:lnTo>
                  <a:lnTo>
                    <a:pt x="12115" y="837"/>
                  </a:lnTo>
                  <a:lnTo>
                    <a:pt x="12136" y="796"/>
                  </a:lnTo>
                  <a:lnTo>
                    <a:pt x="12115" y="691"/>
                  </a:lnTo>
                  <a:lnTo>
                    <a:pt x="12136" y="586"/>
                  </a:lnTo>
                  <a:lnTo>
                    <a:pt x="12115" y="524"/>
                  </a:lnTo>
                  <a:lnTo>
                    <a:pt x="12032" y="482"/>
                  </a:lnTo>
                  <a:lnTo>
                    <a:pt x="11948" y="398"/>
                  </a:lnTo>
                  <a:lnTo>
                    <a:pt x="11927" y="272"/>
                  </a:lnTo>
                  <a:lnTo>
                    <a:pt x="11864" y="252"/>
                  </a:lnTo>
                  <a:lnTo>
                    <a:pt x="11822" y="84"/>
                  </a:lnTo>
                  <a:lnTo>
                    <a:pt x="11718" y="84"/>
                  </a:lnTo>
                  <a:lnTo>
                    <a:pt x="11592" y="126"/>
                  </a:lnTo>
                  <a:lnTo>
                    <a:pt x="11446" y="126"/>
                  </a:lnTo>
                  <a:lnTo>
                    <a:pt x="11299" y="42"/>
                  </a:lnTo>
                  <a:lnTo>
                    <a:pt x="11132" y="63"/>
                  </a:lnTo>
                  <a:lnTo>
                    <a:pt x="11006" y="0"/>
                  </a:lnTo>
                  <a:lnTo>
                    <a:pt x="10902" y="42"/>
                  </a:lnTo>
                  <a:lnTo>
                    <a:pt x="1086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3036;p82">
              <a:extLst>
                <a:ext uri="{FF2B5EF4-FFF2-40B4-BE49-F238E27FC236}">
                  <a16:creationId xmlns:a16="http://schemas.microsoft.com/office/drawing/2014/main" id="{DF8E88D5-CD71-BA15-A08E-F395965E00EA}"/>
                </a:ext>
              </a:extLst>
            </p:cNvPr>
            <p:cNvSpPr/>
            <p:nvPr/>
          </p:nvSpPr>
          <p:spPr>
            <a:xfrm>
              <a:off x="4105619" y="2816249"/>
              <a:ext cx="110383" cy="65688"/>
            </a:xfrm>
            <a:custGeom>
              <a:avLst/>
              <a:gdLst/>
              <a:ahLst/>
              <a:cxnLst/>
              <a:rect l="l" t="t" r="r" b="b"/>
              <a:pathLst>
                <a:path w="9270" h="5776" extrusionOk="0">
                  <a:moveTo>
                    <a:pt x="1507" y="1"/>
                  </a:moveTo>
                  <a:lnTo>
                    <a:pt x="0" y="294"/>
                  </a:lnTo>
                  <a:lnTo>
                    <a:pt x="439" y="3014"/>
                  </a:lnTo>
                  <a:lnTo>
                    <a:pt x="732" y="3014"/>
                  </a:lnTo>
                  <a:lnTo>
                    <a:pt x="963" y="3035"/>
                  </a:lnTo>
                  <a:lnTo>
                    <a:pt x="1004" y="2909"/>
                  </a:lnTo>
                  <a:lnTo>
                    <a:pt x="900" y="2804"/>
                  </a:lnTo>
                  <a:lnTo>
                    <a:pt x="879" y="2595"/>
                  </a:lnTo>
                  <a:lnTo>
                    <a:pt x="983" y="2344"/>
                  </a:lnTo>
                  <a:lnTo>
                    <a:pt x="1172" y="2323"/>
                  </a:lnTo>
                  <a:lnTo>
                    <a:pt x="1276" y="2198"/>
                  </a:lnTo>
                  <a:lnTo>
                    <a:pt x="1402" y="2114"/>
                  </a:lnTo>
                  <a:lnTo>
                    <a:pt x="1527" y="2198"/>
                  </a:lnTo>
                  <a:lnTo>
                    <a:pt x="1611" y="2135"/>
                  </a:lnTo>
                  <a:lnTo>
                    <a:pt x="1507" y="2009"/>
                  </a:lnTo>
                  <a:lnTo>
                    <a:pt x="1779" y="2030"/>
                  </a:lnTo>
                  <a:lnTo>
                    <a:pt x="2155" y="2219"/>
                  </a:lnTo>
                  <a:lnTo>
                    <a:pt x="2511" y="2428"/>
                  </a:lnTo>
                  <a:lnTo>
                    <a:pt x="2532" y="2553"/>
                  </a:lnTo>
                  <a:lnTo>
                    <a:pt x="2971" y="2804"/>
                  </a:lnTo>
                  <a:lnTo>
                    <a:pt x="3306" y="2951"/>
                  </a:lnTo>
                  <a:lnTo>
                    <a:pt x="3390" y="2909"/>
                  </a:lnTo>
                  <a:lnTo>
                    <a:pt x="3515" y="2930"/>
                  </a:lnTo>
                  <a:lnTo>
                    <a:pt x="3766" y="3076"/>
                  </a:lnTo>
                  <a:lnTo>
                    <a:pt x="3871" y="3432"/>
                  </a:lnTo>
                  <a:lnTo>
                    <a:pt x="3976" y="3537"/>
                  </a:lnTo>
                  <a:lnTo>
                    <a:pt x="4017" y="3662"/>
                  </a:lnTo>
                  <a:lnTo>
                    <a:pt x="4143" y="3913"/>
                  </a:lnTo>
                  <a:lnTo>
                    <a:pt x="4352" y="3997"/>
                  </a:lnTo>
                  <a:lnTo>
                    <a:pt x="4729" y="4227"/>
                  </a:lnTo>
                  <a:lnTo>
                    <a:pt x="5126" y="4520"/>
                  </a:lnTo>
                  <a:lnTo>
                    <a:pt x="5545" y="4708"/>
                  </a:lnTo>
                  <a:lnTo>
                    <a:pt x="5921" y="5001"/>
                  </a:lnTo>
                  <a:lnTo>
                    <a:pt x="6235" y="5022"/>
                  </a:lnTo>
                  <a:lnTo>
                    <a:pt x="6319" y="5106"/>
                  </a:lnTo>
                  <a:lnTo>
                    <a:pt x="6403" y="5106"/>
                  </a:lnTo>
                  <a:lnTo>
                    <a:pt x="6612" y="5232"/>
                  </a:lnTo>
                  <a:lnTo>
                    <a:pt x="6612" y="5378"/>
                  </a:lnTo>
                  <a:lnTo>
                    <a:pt x="6633" y="5650"/>
                  </a:lnTo>
                  <a:lnTo>
                    <a:pt x="6821" y="5587"/>
                  </a:lnTo>
                  <a:lnTo>
                    <a:pt x="6926" y="5671"/>
                  </a:lnTo>
                  <a:lnTo>
                    <a:pt x="7009" y="5776"/>
                  </a:lnTo>
                  <a:lnTo>
                    <a:pt x="7072" y="5776"/>
                  </a:lnTo>
                  <a:lnTo>
                    <a:pt x="7177" y="5671"/>
                  </a:lnTo>
                  <a:lnTo>
                    <a:pt x="7281" y="5692"/>
                  </a:lnTo>
                  <a:lnTo>
                    <a:pt x="7323" y="5755"/>
                  </a:lnTo>
                  <a:lnTo>
                    <a:pt x="7365" y="5378"/>
                  </a:lnTo>
                  <a:lnTo>
                    <a:pt x="7491" y="5106"/>
                  </a:lnTo>
                  <a:lnTo>
                    <a:pt x="7553" y="5043"/>
                  </a:lnTo>
                  <a:lnTo>
                    <a:pt x="7533" y="4897"/>
                  </a:lnTo>
                  <a:lnTo>
                    <a:pt x="7407" y="4834"/>
                  </a:lnTo>
                  <a:lnTo>
                    <a:pt x="7344" y="4688"/>
                  </a:lnTo>
                  <a:lnTo>
                    <a:pt x="7386" y="4541"/>
                  </a:lnTo>
                  <a:lnTo>
                    <a:pt x="7365" y="4416"/>
                  </a:lnTo>
                  <a:lnTo>
                    <a:pt x="7219" y="4436"/>
                  </a:lnTo>
                  <a:lnTo>
                    <a:pt x="7114" y="4499"/>
                  </a:lnTo>
                  <a:lnTo>
                    <a:pt x="6947" y="4269"/>
                  </a:lnTo>
                  <a:lnTo>
                    <a:pt x="6947" y="4102"/>
                  </a:lnTo>
                  <a:lnTo>
                    <a:pt x="7072" y="3997"/>
                  </a:lnTo>
                  <a:lnTo>
                    <a:pt x="7344" y="4018"/>
                  </a:lnTo>
                  <a:lnTo>
                    <a:pt x="7449" y="3997"/>
                  </a:lnTo>
                  <a:lnTo>
                    <a:pt x="7449" y="3872"/>
                  </a:lnTo>
                  <a:lnTo>
                    <a:pt x="7679" y="3788"/>
                  </a:lnTo>
                  <a:lnTo>
                    <a:pt x="7637" y="3704"/>
                  </a:lnTo>
                  <a:lnTo>
                    <a:pt x="7574" y="3662"/>
                  </a:lnTo>
                  <a:lnTo>
                    <a:pt x="7846" y="3600"/>
                  </a:lnTo>
                  <a:lnTo>
                    <a:pt x="8014" y="3537"/>
                  </a:lnTo>
                  <a:lnTo>
                    <a:pt x="8056" y="3390"/>
                  </a:lnTo>
                  <a:lnTo>
                    <a:pt x="7867" y="3328"/>
                  </a:lnTo>
                  <a:lnTo>
                    <a:pt x="7867" y="3181"/>
                  </a:lnTo>
                  <a:lnTo>
                    <a:pt x="8014" y="3139"/>
                  </a:lnTo>
                  <a:lnTo>
                    <a:pt x="8181" y="3014"/>
                  </a:lnTo>
                  <a:lnTo>
                    <a:pt x="8286" y="3035"/>
                  </a:lnTo>
                  <a:lnTo>
                    <a:pt x="8453" y="2825"/>
                  </a:lnTo>
                  <a:lnTo>
                    <a:pt x="8600" y="2951"/>
                  </a:lnTo>
                  <a:lnTo>
                    <a:pt x="8621" y="3056"/>
                  </a:lnTo>
                  <a:lnTo>
                    <a:pt x="8914" y="3014"/>
                  </a:lnTo>
                  <a:lnTo>
                    <a:pt x="9123" y="3014"/>
                  </a:lnTo>
                  <a:lnTo>
                    <a:pt x="9269" y="2825"/>
                  </a:lnTo>
                  <a:lnTo>
                    <a:pt x="9248" y="2721"/>
                  </a:lnTo>
                  <a:lnTo>
                    <a:pt x="8955" y="2491"/>
                  </a:lnTo>
                  <a:lnTo>
                    <a:pt x="8893" y="2491"/>
                  </a:lnTo>
                  <a:lnTo>
                    <a:pt x="8893" y="2637"/>
                  </a:lnTo>
                  <a:lnTo>
                    <a:pt x="8788" y="2742"/>
                  </a:lnTo>
                  <a:lnTo>
                    <a:pt x="8683" y="2721"/>
                  </a:lnTo>
                  <a:lnTo>
                    <a:pt x="8579" y="2616"/>
                  </a:lnTo>
                  <a:lnTo>
                    <a:pt x="8307" y="2532"/>
                  </a:lnTo>
                  <a:lnTo>
                    <a:pt x="8202" y="2449"/>
                  </a:lnTo>
                  <a:lnTo>
                    <a:pt x="8286" y="2323"/>
                  </a:lnTo>
                  <a:lnTo>
                    <a:pt x="8453" y="2030"/>
                  </a:lnTo>
                  <a:lnTo>
                    <a:pt x="8453" y="1905"/>
                  </a:lnTo>
                  <a:lnTo>
                    <a:pt x="8369" y="1905"/>
                  </a:lnTo>
                  <a:lnTo>
                    <a:pt x="8265" y="2072"/>
                  </a:lnTo>
                  <a:lnTo>
                    <a:pt x="8160" y="2093"/>
                  </a:lnTo>
                  <a:lnTo>
                    <a:pt x="7909" y="2386"/>
                  </a:lnTo>
                  <a:lnTo>
                    <a:pt x="7846" y="2532"/>
                  </a:lnTo>
                  <a:lnTo>
                    <a:pt x="7784" y="2616"/>
                  </a:lnTo>
                  <a:lnTo>
                    <a:pt x="7658" y="2825"/>
                  </a:lnTo>
                  <a:lnTo>
                    <a:pt x="7449" y="3035"/>
                  </a:lnTo>
                  <a:lnTo>
                    <a:pt x="7365" y="3014"/>
                  </a:lnTo>
                  <a:lnTo>
                    <a:pt x="7114" y="2867"/>
                  </a:lnTo>
                  <a:lnTo>
                    <a:pt x="6926" y="2846"/>
                  </a:lnTo>
                  <a:lnTo>
                    <a:pt x="6737" y="2867"/>
                  </a:lnTo>
                  <a:lnTo>
                    <a:pt x="6486" y="3014"/>
                  </a:lnTo>
                  <a:lnTo>
                    <a:pt x="6361" y="3014"/>
                  </a:lnTo>
                  <a:lnTo>
                    <a:pt x="6131" y="2323"/>
                  </a:lnTo>
                  <a:lnTo>
                    <a:pt x="5712" y="2281"/>
                  </a:lnTo>
                  <a:lnTo>
                    <a:pt x="5691" y="1465"/>
                  </a:lnTo>
                  <a:lnTo>
                    <a:pt x="5503" y="1549"/>
                  </a:lnTo>
                  <a:lnTo>
                    <a:pt x="5356" y="1172"/>
                  </a:lnTo>
                  <a:lnTo>
                    <a:pt x="5064" y="963"/>
                  </a:lnTo>
                  <a:lnTo>
                    <a:pt x="4122" y="963"/>
                  </a:lnTo>
                  <a:lnTo>
                    <a:pt x="3264" y="1047"/>
                  </a:lnTo>
                  <a:lnTo>
                    <a:pt x="2762" y="754"/>
                  </a:lnTo>
                  <a:lnTo>
                    <a:pt x="2427" y="628"/>
                  </a:lnTo>
                  <a:lnTo>
                    <a:pt x="15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3037;p82">
              <a:extLst>
                <a:ext uri="{FF2B5EF4-FFF2-40B4-BE49-F238E27FC236}">
                  <a16:creationId xmlns:a16="http://schemas.microsoft.com/office/drawing/2014/main" id="{D444C9CE-EC37-DAF8-E532-B3615818D6AC}"/>
                </a:ext>
              </a:extLst>
            </p:cNvPr>
            <p:cNvSpPr/>
            <p:nvPr/>
          </p:nvSpPr>
          <p:spPr>
            <a:xfrm>
              <a:off x="4085936" y="2839096"/>
              <a:ext cx="98666" cy="59262"/>
            </a:xfrm>
            <a:custGeom>
              <a:avLst/>
              <a:gdLst/>
              <a:ahLst/>
              <a:cxnLst/>
              <a:rect l="l" t="t" r="r" b="b"/>
              <a:pathLst>
                <a:path w="8286" h="5211" extrusionOk="0">
                  <a:moveTo>
                    <a:pt x="3160" y="0"/>
                  </a:moveTo>
                  <a:lnTo>
                    <a:pt x="3264" y="126"/>
                  </a:lnTo>
                  <a:lnTo>
                    <a:pt x="3180" y="189"/>
                  </a:lnTo>
                  <a:lnTo>
                    <a:pt x="3055" y="105"/>
                  </a:lnTo>
                  <a:lnTo>
                    <a:pt x="2929" y="189"/>
                  </a:lnTo>
                  <a:lnTo>
                    <a:pt x="2825" y="314"/>
                  </a:lnTo>
                  <a:lnTo>
                    <a:pt x="2636" y="335"/>
                  </a:lnTo>
                  <a:lnTo>
                    <a:pt x="2532" y="586"/>
                  </a:lnTo>
                  <a:lnTo>
                    <a:pt x="2553" y="795"/>
                  </a:lnTo>
                  <a:lnTo>
                    <a:pt x="2657" y="900"/>
                  </a:lnTo>
                  <a:lnTo>
                    <a:pt x="2616" y="1026"/>
                  </a:lnTo>
                  <a:lnTo>
                    <a:pt x="2385" y="1005"/>
                  </a:lnTo>
                  <a:lnTo>
                    <a:pt x="2092" y="1005"/>
                  </a:lnTo>
                  <a:lnTo>
                    <a:pt x="2009" y="1026"/>
                  </a:lnTo>
                  <a:lnTo>
                    <a:pt x="1779" y="1067"/>
                  </a:lnTo>
                  <a:lnTo>
                    <a:pt x="1402" y="628"/>
                  </a:lnTo>
                  <a:lnTo>
                    <a:pt x="983" y="398"/>
                  </a:lnTo>
                  <a:lnTo>
                    <a:pt x="628" y="335"/>
                  </a:lnTo>
                  <a:lnTo>
                    <a:pt x="335" y="440"/>
                  </a:lnTo>
                  <a:lnTo>
                    <a:pt x="0" y="754"/>
                  </a:lnTo>
                  <a:lnTo>
                    <a:pt x="0" y="816"/>
                  </a:lnTo>
                  <a:lnTo>
                    <a:pt x="84" y="900"/>
                  </a:lnTo>
                  <a:lnTo>
                    <a:pt x="126" y="963"/>
                  </a:lnTo>
                  <a:lnTo>
                    <a:pt x="209" y="1047"/>
                  </a:lnTo>
                  <a:lnTo>
                    <a:pt x="251" y="1151"/>
                  </a:lnTo>
                  <a:lnTo>
                    <a:pt x="356" y="1360"/>
                  </a:lnTo>
                  <a:lnTo>
                    <a:pt x="335" y="1528"/>
                  </a:lnTo>
                  <a:lnTo>
                    <a:pt x="293" y="1653"/>
                  </a:lnTo>
                  <a:lnTo>
                    <a:pt x="314" y="1946"/>
                  </a:lnTo>
                  <a:lnTo>
                    <a:pt x="356" y="2009"/>
                  </a:lnTo>
                  <a:lnTo>
                    <a:pt x="398" y="2093"/>
                  </a:lnTo>
                  <a:lnTo>
                    <a:pt x="607" y="2302"/>
                  </a:lnTo>
                  <a:lnTo>
                    <a:pt x="565" y="2218"/>
                  </a:lnTo>
                  <a:lnTo>
                    <a:pt x="523" y="2155"/>
                  </a:lnTo>
                  <a:lnTo>
                    <a:pt x="544" y="2114"/>
                  </a:lnTo>
                  <a:lnTo>
                    <a:pt x="732" y="2155"/>
                  </a:lnTo>
                  <a:lnTo>
                    <a:pt x="816" y="2093"/>
                  </a:lnTo>
                  <a:lnTo>
                    <a:pt x="858" y="2114"/>
                  </a:lnTo>
                  <a:lnTo>
                    <a:pt x="837" y="2260"/>
                  </a:lnTo>
                  <a:lnTo>
                    <a:pt x="858" y="2365"/>
                  </a:lnTo>
                  <a:lnTo>
                    <a:pt x="942" y="2323"/>
                  </a:lnTo>
                  <a:lnTo>
                    <a:pt x="983" y="2427"/>
                  </a:lnTo>
                  <a:lnTo>
                    <a:pt x="963" y="2490"/>
                  </a:lnTo>
                  <a:lnTo>
                    <a:pt x="858" y="2469"/>
                  </a:lnTo>
                  <a:lnTo>
                    <a:pt x="816" y="2469"/>
                  </a:lnTo>
                  <a:lnTo>
                    <a:pt x="753" y="2427"/>
                  </a:lnTo>
                  <a:lnTo>
                    <a:pt x="649" y="2511"/>
                  </a:lnTo>
                  <a:lnTo>
                    <a:pt x="649" y="2616"/>
                  </a:lnTo>
                  <a:lnTo>
                    <a:pt x="732" y="2699"/>
                  </a:lnTo>
                  <a:lnTo>
                    <a:pt x="711" y="2574"/>
                  </a:lnTo>
                  <a:lnTo>
                    <a:pt x="774" y="2574"/>
                  </a:lnTo>
                  <a:lnTo>
                    <a:pt x="837" y="2595"/>
                  </a:lnTo>
                  <a:lnTo>
                    <a:pt x="921" y="2616"/>
                  </a:lnTo>
                  <a:lnTo>
                    <a:pt x="963" y="2720"/>
                  </a:lnTo>
                  <a:lnTo>
                    <a:pt x="1130" y="2804"/>
                  </a:lnTo>
                  <a:lnTo>
                    <a:pt x="1172" y="2909"/>
                  </a:lnTo>
                  <a:lnTo>
                    <a:pt x="1151" y="3097"/>
                  </a:lnTo>
                  <a:lnTo>
                    <a:pt x="1172" y="3160"/>
                  </a:lnTo>
                  <a:lnTo>
                    <a:pt x="1172" y="3453"/>
                  </a:lnTo>
                  <a:lnTo>
                    <a:pt x="1235" y="3662"/>
                  </a:lnTo>
                  <a:lnTo>
                    <a:pt x="1339" y="3955"/>
                  </a:lnTo>
                  <a:lnTo>
                    <a:pt x="1444" y="3871"/>
                  </a:lnTo>
                  <a:lnTo>
                    <a:pt x="1716" y="3871"/>
                  </a:lnTo>
                  <a:lnTo>
                    <a:pt x="1779" y="3725"/>
                  </a:lnTo>
                  <a:lnTo>
                    <a:pt x="1862" y="3620"/>
                  </a:lnTo>
                  <a:lnTo>
                    <a:pt x="1967" y="3620"/>
                  </a:lnTo>
                  <a:lnTo>
                    <a:pt x="2197" y="3411"/>
                  </a:lnTo>
                  <a:lnTo>
                    <a:pt x="2427" y="3348"/>
                  </a:lnTo>
                  <a:lnTo>
                    <a:pt x="2636" y="3411"/>
                  </a:lnTo>
                  <a:lnTo>
                    <a:pt x="2699" y="3264"/>
                  </a:lnTo>
                  <a:lnTo>
                    <a:pt x="2804" y="3243"/>
                  </a:lnTo>
                  <a:lnTo>
                    <a:pt x="2929" y="3306"/>
                  </a:lnTo>
                  <a:lnTo>
                    <a:pt x="3055" y="3264"/>
                  </a:lnTo>
                  <a:lnTo>
                    <a:pt x="3264" y="3453"/>
                  </a:lnTo>
                  <a:lnTo>
                    <a:pt x="3432" y="3515"/>
                  </a:lnTo>
                  <a:lnTo>
                    <a:pt x="3766" y="3725"/>
                  </a:lnTo>
                  <a:lnTo>
                    <a:pt x="3871" y="3725"/>
                  </a:lnTo>
                  <a:lnTo>
                    <a:pt x="3955" y="3641"/>
                  </a:lnTo>
                  <a:lnTo>
                    <a:pt x="4185" y="3746"/>
                  </a:lnTo>
                  <a:lnTo>
                    <a:pt x="4310" y="3767"/>
                  </a:lnTo>
                  <a:lnTo>
                    <a:pt x="4331" y="3934"/>
                  </a:lnTo>
                  <a:lnTo>
                    <a:pt x="4394" y="3976"/>
                  </a:lnTo>
                  <a:lnTo>
                    <a:pt x="4520" y="3955"/>
                  </a:lnTo>
                  <a:lnTo>
                    <a:pt x="4729" y="3997"/>
                  </a:lnTo>
                  <a:lnTo>
                    <a:pt x="4959" y="4311"/>
                  </a:lnTo>
                  <a:lnTo>
                    <a:pt x="5231" y="4352"/>
                  </a:lnTo>
                  <a:lnTo>
                    <a:pt x="5357" y="4394"/>
                  </a:lnTo>
                  <a:lnTo>
                    <a:pt x="5461" y="4562"/>
                  </a:lnTo>
                  <a:lnTo>
                    <a:pt x="5419" y="4666"/>
                  </a:lnTo>
                  <a:lnTo>
                    <a:pt x="5461" y="4792"/>
                  </a:lnTo>
                  <a:lnTo>
                    <a:pt x="5461" y="4876"/>
                  </a:lnTo>
                  <a:lnTo>
                    <a:pt x="5524" y="4980"/>
                  </a:lnTo>
                  <a:lnTo>
                    <a:pt x="5566" y="4938"/>
                  </a:lnTo>
                  <a:lnTo>
                    <a:pt x="5691" y="4980"/>
                  </a:lnTo>
                  <a:lnTo>
                    <a:pt x="5775" y="5043"/>
                  </a:lnTo>
                  <a:lnTo>
                    <a:pt x="5880" y="5043"/>
                  </a:lnTo>
                  <a:lnTo>
                    <a:pt x="5963" y="4980"/>
                  </a:lnTo>
                  <a:lnTo>
                    <a:pt x="6047" y="4980"/>
                  </a:lnTo>
                  <a:lnTo>
                    <a:pt x="6173" y="5085"/>
                  </a:lnTo>
                  <a:lnTo>
                    <a:pt x="6214" y="5148"/>
                  </a:lnTo>
                  <a:lnTo>
                    <a:pt x="6277" y="5210"/>
                  </a:lnTo>
                  <a:lnTo>
                    <a:pt x="6319" y="5148"/>
                  </a:lnTo>
                  <a:lnTo>
                    <a:pt x="6486" y="5127"/>
                  </a:lnTo>
                  <a:lnTo>
                    <a:pt x="6570" y="5022"/>
                  </a:lnTo>
                  <a:lnTo>
                    <a:pt x="6591" y="4938"/>
                  </a:lnTo>
                  <a:lnTo>
                    <a:pt x="6675" y="4896"/>
                  </a:lnTo>
                  <a:lnTo>
                    <a:pt x="6633" y="4813"/>
                  </a:lnTo>
                  <a:lnTo>
                    <a:pt x="6821" y="4708"/>
                  </a:lnTo>
                  <a:lnTo>
                    <a:pt x="7030" y="4666"/>
                  </a:lnTo>
                  <a:lnTo>
                    <a:pt x="7051" y="4604"/>
                  </a:lnTo>
                  <a:lnTo>
                    <a:pt x="7135" y="4520"/>
                  </a:lnTo>
                  <a:lnTo>
                    <a:pt x="7240" y="4499"/>
                  </a:lnTo>
                  <a:lnTo>
                    <a:pt x="7261" y="4373"/>
                  </a:lnTo>
                  <a:lnTo>
                    <a:pt x="7261" y="4206"/>
                  </a:lnTo>
                  <a:lnTo>
                    <a:pt x="7407" y="4080"/>
                  </a:lnTo>
                  <a:lnTo>
                    <a:pt x="7407" y="3955"/>
                  </a:lnTo>
                  <a:lnTo>
                    <a:pt x="7344" y="3892"/>
                  </a:lnTo>
                  <a:lnTo>
                    <a:pt x="7365" y="3850"/>
                  </a:lnTo>
                  <a:lnTo>
                    <a:pt x="7428" y="3829"/>
                  </a:lnTo>
                  <a:lnTo>
                    <a:pt x="7470" y="3767"/>
                  </a:lnTo>
                  <a:lnTo>
                    <a:pt x="7637" y="3725"/>
                  </a:lnTo>
                  <a:lnTo>
                    <a:pt x="7679" y="3725"/>
                  </a:lnTo>
                  <a:lnTo>
                    <a:pt x="7846" y="3620"/>
                  </a:lnTo>
                  <a:lnTo>
                    <a:pt x="7993" y="3557"/>
                  </a:lnTo>
                  <a:lnTo>
                    <a:pt x="8098" y="3641"/>
                  </a:lnTo>
                  <a:lnTo>
                    <a:pt x="8244" y="3620"/>
                  </a:lnTo>
                  <a:lnTo>
                    <a:pt x="8265" y="3641"/>
                  </a:lnTo>
                  <a:lnTo>
                    <a:pt x="8286" y="3641"/>
                  </a:lnTo>
                  <a:lnTo>
                    <a:pt x="8265" y="3369"/>
                  </a:lnTo>
                  <a:lnTo>
                    <a:pt x="8265" y="3223"/>
                  </a:lnTo>
                  <a:lnTo>
                    <a:pt x="8056" y="3097"/>
                  </a:lnTo>
                  <a:lnTo>
                    <a:pt x="7972" y="3097"/>
                  </a:lnTo>
                  <a:lnTo>
                    <a:pt x="7888" y="3013"/>
                  </a:lnTo>
                  <a:lnTo>
                    <a:pt x="7574" y="2992"/>
                  </a:lnTo>
                  <a:lnTo>
                    <a:pt x="7198" y="2699"/>
                  </a:lnTo>
                  <a:lnTo>
                    <a:pt x="6779" y="2511"/>
                  </a:lnTo>
                  <a:lnTo>
                    <a:pt x="6382" y="2218"/>
                  </a:lnTo>
                  <a:lnTo>
                    <a:pt x="6005" y="1988"/>
                  </a:lnTo>
                  <a:lnTo>
                    <a:pt x="5796" y="1904"/>
                  </a:lnTo>
                  <a:lnTo>
                    <a:pt x="5670" y="1653"/>
                  </a:lnTo>
                  <a:lnTo>
                    <a:pt x="5629" y="1528"/>
                  </a:lnTo>
                  <a:lnTo>
                    <a:pt x="5524" y="1423"/>
                  </a:lnTo>
                  <a:lnTo>
                    <a:pt x="5419" y="1067"/>
                  </a:lnTo>
                  <a:lnTo>
                    <a:pt x="5168" y="921"/>
                  </a:lnTo>
                  <a:lnTo>
                    <a:pt x="5043" y="900"/>
                  </a:lnTo>
                  <a:lnTo>
                    <a:pt x="4959" y="942"/>
                  </a:lnTo>
                  <a:lnTo>
                    <a:pt x="4624" y="795"/>
                  </a:lnTo>
                  <a:lnTo>
                    <a:pt x="4185" y="544"/>
                  </a:lnTo>
                  <a:lnTo>
                    <a:pt x="4164" y="419"/>
                  </a:lnTo>
                  <a:lnTo>
                    <a:pt x="3808" y="210"/>
                  </a:lnTo>
                  <a:lnTo>
                    <a:pt x="3432" y="21"/>
                  </a:lnTo>
                  <a:lnTo>
                    <a:pt x="316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82" name="Google Shape;3038;p82">
              <a:extLst>
                <a:ext uri="{FF2B5EF4-FFF2-40B4-BE49-F238E27FC236}">
                  <a16:creationId xmlns:a16="http://schemas.microsoft.com/office/drawing/2014/main" id="{BC624D45-4A05-0087-3F42-F6009C2EC8F8}"/>
                </a:ext>
              </a:extLst>
            </p:cNvPr>
            <p:cNvGrpSpPr/>
            <p:nvPr/>
          </p:nvGrpSpPr>
          <p:grpSpPr>
            <a:xfrm>
              <a:off x="4295710" y="3079670"/>
              <a:ext cx="14968" cy="27135"/>
              <a:chOff x="4842300" y="3099950"/>
              <a:chExt cx="31425" cy="59650"/>
            </a:xfrm>
          </p:grpSpPr>
          <p:sp>
            <p:nvSpPr>
              <p:cNvPr id="2552" name="Google Shape;3039;p82">
                <a:extLst>
                  <a:ext uri="{FF2B5EF4-FFF2-40B4-BE49-F238E27FC236}">
                    <a16:creationId xmlns:a16="http://schemas.microsoft.com/office/drawing/2014/main" id="{C48DB900-F3A1-50EC-BF87-DEC0868C9EE9}"/>
                  </a:ext>
                </a:extLst>
              </p:cNvPr>
              <p:cNvSpPr/>
              <p:nvPr/>
            </p:nvSpPr>
            <p:spPr>
              <a:xfrm>
                <a:off x="4842300" y="3122950"/>
                <a:ext cx="2125" cy="6825"/>
              </a:xfrm>
              <a:custGeom>
                <a:avLst/>
                <a:gdLst/>
                <a:ahLst/>
                <a:cxnLst/>
                <a:rect l="l" t="t" r="r" b="b"/>
                <a:pathLst>
                  <a:path w="85" h="273" extrusionOk="0">
                    <a:moveTo>
                      <a:pt x="84" y="1"/>
                    </a:moveTo>
                    <a:lnTo>
                      <a:pt x="1" y="22"/>
                    </a:lnTo>
                    <a:lnTo>
                      <a:pt x="43" y="126"/>
                    </a:lnTo>
                    <a:lnTo>
                      <a:pt x="1" y="273"/>
                    </a:lnTo>
                    <a:lnTo>
                      <a:pt x="64" y="126"/>
                    </a:lnTo>
                    <a:lnTo>
                      <a:pt x="43" y="22"/>
                    </a:lnTo>
                    <a:lnTo>
                      <a:pt x="84" y="22"/>
                    </a:lnTo>
                    <a:lnTo>
                      <a:pt x="84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3" name="Google Shape;3040;p82">
                <a:extLst>
                  <a:ext uri="{FF2B5EF4-FFF2-40B4-BE49-F238E27FC236}">
                    <a16:creationId xmlns:a16="http://schemas.microsoft.com/office/drawing/2014/main" id="{97E155FE-F5CA-77F9-24C7-7E06B13E97BE}"/>
                  </a:ext>
                </a:extLst>
              </p:cNvPr>
              <p:cNvSpPr/>
              <p:nvPr/>
            </p:nvSpPr>
            <p:spPr>
              <a:xfrm>
                <a:off x="4842300" y="3106225"/>
                <a:ext cx="31425" cy="53375"/>
              </a:xfrm>
              <a:custGeom>
                <a:avLst/>
                <a:gdLst/>
                <a:ahLst/>
                <a:cxnLst/>
                <a:rect l="l" t="t" r="r" b="b"/>
                <a:pathLst>
                  <a:path w="1257" h="2135" extrusionOk="0">
                    <a:moveTo>
                      <a:pt x="273" y="0"/>
                    </a:moveTo>
                    <a:lnTo>
                      <a:pt x="273" y="21"/>
                    </a:lnTo>
                    <a:lnTo>
                      <a:pt x="294" y="42"/>
                    </a:lnTo>
                    <a:lnTo>
                      <a:pt x="273" y="63"/>
                    </a:lnTo>
                    <a:lnTo>
                      <a:pt x="252" y="105"/>
                    </a:lnTo>
                    <a:lnTo>
                      <a:pt x="252" y="126"/>
                    </a:lnTo>
                    <a:lnTo>
                      <a:pt x="252" y="209"/>
                    </a:lnTo>
                    <a:lnTo>
                      <a:pt x="189" y="314"/>
                    </a:lnTo>
                    <a:lnTo>
                      <a:pt x="147" y="272"/>
                    </a:lnTo>
                    <a:lnTo>
                      <a:pt x="84" y="230"/>
                    </a:lnTo>
                    <a:lnTo>
                      <a:pt x="1" y="230"/>
                    </a:lnTo>
                    <a:lnTo>
                      <a:pt x="1" y="251"/>
                    </a:lnTo>
                    <a:lnTo>
                      <a:pt x="84" y="272"/>
                    </a:lnTo>
                    <a:lnTo>
                      <a:pt x="105" y="335"/>
                    </a:lnTo>
                    <a:lnTo>
                      <a:pt x="84" y="356"/>
                    </a:lnTo>
                    <a:lnTo>
                      <a:pt x="147" y="461"/>
                    </a:lnTo>
                    <a:lnTo>
                      <a:pt x="147" y="628"/>
                    </a:lnTo>
                    <a:lnTo>
                      <a:pt x="84" y="691"/>
                    </a:lnTo>
                    <a:lnTo>
                      <a:pt x="64" y="942"/>
                    </a:lnTo>
                    <a:lnTo>
                      <a:pt x="84" y="1005"/>
                    </a:lnTo>
                    <a:lnTo>
                      <a:pt x="43" y="1046"/>
                    </a:lnTo>
                    <a:lnTo>
                      <a:pt x="84" y="1277"/>
                    </a:lnTo>
                    <a:lnTo>
                      <a:pt x="84" y="1360"/>
                    </a:lnTo>
                    <a:lnTo>
                      <a:pt x="168" y="1611"/>
                    </a:lnTo>
                    <a:lnTo>
                      <a:pt x="252" y="1925"/>
                    </a:lnTo>
                    <a:lnTo>
                      <a:pt x="315" y="2051"/>
                    </a:lnTo>
                    <a:lnTo>
                      <a:pt x="461" y="2134"/>
                    </a:lnTo>
                    <a:lnTo>
                      <a:pt x="587" y="2113"/>
                    </a:lnTo>
                    <a:lnTo>
                      <a:pt x="775" y="2093"/>
                    </a:lnTo>
                    <a:lnTo>
                      <a:pt x="942" y="2030"/>
                    </a:lnTo>
                    <a:lnTo>
                      <a:pt x="1131" y="1821"/>
                    </a:lnTo>
                    <a:lnTo>
                      <a:pt x="1214" y="1674"/>
                    </a:lnTo>
                    <a:lnTo>
                      <a:pt x="1256" y="1569"/>
                    </a:lnTo>
                    <a:lnTo>
                      <a:pt x="1235" y="1486"/>
                    </a:lnTo>
                    <a:lnTo>
                      <a:pt x="1256" y="1423"/>
                    </a:lnTo>
                    <a:lnTo>
                      <a:pt x="1256" y="1277"/>
                    </a:lnTo>
                    <a:lnTo>
                      <a:pt x="1235" y="1214"/>
                    </a:lnTo>
                    <a:lnTo>
                      <a:pt x="1256" y="1109"/>
                    </a:lnTo>
                    <a:lnTo>
                      <a:pt x="1152" y="1046"/>
                    </a:lnTo>
                    <a:lnTo>
                      <a:pt x="1089" y="795"/>
                    </a:lnTo>
                    <a:lnTo>
                      <a:pt x="1005" y="628"/>
                    </a:lnTo>
                    <a:lnTo>
                      <a:pt x="900" y="628"/>
                    </a:lnTo>
                    <a:lnTo>
                      <a:pt x="900" y="586"/>
                    </a:lnTo>
                    <a:lnTo>
                      <a:pt x="796" y="586"/>
                    </a:lnTo>
                    <a:lnTo>
                      <a:pt x="921" y="544"/>
                    </a:lnTo>
                    <a:lnTo>
                      <a:pt x="900" y="481"/>
                    </a:lnTo>
                    <a:lnTo>
                      <a:pt x="838" y="461"/>
                    </a:lnTo>
                    <a:lnTo>
                      <a:pt x="775" y="335"/>
                    </a:lnTo>
                    <a:lnTo>
                      <a:pt x="712" y="335"/>
                    </a:lnTo>
                    <a:lnTo>
                      <a:pt x="691" y="230"/>
                    </a:lnTo>
                    <a:lnTo>
                      <a:pt x="670" y="168"/>
                    </a:lnTo>
                    <a:lnTo>
                      <a:pt x="670" y="126"/>
                    </a:lnTo>
                    <a:lnTo>
                      <a:pt x="482" y="42"/>
                    </a:lnTo>
                    <a:lnTo>
                      <a:pt x="461" y="105"/>
                    </a:lnTo>
                    <a:lnTo>
                      <a:pt x="377" y="63"/>
                    </a:lnTo>
                    <a:lnTo>
                      <a:pt x="398" y="21"/>
                    </a:lnTo>
                    <a:lnTo>
                      <a:pt x="273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4" name="Google Shape;3041;p82">
                <a:extLst>
                  <a:ext uri="{FF2B5EF4-FFF2-40B4-BE49-F238E27FC236}">
                    <a16:creationId xmlns:a16="http://schemas.microsoft.com/office/drawing/2014/main" id="{777123A5-F1D0-2943-0D1A-69C613B2CCFC}"/>
                  </a:ext>
                </a:extLst>
              </p:cNvPr>
              <p:cNvSpPr/>
              <p:nvPr/>
            </p:nvSpPr>
            <p:spPr>
              <a:xfrm>
                <a:off x="4844400" y="3099950"/>
                <a:ext cx="5250" cy="4725"/>
              </a:xfrm>
              <a:custGeom>
                <a:avLst/>
                <a:gdLst/>
                <a:ahLst/>
                <a:cxnLst/>
                <a:rect l="l" t="t" r="r" b="b"/>
                <a:pathLst>
                  <a:path w="210" h="189" extrusionOk="0">
                    <a:moveTo>
                      <a:pt x="189" y="0"/>
                    </a:moveTo>
                    <a:lnTo>
                      <a:pt x="0" y="42"/>
                    </a:lnTo>
                    <a:lnTo>
                      <a:pt x="0" y="105"/>
                    </a:lnTo>
                    <a:lnTo>
                      <a:pt x="126" y="188"/>
                    </a:lnTo>
                    <a:lnTo>
                      <a:pt x="126" y="147"/>
                    </a:lnTo>
                    <a:lnTo>
                      <a:pt x="168" y="147"/>
                    </a:lnTo>
                    <a:lnTo>
                      <a:pt x="210" y="42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5" name="Google Shape;3042;p82">
                <a:extLst>
                  <a:ext uri="{FF2B5EF4-FFF2-40B4-BE49-F238E27FC236}">
                    <a16:creationId xmlns:a16="http://schemas.microsoft.com/office/drawing/2014/main" id="{40D9EC0A-2255-83DD-2A12-33080E70AE37}"/>
                  </a:ext>
                </a:extLst>
              </p:cNvPr>
              <p:cNvSpPr/>
              <p:nvPr/>
            </p:nvSpPr>
            <p:spPr>
              <a:xfrm>
                <a:off x="4849625" y="3101500"/>
                <a:ext cx="7875" cy="6300"/>
              </a:xfrm>
              <a:custGeom>
                <a:avLst/>
                <a:gdLst/>
                <a:ahLst/>
                <a:cxnLst/>
                <a:rect l="l" t="t" r="r" b="b"/>
                <a:pathLst>
                  <a:path w="315" h="252" extrusionOk="0">
                    <a:moveTo>
                      <a:pt x="43" y="1"/>
                    </a:moveTo>
                    <a:lnTo>
                      <a:pt x="43" y="43"/>
                    </a:lnTo>
                    <a:lnTo>
                      <a:pt x="84" y="85"/>
                    </a:lnTo>
                    <a:lnTo>
                      <a:pt x="1" y="85"/>
                    </a:lnTo>
                    <a:lnTo>
                      <a:pt x="1" y="105"/>
                    </a:lnTo>
                    <a:lnTo>
                      <a:pt x="126" y="147"/>
                    </a:lnTo>
                    <a:lnTo>
                      <a:pt x="189" y="210"/>
                    </a:lnTo>
                    <a:lnTo>
                      <a:pt x="273" y="210"/>
                    </a:lnTo>
                    <a:lnTo>
                      <a:pt x="315" y="252"/>
                    </a:lnTo>
                    <a:lnTo>
                      <a:pt x="294" y="210"/>
                    </a:lnTo>
                    <a:lnTo>
                      <a:pt x="168" y="105"/>
                    </a:lnTo>
                    <a:lnTo>
                      <a:pt x="168" y="22"/>
                    </a:lnTo>
                    <a:lnTo>
                      <a:pt x="43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83" name="Google Shape;3043;p82">
              <a:extLst>
                <a:ext uri="{FF2B5EF4-FFF2-40B4-BE49-F238E27FC236}">
                  <a16:creationId xmlns:a16="http://schemas.microsoft.com/office/drawing/2014/main" id="{7C3B38B5-61DD-E252-960D-437A456A0C20}"/>
                </a:ext>
              </a:extLst>
            </p:cNvPr>
            <p:cNvSpPr/>
            <p:nvPr/>
          </p:nvSpPr>
          <p:spPr>
            <a:xfrm>
              <a:off x="4210500" y="2911903"/>
              <a:ext cx="193104" cy="180152"/>
            </a:xfrm>
            <a:custGeom>
              <a:avLst/>
              <a:gdLst/>
              <a:ahLst/>
              <a:cxnLst/>
              <a:rect l="l" t="t" r="r" b="b"/>
              <a:pathLst>
                <a:path w="16217" h="15841" extrusionOk="0">
                  <a:moveTo>
                    <a:pt x="6906" y="15150"/>
                  </a:moveTo>
                  <a:lnTo>
                    <a:pt x="6927" y="15212"/>
                  </a:lnTo>
                  <a:lnTo>
                    <a:pt x="6927" y="15171"/>
                  </a:lnTo>
                  <a:lnTo>
                    <a:pt x="6906" y="15150"/>
                  </a:lnTo>
                  <a:close/>
                  <a:moveTo>
                    <a:pt x="3997" y="1"/>
                  </a:moveTo>
                  <a:lnTo>
                    <a:pt x="3914" y="147"/>
                  </a:lnTo>
                  <a:lnTo>
                    <a:pt x="3788" y="147"/>
                  </a:lnTo>
                  <a:lnTo>
                    <a:pt x="3600" y="294"/>
                  </a:lnTo>
                  <a:lnTo>
                    <a:pt x="3453" y="587"/>
                  </a:lnTo>
                  <a:lnTo>
                    <a:pt x="3391" y="629"/>
                  </a:lnTo>
                  <a:lnTo>
                    <a:pt x="3286" y="733"/>
                  </a:lnTo>
                  <a:lnTo>
                    <a:pt x="3223" y="733"/>
                  </a:lnTo>
                  <a:lnTo>
                    <a:pt x="3119" y="817"/>
                  </a:lnTo>
                  <a:lnTo>
                    <a:pt x="3014" y="838"/>
                  </a:lnTo>
                  <a:lnTo>
                    <a:pt x="2826" y="1026"/>
                  </a:lnTo>
                  <a:lnTo>
                    <a:pt x="2846" y="1089"/>
                  </a:lnTo>
                  <a:lnTo>
                    <a:pt x="2930" y="1298"/>
                  </a:lnTo>
                  <a:lnTo>
                    <a:pt x="2867" y="1570"/>
                  </a:lnTo>
                  <a:lnTo>
                    <a:pt x="2867" y="1717"/>
                  </a:lnTo>
                  <a:lnTo>
                    <a:pt x="2763" y="1779"/>
                  </a:lnTo>
                  <a:lnTo>
                    <a:pt x="2616" y="1968"/>
                  </a:lnTo>
                  <a:lnTo>
                    <a:pt x="2700" y="2031"/>
                  </a:lnTo>
                  <a:lnTo>
                    <a:pt x="2700" y="2135"/>
                  </a:lnTo>
                  <a:lnTo>
                    <a:pt x="2637" y="2261"/>
                  </a:lnTo>
                  <a:lnTo>
                    <a:pt x="2428" y="2365"/>
                  </a:lnTo>
                  <a:lnTo>
                    <a:pt x="2323" y="2554"/>
                  </a:lnTo>
                  <a:lnTo>
                    <a:pt x="2302" y="2721"/>
                  </a:lnTo>
                  <a:lnTo>
                    <a:pt x="2219" y="2867"/>
                  </a:lnTo>
                  <a:lnTo>
                    <a:pt x="1968" y="3035"/>
                  </a:lnTo>
                  <a:lnTo>
                    <a:pt x="1863" y="3391"/>
                  </a:lnTo>
                  <a:lnTo>
                    <a:pt x="1675" y="3600"/>
                  </a:lnTo>
                  <a:lnTo>
                    <a:pt x="1361" y="3600"/>
                  </a:lnTo>
                  <a:lnTo>
                    <a:pt x="1152" y="3725"/>
                  </a:lnTo>
                  <a:lnTo>
                    <a:pt x="1068" y="3704"/>
                  </a:lnTo>
                  <a:lnTo>
                    <a:pt x="1047" y="3600"/>
                  </a:lnTo>
                  <a:lnTo>
                    <a:pt x="922" y="3537"/>
                  </a:lnTo>
                  <a:lnTo>
                    <a:pt x="838" y="3600"/>
                  </a:lnTo>
                  <a:lnTo>
                    <a:pt x="733" y="3642"/>
                  </a:lnTo>
                  <a:lnTo>
                    <a:pt x="691" y="3746"/>
                  </a:lnTo>
                  <a:lnTo>
                    <a:pt x="545" y="3956"/>
                  </a:lnTo>
                  <a:lnTo>
                    <a:pt x="461" y="3976"/>
                  </a:lnTo>
                  <a:lnTo>
                    <a:pt x="357" y="4228"/>
                  </a:lnTo>
                  <a:lnTo>
                    <a:pt x="357" y="4374"/>
                  </a:lnTo>
                  <a:lnTo>
                    <a:pt x="461" y="4353"/>
                  </a:lnTo>
                  <a:lnTo>
                    <a:pt x="608" y="4395"/>
                  </a:lnTo>
                  <a:lnTo>
                    <a:pt x="670" y="4374"/>
                  </a:lnTo>
                  <a:lnTo>
                    <a:pt x="775" y="4374"/>
                  </a:lnTo>
                  <a:lnTo>
                    <a:pt x="859" y="4562"/>
                  </a:lnTo>
                  <a:lnTo>
                    <a:pt x="838" y="4688"/>
                  </a:lnTo>
                  <a:lnTo>
                    <a:pt x="859" y="4897"/>
                  </a:lnTo>
                  <a:lnTo>
                    <a:pt x="1068" y="5023"/>
                  </a:lnTo>
                  <a:lnTo>
                    <a:pt x="1173" y="5023"/>
                  </a:lnTo>
                  <a:lnTo>
                    <a:pt x="1256" y="5085"/>
                  </a:lnTo>
                  <a:lnTo>
                    <a:pt x="1214" y="5169"/>
                  </a:lnTo>
                  <a:lnTo>
                    <a:pt x="1340" y="5316"/>
                  </a:lnTo>
                  <a:lnTo>
                    <a:pt x="1466" y="5692"/>
                  </a:lnTo>
                  <a:lnTo>
                    <a:pt x="1445" y="5755"/>
                  </a:lnTo>
                  <a:lnTo>
                    <a:pt x="1486" y="5818"/>
                  </a:lnTo>
                  <a:lnTo>
                    <a:pt x="1382" y="5860"/>
                  </a:lnTo>
                  <a:lnTo>
                    <a:pt x="1256" y="5943"/>
                  </a:lnTo>
                  <a:lnTo>
                    <a:pt x="1194" y="5860"/>
                  </a:lnTo>
                  <a:lnTo>
                    <a:pt x="1256" y="5797"/>
                  </a:lnTo>
                  <a:lnTo>
                    <a:pt x="1256" y="5797"/>
                  </a:lnTo>
                  <a:lnTo>
                    <a:pt x="1131" y="5818"/>
                  </a:lnTo>
                  <a:lnTo>
                    <a:pt x="1068" y="5860"/>
                  </a:lnTo>
                  <a:lnTo>
                    <a:pt x="838" y="5964"/>
                  </a:lnTo>
                  <a:lnTo>
                    <a:pt x="440" y="5943"/>
                  </a:lnTo>
                  <a:lnTo>
                    <a:pt x="336" y="6006"/>
                  </a:lnTo>
                  <a:lnTo>
                    <a:pt x="252" y="5964"/>
                  </a:lnTo>
                  <a:lnTo>
                    <a:pt x="210" y="6111"/>
                  </a:lnTo>
                  <a:lnTo>
                    <a:pt x="126" y="6132"/>
                  </a:lnTo>
                  <a:lnTo>
                    <a:pt x="22" y="6215"/>
                  </a:lnTo>
                  <a:lnTo>
                    <a:pt x="1" y="6362"/>
                  </a:lnTo>
                  <a:lnTo>
                    <a:pt x="168" y="6257"/>
                  </a:lnTo>
                  <a:lnTo>
                    <a:pt x="336" y="6236"/>
                  </a:lnTo>
                  <a:lnTo>
                    <a:pt x="210" y="6320"/>
                  </a:lnTo>
                  <a:lnTo>
                    <a:pt x="106" y="6445"/>
                  </a:lnTo>
                  <a:lnTo>
                    <a:pt x="85" y="6571"/>
                  </a:lnTo>
                  <a:lnTo>
                    <a:pt x="147" y="6592"/>
                  </a:lnTo>
                  <a:lnTo>
                    <a:pt x="336" y="6780"/>
                  </a:lnTo>
                  <a:lnTo>
                    <a:pt x="691" y="6906"/>
                  </a:lnTo>
                  <a:lnTo>
                    <a:pt x="817" y="6885"/>
                  </a:lnTo>
                  <a:lnTo>
                    <a:pt x="963" y="6885"/>
                  </a:lnTo>
                  <a:lnTo>
                    <a:pt x="1194" y="6780"/>
                  </a:lnTo>
                  <a:lnTo>
                    <a:pt x="1194" y="6738"/>
                  </a:lnTo>
                  <a:lnTo>
                    <a:pt x="1194" y="6697"/>
                  </a:lnTo>
                  <a:lnTo>
                    <a:pt x="1214" y="6697"/>
                  </a:lnTo>
                  <a:lnTo>
                    <a:pt x="1340" y="6738"/>
                  </a:lnTo>
                  <a:lnTo>
                    <a:pt x="1298" y="6843"/>
                  </a:lnTo>
                  <a:lnTo>
                    <a:pt x="1256" y="6843"/>
                  </a:lnTo>
                  <a:lnTo>
                    <a:pt x="1152" y="6989"/>
                  </a:lnTo>
                  <a:lnTo>
                    <a:pt x="1068" y="6989"/>
                  </a:lnTo>
                  <a:lnTo>
                    <a:pt x="838" y="7178"/>
                  </a:lnTo>
                  <a:lnTo>
                    <a:pt x="838" y="7220"/>
                  </a:lnTo>
                  <a:lnTo>
                    <a:pt x="754" y="7199"/>
                  </a:lnTo>
                  <a:lnTo>
                    <a:pt x="733" y="7199"/>
                  </a:lnTo>
                  <a:lnTo>
                    <a:pt x="650" y="7261"/>
                  </a:lnTo>
                  <a:lnTo>
                    <a:pt x="566" y="7220"/>
                  </a:lnTo>
                  <a:lnTo>
                    <a:pt x="566" y="7115"/>
                  </a:lnTo>
                  <a:lnTo>
                    <a:pt x="503" y="7115"/>
                  </a:lnTo>
                  <a:lnTo>
                    <a:pt x="461" y="7094"/>
                  </a:lnTo>
                  <a:lnTo>
                    <a:pt x="419" y="7094"/>
                  </a:lnTo>
                  <a:lnTo>
                    <a:pt x="398" y="7178"/>
                  </a:lnTo>
                  <a:lnTo>
                    <a:pt x="419" y="7261"/>
                  </a:lnTo>
                  <a:lnTo>
                    <a:pt x="650" y="7492"/>
                  </a:lnTo>
                  <a:lnTo>
                    <a:pt x="733" y="7533"/>
                  </a:lnTo>
                  <a:lnTo>
                    <a:pt x="775" y="7533"/>
                  </a:lnTo>
                  <a:lnTo>
                    <a:pt x="817" y="7575"/>
                  </a:lnTo>
                  <a:lnTo>
                    <a:pt x="984" y="7826"/>
                  </a:lnTo>
                  <a:lnTo>
                    <a:pt x="1403" y="8161"/>
                  </a:lnTo>
                  <a:lnTo>
                    <a:pt x="1612" y="8224"/>
                  </a:lnTo>
                  <a:lnTo>
                    <a:pt x="1779" y="8161"/>
                  </a:lnTo>
                  <a:lnTo>
                    <a:pt x="2072" y="7994"/>
                  </a:lnTo>
                  <a:lnTo>
                    <a:pt x="2261" y="7889"/>
                  </a:lnTo>
                  <a:lnTo>
                    <a:pt x="2261" y="7826"/>
                  </a:lnTo>
                  <a:lnTo>
                    <a:pt x="2344" y="7722"/>
                  </a:lnTo>
                  <a:lnTo>
                    <a:pt x="2386" y="7513"/>
                  </a:lnTo>
                  <a:lnTo>
                    <a:pt x="2302" y="7408"/>
                  </a:lnTo>
                  <a:lnTo>
                    <a:pt x="2386" y="7199"/>
                  </a:lnTo>
                  <a:lnTo>
                    <a:pt x="2386" y="7094"/>
                  </a:lnTo>
                  <a:lnTo>
                    <a:pt x="2407" y="7010"/>
                  </a:lnTo>
                  <a:lnTo>
                    <a:pt x="2428" y="7094"/>
                  </a:lnTo>
                  <a:lnTo>
                    <a:pt x="2595" y="7094"/>
                  </a:lnTo>
                  <a:lnTo>
                    <a:pt x="2637" y="7115"/>
                  </a:lnTo>
                  <a:lnTo>
                    <a:pt x="2742" y="7073"/>
                  </a:lnTo>
                  <a:lnTo>
                    <a:pt x="2721" y="7115"/>
                  </a:lnTo>
                  <a:lnTo>
                    <a:pt x="2616" y="7220"/>
                  </a:lnTo>
                  <a:lnTo>
                    <a:pt x="2533" y="7199"/>
                  </a:lnTo>
                  <a:lnTo>
                    <a:pt x="2512" y="7220"/>
                  </a:lnTo>
                  <a:lnTo>
                    <a:pt x="2491" y="7366"/>
                  </a:lnTo>
                  <a:lnTo>
                    <a:pt x="2533" y="7429"/>
                  </a:lnTo>
                  <a:lnTo>
                    <a:pt x="2533" y="7533"/>
                  </a:lnTo>
                  <a:lnTo>
                    <a:pt x="2595" y="7575"/>
                  </a:lnTo>
                  <a:lnTo>
                    <a:pt x="2742" y="7533"/>
                  </a:lnTo>
                  <a:lnTo>
                    <a:pt x="2826" y="7575"/>
                  </a:lnTo>
                  <a:lnTo>
                    <a:pt x="2742" y="7575"/>
                  </a:lnTo>
                  <a:lnTo>
                    <a:pt x="2700" y="7617"/>
                  </a:lnTo>
                  <a:lnTo>
                    <a:pt x="2554" y="7701"/>
                  </a:lnTo>
                  <a:lnTo>
                    <a:pt x="2616" y="7952"/>
                  </a:lnTo>
                  <a:lnTo>
                    <a:pt x="2700" y="8015"/>
                  </a:lnTo>
                  <a:lnTo>
                    <a:pt x="2742" y="8203"/>
                  </a:lnTo>
                  <a:lnTo>
                    <a:pt x="2742" y="8349"/>
                  </a:lnTo>
                  <a:lnTo>
                    <a:pt x="2700" y="8475"/>
                  </a:lnTo>
                  <a:lnTo>
                    <a:pt x="2700" y="8580"/>
                  </a:lnTo>
                  <a:lnTo>
                    <a:pt x="2784" y="8642"/>
                  </a:lnTo>
                  <a:lnTo>
                    <a:pt x="2700" y="8684"/>
                  </a:lnTo>
                  <a:lnTo>
                    <a:pt x="2721" y="8873"/>
                  </a:lnTo>
                  <a:lnTo>
                    <a:pt x="2867" y="9186"/>
                  </a:lnTo>
                  <a:lnTo>
                    <a:pt x="2909" y="9291"/>
                  </a:lnTo>
                  <a:lnTo>
                    <a:pt x="2951" y="9375"/>
                  </a:lnTo>
                  <a:lnTo>
                    <a:pt x="2867" y="9396"/>
                  </a:lnTo>
                  <a:lnTo>
                    <a:pt x="2867" y="9521"/>
                  </a:lnTo>
                  <a:lnTo>
                    <a:pt x="3035" y="9730"/>
                  </a:lnTo>
                  <a:lnTo>
                    <a:pt x="2909" y="9730"/>
                  </a:lnTo>
                  <a:lnTo>
                    <a:pt x="3035" y="9919"/>
                  </a:lnTo>
                  <a:lnTo>
                    <a:pt x="3035" y="10086"/>
                  </a:lnTo>
                  <a:lnTo>
                    <a:pt x="3265" y="10546"/>
                  </a:lnTo>
                  <a:lnTo>
                    <a:pt x="3265" y="10860"/>
                  </a:lnTo>
                  <a:lnTo>
                    <a:pt x="3370" y="11132"/>
                  </a:lnTo>
                  <a:lnTo>
                    <a:pt x="3453" y="11174"/>
                  </a:lnTo>
                  <a:lnTo>
                    <a:pt x="3495" y="11342"/>
                  </a:lnTo>
                  <a:lnTo>
                    <a:pt x="3579" y="11383"/>
                  </a:lnTo>
                  <a:lnTo>
                    <a:pt x="3579" y="11467"/>
                  </a:lnTo>
                  <a:lnTo>
                    <a:pt x="3704" y="11697"/>
                  </a:lnTo>
                  <a:lnTo>
                    <a:pt x="3767" y="11718"/>
                  </a:lnTo>
                  <a:lnTo>
                    <a:pt x="3767" y="11781"/>
                  </a:lnTo>
                  <a:lnTo>
                    <a:pt x="3893" y="11969"/>
                  </a:lnTo>
                  <a:lnTo>
                    <a:pt x="3955" y="11969"/>
                  </a:lnTo>
                  <a:lnTo>
                    <a:pt x="3955" y="12178"/>
                  </a:lnTo>
                  <a:lnTo>
                    <a:pt x="3997" y="12241"/>
                  </a:lnTo>
                  <a:lnTo>
                    <a:pt x="4081" y="12388"/>
                  </a:lnTo>
                  <a:lnTo>
                    <a:pt x="4102" y="12555"/>
                  </a:lnTo>
                  <a:lnTo>
                    <a:pt x="4207" y="12827"/>
                  </a:lnTo>
                  <a:lnTo>
                    <a:pt x="4269" y="12932"/>
                  </a:lnTo>
                  <a:lnTo>
                    <a:pt x="4290" y="13162"/>
                  </a:lnTo>
                  <a:lnTo>
                    <a:pt x="4332" y="13225"/>
                  </a:lnTo>
                  <a:lnTo>
                    <a:pt x="4416" y="13371"/>
                  </a:lnTo>
                  <a:lnTo>
                    <a:pt x="4583" y="13539"/>
                  </a:lnTo>
                  <a:lnTo>
                    <a:pt x="4604" y="13539"/>
                  </a:lnTo>
                  <a:lnTo>
                    <a:pt x="4709" y="13685"/>
                  </a:lnTo>
                  <a:lnTo>
                    <a:pt x="4876" y="13894"/>
                  </a:lnTo>
                  <a:lnTo>
                    <a:pt x="4939" y="14083"/>
                  </a:lnTo>
                  <a:lnTo>
                    <a:pt x="5002" y="14229"/>
                  </a:lnTo>
                  <a:lnTo>
                    <a:pt x="5043" y="14271"/>
                  </a:lnTo>
                  <a:lnTo>
                    <a:pt x="5043" y="14375"/>
                  </a:lnTo>
                  <a:lnTo>
                    <a:pt x="5169" y="14606"/>
                  </a:lnTo>
                  <a:lnTo>
                    <a:pt x="5232" y="14815"/>
                  </a:lnTo>
                  <a:lnTo>
                    <a:pt x="5232" y="15045"/>
                  </a:lnTo>
                  <a:lnTo>
                    <a:pt x="5441" y="15484"/>
                  </a:lnTo>
                  <a:lnTo>
                    <a:pt x="5629" y="15673"/>
                  </a:lnTo>
                  <a:lnTo>
                    <a:pt x="5776" y="15798"/>
                  </a:lnTo>
                  <a:lnTo>
                    <a:pt x="5985" y="15840"/>
                  </a:lnTo>
                  <a:lnTo>
                    <a:pt x="6194" y="15673"/>
                  </a:lnTo>
                  <a:lnTo>
                    <a:pt x="6257" y="15547"/>
                  </a:lnTo>
                  <a:lnTo>
                    <a:pt x="6215" y="15484"/>
                  </a:lnTo>
                  <a:lnTo>
                    <a:pt x="6257" y="15464"/>
                  </a:lnTo>
                  <a:lnTo>
                    <a:pt x="6278" y="15422"/>
                  </a:lnTo>
                  <a:lnTo>
                    <a:pt x="6320" y="15317"/>
                  </a:lnTo>
                  <a:lnTo>
                    <a:pt x="6529" y="15212"/>
                  </a:lnTo>
                  <a:lnTo>
                    <a:pt x="6571" y="15212"/>
                  </a:lnTo>
                  <a:lnTo>
                    <a:pt x="6822" y="15129"/>
                  </a:lnTo>
                  <a:lnTo>
                    <a:pt x="6906" y="15150"/>
                  </a:lnTo>
                  <a:lnTo>
                    <a:pt x="6717" y="15045"/>
                  </a:lnTo>
                  <a:lnTo>
                    <a:pt x="6696" y="14961"/>
                  </a:lnTo>
                  <a:lnTo>
                    <a:pt x="6738" y="14919"/>
                  </a:lnTo>
                  <a:lnTo>
                    <a:pt x="6906" y="14710"/>
                  </a:lnTo>
                  <a:lnTo>
                    <a:pt x="6885" y="14647"/>
                  </a:lnTo>
                  <a:lnTo>
                    <a:pt x="6927" y="14543"/>
                  </a:lnTo>
                  <a:lnTo>
                    <a:pt x="7094" y="14522"/>
                  </a:lnTo>
                  <a:lnTo>
                    <a:pt x="7136" y="14543"/>
                  </a:lnTo>
                  <a:lnTo>
                    <a:pt x="7261" y="14522"/>
                  </a:lnTo>
                  <a:lnTo>
                    <a:pt x="7261" y="14375"/>
                  </a:lnTo>
                  <a:lnTo>
                    <a:pt x="7220" y="13894"/>
                  </a:lnTo>
                  <a:lnTo>
                    <a:pt x="7157" y="13811"/>
                  </a:lnTo>
                  <a:lnTo>
                    <a:pt x="7157" y="13580"/>
                  </a:lnTo>
                  <a:lnTo>
                    <a:pt x="7303" y="13329"/>
                  </a:lnTo>
                  <a:lnTo>
                    <a:pt x="7429" y="12953"/>
                  </a:lnTo>
                  <a:lnTo>
                    <a:pt x="7429" y="12660"/>
                  </a:lnTo>
                  <a:lnTo>
                    <a:pt x="7261" y="12618"/>
                  </a:lnTo>
                  <a:lnTo>
                    <a:pt x="7261" y="12178"/>
                  </a:lnTo>
                  <a:lnTo>
                    <a:pt x="7240" y="12011"/>
                  </a:lnTo>
                  <a:lnTo>
                    <a:pt x="7345" y="11906"/>
                  </a:lnTo>
                  <a:lnTo>
                    <a:pt x="7240" y="11614"/>
                  </a:lnTo>
                  <a:lnTo>
                    <a:pt x="7240" y="11404"/>
                  </a:lnTo>
                  <a:lnTo>
                    <a:pt x="7303" y="11300"/>
                  </a:lnTo>
                  <a:lnTo>
                    <a:pt x="7492" y="11132"/>
                  </a:lnTo>
                  <a:lnTo>
                    <a:pt x="7533" y="11132"/>
                  </a:lnTo>
                  <a:lnTo>
                    <a:pt x="7617" y="11195"/>
                  </a:lnTo>
                  <a:lnTo>
                    <a:pt x="7680" y="11237"/>
                  </a:lnTo>
                  <a:lnTo>
                    <a:pt x="7847" y="11028"/>
                  </a:lnTo>
                  <a:lnTo>
                    <a:pt x="7847" y="10881"/>
                  </a:lnTo>
                  <a:lnTo>
                    <a:pt x="7952" y="10818"/>
                  </a:lnTo>
                  <a:lnTo>
                    <a:pt x="8203" y="10839"/>
                  </a:lnTo>
                  <a:lnTo>
                    <a:pt x="8349" y="10756"/>
                  </a:lnTo>
                  <a:lnTo>
                    <a:pt x="8454" y="10609"/>
                  </a:lnTo>
                  <a:lnTo>
                    <a:pt x="8412" y="10463"/>
                  </a:lnTo>
                  <a:lnTo>
                    <a:pt x="8454" y="10358"/>
                  </a:lnTo>
                  <a:lnTo>
                    <a:pt x="8600" y="10212"/>
                  </a:lnTo>
                  <a:lnTo>
                    <a:pt x="8810" y="10149"/>
                  </a:lnTo>
                  <a:lnTo>
                    <a:pt x="8935" y="10023"/>
                  </a:lnTo>
                  <a:lnTo>
                    <a:pt x="9019" y="9877"/>
                  </a:lnTo>
                  <a:lnTo>
                    <a:pt x="9542" y="9479"/>
                  </a:lnTo>
                  <a:lnTo>
                    <a:pt x="9626" y="9186"/>
                  </a:lnTo>
                  <a:lnTo>
                    <a:pt x="10023" y="8852"/>
                  </a:lnTo>
                  <a:lnTo>
                    <a:pt x="9961" y="8831"/>
                  </a:lnTo>
                  <a:lnTo>
                    <a:pt x="9940" y="8852"/>
                  </a:lnTo>
                  <a:lnTo>
                    <a:pt x="9856" y="8893"/>
                  </a:lnTo>
                  <a:lnTo>
                    <a:pt x="9877" y="8747"/>
                  </a:lnTo>
                  <a:lnTo>
                    <a:pt x="9940" y="8747"/>
                  </a:lnTo>
                  <a:lnTo>
                    <a:pt x="10044" y="8663"/>
                  </a:lnTo>
                  <a:lnTo>
                    <a:pt x="10065" y="8663"/>
                  </a:lnTo>
                  <a:lnTo>
                    <a:pt x="10086" y="8684"/>
                  </a:lnTo>
                  <a:lnTo>
                    <a:pt x="10086" y="8747"/>
                  </a:lnTo>
                  <a:lnTo>
                    <a:pt x="10149" y="8789"/>
                  </a:lnTo>
                  <a:lnTo>
                    <a:pt x="10463" y="8621"/>
                  </a:lnTo>
                  <a:lnTo>
                    <a:pt x="10463" y="8559"/>
                  </a:lnTo>
                  <a:lnTo>
                    <a:pt x="10672" y="8412"/>
                  </a:lnTo>
                  <a:lnTo>
                    <a:pt x="10630" y="8329"/>
                  </a:lnTo>
                  <a:lnTo>
                    <a:pt x="10714" y="8329"/>
                  </a:lnTo>
                  <a:lnTo>
                    <a:pt x="10756" y="8224"/>
                  </a:lnTo>
                  <a:lnTo>
                    <a:pt x="10881" y="8119"/>
                  </a:lnTo>
                  <a:lnTo>
                    <a:pt x="10818" y="8098"/>
                  </a:lnTo>
                  <a:lnTo>
                    <a:pt x="10860" y="8057"/>
                  </a:lnTo>
                  <a:lnTo>
                    <a:pt x="10777" y="7931"/>
                  </a:lnTo>
                  <a:lnTo>
                    <a:pt x="10777" y="7847"/>
                  </a:lnTo>
                  <a:lnTo>
                    <a:pt x="10818" y="7743"/>
                  </a:lnTo>
                  <a:lnTo>
                    <a:pt x="10860" y="7680"/>
                  </a:lnTo>
                  <a:lnTo>
                    <a:pt x="10902" y="7617"/>
                  </a:lnTo>
                  <a:lnTo>
                    <a:pt x="11279" y="7492"/>
                  </a:lnTo>
                  <a:lnTo>
                    <a:pt x="11341" y="7387"/>
                  </a:lnTo>
                  <a:lnTo>
                    <a:pt x="11341" y="7303"/>
                  </a:lnTo>
                  <a:lnTo>
                    <a:pt x="11404" y="7220"/>
                  </a:lnTo>
                  <a:lnTo>
                    <a:pt x="11425" y="7178"/>
                  </a:lnTo>
                  <a:lnTo>
                    <a:pt x="11383" y="7115"/>
                  </a:lnTo>
                  <a:lnTo>
                    <a:pt x="11321" y="7115"/>
                  </a:lnTo>
                  <a:lnTo>
                    <a:pt x="11300" y="7073"/>
                  </a:lnTo>
                  <a:lnTo>
                    <a:pt x="11404" y="7073"/>
                  </a:lnTo>
                  <a:lnTo>
                    <a:pt x="11488" y="7157"/>
                  </a:lnTo>
                  <a:lnTo>
                    <a:pt x="11488" y="7261"/>
                  </a:lnTo>
                  <a:lnTo>
                    <a:pt x="11509" y="7387"/>
                  </a:lnTo>
                  <a:lnTo>
                    <a:pt x="11593" y="7408"/>
                  </a:lnTo>
                  <a:lnTo>
                    <a:pt x="11676" y="7408"/>
                  </a:lnTo>
                  <a:lnTo>
                    <a:pt x="11718" y="7366"/>
                  </a:lnTo>
                  <a:lnTo>
                    <a:pt x="11739" y="7387"/>
                  </a:lnTo>
                  <a:lnTo>
                    <a:pt x="11739" y="7324"/>
                  </a:lnTo>
                  <a:lnTo>
                    <a:pt x="11760" y="7282"/>
                  </a:lnTo>
                  <a:lnTo>
                    <a:pt x="11802" y="7324"/>
                  </a:lnTo>
                  <a:lnTo>
                    <a:pt x="11823" y="7492"/>
                  </a:lnTo>
                  <a:lnTo>
                    <a:pt x="11906" y="7513"/>
                  </a:lnTo>
                  <a:lnTo>
                    <a:pt x="11906" y="7429"/>
                  </a:lnTo>
                  <a:lnTo>
                    <a:pt x="11969" y="7533"/>
                  </a:lnTo>
                  <a:lnTo>
                    <a:pt x="12032" y="7429"/>
                  </a:lnTo>
                  <a:lnTo>
                    <a:pt x="11969" y="7303"/>
                  </a:lnTo>
                  <a:lnTo>
                    <a:pt x="12011" y="7303"/>
                  </a:lnTo>
                  <a:lnTo>
                    <a:pt x="11969" y="7115"/>
                  </a:lnTo>
                  <a:lnTo>
                    <a:pt x="11948" y="7010"/>
                  </a:lnTo>
                  <a:lnTo>
                    <a:pt x="11948" y="6864"/>
                  </a:lnTo>
                  <a:lnTo>
                    <a:pt x="11760" y="6634"/>
                  </a:lnTo>
                  <a:lnTo>
                    <a:pt x="11739" y="6445"/>
                  </a:lnTo>
                  <a:lnTo>
                    <a:pt x="11760" y="6341"/>
                  </a:lnTo>
                  <a:lnTo>
                    <a:pt x="11718" y="6215"/>
                  </a:lnTo>
                  <a:lnTo>
                    <a:pt x="11718" y="6027"/>
                  </a:lnTo>
                  <a:lnTo>
                    <a:pt x="11551" y="5839"/>
                  </a:lnTo>
                  <a:lnTo>
                    <a:pt x="11425" y="5797"/>
                  </a:lnTo>
                  <a:lnTo>
                    <a:pt x="11300" y="5629"/>
                  </a:lnTo>
                  <a:lnTo>
                    <a:pt x="11300" y="5399"/>
                  </a:lnTo>
                  <a:lnTo>
                    <a:pt x="11404" y="5378"/>
                  </a:lnTo>
                  <a:lnTo>
                    <a:pt x="11446" y="5211"/>
                  </a:lnTo>
                  <a:lnTo>
                    <a:pt x="11530" y="5169"/>
                  </a:lnTo>
                  <a:lnTo>
                    <a:pt x="11613" y="5190"/>
                  </a:lnTo>
                  <a:lnTo>
                    <a:pt x="11676" y="5127"/>
                  </a:lnTo>
                  <a:lnTo>
                    <a:pt x="11634" y="4981"/>
                  </a:lnTo>
                  <a:lnTo>
                    <a:pt x="11655" y="4918"/>
                  </a:lnTo>
                  <a:lnTo>
                    <a:pt x="11530" y="4897"/>
                  </a:lnTo>
                  <a:lnTo>
                    <a:pt x="11425" y="4960"/>
                  </a:lnTo>
                  <a:lnTo>
                    <a:pt x="11132" y="4855"/>
                  </a:lnTo>
                  <a:lnTo>
                    <a:pt x="11153" y="4709"/>
                  </a:lnTo>
                  <a:lnTo>
                    <a:pt x="11279" y="4583"/>
                  </a:lnTo>
                  <a:lnTo>
                    <a:pt x="11321" y="4437"/>
                  </a:lnTo>
                  <a:lnTo>
                    <a:pt x="11279" y="4374"/>
                  </a:lnTo>
                  <a:lnTo>
                    <a:pt x="11279" y="4290"/>
                  </a:lnTo>
                  <a:lnTo>
                    <a:pt x="11321" y="4290"/>
                  </a:lnTo>
                  <a:lnTo>
                    <a:pt x="11341" y="4228"/>
                  </a:lnTo>
                  <a:lnTo>
                    <a:pt x="11404" y="4269"/>
                  </a:lnTo>
                  <a:lnTo>
                    <a:pt x="11488" y="4374"/>
                  </a:lnTo>
                  <a:lnTo>
                    <a:pt x="11488" y="4437"/>
                  </a:lnTo>
                  <a:lnTo>
                    <a:pt x="11551" y="4541"/>
                  </a:lnTo>
                  <a:lnTo>
                    <a:pt x="11676" y="4562"/>
                  </a:lnTo>
                  <a:lnTo>
                    <a:pt x="11739" y="4541"/>
                  </a:lnTo>
                  <a:lnTo>
                    <a:pt x="11655" y="4479"/>
                  </a:lnTo>
                  <a:lnTo>
                    <a:pt x="11676" y="4395"/>
                  </a:lnTo>
                  <a:lnTo>
                    <a:pt x="11739" y="4395"/>
                  </a:lnTo>
                  <a:lnTo>
                    <a:pt x="11823" y="4479"/>
                  </a:lnTo>
                  <a:lnTo>
                    <a:pt x="11865" y="4541"/>
                  </a:lnTo>
                  <a:lnTo>
                    <a:pt x="11969" y="4583"/>
                  </a:lnTo>
                  <a:lnTo>
                    <a:pt x="12011" y="4541"/>
                  </a:lnTo>
                  <a:lnTo>
                    <a:pt x="12053" y="4541"/>
                  </a:lnTo>
                  <a:lnTo>
                    <a:pt x="12137" y="4667"/>
                  </a:lnTo>
                  <a:lnTo>
                    <a:pt x="12158" y="4792"/>
                  </a:lnTo>
                  <a:lnTo>
                    <a:pt x="12158" y="4876"/>
                  </a:lnTo>
                  <a:lnTo>
                    <a:pt x="12199" y="5002"/>
                  </a:lnTo>
                  <a:lnTo>
                    <a:pt x="12199" y="5085"/>
                  </a:lnTo>
                  <a:lnTo>
                    <a:pt x="12325" y="5127"/>
                  </a:lnTo>
                  <a:lnTo>
                    <a:pt x="12430" y="5106"/>
                  </a:lnTo>
                  <a:lnTo>
                    <a:pt x="12555" y="5169"/>
                  </a:lnTo>
                  <a:lnTo>
                    <a:pt x="12911" y="5169"/>
                  </a:lnTo>
                  <a:lnTo>
                    <a:pt x="13099" y="5190"/>
                  </a:lnTo>
                  <a:lnTo>
                    <a:pt x="13308" y="5169"/>
                  </a:lnTo>
                  <a:lnTo>
                    <a:pt x="13392" y="5169"/>
                  </a:lnTo>
                  <a:lnTo>
                    <a:pt x="13434" y="5190"/>
                  </a:lnTo>
                  <a:lnTo>
                    <a:pt x="13497" y="5169"/>
                  </a:lnTo>
                  <a:lnTo>
                    <a:pt x="13601" y="5274"/>
                  </a:lnTo>
                  <a:lnTo>
                    <a:pt x="13643" y="5295"/>
                  </a:lnTo>
                  <a:lnTo>
                    <a:pt x="13601" y="5420"/>
                  </a:lnTo>
                  <a:lnTo>
                    <a:pt x="13580" y="5546"/>
                  </a:lnTo>
                  <a:lnTo>
                    <a:pt x="13497" y="5755"/>
                  </a:lnTo>
                  <a:lnTo>
                    <a:pt x="13434" y="5797"/>
                  </a:lnTo>
                  <a:lnTo>
                    <a:pt x="13434" y="5860"/>
                  </a:lnTo>
                  <a:lnTo>
                    <a:pt x="13392" y="5922"/>
                  </a:lnTo>
                  <a:lnTo>
                    <a:pt x="13308" y="5922"/>
                  </a:lnTo>
                  <a:lnTo>
                    <a:pt x="13287" y="5860"/>
                  </a:lnTo>
                  <a:lnTo>
                    <a:pt x="13183" y="5943"/>
                  </a:lnTo>
                  <a:lnTo>
                    <a:pt x="13162" y="6027"/>
                  </a:lnTo>
                  <a:lnTo>
                    <a:pt x="13099" y="6048"/>
                  </a:lnTo>
                  <a:lnTo>
                    <a:pt x="13099" y="6132"/>
                  </a:lnTo>
                  <a:lnTo>
                    <a:pt x="13162" y="6278"/>
                  </a:lnTo>
                  <a:lnTo>
                    <a:pt x="13225" y="6341"/>
                  </a:lnTo>
                  <a:lnTo>
                    <a:pt x="13225" y="6383"/>
                  </a:lnTo>
                  <a:lnTo>
                    <a:pt x="13329" y="6487"/>
                  </a:lnTo>
                  <a:lnTo>
                    <a:pt x="13413" y="6592"/>
                  </a:lnTo>
                  <a:lnTo>
                    <a:pt x="13497" y="6592"/>
                  </a:lnTo>
                  <a:lnTo>
                    <a:pt x="13497" y="6529"/>
                  </a:lnTo>
                  <a:lnTo>
                    <a:pt x="13476" y="6466"/>
                  </a:lnTo>
                  <a:lnTo>
                    <a:pt x="13518" y="6383"/>
                  </a:lnTo>
                  <a:lnTo>
                    <a:pt x="13518" y="6341"/>
                  </a:lnTo>
                  <a:lnTo>
                    <a:pt x="13538" y="6278"/>
                  </a:lnTo>
                  <a:lnTo>
                    <a:pt x="13518" y="6236"/>
                  </a:lnTo>
                  <a:lnTo>
                    <a:pt x="13580" y="6173"/>
                  </a:lnTo>
                  <a:lnTo>
                    <a:pt x="13643" y="6236"/>
                  </a:lnTo>
                  <a:lnTo>
                    <a:pt x="13727" y="6236"/>
                  </a:lnTo>
                  <a:lnTo>
                    <a:pt x="13769" y="6278"/>
                  </a:lnTo>
                  <a:lnTo>
                    <a:pt x="13831" y="6362"/>
                  </a:lnTo>
                  <a:lnTo>
                    <a:pt x="13852" y="6529"/>
                  </a:lnTo>
                  <a:lnTo>
                    <a:pt x="13852" y="6655"/>
                  </a:lnTo>
                  <a:lnTo>
                    <a:pt x="13915" y="6738"/>
                  </a:lnTo>
                  <a:lnTo>
                    <a:pt x="13936" y="6969"/>
                  </a:lnTo>
                  <a:lnTo>
                    <a:pt x="13999" y="7115"/>
                  </a:lnTo>
                  <a:lnTo>
                    <a:pt x="14020" y="7199"/>
                  </a:lnTo>
                  <a:lnTo>
                    <a:pt x="14041" y="7261"/>
                  </a:lnTo>
                  <a:lnTo>
                    <a:pt x="14041" y="7303"/>
                  </a:lnTo>
                  <a:lnTo>
                    <a:pt x="14062" y="7366"/>
                  </a:lnTo>
                  <a:lnTo>
                    <a:pt x="14103" y="7387"/>
                  </a:lnTo>
                  <a:lnTo>
                    <a:pt x="14103" y="7303"/>
                  </a:lnTo>
                  <a:lnTo>
                    <a:pt x="14124" y="7199"/>
                  </a:lnTo>
                  <a:lnTo>
                    <a:pt x="14166" y="7220"/>
                  </a:lnTo>
                  <a:lnTo>
                    <a:pt x="14250" y="7199"/>
                  </a:lnTo>
                  <a:lnTo>
                    <a:pt x="14292" y="6989"/>
                  </a:lnTo>
                  <a:lnTo>
                    <a:pt x="14271" y="6885"/>
                  </a:lnTo>
                  <a:lnTo>
                    <a:pt x="14292" y="6759"/>
                  </a:lnTo>
                  <a:lnTo>
                    <a:pt x="14271" y="6592"/>
                  </a:lnTo>
                  <a:lnTo>
                    <a:pt x="14417" y="6592"/>
                  </a:lnTo>
                  <a:lnTo>
                    <a:pt x="14417" y="6383"/>
                  </a:lnTo>
                  <a:lnTo>
                    <a:pt x="14417" y="6257"/>
                  </a:lnTo>
                  <a:lnTo>
                    <a:pt x="14354" y="5964"/>
                  </a:lnTo>
                  <a:lnTo>
                    <a:pt x="14459" y="5964"/>
                  </a:lnTo>
                  <a:lnTo>
                    <a:pt x="14564" y="6006"/>
                  </a:lnTo>
                  <a:lnTo>
                    <a:pt x="14731" y="6006"/>
                  </a:lnTo>
                  <a:lnTo>
                    <a:pt x="14794" y="5797"/>
                  </a:lnTo>
                  <a:lnTo>
                    <a:pt x="14857" y="5546"/>
                  </a:lnTo>
                  <a:lnTo>
                    <a:pt x="14982" y="5232"/>
                  </a:lnTo>
                  <a:lnTo>
                    <a:pt x="14857" y="5190"/>
                  </a:lnTo>
                  <a:lnTo>
                    <a:pt x="14857" y="5085"/>
                  </a:lnTo>
                  <a:lnTo>
                    <a:pt x="15003" y="4813"/>
                  </a:lnTo>
                  <a:lnTo>
                    <a:pt x="15087" y="4583"/>
                  </a:lnTo>
                  <a:lnTo>
                    <a:pt x="15045" y="4541"/>
                  </a:lnTo>
                  <a:lnTo>
                    <a:pt x="15066" y="4374"/>
                  </a:lnTo>
                  <a:lnTo>
                    <a:pt x="15254" y="4081"/>
                  </a:lnTo>
                  <a:lnTo>
                    <a:pt x="15380" y="4039"/>
                  </a:lnTo>
                  <a:lnTo>
                    <a:pt x="15505" y="3872"/>
                  </a:lnTo>
                  <a:lnTo>
                    <a:pt x="15568" y="3725"/>
                  </a:lnTo>
                  <a:lnTo>
                    <a:pt x="15777" y="3663"/>
                  </a:lnTo>
                  <a:lnTo>
                    <a:pt x="15924" y="3558"/>
                  </a:lnTo>
                  <a:lnTo>
                    <a:pt x="16007" y="3642"/>
                  </a:lnTo>
                  <a:lnTo>
                    <a:pt x="16133" y="3704"/>
                  </a:lnTo>
                  <a:lnTo>
                    <a:pt x="16112" y="3600"/>
                  </a:lnTo>
                  <a:lnTo>
                    <a:pt x="16112" y="3432"/>
                  </a:lnTo>
                  <a:lnTo>
                    <a:pt x="16217" y="3328"/>
                  </a:lnTo>
                  <a:lnTo>
                    <a:pt x="16196" y="3244"/>
                  </a:lnTo>
                  <a:lnTo>
                    <a:pt x="16154" y="3223"/>
                  </a:lnTo>
                  <a:lnTo>
                    <a:pt x="16091" y="3119"/>
                  </a:lnTo>
                  <a:lnTo>
                    <a:pt x="15987" y="3077"/>
                  </a:lnTo>
                  <a:lnTo>
                    <a:pt x="15903" y="3119"/>
                  </a:lnTo>
                  <a:lnTo>
                    <a:pt x="15777" y="3098"/>
                  </a:lnTo>
                  <a:lnTo>
                    <a:pt x="15735" y="2993"/>
                  </a:lnTo>
                  <a:lnTo>
                    <a:pt x="15840" y="2888"/>
                  </a:lnTo>
                  <a:lnTo>
                    <a:pt x="15840" y="2805"/>
                  </a:lnTo>
                  <a:lnTo>
                    <a:pt x="15777" y="2700"/>
                  </a:lnTo>
                  <a:lnTo>
                    <a:pt x="15735" y="2616"/>
                  </a:lnTo>
                  <a:lnTo>
                    <a:pt x="15673" y="2658"/>
                  </a:lnTo>
                  <a:lnTo>
                    <a:pt x="15589" y="2658"/>
                  </a:lnTo>
                  <a:lnTo>
                    <a:pt x="15526" y="2575"/>
                  </a:lnTo>
                  <a:lnTo>
                    <a:pt x="15610" y="2407"/>
                  </a:lnTo>
                  <a:lnTo>
                    <a:pt x="15589" y="2365"/>
                  </a:lnTo>
                  <a:lnTo>
                    <a:pt x="15505" y="2365"/>
                  </a:lnTo>
                  <a:lnTo>
                    <a:pt x="15463" y="2282"/>
                  </a:lnTo>
                  <a:lnTo>
                    <a:pt x="15380" y="2261"/>
                  </a:lnTo>
                  <a:lnTo>
                    <a:pt x="15108" y="2407"/>
                  </a:lnTo>
                  <a:lnTo>
                    <a:pt x="15150" y="2512"/>
                  </a:lnTo>
                  <a:lnTo>
                    <a:pt x="15066" y="2575"/>
                  </a:lnTo>
                  <a:lnTo>
                    <a:pt x="14857" y="2491"/>
                  </a:lnTo>
                  <a:lnTo>
                    <a:pt x="14689" y="2554"/>
                  </a:lnTo>
                  <a:lnTo>
                    <a:pt x="14585" y="2386"/>
                  </a:lnTo>
                  <a:lnTo>
                    <a:pt x="14459" y="2491"/>
                  </a:lnTo>
                  <a:lnTo>
                    <a:pt x="14375" y="2491"/>
                  </a:lnTo>
                  <a:lnTo>
                    <a:pt x="14375" y="2616"/>
                  </a:lnTo>
                  <a:lnTo>
                    <a:pt x="14271" y="2784"/>
                  </a:lnTo>
                  <a:lnTo>
                    <a:pt x="14041" y="2826"/>
                  </a:lnTo>
                  <a:lnTo>
                    <a:pt x="13936" y="2867"/>
                  </a:lnTo>
                  <a:lnTo>
                    <a:pt x="13831" y="2972"/>
                  </a:lnTo>
                  <a:lnTo>
                    <a:pt x="13769" y="3098"/>
                  </a:lnTo>
                  <a:lnTo>
                    <a:pt x="13685" y="3119"/>
                  </a:lnTo>
                  <a:lnTo>
                    <a:pt x="13685" y="3202"/>
                  </a:lnTo>
                  <a:lnTo>
                    <a:pt x="13580" y="3181"/>
                  </a:lnTo>
                  <a:lnTo>
                    <a:pt x="13497" y="3223"/>
                  </a:lnTo>
                  <a:lnTo>
                    <a:pt x="13434" y="3391"/>
                  </a:lnTo>
                  <a:lnTo>
                    <a:pt x="13329" y="3391"/>
                  </a:lnTo>
                  <a:lnTo>
                    <a:pt x="13120" y="3432"/>
                  </a:lnTo>
                  <a:lnTo>
                    <a:pt x="13057" y="3432"/>
                  </a:lnTo>
                  <a:lnTo>
                    <a:pt x="13015" y="3600"/>
                  </a:lnTo>
                  <a:lnTo>
                    <a:pt x="13015" y="3704"/>
                  </a:lnTo>
                  <a:lnTo>
                    <a:pt x="13204" y="3767"/>
                  </a:lnTo>
                  <a:lnTo>
                    <a:pt x="13204" y="3935"/>
                  </a:lnTo>
                  <a:lnTo>
                    <a:pt x="13204" y="4039"/>
                  </a:lnTo>
                  <a:lnTo>
                    <a:pt x="12974" y="4123"/>
                  </a:lnTo>
                  <a:lnTo>
                    <a:pt x="12806" y="4081"/>
                  </a:lnTo>
                  <a:lnTo>
                    <a:pt x="12597" y="4144"/>
                  </a:lnTo>
                  <a:lnTo>
                    <a:pt x="12492" y="4081"/>
                  </a:lnTo>
                  <a:lnTo>
                    <a:pt x="12367" y="4123"/>
                  </a:lnTo>
                  <a:lnTo>
                    <a:pt x="12262" y="4248"/>
                  </a:lnTo>
                  <a:lnTo>
                    <a:pt x="12116" y="4248"/>
                  </a:lnTo>
                  <a:lnTo>
                    <a:pt x="11823" y="4081"/>
                  </a:lnTo>
                  <a:lnTo>
                    <a:pt x="11739" y="4144"/>
                  </a:lnTo>
                  <a:lnTo>
                    <a:pt x="11530" y="4123"/>
                  </a:lnTo>
                  <a:lnTo>
                    <a:pt x="11425" y="3935"/>
                  </a:lnTo>
                  <a:lnTo>
                    <a:pt x="11488" y="3830"/>
                  </a:lnTo>
                  <a:lnTo>
                    <a:pt x="11488" y="3704"/>
                  </a:lnTo>
                  <a:lnTo>
                    <a:pt x="11383" y="3621"/>
                  </a:lnTo>
                  <a:lnTo>
                    <a:pt x="11341" y="3453"/>
                  </a:lnTo>
                  <a:lnTo>
                    <a:pt x="11300" y="3349"/>
                  </a:lnTo>
                  <a:lnTo>
                    <a:pt x="11153" y="3349"/>
                  </a:lnTo>
                  <a:lnTo>
                    <a:pt x="11069" y="3453"/>
                  </a:lnTo>
                  <a:lnTo>
                    <a:pt x="11028" y="3453"/>
                  </a:lnTo>
                  <a:lnTo>
                    <a:pt x="11090" y="3600"/>
                  </a:lnTo>
                  <a:lnTo>
                    <a:pt x="11028" y="3851"/>
                  </a:lnTo>
                  <a:lnTo>
                    <a:pt x="11132" y="4081"/>
                  </a:lnTo>
                  <a:lnTo>
                    <a:pt x="11090" y="4353"/>
                  </a:lnTo>
                  <a:lnTo>
                    <a:pt x="10756" y="4437"/>
                  </a:lnTo>
                  <a:lnTo>
                    <a:pt x="10505" y="4290"/>
                  </a:lnTo>
                  <a:lnTo>
                    <a:pt x="10400" y="4374"/>
                  </a:lnTo>
                  <a:lnTo>
                    <a:pt x="9919" y="4186"/>
                  </a:lnTo>
                  <a:lnTo>
                    <a:pt x="9709" y="4186"/>
                  </a:lnTo>
                  <a:lnTo>
                    <a:pt x="9584" y="4248"/>
                  </a:lnTo>
                  <a:lnTo>
                    <a:pt x="9291" y="4165"/>
                  </a:lnTo>
                  <a:lnTo>
                    <a:pt x="9124" y="4039"/>
                  </a:lnTo>
                  <a:lnTo>
                    <a:pt x="9103" y="3872"/>
                  </a:lnTo>
                  <a:lnTo>
                    <a:pt x="8810" y="3830"/>
                  </a:lnTo>
                  <a:lnTo>
                    <a:pt x="8517" y="3914"/>
                  </a:lnTo>
                  <a:lnTo>
                    <a:pt x="8412" y="3830"/>
                  </a:lnTo>
                  <a:lnTo>
                    <a:pt x="8140" y="3830"/>
                  </a:lnTo>
                  <a:lnTo>
                    <a:pt x="7952" y="3725"/>
                  </a:lnTo>
                  <a:lnTo>
                    <a:pt x="7784" y="3725"/>
                  </a:lnTo>
                  <a:lnTo>
                    <a:pt x="7680" y="3642"/>
                  </a:lnTo>
                  <a:lnTo>
                    <a:pt x="7450" y="3600"/>
                  </a:lnTo>
                  <a:lnTo>
                    <a:pt x="7261" y="3391"/>
                  </a:lnTo>
                  <a:lnTo>
                    <a:pt x="7010" y="3202"/>
                  </a:lnTo>
                  <a:lnTo>
                    <a:pt x="6801" y="3139"/>
                  </a:lnTo>
                  <a:lnTo>
                    <a:pt x="6717" y="3077"/>
                  </a:lnTo>
                  <a:lnTo>
                    <a:pt x="6613" y="3077"/>
                  </a:lnTo>
                  <a:lnTo>
                    <a:pt x="6508" y="2993"/>
                  </a:lnTo>
                  <a:lnTo>
                    <a:pt x="6383" y="2972"/>
                  </a:lnTo>
                  <a:lnTo>
                    <a:pt x="6362" y="2826"/>
                  </a:lnTo>
                  <a:lnTo>
                    <a:pt x="6487" y="2616"/>
                  </a:lnTo>
                  <a:lnTo>
                    <a:pt x="6487" y="2449"/>
                  </a:lnTo>
                  <a:lnTo>
                    <a:pt x="6571" y="2135"/>
                  </a:lnTo>
                  <a:lnTo>
                    <a:pt x="6571" y="1926"/>
                  </a:lnTo>
                  <a:lnTo>
                    <a:pt x="6529" y="1947"/>
                  </a:lnTo>
                  <a:lnTo>
                    <a:pt x="6508" y="1842"/>
                  </a:lnTo>
                  <a:lnTo>
                    <a:pt x="6404" y="1842"/>
                  </a:lnTo>
                  <a:lnTo>
                    <a:pt x="6320" y="1675"/>
                  </a:lnTo>
                  <a:lnTo>
                    <a:pt x="6257" y="1654"/>
                  </a:lnTo>
                  <a:lnTo>
                    <a:pt x="6152" y="1549"/>
                  </a:lnTo>
                  <a:lnTo>
                    <a:pt x="6006" y="1528"/>
                  </a:lnTo>
                  <a:lnTo>
                    <a:pt x="5964" y="1445"/>
                  </a:lnTo>
                  <a:lnTo>
                    <a:pt x="5839" y="1445"/>
                  </a:lnTo>
                  <a:lnTo>
                    <a:pt x="5755" y="1549"/>
                  </a:lnTo>
                  <a:lnTo>
                    <a:pt x="5629" y="1507"/>
                  </a:lnTo>
                  <a:lnTo>
                    <a:pt x="5587" y="1361"/>
                  </a:lnTo>
                  <a:lnTo>
                    <a:pt x="5546" y="1361"/>
                  </a:lnTo>
                  <a:lnTo>
                    <a:pt x="5546" y="1256"/>
                  </a:lnTo>
                  <a:lnTo>
                    <a:pt x="5462" y="1152"/>
                  </a:lnTo>
                  <a:lnTo>
                    <a:pt x="5399" y="1131"/>
                  </a:lnTo>
                  <a:lnTo>
                    <a:pt x="5441" y="1047"/>
                  </a:lnTo>
                  <a:lnTo>
                    <a:pt x="5378" y="943"/>
                  </a:lnTo>
                  <a:lnTo>
                    <a:pt x="5399" y="712"/>
                  </a:lnTo>
                  <a:lnTo>
                    <a:pt x="5253" y="629"/>
                  </a:lnTo>
                  <a:lnTo>
                    <a:pt x="5232" y="566"/>
                  </a:lnTo>
                  <a:lnTo>
                    <a:pt x="5211" y="482"/>
                  </a:lnTo>
                  <a:lnTo>
                    <a:pt x="4960" y="357"/>
                  </a:lnTo>
                  <a:lnTo>
                    <a:pt x="4813" y="357"/>
                  </a:lnTo>
                  <a:lnTo>
                    <a:pt x="4751" y="189"/>
                  </a:lnTo>
                  <a:lnTo>
                    <a:pt x="4604" y="106"/>
                  </a:lnTo>
                  <a:lnTo>
                    <a:pt x="4437" y="210"/>
                  </a:lnTo>
                  <a:lnTo>
                    <a:pt x="412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3044;p82">
              <a:extLst>
                <a:ext uri="{FF2B5EF4-FFF2-40B4-BE49-F238E27FC236}">
                  <a16:creationId xmlns:a16="http://schemas.microsoft.com/office/drawing/2014/main" id="{895DDDD8-78D9-C3EC-EC38-20AECD5BC503}"/>
                </a:ext>
              </a:extLst>
            </p:cNvPr>
            <p:cNvSpPr/>
            <p:nvPr/>
          </p:nvSpPr>
          <p:spPr>
            <a:xfrm>
              <a:off x="4286244" y="2933329"/>
              <a:ext cx="56823" cy="29034"/>
            </a:xfrm>
            <a:custGeom>
              <a:avLst/>
              <a:gdLst/>
              <a:ahLst/>
              <a:cxnLst/>
              <a:rect l="l" t="t" r="r" b="b"/>
              <a:pathLst>
                <a:path w="4772" h="2553" extrusionOk="0">
                  <a:moveTo>
                    <a:pt x="231" y="0"/>
                  </a:moveTo>
                  <a:lnTo>
                    <a:pt x="210" y="42"/>
                  </a:lnTo>
                  <a:lnTo>
                    <a:pt x="210" y="251"/>
                  </a:lnTo>
                  <a:lnTo>
                    <a:pt x="126" y="565"/>
                  </a:lnTo>
                  <a:lnTo>
                    <a:pt x="126" y="732"/>
                  </a:lnTo>
                  <a:lnTo>
                    <a:pt x="1" y="942"/>
                  </a:lnTo>
                  <a:lnTo>
                    <a:pt x="22" y="1088"/>
                  </a:lnTo>
                  <a:lnTo>
                    <a:pt x="147" y="1109"/>
                  </a:lnTo>
                  <a:lnTo>
                    <a:pt x="252" y="1193"/>
                  </a:lnTo>
                  <a:lnTo>
                    <a:pt x="356" y="1193"/>
                  </a:lnTo>
                  <a:lnTo>
                    <a:pt x="440" y="1255"/>
                  </a:lnTo>
                  <a:lnTo>
                    <a:pt x="649" y="1318"/>
                  </a:lnTo>
                  <a:lnTo>
                    <a:pt x="900" y="1507"/>
                  </a:lnTo>
                  <a:lnTo>
                    <a:pt x="1089" y="1716"/>
                  </a:lnTo>
                  <a:lnTo>
                    <a:pt x="1319" y="1758"/>
                  </a:lnTo>
                  <a:lnTo>
                    <a:pt x="1423" y="1841"/>
                  </a:lnTo>
                  <a:lnTo>
                    <a:pt x="1591" y="1841"/>
                  </a:lnTo>
                  <a:lnTo>
                    <a:pt x="1779" y="1946"/>
                  </a:lnTo>
                  <a:lnTo>
                    <a:pt x="2051" y="1946"/>
                  </a:lnTo>
                  <a:lnTo>
                    <a:pt x="2156" y="2030"/>
                  </a:lnTo>
                  <a:lnTo>
                    <a:pt x="2449" y="1946"/>
                  </a:lnTo>
                  <a:lnTo>
                    <a:pt x="2742" y="1988"/>
                  </a:lnTo>
                  <a:lnTo>
                    <a:pt x="2763" y="2155"/>
                  </a:lnTo>
                  <a:lnTo>
                    <a:pt x="2930" y="2281"/>
                  </a:lnTo>
                  <a:lnTo>
                    <a:pt x="3223" y="2364"/>
                  </a:lnTo>
                  <a:lnTo>
                    <a:pt x="3348" y="2302"/>
                  </a:lnTo>
                  <a:lnTo>
                    <a:pt x="3558" y="2302"/>
                  </a:lnTo>
                  <a:lnTo>
                    <a:pt x="4039" y="2490"/>
                  </a:lnTo>
                  <a:lnTo>
                    <a:pt x="4144" y="2406"/>
                  </a:lnTo>
                  <a:lnTo>
                    <a:pt x="4395" y="2553"/>
                  </a:lnTo>
                  <a:lnTo>
                    <a:pt x="4729" y="2469"/>
                  </a:lnTo>
                  <a:lnTo>
                    <a:pt x="4771" y="2197"/>
                  </a:lnTo>
                  <a:lnTo>
                    <a:pt x="4667" y="1967"/>
                  </a:lnTo>
                  <a:lnTo>
                    <a:pt x="4729" y="1716"/>
                  </a:lnTo>
                  <a:lnTo>
                    <a:pt x="4667" y="1569"/>
                  </a:lnTo>
                  <a:lnTo>
                    <a:pt x="4562" y="1569"/>
                  </a:lnTo>
                  <a:lnTo>
                    <a:pt x="4416" y="1632"/>
                  </a:lnTo>
                  <a:lnTo>
                    <a:pt x="4353" y="1611"/>
                  </a:lnTo>
                  <a:lnTo>
                    <a:pt x="4206" y="1653"/>
                  </a:lnTo>
                  <a:lnTo>
                    <a:pt x="4123" y="1632"/>
                  </a:lnTo>
                  <a:lnTo>
                    <a:pt x="3997" y="1465"/>
                  </a:lnTo>
                  <a:lnTo>
                    <a:pt x="3830" y="1402"/>
                  </a:lnTo>
                  <a:lnTo>
                    <a:pt x="3788" y="1255"/>
                  </a:lnTo>
                  <a:lnTo>
                    <a:pt x="3662" y="1193"/>
                  </a:lnTo>
                  <a:lnTo>
                    <a:pt x="3453" y="1193"/>
                  </a:lnTo>
                  <a:lnTo>
                    <a:pt x="3348" y="1297"/>
                  </a:lnTo>
                  <a:lnTo>
                    <a:pt x="3202" y="1318"/>
                  </a:lnTo>
                  <a:lnTo>
                    <a:pt x="3139" y="1402"/>
                  </a:lnTo>
                  <a:lnTo>
                    <a:pt x="2972" y="1318"/>
                  </a:lnTo>
                  <a:lnTo>
                    <a:pt x="2867" y="1339"/>
                  </a:lnTo>
                  <a:lnTo>
                    <a:pt x="2825" y="1193"/>
                  </a:lnTo>
                  <a:lnTo>
                    <a:pt x="2846" y="942"/>
                  </a:lnTo>
                  <a:lnTo>
                    <a:pt x="2700" y="942"/>
                  </a:lnTo>
                  <a:lnTo>
                    <a:pt x="2532" y="1004"/>
                  </a:lnTo>
                  <a:lnTo>
                    <a:pt x="2365" y="879"/>
                  </a:lnTo>
                  <a:lnTo>
                    <a:pt x="2365" y="711"/>
                  </a:lnTo>
                  <a:lnTo>
                    <a:pt x="2239" y="628"/>
                  </a:lnTo>
                  <a:lnTo>
                    <a:pt x="2114" y="628"/>
                  </a:lnTo>
                  <a:lnTo>
                    <a:pt x="2093" y="586"/>
                  </a:lnTo>
                  <a:lnTo>
                    <a:pt x="2009" y="628"/>
                  </a:lnTo>
                  <a:lnTo>
                    <a:pt x="2009" y="816"/>
                  </a:lnTo>
                  <a:lnTo>
                    <a:pt x="1947" y="837"/>
                  </a:lnTo>
                  <a:lnTo>
                    <a:pt x="1905" y="711"/>
                  </a:lnTo>
                  <a:lnTo>
                    <a:pt x="1800" y="586"/>
                  </a:lnTo>
                  <a:lnTo>
                    <a:pt x="1737" y="523"/>
                  </a:lnTo>
                  <a:lnTo>
                    <a:pt x="1612" y="460"/>
                  </a:lnTo>
                  <a:lnTo>
                    <a:pt x="1486" y="460"/>
                  </a:lnTo>
                  <a:lnTo>
                    <a:pt x="1319" y="272"/>
                  </a:lnTo>
                  <a:lnTo>
                    <a:pt x="1214" y="209"/>
                  </a:lnTo>
                  <a:lnTo>
                    <a:pt x="1089" y="209"/>
                  </a:lnTo>
                  <a:lnTo>
                    <a:pt x="1047" y="147"/>
                  </a:lnTo>
                  <a:lnTo>
                    <a:pt x="838" y="63"/>
                  </a:lnTo>
                  <a:lnTo>
                    <a:pt x="670" y="84"/>
                  </a:lnTo>
                  <a:lnTo>
                    <a:pt x="607" y="188"/>
                  </a:lnTo>
                  <a:lnTo>
                    <a:pt x="545" y="167"/>
                  </a:lnTo>
                  <a:lnTo>
                    <a:pt x="440" y="167"/>
                  </a:lnTo>
                  <a:lnTo>
                    <a:pt x="377" y="84"/>
                  </a:lnTo>
                  <a:lnTo>
                    <a:pt x="23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3045;p82">
              <a:extLst>
                <a:ext uri="{FF2B5EF4-FFF2-40B4-BE49-F238E27FC236}">
                  <a16:creationId xmlns:a16="http://schemas.microsoft.com/office/drawing/2014/main" id="{41E5D0A3-6AA1-C51E-A716-CB134B79E5FD}"/>
                </a:ext>
              </a:extLst>
            </p:cNvPr>
            <p:cNvSpPr/>
            <p:nvPr/>
          </p:nvSpPr>
          <p:spPr>
            <a:xfrm>
              <a:off x="4155440" y="2884541"/>
              <a:ext cx="95439" cy="100431"/>
            </a:xfrm>
            <a:custGeom>
              <a:avLst/>
              <a:gdLst/>
              <a:ahLst/>
              <a:cxnLst/>
              <a:rect l="l" t="t" r="r" b="b"/>
              <a:pathLst>
                <a:path w="8015" h="8831" extrusionOk="0">
                  <a:moveTo>
                    <a:pt x="5901" y="1"/>
                  </a:moveTo>
                  <a:lnTo>
                    <a:pt x="5713" y="105"/>
                  </a:lnTo>
                  <a:lnTo>
                    <a:pt x="5587" y="252"/>
                  </a:lnTo>
                  <a:lnTo>
                    <a:pt x="5441" y="252"/>
                  </a:lnTo>
                  <a:lnTo>
                    <a:pt x="5315" y="377"/>
                  </a:lnTo>
                  <a:lnTo>
                    <a:pt x="5232" y="482"/>
                  </a:lnTo>
                  <a:lnTo>
                    <a:pt x="5462" y="838"/>
                  </a:lnTo>
                  <a:lnTo>
                    <a:pt x="5483" y="1110"/>
                  </a:lnTo>
                  <a:lnTo>
                    <a:pt x="5232" y="1444"/>
                  </a:lnTo>
                  <a:lnTo>
                    <a:pt x="5357" y="1570"/>
                  </a:lnTo>
                  <a:lnTo>
                    <a:pt x="5357" y="1737"/>
                  </a:lnTo>
                  <a:lnTo>
                    <a:pt x="5190" y="1968"/>
                  </a:lnTo>
                  <a:lnTo>
                    <a:pt x="4981" y="1968"/>
                  </a:lnTo>
                  <a:lnTo>
                    <a:pt x="4771" y="1884"/>
                  </a:lnTo>
                  <a:lnTo>
                    <a:pt x="4646" y="1968"/>
                  </a:lnTo>
                  <a:lnTo>
                    <a:pt x="4709" y="2135"/>
                  </a:lnTo>
                  <a:lnTo>
                    <a:pt x="4834" y="2198"/>
                  </a:lnTo>
                  <a:lnTo>
                    <a:pt x="4876" y="2365"/>
                  </a:lnTo>
                  <a:lnTo>
                    <a:pt x="4855" y="2449"/>
                  </a:lnTo>
                  <a:lnTo>
                    <a:pt x="4730" y="2512"/>
                  </a:lnTo>
                  <a:lnTo>
                    <a:pt x="4604" y="2553"/>
                  </a:lnTo>
                  <a:lnTo>
                    <a:pt x="4562" y="2616"/>
                  </a:lnTo>
                  <a:lnTo>
                    <a:pt x="4541" y="2825"/>
                  </a:lnTo>
                  <a:lnTo>
                    <a:pt x="4499" y="2972"/>
                  </a:lnTo>
                  <a:lnTo>
                    <a:pt x="4499" y="3035"/>
                  </a:lnTo>
                  <a:lnTo>
                    <a:pt x="4457" y="3097"/>
                  </a:lnTo>
                  <a:lnTo>
                    <a:pt x="4499" y="3328"/>
                  </a:lnTo>
                  <a:lnTo>
                    <a:pt x="4395" y="3537"/>
                  </a:lnTo>
                  <a:lnTo>
                    <a:pt x="4248" y="3390"/>
                  </a:lnTo>
                  <a:lnTo>
                    <a:pt x="4206" y="3390"/>
                  </a:lnTo>
                  <a:lnTo>
                    <a:pt x="4185" y="3453"/>
                  </a:lnTo>
                  <a:lnTo>
                    <a:pt x="4039" y="3453"/>
                  </a:lnTo>
                  <a:lnTo>
                    <a:pt x="3997" y="3411"/>
                  </a:lnTo>
                  <a:lnTo>
                    <a:pt x="3830" y="3432"/>
                  </a:lnTo>
                  <a:lnTo>
                    <a:pt x="3809" y="3495"/>
                  </a:lnTo>
                  <a:lnTo>
                    <a:pt x="3600" y="3662"/>
                  </a:lnTo>
                  <a:lnTo>
                    <a:pt x="3683" y="3704"/>
                  </a:lnTo>
                  <a:lnTo>
                    <a:pt x="3621" y="3767"/>
                  </a:lnTo>
                  <a:lnTo>
                    <a:pt x="3411" y="3872"/>
                  </a:lnTo>
                  <a:lnTo>
                    <a:pt x="3349" y="3830"/>
                  </a:lnTo>
                  <a:lnTo>
                    <a:pt x="3202" y="3851"/>
                  </a:lnTo>
                  <a:lnTo>
                    <a:pt x="3160" y="3934"/>
                  </a:lnTo>
                  <a:lnTo>
                    <a:pt x="3139" y="4039"/>
                  </a:lnTo>
                  <a:lnTo>
                    <a:pt x="3035" y="4060"/>
                  </a:lnTo>
                  <a:lnTo>
                    <a:pt x="2951" y="4165"/>
                  </a:lnTo>
                  <a:lnTo>
                    <a:pt x="2951" y="4332"/>
                  </a:lnTo>
                  <a:lnTo>
                    <a:pt x="2993" y="4499"/>
                  </a:lnTo>
                  <a:lnTo>
                    <a:pt x="2993" y="4646"/>
                  </a:lnTo>
                  <a:lnTo>
                    <a:pt x="3035" y="4750"/>
                  </a:lnTo>
                  <a:lnTo>
                    <a:pt x="3035" y="4855"/>
                  </a:lnTo>
                  <a:lnTo>
                    <a:pt x="2784" y="4960"/>
                  </a:lnTo>
                  <a:lnTo>
                    <a:pt x="2574" y="4960"/>
                  </a:lnTo>
                  <a:lnTo>
                    <a:pt x="2407" y="4981"/>
                  </a:lnTo>
                  <a:lnTo>
                    <a:pt x="2093" y="4981"/>
                  </a:lnTo>
                  <a:lnTo>
                    <a:pt x="1905" y="5022"/>
                  </a:lnTo>
                  <a:lnTo>
                    <a:pt x="1821" y="5106"/>
                  </a:lnTo>
                  <a:lnTo>
                    <a:pt x="1633" y="5085"/>
                  </a:lnTo>
                  <a:lnTo>
                    <a:pt x="1465" y="5127"/>
                  </a:lnTo>
                  <a:lnTo>
                    <a:pt x="775" y="5169"/>
                  </a:lnTo>
                  <a:lnTo>
                    <a:pt x="1" y="4918"/>
                  </a:lnTo>
                  <a:lnTo>
                    <a:pt x="273" y="5336"/>
                  </a:lnTo>
                  <a:lnTo>
                    <a:pt x="356" y="5483"/>
                  </a:lnTo>
                  <a:lnTo>
                    <a:pt x="524" y="5629"/>
                  </a:lnTo>
                  <a:lnTo>
                    <a:pt x="649" y="5713"/>
                  </a:lnTo>
                  <a:lnTo>
                    <a:pt x="691" y="5755"/>
                  </a:lnTo>
                  <a:lnTo>
                    <a:pt x="880" y="5797"/>
                  </a:lnTo>
                  <a:lnTo>
                    <a:pt x="984" y="5818"/>
                  </a:lnTo>
                  <a:lnTo>
                    <a:pt x="1005" y="5901"/>
                  </a:lnTo>
                  <a:lnTo>
                    <a:pt x="1172" y="5901"/>
                  </a:lnTo>
                  <a:lnTo>
                    <a:pt x="1172" y="6110"/>
                  </a:lnTo>
                  <a:lnTo>
                    <a:pt x="1214" y="6236"/>
                  </a:lnTo>
                  <a:lnTo>
                    <a:pt x="1214" y="6382"/>
                  </a:lnTo>
                  <a:lnTo>
                    <a:pt x="1256" y="6487"/>
                  </a:lnTo>
                  <a:lnTo>
                    <a:pt x="1403" y="6466"/>
                  </a:lnTo>
                  <a:lnTo>
                    <a:pt x="1528" y="6571"/>
                  </a:lnTo>
                  <a:lnTo>
                    <a:pt x="1570" y="6801"/>
                  </a:lnTo>
                  <a:lnTo>
                    <a:pt x="1486" y="6885"/>
                  </a:lnTo>
                  <a:lnTo>
                    <a:pt x="1319" y="6843"/>
                  </a:lnTo>
                  <a:lnTo>
                    <a:pt x="1068" y="6906"/>
                  </a:lnTo>
                  <a:lnTo>
                    <a:pt x="984" y="6968"/>
                  </a:lnTo>
                  <a:lnTo>
                    <a:pt x="838" y="7052"/>
                  </a:lnTo>
                  <a:lnTo>
                    <a:pt x="754" y="7157"/>
                  </a:lnTo>
                  <a:lnTo>
                    <a:pt x="796" y="7261"/>
                  </a:lnTo>
                  <a:lnTo>
                    <a:pt x="691" y="7387"/>
                  </a:lnTo>
                  <a:lnTo>
                    <a:pt x="754" y="7512"/>
                  </a:lnTo>
                  <a:lnTo>
                    <a:pt x="733" y="7722"/>
                  </a:lnTo>
                  <a:lnTo>
                    <a:pt x="733" y="7805"/>
                  </a:lnTo>
                  <a:lnTo>
                    <a:pt x="796" y="7805"/>
                  </a:lnTo>
                  <a:lnTo>
                    <a:pt x="796" y="7889"/>
                  </a:lnTo>
                  <a:lnTo>
                    <a:pt x="859" y="7910"/>
                  </a:lnTo>
                  <a:lnTo>
                    <a:pt x="1005" y="7805"/>
                  </a:lnTo>
                  <a:lnTo>
                    <a:pt x="1131" y="7805"/>
                  </a:lnTo>
                  <a:lnTo>
                    <a:pt x="1172" y="7847"/>
                  </a:lnTo>
                  <a:lnTo>
                    <a:pt x="1193" y="7826"/>
                  </a:lnTo>
                  <a:lnTo>
                    <a:pt x="1298" y="7784"/>
                  </a:lnTo>
                  <a:lnTo>
                    <a:pt x="1403" y="7784"/>
                  </a:lnTo>
                  <a:lnTo>
                    <a:pt x="1465" y="7805"/>
                  </a:lnTo>
                  <a:lnTo>
                    <a:pt x="1570" y="7784"/>
                  </a:lnTo>
                  <a:lnTo>
                    <a:pt x="1696" y="7784"/>
                  </a:lnTo>
                  <a:lnTo>
                    <a:pt x="1717" y="7722"/>
                  </a:lnTo>
                  <a:lnTo>
                    <a:pt x="1779" y="7638"/>
                  </a:lnTo>
                  <a:lnTo>
                    <a:pt x="1884" y="7722"/>
                  </a:lnTo>
                  <a:lnTo>
                    <a:pt x="1947" y="7722"/>
                  </a:lnTo>
                  <a:lnTo>
                    <a:pt x="1989" y="7701"/>
                  </a:lnTo>
                  <a:lnTo>
                    <a:pt x="2030" y="7701"/>
                  </a:lnTo>
                  <a:lnTo>
                    <a:pt x="2051" y="7784"/>
                  </a:lnTo>
                  <a:lnTo>
                    <a:pt x="2156" y="7784"/>
                  </a:lnTo>
                  <a:lnTo>
                    <a:pt x="2240" y="7826"/>
                  </a:lnTo>
                  <a:lnTo>
                    <a:pt x="2323" y="7826"/>
                  </a:lnTo>
                  <a:lnTo>
                    <a:pt x="2449" y="7701"/>
                  </a:lnTo>
                  <a:lnTo>
                    <a:pt x="2616" y="7701"/>
                  </a:lnTo>
                  <a:lnTo>
                    <a:pt x="2700" y="7722"/>
                  </a:lnTo>
                  <a:lnTo>
                    <a:pt x="2784" y="7680"/>
                  </a:lnTo>
                  <a:lnTo>
                    <a:pt x="2867" y="7680"/>
                  </a:lnTo>
                  <a:lnTo>
                    <a:pt x="2888" y="7617"/>
                  </a:lnTo>
                  <a:lnTo>
                    <a:pt x="2951" y="7638"/>
                  </a:lnTo>
                  <a:lnTo>
                    <a:pt x="3097" y="7680"/>
                  </a:lnTo>
                  <a:lnTo>
                    <a:pt x="3223" y="7617"/>
                  </a:lnTo>
                  <a:lnTo>
                    <a:pt x="3411" y="7617"/>
                  </a:lnTo>
                  <a:lnTo>
                    <a:pt x="3558" y="7722"/>
                  </a:lnTo>
                  <a:lnTo>
                    <a:pt x="3579" y="7847"/>
                  </a:lnTo>
                  <a:lnTo>
                    <a:pt x="3579" y="7931"/>
                  </a:lnTo>
                  <a:lnTo>
                    <a:pt x="3579" y="7952"/>
                  </a:lnTo>
                  <a:lnTo>
                    <a:pt x="3558" y="7952"/>
                  </a:lnTo>
                  <a:lnTo>
                    <a:pt x="3558" y="8014"/>
                  </a:lnTo>
                  <a:lnTo>
                    <a:pt x="3662" y="8014"/>
                  </a:lnTo>
                  <a:lnTo>
                    <a:pt x="3809" y="7931"/>
                  </a:lnTo>
                  <a:lnTo>
                    <a:pt x="3809" y="8056"/>
                  </a:lnTo>
                  <a:lnTo>
                    <a:pt x="3934" y="8203"/>
                  </a:lnTo>
                  <a:lnTo>
                    <a:pt x="3997" y="8412"/>
                  </a:lnTo>
                  <a:lnTo>
                    <a:pt x="3997" y="8433"/>
                  </a:lnTo>
                  <a:lnTo>
                    <a:pt x="3997" y="8517"/>
                  </a:lnTo>
                  <a:lnTo>
                    <a:pt x="3934" y="8538"/>
                  </a:lnTo>
                  <a:lnTo>
                    <a:pt x="4039" y="8538"/>
                  </a:lnTo>
                  <a:lnTo>
                    <a:pt x="4081" y="8663"/>
                  </a:lnTo>
                  <a:lnTo>
                    <a:pt x="4353" y="8663"/>
                  </a:lnTo>
                  <a:lnTo>
                    <a:pt x="4541" y="8747"/>
                  </a:lnTo>
                  <a:lnTo>
                    <a:pt x="4541" y="8831"/>
                  </a:lnTo>
                  <a:lnTo>
                    <a:pt x="4625" y="8768"/>
                  </a:lnTo>
                  <a:lnTo>
                    <a:pt x="4646" y="8621"/>
                  </a:lnTo>
                  <a:lnTo>
                    <a:pt x="4750" y="8538"/>
                  </a:lnTo>
                  <a:lnTo>
                    <a:pt x="4834" y="8517"/>
                  </a:lnTo>
                  <a:lnTo>
                    <a:pt x="4876" y="8370"/>
                  </a:lnTo>
                  <a:lnTo>
                    <a:pt x="4960" y="8412"/>
                  </a:lnTo>
                  <a:lnTo>
                    <a:pt x="5064" y="8349"/>
                  </a:lnTo>
                  <a:lnTo>
                    <a:pt x="5462" y="8370"/>
                  </a:lnTo>
                  <a:lnTo>
                    <a:pt x="5692" y="8266"/>
                  </a:lnTo>
                  <a:lnTo>
                    <a:pt x="5755" y="8224"/>
                  </a:lnTo>
                  <a:lnTo>
                    <a:pt x="5880" y="8203"/>
                  </a:lnTo>
                  <a:lnTo>
                    <a:pt x="5880" y="8203"/>
                  </a:lnTo>
                  <a:lnTo>
                    <a:pt x="5818" y="8266"/>
                  </a:lnTo>
                  <a:lnTo>
                    <a:pt x="5880" y="8349"/>
                  </a:lnTo>
                  <a:lnTo>
                    <a:pt x="6006" y="8266"/>
                  </a:lnTo>
                  <a:lnTo>
                    <a:pt x="6110" y="8224"/>
                  </a:lnTo>
                  <a:lnTo>
                    <a:pt x="6069" y="8161"/>
                  </a:lnTo>
                  <a:lnTo>
                    <a:pt x="6090" y="8098"/>
                  </a:lnTo>
                  <a:lnTo>
                    <a:pt x="5964" y="7722"/>
                  </a:lnTo>
                  <a:lnTo>
                    <a:pt x="5838" y="7575"/>
                  </a:lnTo>
                  <a:lnTo>
                    <a:pt x="5880" y="7491"/>
                  </a:lnTo>
                  <a:lnTo>
                    <a:pt x="5797" y="7429"/>
                  </a:lnTo>
                  <a:lnTo>
                    <a:pt x="5692" y="7429"/>
                  </a:lnTo>
                  <a:lnTo>
                    <a:pt x="5483" y="7303"/>
                  </a:lnTo>
                  <a:lnTo>
                    <a:pt x="5462" y="7094"/>
                  </a:lnTo>
                  <a:lnTo>
                    <a:pt x="5483" y="6968"/>
                  </a:lnTo>
                  <a:lnTo>
                    <a:pt x="5399" y="6780"/>
                  </a:lnTo>
                  <a:lnTo>
                    <a:pt x="5294" y="6780"/>
                  </a:lnTo>
                  <a:lnTo>
                    <a:pt x="5232" y="6801"/>
                  </a:lnTo>
                  <a:lnTo>
                    <a:pt x="5085" y="6759"/>
                  </a:lnTo>
                  <a:lnTo>
                    <a:pt x="4981" y="6780"/>
                  </a:lnTo>
                  <a:lnTo>
                    <a:pt x="4981" y="6634"/>
                  </a:lnTo>
                  <a:lnTo>
                    <a:pt x="5085" y="6382"/>
                  </a:lnTo>
                  <a:lnTo>
                    <a:pt x="5169" y="6362"/>
                  </a:lnTo>
                  <a:lnTo>
                    <a:pt x="5315" y="6152"/>
                  </a:lnTo>
                  <a:lnTo>
                    <a:pt x="5357" y="6048"/>
                  </a:lnTo>
                  <a:lnTo>
                    <a:pt x="5462" y="6006"/>
                  </a:lnTo>
                  <a:lnTo>
                    <a:pt x="5546" y="5943"/>
                  </a:lnTo>
                  <a:lnTo>
                    <a:pt x="5671" y="6006"/>
                  </a:lnTo>
                  <a:lnTo>
                    <a:pt x="5692" y="6110"/>
                  </a:lnTo>
                  <a:lnTo>
                    <a:pt x="5776" y="6131"/>
                  </a:lnTo>
                  <a:lnTo>
                    <a:pt x="5985" y="6006"/>
                  </a:lnTo>
                  <a:lnTo>
                    <a:pt x="6299" y="6006"/>
                  </a:lnTo>
                  <a:lnTo>
                    <a:pt x="6487" y="5797"/>
                  </a:lnTo>
                  <a:lnTo>
                    <a:pt x="6592" y="5441"/>
                  </a:lnTo>
                  <a:lnTo>
                    <a:pt x="6843" y="5273"/>
                  </a:lnTo>
                  <a:lnTo>
                    <a:pt x="6926" y="5127"/>
                  </a:lnTo>
                  <a:lnTo>
                    <a:pt x="6947" y="4960"/>
                  </a:lnTo>
                  <a:lnTo>
                    <a:pt x="7052" y="4771"/>
                  </a:lnTo>
                  <a:lnTo>
                    <a:pt x="7261" y="4667"/>
                  </a:lnTo>
                  <a:lnTo>
                    <a:pt x="7324" y="4541"/>
                  </a:lnTo>
                  <a:lnTo>
                    <a:pt x="7324" y="4437"/>
                  </a:lnTo>
                  <a:lnTo>
                    <a:pt x="7240" y="4374"/>
                  </a:lnTo>
                  <a:lnTo>
                    <a:pt x="7387" y="4185"/>
                  </a:lnTo>
                  <a:lnTo>
                    <a:pt x="7491" y="4123"/>
                  </a:lnTo>
                  <a:lnTo>
                    <a:pt x="7491" y="3976"/>
                  </a:lnTo>
                  <a:lnTo>
                    <a:pt x="7554" y="3704"/>
                  </a:lnTo>
                  <a:lnTo>
                    <a:pt x="7470" y="3495"/>
                  </a:lnTo>
                  <a:lnTo>
                    <a:pt x="7450" y="3432"/>
                  </a:lnTo>
                  <a:lnTo>
                    <a:pt x="7638" y="3244"/>
                  </a:lnTo>
                  <a:lnTo>
                    <a:pt x="7743" y="3223"/>
                  </a:lnTo>
                  <a:lnTo>
                    <a:pt x="7847" y="3139"/>
                  </a:lnTo>
                  <a:lnTo>
                    <a:pt x="7910" y="3139"/>
                  </a:lnTo>
                  <a:lnTo>
                    <a:pt x="8015" y="3035"/>
                  </a:lnTo>
                  <a:lnTo>
                    <a:pt x="8015" y="2909"/>
                  </a:lnTo>
                  <a:lnTo>
                    <a:pt x="7868" y="2867"/>
                  </a:lnTo>
                  <a:lnTo>
                    <a:pt x="7743" y="2909"/>
                  </a:lnTo>
                  <a:lnTo>
                    <a:pt x="7554" y="2888"/>
                  </a:lnTo>
                  <a:lnTo>
                    <a:pt x="7491" y="2721"/>
                  </a:lnTo>
                  <a:lnTo>
                    <a:pt x="7282" y="2658"/>
                  </a:lnTo>
                  <a:lnTo>
                    <a:pt x="7073" y="2595"/>
                  </a:lnTo>
                  <a:lnTo>
                    <a:pt x="6864" y="2407"/>
                  </a:lnTo>
                  <a:lnTo>
                    <a:pt x="6843" y="2240"/>
                  </a:lnTo>
                  <a:lnTo>
                    <a:pt x="6738" y="1863"/>
                  </a:lnTo>
                  <a:lnTo>
                    <a:pt x="6634" y="1675"/>
                  </a:lnTo>
                  <a:lnTo>
                    <a:pt x="6634" y="1507"/>
                  </a:lnTo>
                  <a:lnTo>
                    <a:pt x="6738" y="1465"/>
                  </a:lnTo>
                  <a:lnTo>
                    <a:pt x="6738" y="1340"/>
                  </a:lnTo>
                  <a:lnTo>
                    <a:pt x="6885" y="1235"/>
                  </a:lnTo>
                  <a:lnTo>
                    <a:pt x="6885" y="1110"/>
                  </a:lnTo>
                  <a:lnTo>
                    <a:pt x="6738" y="1047"/>
                  </a:lnTo>
                  <a:lnTo>
                    <a:pt x="6717" y="921"/>
                  </a:lnTo>
                  <a:lnTo>
                    <a:pt x="6550" y="838"/>
                  </a:lnTo>
                  <a:lnTo>
                    <a:pt x="6403" y="712"/>
                  </a:lnTo>
                  <a:lnTo>
                    <a:pt x="6278" y="566"/>
                  </a:lnTo>
                  <a:lnTo>
                    <a:pt x="6173" y="608"/>
                  </a:lnTo>
                  <a:lnTo>
                    <a:pt x="6090" y="628"/>
                  </a:lnTo>
                  <a:lnTo>
                    <a:pt x="6006" y="566"/>
                  </a:lnTo>
                  <a:lnTo>
                    <a:pt x="5985" y="315"/>
                  </a:lnTo>
                  <a:lnTo>
                    <a:pt x="6236" y="147"/>
                  </a:lnTo>
                  <a:lnTo>
                    <a:pt x="6215" y="64"/>
                  </a:lnTo>
                  <a:lnTo>
                    <a:pt x="6027" y="84"/>
                  </a:lnTo>
                  <a:lnTo>
                    <a:pt x="590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3046;p82">
              <a:extLst>
                <a:ext uri="{FF2B5EF4-FFF2-40B4-BE49-F238E27FC236}">
                  <a16:creationId xmlns:a16="http://schemas.microsoft.com/office/drawing/2014/main" id="{45CCD63D-14CC-7281-54BE-B2C85AFCD4BF}"/>
                </a:ext>
              </a:extLst>
            </p:cNvPr>
            <p:cNvSpPr/>
            <p:nvPr/>
          </p:nvSpPr>
          <p:spPr>
            <a:xfrm>
              <a:off x="4148462" y="2870746"/>
              <a:ext cx="91200" cy="72579"/>
            </a:xfrm>
            <a:custGeom>
              <a:avLst/>
              <a:gdLst/>
              <a:ahLst/>
              <a:cxnLst/>
              <a:rect l="l" t="t" r="r" b="b"/>
              <a:pathLst>
                <a:path w="7659" h="6382" extrusionOk="0">
                  <a:moveTo>
                    <a:pt x="5295" y="0"/>
                  </a:moveTo>
                  <a:lnTo>
                    <a:pt x="5232" y="105"/>
                  </a:lnTo>
                  <a:lnTo>
                    <a:pt x="5211" y="272"/>
                  </a:lnTo>
                  <a:lnTo>
                    <a:pt x="5127" y="335"/>
                  </a:lnTo>
                  <a:lnTo>
                    <a:pt x="5106" y="419"/>
                  </a:lnTo>
                  <a:lnTo>
                    <a:pt x="5127" y="565"/>
                  </a:lnTo>
                  <a:lnTo>
                    <a:pt x="5043" y="691"/>
                  </a:lnTo>
                  <a:lnTo>
                    <a:pt x="4918" y="691"/>
                  </a:lnTo>
                  <a:lnTo>
                    <a:pt x="4897" y="649"/>
                  </a:lnTo>
                  <a:lnTo>
                    <a:pt x="4834" y="649"/>
                  </a:lnTo>
                  <a:lnTo>
                    <a:pt x="4792" y="691"/>
                  </a:lnTo>
                  <a:lnTo>
                    <a:pt x="4667" y="732"/>
                  </a:lnTo>
                  <a:lnTo>
                    <a:pt x="4667" y="837"/>
                  </a:lnTo>
                  <a:lnTo>
                    <a:pt x="4709" y="879"/>
                  </a:lnTo>
                  <a:lnTo>
                    <a:pt x="4709" y="963"/>
                  </a:lnTo>
                  <a:lnTo>
                    <a:pt x="4520" y="942"/>
                  </a:lnTo>
                  <a:lnTo>
                    <a:pt x="4458" y="858"/>
                  </a:lnTo>
                  <a:lnTo>
                    <a:pt x="4395" y="837"/>
                  </a:lnTo>
                  <a:lnTo>
                    <a:pt x="4332" y="879"/>
                  </a:lnTo>
                  <a:lnTo>
                    <a:pt x="4269" y="900"/>
                  </a:lnTo>
                  <a:lnTo>
                    <a:pt x="4207" y="984"/>
                  </a:lnTo>
                  <a:lnTo>
                    <a:pt x="4081" y="1067"/>
                  </a:lnTo>
                  <a:lnTo>
                    <a:pt x="3893" y="1088"/>
                  </a:lnTo>
                  <a:lnTo>
                    <a:pt x="3788" y="1067"/>
                  </a:lnTo>
                  <a:lnTo>
                    <a:pt x="3683" y="900"/>
                  </a:lnTo>
                  <a:lnTo>
                    <a:pt x="3579" y="879"/>
                  </a:lnTo>
                  <a:lnTo>
                    <a:pt x="3474" y="984"/>
                  </a:lnTo>
                  <a:lnTo>
                    <a:pt x="3411" y="984"/>
                  </a:lnTo>
                  <a:lnTo>
                    <a:pt x="3328" y="879"/>
                  </a:lnTo>
                  <a:lnTo>
                    <a:pt x="3223" y="795"/>
                  </a:lnTo>
                  <a:lnTo>
                    <a:pt x="3014" y="858"/>
                  </a:lnTo>
                  <a:lnTo>
                    <a:pt x="2993" y="837"/>
                  </a:lnTo>
                  <a:lnTo>
                    <a:pt x="2847" y="858"/>
                  </a:lnTo>
                  <a:lnTo>
                    <a:pt x="2742" y="774"/>
                  </a:lnTo>
                  <a:lnTo>
                    <a:pt x="2595" y="837"/>
                  </a:lnTo>
                  <a:lnTo>
                    <a:pt x="2428" y="942"/>
                  </a:lnTo>
                  <a:lnTo>
                    <a:pt x="2386" y="942"/>
                  </a:lnTo>
                  <a:lnTo>
                    <a:pt x="2219" y="984"/>
                  </a:lnTo>
                  <a:lnTo>
                    <a:pt x="2177" y="1046"/>
                  </a:lnTo>
                  <a:lnTo>
                    <a:pt x="2114" y="1067"/>
                  </a:lnTo>
                  <a:lnTo>
                    <a:pt x="2093" y="1109"/>
                  </a:lnTo>
                  <a:lnTo>
                    <a:pt x="2156" y="1172"/>
                  </a:lnTo>
                  <a:lnTo>
                    <a:pt x="2156" y="1297"/>
                  </a:lnTo>
                  <a:lnTo>
                    <a:pt x="2010" y="1423"/>
                  </a:lnTo>
                  <a:lnTo>
                    <a:pt x="2010" y="1590"/>
                  </a:lnTo>
                  <a:lnTo>
                    <a:pt x="1989" y="1716"/>
                  </a:lnTo>
                  <a:lnTo>
                    <a:pt x="1884" y="1737"/>
                  </a:lnTo>
                  <a:lnTo>
                    <a:pt x="1800" y="1821"/>
                  </a:lnTo>
                  <a:lnTo>
                    <a:pt x="1779" y="1883"/>
                  </a:lnTo>
                  <a:lnTo>
                    <a:pt x="1570" y="1925"/>
                  </a:lnTo>
                  <a:lnTo>
                    <a:pt x="1382" y="2030"/>
                  </a:lnTo>
                  <a:lnTo>
                    <a:pt x="1424" y="2113"/>
                  </a:lnTo>
                  <a:lnTo>
                    <a:pt x="1340" y="2155"/>
                  </a:lnTo>
                  <a:lnTo>
                    <a:pt x="1319" y="2239"/>
                  </a:lnTo>
                  <a:lnTo>
                    <a:pt x="1235" y="2344"/>
                  </a:lnTo>
                  <a:lnTo>
                    <a:pt x="1068" y="2365"/>
                  </a:lnTo>
                  <a:lnTo>
                    <a:pt x="1026" y="2427"/>
                  </a:lnTo>
                  <a:lnTo>
                    <a:pt x="963" y="2365"/>
                  </a:lnTo>
                  <a:lnTo>
                    <a:pt x="922" y="2302"/>
                  </a:lnTo>
                  <a:lnTo>
                    <a:pt x="796" y="2197"/>
                  </a:lnTo>
                  <a:lnTo>
                    <a:pt x="712" y="2197"/>
                  </a:lnTo>
                  <a:lnTo>
                    <a:pt x="629" y="2260"/>
                  </a:lnTo>
                  <a:lnTo>
                    <a:pt x="524" y="2260"/>
                  </a:lnTo>
                  <a:lnTo>
                    <a:pt x="440" y="2197"/>
                  </a:lnTo>
                  <a:lnTo>
                    <a:pt x="315" y="2155"/>
                  </a:lnTo>
                  <a:lnTo>
                    <a:pt x="273" y="2197"/>
                  </a:lnTo>
                  <a:lnTo>
                    <a:pt x="273" y="2365"/>
                  </a:lnTo>
                  <a:lnTo>
                    <a:pt x="273" y="2448"/>
                  </a:lnTo>
                  <a:lnTo>
                    <a:pt x="210" y="2532"/>
                  </a:lnTo>
                  <a:lnTo>
                    <a:pt x="294" y="2637"/>
                  </a:lnTo>
                  <a:lnTo>
                    <a:pt x="273" y="2657"/>
                  </a:lnTo>
                  <a:lnTo>
                    <a:pt x="273" y="2741"/>
                  </a:lnTo>
                  <a:lnTo>
                    <a:pt x="126" y="2846"/>
                  </a:lnTo>
                  <a:lnTo>
                    <a:pt x="1" y="2867"/>
                  </a:lnTo>
                  <a:lnTo>
                    <a:pt x="64" y="2950"/>
                  </a:lnTo>
                  <a:lnTo>
                    <a:pt x="168" y="3034"/>
                  </a:lnTo>
                  <a:lnTo>
                    <a:pt x="22" y="3181"/>
                  </a:lnTo>
                  <a:lnTo>
                    <a:pt x="85" y="3181"/>
                  </a:lnTo>
                  <a:lnTo>
                    <a:pt x="106" y="3390"/>
                  </a:lnTo>
                  <a:lnTo>
                    <a:pt x="106" y="3515"/>
                  </a:lnTo>
                  <a:lnTo>
                    <a:pt x="294" y="3557"/>
                  </a:lnTo>
                  <a:lnTo>
                    <a:pt x="336" y="3557"/>
                  </a:lnTo>
                  <a:lnTo>
                    <a:pt x="189" y="3787"/>
                  </a:lnTo>
                  <a:lnTo>
                    <a:pt x="126" y="3934"/>
                  </a:lnTo>
                  <a:lnTo>
                    <a:pt x="294" y="4227"/>
                  </a:lnTo>
                  <a:lnTo>
                    <a:pt x="378" y="4499"/>
                  </a:lnTo>
                  <a:lnTo>
                    <a:pt x="336" y="4562"/>
                  </a:lnTo>
                  <a:lnTo>
                    <a:pt x="398" y="4666"/>
                  </a:lnTo>
                  <a:lnTo>
                    <a:pt x="419" y="4875"/>
                  </a:lnTo>
                  <a:lnTo>
                    <a:pt x="922" y="4917"/>
                  </a:lnTo>
                  <a:lnTo>
                    <a:pt x="1005" y="5085"/>
                  </a:lnTo>
                  <a:lnTo>
                    <a:pt x="1005" y="5252"/>
                  </a:lnTo>
                  <a:lnTo>
                    <a:pt x="1047" y="5482"/>
                  </a:lnTo>
                  <a:lnTo>
                    <a:pt x="1005" y="5566"/>
                  </a:lnTo>
                  <a:lnTo>
                    <a:pt x="587" y="6131"/>
                  </a:lnTo>
                  <a:lnTo>
                    <a:pt x="1361" y="6382"/>
                  </a:lnTo>
                  <a:lnTo>
                    <a:pt x="2051" y="6340"/>
                  </a:lnTo>
                  <a:lnTo>
                    <a:pt x="2219" y="6298"/>
                  </a:lnTo>
                  <a:lnTo>
                    <a:pt x="2407" y="6319"/>
                  </a:lnTo>
                  <a:lnTo>
                    <a:pt x="2491" y="6235"/>
                  </a:lnTo>
                  <a:lnTo>
                    <a:pt x="2679" y="6194"/>
                  </a:lnTo>
                  <a:lnTo>
                    <a:pt x="2993" y="6194"/>
                  </a:lnTo>
                  <a:lnTo>
                    <a:pt x="3160" y="6173"/>
                  </a:lnTo>
                  <a:lnTo>
                    <a:pt x="3370" y="6173"/>
                  </a:lnTo>
                  <a:lnTo>
                    <a:pt x="3621" y="6068"/>
                  </a:lnTo>
                  <a:lnTo>
                    <a:pt x="3621" y="5963"/>
                  </a:lnTo>
                  <a:lnTo>
                    <a:pt x="3579" y="5859"/>
                  </a:lnTo>
                  <a:lnTo>
                    <a:pt x="3579" y="5712"/>
                  </a:lnTo>
                  <a:lnTo>
                    <a:pt x="3537" y="5545"/>
                  </a:lnTo>
                  <a:lnTo>
                    <a:pt x="3537" y="5378"/>
                  </a:lnTo>
                  <a:lnTo>
                    <a:pt x="3621" y="5273"/>
                  </a:lnTo>
                  <a:lnTo>
                    <a:pt x="3725" y="5252"/>
                  </a:lnTo>
                  <a:lnTo>
                    <a:pt x="3746" y="5147"/>
                  </a:lnTo>
                  <a:lnTo>
                    <a:pt x="3788" y="5064"/>
                  </a:lnTo>
                  <a:lnTo>
                    <a:pt x="3935" y="5043"/>
                  </a:lnTo>
                  <a:lnTo>
                    <a:pt x="3997" y="5085"/>
                  </a:lnTo>
                  <a:lnTo>
                    <a:pt x="4207" y="4980"/>
                  </a:lnTo>
                  <a:lnTo>
                    <a:pt x="4269" y="4917"/>
                  </a:lnTo>
                  <a:lnTo>
                    <a:pt x="4186" y="4875"/>
                  </a:lnTo>
                  <a:lnTo>
                    <a:pt x="4395" y="4708"/>
                  </a:lnTo>
                  <a:lnTo>
                    <a:pt x="4416" y="4645"/>
                  </a:lnTo>
                  <a:lnTo>
                    <a:pt x="4583" y="4624"/>
                  </a:lnTo>
                  <a:lnTo>
                    <a:pt x="4625" y="4666"/>
                  </a:lnTo>
                  <a:lnTo>
                    <a:pt x="4771" y="4666"/>
                  </a:lnTo>
                  <a:lnTo>
                    <a:pt x="4792" y="4603"/>
                  </a:lnTo>
                  <a:lnTo>
                    <a:pt x="4834" y="4603"/>
                  </a:lnTo>
                  <a:lnTo>
                    <a:pt x="4981" y="4750"/>
                  </a:lnTo>
                  <a:lnTo>
                    <a:pt x="5085" y="4541"/>
                  </a:lnTo>
                  <a:lnTo>
                    <a:pt x="5043" y="4310"/>
                  </a:lnTo>
                  <a:lnTo>
                    <a:pt x="5085" y="4248"/>
                  </a:lnTo>
                  <a:lnTo>
                    <a:pt x="5085" y="4185"/>
                  </a:lnTo>
                  <a:lnTo>
                    <a:pt x="5127" y="4038"/>
                  </a:lnTo>
                  <a:lnTo>
                    <a:pt x="5148" y="3829"/>
                  </a:lnTo>
                  <a:lnTo>
                    <a:pt x="5190" y="3766"/>
                  </a:lnTo>
                  <a:lnTo>
                    <a:pt x="5316" y="3725"/>
                  </a:lnTo>
                  <a:lnTo>
                    <a:pt x="5441" y="3662"/>
                  </a:lnTo>
                  <a:lnTo>
                    <a:pt x="5462" y="3578"/>
                  </a:lnTo>
                  <a:lnTo>
                    <a:pt x="5420" y="3411"/>
                  </a:lnTo>
                  <a:lnTo>
                    <a:pt x="5295" y="3348"/>
                  </a:lnTo>
                  <a:lnTo>
                    <a:pt x="5232" y="3181"/>
                  </a:lnTo>
                  <a:lnTo>
                    <a:pt x="5357" y="3097"/>
                  </a:lnTo>
                  <a:lnTo>
                    <a:pt x="5567" y="3181"/>
                  </a:lnTo>
                  <a:lnTo>
                    <a:pt x="5776" y="3181"/>
                  </a:lnTo>
                  <a:lnTo>
                    <a:pt x="5943" y="2950"/>
                  </a:lnTo>
                  <a:lnTo>
                    <a:pt x="5943" y="2783"/>
                  </a:lnTo>
                  <a:lnTo>
                    <a:pt x="5818" y="2657"/>
                  </a:lnTo>
                  <a:lnTo>
                    <a:pt x="6069" y="2323"/>
                  </a:lnTo>
                  <a:lnTo>
                    <a:pt x="6048" y="2051"/>
                  </a:lnTo>
                  <a:lnTo>
                    <a:pt x="5818" y="1695"/>
                  </a:lnTo>
                  <a:lnTo>
                    <a:pt x="5901" y="1590"/>
                  </a:lnTo>
                  <a:lnTo>
                    <a:pt x="6027" y="1465"/>
                  </a:lnTo>
                  <a:lnTo>
                    <a:pt x="6173" y="1465"/>
                  </a:lnTo>
                  <a:lnTo>
                    <a:pt x="6299" y="1318"/>
                  </a:lnTo>
                  <a:lnTo>
                    <a:pt x="6487" y="1214"/>
                  </a:lnTo>
                  <a:lnTo>
                    <a:pt x="6613" y="1297"/>
                  </a:lnTo>
                  <a:lnTo>
                    <a:pt x="6801" y="1277"/>
                  </a:lnTo>
                  <a:lnTo>
                    <a:pt x="7199" y="1172"/>
                  </a:lnTo>
                  <a:lnTo>
                    <a:pt x="7450" y="1067"/>
                  </a:lnTo>
                  <a:lnTo>
                    <a:pt x="7596" y="879"/>
                  </a:lnTo>
                  <a:lnTo>
                    <a:pt x="7471" y="858"/>
                  </a:lnTo>
                  <a:lnTo>
                    <a:pt x="7659" y="691"/>
                  </a:lnTo>
                  <a:lnTo>
                    <a:pt x="7638" y="586"/>
                  </a:lnTo>
                  <a:lnTo>
                    <a:pt x="7387" y="586"/>
                  </a:lnTo>
                  <a:lnTo>
                    <a:pt x="7324" y="691"/>
                  </a:lnTo>
                  <a:lnTo>
                    <a:pt x="7094" y="732"/>
                  </a:lnTo>
                  <a:lnTo>
                    <a:pt x="7073" y="586"/>
                  </a:lnTo>
                  <a:lnTo>
                    <a:pt x="6906" y="649"/>
                  </a:lnTo>
                  <a:lnTo>
                    <a:pt x="6655" y="795"/>
                  </a:lnTo>
                  <a:lnTo>
                    <a:pt x="6571" y="858"/>
                  </a:lnTo>
                  <a:lnTo>
                    <a:pt x="6550" y="984"/>
                  </a:lnTo>
                  <a:lnTo>
                    <a:pt x="6424" y="1067"/>
                  </a:lnTo>
                  <a:lnTo>
                    <a:pt x="6257" y="1151"/>
                  </a:lnTo>
                  <a:lnTo>
                    <a:pt x="6236" y="1193"/>
                  </a:lnTo>
                  <a:lnTo>
                    <a:pt x="6132" y="1277"/>
                  </a:lnTo>
                  <a:lnTo>
                    <a:pt x="5985" y="1277"/>
                  </a:lnTo>
                  <a:lnTo>
                    <a:pt x="5880" y="1256"/>
                  </a:lnTo>
                  <a:lnTo>
                    <a:pt x="5880" y="1172"/>
                  </a:lnTo>
                  <a:lnTo>
                    <a:pt x="5776" y="1046"/>
                  </a:lnTo>
                  <a:lnTo>
                    <a:pt x="5776" y="837"/>
                  </a:lnTo>
                  <a:lnTo>
                    <a:pt x="5755" y="691"/>
                  </a:lnTo>
                  <a:lnTo>
                    <a:pt x="5776" y="565"/>
                  </a:lnTo>
                  <a:lnTo>
                    <a:pt x="5734" y="460"/>
                  </a:lnTo>
                  <a:lnTo>
                    <a:pt x="5629" y="460"/>
                  </a:lnTo>
                  <a:lnTo>
                    <a:pt x="5608" y="356"/>
                  </a:lnTo>
                  <a:lnTo>
                    <a:pt x="5629" y="209"/>
                  </a:lnTo>
                  <a:lnTo>
                    <a:pt x="5629" y="126"/>
                  </a:lnTo>
                  <a:lnTo>
                    <a:pt x="5525" y="63"/>
                  </a:lnTo>
                  <a:lnTo>
                    <a:pt x="542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3047;p82">
              <a:extLst>
                <a:ext uri="{FF2B5EF4-FFF2-40B4-BE49-F238E27FC236}">
                  <a16:creationId xmlns:a16="http://schemas.microsoft.com/office/drawing/2014/main" id="{2B5B9B44-EA95-780E-5A56-AE4AED823AF1}"/>
                </a:ext>
              </a:extLst>
            </p:cNvPr>
            <p:cNvSpPr/>
            <p:nvPr/>
          </p:nvSpPr>
          <p:spPr>
            <a:xfrm>
              <a:off x="3884115" y="2761763"/>
              <a:ext cx="113133" cy="67348"/>
            </a:xfrm>
            <a:custGeom>
              <a:avLst/>
              <a:gdLst/>
              <a:ahLst/>
              <a:cxnLst/>
              <a:rect l="l" t="t" r="r" b="b"/>
              <a:pathLst>
                <a:path w="9501" h="5922" extrusionOk="0">
                  <a:moveTo>
                    <a:pt x="5064" y="0"/>
                  </a:moveTo>
                  <a:lnTo>
                    <a:pt x="4960" y="84"/>
                  </a:lnTo>
                  <a:lnTo>
                    <a:pt x="5002" y="209"/>
                  </a:lnTo>
                  <a:lnTo>
                    <a:pt x="4855" y="230"/>
                  </a:lnTo>
                  <a:lnTo>
                    <a:pt x="4751" y="209"/>
                  </a:lnTo>
                  <a:lnTo>
                    <a:pt x="4730" y="209"/>
                  </a:lnTo>
                  <a:lnTo>
                    <a:pt x="4500" y="272"/>
                  </a:lnTo>
                  <a:lnTo>
                    <a:pt x="4332" y="293"/>
                  </a:lnTo>
                  <a:lnTo>
                    <a:pt x="4228" y="502"/>
                  </a:lnTo>
                  <a:lnTo>
                    <a:pt x="4228" y="712"/>
                  </a:lnTo>
                  <a:lnTo>
                    <a:pt x="4102" y="712"/>
                  </a:lnTo>
                  <a:lnTo>
                    <a:pt x="3997" y="628"/>
                  </a:lnTo>
                  <a:lnTo>
                    <a:pt x="3851" y="691"/>
                  </a:lnTo>
                  <a:lnTo>
                    <a:pt x="3746" y="607"/>
                  </a:lnTo>
                  <a:lnTo>
                    <a:pt x="3642" y="628"/>
                  </a:lnTo>
                  <a:lnTo>
                    <a:pt x="3537" y="753"/>
                  </a:lnTo>
                  <a:lnTo>
                    <a:pt x="3432" y="732"/>
                  </a:lnTo>
                  <a:lnTo>
                    <a:pt x="3391" y="607"/>
                  </a:lnTo>
                  <a:lnTo>
                    <a:pt x="3244" y="607"/>
                  </a:lnTo>
                  <a:lnTo>
                    <a:pt x="3056" y="712"/>
                  </a:lnTo>
                  <a:lnTo>
                    <a:pt x="2972" y="649"/>
                  </a:lnTo>
                  <a:lnTo>
                    <a:pt x="2805" y="628"/>
                  </a:lnTo>
                  <a:lnTo>
                    <a:pt x="2763" y="691"/>
                  </a:lnTo>
                  <a:lnTo>
                    <a:pt x="2700" y="691"/>
                  </a:lnTo>
                  <a:lnTo>
                    <a:pt x="2595" y="607"/>
                  </a:lnTo>
                  <a:lnTo>
                    <a:pt x="2386" y="691"/>
                  </a:lnTo>
                  <a:lnTo>
                    <a:pt x="2344" y="628"/>
                  </a:lnTo>
                  <a:lnTo>
                    <a:pt x="2219" y="544"/>
                  </a:lnTo>
                  <a:lnTo>
                    <a:pt x="1884" y="502"/>
                  </a:lnTo>
                  <a:lnTo>
                    <a:pt x="1759" y="419"/>
                  </a:lnTo>
                  <a:lnTo>
                    <a:pt x="1675" y="419"/>
                  </a:lnTo>
                  <a:lnTo>
                    <a:pt x="1570" y="523"/>
                  </a:lnTo>
                  <a:lnTo>
                    <a:pt x="1382" y="523"/>
                  </a:lnTo>
                  <a:lnTo>
                    <a:pt x="963" y="586"/>
                  </a:lnTo>
                  <a:lnTo>
                    <a:pt x="859" y="628"/>
                  </a:lnTo>
                  <a:lnTo>
                    <a:pt x="671" y="544"/>
                  </a:lnTo>
                  <a:lnTo>
                    <a:pt x="608" y="544"/>
                  </a:lnTo>
                  <a:lnTo>
                    <a:pt x="566" y="649"/>
                  </a:lnTo>
                  <a:lnTo>
                    <a:pt x="608" y="921"/>
                  </a:lnTo>
                  <a:lnTo>
                    <a:pt x="650" y="1004"/>
                  </a:lnTo>
                  <a:lnTo>
                    <a:pt x="733" y="1151"/>
                  </a:lnTo>
                  <a:lnTo>
                    <a:pt x="859" y="1235"/>
                  </a:lnTo>
                  <a:lnTo>
                    <a:pt x="817" y="1318"/>
                  </a:lnTo>
                  <a:lnTo>
                    <a:pt x="838" y="1381"/>
                  </a:lnTo>
                  <a:lnTo>
                    <a:pt x="880" y="1465"/>
                  </a:lnTo>
                  <a:lnTo>
                    <a:pt x="838" y="1653"/>
                  </a:lnTo>
                  <a:lnTo>
                    <a:pt x="754" y="1653"/>
                  </a:lnTo>
                  <a:lnTo>
                    <a:pt x="650" y="1737"/>
                  </a:lnTo>
                  <a:lnTo>
                    <a:pt x="629" y="1904"/>
                  </a:lnTo>
                  <a:lnTo>
                    <a:pt x="252" y="2302"/>
                  </a:lnTo>
                  <a:lnTo>
                    <a:pt x="294" y="2469"/>
                  </a:lnTo>
                  <a:lnTo>
                    <a:pt x="294" y="2637"/>
                  </a:lnTo>
                  <a:lnTo>
                    <a:pt x="147" y="2616"/>
                  </a:lnTo>
                  <a:lnTo>
                    <a:pt x="43" y="2888"/>
                  </a:lnTo>
                  <a:lnTo>
                    <a:pt x="22" y="3097"/>
                  </a:lnTo>
                  <a:lnTo>
                    <a:pt x="1" y="3097"/>
                  </a:lnTo>
                  <a:lnTo>
                    <a:pt x="126" y="3222"/>
                  </a:lnTo>
                  <a:lnTo>
                    <a:pt x="294" y="3327"/>
                  </a:lnTo>
                  <a:lnTo>
                    <a:pt x="315" y="3432"/>
                  </a:lnTo>
                  <a:lnTo>
                    <a:pt x="440" y="3432"/>
                  </a:lnTo>
                  <a:lnTo>
                    <a:pt x="524" y="3348"/>
                  </a:lnTo>
                  <a:lnTo>
                    <a:pt x="629" y="3348"/>
                  </a:lnTo>
                  <a:lnTo>
                    <a:pt x="838" y="3453"/>
                  </a:lnTo>
                  <a:lnTo>
                    <a:pt x="984" y="3473"/>
                  </a:lnTo>
                  <a:lnTo>
                    <a:pt x="1152" y="3536"/>
                  </a:lnTo>
                  <a:lnTo>
                    <a:pt x="1194" y="3641"/>
                  </a:lnTo>
                  <a:lnTo>
                    <a:pt x="1340" y="3683"/>
                  </a:lnTo>
                  <a:lnTo>
                    <a:pt x="1487" y="3641"/>
                  </a:lnTo>
                  <a:lnTo>
                    <a:pt x="1612" y="3641"/>
                  </a:lnTo>
                  <a:lnTo>
                    <a:pt x="1717" y="3515"/>
                  </a:lnTo>
                  <a:lnTo>
                    <a:pt x="2114" y="3453"/>
                  </a:lnTo>
                  <a:lnTo>
                    <a:pt x="2240" y="3369"/>
                  </a:lnTo>
                  <a:lnTo>
                    <a:pt x="2386" y="3348"/>
                  </a:lnTo>
                  <a:lnTo>
                    <a:pt x="2344" y="3201"/>
                  </a:lnTo>
                  <a:lnTo>
                    <a:pt x="2386" y="3139"/>
                  </a:lnTo>
                  <a:lnTo>
                    <a:pt x="2344" y="2992"/>
                  </a:lnTo>
                  <a:lnTo>
                    <a:pt x="2428" y="3013"/>
                  </a:lnTo>
                  <a:lnTo>
                    <a:pt x="2449" y="2992"/>
                  </a:lnTo>
                  <a:lnTo>
                    <a:pt x="2554" y="3034"/>
                  </a:lnTo>
                  <a:lnTo>
                    <a:pt x="2616" y="2992"/>
                  </a:lnTo>
                  <a:lnTo>
                    <a:pt x="2742" y="2992"/>
                  </a:lnTo>
                  <a:lnTo>
                    <a:pt x="2763" y="2929"/>
                  </a:lnTo>
                  <a:lnTo>
                    <a:pt x="2867" y="3055"/>
                  </a:lnTo>
                  <a:lnTo>
                    <a:pt x="3014" y="3055"/>
                  </a:lnTo>
                  <a:lnTo>
                    <a:pt x="3181" y="3243"/>
                  </a:lnTo>
                  <a:lnTo>
                    <a:pt x="3370" y="3243"/>
                  </a:lnTo>
                  <a:lnTo>
                    <a:pt x="3391" y="3201"/>
                  </a:lnTo>
                  <a:lnTo>
                    <a:pt x="3453" y="3201"/>
                  </a:lnTo>
                  <a:lnTo>
                    <a:pt x="3642" y="3369"/>
                  </a:lnTo>
                  <a:lnTo>
                    <a:pt x="3788" y="3453"/>
                  </a:lnTo>
                  <a:lnTo>
                    <a:pt x="3809" y="3641"/>
                  </a:lnTo>
                  <a:lnTo>
                    <a:pt x="3809" y="3787"/>
                  </a:lnTo>
                  <a:lnTo>
                    <a:pt x="3956" y="3850"/>
                  </a:lnTo>
                  <a:lnTo>
                    <a:pt x="3956" y="3892"/>
                  </a:lnTo>
                  <a:lnTo>
                    <a:pt x="4102" y="4038"/>
                  </a:lnTo>
                  <a:lnTo>
                    <a:pt x="4269" y="4143"/>
                  </a:lnTo>
                  <a:lnTo>
                    <a:pt x="4290" y="4248"/>
                  </a:lnTo>
                  <a:lnTo>
                    <a:pt x="4269" y="4352"/>
                  </a:lnTo>
                  <a:lnTo>
                    <a:pt x="4332" y="4457"/>
                  </a:lnTo>
                  <a:lnTo>
                    <a:pt x="4311" y="4499"/>
                  </a:lnTo>
                  <a:lnTo>
                    <a:pt x="4123" y="4499"/>
                  </a:lnTo>
                  <a:lnTo>
                    <a:pt x="4060" y="4415"/>
                  </a:lnTo>
                  <a:lnTo>
                    <a:pt x="3893" y="4478"/>
                  </a:lnTo>
                  <a:lnTo>
                    <a:pt x="3788" y="4478"/>
                  </a:lnTo>
                  <a:lnTo>
                    <a:pt x="3767" y="4687"/>
                  </a:lnTo>
                  <a:lnTo>
                    <a:pt x="3767" y="4834"/>
                  </a:lnTo>
                  <a:lnTo>
                    <a:pt x="3704" y="4813"/>
                  </a:lnTo>
                  <a:lnTo>
                    <a:pt x="3600" y="5022"/>
                  </a:lnTo>
                  <a:lnTo>
                    <a:pt x="3600" y="5126"/>
                  </a:lnTo>
                  <a:lnTo>
                    <a:pt x="3495" y="5106"/>
                  </a:lnTo>
                  <a:lnTo>
                    <a:pt x="3432" y="5147"/>
                  </a:lnTo>
                  <a:lnTo>
                    <a:pt x="3537" y="5315"/>
                  </a:lnTo>
                  <a:lnTo>
                    <a:pt x="3684" y="5357"/>
                  </a:lnTo>
                  <a:lnTo>
                    <a:pt x="3893" y="5357"/>
                  </a:lnTo>
                  <a:lnTo>
                    <a:pt x="3976" y="5294"/>
                  </a:lnTo>
                  <a:lnTo>
                    <a:pt x="4165" y="5294"/>
                  </a:lnTo>
                  <a:lnTo>
                    <a:pt x="4269" y="5357"/>
                  </a:lnTo>
                  <a:lnTo>
                    <a:pt x="4290" y="5252"/>
                  </a:lnTo>
                  <a:lnTo>
                    <a:pt x="4228" y="5189"/>
                  </a:lnTo>
                  <a:lnTo>
                    <a:pt x="4228" y="5106"/>
                  </a:lnTo>
                  <a:lnTo>
                    <a:pt x="4228" y="5022"/>
                  </a:lnTo>
                  <a:lnTo>
                    <a:pt x="4290" y="5106"/>
                  </a:lnTo>
                  <a:lnTo>
                    <a:pt x="4374" y="5106"/>
                  </a:lnTo>
                  <a:lnTo>
                    <a:pt x="4583" y="4834"/>
                  </a:lnTo>
                  <a:lnTo>
                    <a:pt x="4541" y="4771"/>
                  </a:lnTo>
                  <a:lnTo>
                    <a:pt x="4604" y="4771"/>
                  </a:lnTo>
                  <a:lnTo>
                    <a:pt x="4730" y="4603"/>
                  </a:lnTo>
                  <a:lnTo>
                    <a:pt x="4730" y="4478"/>
                  </a:lnTo>
                  <a:lnTo>
                    <a:pt x="4813" y="4394"/>
                  </a:lnTo>
                  <a:lnTo>
                    <a:pt x="4939" y="4394"/>
                  </a:lnTo>
                  <a:lnTo>
                    <a:pt x="5064" y="4269"/>
                  </a:lnTo>
                  <a:lnTo>
                    <a:pt x="5127" y="4310"/>
                  </a:lnTo>
                  <a:lnTo>
                    <a:pt x="5127" y="4352"/>
                  </a:lnTo>
                  <a:lnTo>
                    <a:pt x="5232" y="4352"/>
                  </a:lnTo>
                  <a:lnTo>
                    <a:pt x="5274" y="4289"/>
                  </a:lnTo>
                  <a:lnTo>
                    <a:pt x="5336" y="4206"/>
                  </a:lnTo>
                  <a:lnTo>
                    <a:pt x="5357" y="4269"/>
                  </a:lnTo>
                  <a:lnTo>
                    <a:pt x="5441" y="4310"/>
                  </a:lnTo>
                  <a:lnTo>
                    <a:pt x="5525" y="4352"/>
                  </a:lnTo>
                  <a:lnTo>
                    <a:pt x="5692" y="4310"/>
                  </a:lnTo>
                  <a:lnTo>
                    <a:pt x="5567" y="4373"/>
                  </a:lnTo>
                  <a:lnTo>
                    <a:pt x="5483" y="4415"/>
                  </a:lnTo>
                  <a:lnTo>
                    <a:pt x="5378" y="4394"/>
                  </a:lnTo>
                  <a:lnTo>
                    <a:pt x="5211" y="4415"/>
                  </a:lnTo>
                  <a:lnTo>
                    <a:pt x="5064" y="4415"/>
                  </a:lnTo>
                  <a:lnTo>
                    <a:pt x="5127" y="4478"/>
                  </a:lnTo>
                  <a:lnTo>
                    <a:pt x="5336" y="4478"/>
                  </a:lnTo>
                  <a:lnTo>
                    <a:pt x="5483" y="4561"/>
                  </a:lnTo>
                  <a:lnTo>
                    <a:pt x="5462" y="4582"/>
                  </a:lnTo>
                  <a:lnTo>
                    <a:pt x="5420" y="4624"/>
                  </a:lnTo>
                  <a:lnTo>
                    <a:pt x="5483" y="4708"/>
                  </a:lnTo>
                  <a:lnTo>
                    <a:pt x="5567" y="4708"/>
                  </a:lnTo>
                  <a:lnTo>
                    <a:pt x="5671" y="4771"/>
                  </a:lnTo>
                  <a:lnTo>
                    <a:pt x="5797" y="4708"/>
                  </a:lnTo>
                  <a:lnTo>
                    <a:pt x="5943" y="4687"/>
                  </a:lnTo>
                  <a:lnTo>
                    <a:pt x="6069" y="4729"/>
                  </a:lnTo>
                  <a:lnTo>
                    <a:pt x="6173" y="4792"/>
                  </a:lnTo>
                  <a:lnTo>
                    <a:pt x="6194" y="4708"/>
                  </a:lnTo>
                  <a:lnTo>
                    <a:pt x="6257" y="4729"/>
                  </a:lnTo>
                  <a:lnTo>
                    <a:pt x="6278" y="4875"/>
                  </a:lnTo>
                  <a:lnTo>
                    <a:pt x="6362" y="4938"/>
                  </a:lnTo>
                  <a:lnTo>
                    <a:pt x="6299" y="4980"/>
                  </a:lnTo>
                  <a:lnTo>
                    <a:pt x="6111" y="5022"/>
                  </a:lnTo>
                  <a:lnTo>
                    <a:pt x="5943" y="5126"/>
                  </a:lnTo>
                  <a:lnTo>
                    <a:pt x="5797" y="5315"/>
                  </a:lnTo>
                  <a:lnTo>
                    <a:pt x="5901" y="5357"/>
                  </a:lnTo>
                  <a:lnTo>
                    <a:pt x="5985" y="5294"/>
                  </a:lnTo>
                  <a:lnTo>
                    <a:pt x="6111" y="5357"/>
                  </a:lnTo>
                  <a:lnTo>
                    <a:pt x="6173" y="5336"/>
                  </a:lnTo>
                  <a:lnTo>
                    <a:pt x="6362" y="5503"/>
                  </a:lnTo>
                  <a:lnTo>
                    <a:pt x="6383" y="5566"/>
                  </a:lnTo>
                  <a:lnTo>
                    <a:pt x="6299" y="5775"/>
                  </a:lnTo>
                  <a:lnTo>
                    <a:pt x="6278" y="5838"/>
                  </a:lnTo>
                  <a:lnTo>
                    <a:pt x="6383" y="5922"/>
                  </a:lnTo>
                  <a:lnTo>
                    <a:pt x="6592" y="5922"/>
                  </a:lnTo>
                  <a:lnTo>
                    <a:pt x="6780" y="5817"/>
                  </a:lnTo>
                  <a:lnTo>
                    <a:pt x="7031" y="5629"/>
                  </a:lnTo>
                  <a:lnTo>
                    <a:pt x="7220" y="5629"/>
                  </a:lnTo>
                  <a:lnTo>
                    <a:pt x="7324" y="5503"/>
                  </a:lnTo>
                  <a:lnTo>
                    <a:pt x="7450" y="5419"/>
                  </a:lnTo>
                  <a:lnTo>
                    <a:pt x="7680" y="5440"/>
                  </a:lnTo>
                  <a:lnTo>
                    <a:pt x="7889" y="5440"/>
                  </a:lnTo>
                  <a:lnTo>
                    <a:pt x="7952" y="5336"/>
                  </a:lnTo>
                  <a:lnTo>
                    <a:pt x="7889" y="5231"/>
                  </a:lnTo>
                  <a:lnTo>
                    <a:pt x="7952" y="5210"/>
                  </a:lnTo>
                  <a:lnTo>
                    <a:pt x="7994" y="5126"/>
                  </a:lnTo>
                  <a:lnTo>
                    <a:pt x="7847" y="5106"/>
                  </a:lnTo>
                  <a:lnTo>
                    <a:pt x="7659" y="5126"/>
                  </a:lnTo>
                  <a:lnTo>
                    <a:pt x="7638" y="5252"/>
                  </a:lnTo>
                  <a:lnTo>
                    <a:pt x="7513" y="5189"/>
                  </a:lnTo>
                  <a:lnTo>
                    <a:pt x="7450" y="5189"/>
                  </a:lnTo>
                  <a:lnTo>
                    <a:pt x="7345" y="5294"/>
                  </a:lnTo>
                  <a:lnTo>
                    <a:pt x="7303" y="5252"/>
                  </a:lnTo>
                  <a:lnTo>
                    <a:pt x="7010" y="4938"/>
                  </a:lnTo>
                  <a:lnTo>
                    <a:pt x="6948" y="4813"/>
                  </a:lnTo>
                  <a:lnTo>
                    <a:pt x="6885" y="4687"/>
                  </a:lnTo>
                  <a:lnTo>
                    <a:pt x="6822" y="4708"/>
                  </a:lnTo>
                  <a:lnTo>
                    <a:pt x="6885" y="4875"/>
                  </a:lnTo>
                  <a:lnTo>
                    <a:pt x="7094" y="5106"/>
                  </a:lnTo>
                  <a:lnTo>
                    <a:pt x="7261" y="5294"/>
                  </a:lnTo>
                  <a:lnTo>
                    <a:pt x="7220" y="5315"/>
                  </a:lnTo>
                  <a:lnTo>
                    <a:pt x="7094" y="5294"/>
                  </a:lnTo>
                  <a:lnTo>
                    <a:pt x="7031" y="5210"/>
                  </a:lnTo>
                  <a:lnTo>
                    <a:pt x="7010" y="5085"/>
                  </a:lnTo>
                  <a:lnTo>
                    <a:pt x="6927" y="5043"/>
                  </a:lnTo>
                  <a:lnTo>
                    <a:pt x="6885" y="5106"/>
                  </a:lnTo>
                  <a:lnTo>
                    <a:pt x="6885" y="5022"/>
                  </a:lnTo>
                  <a:lnTo>
                    <a:pt x="6822" y="5022"/>
                  </a:lnTo>
                  <a:lnTo>
                    <a:pt x="6780" y="5043"/>
                  </a:lnTo>
                  <a:lnTo>
                    <a:pt x="6780" y="5001"/>
                  </a:lnTo>
                  <a:lnTo>
                    <a:pt x="6822" y="4917"/>
                  </a:lnTo>
                  <a:lnTo>
                    <a:pt x="6801" y="4875"/>
                  </a:lnTo>
                  <a:lnTo>
                    <a:pt x="6717" y="4896"/>
                  </a:lnTo>
                  <a:lnTo>
                    <a:pt x="6676" y="4834"/>
                  </a:lnTo>
                  <a:lnTo>
                    <a:pt x="6592" y="4771"/>
                  </a:lnTo>
                  <a:lnTo>
                    <a:pt x="6404" y="4792"/>
                  </a:lnTo>
                  <a:lnTo>
                    <a:pt x="6320" y="4729"/>
                  </a:lnTo>
                  <a:lnTo>
                    <a:pt x="6362" y="4687"/>
                  </a:lnTo>
                  <a:lnTo>
                    <a:pt x="6487" y="4708"/>
                  </a:lnTo>
                  <a:lnTo>
                    <a:pt x="6529" y="4624"/>
                  </a:lnTo>
                  <a:lnTo>
                    <a:pt x="6634" y="4708"/>
                  </a:lnTo>
                  <a:lnTo>
                    <a:pt x="6738" y="4708"/>
                  </a:lnTo>
                  <a:lnTo>
                    <a:pt x="6780" y="4624"/>
                  </a:lnTo>
                  <a:lnTo>
                    <a:pt x="6885" y="4603"/>
                  </a:lnTo>
                  <a:lnTo>
                    <a:pt x="7052" y="4415"/>
                  </a:lnTo>
                  <a:lnTo>
                    <a:pt x="7052" y="4373"/>
                  </a:lnTo>
                  <a:lnTo>
                    <a:pt x="7136" y="4394"/>
                  </a:lnTo>
                  <a:lnTo>
                    <a:pt x="7136" y="4457"/>
                  </a:lnTo>
                  <a:lnTo>
                    <a:pt x="7031" y="4582"/>
                  </a:lnTo>
                  <a:lnTo>
                    <a:pt x="6989" y="4603"/>
                  </a:lnTo>
                  <a:lnTo>
                    <a:pt x="7010" y="4666"/>
                  </a:lnTo>
                  <a:lnTo>
                    <a:pt x="7094" y="4624"/>
                  </a:lnTo>
                  <a:lnTo>
                    <a:pt x="7220" y="4457"/>
                  </a:lnTo>
                  <a:lnTo>
                    <a:pt x="7241" y="4373"/>
                  </a:lnTo>
                  <a:lnTo>
                    <a:pt x="7157" y="4289"/>
                  </a:lnTo>
                  <a:lnTo>
                    <a:pt x="7136" y="4248"/>
                  </a:lnTo>
                  <a:lnTo>
                    <a:pt x="7199" y="4206"/>
                  </a:lnTo>
                  <a:lnTo>
                    <a:pt x="7261" y="4352"/>
                  </a:lnTo>
                  <a:lnTo>
                    <a:pt x="7345" y="4373"/>
                  </a:lnTo>
                  <a:lnTo>
                    <a:pt x="7450" y="4289"/>
                  </a:lnTo>
                  <a:lnTo>
                    <a:pt x="7617" y="4310"/>
                  </a:lnTo>
                  <a:lnTo>
                    <a:pt x="7722" y="4248"/>
                  </a:lnTo>
                  <a:lnTo>
                    <a:pt x="7868" y="4248"/>
                  </a:lnTo>
                  <a:lnTo>
                    <a:pt x="7973" y="4101"/>
                  </a:lnTo>
                  <a:lnTo>
                    <a:pt x="8057" y="4038"/>
                  </a:lnTo>
                  <a:lnTo>
                    <a:pt x="8182" y="4038"/>
                  </a:lnTo>
                  <a:lnTo>
                    <a:pt x="8203" y="3934"/>
                  </a:lnTo>
                  <a:lnTo>
                    <a:pt x="8287" y="3871"/>
                  </a:lnTo>
                  <a:lnTo>
                    <a:pt x="8454" y="3871"/>
                  </a:lnTo>
                  <a:lnTo>
                    <a:pt x="8580" y="3829"/>
                  </a:lnTo>
                  <a:lnTo>
                    <a:pt x="8663" y="3829"/>
                  </a:lnTo>
                  <a:lnTo>
                    <a:pt x="8663" y="3892"/>
                  </a:lnTo>
                  <a:lnTo>
                    <a:pt x="8768" y="3850"/>
                  </a:lnTo>
                  <a:lnTo>
                    <a:pt x="8789" y="3578"/>
                  </a:lnTo>
                  <a:lnTo>
                    <a:pt x="8873" y="3557"/>
                  </a:lnTo>
                  <a:lnTo>
                    <a:pt x="8998" y="3348"/>
                  </a:lnTo>
                  <a:lnTo>
                    <a:pt x="9291" y="3327"/>
                  </a:lnTo>
                  <a:lnTo>
                    <a:pt x="9396" y="3243"/>
                  </a:lnTo>
                  <a:lnTo>
                    <a:pt x="9354" y="3118"/>
                  </a:lnTo>
                  <a:lnTo>
                    <a:pt x="9438" y="2909"/>
                  </a:lnTo>
                  <a:lnTo>
                    <a:pt x="9417" y="2720"/>
                  </a:lnTo>
                  <a:lnTo>
                    <a:pt x="9228" y="2616"/>
                  </a:lnTo>
                  <a:lnTo>
                    <a:pt x="9291" y="2365"/>
                  </a:lnTo>
                  <a:lnTo>
                    <a:pt x="9396" y="2323"/>
                  </a:lnTo>
                  <a:lnTo>
                    <a:pt x="9500" y="2197"/>
                  </a:lnTo>
                  <a:lnTo>
                    <a:pt x="9500" y="2072"/>
                  </a:lnTo>
                  <a:lnTo>
                    <a:pt x="9417" y="2009"/>
                  </a:lnTo>
                  <a:lnTo>
                    <a:pt x="9354" y="1883"/>
                  </a:lnTo>
                  <a:lnTo>
                    <a:pt x="9291" y="1967"/>
                  </a:lnTo>
                  <a:lnTo>
                    <a:pt x="9103" y="1946"/>
                  </a:lnTo>
                  <a:lnTo>
                    <a:pt x="8935" y="1841"/>
                  </a:lnTo>
                  <a:lnTo>
                    <a:pt x="8810" y="1862"/>
                  </a:lnTo>
                  <a:lnTo>
                    <a:pt x="8705" y="1800"/>
                  </a:lnTo>
                  <a:lnTo>
                    <a:pt x="8559" y="1779"/>
                  </a:lnTo>
                  <a:lnTo>
                    <a:pt x="8349" y="1758"/>
                  </a:lnTo>
                  <a:lnTo>
                    <a:pt x="8266" y="1841"/>
                  </a:lnTo>
                  <a:lnTo>
                    <a:pt x="8203" y="1695"/>
                  </a:lnTo>
                  <a:lnTo>
                    <a:pt x="8057" y="1590"/>
                  </a:lnTo>
                  <a:lnTo>
                    <a:pt x="7931" y="1318"/>
                  </a:lnTo>
                  <a:lnTo>
                    <a:pt x="7826" y="1339"/>
                  </a:lnTo>
                  <a:lnTo>
                    <a:pt x="7638" y="1465"/>
                  </a:lnTo>
                  <a:lnTo>
                    <a:pt x="7513" y="1444"/>
                  </a:lnTo>
                  <a:lnTo>
                    <a:pt x="7366" y="1486"/>
                  </a:lnTo>
                  <a:lnTo>
                    <a:pt x="7220" y="1423"/>
                  </a:lnTo>
                  <a:lnTo>
                    <a:pt x="7115" y="1528"/>
                  </a:lnTo>
                  <a:lnTo>
                    <a:pt x="6843" y="1256"/>
                  </a:lnTo>
                  <a:lnTo>
                    <a:pt x="6780" y="1067"/>
                  </a:lnTo>
                  <a:lnTo>
                    <a:pt x="6780" y="921"/>
                  </a:lnTo>
                  <a:lnTo>
                    <a:pt x="6676" y="921"/>
                  </a:lnTo>
                  <a:lnTo>
                    <a:pt x="6676" y="795"/>
                  </a:lnTo>
                  <a:lnTo>
                    <a:pt x="6529" y="691"/>
                  </a:lnTo>
                  <a:lnTo>
                    <a:pt x="6215" y="732"/>
                  </a:lnTo>
                  <a:lnTo>
                    <a:pt x="6069" y="523"/>
                  </a:lnTo>
                  <a:lnTo>
                    <a:pt x="6111" y="398"/>
                  </a:lnTo>
                  <a:lnTo>
                    <a:pt x="6006" y="293"/>
                  </a:lnTo>
                  <a:lnTo>
                    <a:pt x="5901" y="21"/>
                  </a:lnTo>
                  <a:lnTo>
                    <a:pt x="5776" y="21"/>
                  </a:lnTo>
                  <a:lnTo>
                    <a:pt x="5650" y="105"/>
                  </a:lnTo>
                  <a:lnTo>
                    <a:pt x="5357" y="105"/>
                  </a:lnTo>
                  <a:lnTo>
                    <a:pt x="506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3048;p82">
              <a:extLst>
                <a:ext uri="{FF2B5EF4-FFF2-40B4-BE49-F238E27FC236}">
                  <a16:creationId xmlns:a16="http://schemas.microsoft.com/office/drawing/2014/main" id="{4FB1D782-9E36-07D2-5AF4-18D9E24A9DE4}"/>
                </a:ext>
              </a:extLst>
            </p:cNvPr>
            <p:cNvSpPr/>
            <p:nvPr/>
          </p:nvSpPr>
          <p:spPr>
            <a:xfrm>
              <a:off x="3912027" y="2795073"/>
              <a:ext cx="23684" cy="25236"/>
            </a:xfrm>
            <a:custGeom>
              <a:avLst/>
              <a:gdLst/>
              <a:ahLst/>
              <a:cxnLst/>
              <a:rect l="l" t="t" r="r" b="b"/>
              <a:pathLst>
                <a:path w="1989" h="2219" extrusionOk="0">
                  <a:moveTo>
                    <a:pt x="419" y="0"/>
                  </a:moveTo>
                  <a:lnTo>
                    <a:pt x="398" y="63"/>
                  </a:lnTo>
                  <a:lnTo>
                    <a:pt x="272" y="63"/>
                  </a:lnTo>
                  <a:lnTo>
                    <a:pt x="210" y="105"/>
                  </a:lnTo>
                  <a:lnTo>
                    <a:pt x="105" y="63"/>
                  </a:lnTo>
                  <a:lnTo>
                    <a:pt x="84" y="84"/>
                  </a:lnTo>
                  <a:lnTo>
                    <a:pt x="0" y="63"/>
                  </a:lnTo>
                  <a:lnTo>
                    <a:pt x="42" y="210"/>
                  </a:lnTo>
                  <a:lnTo>
                    <a:pt x="0" y="272"/>
                  </a:lnTo>
                  <a:lnTo>
                    <a:pt x="42" y="419"/>
                  </a:lnTo>
                  <a:lnTo>
                    <a:pt x="251" y="377"/>
                  </a:lnTo>
                  <a:lnTo>
                    <a:pt x="314" y="628"/>
                  </a:lnTo>
                  <a:lnTo>
                    <a:pt x="565" y="837"/>
                  </a:lnTo>
                  <a:lnTo>
                    <a:pt x="586" y="942"/>
                  </a:lnTo>
                  <a:lnTo>
                    <a:pt x="900" y="1214"/>
                  </a:lnTo>
                  <a:lnTo>
                    <a:pt x="921" y="1360"/>
                  </a:lnTo>
                  <a:lnTo>
                    <a:pt x="1026" y="1528"/>
                  </a:lnTo>
                  <a:lnTo>
                    <a:pt x="1005" y="2072"/>
                  </a:lnTo>
                  <a:lnTo>
                    <a:pt x="1088" y="2218"/>
                  </a:lnTo>
                  <a:lnTo>
                    <a:pt x="1151" y="2177"/>
                  </a:lnTo>
                  <a:lnTo>
                    <a:pt x="1256" y="2197"/>
                  </a:lnTo>
                  <a:lnTo>
                    <a:pt x="1256" y="2093"/>
                  </a:lnTo>
                  <a:lnTo>
                    <a:pt x="1360" y="1884"/>
                  </a:lnTo>
                  <a:lnTo>
                    <a:pt x="1423" y="1905"/>
                  </a:lnTo>
                  <a:lnTo>
                    <a:pt x="1423" y="1758"/>
                  </a:lnTo>
                  <a:lnTo>
                    <a:pt x="1444" y="1549"/>
                  </a:lnTo>
                  <a:lnTo>
                    <a:pt x="1549" y="1549"/>
                  </a:lnTo>
                  <a:lnTo>
                    <a:pt x="1716" y="1486"/>
                  </a:lnTo>
                  <a:lnTo>
                    <a:pt x="1779" y="1570"/>
                  </a:lnTo>
                  <a:lnTo>
                    <a:pt x="1967" y="1570"/>
                  </a:lnTo>
                  <a:lnTo>
                    <a:pt x="1988" y="1528"/>
                  </a:lnTo>
                  <a:lnTo>
                    <a:pt x="1925" y="1423"/>
                  </a:lnTo>
                  <a:lnTo>
                    <a:pt x="1946" y="1319"/>
                  </a:lnTo>
                  <a:lnTo>
                    <a:pt x="1925" y="1214"/>
                  </a:lnTo>
                  <a:lnTo>
                    <a:pt x="1758" y="1109"/>
                  </a:lnTo>
                  <a:lnTo>
                    <a:pt x="1612" y="963"/>
                  </a:lnTo>
                  <a:lnTo>
                    <a:pt x="1612" y="921"/>
                  </a:lnTo>
                  <a:lnTo>
                    <a:pt x="1465" y="858"/>
                  </a:lnTo>
                  <a:lnTo>
                    <a:pt x="1465" y="712"/>
                  </a:lnTo>
                  <a:lnTo>
                    <a:pt x="1444" y="524"/>
                  </a:lnTo>
                  <a:lnTo>
                    <a:pt x="1298" y="440"/>
                  </a:lnTo>
                  <a:lnTo>
                    <a:pt x="1109" y="272"/>
                  </a:lnTo>
                  <a:lnTo>
                    <a:pt x="1047" y="272"/>
                  </a:lnTo>
                  <a:lnTo>
                    <a:pt x="1026" y="314"/>
                  </a:lnTo>
                  <a:lnTo>
                    <a:pt x="837" y="314"/>
                  </a:lnTo>
                  <a:lnTo>
                    <a:pt x="670" y="126"/>
                  </a:lnTo>
                  <a:lnTo>
                    <a:pt x="523" y="126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3049;p82">
              <a:extLst>
                <a:ext uri="{FF2B5EF4-FFF2-40B4-BE49-F238E27FC236}">
                  <a16:creationId xmlns:a16="http://schemas.microsoft.com/office/drawing/2014/main" id="{18482FEB-E7AC-07F5-BF0F-6D96746DEC5E}"/>
                </a:ext>
              </a:extLst>
            </p:cNvPr>
            <p:cNvSpPr/>
            <p:nvPr/>
          </p:nvSpPr>
          <p:spPr>
            <a:xfrm>
              <a:off x="3874161" y="2799361"/>
              <a:ext cx="60800" cy="37131"/>
            </a:xfrm>
            <a:custGeom>
              <a:avLst/>
              <a:gdLst/>
              <a:ahLst/>
              <a:cxnLst/>
              <a:rect l="l" t="t" r="r" b="b"/>
              <a:pathLst>
                <a:path w="5106" h="3265" extrusionOk="0">
                  <a:moveTo>
                    <a:pt x="3431" y="0"/>
                  </a:moveTo>
                  <a:lnTo>
                    <a:pt x="3076" y="63"/>
                  </a:lnTo>
                  <a:lnTo>
                    <a:pt x="2950" y="147"/>
                  </a:lnTo>
                  <a:lnTo>
                    <a:pt x="2553" y="209"/>
                  </a:lnTo>
                  <a:lnTo>
                    <a:pt x="2448" y="335"/>
                  </a:lnTo>
                  <a:lnTo>
                    <a:pt x="2323" y="335"/>
                  </a:lnTo>
                  <a:lnTo>
                    <a:pt x="2176" y="377"/>
                  </a:lnTo>
                  <a:lnTo>
                    <a:pt x="2030" y="335"/>
                  </a:lnTo>
                  <a:lnTo>
                    <a:pt x="1988" y="230"/>
                  </a:lnTo>
                  <a:lnTo>
                    <a:pt x="1820" y="167"/>
                  </a:lnTo>
                  <a:lnTo>
                    <a:pt x="1674" y="147"/>
                  </a:lnTo>
                  <a:lnTo>
                    <a:pt x="1465" y="42"/>
                  </a:lnTo>
                  <a:lnTo>
                    <a:pt x="1360" y="42"/>
                  </a:lnTo>
                  <a:lnTo>
                    <a:pt x="1276" y="126"/>
                  </a:lnTo>
                  <a:lnTo>
                    <a:pt x="1151" y="126"/>
                  </a:lnTo>
                  <a:lnTo>
                    <a:pt x="1172" y="147"/>
                  </a:lnTo>
                  <a:lnTo>
                    <a:pt x="1130" y="272"/>
                  </a:lnTo>
                  <a:lnTo>
                    <a:pt x="962" y="314"/>
                  </a:lnTo>
                  <a:lnTo>
                    <a:pt x="858" y="544"/>
                  </a:lnTo>
                  <a:lnTo>
                    <a:pt x="732" y="879"/>
                  </a:lnTo>
                  <a:lnTo>
                    <a:pt x="523" y="1193"/>
                  </a:lnTo>
                  <a:lnTo>
                    <a:pt x="544" y="1297"/>
                  </a:lnTo>
                  <a:lnTo>
                    <a:pt x="439" y="1402"/>
                  </a:lnTo>
                  <a:lnTo>
                    <a:pt x="293" y="1381"/>
                  </a:lnTo>
                  <a:lnTo>
                    <a:pt x="230" y="1486"/>
                  </a:lnTo>
                  <a:lnTo>
                    <a:pt x="126" y="1507"/>
                  </a:lnTo>
                  <a:lnTo>
                    <a:pt x="0" y="1632"/>
                  </a:lnTo>
                  <a:lnTo>
                    <a:pt x="126" y="1674"/>
                  </a:lnTo>
                  <a:lnTo>
                    <a:pt x="146" y="1737"/>
                  </a:lnTo>
                  <a:lnTo>
                    <a:pt x="335" y="1946"/>
                  </a:lnTo>
                  <a:lnTo>
                    <a:pt x="356" y="2051"/>
                  </a:lnTo>
                  <a:lnTo>
                    <a:pt x="523" y="2134"/>
                  </a:lnTo>
                  <a:lnTo>
                    <a:pt x="670" y="2260"/>
                  </a:lnTo>
                  <a:lnTo>
                    <a:pt x="607" y="2406"/>
                  </a:lnTo>
                  <a:lnTo>
                    <a:pt x="628" y="2448"/>
                  </a:lnTo>
                  <a:lnTo>
                    <a:pt x="837" y="2532"/>
                  </a:lnTo>
                  <a:lnTo>
                    <a:pt x="879" y="2616"/>
                  </a:lnTo>
                  <a:lnTo>
                    <a:pt x="983" y="2574"/>
                  </a:lnTo>
                  <a:lnTo>
                    <a:pt x="1088" y="2657"/>
                  </a:lnTo>
                  <a:lnTo>
                    <a:pt x="1172" y="2532"/>
                  </a:lnTo>
                  <a:lnTo>
                    <a:pt x="1381" y="2553"/>
                  </a:lnTo>
                  <a:lnTo>
                    <a:pt x="1276" y="2678"/>
                  </a:lnTo>
                  <a:lnTo>
                    <a:pt x="1297" y="2762"/>
                  </a:lnTo>
                  <a:lnTo>
                    <a:pt x="1339" y="2888"/>
                  </a:lnTo>
                  <a:lnTo>
                    <a:pt x="1486" y="2888"/>
                  </a:lnTo>
                  <a:lnTo>
                    <a:pt x="1569" y="2971"/>
                  </a:lnTo>
                  <a:lnTo>
                    <a:pt x="1569" y="3055"/>
                  </a:lnTo>
                  <a:lnTo>
                    <a:pt x="1507" y="3097"/>
                  </a:lnTo>
                  <a:lnTo>
                    <a:pt x="1590" y="3201"/>
                  </a:lnTo>
                  <a:lnTo>
                    <a:pt x="1716" y="3139"/>
                  </a:lnTo>
                  <a:lnTo>
                    <a:pt x="1883" y="3139"/>
                  </a:lnTo>
                  <a:lnTo>
                    <a:pt x="1925" y="3201"/>
                  </a:lnTo>
                  <a:lnTo>
                    <a:pt x="1988" y="3180"/>
                  </a:lnTo>
                  <a:lnTo>
                    <a:pt x="2197" y="3264"/>
                  </a:lnTo>
                  <a:lnTo>
                    <a:pt x="2343" y="3180"/>
                  </a:lnTo>
                  <a:lnTo>
                    <a:pt x="2490" y="3201"/>
                  </a:lnTo>
                  <a:lnTo>
                    <a:pt x="2553" y="3160"/>
                  </a:lnTo>
                  <a:lnTo>
                    <a:pt x="2699" y="3201"/>
                  </a:lnTo>
                  <a:lnTo>
                    <a:pt x="2804" y="3201"/>
                  </a:lnTo>
                  <a:lnTo>
                    <a:pt x="3013" y="3243"/>
                  </a:lnTo>
                  <a:lnTo>
                    <a:pt x="3076" y="3180"/>
                  </a:lnTo>
                  <a:lnTo>
                    <a:pt x="3222" y="3139"/>
                  </a:lnTo>
                  <a:lnTo>
                    <a:pt x="3264" y="3055"/>
                  </a:lnTo>
                  <a:lnTo>
                    <a:pt x="3599" y="2888"/>
                  </a:lnTo>
                  <a:lnTo>
                    <a:pt x="3766" y="2867"/>
                  </a:lnTo>
                  <a:lnTo>
                    <a:pt x="3955" y="2888"/>
                  </a:lnTo>
                  <a:lnTo>
                    <a:pt x="4122" y="2971"/>
                  </a:lnTo>
                  <a:lnTo>
                    <a:pt x="4185" y="3034"/>
                  </a:lnTo>
                  <a:lnTo>
                    <a:pt x="4289" y="2992"/>
                  </a:lnTo>
                  <a:lnTo>
                    <a:pt x="4436" y="3055"/>
                  </a:lnTo>
                  <a:lnTo>
                    <a:pt x="4478" y="3139"/>
                  </a:lnTo>
                  <a:lnTo>
                    <a:pt x="4603" y="3139"/>
                  </a:lnTo>
                  <a:lnTo>
                    <a:pt x="4582" y="2992"/>
                  </a:lnTo>
                  <a:lnTo>
                    <a:pt x="4624" y="2888"/>
                  </a:lnTo>
                  <a:lnTo>
                    <a:pt x="4624" y="2720"/>
                  </a:lnTo>
                  <a:lnTo>
                    <a:pt x="4603" y="2636"/>
                  </a:lnTo>
                  <a:lnTo>
                    <a:pt x="4645" y="2553"/>
                  </a:lnTo>
                  <a:lnTo>
                    <a:pt x="4708" y="2427"/>
                  </a:lnTo>
                  <a:lnTo>
                    <a:pt x="4896" y="2427"/>
                  </a:lnTo>
                  <a:lnTo>
                    <a:pt x="5022" y="2406"/>
                  </a:lnTo>
                  <a:lnTo>
                    <a:pt x="5105" y="2239"/>
                  </a:lnTo>
                  <a:lnTo>
                    <a:pt x="5105" y="2155"/>
                  </a:lnTo>
                  <a:lnTo>
                    <a:pt x="5043" y="2113"/>
                  </a:lnTo>
                  <a:lnTo>
                    <a:pt x="5105" y="2051"/>
                  </a:lnTo>
                  <a:lnTo>
                    <a:pt x="5001" y="1988"/>
                  </a:lnTo>
                  <a:lnTo>
                    <a:pt x="4812" y="1988"/>
                  </a:lnTo>
                  <a:lnTo>
                    <a:pt x="4729" y="2051"/>
                  </a:lnTo>
                  <a:lnTo>
                    <a:pt x="4520" y="2051"/>
                  </a:lnTo>
                  <a:lnTo>
                    <a:pt x="4373" y="2009"/>
                  </a:lnTo>
                  <a:lnTo>
                    <a:pt x="4268" y="1841"/>
                  </a:lnTo>
                  <a:lnTo>
                    <a:pt x="4185" y="1695"/>
                  </a:lnTo>
                  <a:lnTo>
                    <a:pt x="4206" y="1151"/>
                  </a:lnTo>
                  <a:lnTo>
                    <a:pt x="4101" y="983"/>
                  </a:lnTo>
                  <a:lnTo>
                    <a:pt x="4080" y="837"/>
                  </a:lnTo>
                  <a:lnTo>
                    <a:pt x="3766" y="565"/>
                  </a:lnTo>
                  <a:lnTo>
                    <a:pt x="3745" y="460"/>
                  </a:lnTo>
                  <a:lnTo>
                    <a:pt x="3494" y="251"/>
                  </a:lnTo>
                  <a:lnTo>
                    <a:pt x="343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3050;p82">
              <a:extLst>
                <a:ext uri="{FF2B5EF4-FFF2-40B4-BE49-F238E27FC236}">
                  <a16:creationId xmlns:a16="http://schemas.microsoft.com/office/drawing/2014/main" id="{0B0AF52B-006E-33DD-53A9-FCB7A90858A4}"/>
                </a:ext>
              </a:extLst>
            </p:cNvPr>
            <p:cNvSpPr/>
            <p:nvPr/>
          </p:nvSpPr>
          <p:spPr>
            <a:xfrm>
              <a:off x="3889355" y="2831954"/>
              <a:ext cx="39878" cy="24041"/>
            </a:xfrm>
            <a:custGeom>
              <a:avLst/>
              <a:gdLst/>
              <a:ahLst/>
              <a:cxnLst/>
              <a:rect l="l" t="t" r="r" b="b"/>
              <a:pathLst>
                <a:path w="3349" h="2114" extrusionOk="0">
                  <a:moveTo>
                    <a:pt x="2490" y="1"/>
                  </a:moveTo>
                  <a:lnTo>
                    <a:pt x="2323" y="22"/>
                  </a:lnTo>
                  <a:lnTo>
                    <a:pt x="1988" y="189"/>
                  </a:lnTo>
                  <a:lnTo>
                    <a:pt x="1946" y="273"/>
                  </a:lnTo>
                  <a:lnTo>
                    <a:pt x="1800" y="314"/>
                  </a:lnTo>
                  <a:lnTo>
                    <a:pt x="1737" y="377"/>
                  </a:lnTo>
                  <a:lnTo>
                    <a:pt x="1528" y="335"/>
                  </a:lnTo>
                  <a:lnTo>
                    <a:pt x="1423" y="335"/>
                  </a:lnTo>
                  <a:lnTo>
                    <a:pt x="1277" y="294"/>
                  </a:lnTo>
                  <a:lnTo>
                    <a:pt x="1214" y="335"/>
                  </a:lnTo>
                  <a:lnTo>
                    <a:pt x="1067" y="314"/>
                  </a:lnTo>
                  <a:lnTo>
                    <a:pt x="921" y="398"/>
                  </a:lnTo>
                  <a:lnTo>
                    <a:pt x="712" y="314"/>
                  </a:lnTo>
                  <a:lnTo>
                    <a:pt x="649" y="335"/>
                  </a:lnTo>
                  <a:lnTo>
                    <a:pt x="607" y="273"/>
                  </a:lnTo>
                  <a:lnTo>
                    <a:pt x="440" y="273"/>
                  </a:lnTo>
                  <a:lnTo>
                    <a:pt x="314" y="335"/>
                  </a:lnTo>
                  <a:lnTo>
                    <a:pt x="231" y="231"/>
                  </a:lnTo>
                  <a:lnTo>
                    <a:pt x="293" y="189"/>
                  </a:lnTo>
                  <a:lnTo>
                    <a:pt x="293" y="105"/>
                  </a:lnTo>
                  <a:lnTo>
                    <a:pt x="210" y="22"/>
                  </a:lnTo>
                  <a:lnTo>
                    <a:pt x="63" y="22"/>
                  </a:lnTo>
                  <a:lnTo>
                    <a:pt x="84" y="126"/>
                  </a:lnTo>
                  <a:lnTo>
                    <a:pt x="0" y="210"/>
                  </a:lnTo>
                  <a:lnTo>
                    <a:pt x="63" y="440"/>
                  </a:lnTo>
                  <a:lnTo>
                    <a:pt x="231" y="628"/>
                  </a:lnTo>
                  <a:lnTo>
                    <a:pt x="314" y="754"/>
                  </a:lnTo>
                  <a:lnTo>
                    <a:pt x="272" y="900"/>
                  </a:lnTo>
                  <a:lnTo>
                    <a:pt x="63" y="1068"/>
                  </a:lnTo>
                  <a:lnTo>
                    <a:pt x="84" y="1172"/>
                  </a:lnTo>
                  <a:lnTo>
                    <a:pt x="168" y="1277"/>
                  </a:lnTo>
                  <a:lnTo>
                    <a:pt x="105" y="1382"/>
                  </a:lnTo>
                  <a:lnTo>
                    <a:pt x="335" y="1570"/>
                  </a:lnTo>
                  <a:lnTo>
                    <a:pt x="503" y="1842"/>
                  </a:lnTo>
                  <a:lnTo>
                    <a:pt x="523" y="1988"/>
                  </a:lnTo>
                  <a:lnTo>
                    <a:pt x="523" y="2093"/>
                  </a:lnTo>
                  <a:lnTo>
                    <a:pt x="607" y="2114"/>
                  </a:lnTo>
                  <a:lnTo>
                    <a:pt x="795" y="2114"/>
                  </a:lnTo>
                  <a:lnTo>
                    <a:pt x="942" y="2093"/>
                  </a:lnTo>
                  <a:lnTo>
                    <a:pt x="1026" y="1988"/>
                  </a:lnTo>
                  <a:lnTo>
                    <a:pt x="1172" y="2009"/>
                  </a:lnTo>
                  <a:lnTo>
                    <a:pt x="1319" y="2009"/>
                  </a:lnTo>
                  <a:lnTo>
                    <a:pt x="1339" y="2114"/>
                  </a:lnTo>
                  <a:lnTo>
                    <a:pt x="1444" y="2114"/>
                  </a:lnTo>
                  <a:lnTo>
                    <a:pt x="1528" y="2051"/>
                  </a:lnTo>
                  <a:lnTo>
                    <a:pt x="1653" y="2051"/>
                  </a:lnTo>
                  <a:lnTo>
                    <a:pt x="1737" y="2114"/>
                  </a:lnTo>
                  <a:lnTo>
                    <a:pt x="1863" y="2072"/>
                  </a:lnTo>
                  <a:lnTo>
                    <a:pt x="2093" y="2072"/>
                  </a:lnTo>
                  <a:lnTo>
                    <a:pt x="2176" y="2009"/>
                  </a:lnTo>
                  <a:lnTo>
                    <a:pt x="2114" y="1905"/>
                  </a:lnTo>
                  <a:lnTo>
                    <a:pt x="2114" y="1779"/>
                  </a:lnTo>
                  <a:lnTo>
                    <a:pt x="2281" y="1675"/>
                  </a:lnTo>
                  <a:lnTo>
                    <a:pt x="2323" y="1675"/>
                  </a:lnTo>
                  <a:lnTo>
                    <a:pt x="2427" y="1570"/>
                  </a:lnTo>
                  <a:lnTo>
                    <a:pt x="2511" y="1570"/>
                  </a:lnTo>
                  <a:lnTo>
                    <a:pt x="2595" y="1486"/>
                  </a:lnTo>
                  <a:lnTo>
                    <a:pt x="2741" y="1486"/>
                  </a:lnTo>
                  <a:lnTo>
                    <a:pt x="2909" y="1633"/>
                  </a:lnTo>
                  <a:lnTo>
                    <a:pt x="3013" y="1549"/>
                  </a:lnTo>
                  <a:lnTo>
                    <a:pt x="3118" y="1570"/>
                  </a:lnTo>
                  <a:lnTo>
                    <a:pt x="3034" y="1444"/>
                  </a:lnTo>
                  <a:lnTo>
                    <a:pt x="2930" y="1256"/>
                  </a:lnTo>
                  <a:lnTo>
                    <a:pt x="2825" y="1256"/>
                  </a:lnTo>
                  <a:lnTo>
                    <a:pt x="2804" y="1172"/>
                  </a:lnTo>
                  <a:lnTo>
                    <a:pt x="2951" y="1068"/>
                  </a:lnTo>
                  <a:lnTo>
                    <a:pt x="3013" y="942"/>
                  </a:lnTo>
                  <a:lnTo>
                    <a:pt x="2992" y="712"/>
                  </a:lnTo>
                  <a:lnTo>
                    <a:pt x="3139" y="545"/>
                  </a:lnTo>
                  <a:lnTo>
                    <a:pt x="3244" y="586"/>
                  </a:lnTo>
                  <a:lnTo>
                    <a:pt x="3327" y="503"/>
                  </a:lnTo>
                  <a:lnTo>
                    <a:pt x="3348" y="294"/>
                  </a:lnTo>
                  <a:lnTo>
                    <a:pt x="3327" y="273"/>
                  </a:lnTo>
                  <a:lnTo>
                    <a:pt x="3202" y="273"/>
                  </a:lnTo>
                  <a:lnTo>
                    <a:pt x="3160" y="189"/>
                  </a:lnTo>
                  <a:lnTo>
                    <a:pt x="3013" y="126"/>
                  </a:lnTo>
                  <a:lnTo>
                    <a:pt x="2909" y="168"/>
                  </a:lnTo>
                  <a:lnTo>
                    <a:pt x="2846" y="105"/>
                  </a:lnTo>
                  <a:lnTo>
                    <a:pt x="2679" y="22"/>
                  </a:lnTo>
                  <a:lnTo>
                    <a:pt x="249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91" name="Google Shape;3051;p82">
              <a:extLst>
                <a:ext uri="{FF2B5EF4-FFF2-40B4-BE49-F238E27FC236}">
                  <a16:creationId xmlns:a16="http://schemas.microsoft.com/office/drawing/2014/main" id="{AD283A51-EA3A-5661-3C26-8FEC08377652}"/>
                </a:ext>
              </a:extLst>
            </p:cNvPr>
            <p:cNvGrpSpPr/>
            <p:nvPr/>
          </p:nvGrpSpPr>
          <p:grpSpPr>
            <a:xfrm>
              <a:off x="3831056" y="2816010"/>
              <a:ext cx="37378" cy="27612"/>
              <a:chOff x="3866750" y="2520350"/>
              <a:chExt cx="78475" cy="60700"/>
            </a:xfrm>
          </p:grpSpPr>
          <p:sp>
            <p:nvSpPr>
              <p:cNvPr id="2548" name="Google Shape;3052;p82">
                <a:extLst>
                  <a:ext uri="{FF2B5EF4-FFF2-40B4-BE49-F238E27FC236}">
                    <a16:creationId xmlns:a16="http://schemas.microsoft.com/office/drawing/2014/main" id="{A2FA2BCC-3D2F-B170-78F7-762CC93AA1C7}"/>
                  </a:ext>
                </a:extLst>
              </p:cNvPr>
              <p:cNvSpPr/>
              <p:nvPr/>
            </p:nvSpPr>
            <p:spPr>
              <a:xfrm>
                <a:off x="3877200" y="2546500"/>
                <a:ext cx="4725" cy="6300"/>
              </a:xfrm>
              <a:custGeom>
                <a:avLst/>
                <a:gdLst/>
                <a:ahLst/>
                <a:cxnLst/>
                <a:rect l="l" t="t" r="r" b="b"/>
                <a:pathLst>
                  <a:path w="189" h="252" extrusionOk="0">
                    <a:moveTo>
                      <a:pt x="1" y="1"/>
                    </a:moveTo>
                    <a:lnTo>
                      <a:pt x="84" y="126"/>
                    </a:lnTo>
                    <a:lnTo>
                      <a:pt x="63" y="147"/>
                    </a:lnTo>
                    <a:lnTo>
                      <a:pt x="168" y="252"/>
                    </a:lnTo>
                    <a:lnTo>
                      <a:pt x="189" y="252"/>
                    </a:lnTo>
                    <a:lnTo>
                      <a:pt x="168" y="106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9" name="Google Shape;3053;p82">
                <a:extLst>
                  <a:ext uri="{FF2B5EF4-FFF2-40B4-BE49-F238E27FC236}">
                    <a16:creationId xmlns:a16="http://schemas.microsoft.com/office/drawing/2014/main" id="{0323391F-CC97-79CE-6172-73FE27950AE2}"/>
                  </a:ext>
                </a:extLst>
              </p:cNvPr>
              <p:cNvSpPr/>
              <p:nvPr/>
            </p:nvSpPr>
            <p:spPr>
              <a:xfrm>
                <a:off x="3882425" y="2554350"/>
                <a:ext cx="2650" cy="3175"/>
              </a:xfrm>
              <a:custGeom>
                <a:avLst/>
                <a:gdLst/>
                <a:ahLst/>
                <a:cxnLst/>
                <a:rect l="l" t="t" r="r" b="b"/>
                <a:pathLst>
                  <a:path w="106" h="127" extrusionOk="0">
                    <a:moveTo>
                      <a:pt x="1" y="1"/>
                    </a:moveTo>
                    <a:lnTo>
                      <a:pt x="106" y="126"/>
                    </a:lnTo>
                    <a:lnTo>
                      <a:pt x="85" y="4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0" name="Google Shape;3054;p82">
                <a:extLst>
                  <a:ext uri="{FF2B5EF4-FFF2-40B4-BE49-F238E27FC236}">
                    <a16:creationId xmlns:a16="http://schemas.microsoft.com/office/drawing/2014/main" id="{371AB39D-2D18-FB73-E0C6-A98335F3D956}"/>
                  </a:ext>
                </a:extLst>
              </p:cNvPr>
              <p:cNvSpPr/>
              <p:nvPr/>
            </p:nvSpPr>
            <p:spPr>
              <a:xfrm>
                <a:off x="3866750" y="2520350"/>
                <a:ext cx="78475" cy="60700"/>
              </a:xfrm>
              <a:custGeom>
                <a:avLst/>
                <a:gdLst/>
                <a:ahLst/>
                <a:cxnLst/>
                <a:rect l="l" t="t" r="r" b="b"/>
                <a:pathLst>
                  <a:path w="3139" h="2428" extrusionOk="0">
                    <a:moveTo>
                      <a:pt x="1653" y="1"/>
                    </a:moveTo>
                    <a:lnTo>
                      <a:pt x="1653" y="22"/>
                    </a:lnTo>
                    <a:lnTo>
                      <a:pt x="1402" y="22"/>
                    </a:lnTo>
                    <a:lnTo>
                      <a:pt x="1046" y="210"/>
                    </a:lnTo>
                    <a:lnTo>
                      <a:pt x="1025" y="356"/>
                    </a:lnTo>
                    <a:lnTo>
                      <a:pt x="837" y="440"/>
                    </a:lnTo>
                    <a:lnTo>
                      <a:pt x="816" y="649"/>
                    </a:lnTo>
                    <a:lnTo>
                      <a:pt x="691" y="649"/>
                    </a:lnTo>
                    <a:lnTo>
                      <a:pt x="481" y="545"/>
                    </a:lnTo>
                    <a:lnTo>
                      <a:pt x="356" y="587"/>
                    </a:lnTo>
                    <a:lnTo>
                      <a:pt x="209" y="691"/>
                    </a:lnTo>
                    <a:lnTo>
                      <a:pt x="0" y="691"/>
                    </a:lnTo>
                    <a:lnTo>
                      <a:pt x="0" y="733"/>
                    </a:lnTo>
                    <a:lnTo>
                      <a:pt x="42" y="942"/>
                    </a:lnTo>
                    <a:lnTo>
                      <a:pt x="168" y="1068"/>
                    </a:lnTo>
                    <a:lnTo>
                      <a:pt x="168" y="1110"/>
                    </a:lnTo>
                    <a:lnTo>
                      <a:pt x="209" y="1152"/>
                    </a:lnTo>
                    <a:lnTo>
                      <a:pt x="356" y="942"/>
                    </a:lnTo>
                    <a:lnTo>
                      <a:pt x="377" y="796"/>
                    </a:lnTo>
                    <a:lnTo>
                      <a:pt x="461" y="691"/>
                    </a:lnTo>
                    <a:lnTo>
                      <a:pt x="607" y="691"/>
                    </a:lnTo>
                    <a:lnTo>
                      <a:pt x="628" y="796"/>
                    </a:lnTo>
                    <a:lnTo>
                      <a:pt x="733" y="900"/>
                    </a:lnTo>
                    <a:lnTo>
                      <a:pt x="774" y="1068"/>
                    </a:lnTo>
                    <a:lnTo>
                      <a:pt x="879" y="1256"/>
                    </a:lnTo>
                    <a:lnTo>
                      <a:pt x="1025" y="1403"/>
                    </a:lnTo>
                    <a:lnTo>
                      <a:pt x="1088" y="1403"/>
                    </a:lnTo>
                    <a:lnTo>
                      <a:pt x="1193" y="1507"/>
                    </a:lnTo>
                    <a:lnTo>
                      <a:pt x="1088" y="1486"/>
                    </a:lnTo>
                    <a:lnTo>
                      <a:pt x="1005" y="1507"/>
                    </a:lnTo>
                    <a:lnTo>
                      <a:pt x="942" y="1591"/>
                    </a:lnTo>
                    <a:lnTo>
                      <a:pt x="1005" y="1696"/>
                    </a:lnTo>
                    <a:lnTo>
                      <a:pt x="1130" y="1696"/>
                    </a:lnTo>
                    <a:lnTo>
                      <a:pt x="1256" y="1821"/>
                    </a:lnTo>
                    <a:lnTo>
                      <a:pt x="1360" y="1842"/>
                    </a:lnTo>
                    <a:lnTo>
                      <a:pt x="1423" y="1947"/>
                    </a:lnTo>
                    <a:lnTo>
                      <a:pt x="1465" y="2030"/>
                    </a:lnTo>
                    <a:lnTo>
                      <a:pt x="1611" y="2009"/>
                    </a:lnTo>
                    <a:lnTo>
                      <a:pt x="1862" y="2030"/>
                    </a:lnTo>
                    <a:lnTo>
                      <a:pt x="1988" y="2093"/>
                    </a:lnTo>
                    <a:lnTo>
                      <a:pt x="2281" y="2365"/>
                    </a:lnTo>
                    <a:lnTo>
                      <a:pt x="2197" y="2407"/>
                    </a:lnTo>
                    <a:lnTo>
                      <a:pt x="2072" y="2323"/>
                    </a:lnTo>
                    <a:lnTo>
                      <a:pt x="2155" y="2407"/>
                    </a:lnTo>
                    <a:lnTo>
                      <a:pt x="2260" y="2428"/>
                    </a:lnTo>
                    <a:lnTo>
                      <a:pt x="2302" y="2344"/>
                    </a:lnTo>
                    <a:lnTo>
                      <a:pt x="1925" y="1884"/>
                    </a:lnTo>
                    <a:lnTo>
                      <a:pt x="1444" y="1486"/>
                    </a:lnTo>
                    <a:lnTo>
                      <a:pt x="1423" y="1403"/>
                    </a:lnTo>
                    <a:lnTo>
                      <a:pt x="1465" y="1382"/>
                    </a:lnTo>
                    <a:lnTo>
                      <a:pt x="1402" y="1277"/>
                    </a:lnTo>
                    <a:lnTo>
                      <a:pt x="1360" y="1172"/>
                    </a:lnTo>
                    <a:lnTo>
                      <a:pt x="1235" y="1047"/>
                    </a:lnTo>
                    <a:lnTo>
                      <a:pt x="1193" y="1047"/>
                    </a:lnTo>
                    <a:lnTo>
                      <a:pt x="1151" y="963"/>
                    </a:lnTo>
                    <a:lnTo>
                      <a:pt x="1214" y="900"/>
                    </a:lnTo>
                    <a:lnTo>
                      <a:pt x="1214" y="775"/>
                    </a:lnTo>
                    <a:lnTo>
                      <a:pt x="1256" y="733"/>
                    </a:lnTo>
                    <a:lnTo>
                      <a:pt x="1402" y="838"/>
                    </a:lnTo>
                    <a:lnTo>
                      <a:pt x="1444" y="900"/>
                    </a:lnTo>
                    <a:lnTo>
                      <a:pt x="1528" y="880"/>
                    </a:lnTo>
                    <a:lnTo>
                      <a:pt x="1528" y="796"/>
                    </a:lnTo>
                    <a:lnTo>
                      <a:pt x="1632" y="775"/>
                    </a:lnTo>
                    <a:lnTo>
                      <a:pt x="1716" y="796"/>
                    </a:lnTo>
                    <a:lnTo>
                      <a:pt x="1758" y="733"/>
                    </a:lnTo>
                    <a:lnTo>
                      <a:pt x="1841" y="775"/>
                    </a:lnTo>
                    <a:lnTo>
                      <a:pt x="1883" y="733"/>
                    </a:lnTo>
                    <a:lnTo>
                      <a:pt x="1988" y="754"/>
                    </a:lnTo>
                    <a:lnTo>
                      <a:pt x="2051" y="859"/>
                    </a:lnTo>
                    <a:lnTo>
                      <a:pt x="2093" y="796"/>
                    </a:lnTo>
                    <a:lnTo>
                      <a:pt x="2239" y="859"/>
                    </a:lnTo>
                    <a:lnTo>
                      <a:pt x="2344" y="796"/>
                    </a:lnTo>
                    <a:lnTo>
                      <a:pt x="2365" y="859"/>
                    </a:lnTo>
                    <a:lnTo>
                      <a:pt x="2490" y="838"/>
                    </a:lnTo>
                    <a:lnTo>
                      <a:pt x="2616" y="880"/>
                    </a:lnTo>
                    <a:lnTo>
                      <a:pt x="2699" y="859"/>
                    </a:lnTo>
                    <a:lnTo>
                      <a:pt x="2804" y="963"/>
                    </a:lnTo>
                    <a:lnTo>
                      <a:pt x="2971" y="963"/>
                    </a:lnTo>
                    <a:lnTo>
                      <a:pt x="2992" y="984"/>
                    </a:lnTo>
                    <a:lnTo>
                      <a:pt x="2971" y="880"/>
                    </a:lnTo>
                    <a:lnTo>
                      <a:pt x="3097" y="859"/>
                    </a:lnTo>
                    <a:lnTo>
                      <a:pt x="3139" y="859"/>
                    </a:lnTo>
                    <a:lnTo>
                      <a:pt x="3139" y="796"/>
                    </a:lnTo>
                    <a:lnTo>
                      <a:pt x="3034" y="775"/>
                    </a:lnTo>
                    <a:lnTo>
                      <a:pt x="2971" y="733"/>
                    </a:lnTo>
                    <a:lnTo>
                      <a:pt x="2930" y="566"/>
                    </a:lnTo>
                    <a:lnTo>
                      <a:pt x="2888" y="419"/>
                    </a:lnTo>
                    <a:lnTo>
                      <a:pt x="2804" y="356"/>
                    </a:lnTo>
                    <a:lnTo>
                      <a:pt x="2699" y="482"/>
                    </a:lnTo>
                    <a:lnTo>
                      <a:pt x="2490" y="419"/>
                    </a:lnTo>
                    <a:lnTo>
                      <a:pt x="2197" y="356"/>
                    </a:lnTo>
                    <a:lnTo>
                      <a:pt x="2093" y="273"/>
                    </a:lnTo>
                    <a:lnTo>
                      <a:pt x="1988" y="231"/>
                    </a:lnTo>
                    <a:lnTo>
                      <a:pt x="1737" y="22"/>
                    </a:lnTo>
                    <a:lnTo>
                      <a:pt x="1653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1" name="Google Shape;3055;p82">
                <a:extLst>
                  <a:ext uri="{FF2B5EF4-FFF2-40B4-BE49-F238E27FC236}">
                    <a16:creationId xmlns:a16="http://schemas.microsoft.com/office/drawing/2014/main" id="{5D913187-8A17-963D-6A75-1A6746902548}"/>
                  </a:ext>
                </a:extLst>
              </p:cNvPr>
              <p:cNvSpPr/>
              <p:nvPr/>
            </p:nvSpPr>
            <p:spPr>
              <a:xfrm>
                <a:off x="3886100" y="2558550"/>
                <a:ext cx="3675" cy="5250"/>
              </a:xfrm>
              <a:custGeom>
                <a:avLst/>
                <a:gdLst/>
                <a:ahLst/>
                <a:cxnLst/>
                <a:rect l="l" t="t" r="r" b="b"/>
                <a:pathLst>
                  <a:path w="147" h="210" extrusionOk="0">
                    <a:moveTo>
                      <a:pt x="0" y="0"/>
                    </a:moveTo>
                    <a:lnTo>
                      <a:pt x="147" y="209"/>
                    </a:lnTo>
                    <a:lnTo>
                      <a:pt x="126" y="10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92" name="Google Shape;3056;p82">
              <a:extLst>
                <a:ext uri="{FF2B5EF4-FFF2-40B4-BE49-F238E27FC236}">
                  <a16:creationId xmlns:a16="http://schemas.microsoft.com/office/drawing/2014/main" id="{5042D64A-7655-17F4-8A25-576B141DDCE7}"/>
                </a:ext>
              </a:extLst>
            </p:cNvPr>
            <p:cNvSpPr/>
            <p:nvPr/>
          </p:nvSpPr>
          <p:spPr>
            <a:xfrm>
              <a:off x="3799155" y="2842190"/>
              <a:ext cx="6990" cy="13340"/>
            </a:xfrm>
            <a:custGeom>
              <a:avLst/>
              <a:gdLst/>
              <a:ahLst/>
              <a:cxnLst/>
              <a:rect l="l" t="t" r="r" b="b"/>
              <a:pathLst>
                <a:path w="587" h="1173" extrusionOk="0">
                  <a:moveTo>
                    <a:pt x="461" y="0"/>
                  </a:moveTo>
                  <a:lnTo>
                    <a:pt x="440" y="105"/>
                  </a:lnTo>
                  <a:lnTo>
                    <a:pt x="482" y="147"/>
                  </a:lnTo>
                  <a:lnTo>
                    <a:pt x="461" y="251"/>
                  </a:lnTo>
                  <a:lnTo>
                    <a:pt x="419" y="251"/>
                  </a:lnTo>
                  <a:lnTo>
                    <a:pt x="357" y="210"/>
                  </a:lnTo>
                  <a:lnTo>
                    <a:pt x="273" y="251"/>
                  </a:lnTo>
                  <a:lnTo>
                    <a:pt x="106" y="335"/>
                  </a:lnTo>
                  <a:lnTo>
                    <a:pt x="22" y="461"/>
                  </a:lnTo>
                  <a:lnTo>
                    <a:pt x="106" y="523"/>
                  </a:lnTo>
                  <a:lnTo>
                    <a:pt x="64" y="565"/>
                  </a:lnTo>
                  <a:lnTo>
                    <a:pt x="1" y="565"/>
                  </a:lnTo>
                  <a:lnTo>
                    <a:pt x="22" y="649"/>
                  </a:lnTo>
                  <a:lnTo>
                    <a:pt x="106" y="691"/>
                  </a:lnTo>
                  <a:lnTo>
                    <a:pt x="106" y="754"/>
                  </a:lnTo>
                  <a:lnTo>
                    <a:pt x="64" y="775"/>
                  </a:lnTo>
                  <a:lnTo>
                    <a:pt x="106" y="837"/>
                  </a:lnTo>
                  <a:lnTo>
                    <a:pt x="168" y="879"/>
                  </a:lnTo>
                  <a:lnTo>
                    <a:pt x="168" y="963"/>
                  </a:lnTo>
                  <a:lnTo>
                    <a:pt x="210" y="963"/>
                  </a:lnTo>
                  <a:lnTo>
                    <a:pt x="252" y="1005"/>
                  </a:lnTo>
                  <a:lnTo>
                    <a:pt x="210" y="984"/>
                  </a:lnTo>
                  <a:lnTo>
                    <a:pt x="147" y="1067"/>
                  </a:lnTo>
                  <a:lnTo>
                    <a:pt x="210" y="1109"/>
                  </a:lnTo>
                  <a:lnTo>
                    <a:pt x="357" y="1172"/>
                  </a:lnTo>
                  <a:lnTo>
                    <a:pt x="461" y="1109"/>
                  </a:lnTo>
                  <a:lnTo>
                    <a:pt x="545" y="942"/>
                  </a:lnTo>
                  <a:lnTo>
                    <a:pt x="545" y="795"/>
                  </a:lnTo>
                  <a:lnTo>
                    <a:pt x="587" y="544"/>
                  </a:lnTo>
                  <a:lnTo>
                    <a:pt x="545" y="314"/>
                  </a:lnTo>
                  <a:lnTo>
                    <a:pt x="545" y="147"/>
                  </a:lnTo>
                  <a:lnTo>
                    <a:pt x="52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3057;p82">
              <a:extLst>
                <a:ext uri="{FF2B5EF4-FFF2-40B4-BE49-F238E27FC236}">
                  <a16:creationId xmlns:a16="http://schemas.microsoft.com/office/drawing/2014/main" id="{8CF7105D-BC70-33D3-9061-D7AFCB0B2DD8}"/>
                </a:ext>
              </a:extLst>
            </p:cNvPr>
            <p:cNvSpPr/>
            <p:nvPr/>
          </p:nvSpPr>
          <p:spPr>
            <a:xfrm>
              <a:off x="3688535" y="2836242"/>
              <a:ext cx="76506" cy="61161"/>
            </a:xfrm>
            <a:custGeom>
              <a:avLst/>
              <a:gdLst/>
              <a:ahLst/>
              <a:cxnLst/>
              <a:rect l="l" t="t" r="r" b="b"/>
              <a:pathLst>
                <a:path w="6425" h="5378" extrusionOk="0">
                  <a:moveTo>
                    <a:pt x="817" y="0"/>
                  </a:moveTo>
                  <a:lnTo>
                    <a:pt x="733" y="42"/>
                  </a:lnTo>
                  <a:lnTo>
                    <a:pt x="712" y="21"/>
                  </a:lnTo>
                  <a:lnTo>
                    <a:pt x="503" y="126"/>
                  </a:lnTo>
                  <a:lnTo>
                    <a:pt x="524" y="209"/>
                  </a:lnTo>
                  <a:lnTo>
                    <a:pt x="608" y="251"/>
                  </a:lnTo>
                  <a:lnTo>
                    <a:pt x="524" y="335"/>
                  </a:lnTo>
                  <a:lnTo>
                    <a:pt x="336" y="356"/>
                  </a:lnTo>
                  <a:lnTo>
                    <a:pt x="252" y="335"/>
                  </a:lnTo>
                  <a:lnTo>
                    <a:pt x="43" y="419"/>
                  </a:lnTo>
                  <a:lnTo>
                    <a:pt x="1" y="544"/>
                  </a:lnTo>
                  <a:lnTo>
                    <a:pt x="43" y="670"/>
                  </a:lnTo>
                  <a:lnTo>
                    <a:pt x="126" y="649"/>
                  </a:lnTo>
                  <a:lnTo>
                    <a:pt x="126" y="691"/>
                  </a:lnTo>
                  <a:lnTo>
                    <a:pt x="189" y="733"/>
                  </a:lnTo>
                  <a:lnTo>
                    <a:pt x="147" y="879"/>
                  </a:lnTo>
                  <a:lnTo>
                    <a:pt x="210" y="900"/>
                  </a:lnTo>
                  <a:lnTo>
                    <a:pt x="294" y="837"/>
                  </a:lnTo>
                  <a:lnTo>
                    <a:pt x="252" y="963"/>
                  </a:lnTo>
                  <a:lnTo>
                    <a:pt x="315" y="1005"/>
                  </a:lnTo>
                  <a:lnTo>
                    <a:pt x="252" y="1088"/>
                  </a:lnTo>
                  <a:lnTo>
                    <a:pt x="357" y="1109"/>
                  </a:lnTo>
                  <a:lnTo>
                    <a:pt x="231" y="1256"/>
                  </a:lnTo>
                  <a:lnTo>
                    <a:pt x="231" y="1277"/>
                  </a:lnTo>
                  <a:lnTo>
                    <a:pt x="482" y="1214"/>
                  </a:lnTo>
                  <a:lnTo>
                    <a:pt x="587" y="1256"/>
                  </a:lnTo>
                  <a:lnTo>
                    <a:pt x="566" y="1381"/>
                  </a:lnTo>
                  <a:lnTo>
                    <a:pt x="629" y="1465"/>
                  </a:lnTo>
                  <a:lnTo>
                    <a:pt x="796" y="1360"/>
                  </a:lnTo>
                  <a:lnTo>
                    <a:pt x="1110" y="1423"/>
                  </a:lnTo>
                  <a:lnTo>
                    <a:pt x="1214" y="1318"/>
                  </a:lnTo>
                  <a:lnTo>
                    <a:pt x="1486" y="1360"/>
                  </a:lnTo>
                  <a:lnTo>
                    <a:pt x="1507" y="1486"/>
                  </a:lnTo>
                  <a:lnTo>
                    <a:pt x="1612" y="1632"/>
                  </a:lnTo>
                  <a:lnTo>
                    <a:pt x="1591" y="1737"/>
                  </a:lnTo>
                  <a:lnTo>
                    <a:pt x="1445" y="1737"/>
                  </a:lnTo>
                  <a:lnTo>
                    <a:pt x="1235" y="1946"/>
                  </a:lnTo>
                  <a:lnTo>
                    <a:pt x="1256" y="2114"/>
                  </a:lnTo>
                  <a:lnTo>
                    <a:pt x="1235" y="2469"/>
                  </a:lnTo>
                  <a:lnTo>
                    <a:pt x="1089" y="2616"/>
                  </a:lnTo>
                  <a:lnTo>
                    <a:pt x="1194" y="2720"/>
                  </a:lnTo>
                  <a:lnTo>
                    <a:pt x="1047" y="2930"/>
                  </a:lnTo>
                  <a:lnTo>
                    <a:pt x="942" y="2888"/>
                  </a:lnTo>
                  <a:lnTo>
                    <a:pt x="817" y="2930"/>
                  </a:lnTo>
                  <a:lnTo>
                    <a:pt x="963" y="3202"/>
                  </a:lnTo>
                  <a:lnTo>
                    <a:pt x="1089" y="3285"/>
                  </a:lnTo>
                  <a:lnTo>
                    <a:pt x="1089" y="3515"/>
                  </a:lnTo>
                  <a:lnTo>
                    <a:pt x="922" y="3704"/>
                  </a:lnTo>
                  <a:lnTo>
                    <a:pt x="984" y="3871"/>
                  </a:lnTo>
                  <a:lnTo>
                    <a:pt x="1131" y="3871"/>
                  </a:lnTo>
                  <a:lnTo>
                    <a:pt x="1089" y="3976"/>
                  </a:lnTo>
                  <a:lnTo>
                    <a:pt x="963" y="4080"/>
                  </a:lnTo>
                  <a:lnTo>
                    <a:pt x="838" y="4331"/>
                  </a:lnTo>
                  <a:lnTo>
                    <a:pt x="922" y="4457"/>
                  </a:lnTo>
                  <a:lnTo>
                    <a:pt x="922" y="4603"/>
                  </a:lnTo>
                  <a:lnTo>
                    <a:pt x="1026" y="4624"/>
                  </a:lnTo>
                  <a:lnTo>
                    <a:pt x="1173" y="4645"/>
                  </a:lnTo>
                  <a:lnTo>
                    <a:pt x="1403" y="4875"/>
                  </a:lnTo>
                  <a:lnTo>
                    <a:pt x="1382" y="4917"/>
                  </a:lnTo>
                  <a:lnTo>
                    <a:pt x="1486" y="5168"/>
                  </a:lnTo>
                  <a:lnTo>
                    <a:pt x="1675" y="5357"/>
                  </a:lnTo>
                  <a:lnTo>
                    <a:pt x="1842" y="5378"/>
                  </a:lnTo>
                  <a:lnTo>
                    <a:pt x="2010" y="5273"/>
                  </a:lnTo>
                  <a:lnTo>
                    <a:pt x="2010" y="5168"/>
                  </a:lnTo>
                  <a:lnTo>
                    <a:pt x="2093" y="5085"/>
                  </a:lnTo>
                  <a:lnTo>
                    <a:pt x="2303" y="5064"/>
                  </a:lnTo>
                  <a:lnTo>
                    <a:pt x="2470" y="4875"/>
                  </a:lnTo>
                  <a:lnTo>
                    <a:pt x="2679" y="4855"/>
                  </a:lnTo>
                  <a:lnTo>
                    <a:pt x="2784" y="4813"/>
                  </a:lnTo>
                  <a:lnTo>
                    <a:pt x="3035" y="4875"/>
                  </a:lnTo>
                  <a:lnTo>
                    <a:pt x="3181" y="4917"/>
                  </a:lnTo>
                  <a:lnTo>
                    <a:pt x="3202" y="4855"/>
                  </a:lnTo>
                  <a:lnTo>
                    <a:pt x="3307" y="4855"/>
                  </a:lnTo>
                  <a:lnTo>
                    <a:pt x="3411" y="4938"/>
                  </a:lnTo>
                  <a:lnTo>
                    <a:pt x="3495" y="4855"/>
                  </a:lnTo>
                  <a:lnTo>
                    <a:pt x="3558" y="4750"/>
                  </a:lnTo>
                  <a:lnTo>
                    <a:pt x="3663" y="4855"/>
                  </a:lnTo>
                  <a:lnTo>
                    <a:pt x="3788" y="4917"/>
                  </a:lnTo>
                  <a:lnTo>
                    <a:pt x="3914" y="4708"/>
                  </a:lnTo>
                  <a:lnTo>
                    <a:pt x="3914" y="4603"/>
                  </a:lnTo>
                  <a:lnTo>
                    <a:pt x="4248" y="4436"/>
                  </a:lnTo>
                  <a:lnTo>
                    <a:pt x="4458" y="4436"/>
                  </a:lnTo>
                  <a:lnTo>
                    <a:pt x="4520" y="4352"/>
                  </a:lnTo>
                  <a:lnTo>
                    <a:pt x="4458" y="4311"/>
                  </a:lnTo>
                  <a:lnTo>
                    <a:pt x="4499" y="4143"/>
                  </a:lnTo>
                  <a:lnTo>
                    <a:pt x="4667" y="3892"/>
                  </a:lnTo>
                  <a:lnTo>
                    <a:pt x="4667" y="3766"/>
                  </a:lnTo>
                  <a:lnTo>
                    <a:pt x="4855" y="3704"/>
                  </a:lnTo>
                  <a:lnTo>
                    <a:pt x="4981" y="3578"/>
                  </a:lnTo>
                  <a:lnTo>
                    <a:pt x="4855" y="3390"/>
                  </a:lnTo>
                  <a:lnTo>
                    <a:pt x="4771" y="3348"/>
                  </a:lnTo>
                  <a:lnTo>
                    <a:pt x="4751" y="3243"/>
                  </a:lnTo>
                  <a:lnTo>
                    <a:pt x="4646" y="3076"/>
                  </a:lnTo>
                  <a:lnTo>
                    <a:pt x="4730" y="2992"/>
                  </a:lnTo>
                  <a:lnTo>
                    <a:pt x="4960" y="2637"/>
                  </a:lnTo>
                  <a:lnTo>
                    <a:pt x="5064" y="2574"/>
                  </a:lnTo>
                  <a:lnTo>
                    <a:pt x="5232" y="2302"/>
                  </a:lnTo>
                  <a:lnTo>
                    <a:pt x="5274" y="2323"/>
                  </a:lnTo>
                  <a:lnTo>
                    <a:pt x="5253" y="2344"/>
                  </a:lnTo>
                  <a:lnTo>
                    <a:pt x="5253" y="2365"/>
                  </a:lnTo>
                  <a:lnTo>
                    <a:pt x="5336" y="2323"/>
                  </a:lnTo>
                  <a:lnTo>
                    <a:pt x="5357" y="2197"/>
                  </a:lnTo>
                  <a:lnTo>
                    <a:pt x="5295" y="2134"/>
                  </a:lnTo>
                  <a:lnTo>
                    <a:pt x="5441" y="2051"/>
                  </a:lnTo>
                  <a:lnTo>
                    <a:pt x="5567" y="1946"/>
                  </a:lnTo>
                  <a:lnTo>
                    <a:pt x="5776" y="1946"/>
                  </a:lnTo>
                  <a:lnTo>
                    <a:pt x="5964" y="1883"/>
                  </a:lnTo>
                  <a:lnTo>
                    <a:pt x="6069" y="1737"/>
                  </a:lnTo>
                  <a:lnTo>
                    <a:pt x="6278" y="1611"/>
                  </a:lnTo>
                  <a:lnTo>
                    <a:pt x="6320" y="1507"/>
                  </a:lnTo>
                  <a:lnTo>
                    <a:pt x="6341" y="1381"/>
                  </a:lnTo>
                  <a:lnTo>
                    <a:pt x="6320" y="1193"/>
                  </a:lnTo>
                  <a:lnTo>
                    <a:pt x="6424" y="1151"/>
                  </a:lnTo>
                  <a:lnTo>
                    <a:pt x="6424" y="1088"/>
                  </a:lnTo>
                  <a:lnTo>
                    <a:pt x="6341" y="1067"/>
                  </a:lnTo>
                  <a:lnTo>
                    <a:pt x="6215" y="879"/>
                  </a:lnTo>
                  <a:lnTo>
                    <a:pt x="5964" y="900"/>
                  </a:lnTo>
                  <a:lnTo>
                    <a:pt x="5797" y="837"/>
                  </a:lnTo>
                  <a:lnTo>
                    <a:pt x="5629" y="837"/>
                  </a:lnTo>
                  <a:lnTo>
                    <a:pt x="5525" y="774"/>
                  </a:lnTo>
                  <a:lnTo>
                    <a:pt x="5253" y="774"/>
                  </a:lnTo>
                  <a:lnTo>
                    <a:pt x="5148" y="879"/>
                  </a:lnTo>
                  <a:lnTo>
                    <a:pt x="5064" y="837"/>
                  </a:lnTo>
                  <a:lnTo>
                    <a:pt x="4918" y="837"/>
                  </a:lnTo>
                  <a:lnTo>
                    <a:pt x="4792" y="691"/>
                  </a:lnTo>
                  <a:lnTo>
                    <a:pt x="4688" y="753"/>
                  </a:lnTo>
                  <a:lnTo>
                    <a:pt x="4583" y="649"/>
                  </a:lnTo>
                  <a:lnTo>
                    <a:pt x="4332" y="565"/>
                  </a:lnTo>
                  <a:lnTo>
                    <a:pt x="4186" y="586"/>
                  </a:lnTo>
                  <a:lnTo>
                    <a:pt x="4207" y="523"/>
                  </a:lnTo>
                  <a:lnTo>
                    <a:pt x="4186" y="377"/>
                  </a:lnTo>
                  <a:lnTo>
                    <a:pt x="4102" y="377"/>
                  </a:lnTo>
                  <a:lnTo>
                    <a:pt x="4102" y="356"/>
                  </a:lnTo>
                  <a:lnTo>
                    <a:pt x="3997" y="314"/>
                  </a:lnTo>
                  <a:lnTo>
                    <a:pt x="3955" y="335"/>
                  </a:lnTo>
                  <a:lnTo>
                    <a:pt x="3872" y="335"/>
                  </a:lnTo>
                  <a:lnTo>
                    <a:pt x="3809" y="419"/>
                  </a:lnTo>
                  <a:lnTo>
                    <a:pt x="3495" y="230"/>
                  </a:lnTo>
                  <a:lnTo>
                    <a:pt x="3391" y="230"/>
                  </a:lnTo>
                  <a:lnTo>
                    <a:pt x="3286" y="335"/>
                  </a:lnTo>
                  <a:lnTo>
                    <a:pt x="3077" y="272"/>
                  </a:lnTo>
                  <a:lnTo>
                    <a:pt x="3035" y="168"/>
                  </a:lnTo>
                  <a:lnTo>
                    <a:pt x="2826" y="147"/>
                  </a:lnTo>
                  <a:lnTo>
                    <a:pt x="2533" y="272"/>
                  </a:lnTo>
                  <a:lnTo>
                    <a:pt x="2344" y="230"/>
                  </a:lnTo>
                  <a:lnTo>
                    <a:pt x="1926" y="168"/>
                  </a:lnTo>
                  <a:lnTo>
                    <a:pt x="1779" y="105"/>
                  </a:lnTo>
                  <a:lnTo>
                    <a:pt x="1758" y="42"/>
                  </a:lnTo>
                  <a:lnTo>
                    <a:pt x="1570" y="105"/>
                  </a:lnTo>
                  <a:lnTo>
                    <a:pt x="1403" y="147"/>
                  </a:lnTo>
                  <a:lnTo>
                    <a:pt x="1277" y="105"/>
                  </a:lnTo>
                  <a:lnTo>
                    <a:pt x="1173" y="105"/>
                  </a:lnTo>
                  <a:lnTo>
                    <a:pt x="1068" y="168"/>
                  </a:lnTo>
                  <a:lnTo>
                    <a:pt x="942" y="21"/>
                  </a:lnTo>
                  <a:lnTo>
                    <a:pt x="81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3058;p82">
              <a:extLst>
                <a:ext uri="{FF2B5EF4-FFF2-40B4-BE49-F238E27FC236}">
                  <a16:creationId xmlns:a16="http://schemas.microsoft.com/office/drawing/2014/main" id="{9D000F8D-26DE-1734-30E2-76C74C6D016F}"/>
                </a:ext>
              </a:extLst>
            </p:cNvPr>
            <p:cNvSpPr/>
            <p:nvPr/>
          </p:nvSpPr>
          <p:spPr>
            <a:xfrm>
              <a:off x="4036603" y="2865264"/>
              <a:ext cx="11967" cy="9064"/>
            </a:xfrm>
            <a:custGeom>
              <a:avLst/>
              <a:gdLst/>
              <a:ahLst/>
              <a:cxnLst/>
              <a:rect l="l" t="t" r="r" b="b"/>
              <a:pathLst>
                <a:path w="1005" h="797" extrusionOk="0">
                  <a:moveTo>
                    <a:pt x="189" y="1"/>
                  </a:moveTo>
                  <a:lnTo>
                    <a:pt x="84" y="64"/>
                  </a:lnTo>
                  <a:lnTo>
                    <a:pt x="0" y="64"/>
                  </a:lnTo>
                  <a:lnTo>
                    <a:pt x="0" y="106"/>
                  </a:lnTo>
                  <a:lnTo>
                    <a:pt x="42" y="106"/>
                  </a:lnTo>
                  <a:lnTo>
                    <a:pt x="105" y="189"/>
                  </a:lnTo>
                  <a:lnTo>
                    <a:pt x="189" y="189"/>
                  </a:lnTo>
                  <a:lnTo>
                    <a:pt x="251" y="294"/>
                  </a:lnTo>
                  <a:lnTo>
                    <a:pt x="209" y="378"/>
                  </a:lnTo>
                  <a:lnTo>
                    <a:pt x="481" y="503"/>
                  </a:lnTo>
                  <a:lnTo>
                    <a:pt x="502" y="629"/>
                  </a:lnTo>
                  <a:lnTo>
                    <a:pt x="670" y="712"/>
                  </a:lnTo>
                  <a:lnTo>
                    <a:pt x="795" y="712"/>
                  </a:lnTo>
                  <a:lnTo>
                    <a:pt x="984" y="796"/>
                  </a:lnTo>
                  <a:lnTo>
                    <a:pt x="1005" y="712"/>
                  </a:lnTo>
                  <a:lnTo>
                    <a:pt x="733" y="315"/>
                  </a:lnTo>
                  <a:lnTo>
                    <a:pt x="586" y="273"/>
                  </a:lnTo>
                  <a:lnTo>
                    <a:pt x="502" y="85"/>
                  </a:lnTo>
                  <a:lnTo>
                    <a:pt x="398" y="85"/>
                  </a:lnTo>
                  <a:lnTo>
                    <a:pt x="356" y="126"/>
                  </a:lnTo>
                  <a:lnTo>
                    <a:pt x="18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3059;p82">
              <a:extLst>
                <a:ext uri="{FF2B5EF4-FFF2-40B4-BE49-F238E27FC236}">
                  <a16:creationId xmlns:a16="http://schemas.microsoft.com/office/drawing/2014/main" id="{299E1DF9-F2FD-6E70-D79E-64A2394572D7}"/>
                </a:ext>
              </a:extLst>
            </p:cNvPr>
            <p:cNvSpPr/>
            <p:nvPr/>
          </p:nvSpPr>
          <p:spPr>
            <a:xfrm>
              <a:off x="4033614" y="2866458"/>
              <a:ext cx="140532" cy="108039"/>
            </a:xfrm>
            <a:custGeom>
              <a:avLst/>
              <a:gdLst/>
              <a:ahLst/>
              <a:cxnLst/>
              <a:rect l="l" t="t" r="r" b="b"/>
              <a:pathLst>
                <a:path w="11802" h="9500" extrusionOk="0">
                  <a:moveTo>
                    <a:pt x="502" y="1863"/>
                  </a:moveTo>
                  <a:lnTo>
                    <a:pt x="502" y="1884"/>
                  </a:lnTo>
                  <a:lnTo>
                    <a:pt x="506" y="1864"/>
                  </a:lnTo>
                  <a:lnTo>
                    <a:pt x="506" y="1864"/>
                  </a:lnTo>
                  <a:lnTo>
                    <a:pt x="502" y="1863"/>
                  </a:lnTo>
                  <a:close/>
                  <a:moveTo>
                    <a:pt x="251" y="1"/>
                  </a:moveTo>
                  <a:lnTo>
                    <a:pt x="209" y="63"/>
                  </a:lnTo>
                  <a:lnTo>
                    <a:pt x="147" y="210"/>
                  </a:lnTo>
                  <a:lnTo>
                    <a:pt x="0" y="210"/>
                  </a:lnTo>
                  <a:lnTo>
                    <a:pt x="0" y="273"/>
                  </a:lnTo>
                  <a:lnTo>
                    <a:pt x="42" y="398"/>
                  </a:lnTo>
                  <a:lnTo>
                    <a:pt x="105" y="607"/>
                  </a:lnTo>
                  <a:lnTo>
                    <a:pt x="105" y="712"/>
                  </a:lnTo>
                  <a:lnTo>
                    <a:pt x="105" y="858"/>
                  </a:lnTo>
                  <a:lnTo>
                    <a:pt x="230" y="900"/>
                  </a:lnTo>
                  <a:lnTo>
                    <a:pt x="251" y="942"/>
                  </a:lnTo>
                  <a:lnTo>
                    <a:pt x="188" y="1130"/>
                  </a:lnTo>
                  <a:lnTo>
                    <a:pt x="209" y="1277"/>
                  </a:lnTo>
                  <a:lnTo>
                    <a:pt x="188" y="1361"/>
                  </a:lnTo>
                  <a:lnTo>
                    <a:pt x="335" y="1423"/>
                  </a:lnTo>
                  <a:lnTo>
                    <a:pt x="460" y="1654"/>
                  </a:lnTo>
                  <a:lnTo>
                    <a:pt x="523" y="1779"/>
                  </a:lnTo>
                  <a:lnTo>
                    <a:pt x="506" y="1864"/>
                  </a:lnTo>
                  <a:lnTo>
                    <a:pt x="506" y="1864"/>
                  </a:lnTo>
                  <a:lnTo>
                    <a:pt x="607" y="1884"/>
                  </a:lnTo>
                  <a:lnTo>
                    <a:pt x="670" y="2009"/>
                  </a:lnTo>
                  <a:lnTo>
                    <a:pt x="649" y="2114"/>
                  </a:lnTo>
                  <a:lnTo>
                    <a:pt x="712" y="2260"/>
                  </a:lnTo>
                  <a:lnTo>
                    <a:pt x="816" y="2260"/>
                  </a:lnTo>
                  <a:lnTo>
                    <a:pt x="858" y="2365"/>
                  </a:lnTo>
                  <a:lnTo>
                    <a:pt x="921" y="2490"/>
                  </a:lnTo>
                  <a:lnTo>
                    <a:pt x="1025" y="2532"/>
                  </a:lnTo>
                  <a:lnTo>
                    <a:pt x="1088" y="2574"/>
                  </a:lnTo>
                  <a:lnTo>
                    <a:pt x="1297" y="2679"/>
                  </a:lnTo>
                  <a:lnTo>
                    <a:pt x="1381" y="2700"/>
                  </a:lnTo>
                  <a:lnTo>
                    <a:pt x="1507" y="2679"/>
                  </a:lnTo>
                  <a:lnTo>
                    <a:pt x="1590" y="2721"/>
                  </a:lnTo>
                  <a:lnTo>
                    <a:pt x="1653" y="2742"/>
                  </a:lnTo>
                  <a:lnTo>
                    <a:pt x="1590" y="2783"/>
                  </a:lnTo>
                  <a:lnTo>
                    <a:pt x="1486" y="2825"/>
                  </a:lnTo>
                  <a:lnTo>
                    <a:pt x="1402" y="2825"/>
                  </a:lnTo>
                  <a:lnTo>
                    <a:pt x="1444" y="2993"/>
                  </a:lnTo>
                  <a:lnTo>
                    <a:pt x="1486" y="3014"/>
                  </a:lnTo>
                  <a:lnTo>
                    <a:pt x="1486" y="3223"/>
                  </a:lnTo>
                  <a:lnTo>
                    <a:pt x="1402" y="3244"/>
                  </a:lnTo>
                  <a:lnTo>
                    <a:pt x="1339" y="3244"/>
                  </a:lnTo>
                  <a:lnTo>
                    <a:pt x="1297" y="3432"/>
                  </a:lnTo>
                  <a:lnTo>
                    <a:pt x="1256" y="3474"/>
                  </a:lnTo>
                  <a:lnTo>
                    <a:pt x="1256" y="3683"/>
                  </a:lnTo>
                  <a:lnTo>
                    <a:pt x="1235" y="3767"/>
                  </a:lnTo>
                  <a:lnTo>
                    <a:pt x="1256" y="3830"/>
                  </a:lnTo>
                  <a:lnTo>
                    <a:pt x="1193" y="3871"/>
                  </a:lnTo>
                  <a:lnTo>
                    <a:pt x="1193" y="3955"/>
                  </a:lnTo>
                  <a:lnTo>
                    <a:pt x="1276" y="3976"/>
                  </a:lnTo>
                  <a:lnTo>
                    <a:pt x="1360" y="4060"/>
                  </a:lnTo>
                  <a:lnTo>
                    <a:pt x="1465" y="4081"/>
                  </a:lnTo>
                  <a:lnTo>
                    <a:pt x="1486" y="4164"/>
                  </a:lnTo>
                  <a:lnTo>
                    <a:pt x="1611" y="4269"/>
                  </a:lnTo>
                  <a:lnTo>
                    <a:pt x="1569" y="4394"/>
                  </a:lnTo>
                  <a:lnTo>
                    <a:pt x="1590" y="4415"/>
                  </a:lnTo>
                  <a:lnTo>
                    <a:pt x="1590" y="4499"/>
                  </a:lnTo>
                  <a:lnTo>
                    <a:pt x="1695" y="4583"/>
                  </a:lnTo>
                  <a:lnTo>
                    <a:pt x="1758" y="4562"/>
                  </a:lnTo>
                  <a:lnTo>
                    <a:pt x="1862" y="4520"/>
                  </a:lnTo>
                  <a:lnTo>
                    <a:pt x="2302" y="4813"/>
                  </a:lnTo>
                  <a:lnTo>
                    <a:pt x="2344" y="4792"/>
                  </a:lnTo>
                  <a:lnTo>
                    <a:pt x="2427" y="4834"/>
                  </a:lnTo>
                  <a:lnTo>
                    <a:pt x="2532" y="5043"/>
                  </a:lnTo>
                  <a:lnTo>
                    <a:pt x="2636" y="5106"/>
                  </a:lnTo>
                  <a:lnTo>
                    <a:pt x="2762" y="5357"/>
                  </a:lnTo>
                  <a:lnTo>
                    <a:pt x="2636" y="5462"/>
                  </a:lnTo>
                  <a:lnTo>
                    <a:pt x="2636" y="5650"/>
                  </a:lnTo>
                  <a:lnTo>
                    <a:pt x="2657" y="5817"/>
                  </a:lnTo>
                  <a:lnTo>
                    <a:pt x="2846" y="5817"/>
                  </a:lnTo>
                  <a:lnTo>
                    <a:pt x="2909" y="6152"/>
                  </a:lnTo>
                  <a:lnTo>
                    <a:pt x="3013" y="6236"/>
                  </a:lnTo>
                  <a:lnTo>
                    <a:pt x="3118" y="6278"/>
                  </a:lnTo>
                  <a:lnTo>
                    <a:pt x="3160" y="6299"/>
                  </a:lnTo>
                  <a:lnTo>
                    <a:pt x="3222" y="6278"/>
                  </a:lnTo>
                  <a:lnTo>
                    <a:pt x="3222" y="6340"/>
                  </a:lnTo>
                  <a:lnTo>
                    <a:pt x="3285" y="6445"/>
                  </a:lnTo>
                  <a:lnTo>
                    <a:pt x="3369" y="6445"/>
                  </a:lnTo>
                  <a:lnTo>
                    <a:pt x="3432" y="6382"/>
                  </a:lnTo>
                  <a:lnTo>
                    <a:pt x="3453" y="6257"/>
                  </a:lnTo>
                  <a:lnTo>
                    <a:pt x="3348" y="6194"/>
                  </a:lnTo>
                  <a:lnTo>
                    <a:pt x="3494" y="6194"/>
                  </a:lnTo>
                  <a:lnTo>
                    <a:pt x="3536" y="6173"/>
                  </a:lnTo>
                  <a:lnTo>
                    <a:pt x="3494" y="6236"/>
                  </a:lnTo>
                  <a:lnTo>
                    <a:pt x="3494" y="6299"/>
                  </a:lnTo>
                  <a:lnTo>
                    <a:pt x="3641" y="6361"/>
                  </a:lnTo>
                  <a:lnTo>
                    <a:pt x="3683" y="6340"/>
                  </a:lnTo>
                  <a:lnTo>
                    <a:pt x="3745" y="6445"/>
                  </a:lnTo>
                  <a:lnTo>
                    <a:pt x="3787" y="6445"/>
                  </a:lnTo>
                  <a:lnTo>
                    <a:pt x="3976" y="6299"/>
                  </a:lnTo>
                  <a:lnTo>
                    <a:pt x="4017" y="6340"/>
                  </a:lnTo>
                  <a:lnTo>
                    <a:pt x="4164" y="6487"/>
                  </a:lnTo>
                  <a:lnTo>
                    <a:pt x="4164" y="6591"/>
                  </a:lnTo>
                  <a:lnTo>
                    <a:pt x="4373" y="6863"/>
                  </a:lnTo>
                  <a:lnTo>
                    <a:pt x="4394" y="7031"/>
                  </a:lnTo>
                  <a:lnTo>
                    <a:pt x="4436" y="7073"/>
                  </a:lnTo>
                  <a:lnTo>
                    <a:pt x="4541" y="7073"/>
                  </a:lnTo>
                  <a:lnTo>
                    <a:pt x="4603" y="7177"/>
                  </a:lnTo>
                  <a:lnTo>
                    <a:pt x="4541" y="7177"/>
                  </a:lnTo>
                  <a:lnTo>
                    <a:pt x="4520" y="7135"/>
                  </a:lnTo>
                  <a:lnTo>
                    <a:pt x="4499" y="7177"/>
                  </a:lnTo>
                  <a:lnTo>
                    <a:pt x="4603" y="7240"/>
                  </a:lnTo>
                  <a:lnTo>
                    <a:pt x="4645" y="7219"/>
                  </a:lnTo>
                  <a:lnTo>
                    <a:pt x="4687" y="7324"/>
                  </a:lnTo>
                  <a:lnTo>
                    <a:pt x="4833" y="7721"/>
                  </a:lnTo>
                  <a:lnTo>
                    <a:pt x="4959" y="7763"/>
                  </a:lnTo>
                  <a:lnTo>
                    <a:pt x="5168" y="7763"/>
                  </a:lnTo>
                  <a:lnTo>
                    <a:pt x="5315" y="7805"/>
                  </a:lnTo>
                  <a:lnTo>
                    <a:pt x="5377" y="7868"/>
                  </a:lnTo>
                  <a:lnTo>
                    <a:pt x="5566" y="7868"/>
                  </a:lnTo>
                  <a:lnTo>
                    <a:pt x="5587" y="7931"/>
                  </a:lnTo>
                  <a:lnTo>
                    <a:pt x="5691" y="7931"/>
                  </a:lnTo>
                  <a:lnTo>
                    <a:pt x="5733" y="7972"/>
                  </a:lnTo>
                  <a:lnTo>
                    <a:pt x="5649" y="8035"/>
                  </a:lnTo>
                  <a:lnTo>
                    <a:pt x="5796" y="8224"/>
                  </a:lnTo>
                  <a:lnTo>
                    <a:pt x="5963" y="8244"/>
                  </a:lnTo>
                  <a:lnTo>
                    <a:pt x="6047" y="8328"/>
                  </a:lnTo>
                  <a:lnTo>
                    <a:pt x="6152" y="8328"/>
                  </a:lnTo>
                  <a:lnTo>
                    <a:pt x="6319" y="8496"/>
                  </a:lnTo>
                  <a:lnTo>
                    <a:pt x="6403" y="8475"/>
                  </a:lnTo>
                  <a:lnTo>
                    <a:pt x="6528" y="8454"/>
                  </a:lnTo>
                  <a:lnTo>
                    <a:pt x="6717" y="8496"/>
                  </a:lnTo>
                  <a:lnTo>
                    <a:pt x="6947" y="8663"/>
                  </a:lnTo>
                  <a:lnTo>
                    <a:pt x="7135" y="8475"/>
                  </a:lnTo>
                  <a:lnTo>
                    <a:pt x="7407" y="8349"/>
                  </a:lnTo>
                  <a:lnTo>
                    <a:pt x="7407" y="8328"/>
                  </a:lnTo>
                  <a:lnTo>
                    <a:pt x="7533" y="8328"/>
                  </a:lnTo>
                  <a:lnTo>
                    <a:pt x="7679" y="8224"/>
                  </a:lnTo>
                  <a:lnTo>
                    <a:pt x="7784" y="8161"/>
                  </a:lnTo>
                  <a:lnTo>
                    <a:pt x="7993" y="8182"/>
                  </a:lnTo>
                  <a:lnTo>
                    <a:pt x="7993" y="8244"/>
                  </a:lnTo>
                  <a:lnTo>
                    <a:pt x="8056" y="8244"/>
                  </a:lnTo>
                  <a:lnTo>
                    <a:pt x="8056" y="8286"/>
                  </a:lnTo>
                  <a:lnTo>
                    <a:pt x="8160" y="8454"/>
                  </a:lnTo>
                  <a:lnTo>
                    <a:pt x="8244" y="8663"/>
                  </a:lnTo>
                  <a:lnTo>
                    <a:pt x="8349" y="8872"/>
                  </a:lnTo>
                  <a:lnTo>
                    <a:pt x="8349" y="9019"/>
                  </a:lnTo>
                  <a:lnTo>
                    <a:pt x="8411" y="9081"/>
                  </a:lnTo>
                  <a:lnTo>
                    <a:pt x="8453" y="9123"/>
                  </a:lnTo>
                  <a:lnTo>
                    <a:pt x="8872" y="9123"/>
                  </a:lnTo>
                  <a:lnTo>
                    <a:pt x="8976" y="9207"/>
                  </a:lnTo>
                  <a:lnTo>
                    <a:pt x="9102" y="9081"/>
                  </a:lnTo>
                  <a:lnTo>
                    <a:pt x="9144" y="9102"/>
                  </a:lnTo>
                  <a:lnTo>
                    <a:pt x="9311" y="9228"/>
                  </a:lnTo>
                  <a:lnTo>
                    <a:pt x="9625" y="9207"/>
                  </a:lnTo>
                  <a:lnTo>
                    <a:pt x="9813" y="9291"/>
                  </a:lnTo>
                  <a:lnTo>
                    <a:pt x="10064" y="9312"/>
                  </a:lnTo>
                  <a:lnTo>
                    <a:pt x="10169" y="9332"/>
                  </a:lnTo>
                  <a:lnTo>
                    <a:pt x="10232" y="9312"/>
                  </a:lnTo>
                  <a:lnTo>
                    <a:pt x="10295" y="9395"/>
                  </a:lnTo>
                  <a:lnTo>
                    <a:pt x="10315" y="9395"/>
                  </a:lnTo>
                  <a:lnTo>
                    <a:pt x="10357" y="9291"/>
                  </a:lnTo>
                  <a:lnTo>
                    <a:pt x="10441" y="9291"/>
                  </a:lnTo>
                  <a:lnTo>
                    <a:pt x="10483" y="9374"/>
                  </a:lnTo>
                  <a:lnTo>
                    <a:pt x="10608" y="9416"/>
                  </a:lnTo>
                  <a:lnTo>
                    <a:pt x="10818" y="9500"/>
                  </a:lnTo>
                  <a:lnTo>
                    <a:pt x="10901" y="9437"/>
                  </a:lnTo>
                  <a:lnTo>
                    <a:pt x="10922" y="9395"/>
                  </a:lnTo>
                  <a:lnTo>
                    <a:pt x="10964" y="9395"/>
                  </a:lnTo>
                  <a:lnTo>
                    <a:pt x="10964" y="9312"/>
                  </a:lnTo>
                  <a:lnTo>
                    <a:pt x="10985" y="9102"/>
                  </a:lnTo>
                  <a:lnTo>
                    <a:pt x="10922" y="8977"/>
                  </a:lnTo>
                  <a:lnTo>
                    <a:pt x="11027" y="8851"/>
                  </a:lnTo>
                  <a:lnTo>
                    <a:pt x="10985" y="8747"/>
                  </a:lnTo>
                  <a:lnTo>
                    <a:pt x="11069" y="8642"/>
                  </a:lnTo>
                  <a:lnTo>
                    <a:pt x="11215" y="8558"/>
                  </a:lnTo>
                  <a:lnTo>
                    <a:pt x="11299" y="8496"/>
                  </a:lnTo>
                  <a:lnTo>
                    <a:pt x="11550" y="8433"/>
                  </a:lnTo>
                  <a:lnTo>
                    <a:pt x="11717" y="8475"/>
                  </a:lnTo>
                  <a:lnTo>
                    <a:pt x="11801" y="8391"/>
                  </a:lnTo>
                  <a:lnTo>
                    <a:pt x="11759" y="8161"/>
                  </a:lnTo>
                  <a:lnTo>
                    <a:pt x="11634" y="8056"/>
                  </a:lnTo>
                  <a:lnTo>
                    <a:pt x="11487" y="8077"/>
                  </a:lnTo>
                  <a:lnTo>
                    <a:pt x="11445" y="7972"/>
                  </a:lnTo>
                  <a:lnTo>
                    <a:pt x="11445" y="7826"/>
                  </a:lnTo>
                  <a:lnTo>
                    <a:pt x="11403" y="7700"/>
                  </a:lnTo>
                  <a:lnTo>
                    <a:pt x="11403" y="7491"/>
                  </a:lnTo>
                  <a:lnTo>
                    <a:pt x="11236" y="7491"/>
                  </a:lnTo>
                  <a:lnTo>
                    <a:pt x="11215" y="7408"/>
                  </a:lnTo>
                  <a:lnTo>
                    <a:pt x="11111" y="7387"/>
                  </a:lnTo>
                  <a:lnTo>
                    <a:pt x="10922" y="7345"/>
                  </a:lnTo>
                  <a:lnTo>
                    <a:pt x="10880" y="7303"/>
                  </a:lnTo>
                  <a:lnTo>
                    <a:pt x="10755" y="7219"/>
                  </a:lnTo>
                  <a:lnTo>
                    <a:pt x="10587" y="7073"/>
                  </a:lnTo>
                  <a:lnTo>
                    <a:pt x="10504" y="6926"/>
                  </a:lnTo>
                  <a:lnTo>
                    <a:pt x="10232" y="6508"/>
                  </a:lnTo>
                  <a:lnTo>
                    <a:pt x="10650" y="5943"/>
                  </a:lnTo>
                  <a:lnTo>
                    <a:pt x="10692" y="5859"/>
                  </a:lnTo>
                  <a:lnTo>
                    <a:pt x="10650" y="5629"/>
                  </a:lnTo>
                  <a:lnTo>
                    <a:pt x="10650" y="5462"/>
                  </a:lnTo>
                  <a:lnTo>
                    <a:pt x="10567" y="5294"/>
                  </a:lnTo>
                  <a:lnTo>
                    <a:pt x="10064" y="5252"/>
                  </a:lnTo>
                  <a:lnTo>
                    <a:pt x="10043" y="5043"/>
                  </a:lnTo>
                  <a:lnTo>
                    <a:pt x="9981" y="4939"/>
                  </a:lnTo>
                  <a:lnTo>
                    <a:pt x="10023" y="4876"/>
                  </a:lnTo>
                  <a:lnTo>
                    <a:pt x="9939" y="4604"/>
                  </a:lnTo>
                  <a:lnTo>
                    <a:pt x="9771" y="4311"/>
                  </a:lnTo>
                  <a:lnTo>
                    <a:pt x="9834" y="4164"/>
                  </a:lnTo>
                  <a:lnTo>
                    <a:pt x="9981" y="3934"/>
                  </a:lnTo>
                  <a:lnTo>
                    <a:pt x="9939" y="3934"/>
                  </a:lnTo>
                  <a:lnTo>
                    <a:pt x="9751" y="3892"/>
                  </a:lnTo>
                  <a:lnTo>
                    <a:pt x="9751" y="3767"/>
                  </a:lnTo>
                  <a:lnTo>
                    <a:pt x="9730" y="3558"/>
                  </a:lnTo>
                  <a:lnTo>
                    <a:pt x="9667" y="3558"/>
                  </a:lnTo>
                  <a:lnTo>
                    <a:pt x="9813" y="3411"/>
                  </a:lnTo>
                  <a:lnTo>
                    <a:pt x="9709" y="3327"/>
                  </a:lnTo>
                  <a:lnTo>
                    <a:pt x="9646" y="3244"/>
                  </a:lnTo>
                  <a:lnTo>
                    <a:pt x="9771" y="3223"/>
                  </a:lnTo>
                  <a:lnTo>
                    <a:pt x="9918" y="3118"/>
                  </a:lnTo>
                  <a:lnTo>
                    <a:pt x="9918" y="3034"/>
                  </a:lnTo>
                  <a:lnTo>
                    <a:pt x="9939" y="3014"/>
                  </a:lnTo>
                  <a:lnTo>
                    <a:pt x="9855" y="2909"/>
                  </a:lnTo>
                  <a:lnTo>
                    <a:pt x="9918" y="2825"/>
                  </a:lnTo>
                  <a:lnTo>
                    <a:pt x="9918" y="2742"/>
                  </a:lnTo>
                  <a:lnTo>
                    <a:pt x="9918" y="2574"/>
                  </a:lnTo>
                  <a:lnTo>
                    <a:pt x="9855" y="2470"/>
                  </a:lnTo>
                  <a:lnTo>
                    <a:pt x="9855" y="2386"/>
                  </a:lnTo>
                  <a:lnTo>
                    <a:pt x="9813" y="2260"/>
                  </a:lnTo>
                  <a:lnTo>
                    <a:pt x="9855" y="2156"/>
                  </a:lnTo>
                  <a:lnTo>
                    <a:pt x="9751" y="1988"/>
                  </a:lnTo>
                  <a:lnTo>
                    <a:pt x="9625" y="1946"/>
                  </a:lnTo>
                  <a:lnTo>
                    <a:pt x="9353" y="1905"/>
                  </a:lnTo>
                  <a:lnTo>
                    <a:pt x="9123" y="1591"/>
                  </a:lnTo>
                  <a:lnTo>
                    <a:pt x="8914" y="1549"/>
                  </a:lnTo>
                  <a:lnTo>
                    <a:pt x="8788" y="1570"/>
                  </a:lnTo>
                  <a:lnTo>
                    <a:pt x="8725" y="1528"/>
                  </a:lnTo>
                  <a:lnTo>
                    <a:pt x="8704" y="1361"/>
                  </a:lnTo>
                  <a:lnTo>
                    <a:pt x="8579" y="1340"/>
                  </a:lnTo>
                  <a:lnTo>
                    <a:pt x="8349" y="1235"/>
                  </a:lnTo>
                  <a:lnTo>
                    <a:pt x="8265" y="1319"/>
                  </a:lnTo>
                  <a:lnTo>
                    <a:pt x="8160" y="1319"/>
                  </a:lnTo>
                  <a:lnTo>
                    <a:pt x="7826" y="1109"/>
                  </a:lnTo>
                  <a:lnTo>
                    <a:pt x="7658" y="1047"/>
                  </a:lnTo>
                  <a:lnTo>
                    <a:pt x="7449" y="858"/>
                  </a:lnTo>
                  <a:lnTo>
                    <a:pt x="7323" y="900"/>
                  </a:lnTo>
                  <a:lnTo>
                    <a:pt x="7198" y="837"/>
                  </a:lnTo>
                  <a:lnTo>
                    <a:pt x="7093" y="858"/>
                  </a:lnTo>
                  <a:lnTo>
                    <a:pt x="7030" y="1005"/>
                  </a:lnTo>
                  <a:lnTo>
                    <a:pt x="6821" y="942"/>
                  </a:lnTo>
                  <a:lnTo>
                    <a:pt x="6591" y="1005"/>
                  </a:lnTo>
                  <a:lnTo>
                    <a:pt x="6361" y="1214"/>
                  </a:lnTo>
                  <a:lnTo>
                    <a:pt x="6256" y="1214"/>
                  </a:lnTo>
                  <a:lnTo>
                    <a:pt x="6173" y="1319"/>
                  </a:lnTo>
                  <a:lnTo>
                    <a:pt x="6110" y="1465"/>
                  </a:lnTo>
                  <a:lnTo>
                    <a:pt x="5838" y="1465"/>
                  </a:lnTo>
                  <a:lnTo>
                    <a:pt x="5733" y="1549"/>
                  </a:lnTo>
                  <a:lnTo>
                    <a:pt x="5775" y="1695"/>
                  </a:lnTo>
                  <a:lnTo>
                    <a:pt x="5859" y="1842"/>
                  </a:lnTo>
                  <a:lnTo>
                    <a:pt x="5838" y="1967"/>
                  </a:lnTo>
                  <a:lnTo>
                    <a:pt x="5691" y="1967"/>
                  </a:lnTo>
                  <a:lnTo>
                    <a:pt x="5357" y="1905"/>
                  </a:lnTo>
                  <a:lnTo>
                    <a:pt x="5064" y="1967"/>
                  </a:lnTo>
                  <a:lnTo>
                    <a:pt x="4708" y="2072"/>
                  </a:lnTo>
                  <a:lnTo>
                    <a:pt x="4520" y="2072"/>
                  </a:lnTo>
                  <a:lnTo>
                    <a:pt x="4185" y="1967"/>
                  </a:lnTo>
                  <a:lnTo>
                    <a:pt x="4059" y="1967"/>
                  </a:lnTo>
                  <a:lnTo>
                    <a:pt x="3766" y="1842"/>
                  </a:lnTo>
                  <a:lnTo>
                    <a:pt x="3662" y="1737"/>
                  </a:lnTo>
                  <a:lnTo>
                    <a:pt x="3641" y="1591"/>
                  </a:lnTo>
                  <a:lnTo>
                    <a:pt x="3557" y="1591"/>
                  </a:lnTo>
                  <a:lnTo>
                    <a:pt x="3432" y="1528"/>
                  </a:lnTo>
                  <a:lnTo>
                    <a:pt x="3264" y="1570"/>
                  </a:lnTo>
                  <a:lnTo>
                    <a:pt x="3181" y="1528"/>
                  </a:lnTo>
                  <a:lnTo>
                    <a:pt x="3055" y="1528"/>
                  </a:lnTo>
                  <a:lnTo>
                    <a:pt x="2929" y="1423"/>
                  </a:lnTo>
                  <a:lnTo>
                    <a:pt x="2846" y="1381"/>
                  </a:lnTo>
                  <a:lnTo>
                    <a:pt x="2804" y="1340"/>
                  </a:lnTo>
                  <a:lnTo>
                    <a:pt x="2825" y="1214"/>
                  </a:lnTo>
                  <a:lnTo>
                    <a:pt x="2825" y="1068"/>
                  </a:lnTo>
                  <a:lnTo>
                    <a:pt x="2741" y="942"/>
                  </a:lnTo>
                  <a:lnTo>
                    <a:pt x="2741" y="921"/>
                  </a:lnTo>
                  <a:lnTo>
                    <a:pt x="2699" y="942"/>
                  </a:lnTo>
                  <a:lnTo>
                    <a:pt x="2595" y="921"/>
                  </a:lnTo>
                  <a:lnTo>
                    <a:pt x="2553" y="858"/>
                  </a:lnTo>
                  <a:lnTo>
                    <a:pt x="2448" y="817"/>
                  </a:lnTo>
                  <a:lnTo>
                    <a:pt x="2281" y="607"/>
                  </a:lnTo>
                  <a:lnTo>
                    <a:pt x="2448" y="482"/>
                  </a:lnTo>
                  <a:lnTo>
                    <a:pt x="2323" y="398"/>
                  </a:lnTo>
                  <a:lnTo>
                    <a:pt x="2302" y="335"/>
                  </a:lnTo>
                  <a:lnTo>
                    <a:pt x="2344" y="293"/>
                  </a:lnTo>
                  <a:lnTo>
                    <a:pt x="2281" y="210"/>
                  </a:lnTo>
                  <a:lnTo>
                    <a:pt x="2218" y="105"/>
                  </a:lnTo>
                  <a:lnTo>
                    <a:pt x="2176" y="105"/>
                  </a:lnTo>
                  <a:lnTo>
                    <a:pt x="2176" y="84"/>
                  </a:lnTo>
                  <a:lnTo>
                    <a:pt x="2113" y="84"/>
                  </a:lnTo>
                  <a:lnTo>
                    <a:pt x="1988" y="168"/>
                  </a:lnTo>
                  <a:lnTo>
                    <a:pt x="1904" y="168"/>
                  </a:lnTo>
                  <a:lnTo>
                    <a:pt x="1862" y="273"/>
                  </a:lnTo>
                  <a:lnTo>
                    <a:pt x="1779" y="293"/>
                  </a:lnTo>
                  <a:lnTo>
                    <a:pt x="1674" y="419"/>
                  </a:lnTo>
                  <a:lnTo>
                    <a:pt x="1611" y="440"/>
                  </a:lnTo>
                  <a:lnTo>
                    <a:pt x="1569" y="503"/>
                  </a:lnTo>
                  <a:lnTo>
                    <a:pt x="1569" y="545"/>
                  </a:lnTo>
                  <a:lnTo>
                    <a:pt x="1465" y="607"/>
                  </a:lnTo>
                  <a:lnTo>
                    <a:pt x="1381" y="586"/>
                  </a:lnTo>
                  <a:lnTo>
                    <a:pt x="1256" y="607"/>
                  </a:lnTo>
                  <a:lnTo>
                    <a:pt x="1235" y="691"/>
                  </a:lnTo>
                  <a:lnTo>
                    <a:pt x="1046" y="607"/>
                  </a:lnTo>
                  <a:lnTo>
                    <a:pt x="921" y="607"/>
                  </a:lnTo>
                  <a:lnTo>
                    <a:pt x="753" y="524"/>
                  </a:lnTo>
                  <a:lnTo>
                    <a:pt x="732" y="398"/>
                  </a:lnTo>
                  <a:lnTo>
                    <a:pt x="460" y="273"/>
                  </a:lnTo>
                  <a:lnTo>
                    <a:pt x="502" y="189"/>
                  </a:lnTo>
                  <a:lnTo>
                    <a:pt x="440" y="84"/>
                  </a:lnTo>
                  <a:lnTo>
                    <a:pt x="356" y="84"/>
                  </a:lnTo>
                  <a:lnTo>
                    <a:pt x="29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3060;p82">
              <a:extLst>
                <a:ext uri="{FF2B5EF4-FFF2-40B4-BE49-F238E27FC236}">
                  <a16:creationId xmlns:a16="http://schemas.microsoft.com/office/drawing/2014/main" id="{92EEF566-C418-AA71-F54A-92ED1E30C526}"/>
                </a:ext>
              </a:extLst>
            </p:cNvPr>
            <p:cNvSpPr/>
            <p:nvPr/>
          </p:nvSpPr>
          <p:spPr>
            <a:xfrm>
              <a:off x="4026636" y="2853369"/>
              <a:ext cx="24672" cy="20004"/>
            </a:xfrm>
            <a:custGeom>
              <a:avLst/>
              <a:gdLst/>
              <a:ahLst/>
              <a:cxnLst/>
              <a:rect l="l" t="t" r="r" b="b"/>
              <a:pathLst>
                <a:path w="2072" h="1759" extrusionOk="0">
                  <a:moveTo>
                    <a:pt x="419" y="1"/>
                  </a:moveTo>
                  <a:lnTo>
                    <a:pt x="168" y="64"/>
                  </a:lnTo>
                  <a:lnTo>
                    <a:pt x="0" y="105"/>
                  </a:lnTo>
                  <a:lnTo>
                    <a:pt x="84" y="210"/>
                  </a:lnTo>
                  <a:lnTo>
                    <a:pt x="84" y="294"/>
                  </a:lnTo>
                  <a:lnTo>
                    <a:pt x="189" y="315"/>
                  </a:lnTo>
                  <a:lnTo>
                    <a:pt x="272" y="419"/>
                  </a:lnTo>
                  <a:lnTo>
                    <a:pt x="209" y="608"/>
                  </a:lnTo>
                  <a:lnTo>
                    <a:pt x="251" y="838"/>
                  </a:lnTo>
                  <a:lnTo>
                    <a:pt x="398" y="942"/>
                  </a:lnTo>
                  <a:lnTo>
                    <a:pt x="691" y="942"/>
                  </a:lnTo>
                  <a:lnTo>
                    <a:pt x="795" y="1026"/>
                  </a:lnTo>
                  <a:lnTo>
                    <a:pt x="837" y="1110"/>
                  </a:lnTo>
                  <a:lnTo>
                    <a:pt x="921" y="1110"/>
                  </a:lnTo>
                  <a:lnTo>
                    <a:pt x="1026" y="1047"/>
                  </a:lnTo>
                  <a:lnTo>
                    <a:pt x="1193" y="1172"/>
                  </a:lnTo>
                  <a:lnTo>
                    <a:pt x="1235" y="1131"/>
                  </a:lnTo>
                  <a:lnTo>
                    <a:pt x="1339" y="1131"/>
                  </a:lnTo>
                  <a:lnTo>
                    <a:pt x="1423" y="1319"/>
                  </a:lnTo>
                  <a:lnTo>
                    <a:pt x="1570" y="1361"/>
                  </a:lnTo>
                  <a:lnTo>
                    <a:pt x="1842" y="1758"/>
                  </a:lnTo>
                  <a:lnTo>
                    <a:pt x="1967" y="1737"/>
                  </a:lnTo>
                  <a:lnTo>
                    <a:pt x="1967" y="1591"/>
                  </a:lnTo>
                  <a:lnTo>
                    <a:pt x="1988" y="1549"/>
                  </a:lnTo>
                  <a:lnTo>
                    <a:pt x="1925" y="1382"/>
                  </a:lnTo>
                  <a:lnTo>
                    <a:pt x="2072" y="1361"/>
                  </a:lnTo>
                  <a:lnTo>
                    <a:pt x="1946" y="1235"/>
                  </a:lnTo>
                  <a:lnTo>
                    <a:pt x="1758" y="1235"/>
                  </a:lnTo>
                  <a:lnTo>
                    <a:pt x="1507" y="1110"/>
                  </a:lnTo>
                  <a:lnTo>
                    <a:pt x="1423" y="921"/>
                  </a:lnTo>
                  <a:lnTo>
                    <a:pt x="1507" y="838"/>
                  </a:lnTo>
                  <a:lnTo>
                    <a:pt x="1507" y="712"/>
                  </a:lnTo>
                  <a:lnTo>
                    <a:pt x="1256" y="524"/>
                  </a:lnTo>
                  <a:lnTo>
                    <a:pt x="1256" y="419"/>
                  </a:lnTo>
                  <a:lnTo>
                    <a:pt x="1298" y="294"/>
                  </a:lnTo>
                  <a:lnTo>
                    <a:pt x="1193" y="168"/>
                  </a:lnTo>
                  <a:lnTo>
                    <a:pt x="984" y="126"/>
                  </a:lnTo>
                  <a:lnTo>
                    <a:pt x="83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3061;p82">
              <a:extLst>
                <a:ext uri="{FF2B5EF4-FFF2-40B4-BE49-F238E27FC236}">
                  <a16:creationId xmlns:a16="http://schemas.microsoft.com/office/drawing/2014/main" id="{9845D453-304C-8983-70D2-A59A2E6CF7E4}"/>
                </a:ext>
              </a:extLst>
            </p:cNvPr>
            <p:cNvSpPr/>
            <p:nvPr/>
          </p:nvSpPr>
          <p:spPr>
            <a:xfrm>
              <a:off x="3915766" y="2848615"/>
              <a:ext cx="124088" cy="48788"/>
            </a:xfrm>
            <a:custGeom>
              <a:avLst/>
              <a:gdLst/>
              <a:ahLst/>
              <a:cxnLst/>
              <a:rect l="l" t="t" r="r" b="b"/>
              <a:pathLst>
                <a:path w="10421" h="4290" extrusionOk="0">
                  <a:moveTo>
                    <a:pt x="4708" y="0"/>
                  </a:moveTo>
                  <a:lnTo>
                    <a:pt x="4562" y="63"/>
                  </a:lnTo>
                  <a:lnTo>
                    <a:pt x="4373" y="63"/>
                  </a:lnTo>
                  <a:lnTo>
                    <a:pt x="4290" y="21"/>
                  </a:lnTo>
                  <a:lnTo>
                    <a:pt x="4185" y="63"/>
                  </a:lnTo>
                  <a:lnTo>
                    <a:pt x="3913" y="63"/>
                  </a:lnTo>
                  <a:lnTo>
                    <a:pt x="3766" y="84"/>
                  </a:lnTo>
                  <a:lnTo>
                    <a:pt x="3494" y="189"/>
                  </a:lnTo>
                  <a:lnTo>
                    <a:pt x="3390" y="210"/>
                  </a:lnTo>
                  <a:lnTo>
                    <a:pt x="3181" y="230"/>
                  </a:lnTo>
                  <a:lnTo>
                    <a:pt x="3097" y="335"/>
                  </a:lnTo>
                  <a:lnTo>
                    <a:pt x="2992" y="377"/>
                  </a:lnTo>
                  <a:lnTo>
                    <a:pt x="2909" y="440"/>
                  </a:lnTo>
                  <a:lnTo>
                    <a:pt x="2867" y="502"/>
                  </a:lnTo>
                  <a:lnTo>
                    <a:pt x="2804" y="628"/>
                  </a:lnTo>
                  <a:lnTo>
                    <a:pt x="2762" y="649"/>
                  </a:lnTo>
                  <a:lnTo>
                    <a:pt x="2762" y="733"/>
                  </a:lnTo>
                  <a:lnTo>
                    <a:pt x="2553" y="733"/>
                  </a:lnTo>
                  <a:lnTo>
                    <a:pt x="2239" y="628"/>
                  </a:lnTo>
                  <a:lnTo>
                    <a:pt x="2155" y="628"/>
                  </a:lnTo>
                  <a:lnTo>
                    <a:pt x="2072" y="691"/>
                  </a:lnTo>
                  <a:lnTo>
                    <a:pt x="1946" y="649"/>
                  </a:lnTo>
                  <a:lnTo>
                    <a:pt x="1779" y="691"/>
                  </a:lnTo>
                  <a:lnTo>
                    <a:pt x="1674" y="649"/>
                  </a:lnTo>
                  <a:lnTo>
                    <a:pt x="1549" y="712"/>
                  </a:lnTo>
                  <a:lnTo>
                    <a:pt x="1528" y="795"/>
                  </a:lnTo>
                  <a:lnTo>
                    <a:pt x="1632" y="942"/>
                  </a:lnTo>
                  <a:lnTo>
                    <a:pt x="1779" y="963"/>
                  </a:lnTo>
                  <a:lnTo>
                    <a:pt x="1925" y="963"/>
                  </a:lnTo>
                  <a:lnTo>
                    <a:pt x="1883" y="1046"/>
                  </a:lnTo>
                  <a:lnTo>
                    <a:pt x="1653" y="1046"/>
                  </a:lnTo>
                  <a:lnTo>
                    <a:pt x="1444" y="1109"/>
                  </a:lnTo>
                  <a:lnTo>
                    <a:pt x="1402" y="1214"/>
                  </a:lnTo>
                  <a:lnTo>
                    <a:pt x="1423" y="1256"/>
                  </a:lnTo>
                  <a:lnTo>
                    <a:pt x="1528" y="1235"/>
                  </a:lnTo>
                  <a:lnTo>
                    <a:pt x="1570" y="1277"/>
                  </a:lnTo>
                  <a:lnTo>
                    <a:pt x="1507" y="1318"/>
                  </a:lnTo>
                  <a:lnTo>
                    <a:pt x="1214" y="1339"/>
                  </a:lnTo>
                  <a:lnTo>
                    <a:pt x="1109" y="1256"/>
                  </a:lnTo>
                  <a:lnTo>
                    <a:pt x="984" y="1339"/>
                  </a:lnTo>
                  <a:lnTo>
                    <a:pt x="900" y="1235"/>
                  </a:lnTo>
                  <a:lnTo>
                    <a:pt x="837" y="1235"/>
                  </a:lnTo>
                  <a:lnTo>
                    <a:pt x="733" y="1339"/>
                  </a:lnTo>
                  <a:lnTo>
                    <a:pt x="628" y="1339"/>
                  </a:lnTo>
                  <a:lnTo>
                    <a:pt x="502" y="1235"/>
                  </a:lnTo>
                  <a:lnTo>
                    <a:pt x="377" y="1235"/>
                  </a:lnTo>
                  <a:lnTo>
                    <a:pt x="105" y="1444"/>
                  </a:lnTo>
                  <a:lnTo>
                    <a:pt x="63" y="1549"/>
                  </a:lnTo>
                  <a:lnTo>
                    <a:pt x="0" y="1653"/>
                  </a:lnTo>
                  <a:lnTo>
                    <a:pt x="63" y="1695"/>
                  </a:lnTo>
                  <a:lnTo>
                    <a:pt x="63" y="1842"/>
                  </a:lnTo>
                  <a:lnTo>
                    <a:pt x="0" y="1883"/>
                  </a:lnTo>
                  <a:lnTo>
                    <a:pt x="63" y="1946"/>
                  </a:lnTo>
                  <a:lnTo>
                    <a:pt x="209" y="1883"/>
                  </a:lnTo>
                  <a:lnTo>
                    <a:pt x="251" y="1904"/>
                  </a:lnTo>
                  <a:lnTo>
                    <a:pt x="377" y="1883"/>
                  </a:lnTo>
                  <a:lnTo>
                    <a:pt x="502" y="1883"/>
                  </a:lnTo>
                  <a:lnTo>
                    <a:pt x="377" y="2009"/>
                  </a:lnTo>
                  <a:lnTo>
                    <a:pt x="398" y="2093"/>
                  </a:lnTo>
                  <a:lnTo>
                    <a:pt x="461" y="2197"/>
                  </a:lnTo>
                  <a:lnTo>
                    <a:pt x="461" y="2281"/>
                  </a:lnTo>
                  <a:lnTo>
                    <a:pt x="419" y="2302"/>
                  </a:lnTo>
                  <a:lnTo>
                    <a:pt x="481" y="2323"/>
                  </a:lnTo>
                  <a:lnTo>
                    <a:pt x="586" y="2281"/>
                  </a:lnTo>
                  <a:lnTo>
                    <a:pt x="586" y="2323"/>
                  </a:lnTo>
                  <a:lnTo>
                    <a:pt x="502" y="2406"/>
                  </a:lnTo>
                  <a:lnTo>
                    <a:pt x="377" y="2490"/>
                  </a:lnTo>
                  <a:lnTo>
                    <a:pt x="419" y="2532"/>
                  </a:lnTo>
                  <a:lnTo>
                    <a:pt x="502" y="2532"/>
                  </a:lnTo>
                  <a:lnTo>
                    <a:pt x="419" y="2595"/>
                  </a:lnTo>
                  <a:lnTo>
                    <a:pt x="377" y="2699"/>
                  </a:lnTo>
                  <a:lnTo>
                    <a:pt x="293" y="2699"/>
                  </a:lnTo>
                  <a:lnTo>
                    <a:pt x="251" y="2532"/>
                  </a:lnTo>
                  <a:lnTo>
                    <a:pt x="189" y="2511"/>
                  </a:lnTo>
                  <a:lnTo>
                    <a:pt x="189" y="2616"/>
                  </a:lnTo>
                  <a:lnTo>
                    <a:pt x="209" y="2720"/>
                  </a:lnTo>
                  <a:lnTo>
                    <a:pt x="168" y="2783"/>
                  </a:lnTo>
                  <a:lnTo>
                    <a:pt x="189" y="2846"/>
                  </a:lnTo>
                  <a:lnTo>
                    <a:pt x="293" y="2930"/>
                  </a:lnTo>
                  <a:lnTo>
                    <a:pt x="293" y="2888"/>
                  </a:lnTo>
                  <a:lnTo>
                    <a:pt x="419" y="2950"/>
                  </a:lnTo>
                  <a:lnTo>
                    <a:pt x="502" y="2950"/>
                  </a:lnTo>
                  <a:lnTo>
                    <a:pt x="628" y="3034"/>
                  </a:lnTo>
                  <a:lnTo>
                    <a:pt x="670" y="3160"/>
                  </a:lnTo>
                  <a:lnTo>
                    <a:pt x="586" y="3243"/>
                  </a:lnTo>
                  <a:lnTo>
                    <a:pt x="670" y="3327"/>
                  </a:lnTo>
                  <a:lnTo>
                    <a:pt x="670" y="3411"/>
                  </a:lnTo>
                  <a:lnTo>
                    <a:pt x="733" y="3411"/>
                  </a:lnTo>
                  <a:lnTo>
                    <a:pt x="879" y="3536"/>
                  </a:lnTo>
                  <a:lnTo>
                    <a:pt x="816" y="3641"/>
                  </a:lnTo>
                  <a:lnTo>
                    <a:pt x="733" y="3620"/>
                  </a:lnTo>
                  <a:lnTo>
                    <a:pt x="712" y="3662"/>
                  </a:lnTo>
                  <a:lnTo>
                    <a:pt x="795" y="3683"/>
                  </a:lnTo>
                  <a:lnTo>
                    <a:pt x="942" y="3662"/>
                  </a:lnTo>
                  <a:lnTo>
                    <a:pt x="1214" y="3662"/>
                  </a:lnTo>
                  <a:lnTo>
                    <a:pt x="1193" y="3725"/>
                  </a:lnTo>
                  <a:lnTo>
                    <a:pt x="1130" y="3767"/>
                  </a:lnTo>
                  <a:lnTo>
                    <a:pt x="1005" y="3829"/>
                  </a:lnTo>
                  <a:lnTo>
                    <a:pt x="816" y="3829"/>
                  </a:lnTo>
                  <a:lnTo>
                    <a:pt x="774" y="3871"/>
                  </a:lnTo>
                  <a:lnTo>
                    <a:pt x="837" y="3892"/>
                  </a:lnTo>
                  <a:lnTo>
                    <a:pt x="942" y="3871"/>
                  </a:lnTo>
                  <a:lnTo>
                    <a:pt x="1088" y="3871"/>
                  </a:lnTo>
                  <a:lnTo>
                    <a:pt x="1130" y="3829"/>
                  </a:lnTo>
                  <a:lnTo>
                    <a:pt x="1130" y="3934"/>
                  </a:lnTo>
                  <a:lnTo>
                    <a:pt x="1151" y="3955"/>
                  </a:lnTo>
                  <a:lnTo>
                    <a:pt x="1235" y="3871"/>
                  </a:lnTo>
                  <a:lnTo>
                    <a:pt x="1318" y="3767"/>
                  </a:lnTo>
                  <a:lnTo>
                    <a:pt x="1402" y="3767"/>
                  </a:lnTo>
                  <a:lnTo>
                    <a:pt x="1444" y="3829"/>
                  </a:lnTo>
                  <a:lnTo>
                    <a:pt x="1528" y="3829"/>
                  </a:lnTo>
                  <a:lnTo>
                    <a:pt x="1632" y="3892"/>
                  </a:lnTo>
                  <a:lnTo>
                    <a:pt x="1674" y="3829"/>
                  </a:lnTo>
                  <a:lnTo>
                    <a:pt x="1758" y="3850"/>
                  </a:lnTo>
                  <a:lnTo>
                    <a:pt x="1758" y="3892"/>
                  </a:lnTo>
                  <a:lnTo>
                    <a:pt x="1716" y="3934"/>
                  </a:lnTo>
                  <a:lnTo>
                    <a:pt x="1758" y="3997"/>
                  </a:lnTo>
                  <a:lnTo>
                    <a:pt x="1779" y="4080"/>
                  </a:lnTo>
                  <a:lnTo>
                    <a:pt x="1883" y="4185"/>
                  </a:lnTo>
                  <a:lnTo>
                    <a:pt x="1946" y="4164"/>
                  </a:lnTo>
                  <a:lnTo>
                    <a:pt x="2072" y="4206"/>
                  </a:lnTo>
                  <a:lnTo>
                    <a:pt x="2197" y="4185"/>
                  </a:lnTo>
                  <a:lnTo>
                    <a:pt x="2281" y="4143"/>
                  </a:lnTo>
                  <a:lnTo>
                    <a:pt x="2386" y="4143"/>
                  </a:lnTo>
                  <a:lnTo>
                    <a:pt x="2469" y="4080"/>
                  </a:lnTo>
                  <a:lnTo>
                    <a:pt x="2574" y="4143"/>
                  </a:lnTo>
                  <a:lnTo>
                    <a:pt x="2616" y="4080"/>
                  </a:lnTo>
                  <a:lnTo>
                    <a:pt x="2616" y="3955"/>
                  </a:lnTo>
                  <a:lnTo>
                    <a:pt x="2658" y="3871"/>
                  </a:lnTo>
                  <a:lnTo>
                    <a:pt x="2616" y="3767"/>
                  </a:lnTo>
                  <a:lnTo>
                    <a:pt x="2867" y="3746"/>
                  </a:lnTo>
                  <a:lnTo>
                    <a:pt x="3076" y="3746"/>
                  </a:lnTo>
                  <a:lnTo>
                    <a:pt x="3348" y="3892"/>
                  </a:lnTo>
                  <a:lnTo>
                    <a:pt x="3453" y="3892"/>
                  </a:lnTo>
                  <a:lnTo>
                    <a:pt x="3641" y="4143"/>
                  </a:lnTo>
                  <a:lnTo>
                    <a:pt x="3808" y="4248"/>
                  </a:lnTo>
                  <a:lnTo>
                    <a:pt x="4331" y="4185"/>
                  </a:lnTo>
                  <a:lnTo>
                    <a:pt x="4478" y="4101"/>
                  </a:lnTo>
                  <a:lnTo>
                    <a:pt x="4541" y="4101"/>
                  </a:lnTo>
                  <a:lnTo>
                    <a:pt x="4562" y="4143"/>
                  </a:lnTo>
                  <a:lnTo>
                    <a:pt x="4603" y="4080"/>
                  </a:lnTo>
                  <a:lnTo>
                    <a:pt x="4645" y="3976"/>
                  </a:lnTo>
                  <a:lnTo>
                    <a:pt x="4896" y="3725"/>
                  </a:lnTo>
                  <a:lnTo>
                    <a:pt x="4959" y="3683"/>
                  </a:lnTo>
                  <a:lnTo>
                    <a:pt x="5189" y="3767"/>
                  </a:lnTo>
                  <a:lnTo>
                    <a:pt x="5336" y="3850"/>
                  </a:lnTo>
                  <a:lnTo>
                    <a:pt x="5524" y="3787"/>
                  </a:lnTo>
                  <a:lnTo>
                    <a:pt x="5524" y="3746"/>
                  </a:lnTo>
                  <a:lnTo>
                    <a:pt x="5650" y="3662"/>
                  </a:lnTo>
                  <a:lnTo>
                    <a:pt x="5754" y="3683"/>
                  </a:lnTo>
                  <a:lnTo>
                    <a:pt x="5754" y="3767"/>
                  </a:lnTo>
                  <a:lnTo>
                    <a:pt x="5691" y="3934"/>
                  </a:lnTo>
                  <a:lnTo>
                    <a:pt x="5545" y="3997"/>
                  </a:lnTo>
                  <a:lnTo>
                    <a:pt x="5587" y="4059"/>
                  </a:lnTo>
                  <a:lnTo>
                    <a:pt x="5691" y="4185"/>
                  </a:lnTo>
                  <a:lnTo>
                    <a:pt x="5650" y="4269"/>
                  </a:lnTo>
                  <a:lnTo>
                    <a:pt x="5754" y="4290"/>
                  </a:lnTo>
                  <a:lnTo>
                    <a:pt x="5901" y="4269"/>
                  </a:lnTo>
                  <a:lnTo>
                    <a:pt x="6005" y="4206"/>
                  </a:lnTo>
                  <a:lnTo>
                    <a:pt x="5963" y="4080"/>
                  </a:lnTo>
                  <a:lnTo>
                    <a:pt x="6047" y="4059"/>
                  </a:lnTo>
                  <a:lnTo>
                    <a:pt x="6047" y="3829"/>
                  </a:lnTo>
                  <a:lnTo>
                    <a:pt x="6110" y="3746"/>
                  </a:lnTo>
                  <a:lnTo>
                    <a:pt x="6256" y="3787"/>
                  </a:lnTo>
                  <a:lnTo>
                    <a:pt x="6361" y="3829"/>
                  </a:lnTo>
                  <a:lnTo>
                    <a:pt x="6654" y="3683"/>
                  </a:lnTo>
                  <a:lnTo>
                    <a:pt x="6696" y="3683"/>
                  </a:lnTo>
                  <a:lnTo>
                    <a:pt x="6780" y="3641"/>
                  </a:lnTo>
                  <a:lnTo>
                    <a:pt x="7093" y="3620"/>
                  </a:lnTo>
                  <a:lnTo>
                    <a:pt x="7198" y="3641"/>
                  </a:lnTo>
                  <a:lnTo>
                    <a:pt x="7261" y="3683"/>
                  </a:lnTo>
                  <a:lnTo>
                    <a:pt x="7428" y="3746"/>
                  </a:lnTo>
                  <a:lnTo>
                    <a:pt x="7700" y="3746"/>
                  </a:lnTo>
                  <a:lnTo>
                    <a:pt x="7721" y="3683"/>
                  </a:lnTo>
                  <a:lnTo>
                    <a:pt x="7888" y="3641"/>
                  </a:lnTo>
                  <a:lnTo>
                    <a:pt x="7951" y="3557"/>
                  </a:lnTo>
                  <a:lnTo>
                    <a:pt x="8160" y="3474"/>
                  </a:lnTo>
                  <a:lnTo>
                    <a:pt x="8307" y="3474"/>
                  </a:lnTo>
                  <a:lnTo>
                    <a:pt x="8432" y="3453"/>
                  </a:lnTo>
                  <a:lnTo>
                    <a:pt x="8725" y="3474"/>
                  </a:lnTo>
                  <a:lnTo>
                    <a:pt x="8956" y="3411"/>
                  </a:lnTo>
                  <a:lnTo>
                    <a:pt x="9102" y="3411"/>
                  </a:lnTo>
                  <a:lnTo>
                    <a:pt x="9165" y="3432"/>
                  </a:lnTo>
                  <a:lnTo>
                    <a:pt x="9311" y="3306"/>
                  </a:lnTo>
                  <a:lnTo>
                    <a:pt x="9458" y="3306"/>
                  </a:lnTo>
                  <a:lnTo>
                    <a:pt x="9500" y="3264"/>
                  </a:lnTo>
                  <a:lnTo>
                    <a:pt x="9730" y="3264"/>
                  </a:lnTo>
                  <a:lnTo>
                    <a:pt x="9939" y="3327"/>
                  </a:lnTo>
                  <a:lnTo>
                    <a:pt x="10085" y="3264"/>
                  </a:lnTo>
                  <a:lnTo>
                    <a:pt x="10148" y="3327"/>
                  </a:lnTo>
                  <a:lnTo>
                    <a:pt x="10148" y="3432"/>
                  </a:lnTo>
                  <a:lnTo>
                    <a:pt x="10253" y="3474"/>
                  </a:lnTo>
                  <a:lnTo>
                    <a:pt x="10399" y="3453"/>
                  </a:lnTo>
                  <a:lnTo>
                    <a:pt x="10420" y="3348"/>
                  </a:lnTo>
                  <a:lnTo>
                    <a:pt x="10357" y="3223"/>
                  </a:lnTo>
                  <a:lnTo>
                    <a:pt x="10232" y="2992"/>
                  </a:lnTo>
                  <a:lnTo>
                    <a:pt x="10085" y="2930"/>
                  </a:lnTo>
                  <a:lnTo>
                    <a:pt x="10106" y="2846"/>
                  </a:lnTo>
                  <a:lnTo>
                    <a:pt x="10085" y="2699"/>
                  </a:lnTo>
                  <a:lnTo>
                    <a:pt x="10148" y="2511"/>
                  </a:lnTo>
                  <a:lnTo>
                    <a:pt x="10127" y="2469"/>
                  </a:lnTo>
                  <a:lnTo>
                    <a:pt x="10002" y="2427"/>
                  </a:lnTo>
                  <a:lnTo>
                    <a:pt x="10002" y="2281"/>
                  </a:lnTo>
                  <a:lnTo>
                    <a:pt x="10002" y="2176"/>
                  </a:lnTo>
                  <a:lnTo>
                    <a:pt x="9939" y="1967"/>
                  </a:lnTo>
                  <a:lnTo>
                    <a:pt x="9897" y="1842"/>
                  </a:lnTo>
                  <a:lnTo>
                    <a:pt x="9897" y="1779"/>
                  </a:lnTo>
                  <a:lnTo>
                    <a:pt x="10044" y="1779"/>
                  </a:lnTo>
                  <a:lnTo>
                    <a:pt x="10106" y="1632"/>
                  </a:lnTo>
                  <a:lnTo>
                    <a:pt x="10148" y="1570"/>
                  </a:lnTo>
                  <a:lnTo>
                    <a:pt x="10148" y="1528"/>
                  </a:lnTo>
                  <a:lnTo>
                    <a:pt x="10106" y="1444"/>
                  </a:lnTo>
                  <a:lnTo>
                    <a:pt x="10002" y="1360"/>
                  </a:lnTo>
                  <a:lnTo>
                    <a:pt x="9709" y="1360"/>
                  </a:lnTo>
                  <a:lnTo>
                    <a:pt x="9562" y="1256"/>
                  </a:lnTo>
                  <a:lnTo>
                    <a:pt x="9520" y="1026"/>
                  </a:lnTo>
                  <a:lnTo>
                    <a:pt x="9583" y="837"/>
                  </a:lnTo>
                  <a:lnTo>
                    <a:pt x="9500" y="733"/>
                  </a:lnTo>
                  <a:lnTo>
                    <a:pt x="9395" y="712"/>
                  </a:lnTo>
                  <a:lnTo>
                    <a:pt x="9395" y="628"/>
                  </a:lnTo>
                  <a:lnTo>
                    <a:pt x="9290" y="523"/>
                  </a:lnTo>
                  <a:lnTo>
                    <a:pt x="9186" y="502"/>
                  </a:lnTo>
                  <a:lnTo>
                    <a:pt x="8956" y="293"/>
                  </a:lnTo>
                  <a:lnTo>
                    <a:pt x="8851" y="272"/>
                  </a:lnTo>
                  <a:lnTo>
                    <a:pt x="8767" y="335"/>
                  </a:lnTo>
                  <a:lnTo>
                    <a:pt x="8725" y="335"/>
                  </a:lnTo>
                  <a:lnTo>
                    <a:pt x="8558" y="293"/>
                  </a:lnTo>
                  <a:lnTo>
                    <a:pt x="8516" y="377"/>
                  </a:lnTo>
                  <a:lnTo>
                    <a:pt x="8432" y="335"/>
                  </a:lnTo>
                  <a:lnTo>
                    <a:pt x="8412" y="230"/>
                  </a:lnTo>
                  <a:lnTo>
                    <a:pt x="8349" y="230"/>
                  </a:lnTo>
                  <a:lnTo>
                    <a:pt x="8328" y="272"/>
                  </a:lnTo>
                  <a:lnTo>
                    <a:pt x="8244" y="419"/>
                  </a:lnTo>
                  <a:lnTo>
                    <a:pt x="8098" y="502"/>
                  </a:lnTo>
                  <a:lnTo>
                    <a:pt x="7909" y="607"/>
                  </a:lnTo>
                  <a:lnTo>
                    <a:pt x="7888" y="691"/>
                  </a:lnTo>
                  <a:lnTo>
                    <a:pt x="7700" y="712"/>
                  </a:lnTo>
                  <a:lnTo>
                    <a:pt x="7616" y="754"/>
                  </a:lnTo>
                  <a:lnTo>
                    <a:pt x="7386" y="712"/>
                  </a:lnTo>
                  <a:lnTo>
                    <a:pt x="7324" y="649"/>
                  </a:lnTo>
                  <a:lnTo>
                    <a:pt x="7219" y="649"/>
                  </a:lnTo>
                  <a:lnTo>
                    <a:pt x="7198" y="628"/>
                  </a:lnTo>
                  <a:lnTo>
                    <a:pt x="7093" y="691"/>
                  </a:lnTo>
                  <a:lnTo>
                    <a:pt x="6884" y="691"/>
                  </a:lnTo>
                  <a:lnTo>
                    <a:pt x="6633" y="795"/>
                  </a:lnTo>
                  <a:lnTo>
                    <a:pt x="6445" y="754"/>
                  </a:lnTo>
                  <a:lnTo>
                    <a:pt x="6319" y="649"/>
                  </a:lnTo>
                  <a:lnTo>
                    <a:pt x="6235" y="712"/>
                  </a:lnTo>
                  <a:lnTo>
                    <a:pt x="6026" y="607"/>
                  </a:lnTo>
                  <a:lnTo>
                    <a:pt x="5901" y="586"/>
                  </a:lnTo>
                  <a:lnTo>
                    <a:pt x="5712" y="440"/>
                  </a:lnTo>
                  <a:lnTo>
                    <a:pt x="5629" y="440"/>
                  </a:lnTo>
                  <a:lnTo>
                    <a:pt x="5587" y="523"/>
                  </a:lnTo>
                  <a:lnTo>
                    <a:pt x="5503" y="502"/>
                  </a:lnTo>
                  <a:lnTo>
                    <a:pt x="5399" y="377"/>
                  </a:lnTo>
                  <a:lnTo>
                    <a:pt x="5378" y="210"/>
                  </a:lnTo>
                  <a:lnTo>
                    <a:pt x="5273" y="126"/>
                  </a:lnTo>
                  <a:lnTo>
                    <a:pt x="5210" y="168"/>
                  </a:lnTo>
                  <a:lnTo>
                    <a:pt x="5085" y="293"/>
                  </a:lnTo>
                  <a:lnTo>
                    <a:pt x="5022" y="272"/>
                  </a:lnTo>
                  <a:lnTo>
                    <a:pt x="4980" y="314"/>
                  </a:lnTo>
                  <a:lnTo>
                    <a:pt x="4771" y="105"/>
                  </a:lnTo>
                  <a:lnTo>
                    <a:pt x="475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3062;p82">
              <a:extLst>
                <a:ext uri="{FF2B5EF4-FFF2-40B4-BE49-F238E27FC236}">
                  <a16:creationId xmlns:a16="http://schemas.microsoft.com/office/drawing/2014/main" id="{0E60C347-9FF4-6780-C049-0A011828F3AC}"/>
                </a:ext>
              </a:extLst>
            </p:cNvPr>
            <p:cNvSpPr/>
            <p:nvPr/>
          </p:nvSpPr>
          <p:spPr>
            <a:xfrm>
              <a:off x="3914265" y="2848854"/>
              <a:ext cx="18945" cy="15956"/>
            </a:xfrm>
            <a:custGeom>
              <a:avLst/>
              <a:gdLst/>
              <a:ahLst/>
              <a:cxnLst/>
              <a:rect l="l" t="t" r="r" b="b"/>
              <a:pathLst>
                <a:path w="1591" h="1403" extrusionOk="0">
                  <a:moveTo>
                    <a:pt x="503" y="0"/>
                  </a:moveTo>
                  <a:lnTo>
                    <a:pt x="419" y="84"/>
                  </a:lnTo>
                  <a:lnTo>
                    <a:pt x="335" y="84"/>
                  </a:lnTo>
                  <a:lnTo>
                    <a:pt x="231" y="189"/>
                  </a:lnTo>
                  <a:lnTo>
                    <a:pt x="210" y="356"/>
                  </a:lnTo>
                  <a:lnTo>
                    <a:pt x="335" y="398"/>
                  </a:lnTo>
                  <a:lnTo>
                    <a:pt x="335" y="523"/>
                  </a:lnTo>
                  <a:lnTo>
                    <a:pt x="189" y="628"/>
                  </a:lnTo>
                  <a:lnTo>
                    <a:pt x="210" y="733"/>
                  </a:lnTo>
                  <a:lnTo>
                    <a:pt x="126" y="879"/>
                  </a:lnTo>
                  <a:lnTo>
                    <a:pt x="1" y="921"/>
                  </a:lnTo>
                  <a:lnTo>
                    <a:pt x="22" y="921"/>
                  </a:lnTo>
                  <a:lnTo>
                    <a:pt x="84" y="1025"/>
                  </a:lnTo>
                  <a:lnTo>
                    <a:pt x="168" y="1088"/>
                  </a:lnTo>
                  <a:lnTo>
                    <a:pt x="231" y="1046"/>
                  </a:lnTo>
                  <a:lnTo>
                    <a:pt x="294" y="1088"/>
                  </a:lnTo>
                  <a:lnTo>
                    <a:pt x="398" y="1046"/>
                  </a:lnTo>
                  <a:lnTo>
                    <a:pt x="294" y="1130"/>
                  </a:lnTo>
                  <a:lnTo>
                    <a:pt x="231" y="1130"/>
                  </a:lnTo>
                  <a:lnTo>
                    <a:pt x="168" y="1318"/>
                  </a:lnTo>
                  <a:lnTo>
                    <a:pt x="189" y="1402"/>
                  </a:lnTo>
                  <a:lnTo>
                    <a:pt x="419" y="1193"/>
                  </a:lnTo>
                  <a:lnTo>
                    <a:pt x="712" y="1025"/>
                  </a:lnTo>
                  <a:lnTo>
                    <a:pt x="796" y="879"/>
                  </a:lnTo>
                  <a:lnTo>
                    <a:pt x="900" y="816"/>
                  </a:lnTo>
                  <a:lnTo>
                    <a:pt x="1110" y="837"/>
                  </a:lnTo>
                  <a:lnTo>
                    <a:pt x="1152" y="795"/>
                  </a:lnTo>
                  <a:lnTo>
                    <a:pt x="1277" y="795"/>
                  </a:lnTo>
                  <a:lnTo>
                    <a:pt x="1361" y="816"/>
                  </a:lnTo>
                  <a:lnTo>
                    <a:pt x="1486" y="837"/>
                  </a:lnTo>
                  <a:lnTo>
                    <a:pt x="1591" y="733"/>
                  </a:lnTo>
                  <a:lnTo>
                    <a:pt x="1591" y="670"/>
                  </a:lnTo>
                  <a:lnTo>
                    <a:pt x="1486" y="607"/>
                  </a:lnTo>
                  <a:lnTo>
                    <a:pt x="1361" y="481"/>
                  </a:lnTo>
                  <a:lnTo>
                    <a:pt x="1235" y="461"/>
                  </a:lnTo>
                  <a:lnTo>
                    <a:pt x="1047" y="293"/>
                  </a:lnTo>
                  <a:lnTo>
                    <a:pt x="1026" y="84"/>
                  </a:lnTo>
                  <a:lnTo>
                    <a:pt x="921" y="63"/>
                  </a:lnTo>
                  <a:lnTo>
                    <a:pt x="817" y="147"/>
                  </a:lnTo>
                  <a:lnTo>
                    <a:pt x="64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3063;p82">
              <a:extLst>
                <a:ext uri="{FF2B5EF4-FFF2-40B4-BE49-F238E27FC236}">
                  <a16:creationId xmlns:a16="http://schemas.microsoft.com/office/drawing/2014/main" id="{1C428D8A-2B9C-2E24-A9CA-1B0F2FB703AB}"/>
                </a:ext>
              </a:extLst>
            </p:cNvPr>
            <p:cNvSpPr/>
            <p:nvPr/>
          </p:nvSpPr>
          <p:spPr>
            <a:xfrm>
              <a:off x="4004703" y="2885735"/>
              <a:ext cx="66539" cy="61161"/>
            </a:xfrm>
            <a:custGeom>
              <a:avLst/>
              <a:gdLst/>
              <a:ahLst/>
              <a:cxnLst/>
              <a:rect l="l" t="t" r="r" b="b"/>
              <a:pathLst>
                <a:path w="5588" h="5378" extrusionOk="0">
                  <a:moveTo>
                    <a:pt x="2031" y="0"/>
                  </a:moveTo>
                  <a:lnTo>
                    <a:pt x="1989" y="42"/>
                  </a:lnTo>
                  <a:lnTo>
                    <a:pt x="1842" y="42"/>
                  </a:lnTo>
                  <a:lnTo>
                    <a:pt x="1696" y="168"/>
                  </a:lnTo>
                  <a:lnTo>
                    <a:pt x="1717" y="189"/>
                  </a:lnTo>
                  <a:lnTo>
                    <a:pt x="1633" y="314"/>
                  </a:lnTo>
                  <a:lnTo>
                    <a:pt x="1591" y="314"/>
                  </a:lnTo>
                  <a:lnTo>
                    <a:pt x="1466" y="419"/>
                  </a:lnTo>
                  <a:lnTo>
                    <a:pt x="1215" y="482"/>
                  </a:lnTo>
                  <a:lnTo>
                    <a:pt x="1110" y="670"/>
                  </a:lnTo>
                  <a:lnTo>
                    <a:pt x="1110" y="837"/>
                  </a:lnTo>
                  <a:lnTo>
                    <a:pt x="1215" y="1047"/>
                  </a:lnTo>
                  <a:lnTo>
                    <a:pt x="1215" y="1235"/>
                  </a:lnTo>
                  <a:lnTo>
                    <a:pt x="1110" y="1444"/>
                  </a:lnTo>
                  <a:lnTo>
                    <a:pt x="1173" y="1549"/>
                  </a:lnTo>
                  <a:lnTo>
                    <a:pt x="1152" y="1716"/>
                  </a:lnTo>
                  <a:lnTo>
                    <a:pt x="1068" y="1842"/>
                  </a:lnTo>
                  <a:lnTo>
                    <a:pt x="1005" y="1925"/>
                  </a:lnTo>
                  <a:lnTo>
                    <a:pt x="1" y="2658"/>
                  </a:lnTo>
                  <a:lnTo>
                    <a:pt x="273" y="3411"/>
                  </a:lnTo>
                  <a:lnTo>
                    <a:pt x="775" y="3453"/>
                  </a:lnTo>
                  <a:lnTo>
                    <a:pt x="3474" y="5336"/>
                  </a:lnTo>
                  <a:lnTo>
                    <a:pt x="4562" y="5378"/>
                  </a:lnTo>
                  <a:lnTo>
                    <a:pt x="4709" y="5106"/>
                  </a:lnTo>
                  <a:lnTo>
                    <a:pt x="4834" y="4855"/>
                  </a:lnTo>
                  <a:lnTo>
                    <a:pt x="5085" y="4708"/>
                  </a:lnTo>
                  <a:lnTo>
                    <a:pt x="5274" y="4792"/>
                  </a:lnTo>
                  <a:lnTo>
                    <a:pt x="5399" y="4750"/>
                  </a:lnTo>
                  <a:lnTo>
                    <a:pt x="5462" y="4771"/>
                  </a:lnTo>
                  <a:lnTo>
                    <a:pt x="5546" y="4645"/>
                  </a:lnTo>
                  <a:lnTo>
                    <a:pt x="5588" y="4604"/>
                  </a:lnTo>
                  <a:lnTo>
                    <a:pt x="5546" y="4583"/>
                  </a:lnTo>
                  <a:lnTo>
                    <a:pt x="5441" y="4541"/>
                  </a:lnTo>
                  <a:lnTo>
                    <a:pt x="5337" y="4457"/>
                  </a:lnTo>
                  <a:lnTo>
                    <a:pt x="5274" y="4122"/>
                  </a:lnTo>
                  <a:lnTo>
                    <a:pt x="5085" y="4122"/>
                  </a:lnTo>
                  <a:lnTo>
                    <a:pt x="5064" y="3955"/>
                  </a:lnTo>
                  <a:lnTo>
                    <a:pt x="5064" y="3767"/>
                  </a:lnTo>
                  <a:lnTo>
                    <a:pt x="5190" y="3662"/>
                  </a:lnTo>
                  <a:lnTo>
                    <a:pt x="5064" y="3411"/>
                  </a:lnTo>
                  <a:lnTo>
                    <a:pt x="4960" y="3348"/>
                  </a:lnTo>
                  <a:lnTo>
                    <a:pt x="4855" y="3139"/>
                  </a:lnTo>
                  <a:lnTo>
                    <a:pt x="4772" y="3097"/>
                  </a:lnTo>
                  <a:lnTo>
                    <a:pt x="4730" y="3118"/>
                  </a:lnTo>
                  <a:lnTo>
                    <a:pt x="4290" y="2825"/>
                  </a:lnTo>
                  <a:lnTo>
                    <a:pt x="4186" y="2867"/>
                  </a:lnTo>
                  <a:lnTo>
                    <a:pt x="4123" y="2888"/>
                  </a:lnTo>
                  <a:lnTo>
                    <a:pt x="4018" y="2804"/>
                  </a:lnTo>
                  <a:lnTo>
                    <a:pt x="4018" y="2720"/>
                  </a:lnTo>
                  <a:lnTo>
                    <a:pt x="3997" y="2699"/>
                  </a:lnTo>
                  <a:lnTo>
                    <a:pt x="4039" y="2574"/>
                  </a:lnTo>
                  <a:lnTo>
                    <a:pt x="3914" y="2469"/>
                  </a:lnTo>
                  <a:lnTo>
                    <a:pt x="3893" y="2386"/>
                  </a:lnTo>
                  <a:lnTo>
                    <a:pt x="3788" y="2365"/>
                  </a:lnTo>
                  <a:lnTo>
                    <a:pt x="3704" y="2281"/>
                  </a:lnTo>
                  <a:lnTo>
                    <a:pt x="3621" y="2260"/>
                  </a:lnTo>
                  <a:lnTo>
                    <a:pt x="3621" y="2176"/>
                  </a:lnTo>
                  <a:lnTo>
                    <a:pt x="3684" y="2135"/>
                  </a:lnTo>
                  <a:lnTo>
                    <a:pt x="3663" y="2072"/>
                  </a:lnTo>
                  <a:lnTo>
                    <a:pt x="3684" y="1988"/>
                  </a:lnTo>
                  <a:lnTo>
                    <a:pt x="3684" y="1779"/>
                  </a:lnTo>
                  <a:lnTo>
                    <a:pt x="3725" y="1737"/>
                  </a:lnTo>
                  <a:lnTo>
                    <a:pt x="3767" y="1549"/>
                  </a:lnTo>
                  <a:lnTo>
                    <a:pt x="3830" y="1549"/>
                  </a:lnTo>
                  <a:lnTo>
                    <a:pt x="3914" y="1528"/>
                  </a:lnTo>
                  <a:lnTo>
                    <a:pt x="3914" y="1319"/>
                  </a:lnTo>
                  <a:lnTo>
                    <a:pt x="3872" y="1298"/>
                  </a:lnTo>
                  <a:lnTo>
                    <a:pt x="3830" y="1130"/>
                  </a:lnTo>
                  <a:lnTo>
                    <a:pt x="3914" y="1130"/>
                  </a:lnTo>
                  <a:lnTo>
                    <a:pt x="4018" y="1088"/>
                  </a:lnTo>
                  <a:lnTo>
                    <a:pt x="4081" y="1047"/>
                  </a:lnTo>
                  <a:lnTo>
                    <a:pt x="4018" y="1026"/>
                  </a:lnTo>
                  <a:lnTo>
                    <a:pt x="3935" y="984"/>
                  </a:lnTo>
                  <a:lnTo>
                    <a:pt x="3809" y="1005"/>
                  </a:lnTo>
                  <a:lnTo>
                    <a:pt x="3725" y="984"/>
                  </a:lnTo>
                  <a:lnTo>
                    <a:pt x="3516" y="879"/>
                  </a:lnTo>
                  <a:lnTo>
                    <a:pt x="3453" y="837"/>
                  </a:lnTo>
                  <a:lnTo>
                    <a:pt x="3349" y="795"/>
                  </a:lnTo>
                  <a:lnTo>
                    <a:pt x="3286" y="670"/>
                  </a:lnTo>
                  <a:lnTo>
                    <a:pt x="3244" y="565"/>
                  </a:lnTo>
                  <a:lnTo>
                    <a:pt x="3140" y="565"/>
                  </a:lnTo>
                  <a:lnTo>
                    <a:pt x="3077" y="419"/>
                  </a:lnTo>
                  <a:lnTo>
                    <a:pt x="3098" y="314"/>
                  </a:lnTo>
                  <a:lnTo>
                    <a:pt x="3035" y="189"/>
                  </a:lnTo>
                  <a:lnTo>
                    <a:pt x="2930" y="168"/>
                  </a:lnTo>
                  <a:lnTo>
                    <a:pt x="2784" y="210"/>
                  </a:lnTo>
                  <a:lnTo>
                    <a:pt x="2679" y="168"/>
                  </a:lnTo>
                  <a:lnTo>
                    <a:pt x="2679" y="63"/>
                  </a:lnTo>
                  <a:lnTo>
                    <a:pt x="2616" y="0"/>
                  </a:lnTo>
                  <a:lnTo>
                    <a:pt x="2470" y="63"/>
                  </a:lnTo>
                  <a:lnTo>
                    <a:pt x="226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3064;p82">
              <a:extLst>
                <a:ext uri="{FF2B5EF4-FFF2-40B4-BE49-F238E27FC236}">
                  <a16:creationId xmlns:a16="http://schemas.microsoft.com/office/drawing/2014/main" id="{E167A959-1EBD-0F35-74D2-78A238E112C5}"/>
                </a:ext>
              </a:extLst>
            </p:cNvPr>
            <p:cNvSpPr/>
            <p:nvPr/>
          </p:nvSpPr>
          <p:spPr>
            <a:xfrm>
              <a:off x="4059025" y="2939277"/>
              <a:ext cx="11967" cy="11668"/>
            </a:xfrm>
            <a:custGeom>
              <a:avLst/>
              <a:gdLst/>
              <a:ahLst/>
              <a:cxnLst/>
              <a:rect l="l" t="t" r="r" b="b"/>
              <a:pathLst>
                <a:path w="1005" h="1026" extrusionOk="0">
                  <a:moveTo>
                    <a:pt x="523" y="0"/>
                  </a:moveTo>
                  <a:lnTo>
                    <a:pt x="272" y="147"/>
                  </a:lnTo>
                  <a:lnTo>
                    <a:pt x="147" y="398"/>
                  </a:lnTo>
                  <a:lnTo>
                    <a:pt x="0" y="670"/>
                  </a:lnTo>
                  <a:lnTo>
                    <a:pt x="84" y="670"/>
                  </a:lnTo>
                  <a:lnTo>
                    <a:pt x="607" y="816"/>
                  </a:lnTo>
                  <a:lnTo>
                    <a:pt x="628" y="1025"/>
                  </a:lnTo>
                  <a:lnTo>
                    <a:pt x="1005" y="879"/>
                  </a:lnTo>
                  <a:lnTo>
                    <a:pt x="942" y="795"/>
                  </a:lnTo>
                  <a:lnTo>
                    <a:pt x="942" y="774"/>
                  </a:lnTo>
                  <a:lnTo>
                    <a:pt x="984" y="774"/>
                  </a:lnTo>
                  <a:lnTo>
                    <a:pt x="921" y="691"/>
                  </a:lnTo>
                  <a:lnTo>
                    <a:pt x="921" y="607"/>
                  </a:lnTo>
                  <a:lnTo>
                    <a:pt x="879" y="502"/>
                  </a:lnTo>
                  <a:lnTo>
                    <a:pt x="837" y="565"/>
                  </a:lnTo>
                  <a:lnTo>
                    <a:pt x="607" y="419"/>
                  </a:lnTo>
                  <a:lnTo>
                    <a:pt x="942" y="356"/>
                  </a:lnTo>
                  <a:lnTo>
                    <a:pt x="900" y="84"/>
                  </a:lnTo>
                  <a:lnTo>
                    <a:pt x="900" y="63"/>
                  </a:lnTo>
                  <a:lnTo>
                    <a:pt x="837" y="42"/>
                  </a:lnTo>
                  <a:lnTo>
                    <a:pt x="712" y="84"/>
                  </a:lnTo>
                  <a:lnTo>
                    <a:pt x="52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3065;p82">
              <a:extLst>
                <a:ext uri="{FF2B5EF4-FFF2-40B4-BE49-F238E27FC236}">
                  <a16:creationId xmlns:a16="http://schemas.microsoft.com/office/drawing/2014/main" id="{993F6424-BACF-954A-D1E2-EDDDB2344386}"/>
                </a:ext>
              </a:extLst>
            </p:cNvPr>
            <p:cNvSpPr/>
            <p:nvPr/>
          </p:nvSpPr>
          <p:spPr>
            <a:xfrm>
              <a:off x="3959359" y="2899768"/>
              <a:ext cx="15468" cy="8347"/>
            </a:xfrm>
            <a:custGeom>
              <a:avLst/>
              <a:gdLst/>
              <a:ahLst/>
              <a:cxnLst/>
              <a:rect l="l" t="t" r="r" b="b"/>
              <a:pathLst>
                <a:path w="1299" h="734" extrusionOk="0">
                  <a:moveTo>
                    <a:pt x="1194" y="1"/>
                  </a:moveTo>
                  <a:lnTo>
                    <a:pt x="1005" y="105"/>
                  </a:lnTo>
                  <a:lnTo>
                    <a:pt x="775" y="210"/>
                  </a:lnTo>
                  <a:lnTo>
                    <a:pt x="608" y="210"/>
                  </a:lnTo>
                  <a:lnTo>
                    <a:pt x="482" y="168"/>
                  </a:lnTo>
                  <a:lnTo>
                    <a:pt x="378" y="168"/>
                  </a:lnTo>
                  <a:lnTo>
                    <a:pt x="378" y="231"/>
                  </a:lnTo>
                  <a:lnTo>
                    <a:pt x="357" y="315"/>
                  </a:lnTo>
                  <a:lnTo>
                    <a:pt x="273" y="336"/>
                  </a:lnTo>
                  <a:lnTo>
                    <a:pt x="147" y="294"/>
                  </a:lnTo>
                  <a:lnTo>
                    <a:pt x="85" y="377"/>
                  </a:lnTo>
                  <a:lnTo>
                    <a:pt x="1" y="398"/>
                  </a:lnTo>
                  <a:lnTo>
                    <a:pt x="1" y="524"/>
                  </a:lnTo>
                  <a:lnTo>
                    <a:pt x="85" y="629"/>
                  </a:lnTo>
                  <a:lnTo>
                    <a:pt x="210" y="712"/>
                  </a:lnTo>
                  <a:lnTo>
                    <a:pt x="378" y="691"/>
                  </a:lnTo>
                  <a:lnTo>
                    <a:pt x="461" y="733"/>
                  </a:lnTo>
                  <a:lnTo>
                    <a:pt x="503" y="691"/>
                  </a:lnTo>
                  <a:lnTo>
                    <a:pt x="629" y="649"/>
                  </a:lnTo>
                  <a:lnTo>
                    <a:pt x="775" y="545"/>
                  </a:lnTo>
                  <a:lnTo>
                    <a:pt x="838" y="503"/>
                  </a:lnTo>
                  <a:lnTo>
                    <a:pt x="1005" y="524"/>
                  </a:lnTo>
                  <a:lnTo>
                    <a:pt x="1005" y="419"/>
                  </a:lnTo>
                  <a:lnTo>
                    <a:pt x="984" y="315"/>
                  </a:lnTo>
                  <a:lnTo>
                    <a:pt x="1110" y="168"/>
                  </a:lnTo>
                  <a:lnTo>
                    <a:pt x="1235" y="85"/>
                  </a:lnTo>
                  <a:lnTo>
                    <a:pt x="1298" y="22"/>
                  </a:lnTo>
                  <a:lnTo>
                    <a:pt x="125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3066;p82">
              <a:extLst>
                <a:ext uri="{FF2B5EF4-FFF2-40B4-BE49-F238E27FC236}">
                  <a16:creationId xmlns:a16="http://schemas.microsoft.com/office/drawing/2014/main" id="{CB0AB513-1CB5-FA01-7BC3-CE2BA770E1C5}"/>
                </a:ext>
              </a:extLst>
            </p:cNvPr>
            <p:cNvSpPr/>
            <p:nvPr/>
          </p:nvSpPr>
          <p:spPr>
            <a:xfrm>
              <a:off x="3982281" y="2887395"/>
              <a:ext cx="42867" cy="36426"/>
            </a:xfrm>
            <a:custGeom>
              <a:avLst/>
              <a:gdLst/>
              <a:ahLst/>
              <a:cxnLst/>
              <a:rect l="l" t="t" r="r" b="b"/>
              <a:pathLst>
                <a:path w="3600" h="3203" extrusionOk="0">
                  <a:moveTo>
                    <a:pt x="3370" y="1"/>
                  </a:moveTo>
                  <a:lnTo>
                    <a:pt x="3139" y="64"/>
                  </a:lnTo>
                  <a:lnTo>
                    <a:pt x="2846" y="43"/>
                  </a:lnTo>
                  <a:lnTo>
                    <a:pt x="2721" y="64"/>
                  </a:lnTo>
                  <a:lnTo>
                    <a:pt x="2574" y="64"/>
                  </a:lnTo>
                  <a:lnTo>
                    <a:pt x="2365" y="147"/>
                  </a:lnTo>
                  <a:lnTo>
                    <a:pt x="2302" y="231"/>
                  </a:lnTo>
                  <a:lnTo>
                    <a:pt x="2135" y="273"/>
                  </a:lnTo>
                  <a:lnTo>
                    <a:pt x="2114" y="336"/>
                  </a:lnTo>
                  <a:lnTo>
                    <a:pt x="1842" y="336"/>
                  </a:lnTo>
                  <a:lnTo>
                    <a:pt x="1675" y="273"/>
                  </a:lnTo>
                  <a:lnTo>
                    <a:pt x="1612" y="231"/>
                  </a:lnTo>
                  <a:lnTo>
                    <a:pt x="1507" y="210"/>
                  </a:lnTo>
                  <a:lnTo>
                    <a:pt x="1194" y="231"/>
                  </a:lnTo>
                  <a:lnTo>
                    <a:pt x="1110" y="273"/>
                  </a:lnTo>
                  <a:lnTo>
                    <a:pt x="1068" y="273"/>
                  </a:lnTo>
                  <a:lnTo>
                    <a:pt x="775" y="419"/>
                  </a:lnTo>
                  <a:lnTo>
                    <a:pt x="670" y="377"/>
                  </a:lnTo>
                  <a:lnTo>
                    <a:pt x="524" y="336"/>
                  </a:lnTo>
                  <a:lnTo>
                    <a:pt x="461" y="419"/>
                  </a:lnTo>
                  <a:lnTo>
                    <a:pt x="461" y="649"/>
                  </a:lnTo>
                  <a:lnTo>
                    <a:pt x="377" y="670"/>
                  </a:lnTo>
                  <a:lnTo>
                    <a:pt x="419" y="796"/>
                  </a:lnTo>
                  <a:lnTo>
                    <a:pt x="315" y="859"/>
                  </a:lnTo>
                  <a:lnTo>
                    <a:pt x="168" y="880"/>
                  </a:lnTo>
                  <a:lnTo>
                    <a:pt x="64" y="859"/>
                  </a:lnTo>
                  <a:lnTo>
                    <a:pt x="1" y="901"/>
                  </a:lnTo>
                  <a:lnTo>
                    <a:pt x="22" y="1068"/>
                  </a:lnTo>
                  <a:lnTo>
                    <a:pt x="105" y="1277"/>
                  </a:lnTo>
                  <a:lnTo>
                    <a:pt x="147" y="1403"/>
                  </a:lnTo>
                  <a:lnTo>
                    <a:pt x="126" y="1528"/>
                  </a:lnTo>
                  <a:lnTo>
                    <a:pt x="105" y="1779"/>
                  </a:lnTo>
                  <a:lnTo>
                    <a:pt x="336" y="1779"/>
                  </a:lnTo>
                  <a:lnTo>
                    <a:pt x="377" y="1905"/>
                  </a:lnTo>
                  <a:lnTo>
                    <a:pt x="482" y="1947"/>
                  </a:lnTo>
                  <a:lnTo>
                    <a:pt x="482" y="2114"/>
                  </a:lnTo>
                  <a:lnTo>
                    <a:pt x="545" y="2198"/>
                  </a:lnTo>
                  <a:lnTo>
                    <a:pt x="461" y="2219"/>
                  </a:lnTo>
                  <a:lnTo>
                    <a:pt x="419" y="2219"/>
                  </a:lnTo>
                  <a:lnTo>
                    <a:pt x="315" y="2302"/>
                  </a:lnTo>
                  <a:lnTo>
                    <a:pt x="252" y="2449"/>
                  </a:lnTo>
                  <a:lnTo>
                    <a:pt x="168" y="2574"/>
                  </a:lnTo>
                  <a:lnTo>
                    <a:pt x="147" y="2574"/>
                  </a:lnTo>
                  <a:lnTo>
                    <a:pt x="168" y="2616"/>
                  </a:lnTo>
                  <a:lnTo>
                    <a:pt x="252" y="2679"/>
                  </a:lnTo>
                  <a:lnTo>
                    <a:pt x="273" y="2888"/>
                  </a:lnTo>
                  <a:lnTo>
                    <a:pt x="252" y="2993"/>
                  </a:lnTo>
                  <a:lnTo>
                    <a:pt x="315" y="2993"/>
                  </a:lnTo>
                  <a:lnTo>
                    <a:pt x="482" y="3077"/>
                  </a:lnTo>
                  <a:lnTo>
                    <a:pt x="629" y="3181"/>
                  </a:lnTo>
                  <a:lnTo>
                    <a:pt x="649" y="3181"/>
                  </a:lnTo>
                  <a:lnTo>
                    <a:pt x="733" y="3202"/>
                  </a:lnTo>
                  <a:lnTo>
                    <a:pt x="1884" y="2512"/>
                  </a:lnTo>
                  <a:lnTo>
                    <a:pt x="2888" y="1779"/>
                  </a:lnTo>
                  <a:lnTo>
                    <a:pt x="2951" y="1696"/>
                  </a:lnTo>
                  <a:lnTo>
                    <a:pt x="3035" y="1570"/>
                  </a:lnTo>
                  <a:lnTo>
                    <a:pt x="3056" y="1403"/>
                  </a:lnTo>
                  <a:lnTo>
                    <a:pt x="2993" y="1298"/>
                  </a:lnTo>
                  <a:lnTo>
                    <a:pt x="3098" y="1089"/>
                  </a:lnTo>
                  <a:lnTo>
                    <a:pt x="3098" y="901"/>
                  </a:lnTo>
                  <a:lnTo>
                    <a:pt x="2993" y="691"/>
                  </a:lnTo>
                  <a:lnTo>
                    <a:pt x="2993" y="524"/>
                  </a:lnTo>
                  <a:lnTo>
                    <a:pt x="3098" y="336"/>
                  </a:lnTo>
                  <a:lnTo>
                    <a:pt x="3349" y="273"/>
                  </a:lnTo>
                  <a:lnTo>
                    <a:pt x="3474" y="168"/>
                  </a:lnTo>
                  <a:lnTo>
                    <a:pt x="3516" y="168"/>
                  </a:lnTo>
                  <a:lnTo>
                    <a:pt x="3600" y="43"/>
                  </a:lnTo>
                  <a:lnTo>
                    <a:pt x="3579" y="22"/>
                  </a:lnTo>
                  <a:lnTo>
                    <a:pt x="351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3067;p82">
              <a:extLst>
                <a:ext uri="{FF2B5EF4-FFF2-40B4-BE49-F238E27FC236}">
                  <a16:creationId xmlns:a16="http://schemas.microsoft.com/office/drawing/2014/main" id="{67832981-B8CB-E4E2-0EBF-B76C3E93E32B}"/>
                </a:ext>
              </a:extLst>
            </p:cNvPr>
            <p:cNvSpPr/>
            <p:nvPr/>
          </p:nvSpPr>
          <p:spPr>
            <a:xfrm>
              <a:off x="3973565" y="2916668"/>
              <a:ext cx="10479" cy="29045"/>
            </a:xfrm>
            <a:custGeom>
              <a:avLst/>
              <a:gdLst/>
              <a:ahLst/>
              <a:cxnLst/>
              <a:rect l="l" t="t" r="r" b="b"/>
              <a:pathLst>
                <a:path w="880" h="2554" extrusionOk="0">
                  <a:moveTo>
                    <a:pt x="837" y="0"/>
                  </a:moveTo>
                  <a:lnTo>
                    <a:pt x="754" y="105"/>
                  </a:lnTo>
                  <a:lnTo>
                    <a:pt x="565" y="147"/>
                  </a:lnTo>
                  <a:lnTo>
                    <a:pt x="524" y="105"/>
                  </a:lnTo>
                  <a:lnTo>
                    <a:pt x="377" y="252"/>
                  </a:lnTo>
                  <a:lnTo>
                    <a:pt x="335" y="670"/>
                  </a:lnTo>
                  <a:lnTo>
                    <a:pt x="168" y="1005"/>
                  </a:lnTo>
                  <a:lnTo>
                    <a:pt x="1" y="1235"/>
                  </a:lnTo>
                  <a:lnTo>
                    <a:pt x="63" y="1256"/>
                  </a:lnTo>
                  <a:lnTo>
                    <a:pt x="168" y="1444"/>
                  </a:lnTo>
                  <a:lnTo>
                    <a:pt x="231" y="1653"/>
                  </a:lnTo>
                  <a:lnTo>
                    <a:pt x="377" y="1884"/>
                  </a:lnTo>
                  <a:lnTo>
                    <a:pt x="524" y="2197"/>
                  </a:lnTo>
                  <a:lnTo>
                    <a:pt x="461" y="2344"/>
                  </a:lnTo>
                  <a:lnTo>
                    <a:pt x="545" y="2553"/>
                  </a:lnTo>
                  <a:lnTo>
                    <a:pt x="628" y="2448"/>
                  </a:lnTo>
                  <a:lnTo>
                    <a:pt x="628" y="2407"/>
                  </a:lnTo>
                  <a:lnTo>
                    <a:pt x="628" y="2344"/>
                  </a:lnTo>
                  <a:lnTo>
                    <a:pt x="670" y="2281"/>
                  </a:lnTo>
                  <a:lnTo>
                    <a:pt x="670" y="2156"/>
                  </a:lnTo>
                  <a:lnTo>
                    <a:pt x="733" y="1988"/>
                  </a:lnTo>
                  <a:lnTo>
                    <a:pt x="691" y="1842"/>
                  </a:lnTo>
                  <a:lnTo>
                    <a:pt x="754" y="1821"/>
                  </a:lnTo>
                  <a:lnTo>
                    <a:pt x="754" y="1674"/>
                  </a:lnTo>
                  <a:lnTo>
                    <a:pt x="775" y="1549"/>
                  </a:lnTo>
                  <a:lnTo>
                    <a:pt x="775" y="1465"/>
                  </a:lnTo>
                  <a:lnTo>
                    <a:pt x="775" y="1214"/>
                  </a:lnTo>
                  <a:lnTo>
                    <a:pt x="754" y="1235"/>
                  </a:lnTo>
                  <a:lnTo>
                    <a:pt x="670" y="1235"/>
                  </a:lnTo>
                  <a:lnTo>
                    <a:pt x="565" y="1298"/>
                  </a:lnTo>
                  <a:lnTo>
                    <a:pt x="524" y="1235"/>
                  </a:lnTo>
                  <a:lnTo>
                    <a:pt x="545" y="1047"/>
                  </a:lnTo>
                  <a:lnTo>
                    <a:pt x="545" y="796"/>
                  </a:lnTo>
                  <a:lnTo>
                    <a:pt x="524" y="712"/>
                  </a:lnTo>
                  <a:lnTo>
                    <a:pt x="545" y="565"/>
                  </a:lnTo>
                  <a:lnTo>
                    <a:pt x="670" y="565"/>
                  </a:lnTo>
                  <a:lnTo>
                    <a:pt x="691" y="670"/>
                  </a:lnTo>
                  <a:lnTo>
                    <a:pt x="754" y="670"/>
                  </a:lnTo>
                  <a:lnTo>
                    <a:pt x="837" y="607"/>
                  </a:lnTo>
                  <a:lnTo>
                    <a:pt x="837" y="524"/>
                  </a:lnTo>
                  <a:lnTo>
                    <a:pt x="796" y="482"/>
                  </a:lnTo>
                  <a:lnTo>
                    <a:pt x="775" y="377"/>
                  </a:lnTo>
                  <a:lnTo>
                    <a:pt x="837" y="210"/>
                  </a:lnTo>
                  <a:lnTo>
                    <a:pt x="858" y="63"/>
                  </a:lnTo>
                  <a:lnTo>
                    <a:pt x="87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3068;p82">
              <a:extLst>
                <a:ext uri="{FF2B5EF4-FFF2-40B4-BE49-F238E27FC236}">
                  <a16:creationId xmlns:a16="http://schemas.microsoft.com/office/drawing/2014/main" id="{5041972C-7993-B611-F070-D4894B5E1823}"/>
                </a:ext>
              </a:extLst>
            </p:cNvPr>
            <p:cNvSpPr/>
            <p:nvPr/>
          </p:nvSpPr>
          <p:spPr>
            <a:xfrm>
              <a:off x="3982781" y="2916668"/>
              <a:ext cx="2751" cy="5959"/>
            </a:xfrm>
            <a:custGeom>
              <a:avLst/>
              <a:gdLst/>
              <a:ahLst/>
              <a:cxnLst/>
              <a:rect l="l" t="t" r="r" b="b"/>
              <a:pathLst>
                <a:path w="231" h="524" extrusionOk="0">
                  <a:moveTo>
                    <a:pt x="105" y="0"/>
                  </a:moveTo>
                  <a:lnTo>
                    <a:pt x="84" y="63"/>
                  </a:lnTo>
                  <a:lnTo>
                    <a:pt x="63" y="210"/>
                  </a:lnTo>
                  <a:lnTo>
                    <a:pt x="1" y="377"/>
                  </a:lnTo>
                  <a:lnTo>
                    <a:pt x="22" y="482"/>
                  </a:lnTo>
                  <a:lnTo>
                    <a:pt x="63" y="524"/>
                  </a:lnTo>
                  <a:lnTo>
                    <a:pt x="84" y="524"/>
                  </a:lnTo>
                  <a:lnTo>
                    <a:pt x="126" y="482"/>
                  </a:lnTo>
                  <a:lnTo>
                    <a:pt x="210" y="419"/>
                  </a:lnTo>
                  <a:lnTo>
                    <a:pt x="231" y="314"/>
                  </a:lnTo>
                  <a:lnTo>
                    <a:pt x="210" y="105"/>
                  </a:lnTo>
                  <a:lnTo>
                    <a:pt x="126" y="42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3069;p82">
              <a:extLst>
                <a:ext uri="{FF2B5EF4-FFF2-40B4-BE49-F238E27FC236}">
                  <a16:creationId xmlns:a16="http://schemas.microsoft.com/office/drawing/2014/main" id="{7EA7852A-E87C-EDCB-2D7B-CD8D23D59A98}"/>
                </a:ext>
              </a:extLst>
            </p:cNvPr>
            <p:cNvSpPr/>
            <p:nvPr/>
          </p:nvSpPr>
          <p:spPr>
            <a:xfrm>
              <a:off x="3979792" y="2923093"/>
              <a:ext cx="3751" cy="8336"/>
            </a:xfrm>
            <a:custGeom>
              <a:avLst/>
              <a:gdLst/>
              <a:ahLst/>
              <a:cxnLst/>
              <a:rect l="l" t="t" r="r" b="b"/>
              <a:pathLst>
                <a:path w="315" h="733" extrusionOk="0">
                  <a:moveTo>
                    <a:pt x="22" y="0"/>
                  </a:moveTo>
                  <a:lnTo>
                    <a:pt x="1" y="147"/>
                  </a:lnTo>
                  <a:lnTo>
                    <a:pt x="22" y="231"/>
                  </a:lnTo>
                  <a:lnTo>
                    <a:pt x="22" y="482"/>
                  </a:lnTo>
                  <a:lnTo>
                    <a:pt x="1" y="670"/>
                  </a:lnTo>
                  <a:lnTo>
                    <a:pt x="42" y="733"/>
                  </a:lnTo>
                  <a:lnTo>
                    <a:pt x="147" y="670"/>
                  </a:lnTo>
                  <a:lnTo>
                    <a:pt x="231" y="670"/>
                  </a:lnTo>
                  <a:lnTo>
                    <a:pt x="252" y="649"/>
                  </a:lnTo>
                  <a:lnTo>
                    <a:pt x="273" y="440"/>
                  </a:lnTo>
                  <a:lnTo>
                    <a:pt x="273" y="356"/>
                  </a:lnTo>
                  <a:lnTo>
                    <a:pt x="314" y="210"/>
                  </a:lnTo>
                  <a:lnTo>
                    <a:pt x="314" y="147"/>
                  </a:lnTo>
                  <a:lnTo>
                    <a:pt x="314" y="63"/>
                  </a:lnTo>
                  <a:lnTo>
                    <a:pt x="314" y="42"/>
                  </a:lnTo>
                  <a:lnTo>
                    <a:pt x="231" y="105"/>
                  </a:lnTo>
                  <a:lnTo>
                    <a:pt x="168" y="105"/>
                  </a:lnTo>
                  <a:lnTo>
                    <a:pt x="14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3070;p82">
              <a:extLst>
                <a:ext uri="{FF2B5EF4-FFF2-40B4-BE49-F238E27FC236}">
                  <a16:creationId xmlns:a16="http://schemas.microsoft.com/office/drawing/2014/main" id="{167A0F7E-4795-5FE8-46EF-58AE419EB3DD}"/>
                </a:ext>
              </a:extLst>
            </p:cNvPr>
            <p:cNvSpPr/>
            <p:nvPr/>
          </p:nvSpPr>
          <p:spPr>
            <a:xfrm>
              <a:off x="3979792" y="2907627"/>
              <a:ext cx="8978" cy="10713"/>
            </a:xfrm>
            <a:custGeom>
              <a:avLst/>
              <a:gdLst/>
              <a:ahLst/>
              <a:cxnLst/>
              <a:rect l="l" t="t" r="r" b="b"/>
              <a:pathLst>
                <a:path w="754" h="942" extrusionOk="0">
                  <a:moveTo>
                    <a:pt x="314" y="0"/>
                  </a:moveTo>
                  <a:lnTo>
                    <a:pt x="314" y="21"/>
                  </a:lnTo>
                  <a:lnTo>
                    <a:pt x="231" y="21"/>
                  </a:lnTo>
                  <a:lnTo>
                    <a:pt x="210" y="440"/>
                  </a:lnTo>
                  <a:lnTo>
                    <a:pt x="105" y="586"/>
                  </a:lnTo>
                  <a:lnTo>
                    <a:pt x="1" y="733"/>
                  </a:lnTo>
                  <a:lnTo>
                    <a:pt x="1" y="879"/>
                  </a:lnTo>
                  <a:lnTo>
                    <a:pt x="1" y="900"/>
                  </a:lnTo>
                  <a:lnTo>
                    <a:pt x="42" y="942"/>
                  </a:lnTo>
                  <a:lnTo>
                    <a:pt x="231" y="900"/>
                  </a:lnTo>
                  <a:lnTo>
                    <a:pt x="314" y="795"/>
                  </a:lnTo>
                  <a:lnTo>
                    <a:pt x="377" y="795"/>
                  </a:lnTo>
                  <a:lnTo>
                    <a:pt x="461" y="670"/>
                  </a:lnTo>
                  <a:lnTo>
                    <a:pt x="524" y="523"/>
                  </a:lnTo>
                  <a:lnTo>
                    <a:pt x="628" y="440"/>
                  </a:lnTo>
                  <a:lnTo>
                    <a:pt x="670" y="440"/>
                  </a:lnTo>
                  <a:lnTo>
                    <a:pt x="754" y="419"/>
                  </a:lnTo>
                  <a:lnTo>
                    <a:pt x="691" y="335"/>
                  </a:lnTo>
                  <a:lnTo>
                    <a:pt x="691" y="168"/>
                  </a:lnTo>
                  <a:lnTo>
                    <a:pt x="586" y="126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3071;p82">
              <a:extLst>
                <a:ext uri="{FF2B5EF4-FFF2-40B4-BE49-F238E27FC236}">
                  <a16:creationId xmlns:a16="http://schemas.microsoft.com/office/drawing/2014/main" id="{567720EF-0B16-0076-FBF6-8E8D30530521}"/>
                </a:ext>
              </a:extLst>
            </p:cNvPr>
            <p:cNvSpPr/>
            <p:nvPr/>
          </p:nvSpPr>
          <p:spPr>
            <a:xfrm>
              <a:off x="3980292" y="2915952"/>
              <a:ext cx="27661" cy="32616"/>
            </a:xfrm>
            <a:custGeom>
              <a:avLst/>
              <a:gdLst/>
              <a:ahLst/>
              <a:cxnLst/>
              <a:rect l="l" t="t" r="r" b="b"/>
              <a:pathLst>
                <a:path w="2323" h="2868" extrusionOk="0">
                  <a:moveTo>
                    <a:pt x="2051" y="1"/>
                  </a:moveTo>
                  <a:lnTo>
                    <a:pt x="900" y="691"/>
                  </a:lnTo>
                  <a:lnTo>
                    <a:pt x="816" y="670"/>
                  </a:lnTo>
                  <a:lnTo>
                    <a:pt x="796" y="670"/>
                  </a:lnTo>
                  <a:lnTo>
                    <a:pt x="649" y="566"/>
                  </a:lnTo>
                  <a:lnTo>
                    <a:pt x="482" y="482"/>
                  </a:lnTo>
                  <a:lnTo>
                    <a:pt x="419" y="482"/>
                  </a:lnTo>
                  <a:lnTo>
                    <a:pt x="335" y="545"/>
                  </a:lnTo>
                  <a:lnTo>
                    <a:pt x="293" y="587"/>
                  </a:lnTo>
                  <a:lnTo>
                    <a:pt x="272" y="587"/>
                  </a:lnTo>
                  <a:lnTo>
                    <a:pt x="272" y="670"/>
                  </a:lnTo>
                  <a:lnTo>
                    <a:pt x="272" y="691"/>
                  </a:lnTo>
                  <a:lnTo>
                    <a:pt x="272" y="775"/>
                  </a:lnTo>
                  <a:lnTo>
                    <a:pt x="272" y="838"/>
                  </a:lnTo>
                  <a:lnTo>
                    <a:pt x="231" y="984"/>
                  </a:lnTo>
                  <a:lnTo>
                    <a:pt x="231" y="1068"/>
                  </a:lnTo>
                  <a:lnTo>
                    <a:pt x="210" y="1528"/>
                  </a:lnTo>
                  <a:lnTo>
                    <a:pt x="210" y="1612"/>
                  </a:lnTo>
                  <a:lnTo>
                    <a:pt x="189" y="1737"/>
                  </a:lnTo>
                  <a:lnTo>
                    <a:pt x="189" y="1884"/>
                  </a:lnTo>
                  <a:lnTo>
                    <a:pt x="126" y="1905"/>
                  </a:lnTo>
                  <a:lnTo>
                    <a:pt x="168" y="2051"/>
                  </a:lnTo>
                  <a:lnTo>
                    <a:pt x="105" y="2219"/>
                  </a:lnTo>
                  <a:lnTo>
                    <a:pt x="105" y="2344"/>
                  </a:lnTo>
                  <a:lnTo>
                    <a:pt x="63" y="2407"/>
                  </a:lnTo>
                  <a:lnTo>
                    <a:pt x="63" y="2470"/>
                  </a:lnTo>
                  <a:lnTo>
                    <a:pt x="63" y="2553"/>
                  </a:lnTo>
                  <a:lnTo>
                    <a:pt x="0" y="2679"/>
                  </a:lnTo>
                  <a:lnTo>
                    <a:pt x="0" y="2721"/>
                  </a:lnTo>
                  <a:lnTo>
                    <a:pt x="189" y="2721"/>
                  </a:lnTo>
                  <a:lnTo>
                    <a:pt x="754" y="2867"/>
                  </a:lnTo>
                  <a:lnTo>
                    <a:pt x="1172" y="2449"/>
                  </a:lnTo>
                  <a:lnTo>
                    <a:pt x="1633" y="2407"/>
                  </a:lnTo>
                  <a:lnTo>
                    <a:pt x="1653" y="2219"/>
                  </a:lnTo>
                  <a:lnTo>
                    <a:pt x="1884" y="1926"/>
                  </a:lnTo>
                  <a:lnTo>
                    <a:pt x="1235" y="1214"/>
                  </a:lnTo>
                  <a:lnTo>
                    <a:pt x="2093" y="963"/>
                  </a:lnTo>
                  <a:lnTo>
                    <a:pt x="2302" y="754"/>
                  </a:lnTo>
                  <a:lnTo>
                    <a:pt x="2323" y="754"/>
                  </a:lnTo>
                  <a:lnTo>
                    <a:pt x="205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3072;p82">
              <a:extLst>
                <a:ext uri="{FF2B5EF4-FFF2-40B4-BE49-F238E27FC236}">
                  <a16:creationId xmlns:a16="http://schemas.microsoft.com/office/drawing/2014/main" id="{886972E7-5A3C-DA61-7013-BA60AAD11669}"/>
                </a:ext>
              </a:extLst>
            </p:cNvPr>
            <p:cNvSpPr/>
            <p:nvPr/>
          </p:nvSpPr>
          <p:spPr>
            <a:xfrm>
              <a:off x="3979792" y="2924515"/>
              <a:ext cx="142521" cy="114714"/>
            </a:xfrm>
            <a:custGeom>
              <a:avLst/>
              <a:gdLst/>
              <a:ahLst/>
              <a:cxnLst/>
              <a:rect l="l" t="t" r="r" b="b"/>
              <a:pathLst>
                <a:path w="11969" h="10087" extrusionOk="0">
                  <a:moveTo>
                    <a:pt x="2344" y="1"/>
                  </a:moveTo>
                  <a:lnTo>
                    <a:pt x="2135" y="210"/>
                  </a:lnTo>
                  <a:lnTo>
                    <a:pt x="1277" y="461"/>
                  </a:lnTo>
                  <a:lnTo>
                    <a:pt x="1926" y="1173"/>
                  </a:lnTo>
                  <a:lnTo>
                    <a:pt x="1695" y="1466"/>
                  </a:lnTo>
                  <a:lnTo>
                    <a:pt x="1675" y="1654"/>
                  </a:lnTo>
                  <a:lnTo>
                    <a:pt x="1214" y="1696"/>
                  </a:lnTo>
                  <a:lnTo>
                    <a:pt x="796" y="2114"/>
                  </a:lnTo>
                  <a:lnTo>
                    <a:pt x="231" y="1968"/>
                  </a:lnTo>
                  <a:lnTo>
                    <a:pt x="42" y="1968"/>
                  </a:lnTo>
                  <a:lnTo>
                    <a:pt x="42" y="2177"/>
                  </a:lnTo>
                  <a:lnTo>
                    <a:pt x="42" y="2407"/>
                  </a:lnTo>
                  <a:lnTo>
                    <a:pt x="1" y="2595"/>
                  </a:lnTo>
                  <a:lnTo>
                    <a:pt x="1" y="2637"/>
                  </a:lnTo>
                  <a:lnTo>
                    <a:pt x="63" y="2616"/>
                  </a:lnTo>
                  <a:lnTo>
                    <a:pt x="105" y="2637"/>
                  </a:lnTo>
                  <a:lnTo>
                    <a:pt x="168" y="2595"/>
                  </a:lnTo>
                  <a:lnTo>
                    <a:pt x="314" y="2658"/>
                  </a:lnTo>
                  <a:lnTo>
                    <a:pt x="273" y="2700"/>
                  </a:lnTo>
                  <a:lnTo>
                    <a:pt x="524" y="2972"/>
                  </a:lnTo>
                  <a:lnTo>
                    <a:pt x="545" y="3119"/>
                  </a:lnTo>
                  <a:lnTo>
                    <a:pt x="628" y="3139"/>
                  </a:lnTo>
                  <a:lnTo>
                    <a:pt x="628" y="3244"/>
                  </a:lnTo>
                  <a:lnTo>
                    <a:pt x="754" y="3349"/>
                  </a:lnTo>
                  <a:lnTo>
                    <a:pt x="838" y="3370"/>
                  </a:lnTo>
                  <a:lnTo>
                    <a:pt x="984" y="3663"/>
                  </a:lnTo>
                  <a:lnTo>
                    <a:pt x="984" y="3746"/>
                  </a:lnTo>
                  <a:lnTo>
                    <a:pt x="1047" y="3851"/>
                  </a:lnTo>
                  <a:lnTo>
                    <a:pt x="1110" y="3851"/>
                  </a:lnTo>
                  <a:lnTo>
                    <a:pt x="1151" y="3997"/>
                  </a:lnTo>
                  <a:lnTo>
                    <a:pt x="1193" y="4081"/>
                  </a:lnTo>
                  <a:lnTo>
                    <a:pt x="1319" y="4123"/>
                  </a:lnTo>
                  <a:lnTo>
                    <a:pt x="1423" y="4416"/>
                  </a:lnTo>
                  <a:lnTo>
                    <a:pt x="1528" y="4479"/>
                  </a:lnTo>
                  <a:lnTo>
                    <a:pt x="1570" y="4625"/>
                  </a:lnTo>
                  <a:lnTo>
                    <a:pt x="1528" y="4709"/>
                  </a:lnTo>
                  <a:lnTo>
                    <a:pt x="1528" y="4792"/>
                  </a:lnTo>
                  <a:lnTo>
                    <a:pt x="1633" y="4897"/>
                  </a:lnTo>
                  <a:lnTo>
                    <a:pt x="1633" y="4960"/>
                  </a:lnTo>
                  <a:lnTo>
                    <a:pt x="1716" y="5023"/>
                  </a:lnTo>
                  <a:lnTo>
                    <a:pt x="1821" y="4939"/>
                  </a:lnTo>
                  <a:lnTo>
                    <a:pt x="1926" y="5043"/>
                  </a:lnTo>
                  <a:lnTo>
                    <a:pt x="2114" y="5127"/>
                  </a:lnTo>
                  <a:lnTo>
                    <a:pt x="2260" y="5274"/>
                  </a:lnTo>
                  <a:lnTo>
                    <a:pt x="2323" y="5378"/>
                  </a:lnTo>
                  <a:lnTo>
                    <a:pt x="2344" y="5420"/>
                  </a:lnTo>
                  <a:lnTo>
                    <a:pt x="2365" y="5546"/>
                  </a:lnTo>
                  <a:lnTo>
                    <a:pt x="2428" y="5588"/>
                  </a:lnTo>
                  <a:lnTo>
                    <a:pt x="2470" y="5797"/>
                  </a:lnTo>
                  <a:lnTo>
                    <a:pt x="2574" y="5880"/>
                  </a:lnTo>
                  <a:lnTo>
                    <a:pt x="2637" y="6090"/>
                  </a:lnTo>
                  <a:lnTo>
                    <a:pt x="2658" y="6173"/>
                  </a:lnTo>
                  <a:lnTo>
                    <a:pt x="2616" y="6362"/>
                  </a:lnTo>
                  <a:lnTo>
                    <a:pt x="2574" y="6383"/>
                  </a:lnTo>
                  <a:lnTo>
                    <a:pt x="2616" y="6487"/>
                  </a:lnTo>
                  <a:lnTo>
                    <a:pt x="2658" y="6696"/>
                  </a:lnTo>
                  <a:lnTo>
                    <a:pt x="2679" y="6906"/>
                  </a:lnTo>
                  <a:lnTo>
                    <a:pt x="2783" y="7010"/>
                  </a:lnTo>
                  <a:lnTo>
                    <a:pt x="2825" y="7094"/>
                  </a:lnTo>
                  <a:lnTo>
                    <a:pt x="3097" y="7408"/>
                  </a:lnTo>
                  <a:lnTo>
                    <a:pt x="3202" y="7429"/>
                  </a:lnTo>
                  <a:lnTo>
                    <a:pt x="3307" y="7450"/>
                  </a:lnTo>
                  <a:lnTo>
                    <a:pt x="3390" y="7554"/>
                  </a:lnTo>
                  <a:lnTo>
                    <a:pt x="3474" y="7554"/>
                  </a:lnTo>
                  <a:lnTo>
                    <a:pt x="3620" y="7680"/>
                  </a:lnTo>
                  <a:lnTo>
                    <a:pt x="3620" y="7784"/>
                  </a:lnTo>
                  <a:lnTo>
                    <a:pt x="3788" y="7826"/>
                  </a:lnTo>
                  <a:lnTo>
                    <a:pt x="3767" y="7889"/>
                  </a:lnTo>
                  <a:lnTo>
                    <a:pt x="3830" y="7931"/>
                  </a:lnTo>
                  <a:lnTo>
                    <a:pt x="3976" y="8412"/>
                  </a:lnTo>
                  <a:lnTo>
                    <a:pt x="4102" y="8496"/>
                  </a:lnTo>
                  <a:lnTo>
                    <a:pt x="4102" y="8663"/>
                  </a:lnTo>
                  <a:lnTo>
                    <a:pt x="4541" y="9082"/>
                  </a:lnTo>
                  <a:lnTo>
                    <a:pt x="4604" y="9082"/>
                  </a:lnTo>
                  <a:lnTo>
                    <a:pt x="4646" y="9333"/>
                  </a:lnTo>
                  <a:lnTo>
                    <a:pt x="4834" y="9396"/>
                  </a:lnTo>
                  <a:lnTo>
                    <a:pt x="4939" y="9668"/>
                  </a:lnTo>
                  <a:lnTo>
                    <a:pt x="5043" y="9709"/>
                  </a:lnTo>
                  <a:lnTo>
                    <a:pt x="5127" y="9730"/>
                  </a:lnTo>
                  <a:lnTo>
                    <a:pt x="5169" y="9626"/>
                  </a:lnTo>
                  <a:lnTo>
                    <a:pt x="5336" y="9521"/>
                  </a:lnTo>
                  <a:lnTo>
                    <a:pt x="5232" y="9312"/>
                  </a:lnTo>
                  <a:lnTo>
                    <a:pt x="5294" y="9040"/>
                  </a:lnTo>
                  <a:lnTo>
                    <a:pt x="5462" y="8977"/>
                  </a:lnTo>
                  <a:lnTo>
                    <a:pt x="5650" y="9124"/>
                  </a:lnTo>
                  <a:lnTo>
                    <a:pt x="5985" y="9124"/>
                  </a:lnTo>
                  <a:lnTo>
                    <a:pt x="6487" y="9333"/>
                  </a:lnTo>
                  <a:lnTo>
                    <a:pt x="7010" y="9563"/>
                  </a:lnTo>
                  <a:lnTo>
                    <a:pt x="7031" y="10086"/>
                  </a:lnTo>
                  <a:lnTo>
                    <a:pt x="8077" y="8684"/>
                  </a:lnTo>
                  <a:lnTo>
                    <a:pt x="10253" y="8036"/>
                  </a:lnTo>
                  <a:lnTo>
                    <a:pt x="11885" y="7554"/>
                  </a:lnTo>
                  <a:lnTo>
                    <a:pt x="11969" y="6299"/>
                  </a:lnTo>
                  <a:lnTo>
                    <a:pt x="11843" y="5839"/>
                  </a:lnTo>
                  <a:lnTo>
                    <a:pt x="11655" y="5985"/>
                  </a:lnTo>
                  <a:lnTo>
                    <a:pt x="9960" y="5755"/>
                  </a:lnTo>
                  <a:lnTo>
                    <a:pt x="9835" y="5274"/>
                  </a:lnTo>
                  <a:lnTo>
                    <a:pt x="9688" y="5127"/>
                  </a:lnTo>
                  <a:lnTo>
                    <a:pt x="9688" y="4939"/>
                  </a:lnTo>
                  <a:lnTo>
                    <a:pt x="9688" y="4918"/>
                  </a:lnTo>
                  <a:lnTo>
                    <a:pt x="9667" y="4939"/>
                  </a:lnTo>
                  <a:lnTo>
                    <a:pt x="9625" y="4855"/>
                  </a:lnTo>
                  <a:lnTo>
                    <a:pt x="9625" y="4792"/>
                  </a:lnTo>
                  <a:lnTo>
                    <a:pt x="9667" y="4730"/>
                  </a:lnTo>
                  <a:lnTo>
                    <a:pt x="9563" y="4730"/>
                  </a:lnTo>
                  <a:lnTo>
                    <a:pt x="9563" y="4709"/>
                  </a:lnTo>
                  <a:lnTo>
                    <a:pt x="9458" y="4709"/>
                  </a:lnTo>
                  <a:lnTo>
                    <a:pt x="9270" y="4604"/>
                  </a:lnTo>
                  <a:lnTo>
                    <a:pt x="9249" y="4541"/>
                  </a:lnTo>
                  <a:lnTo>
                    <a:pt x="9228" y="4583"/>
                  </a:lnTo>
                  <a:lnTo>
                    <a:pt x="9123" y="4437"/>
                  </a:lnTo>
                  <a:lnTo>
                    <a:pt x="9102" y="4290"/>
                  </a:lnTo>
                  <a:lnTo>
                    <a:pt x="8809" y="3914"/>
                  </a:lnTo>
                  <a:lnTo>
                    <a:pt x="8726" y="3788"/>
                  </a:lnTo>
                  <a:lnTo>
                    <a:pt x="8809" y="3788"/>
                  </a:lnTo>
                  <a:lnTo>
                    <a:pt x="8809" y="3746"/>
                  </a:lnTo>
                  <a:lnTo>
                    <a:pt x="8705" y="3453"/>
                  </a:lnTo>
                  <a:lnTo>
                    <a:pt x="8705" y="3391"/>
                  </a:lnTo>
                  <a:lnTo>
                    <a:pt x="8621" y="3265"/>
                  </a:lnTo>
                  <a:lnTo>
                    <a:pt x="8579" y="3265"/>
                  </a:lnTo>
                  <a:lnTo>
                    <a:pt x="8391" y="3014"/>
                  </a:lnTo>
                  <a:lnTo>
                    <a:pt x="8307" y="3014"/>
                  </a:lnTo>
                  <a:lnTo>
                    <a:pt x="8224" y="2909"/>
                  </a:lnTo>
                  <a:lnTo>
                    <a:pt x="8224" y="2867"/>
                  </a:lnTo>
                  <a:lnTo>
                    <a:pt x="8286" y="2867"/>
                  </a:lnTo>
                  <a:lnTo>
                    <a:pt x="8307" y="2909"/>
                  </a:lnTo>
                  <a:lnTo>
                    <a:pt x="8286" y="2826"/>
                  </a:lnTo>
                  <a:lnTo>
                    <a:pt x="8182" y="2805"/>
                  </a:lnTo>
                  <a:lnTo>
                    <a:pt x="7973" y="2763"/>
                  </a:lnTo>
                  <a:lnTo>
                    <a:pt x="7868" y="2449"/>
                  </a:lnTo>
                  <a:lnTo>
                    <a:pt x="7805" y="2323"/>
                  </a:lnTo>
                  <a:lnTo>
                    <a:pt x="7742" y="2303"/>
                  </a:lnTo>
                  <a:lnTo>
                    <a:pt x="7742" y="2198"/>
                  </a:lnTo>
                  <a:lnTo>
                    <a:pt x="7701" y="2219"/>
                  </a:lnTo>
                  <a:lnTo>
                    <a:pt x="7659" y="2177"/>
                  </a:lnTo>
                  <a:lnTo>
                    <a:pt x="7282" y="2323"/>
                  </a:lnTo>
                  <a:lnTo>
                    <a:pt x="7261" y="2114"/>
                  </a:lnTo>
                  <a:lnTo>
                    <a:pt x="6738" y="1968"/>
                  </a:lnTo>
                  <a:lnTo>
                    <a:pt x="6654" y="1968"/>
                  </a:lnTo>
                  <a:lnTo>
                    <a:pt x="5566" y="1926"/>
                  </a:lnTo>
                  <a:lnTo>
                    <a:pt x="2867" y="43"/>
                  </a:lnTo>
                  <a:lnTo>
                    <a:pt x="234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sp>
          <p:nvSpPr>
            <p:cNvPr id="1509" name="Google Shape;3073;p82">
              <a:extLst>
                <a:ext uri="{FF2B5EF4-FFF2-40B4-BE49-F238E27FC236}">
                  <a16:creationId xmlns:a16="http://schemas.microsoft.com/office/drawing/2014/main" id="{1D97A3CB-5582-B12D-A296-0A978960524F}"/>
                </a:ext>
              </a:extLst>
            </p:cNvPr>
            <p:cNvSpPr/>
            <p:nvPr/>
          </p:nvSpPr>
          <p:spPr>
            <a:xfrm>
              <a:off x="4089663" y="2967116"/>
              <a:ext cx="5251" cy="10952"/>
            </a:xfrm>
            <a:custGeom>
              <a:avLst/>
              <a:gdLst/>
              <a:ahLst/>
              <a:cxnLst/>
              <a:rect l="l" t="t" r="r" b="b"/>
              <a:pathLst>
                <a:path w="441" h="963" extrusionOk="0">
                  <a:moveTo>
                    <a:pt x="147" y="0"/>
                  </a:moveTo>
                  <a:lnTo>
                    <a:pt x="147" y="42"/>
                  </a:lnTo>
                  <a:lnTo>
                    <a:pt x="106" y="42"/>
                  </a:lnTo>
                  <a:lnTo>
                    <a:pt x="106" y="105"/>
                  </a:lnTo>
                  <a:lnTo>
                    <a:pt x="43" y="126"/>
                  </a:lnTo>
                  <a:lnTo>
                    <a:pt x="85" y="209"/>
                  </a:lnTo>
                  <a:lnTo>
                    <a:pt x="43" y="209"/>
                  </a:lnTo>
                  <a:lnTo>
                    <a:pt x="85" y="377"/>
                  </a:lnTo>
                  <a:lnTo>
                    <a:pt x="43" y="356"/>
                  </a:lnTo>
                  <a:lnTo>
                    <a:pt x="1" y="356"/>
                  </a:lnTo>
                  <a:lnTo>
                    <a:pt x="1" y="544"/>
                  </a:lnTo>
                  <a:lnTo>
                    <a:pt x="22" y="628"/>
                  </a:lnTo>
                  <a:lnTo>
                    <a:pt x="43" y="670"/>
                  </a:lnTo>
                  <a:lnTo>
                    <a:pt x="43" y="795"/>
                  </a:lnTo>
                  <a:lnTo>
                    <a:pt x="22" y="795"/>
                  </a:lnTo>
                  <a:lnTo>
                    <a:pt x="43" y="858"/>
                  </a:lnTo>
                  <a:lnTo>
                    <a:pt x="231" y="963"/>
                  </a:lnTo>
                  <a:lnTo>
                    <a:pt x="336" y="963"/>
                  </a:lnTo>
                  <a:lnTo>
                    <a:pt x="398" y="942"/>
                  </a:lnTo>
                  <a:lnTo>
                    <a:pt x="440" y="670"/>
                  </a:lnTo>
                  <a:lnTo>
                    <a:pt x="398" y="544"/>
                  </a:lnTo>
                  <a:lnTo>
                    <a:pt x="336" y="544"/>
                  </a:lnTo>
                  <a:lnTo>
                    <a:pt x="315" y="356"/>
                  </a:lnTo>
                  <a:lnTo>
                    <a:pt x="336" y="356"/>
                  </a:lnTo>
                  <a:lnTo>
                    <a:pt x="398" y="168"/>
                  </a:lnTo>
                  <a:lnTo>
                    <a:pt x="357" y="126"/>
                  </a:lnTo>
                  <a:lnTo>
                    <a:pt x="315" y="126"/>
                  </a:lnTo>
                  <a:lnTo>
                    <a:pt x="315" y="63"/>
                  </a:lnTo>
                  <a:lnTo>
                    <a:pt x="21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3074;p82">
              <a:extLst>
                <a:ext uri="{FF2B5EF4-FFF2-40B4-BE49-F238E27FC236}">
                  <a16:creationId xmlns:a16="http://schemas.microsoft.com/office/drawing/2014/main" id="{7ED93B98-4069-801A-3654-0AB65C057D14}"/>
                </a:ext>
              </a:extLst>
            </p:cNvPr>
            <p:cNvSpPr/>
            <p:nvPr/>
          </p:nvSpPr>
          <p:spPr>
            <a:xfrm>
              <a:off x="4095152" y="2967833"/>
              <a:ext cx="32900" cy="24758"/>
            </a:xfrm>
            <a:custGeom>
              <a:avLst/>
              <a:gdLst/>
              <a:ahLst/>
              <a:cxnLst/>
              <a:rect l="l" t="t" r="r" b="b"/>
              <a:pathLst>
                <a:path w="2763" h="2177" extrusionOk="0">
                  <a:moveTo>
                    <a:pt x="2490" y="0"/>
                  </a:moveTo>
                  <a:lnTo>
                    <a:pt x="2490" y="84"/>
                  </a:lnTo>
                  <a:lnTo>
                    <a:pt x="2469" y="146"/>
                  </a:lnTo>
                  <a:lnTo>
                    <a:pt x="2093" y="356"/>
                  </a:lnTo>
                  <a:lnTo>
                    <a:pt x="2093" y="502"/>
                  </a:lnTo>
                  <a:lnTo>
                    <a:pt x="1779" y="795"/>
                  </a:lnTo>
                  <a:lnTo>
                    <a:pt x="1737" y="879"/>
                  </a:lnTo>
                  <a:lnTo>
                    <a:pt x="1779" y="900"/>
                  </a:lnTo>
                  <a:lnTo>
                    <a:pt x="1821" y="983"/>
                  </a:lnTo>
                  <a:lnTo>
                    <a:pt x="1653" y="1130"/>
                  </a:lnTo>
                  <a:lnTo>
                    <a:pt x="1611" y="1046"/>
                  </a:lnTo>
                  <a:lnTo>
                    <a:pt x="1549" y="1088"/>
                  </a:lnTo>
                  <a:lnTo>
                    <a:pt x="1465" y="1088"/>
                  </a:lnTo>
                  <a:lnTo>
                    <a:pt x="1507" y="1193"/>
                  </a:lnTo>
                  <a:lnTo>
                    <a:pt x="1444" y="1193"/>
                  </a:lnTo>
                  <a:lnTo>
                    <a:pt x="1423" y="1234"/>
                  </a:lnTo>
                  <a:lnTo>
                    <a:pt x="1256" y="1255"/>
                  </a:lnTo>
                  <a:lnTo>
                    <a:pt x="1130" y="1297"/>
                  </a:lnTo>
                  <a:lnTo>
                    <a:pt x="1088" y="1214"/>
                  </a:lnTo>
                  <a:lnTo>
                    <a:pt x="837" y="1214"/>
                  </a:lnTo>
                  <a:lnTo>
                    <a:pt x="628" y="1151"/>
                  </a:lnTo>
                  <a:lnTo>
                    <a:pt x="398" y="1339"/>
                  </a:lnTo>
                  <a:lnTo>
                    <a:pt x="314" y="1318"/>
                  </a:lnTo>
                  <a:lnTo>
                    <a:pt x="251" y="1318"/>
                  </a:lnTo>
                  <a:lnTo>
                    <a:pt x="147" y="1360"/>
                  </a:lnTo>
                  <a:lnTo>
                    <a:pt x="105" y="1109"/>
                  </a:lnTo>
                  <a:lnTo>
                    <a:pt x="63" y="1151"/>
                  </a:lnTo>
                  <a:lnTo>
                    <a:pt x="0" y="1130"/>
                  </a:lnTo>
                  <a:lnTo>
                    <a:pt x="0" y="1318"/>
                  </a:lnTo>
                  <a:lnTo>
                    <a:pt x="147" y="1465"/>
                  </a:lnTo>
                  <a:lnTo>
                    <a:pt x="272" y="1946"/>
                  </a:lnTo>
                  <a:lnTo>
                    <a:pt x="1967" y="2176"/>
                  </a:lnTo>
                  <a:lnTo>
                    <a:pt x="2155" y="2030"/>
                  </a:lnTo>
                  <a:lnTo>
                    <a:pt x="2658" y="502"/>
                  </a:lnTo>
                  <a:lnTo>
                    <a:pt x="2762" y="481"/>
                  </a:lnTo>
                  <a:lnTo>
                    <a:pt x="2762" y="314"/>
                  </a:lnTo>
                  <a:lnTo>
                    <a:pt x="2720" y="251"/>
                  </a:lnTo>
                  <a:lnTo>
                    <a:pt x="2678" y="272"/>
                  </a:lnTo>
                  <a:lnTo>
                    <a:pt x="2658" y="251"/>
                  </a:lnTo>
                  <a:lnTo>
                    <a:pt x="2595" y="209"/>
                  </a:lnTo>
                  <a:lnTo>
                    <a:pt x="2574" y="42"/>
                  </a:lnTo>
                  <a:lnTo>
                    <a:pt x="249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3075;p82">
              <a:extLst>
                <a:ext uri="{FF2B5EF4-FFF2-40B4-BE49-F238E27FC236}">
                  <a16:creationId xmlns:a16="http://schemas.microsoft.com/office/drawing/2014/main" id="{78A83475-9845-11CA-B019-6FB225C01854}"/>
                </a:ext>
              </a:extLst>
            </p:cNvPr>
            <p:cNvSpPr/>
            <p:nvPr/>
          </p:nvSpPr>
          <p:spPr>
            <a:xfrm>
              <a:off x="4101380" y="2973303"/>
              <a:ext cx="51583" cy="60684"/>
            </a:xfrm>
            <a:custGeom>
              <a:avLst/>
              <a:gdLst/>
              <a:ahLst/>
              <a:cxnLst/>
              <a:rect l="l" t="t" r="r" b="b"/>
              <a:pathLst>
                <a:path w="4332" h="5336" extrusionOk="0">
                  <a:moveTo>
                    <a:pt x="2239" y="0"/>
                  </a:moveTo>
                  <a:lnTo>
                    <a:pt x="2135" y="21"/>
                  </a:lnTo>
                  <a:lnTo>
                    <a:pt x="1632" y="1549"/>
                  </a:lnTo>
                  <a:lnTo>
                    <a:pt x="1758" y="2009"/>
                  </a:lnTo>
                  <a:lnTo>
                    <a:pt x="1674" y="3264"/>
                  </a:lnTo>
                  <a:lnTo>
                    <a:pt x="42" y="3746"/>
                  </a:lnTo>
                  <a:lnTo>
                    <a:pt x="0" y="4018"/>
                  </a:lnTo>
                  <a:lnTo>
                    <a:pt x="523" y="4708"/>
                  </a:lnTo>
                  <a:lnTo>
                    <a:pt x="461" y="4938"/>
                  </a:lnTo>
                  <a:lnTo>
                    <a:pt x="795" y="5336"/>
                  </a:lnTo>
                  <a:lnTo>
                    <a:pt x="879" y="5315"/>
                  </a:lnTo>
                  <a:lnTo>
                    <a:pt x="900" y="5336"/>
                  </a:lnTo>
                  <a:lnTo>
                    <a:pt x="1005" y="5336"/>
                  </a:lnTo>
                  <a:lnTo>
                    <a:pt x="1088" y="5231"/>
                  </a:lnTo>
                  <a:lnTo>
                    <a:pt x="1214" y="5231"/>
                  </a:lnTo>
                  <a:lnTo>
                    <a:pt x="1423" y="5127"/>
                  </a:lnTo>
                  <a:lnTo>
                    <a:pt x="1528" y="5127"/>
                  </a:lnTo>
                  <a:lnTo>
                    <a:pt x="1632" y="5106"/>
                  </a:lnTo>
                  <a:lnTo>
                    <a:pt x="1716" y="5147"/>
                  </a:lnTo>
                  <a:lnTo>
                    <a:pt x="1779" y="5147"/>
                  </a:lnTo>
                  <a:lnTo>
                    <a:pt x="1925" y="4938"/>
                  </a:lnTo>
                  <a:lnTo>
                    <a:pt x="1925" y="4917"/>
                  </a:lnTo>
                  <a:lnTo>
                    <a:pt x="1946" y="4917"/>
                  </a:lnTo>
                  <a:lnTo>
                    <a:pt x="1946" y="4834"/>
                  </a:lnTo>
                  <a:lnTo>
                    <a:pt x="1883" y="4813"/>
                  </a:lnTo>
                  <a:lnTo>
                    <a:pt x="1925" y="4750"/>
                  </a:lnTo>
                  <a:lnTo>
                    <a:pt x="1883" y="4687"/>
                  </a:lnTo>
                  <a:lnTo>
                    <a:pt x="1967" y="4603"/>
                  </a:lnTo>
                  <a:lnTo>
                    <a:pt x="2030" y="4541"/>
                  </a:lnTo>
                  <a:lnTo>
                    <a:pt x="2239" y="4541"/>
                  </a:lnTo>
                  <a:lnTo>
                    <a:pt x="2365" y="4520"/>
                  </a:lnTo>
                  <a:lnTo>
                    <a:pt x="2448" y="4583"/>
                  </a:lnTo>
                  <a:lnTo>
                    <a:pt x="2553" y="4436"/>
                  </a:lnTo>
                  <a:lnTo>
                    <a:pt x="2595" y="4415"/>
                  </a:lnTo>
                  <a:lnTo>
                    <a:pt x="2595" y="4227"/>
                  </a:lnTo>
                  <a:lnTo>
                    <a:pt x="2804" y="3976"/>
                  </a:lnTo>
                  <a:lnTo>
                    <a:pt x="2930" y="3955"/>
                  </a:lnTo>
                  <a:lnTo>
                    <a:pt x="3013" y="3976"/>
                  </a:lnTo>
                  <a:lnTo>
                    <a:pt x="3076" y="3913"/>
                  </a:lnTo>
                  <a:lnTo>
                    <a:pt x="3348" y="3913"/>
                  </a:lnTo>
                  <a:lnTo>
                    <a:pt x="3390" y="3850"/>
                  </a:lnTo>
                  <a:lnTo>
                    <a:pt x="3327" y="3808"/>
                  </a:lnTo>
                  <a:lnTo>
                    <a:pt x="3285" y="3599"/>
                  </a:lnTo>
                  <a:lnTo>
                    <a:pt x="3306" y="3599"/>
                  </a:lnTo>
                  <a:lnTo>
                    <a:pt x="3244" y="3494"/>
                  </a:lnTo>
                  <a:lnTo>
                    <a:pt x="3223" y="3474"/>
                  </a:lnTo>
                  <a:lnTo>
                    <a:pt x="3244" y="3390"/>
                  </a:lnTo>
                  <a:lnTo>
                    <a:pt x="3244" y="3285"/>
                  </a:lnTo>
                  <a:lnTo>
                    <a:pt x="3348" y="3118"/>
                  </a:lnTo>
                  <a:lnTo>
                    <a:pt x="3432" y="3076"/>
                  </a:lnTo>
                  <a:lnTo>
                    <a:pt x="3390" y="3013"/>
                  </a:lnTo>
                  <a:lnTo>
                    <a:pt x="3411" y="3013"/>
                  </a:lnTo>
                  <a:lnTo>
                    <a:pt x="3495" y="2867"/>
                  </a:lnTo>
                  <a:lnTo>
                    <a:pt x="3536" y="2846"/>
                  </a:lnTo>
                  <a:lnTo>
                    <a:pt x="3599" y="2846"/>
                  </a:lnTo>
                  <a:lnTo>
                    <a:pt x="3557" y="2909"/>
                  </a:lnTo>
                  <a:lnTo>
                    <a:pt x="3536" y="2971"/>
                  </a:lnTo>
                  <a:lnTo>
                    <a:pt x="3620" y="3013"/>
                  </a:lnTo>
                  <a:lnTo>
                    <a:pt x="3662" y="3013"/>
                  </a:lnTo>
                  <a:lnTo>
                    <a:pt x="3746" y="2804"/>
                  </a:lnTo>
                  <a:lnTo>
                    <a:pt x="3808" y="2741"/>
                  </a:lnTo>
                  <a:lnTo>
                    <a:pt x="3871" y="2616"/>
                  </a:lnTo>
                  <a:lnTo>
                    <a:pt x="4018" y="2490"/>
                  </a:lnTo>
                  <a:lnTo>
                    <a:pt x="4227" y="2134"/>
                  </a:lnTo>
                  <a:lnTo>
                    <a:pt x="4248" y="2072"/>
                  </a:lnTo>
                  <a:lnTo>
                    <a:pt x="4248" y="1988"/>
                  </a:lnTo>
                  <a:lnTo>
                    <a:pt x="4290" y="1862"/>
                  </a:lnTo>
                  <a:lnTo>
                    <a:pt x="4332" y="1758"/>
                  </a:lnTo>
                  <a:lnTo>
                    <a:pt x="4269" y="1695"/>
                  </a:lnTo>
                  <a:lnTo>
                    <a:pt x="4164" y="1674"/>
                  </a:lnTo>
                  <a:lnTo>
                    <a:pt x="3955" y="1507"/>
                  </a:lnTo>
                  <a:lnTo>
                    <a:pt x="3913" y="1402"/>
                  </a:lnTo>
                  <a:lnTo>
                    <a:pt x="3808" y="1298"/>
                  </a:lnTo>
                  <a:lnTo>
                    <a:pt x="3767" y="1151"/>
                  </a:lnTo>
                  <a:lnTo>
                    <a:pt x="3599" y="942"/>
                  </a:lnTo>
                  <a:lnTo>
                    <a:pt x="3516" y="942"/>
                  </a:lnTo>
                  <a:lnTo>
                    <a:pt x="3390" y="963"/>
                  </a:lnTo>
                  <a:lnTo>
                    <a:pt x="3118" y="921"/>
                  </a:lnTo>
                  <a:lnTo>
                    <a:pt x="3013" y="942"/>
                  </a:lnTo>
                  <a:lnTo>
                    <a:pt x="2930" y="963"/>
                  </a:lnTo>
                  <a:lnTo>
                    <a:pt x="2804" y="921"/>
                  </a:lnTo>
                  <a:lnTo>
                    <a:pt x="2469" y="649"/>
                  </a:lnTo>
                  <a:lnTo>
                    <a:pt x="2469" y="565"/>
                  </a:lnTo>
                  <a:lnTo>
                    <a:pt x="2260" y="335"/>
                  </a:lnTo>
                  <a:lnTo>
                    <a:pt x="223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3076;p82">
              <a:extLst>
                <a:ext uri="{FF2B5EF4-FFF2-40B4-BE49-F238E27FC236}">
                  <a16:creationId xmlns:a16="http://schemas.microsoft.com/office/drawing/2014/main" id="{883579ED-8A74-1FC2-B9EE-1E52CD7E0D88}"/>
                </a:ext>
              </a:extLst>
            </p:cNvPr>
            <p:cNvSpPr/>
            <p:nvPr/>
          </p:nvSpPr>
          <p:spPr>
            <a:xfrm>
              <a:off x="4124802" y="2964728"/>
              <a:ext cx="2751" cy="5971"/>
            </a:xfrm>
            <a:custGeom>
              <a:avLst/>
              <a:gdLst/>
              <a:ahLst/>
              <a:cxnLst/>
              <a:rect l="l" t="t" r="r" b="b"/>
              <a:pathLst>
                <a:path w="231" h="525" extrusionOk="0">
                  <a:moveTo>
                    <a:pt x="209" y="1"/>
                  </a:moveTo>
                  <a:lnTo>
                    <a:pt x="168" y="22"/>
                  </a:lnTo>
                  <a:lnTo>
                    <a:pt x="105" y="22"/>
                  </a:lnTo>
                  <a:lnTo>
                    <a:pt x="84" y="168"/>
                  </a:lnTo>
                  <a:lnTo>
                    <a:pt x="63" y="210"/>
                  </a:lnTo>
                  <a:lnTo>
                    <a:pt x="21" y="168"/>
                  </a:lnTo>
                  <a:lnTo>
                    <a:pt x="0" y="231"/>
                  </a:lnTo>
                  <a:lnTo>
                    <a:pt x="0" y="273"/>
                  </a:lnTo>
                  <a:lnTo>
                    <a:pt x="84" y="315"/>
                  </a:lnTo>
                  <a:lnTo>
                    <a:pt x="105" y="482"/>
                  </a:lnTo>
                  <a:lnTo>
                    <a:pt x="168" y="524"/>
                  </a:lnTo>
                  <a:lnTo>
                    <a:pt x="168" y="440"/>
                  </a:lnTo>
                  <a:lnTo>
                    <a:pt x="209" y="336"/>
                  </a:lnTo>
                  <a:lnTo>
                    <a:pt x="209" y="168"/>
                  </a:lnTo>
                  <a:lnTo>
                    <a:pt x="188" y="168"/>
                  </a:lnTo>
                  <a:lnTo>
                    <a:pt x="209" y="106"/>
                  </a:lnTo>
                  <a:lnTo>
                    <a:pt x="188" y="64"/>
                  </a:lnTo>
                  <a:lnTo>
                    <a:pt x="209" y="43"/>
                  </a:lnTo>
                  <a:lnTo>
                    <a:pt x="230" y="43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3077;p82">
              <a:extLst>
                <a:ext uri="{FF2B5EF4-FFF2-40B4-BE49-F238E27FC236}">
                  <a16:creationId xmlns:a16="http://schemas.microsoft.com/office/drawing/2014/main" id="{387F7F97-1029-9D81-2D8B-62186BE50651}"/>
                </a:ext>
              </a:extLst>
            </p:cNvPr>
            <p:cNvSpPr/>
            <p:nvPr/>
          </p:nvSpPr>
          <p:spPr>
            <a:xfrm>
              <a:off x="4037591" y="3015893"/>
              <a:ext cx="73267" cy="45456"/>
            </a:xfrm>
            <a:custGeom>
              <a:avLst/>
              <a:gdLst/>
              <a:ahLst/>
              <a:cxnLst/>
              <a:rect l="l" t="t" r="r" b="b"/>
              <a:pathLst>
                <a:path w="6153" h="3997" extrusionOk="0">
                  <a:moveTo>
                    <a:pt x="5399" y="1"/>
                  </a:moveTo>
                  <a:lnTo>
                    <a:pt x="3223" y="649"/>
                  </a:lnTo>
                  <a:lnTo>
                    <a:pt x="2177" y="2051"/>
                  </a:lnTo>
                  <a:lnTo>
                    <a:pt x="2156" y="1528"/>
                  </a:lnTo>
                  <a:lnTo>
                    <a:pt x="1633" y="1298"/>
                  </a:lnTo>
                  <a:lnTo>
                    <a:pt x="1131" y="1089"/>
                  </a:lnTo>
                  <a:lnTo>
                    <a:pt x="796" y="1089"/>
                  </a:lnTo>
                  <a:lnTo>
                    <a:pt x="608" y="942"/>
                  </a:lnTo>
                  <a:lnTo>
                    <a:pt x="440" y="1005"/>
                  </a:lnTo>
                  <a:lnTo>
                    <a:pt x="378" y="1277"/>
                  </a:lnTo>
                  <a:lnTo>
                    <a:pt x="482" y="1486"/>
                  </a:lnTo>
                  <a:lnTo>
                    <a:pt x="315" y="1591"/>
                  </a:lnTo>
                  <a:lnTo>
                    <a:pt x="273" y="1695"/>
                  </a:lnTo>
                  <a:lnTo>
                    <a:pt x="189" y="1674"/>
                  </a:lnTo>
                  <a:lnTo>
                    <a:pt x="85" y="1633"/>
                  </a:lnTo>
                  <a:lnTo>
                    <a:pt x="106" y="1737"/>
                  </a:lnTo>
                  <a:lnTo>
                    <a:pt x="168" y="2030"/>
                  </a:lnTo>
                  <a:lnTo>
                    <a:pt x="168" y="2218"/>
                  </a:lnTo>
                  <a:lnTo>
                    <a:pt x="85" y="2218"/>
                  </a:lnTo>
                  <a:lnTo>
                    <a:pt x="85" y="2260"/>
                  </a:lnTo>
                  <a:lnTo>
                    <a:pt x="1" y="2239"/>
                  </a:lnTo>
                  <a:lnTo>
                    <a:pt x="1" y="2239"/>
                  </a:lnTo>
                  <a:lnTo>
                    <a:pt x="22" y="2344"/>
                  </a:lnTo>
                  <a:lnTo>
                    <a:pt x="106" y="2344"/>
                  </a:lnTo>
                  <a:lnTo>
                    <a:pt x="106" y="2428"/>
                  </a:lnTo>
                  <a:lnTo>
                    <a:pt x="231" y="2616"/>
                  </a:lnTo>
                  <a:lnTo>
                    <a:pt x="315" y="3139"/>
                  </a:lnTo>
                  <a:lnTo>
                    <a:pt x="482" y="3265"/>
                  </a:lnTo>
                  <a:lnTo>
                    <a:pt x="482" y="3453"/>
                  </a:lnTo>
                  <a:lnTo>
                    <a:pt x="419" y="3474"/>
                  </a:lnTo>
                  <a:lnTo>
                    <a:pt x="482" y="3620"/>
                  </a:lnTo>
                  <a:lnTo>
                    <a:pt x="608" y="3767"/>
                  </a:lnTo>
                  <a:lnTo>
                    <a:pt x="608" y="3913"/>
                  </a:lnTo>
                  <a:lnTo>
                    <a:pt x="650" y="3997"/>
                  </a:lnTo>
                  <a:lnTo>
                    <a:pt x="796" y="3997"/>
                  </a:lnTo>
                  <a:lnTo>
                    <a:pt x="817" y="3934"/>
                  </a:lnTo>
                  <a:lnTo>
                    <a:pt x="963" y="3997"/>
                  </a:lnTo>
                  <a:lnTo>
                    <a:pt x="1068" y="3976"/>
                  </a:lnTo>
                  <a:lnTo>
                    <a:pt x="1173" y="3871"/>
                  </a:lnTo>
                  <a:lnTo>
                    <a:pt x="1319" y="3871"/>
                  </a:lnTo>
                  <a:lnTo>
                    <a:pt x="1361" y="3934"/>
                  </a:lnTo>
                  <a:lnTo>
                    <a:pt x="1466" y="3892"/>
                  </a:lnTo>
                  <a:lnTo>
                    <a:pt x="1570" y="3725"/>
                  </a:lnTo>
                  <a:lnTo>
                    <a:pt x="1633" y="3725"/>
                  </a:lnTo>
                  <a:lnTo>
                    <a:pt x="1696" y="3579"/>
                  </a:lnTo>
                  <a:lnTo>
                    <a:pt x="1842" y="3495"/>
                  </a:lnTo>
                  <a:lnTo>
                    <a:pt x="1905" y="3474"/>
                  </a:lnTo>
                  <a:lnTo>
                    <a:pt x="2010" y="3474"/>
                  </a:lnTo>
                  <a:lnTo>
                    <a:pt x="2051" y="3495"/>
                  </a:lnTo>
                  <a:lnTo>
                    <a:pt x="2198" y="3495"/>
                  </a:lnTo>
                  <a:lnTo>
                    <a:pt x="2219" y="3558"/>
                  </a:lnTo>
                  <a:lnTo>
                    <a:pt x="2365" y="3579"/>
                  </a:lnTo>
                  <a:lnTo>
                    <a:pt x="2616" y="3474"/>
                  </a:lnTo>
                  <a:lnTo>
                    <a:pt x="2826" y="3453"/>
                  </a:lnTo>
                  <a:lnTo>
                    <a:pt x="2909" y="3369"/>
                  </a:lnTo>
                  <a:lnTo>
                    <a:pt x="2930" y="3307"/>
                  </a:lnTo>
                  <a:lnTo>
                    <a:pt x="3119" y="3160"/>
                  </a:lnTo>
                  <a:lnTo>
                    <a:pt x="3223" y="3160"/>
                  </a:lnTo>
                  <a:lnTo>
                    <a:pt x="3307" y="3202"/>
                  </a:lnTo>
                  <a:lnTo>
                    <a:pt x="3370" y="3181"/>
                  </a:lnTo>
                  <a:lnTo>
                    <a:pt x="3432" y="3139"/>
                  </a:lnTo>
                  <a:lnTo>
                    <a:pt x="3453" y="3181"/>
                  </a:lnTo>
                  <a:lnTo>
                    <a:pt x="3537" y="3181"/>
                  </a:lnTo>
                  <a:lnTo>
                    <a:pt x="3725" y="3034"/>
                  </a:lnTo>
                  <a:lnTo>
                    <a:pt x="3830" y="2846"/>
                  </a:lnTo>
                  <a:lnTo>
                    <a:pt x="3935" y="2783"/>
                  </a:lnTo>
                  <a:lnTo>
                    <a:pt x="3997" y="2783"/>
                  </a:lnTo>
                  <a:lnTo>
                    <a:pt x="4625" y="2616"/>
                  </a:lnTo>
                  <a:lnTo>
                    <a:pt x="4688" y="2532"/>
                  </a:lnTo>
                  <a:lnTo>
                    <a:pt x="5043" y="2470"/>
                  </a:lnTo>
                  <a:lnTo>
                    <a:pt x="5253" y="2365"/>
                  </a:lnTo>
                  <a:lnTo>
                    <a:pt x="5399" y="2260"/>
                  </a:lnTo>
                  <a:lnTo>
                    <a:pt x="5629" y="2218"/>
                  </a:lnTo>
                  <a:lnTo>
                    <a:pt x="5608" y="2135"/>
                  </a:lnTo>
                  <a:lnTo>
                    <a:pt x="5629" y="2114"/>
                  </a:lnTo>
                  <a:lnTo>
                    <a:pt x="5567" y="2051"/>
                  </a:lnTo>
                  <a:lnTo>
                    <a:pt x="5608" y="1905"/>
                  </a:lnTo>
                  <a:lnTo>
                    <a:pt x="5776" y="1674"/>
                  </a:lnTo>
                  <a:lnTo>
                    <a:pt x="6027" y="1612"/>
                  </a:lnTo>
                  <a:lnTo>
                    <a:pt x="6152" y="1591"/>
                  </a:lnTo>
                  <a:lnTo>
                    <a:pt x="5818" y="1193"/>
                  </a:lnTo>
                  <a:lnTo>
                    <a:pt x="5880" y="963"/>
                  </a:lnTo>
                  <a:lnTo>
                    <a:pt x="5357" y="273"/>
                  </a:lnTo>
                  <a:lnTo>
                    <a:pt x="539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3078;p82">
              <a:extLst>
                <a:ext uri="{FF2B5EF4-FFF2-40B4-BE49-F238E27FC236}">
                  <a16:creationId xmlns:a16="http://schemas.microsoft.com/office/drawing/2014/main" id="{F68BE9F0-7CA4-0711-B42F-D9AED98AF824}"/>
                </a:ext>
              </a:extLst>
            </p:cNvPr>
            <p:cNvSpPr/>
            <p:nvPr/>
          </p:nvSpPr>
          <p:spPr>
            <a:xfrm>
              <a:off x="3911526" y="2929280"/>
              <a:ext cx="85972" cy="69020"/>
            </a:xfrm>
            <a:custGeom>
              <a:avLst/>
              <a:gdLst/>
              <a:ahLst/>
              <a:cxnLst/>
              <a:rect l="l" t="t" r="r" b="b"/>
              <a:pathLst>
                <a:path w="7220" h="6069" extrusionOk="0">
                  <a:moveTo>
                    <a:pt x="503" y="0"/>
                  </a:moveTo>
                  <a:lnTo>
                    <a:pt x="210" y="21"/>
                  </a:lnTo>
                  <a:lnTo>
                    <a:pt x="147" y="21"/>
                  </a:lnTo>
                  <a:lnTo>
                    <a:pt x="126" y="126"/>
                  </a:lnTo>
                  <a:lnTo>
                    <a:pt x="84" y="356"/>
                  </a:lnTo>
                  <a:lnTo>
                    <a:pt x="126" y="523"/>
                  </a:lnTo>
                  <a:lnTo>
                    <a:pt x="126" y="649"/>
                  </a:lnTo>
                  <a:lnTo>
                    <a:pt x="42" y="858"/>
                  </a:lnTo>
                  <a:lnTo>
                    <a:pt x="1" y="1047"/>
                  </a:lnTo>
                  <a:lnTo>
                    <a:pt x="42" y="1193"/>
                  </a:lnTo>
                  <a:lnTo>
                    <a:pt x="126" y="1486"/>
                  </a:lnTo>
                  <a:lnTo>
                    <a:pt x="314" y="6068"/>
                  </a:lnTo>
                  <a:lnTo>
                    <a:pt x="7219" y="6005"/>
                  </a:lnTo>
                  <a:lnTo>
                    <a:pt x="7219" y="5985"/>
                  </a:lnTo>
                  <a:lnTo>
                    <a:pt x="7115" y="5964"/>
                  </a:lnTo>
                  <a:lnTo>
                    <a:pt x="6989" y="5796"/>
                  </a:lnTo>
                  <a:lnTo>
                    <a:pt x="6947" y="5754"/>
                  </a:lnTo>
                  <a:lnTo>
                    <a:pt x="6822" y="5692"/>
                  </a:lnTo>
                  <a:lnTo>
                    <a:pt x="6738" y="5566"/>
                  </a:lnTo>
                  <a:lnTo>
                    <a:pt x="6675" y="5587"/>
                  </a:lnTo>
                  <a:lnTo>
                    <a:pt x="6571" y="5587"/>
                  </a:lnTo>
                  <a:lnTo>
                    <a:pt x="6403" y="5461"/>
                  </a:lnTo>
                  <a:lnTo>
                    <a:pt x="6299" y="5169"/>
                  </a:lnTo>
                  <a:lnTo>
                    <a:pt x="6319" y="5106"/>
                  </a:lnTo>
                  <a:lnTo>
                    <a:pt x="6319" y="4938"/>
                  </a:lnTo>
                  <a:lnTo>
                    <a:pt x="6278" y="4855"/>
                  </a:lnTo>
                  <a:lnTo>
                    <a:pt x="6299" y="4813"/>
                  </a:lnTo>
                  <a:lnTo>
                    <a:pt x="6319" y="4855"/>
                  </a:lnTo>
                  <a:lnTo>
                    <a:pt x="6508" y="4855"/>
                  </a:lnTo>
                  <a:lnTo>
                    <a:pt x="6424" y="4792"/>
                  </a:lnTo>
                  <a:lnTo>
                    <a:pt x="6382" y="4792"/>
                  </a:lnTo>
                  <a:lnTo>
                    <a:pt x="6299" y="4624"/>
                  </a:lnTo>
                  <a:lnTo>
                    <a:pt x="6257" y="4604"/>
                  </a:lnTo>
                  <a:lnTo>
                    <a:pt x="6257" y="4645"/>
                  </a:lnTo>
                  <a:lnTo>
                    <a:pt x="6173" y="4583"/>
                  </a:lnTo>
                  <a:lnTo>
                    <a:pt x="6110" y="4415"/>
                  </a:lnTo>
                  <a:lnTo>
                    <a:pt x="5901" y="4080"/>
                  </a:lnTo>
                  <a:lnTo>
                    <a:pt x="5796" y="4018"/>
                  </a:lnTo>
                  <a:lnTo>
                    <a:pt x="5775" y="3871"/>
                  </a:lnTo>
                  <a:lnTo>
                    <a:pt x="5420" y="3327"/>
                  </a:lnTo>
                  <a:lnTo>
                    <a:pt x="5420" y="3223"/>
                  </a:lnTo>
                  <a:lnTo>
                    <a:pt x="5357" y="3118"/>
                  </a:lnTo>
                  <a:lnTo>
                    <a:pt x="5336" y="2867"/>
                  </a:lnTo>
                  <a:lnTo>
                    <a:pt x="5273" y="2825"/>
                  </a:lnTo>
                  <a:lnTo>
                    <a:pt x="5273" y="2741"/>
                  </a:lnTo>
                  <a:lnTo>
                    <a:pt x="5064" y="2532"/>
                  </a:lnTo>
                  <a:lnTo>
                    <a:pt x="5064" y="2448"/>
                  </a:lnTo>
                  <a:lnTo>
                    <a:pt x="5106" y="2344"/>
                  </a:lnTo>
                  <a:lnTo>
                    <a:pt x="5043" y="2281"/>
                  </a:lnTo>
                  <a:lnTo>
                    <a:pt x="4708" y="1988"/>
                  </a:lnTo>
                  <a:lnTo>
                    <a:pt x="4687" y="1884"/>
                  </a:lnTo>
                  <a:lnTo>
                    <a:pt x="4478" y="1653"/>
                  </a:lnTo>
                  <a:lnTo>
                    <a:pt x="4478" y="1507"/>
                  </a:lnTo>
                  <a:lnTo>
                    <a:pt x="4332" y="1360"/>
                  </a:lnTo>
                  <a:lnTo>
                    <a:pt x="4374" y="1277"/>
                  </a:lnTo>
                  <a:lnTo>
                    <a:pt x="4374" y="1193"/>
                  </a:lnTo>
                  <a:lnTo>
                    <a:pt x="4395" y="1151"/>
                  </a:lnTo>
                  <a:lnTo>
                    <a:pt x="4395" y="1193"/>
                  </a:lnTo>
                  <a:lnTo>
                    <a:pt x="4478" y="1193"/>
                  </a:lnTo>
                  <a:lnTo>
                    <a:pt x="4499" y="1339"/>
                  </a:lnTo>
                  <a:lnTo>
                    <a:pt x="4541" y="1402"/>
                  </a:lnTo>
                  <a:lnTo>
                    <a:pt x="4583" y="1465"/>
                  </a:lnTo>
                  <a:lnTo>
                    <a:pt x="4792" y="1674"/>
                  </a:lnTo>
                  <a:lnTo>
                    <a:pt x="4792" y="1779"/>
                  </a:lnTo>
                  <a:lnTo>
                    <a:pt x="4834" y="1884"/>
                  </a:lnTo>
                  <a:lnTo>
                    <a:pt x="5001" y="1967"/>
                  </a:lnTo>
                  <a:lnTo>
                    <a:pt x="5022" y="2072"/>
                  </a:lnTo>
                  <a:lnTo>
                    <a:pt x="5315" y="2344"/>
                  </a:lnTo>
                  <a:lnTo>
                    <a:pt x="5462" y="2428"/>
                  </a:lnTo>
                  <a:lnTo>
                    <a:pt x="5462" y="2490"/>
                  </a:lnTo>
                  <a:lnTo>
                    <a:pt x="5483" y="2407"/>
                  </a:lnTo>
                  <a:lnTo>
                    <a:pt x="5566" y="2323"/>
                  </a:lnTo>
                  <a:lnTo>
                    <a:pt x="5629" y="2114"/>
                  </a:lnTo>
                  <a:lnTo>
                    <a:pt x="5566" y="2072"/>
                  </a:lnTo>
                  <a:lnTo>
                    <a:pt x="5650" y="1904"/>
                  </a:lnTo>
                  <a:lnTo>
                    <a:pt x="5650" y="1779"/>
                  </a:lnTo>
                  <a:lnTo>
                    <a:pt x="5734" y="1465"/>
                  </a:lnTo>
                  <a:lnTo>
                    <a:pt x="5755" y="1444"/>
                  </a:lnTo>
                  <a:lnTo>
                    <a:pt x="5671" y="1235"/>
                  </a:lnTo>
                  <a:lnTo>
                    <a:pt x="5734" y="1088"/>
                  </a:lnTo>
                  <a:lnTo>
                    <a:pt x="5587" y="775"/>
                  </a:lnTo>
                  <a:lnTo>
                    <a:pt x="5441" y="544"/>
                  </a:lnTo>
                  <a:lnTo>
                    <a:pt x="5378" y="335"/>
                  </a:lnTo>
                  <a:lnTo>
                    <a:pt x="5273" y="147"/>
                  </a:lnTo>
                  <a:lnTo>
                    <a:pt x="5211" y="126"/>
                  </a:lnTo>
                  <a:lnTo>
                    <a:pt x="5127" y="231"/>
                  </a:lnTo>
                  <a:lnTo>
                    <a:pt x="4959" y="293"/>
                  </a:lnTo>
                  <a:lnTo>
                    <a:pt x="4604" y="231"/>
                  </a:lnTo>
                  <a:lnTo>
                    <a:pt x="4311" y="314"/>
                  </a:lnTo>
                  <a:lnTo>
                    <a:pt x="4102" y="147"/>
                  </a:lnTo>
                  <a:lnTo>
                    <a:pt x="4081" y="251"/>
                  </a:lnTo>
                  <a:lnTo>
                    <a:pt x="4164" y="398"/>
                  </a:lnTo>
                  <a:lnTo>
                    <a:pt x="4164" y="461"/>
                  </a:lnTo>
                  <a:lnTo>
                    <a:pt x="4081" y="335"/>
                  </a:lnTo>
                  <a:lnTo>
                    <a:pt x="3976" y="293"/>
                  </a:lnTo>
                  <a:lnTo>
                    <a:pt x="3955" y="189"/>
                  </a:lnTo>
                  <a:lnTo>
                    <a:pt x="3997" y="147"/>
                  </a:lnTo>
                  <a:lnTo>
                    <a:pt x="3955" y="105"/>
                  </a:lnTo>
                  <a:lnTo>
                    <a:pt x="3850" y="105"/>
                  </a:lnTo>
                  <a:lnTo>
                    <a:pt x="3746" y="84"/>
                  </a:lnTo>
                  <a:lnTo>
                    <a:pt x="3537" y="21"/>
                  </a:lnTo>
                  <a:lnTo>
                    <a:pt x="3495" y="42"/>
                  </a:lnTo>
                  <a:lnTo>
                    <a:pt x="3578" y="84"/>
                  </a:lnTo>
                  <a:lnTo>
                    <a:pt x="3599" y="105"/>
                  </a:lnTo>
                  <a:lnTo>
                    <a:pt x="3495" y="126"/>
                  </a:lnTo>
                  <a:lnTo>
                    <a:pt x="3390" y="105"/>
                  </a:lnTo>
                  <a:lnTo>
                    <a:pt x="3265" y="147"/>
                  </a:lnTo>
                  <a:lnTo>
                    <a:pt x="3223" y="126"/>
                  </a:lnTo>
                  <a:lnTo>
                    <a:pt x="3223" y="105"/>
                  </a:lnTo>
                  <a:lnTo>
                    <a:pt x="3348" y="84"/>
                  </a:lnTo>
                  <a:lnTo>
                    <a:pt x="3432" y="42"/>
                  </a:lnTo>
                  <a:lnTo>
                    <a:pt x="3327" y="42"/>
                  </a:lnTo>
                  <a:lnTo>
                    <a:pt x="3139" y="84"/>
                  </a:lnTo>
                  <a:lnTo>
                    <a:pt x="3076" y="126"/>
                  </a:lnTo>
                  <a:lnTo>
                    <a:pt x="2930" y="210"/>
                  </a:lnTo>
                  <a:lnTo>
                    <a:pt x="2846" y="231"/>
                  </a:lnTo>
                  <a:lnTo>
                    <a:pt x="2700" y="293"/>
                  </a:lnTo>
                  <a:lnTo>
                    <a:pt x="2595" y="419"/>
                  </a:lnTo>
                  <a:lnTo>
                    <a:pt x="2553" y="461"/>
                  </a:lnTo>
                  <a:lnTo>
                    <a:pt x="2386" y="461"/>
                  </a:lnTo>
                  <a:lnTo>
                    <a:pt x="2177" y="335"/>
                  </a:lnTo>
                  <a:lnTo>
                    <a:pt x="2009" y="314"/>
                  </a:lnTo>
                  <a:lnTo>
                    <a:pt x="1821" y="335"/>
                  </a:lnTo>
                  <a:lnTo>
                    <a:pt x="1674" y="231"/>
                  </a:lnTo>
                  <a:lnTo>
                    <a:pt x="1591" y="231"/>
                  </a:lnTo>
                  <a:lnTo>
                    <a:pt x="1507" y="251"/>
                  </a:lnTo>
                  <a:lnTo>
                    <a:pt x="1361" y="147"/>
                  </a:lnTo>
                  <a:lnTo>
                    <a:pt x="1172" y="105"/>
                  </a:lnTo>
                  <a:lnTo>
                    <a:pt x="733" y="84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3079;p82">
              <a:extLst>
                <a:ext uri="{FF2B5EF4-FFF2-40B4-BE49-F238E27FC236}">
                  <a16:creationId xmlns:a16="http://schemas.microsoft.com/office/drawing/2014/main" id="{50C69791-5222-D132-7025-CFFDA1C1F833}"/>
                </a:ext>
              </a:extLst>
            </p:cNvPr>
            <p:cNvSpPr/>
            <p:nvPr/>
          </p:nvSpPr>
          <p:spPr>
            <a:xfrm>
              <a:off x="3896332" y="2997572"/>
              <a:ext cx="113621" cy="124461"/>
            </a:xfrm>
            <a:custGeom>
              <a:avLst/>
              <a:gdLst/>
              <a:ahLst/>
              <a:cxnLst/>
              <a:rect l="l" t="t" r="r" b="b"/>
              <a:pathLst>
                <a:path w="9542" h="10944" extrusionOk="0">
                  <a:moveTo>
                    <a:pt x="8495" y="0"/>
                  </a:moveTo>
                  <a:lnTo>
                    <a:pt x="1590" y="63"/>
                  </a:lnTo>
                  <a:lnTo>
                    <a:pt x="1632" y="1193"/>
                  </a:lnTo>
                  <a:lnTo>
                    <a:pt x="1088" y="1235"/>
                  </a:lnTo>
                  <a:lnTo>
                    <a:pt x="1088" y="1444"/>
                  </a:lnTo>
                  <a:lnTo>
                    <a:pt x="1151" y="3725"/>
                  </a:lnTo>
                  <a:lnTo>
                    <a:pt x="1046" y="3746"/>
                  </a:lnTo>
                  <a:lnTo>
                    <a:pt x="942" y="3829"/>
                  </a:lnTo>
                  <a:lnTo>
                    <a:pt x="837" y="3767"/>
                  </a:lnTo>
                  <a:lnTo>
                    <a:pt x="691" y="3767"/>
                  </a:lnTo>
                  <a:lnTo>
                    <a:pt x="586" y="3850"/>
                  </a:lnTo>
                  <a:lnTo>
                    <a:pt x="586" y="3976"/>
                  </a:lnTo>
                  <a:lnTo>
                    <a:pt x="649" y="4060"/>
                  </a:lnTo>
                  <a:lnTo>
                    <a:pt x="586" y="4185"/>
                  </a:lnTo>
                  <a:lnTo>
                    <a:pt x="377" y="4457"/>
                  </a:lnTo>
                  <a:lnTo>
                    <a:pt x="335" y="4457"/>
                  </a:lnTo>
                  <a:lnTo>
                    <a:pt x="230" y="4541"/>
                  </a:lnTo>
                  <a:lnTo>
                    <a:pt x="251" y="4645"/>
                  </a:lnTo>
                  <a:lnTo>
                    <a:pt x="314" y="4687"/>
                  </a:lnTo>
                  <a:lnTo>
                    <a:pt x="251" y="4813"/>
                  </a:lnTo>
                  <a:lnTo>
                    <a:pt x="126" y="4897"/>
                  </a:lnTo>
                  <a:lnTo>
                    <a:pt x="105" y="4980"/>
                  </a:lnTo>
                  <a:lnTo>
                    <a:pt x="209" y="5022"/>
                  </a:lnTo>
                  <a:lnTo>
                    <a:pt x="230" y="5127"/>
                  </a:lnTo>
                  <a:lnTo>
                    <a:pt x="168" y="5231"/>
                  </a:lnTo>
                  <a:lnTo>
                    <a:pt x="0" y="5420"/>
                  </a:lnTo>
                  <a:lnTo>
                    <a:pt x="0" y="5545"/>
                  </a:lnTo>
                  <a:lnTo>
                    <a:pt x="63" y="5629"/>
                  </a:lnTo>
                  <a:lnTo>
                    <a:pt x="209" y="5524"/>
                  </a:lnTo>
                  <a:lnTo>
                    <a:pt x="251" y="5545"/>
                  </a:lnTo>
                  <a:lnTo>
                    <a:pt x="251" y="5629"/>
                  </a:lnTo>
                  <a:lnTo>
                    <a:pt x="209" y="5692"/>
                  </a:lnTo>
                  <a:lnTo>
                    <a:pt x="272" y="5734"/>
                  </a:lnTo>
                  <a:lnTo>
                    <a:pt x="230" y="5817"/>
                  </a:lnTo>
                  <a:lnTo>
                    <a:pt x="272" y="5922"/>
                  </a:lnTo>
                  <a:lnTo>
                    <a:pt x="272" y="6047"/>
                  </a:lnTo>
                  <a:lnTo>
                    <a:pt x="314" y="6152"/>
                  </a:lnTo>
                  <a:lnTo>
                    <a:pt x="544" y="6236"/>
                  </a:lnTo>
                  <a:lnTo>
                    <a:pt x="586" y="6319"/>
                  </a:lnTo>
                  <a:lnTo>
                    <a:pt x="544" y="6382"/>
                  </a:lnTo>
                  <a:lnTo>
                    <a:pt x="544" y="6466"/>
                  </a:lnTo>
                  <a:lnTo>
                    <a:pt x="523" y="6487"/>
                  </a:lnTo>
                  <a:lnTo>
                    <a:pt x="586" y="6570"/>
                  </a:lnTo>
                  <a:lnTo>
                    <a:pt x="586" y="6654"/>
                  </a:lnTo>
                  <a:lnTo>
                    <a:pt x="544" y="6675"/>
                  </a:lnTo>
                  <a:lnTo>
                    <a:pt x="670" y="6780"/>
                  </a:lnTo>
                  <a:lnTo>
                    <a:pt x="691" y="6863"/>
                  </a:lnTo>
                  <a:lnTo>
                    <a:pt x="858" y="7052"/>
                  </a:lnTo>
                  <a:lnTo>
                    <a:pt x="963" y="7282"/>
                  </a:lnTo>
                  <a:lnTo>
                    <a:pt x="984" y="7366"/>
                  </a:lnTo>
                  <a:lnTo>
                    <a:pt x="963" y="7491"/>
                  </a:lnTo>
                  <a:lnTo>
                    <a:pt x="942" y="7533"/>
                  </a:lnTo>
                  <a:lnTo>
                    <a:pt x="879" y="7638"/>
                  </a:lnTo>
                  <a:lnTo>
                    <a:pt x="879" y="7826"/>
                  </a:lnTo>
                  <a:lnTo>
                    <a:pt x="984" y="7910"/>
                  </a:lnTo>
                  <a:lnTo>
                    <a:pt x="1109" y="7910"/>
                  </a:lnTo>
                  <a:lnTo>
                    <a:pt x="1172" y="7847"/>
                  </a:lnTo>
                  <a:lnTo>
                    <a:pt x="1318" y="7847"/>
                  </a:lnTo>
                  <a:lnTo>
                    <a:pt x="1402" y="7889"/>
                  </a:lnTo>
                  <a:lnTo>
                    <a:pt x="1360" y="7951"/>
                  </a:lnTo>
                  <a:lnTo>
                    <a:pt x="1381" y="8098"/>
                  </a:lnTo>
                  <a:lnTo>
                    <a:pt x="1465" y="8140"/>
                  </a:lnTo>
                  <a:lnTo>
                    <a:pt x="1590" y="8223"/>
                  </a:lnTo>
                  <a:lnTo>
                    <a:pt x="1695" y="8223"/>
                  </a:lnTo>
                  <a:lnTo>
                    <a:pt x="1779" y="8265"/>
                  </a:lnTo>
                  <a:lnTo>
                    <a:pt x="1821" y="8349"/>
                  </a:lnTo>
                  <a:lnTo>
                    <a:pt x="1925" y="8412"/>
                  </a:lnTo>
                  <a:lnTo>
                    <a:pt x="2030" y="8412"/>
                  </a:lnTo>
                  <a:lnTo>
                    <a:pt x="2093" y="8475"/>
                  </a:lnTo>
                  <a:lnTo>
                    <a:pt x="2051" y="8558"/>
                  </a:lnTo>
                  <a:lnTo>
                    <a:pt x="1988" y="8621"/>
                  </a:lnTo>
                  <a:lnTo>
                    <a:pt x="1946" y="8663"/>
                  </a:lnTo>
                  <a:lnTo>
                    <a:pt x="1904" y="8726"/>
                  </a:lnTo>
                  <a:lnTo>
                    <a:pt x="2030" y="8830"/>
                  </a:lnTo>
                  <a:lnTo>
                    <a:pt x="2134" y="8851"/>
                  </a:lnTo>
                  <a:lnTo>
                    <a:pt x="2155" y="8830"/>
                  </a:lnTo>
                  <a:lnTo>
                    <a:pt x="2260" y="8872"/>
                  </a:lnTo>
                  <a:lnTo>
                    <a:pt x="2323" y="8851"/>
                  </a:lnTo>
                  <a:lnTo>
                    <a:pt x="2511" y="8977"/>
                  </a:lnTo>
                  <a:lnTo>
                    <a:pt x="2532" y="9039"/>
                  </a:lnTo>
                  <a:lnTo>
                    <a:pt x="2553" y="9207"/>
                  </a:lnTo>
                  <a:lnTo>
                    <a:pt x="2616" y="9270"/>
                  </a:lnTo>
                  <a:lnTo>
                    <a:pt x="2720" y="9291"/>
                  </a:lnTo>
                  <a:lnTo>
                    <a:pt x="2762" y="9353"/>
                  </a:lnTo>
                  <a:lnTo>
                    <a:pt x="2741" y="9458"/>
                  </a:lnTo>
                  <a:lnTo>
                    <a:pt x="2783" y="9521"/>
                  </a:lnTo>
                  <a:lnTo>
                    <a:pt x="2992" y="9563"/>
                  </a:lnTo>
                  <a:lnTo>
                    <a:pt x="3076" y="9625"/>
                  </a:lnTo>
                  <a:lnTo>
                    <a:pt x="3076" y="9688"/>
                  </a:lnTo>
                  <a:lnTo>
                    <a:pt x="3076" y="9876"/>
                  </a:lnTo>
                  <a:lnTo>
                    <a:pt x="3160" y="9918"/>
                  </a:lnTo>
                  <a:lnTo>
                    <a:pt x="3264" y="9981"/>
                  </a:lnTo>
                  <a:lnTo>
                    <a:pt x="3306" y="10044"/>
                  </a:lnTo>
                  <a:lnTo>
                    <a:pt x="3306" y="10086"/>
                  </a:lnTo>
                  <a:lnTo>
                    <a:pt x="3348" y="10190"/>
                  </a:lnTo>
                  <a:lnTo>
                    <a:pt x="3390" y="10232"/>
                  </a:lnTo>
                  <a:lnTo>
                    <a:pt x="3474" y="10253"/>
                  </a:lnTo>
                  <a:lnTo>
                    <a:pt x="3515" y="10337"/>
                  </a:lnTo>
                  <a:lnTo>
                    <a:pt x="3662" y="10420"/>
                  </a:lnTo>
                  <a:lnTo>
                    <a:pt x="3766" y="10462"/>
                  </a:lnTo>
                  <a:lnTo>
                    <a:pt x="3829" y="10441"/>
                  </a:lnTo>
                  <a:lnTo>
                    <a:pt x="3871" y="10399"/>
                  </a:lnTo>
                  <a:lnTo>
                    <a:pt x="3934" y="10337"/>
                  </a:lnTo>
                  <a:lnTo>
                    <a:pt x="4143" y="10337"/>
                  </a:lnTo>
                  <a:lnTo>
                    <a:pt x="4185" y="10399"/>
                  </a:lnTo>
                  <a:lnTo>
                    <a:pt x="4227" y="10399"/>
                  </a:lnTo>
                  <a:lnTo>
                    <a:pt x="4331" y="10337"/>
                  </a:lnTo>
                  <a:lnTo>
                    <a:pt x="4394" y="10295"/>
                  </a:lnTo>
                  <a:lnTo>
                    <a:pt x="4436" y="10211"/>
                  </a:lnTo>
                  <a:lnTo>
                    <a:pt x="4562" y="10211"/>
                  </a:lnTo>
                  <a:lnTo>
                    <a:pt x="4624" y="10232"/>
                  </a:lnTo>
                  <a:lnTo>
                    <a:pt x="4708" y="10399"/>
                  </a:lnTo>
                  <a:lnTo>
                    <a:pt x="4750" y="10462"/>
                  </a:lnTo>
                  <a:lnTo>
                    <a:pt x="4813" y="10525"/>
                  </a:lnTo>
                  <a:lnTo>
                    <a:pt x="4938" y="10567"/>
                  </a:lnTo>
                  <a:lnTo>
                    <a:pt x="5022" y="10630"/>
                  </a:lnTo>
                  <a:lnTo>
                    <a:pt x="5043" y="10734"/>
                  </a:lnTo>
                  <a:lnTo>
                    <a:pt x="5085" y="10755"/>
                  </a:lnTo>
                  <a:lnTo>
                    <a:pt x="5126" y="10839"/>
                  </a:lnTo>
                  <a:lnTo>
                    <a:pt x="5126" y="10923"/>
                  </a:lnTo>
                  <a:lnTo>
                    <a:pt x="5294" y="10923"/>
                  </a:lnTo>
                  <a:lnTo>
                    <a:pt x="5336" y="10944"/>
                  </a:lnTo>
                  <a:lnTo>
                    <a:pt x="5357" y="10923"/>
                  </a:lnTo>
                  <a:lnTo>
                    <a:pt x="5336" y="10860"/>
                  </a:lnTo>
                  <a:lnTo>
                    <a:pt x="5336" y="10776"/>
                  </a:lnTo>
                  <a:lnTo>
                    <a:pt x="5398" y="10713"/>
                  </a:lnTo>
                  <a:lnTo>
                    <a:pt x="5503" y="10755"/>
                  </a:lnTo>
                  <a:lnTo>
                    <a:pt x="5671" y="10818"/>
                  </a:lnTo>
                  <a:lnTo>
                    <a:pt x="5754" y="10776"/>
                  </a:lnTo>
                  <a:lnTo>
                    <a:pt x="5859" y="10818"/>
                  </a:lnTo>
                  <a:lnTo>
                    <a:pt x="5859" y="10923"/>
                  </a:lnTo>
                  <a:lnTo>
                    <a:pt x="6005" y="10944"/>
                  </a:lnTo>
                  <a:lnTo>
                    <a:pt x="6068" y="10944"/>
                  </a:lnTo>
                  <a:lnTo>
                    <a:pt x="6068" y="10860"/>
                  </a:lnTo>
                  <a:lnTo>
                    <a:pt x="6131" y="10776"/>
                  </a:lnTo>
                  <a:lnTo>
                    <a:pt x="6215" y="10818"/>
                  </a:lnTo>
                  <a:lnTo>
                    <a:pt x="6235" y="10776"/>
                  </a:lnTo>
                  <a:lnTo>
                    <a:pt x="6340" y="10776"/>
                  </a:lnTo>
                  <a:lnTo>
                    <a:pt x="6487" y="10734"/>
                  </a:lnTo>
                  <a:lnTo>
                    <a:pt x="6696" y="10713"/>
                  </a:lnTo>
                  <a:lnTo>
                    <a:pt x="6821" y="10755"/>
                  </a:lnTo>
                  <a:lnTo>
                    <a:pt x="6947" y="10713"/>
                  </a:lnTo>
                  <a:lnTo>
                    <a:pt x="7010" y="10609"/>
                  </a:lnTo>
                  <a:lnTo>
                    <a:pt x="7135" y="10525"/>
                  </a:lnTo>
                  <a:lnTo>
                    <a:pt x="7219" y="10420"/>
                  </a:lnTo>
                  <a:lnTo>
                    <a:pt x="7261" y="10399"/>
                  </a:lnTo>
                  <a:lnTo>
                    <a:pt x="7323" y="10337"/>
                  </a:lnTo>
                  <a:lnTo>
                    <a:pt x="7428" y="10232"/>
                  </a:lnTo>
                  <a:lnTo>
                    <a:pt x="7470" y="10232"/>
                  </a:lnTo>
                  <a:lnTo>
                    <a:pt x="7595" y="10023"/>
                  </a:lnTo>
                  <a:lnTo>
                    <a:pt x="7805" y="9814"/>
                  </a:lnTo>
                  <a:lnTo>
                    <a:pt x="7763" y="9604"/>
                  </a:lnTo>
                  <a:lnTo>
                    <a:pt x="7700" y="9563"/>
                  </a:lnTo>
                  <a:lnTo>
                    <a:pt x="7679" y="9353"/>
                  </a:lnTo>
                  <a:lnTo>
                    <a:pt x="7595" y="9249"/>
                  </a:lnTo>
                  <a:lnTo>
                    <a:pt x="7554" y="9144"/>
                  </a:lnTo>
                  <a:lnTo>
                    <a:pt x="7470" y="9060"/>
                  </a:lnTo>
                  <a:lnTo>
                    <a:pt x="7365" y="9060"/>
                  </a:lnTo>
                  <a:lnTo>
                    <a:pt x="7323" y="8998"/>
                  </a:lnTo>
                  <a:lnTo>
                    <a:pt x="7323" y="8956"/>
                  </a:lnTo>
                  <a:lnTo>
                    <a:pt x="7219" y="8893"/>
                  </a:lnTo>
                  <a:lnTo>
                    <a:pt x="7114" y="8726"/>
                  </a:lnTo>
                  <a:lnTo>
                    <a:pt x="7072" y="8684"/>
                  </a:lnTo>
                  <a:lnTo>
                    <a:pt x="7051" y="8621"/>
                  </a:lnTo>
                  <a:lnTo>
                    <a:pt x="6947" y="8516"/>
                  </a:lnTo>
                  <a:lnTo>
                    <a:pt x="6905" y="8433"/>
                  </a:lnTo>
                  <a:lnTo>
                    <a:pt x="6633" y="8433"/>
                  </a:lnTo>
                  <a:lnTo>
                    <a:pt x="6549" y="8412"/>
                  </a:lnTo>
                  <a:lnTo>
                    <a:pt x="6507" y="8328"/>
                  </a:lnTo>
                  <a:lnTo>
                    <a:pt x="6591" y="8203"/>
                  </a:lnTo>
                  <a:lnTo>
                    <a:pt x="6654" y="8161"/>
                  </a:lnTo>
                  <a:lnTo>
                    <a:pt x="6654" y="8035"/>
                  </a:lnTo>
                  <a:lnTo>
                    <a:pt x="6800" y="8056"/>
                  </a:lnTo>
                  <a:lnTo>
                    <a:pt x="6905" y="8035"/>
                  </a:lnTo>
                  <a:lnTo>
                    <a:pt x="6947" y="8098"/>
                  </a:lnTo>
                  <a:lnTo>
                    <a:pt x="7031" y="8098"/>
                  </a:lnTo>
                  <a:lnTo>
                    <a:pt x="7051" y="8035"/>
                  </a:lnTo>
                  <a:lnTo>
                    <a:pt x="7135" y="7951"/>
                  </a:lnTo>
                  <a:lnTo>
                    <a:pt x="7156" y="7700"/>
                  </a:lnTo>
                  <a:lnTo>
                    <a:pt x="7135" y="7470"/>
                  </a:lnTo>
                  <a:lnTo>
                    <a:pt x="7177" y="7303"/>
                  </a:lnTo>
                  <a:lnTo>
                    <a:pt x="7282" y="7177"/>
                  </a:lnTo>
                  <a:lnTo>
                    <a:pt x="7282" y="7052"/>
                  </a:lnTo>
                  <a:lnTo>
                    <a:pt x="7240" y="6968"/>
                  </a:lnTo>
                  <a:lnTo>
                    <a:pt x="7282" y="6863"/>
                  </a:lnTo>
                  <a:lnTo>
                    <a:pt x="7386" y="6696"/>
                  </a:lnTo>
                  <a:lnTo>
                    <a:pt x="7428" y="6633"/>
                  </a:lnTo>
                  <a:lnTo>
                    <a:pt x="7470" y="6633"/>
                  </a:lnTo>
                  <a:lnTo>
                    <a:pt x="7533" y="6654"/>
                  </a:lnTo>
                  <a:lnTo>
                    <a:pt x="7658" y="6215"/>
                  </a:lnTo>
                  <a:lnTo>
                    <a:pt x="7700" y="6026"/>
                  </a:lnTo>
                  <a:lnTo>
                    <a:pt x="7888" y="5922"/>
                  </a:lnTo>
                  <a:lnTo>
                    <a:pt x="7888" y="5817"/>
                  </a:lnTo>
                  <a:lnTo>
                    <a:pt x="8014" y="5608"/>
                  </a:lnTo>
                  <a:lnTo>
                    <a:pt x="8056" y="5503"/>
                  </a:lnTo>
                  <a:lnTo>
                    <a:pt x="8160" y="5482"/>
                  </a:lnTo>
                  <a:lnTo>
                    <a:pt x="8202" y="5482"/>
                  </a:lnTo>
                  <a:lnTo>
                    <a:pt x="8265" y="5294"/>
                  </a:lnTo>
                  <a:lnTo>
                    <a:pt x="8412" y="5022"/>
                  </a:lnTo>
                  <a:lnTo>
                    <a:pt x="8412" y="4813"/>
                  </a:lnTo>
                  <a:lnTo>
                    <a:pt x="8495" y="4666"/>
                  </a:lnTo>
                  <a:lnTo>
                    <a:pt x="8516" y="4604"/>
                  </a:lnTo>
                  <a:lnTo>
                    <a:pt x="8495" y="4604"/>
                  </a:lnTo>
                  <a:lnTo>
                    <a:pt x="8474" y="4478"/>
                  </a:lnTo>
                  <a:lnTo>
                    <a:pt x="8391" y="4248"/>
                  </a:lnTo>
                  <a:lnTo>
                    <a:pt x="8412" y="4122"/>
                  </a:lnTo>
                  <a:lnTo>
                    <a:pt x="8474" y="4039"/>
                  </a:lnTo>
                  <a:lnTo>
                    <a:pt x="8474" y="3934"/>
                  </a:lnTo>
                  <a:lnTo>
                    <a:pt x="8579" y="3809"/>
                  </a:lnTo>
                  <a:lnTo>
                    <a:pt x="8621" y="3516"/>
                  </a:lnTo>
                  <a:lnTo>
                    <a:pt x="8684" y="3327"/>
                  </a:lnTo>
                  <a:lnTo>
                    <a:pt x="8725" y="3285"/>
                  </a:lnTo>
                  <a:lnTo>
                    <a:pt x="8684" y="3223"/>
                  </a:lnTo>
                  <a:lnTo>
                    <a:pt x="8621" y="3202"/>
                  </a:lnTo>
                  <a:lnTo>
                    <a:pt x="8704" y="3076"/>
                  </a:lnTo>
                  <a:lnTo>
                    <a:pt x="8704" y="2930"/>
                  </a:lnTo>
                  <a:lnTo>
                    <a:pt x="8746" y="2909"/>
                  </a:lnTo>
                  <a:lnTo>
                    <a:pt x="8914" y="2909"/>
                  </a:lnTo>
                  <a:lnTo>
                    <a:pt x="8914" y="2825"/>
                  </a:lnTo>
                  <a:lnTo>
                    <a:pt x="8914" y="2783"/>
                  </a:lnTo>
                  <a:lnTo>
                    <a:pt x="8914" y="2721"/>
                  </a:lnTo>
                  <a:lnTo>
                    <a:pt x="9018" y="2700"/>
                  </a:lnTo>
                  <a:lnTo>
                    <a:pt x="9102" y="2658"/>
                  </a:lnTo>
                  <a:lnTo>
                    <a:pt x="9228" y="2658"/>
                  </a:lnTo>
                  <a:lnTo>
                    <a:pt x="9248" y="2574"/>
                  </a:lnTo>
                  <a:lnTo>
                    <a:pt x="9353" y="2553"/>
                  </a:lnTo>
                  <a:lnTo>
                    <a:pt x="9458" y="2490"/>
                  </a:lnTo>
                  <a:lnTo>
                    <a:pt x="9541" y="2386"/>
                  </a:lnTo>
                  <a:lnTo>
                    <a:pt x="9479" y="2386"/>
                  </a:lnTo>
                  <a:lnTo>
                    <a:pt x="9479" y="2302"/>
                  </a:lnTo>
                  <a:lnTo>
                    <a:pt x="9353" y="2239"/>
                  </a:lnTo>
                  <a:lnTo>
                    <a:pt x="9248" y="2239"/>
                  </a:lnTo>
                  <a:lnTo>
                    <a:pt x="9248" y="2135"/>
                  </a:lnTo>
                  <a:lnTo>
                    <a:pt x="8997" y="1946"/>
                  </a:lnTo>
                  <a:lnTo>
                    <a:pt x="8914" y="1946"/>
                  </a:lnTo>
                  <a:lnTo>
                    <a:pt x="8809" y="1737"/>
                  </a:lnTo>
                  <a:lnTo>
                    <a:pt x="8725" y="1507"/>
                  </a:lnTo>
                  <a:lnTo>
                    <a:pt x="8746" y="1256"/>
                  </a:lnTo>
                  <a:lnTo>
                    <a:pt x="8725" y="1047"/>
                  </a:lnTo>
                  <a:lnTo>
                    <a:pt x="8579" y="628"/>
                  </a:lnTo>
                  <a:lnTo>
                    <a:pt x="8579" y="524"/>
                  </a:lnTo>
                  <a:lnTo>
                    <a:pt x="8600" y="503"/>
                  </a:lnTo>
                  <a:lnTo>
                    <a:pt x="8621" y="565"/>
                  </a:lnTo>
                  <a:lnTo>
                    <a:pt x="8642" y="607"/>
                  </a:lnTo>
                  <a:lnTo>
                    <a:pt x="8684" y="607"/>
                  </a:lnTo>
                  <a:lnTo>
                    <a:pt x="8684" y="565"/>
                  </a:lnTo>
                  <a:lnTo>
                    <a:pt x="8579" y="419"/>
                  </a:lnTo>
                  <a:lnTo>
                    <a:pt x="8516" y="252"/>
                  </a:lnTo>
                  <a:lnTo>
                    <a:pt x="8495" y="210"/>
                  </a:lnTo>
                  <a:lnTo>
                    <a:pt x="8495" y="189"/>
                  </a:lnTo>
                  <a:lnTo>
                    <a:pt x="8495" y="168"/>
                  </a:lnTo>
                  <a:lnTo>
                    <a:pt x="8495" y="147"/>
                  </a:lnTo>
                  <a:lnTo>
                    <a:pt x="8474" y="84"/>
                  </a:lnTo>
                  <a:lnTo>
                    <a:pt x="8495" y="42"/>
                  </a:lnTo>
                  <a:lnTo>
                    <a:pt x="849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3080;p82">
              <a:extLst>
                <a:ext uri="{FF2B5EF4-FFF2-40B4-BE49-F238E27FC236}">
                  <a16:creationId xmlns:a16="http://schemas.microsoft.com/office/drawing/2014/main" id="{14C7C21C-D253-A1BB-2F6C-F6C79D2B369C}"/>
                </a:ext>
              </a:extLst>
            </p:cNvPr>
            <p:cNvSpPr/>
            <p:nvPr/>
          </p:nvSpPr>
          <p:spPr>
            <a:xfrm>
              <a:off x="3973815" y="3045871"/>
              <a:ext cx="104655" cy="75923"/>
            </a:xfrm>
            <a:custGeom>
              <a:avLst/>
              <a:gdLst/>
              <a:ahLst/>
              <a:cxnLst/>
              <a:rect l="l" t="t" r="r" b="b"/>
              <a:pathLst>
                <a:path w="8789" h="6676" extrusionOk="0">
                  <a:moveTo>
                    <a:pt x="2511" y="1"/>
                  </a:moveTo>
                  <a:lnTo>
                    <a:pt x="2344" y="336"/>
                  </a:lnTo>
                  <a:lnTo>
                    <a:pt x="2239" y="336"/>
                  </a:lnTo>
                  <a:lnTo>
                    <a:pt x="2218" y="419"/>
                  </a:lnTo>
                  <a:lnTo>
                    <a:pt x="2093" y="398"/>
                  </a:lnTo>
                  <a:lnTo>
                    <a:pt x="2009" y="357"/>
                  </a:lnTo>
                  <a:lnTo>
                    <a:pt x="1988" y="419"/>
                  </a:lnTo>
                  <a:lnTo>
                    <a:pt x="1905" y="566"/>
                  </a:lnTo>
                  <a:lnTo>
                    <a:pt x="1905" y="775"/>
                  </a:lnTo>
                  <a:lnTo>
                    <a:pt x="1758" y="1047"/>
                  </a:lnTo>
                  <a:lnTo>
                    <a:pt x="1695" y="1235"/>
                  </a:lnTo>
                  <a:lnTo>
                    <a:pt x="1653" y="1235"/>
                  </a:lnTo>
                  <a:lnTo>
                    <a:pt x="1549" y="1256"/>
                  </a:lnTo>
                  <a:lnTo>
                    <a:pt x="1507" y="1361"/>
                  </a:lnTo>
                  <a:lnTo>
                    <a:pt x="1381" y="1570"/>
                  </a:lnTo>
                  <a:lnTo>
                    <a:pt x="1381" y="1675"/>
                  </a:lnTo>
                  <a:lnTo>
                    <a:pt x="1193" y="1779"/>
                  </a:lnTo>
                  <a:lnTo>
                    <a:pt x="1151" y="1968"/>
                  </a:lnTo>
                  <a:lnTo>
                    <a:pt x="1026" y="2407"/>
                  </a:lnTo>
                  <a:lnTo>
                    <a:pt x="963" y="2386"/>
                  </a:lnTo>
                  <a:lnTo>
                    <a:pt x="921" y="2386"/>
                  </a:lnTo>
                  <a:lnTo>
                    <a:pt x="879" y="2449"/>
                  </a:lnTo>
                  <a:lnTo>
                    <a:pt x="775" y="2616"/>
                  </a:lnTo>
                  <a:lnTo>
                    <a:pt x="733" y="2721"/>
                  </a:lnTo>
                  <a:lnTo>
                    <a:pt x="775" y="2805"/>
                  </a:lnTo>
                  <a:lnTo>
                    <a:pt x="775" y="2930"/>
                  </a:lnTo>
                  <a:lnTo>
                    <a:pt x="670" y="3056"/>
                  </a:lnTo>
                  <a:lnTo>
                    <a:pt x="628" y="3223"/>
                  </a:lnTo>
                  <a:lnTo>
                    <a:pt x="649" y="3453"/>
                  </a:lnTo>
                  <a:lnTo>
                    <a:pt x="628" y="3704"/>
                  </a:lnTo>
                  <a:lnTo>
                    <a:pt x="544" y="3788"/>
                  </a:lnTo>
                  <a:lnTo>
                    <a:pt x="524" y="3851"/>
                  </a:lnTo>
                  <a:lnTo>
                    <a:pt x="440" y="3851"/>
                  </a:lnTo>
                  <a:lnTo>
                    <a:pt x="398" y="3788"/>
                  </a:lnTo>
                  <a:lnTo>
                    <a:pt x="293" y="3809"/>
                  </a:lnTo>
                  <a:lnTo>
                    <a:pt x="147" y="3788"/>
                  </a:lnTo>
                  <a:lnTo>
                    <a:pt x="147" y="3914"/>
                  </a:lnTo>
                  <a:lnTo>
                    <a:pt x="84" y="3956"/>
                  </a:lnTo>
                  <a:lnTo>
                    <a:pt x="0" y="4081"/>
                  </a:lnTo>
                  <a:lnTo>
                    <a:pt x="42" y="4165"/>
                  </a:lnTo>
                  <a:lnTo>
                    <a:pt x="126" y="4186"/>
                  </a:lnTo>
                  <a:lnTo>
                    <a:pt x="398" y="4186"/>
                  </a:lnTo>
                  <a:lnTo>
                    <a:pt x="440" y="4269"/>
                  </a:lnTo>
                  <a:lnTo>
                    <a:pt x="544" y="4374"/>
                  </a:lnTo>
                  <a:lnTo>
                    <a:pt x="565" y="4437"/>
                  </a:lnTo>
                  <a:lnTo>
                    <a:pt x="607" y="4479"/>
                  </a:lnTo>
                  <a:lnTo>
                    <a:pt x="712" y="4646"/>
                  </a:lnTo>
                  <a:lnTo>
                    <a:pt x="816" y="4709"/>
                  </a:lnTo>
                  <a:lnTo>
                    <a:pt x="816" y="4751"/>
                  </a:lnTo>
                  <a:lnTo>
                    <a:pt x="858" y="4813"/>
                  </a:lnTo>
                  <a:lnTo>
                    <a:pt x="963" y="4813"/>
                  </a:lnTo>
                  <a:lnTo>
                    <a:pt x="1047" y="4897"/>
                  </a:lnTo>
                  <a:lnTo>
                    <a:pt x="1088" y="5002"/>
                  </a:lnTo>
                  <a:lnTo>
                    <a:pt x="1172" y="5106"/>
                  </a:lnTo>
                  <a:lnTo>
                    <a:pt x="1193" y="5316"/>
                  </a:lnTo>
                  <a:lnTo>
                    <a:pt x="1256" y="5357"/>
                  </a:lnTo>
                  <a:lnTo>
                    <a:pt x="1298" y="5567"/>
                  </a:lnTo>
                  <a:lnTo>
                    <a:pt x="1340" y="5525"/>
                  </a:lnTo>
                  <a:lnTo>
                    <a:pt x="1402" y="5629"/>
                  </a:lnTo>
                  <a:lnTo>
                    <a:pt x="1507" y="5588"/>
                  </a:lnTo>
                  <a:lnTo>
                    <a:pt x="1612" y="5629"/>
                  </a:lnTo>
                  <a:lnTo>
                    <a:pt x="1612" y="5964"/>
                  </a:lnTo>
                  <a:lnTo>
                    <a:pt x="1695" y="6069"/>
                  </a:lnTo>
                  <a:lnTo>
                    <a:pt x="1821" y="6090"/>
                  </a:lnTo>
                  <a:lnTo>
                    <a:pt x="1967" y="6048"/>
                  </a:lnTo>
                  <a:lnTo>
                    <a:pt x="2093" y="6090"/>
                  </a:lnTo>
                  <a:lnTo>
                    <a:pt x="2386" y="6069"/>
                  </a:lnTo>
                  <a:lnTo>
                    <a:pt x="2490" y="6152"/>
                  </a:lnTo>
                  <a:lnTo>
                    <a:pt x="2721" y="6383"/>
                  </a:lnTo>
                  <a:lnTo>
                    <a:pt x="2867" y="6466"/>
                  </a:lnTo>
                  <a:lnTo>
                    <a:pt x="2951" y="6571"/>
                  </a:lnTo>
                  <a:lnTo>
                    <a:pt x="3055" y="6613"/>
                  </a:lnTo>
                  <a:lnTo>
                    <a:pt x="3244" y="6613"/>
                  </a:lnTo>
                  <a:lnTo>
                    <a:pt x="3369" y="6676"/>
                  </a:lnTo>
                  <a:lnTo>
                    <a:pt x="3537" y="6634"/>
                  </a:lnTo>
                  <a:lnTo>
                    <a:pt x="3641" y="6676"/>
                  </a:lnTo>
                  <a:lnTo>
                    <a:pt x="3850" y="6676"/>
                  </a:lnTo>
                  <a:lnTo>
                    <a:pt x="3997" y="6424"/>
                  </a:lnTo>
                  <a:lnTo>
                    <a:pt x="4060" y="6362"/>
                  </a:lnTo>
                  <a:lnTo>
                    <a:pt x="4164" y="6299"/>
                  </a:lnTo>
                  <a:lnTo>
                    <a:pt x="4269" y="6299"/>
                  </a:lnTo>
                  <a:lnTo>
                    <a:pt x="4311" y="6278"/>
                  </a:lnTo>
                  <a:lnTo>
                    <a:pt x="4583" y="6257"/>
                  </a:lnTo>
                  <a:lnTo>
                    <a:pt x="4645" y="6278"/>
                  </a:lnTo>
                  <a:lnTo>
                    <a:pt x="4729" y="6404"/>
                  </a:lnTo>
                  <a:lnTo>
                    <a:pt x="4834" y="6466"/>
                  </a:lnTo>
                  <a:lnTo>
                    <a:pt x="5043" y="6424"/>
                  </a:lnTo>
                  <a:lnTo>
                    <a:pt x="5210" y="6424"/>
                  </a:lnTo>
                  <a:lnTo>
                    <a:pt x="5252" y="6320"/>
                  </a:lnTo>
                  <a:lnTo>
                    <a:pt x="5441" y="6257"/>
                  </a:lnTo>
                  <a:lnTo>
                    <a:pt x="5629" y="6215"/>
                  </a:lnTo>
                  <a:lnTo>
                    <a:pt x="5775" y="6152"/>
                  </a:lnTo>
                  <a:lnTo>
                    <a:pt x="5880" y="6069"/>
                  </a:lnTo>
                  <a:lnTo>
                    <a:pt x="5943" y="5964"/>
                  </a:lnTo>
                  <a:lnTo>
                    <a:pt x="6068" y="5880"/>
                  </a:lnTo>
                  <a:lnTo>
                    <a:pt x="6173" y="5880"/>
                  </a:lnTo>
                  <a:lnTo>
                    <a:pt x="6278" y="5797"/>
                  </a:lnTo>
                  <a:lnTo>
                    <a:pt x="7010" y="5797"/>
                  </a:lnTo>
                  <a:lnTo>
                    <a:pt x="8788" y="4018"/>
                  </a:lnTo>
                  <a:lnTo>
                    <a:pt x="8056" y="4018"/>
                  </a:lnTo>
                  <a:lnTo>
                    <a:pt x="6361" y="3495"/>
                  </a:lnTo>
                  <a:lnTo>
                    <a:pt x="6215" y="3370"/>
                  </a:lnTo>
                  <a:lnTo>
                    <a:pt x="6006" y="3349"/>
                  </a:lnTo>
                  <a:lnTo>
                    <a:pt x="5943" y="3160"/>
                  </a:lnTo>
                  <a:lnTo>
                    <a:pt x="5964" y="3014"/>
                  </a:lnTo>
                  <a:lnTo>
                    <a:pt x="5796" y="2930"/>
                  </a:lnTo>
                  <a:lnTo>
                    <a:pt x="5692" y="2616"/>
                  </a:lnTo>
                  <a:lnTo>
                    <a:pt x="5650" y="2386"/>
                  </a:lnTo>
                  <a:lnTo>
                    <a:pt x="5692" y="2323"/>
                  </a:lnTo>
                  <a:lnTo>
                    <a:pt x="5587" y="2282"/>
                  </a:lnTo>
                  <a:lnTo>
                    <a:pt x="5441" y="2303"/>
                  </a:lnTo>
                  <a:lnTo>
                    <a:pt x="5315" y="2386"/>
                  </a:lnTo>
                  <a:lnTo>
                    <a:pt x="5106" y="2386"/>
                  </a:lnTo>
                  <a:lnTo>
                    <a:pt x="5022" y="2323"/>
                  </a:lnTo>
                  <a:lnTo>
                    <a:pt x="5127" y="2198"/>
                  </a:lnTo>
                  <a:lnTo>
                    <a:pt x="5127" y="2093"/>
                  </a:lnTo>
                  <a:lnTo>
                    <a:pt x="5169" y="1989"/>
                  </a:lnTo>
                  <a:lnTo>
                    <a:pt x="5169" y="1821"/>
                  </a:lnTo>
                  <a:lnTo>
                    <a:pt x="5210" y="1717"/>
                  </a:lnTo>
                  <a:lnTo>
                    <a:pt x="5252" y="1591"/>
                  </a:lnTo>
                  <a:lnTo>
                    <a:pt x="5357" y="1570"/>
                  </a:lnTo>
                  <a:lnTo>
                    <a:pt x="5210" y="1361"/>
                  </a:lnTo>
                  <a:lnTo>
                    <a:pt x="5127" y="1361"/>
                  </a:lnTo>
                  <a:lnTo>
                    <a:pt x="5106" y="1277"/>
                  </a:lnTo>
                  <a:lnTo>
                    <a:pt x="5064" y="1173"/>
                  </a:lnTo>
                  <a:lnTo>
                    <a:pt x="4959" y="1026"/>
                  </a:lnTo>
                  <a:lnTo>
                    <a:pt x="4855" y="984"/>
                  </a:lnTo>
                  <a:lnTo>
                    <a:pt x="4687" y="838"/>
                  </a:lnTo>
                  <a:lnTo>
                    <a:pt x="4541" y="733"/>
                  </a:lnTo>
                  <a:lnTo>
                    <a:pt x="4520" y="671"/>
                  </a:lnTo>
                  <a:lnTo>
                    <a:pt x="4415" y="671"/>
                  </a:lnTo>
                  <a:lnTo>
                    <a:pt x="4394" y="629"/>
                  </a:lnTo>
                  <a:lnTo>
                    <a:pt x="4227" y="629"/>
                  </a:lnTo>
                  <a:lnTo>
                    <a:pt x="4185" y="524"/>
                  </a:lnTo>
                  <a:lnTo>
                    <a:pt x="3976" y="336"/>
                  </a:lnTo>
                  <a:lnTo>
                    <a:pt x="3871" y="315"/>
                  </a:lnTo>
                  <a:lnTo>
                    <a:pt x="3788" y="231"/>
                  </a:lnTo>
                  <a:lnTo>
                    <a:pt x="3662" y="210"/>
                  </a:lnTo>
                  <a:lnTo>
                    <a:pt x="3578" y="231"/>
                  </a:lnTo>
                  <a:lnTo>
                    <a:pt x="3557" y="252"/>
                  </a:lnTo>
                  <a:lnTo>
                    <a:pt x="3369" y="106"/>
                  </a:lnTo>
                  <a:lnTo>
                    <a:pt x="3265" y="106"/>
                  </a:lnTo>
                  <a:lnTo>
                    <a:pt x="3223" y="147"/>
                  </a:lnTo>
                  <a:lnTo>
                    <a:pt x="3139" y="85"/>
                  </a:lnTo>
                  <a:lnTo>
                    <a:pt x="3034" y="106"/>
                  </a:lnTo>
                  <a:lnTo>
                    <a:pt x="2930" y="189"/>
                  </a:lnTo>
                  <a:lnTo>
                    <a:pt x="2825" y="189"/>
                  </a:lnTo>
                  <a:lnTo>
                    <a:pt x="2595" y="106"/>
                  </a:lnTo>
                  <a:lnTo>
                    <a:pt x="2553" y="43"/>
                  </a:lnTo>
                  <a:lnTo>
                    <a:pt x="251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3081;p82">
              <a:extLst>
                <a:ext uri="{FF2B5EF4-FFF2-40B4-BE49-F238E27FC236}">
                  <a16:creationId xmlns:a16="http://schemas.microsoft.com/office/drawing/2014/main" id="{920E1C19-52AD-5629-AA75-F7488CB49C5F}"/>
                </a:ext>
              </a:extLst>
            </p:cNvPr>
            <p:cNvSpPr/>
            <p:nvPr/>
          </p:nvSpPr>
          <p:spPr>
            <a:xfrm>
              <a:off x="3996236" y="3024695"/>
              <a:ext cx="46106" cy="39042"/>
            </a:xfrm>
            <a:custGeom>
              <a:avLst/>
              <a:gdLst/>
              <a:ahLst/>
              <a:cxnLst/>
              <a:rect l="l" t="t" r="r" b="b"/>
              <a:pathLst>
                <a:path w="3872" h="3433" extrusionOk="0">
                  <a:moveTo>
                    <a:pt x="1151" y="1"/>
                  </a:moveTo>
                  <a:lnTo>
                    <a:pt x="1068" y="105"/>
                  </a:lnTo>
                  <a:lnTo>
                    <a:pt x="963" y="168"/>
                  </a:lnTo>
                  <a:lnTo>
                    <a:pt x="858" y="189"/>
                  </a:lnTo>
                  <a:lnTo>
                    <a:pt x="838" y="273"/>
                  </a:lnTo>
                  <a:lnTo>
                    <a:pt x="712" y="273"/>
                  </a:lnTo>
                  <a:lnTo>
                    <a:pt x="628" y="315"/>
                  </a:lnTo>
                  <a:lnTo>
                    <a:pt x="524" y="336"/>
                  </a:lnTo>
                  <a:lnTo>
                    <a:pt x="524" y="398"/>
                  </a:lnTo>
                  <a:lnTo>
                    <a:pt x="524" y="440"/>
                  </a:lnTo>
                  <a:lnTo>
                    <a:pt x="524" y="524"/>
                  </a:lnTo>
                  <a:lnTo>
                    <a:pt x="356" y="524"/>
                  </a:lnTo>
                  <a:lnTo>
                    <a:pt x="314" y="545"/>
                  </a:lnTo>
                  <a:lnTo>
                    <a:pt x="314" y="691"/>
                  </a:lnTo>
                  <a:lnTo>
                    <a:pt x="231" y="817"/>
                  </a:lnTo>
                  <a:lnTo>
                    <a:pt x="294" y="838"/>
                  </a:lnTo>
                  <a:lnTo>
                    <a:pt x="335" y="900"/>
                  </a:lnTo>
                  <a:lnTo>
                    <a:pt x="294" y="942"/>
                  </a:lnTo>
                  <a:lnTo>
                    <a:pt x="231" y="1131"/>
                  </a:lnTo>
                  <a:lnTo>
                    <a:pt x="189" y="1424"/>
                  </a:lnTo>
                  <a:lnTo>
                    <a:pt x="84" y="1549"/>
                  </a:lnTo>
                  <a:lnTo>
                    <a:pt x="84" y="1654"/>
                  </a:lnTo>
                  <a:lnTo>
                    <a:pt x="22" y="1737"/>
                  </a:lnTo>
                  <a:lnTo>
                    <a:pt x="1" y="1863"/>
                  </a:lnTo>
                  <a:lnTo>
                    <a:pt x="84" y="2093"/>
                  </a:lnTo>
                  <a:lnTo>
                    <a:pt x="105" y="2219"/>
                  </a:lnTo>
                  <a:lnTo>
                    <a:pt x="126" y="2219"/>
                  </a:lnTo>
                  <a:lnTo>
                    <a:pt x="210" y="2260"/>
                  </a:lnTo>
                  <a:lnTo>
                    <a:pt x="335" y="2281"/>
                  </a:lnTo>
                  <a:lnTo>
                    <a:pt x="356" y="2198"/>
                  </a:lnTo>
                  <a:lnTo>
                    <a:pt x="461" y="2198"/>
                  </a:lnTo>
                  <a:lnTo>
                    <a:pt x="628" y="1863"/>
                  </a:lnTo>
                  <a:lnTo>
                    <a:pt x="670" y="1905"/>
                  </a:lnTo>
                  <a:lnTo>
                    <a:pt x="712" y="1968"/>
                  </a:lnTo>
                  <a:lnTo>
                    <a:pt x="942" y="2051"/>
                  </a:lnTo>
                  <a:lnTo>
                    <a:pt x="1047" y="2051"/>
                  </a:lnTo>
                  <a:lnTo>
                    <a:pt x="1151" y="1968"/>
                  </a:lnTo>
                  <a:lnTo>
                    <a:pt x="1256" y="1947"/>
                  </a:lnTo>
                  <a:lnTo>
                    <a:pt x="1340" y="2009"/>
                  </a:lnTo>
                  <a:lnTo>
                    <a:pt x="1382" y="1968"/>
                  </a:lnTo>
                  <a:lnTo>
                    <a:pt x="1486" y="1968"/>
                  </a:lnTo>
                  <a:lnTo>
                    <a:pt x="1674" y="2114"/>
                  </a:lnTo>
                  <a:lnTo>
                    <a:pt x="1695" y="2093"/>
                  </a:lnTo>
                  <a:lnTo>
                    <a:pt x="1779" y="2072"/>
                  </a:lnTo>
                  <a:lnTo>
                    <a:pt x="1905" y="2093"/>
                  </a:lnTo>
                  <a:lnTo>
                    <a:pt x="1988" y="2177"/>
                  </a:lnTo>
                  <a:lnTo>
                    <a:pt x="2093" y="2198"/>
                  </a:lnTo>
                  <a:lnTo>
                    <a:pt x="2302" y="2386"/>
                  </a:lnTo>
                  <a:lnTo>
                    <a:pt x="2344" y="2491"/>
                  </a:lnTo>
                  <a:lnTo>
                    <a:pt x="2511" y="2491"/>
                  </a:lnTo>
                  <a:lnTo>
                    <a:pt x="2532" y="2533"/>
                  </a:lnTo>
                  <a:lnTo>
                    <a:pt x="2637" y="2533"/>
                  </a:lnTo>
                  <a:lnTo>
                    <a:pt x="2658" y="2595"/>
                  </a:lnTo>
                  <a:lnTo>
                    <a:pt x="2804" y="2700"/>
                  </a:lnTo>
                  <a:lnTo>
                    <a:pt x="2972" y="2846"/>
                  </a:lnTo>
                  <a:lnTo>
                    <a:pt x="3076" y="2888"/>
                  </a:lnTo>
                  <a:lnTo>
                    <a:pt x="3181" y="3035"/>
                  </a:lnTo>
                  <a:lnTo>
                    <a:pt x="3223" y="3139"/>
                  </a:lnTo>
                  <a:lnTo>
                    <a:pt x="3244" y="3223"/>
                  </a:lnTo>
                  <a:lnTo>
                    <a:pt x="3327" y="3223"/>
                  </a:lnTo>
                  <a:lnTo>
                    <a:pt x="3474" y="3432"/>
                  </a:lnTo>
                  <a:lnTo>
                    <a:pt x="3599" y="3369"/>
                  </a:lnTo>
                  <a:lnTo>
                    <a:pt x="3662" y="3328"/>
                  </a:lnTo>
                  <a:lnTo>
                    <a:pt x="3746" y="3307"/>
                  </a:lnTo>
                  <a:lnTo>
                    <a:pt x="3871" y="3202"/>
                  </a:lnTo>
                  <a:lnTo>
                    <a:pt x="3809" y="3160"/>
                  </a:lnTo>
                  <a:lnTo>
                    <a:pt x="3809" y="3139"/>
                  </a:lnTo>
                  <a:lnTo>
                    <a:pt x="3767" y="3202"/>
                  </a:lnTo>
                  <a:lnTo>
                    <a:pt x="3683" y="3139"/>
                  </a:lnTo>
                  <a:lnTo>
                    <a:pt x="3641" y="3139"/>
                  </a:lnTo>
                  <a:lnTo>
                    <a:pt x="3579" y="3035"/>
                  </a:lnTo>
                  <a:lnTo>
                    <a:pt x="3599" y="3014"/>
                  </a:lnTo>
                  <a:lnTo>
                    <a:pt x="3537" y="2909"/>
                  </a:lnTo>
                  <a:lnTo>
                    <a:pt x="3453" y="2888"/>
                  </a:lnTo>
                  <a:lnTo>
                    <a:pt x="3348" y="2637"/>
                  </a:lnTo>
                  <a:lnTo>
                    <a:pt x="3327" y="2595"/>
                  </a:lnTo>
                  <a:lnTo>
                    <a:pt x="3327" y="2616"/>
                  </a:lnTo>
                  <a:lnTo>
                    <a:pt x="3265" y="2616"/>
                  </a:lnTo>
                  <a:lnTo>
                    <a:pt x="3181" y="2512"/>
                  </a:lnTo>
                  <a:lnTo>
                    <a:pt x="3055" y="2470"/>
                  </a:lnTo>
                  <a:lnTo>
                    <a:pt x="2972" y="2323"/>
                  </a:lnTo>
                  <a:lnTo>
                    <a:pt x="2804" y="2093"/>
                  </a:lnTo>
                  <a:lnTo>
                    <a:pt x="2742" y="2051"/>
                  </a:lnTo>
                  <a:lnTo>
                    <a:pt x="2595" y="2009"/>
                  </a:lnTo>
                  <a:lnTo>
                    <a:pt x="2532" y="1947"/>
                  </a:lnTo>
                  <a:lnTo>
                    <a:pt x="2428" y="1800"/>
                  </a:lnTo>
                  <a:lnTo>
                    <a:pt x="2344" y="1842"/>
                  </a:lnTo>
                  <a:lnTo>
                    <a:pt x="2218" y="1842"/>
                  </a:lnTo>
                  <a:lnTo>
                    <a:pt x="2177" y="1863"/>
                  </a:lnTo>
                  <a:lnTo>
                    <a:pt x="2114" y="1800"/>
                  </a:lnTo>
                  <a:lnTo>
                    <a:pt x="2009" y="1654"/>
                  </a:lnTo>
                  <a:lnTo>
                    <a:pt x="2072" y="1633"/>
                  </a:lnTo>
                  <a:lnTo>
                    <a:pt x="1967" y="1465"/>
                  </a:lnTo>
                  <a:lnTo>
                    <a:pt x="1905" y="1486"/>
                  </a:lnTo>
                  <a:lnTo>
                    <a:pt x="1905" y="1591"/>
                  </a:lnTo>
                  <a:lnTo>
                    <a:pt x="1926" y="1591"/>
                  </a:lnTo>
                  <a:lnTo>
                    <a:pt x="1926" y="1758"/>
                  </a:lnTo>
                  <a:lnTo>
                    <a:pt x="1821" y="1737"/>
                  </a:lnTo>
                  <a:lnTo>
                    <a:pt x="1800" y="1549"/>
                  </a:lnTo>
                  <a:lnTo>
                    <a:pt x="1758" y="1444"/>
                  </a:lnTo>
                  <a:lnTo>
                    <a:pt x="1674" y="1424"/>
                  </a:lnTo>
                  <a:lnTo>
                    <a:pt x="1674" y="1361"/>
                  </a:lnTo>
                  <a:lnTo>
                    <a:pt x="1654" y="1214"/>
                  </a:lnTo>
                  <a:lnTo>
                    <a:pt x="1591" y="1172"/>
                  </a:lnTo>
                  <a:lnTo>
                    <a:pt x="1507" y="754"/>
                  </a:lnTo>
                  <a:lnTo>
                    <a:pt x="1277" y="126"/>
                  </a:lnTo>
                  <a:lnTo>
                    <a:pt x="115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3082;p82">
              <a:extLst>
                <a:ext uri="{FF2B5EF4-FFF2-40B4-BE49-F238E27FC236}">
                  <a16:creationId xmlns:a16="http://schemas.microsoft.com/office/drawing/2014/main" id="{A18024B1-CD44-2E9F-AECA-B9868167A45C}"/>
                </a:ext>
              </a:extLst>
            </p:cNvPr>
            <p:cNvSpPr/>
            <p:nvPr/>
          </p:nvSpPr>
          <p:spPr>
            <a:xfrm>
              <a:off x="4033614" y="3061110"/>
              <a:ext cx="10467" cy="11907"/>
            </a:xfrm>
            <a:custGeom>
              <a:avLst/>
              <a:gdLst/>
              <a:ahLst/>
              <a:cxnLst/>
              <a:rect l="l" t="t" r="r" b="b"/>
              <a:pathLst>
                <a:path w="879" h="1047" extrusionOk="0">
                  <a:moveTo>
                    <a:pt x="732" y="0"/>
                  </a:moveTo>
                  <a:lnTo>
                    <a:pt x="607" y="105"/>
                  </a:lnTo>
                  <a:lnTo>
                    <a:pt x="523" y="126"/>
                  </a:lnTo>
                  <a:lnTo>
                    <a:pt x="460" y="167"/>
                  </a:lnTo>
                  <a:lnTo>
                    <a:pt x="230" y="251"/>
                  </a:lnTo>
                  <a:lnTo>
                    <a:pt x="188" y="377"/>
                  </a:lnTo>
                  <a:lnTo>
                    <a:pt x="147" y="481"/>
                  </a:lnTo>
                  <a:lnTo>
                    <a:pt x="147" y="649"/>
                  </a:lnTo>
                  <a:lnTo>
                    <a:pt x="105" y="753"/>
                  </a:lnTo>
                  <a:lnTo>
                    <a:pt x="105" y="858"/>
                  </a:lnTo>
                  <a:lnTo>
                    <a:pt x="0" y="983"/>
                  </a:lnTo>
                  <a:lnTo>
                    <a:pt x="84" y="1046"/>
                  </a:lnTo>
                  <a:lnTo>
                    <a:pt x="293" y="1046"/>
                  </a:lnTo>
                  <a:lnTo>
                    <a:pt x="419" y="963"/>
                  </a:lnTo>
                  <a:lnTo>
                    <a:pt x="565" y="942"/>
                  </a:lnTo>
                  <a:lnTo>
                    <a:pt x="670" y="983"/>
                  </a:lnTo>
                  <a:lnTo>
                    <a:pt x="670" y="963"/>
                  </a:lnTo>
                  <a:lnTo>
                    <a:pt x="837" y="732"/>
                  </a:lnTo>
                  <a:lnTo>
                    <a:pt x="816" y="670"/>
                  </a:lnTo>
                  <a:lnTo>
                    <a:pt x="649" y="670"/>
                  </a:lnTo>
                  <a:lnTo>
                    <a:pt x="565" y="732"/>
                  </a:lnTo>
                  <a:lnTo>
                    <a:pt x="523" y="691"/>
                  </a:lnTo>
                  <a:lnTo>
                    <a:pt x="460" y="628"/>
                  </a:lnTo>
                  <a:lnTo>
                    <a:pt x="565" y="628"/>
                  </a:lnTo>
                  <a:lnTo>
                    <a:pt x="649" y="544"/>
                  </a:lnTo>
                  <a:lnTo>
                    <a:pt x="732" y="544"/>
                  </a:lnTo>
                  <a:lnTo>
                    <a:pt x="837" y="419"/>
                  </a:lnTo>
                  <a:lnTo>
                    <a:pt x="879" y="377"/>
                  </a:lnTo>
                  <a:lnTo>
                    <a:pt x="858" y="230"/>
                  </a:lnTo>
                  <a:lnTo>
                    <a:pt x="879" y="147"/>
                  </a:lnTo>
                  <a:lnTo>
                    <a:pt x="858" y="147"/>
                  </a:lnTo>
                  <a:lnTo>
                    <a:pt x="732" y="21"/>
                  </a:lnTo>
                  <a:lnTo>
                    <a:pt x="73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3083;p82">
              <a:extLst>
                <a:ext uri="{FF2B5EF4-FFF2-40B4-BE49-F238E27FC236}">
                  <a16:creationId xmlns:a16="http://schemas.microsoft.com/office/drawing/2014/main" id="{79155A55-BE09-53BF-4AEB-9F616AE2BC6A}"/>
                </a:ext>
              </a:extLst>
            </p:cNvPr>
            <p:cNvSpPr/>
            <p:nvPr/>
          </p:nvSpPr>
          <p:spPr>
            <a:xfrm>
              <a:off x="4029125" y="3065864"/>
              <a:ext cx="70516" cy="89240"/>
            </a:xfrm>
            <a:custGeom>
              <a:avLst/>
              <a:gdLst/>
              <a:ahLst/>
              <a:cxnLst/>
              <a:rect l="l" t="t" r="r" b="b"/>
              <a:pathLst>
                <a:path w="5922" h="7847" extrusionOk="0">
                  <a:moveTo>
                    <a:pt x="5587" y="1"/>
                  </a:moveTo>
                  <a:lnTo>
                    <a:pt x="5587" y="21"/>
                  </a:lnTo>
                  <a:lnTo>
                    <a:pt x="5545" y="21"/>
                  </a:lnTo>
                  <a:lnTo>
                    <a:pt x="5482" y="105"/>
                  </a:lnTo>
                  <a:lnTo>
                    <a:pt x="5441" y="210"/>
                  </a:lnTo>
                  <a:lnTo>
                    <a:pt x="5420" y="168"/>
                  </a:lnTo>
                  <a:lnTo>
                    <a:pt x="5315" y="273"/>
                  </a:lnTo>
                  <a:lnTo>
                    <a:pt x="5127" y="314"/>
                  </a:lnTo>
                  <a:lnTo>
                    <a:pt x="5127" y="335"/>
                  </a:lnTo>
                  <a:lnTo>
                    <a:pt x="5085" y="314"/>
                  </a:lnTo>
                  <a:lnTo>
                    <a:pt x="4897" y="335"/>
                  </a:lnTo>
                  <a:lnTo>
                    <a:pt x="4792" y="419"/>
                  </a:lnTo>
                  <a:lnTo>
                    <a:pt x="4499" y="461"/>
                  </a:lnTo>
                  <a:lnTo>
                    <a:pt x="4457" y="461"/>
                  </a:lnTo>
                  <a:lnTo>
                    <a:pt x="4394" y="440"/>
                  </a:lnTo>
                  <a:lnTo>
                    <a:pt x="4227" y="440"/>
                  </a:lnTo>
                  <a:lnTo>
                    <a:pt x="4060" y="524"/>
                  </a:lnTo>
                  <a:lnTo>
                    <a:pt x="3913" y="524"/>
                  </a:lnTo>
                  <a:lnTo>
                    <a:pt x="3830" y="545"/>
                  </a:lnTo>
                  <a:lnTo>
                    <a:pt x="3704" y="482"/>
                  </a:lnTo>
                  <a:lnTo>
                    <a:pt x="3599" y="524"/>
                  </a:lnTo>
                  <a:lnTo>
                    <a:pt x="3244" y="733"/>
                  </a:lnTo>
                  <a:lnTo>
                    <a:pt x="3076" y="754"/>
                  </a:lnTo>
                  <a:lnTo>
                    <a:pt x="2972" y="691"/>
                  </a:lnTo>
                  <a:lnTo>
                    <a:pt x="2909" y="733"/>
                  </a:lnTo>
                  <a:lnTo>
                    <a:pt x="2762" y="733"/>
                  </a:lnTo>
                  <a:lnTo>
                    <a:pt x="2700" y="691"/>
                  </a:lnTo>
                  <a:lnTo>
                    <a:pt x="2658" y="691"/>
                  </a:lnTo>
                  <a:lnTo>
                    <a:pt x="2469" y="858"/>
                  </a:lnTo>
                  <a:lnTo>
                    <a:pt x="2365" y="858"/>
                  </a:lnTo>
                  <a:lnTo>
                    <a:pt x="2239" y="942"/>
                  </a:lnTo>
                  <a:lnTo>
                    <a:pt x="2177" y="1005"/>
                  </a:lnTo>
                  <a:lnTo>
                    <a:pt x="1988" y="1047"/>
                  </a:lnTo>
                  <a:lnTo>
                    <a:pt x="1863" y="984"/>
                  </a:lnTo>
                  <a:lnTo>
                    <a:pt x="1716" y="858"/>
                  </a:lnTo>
                  <a:lnTo>
                    <a:pt x="1653" y="858"/>
                  </a:lnTo>
                  <a:lnTo>
                    <a:pt x="1633" y="754"/>
                  </a:lnTo>
                  <a:lnTo>
                    <a:pt x="1256" y="377"/>
                  </a:lnTo>
                  <a:lnTo>
                    <a:pt x="1235" y="356"/>
                  </a:lnTo>
                  <a:lnTo>
                    <a:pt x="1214" y="314"/>
                  </a:lnTo>
                  <a:lnTo>
                    <a:pt x="1047" y="545"/>
                  </a:lnTo>
                  <a:lnTo>
                    <a:pt x="1005" y="628"/>
                  </a:lnTo>
                  <a:lnTo>
                    <a:pt x="1047" y="858"/>
                  </a:lnTo>
                  <a:lnTo>
                    <a:pt x="1151" y="1172"/>
                  </a:lnTo>
                  <a:lnTo>
                    <a:pt x="1319" y="1256"/>
                  </a:lnTo>
                  <a:lnTo>
                    <a:pt x="1298" y="1402"/>
                  </a:lnTo>
                  <a:lnTo>
                    <a:pt x="1361" y="1591"/>
                  </a:lnTo>
                  <a:lnTo>
                    <a:pt x="1570" y="1612"/>
                  </a:lnTo>
                  <a:lnTo>
                    <a:pt x="1716" y="1737"/>
                  </a:lnTo>
                  <a:lnTo>
                    <a:pt x="3411" y="2260"/>
                  </a:lnTo>
                  <a:lnTo>
                    <a:pt x="4143" y="2260"/>
                  </a:lnTo>
                  <a:lnTo>
                    <a:pt x="2365" y="4039"/>
                  </a:lnTo>
                  <a:lnTo>
                    <a:pt x="1633" y="4039"/>
                  </a:lnTo>
                  <a:lnTo>
                    <a:pt x="1528" y="4122"/>
                  </a:lnTo>
                  <a:lnTo>
                    <a:pt x="1423" y="4122"/>
                  </a:lnTo>
                  <a:lnTo>
                    <a:pt x="1298" y="4206"/>
                  </a:lnTo>
                  <a:lnTo>
                    <a:pt x="1235" y="4311"/>
                  </a:lnTo>
                  <a:lnTo>
                    <a:pt x="1130" y="4394"/>
                  </a:lnTo>
                  <a:lnTo>
                    <a:pt x="984" y="4457"/>
                  </a:lnTo>
                  <a:lnTo>
                    <a:pt x="796" y="4499"/>
                  </a:lnTo>
                  <a:lnTo>
                    <a:pt x="607" y="4562"/>
                  </a:lnTo>
                  <a:lnTo>
                    <a:pt x="565" y="4666"/>
                  </a:lnTo>
                  <a:lnTo>
                    <a:pt x="0" y="5169"/>
                  </a:lnTo>
                  <a:lnTo>
                    <a:pt x="0" y="7449"/>
                  </a:lnTo>
                  <a:lnTo>
                    <a:pt x="419" y="7847"/>
                  </a:lnTo>
                  <a:lnTo>
                    <a:pt x="419" y="7805"/>
                  </a:lnTo>
                  <a:lnTo>
                    <a:pt x="900" y="7261"/>
                  </a:lnTo>
                  <a:lnTo>
                    <a:pt x="942" y="7156"/>
                  </a:lnTo>
                  <a:lnTo>
                    <a:pt x="1089" y="7031"/>
                  </a:lnTo>
                  <a:lnTo>
                    <a:pt x="1193" y="7010"/>
                  </a:lnTo>
                  <a:lnTo>
                    <a:pt x="1235" y="6926"/>
                  </a:lnTo>
                  <a:lnTo>
                    <a:pt x="1298" y="6905"/>
                  </a:lnTo>
                  <a:lnTo>
                    <a:pt x="1633" y="6529"/>
                  </a:lnTo>
                  <a:lnTo>
                    <a:pt x="1716" y="6508"/>
                  </a:lnTo>
                  <a:lnTo>
                    <a:pt x="2093" y="6089"/>
                  </a:lnTo>
                  <a:lnTo>
                    <a:pt x="2302" y="5922"/>
                  </a:lnTo>
                  <a:lnTo>
                    <a:pt x="2469" y="5817"/>
                  </a:lnTo>
                  <a:lnTo>
                    <a:pt x="2658" y="5796"/>
                  </a:lnTo>
                  <a:lnTo>
                    <a:pt x="2930" y="5566"/>
                  </a:lnTo>
                  <a:lnTo>
                    <a:pt x="3558" y="4980"/>
                  </a:lnTo>
                  <a:lnTo>
                    <a:pt x="3871" y="4625"/>
                  </a:lnTo>
                  <a:lnTo>
                    <a:pt x="4060" y="4436"/>
                  </a:lnTo>
                  <a:lnTo>
                    <a:pt x="4081" y="4311"/>
                  </a:lnTo>
                  <a:lnTo>
                    <a:pt x="4478" y="3788"/>
                  </a:lnTo>
                  <a:lnTo>
                    <a:pt x="4478" y="3683"/>
                  </a:lnTo>
                  <a:lnTo>
                    <a:pt x="4687" y="3390"/>
                  </a:lnTo>
                  <a:lnTo>
                    <a:pt x="4708" y="3202"/>
                  </a:lnTo>
                  <a:lnTo>
                    <a:pt x="5022" y="2574"/>
                  </a:lnTo>
                  <a:lnTo>
                    <a:pt x="5106" y="2532"/>
                  </a:lnTo>
                  <a:lnTo>
                    <a:pt x="5064" y="2449"/>
                  </a:lnTo>
                  <a:lnTo>
                    <a:pt x="5064" y="2365"/>
                  </a:lnTo>
                  <a:lnTo>
                    <a:pt x="5190" y="2239"/>
                  </a:lnTo>
                  <a:lnTo>
                    <a:pt x="5231" y="2239"/>
                  </a:lnTo>
                  <a:lnTo>
                    <a:pt x="5315" y="2135"/>
                  </a:lnTo>
                  <a:lnTo>
                    <a:pt x="5441" y="1842"/>
                  </a:lnTo>
                  <a:lnTo>
                    <a:pt x="5650" y="1591"/>
                  </a:lnTo>
                  <a:lnTo>
                    <a:pt x="5650" y="1423"/>
                  </a:lnTo>
                  <a:lnTo>
                    <a:pt x="5692" y="1381"/>
                  </a:lnTo>
                  <a:lnTo>
                    <a:pt x="5713" y="1214"/>
                  </a:lnTo>
                  <a:lnTo>
                    <a:pt x="5650" y="1151"/>
                  </a:lnTo>
                  <a:lnTo>
                    <a:pt x="5734" y="1005"/>
                  </a:lnTo>
                  <a:lnTo>
                    <a:pt x="5796" y="984"/>
                  </a:lnTo>
                  <a:lnTo>
                    <a:pt x="5859" y="984"/>
                  </a:lnTo>
                  <a:lnTo>
                    <a:pt x="5901" y="1005"/>
                  </a:lnTo>
                  <a:lnTo>
                    <a:pt x="5922" y="1005"/>
                  </a:lnTo>
                  <a:lnTo>
                    <a:pt x="5901" y="942"/>
                  </a:lnTo>
                  <a:lnTo>
                    <a:pt x="5838" y="942"/>
                  </a:lnTo>
                  <a:lnTo>
                    <a:pt x="5859" y="963"/>
                  </a:lnTo>
                  <a:lnTo>
                    <a:pt x="5796" y="963"/>
                  </a:lnTo>
                  <a:lnTo>
                    <a:pt x="5817" y="879"/>
                  </a:lnTo>
                  <a:lnTo>
                    <a:pt x="5817" y="775"/>
                  </a:lnTo>
                  <a:lnTo>
                    <a:pt x="5754" y="691"/>
                  </a:lnTo>
                  <a:lnTo>
                    <a:pt x="5817" y="586"/>
                  </a:lnTo>
                  <a:lnTo>
                    <a:pt x="5859" y="545"/>
                  </a:lnTo>
                  <a:lnTo>
                    <a:pt x="5859" y="482"/>
                  </a:lnTo>
                  <a:lnTo>
                    <a:pt x="5796" y="482"/>
                  </a:lnTo>
                  <a:lnTo>
                    <a:pt x="5754" y="440"/>
                  </a:lnTo>
                  <a:lnTo>
                    <a:pt x="5796" y="377"/>
                  </a:lnTo>
                  <a:lnTo>
                    <a:pt x="5796" y="314"/>
                  </a:lnTo>
                  <a:lnTo>
                    <a:pt x="5838" y="210"/>
                  </a:lnTo>
                  <a:lnTo>
                    <a:pt x="5901" y="126"/>
                  </a:lnTo>
                  <a:lnTo>
                    <a:pt x="5859" y="105"/>
                  </a:lnTo>
                  <a:lnTo>
                    <a:pt x="5796" y="105"/>
                  </a:lnTo>
                  <a:lnTo>
                    <a:pt x="5650" y="42"/>
                  </a:lnTo>
                  <a:lnTo>
                    <a:pt x="558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6" name="Google Shape;3084;p82">
              <a:extLst>
                <a:ext uri="{FF2B5EF4-FFF2-40B4-BE49-F238E27FC236}">
                  <a16:creationId xmlns:a16="http://schemas.microsoft.com/office/drawing/2014/main" id="{D11584C0-8C0A-EC75-D545-2B7DE0193E08}"/>
                </a:ext>
              </a:extLst>
            </p:cNvPr>
            <p:cNvSpPr/>
            <p:nvPr/>
          </p:nvSpPr>
          <p:spPr>
            <a:xfrm>
              <a:off x="3978054" y="3108693"/>
              <a:ext cx="57811" cy="66882"/>
            </a:xfrm>
            <a:custGeom>
              <a:avLst/>
              <a:gdLst/>
              <a:ahLst/>
              <a:cxnLst/>
              <a:rect l="l" t="t" r="r" b="b"/>
              <a:pathLst>
                <a:path w="4855" h="5881" extrusionOk="0">
                  <a:moveTo>
                    <a:pt x="984" y="1"/>
                  </a:moveTo>
                  <a:lnTo>
                    <a:pt x="942" y="43"/>
                  </a:lnTo>
                  <a:lnTo>
                    <a:pt x="732" y="252"/>
                  </a:lnTo>
                  <a:lnTo>
                    <a:pt x="607" y="461"/>
                  </a:lnTo>
                  <a:lnTo>
                    <a:pt x="565" y="461"/>
                  </a:lnTo>
                  <a:lnTo>
                    <a:pt x="460" y="566"/>
                  </a:lnTo>
                  <a:lnTo>
                    <a:pt x="398" y="628"/>
                  </a:lnTo>
                  <a:lnTo>
                    <a:pt x="356" y="649"/>
                  </a:lnTo>
                  <a:lnTo>
                    <a:pt x="272" y="754"/>
                  </a:lnTo>
                  <a:lnTo>
                    <a:pt x="293" y="733"/>
                  </a:lnTo>
                  <a:lnTo>
                    <a:pt x="356" y="796"/>
                  </a:lnTo>
                  <a:lnTo>
                    <a:pt x="377" y="963"/>
                  </a:lnTo>
                  <a:lnTo>
                    <a:pt x="419" y="984"/>
                  </a:lnTo>
                  <a:lnTo>
                    <a:pt x="419" y="1089"/>
                  </a:lnTo>
                  <a:lnTo>
                    <a:pt x="502" y="1089"/>
                  </a:lnTo>
                  <a:lnTo>
                    <a:pt x="523" y="1214"/>
                  </a:lnTo>
                  <a:lnTo>
                    <a:pt x="523" y="1361"/>
                  </a:lnTo>
                  <a:lnTo>
                    <a:pt x="670" y="1486"/>
                  </a:lnTo>
                  <a:lnTo>
                    <a:pt x="732" y="1633"/>
                  </a:lnTo>
                  <a:lnTo>
                    <a:pt x="816" y="1696"/>
                  </a:lnTo>
                  <a:lnTo>
                    <a:pt x="900" y="1737"/>
                  </a:lnTo>
                  <a:lnTo>
                    <a:pt x="837" y="1800"/>
                  </a:lnTo>
                  <a:lnTo>
                    <a:pt x="921" y="1884"/>
                  </a:lnTo>
                  <a:lnTo>
                    <a:pt x="942" y="2009"/>
                  </a:lnTo>
                  <a:lnTo>
                    <a:pt x="942" y="2114"/>
                  </a:lnTo>
                  <a:lnTo>
                    <a:pt x="816" y="2261"/>
                  </a:lnTo>
                  <a:lnTo>
                    <a:pt x="816" y="2365"/>
                  </a:lnTo>
                  <a:lnTo>
                    <a:pt x="774" y="2512"/>
                  </a:lnTo>
                  <a:lnTo>
                    <a:pt x="565" y="2512"/>
                  </a:lnTo>
                  <a:lnTo>
                    <a:pt x="565" y="2553"/>
                  </a:lnTo>
                  <a:lnTo>
                    <a:pt x="502" y="2616"/>
                  </a:lnTo>
                  <a:lnTo>
                    <a:pt x="460" y="2721"/>
                  </a:lnTo>
                  <a:lnTo>
                    <a:pt x="377" y="2784"/>
                  </a:lnTo>
                  <a:lnTo>
                    <a:pt x="293" y="2930"/>
                  </a:lnTo>
                  <a:lnTo>
                    <a:pt x="188" y="3056"/>
                  </a:lnTo>
                  <a:lnTo>
                    <a:pt x="168" y="3202"/>
                  </a:lnTo>
                  <a:lnTo>
                    <a:pt x="0" y="3767"/>
                  </a:lnTo>
                  <a:lnTo>
                    <a:pt x="188" y="3767"/>
                  </a:lnTo>
                  <a:lnTo>
                    <a:pt x="2281" y="4981"/>
                  </a:lnTo>
                  <a:lnTo>
                    <a:pt x="2406" y="5169"/>
                  </a:lnTo>
                  <a:lnTo>
                    <a:pt x="2385" y="5253"/>
                  </a:lnTo>
                  <a:lnTo>
                    <a:pt x="2406" y="5294"/>
                  </a:lnTo>
                  <a:lnTo>
                    <a:pt x="2469" y="5378"/>
                  </a:lnTo>
                  <a:lnTo>
                    <a:pt x="3181" y="5880"/>
                  </a:lnTo>
                  <a:lnTo>
                    <a:pt x="3222" y="5880"/>
                  </a:lnTo>
                  <a:lnTo>
                    <a:pt x="3327" y="5818"/>
                  </a:lnTo>
                  <a:lnTo>
                    <a:pt x="3536" y="5546"/>
                  </a:lnTo>
                  <a:lnTo>
                    <a:pt x="3641" y="5357"/>
                  </a:lnTo>
                  <a:lnTo>
                    <a:pt x="3641" y="5232"/>
                  </a:lnTo>
                  <a:lnTo>
                    <a:pt x="3725" y="5085"/>
                  </a:lnTo>
                  <a:lnTo>
                    <a:pt x="3829" y="4939"/>
                  </a:lnTo>
                  <a:lnTo>
                    <a:pt x="3808" y="4918"/>
                  </a:lnTo>
                  <a:lnTo>
                    <a:pt x="3808" y="4855"/>
                  </a:lnTo>
                  <a:lnTo>
                    <a:pt x="3871" y="4750"/>
                  </a:lnTo>
                  <a:lnTo>
                    <a:pt x="3871" y="4730"/>
                  </a:lnTo>
                  <a:lnTo>
                    <a:pt x="3955" y="4709"/>
                  </a:lnTo>
                  <a:lnTo>
                    <a:pt x="4122" y="4709"/>
                  </a:lnTo>
                  <a:lnTo>
                    <a:pt x="4227" y="4541"/>
                  </a:lnTo>
                  <a:lnTo>
                    <a:pt x="4436" y="4458"/>
                  </a:lnTo>
                  <a:lnTo>
                    <a:pt x="4394" y="4416"/>
                  </a:lnTo>
                  <a:lnTo>
                    <a:pt x="4457" y="4332"/>
                  </a:lnTo>
                  <a:lnTo>
                    <a:pt x="4499" y="4332"/>
                  </a:lnTo>
                  <a:lnTo>
                    <a:pt x="4687" y="4102"/>
                  </a:lnTo>
                  <a:lnTo>
                    <a:pt x="4708" y="4081"/>
                  </a:lnTo>
                  <a:lnTo>
                    <a:pt x="4289" y="3683"/>
                  </a:lnTo>
                  <a:lnTo>
                    <a:pt x="4289" y="1403"/>
                  </a:lnTo>
                  <a:lnTo>
                    <a:pt x="4854" y="900"/>
                  </a:lnTo>
                  <a:lnTo>
                    <a:pt x="4687" y="900"/>
                  </a:lnTo>
                  <a:lnTo>
                    <a:pt x="4478" y="942"/>
                  </a:lnTo>
                  <a:lnTo>
                    <a:pt x="4373" y="880"/>
                  </a:lnTo>
                  <a:lnTo>
                    <a:pt x="4289" y="754"/>
                  </a:lnTo>
                  <a:lnTo>
                    <a:pt x="4227" y="733"/>
                  </a:lnTo>
                  <a:lnTo>
                    <a:pt x="3955" y="754"/>
                  </a:lnTo>
                  <a:lnTo>
                    <a:pt x="3913" y="775"/>
                  </a:lnTo>
                  <a:lnTo>
                    <a:pt x="3808" y="775"/>
                  </a:lnTo>
                  <a:lnTo>
                    <a:pt x="3704" y="838"/>
                  </a:lnTo>
                  <a:lnTo>
                    <a:pt x="3641" y="900"/>
                  </a:lnTo>
                  <a:lnTo>
                    <a:pt x="3494" y="1152"/>
                  </a:lnTo>
                  <a:lnTo>
                    <a:pt x="3285" y="1152"/>
                  </a:lnTo>
                  <a:lnTo>
                    <a:pt x="3181" y="1110"/>
                  </a:lnTo>
                  <a:lnTo>
                    <a:pt x="3013" y="1152"/>
                  </a:lnTo>
                  <a:lnTo>
                    <a:pt x="2888" y="1089"/>
                  </a:lnTo>
                  <a:lnTo>
                    <a:pt x="2699" y="1089"/>
                  </a:lnTo>
                  <a:lnTo>
                    <a:pt x="2595" y="1047"/>
                  </a:lnTo>
                  <a:lnTo>
                    <a:pt x="2511" y="942"/>
                  </a:lnTo>
                  <a:lnTo>
                    <a:pt x="2365" y="859"/>
                  </a:lnTo>
                  <a:lnTo>
                    <a:pt x="2134" y="628"/>
                  </a:lnTo>
                  <a:lnTo>
                    <a:pt x="2030" y="545"/>
                  </a:lnTo>
                  <a:lnTo>
                    <a:pt x="1737" y="566"/>
                  </a:lnTo>
                  <a:lnTo>
                    <a:pt x="1611" y="524"/>
                  </a:lnTo>
                  <a:lnTo>
                    <a:pt x="1465" y="566"/>
                  </a:lnTo>
                  <a:lnTo>
                    <a:pt x="1339" y="545"/>
                  </a:lnTo>
                  <a:lnTo>
                    <a:pt x="1256" y="440"/>
                  </a:lnTo>
                  <a:lnTo>
                    <a:pt x="1256" y="105"/>
                  </a:lnTo>
                  <a:lnTo>
                    <a:pt x="1151" y="64"/>
                  </a:lnTo>
                  <a:lnTo>
                    <a:pt x="1046" y="105"/>
                  </a:lnTo>
                  <a:lnTo>
                    <a:pt x="98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sp>
          <p:nvSpPr>
            <p:cNvPr id="2497" name="Google Shape;3085;p82">
              <a:extLst>
                <a:ext uri="{FF2B5EF4-FFF2-40B4-BE49-F238E27FC236}">
                  <a16:creationId xmlns:a16="http://schemas.microsoft.com/office/drawing/2014/main" id="{36659C58-F343-910F-A1E0-F003182E5FD0}"/>
                </a:ext>
              </a:extLst>
            </p:cNvPr>
            <p:cNvSpPr/>
            <p:nvPr/>
          </p:nvSpPr>
          <p:spPr>
            <a:xfrm>
              <a:off x="3963598" y="3151999"/>
              <a:ext cx="5239" cy="11"/>
            </a:xfrm>
            <a:custGeom>
              <a:avLst/>
              <a:gdLst/>
              <a:ahLst/>
              <a:cxnLst/>
              <a:rect l="l" t="t" r="r" b="b"/>
              <a:pathLst>
                <a:path w="440" h="1" extrusionOk="0">
                  <a:moveTo>
                    <a:pt x="1" y="1"/>
                  </a:moveTo>
                  <a:lnTo>
                    <a:pt x="210" y="1"/>
                  </a:lnTo>
                  <a:lnTo>
                    <a:pt x="440" y="1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8" name="Google Shape;3086;p82">
              <a:extLst>
                <a:ext uri="{FF2B5EF4-FFF2-40B4-BE49-F238E27FC236}">
                  <a16:creationId xmlns:a16="http://schemas.microsoft.com/office/drawing/2014/main" id="{C7DA2E36-BD1A-96D6-8B74-5A70C6A4D932}"/>
                </a:ext>
              </a:extLst>
            </p:cNvPr>
            <p:cNvSpPr/>
            <p:nvPr/>
          </p:nvSpPr>
          <p:spPr>
            <a:xfrm>
              <a:off x="3949392" y="3117029"/>
              <a:ext cx="39878" cy="37609"/>
            </a:xfrm>
            <a:custGeom>
              <a:avLst/>
              <a:gdLst/>
              <a:ahLst/>
              <a:cxnLst/>
              <a:rect l="l" t="t" r="r" b="b"/>
              <a:pathLst>
                <a:path w="3349" h="3307" extrusionOk="0">
                  <a:moveTo>
                    <a:pt x="2700" y="0"/>
                  </a:moveTo>
                  <a:lnTo>
                    <a:pt x="2679" y="21"/>
                  </a:lnTo>
                  <a:lnTo>
                    <a:pt x="2554" y="105"/>
                  </a:lnTo>
                  <a:lnTo>
                    <a:pt x="2491" y="209"/>
                  </a:lnTo>
                  <a:lnTo>
                    <a:pt x="2365" y="251"/>
                  </a:lnTo>
                  <a:lnTo>
                    <a:pt x="2240" y="209"/>
                  </a:lnTo>
                  <a:lnTo>
                    <a:pt x="2031" y="230"/>
                  </a:lnTo>
                  <a:lnTo>
                    <a:pt x="1884" y="272"/>
                  </a:lnTo>
                  <a:lnTo>
                    <a:pt x="1779" y="272"/>
                  </a:lnTo>
                  <a:lnTo>
                    <a:pt x="1759" y="314"/>
                  </a:lnTo>
                  <a:lnTo>
                    <a:pt x="1675" y="272"/>
                  </a:lnTo>
                  <a:lnTo>
                    <a:pt x="1612" y="356"/>
                  </a:lnTo>
                  <a:lnTo>
                    <a:pt x="1612" y="440"/>
                  </a:lnTo>
                  <a:lnTo>
                    <a:pt x="1549" y="440"/>
                  </a:lnTo>
                  <a:lnTo>
                    <a:pt x="1403" y="419"/>
                  </a:lnTo>
                  <a:lnTo>
                    <a:pt x="1403" y="314"/>
                  </a:lnTo>
                  <a:lnTo>
                    <a:pt x="1298" y="272"/>
                  </a:lnTo>
                  <a:lnTo>
                    <a:pt x="1215" y="314"/>
                  </a:lnTo>
                  <a:lnTo>
                    <a:pt x="1047" y="251"/>
                  </a:lnTo>
                  <a:lnTo>
                    <a:pt x="942" y="209"/>
                  </a:lnTo>
                  <a:lnTo>
                    <a:pt x="880" y="272"/>
                  </a:lnTo>
                  <a:lnTo>
                    <a:pt x="880" y="356"/>
                  </a:lnTo>
                  <a:lnTo>
                    <a:pt x="901" y="419"/>
                  </a:lnTo>
                  <a:lnTo>
                    <a:pt x="880" y="440"/>
                  </a:lnTo>
                  <a:lnTo>
                    <a:pt x="838" y="544"/>
                  </a:lnTo>
                  <a:lnTo>
                    <a:pt x="796" y="628"/>
                  </a:lnTo>
                  <a:lnTo>
                    <a:pt x="796" y="774"/>
                  </a:lnTo>
                  <a:lnTo>
                    <a:pt x="775" y="984"/>
                  </a:lnTo>
                  <a:lnTo>
                    <a:pt x="733" y="1109"/>
                  </a:lnTo>
                  <a:lnTo>
                    <a:pt x="817" y="1172"/>
                  </a:lnTo>
                  <a:lnTo>
                    <a:pt x="880" y="1256"/>
                  </a:lnTo>
                  <a:lnTo>
                    <a:pt x="922" y="1318"/>
                  </a:lnTo>
                  <a:lnTo>
                    <a:pt x="901" y="1402"/>
                  </a:lnTo>
                  <a:lnTo>
                    <a:pt x="608" y="1800"/>
                  </a:lnTo>
                  <a:lnTo>
                    <a:pt x="419" y="2009"/>
                  </a:lnTo>
                  <a:lnTo>
                    <a:pt x="378" y="2092"/>
                  </a:lnTo>
                  <a:lnTo>
                    <a:pt x="147" y="2511"/>
                  </a:lnTo>
                  <a:lnTo>
                    <a:pt x="106" y="2553"/>
                  </a:lnTo>
                  <a:lnTo>
                    <a:pt x="106" y="2720"/>
                  </a:lnTo>
                  <a:lnTo>
                    <a:pt x="85" y="2929"/>
                  </a:lnTo>
                  <a:lnTo>
                    <a:pt x="1" y="3139"/>
                  </a:lnTo>
                  <a:lnTo>
                    <a:pt x="43" y="3264"/>
                  </a:lnTo>
                  <a:lnTo>
                    <a:pt x="1" y="3285"/>
                  </a:lnTo>
                  <a:lnTo>
                    <a:pt x="43" y="3306"/>
                  </a:lnTo>
                  <a:lnTo>
                    <a:pt x="106" y="3285"/>
                  </a:lnTo>
                  <a:lnTo>
                    <a:pt x="210" y="3201"/>
                  </a:lnTo>
                  <a:lnTo>
                    <a:pt x="273" y="3243"/>
                  </a:lnTo>
                  <a:lnTo>
                    <a:pt x="315" y="3285"/>
                  </a:lnTo>
                  <a:lnTo>
                    <a:pt x="398" y="3285"/>
                  </a:lnTo>
                  <a:lnTo>
                    <a:pt x="461" y="3243"/>
                  </a:lnTo>
                  <a:lnTo>
                    <a:pt x="461" y="3160"/>
                  </a:lnTo>
                  <a:lnTo>
                    <a:pt x="566" y="3160"/>
                  </a:lnTo>
                  <a:lnTo>
                    <a:pt x="566" y="3180"/>
                  </a:lnTo>
                  <a:lnTo>
                    <a:pt x="608" y="3139"/>
                  </a:lnTo>
                  <a:lnTo>
                    <a:pt x="670" y="3139"/>
                  </a:lnTo>
                  <a:lnTo>
                    <a:pt x="712" y="3076"/>
                  </a:lnTo>
                  <a:lnTo>
                    <a:pt x="1633" y="3076"/>
                  </a:lnTo>
                  <a:lnTo>
                    <a:pt x="2407" y="3034"/>
                  </a:lnTo>
                  <a:lnTo>
                    <a:pt x="2575" y="2469"/>
                  </a:lnTo>
                  <a:lnTo>
                    <a:pt x="2595" y="2323"/>
                  </a:lnTo>
                  <a:lnTo>
                    <a:pt x="2700" y="2197"/>
                  </a:lnTo>
                  <a:lnTo>
                    <a:pt x="2784" y="2051"/>
                  </a:lnTo>
                  <a:lnTo>
                    <a:pt x="2867" y="1988"/>
                  </a:lnTo>
                  <a:lnTo>
                    <a:pt x="2909" y="1883"/>
                  </a:lnTo>
                  <a:lnTo>
                    <a:pt x="2972" y="1820"/>
                  </a:lnTo>
                  <a:lnTo>
                    <a:pt x="2972" y="1779"/>
                  </a:lnTo>
                  <a:lnTo>
                    <a:pt x="3181" y="1779"/>
                  </a:lnTo>
                  <a:lnTo>
                    <a:pt x="3223" y="1632"/>
                  </a:lnTo>
                  <a:lnTo>
                    <a:pt x="3223" y="1528"/>
                  </a:lnTo>
                  <a:lnTo>
                    <a:pt x="3349" y="1381"/>
                  </a:lnTo>
                  <a:lnTo>
                    <a:pt x="3349" y="1276"/>
                  </a:lnTo>
                  <a:lnTo>
                    <a:pt x="3328" y="1151"/>
                  </a:lnTo>
                  <a:lnTo>
                    <a:pt x="3244" y="1067"/>
                  </a:lnTo>
                  <a:lnTo>
                    <a:pt x="3307" y="1004"/>
                  </a:lnTo>
                  <a:lnTo>
                    <a:pt x="3223" y="963"/>
                  </a:lnTo>
                  <a:lnTo>
                    <a:pt x="3139" y="900"/>
                  </a:lnTo>
                  <a:lnTo>
                    <a:pt x="3077" y="753"/>
                  </a:lnTo>
                  <a:lnTo>
                    <a:pt x="2930" y="628"/>
                  </a:lnTo>
                  <a:lnTo>
                    <a:pt x="2930" y="481"/>
                  </a:lnTo>
                  <a:lnTo>
                    <a:pt x="2909" y="356"/>
                  </a:lnTo>
                  <a:lnTo>
                    <a:pt x="2826" y="356"/>
                  </a:lnTo>
                  <a:lnTo>
                    <a:pt x="2826" y="251"/>
                  </a:lnTo>
                  <a:lnTo>
                    <a:pt x="2784" y="230"/>
                  </a:lnTo>
                  <a:lnTo>
                    <a:pt x="2763" y="63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9" name="Google Shape;3087;p82">
              <a:extLst>
                <a:ext uri="{FF2B5EF4-FFF2-40B4-BE49-F238E27FC236}">
                  <a16:creationId xmlns:a16="http://schemas.microsoft.com/office/drawing/2014/main" id="{427C8E01-768C-0B74-9B10-F1EC3D2E7FEB}"/>
                </a:ext>
              </a:extLst>
            </p:cNvPr>
            <p:cNvSpPr/>
            <p:nvPr/>
          </p:nvSpPr>
          <p:spPr>
            <a:xfrm>
              <a:off x="3845999" y="3071334"/>
              <a:ext cx="89711" cy="57841"/>
            </a:xfrm>
            <a:custGeom>
              <a:avLst/>
              <a:gdLst/>
              <a:ahLst/>
              <a:cxnLst/>
              <a:rect l="l" t="t" r="r" b="b"/>
              <a:pathLst>
                <a:path w="7534" h="5086" extrusionOk="0">
                  <a:moveTo>
                    <a:pt x="4750" y="1"/>
                  </a:moveTo>
                  <a:lnTo>
                    <a:pt x="4708" y="64"/>
                  </a:lnTo>
                  <a:lnTo>
                    <a:pt x="4583" y="147"/>
                  </a:lnTo>
                  <a:lnTo>
                    <a:pt x="4499" y="84"/>
                  </a:lnTo>
                  <a:lnTo>
                    <a:pt x="4374" y="84"/>
                  </a:lnTo>
                  <a:lnTo>
                    <a:pt x="4269" y="168"/>
                  </a:lnTo>
                  <a:lnTo>
                    <a:pt x="4123" y="252"/>
                  </a:lnTo>
                  <a:lnTo>
                    <a:pt x="4081" y="315"/>
                  </a:lnTo>
                  <a:lnTo>
                    <a:pt x="4123" y="398"/>
                  </a:lnTo>
                  <a:lnTo>
                    <a:pt x="4039" y="419"/>
                  </a:lnTo>
                  <a:lnTo>
                    <a:pt x="3934" y="587"/>
                  </a:lnTo>
                  <a:lnTo>
                    <a:pt x="3872" y="587"/>
                  </a:lnTo>
                  <a:lnTo>
                    <a:pt x="3830" y="566"/>
                  </a:lnTo>
                  <a:lnTo>
                    <a:pt x="3746" y="670"/>
                  </a:lnTo>
                  <a:lnTo>
                    <a:pt x="3746" y="733"/>
                  </a:lnTo>
                  <a:lnTo>
                    <a:pt x="3662" y="796"/>
                  </a:lnTo>
                  <a:lnTo>
                    <a:pt x="3641" y="900"/>
                  </a:lnTo>
                  <a:lnTo>
                    <a:pt x="3662" y="984"/>
                  </a:lnTo>
                  <a:lnTo>
                    <a:pt x="3641" y="1089"/>
                  </a:lnTo>
                  <a:lnTo>
                    <a:pt x="3537" y="1131"/>
                  </a:lnTo>
                  <a:lnTo>
                    <a:pt x="3432" y="1214"/>
                  </a:lnTo>
                  <a:lnTo>
                    <a:pt x="3202" y="1235"/>
                  </a:lnTo>
                  <a:lnTo>
                    <a:pt x="3035" y="1256"/>
                  </a:lnTo>
                  <a:lnTo>
                    <a:pt x="2909" y="1235"/>
                  </a:lnTo>
                  <a:lnTo>
                    <a:pt x="2804" y="1193"/>
                  </a:lnTo>
                  <a:lnTo>
                    <a:pt x="2679" y="1214"/>
                  </a:lnTo>
                  <a:lnTo>
                    <a:pt x="2595" y="1193"/>
                  </a:lnTo>
                  <a:lnTo>
                    <a:pt x="2511" y="1235"/>
                  </a:lnTo>
                  <a:lnTo>
                    <a:pt x="2491" y="1340"/>
                  </a:lnTo>
                  <a:lnTo>
                    <a:pt x="2595" y="1445"/>
                  </a:lnTo>
                  <a:lnTo>
                    <a:pt x="2658" y="1445"/>
                  </a:lnTo>
                  <a:lnTo>
                    <a:pt x="2679" y="1528"/>
                  </a:lnTo>
                  <a:lnTo>
                    <a:pt x="2511" y="1633"/>
                  </a:lnTo>
                  <a:lnTo>
                    <a:pt x="2449" y="1737"/>
                  </a:lnTo>
                  <a:lnTo>
                    <a:pt x="2281" y="1737"/>
                  </a:lnTo>
                  <a:lnTo>
                    <a:pt x="1947" y="1821"/>
                  </a:lnTo>
                  <a:lnTo>
                    <a:pt x="1821" y="1926"/>
                  </a:lnTo>
                  <a:lnTo>
                    <a:pt x="1633" y="1968"/>
                  </a:lnTo>
                  <a:lnTo>
                    <a:pt x="1507" y="2072"/>
                  </a:lnTo>
                  <a:lnTo>
                    <a:pt x="1403" y="2093"/>
                  </a:lnTo>
                  <a:lnTo>
                    <a:pt x="1340" y="2051"/>
                  </a:lnTo>
                  <a:lnTo>
                    <a:pt x="1298" y="1926"/>
                  </a:lnTo>
                  <a:lnTo>
                    <a:pt x="1235" y="1863"/>
                  </a:lnTo>
                  <a:lnTo>
                    <a:pt x="1151" y="1926"/>
                  </a:lnTo>
                  <a:lnTo>
                    <a:pt x="1151" y="2051"/>
                  </a:lnTo>
                  <a:lnTo>
                    <a:pt x="1110" y="2177"/>
                  </a:lnTo>
                  <a:lnTo>
                    <a:pt x="942" y="2177"/>
                  </a:lnTo>
                  <a:lnTo>
                    <a:pt x="838" y="2198"/>
                  </a:lnTo>
                  <a:lnTo>
                    <a:pt x="733" y="2198"/>
                  </a:lnTo>
                  <a:lnTo>
                    <a:pt x="712" y="2072"/>
                  </a:lnTo>
                  <a:lnTo>
                    <a:pt x="670" y="2030"/>
                  </a:lnTo>
                  <a:lnTo>
                    <a:pt x="670" y="2051"/>
                  </a:lnTo>
                  <a:lnTo>
                    <a:pt x="566" y="2198"/>
                  </a:lnTo>
                  <a:lnTo>
                    <a:pt x="461" y="2240"/>
                  </a:lnTo>
                  <a:lnTo>
                    <a:pt x="398" y="2365"/>
                  </a:lnTo>
                  <a:lnTo>
                    <a:pt x="294" y="2553"/>
                  </a:lnTo>
                  <a:lnTo>
                    <a:pt x="252" y="2679"/>
                  </a:lnTo>
                  <a:lnTo>
                    <a:pt x="147" y="2867"/>
                  </a:lnTo>
                  <a:lnTo>
                    <a:pt x="63" y="2867"/>
                  </a:lnTo>
                  <a:lnTo>
                    <a:pt x="1" y="2930"/>
                  </a:lnTo>
                  <a:lnTo>
                    <a:pt x="42" y="3077"/>
                  </a:lnTo>
                  <a:lnTo>
                    <a:pt x="84" y="3223"/>
                  </a:lnTo>
                  <a:lnTo>
                    <a:pt x="63" y="3349"/>
                  </a:lnTo>
                  <a:lnTo>
                    <a:pt x="84" y="3516"/>
                  </a:lnTo>
                  <a:lnTo>
                    <a:pt x="105" y="3641"/>
                  </a:lnTo>
                  <a:lnTo>
                    <a:pt x="105" y="3872"/>
                  </a:lnTo>
                  <a:lnTo>
                    <a:pt x="168" y="3934"/>
                  </a:lnTo>
                  <a:lnTo>
                    <a:pt x="314" y="4018"/>
                  </a:lnTo>
                  <a:lnTo>
                    <a:pt x="419" y="4123"/>
                  </a:lnTo>
                  <a:lnTo>
                    <a:pt x="461" y="4248"/>
                  </a:lnTo>
                  <a:lnTo>
                    <a:pt x="607" y="4458"/>
                  </a:lnTo>
                  <a:lnTo>
                    <a:pt x="691" y="4604"/>
                  </a:lnTo>
                  <a:lnTo>
                    <a:pt x="775" y="4688"/>
                  </a:lnTo>
                  <a:lnTo>
                    <a:pt x="942" y="4813"/>
                  </a:lnTo>
                  <a:lnTo>
                    <a:pt x="942" y="4960"/>
                  </a:lnTo>
                  <a:lnTo>
                    <a:pt x="942" y="5022"/>
                  </a:lnTo>
                  <a:lnTo>
                    <a:pt x="984" y="5085"/>
                  </a:lnTo>
                  <a:lnTo>
                    <a:pt x="1005" y="5085"/>
                  </a:lnTo>
                  <a:lnTo>
                    <a:pt x="1256" y="4667"/>
                  </a:lnTo>
                  <a:lnTo>
                    <a:pt x="1403" y="4499"/>
                  </a:lnTo>
                  <a:lnTo>
                    <a:pt x="1507" y="4478"/>
                  </a:lnTo>
                  <a:lnTo>
                    <a:pt x="1549" y="4437"/>
                  </a:lnTo>
                  <a:lnTo>
                    <a:pt x="1779" y="4332"/>
                  </a:lnTo>
                  <a:lnTo>
                    <a:pt x="1884" y="4353"/>
                  </a:lnTo>
                  <a:lnTo>
                    <a:pt x="1947" y="4290"/>
                  </a:lnTo>
                  <a:lnTo>
                    <a:pt x="2135" y="4290"/>
                  </a:lnTo>
                  <a:lnTo>
                    <a:pt x="2156" y="4353"/>
                  </a:lnTo>
                  <a:lnTo>
                    <a:pt x="2260" y="4395"/>
                  </a:lnTo>
                  <a:lnTo>
                    <a:pt x="2302" y="4374"/>
                  </a:lnTo>
                  <a:lnTo>
                    <a:pt x="2386" y="4353"/>
                  </a:lnTo>
                  <a:lnTo>
                    <a:pt x="2386" y="4269"/>
                  </a:lnTo>
                  <a:lnTo>
                    <a:pt x="2407" y="4185"/>
                  </a:lnTo>
                  <a:lnTo>
                    <a:pt x="2470" y="4144"/>
                  </a:lnTo>
                  <a:lnTo>
                    <a:pt x="2365" y="4018"/>
                  </a:lnTo>
                  <a:lnTo>
                    <a:pt x="2365" y="3955"/>
                  </a:lnTo>
                  <a:lnTo>
                    <a:pt x="2449" y="3955"/>
                  </a:lnTo>
                  <a:lnTo>
                    <a:pt x="2491" y="3913"/>
                  </a:lnTo>
                  <a:lnTo>
                    <a:pt x="2491" y="3851"/>
                  </a:lnTo>
                  <a:lnTo>
                    <a:pt x="2553" y="3767"/>
                  </a:lnTo>
                  <a:lnTo>
                    <a:pt x="2553" y="3704"/>
                  </a:lnTo>
                  <a:lnTo>
                    <a:pt x="2595" y="3662"/>
                  </a:lnTo>
                  <a:lnTo>
                    <a:pt x="2679" y="3662"/>
                  </a:lnTo>
                  <a:lnTo>
                    <a:pt x="2763" y="3558"/>
                  </a:lnTo>
                  <a:lnTo>
                    <a:pt x="2867" y="3600"/>
                  </a:lnTo>
                  <a:lnTo>
                    <a:pt x="2867" y="3537"/>
                  </a:lnTo>
                  <a:lnTo>
                    <a:pt x="2930" y="3537"/>
                  </a:lnTo>
                  <a:lnTo>
                    <a:pt x="3014" y="3600"/>
                  </a:lnTo>
                  <a:lnTo>
                    <a:pt x="3076" y="3621"/>
                  </a:lnTo>
                  <a:lnTo>
                    <a:pt x="3244" y="3746"/>
                  </a:lnTo>
                  <a:lnTo>
                    <a:pt x="3327" y="3767"/>
                  </a:lnTo>
                  <a:lnTo>
                    <a:pt x="3495" y="3913"/>
                  </a:lnTo>
                  <a:lnTo>
                    <a:pt x="3516" y="3955"/>
                  </a:lnTo>
                  <a:lnTo>
                    <a:pt x="3641" y="3934"/>
                  </a:lnTo>
                  <a:lnTo>
                    <a:pt x="3767" y="4018"/>
                  </a:lnTo>
                  <a:lnTo>
                    <a:pt x="3913" y="4018"/>
                  </a:lnTo>
                  <a:lnTo>
                    <a:pt x="3976" y="4039"/>
                  </a:lnTo>
                  <a:lnTo>
                    <a:pt x="4060" y="3976"/>
                  </a:lnTo>
                  <a:lnTo>
                    <a:pt x="4144" y="3976"/>
                  </a:lnTo>
                  <a:lnTo>
                    <a:pt x="4248" y="4039"/>
                  </a:lnTo>
                  <a:lnTo>
                    <a:pt x="4374" y="4060"/>
                  </a:lnTo>
                  <a:lnTo>
                    <a:pt x="4436" y="4081"/>
                  </a:lnTo>
                  <a:lnTo>
                    <a:pt x="4562" y="4060"/>
                  </a:lnTo>
                  <a:lnTo>
                    <a:pt x="4583" y="4018"/>
                  </a:lnTo>
                  <a:lnTo>
                    <a:pt x="4541" y="3955"/>
                  </a:lnTo>
                  <a:lnTo>
                    <a:pt x="4499" y="3913"/>
                  </a:lnTo>
                  <a:lnTo>
                    <a:pt x="4604" y="3809"/>
                  </a:lnTo>
                  <a:lnTo>
                    <a:pt x="4688" y="3704"/>
                  </a:lnTo>
                  <a:lnTo>
                    <a:pt x="4792" y="3704"/>
                  </a:lnTo>
                  <a:lnTo>
                    <a:pt x="4897" y="3725"/>
                  </a:lnTo>
                  <a:lnTo>
                    <a:pt x="4980" y="3809"/>
                  </a:lnTo>
                  <a:lnTo>
                    <a:pt x="5064" y="3767"/>
                  </a:lnTo>
                  <a:lnTo>
                    <a:pt x="5294" y="3746"/>
                  </a:lnTo>
                  <a:lnTo>
                    <a:pt x="5336" y="3704"/>
                  </a:lnTo>
                  <a:lnTo>
                    <a:pt x="5420" y="3641"/>
                  </a:lnTo>
                  <a:lnTo>
                    <a:pt x="5650" y="3537"/>
                  </a:lnTo>
                  <a:lnTo>
                    <a:pt x="5734" y="3558"/>
                  </a:lnTo>
                  <a:lnTo>
                    <a:pt x="5755" y="3600"/>
                  </a:lnTo>
                  <a:lnTo>
                    <a:pt x="5796" y="3600"/>
                  </a:lnTo>
                  <a:lnTo>
                    <a:pt x="5817" y="3662"/>
                  </a:lnTo>
                  <a:lnTo>
                    <a:pt x="5859" y="3662"/>
                  </a:lnTo>
                  <a:lnTo>
                    <a:pt x="5943" y="3621"/>
                  </a:lnTo>
                  <a:lnTo>
                    <a:pt x="6068" y="3621"/>
                  </a:lnTo>
                  <a:lnTo>
                    <a:pt x="6152" y="3600"/>
                  </a:lnTo>
                  <a:lnTo>
                    <a:pt x="6236" y="3600"/>
                  </a:lnTo>
                  <a:lnTo>
                    <a:pt x="6320" y="3495"/>
                  </a:lnTo>
                  <a:lnTo>
                    <a:pt x="6278" y="3453"/>
                  </a:lnTo>
                  <a:lnTo>
                    <a:pt x="6278" y="3411"/>
                  </a:lnTo>
                  <a:lnTo>
                    <a:pt x="6361" y="3411"/>
                  </a:lnTo>
                  <a:lnTo>
                    <a:pt x="6445" y="3453"/>
                  </a:lnTo>
                  <a:lnTo>
                    <a:pt x="6633" y="3453"/>
                  </a:lnTo>
                  <a:lnTo>
                    <a:pt x="6675" y="3495"/>
                  </a:lnTo>
                  <a:lnTo>
                    <a:pt x="6759" y="3516"/>
                  </a:lnTo>
                  <a:lnTo>
                    <a:pt x="6843" y="3558"/>
                  </a:lnTo>
                  <a:lnTo>
                    <a:pt x="7073" y="3558"/>
                  </a:lnTo>
                  <a:lnTo>
                    <a:pt x="7094" y="3600"/>
                  </a:lnTo>
                  <a:lnTo>
                    <a:pt x="7282" y="3516"/>
                  </a:lnTo>
                  <a:lnTo>
                    <a:pt x="7408" y="3516"/>
                  </a:lnTo>
                  <a:lnTo>
                    <a:pt x="7512" y="3558"/>
                  </a:lnTo>
                  <a:lnTo>
                    <a:pt x="7533" y="3600"/>
                  </a:lnTo>
                  <a:lnTo>
                    <a:pt x="7533" y="3558"/>
                  </a:lnTo>
                  <a:lnTo>
                    <a:pt x="7491" y="3495"/>
                  </a:lnTo>
                  <a:lnTo>
                    <a:pt x="7387" y="3432"/>
                  </a:lnTo>
                  <a:lnTo>
                    <a:pt x="7303" y="3390"/>
                  </a:lnTo>
                  <a:lnTo>
                    <a:pt x="7303" y="3202"/>
                  </a:lnTo>
                  <a:lnTo>
                    <a:pt x="7303" y="3139"/>
                  </a:lnTo>
                  <a:lnTo>
                    <a:pt x="7219" y="3077"/>
                  </a:lnTo>
                  <a:lnTo>
                    <a:pt x="7010" y="3035"/>
                  </a:lnTo>
                  <a:lnTo>
                    <a:pt x="6968" y="2972"/>
                  </a:lnTo>
                  <a:lnTo>
                    <a:pt x="6989" y="2867"/>
                  </a:lnTo>
                  <a:lnTo>
                    <a:pt x="6947" y="2805"/>
                  </a:lnTo>
                  <a:lnTo>
                    <a:pt x="6843" y="2784"/>
                  </a:lnTo>
                  <a:lnTo>
                    <a:pt x="6780" y="2721"/>
                  </a:lnTo>
                  <a:lnTo>
                    <a:pt x="6759" y="2553"/>
                  </a:lnTo>
                  <a:lnTo>
                    <a:pt x="6738" y="2491"/>
                  </a:lnTo>
                  <a:lnTo>
                    <a:pt x="6550" y="2365"/>
                  </a:lnTo>
                  <a:lnTo>
                    <a:pt x="6487" y="2386"/>
                  </a:lnTo>
                  <a:lnTo>
                    <a:pt x="6382" y="2344"/>
                  </a:lnTo>
                  <a:lnTo>
                    <a:pt x="6361" y="2365"/>
                  </a:lnTo>
                  <a:lnTo>
                    <a:pt x="6257" y="2344"/>
                  </a:lnTo>
                  <a:lnTo>
                    <a:pt x="6131" y="2240"/>
                  </a:lnTo>
                  <a:lnTo>
                    <a:pt x="6173" y="2177"/>
                  </a:lnTo>
                  <a:lnTo>
                    <a:pt x="6215" y="2135"/>
                  </a:lnTo>
                  <a:lnTo>
                    <a:pt x="6278" y="2072"/>
                  </a:lnTo>
                  <a:lnTo>
                    <a:pt x="6320" y="1989"/>
                  </a:lnTo>
                  <a:lnTo>
                    <a:pt x="6257" y="1926"/>
                  </a:lnTo>
                  <a:lnTo>
                    <a:pt x="6152" y="1926"/>
                  </a:lnTo>
                  <a:lnTo>
                    <a:pt x="6048" y="1863"/>
                  </a:lnTo>
                  <a:lnTo>
                    <a:pt x="6006" y="1779"/>
                  </a:lnTo>
                  <a:lnTo>
                    <a:pt x="5922" y="1737"/>
                  </a:lnTo>
                  <a:lnTo>
                    <a:pt x="5817" y="1737"/>
                  </a:lnTo>
                  <a:lnTo>
                    <a:pt x="5692" y="1654"/>
                  </a:lnTo>
                  <a:lnTo>
                    <a:pt x="5608" y="1612"/>
                  </a:lnTo>
                  <a:lnTo>
                    <a:pt x="5587" y="1465"/>
                  </a:lnTo>
                  <a:lnTo>
                    <a:pt x="5629" y="1403"/>
                  </a:lnTo>
                  <a:lnTo>
                    <a:pt x="5545" y="1361"/>
                  </a:lnTo>
                  <a:lnTo>
                    <a:pt x="5399" y="1361"/>
                  </a:lnTo>
                  <a:lnTo>
                    <a:pt x="5336" y="1424"/>
                  </a:lnTo>
                  <a:lnTo>
                    <a:pt x="5211" y="1424"/>
                  </a:lnTo>
                  <a:lnTo>
                    <a:pt x="5106" y="1340"/>
                  </a:lnTo>
                  <a:lnTo>
                    <a:pt x="5106" y="1152"/>
                  </a:lnTo>
                  <a:lnTo>
                    <a:pt x="5169" y="1047"/>
                  </a:lnTo>
                  <a:lnTo>
                    <a:pt x="5190" y="1005"/>
                  </a:lnTo>
                  <a:lnTo>
                    <a:pt x="5211" y="880"/>
                  </a:lnTo>
                  <a:lnTo>
                    <a:pt x="5190" y="796"/>
                  </a:lnTo>
                  <a:lnTo>
                    <a:pt x="5085" y="566"/>
                  </a:lnTo>
                  <a:lnTo>
                    <a:pt x="4918" y="377"/>
                  </a:lnTo>
                  <a:lnTo>
                    <a:pt x="4897" y="294"/>
                  </a:lnTo>
                  <a:lnTo>
                    <a:pt x="4771" y="189"/>
                  </a:lnTo>
                  <a:lnTo>
                    <a:pt x="4813" y="168"/>
                  </a:lnTo>
                  <a:lnTo>
                    <a:pt x="4813" y="84"/>
                  </a:lnTo>
                  <a:lnTo>
                    <a:pt x="475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0" name="Google Shape;3088;p82">
              <a:extLst>
                <a:ext uri="{FF2B5EF4-FFF2-40B4-BE49-F238E27FC236}">
                  <a16:creationId xmlns:a16="http://schemas.microsoft.com/office/drawing/2014/main" id="{AB3D3FE9-921E-D9F8-5C19-7DB749D9D21A}"/>
                </a:ext>
              </a:extLst>
            </p:cNvPr>
            <p:cNvSpPr/>
            <p:nvPr/>
          </p:nvSpPr>
          <p:spPr>
            <a:xfrm>
              <a:off x="3809372" y="2919523"/>
              <a:ext cx="106405" cy="94483"/>
            </a:xfrm>
            <a:custGeom>
              <a:avLst/>
              <a:gdLst/>
              <a:ahLst/>
              <a:cxnLst/>
              <a:rect l="l" t="t" r="r" b="b"/>
              <a:pathLst>
                <a:path w="8936" h="8308" extrusionOk="0">
                  <a:moveTo>
                    <a:pt x="1068" y="1"/>
                  </a:moveTo>
                  <a:lnTo>
                    <a:pt x="1047" y="42"/>
                  </a:lnTo>
                  <a:lnTo>
                    <a:pt x="1089" y="252"/>
                  </a:lnTo>
                  <a:lnTo>
                    <a:pt x="1152" y="314"/>
                  </a:lnTo>
                  <a:lnTo>
                    <a:pt x="1026" y="482"/>
                  </a:lnTo>
                  <a:lnTo>
                    <a:pt x="670" y="691"/>
                  </a:lnTo>
                  <a:lnTo>
                    <a:pt x="670" y="775"/>
                  </a:lnTo>
                  <a:lnTo>
                    <a:pt x="566" y="900"/>
                  </a:lnTo>
                  <a:lnTo>
                    <a:pt x="440" y="900"/>
                  </a:lnTo>
                  <a:lnTo>
                    <a:pt x="357" y="963"/>
                  </a:lnTo>
                  <a:lnTo>
                    <a:pt x="357" y="1047"/>
                  </a:lnTo>
                  <a:lnTo>
                    <a:pt x="336" y="1109"/>
                  </a:lnTo>
                  <a:lnTo>
                    <a:pt x="398" y="1298"/>
                  </a:lnTo>
                  <a:lnTo>
                    <a:pt x="398" y="1423"/>
                  </a:lnTo>
                  <a:lnTo>
                    <a:pt x="357" y="1465"/>
                  </a:lnTo>
                  <a:lnTo>
                    <a:pt x="357" y="1507"/>
                  </a:lnTo>
                  <a:lnTo>
                    <a:pt x="336" y="1570"/>
                  </a:lnTo>
                  <a:lnTo>
                    <a:pt x="294" y="1674"/>
                  </a:lnTo>
                  <a:lnTo>
                    <a:pt x="189" y="1716"/>
                  </a:lnTo>
                  <a:lnTo>
                    <a:pt x="147" y="1737"/>
                  </a:lnTo>
                  <a:lnTo>
                    <a:pt x="85" y="1737"/>
                  </a:lnTo>
                  <a:lnTo>
                    <a:pt x="22" y="1800"/>
                  </a:lnTo>
                  <a:lnTo>
                    <a:pt x="22" y="2009"/>
                  </a:lnTo>
                  <a:lnTo>
                    <a:pt x="85" y="2030"/>
                  </a:lnTo>
                  <a:lnTo>
                    <a:pt x="147" y="2156"/>
                  </a:lnTo>
                  <a:lnTo>
                    <a:pt x="147" y="2553"/>
                  </a:lnTo>
                  <a:lnTo>
                    <a:pt x="189" y="2762"/>
                  </a:lnTo>
                  <a:lnTo>
                    <a:pt x="189" y="2825"/>
                  </a:lnTo>
                  <a:lnTo>
                    <a:pt x="189" y="3139"/>
                  </a:lnTo>
                  <a:lnTo>
                    <a:pt x="252" y="3286"/>
                  </a:lnTo>
                  <a:lnTo>
                    <a:pt x="210" y="3599"/>
                  </a:lnTo>
                  <a:lnTo>
                    <a:pt x="189" y="3662"/>
                  </a:lnTo>
                  <a:lnTo>
                    <a:pt x="231" y="3788"/>
                  </a:lnTo>
                  <a:lnTo>
                    <a:pt x="252" y="3997"/>
                  </a:lnTo>
                  <a:lnTo>
                    <a:pt x="210" y="4081"/>
                  </a:lnTo>
                  <a:lnTo>
                    <a:pt x="85" y="4185"/>
                  </a:lnTo>
                  <a:lnTo>
                    <a:pt x="43" y="4227"/>
                  </a:lnTo>
                  <a:lnTo>
                    <a:pt x="1" y="4290"/>
                  </a:lnTo>
                  <a:lnTo>
                    <a:pt x="85" y="4353"/>
                  </a:lnTo>
                  <a:lnTo>
                    <a:pt x="210" y="4541"/>
                  </a:lnTo>
                  <a:lnTo>
                    <a:pt x="315" y="4771"/>
                  </a:lnTo>
                  <a:lnTo>
                    <a:pt x="357" y="4813"/>
                  </a:lnTo>
                  <a:lnTo>
                    <a:pt x="398" y="4938"/>
                  </a:lnTo>
                  <a:lnTo>
                    <a:pt x="357" y="5022"/>
                  </a:lnTo>
                  <a:lnTo>
                    <a:pt x="398" y="5169"/>
                  </a:lnTo>
                  <a:lnTo>
                    <a:pt x="440" y="5252"/>
                  </a:lnTo>
                  <a:lnTo>
                    <a:pt x="461" y="5357"/>
                  </a:lnTo>
                  <a:lnTo>
                    <a:pt x="545" y="5441"/>
                  </a:lnTo>
                  <a:lnTo>
                    <a:pt x="984" y="5441"/>
                  </a:lnTo>
                  <a:lnTo>
                    <a:pt x="1089" y="5503"/>
                  </a:lnTo>
                  <a:lnTo>
                    <a:pt x="1173" y="5650"/>
                  </a:lnTo>
                  <a:lnTo>
                    <a:pt x="1277" y="5880"/>
                  </a:lnTo>
                  <a:lnTo>
                    <a:pt x="1340" y="5922"/>
                  </a:lnTo>
                  <a:lnTo>
                    <a:pt x="1403" y="6006"/>
                  </a:lnTo>
                  <a:lnTo>
                    <a:pt x="1486" y="6089"/>
                  </a:lnTo>
                  <a:lnTo>
                    <a:pt x="2491" y="6319"/>
                  </a:lnTo>
                  <a:lnTo>
                    <a:pt x="2595" y="6424"/>
                  </a:lnTo>
                  <a:lnTo>
                    <a:pt x="3118" y="6215"/>
                  </a:lnTo>
                  <a:lnTo>
                    <a:pt x="3746" y="5964"/>
                  </a:lnTo>
                  <a:lnTo>
                    <a:pt x="8391" y="8307"/>
                  </a:lnTo>
                  <a:lnTo>
                    <a:pt x="8391" y="8098"/>
                  </a:lnTo>
                  <a:lnTo>
                    <a:pt x="8935" y="8056"/>
                  </a:lnTo>
                  <a:lnTo>
                    <a:pt x="8705" y="2344"/>
                  </a:lnTo>
                  <a:lnTo>
                    <a:pt x="8621" y="2051"/>
                  </a:lnTo>
                  <a:lnTo>
                    <a:pt x="8580" y="1905"/>
                  </a:lnTo>
                  <a:lnTo>
                    <a:pt x="8621" y="1716"/>
                  </a:lnTo>
                  <a:lnTo>
                    <a:pt x="8705" y="1507"/>
                  </a:lnTo>
                  <a:lnTo>
                    <a:pt x="8705" y="1381"/>
                  </a:lnTo>
                  <a:lnTo>
                    <a:pt x="8663" y="1214"/>
                  </a:lnTo>
                  <a:lnTo>
                    <a:pt x="8705" y="984"/>
                  </a:lnTo>
                  <a:lnTo>
                    <a:pt x="8726" y="879"/>
                  </a:lnTo>
                  <a:lnTo>
                    <a:pt x="8684" y="733"/>
                  </a:lnTo>
                  <a:lnTo>
                    <a:pt x="8600" y="649"/>
                  </a:lnTo>
                  <a:lnTo>
                    <a:pt x="8496" y="628"/>
                  </a:lnTo>
                  <a:lnTo>
                    <a:pt x="8391" y="649"/>
                  </a:lnTo>
                  <a:lnTo>
                    <a:pt x="7994" y="586"/>
                  </a:lnTo>
                  <a:lnTo>
                    <a:pt x="7931" y="524"/>
                  </a:lnTo>
                  <a:lnTo>
                    <a:pt x="7764" y="524"/>
                  </a:lnTo>
                  <a:lnTo>
                    <a:pt x="7575" y="461"/>
                  </a:lnTo>
                  <a:lnTo>
                    <a:pt x="7533" y="377"/>
                  </a:lnTo>
                  <a:lnTo>
                    <a:pt x="7575" y="356"/>
                  </a:lnTo>
                  <a:lnTo>
                    <a:pt x="7554" y="314"/>
                  </a:lnTo>
                  <a:lnTo>
                    <a:pt x="7324" y="168"/>
                  </a:lnTo>
                  <a:lnTo>
                    <a:pt x="7199" y="168"/>
                  </a:lnTo>
                  <a:lnTo>
                    <a:pt x="7010" y="126"/>
                  </a:lnTo>
                  <a:lnTo>
                    <a:pt x="6948" y="105"/>
                  </a:lnTo>
                  <a:lnTo>
                    <a:pt x="6885" y="147"/>
                  </a:lnTo>
                  <a:lnTo>
                    <a:pt x="6780" y="63"/>
                  </a:lnTo>
                  <a:lnTo>
                    <a:pt x="6717" y="63"/>
                  </a:lnTo>
                  <a:lnTo>
                    <a:pt x="6529" y="168"/>
                  </a:lnTo>
                  <a:lnTo>
                    <a:pt x="6257" y="210"/>
                  </a:lnTo>
                  <a:lnTo>
                    <a:pt x="6006" y="314"/>
                  </a:lnTo>
                  <a:lnTo>
                    <a:pt x="5880" y="440"/>
                  </a:lnTo>
                  <a:lnTo>
                    <a:pt x="5839" y="586"/>
                  </a:lnTo>
                  <a:lnTo>
                    <a:pt x="5776" y="670"/>
                  </a:lnTo>
                  <a:lnTo>
                    <a:pt x="5755" y="963"/>
                  </a:lnTo>
                  <a:lnTo>
                    <a:pt x="5859" y="1109"/>
                  </a:lnTo>
                  <a:lnTo>
                    <a:pt x="5943" y="1361"/>
                  </a:lnTo>
                  <a:lnTo>
                    <a:pt x="5880" y="1486"/>
                  </a:lnTo>
                  <a:lnTo>
                    <a:pt x="5734" y="1633"/>
                  </a:lnTo>
                  <a:lnTo>
                    <a:pt x="5692" y="1695"/>
                  </a:lnTo>
                  <a:lnTo>
                    <a:pt x="5525" y="1842"/>
                  </a:lnTo>
                  <a:lnTo>
                    <a:pt x="5378" y="1905"/>
                  </a:lnTo>
                  <a:lnTo>
                    <a:pt x="5148" y="1800"/>
                  </a:lnTo>
                  <a:lnTo>
                    <a:pt x="4918" y="1612"/>
                  </a:lnTo>
                  <a:lnTo>
                    <a:pt x="4730" y="1486"/>
                  </a:lnTo>
                  <a:lnTo>
                    <a:pt x="4479" y="1319"/>
                  </a:lnTo>
                  <a:lnTo>
                    <a:pt x="4060" y="1172"/>
                  </a:lnTo>
                  <a:lnTo>
                    <a:pt x="3872" y="1151"/>
                  </a:lnTo>
                  <a:lnTo>
                    <a:pt x="3788" y="1172"/>
                  </a:lnTo>
                  <a:lnTo>
                    <a:pt x="3579" y="1172"/>
                  </a:lnTo>
                  <a:lnTo>
                    <a:pt x="3390" y="1068"/>
                  </a:lnTo>
                  <a:lnTo>
                    <a:pt x="3223" y="733"/>
                  </a:lnTo>
                  <a:lnTo>
                    <a:pt x="3223" y="545"/>
                  </a:lnTo>
                  <a:lnTo>
                    <a:pt x="3056" y="356"/>
                  </a:lnTo>
                  <a:lnTo>
                    <a:pt x="2700" y="314"/>
                  </a:lnTo>
                  <a:lnTo>
                    <a:pt x="2512" y="168"/>
                  </a:lnTo>
                  <a:lnTo>
                    <a:pt x="2198" y="168"/>
                  </a:lnTo>
                  <a:lnTo>
                    <a:pt x="2010" y="105"/>
                  </a:lnTo>
                  <a:lnTo>
                    <a:pt x="1591" y="168"/>
                  </a:lnTo>
                  <a:lnTo>
                    <a:pt x="1298" y="126"/>
                  </a:lnTo>
                  <a:lnTo>
                    <a:pt x="1194" y="21"/>
                  </a:lnTo>
                  <a:lnTo>
                    <a:pt x="106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1" name="Google Shape;3089;p82">
              <a:extLst>
                <a:ext uri="{FF2B5EF4-FFF2-40B4-BE49-F238E27FC236}">
                  <a16:creationId xmlns:a16="http://schemas.microsoft.com/office/drawing/2014/main" id="{C2E8F6A0-F8AB-3471-4503-C473EEB2F608}"/>
                </a:ext>
              </a:extLst>
            </p:cNvPr>
            <p:cNvSpPr/>
            <p:nvPr/>
          </p:nvSpPr>
          <p:spPr>
            <a:xfrm>
              <a:off x="3795917" y="2888589"/>
              <a:ext cx="27173" cy="50699"/>
            </a:xfrm>
            <a:custGeom>
              <a:avLst/>
              <a:gdLst/>
              <a:ahLst/>
              <a:cxnLst/>
              <a:rect l="l" t="t" r="r" b="b"/>
              <a:pathLst>
                <a:path w="2282" h="4458" extrusionOk="0">
                  <a:moveTo>
                    <a:pt x="1235" y="0"/>
                  </a:moveTo>
                  <a:lnTo>
                    <a:pt x="1110" y="21"/>
                  </a:lnTo>
                  <a:lnTo>
                    <a:pt x="1110" y="105"/>
                  </a:lnTo>
                  <a:lnTo>
                    <a:pt x="1026" y="21"/>
                  </a:lnTo>
                  <a:lnTo>
                    <a:pt x="859" y="42"/>
                  </a:lnTo>
                  <a:lnTo>
                    <a:pt x="650" y="147"/>
                  </a:lnTo>
                  <a:lnTo>
                    <a:pt x="524" y="272"/>
                  </a:lnTo>
                  <a:lnTo>
                    <a:pt x="503" y="356"/>
                  </a:lnTo>
                  <a:lnTo>
                    <a:pt x="524" y="440"/>
                  </a:lnTo>
                  <a:lnTo>
                    <a:pt x="503" y="586"/>
                  </a:lnTo>
                  <a:lnTo>
                    <a:pt x="503" y="775"/>
                  </a:lnTo>
                  <a:lnTo>
                    <a:pt x="399" y="1047"/>
                  </a:lnTo>
                  <a:lnTo>
                    <a:pt x="440" y="1193"/>
                  </a:lnTo>
                  <a:lnTo>
                    <a:pt x="503" y="1298"/>
                  </a:lnTo>
                  <a:lnTo>
                    <a:pt x="524" y="1319"/>
                  </a:lnTo>
                  <a:lnTo>
                    <a:pt x="482" y="1381"/>
                  </a:lnTo>
                  <a:lnTo>
                    <a:pt x="419" y="1465"/>
                  </a:lnTo>
                  <a:lnTo>
                    <a:pt x="503" y="1528"/>
                  </a:lnTo>
                  <a:lnTo>
                    <a:pt x="440" y="1591"/>
                  </a:lnTo>
                  <a:lnTo>
                    <a:pt x="419" y="1800"/>
                  </a:lnTo>
                  <a:lnTo>
                    <a:pt x="336" y="1842"/>
                  </a:lnTo>
                  <a:lnTo>
                    <a:pt x="294" y="1925"/>
                  </a:lnTo>
                  <a:lnTo>
                    <a:pt x="210" y="1946"/>
                  </a:lnTo>
                  <a:lnTo>
                    <a:pt x="85" y="2114"/>
                  </a:lnTo>
                  <a:lnTo>
                    <a:pt x="1" y="2365"/>
                  </a:lnTo>
                  <a:lnTo>
                    <a:pt x="64" y="2407"/>
                  </a:lnTo>
                  <a:lnTo>
                    <a:pt x="106" y="2553"/>
                  </a:lnTo>
                  <a:lnTo>
                    <a:pt x="85" y="2616"/>
                  </a:lnTo>
                  <a:lnTo>
                    <a:pt x="168" y="2741"/>
                  </a:lnTo>
                  <a:lnTo>
                    <a:pt x="210" y="2741"/>
                  </a:lnTo>
                  <a:lnTo>
                    <a:pt x="399" y="2888"/>
                  </a:lnTo>
                  <a:lnTo>
                    <a:pt x="419" y="3034"/>
                  </a:lnTo>
                  <a:lnTo>
                    <a:pt x="545" y="3076"/>
                  </a:lnTo>
                  <a:lnTo>
                    <a:pt x="608" y="3139"/>
                  </a:lnTo>
                  <a:lnTo>
                    <a:pt x="712" y="3160"/>
                  </a:lnTo>
                  <a:lnTo>
                    <a:pt x="838" y="3306"/>
                  </a:lnTo>
                  <a:lnTo>
                    <a:pt x="1215" y="4457"/>
                  </a:lnTo>
                  <a:lnTo>
                    <a:pt x="1277" y="4457"/>
                  </a:lnTo>
                  <a:lnTo>
                    <a:pt x="1319" y="4436"/>
                  </a:lnTo>
                  <a:lnTo>
                    <a:pt x="1424" y="4394"/>
                  </a:lnTo>
                  <a:lnTo>
                    <a:pt x="1466" y="4290"/>
                  </a:lnTo>
                  <a:lnTo>
                    <a:pt x="1487" y="4227"/>
                  </a:lnTo>
                  <a:lnTo>
                    <a:pt x="1487" y="4185"/>
                  </a:lnTo>
                  <a:lnTo>
                    <a:pt x="1528" y="4143"/>
                  </a:lnTo>
                  <a:lnTo>
                    <a:pt x="1528" y="4018"/>
                  </a:lnTo>
                  <a:lnTo>
                    <a:pt x="1466" y="3829"/>
                  </a:lnTo>
                  <a:lnTo>
                    <a:pt x="1487" y="3767"/>
                  </a:lnTo>
                  <a:lnTo>
                    <a:pt x="1487" y="3683"/>
                  </a:lnTo>
                  <a:lnTo>
                    <a:pt x="1570" y="3620"/>
                  </a:lnTo>
                  <a:lnTo>
                    <a:pt x="1696" y="3620"/>
                  </a:lnTo>
                  <a:lnTo>
                    <a:pt x="1800" y="3495"/>
                  </a:lnTo>
                  <a:lnTo>
                    <a:pt x="1800" y="3411"/>
                  </a:lnTo>
                  <a:lnTo>
                    <a:pt x="2156" y="3202"/>
                  </a:lnTo>
                  <a:lnTo>
                    <a:pt x="2282" y="3034"/>
                  </a:lnTo>
                  <a:lnTo>
                    <a:pt x="2219" y="2972"/>
                  </a:lnTo>
                  <a:lnTo>
                    <a:pt x="2177" y="2762"/>
                  </a:lnTo>
                  <a:lnTo>
                    <a:pt x="2198" y="2721"/>
                  </a:lnTo>
                  <a:lnTo>
                    <a:pt x="2156" y="2679"/>
                  </a:lnTo>
                  <a:lnTo>
                    <a:pt x="1968" y="2574"/>
                  </a:lnTo>
                  <a:lnTo>
                    <a:pt x="1947" y="2532"/>
                  </a:lnTo>
                  <a:lnTo>
                    <a:pt x="1947" y="2448"/>
                  </a:lnTo>
                  <a:lnTo>
                    <a:pt x="1863" y="2407"/>
                  </a:lnTo>
                  <a:lnTo>
                    <a:pt x="1842" y="2428"/>
                  </a:lnTo>
                  <a:lnTo>
                    <a:pt x="1842" y="2469"/>
                  </a:lnTo>
                  <a:lnTo>
                    <a:pt x="1779" y="2511"/>
                  </a:lnTo>
                  <a:lnTo>
                    <a:pt x="1696" y="2469"/>
                  </a:lnTo>
                  <a:lnTo>
                    <a:pt x="1675" y="2365"/>
                  </a:lnTo>
                  <a:lnTo>
                    <a:pt x="1591" y="2407"/>
                  </a:lnTo>
                  <a:lnTo>
                    <a:pt x="1424" y="2260"/>
                  </a:lnTo>
                  <a:lnTo>
                    <a:pt x="1340" y="2114"/>
                  </a:lnTo>
                  <a:lnTo>
                    <a:pt x="1382" y="1925"/>
                  </a:lnTo>
                  <a:lnTo>
                    <a:pt x="1675" y="1737"/>
                  </a:lnTo>
                  <a:lnTo>
                    <a:pt x="1842" y="1570"/>
                  </a:lnTo>
                  <a:lnTo>
                    <a:pt x="1884" y="1507"/>
                  </a:lnTo>
                  <a:lnTo>
                    <a:pt x="1842" y="1465"/>
                  </a:lnTo>
                  <a:lnTo>
                    <a:pt x="1884" y="1381"/>
                  </a:lnTo>
                  <a:lnTo>
                    <a:pt x="1863" y="1298"/>
                  </a:lnTo>
                  <a:lnTo>
                    <a:pt x="1842" y="1277"/>
                  </a:lnTo>
                  <a:lnTo>
                    <a:pt x="1842" y="1088"/>
                  </a:lnTo>
                  <a:lnTo>
                    <a:pt x="1654" y="1005"/>
                  </a:lnTo>
                  <a:lnTo>
                    <a:pt x="1528" y="837"/>
                  </a:lnTo>
                  <a:lnTo>
                    <a:pt x="1549" y="670"/>
                  </a:lnTo>
                  <a:lnTo>
                    <a:pt x="1675" y="586"/>
                  </a:lnTo>
                  <a:lnTo>
                    <a:pt x="1696" y="482"/>
                  </a:lnTo>
                  <a:lnTo>
                    <a:pt x="1800" y="314"/>
                  </a:lnTo>
                  <a:lnTo>
                    <a:pt x="1800" y="210"/>
                  </a:lnTo>
                  <a:lnTo>
                    <a:pt x="1759" y="147"/>
                  </a:lnTo>
                  <a:lnTo>
                    <a:pt x="1549" y="335"/>
                  </a:lnTo>
                  <a:lnTo>
                    <a:pt x="1487" y="419"/>
                  </a:lnTo>
                  <a:lnTo>
                    <a:pt x="1424" y="377"/>
                  </a:lnTo>
                  <a:lnTo>
                    <a:pt x="1340" y="168"/>
                  </a:lnTo>
                  <a:lnTo>
                    <a:pt x="1277" y="168"/>
                  </a:lnTo>
                  <a:lnTo>
                    <a:pt x="1277" y="63"/>
                  </a:lnTo>
                  <a:lnTo>
                    <a:pt x="123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2" name="Google Shape;3090;p82">
              <a:extLst>
                <a:ext uri="{FF2B5EF4-FFF2-40B4-BE49-F238E27FC236}">
                  <a16:creationId xmlns:a16="http://schemas.microsoft.com/office/drawing/2014/main" id="{81BC4B53-50FB-06CB-0EB8-C9A6D1B8B4B7}"/>
                </a:ext>
              </a:extLst>
            </p:cNvPr>
            <p:cNvSpPr/>
            <p:nvPr/>
          </p:nvSpPr>
          <p:spPr>
            <a:xfrm>
              <a:off x="3689035" y="2890250"/>
              <a:ext cx="138044" cy="127554"/>
            </a:xfrm>
            <a:custGeom>
              <a:avLst/>
              <a:gdLst/>
              <a:ahLst/>
              <a:cxnLst/>
              <a:rect l="l" t="t" r="r" b="b"/>
              <a:pathLst>
                <a:path w="11593" h="11216" extrusionOk="0">
                  <a:moveTo>
                    <a:pt x="8307" y="1"/>
                  </a:moveTo>
                  <a:lnTo>
                    <a:pt x="8161" y="22"/>
                  </a:lnTo>
                  <a:lnTo>
                    <a:pt x="8140" y="106"/>
                  </a:lnTo>
                  <a:lnTo>
                    <a:pt x="8035" y="126"/>
                  </a:lnTo>
                  <a:lnTo>
                    <a:pt x="7994" y="210"/>
                  </a:lnTo>
                  <a:lnTo>
                    <a:pt x="7910" y="189"/>
                  </a:lnTo>
                  <a:lnTo>
                    <a:pt x="7805" y="189"/>
                  </a:lnTo>
                  <a:lnTo>
                    <a:pt x="7701" y="294"/>
                  </a:lnTo>
                  <a:lnTo>
                    <a:pt x="7575" y="294"/>
                  </a:lnTo>
                  <a:lnTo>
                    <a:pt x="7491" y="168"/>
                  </a:lnTo>
                  <a:lnTo>
                    <a:pt x="7324" y="168"/>
                  </a:lnTo>
                  <a:lnTo>
                    <a:pt x="7261" y="126"/>
                  </a:lnTo>
                  <a:lnTo>
                    <a:pt x="7115" y="168"/>
                  </a:lnTo>
                  <a:lnTo>
                    <a:pt x="6989" y="126"/>
                  </a:lnTo>
                  <a:lnTo>
                    <a:pt x="6947" y="168"/>
                  </a:lnTo>
                  <a:lnTo>
                    <a:pt x="6843" y="106"/>
                  </a:lnTo>
                  <a:lnTo>
                    <a:pt x="6759" y="126"/>
                  </a:lnTo>
                  <a:lnTo>
                    <a:pt x="6696" y="273"/>
                  </a:lnTo>
                  <a:lnTo>
                    <a:pt x="6571" y="273"/>
                  </a:lnTo>
                  <a:lnTo>
                    <a:pt x="6466" y="210"/>
                  </a:lnTo>
                  <a:lnTo>
                    <a:pt x="6320" y="336"/>
                  </a:lnTo>
                  <a:lnTo>
                    <a:pt x="6236" y="336"/>
                  </a:lnTo>
                  <a:lnTo>
                    <a:pt x="6110" y="273"/>
                  </a:lnTo>
                  <a:lnTo>
                    <a:pt x="5964" y="315"/>
                  </a:lnTo>
                  <a:lnTo>
                    <a:pt x="5629" y="315"/>
                  </a:lnTo>
                  <a:lnTo>
                    <a:pt x="5336" y="524"/>
                  </a:lnTo>
                  <a:lnTo>
                    <a:pt x="5190" y="545"/>
                  </a:lnTo>
                  <a:lnTo>
                    <a:pt x="5106" y="545"/>
                  </a:lnTo>
                  <a:lnTo>
                    <a:pt x="4981" y="629"/>
                  </a:lnTo>
                  <a:lnTo>
                    <a:pt x="4960" y="712"/>
                  </a:lnTo>
                  <a:lnTo>
                    <a:pt x="4897" y="817"/>
                  </a:lnTo>
                  <a:lnTo>
                    <a:pt x="4813" y="817"/>
                  </a:lnTo>
                  <a:lnTo>
                    <a:pt x="4792" y="796"/>
                  </a:lnTo>
                  <a:lnTo>
                    <a:pt x="4709" y="796"/>
                  </a:lnTo>
                  <a:lnTo>
                    <a:pt x="4646" y="817"/>
                  </a:lnTo>
                  <a:lnTo>
                    <a:pt x="4604" y="859"/>
                  </a:lnTo>
                  <a:lnTo>
                    <a:pt x="4457" y="901"/>
                  </a:lnTo>
                  <a:lnTo>
                    <a:pt x="4332" y="942"/>
                  </a:lnTo>
                  <a:lnTo>
                    <a:pt x="4248" y="1026"/>
                  </a:lnTo>
                  <a:lnTo>
                    <a:pt x="4227" y="1068"/>
                  </a:lnTo>
                  <a:lnTo>
                    <a:pt x="4123" y="1214"/>
                  </a:lnTo>
                  <a:lnTo>
                    <a:pt x="3934" y="1256"/>
                  </a:lnTo>
                  <a:lnTo>
                    <a:pt x="3767" y="1256"/>
                  </a:lnTo>
                  <a:lnTo>
                    <a:pt x="3830" y="1340"/>
                  </a:lnTo>
                  <a:lnTo>
                    <a:pt x="3851" y="1382"/>
                  </a:lnTo>
                  <a:lnTo>
                    <a:pt x="3913" y="1486"/>
                  </a:lnTo>
                  <a:lnTo>
                    <a:pt x="3934" y="1591"/>
                  </a:lnTo>
                  <a:lnTo>
                    <a:pt x="3955" y="1633"/>
                  </a:lnTo>
                  <a:lnTo>
                    <a:pt x="3955" y="1800"/>
                  </a:lnTo>
                  <a:lnTo>
                    <a:pt x="3955" y="2051"/>
                  </a:lnTo>
                  <a:lnTo>
                    <a:pt x="3976" y="2114"/>
                  </a:lnTo>
                  <a:lnTo>
                    <a:pt x="4039" y="2575"/>
                  </a:lnTo>
                  <a:lnTo>
                    <a:pt x="4123" y="2721"/>
                  </a:lnTo>
                  <a:lnTo>
                    <a:pt x="4144" y="2847"/>
                  </a:lnTo>
                  <a:lnTo>
                    <a:pt x="4227" y="2847"/>
                  </a:lnTo>
                  <a:lnTo>
                    <a:pt x="4269" y="2909"/>
                  </a:lnTo>
                  <a:lnTo>
                    <a:pt x="4353" y="2930"/>
                  </a:lnTo>
                  <a:lnTo>
                    <a:pt x="4395" y="2951"/>
                  </a:lnTo>
                  <a:lnTo>
                    <a:pt x="4332" y="3119"/>
                  </a:lnTo>
                  <a:lnTo>
                    <a:pt x="4353" y="3160"/>
                  </a:lnTo>
                  <a:lnTo>
                    <a:pt x="4269" y="3265"/>
                  </a:lnTo>
                  <a:lnTo>
                    <a:pt x="3600" y="3265"/>
                  </a:lnTo>
                  <a:lnTo>
                    <a:pt x="3453" y="3307"/>
                  </a:lnTo>
                  <a:lnTo>
                    <a:pt x="3307" y="3516"/>
                  </a:lnTo>
                  <a:lnTo>
                    <a:pt x="3202" y="3621"/>
                  </a:lnTo>
                  <a:lnTo>
                    <a:pt x="3118" y="3746"/>
                  </a:lnTo>
                  <a:lnTo>
                    <a:pt x="3139" y="3935"/>
                  </a:lnTo>
                  <a:lnTo>
                    <a:pt x="3097" y="4060"/>
                  </a:lnTo>
                  <a:lnTo>
                    <a:pt x="2700" y="4311"/>
                  </a:lnTo>
                  <a:lnTo>
                    <a:pt x="2072" y="4688"/>
                  </a:lnTo>
                  <a:lnTo>
                    <a:pt x="1612" y="4939"/>
                  </a:lnTo>
                  <a:lnTo>
                    <a:pt x="1361" y="5002"/>
                  </a:lnTo>
                  <a:lnTo>
                    <a:pt x="1152" y="5002"/>
                  </a:lnTo>
                  <a:lnTo>
                    <a:pt x="1047" y="5043"/>
                  </a:lnTo>
                  <a:lnTo>
                    <a:pt x="880" y="5043"/>
                  </a:lnTo>
                  <a:lnTo>
                    <a:pt x="587" y="5106"/>
                  </a:lnTo>
                  <a:lnTo>
                    <a:pt x="398" y="5211"/>
                  </a:lnTo>
                  <a:lnTo>
                    <a:pt x="294" y="5357"/>
                  </a:lnTo>
                  <a:lnTo>
                    <a:pt x="43" y="5546"/>
                  </a:lnTo>
                  <a:lnTo>
                    <a:pt x="43" y="6048"/>
                  </a:lnTo>
                  <a:lnTo>
                    <a:pt x="1" y="6194"/>
                  </a:lnTo>
                  <a:lnTo>
                    <a:pt x="2093" y="7617"/>
                  </a:lnTo>
                  <a:lnTo>
                    <a:pt x="5901" y="10128"/>
                  </a:lnTo>
                  <a:lnTo>
                    <a:pt x="5943" y="10379"/>
                  </a:lnTo>
                  <a:lnTo>
                    <a:pt x="6069" y="10484"/>
                  </a:lnTo>
                  <a:lnTo>
                    <a:pt x="6278" y="10484"/>
                  </a:lnTo>
                  <a:lnTo>
                    <a:pt x="6445" y="10546"/>
                  </a:lnTo>
                  <a:lnTo>
                    <a:pt x="6550" y="10672"/>
                  </a:lnTo>
                  <a:lnTo>
                    <a:pt x="6696" y="10735"/>
                  </a:lnTo>
                  <a:lnTo>
                    <a:pt x="6801" y="10797"/>
                  </a:lnTo>
                  <a:lnTo>
                    <a:pt x="6801" y="10902"/>
                  </a:lnTo>
                  <a:lnTo>
                    <a:pt x="6738" y="11090"/>
                  </a:lnTo>
                  <a:lnTo>
                    <a:pt x="6780" y="11174"/>
                  </a:lnTo>
                  <a:lnTo>
                    <a:pt x="6906" y="11216"/>
                  </a:lnTo>
                  <a:lnTo>
                    <a:pt x="7178" y="11195"/>
                  </a:lnTo>
                  <a:lnTo>
                    <a:pt x="7408" y="11111"/>
                  </a:lnTo>
                  <a:lnTo>
                    <a:pt x="8266" y="10902"/>
                  </a:lnTo>
                  <a:lnTo>
                    <a:pt x="8998" y="10253"/>
                  </a:lnTo>
                  <a:lnTo>
                    <a:pt x="11592" y="8663"/>
                  </a:lnTo>
                  <a:lnTo>
                    <a:pt x="11509" y="8580"/>
                  </a:lnTo>
                  <a:lnTo>
                    <a:pt x="11446" y="8496"/>
                  </a:lnTo>
                  <a:lnTo>
                    <a:pt x="11383" y="8454"/>
                  </a:lnTo>
                  <a:lnTo>
                    <a:pt x="11279" y="8224"/>
                  </a:lnTo>
                  <a:lnTo>
                    <a:pt x="11195" y="8077"/>
                  </a:lnTo>
                  <a:lnTo>
                    <a:pt x="11090" y="8015"/>
                  </a:lnTo>
                  <a:lnTo>
                    <a:pt x="10651" y="8015"/>
                  </a:lnTo>
                  <a:lnTo>
                    <a:pt x="10567" y="7931"/>
                  </a:lnTo>
                  <a:lnTo>
                    <a:pt x="10546" y="7826"/>
                  </a:lnTo>
                  <a:lnTo>
                    <a:pt x="10504" y="7743"/>
                  </a:lnTo>
                  <a:lnTo>
                    <a:pt x="10463" y="7596"/>
                  </a:lnTo>
                  <a:lnTo>
                    <a:pt x="10504" y="7512"/>
                  </a:lnTo>
                  <a:lnTo>
                    <a:pt x="10463" y="7387"/>
                  </a:lnTo>
                  <a:lnTo>
                    <a:pt x="10421" y="7345"/>
                  </a:lnTo>
                  <a:lnTo>
                    <a:pt x="10316" y="7115"/>
                  </a:lnTo>
                  <a:lnTo>
                    <a:pt x="10191" y="6927"/>
                  </a:lnTo>
                  <a:lnTo>
                    <a:pt x="10107" y="6864"/>
                  </a:lnTo>
                  <a:lnTo>
                    <a:pt x="10149" y="6801"/>
                  </a:lnTo>
                  <a:lnTo>
                    <a:pt x="10191" y="6759"/>
                  </a:lnTo>
                  <a:lnTo>
                    <a:pt x="10316" y="6655"/>
                  </a:lnTo>
                  <a:lnTo>
                    <a:pt x="10358" y="6571"/>
                  </a:lnTo>
                  <a:lnTo>
                    <a:pt x="10337" y="6362"/>
                  </a:lnTo>
                  <a:lnTo>
                    <a:pt x="10295" y="6236"/>
                  </a:lnTo>
                  <a:lnTo>
                    <a:pt x="10316" y="6173"/>
                  </a:lnTo>
                  <a:lnTo>
                    <a:pt x="10358" y="5860"/>
                  </a:lnTo>
                  <a:lnTo>
                    <a:pt x="10295" y="5713"/>
                  </a:lnTo>
                  <a:lnTo>
                    <a:pt x="10295" y="5399"/>
                  </a:lnTo>
                  <a:lnTo>
                    <a:pt x="10295" y="5336"/>
                  </a:lnTo>
                  <a:lnTo>
                    <a:pt x="10253" y="5127"/>
                  </a:lnTo>
                  <a:lnTo>
                    <a:pt x="10253" y="4730"/>
                  </a:lnTo>
                  <a:lnTo>
                    <a:pt x="10191" y="4604"/>
                  </a:lnTo>
                  <a:lnTo>
                    <a:pt x="10128" y="4583"/>
                  </a:lnTo>
                  <a:lnTo>
                    <a:pt x="10128" y="4374"/>
                  </a:lnTo>
                  <a:lnTo>
                    <a:pt x="10191" y="4311"/>
                  </a:lnTo>
                  <a:lnTo>
                    <a:pt x="9814" y="3160"/>
                  </a:lnTo>
                  <a:lnTo>
                    <a:pt x="9688" y="3014"/>
                  </a:lnTo>
                  <a:lnTo>
                    <a:pt x="9584" y="2993"/>
                  </a:lnTo>
                  <a:lnTo>
                    <a:pt x="9521" y="2930"/>
                  </a:lnTo>
                  <a:lnTo>
                    <a:pt x="9395" y="2888"/>
                  </a:lnTo>
                  <a:lnTo>
                    <a:pt x="9375" y="2742"/>
                  </a:lnTo>
                  <a:lnTo>
                    <a:pt x="9186" y="2595"/>
                  </a:lnTo>
                  <a:lnTo>
                    <a:pt x="9144" y="2595"/>
                  </a:lnTo>
                  <a:lnTo>
                    <a:pt x="9061" y="2470"/>
                  </a:lnTo>
                  <a:lnTo>
                    <a:pt x="9082" y="2407"/>
                  </a:lnTo>
                  <a:lnTo>
                    <a:pt x="9040" y="2261"/>
                  </a:lnTo>
                  <a:lnTo>
                    <a:pt x="8977" y="2219"/>
                  </a:lnTo>
                  <a:lnTo>
                    <a:pt x="9061" y="1968"/>
                  </a:lnTo>
                  <a:lnTo>
                    <a:pt x="9186" y="1800"/>
                  </a:lnTo>
                  <a:lnTo>
                    <a:pt x="9270" y="1779"/>
                  </a:lnTo>
                  <a:lnTo>
                    <a:pt x="9312" y="1696"/>
                  </a:lnTo>
                  <a:lnTo>
                    <a:pt x="9395" y="1654"/>
                  </a:lnTo>
                  <a:lnTo>
                    <a:pt x="9416" y="1445"/>
                  </a:lnTo>
                  <a:lnTo>
                    <a:pt x="9479" y="1382"/>
                  </a:lnTo>
                  <a:lnTo>
                    <a:pt x="9395" y="1319"/>
                  </a:lnTo>
                  <a:lnTo>
                    <a:pt x="9458" y="1235"/>
                  </a:lnTo>
                  <a:lnTo>
                    <a:pt x="9500" y="1173"/>
                  </a:lnTo>
                  <a:lnTo>
                    <a:pt x="9479" y="1152"/>
                  </a:lnTo>
                  <a:lnTo>
                    <a:pt x="9416" y="1047"/>
                  </a:lnTo>
                  <a:lnTo>
                    <a:pt x="9375" y="901"/>
                  </a:lnTo>
                  <a:lnTo>
                    <a:pt x="9479" y="629"/>
                  </a:lnTo>
                  <a:lnTo>
                    <a:pt x="9479" y="440"/>
                  </a:lnTo>
                  <a:lnTo>
                    <a:pt x="9500" y="294"/>
                  </a:lnTo>
                  <a:lnTo>
                    <a:pt x="9479" y="210"/>
                  </a:lnTo>
                  <a:lnTo>
                    <a:pt x="9500" y="126"/>
                  </a:lnTo>
                  <a:lnTo>
                    <a:pt x="9479" y="106"/>
                  </a:lnTo>
                  <a:lnTo>
                    <a:pt x="9291" y="126"/>
                  </a:lnTo>
                  <a:lnTo>
                    <a:pt x="9207" y="106"/>
                  </a:lnTo>
                  <a:lnTo>
                    <a:pt x="8977" y="189"/>
                  </a:lnTo>
                  <a:lnTo>
                    <a:pt x="8851" y="85"/>
                  </a:lnTo>
                  <a:lnTo>
                    <a:pt x="8684" y="22"/>
                  </a:lnTo>
                  <a:lnTo>
                    <a:pt x="8684" y="85"/>
                  </a:lnTo>
                  <a:lnTo>
                    <a:pt x="8579" y="189"/>
                  </a:lnTo>
                  <a:lnTo>
                    <a:pt x="8370" y="168"/>
                  </a:lnTo>
                  <a:lnTo>
                    <a:pt x="8370" y="64"/>
                  </a:lnTo>
                  <a:lnTo>
                    <a:pt x="83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3" name="Google Shape;3091;p82">
              <a:extLst>
                <a:ext uri="{FF2B5EF4-FFF2-40B4-BE49-F238E27FC236}">
                  <a16:creationId xmlns:a16="http://schemas.microsoft.com/office/drawing/2014/main" id="{C59099C6-52CC-6D7B-6A83-A76F3B80E837}"/>
                </a:ext>
              </a:extLst>
            </p:cNvPr>
            <p:cNvSpPr/>
            <p:nvPr/>
          </p:nvSpPr>
          <p:spPr>
            <a:xfrm>
              <a:off x="3661636" y="2898825"/>
              <a:ext cx="79733" cy="60206"/>
            </a:xfrm>
            <a:custGeom>
              <a:avLst/>
              <a:gdLst/>
              <a:ahLst/>
              <a:cxnLst/>
              <a:rect l="l" t="t" r="r" b="b"/>
              <a:pathLst>
                <a:path w="6696" h="5294" extrusionOk="0">
                  <a:moveTo>
                    <a:pt x="4269" y="0"/>
                  </a:moveTo>
                  <a:lnTo>
                    <a:pt x="4164" y="42"/>
                  </a:lnTo>
                  <a:lnTo>
                    <a:pt x="4122" y="84"/>
                  </a:lnTo>
                  <a:lnTo>
                    <a:pt x="4038" y="84"/>
                  </a:lnTo>
                  <a:lnTo>
                    <a:pt x="3913" y="188"/>
                  </a:lnTo>
                  <a:lnTo>
                    <a:pt x="3871" y="502"/>
                  </a:lnTo>
                  <a:lnTo>
                    <a:pt x="3766" y="691"/>
                  </a:lnTo>
                  <a:lnTo>
                    <a:pt x="3745" y="921"/>
                  </a:lnTo>
                  <a:lnTo>
                    <a:pt x="3662" y="1046"/>
                  </a:lnTo>
                  <a:lnTo>
                    <a:pt x="3411" y="1318"/>
                  </a:lnTo>
                  <a:lnTo>
                    <a:pt x="3327" y="1318"/>
                  </a:lnTo>
                  <a:lnTo>
                    <a:pt x="3222" y="1402"/>
                  </a:lnTo>
                  <a:lnTo>
                    <a:pt x="2992" y="1465"/>
                  </a:lnTo>
                  <a:lnTo>
                    <a:pt x="2825" y="1632"/>
                  </a:lnTo>
                  <a:lnTo>
                    <a:pt x="2783" y="1632"/>
                  </a:lnTo>
                  <a:lnTo>
                    <a:pt x="2553" y="1779"/>
                  </a:lnTo>
                  <a:lnTo>
                    <a:pt x="2406" y="1841"/>
                  </a:lnTo>
                  <a:lnTo>
                    <a:pt x="2344" y="1967"/>
                  </a:lnTo>
                  <a:lnTo>
                    <a:pt x="2072" y="2155"/>
                  </a:lnTo>
                  <a:lnTo>
                    <a:pt x="2155" y="2365"/>
                  </a:lnTo>
                  <a:lnTo>
                    <a:pt x="2155" y="2490"/>
                  </a:lnTo>
                  <a:lnTo>
                    <a:pt x="1925" y="2699"/>
                  </a:lnTo>
                  <a:lnTo>
                    <a:pt x="1758" y="3013"/>
                  </a:lnTo>
                  <a:lnTo>
                    <a:pt x="1758" y="3118"/>
                  </a:lnTo>
                  <a:lnTo>
                    <a:pt x="1862" y="3327"/>
                  </a:lnTo>
                  <a:lnTo>
                    <a:pt x="1779" y="3536"/>
                  </a:lnTo>
                  <a:lnTo>
                    <a:pt x="1841" y="3599"/>
                  </a:lnTo>
                  <a:lnTo>
                    <a:pt x="1883" y="3662"/>
                  </a:lnTo>
                  <a:lnTo>
                    <a:pt x="1862" y="3829"/>
                  </a:lnTo>
                  <a:lnTo>
                    <a:pt x="1507" y="4248"/>
                  </a:lnTo>
                  <a:lnTo>
                    <a:pt x="1444" y="4394"/>
                  </a:lnTo>
                  <a:lnTo>
                    <a:pt x="1297" y="4582"/>
                  </a:lnTo>
                  <a:lnTo>
                    <a:pt x="1109" y="4603"/>
                  </a:lnTo>
                  <a:lnTo>
                    <a:pt x="712" y="4959"/>
                  </a:lnTo>
                  <a:lnTo>
                    <a:pt x="147" y="5064"/>
                  </a:lnTo>
                  <a:lnTo>
                    <a:pt x="0" y="5273"/>
                  </a:lnTo>
                  <a:lnTo>
                    <a:pt x="2344" y="5294"/>
                  </a:lnTo>
                  <a:lnTo>
                    <a:pt x="2344" y="4792"/>
                  </a:lnTo>
                  <a:lnTo>
                    <a:pt x="2595" y="4603"/>
                  </a:lnTo>
                  <a:lnTo>
                    <a:pt x="2699" y="4457"/>
                  </a:lnTo>
                  <a:lnTo>
                    <a:pt x="2888" y="4352"/>
                  </a:lnTo>
                  <a:lnTo>
                    <a:pt x="3181" y="4289"/>
                  </a:lnTo>
                  <a:lnTo>
                    <a:pt x="3348" y="4289"/>
                  </a:lnTo>
                  <a:lnTo>
                    <a:pt x="3453" y="4248"/>
                  </a:lnTo>
                  <a:lnTo>
                    <a:pt x="3662" y="4248"/>
                  </a:lnTo>
                  <a:lnTo>
                    <a:pt x="3913" y="4185"/>
                  </a:lnTo>
                  <a:lnTo>
                    <a:pt x="4373" y="3934"/>
                  </a:lnTo>
                  <a:lnTo>
                    <a:pt x="5001" y="3557"/>
                  </a:lnTo>
                  <a:lnTo>
                    <a:pt x="5398" y="3306"/>
                  </a:lnTo>
                  <a:lnTo>
                    <a:pt x="5440" y="3181"/>
                  </a:lnTo>
                  <a:lnTo>
                    <a:pt x="5419" y="2992"/>
                  </a:lnTo>
                  <a:lnTo>
                    <a:pt x="5503" y="2867"/>
                  </a:lnTo>
                  <a:lnTo>
                    <a:pt x="5608" y="2762"/>
                  </a:lnTo>
                  <a:lnTo>
                    <a:pt x="5754" y="2553"/>
                  </a:lnTo>
                  <a:lnTo>
                    <a:pt x="5901" y="2511"/>
                  </a:lnTo>
                  <a:lnTo>
                    <a:pt x="6570" y="2511"/>
                  </a:lnTo>
                  <a:lnTo>
                    <a:pt x="6654" y="2406"/>
                  </a:lnTo>
                  <a:lnTo>
                    <a:pt x="6633" y="2365"/>
                  </a:lnTo>
                  <a:lnTo>
                    <a:pt x="6696" y="2197"/>
                  </a:lnTo>
                  <a:lnTo>
                    <a:pt x="6654" y="2176"/>
                  </a:lnTo>
                  <a:lnTo>
                    <a:pt x="6570" y="2155"/>
                  </a:lnTo>
                  <a:lnTo>
                    <a:pt x="6528" y="2093"/>
                  </a:lnTo>
                  <a:lnTo>
                    <a:pt x="6445" y="2093"/>
                  </a:lnTo>
                  <a:lnTo>
                    <a:pt x="6424" y="1967"/>
                  </a:lnTo>
                  <a:lnTo>
                    <a:pt x="6340" y="1821"/>
                  </a:lnTo>
                  <a:lnTo>
                    <a:pt x="6277" y="1360"/>
                  </a:lnTo>
                  <a:lnTo>
                    <a:pt x="6256" y="1297"/>
                  </a:lnTo>
                  <a:lnTo>
                    <a:pt x="6256" y="1046"/>
                  </a:lnTo>
                  <a:lnTo>
                    <a:pt x="6256" y="879"/>
                  </a:lnTo>
                  <a:lnTo>
                    <a:pt x="6235" y="837"/>
                  </a:lnTo>
                  <a:lnTo>
                    <a:pt x="6214" y="732"/>
                  </a:lnTo>
                  <a:lnTo>
                    <a:pt x="6152" y="628"/>
                  </a:lnTo>
                  <a:lnTo>
                    <a:pt x="6131" y="586"/>
                  </a:lnTo>
                  <a:lnTo>
                    <a:pt x="6068" y="502"/>
                  </a:lnTo>
                  <a:lnTo>
                    <a:pt x="6005" y="523"/>
                  </a:lnTo>
                  <a:lnTo>
                    <a:pt x="5691" y="502"/>
                  </a:lnTo>
                  <a:lnTo>
                    <a:pt x="5608" y="419"/>
                  </a:lnTo>
                  <a:lnTo>
                    <a:pt x="5587" y="314"/>
                  </a:lnTo>
                  <a:lnTo>
                    <a:pt x="5524" y="293"/>
                  </a:lnTo>
                  <a:lnTo>
                    <a:pt x="5419" y="398"/>
                  </a:lnTo>
                  <a:lnTo>
                    <a:pt x="5231" y="460"/>
                  </a:lnTo>
                  <a:lnTo>
                    <a:pt x="5064" y="398"/>
                  </a:lnTo>
                  <a:lnTo>
                    <a:pt x="4959" y="398"/>
                  </a:lnTo>
                  <a:lnTo>
                    <a:pt x="4854" y="460"/>
                  </a:lnTo>
                  <a:lnTo>
                    <a:pt x="4666" y="481"/>
                  </a:lnTo>
                  <a:lnTo>
                    <a:pt x="4541" y="460"/>
                  </a:lnTo>
                  <a:lnTo>
                    <a:pt x="4373" y="293"/>
                  </a:lnTo>
                  <a:lnTo>
                    <a:pt x="4331" y="251"/>
                  </a:lnTo>
                  <a:lnTo>
                    <a:pt x="4290" y="147"/>
                  </a:lnTo>
                  <a:lnTo>
                    <a:pt x="4290" y="84"/>
                  </a:lnTo>
                  <a:lnTo>
                    <a:pt x="4290" y="42"/>
                  </a:lnTo>
                  <a:lnTo>
                    <a:pt x="426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4" name="Google Shape;3092;p82">
              <a:extLst>
                <a:ext uri="{FF2B5EF4-FFF2-40B4-BE49-F238E27FC236}">
                  <a16:creationId xmlns:a16="http://schemas.microsoft.com/office/drawing/2014/main" id="{7D11AB62-8C96-5CDE-7961-D10287F31630}"/>
                </a:ext>
              </a:extLst>
            </p:cNvPr>
            <p:cNvSpPr/>
            <p:nvPr/>
          </p:nvSpPr>
          <p:spPr>
            <a:xfrm>
              <a:off x="3632974" y="2958780"/>
              <a:ext cx="56573" cy="43318"/>
            </a:xfrm>
            <a:custGeom>
              <a:avLst/>
              <a:gdLst/>
              <a:ahLst/>
              <a:cxnLst/>
              <a:rect l="l" t="t" r="r" b="b"/>
              <a:pathLst>
                <a:path w="4751" h="3809" extrusionOk="0">
                  <a:moveTo>
                    <a:pt x="2407" y="1"/>
                  </a:moveTo>
                  <a:lnTo>
                    <a:pt x="2177" y="315"/>
                  </a:lnTo>
                  <a:lnTo>
                    <a:pt x="2177" y="524"/>
                  </a:lnTo>
                  <a:lnTo>
                    <a:pt x="2072" y="545"/>
                  </a:lnTo>
                  <a:lnTo>
                    <a:pt x="1675" y="754"/>
                  </a:lnTo>
                  <a:lnTo>
                    <a:pt x="1633" y="859"/>
                  </a:lnTo>
                  <a:lnTo>
                    <a:pt x="1466" y="942"/>
                  </a:lnTo>
                  <a:lnTo>
                    <a:pt x="1528" y="1089"/>
                  </a:lnTo>
                  <a:lnTo>
                    <a:pt x="1194" y="1612"/>
                  </a:lnTo>
                  <a:lnTo>
                    <a:pt x="1152" y="1779"/>
                  </a:lnTo>
                  <a:lnTo>
                    <a:pt x="901" y="2030"/>
                  </a:lnTo>
                  <a:lnTo>
                    <a:pt x="796" y="2093"/>
                  </a:lnTo>
                  <a:lnTo>
                    <a:pt x="671" y="2365"/>
                  </a:lnTo>
                  <a:lnTo>
                    <a:pt x="671" y="2470"/>
                  </a:lnTo>
                  <a:lnTo>
                    <a:pt x="461" y="2763"/>
                  </a:lnTo>
                  <a:lnTo>
                    <a:pt x="419" y="2847"/>
                  </a:lnTo>
                  <a:lnTo>
                    <a:pt x="503" y="2888"/>
                  </a:lnTo>
                  <a:lnTo>
                    <a:pt x="398" y="2930"/>
                  </a:lnTo>
                  <a:lnTo>
                    <a:pt x="210" y="3265"/>
                  </a:lnTo>
                  <a:lnTo>
                    <a:pt x="147" y="3286"/>
                  </a:lnTo>
                  <a:lnTo>
                    <a:pt x="64" y="3370"/>
                  </a:lnTo>
                  <a:lnTo>
                    <a:pt x="85" y="3495"/>
                  </a:lnTo>
                  <a:lnTo>
                    <a:pt x="1" y="3621"/>
                  </a:lnTo>
                  <a:lnTo>
                    <a:pt x="43" y="3809"/>
                  </a:lnTo>
                  <a:lnTo>
                    <a:pt x="2344" y="3809"/>
                  </a:lnTo>
                  <a:lnTo>
                    <a:pt x="2303" y="2742"/>
                  </a:lnTo>
                  <a:lnTo>
                    <a:pt x="2386" y="2575"/>
                  </a:lnTo>
                  <a:lnTo>
                    <a:pt x="2512" y="2512"/>
                  </a:lnTo>
                  <a:lnTo>
                    <a:pt x="2658" y="2470"/>
                  </a:lnTo>
                  <a:lnTo>
                    <a:pt x="2867" y="2470"/>
                  </a:lnTo>
                  <a:lnTo>
                    <a:pt x="2888" y="963"/>
                  </a:lnTo>
                  <a:lnTo>
                    <a:pt x="4709" y="984"/>
                  </a:lnTo>
                  <a:lnTo>
                    <a:pt x="4709" y="168"/>
                  </a:lnTo>
                  <a:lnTo>
                    <a:pt x="4751" y="22"/>
                  </a:lnTo>
                  <a:lnTo>
                    <a:pt x="24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5" name="Google Shape;3093;p82">
              <a:extLst>
                <a:ext uri="{FF2B5EF4-FFF2-40B4-BE49-F238E27FC236}">
                  <a16:creationId xmlns:a16="http://schemas.microsoft.com/office/drawing/2014/main" id="{39042C09-0D4C-24FE-9341-87BE8EDAAB52}"/>
                </a:ext>
              </a:extLst>
            </p:cNvPr>
            <p:cNvSpPr/>
            <p:nvPr/>
          </p:nvSpPr>
          <p:spPr>
            <a:xfrm>
              <a:off x="3632736" y="2960691"/>
              <a:ext cx="81233" cy="85430"/>
            </a:xfrm>
            <a:custGeom>
              <a:avLst/>
              <a:gdLst/>
              <a:ahLst/>
              <a:cxnLst/>
              <a:rect l="l" t="t" r="r" b="b"/>
              <a:pathLst>
                <a:path w="6822" h="7512" extrusionOk="0">
                  <a:moveTo>
                    <a:pt x="4729" y="0"/>
                  </a:moveTo>
                  <a:lnTo>
                    <a:pt x="4729" y="816"/>
                  </a:lnTo>
                  <a:lnTo>
                    <a:pt x="2908" y="795"/>
                  </a:lnTo>
                  <a:lnTo>
                    <a:pt x="2887" y="2302"/>
                  </a:lnTo>
                  <a:lnTo>
                    <a:pt x="2678" y="2302"/>
                  </a:lnTo>
                  <a:lnTo>
                    <a:pt x="2532" y="2344"/>
                  </a:lnTo>
                  <a:lnTo>
                    <a:pt x="2406" y="2407"/>
                  </a:lnTo>
                  <a:lnTo>
                    <a:pt x="2323" y="2574"/>
                  </a:lnTo>
                  <a:lnTo>
                    <a:pt x="2364" y="3641"/>
                  </a:lnTo>
                  <a:lnTo>
                    <a:pt x="63" y="3641"/>
                  </a:lnTo>
                  <a:lnTo>
                    <a:pt x="63" y="3662"/>
                  </a:lnTo>
                  <a:lnTo>
                    <a:pt x="0" y="3808"/>
                  </a:lnTo>
                  <a:lnTo>
                    <a:pt x="0" y="4039"/>
                  </a:lnTo>
                  <a:lnTo>
                    <a:pt x="126" y="3871"/>
                  </a:lnTo>
                  <a:lnTo>
                    <a:pt x="188" y="4018"/>
                  </a:lnTo>
                  <a:lnTo>
                    <a:pt x="209" y="4039"/>
                  </a:lnTo>
                  <a:lnTo>
                    <a:pt x="293" y="3976"/>
                  </a:lnTo>
                  <a:lnTo>
                    <a:pt x="439" y="4248"/>
                  </a:lnTo>
                  <a:lnTo>
                    <a:pt x="398" y="4331"/>
                  </a:lnTo>
                  <a:lnTo>
                    <a:pt x="418" y="4436"/>
                  </a:lnTo>
                  <a:lnTo>
                    <a:pt x="398" y="4645"/>
                  </a:lnTo>
                  <a:lnTo>
                    <a:pt x="314" y="4645"/>
                  </a:lnTo>
                  <a:lnTo>
                    <a:pt x="230" y="4687"/>
                  </a:lnTo>
                  <a:lnTo>
                    <a:pt x="418" y="4917"/>
                  </a:lnTo>
                  <a:lnTo>
                    <a:pt x="523" y="5524"/>
                  </a:lnTo>
                  <a:lnTo>
                    <a:pt x="481" y="5943"/>
                  </a:lnTo>
                  <a:lnTo>
                    <a:pt x="335" y="6131"/>
                  </a:lnTo>
                  <a:lnTo>
                    <a:pt x="272" y="6487"/>
                  </a:lnTo>
                  <a:lnTo>
                    <a:pt x="209" y="6738"/>
                  </a:lnTo>
                  <a:lnTo>
                    <a:pt x="314" y="6654"/>
                  </a:lnTo>
                  <a:lnTo>
                    <a:pt x="398" y="6654"/>
                  </a:lnTo>
                  <a:lnTo>
                    <a:pt x="523" y="6549"/>
                  </a:lnTo>
                  <a:lnTo>
                    <a:pt x="837" y="6487"/>
                  </a:lnTo>
                  <a:lnTo>
                    <a:pt x="1130" y="6382"/>
                  </a:lnTo>
                  <a:lnTo>
                    <a:pt x="1235" y="6382"/>
                  </a:lnTo>
                  <a:lnTo>
                    <a:pt x="1486" y="6466"/>
                  </a:lnTo>
                  <a:lnTo>
                    <a:pt x="1653" y="6487"/>
                  </a:lnTo>
                  <a:lnTo>
                    <a:pt x="1779" y="6654"/>
                  </a:lnTo>
                  <a:lnTo>
                    <a:pt x="1779" y="6738"/>
                  </a:lnTo>
                  <a:lnTo>
                    <a:pt x="1862" y="6759"/>
                  </a:lnTo>
                  <a:lnTo>
                    <a:pt x="1946" y="6696"/>
                  </a:lnTo>
                  <a:lnTo>
                    <a:pt x="1988" y="6738"/>
                  </a:lnTo>
                  <a:lnTo>
                    <a:pt x="2071" y="6738"/>
                  </a:lnTo>
                  <a:lnTo>
                    <a:pt x="2113" y="6780"/>
                  </a:lnTo>
                  <a:lnTo>
                    <a:pt x="2155" y="6905"/>
                  </a:lnTo>
                  <a:lnTo>
                    <a:pt x="2281" y="7010"/>
                  </a:lnTo>
                  <a:lnTo>
                    <a:pt x="2281" y="7156"/>
                  </a:lnTo>
                  <a:lnTo>
                    <a:pt x="2406" y="7177"/>
                  </a:lnTo>
                  <a:lnTo>
                    <a:pt x="2427" y="7303"/>
                  </a:lnTo>
                  <a:lnTo>
                    <a:pt x="2532" y="7324"/>
                  </a:lnTo>
                  <a:lnTo>
                    <a:pt x="2699" y="7428"/>
                  </a:lnTo>
                  <a:lnTo>
                    <a:pt x="2720" y="7512"/>
                  </a:lnTo>
                  <a:lnTo>
                    <a:pt x="2846" y="7407"/>
                  </a:lnTo>
                  <a:lnTo>
                    <a:pt x="3034" y="7407"/>
                  </a:lnTo>
                  <a:lnTo>
                    <a:pt x="3097" y="7261"/>
                  </a:lnTo>
                  <a:lnTo>
                    <a:pt x="3097" y="7177"/>
                  </a:lnTo>
                  <a:lnTo>
                    <a:pt x="3097" y="6947"/>
                  </a:lnTo>
                  <a:lnTo>
                    <a:pt x="3264" y="6884"/>
                  </a:lnTo>
                  <a:lnTo>
                    <a:pt x="3411" y="6884"/>
                  </a:lnTo>
                  <a:lnTo>
                    <a:pt x="3431" y="7052"/>
                  </a:lnTo>
                  <a:lnTo>
                    <a:pt x="3515" y="7219"/>
                  </a:lnTo>
                  <a:lnTo>
                    <a:pt x="3578" y="7282"/>
                  </a:lnTo>
                  <a:lnTo>
                    <a:pt x="3724" y="6989"/>
                  </a:lnTo>
                  <a:lnTo>
                    <a:pt x="3996" y="6863"/>
                  </a:lnTo>
                  <a:lnTo>
                    <a:pt x="4143" y="6905"/>
                  </a:lnTo>
                  <a:lnTo>
                    <a:pt x="4164" y="7093"/>
                  </a:lnTo>
                  <a:lnTo>
                    <a:pt x="4206" y="7156"/>
                  </a:lnTo>
                  <a:lnTo>
                    <a:pt x="4310" y="7052"/>
                  </a:lnTo>
                  <a:lnTo>
                    <a:pt x="4394" y="7052"/>
                  </a:lnTo>
                  <a:lnTo>
                    <a:pt x="4457" y="7114"/>
                  </a:lnTo>
                  <a:lnTo>
                    <a:pt x="4520" y="7156"/>
                  </a:lnTo>
                  <a:lnTo>
                    <a:pt x="6570" y="7156"/>
                  </a:lnTo>
                  <a:lnTo>
                    <a:pt x="6758" y="6633"/>
                  </a:lnTo>
                  <a:lnTo>
                    <a:pt x="6570" y="6528"/>
                  </a:lnTo>
                  <a:lnTo>
                    <a:pt x="6131" y="1423"/>
                  </a:lnTo>
                  <a:lnTo>
                    <a:pt x="6821" y="1423"/>
                  </a:lnTo>
                  <a:lnTo>
                    <a:pt x="472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6" name="Google Shape;3094;p82">
              <a:extLst>
                <a:ext uri="{FF2B5EF4-FFF2-40B4-BE49-F238E27FC236}">
                  <a16:creationId xmlns:a16="http://schemas.microsoft.com/office/drawing/2014/main" id="{6E129A5B-94BB-80DF-3977-F6DD016B95DA}"/>
                </a:ext>
              </a:extLst>
            </p:cNvPr>
            <p:cNvSpPr/>
            <p:nvPr/>
          </p:nvSpPr>
          <p:spPr>
            <a:xfrm>
              <a:off x="3665125" y="2976874"/>
              <a:ext cx="112121" cy="99236"/>
            </a:xfrm>
            <a:custGeom>
              <a:avLst/>
              <a:gdLst/>
              <a:ahLst/>
              <a:cxnLst/>
              <a:rect l="l" t="t" r="r" b="b"/>
              <a:pathLst>
                <a:path w="9416" h="8726" extrusionOk="0">
                  <a:moveTo>
                    <a:pt x="3411" y="0"/>
                  </a:moveTo>
                  <a:lnTo>
                    <a:pt x="3850" y="5105"/>
                  </a:lnTo>
                  <a:lnTo>
                    <a:pt x="4038" y="5210"/>
                  </a:lnTo>
                  <a:lnTo>
                    <a:pt x="3850" y="5733"/>
                  </a:lnTo>
                  <a:lnTo>
                    <a:pt x="1800" y="5733"/>
                  </a:lnTo>
                  <a:lnTo>
                    <a:pt x="1737" y="5691"/>
                  </a:lnTo>
                  <a:lnTo>
                    <a:pt x="1674" y="5629"/>
                  </a:lnTo>
                  <a:lnTo>
                    <a:pt x="1590" y="5629"/>
                  </a:lnTo>
                  <a:lnTo>
                    <a:pt x="1486" y="5733"/>
                  </a:lnTo>
                  <a:lnTo>
                    <a:pt x="1444" y="5670"/>
                  </a:lnTo>
                  <a:lnTo>
                    <a:pt x="1423" y="5482"/>
                  </a:lnTo>
                  <a:lnTo>
                    <a:pt x="1276" y="5440"/>
                  </a:lnTo>
                  <a:lnTo>
                    <a:pt x="1004" y="5566"/>
                  </a:lnTo>
                  <a:lnTo>
                    <a:pt x="858" y="5859"/>
                  </a:lnTo>
                  <a:lnTo>
                    <a:pt x="795" y="5796"/>
                  </a:lnTo>
                  <a:lnTo>
                    <a:pt x="711" y="5629"/>
                  </a:lnTo>
                  <a:lnTo>
                    <a:pt x="691" y="5461"/>
                  </a:lnTo>
                  <a:lnTo>
                    <a:pt x="544" y="5461"/>
                  </a:lnTo>
                  <a:lnTo>
                    <a:pt x="377" y="5524"/>
                  </a:lnTo>
                  <a:lnTo>
                    <a:pt x="377" y="5754"/>
                  </a:lnTo>
                  <a:lnTo>
                    <a:pt x="377" y="5838"/>
                  </a:lnTo>
                  <a:lnTo>
                    <a:pt x="314" y="5984"/>
                  </a:lnTo>
                  <a:lnTo>
                    <a:pt x="126" y="5984"/>
                  </a:lnTo>
                  <a:lnTo>
                    <a:pt x="0" y="6089"/>
                  </a:lnTo>
                  <a:lnTo>
                    <a:pt x="84" y="6173"/>
                  </a:lnTo>
                  <a:lnTo>
                    <a:pt x="84" y="6277"/>
                  </a:lnTo>
                  <a:lnTo>
                    <a:pt x="105" y="6361"/>
                  </a:lnTo>
                  <a:lnTo>
                    <a:pt x="63" y="6591"/>
                  </a:lnTo>
                  <a:lnTo>
                    <a:pt x="84" y="6675"/>
                  </a:lnTo>
                  <a:lnTo>
                    <a:pt x="209" y="6800"/>
                  </a:lnTo>
                  <a:lnTo>
                    <a:pt x="272" y="6926"/>
                  </a:lnTo>
                  <a:lnTo>
                    <a:pt x="335" y="7010"/>
                  </a:lnTo>
                  <a:lnTo>
                    <a:pt x="398" y="6989"/>
                  </a:lnTo>
                  <a:lnTo>
                    <a:pt x="481" y="7030"/>
                  </a:lnTo>
                  <a:lnTo>
                    <a:pt x="502" y="7114"/>
                  </a:lnTo>
                  <a:lnTo>
                    <a:pt x="586" y="7219"/>
                  </a:lnTo>
                  <a:lnTo>
                    <a:pt x="586" y="7261"/>
                  </a:lnTo>
                  <a:lnTo>
                    <a:pt x="523" y="7344"/>
                  </a:lnTo>
                  <a:lnTo>
                    <a:pt x="544" y="7428"/>
                  </a:lnTo>
                  <a:lnTo>
                    <a:pt x="691" y="7512"/>
                  </a:lnTo>
                  <a:lnTo>
                    <a:pt x="691" y="7616"/>
                  </a:lnTo>
                  <a:lnTo>
                    <a:pt x="649" y="7679"/>
                  </a:lnTo>
                  <a:lnTo>
                    <a:pt x="732" y="7721"/>
                  </a:lnTo>
                  <a:lnTo>
                    <a:pt x="837" y="7658"/>
                  </a:lnTo>
                  <a:lnTo>
                    <a:pt x="921" y="7679"/>
                  </a:lnTo>
                  <a:lnTo>
                    <a:pt x="1046" y="7784"/>
                  </a:lnTo>
                  <a:lnTo>
                    <a:pt x="1214" y="7784"/>
                  </a:lnTo>
                  <a:lnTo>
                    <a:pt x="1318" y="7721"/>
                  </a:lnTo>
                  <a:lnTo>
                    <a:pt x="1381" y="7679"/>
                  </a:lnTo>
                  <a:lnTo>
                    <a:pt x="1486" y="7533"/>
                  </a:lnTo>
                  <a:lnTo>
                    <a:pt x="1632" y="7533"/>
                  </a:lnTo>
                  <a:lnTo>
                    <a:pt x="1779" y="7616"/>
                  </a:lnTo>
                  <a:lnTo>
                    <a:pt x="1800" y="7554"/>
                  </a:lnTo>
                  <a:lnTo>
                    <a:pt x="1904" y="7533"/>
                  </a:lnTo>
                  <a:lnTo>
                    <a:pt x="1946" y="7574"/>
                  </a:lnTo>
                  <a:lnTo>
                    <a:pt x="2072" y="7679"/>
                  </a:lnTo>
                  <a:lnTo>
                    <a:pt x="2113" y="7826"/>
                  </a:lnTo>
                  <a:lnTo>
                    <a:pt x="2092" y="7972"/>
                  </a:lnTo>
                  <a:lnTo>
                    <a:pt x="2155" y="8035"/>
                  </a:lnTo>
                  <a:lnTo>
                    <a:pt x="2281" y="8056"/>
                  </a:lnTo>
                  <a:lnTo>
                    <a:pt x="2281" y="8098"/>
                  </a:lnTo>
                  <a:lnTo>
                    <a:pt x="2176" y="8265"/>
                  </a:lnTo>
                  <a:lnTo>
                    <a:pt x="2113" y="8411"/>
                  </a:lnTo>
                  <a:lnTo>
                    <a:pt x="2113" y="8411"/>
                  </a:lnTo>
                  <a:lnTo>
                    <a:pt x="2218" y="8390"/>
                  </a:lnTo>
                  <a:lnTo>
                    <a:pt x="2281" y="8307"/>
                  </a:lnTo>
                  <a:lnTo>
                    <a:pt x="2364" y="8307"/>
                  </a:lnTo>
                  <a:lnTo>
                    <a:pt x="2364" y="8411"/>
                  </a:lnTo>
                  <a:lnTo>
                    <a:pt x="2385" y="8495"/>
                  </a:lnTo>
                  <a:lnTo>
                    <a:pt x="2385" y="8558"/>
                  </a:lnTo>
                  <a:lnTo>
                    <a:pt x="2532" y="8579"/>
                  </a:lnTo>
                  <a:lnTo>
                    <a:pt x="2595" y="8621"/>
                  </a:lnTo>
                  <a:lnTo>
                    <a:pt x="2595" y="8704"/>
                  </a:lnTo>
                  <a:lnTo>
                    <a:pt x="2783" y="8600"/>
                  </a:lnTo>
                  <a:lnTo>
                    <a:pt x="2846" y="8600"/>
                  </a:lnTo>
                  <a:lnTo>
                    <a:pt x="2992" y="8683"/>
                  </a:lnTo>
                  <a:lnTo>
                    <a:pt x="3222" y="8683"/>
                  </a:lnTo>
                  <a:lnTo>
                    <a:pt x="3264" y="8662"/>
                  </a:lnTo>
                  <a:lnTo>
                    <a:pt x="3264" y="8600"/>
                  </a:lnTo>
                  <a:lnTo>
                    <a:pt x="3452" y="8558"/>
                  </a:lnTo>
                  <a:lnTo>
                    <a:pt x="3620" y="8579"/>
                  </a:lnTo>
                  <a:lnTo>
                    <a:pt x="3578" y="8621"/>
                  </a:lnTo>
                  <a:lnTo>
                    <a:pt x="3620" y="8683"/>
                  </a:lnTo>
                  <a:lnTo>
                    <a:pt x="3787" y="8725"/>
                  </a:lnTo>
                  <a:lnTo>
                    <a:pt x="3892" y="8579"/>
                  </a:lnTo>
                  <a:lnTo>
                    <a:pt x="3976" y="8516"/>
                  </a:lnTo>
                  <a:lnTo>
                    <a:pt x="3997" y="8390"/>
                  </a:lnTo>
                  <a:lnTo>
                    <a:pt x="3976" y="8307"/>
                  </a:lnTo>
                  <a:lnTo>
                    <a:pt x="3976" y="8181"/>
                  </a:lnTo>
                  <a:lnTo>
                    <a:pt x="4080" y="8160"/>
                  </a:lnTo>
                  <a:lnTo>
                    <a:pt x="4059" y="7993"/>
                  </a:lnTo>
                  <a:lnTo>
                    <a:pt x="4038" y="7888"/>
                  </a:lnTo>
                  <a:lnTo>
                    <a:pt x="4143" y="7826"/>
                  </a:lnTo>
                  <a:lnTo>
                    <a:pt x="4269" y="7679"/>
                  </a:lnTo>
                  <a:lnTo>
                    <a:pt x="4457" y="7407"/>
                  </a:lnTo>
                  <a:lnTo>
                    <a:pt x="4561" y="7219"/>
                  </a:lnTo>
                  <a:lnTo>
                    <a:pt x="4582" y="7135"/>
                  </a:lnTo>
                  <a:lnTo>
                    <a:pt x="4708" y="6926"/>
                  </a:lnTo>
                  <a:lnTo>
                    <a:pt x="4792" y="6905"/>
                  </a:lnTo>
                  <a:lnTo>
                    <a:pt x="4813" y="6821"/>
                  </a:lnTo>
                  <a:lnTo>
                    <a:pt x="4980" y="6800"/>
                  </a:lnTo>
                  <a:lnTo>
                    <a:pt x="5043" y="6821"/>
                  </a:lnTo>
                  <a:lnTo>
                    <a:pt x="5336" y="6738"/>
                  </a:lnTo>
                  <a:lnTo>
                    <a:pt x="5398" y="6612"/>
                  </a:lnTo>
                  <a:lnTo>
                    <a:pt x="5712" y="6403"/>
                  </a:lnTo>
                  <a:lnTo>
                    <a:pt x="6152" y="6173"/>
                  </a:lnTo>
                  <a:lnTo>
                    <a:pt x="6277" y="6047"/>
                  </a:lnTo>
                  <a:lnTo>
                    <a:pt x="6465" y="5942"/>
                  </a:lnTo>
                  <a:lnTo>
                    <a:pt x="6758" y="5901"/>
                  </a:lnTo>
                  <a:lnTo>
                    <a:pt x="6884" y="5880"/>
                  </a:lnTo>
                  <a:lnTo>
                    <a:pt x="7072" y="5942"/>
                  </a:lnTo>
                  <a:lnTo>
                    <a:pt x="7177" y="5942"/>
                  </a:lnTo>
                  <a:lnTo>
                    <a:pt x="7198" y="5984"/>
                  </a:lnTo>
                  <a:lnTo>
                    <a:pt x="7219" y="5963"/>
                  </a:lnTo>
                  <a:lnTo>
                    <a:pt x="7344" y="5984"/>
                  </a:lnTo>
                  <a:lnTo>
                    <a:pt x="7742" y="5963"/>
                  </a:lnTo>
                  <a:lnTo>
                    <a:pt x="7867" y="5963"/>
                  </a:lnTo>
                  <a:lnTo>
                    <a:pt x="8035" y="5880"/>
                  </a:lnTo>
                  <a:lnTo>
                    <a:pt x="8390" y="5880"/>
                  </a:lnTo>
                  <a:lnTo>
                    <a:pt x="8558" y="5775"/>
                  </a:lnTo>
                  <a:lnTo>
                    <a:pt x="8746" y="5775"/>
                  </a:lnTo>
                  <a:lnTo>
                    <a:pt x="8893" y="5670"/>
                  </a:lnTo>
                  <a:lnTo>
                    <a:pt x="9186" y="5524"/>
                  </a:lnTo>
                  <a:lnTo>
                    <a:pt x="9227" y="5377"/>
                  </a:lnTo>
                  <a:lnTo>
                    <a:pt x="9269" y="5210"/>
                  </a:lnTo>
                  <a:lnTo>
                    <a:pt x="9332" y="5126"/>
                  </a:lnTo>
                  <a:lnTo>
                    <a:pt x="9395" y="4624"/>
                  </a:lnTo>
                  <a:lnTo>
                    <a:pt x="9416" y="3494"/>
                  </a:lnTo>
                  <a:lnTo>
                    <a:pt x="9186" y="3578"/>
                  </a:lnTo>
                  <a:lnTo>
                    <a:pt x="8914" y="3599"/>
                  </a:lnTo>
                  <a:lnTo>
                    <a:pt x="8788" y="3557"/>
                  </a:lnTo>
                  <a:lnTo>
                    <a:pt x="8746" y="3473"/>
                  </a:lnTo>
                  <a:lnTo>
                    <a:pt x="8809" y="3285"/>
                  </a:lnTo>
                  <a:lnTo>
                    <a:pt x="8809" y="3180"/>
                  </a:lnTo>
                  <a:lnTo>
                    <a:pt x="8704" y="3118"/>
                  </a:lnTo>
                  <a:lnTo>
                    <a:pt x="8558" y="3055"/>
                  </a:lnTo>
                  <a:lnTo>
                    <a:pt x="8453" y="2929"/>
                  </a:lnTo>
                  <a:lnTo>
                    <a:pt x="8286" y="2867"/>
                  </a:lnTo>
                  <a:lnTo>
                    <a:pt x="8077" y="2867"/>
                  </a:lnTo>
                  <a:lnTo>
                    <a:pt x="7951" y="2762"/>
                  </a:lnTo>
                  <a:lnTo>
                    <a:pt x="7909" y="2511"/>
                  </a:lnTo>
                  <a:lnTo>
                    <a:pt x="410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7" name="Google Shape;3095;p82">
              <a:extLst>
                <a:ext uri="{FF2B5EF4-FFF2-40B4-BE49-F238E27FC236}">
                  <a16:creationId xmlns:a16="http://schemas.microsoft.com/office/drawing/2014/main" id="{96382266-32FA-F96B-FCD5-2B98E0EABF44}"/>
                </a:ext>
              </a:extLst>
            </p:cNvPr>
            <p:cNvSpPr/>
            <p:nvPr/>
          </p:nvSpPr>
          <p:spPr>
            <a:xfrm>
              <a:off x="3712457" y="3043733"/>
              <a:ext cx="51833" cy="35948"/>
            </a:xfrm>
            <a:custGeom>
              <a:avLst/>
              <a:gdLst/>
              <a:ahLst/>
              <a:cxnLst/>
              <a:rect l="l" t="t" r="r" b="b"/>
              <a:pathLst>
                <a:path w="4353" h="3161" extrusionOk="0">
                  <a:moveTo>
                    <a:pt x="2909" y="1"/>
                  </a:moveTo>
                  <a:lnTo>
                    <a:pt x="2783" y="22"/>
                  </a:lnTo>
                  <a:lnTo>
                    <a:pt x="2490" y="63"/>
                  </a:lnTo>
                  <a:lnTo>
                    <a:pt x="2302" y="168"/>
                  </a:lnTo>
                  <a:lnTo>
                    <a:pt x="2177" y="294"/>
                  </a:lnTo>
                  <a:lnTo>
                    <a:pt x="1737" y="524"/>
                  </a:lnTo>
                  <a:lnTo>
                    <a:pt x="1423" y="733"/>
                  </a:lnTo>
                  <a:lnTo>
                    <a:pt x="1361" y="859"/>
                  </a:lnTo>
                  <a:lnTo>
                    <a:pt x="1068" y="942"/>
                  </a:lnTo>
                  <a:lnTo>
                    <a:pt x="1005" y="921"/>
                  </a:lnTo>
                  <a:lnTo>
                    <a:pt x="838" y="942"/>
                  </a:lnTo>
                  <a:lnTo>
                    <a:pt x="817" y="1026"/>
                  </a:lnTo>
                  <a:lnTo>
                    <a:pt x="733" y="1047"/>
                  </a:lnTo>
                  <a:lnTo>
                    <a:pt x="607" y="1256"/>
                  </a:lnTo>
                  <a:lnTo>
                    <a:pt x="586" y="1340"/>
                  </a:lnTo>
                  <a:lnTo>
                    <a:pt x="482" y="1528"/>
                  </a:lnTo>
                  <a:lnTo>
                    <a:pt x="294" y="1800"/>
                  </a:lnTo>
                  <a:lnTo>
                    <a:pt x="168" y="1947"/>
                  </a:lnTo>
                  <a:lnTo>
                    <a:pt x="63" y="2009"/>
                  </a:lnTo>
                  <a:lnTo>
                    <a:pt x="84" y="2114"/>
                  </a:lnTo>
                  <a:lnTo>
                    <a:pt x="105" y="2281"/>
                  </a:lnTo>
                  <a:lnTo>
                    <a:pt x="1" y="2302"/>
                  </a:lnTo>
                  <a:lnTo>
                    <a:pt x="1" y="2428"/>
                  </a:lnTo>
                  <a:lnTo>
                    <a:pt x="22" y="2511"/>
                  </a:lnTo>
                  <a:lnTo>
                    <a:pt x="1" y="2637"/>
                  </a:lnTo>
                  <a:lnTo>
                    <a:pt x="22" y="2637"/>
                  </a:lnTo>
                  <a:lnTo>
                    <a:pt x="189" y="2783"/>
                  </a:lnTo>
                  <a:lnTo>
                    <a:pt x="398" y="2888"/>
                  </a:lnTo>
                  <a:lnTo>
                    <a:pt x="503" y="2888"/>
                  </a:lnTo>
                  <a:lnTo>
                    <a:pt x="545" y="2930"/>
                  </a:lnTo>
                  <a:lnTo>
                    <a:pt x="649" y="2930"/>
                  </a:lnTo>
                  <a:lnTo>
                    <a:pt x="754" y="2993"/>
                  </a:lnTo>
                  <a:lnTo>
                    <a:pt x="838" y="3097"/>
                  </a:lnTo>
                  <a:lnTo>
                    <a:pt x="1026" y="3160"/>
                  </a:lnTo>
                  <a:lnTo>
                    <a:pt x="1151" y="3139"/>
                  </a:lnTo>
                  <a:lnTo>
                    <a:pt x="1256" y="3055"/>
                  </a:lnTo>
                  <a:lnTo>
                    <a:pt x="1340" y="3055"/>
                  </a:lnTo>
                  <a:lnTo>
                    <a:pt x="1423" y="3139"/>
                  </a:lnTo>
                  <a:lnTo>
                    <a:pt x="1549" y="3139"/>
                  </a:lnTo>
                  <a:lnTo>
                    <a:pt x="1549" y="2993"/>
                  </a:lnTo>
                  <a:lnTo>
                    <a:pt x="1465" y="2825"/>
                  </a:lnTo>
                  <a:lnTo>
                    <a:pt x="1423" y="2783"/>
                  </a:lnTo>
                  <a:lnTo>
                    <a:pt x="1361" y="2595"/>
                  </a:lnTo>
                  <a:lnTo>
                    <a:pt x="1382" y="2470"/>
                  </a:lnTo>
                  <a:lnTo>
                    <a:pt x="1591" y="2428"/>
                  </a:lnTo>
                  <a:lnTo>
                    <a:pt x="2365" y="2428"/>
                  </a:lnTo>
                  <a:lnTo>
                    <a:pt x="2574" y="2386"/>
                  </a:lnTo>
                  <a:lnTo>
                    <a:pt x="2721" y="2386"/>
                  </a:lnTo>
                  <a:lnTo>
                    <a:pt x="2846" y="2323"/>
                  </a:lnTo>
                  <a:lnTo>
                    <a:pt x="2930" y="2323"/>
                  </a:lnTo>
                  <a:lnTo>
                    <a:pt x="3537" y="2491"/>
                  </a:lnTo>
                  <a:lnTo>
                    <a:pt x="3558" y="2428"/>
                  </a:lnTo>
                  <a:lnTo>
                    <a:pt x="3683" y="2386"/>
                  </a:lnTo>
                  <a:lnTo>
                    <a:pt x="3683" y="2281"/>
                  </a:lnTo>
                  <a:lnTo>
                    <a:pt x="3767" y="2198"/>
                  </a:lnTo>
                  <a:lnTo>
                    <a:pt x="3767" y="2093"/>
                  </a:lnTo>
                  <a:lnTo>
                    <a:pt x="3871" y="2051"/>
                  </a:lnTo>
                  <a:lnTo>
                    <a:pt x="3955" y="2072"/>
                  </a:lnTo>
                  <a:lnTo>
                    <a:pt x="4143" y="1967"/>
                  </a:lnTo>
                  <a:lnTo>
                    <a:pt x="4206" y="1967"/>
                  </a:lnTo>
                  <a:lnTo>
                    <a:pt x="4353" y="1800"/>
                  </a:lnTo>
                  <a:lnTo>
                    <a:pt x="4353" y="1737"/>
                  </a:lnTo>
                  <a:lnTo>
                    <a:pt x="4311" y="1737"/>
                  </a:lnTo>
                  <a:lnTo>
                    <a:pt x="4185" y="1570"/>
                  </a:lnTo>
                  <a:lnTo>
                    <a:pt x="4248" y="1465"/>
                  </a:lnTo>
                  <a:lnTo>
                    <a:pt x="4248" y="1361"/>
                  </a:lnTo>
                  <a:lnTo>
                    <a:pt x="4185" y="1319"/>
                  </a:lnTo>
                  <a:lnTo>
                    <a:pt x="4185" y="1256"/>
                  </a:lnTo>
                  <a:lnTo>
                    <a:pt x="4102" y="1214"/>
                  </a:lnTo>
                  <a:lnTo>
                    <a:pt x="3871" y="1340"/>
                  </a:lnTo>
                  <a:lnTo>
                    <a:pt x="3662" y="1214"/>
                  </a:lnTo>
                  <a:lnTo>
                    <a:pt x="3662" y="963"/>
                  </a:lnTo>
                  <a:lnTo>
                    <a:pt x="3118" y="607"/>
                  </a:lnTo>
                  <a:lnTo>
                    <a:pt x="3118" y="419"/>
                  </a:lnTo>
                  <a:lnTo>
                    <a:pt x="3202" y="314"/>
                  </a:lnTo>
                  <a:lnTo>
                    <a:pt x="3202" y="168"/>
                  </a:lnTo>
                  <a:lnTo>
                    <a:pt x="3223" y="105"/>
                  </a:lnTo>
                  <a:lnTo>
                    <a:pt x="3202" y="63"/>
                  </a:lnTo>
                  <a:lnTo>
                    <a:pt x="3097" y="63"/>
                  </a:lnTo>
                  <a:lnTo>
                    <a:pt x="290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8" name="Google Shape;3096;p82">
              <a:extLst>
                <a:ext uri="{FF2B5EF4-FFF2-40B4-BE49-F238E27FC236}">
                  <a16:creationId xmlns:a16="http://schemas.microsoft.com/office/drawing/2014/main" id="{BD6EA327-8E53-C30F-779B-1CCE9F3292A3}"/>
                </a:ext>
              </a:extLst>
            </p:cNvPr>
            <p:cNvSpPr/>
            <p:nvPr/>
          </p:nvSpPr>
          <p:spPr>
            <a:xfrm>
              <a:off x="3628997" y="3033259"/>
              <a:ext cx="44355" cy="30956"/>
            </a:xfrm>
            <a:custGeom>
              <a:avLst/>
              <a:gdLst/>
              <a:ahLst/>
              <a:cxnLst/>
              <a:rect l="l" t="t" r="r" b="b"/>
              <a:pathLst>
                <a:path w="3725" h="2722" extrusionOk="0">
                  <a:moveTo>
                    <a:pt x="1444" y="1"/>
                  </a:moveTo>
                  <a:lnTo>
                    <a:pt x="1151" y="106"/>
                  </a:lnTo>
                  <a:lnTo>
                    <a:pt x="837" y="168"/>
                  </a:lnTo>
                  <a:lnTo>
                    <a:pt x="712" y="273"/>
                  </a:lnTo>
                  <a:lnTo>
                    <a:pt x="628" y="273"/>
                  </a:lnTo>
                  <a:lnTo>
                    <a:pt x="523" y="357"/>
                  </a:lnTo>
                  <a:lnTo>
                    <a:pt x="502" y="524"/>
                  </a:lnTo>
                  <a:lnTo>
                    <a:pt x="377" y="817"/>
                  </a:lnTo>
                  <a:lnTo>
                    <a:pt x="0" y="1131"/>
                  </a:lnTo>
                  <a:lnTo>
                    <a:pt x="188" y="1298"/>
                  </a:lnTo>
                  <a:lnTo>
                    <a:pt x="314" y="1528"/>
                  </a:lnTo>
                  <a:lnTo>
                    <a:pt x="419" y="1528"/>
                  </a:lnTo>
                  <a:lnTo>
                    <a:pt x="419" y="1654"/>
                  </a:lnTo>
                  <a:lnTo>
                    <a:pt x="398" y="1654"/>
                  </a:lnTo>
                  <a:lnTo>
                    <a:pt x="523" y="1759"/>
                  </a:lnTo>
                  <a:lnTo>
                    <a:pt x="440" y="1821"/>
                  </a:lnTo>
                  <a:lnTo>
                    <a:pt x="481" y="1863"/>
                  </a:lnTo>
                  <a:lnTo>
                    <a:pt x="732" y="1863"/>
                  </a:lnTo>
                  <a:lnTo>
                    <a:pt x="795" y="1842"/>
                  </a:lnTo>
                  <a:lnTo>
                    <a:pt x="900" y="1842"/>
                  </a:lnTo>
                  <a:lnTo>
                    <a:pt x="1109" y="1675"/>
                  </a:lnTo>
                  <a:lnTo>
                    <a:pt x="1256" y="1612"/>
                  </a:lnTo>
                  <a:lnTo>
                    <a:pt x="1360" y="1633"/>
                  </a:lnTo>
                  <a:lnTo>
                    <a:pt x="1486" y="1633"/>
                  </a:lnTo>
                  <a:lnTo>
                    <a:pt x="1674" y="1759"/>
                  </a:lnTo>
                  <a:lnTo>
                    <a:pt x="1779" y="1759"/>
                  </a:lnTo>
                  <a:lnTo>
                    <a:pt x="2051" y="1926"/>
                  </a:lnTo>
                  <a:lnTo>
                    <a:pt x="2093" y="1884"/>
                  </a:lnTo>
                  <a:lnTo>
                    <a:pt x="2155" y="1968"/>
                  </a:lnTo>
                  <a:lnTo>
                    <a:pt x="2093" y="2052"/>
                  </a:lnTo>
                  <a:lnTo>
                    <a:pt x="1967" y="2052"/>
                  </a:lnTo>
                  <a:lnTo>
                    <a:pt x="1779" y="1968"/>
                  </a:lnTo>
                  <a:lnTo>
                    <a:pt x="1632" y="1926"/>
                  </a:lnTo>
                  <a:lnTo>
                    <a:pt x="1528" y="1926"/>
                  </a:lnTo>
                  <a:lnTo>
                    <a:pt x="1381" y="1821"/>
                  </a:lnTo>
                  <a:lnTo>
                    <a:pt x="1318" y="1842"/>
                  </a:lnTo>
                  <a:lnTo>
                    <a:pt x="1235" y="1926"/>
                  </a:lnTo>
                  <a:lnTo>
                    <a:pt x="1214" y="1884"/>
                  </a:lnTo>
                  <a:lnTo>
                    <a:pt x="1130" y="1863"/>
                  </a:lnTo>
                  <a:lnTo>
                    <a:pt x="1005" y="1947"/>
                  </a:lnTo>
                  <a:lnTo>
                    <a:pt x="900" y="1968"/>
                  </a:lnTo>
                  <a:lnTo>
                    <a:pt x="795" y="2093"/>
                  </a:lnTo>
                  <a:lnTo>
                    <a:pt x="419" y="2093"/>
                  </a:lnTo>
                  <a:lnTo>
                    <a:pt x="377" y="2156"/>
                  </a:lnTo>
                  <a:lnTo>
                    <a:pt x="377" y="2282"/>
                  </a:lnTo>
                  <a:lnTo>
                    <a:pt x="314" y="2344"/>
                  </a:lnTo>
                  <a:lnTo>
                    <a:pt x="335" y="2386"/>
                  </a:lnTo>
                  <a:lnTo>
                    <a:pt x="481" y="2303"/>
                  </a:lnTo>
                  <a:lnTo>
                    <a:pt x="691" y="2386"/>
                  </a:lnTo>
                  <a:lnTo>
                    <a:pt x="544" y="2470"/>
                  </a:lnTo>
                  <a:lnTo>
                    <a:pt x="502" y="2449"/>
                  </a:lnTo>
                  <a:lnTo>
                    <a:pt x="398" y="2407"/>
                  </a:lnTo>
                  <a:lnTo>
                    <a:pt x="398" y="2407"/>
                  </a:lnTo>
                  <a:lnTo>
                    <a:pt x="440" y="2470"/>
                  </a:lnTo>
                  <a:lnTo>
                    <a:pt x="419" y="2575"/>
                  </a:lnTo>
                  <a:lnTo>
                    <a:pt x="586" y="2616"/>
                  </a:lnTo>
                  <a:lnTo>
                    <a:pt x="753" y="2512"/>
                  </a:lnTo>
                  <a:lnTo>
                    <a:pt x="1151" y="2554"/>
                  </a:lnTo>
                  <a:lnTo>
                    <a:pt x="1256" y="2407"/>
                  </a:lnTo>
                  <a:lnTo>
                    <a:pt x="1465" y="2344"/>
                  </a:lnTo>
                  <a:lnTo>
                    <a:pt x="1988" y="2344"/>
                  </a:lnTo>
                  <a:lnTo>
                    <a:pt x="2113" y="2386"/>
                  </a:lnTo>
                  <a:lnTo>
                    <a:pt x="2113" y="2365"/>
                  </a:lnTo>
                  <a:lnTo>
                    <a:pt x="2260" y="2344"/>
                  </a:lnTo>
                  <a:lnTo>
                    <a:pt x="2595" y="2365"/>
                  </a:lnTo>
                  <a:lnTo>
                    <a:pt x="2825" y="2470"/>
                  </a:lnTo>
                  <a:lnTo>
                    <a:pt x="2929" y="2554"/>
                  </a:lnTo>
                  <a:lnTo>
                    <a:pt x="3118" y="2554"/>
                  </a:lnTo>
                  <a:lnTo>
                    <a:pt x="3306" y="2616"/>
                  </a:lnTo>
                  <a:lnTo>
                    <a:pt x="3411" y="2554"/>
                  </a:lnTo>
                  <a:lnTo>
                    <a:pt x="3515" y="2575"/>
                  </a:lnTo>
                  <a:lnTo>
                    <a:pt x="3557" y="2616"/>
                  </a:lnTo>
                  <a:lnTo>
                    <a:pt x="3683" y="2616"/>
                  </a:lnTo>
                  <a:lnTo>
                    <a:pt x="3683" y="2721"/>
                  </a:lnTo>
                  <a:lnTo>
                    <a:pt x="3725" y="2658"/>
                  </a:lnTo>
                  <a:lnTo>
                    <a:pt x="3725" y="2554"/>
                  </a:lnTo>
                  <a:lnTo>
                    <a:pt x="3578" y="2470"/>
                  </a:lnTo>
                  <a:lnTo>
                    <a:pt x="3557" y="2386"/>
                  </a:lnTo>
                  <a:lnTo>
                    <a:pt x="3620" y="2303"/>
                  </a:lnTo>
                  <a:lnTo>
                    <a:pt x="3620" y="2261"/>
                  </a:lnTo>
                  <a:lnTo>
                    <a:pt x="3536" y="2156"/>
                  </a:lnTo>
                  <a:lnTo>
                    <a:pt x="3515" y="2072"/>
                  </a:lnTo>
                  <a:lnTo>
                    <a:pt x="3432" y="2031"/>
                  </a:lnTo>
                  <a:lnTo>
                    <a:pt x="3369" y="2052"/>
                  </a:lnTo>
                  <a:lnTo>
                    <a:pt x="3306" y="1968"/>
                  </a:lnTo>
                  <a:lnTo>
                    <a:pt x="3243" y="1842"/>
                  </a:lnTo>
                  <a:lnTo>
                    <a:pt x="3118" y="1717"/>
                  </a:lnTo>
                  <a:lnTo>
                    <a:pt x="3097" y="1633"/>
                  </a:lnTo>
                  <a:lnTo>
                    <a:pt x="3139" y="1403"/>
                  </a:lnTo>
                  <a:lnTo>
                    <a:pt x="3118" y="1319"/>
                  </a:lnTo>
                  <a:lnTo>
                    <a:pt x="3118" y="1215"/>
                  </a:lnTo>
                  <a:lnTo>
                    <a:pt x="3034" y="1131"/>
                  </a:lnTo>
                  <a:lnTo>
                    <a:pt x="3013" y="1047"/>
                  </a:lnTo>
                  <a:lnTo>
                    <a:pt x="2846" y="943"/>
                  </a:lnTo>
                  <a:lnTo>
                    <a:pt x="2741" y="922"/>
                  </a:lnTo>
                  <a:lnTo>
                    <a:pt x="2720" y="796"/>
                  </a:lnTo>
                  <a:lnTo>
                    <a:pt x="2595" y="775"/>
                  </a:lnTo>
                  <a:lnTo>
                    <a:pt x="2595" y="629"/>
                  </a:lnTo>
                  <a:lnTo>
                    <a:pt x="2469" y="524"/>
                  </a:lnTo>
                  <a:lnTo>
                    <a:pt x="2427" y="399"/>
                  </a:lnTo>
                  <a:lnTo>
                    <a:pt x="2385" y="357"/>
                  </a:lnTo>
                  <a:lnTo>
                    <a:pt x="2302" y="357"/>
                  </a:lnTo>
                  <a:lnTo>
                    <a:pt x="2260" y="315"/>
                  </a:lnTo>
                  <a:lnTo>
                    <a:pt x="2176" y="378"/>
                  </a:lnTo>
                  <a:lnTo>
                    <a:pt x="2093" y="357"/>
                  </a:lnTo>
                  <a:lnTo>
                    <a:pt x="2093" y="273"/>
                  </a:lnTo>
                  <a:lnTo>
                    <a:pt x="1967" y="106"/>
                  </a:lnTo>
                  <a:lnTo>
                    <a:pt x="1800" y="85"/>
                  </a:lnTo>
                  <a:lnTo>
                    <a:pt x="154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9" name="Google Shape;3097;p82">
              <a:extLst>
                <a:ext uri="{FF2B5EF4-FFF2-40B4-BE49-F238E27FC236}">
                  <a16:creationId xmlns:a16="http://schemas.microsoft.com/office/drawing/2014/main" id="{8A67D3A6-2A66-847D-2CFA-7B6BE5909239}"/>
                </a:ext>
              </a:extLst>
            </p:cNvPr>
            <p:cNvSpPr/>
            <p:nvPr/>
          </p:nvSpPr>
          <p:spPr>
            <a:xfrm>
              <a:off x="3633975" y="3059916"/>
              <a:ext cx="21195" cy="12146"/>
            </a:xfrm>
            <a:custGeom>
              <a:avLst/>
              <a:gdLst/>
              <a:ahLst/>
              <a:cxnLst/>
              <a:rect l="l" t="t" r="r" b="b"/>
              <a:pathLst>
                <a:path w="1780" h="1068" extrusionOk="0">
                  <a:moveTo>
                    <a:pt x="1047" y="0"/>
                  </a:moveTo>
                  <a:lnTo>
                    <a:pt x="838" y="63"/>
                  </a:lnTo>
                  <a:lnTo>
                    <a:pt x="733" y="210"/>
                  </a:lnTo>
                  <a:lnTo>
                    <a:pt x="335" y="168"/>
                  </a:lnTo>
                  <a:lnTo>
                    <a:pt x="168" y="272"/>
                  </a:lnTo>
                  <a:lnTo>
                    <a:pt x="1" y="231"/>
                  </a:lnTo>
                  <a:lnTo>
                    <a:pt x="1" y="231"/>
                  </a:lnTo>
                  <a:lnTo>
                    <a:pt x="63" y="314"/>
                  </a:lnTo>
                  <a:lnTo>
                    <a:pt x="273" y="335"/>
                  </a:lnTo>
                  <a:lnTo>
                    <a:pt x="335" y="335"/>
                  </a:lnTo>
                  <a:lnTo>
                    <a:pt x="231" y="419"/>
                  </a:lnTo>
                  <a:lnTo>
                    <a:pt x="335" y="524"/>
                  </a:lnTo>
                  <a:lnTo>
                    <a:pt x="440" y="524"/>
                  </a:lnTo>
                  <a:lnTo>
                    <a:pt x="482" y="586"/>
                  </a:lnTo>
                  <a:lnTo>
                    <a:pt x="545" y="586"/>
                  </a:lnTo>
                  <a:lnTo>
                    <a:pt x="691" y="544"/>
                  </a:lnTo>
                  <a:lnTo>
                    <a:pt x="838" y="524"/>
                  </a:lnTo>
                  <a:lnTo>
                    <a:pt x="1005" y="586"/>
                  </a:lnTo>
                  <a:lnTo>
                    <a:pt x="942" y="649"/>
                  </a:lnTo>
                  <a:lnTo>
                    <a:pt x="649" y="649"/>
                  </a:lnTo>
                  <a:lnTo>
                    <a:pt x="691" y="691"/>
                  </a:lnTo>
                  <a:lnTo>
                    <a:pt x="796" y="691"/>
                  </a:lnTo>
                  <a:lnTo>
                    <a:pt x="838" y="754"/>
                  </a:lnTo>
                  <a:lnTo>
                    <a:pt x="817" y="796"/>
                  </a:lnTo>
                  <a:lnTo>
                    <a:pt x="859" y="796"/>
                  </a:lnTo>
                  <a:lnTo>
                    <a:pt x="733" y="963"/>
                  </a:lnTo>
                  <a:lnTo>
                    <a:pt x="963" y="942"/>
                  </a:lnTo>
                  <a:lnTo>
                    <a:pt x="963" y="1047"/>
                  </a:lnTo>
                  <a:lnTo>
                    <a:pt x="1005" y="1068"/>
                  </a:lnTo>
                  <a:lnTo>
                    <a:pt x="1131" y="1047"/>
                  </a:lnTo>
                  <a:lnTo>
                    <a:pt x="1214" y="879"/>
                  </a:lnTo>
                  <a:lnTo>
                    <a:pt x="1319" y="858"/>
                  </a:lnTo>
                  <a:lnTo>
                    <a:pt x="1465" y="775"/>
                  </a:lnTo>
                  <a:lnTo>
                    <a:pt x="1675" y="733"/>
                  </a:lnTo>
                  <a:lnTo>
                    <a:pt x="1758" y="670"/>
                  </a:lnTo>
                  <a:lnTo>
                    <a:pt x="1779" y="565"/>
                  </a:lnTo>
                  <a:lnTo>
                    <a:pt x="1695" y="482"/>
                  </a:lnTo>
                  <a:lnTo>
                    <a:pt x="1695" y="314"/>
                  </a:lnTo>
                  <a:lnTo>
                    <a:pt x="1737" y="210"/>
                  </a:lnTo>
                  <a:lnTo>
                    <a:pt x="1695" y="42"/>
                  </a:lnTo>
                  <a:lnTo>
                    <a:pt x="157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10" name="Google Shape;3098;p82">
              <a:extLst>
                <a:ext uri="{FF2B5EF4-FFF2-40B4-BE49-F238E27FC236}">
                  <a16:creationId xmlns:a16="http://schemas.microsoft.com/office/drawing/2014/main" id="{0C9394EA-A496-13C9-9CCA-2850737B10BD}"/>
                </a:ext>
              </a:extLst>
            </p:cNvPr>
            <p:cNvGrpSpPr/>
            <p:nvPr/>
          </p:nvGrpSpPr>
          <p:grpSpPr>
            <a:xfrm>
              <a:off x="3632736" y="3051591"/>
              <a:ext cx="63288" cy="45217"/>
              <a:chOff x="3450375" y="3038225"/>
              <a:chExt cx="132875" cy="99400"/>
            </a:xfrm>
          </p:grpSpPr>
          <p:sp>
            <p:nvSpPr>
              <p:cNvPr id="2546" name="Google Shape;3099;p82">
                <a:extLst>
                  <a:ext uri="{FF2B5EF4-FFF2-40B4-BE49-F238E27FC236}">
                    <a16:creationId xmlns:a16="http://schemas.microsoft.com/office/drawing/2014/main" id="{FE48EF93-69AD-F749-AB13-C1C9DC508EF5}"/>
                  </a:ext>
                </a:extLst>
              </p:cNvPr>
              <p:cNvSpPr/>
              <p:nvPr/>
            </p:nvSpPr>
            <p:spPr>
              <a:xfrm>
                <a:off x="3450375" y="3038225"/>
                <a:ext cx="46050" cy="13625"/>
              </a:xfrm>
              <a:custGeom>
                <a:avLst/>
                <a:gdLst/>
                <a:ahLst/>
                <a:cxnLst/>
                <a:rect l="l" t="t" r="r" b="b"/>
                <a:pathLst>
                  <a:path w="1842" h="545" extrusionOk="0">
                    <a:moveTo>
                      <a:pt x="942" y="0"/>
                    </a:moveTo>
                    <a:lnTo>
                      <a:pt x="795" y="63"/>
                    </a:lnTo>
                    <a:lnTo>
                      <a:pt x="586" y="230"/>
                    </a:lnTo>
                    <a:lnTo>
                      <a:pt x="481" y="230"/>
                    </a:lnTo>
                    <a:lnTo>
                      <a:pt x="418" y="251"/>
                    </a:lnTo>
                    <a:lnTo>
                      <a:pt x="167" y="251"/>
                    </a:lnTo>
                    <a:lnTo>
                      <a:pt x="188" y="335"/>
                    </a:lnTo>
                    <a:lnTo>
                      <a:pt x="314" y="419"/>
                    </a:lnTo>
                    <a:lnTo>
                      <a:pt x="439" y="377"/>
                    </a:lnTo>
                    <a:lnTo>
                      <a:pt x="439" y="377"/>
                    </a:lnTo>
                    <a:lnTo>
                      <a:pt x="377" y="460"/>
                    </a:lnTo>
                    <a:lnTo>
                      <a:pt x="209" y="460"/>
                    </a:lnTo>
                    <a:lnTo>
                      <a:pt x="105" y="314"/>
                    </a:lnTo>
                    <a:lnTo>
                      <a:pt x="0" y="419"/>
                    </a:lnTo>
                    <a:lnTo>
                      <a:pt x="63" y="481"/>
                    </a:lnTo>
                    <a:lnTo>
                      <a:pt x="63" y="544"/>
                    </a:lnTo>
                    <a:lnTo>
                      <a:pt x="105" y="481"/>
                    </a:lnTo>
                    <a:lnTo>
                      <a:pt x="481" y="481"/>
                    </a:lnTo>
                    <a:lnTo>
                      <a:pt x="586" y="356"/>
                    </a:lnTo>
                    <a:lnTo>
                      <a:pt x="691" y="335"/>
                    </a:lnTo>
                    <a:lnTo>
                      <a:pt x="816" y="251"/>
                    </a:lnTo>
                    <a:lnTo>
                      <a:pt x="900" y="272"/>
                    </a:lnTo>
                    <a:lnTo>
                      <a:pt x="921" y="314"/>
                    </a:lnTo>
                    <a:lnTo>
                      <a:pt x="1004" y="230"/>
                    </a:lnTo>
                    <a:lnTo>
                      <a:pt x="1067" y="209"/>
                    </a:lnTo>
                    <a:lnTo>
                      <a:pt x="1214" y="314"/>
                    </a:lnTo>
                    <a:lnTo>
                      <a:pt x="1318" y="314"/>
                    </a:lnTo>
                    <a:lnTo>
                      <a:pt x="1465" y="356"/>
                    </a:lnTo>
                    <a:lnTo>
                      <a:pt x="1653" y="440"/>
                    </a:lnTo>
                    <a:lnTo>
                      <a:pt x="1779" y="440"/>
                    </a:lnTo>
                    <a:lnTo>
                      <a:pt x="1841" y="356"/>
                    </a:lnTo>
                    <a:lnTo>
                      <a:pt x="1779" y="272"/>
                    </a:lnTo>
                    <a:lnTo>
                      <a:pt x="1737" y="314"/>
                    </a:lnTo>
                    <a:lnTo>
                      <a:pt x="1465" y="147"/>
                    </a:lnTo>
                    <a:lnTo>
                      <a:pt x="1360" y="147"/>
                    </a:lnTo>
                    <a:lnTo>
                      <a:pt x="1172" y="21"/>
                    </a:lnTo>
                    <a:lnTo>
                      <a:pt x="1046" y="21"/>
                    </a:lnTo>
                    <a:lnTo>
                      <a:pt x="942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7" name="Google Shape;3100;p82">
                <a:extLst>
                  <a:ext uri="{FF2B5EF4-FFF2-40B4-BE49-F238E27FC236}">
                    <a16:creationId xmlns:a16="http://schemas.microsoft.com/office/drawing/2014/main" id="{295E19E1-6207-EDB3-31F8-1F835B264F3E}"/>
                  </a:ext>
                </a:extLst>
              </p:cNvPr>
              <p:cNvSpPr/>
              <p:nvPr/>
            </p:nvSpPr>
            <p:spPr>
              <a:xfrm>
                <a:off x="3481225" y="3056525"/>
                <a:ext cx="102025" cy="81100"/>
              </a:xfrm>
              <a:custGeom>
                <a:avLst/>
                <a:gdLst/>
                <a:ahLst/>
                <a:cxnLst/>
                <a:rect l="l" t="t" r="r" b="b"/>
                <a:pathLst>
                  <a:path w="4081" h="3244" extrusionOk="0">
                    <a:moveTo>
                      <a:pt x="712" y="0"/>
                    </a:moveTo>
                    <a:lnTo>
                      <a:pt x="565" y="21"/>
                    </a:lnTo>
                    <a:lnTo>
                      <a:pt x="565" y="42"/>
                    </a:lnTo>
                    <a:lnTo>
                      <a:pt x="607" y="210"/>
                    </a:lnTo>
                    <a:lnTo>
                      <a:pt x="565" y="314"/>
                    </a:lnTo>
                    <a:lnTo>
                      <a:pt x="565" y="482"/>
                    </a:lnTo>
                    <a:lnTo>
                      <a:pt x="649" y="565"/>
                    </a:lnTo>
                    <a:lnTo>
                      <a:pt x="628" y="670"/>
                    </a:lnTo>
                    <a:lnTo>
                      <a:pt x="545" y="733"/>
                    </a:lnTo>
                    <a:lnTo>
                      <a:pt x="335" y="775"/>
                    </a:lnTo>
                    <a:lnTo>
                      <a:pt x="189" y="858"/>
                    </a:lnTo>
                    <a:lnTo>
                      <a:pt x="84" y="879"/>
                    </a:lnTo>
                    <a:lnTo>
                      <a:pt x="1" y="1046"/>
                    </a:lnTo>
                    <a:lnTo>
                      <a:pt x="21" y="1005"/>
                    </a:lnTo>
                    <a:lnTo>
                      <a:pt x="105" y="1109"/>
                    </a:lnTo>
                    <a:lnTo>
                      <a:pt x="42" y="1319"/>
                    </a:lnTo>
                    <a:lnTo>
                      <a:pt x="189" y="1507"/>
                    </a:lnTo>
                    <a:lnTo>
                      <a:pt x="314" y="1528"/>
                    </a:lnTo>
                    <a:lnTo>
                      <a:pt x="398" y="1570"/>
                    </a:lnTo>
                    <a:lnTo>
                      <a:pt x="440" y="1486"/>
                    </a:lnTo>
                    <a:lnTo>
                      <a:pt x="545" y="1528"/>
                    </a:lnTo>
                    <a:lnTo>
                      <a:pt x="503" y="1570"/>
                    </a:lnTo>
                    <a:lnTo>
                      <a:pt x="503" y="1674"/>
                    </a:lnTo>
                    <a:lnTo>
                      <a:pt x="545" y="1716"/>
                    </a:lnTo>
                    <a:lnTo>
                      <a:pt x="670" y="1716"/>
                    </a:lnTo>
                    <a:lnTo>
                      <a:pt x="733" y="1904"/>
                    </a:lnTo>
                    <a:lnTo>
                      <a:pt x="879" y="1988"/>
                    </a:lnTo>
                    <a:lnTo>
                      <a:pt x="963" y="2051"/>
                    </a:lnTo>
                    <a:lnTo>
                      <a:pt x="1047" y="2030"/>
                    </a:lnTo>
                    <a:lnTo>
                      <a:pt x="1235" y="1946"/>
                    </a:lnTo>
                    <a:lnTo>
                      <a:pt x="1235" y="1884"/>
                    </a:lnTo>
                    <a:lnTo>
                      <a:pt x="1381" y="1716"/>
                    </a:lnTo>
                    <a:lnTo>
                      <a:pt x="1486" y="1632"/>
                    </a:lnTo>
                    <a:lnTo>
                      <a:pt x="1612" y="1570"/>
                    </a:lnTo>
                    <a:lnTo>
                      <a:pt x="2114" y="1570"/>
                    </a:lnTo>
                    <a:lnTo>
                      <a:pt x="2197" y="1716"/>
                    </a:lnTo>
                    <a:lnTo>
                      <a:pt x="2239" y="1821"/>
                    </a:lnTo>
                    <a:lnTo>
                      <a:pt x="2407" y="2093"/>
                    </a:lnTo>
                    <a:lnTo>
                      <a:pt x="2386" y="2156"/>
                    </a:lnTo>
                    <a:lnTo>
                      <a:pt x="2490" y="2260"/>
                    </a:lnTo>
                    <a:lnTo>
                      <a:pt x="2490" y="2365"/>
                    </a:lnTo>
                    <a:lnTo>
                      <a:pt x="2407" y="2407"/>
                    </a:lnTo>
                    <a:lnTo>
                      <a:pt x="2407" y="2511"/>
                    </a:lnTo>
                    <a:lnTo>
                      <a:pt x="2449" y="2532"/>
                    </a:lnTo>
                    <a:lnTo>
                      <a:pt x="2449" y="2574"/>
                    </a:lnTo>
                    <a:lnTo>
                      <a:pt x="2595" y="2532"/>
                    </a:lnTo>
                    <a:lnTo>
                      <a:pt x="2637" y="2532"/>
                    </a:lnTo>
                    <a:lnTo>
                      <a:pt x="2867" y="2449"/>
                    </a:lnTo>
                    <a:lnTo>
                      <a:pt x="3014" y="2511"/>
                    </a:lnTo>
                    <a:lnTo>
                      <a:pt x="3055" y="2637"/>
                    </a:lnTo>
                    <a:lnTo>
                      <a:pt x="3181" y="2721"/>
                    </a:lnTo>
                    <a:lnTo>
                      <a:pt x="3160" y="2930"/>
                    </a:lnTo>
                    <a:lnTo>
                      <a:pt x="3139" y="3055"/>
                    </a:lnTo>
                    <a:lnTo>
                      <a:pt x="3286" y="3202"/>
                    </a:lnTo>
                    <a:lnTo>
                      <a:pt x="3369" y="3202"/>
                    </a:lnTo>
                    <a:lnTo>
                      <a:pt x="3537" y="3076"/>
                    </a:lnTo>
                    <a:lnTo>
                      <a:pt x="3578" y="3076"/>
                    </a:lnTo>
                    <a:lnTo>
                      <a:pt x="3683" y="3181"/>
                    </a:lnTo>
                    <a:lnTo>
                      <a:pt x="3704" y="3244"/>
                    </a:lnTo>
                    <a:lnTo>
                      <a:pt x="3704" y="3202"/>
                    </a:lnTo>
                    <a:lnTo>
                      <a:pt x="3809" y="3181"/>
                    </a:lnTo>
                    <a:lnTo>
                      <a:pt x="3976" y="2846"/>
                    </a:lnTo>
                    <a:lnTo>
                      <a:pt x="3976" y="2721"/>
                    </a:lnTo>
                    <a:lnTo>
                      <a:pt x="3955" y="2658"/>
                    </a:lnTo>
                    <a:lnTo>
                      <a:pt x="3850" y="2553"/>
                    </a:lnTo>
                    <a:lnTo>
                      <a:pt x="3850" y="2469"/>
                    </a:lnTo>
                    <a:lnTo>
                      <a:pt x="3913" y="2428"/>
                    </a:lnTo>
                    <a:lnTo>
                      <a:pt x="3997" y="2449"/>
                    </a:lnTo>
                    <a:lnTo>
                      <a:pt x="4018" y="2365"/>
                    </a:lnTo>
                    <a:lnTo>
                      <a:pt x="3955" y="2239"/>
                    </a:lnTo>
                    <a:lnTo>
                      <a:pt x="3871" y="2218"/>
                    </a:lnTo>
                    <a:lnTo>
                      <a:pt x="3871" y="2009"/>
                    </a:lnTo>
                    <a:lnTo>
                      <a:pt x="3892" y="1925"/>
                    </a:lnTo>
                    <a:lnTo>
                      <a:pt x="3871" y="1674"/>
                    </a:lnTo>
                    <a:lnTo>
                      <a:pt x="3809" y="1612"/>
                    </a:lnTo>
                    <a:lnTo>
                      <a:pt x="3809" y="1507"/>
                    </a:lnTo>
                    <a:lnTo>
                      <a:pt x="4060" y="1423"/>
                    </a:lnTo>
                    <a:lnTo>
                      <a:pt x="4081" y="1402"/>
                    </a:lnTo>
                    <a:lnTo>
                      <a:pt x="4081" y="1319"/>
                    </a:lnTo>
                    <a:lnTo>
                      <a:pt x="4018" y="1277"/>
                    </a:lnTo>
                    <a:lnTo>
                      <a:pt x="3871" y="1256"/>
                    </a:lnTo>
                    <a:lnTo>
                      <a:pt x="3871" y="1193"/>
                    </a:lnTo>
                    <a:lnTo>
                      <a:pt x="3850" y="1109"/>
                    </a:lnTo>
                    <a:lnTo>
                      <a:pt x="3850" y="1005"/>
                    </a:lnTo>
                    <a:lnTo>
                      <a:pt x="3767" y="1005"/>
                    </a:lnTo>
                    <a:lnTo>
                      <a:pt x="3704" y="1088"/>
                    </a:lnTo>
                    <a:lnTo>
                      <a:pt x="3599" y="1109"/>
                    </a:lnTo>
                    <a:lnTo>
                      <a:pt x="3599" y="1109"/>
                    </a:lnTo>
                    <a:lnTo>
                      <a:pt x="3662" y="963"/>
                    </a:lnTo>
                    <a:lnTo>
                      <a:pt x="3767" y="796"/>
                    </a:lnTo>
                    <a:lnTo>
                      <a:pt x="3767" y="754"/>
                    </a:lnTo>
                    <a:lnTo>
                      <a:pt x="3641" y="733"/>
                    </a:lnTo>
                    <a:lnTo>
                      <a:pt x="3578" y="670"/>
                    </a:lnTo>
                    <a:lnTo>
                      <a:pt x="3599" y="524"/>
                    </a:lnTo>
                    <a:lnTo>
                      <a:pt x="3558" y="377"/>
                    </a:lnTo>
                    <a:lnTo>
                      <a:pt x="3432" y="272"/>
                    </a:lnTo>
                    <a:lnTo>
                      <a:pt x="3390" y="231"/>
                    </a:lnTo>
                    <a:lnTo>
                      <a:pt x="3286" y="252"/>
                    </a:lnTo>
                    <a:lnTo>
                      <a:pt x="3265" y="314"/>
                    </a:lnTo>
                    <a:lnTo>
                      <a:pt x="3118" y="231"/>
                    </a:lnTo>
                    <a:lnTo>
                      <a:pt x="2972" y="231"/>
                    </a:lnTo>
                    <a:lnTo>
                      <a:pt x="2867" y="377"/>
                    </a:lnTo>
                    <a:lnTo>
                      <a:pt x="2804" y="419"/>
                    </a:lnTo>
                    <a:lnTo>
                      <a:pt x="2700" y="482"/>
                    </a:lnTo>
                    <a:lnTo>
                      <a:pt x="2532" y="482"/>
                    </a:lnTo>
                    <a:lnTo>
                      <a:pt x="2407" y="377"/>
                    </a:lnTo>
                    <a:lnTo>
                      <a:pt x="2323" y="356"/>
                    </a:lnTo>
                    <a:lnTo>
                      <a:pt x="2218" y="419"/>
                    </a:lnTo>
                    <a:lnTo>
                      <a:pt x="2135" y="377"/>
                    </a:lnTo>
                    <a:lnTo>
                      <a:pt x="2135" y="272"/>
                    </a:lnTo>
                    <a:lnTo>
                      <a:pt x="2009" y="272"/>
                    </a:lnTo>
                    <a:lnTo>
                      <a:pt x="1967" y="231"/>
                    </a:lnTo>
                    <a:lnTo>
                      <a:pt x="1863" y="210"/>
                    </a:lnTo>
                    <a:lnTo>
                      <a:pt x="1758" y="272"/>
                    </a:lnTo>
                    <a:lnTo>
                      <a:pt x="1570" y="210"/>
                    </a:lnTo>
                    <a:lnTo>
                      <a:pt x="1381" y="210"/>
                    </a:lnTo>
                    <a:lnTo>
                      <a:pt x="1277" y="126"/>
                    </a:lnTo>
                    <a:lnTo>
                      <a:pt x="1047" y="21"/>
                    </a:lnTo>
                    <a:lnTo>
                      <a:pt x="712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11" name="Google Shape;3101;p82">
              <a:extLst>
                <a:ext uri="{FF2B5EF4-FFF2-40B4-BE49-F238E27FC236}">
                  <a16:creationId xmlns:a16="http://schemas.microsoft.com/office/drawing/2014/main" id="{2D34A3F1-2269-16E5-8C04-03AA1F6320F9}"/>
                </a:ext>
              </a:extLst>
            </p:cNvPr>
            <p:cNvSpPr/>
            <p:nvPr/>
          </p:nvSpPr>
          <p:spPr>
            <a:xfrm>
              <a:off x="3657897" y="3077759"/>
              <a:ext cx="19195" cy="21903"/>
            </a:xfrm>
            <a:custGeom>
              <a:avLst/>
              <a:gdLst/>
              <a:ahLst/>
              <a:cxnLst/>
              <a:rect l="l" t="t" r="r" b="b"/>
              <a:pathLst>
                <a:path w="1612" h="1926" extrusionOk="0">
                  <a:moveTo>
                    <a:pt x="733" y="1"/>
                  </a:moveTo>
                  <a:lnTo>
                    <a:pt x="607" y="63"/>
                  </a:lnTo>
                  <a:lnTo>
                    <a:pt x="502" y="147"/>
                  </a:lnTo>
                  <a:lnTo>
                    <a:pt x="356" y="315"/>
                  </a:lnTo>
                  <a:lnTo>
                    <a:pt x="356" y="377"/>
                  </a:lnTo>
                  <a:lnTo>
                    <a:pt x="168" y="461"/>
                  </a:lnTo>
                  <a:lnTo>
                    <a:pt x="84" y="482"/>
                  </a:lnTo>
                  <a:lnTo>
                    <a:pt x="42" y="587"/>
                  </a:lnTo>
                  <a:lnTo>
                    <a:pt x="0" y="670"/>
                  </a:lnTo>
                  <a:lnTo>
                    <a:pt x="105" y="733"/>
                  </a:lnTo>
                  <a:lnTo>
                    <a:pt x="42" y="880"/>
                  </a:lnTo>
                  <a:lnTo>
                    <a:pt x="63" y="963"/>
                  </a:lnTo>
                  <a:lnTo>
                    <a:pt x="168" y="984"/>
                  </a:lnTo>
                  <a:lnTo>
                    <a:pt x="251" y="1172"/>
                  </a:lnTo>
                  <a:lnTo>
                    <a:pt x="251" y="1298"/>
                  </a:lnTo>
                  <a:lnTo>
                    <a:pt x="377" y="1424"/>
                  </a:lnTo>
                  <a:lnTo>
                    <a:pt x="482" y="1382"/>
                  </a:lnTo>
                  <a:lnTo>
                    <a:pt x="482" y="1403"/>
                  </a:lnTo>
                  <a:lnTo>
                    <a:pt x="419" y="1507"/>
                  </a:lnTo>
                  <a:lnTo>
                    <a:pt x="502" y="1591"/>
                  </a:lnTo>
                  <a:lnTo>
                    <a:pt x="586" y="1675"/>
                  </a:lnTo>
                  <a:lnTo>
                    <a:pt x="565" y="1737"/>
                  </a:lnTo>
                  <a:lnTo>
                    <a:pt x="691" y="1779"/>
                  </a:lnTo>
                  <a:lnTo>
                    <a:pt x="1005" y="1926"/>
                  </a:lnTo>
                  <a:lnTo>
                    <a:pt x="1046" y="1926"/>
                  </a:lnTo>
                  <a:lnTo>
                    <a:pt x="1088" y="1842"/>
                  </a:lnTo>
                  <a:lnTo>
                    <a:pt x="1151" y="1696"/>
                  </a:lnTo>
                  <a:lnTo>
                    <a:pt x="1298" y="1633"/>
                  </a:lnTo>
                  <a:lnTo>
                    <a:pt x="1402" y="1507"/>
                  </a:lnTo>
                  <a:lnTo>
                    <a:pt x="1402" y="1403"/>
                  </a:lnTo>
                  <a:lnTo>
                    <a:pt x="1444" y="1256"/>
                  </a:lnTo>
                  <a:lnTo>
                    <a:pt x="1528" y="1214"/>
                  </a:lnTo>
                  <a:lnTo>
                    <a:pt x="1528" y="1152"/>
                  </a:lnTo>
                  <a:lnTo>
                    <a:pt x="1549" y="1005"/>
                  </a:lnTo>
                  <a:lnTo>
                    <a:pt x="1570" y="1005"/>
                  </a:lnTo>
                  <a:lnTo>
                    <a:pt x="1570" y="963"/>
                  </a:lnTo>
                  <a:lnTo>
                    <a:pt x="1528" y="942"/>
                  </a:lnTo>
                  <a:lnTo>
                    <a:pt x="1528" y="838"/>
                  </a:lnTo>
                  <a:lnTo>
                    <a:pt x="1611" y="796"/>
                  </a:lnTo>
                  <a:lnTo>
                    <a:pt x="1611" y="691"/>
                  </a:lnTo>
                  <a:lnTo>
                    <a:pt x="1507" y="587"/>
                  </a:lnTo>
                  <a:lnTo>
                    <a:pt x="1528" y="524"/>
                  </a:lnTo>
                  <a:lnTo>
                    <a:pt x="1360" y="252"/>
                  </a:lnTo>
                  <a:lnTo>
                    <a:pt x="1318" y="147"/>
                  </a:lnTo>
                  <a:lnTo>
                    <a:pt x="123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2" name="Google Shape;3102;p82">
              <a:extLst>
                <a:ext uri="{FF2B5EF4-FFF2-40B4-BE49-F238E27FC236}">
                  <a16:creationId xmlns:a16="http://schemas.microsoft.com/office/drawing/2014/main" id="{3DB3C134-228C-1059-8130-ACD87CD11F17}"/>
                </a:ext>
              </a:extLst>
            </p:cNvPr>
            <p:cNvSpPr/>
            <p:nvPr/>
          </p:nvSpPr>
          <p:spPr>
            <a:xfrm>
              <a:off x="3670352" y="3087756"/>
              <a:ext cx="27911" cy="28568"/>
            </a:xfrm>
            <a:custGeom>
              <a:avLst/>
              <a:gdLst/>
              <a:ahLst/>
              <a:cxnLst/>
              <a:rect l="l" t="t" r="r" b="b"/>
              <a:pathLst>
                <a:path w="2344" h="2512" extrusionOk="0">
                  <a:moveTo>
                    <a:pt x="942" y="1"/>
                  </a:moveTo>
                  <a:lnTo>
                    <a:pt x="712" y="84"/>
                  </a:lnTo>
                  <a:lnTo>
                    <a:pt x="670" y="84"/>
                  </a:lnTo>
                  <a:lnTo>
                    <a:pt x="524" y="126"/>
                  </a:lnTo>
                  <a:lnTo>
                    <a:pt x="503" y="126"/>
                  </a:lnTo>
                  <a:lnTo>
                    <a:pt x="482" y="273"/>
                  </a:lnTo>
                  <a:lnTo>
                    <a:pt x="482" y="335"/>
                  </a:lnTo>
                  <a:lnTo>
                    <a:pt x="398" y="377"/>
                  </a:lnTo>
                  <a:lnTo>
                    <a:pt x="356" y="524"/>
                  </a:lnTo>
                  <a:lnTo>
                    <a:pt x="356" y="628"/>
                  </a:lnTo>
                  <a:lnTo>
                    <a:pt x="252" y="754"/>
                  </a:lnTo>
                  <a:lnTo>
                    <a:pt x="105" y="817"/>
                  </a:lnTo>
                  <a:lnTo>
                    <a:pt x="42" y="963"/>
                  </a:lnTo>
                  <a:lnTo>
                    <a:pt x="0" y="1047"/>
                  </a:lnTo>
                  <a:lnTo>
                    <a:pt x="168" y="1047"/>
                  </a:lnTo>
                  <a:lnTo>
                    <a:pt x="252" y="1109"/>
                  </a:lnTo>
                  <a:lnTo>
                    <a:pt x="210" y="1172"/>
                  </a:lnTo>
                  <a:lnTo>
                    <a:pt x="293" y="1235"/>
                  </a:lnTo>
                  <a:lnTo>
                    <a:pt x="461" y="1444"/>
                  </a:lnTo>
                  <a:lnTo>
                    <a:pt x="524" y="1444"/>
                  </a:lnTo>
                  <a:lnTo>
                    <a:pt x="775" y="1591"/>
                  </a:lnTo>
                  <a:lnTo>
                    <a:pt x="796" y="1591"/>
                  </a:lnTo>
                  <a:lnTo>
                    <a:pt x="1130" y="1967"/>
                  </a:lnTo>
                  <a:lnTo>
                    <a:pt x="1256" y="1988"/>
                  </a:lnTo>
                  <a:lnTo>
                    <a:pt x="1716" y="2302"/>
                  </a:lnTo>
                  <a:lnTo>
                    <a:pt x="2260" y="2511"/>
                  </a:lnTo>
                  <a:lnTo>
                    <a:pt x="2260" y="2386"/>
                  </a:lnTo>
                  <a:lnTo>
                    <a:pt x="2197" y="2281"/>
                  </a:lnTo>
                  <a:lnTo>
                    <a:pt x="2260" y="2156"/>
                  </a:lnTo>
                  <a:lnTo>
                    <a:pt x="2239" y="2072"/>
                  </a:lnTo>
                  <a:lnTo>
                    <a:pt x="2260" y="1967"/>
                  </a:lnTo>
                  <a:lnTo>
                    <a:pt x="2302" y="1884"/>
                  </a:lnTo>
                  <a:lnTo>
                    <a:pt x="2260" y="1800"/>
                  </a:lnTo>
                  <a:lnTo>
                    <a:pt x="2344" y="1758"/>
                  </a:lnTo>
                  <a:lnTo>
                    <a:pt x="2302" y="1653"/>
                  </a:lnTo>
                  <a:lnTo>
                    <a:pt x="2239" y="1633"/>
                  </a:lnTo>
                  <a:lnTo>
                    <a:pt x="2156" y="1570"/>
                  </a:lnTo>
                  <a:lnTo>
                    <a:pt x="2093" y="1465"/>
                  </a:lnTo>
                  <a:lnTo>
                    <a:pt x="2030" y="1444"/>
                  </a:lnTo>
                  <a:lnTo>
                    <a:pt x="1967" y="1444"/>
                  </a:lnTo>
                  <a:lnTo>
                    <a:pt x="1884" y="1361"/>
                  </a:lnTo>
                  <a:lnTo>
                    <a:pt x="1779" y="1361"/>
                  </a:lnTo>
                  <a:lnTo>
                    <a:pt x="1758" y="1381"/>
                  </a:lnTo>
                  <a:lnTo>
                    <a:pt x="1653" y="1361"/>
                  </a:lnTo>
                  <a:lnTo>
                    <a:pt x="1633" y="1256"/>
                  </a:lnTo>
                  <a:lnTo>
                    <a:pt x="1716" y="1151"/>
                  </a:lnTo>
                  <a:lnTo>
                    <a:pt x="1821" y="942"/>
                  </a:lnTo>
                  <a:lnTo>
                    <a:pt x="1758" y="837"/>
                  </a:lnTo>
                  <a:lnTo>
                    <a:pt x="1779" y="796"/>
                  </a:lnTo>
                  <a:lnTo>
                    <a:pt x="1758" y="733"/>
                  </a:lnTo>
                  <a:lnTo>
                    <a:pt x="1653" y="628"/>
                  </a:lnTo>
                  <a:lnTo>
                    <a:pt x="1612" y="628"/>
                  </a:lnTo>
                  <a:lnTo>
                    <a:pt x="1444" y="754"/>
                  </a:lnTo>
                  <a:lnTo>
                    <a:pt x="1361" y="754"/>
                  </a:lnTo>
                  <a:lnTo>
                    <a:pt x="1214" y="607"/>
                  </a:lnTo>
                  <a:lnTo>
                    <a:pt x="1235" y="482"/>
                  </a:lnTo>
                  <a:lnTo>
                    <a:pt x="1256" y="273"/>
                  </a:lnTo>
                  <a:lnTo>
                    <a:pt x="1130" y="189"/>
                  </a:lnTo>
                  <a:lnTo>
                    <a:pt x="1089" y="63"/>
                  </a:lnTo>
                  <a:lnTo>
                    <a:pt x="94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3" name="Google Shape;3103;p82">
              <a:extLst>
                <a:ext uri="{FF2B5EF4-FFF2-40B4-BE49-F238E27FC236}">
                  <a16:creationId xmlns:a16="http://schemas.microsoft.com/office/drawing/2014/main" id="{ED51D049-4672-634E-9C1F-87DB3D5650AC}"/>
                </a:ext>
              </a:extLst>
            </p:cNvPr>
            <p:cNvSpPr/>
            <p:nvPr/>
          </p:nvSpPr>
          <p:spPr>
            <a:xfrm>
              <a:off x="3689785" y="3073722"/>
              <a:ext cx="42617" cy="42840"/>
            </a:xfrm>
            <a:custGeom>
              <a:avLst/>
              <a:gdLst/>
              <a:ahLst/>
              <a:cxnLst/>
              <a:rect l="l" t="t" r="r" b="b"/>
              <a:pathLst>
                <a:path w="3579" h="3767" extrusionOk="0">
                  <a:moveTo>
                    <a:pt x="1905" y="0"/>
                  </a:moveTo>
                  <a:lnTo>
                    <a:pt x="1821" y="63"/>
                  </a:lnTo>
                  <a:lnTo>
                    <a:pt x="1716" y="209"/>
                  </a:lnTo>
                  <a:lnTo>
                    <a:pt x="1549" y="167"/>
                  </a:lnTo>
                  <a:lnTo>
                    <a:pt x="1507" y="105"/>
                  </a:lnTo>
                  <a:lnTo>
                    <a:pt x="1549" y="63"/>
                  </a:lnTo>
                  <a:lnTo>
                    <a:pt x="1381" y="42"/>
                  </a:lnTo>
                  <a:lnTo>
                    <a:pt x="1193" y="84"/>
                  </a:lnTo>
                  <a:lnTo>
                    <a:pt x="1193" y="146"/>
                  </a:lnTo>
                  <a:lnTo>
                    <a:pt x="1151" y="167"/>
                  </a:lnTo>
                  <a:lnTo>
                    <a:pt x="921" y="167"/>
                  </a:lnTo>
                  <a:lnTo>
                    <a:pt x="775" y="84"/>
                  </a:lnTo>
                  <a:lnTo>
                    <a:pt x="712" y="84"/>
                  </a:lnTo>
                  <a:lnTo>
                    <a:pt x="503" y="209"/>
                  </a:lnTo>
                  <a:lnTo>
                    <a:pt x="252" y="293"/>
                  </a:lnTo>
                  <a:lnTo>
                    <a:pt x="252" y="398"/>
                  </a:lnTo>
                  <a:lnTo>
                    <a:pt x="314" y="460"/>
                  </a:lnTo>
                  <a:lnTo>
                    <a:pt x="335" y="711"/>
                  </a:lnTo>
                  <a:lnTo>
                    <a:pt x="314" y="795"/>
                  </a:lnTo>
                  <a:lnTo>
                    <a:pt x="314" y="1004"/>
                  </a:lnTo>
                  <a:lnTo>
                    <a:pt x="398" y="1025"/>
                  </a:lnTo>
                  <a:lnTo>
                    <a:pt x="461" y="1151"/>
                  </a:lnTo>
                  <a:lnTo>
                    <a:pt x="440" y="1235"/>
                  </a:lnTo>
                  <a:lnTo>
                    <a:pt x="356" y="1214"/>
                  </a:lnTo>
                  <a:lnTo>
                    <a:pt x="293" y="1255"/>
                  </a:lnTo>
                  <a:lnTo>
                    <a:pt x="293" y="1339"/>
                  </a:lnTo>
                  <a:lnTo>
                    <a:pt x="398" y="1444"/>
                  </a:lnTo>
                  <a:lnTo>
                    <a:pt x="419" y="1507"/>
                  </a:lnTo>
                  <a:lnTo>
                    <a:pt x="419" y="1632"/>
                  </a:lnTo>
                  <a:lnTo>
                    <a:pt x="252" y="1967"/>
                  </a:lnTo>
                  <a:lnTo>
                    <a:pt x="147" y="1988"/>
                  </a:lnTo>
                  <a:lnTo>
                    <a:pt x="147" y="2030"/>
                  </a:lnTo>
                  <a:lnTo>
                    <a:pt x="126" y="2071"/>
                  </a:lnTo>
                  <a:lnTo>
                    <a:pt x="189" y="2176"/>
                  </a:lnTo>
                  <a:lnTo>
                    <a:pt x="84" y="2385"/>
                  </a:lnTo>
                  <a:lnTo>
                    <a:pt x="1" y="2490"/>
                  </a:lnTo>
                  <a:lnTo>
                    <a:pt x="21" y="2595"/>
                  </a:lnTo>
                  <a:lnTo>
                    <a:pt x="126" y="2615"/>
                  </a:lnTo>
                  <a:lnTo>
                    <a:pt x="147" y="2595"/>
                  </a:lnTo>
                  <a:lnTo>
                    <a:pt x="252" y="2595"/>
                  </a:lnTo>
                  <a:lnTo>
                    <a:pt x="335" y="2678"/>
                  </a:lnTo>
                  <a:lnTo>
                    <a:pt x="398" y="2678"/>
                  </a:lnTo>
                  <a:lnTo>
                    <a:pt x="461" y="2699"/>
                  </a:lnTo>
                  <a:lnTo>
                    <a:pt x="524" y="2804"/>
                  </a:lnTo>
                  <a:lnTo>
                    <a:pt x="607" y="2867"/>
                  </a:lnTo>
                  <a:lnTo>
                    <a:pt x="670" y="2887"/>
                  </a:lnTo>
                  <a:lnTo>
                    <a:pt x="712" y="2992"/>
                  </a:lnTo>
                  <a:lnTo>
                    <a:pt x="628" y="3034"/>
                  </a:lnTo>
                  <a:lnTo>
                    <a:pt x="670" y="3118"/>
                  </a:lnTo>
                  <a:lnTo>
                    <a:pt x="628" y="3201"/>
                  </a:lnTo>
                  <a:lnTo>
                    <a:pt x="607" y="3306"/>
                  </a:lnTo>
                  <a:lnTo>
                    <a:pt x="628" y="3390"/>
                  </a:lnTo>
                  <a:lnTo>
                    <a:pt x="565" y="3515"/>
                  </a:lnTo>
                  <a:lnTo>
                    <a:pt x="628" y="3620"/>
                  </a:lnTo>
                  <a:lnTo>
                    <a:pt x="628" y="3745"/>
                  </a:lnTo>
                  <a:lnTo>
                    <a:pt x="712" y="3766"/>
                  </a:lnTo>
                  <a:lnTo>
                    <a:pt x="879" y="3599"/>
                  </a:lnTo>
                  <a:lnTo>
                    <a:pt x="1026" y="3599"/>
                  </a:lnTo>
                  <a:lnTo>
                    <a:pt x="1068" y="3536"/>
                  </a:lnTo>
                  <a:lnTo>
                    <a:pt x="1465" y="3390"/>
                  </a:lnTo>
                  <a:lnTo>
                    <a:pt x="1465" y="3327"/>
                  </a:lnTo>
                  <a:lnTo>
                    <a:pt x="1674" y="3306"/>
                  </a:lnTo>
                  <a:lnTo>
                    <a:pt x="2449" y="3306"/>
                  </a:lnTo>
                  <a:lnTo>
                    <a:pt x="2742" y="3201"/>
                  </a:lnTo>
                  <a:lnTo>
                    <a:pt x="3014" y="3327"/>
                  </a:lnTo>
                  <a:lnTo>
                    <a:pt x="3034" y="3201"/>
                  </a:lnTo>
                  <a:lnTo>
                    <a:pt x="3139" y="3180"/>
                  </a:lnTo>
                  <a:lnTo>
                    <a:pt x="3223" y="3306"/>
                  </a:lnTo>
                  <a:lnTo>
                    <a:pt x="3244" y="3285"/>
                  </a:lnTo>
                  <a:lnTo>
                    <a:pt x="3348" y="3285"/>
                  </a:lnTo>
                  <a:lnTo>
                    <a:pt x="3453" y="3243"/>
                  </a:lnTo>
                  <a:lnTo>
                    <a:pt x="3453" y="3097"/>
                  </a:lnTo>
                  <a:lnTo>
                    <a:pt x="3390" y="2992"/>
                  </a:lnTo>
                  <a:lnTo>
                    <a:pt x="3265" y="2971"/>
                  </a:lnTo>
                  <a:lnTo>
                    <a:pt x="3244" y="2804"/>
                  </a:lnTo>
                  <a:lnTo>
                    <a:pt x="3160" y="2595"/>
                  </a:lnTo>
                  <a:lnTo>
                    <a:pt x="3076" y="2511"/>
                  </a:lnTo>
                  <a:lnTo>
                    <a:pt x="3118" y="2469"/>
                  </a:lnTo>
                  <a:lnTo>
                    <a:pt x="3139" y="2448"/>
                  </a:lnTo>
                  <a:lnTo>
                    <a:pt x="3139" y="2176"/>
                  </a:lnTo>
                  <a:lnTo>
                    <a:pt x="3181" y="2092"/>
                  </a:lnTo>
                  <a:lnTo>
                    <a:pt x="3223" y="1967"/>
                  </a:lnTo>
                  <a:lnTo>
                    <a:pt x="3244" y="1883"/>
                  </a:lnTo>
                  <a:lnTo>
                    <a:pt x="3244" y="1758"/>
                  </a:lnTo>
                  <a:lnTo>
                    <a:pt x="3432" y="1507"/>
                  </a:lnTo>
                  <a:lnTo>
                    <a:pt x="3537" y="1423"/>
                  </a:lnTo>
                  <a:lnTo>
                    <a:pt x="3537" y="1318"/>
                  </a:lnTo>
                  <a:lnTo>
                    <a:pt x="3578" y="1193"/>
                  </a:lnTo>
                  <a:lnTo>
                    <a:pt x="3537" y="1025"/>
                  </a:lnTo>
                  <a:lnTo>
                    <a:pt x="3453" y="942"/>
                  </a:lnTo>
                  <a:lnTo>
                    <a:pt x="3453" y="879"/>
                  </a:lnTo>
                  <a:lnTo>
                    <a:pt x="3390" y="732"/>
                  </a:lnTo>
                  <a:lnTo>
                    <a:pt x="3453" y="565"/>
                  </a:lnTo>
                  <a:lnTo>
                    <a:pt x="3453" y="502"/>
                  </a:lnTo>
                  <a:lnTo>
                    <a:pt x="3327" y="502"/>
                  </a:lnTo>
                  <a:lnTo>
                    <a:pt x="3244" y="418"/>
                  </a:lnTo>
                  <a:lnTo>
                    <a:pt x="3160" y="418"/>
                  </a:lnTo>
                  <a:lnTo>
                    <a:pt x="3055" y="502"/>
                  </a:lnTo>
                  <a:lnTo>
                    <a:pt x="2930" y="523"/>
                  </a:lnTo>
                  <a:lnTo>
                    <a:pt x="2742" y="460"/>
                  </a:lnTo>
                  <a:lnTo>
                    <a:pt x="2658" y="356"/>
                  </a:lnTo>
                  <a:lnTo>
                    <a:pt x="2553" y="293"/>
                  </a:lnTo>
                  <a:lnTo>
                    <a:pt x="2449" y="293"/>
                  </a:lnTo>
                  <a:lnTo>
                    <a:pt x="2407" y="251"/>
                  </a:lnTo>
                  <a:lnTo>
                    <a:pt x="2302" y="251"/>
                  </a:lnTo>
                  <a:lnTo>
                    <a:pt x="2093" y="146"/>
                  </a:lnTo>
                  <a:lnTo>
                    <a:pt x="192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4" name="Google Shape;3104;p82">
              <a:extLst>
                <a:ext uri="{FF2B5EF4-FFF2-40B4-BE49-F238E27FC236}">
                  <a16:creationId xmlns:a16="http://schemas.microsoft.com/office/drawing/2014/main" id="{A2193467-329A-0BF1-FFF7-0758D0C5441C}"/>
                </a:ext>
              </a:extLst>
            </p:cNvPr>
            <p:cNvSpPr/>
            <p:nvPr/>
          </p:nvSpPr>
          <p:spPr>
            <a:xfrm>
              <a:off x="3726412" y="3070151"/>
              <a:ext cx="29161" cy="43557"/>
            </a:xfrm>
            <a:custGeom>
              <a:avLst/>
              <a:gdLst/>
              <a:ahLst/>
              <a:cxnLst/>
              <a:rect l="l" t="t" r="r" b="b"/>
              <a:pathLst>
                <a:path w="2449" h="3830" extrusionOk="0">
                  <a:moveTo>
                    <a:pt x="1674" y="0"/>
                  </a:moveTo>
                  <a:lnTo>
                    <a:pt x="1549" y="63"/>
                  </a:lnTo>
                  <a:lnTo>
                    <a:pt x="1402" y="63"/>
                  </a:lnTo>
                  <a:lnTo>
                    <a:pt x="1193" y="105"/>
                  </a:lnTo>
                  <a:lnTo>
                    <a:pt x="419" y="105"/>
                  </a:lnTo>
                  <a:lnTo>
                    <a:pt x="210" y="147"/>
                  </a:lnTo>
                  <a:lnTo>
                    <a:pt x="189" y="272"/>
                  </a:lnTo>
                  <a:lnTo>
                    <a:pt x="251" y="460"/>
                  </a:lnTo>
                  <a:lnTo>
                    <a:pt x="293" y="502"/>
                  </a:lnTo>
                  <a:lnTo>
                    <a:pt x="377" y="670"/>
                  </a:lnTo>
                  <a:lnTo>
                    <a:pt x="377" y="816"/>
                  </a:lnTo>
                  <a:lnTo>
                    <a:pt x="377" y="879"/>
                  </a:lnTo>
                  <a:lnTo>
                    <a:pt x="314" y="1046"/>
                  </a:lnTo>
                  <a:lnTo>
                    <a:pt x="377" y="1193"/>
                  </a:lnTo>
                  <a:lnTo>
                    <a:pt x="377" y="1256"/>
                  </a:lnTo>
                  <a:lnTo>
                    <a:pt x="461" y="1339"/>
                  </a:lnTo>
                  <a:lnTo>
                    <a:pt x="502" y="1507"/>
                  </a:lnTo>
                  <a:lnTo>
                    <a:pt x="461" y="1632"/>
                  </a:lnTo>
                  <a:lnTo>
                    <a:pt x="461" y="1737"/>
                  </a:lnTo>
                  <a:lnTo>
                    <a:pt x="356" y="1821"/>
                  </a:lnTo>
                  <a:lnTo>
                    <a:pt x="168" y="2072"/>
                  </a:lnTo>
                  <a:lnTo>
                    <a:pt x="168" y="2197"/>
                  </a:lnTo>
                  <a:lnTo>
                    <a:pt x="147" y="2281"/>
                  </a:lnTo>
                  <a:lnTo>
                    <a:pt x="105" y="2406"/>
                  </a:lnTo>
                  <a:lnTo>
                    <a:pt x="63" y="2490"/>
                  </a:lnTo>
                  <a:lnTo>
                    <a:pt x="63" y="2762"/>
                  </a:lnTo>
                  <a:lnTo>
                    <a:pt x="42" y="2783"/>
                  </a:lnTo>
                  <a:lnTo>
                    <a:pt x="0" y="2825"/>
                  </a:lnTo>
                  <a:lnTo>
                    <a:pt x="84" y="2909"/>
                  </a:lnTo>
                  <a:lnTo>
                    <a:pt x="168" y="3118"/>
                  </a:lnTo>
                  <a:lnTo>
                    <a:pt x="189" y="3285"/>
                  </a:lnTo>
                  <a:lnTo>
                    <a:pt x="314" y="3306"/>
                  </a:lnTo>
                  <a:lnTo>
                    <a:pt x="377" y="3411"/>
                  </a:lnTo>
                  <a:lnTo>
                    <a:pt x="377" y="3557"/>
                  </a:lnTo>
                  <a:lnTo>
                    <a:pt x="272" y="3599"/>
                  </a:lnTo>
                  <a:lnTo>
                    <a:pt x="168" y="3599"/>
                  </a:lnTo>
                  <a:lnTo>
                    <a:pt x="147" y="3620"/>
                  </a:lnTo>
                  <a:lnTo>
                    <a:pt x="168" y="3662"/>
                  </a:lnTo>
                  <a:lnTo>
                    <a:pt x="482" y="3725"/>
                  </a:lnTo>
                  <a:lnTo>
                    <a:pt x="712" y="3829"/>
                  </a:lnTo>
                  <a:lnTo>
                    <a:pt x="1214" y="3599"/>
                  </a:lnTo>
                  <a:lnTo>
                    <a:pt x="1549" y="3557"/>
                  </a:lnTo>
                  <a:lnTo>
                    <a:pt x="1863" y="3306"/>
                  </a:lnTo>
                  <a:lnTo>
                    <a:pt x="2135" y="3181"/>
                  </a:lnTo>
                  <a:lnTo>
                    <a:pt x="2448" y="3118"/>
                  </a:lnTo>
                  <a:lnTo>
                    <a:pt x="2386" y="3034"/>
                  </a:lnTo>
                  <a:lnTo>
                    <a:pt x="2302" y="2971"/>
                  </a:lnTo>
                  <a:lnTo>
                    <a:pt x="2260" y="2929"/>
                  </a:lnTo>
                  <a:lnTo>
                    <a:pt x="2197" y="2804"/>
                  </a:lnTo>
                  <a:lnTo>
                    <a:pt x="2176" y="2657"/>
                  </a:lnTo>
                  <a:lnTo>
                    <a:pt x="2197" y="2490"/>
                  </a:lnTo>
                  <a:lnTo>
                    <a:pt x="2197" y="2448"/>
                  </a:lnTo>
                  <a:lnTo>
                    <a:pt x="2260" y="2302"/>
                  </a:lnTo>
                  <a:lnTo>
                    <a:pt x="2260" y="1967"/>
                  </a:lnTo>
                  <a:lnTo>
                    <a:pt x="2197" y="1883"/>
                  </a:lnTo>
                  <a:lnTo>
                    <a:pt x="2239" y="1674"/>
                  </a:lnTo>
                  <a:lnTo>
                    <a:pt x="2176" y="1611"/>
                  </a:lnTo>
                  <a:lnTo>
                    <a:pt x="2239" y="1528"/>
                  </a:lnTo>
                  <a:lnTo>
                    <a:pt x="2197" y="1423"/>
                  </a:lnTo>
                  <a:lnTo>
                    <a:pt x="2155" y="1360"/>
                  </a:lnTo>
                  <a:lnTo>
                    <a:pt x="2176" y="1297"/>
                  </a:lnTo>
                  <a:lnTo>
                    <a:pt x="2197" y="1214"/>
                  </a:lnTo>
                  <a:lnTo>
                    <a:pt x="2197" y="1004"/>
                  </a:lnTo>
                  <a:lnTo>
                    <a:pt x="2155" y="1004"/>
                  </a:lnTo>
                  <a:lnTo>
                    <a:pt x="2093" y="942"/>
                  </a:lnTo>
                  <a:lnTo>
                    <a:pt x="2093" y="732"/>
                  </a:lnTo>
                  <a:lnTo>
                    <a:pt x="2135" y="586"/>
                  </a:lnTo>
                  <a:lnTo>
                    <a:pt x="1988" y="502"/>
                  </a:lnTo>
                  <a:lnTo>
                    <a:pt x="1946" y="419"/>
                  </a:lnTo>
                  <a:lnTo>
                    <a:pt x="1821" y="293"/>
                  </a:lnTo>
                  <a:lnTo>
                    <a:pt x="1821" y="209"/>
                  </a:lnTo>
                  <a:lnTo>
                    <a:pt x="1758" y="168"/>
                  </a:lnTo>
                  <a:lnTo>
                    <a:pt x="171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5" name="Google Shape;3105;p82">
              <a:extLst>
                <a:ext uri="{FF2B5EF4-FFF2-40B4-BE49-F238E27FC236}">
                  <a16:creationId xmlns:a16="http://schemas.microsoft.com/office/drawing/2014/main" id="{611C5BF3-FCB5-0213-E015-18F9E834DA75}"/>
                </a:ext>
              </a:extLst>
            </p:cNvPr>
            <p:cNvSpPr/>
            <p:nvPr/>
          </p:nvSpPr>
          <p:spPr>
            <a:xfrm>
              <a:off x="3746846" y="3070151"/>
              <a:ext cx="13956" cy="35459"/>
            </a:xfrm>
            <a:custGeom>
              <a:avLst/>
              <a:gdLst/>
              <a:ahLst/>
              <a:cxnLst/>
              <a:rect l="l" t="t" r="r" b="b"/>
              <a:pathLst>
                <a:path w="1172" h="3118" extrusionOk="0">
                  <a:moveTo>
                    <a:pt x="0" y="0"/>
                  </a:moveTo>
                  <a:lnTo>
                    <a:pt x="42" y="168"/>
                  </a:lnTo>
                  <a:lnTo>
                    <a:pt x="105" y="209"/>
                  </a:lnTo>
                  <a:lnTo>
                    <a:pt x="105" y="293"/>
                  </a:lnTo>
                  <a:lnTo>
                    <a:pt x="230" y="419"/>
                  </a:lnTo>
                  <a:lnTo>
                    <a:pt x="272" y="502"/>
                  </a:lnTo>
                  <a:lnTo>
                    <a:pt x="419" y="586"/>
                  </a:lnTo>
                  <a:lnTo>
                    <a:pt x="377" y="732"/>
                  </a:lnTo>
                  <a:lnTo>
                    <a:pt x="377" y="942"/>
                  </a:lnTo>
                  <a:lnTo>
                    <a:pt x="439" y="1004"/>
                  </a:lnTo>
                  <a:lnTo>
                    <a:pt x="481" y="1004"/>
                  </a:lnTo>
                  <a:lnTo>
                    <a:pt x="481" y="1214"/>
                  </a:lnTo>
                  <a:lnTo>
                    <a:pt x="460" y="1297"/>
                  </a:lnTo>
                  <a:lnTo>
                    <a:pt x="439" y="1360"/>
                  </a:lnTo>
                  <a:lnTo>
                    <a:pt x="481" y="1423"/>
                  </a:lnTo>
                  <a:lnTo>
                    <a:pt x="523" y="1528"/>
                  </a:lnTo>
                  <a:lnTo>
                    <a:pt x="460" y="1611"/>
                  </a:lnTo>
                  <a:lnTo>
                    <a:pt x="523" y="1674"/>
                  </a:lnTo>
                  <a:lnTo>
                    <a:pt x="481" y="1883"/>
                  </a:lnTo>
                  <a:lnTo>
                    <a:pt x="544" y="1967"/>
                  </a:lnTo>
                  <a:lnTo>
                    <a:pt x="544" y="2302"/>
                  </a:lnTo>
                  <a:lnTo>
                    <a:pt x="481" y="2448"/>
                  </a:lnTo>
                  <a:lnTo>
                    <a:pt x="481" y="2490"/>
                  </a:lnTo>
                  <a:lnTo>
                    <a:pt x="460" y="2657"/>
                  </a:lnTo>
                  <a:lnTo>
                    <a:pt x="481" y="2804"/>
                  </a:lnTo>
                  <a:lnTo>
                    <a:pt x="544" y="2929"/>
                  </a:lnTo>
                  <a:lnTo>
                    <a:pt x="586" y="2971"/>
                  </a:lnTo>
                  <a:lnTo>
                    <a:pt x="670" y="3034"/>
                  </a:lnTo>
                  <a:lnTo>
                    <a:pt x="732" y="3118"/>
                  </a:lnTo>
                  <a:lnTo>
                    <a:pt x="774" y="3118"/>
                  </a:lnTo>
                  <a:lnTo>
                    <a:pt x="1088" y="2929"/>
                  </a:lnTo>
                  <a:lnTo>
                    <a:pt x="1151" y="2929"/>
                  </a:lnTo>
                  <a:lnTo>
                    <a:pt x="1172" y="2825"/>
                  </a:lnTo>
                  <a:lnTo>
                    <a:pt x="1088" y="2699"/>
                  </a:lnTo>
                  <a:lnTo>
                    <a:pt x="1088" y="2553"/>
                  </a:lnTo>
                  <a:lnTo>
                    <a:pt x="1046" y="2385"/>
                  </a:lnTo>
                  <a:lnTo>
                    <a:pt x="1067" y="1716"/>
                  </a:lnTo>
                  <a:lnTo>
                    <a:pt x="1067" y="1611"/>
                  </a:lnTo>
                  <a:lnTo>
                    <a:pt x="1109" y="1528"/>
                  </a:lnTo>
                  <a:lnTo>
                    <a:pt x="1109" y="1402"/>
                  </a:lnTo>
                  <a:lnTo>
                    <a:pt x="1088" y="1297"/>
                  </a:lnTo>
                  <a:lnTo>
                    <a:pt x="1088" y="1130"/>
                  </a:lnTo>
                  <a:lnTo>
                    <a:pt x="1046" y="900"/>
                  </a:lnTo>
                  <a:lnTo>
                    <a:pt x="900" y="586"/>
                  </a:lnTo>
                  <a:lnTo>
                    <a:pt x="858" y="565"/>
                  </a:lnTo>
                  <a:lnTo>
                    <a:pt x="774" y="481"/>
                  </a:lnTo>
                  <a:lnTo>
                    <a:pt x="649" y="398"/>
                  </a:lnTo>
                  <a:lnTo>
                    <a:pt x="628" y="209"/>
                  </a:lnTo>
                  <a:lnTo>
                    <a:pt x="649" y="168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6" name="Google Shape;3106;p82">
              <a:extLst>
                <a:ext uri="{FF2B5EF4-FFF2-40B4-BE49-F238E27FC236}">
                  <a16:creationId xmlns:a16="http://schemas.microsoft.com/office/drawing/2014/main" id="{6C2F3B2B-21FD-60AD-2D5F-9F2D5F6925B6}"/>
                </a:ext>
              </a:extLst>
            </p:cNvPr>
            <p:cNvSpPr/>
            <p:nvPr/>
          </p:nvSpPr>
          <p:spPr>
            <a:xfrm>
              <a:off x="3754312" y="3061110"/>
              <a:ext cx="21445" cy="42840"/>
            </a:xfrm>
            <a:custGeom>
              <a:avLst/>
              <a:gdLst/>
              <a:ahLst/>
              <a:cxnLst/>
              <a:rect l="l" t="t" r="r" b="b"/>
              <a:pathLst>
                <a:path w="1801" h="3767" extrusionOk="0">
                  <a:moveTo>
                    <a:pt x="1047" y="0"/>
                  </a:moveTo>
                  <a:lnTo>
                    <a:pt x="984" y="105"/>
                  </a:lnTo>
                  <a:lnTo>
                    <a:pt x="1005" y="147"/>
                  </a:lnTo>
                  <a:lnTo>
                    <a:pt x="900" y="209"/>
                  </a:lnTo>
                  <a:lnTo>
                    <a:pt x="838" y="209"/>
                  </a:lnTo>
                  <a:lnTo>
                    <a:pt x="838" y="272"/>
                  </a:lnTo>
                  <a:lnTo>
                    <a:pt x="691" y="439"/>
                  </a:lnTo>
                  <a:lnTo>
                    <a:pt x="628" y="439"/>
                  </a:lnTo>
                  <a:lnTo>
                    <a:pt x="440" y="544"/>
                  </a:lnTo>
                  <a:lnTo>
                    <a:pt x="356" y="523"/>
                  </a:lnTo>
                  <a:lnTo>
                    <a:pt x="252" y="565"/>
                  </a:lnTo>
                  <a:lnTo>
                    <a:pt x="252" y="670"/>
                  </a:lnTo>
                  <a:lnTo>
                    <a:pt x="168" y="753"/>
                  </a:lnTo>
                  <a:lnTo>
                    <a:pt x="168" y="858"/>
                  </a:lnTo>
                  <a:lnTo>
                    <a:pt x="43" y="900"/>
                  </a:lnTo>
                  <a:lnTo>
                    <a:pt x="22" y="963"/>
                  </a:lnTo>
                  <a:lnTo>
                    <a:pt x="1" y="1004"/>
                  </a:lnTo>
                  <a:lnTo>
                    <a:pt x="22" y="1193"/>
                  </a:lnTo>
                  <a:lnTo>
                    <a:pt x="147" y="1276"/>
                  </a:lnTo>
                  <a:lnTo>
                    <a:pt x="231" y="1360"/>
                  </a:lnTo>
                  <a:lnTo>
                    <a:pt x="273" y="1381"/>
                  </a:lnTo>
                  <a:lnTo>
                    <a:pt x="419" y="1695"/>
                  </a:lnTo>
                  <a:lnTo>
                    <a:pt x="461" y="1925"/>
                  </a:lnTo>
                  <a:lnTo>
                    <a:pt x="461" y="2092"/>
                  </a:lnTo>
                  <a:lnTo>
                    <a:pt x="482" y="2197"/>
                  </a:lnTo>
                  <a:lnTo>
                    <a:pt x="482" y="2323"/>
                  </a:lnTo>
                  <a:lnTo>
                    <a:pt x="440" y="2406"/>
                  </a:lnTo>
                  <a:lnTo>
                    <a:pt x="440" y="2511"/>
                  </a:lnTo>
                  <a:lnTo>
                    <a:pt x="419" y="3180"/>
                  </a:lnTo>
                  <a:lnTo>
                    <a:pt x="461" y="3348"/>
                  </a:lnTo>
                  <a:lnTo>
                    <a:pt x="461" y="3494"/>
                  </a:lnTo>
                  <a:lnTo>
                    <a:pt x="545" y="3620"/>
                  </a:lnTo>
                  <a:lnTo>
                    <a:pt x="524" y="3724"/>
                  </a:lnTo>
                  <a:lnTo>
                    <a:pt x="733" y="3766"/>
                  </a:lnTo>
                  <a:lnTo>
                    <a:pt x="1110" y="3620"/>
                  </a:lnTo>
                  <a:lnTo>
                    <a:pt x="1152" y="3620"/>
                  </a:lnTo>
                  <a:lnTo>
                    <a:pt x="1110" y="3515"/>
                  </a:lnTo>
                  <a:lnTo>
                    <a:pt x="1152" y="3243"/>
                  </a:lnTo>
                  <a:lnTo>
                    <a:pt x="1110" y="3139"/>
                  </a:lnTo>
                  <a:lnTo>
                    <a:pt x="1152" y="3055"/>
                  </a:lnTo>
                  <a:lnTo>
                    <a:pt x="1110" y="2825"/>
                  </a:lnTo>
                  <a:lnTo>
                    <a:pt x="1110" y="2720"/>
                  </a:lnTo>
                  <a:lnTo>
                    <a:pt x="1110" y="2657"/>
                  </a:lnTo>
                  <a:lnTo>
                    <a:pt x="1089" y="2616"/>
                  </a:lnTo>
                  <a:lnTo>
                    <a:pt x="1110" y="2553"/>
                  </a:lnTo>
                  <a:lnTo>
                    <a:pt x="1089" y="2469"/>
                  </a:lnTo>
                  <a:lnTo>
                    <a:pt x="1089" y="2427"/>
                  </a:lnTo>
                  <a:lnTo>
                    <a:pt x="1089" y="2302"/>
                  </a:lnTo>
                  <a:lnTo>
                    <a:pt x="1110" y="2218"/>
                  </a:lnTo>
                  <a:lnTo>
                    <a:pt x="1110" y="2113"/>
                  </a:lnTo>
                  <a:lnTo>
                    <a:pt x="1152" y="2051"/>
                  </a:lnTo>
                  <a:lnTo>
                    <a:pt x="1256" y="2009"/>
                  </a:lnTo>
                  <a:lnTo>
                    <a:pt x="1298" y="2009"/>
                  </a:lnTo>
                  <a:lnTo>
                    <a:pt x="1361" y="1946"/>
                  </a:lnTo>
                  <a:lnTo>
                    <a:pt x="1403" y="1841"/>
                  </a:lnTo>
                  <a:lnTo>
                    <a:pt x="1486" y="1716"/>
                  </a:lnTo>
                  <a:lnTo>
                    <a:pt x="1528" y="1611"/>
                  </a:lnTo>
                  <a:lnTo>
                    <a:pt x="1612" y="1569"/>
                  </a:lnTo>
                  <a:lnTo>
                    <a:pt x="1696" y="1569"/>
                  </a:lnTo>
                  <a:lnTo>
                    <a:pt x="1716" y="1507"/>
                  </a:lnTo>
                  <a:lnTo>
                    <a:pt x="1591" y="1381"/>
                  </a:lnTo>
                  <a:lnTo>
                    <a:pt x="1591" y="1318"/>
                  </a:lnTo>
                  <a:lnTo>
                    <a:pt x="1633" y="1255"/>
                  </a:lnTo>
                  <a:lnTo>
                    <a:pt x="1779" y="1255"/>
                  </a:lnTo>
                  <a:lnTo>
                    <a:pt x="1800" y="1172"/>
                  </a:lnTo>
                  <a:lnTo>
                    <a:pt x="1737" y="963"/>
                  </a:lnTo>
                  <a:lnTo>
                    <a:pt x="1716" y="837"/>
                  </a:lnTo>
                  <a:lnTo>
                    <a:pt x="1570" y="691"/>
                  </a:lnTo>
                  <a:lnTo>
                    <a:pt x="1528" y="628"/>
                  </a:lnTo>
                  <a:lnTo>
                    <a:pt x="1570" y="481"/>
                  </a:lnTo>
                  <a:lnTo>
                    <a:pt x="1591" y="481"/>
                  </a:lnTo>
                  <a:lnTo>
                    <a:pt x="1465" y="314"/>
                  </a:lnTo>
                  <a:lnTo>
                    <a:pt x="1319" y="272"/>
                  </a:lnTo>
                  <a:lnTo>
                    <a:pt x="1214" y="147"/>
                  </a:lnTo>
                  <a:lnTo>
                    <a:pt x="104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7" name="Google Shape;3107;p82">
              <a:extLst>
                <a:ext uri="{FF2B5EF4-FFF2-40B4-BE49-F238E27FC236}">
                  <a16:creationId xmlns:a16="http://schemas.microsoft.com/office/drawing/2014/main" id="{54329749-027B-D695-0528-6E246CCDB777}"/>
                </a:ext>
              </a:extLst>
            </p:cNvPr>
            <p:cNvSpPr/>
            <p:nvPr/>
          </p:nvSpPr>
          <p:spPr>
            <a:xfrm>
              <a:off x="3838283" y="2987337"/>
              <a:ext cx="71755" cy="108994"/>
            </a:xfrm>
            <a:custGeom>
              <a:avLst/>
              <a:gdLst/>
              <a:ahLst/>
              <a:cxnLst/>
              <a:rect l="l" t="t" r="r" b="b"/>
              <a:pathLst>
                <a:path w="6026" h="9584" extrusionOk="0">
                  <a:moveTo>
                    <a:pt x="1318" y="1"/>
                  </a:moveTo>
                  <a:lnTo>
                    <a:pt x="690" y="252"/>
                  </a:lnTo>
                  <a:lnTo>
                    <a:pt x="732" y="336"/>
                  </a:lnTo>
                  <a:lnTo>
                    <a:pt x="1025" y="1110"/>
                  </a:lnTo>
                  <a:lnTo>
                    <a:pt x="1004" y="1277"/>
                  </a:lnTo>
                  <a:lnTo>
                    <a:pt x="962" y="1361"/>
                  </a:lnTo>
                  <a:lnTo>
                    <a:pt x="1360" y="1821"/>
                  </a:lnTo>
                  <a:lnTo>
                    <a:pt x="1339" y="2030"/>
                  </a:lnTo>
                  <a:lnTo>
                    <a:pt x="1255" y="2114"/>
                  </a:lnTo>
                  <a:lnTo>
                    <a:pt x="1109" y="3202"/>
                  </a:lnTo>
                  <a:lnTo>
                    <a:pt x="1130" y="4039"/>
                  </a:lnTo>
                  <a:lnTo>
                    <a:pt x="167" y="5022"/>
                  </a:lnTo>
                  <a:lnTo>
                    <a:pt x="126" y="5085"/>
                  </a:lnTo>
                  <a:lnTo>
                    <a:pt x="0" y="5085"/>
                  </a:lnTo>
                  <a:lnTo>
                    <a:pt x="0" y="5169"/>
                  </a:lnTo>
                  <a:lnTo>
                    <a:pt x="21" y="5901"/>
                  </a:lnTo>
                  <a:lnTo>
                    <a:pt x="105" y="5922"/>
                  </a:lnTo>
                  <a:lnTo>
                    <a:pt x="272" y="6131"/>
                  </a:lnTo>
                  <a:lnTo>
                    <a:pt x="335" y="6278"/>
                  </a:lnTo>
                  <a:lnTo>
                    <a:pt x="628" y="6424"/>
                  </a:lnTo>
                  <a:lnTo>
                    <a:pt x="753" y="6529"/>
                  </a:lnTo>
                  <a:lnTo>
                    <a:pt x="795" y="6717"/>
                  </a:lnTo>
                  <a:lnTo>
                    <a:pt x="837" y="6759"/>
                  </a:lnTo>
                  <a:lnTo>
                    <a:pt x="858" y="6864"/>
                  </a:lnTo>
                  <a:lnTo>
                    <a:pt x="942" y="7031"/>
                  </a:lnTo>
                  <a:lnTo>
                    <a:pt x="942" y="7115"/>
                  </a:lnTo>
                  <a:lnTo>
                    <a:pt x="921" y="7157"/>
                  </a:lnTo>
                  <a:lnTo>
                    <a:pt x="900" y="7219"/>
                  </a:lnTo>
                  <a:lnTo>
                    <a:pt x="962" y="7282"/>
                  </a:lnTo>
                  <a:lnTo>
                    <a:pt x="921" y="7429"/>
                  </a:lnTo>
                  <a:lnTo>
                    <a:pt x="837" y="7491"/>
                  </a:lnTo>
                  <a:lnTo>
                    <a:pt x="858" y="7596"/>
                  </a:lnTo>
                  <a:lnTo>
                    <a:pt x="962" y="7763"/>
                  </a:lnTo>
                  <a:lnTo>
                    <a:pt x="1046" y="7805"/>
                  </a:lnTo>
                  <a:lnTo>
                    <a:pt x="1067" y="7910"/>
                  </a:lnTo>
                  <a:lnTo>
                    <a:pt x="1234" y="8056"/>
                  </a:lnTo>
                  <a:lnTo>
                    <a:pt x="1276" y="8077"/>
                  </a:lnTo>
                  <a:lnTo>
                    <a:pt x="1234" y="8119"/>
                  </a:lnTo>
                  <a:lnTo>
                    <a:pt x="1151" y="8098"/>
                  </a:lnTo>
                  <a:lnTo>
                    <a:pt x="1067" y="8077"/>
                  </a:lnTo>
                  <a:lnTo>
                    <a:pt x="942" y="8056"/>
                  </a:lnTo>
                  <a:lnTo>
                    <a:pt x="900" y="8077"/>
                  </a:lnTo>
                  <a:lnTo>
                    <a:pt x="795" y="8056"/>
                  </a:lnTo>
                  <a:lnTo>
                    <a:pt x="690" y="8077"/>
                  </a:lnTo>
                  <a:lnTo>
                    <a:pt x="628" y="8056"/>
                  </a:lnTo>
                  <a:lnTo>
                    <a:pt x="439" y="8056"/>
                  </a:lnTo>
                  <a:lnTo>
                    <a:pt x="439" y="8161"/>
                  </a:lnTo>
                  <a:lnTo>
                    <a:pt x="418" y="8203"/>
                  </a:lnTo>
                  <a:lnTo>
                    <a:pt x="418" y="8307"/>
                  </a:lnTo>
                  <a:lnTo>
                    <a:pt x="418" y="8370"/>
                  </a:lnTo>
                  <a:lnTo>
                    <a:pt x="502" y="8412"/>
                  </a:lnTo>
                  <a:lnTo>
                    <a:pt x="502" y="8496"/>
                  </a:lnTo>
                  <a:lnTo>
                    <a:pt x="607" y="8517"/>
                  </a:lnTo>
                  <a:lnTo>
                    <a:pt x="816" y="8705"/>
                  </a:lnTo>
                  <a:lnTo>
                    <a:pt x="1025" y="8914"/>
                  </a:lnTo>
                  <a:lnTo>
                    <a:pt x="1109" y="8998"/>
                  </a:lnTo>
                  <a:lnTo>
                    <a:pt x="1214" y="9144"/>
                  </a:lnTo>
                  <a:lnTo>
                    <a:pt x="1276" y="9312"/>
                  </a:lnTo>
                  <a:lnTo>
                    <a:pt x="1318" y="9416"/>
                  </a:lnTo>
                  <a:lnTo>
                    <a:pt x="1360" y="9458"/>
                  </a:lnTo>
                  <a:lnTo>
                    <a:pt x="1381" y="9584"/>
                  </a:lnTo>
                  <a:lnTo>
                    <a:pt x="1486" y="9584"/>
                  </a:lnTo>
                  <a:lnTo>
                    <a:pt x="1590" y="9563"/>
                  </a:lnTo>
                  <a:lnTo>
                    <a:pt x="1758" y="9563"/>
                  </a:lnTo>
                  <a:lnTo>
                    <a:pt x="1799" y="9437"/>
                  </a:lnTo>
                  <a:lnTo>
                    <a:pt x="1799" y="9312"/>
                  </a:lnTo>
                  <a:lnTo>
                    <a:pt x="1883" y="9249"/>
                  </a:lnTo>
                  <a:lnTo>
                    <a:pt x="1946" y="9312"/>
                  </a:lnTo>
                  <a:lnTo>
                    <a:pt x="1988" y="9437"/>
                  </a:lnTo>
                  <a:lnTo>
                    <a:pt x="2051" y="9479"/>
                  </a:lnTo>
                  <a:lnTo>
                    <a:pt x="2155" y="9458"/>
                  </a:lnTo>
                  <a:lnTo>
                    <a:pt x="2281" y="9354"/>
                  </a:lnTo>
                  <a:lnTo>
                    <a:pt x="2469" y="9312"/>
                  </a:lnTo>
                  <a:lnTo>
                    <a:pt x="2595" y="9207"/>
                  </a:lnTo>
                  <a:lnTo>
                    <a:pt x="2929" y="9123"/>
                  </a:lnTo>
                  <a:lnTo>
                    <a:pt x="3097" y="9123"/>
                  </a:lnTo>
                  <a:lnTo>
                    <a:pt x="3159" y="9019"/>
                  </a:lnTo>
                  <a:lnTo>
                    <a:pt x="3327" y="8914"/>
                  </a:lnTo>
                  <a:lnTo>
                    <a:pt x="3306" y="8831"/>
                  </a:lnTo>
                  <a:lnTo>
                    <a:pt x="3243" y="8831"/>
                  </a:lnTo>
                  <a:lnTo>
                    <a:pt x="3139" y="8726"/>
                  </a:lnTo>
                  <a:lnTo>
                    <a:pt x="3159" y="8621"/>
                  </a:lnTo>
                  <a:lnTo>
                    <a:pt x="3243" y="8579"/>
                  </a:lnTo>
                  <a:lnTo>
                    <a:pt x="3327" y="8600"/>
                  </a:lnTo>
                  <a:lnTo>
                    <a:pt x="3452" y="8579"/>
                  </a:lnTo>
                  <a:lnTo>
                    <a:pt x="3557" y="8621"/>
                  </a:lnTo>
                  <a:lnTo>
                    <a:pt x="3683" y="8642"/>
                  </a:lnTo>
                  <a:lnTo>
                    <a:pt x="3850" y="8621"/>
                  </a:lnTo>
                  <a:lnTo>
                    <a:pt x="4080" y="8600"/>
                  </a:lnTo>
                  <a:lnTo>
                    <a:pt x="4185" y="8517"/>
                  </a:lnTo>
                  <a:lnTo>
                    <a:pt x="4289" y="8475"/>
                  </a:lnTo>
                  <a:lnTo>
                    <a:pt x="4310" y="8370"/>
                  </a:lnTo>
                  <a:lnTo>
                    <a:pt x="4289" y="8286"/>
                  </a:lnTo>
                  <a:lnTo>
                    <a:pt x="4310" y="8182"/>
                  </a:lnTo>
                  <a:lnTo>
                    <a:pt x="4394" y="8119"/>
                  </a:lnTo>
                  <a:lnTo>
                    <a:pt x="4394" y="8056"/>
                  </a:lnTo>
                  <a:lnTo>
                    <a:pt x="4478" y="7952"/>
                  </a:lnTo>
                  <a:lnTo>
                    <a:pt x="4520" y="7973"/>
                  </a:lnTo>
                  <a:lnTo>
                    <a:pt x="4582" y="7973"/>
                  </a:lnTo>
                  <a:lnTo>
                    <a:pt x="4687" y="7805"/>
                  </a:lnTo>
                  <a:lnTo>
                    <a:pt x="4771" y="7784"/>
                  </a:lnTo>
                  <a:lnTo>
                    <a:pt x="4729" y="7701"/>
                  </a:lnTo>
                  <a:lnTo>
                    <a:pt x="4771" y="7638"/>
                  </a:lnTo>
                  <a:lnTo>
                    <a:pt x="4917" y="7554"/>
                  </a:lnTo>
                  <a:lnTo>
                    <a:pt x="5022" y="7470"/>
                  </a:lnTo>
                  <a:lnTo>
                    <a:pt x="5147" y="7470"/>
                  </a:lnTo>
                  <a:lnTo>
                    <a:pt x="5231" y="7533"/>
                  </a:lnTo>
                  <a:lnTo>
                    <a:pt x="5356" y="7450"/>
                  </a:lnTo>
                  <a:lnTo>
                    <a:pt x="5398" y="7387"/>
                  </a:lnTo>
                  <a:lnTo>
                    <a:pt x="5419" y="7366"/>
                  </a:lnTo>
                  <a:lnTo>
                    <a:pt x="5419" y="7282"/>
                  </a:lnTo>
                  <a:lnTo>
                    <a:pt x="5461" y="7219"/>
                  </a:lnTo>
                  <a:lnTo>
                    <a:pt x="5419" y="7136"/>
                  </a:lnTo>
                  <a:lnTo>
                    <a:pt x="5189" y="7052"/>
                  </a:lnTo>
                  <a:lnTo>
                    <a:pt x="5147" y="6947"/>
                  </a:lnTo>
                  <a:lnTo>
                    <a:pt x="5147" y="6822"/>
                  </a:lnTo>
                  <a:lnTo>
                    <a:pt x="5105" y="6717"/>
                  </a:lnTo>
                  <a:lnTo>
                    <a:pt x="5147" y="6634"/>
                  </a:lnTo>
                  <a:lnTo>
                    <a:pt x="5084" y="6592"/>
                  </a:lnTo>
                  <a:lnTo>
                    <a:pt x="5126" y="6529"/>
                  </a:lnTo>
                  <a:lnTo>
                    <a:pt x="5126" y="6445"/>
                  </a:lnTo>
                  <a:lnTo>
                    <a:pt x="5084" y="6424"/>
                  </a:lnTo>
                  <a:lnTo>
                    <a:pt x="4938" y="6529"/>
                  </a:lnTo>
                  <a:lnTo>
                    <a:pt x="4875" y="6445"/>
                  </a:lnTo>
                  <a:lnTo>
                    <a:pt x="4875" y="6320"/>
                  </a:lnTo>
                  <a:lnTo>
                    <a:pt x="5043" y="6131"/>
                  </a:lnTo>
                  <a:lnTo>
                    <a:pt x="5105" y="6027"/>
                  </a:lnTo>
                  <a:lnTo>
                    <a:pt x="5084" y="5922"/>
                  </a:lnTo>
                  <a:lnTo>
                    <a:pt x="4980" y="5880"/>
                  </a:lnTo>
                  <a:lnTo>
                    <a:pt x="5001" y="5797"/>
                  </a:lnTo>
                  <a:lnTo>
                    <a:pt x="5126" y="5713"/>
                  </a:lnTo>
                  <a:lnTo>
                    <a:pt x="5189" y="5587"/>
                  </a:lnTo>
                  <a:lnTo>
                    <a:pt x="5126" y="5545"/>
                  </a:lnTo>
                  <a:lnTo>
                    <a:pt x="5105" y="5441"/>
                  </a:lnTo>
                  <a:lnTo>
                    <a:pt x="5210" y="5357"/>
                  </a:lnTo>
                  <a:lnTo>
                    <a:pt x="5252" y="5357"/>
                  </a:lnTo>
                  <a:lnTo>
                    <a:pt x="5461" y="5085"/>
                  </a:lnTo>
                  <a:lnTo>
                    <a:pt x="5524" y="4960"/>
                  </a:lnTo>
                  <a:lnTo>
                    <a:pt x="5461" y="4876"/>
                  </a:lnTo>
                  <a:lnTo>
                    <a:pt x="5461" y="4750"/>
                  </a:lnTo>
                  <a:lnTo>
                    <a:pt x="5566" y="4667"/>
                  </a:lnTo>
                  <a:lnTo>
                    <a:pt x="5712" y="4667"/>
                  </a:lnTo>
                  <a:lnTo>
                    <a:pt x="5817" y="4729"/>
                  </a:lnTo>
                  <a:lnTo>
                    <a:pt x="5921" y="4646"/>
                  </a:lnTo>
                  <a:lnTo>
                    <a:pt x="6026" y="4625"/>
                  </a:lnTo>
                  <a:lnTo>
                    <a:pt x="5963" y="2344"/>
                  </a:lnTo>
                  <a:lnTo>
                    <a:pt x="131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8" name="Google Shape;3108;p82">
              <a:extLst>
                <a:ext uri="{FF2B5EF4-FFF2-40B4-BE49-F238E27FC236}">
                  <a16:creationId xmlns:a16="http://schemas.microsoft.com/office/drawing/2014/main" id="{9CF1628B-F791-0833-C10A-58DDA11F0B97}"/>
                </a:ext>
              </a:extLst>
            </p:cNvPr>
            <p:cNvSpPr/>
            <p:nvPr/>
          </p:nvSpPr>
          <p:spPr>
            <a:xfrm>
              <a:off x="3829555" y="3057778"/>
              <a:ext cx="2251" cy="1194"/>
            </a:xfrm>
            <a:custGeom>
              <a:avLst/>
              <a:gdLst/>
              <a:ahLst/>
              <a:cxnLst/>
              <a:rect l="l" t="t" r="r" b="b"/>
              <a:pathLst>
                <a:path w="189" h="105" extrusionOk="0">
                  <a:moveTo>
                    <a:pt x="189" y="0"/>
                  </a:moveTo>
                  <a:lnTo>
                    <a:pt x="1" y="42"/>
                  </a:lnTo>
                  <a:lnTo>
                    <a:pt x="63" y="105"/>
                  </a:lnTo>
                  <a:lnTo>
                    <a:pt x="168" y="84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9" name="Google Shape;3109;p82">
              <a:extLst>
                <a:ext uri="{FF2B5EF4-FFF2-40B4-BE49-F238E27FC236}">
                  <a16:creationId xmlns:a16="http://schemas.microsoft.com/office/drawing/2014/main" id="{7CDB8CCC-48A6-72E1-0EF1-76F226EBCD5B}"/>
                </a:ext>
              </a:extLst>
            </p:cNvPr>
            <p:cNvSpPr/>
            <p:nvPr/>
          </p:nvSpPr>
          <p:spPr>
            <a:xfrm>
              <a:off x="3749584" y="2988770"/>
              <a:ext cx="104905" cy="77822"/>
            </a:xfrm>
            <a:custGeom>
              <a:avLst/>
              <a:gdLst/>
              <a:ahLst/>
              <a:cxnLst/>
              <a:rect l="l" t="t" r="r" b="b"/>
              <a:pathLst>
                <a:path w="8810" h="6843" extrusionOk="0">
                  <a:moveTo>
                    <a:pt x="6507" y="0"/>
                  </a:moveTo>
                  <a:lnTo>
                    <a:pt x="3913" y="1590"/>
                  </a:lnTo>
                  <a:lnTo>
                    <a:pt x="3181" y="2239"/>
                  </a:lnTo>
                  <a:lnTo>
                    <a:pt x="2323" y="2448"/>
                  </a:lnTo>
                  <a:lnTo>
                    <a:pt x="2302" y="3578"/>
                  </a:lnTo>
                  <a:lnTo>
                    <a:pt x="2239" y="4080"/>
                  </a:lnTo>
                  <a:lnTo>
                    <a:pt x="2176" y="4164"/>
                  </a:lnTo>
                  <a:lnTo>
                    <a:pt x="2134" y="4331"/>
                  </a:lnTo>
                  <a:lnTo>
                    <a:pt x="2093" y="4478"/>
                  </a:lnTo>
                  <a:lnTo>
                    <a:pt x="1800" y="4624"/>
                  </a:lnTo>
                  <a:lnTo>
                    <a:pt x="1653" y="4729"/>
                  </a:lnTo>
                  <a:lnTo>
                    <a:pt x="1465" y="4729"/>
                  </a:lnTo>
                  <a:lnTo>
                    <a:pt x="1297" y="4834"/>
                  </a:lnTo>
                  <a:lnTo>
                    <a:pt x="942" y="4834"/>
                  </a:lnTo>
                  <a:lnTo>
                    <a:pt x="774" y="4917"/>
                  </a:lnTo>
                  <a:lnTo>
                    <a:pt x="649" y="4917"/>
                  </a:lnTo>
                  <a:lnTo>
                    <a:pt x="251" y="4938"/>
                  </a:lnTo>
                  <a:lnTo>
                    <a:pt x="126" y="4917"/>
                  </a:lnTo>
                  <a:lnTo>
                    <a:pt x="84" y="5001"/>
                  </a:lnTo>
                  <a:lnTo>
                    <a:pt x="84" y="5147"/>
                  </a:lnTo>
                  <a:lnTo>
                    <a:pt x="0" y="5252"/>
                  </a:lnTo>
                  <a:lnTo>
                    <a:pt x="0" y="5440"/>
                  </a:lnTo>
                  <a:lnTo>
                    <a:pt x="544" y="5796"/>
                  </a:lnTo>
                  <a:lnTo>
                    <a:pt x="544" y="6047"/>
                  </a:lnTo>
                  <a:lnTo>
                    <a:pt x="753" y="6173"/>
                  </a:lnTo>
                  <a:lnTo>
                    <a:pt x="984" y="6047"/>
                  </a:lnTo>
                  <a:lnTo>
                    <a:pt x="1067" y="6089"/>
                  </a:lnTo>
                  <a:lnTo>
                    <a:pt x="1067" y="6152"/>
                  </a:lnTo>
                  <a:lnTo>
                    <a:pt x="1130" y="6194"/>
                  </a:lnTo>
                  <a:lnTo>
                    <a:pt x="1130" y="6298"/>
                  </a:lnTo>
                  <a:lnTo>
                    <a:pt x="1067" y="6403"/>
                  </a:lnTo>
                  <a:lnTo>
                    <a:pt x="1193" y="6570"/>
                  </a:lnTo>
                  <a:lnTo>
                    <a:pt x="1297" y="6570"/>
                  </a:lnTo>
                  <a:lnTo>
                    <a:pt x="1402" y="6508"/>
                  </a:lnTo>
                  <a:lnTo>
                    <a:pt x="1381" y="6466"/>
                  </a:lnTo>
                  <a:lnTo>
                    <a:pt x="1444" y="6361"/>
                  </a:lnTo>
                  <a:lnTo>
                    <a:pt x="1611" y="6508"/>
                  </a:lnTo>
                  <a:lnTo>
                    <a:pt x="1716" y="6633"/>
                  </a:lnTo>
                  <a:lnTo>
                    <a:pt x="1862" y="6675"/>
                  </a:lnTo>
                  <a:lnTo>
                    <a:pt x="1988" y="6842"/>
                  </a:lnTo>
                  <a:lnTo>
                    <a:pt x="2072" y="6780"/>
                  </a:lnTo>
                  <a:lnTo>
                    <a:pt x="2072" y="6717"/>
                  </a:lnTo>
                  <a:lnTo>
                    <a:pt x="2009" y="6696"/>
                  </a:lnTo>
                  <a:lnTo>
                    <a:pt x="1925" y="6528"/>
                  </a:lnTo>
                  <a:lnTo>
                    <a:pt x="1967" y="6487"/>
                  </a:lnTo>
                  <a:lnTo>
                    <a:pt x="1967" y="6403"/>
                  </a:lnTo>
                  <a:lnTo>
                    <a:pt x="2072" y="6298"/>
                  </a:lnTo>
                  <a:lnTo>
                    <a:pt x="2176" y="6298"/>
                  </a:lnTo>
                  <a:lnTo>
                    <a:pt x="2176" y="6215"/>
                  </a:lnTo>
                  <a:lnTo>
                    <a:pt x="2113" y="6173"/>
                  </a:lnTo>
                  <a:lnTo>
                    <a:pt x="2093" y="6068"/>
                  </a:lnTo>
                  <a:lnTo>
                    <a:pt x="2113" y="6005"/>
                  </a:lnTo>
                  <a:lnTo>
                    <a:pt x="2134" y="5984"/>
                  </a:lnTo>
                  <a:lnTo>
                    <a:pt x="2113" y="5943"/>
                  </a:lnTo>
                  <a:lnTo>
                    <a:pt x="2113" y="5880"/>
                  </a:lnTo>
                  <a:lnTo>
                    <a:pt x="2239" y="5775"/>
                  </a:lnTo>
                  <a:lnTo>
                    <a:pt x="2323" y="5754"/>
                  </a:lnTo>
                  <a:lnTo>
                    <a:pt x="2385" y="5733"/>
                  </a:lnTo>
                  <a:lnTo>
                    <a:pt x="2490" y="5692"/>
                  </a:lnTo>
                  <a:lnTo>
                    <a:pt x="2804" y="5692"/>
                  </a:lnTo>
                  <a:lnTo>
                    <a:pt x="2846" y="5650"/>
                  </a:lnTo>
                  <a:lnTo>
                    <a:pt x="2930" y="5650"/>
                  </a:lnTo>
                  <a:lnTo>
                    <a:pt x="3013" y="5671"/>
                  </a:lnTo>
                  <a:lnTo>
                    <a:pt x="3160" y="5692"/>
                  </a:lnTo>
                  <a:lnTo>
                    <a:pt x="3243" y="5733"/>
                  </a:lnTo>
                  <a:lnTo>
                    <a:pt x="3327" y="5754"/>
                  </a:lnTo>
                  <a:lnTo>
                    <a:pt x="3494" y="5796"/>
                  </a:lnTo>
                  <a:lnTo>
                    <a:pt x="3557" y="5880"/>
                  </a:lnTo>
                  <a:lnTo>
                    <a:pt x="3683" y="6068"/>
                  </a:lnTo>
                  <a:lnTo>
                    <a:pt x="3787" y="6152"/>
                  </a:lnTo>
                  <a:lnTo>
                    <a:pt x="3850" y="6110"/>
                  </a:lnTo>
                  <a:lnTo>
                    <a:pt x="3913" y="6047"/>
                  </a:lnTo>
                  <a:lnTo>
                    <a:pt x="3997" y="6005"/>
                  </a:lnTo>
                  <a:lnTo>
                    <a:pt x="4080" y="5984"/>
                  </a:lnTo>
                  <a:lnTo>
                    <a:pt x="4227" y="5964"/>
                  </a:lnTo>
                  <a:lnTo>
                    <a:pt x="4269" y="5943"/>
                  </a:lnTo>
                  <a:lnTo>
                    <a:pt x="4373" y="5943"/>
                  </a:lnTo>
                  <a:lnTo>
                    <a:pt x="4478" y="6005"/>
                  </a:lnTo>
                  <a:lnTo>
                    <a:pt x="4478" y="6068"/>
                  </a:lnTo>
                  <a:lnTo>
                    <a:pt x="4582" y="6089"/>
                  </a:lnTo>
                  <a:lnTo>
                    <a:pt x="4750" y="6194"/>
                  </a:lnTo>
                  <a:lnTo>
                    <a:pt x="4896" y="6215"/>
                  </a:lnTo>
                  <a:lnTo>
                    <a:pt x="5126" y="6298"/>
                  </a:lnTo>
                  <a:lnTo>
                    <a:pt x="5231" y="6319"/>
                  </a:lnTo>
                  <a:lnTo>
                    <a:pt x="5357" y="6256"/>
                  </a:lnTo>
                  <a:lnTo>
                    <a:pt x="5524" y="6047"/>
                  </a:lnTo>
                  <a:lnTo>
                    <a:pt x="5629" y="5984"/>
                  </a:lnTo>
                  <a:lnTo>
                    <a:pt x="5943" y="6005"/>
                  </a:lnTo>
                  <a:lnTo>
                    <a:pt x="6068" y="5964"/>
                  </a:lnTo>
                  <a:lnTo>
                    <a:pt x="6319" y="5984"/>
                  </a:lnTo>
                  <a:lnTo>
                    <a:pt x="6507" y="6068"/>
                  </a:lnTo>
                  <a:lnTo>
                    <a:pt x="6675" y="6089"/>
                  </a:lnTo>
                  <a:lnTo>
                    <a:pt x="6717" y="6110"/>
                  </a:lnTo>
                  <a:lnTo>
                    <a:pt x="6905" y="6068"/>
                  </a:lnTo>
                  <a:lnTo>
                    <a:pt x="6926" y="6047"/>
                  </a:lnTo>
                  <a:lnTo>
                    <a:pt x="7031" y="5984"/>
                  </a:lnTo>
                  <a:lnTo>
                    <a:pt x="7093" y="5943"/>
                  </a:lnTo>
                  <a:lnTo>
                    <a:pt x="7156" y="5901"/>
                  </a:lnTo>
                  <a:lnTo>
                    <a:pt x="7240" y="5943"/>
                  </a:lnTo>
                  <a:lnTo>
                    <a:pt x="7303" y="5901"/>
                  </a:lnTo>
                  <a:lnTo>
                    <a:pt x="7323" y="5838"/>
                  </a:lnTo>
                  <a:lnTo>
                    <a:pt x="7365" y="5733"/>
                  </a:lnTo>
                  <a:lnTo>
                    <a:pt x="7470" y="5775"/>
                  </a:lnTo>
                  <a:lnTo>
                    <a:pt x="7470" y="5775"/>
                  </a:lnTo>
                  <a:lnTo>
                    <a:pt x="7449" y="5043"/>
                  </a:lnTo>
                  <a:lnTo>
                    <a:pt x="7449" y="4959"/>
                  </a:lnTo>
                  <a:lnTo>
                    <a:pt x="7575" y="4959"/>
                  </a:lnTo>
                  <a:lnTo>
                    <a:pt x="7616" y="4896"/>
                  </a:lnTo>
                  <a:lnTo>
                    <a:pt x="8579" y="3913"/>
                  </a:lnTo>
                  <a:lnTo>
                    <a:pt x="8558" y="3076"/>
                  </a:lnTo>
                  <a:lnTo>
                    <a:pt x="8704" y="1988"/>
                  </a:lnTo>
                  <a:lnTo>
                    <a:pt x="8788" y="1904"/>
                  </a:lnTo>
                  <a:lnTo>
                    <a:pt x="8809" y="1695"/>
                  </a:lnTo>
                  <a:lnTo>
                    <a:pt x="8411" y="1235"/>
                  </a:lnTo>
                  <a:lnTo>
                    <a:pt x="8453" y="1151"/>
                  </a:lnTo>
                  <a:lnTo>
                    <a:pt x="8474" y="984"/>
                  </a:lnTo>
                  <a:lnTo>
                    <a:pt x="8181" y="210"/>
                  </a:lnTo>
                  <a:lnTo>
                    <a:pt x="8139" y="126"/>
                  </a:lnTo>
                  <a:lnTo>
                    <a:pt x="7616" y="335"/>
                  </a:lnTo>
                  <a:lnTo>
                    <a:pt x="7512" y="230"/>
                  </a:lnTo>
                  <a:lnTo>
                    <a:pt x="65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6CBC2"/>
                </a:solidFill>
              </a:endParaRPr>
            </a:p>
          </p:txBody>
        </p:sp>
        <p:sp>
          <p:nvSpPr>
            <p:cNvPr id="2520" name="Google Shape;3110;p82">
              <a:extLst>
                <a:ext uri="{FF2B5EF4-FFF2-40B4-BE49-F238E27FC236}">
                  <a16:creationId xmlns:a16="http://schemas.microsoft.com/office/drawing/2014/main" id="{EF8019A3-73A4-737C-CDC4-DA67D72C8878}"/>
                </a:ext>
              </a:extLst>
            </p:cNvPr>
            <p:cNvSpPr/>
            <p:nvPr/>
          </p:nvSpPr>
          <p:spPr>
            <a:xfrm>
              <a:off x="3767267" y="3053013"/>
              <a:ext cx="78744" cy="64493"/>
            </a:xfrm>
            <a:custGeom>
              <a:avLst/>
              <a:gdLst/>
              <a:ahLst/>
              <a:cxnLst/>
              <a:rect l="l" t="t" r="r" b="b"/>
              <a:pathLst>
                <a:path w="6613" h="5671" extrusionOk="0">
                  <a:moveTo>
                    <a:pt x="1361" y="1"/>
                  </a:moveTo>
                  <a:lnTo>
                    <a:pt x="1319" y="43"/>
                  </a:lnTo>
                  <a:lnTo>
                    <a:pt x="1005" y="43"/>
                  </a:lnTo>
                  <a:lnTo>
                    <a:pt x="900" y="84"/>
                  </a:lnTo>
                  <a:lnTo>
                    <a:pt x="838" y="105"/>
                  </a:lnTo>
                  <a:lnTo>
                    <a:pt x="754" y="126"/>
                  </a:lnTo>
                  <a:lnTo>
                    <a:pt x="628" y="231"/>
                  </a:lnTo>
                  <a:lnTo>
                    <a:pt x="628" y="294"/>
                  </a:lnTo>
                  <a:lnTo>
                    <a:pt x="649" y="335"/>
                  </a:lnTo>
                  <a:lnTo>
                    <a:pt x="628" y="356"/>
                  </a:lnTo>
                  <a:lnTo>
                    <a:pt x="608" y="419"/>
                  </a:lnTo>
                  <a:lnTo>
                    <a:pt x="628" y="524"/>
                  </a:lnTo>
                  <a:lnTo>
                    <a:pt x="691" y="566"/>
                  </a:lnTo>
                  <a:lnTo>
                    <a:pt x="691" y="649"/>
                  </a:lnTo>
                  <a:lnTo>
                    <a:pt x="587" y="649"/>
                  </a:lnTo>
                  <a:lnTo>
                    <a:pt x="482" y="754"/>
                  </a:lnTo>
                  <a:lnTo>
                    <a:pt x="482" y="838"/>
                  </a:lnTo>
                  <a:lnTo>
                    <a:pt x="440" y="879"/>
                  </a:lnTo>
                  <a:lnTo>
                    <a:pt x="524" y="1047"/>
                  </a:lnTo>
                  <a:lnTo>
                    <a:pt x="587" y="1068"/>
                  </a:lnTo>
                  <a:lnTo>
                    <a:pt x="587" y="1131"/>
                  </a:lnTo>
                  <a:lnTo>
                    <a:pt x="503" y="1193"/>
                  </a:lnTo>
                  <a:lnTo>
                    <a:pt x="482" y="1193"/>
                  </a:lnTo>
                  <a:lnTo>
                    <a:pt x="440" y="1340"/>
                  </a:lnTo>
                  <a:lnTo>
                    <a:pt x="482" y="1403"/>
                  </a:lnTo>
                  <a:lnTo>
                    <a:pt x="628" y="1549"/>
                  </a:lnTo>
                  <a:lnTo>
                    <a:pt x="649" y="1675"/>
                  </a:lnTo>
                  <a:lnTo>
                    <a:pt x="712" y="1884"/>
                  </a:lnTo>
                  <a:lnTo>
                    <a:pt x="691" y="1967"/>
                  </a:lnTo>
                  <a:lnTo>
                    <a:pt x="545" y="1967"/>
                  </a:lnTo>
                  <a:lnTo>
                    <a:pt x="503" y="2030"/>
                  </a:lnTo>
                  <a:lnTo>
                    <a:pt x="503" y="2093"/>
                  </a:lnTo>
                  <a:lnTo>
                    <a:pt x="628" y="2219"/>
                  </a:lnTo>
                  <a:lnTo>
                    <a:pt x="608" y="2281"/>
                  </a:lnTo>
                  <a:lnTo>
                    <a:pt x="524" y="2281"/>
                  </a:lnTo>
                  <a:lnTo>
                    <a:pt x="440" y="2323"/>
                  </a:lnTo>
                  <a:lnTo>
                    <a:pt x="398" y="2428"/>
                  </a:lnTo>
                  <a:lnTo>
                    <a:pt x="315" y="2553"/>
                  </a:lnTo>
                  <a:lnTo>
                    <a:pt x="273" y="2658"/>
                  </a:lnTo>
                  <a:lnTo>
                    <a:pt x="210" y="2721"/>
                  </a:lnTo>
                  <a:lnTo>
                    <a:pt x="168" y="2721"/>
                  </a:lnTo>
                  <a:lnTo>
                    <a:pt x="64" y="2763"/>
                  </a:lnTo>
                  <a:lnTo>
                    <a:pt x="22" y="2825"/>
                  </a:lnTo>
                  <a:lnTo>
                    <a:pt x="22" y="2930"/>
                  </a:lnTo>
                  <a:lnTo>
                    <a:pt x="1" y="3014"/>
                  </a:lnTo>
                  <a:lnTo>
                    <a:pt x="1" y="3139"/>
                  </a:lnTo>
                  <a:lnTo>
                    <a:pt x="1" y="3181"/>
                  </a:lnTo>
                  <a:lnTo>
                    <a:pt x="22" y="3265"/>
                  </a:lnTo>
                  <a:lnTo>
                    <a:pt x="1" y="3328"/>
                  </a:lnTo>
                  <a:lnTo>
                    <a:pt x="22" y="3369"/>
                  </a:lnTo>
                  <a:lnTo>
                    <a:pt x="22" y="3432"/>
                  </a:lnTo>
                  <a:lnTo>
                    <a:pt x="22" y="3537"/>
                  </a:lnTo>
                  <a:lnTo>
                    <a:pt x="64" y="3767"/>
                  </a:lnTo>
                  <a:lnTo>
                    <a:pt x="22" y="3851"/>
                  </a:lnTo>
                  <a:lnTo>
                    <a:pt x="64" y="3955"/>
                  </a:lnTo>
                  <a:lnTo>
                    <a:pt x="22" y="4227"/>
                  </a:lnTo>
                  <a:lnTo>
                    <a:pt x="64" y="4332"/>
                  </a:lnTo>
                  <a:lnTo>
                    <a:pt x="294" y="4395"/>
                  </a:lnTo>
                  <a:lnTo>
                    <a:pt x="482" y="4311"/>
                  </a:lnTo>
                  <a:lnTo>
                    <a:pt x="900" y="4541"/>
                  </a:lnTo>
                  <a:lnTo>
                    <a:pt x="1131" y="4750"/>
                  </a:lnTo>
                  <a:lnTo>
                    <a:pt x="1256" y="5043"/>
                  </a:lnTo>
                  <a:lnTo>
                    <a:pt x="1256" y="5232"/>
                  </a:lnTo>
                  <a:lnTo>
                    <a:pt x="1340" y="5273"/>
                  </a:lnTo>
                  <a:lnTo>
                    <a:pt x="1424" y="5462"/>
                  </a:lnTo>
                  <a:lnTo>
                    <a:pt x="1549" y="5587"/>
                  </a:lnTo>
                  <a:lnTo>
                    <a:pt x="1758" y="5671"/>
                  </a:lnTo>
                  <a:lnTo>
                    <a:pt x="2323" y="5629"/>
                  </a:lnTo>
                  <a:lnTo>
                    <a:pt x="2428" y="5566"/>
                  </a:lnTo>
                  <a:lnTo>
                    <a:pt x="2512" y="5587"/>
                  </a:lnTo>
                  <a:lnTo>
                    <a:pt x="2784" y="5483"/>
                  </a:lnTo>
                  <a:lnTo>
                    <a:pt x="2888" y="5545"/>
                  </a:lnTo>
                  <a:lnTo>
                    <a:pt x="3014" y="5524"/>
                  </a:lnTo>
                  <a:lnTo>
                    <a:pt x="3056" y="5357"/>
                  </a:lnTo>
                  <a:lnTo>
                    <a:pt x="3160" y="5462"/>
                  </a:lnTo>
                  <a:lnTo>
                    <a:pt x="3223" y="5441"/>
                  </a:lnTo>
                  <a:lnTo>
                    <a:pt x="3223" y="5357"/>
                  </a:lnTo>
                  <a:lnTo>
                    <a:pt x="3369" y="5211"/>
                  </a:lnTo>
                  <a:lnTo>
                    <a:pt x="3432" y="5043"/>
                  </a:lnTo>
                  <a:lnTo>
                    <a:pt x="3432" y="4918"/>
                  </a:lnTo>
                  <a:lnTo>
                    <a:pt x="3411" y="4792"/>
                  </a:lnTo>
                  <a:lnTo>
                    <a:pt x="3474" y="4729"/>
                  </a:lnTo>
                  <a:lnTo>
                    <a:pt x="3474" y="4646"/>
                  </a:lnTo>
                  <a:lnTo>
                    <a:pt x="3558" y="4583"/>
                  </a:lnTo>
                  <a:lnTo>
                    <a:pt x="3662" y="4499"/>
                  </a:lnTo>
                  <a:lnTo>
                    <a:pt x="3725" y="4436"/>
                  </a:lnTo>
                  <a:lnTo>
                    <a:pt x="3893" y="4311"/>
                  </a:lnTo>
                  <a:lnTo>
                    <a:pt x="3872" y="4206"/>
                  </a:lnTo>
                  <a:lnTo>
                    <a:pt x="3893" y="4123"/>
                  </a:lnTo>
                  <a:lnTo>
                    <a:pt x="4039" y="4123"/>
                  </a:lnTo>
                  <a:lnTo>
                    <a:pt x="4081" y="4060"/>
                  </a:lnTo>
                  <a:lnTo>
                    <a:pt x="4102" y="4081"/>
                  </a:lnTo>
                  <a:lnTo>
                    <a:pt x="4269" y="4123"/>
                  </a:lnTo>
                  <a:lnTo>
                    <a:pt x="4353" y="4123"/>
                  </a:lnTo>
                  <a:lnTo>
                    <a:pt x="4458" y="4185"/>
                  </a:lnTo>
                  <a:lnTo>
                    <a:pt x="4499" y="4311"/>
                  </a:lnTo>
                  <a:lnTo>
                    <a:pt x="4604" y="4374"/>
                  </a:lnTo>
                  <a:lnTo>
                    <a:pt x="4688" y="4395"/>
                  </a:lnTo>
                  <a:lnTo>
                    <a:pt x="4792" y="4332"/>
                  </a:lnTo>
                  <a:lnTo>
                    <a:pt x="4876" y="4206"/>
                  </a:lnTo>
                  <a:lnTo>
                    <a:pt x="4876" y="4164"/>
                  </a:lnTo>
                  <a:lnTo>
                    <a:pt x="4918" y="4081"/>
                  </a:lnTo>
                  <a:lnTo>
                    <a:pt x="5002" y="4060"/>
                  </a:lnTo>
                  <a:lnTo>
                    <a:pt x="5085" y="3955"/>
                  </a:lnTo>
                  <a:lnTo>
                    <a:pt x="5085" y="3872"/>
                  </a:lnTo>
                  <a:lnTo>
                    <a:pt x="5106" y="3746"/>
                  </a:lnTo>
                  <a:lnTo>
                    <a:pt x="5294" y="3558"/>
                  </a:lnTo>
                  <a:lnTo>
                    <a:pt x="5315" y="3453"/>
                  </a:lnTo>
                  <a:lnTo>
                    <a:pt x="5294" y="3369"/>
                  </a:lnTo>
                  <a:lnTo>
                    <a:pt x="5336" y="3286"/>
                  </a:lnTo>
                  <a:lnTo>
                    <a:pt x="5504" y="3139"/>
                  </a:lnTo>
                  <a:lnTo>
                    <a:pt x="5608" y="3056"/>
                  </a:lnTo>
                  <a:lnTo>
                    <a:pt x="5629" y="2930"/>
                  </a:lnTo>
                  <a:lnTo>
                    <a:pt x="5650" y="2846"/>
                  </a:lnTo>
                  <a:lnTo>
                    <a:pt x="5629" y="2658"/>
                  </a:lnTo>
                  <a:lnTo>
                    <a:pt x="5734" y="2595"/>
                  </a:lnTo>
                  <a:lnTo>
                    <a:pt x="5880" y="2553"/>
                  </a:lnTo>
                  <a:lnTo>
                    <a:pt x="5964" y="2428"/>
                  </a:lnTo>
                  <a:lnTo>
                    <a:pt x="5985" y="2302"/>
                  </a:lnTo>
                  <a:lnTo>
                    <a:pt x="5985" y="2135"/>
                  </a:lnTo>
                  <a:lnTo>
                    <a:pt x="5985" y="2030"/>
                  </a:lnTo>
                  <a:lnTo>
                    <a:pt x="6048" y="1926"/>
                  </a:lnTo>
                  <a:lnTo>
                    <a:pt x="6152" y="1758"/>
                  </a:lnTo>
                  <a:lnTo>
                    <a:pt x="6194" y="1695"/>
                  </a:lnTo>
                  <a:lnTo>
                    <a:pt x="6236" y="1654"/>
                  </a:lnTo>
                  <a:lnTo>
                    <a:pt x="6341" y="1570"/>
                  </a:lnTo>
                  <a:lnTo>
                    <a:pt x="6382" y="1570"/>
                  </a:lnTo>
                  <a:lnTo>
                    <a:pt x="6466" y="1465"/>
                  </a:lnTo>
                  <a:lnTo>
                    <a:pt x="6592" y="1403"/>
                  </a:lnTo>
                  <a:lnTo>
                    <a:pt x="6613" y="1340"/>
                  </a:lnTo>
                  <a:lnTo>
                    <a:pt x="6571" y="1193"/>
                  </a:lnTo>
                  <a:lnTo>
                    <a:pt x="6571" y="1131"/>
                  </a:lnTo>
                  <a:lnTo>
                    <a:pt x="6550" y="1047"/>
                  </a:lnTo>
                  <a:lnTo>
                    <a:pt x="6445" y="984"/>
                  </a:lnTo>
                  <a:lnTo>
                    <a:pt x="6382" y="921"/>
                  </a:lnTo>
                  <a:lnTo>
                    <a:pt x="6382" y="733"/>
                  </a:lnTo>
                  <a:lnTo>
                    <a:pt x="6362" y="628"/>
                  </a:lnTo>
                  <a:lnTo>
                    <a:pt x="6299" y="503"/>
                  </a:lnTo>
                  <a:lnTo>
                    <a:pt x="6236" y="356"/>
                  </a:lnTo>
                  <a:lnTo>
                    <a:pt x="6069" y="147"/>
                  </a:lnTo>
                  <a:lnTo>
                    <a:pt x="5985" y="126"/>
                  </a:lnTo>
                  <a:lnTo>
                    <a:pt x="5880" y="84"/>
                  </a:lnTo>
                  <a:lnTo>
                    <a:pt x="5838" y="189"/>
                  </a:lnTo>
                  <a:lnTo>
                    <a:pt x="5818" y="252"/>
                  </a:lnTo>
                  <a:lnTo>
                    <a:pt x="5755" y="294"/>
                  </a:lnTo>
                  <a:lnTo>
                    <a:pt x="5671" y="252"/>
                  </a:lnTo>
                  <a:lnTo>
                    <a:pt x="5608" y="294"/>
                  </a:lnTo>
                  <a:lnTo>
                    <a:pt x="5546" y="335"/>
                  </a:lnTo>
                  <a:lnTo>
                    <a:pt x="5441" y="398"/>
                  </a:lnTo>
                  <a:lnTo>
                    <a:pt x="5399" y="503"/>
                  </a:lnTo>
                  <a:lnTo>
                    <a:pt x="5294" y="524"/>
                  </a:lnTo>
                  <a:lnTo>
                    <a:pt x="5232" y="461"/>
                  </a:lnTo>
                  <a:lnTo>
                    <a:pt x="5190" y="440"/>
                  </a:lnTo>
                  <a:lnTo>
                    <a:pt x="5022" y="419"/>
                  </a:lnTo>
                  <a:lnTo>
                    <a:pt x="4834" y="335"/>
                  </a:lnTo>
                  <a:lnTo>
                    <a:pt x="4583" y="315"/>
                  </a:lnTo>
                  <a:lnTo>
                    <a:pt x="4458" y="356"/>
                  </a:lnTo>
                  <a:lnTo>
                    <a:pt x="4144" y="335"/>
                  </a:lnTo>
                  <a:lnTo>
                    <a:pt x="4039" y="398"/>
                  </a:lnTo>
                  <a:lnTo>
                    <a:pt x="3872" y="607"/>
                  </a:lnTo>
                  <a:lnTo>
                    <a:pt x="3746" y="670"/>
                  </a:lnTo>
                  <a:lnTo>
                    <a:pt x="3641" y="649"/>
                  </a:lnTo>
                  <a:lnTo>
                    <a:pt x="3411" y="566"/>
                  </a:lnTo>
                  <a:lnTo>
                    <a:pt x="3265" y="545"/>
                  </a:lnTo>
                  <a:lnTo>
                    <a:pt x="3097" y="440"/>
                  </a:lnTo>
                  <a:lnTo>
                    <a:pt x="2993" y="419"/>
                  </a:lnTo>
                  <a:lnTo>
                    <a:pt x="2993" y="356"/>
                  </a:lnTo>
                  <a:lnTo>
                    <a:pt x="2888" y="294"/>
                  </a:lnTo>
                  <a:lnTo>
                    <a:pt x="2784" y="294"/>
                  </a:lnTo>
                  <a:lnTo>
                    <a:pt x="2742" y="315"/>
                  </a:lnTo>
                  <a:lnTo>
                    <a:pt x="2595" y="335"/>
                  </a:lnTo>
                  <a:lnTo>
                    <a:pt x="2512" y="356"/>
                  </a:lnTo>
                  <a:lnTo>
                    <a:pt x="2428" y="398"/>
                  </a:lnTo>
                  <a:lnTo>
                    <a:pt x="2365" y="461"/>
                  </a:lnTo>
                  <a:lnTo>
                    <a:pt x="2302" y="503"/>
                  </a:lnTo>
                  <a:lnTo>
                    <a:pt x="2198" y="419"/>
                  </a:lnTo>
                  <a:lnTo>
                    <a:pt x="2072" y="231"/>
                  </a:lnTo>
                  <a:lnTo>
                    <a:pt x="2009" y="147"/>
                  </a:lnTo>
                  <a:lnTo>
                    <a:pt x="1842" y="105"/>
                  </a:lnTo>
                  <a:lnTo>
                    <a:pt x="1758" y="84"/>
                  </a:lnTo>
                  <a:lnTo>
                    <a:pt x="1675" y="43"/>
                  </a:lnTo>
                  <a:lnTo>
                    <a:pt x="1528" y="22"/>
                  </a:lnTo>
                  <a:lnTo>
                    <a:pt x="144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1" name="Google Shape;3111;p82">
              <a:extLst>
                <a:ext uri="{FF2B5EF4-FFF2-40B4-BE49-F238E27FC236}">
                  <a16:creationId xmlns:a16="http://schemas.microsoft.com/office/drawing/2014/main" id="{8FA91FBC-07FF-3336-4248-DF09508B1088}"/>
                </a:ext>
              </a:extLst>
            </p:cNvPr>
            <p:cNvSpPr/>
            <p:nvPr/>
          </p:nvSpPr>
          <p:spPr>
            <a:xfrm>
              <a:off x="3805645" y="3058722"/>
              <a:ext cx="52322" cy="74968"/>
            </a:xfrm>
            <a:custGeom>
              <a:avLst/>
              <a:gdLst/>
              <a:ahLst/>
              <a:cxnLst/>
              <a:rect l="l" t="t" r="r" b="b"/>
              <a:pathLst>
                <a:path w="4394" h="6592" extrusionOk="0">
                  <a:moveTo>
                    <a:pt x="3076" y="1"/>
                  </a:moveTo>
                  <a:lnTo>
                    <a:pt x="3139" y="126"/>
                  </a:lnTo>
                  <a:lnTo>
                    <a:pt x="3159" y="231"/>
                  </a:lnTo>
                  <a:lnTo>
                    <a:pt x="3159" y="419"/>
                  </a:lnTo>
                  <a:lnTo>
                    <a:pt x="3222" y="482"/>
                  </a:lnTo>
                  <a:lnTo>
                    <a:pt x="3327" y="545"/>
                  </a:lnTo>
                  <a:lnTo>
                    <a:pt x="3348" y="629"/>
                  </a:lnTo>
                  <a:lnTo>
                    <a:pt x="3348" y="691"/>
                  </a:lnTo>
                  <a:lnTo>
                    <a:pt x="3390" y="838"/>
                  </a:lnTo>
                  <a:lnTo>
                    <a:pt x="3369" y="901"/>
                  </a:lnTo>
                  <a:lnTo>
                    <a:pt x="3243" y="963"/>
                  </a:lnTo>
                  <a:lnTo>
                    <a:pt x="3159" y="1068"/>
                  </a:lnTo>
                  <a:lnTo>
                    <a:pt x="3118" y="1068"/>
                  </a:lnTo>
                  <a:lnTo>
                    <a:pt x="3013" y="1152"/>
                  </a:lnTo>
                  <a:lnTo>
                    <a:pt x="2971" y="1193"/>
                  </a:lnTo>
                  <a:lnTo>
                    <a:pt x="2929" y="1256"/>
                  </a:lnTo>
                  <a:lnTo>
                    <a:pt x="2825" y="1424"/>
                  </a:lnTo>
                  <a:lnTo>
                    <a:pt x="2762" y="1528"/>
                  </a:lnTo>
                  <a:lnTo>
                    <a:pt x="2762" y="1633"/>
                  </a:lnTo>
                  <a:lnTo>
                    <a:pt x="2762" y="1800"/>
                  </a:lnTo>
                  <a:lnTo>
                    <a:pt x="2741" y="1926"/>
                  </a:lnTo>
                  <a:lnTo>
                    <a:pt x="2657" y="2051"/>
                  </a:lnTo>
                  <a:lnTo>
                    <a:pt x="2511" y="2093"/>
                  </a:lnTo>
                  <a:lnTo>
                    <a:pt x="2406" y="2156"/>
                  </a:lnTo>
                  <a:lnTo>
                    <a:pt x="2427" y="2344"/>
                  </a:lnTo>
                  <a:lnTo>
                    <a:pt x="2406" y="2428"/>
                  </a:lnTo>
                  <a:lnTo>
                    <a:pt x="2385" y="2554"/>
                  </a:lnTo>
                  <a:lnTo>
                    <a:pt x="2281" y="2637"/>
                  </a:lnTo>
                  <a:lnTo>
                    <a:pt x="2113" y="2784"/>
                  </a:lnTo>
                  <a:lnTo>
                    <a:pt x="2071" y="2867"/>
                  </a:lnTo>
                  <a:lnTo>
                    <a:pt x="2092" y="2951"/>
                  </a:lnTo>
                  <a:lnTo>
                    <a:pt x="2071" y="3056"/>
                  </a:lnTo>
                  <a:lnTo>
                    <a:pt x="1883" y="3244"/>
                  </a:lnTo>
                  <a:lnTo>
                    <a:pt x="1862" y="3370"/>
                  </a:lnTo>
                  <a:lnTo>
                    <a:pt x="1862" y="3453"/>
                  </a:lnTo>
                  <a:lnTo>
                    <a:pt x="1779" y="3558"/>
                  </a:lnTo>
                  <a:lnTo>
                    <a:pt x="1695" y="3579"/>
                  </a:lnTo>
                  <a:lnTo>
                    <a:pt x="1653" y="3662"/>
                  </a:lnTo>
                  <a:lnTo>
                    <a:pt x="1653" y="3704"/>
                  </a:lnTo>
                  <a:lnTo>
                    <a:pt x="1569" y="3830"/>
                  </a:lnTo>
                  <a:lnTo>
                    <a:pt x="1465" y="3893"/>
                  </a:lnTo>
                  <a:lnTo>
                    <a:pt x="1381" y="3872"/>
                  </a:lnTo>
                  <a:lnTo>
                    <a:pt x="1276" y="3809"/>
                  </a:lnTo>
                  <a:lnTo>
                    <a:pt x="1235" y="3683"/>
                  </a:lnTo>
                  <a:lnTo>
                    <a:pt x="1130" y="3621"/>
                  </a:lnTo>
                  <a:lnTo>
                    <a:pt x="1046" y="3621"/>
                  </a:lnTo>
                  <a:lnTo>
                    <a:pt x="879" y="3579"/>
                  </a:lnTo>
                  <a:lnTo>
                    <a:pt x="858" y="3558"/>
                  </a:lnTo>
                  <a:lnTo>
                    <a:pt x="816" y="3621"/>
                  </a:lnTo>
                  <a:lnTo>
                    <a:pt x="670" y="3621"/>
                  </a:lnTo>
                  <a:lnTo>
                    <a:pt x="649" y="3704"/>
                  </a:lnTo>
                  <a:lnTo>
                    <a:pt x="670" y="3809"/>
                  </a:lnTo>
                  <a:lnTo>
                    <a:pt x="502" y="3934"/>
                  </a:lnTo>
                  <a:lnTo>
                    <a:pt x="439" y="3997"/>
                  </a:lnTo>
                  <a:lnTo>
                    <a:pt x="335" y="4081"/>
                  </a:lnTo>
                  <a:lnTo>
                    <a:pt x="251" y="4144"/>
                  </a:lnTo>
                  <a:lnTo>
                    <a:pt x="251" y="4227"/>
                  </a:lnTo>
                  <a:lnTo>
                    <a:pt x="188" y="4290"/>
                  </a:lnTo>
                  <a:lnTo>
                    <a:pt x="209" y="4416"/>
                  </a:lnTo>
                  <a:lnTo>
                    <a:pt x="209" y="4541"/>
                  </a:lnTo>
                  <a:lnTo>
                    <a:pt x="146" y="4709"/>
                  </a:lnTo>
                  <a:lnTo>
                    <a:pt x="0" y="4855"/>
                  </a:lnTo>
                  <a:lnTo>
                    <a:pt x="0" y="4939"/>
                  </a:lnTo>
                  <a:lnTo>
                    <a:pt x="84" y="4960"/>
                  </a:lnTo>
                  <a:lnTo>
                    <a:pt x="188" y="4918"/>
                  </a:lnTo>
                  <a:lnTo>
                    <a:pt x="230" y="5274"/>
                  </a:lnTo>
                  <a:lnTo>
                    <a:pt x="335" y="5274"/>
                  </a:lnTo>
                  <a:lnTo>
                    <a:pt x="398" y="5357"/>
                  </a:lnTo>
                  <a:lnTo>
                    <a:pt x="565" y="5274"/>
                  </a:lnTo>
                  <a:lnTo>
                    <a:pt x="649" y="5399"/>
                  </a:lnTo>
                  <a:lnTo>
                    <a:pt x="628" y="5483"/>
                  </a:lnTo>
                  <a:lnTo>
                    <a:pt x="628" y="5650"/>
                  </a:lnTo>
                  <a:lnTo>
                    <a:pt x="732" y="5797"/>
                  </a:lnTo>
                  <a:lnTo>
                    <a:pt x="732" y="6006"/>
                  </a:lnTo>
                  <a:lnTo>
                    <a:pt x="649" y="6215"/>
                  </a:lnTo>
                  <a:lnTo>
                    <a:pt x="753" y="6299"/>
                  </a:lnTo>
                  <a:lnTo>
                    <a:pt x="649" y="6403"/>
                  </a:lnTo>
                  <a:lnTo>
                    <a:pt x="649" y="6403"/>
                  </a:lnTo>
                  <a:lnTo>
                    <a:pt x="732" y="6383"/>
                  </a:lnTo>
                  <a:lnTo>
                    <a:pt x="816" y="6383"/>
                  </a:lnTo>
                  <a:lnTo>
                    <a:pt x="837" y="6403"/>
                  </a:lnTo>
                  <a:lnTo>
                    <a:pt x="1507" y="6403"/>
                  </a:lnTo>
                  <a:lnTo>
                    <a:pt x="1548" y="6383"/>
                  </a:lnTo>
                  <a:lnTo>
                    <a:pt x="1590" y="6341"/>
                  </a:lnTo>
                  <a:lnTo>
                    <a:pt x="1653" y="6383"/>
                  </a:lnTo>
                  <a:lnTo>
                    <a:pt x="1695" y="6320"/>
                  </a:lnTo>
                  <a:lnTo>
                    <a:pt x="1862" y="6341"/>
                  </a:lnTo>
                  <a:lnTo>
                    <a:pt x="1904" y="6320"/>
                  </a:lnTo>
                  <a:lnTo>
                    <a:pt x="2092" y="6320"/>
                  </a:lnTo>
                  <a:lnTo>
                    <a:pt x="2134" y="6341"/>
                  </a:lnTo>
                  <a:lnTo>
                    <a:pt x="2239" y="6320"/>
                  </a:lnTo>
                  <a:lnTo>
                    <a:pt x="2323" y="6320"/>
                  </a:lnTo>
                  <a:lnTo>
                    <a:pt x="2323" y="6341"/>
                  </a:lnTo>
                  <a:lnTo>
                    <a:pt x="2490" y="6383"/>
                  </a:lnTo>
                  <a:lnTo>
                    <a:pt x="2511" y="6341"/>
                  </a:lnTo>
                  <a:lnTo>
                    <a:pt x="2553" y="6341"/>
                  </a:lnTo>
                  <a:lnTo>
                    <a:pt x="2595" y="6403"/>
                  </a:lnTo>
                  <a:lnTo>
                    <a:pt x="3327" y="6403"/>
                  </a:lnTo>
                  <a:lnTo>
                    <a:pt x="3390" y="6424"/>
                  </a:lnTo>
                  <a:lnTo>
                    <a:pt x="3431" y="6403"/>
                  </a:lnTo>
                  <a:lnTo>
                    <a:pt x="3452" y="6403"/>
                  </a:lnTo>
                  <a:lnTo>
                    <a:pt x="3536" y="6487"/>
                  </a:lnTo>
                  <a:lnTo>
                    <a:pt x="3578" y="6445"/>
                  </a:lnTo>
                  <a:lnTo>
                    <a:pt x="3662" y="6487"/>
                  </a:lnTo>
                  <a:lnTo>
                    <a:pt x="3683" y="6529"/>
                  </a:lnTo>
                  <a:lnTo>
                    <a:pt x="3745" y="6508"/>
                  </a:lnTo>
                  <a:lnTo>
                    <a:pt x="3766" y="6487"/>
                  </a:lnTo>
                  <a:lnTo>
                    <a:pt x="3808" y="6487"/>
                  </a:lnTo>
                  <a:lnTo>
                    <a:pt x="3892" y="6550"/>
                  </a:lnTo>
                  <a:lnTo>
                    <a:pt x="3955" y="6529"/>
                  </a:lnTo>
                  <a:lnTo>
                    <a:pt x="4059" y="6529"/>
                  </a:lnTo>
                  <a:lnTo>
                    <a:pt x="4101" y="6550"/>
                  </a:lnTo>
                  <a:lnTo>
                    <a:pt x="4206" y="6550"/>
                  </a:lnTo>
                  <a:lnTo>
                    <a:pt x="4206" y="6592"/>
                  </a:lnTo>
                  <a:lnTo>
                    <a:pt x="4289" y="6592"/>
                  </a:lnTo>
                  <a:lnTo>
                    <a:pt x="4310" y="6529"/>
                  </a:lnTo>
                  <a:lnTo>
                    <a:pt x="4268" y="6424"/>
                  </a:lnTo>
                  <a:lnTo>
                    <a:pt x="4268" y="6403"/>
                  </a:lnTo>
                  <a:lnTo>
                    <a:pt x="4331" y="6299"/>
                  </a:lnTo>
                  <a:lnTo>
                    <a:pt x="4373" y="6215"/>
                  </a:lnTo>
                  <a:lnTo>
                    <a:pt x="4394" y="6194"/>
                  </a:lnTo>
                  <a:lnTo>
                    <a:pt x="4373" y="6194"/>
                  </a:lnTo>
                  <a:lnTo>
                    <a:pt x="4331" y="6131"/>
                  </a:lnTo>
                  <a:lnTo>
                    <a:pt x="4331" y="6069"/>
                  </a:lnTo>
                  <a:lnTo>
                    <a:pt x="4331" y="5922"/>
                  </a:lnTo>
                  <a:lnTo>
                    <a:pt x="4164" y="5797"/>
                  </a:lnTo>
                  <a:lnTo>
                    <a:pt x="4080" y="5713"/>
                  </a:lnTo>
                  <a:lnTo>
                    <a:pt x="3996" y="5567"/>
                  </a:lnTo>
                  <a:lnTo>
                    <a:pt x="3850" y="5357"/>
                  </a:lnTo>
                  <a:lnTo>
                    <a:pt x="3808" y="5232"/>
                  </a:lnTo>
                  <a:lnTo>
                    <a:pt x="3703" y="5127"/>
                  </a:lnTo>
                  <a:lnTo>
                    <a:pt x="3557" y="5043"/>
                  </a:lnTo>
                  <a:lnTo>
                    <a:pt x="3494" y="4981"/>
                  </a:lnTo>
                  <a:lnTo>
                    <a:pt x="3494" y="4750"/>
                  </a:lnTo>
                  <a:lnTo>
                    <a:pt x="3473" y="4625"/>
                  </a:lnTo>
                  <a:lnTo>
                    <a:pt x="3452" y="4458"/>
                  </a:lnTo>
                  <a:lnTo>
                    <a:pt x="3473" y="4332"/>
                  </a:lnTo>
                  <a:lnTo>
                    <a:pt x="3431" y="4186"/>
                  </a:lnTo>
                  <a:lnTo>
                    <a:pt x="3390" y="4039"/>
                  </a:lnTo>
                  <a:lnTo>
                    <a:pt x="3452" y="3976"/>
                  </a:lnTo>
                  <a:lnTo>
                    <a:pt x="3536" y="3976"/>
                  </a:lnTo>
                  <a:lnTo>
                    <a:pt x="3641" y="3788"/>
                  </a:lnTo>
                  <a:lnTo>
                    <a:pt x="3683" y="3662"/>
                  </a:lnTo>
                  <a:lnTo>
                    <a:pt x="3787" y="3474"/>
                  </a:lnTo>
                  <a:lnTo>
                    <a:pt x="3850" y="3349"/>
                  </a:lnTo>
                  <a:lnTo>
                    <a:pt x="3955" y="3307"/>
                  </a:lnTo>
                  <a:lnTo>
                    <a:pt x="4059" y="3160"/>
                  </a:lnTo>
                  <a:lnTo>
                    <a:pt x="4059" y="3139"/>
                  </a:lnTo>
                  <a:lnTo>
                    <a:pt x="4017" y="3035"/>
                  </a:lnTo>
                  <a:lnTo>
                    <a:pt x="3955" y="2867"/>
                  </a:lnTo>
                  <a:lnTo>
                    <a:pt x="3850" y="2721"/>
                  </a:lnTo>
                  <a:lnTo>
                    <a:pt x="3766" y="2637"/>
                  </a:lnTo>
                  <a:lnTo>
                    <a:pt x="3557" y="2428"/>
                  </a:lnTo>
                  <a:lnTo>
                    <a:pt x="3348" y="2240"/>
                  </a:lnTo>
                  <a:lnTo>
                    <a:pt x="3243" y="2219"/>
                  </a:lnTo>
                  <a:lnTo>
                    <a:pt x="3243" y="2135"/>
                  </a:lnTo>
                  <a:lnTo>
                    <a:pt x="3159" y="2093"/>
                  </a:lnTo>
                  <a:lnTo>
                    <a:pt x="3159" y="2030"/>
                  </a:lnTo>
                  <a:lnTo>
                    <a:pt x="3159" y="1926"/>
                  </a:lnTo>
                  <a:lnTo>
                    <a:pt x="3180" y="1884"/>
                  </a:lnTo>
                  <a:lnTo>
                    <a:pt x="3180" y="1779"/>
                  </a:lnTo>
                  <a:lnTo>
                    <a:pt x="3369" y="1779"/>
                  </a:lnTo>
                  <a:lnTo>
                    <a:pt x="3431" y="1800"/>
                  </a:lnTo>
                  <a:lnTo>
                    <a:pt x="3536" y="1779"/>
                  </a:lnTo>
                  <a:lnTo>
                    <a:pt x="3641" y="1800"/>
                  </a:lnTo>
                  <a:lnTo>
                    <a:pt x="3683" y="1779"/>
                  </a:lnTo>
                  <a:lnTo>
                    <a:pt x="3808" y="1800"/>
                  </a:lnTo>
                  <a:lnTo>
                    <a:pt x="3892" y="1821"/>
                  </a:lnTo>
                  <a:lnTo>
                    <a:pt x="3975" y="1842"/>
                  </a:lnTo>
                  <a:lnTo>
                    <a:pt x="4017" y="1800"/>
                  </a:lnTo>
                  <a:lnTo>
                    <a:pt x="3975" y="1779"/>
                  </a:lnTo>
                  <a:lnTo>
                    <a:pt x="3808" y="1633"/>
                  </a:lnTo>
                  <a:lnTo>
                    <a:pt x="3787" y="1528"/>
                  </a:lnTo>
                  <a:lnTo>
                    <a:pt x="3703" y="1486"/>
                  </a:lnTo>
                  <a:lnTo>
                    <a:pt x="3599" y="1319"/>
                  </a:lnTo>
                  <a:lnTo>
                    <a:pt x="3578" y="1214"/>
                  </a:lnTo>
                  <a:lnTo>
                    <a:pt x="3662" y="1152"/>
                  </a:lnTo>
                  <a:lnTo>
                    <a:pt x="3703" y="1005"/>
                  </a:lnTo>
                  <a:lnTo>
                    <a:pt x="3641" y="942"/>
                  </a:lnTo>
                  <a:lnTo>
                    <a:pt x="3662" y="880"/>
                  </a:lnTo>
                  <a:lnTo>
                    <a:pt x="3683" y="838"/>
                  </a:lnTo>
                  <a:lnTo>
                    <a:pt x="3683" y="754"/>
                  </a:lnTo>
                  <a:lnTo>
                    <a:pt x="3599" y="587"/>
                  </a:lnTo>
                  <a:lnTo>
                    <a:pt x="3578" y="482"/>
                  </a:lnTo>
                  <a:lnTo>
                    <a:pt x="3536" y="440"/>
                  </a:lnTo>
                  <a:lnTo>
                    <a:pt x="3494" y="252"/>
                  </a:lnTo>
                  <a:lnTo>
                    <a:pt x="3369" y="147"/>
                  </a:lnTo>
                  <a:lnTo>
                    <a:pt x="307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2" name="Google Shape;3112;p82">
              <a:extLst>
                <a:ext uri="{FF2B5EF4-FFF2-40B4-BE49-F238E27FC236}">
                  <a16:creationId xmlns:a16="http://schemas.microsoft.com/office/drawing/2014/main" id="{A3ECE6EA-CC05-92EE-13CB-D64E80F90A65}"/>
                </a:ext>
              </a:extLst>
            </p:cNvPr>
            <p:cNvSpPr/>
            <p:nvPr/>
          </p:nvSpPr>
          <p:spPr>
            <a:xfrm>
              <a:off x="3805883" y="3130585"/>
              <a:ext cx="39378" cy="40702"/>
            </a:xfrm>
            <a:custGeom>
              <a:avLst/>
              <a:gdLst/>
              <a:ahLst/>
              <a:cxnLst/>
              <a:rect l="l" t="t" r="r" b="b"/>
              <a:pathLst>
                <a:path w="3307" h="3579" extrusionOk="0">
                  <a:moveTo>
                    <a:pt x="1675" y="1"/>
                  </a:moveTo>
                  <a:lnTo>
                    <a:pt x="1633" y="64"/>
                  </a:lnTo>
                  <a:lnTo>
                    <a:pt x="1570" y="22"/>
                  </a:lnTo>
                  <a:lnTo>
                    <a:pt x="1528" y="64"/>
                  </a:lnTo>
                  <a:lnTo>
                    <a:pt x="1487" y="84"/>
                  </a:lnTo>
                  <a:lnTo>
                    <a:pt x="1487" y="754"/>
                  </a:lnTo>
                  <a:lnTo>
                    <a:pt x="712" y="754"/>
                  </a:lnTo>
                  <a:lnTo>
                    <a:pt x="691" y="733"/>
                  </a:lnTo>
                  <a:lnTo>
                    <a:pt x="608" y="754"/>
                  </a:lnTo>
                  <a:lnTo>
                    <a:pt x="524" y="817"/>
                  </a:lnTo>
                  <a:lnTo>
                    <a:pt x="482" y="796"/>
                  </a:lnTo>
                  <a:lnTo>
                    <a:pt x="482" y="921"/>
                  </a:lnTo>
                  <a:lnTo>
                    <a:pt x="336" y="942"/>
                  </a:lnTo>
                  <a:lnTo>
                    <a:pt x="440" y="1131"/>
                  </a:lnTo>
                  <a:lnTo>
                    <a:pt x="629" y="1172"/>
                  </a:lnTo>
                  <a:lnTo>
                    <a:pt x="378" y="1235"/>
                  </a:lnTo>
                  <a:lnTo>
                    <a:pt x="315" y="1152"/>
                  </a:lnTo>
                  <a:lnTo>
                    <a:pt x="294" y="1340"/>
                  </a:lnTo>
                  <a:lnTo>
                    <a:pt x="273" y="1654"/>
                  </a:lnTo>
                  <a:lnTo>
                    <a:pt x="168" y="1737"/>
                  </a:lnTo>
                  <a:lnTo>
                    <a:pt x="22" y="1675"/>
                  </a:lnTo>
                  <a:lnTo>
                    <a:pt x="1" y="1758"/>
                  </a:lnTo>
                  <a:lnTo>
                    <a:pt x="126" y="1988"/>
                  </a:lnTo>
                  <a:lnTo>
                    <a:pt x="210" y="2051"/>
                  </a:lnTo>
                  <a:lnTo>
                    <a:pt x="210" y="2156"/>
                  </a:lnTo>
                  <a:lnTo>
                    <a:pt x="315" y="2281"/>
                  </a:lnTo>
                  <a:lnTo>
                    <a:pt x="315" y="2470"/>
                  </a:lnTo>
                  <a:lnTo>
                    <a:pt x="398" y="2533"/>
                  </a:lnTo>
                  <a:lnTo>
                    <a:pt x="440" y="2679"/>
                  </a:lnTo>
                  <a:lnTo>
                    <a:pt x="608" y="2805"/>
                  </a:lnTo>
                  <a:lnTo>
                    <a:pt x="545" y="2825"/>
                  </a:lnTo>
                  <a:lnTo>
                    <a:pt x="712" y="2993"/>
                  </a:lnTo>
                  <a:lnTo>
                    <a:pt x="963" y="3202"/>
                  </a:lnTo>
                  <a:lnTo>
                    <a:pt x="1026" y="3328"/>
                  </a:lnTo>
                  <a:lnTo>
                    <a:pt x="1235" y="3432"/>
                  </a:lnTo>
                  <a:lnTo>
                    <a:pt x="1256" y="3537"/>
                  </a:lnTo>
                  <a:lnTo>
                    <a:pt x="1361" y="3558"/>
                  </a:lnTo>
                  <a:lnTo>
                    <a:pt x="1382" y="3579"/>
                  </a:lnTo>
                  <a:lnTo>
                    <a:pt x="1466" y="3474"/>
                  </a:lnTo>
                  <a:lnTo>
                    <a:pt x="1466" y="3411"/>
                  </a:lnTo>
                  <a:lnTo>
                    <a:pt x="1528" y="3369"/>
                  </a:lnTo>
                  <a:lnTo>
                    <a:pt x="1633" y="3369"/>
                  </a:lnTo>
                  <a:lnTo>
                    <a:pt x="1675" y="3307"/>
                  </a:lnTo>
                  <a:lnTo>
                    <a:pt x="1696" y="3307"/>
                  </a:lnTo>
                  <a:lnTo>
                    <a:pt x="1884" y="3432"/>
                  </a:lnTo>
                  <a:lnTo>
                    <a:pt x="1884" y="3328"/>
                  </a:lnTo>
                  <a:lnTo>
                    <a:pt x="1863" y="3035"/>
                  </a:lnTo>
                  <a:lnTo>
                    <a:pt x="1779" y="2951"/>
                  </a:lnTo>
                  <a:lnTo>
                    <a:pt x="1696" y="2930"/>
                  </a:lnTo>
                  <a:lnTo>
                    <a:pt x="1633" y="2951"/>
                  </a:lnTo>
                  <a:lnTo>
                    <a:pt x="1549" y="2993"/>
                  </a:lnTo>
                  <a:lnTo>
                    <a:pt x="1549" y="2846"/>
                  </a:lnTo>
                  <a:lnTo>
                    <a:pt x="1528" y="2784"/>
                  </a:lnTo>
                  <a:lnTo>
                    <a:pt x="1570" y="2721"/>
                  </a:lnTo>
                  <a:lnTo>
                    <a:pt x="1675" y="2721"/>
                  </a:lnTo>
                  <a:lnTo>
                    <a:pt x="1800" y="2784"/>
                  </a:lnTo>
                  <a:lnTo>
                    <a:pt x="1863" y="2721"/>
                  </a:lnTo>
                  <a:lnTo>
                    <a:pt x="1884" y="2679"/>
                  </a:lnTo>
                  <a:lnTo>
                    <a:pt x="1968" y="2679"/>
                  </a:lnTo>
                  <a:lnTo>
                    <a:pt x="2177" y="2637"/>
                  </a:lnTo>
                  <a:lnTo>
                    <a:pt x="2198" y="2574"/>
                  </a:lnTo>
                  <a:lnTo>
                    <a:pt x="2177" y="2407"/>
                  </a:lnTo>
                  <a:lnTo>
                    <a:pt x="2219" y="2365"/>
                  </a:lnTo>
                  <a:lnTo>
                    <a:pt x="2365" y="2365"/>
                  </a:lnTo>
                  <a:lnTo>
                    <a:pt x="2428" y="2595"/>
                  </a:lnTo>
                  <a:lnTo>
                    <a:pt x="2512" y="2700"/>
                  </a:lnTo>
                  <a:lnTo>
                    <a:pt x="2637" y="2637"/>
                  </a:lnTo>
                  <a:lnTo>
                    <a:pt x="2721" y="2679"/>
                  </a:lnTo>
                  <a:lnTo>
                    <a:pt x="2805" y="2616"/>
                  </a:lnTo>
                  <a:lnTo>
                    <a:pt x="2909" y="2616"/>
                  </a:lnTo>
                  <a:lnTo>
                    <a:pt x="3035" y="2679"/>
                  </a:lnTo>
                  <a:lnTo>
                    <a:pt x="3056" y="2742"/>
                  </a:lnTo>
                  <a:lnTo>
                    <a:pt x="3119" y="2742"/>
                  </a:lnTo>
                  <a:lnTo>
                    <a:pt x="3119" y="2637"/>
                  </a:lnTo>
                  <a:lnTo>
                    <a:pt x="3098" y="2533"/>
                  </a:lnTo>
                  <a:lnTo>
                    <a:pt x="3244" y="2114"/>
                  </a:lnTo>
                  <a:lnTo>
                    <a:pt x="3307" y="1884"/>
                  </a:lnTo>
                  <a:lnTo>
                    <a:pt x="3307" y="1779"/>
                  </a:lnTo>
                  <a:lnTo>
                    <a:pt x="3244" y="1696"/>
                  </a:lnTo>
                  <a:lnTo>
                    <a:pt x="3223" y="1654"/>
                  </a:lnTo>
                  <a:lnTo>
                    <a:pt x="3139" y="1570"/>
                  </a:lnTo>
                  <a:lnTo>
                    <a:pt x="3119" y="1528"/>
                  </a:lnTo>
                  <a:lnTo>
                    <a:pt x="3035" y="1486"/>
                  </a:lnTo>
                  <a:lnTo>
                    <a:pt x="3014" y="1444"/>
                  </a:lnTo>
                  <a:lnTo>
                    <a:pt x="2993" y="1382"/>
                  </a:lnTo>
                  <a:lnTo>
                    <a:pt x="2993" y="1340"/>
                  </a:lnTo>
                  <a:lnTo>
                    <a:pt x="3035" y="1319"/>
                  </a:lnTo>
                  <a:lnTo>
                    <a:pt x="3056" y="1277"/>
                  </a:lnTo>
                  <a:lnTo>
                    <a:pt x="3119" y="1277"/>
                  </a:lnTo>
                  <a:lnTo>
                    <a:pt x="3098" y="1214"/>
                  </a:lnTo>
                  <a:lnTo>
                    <a:pt x="3056" y="1172"/>
                  </a:lnTo>
                  <a:lnTo>
                    <a:pt x="3056" y="1110"/>
                  </a:lnTo>
                  <a:lnTo>
                    <a:pt x="3202" y="1026"/>
                  </a:lnTo>
                  <a:lnTo>
                    <a:pt x="3307" y="1005"/>
                  </a:lnTo>
                  <a:lnTo>
                    <a:pt x="3307" y="900"/>
                  </a:lnTo>
                  <a:lnTo>
                    <a:pt x="3265" y="838"/>
                  </a:lnTo>
                  <a:lnTo>
                    <a:pt x="3307" y="754"/>
                  </a:lnTo>
                  <a:lnTo>
                    <a:pt x="3307" y="587"/>
                  </a:lnTo>
                  <a:lnTo>
                    <a:pt x="3244" y="545"/>
                  </a:lnTo>
                  <a:lnTo>
                    <a:pt x="3056" y="524"/>
                  </a:lnTo>
                  <a:lnTo>
                    <a:pt x="2930" y="587"/>
                  </a:lnTo>
                  <a:lnTo>
                    <a:pt x="2805" y="628"/>
                  </a:lnTo>
                  <a:lnTo>
                    <a:pt x="2721" y="608"/>
                  </a:lnTo>
                  <a:lnTo>
                    <a:pt x="2616" y="649"/>
                  </a:lnTo>
                  <a:lnTo>
                    <a:pt x="2575" y="608"/>
                  </a:lnTo>
                  <a:lnTo>
                    <a:pt x="2595" y="545"/>
                  </a:lnTo>
                  <a:lnTo>
                    <a:pt x="2575" y="440"/>
                  </a:lnTo>
                  <a:lnTo>
                    <a:pt x="2575" y="315"/>
                  </a:lnTo>
                  <a:lnTo>
                    <a:pt x="2533" y="189"/>
                  </a:lnTo>
                  <a:lnTo>
                    <a:pt x="2575" y="84"/>
                  </a:lnTo>
                  <a:lnTo>
                    <a:pt x="2533" y="22"/>
                  </a:lnTo>
                  <a:lnTo>
                    <a:pt x="2491" y="22"/>
                  </a:lnTo>
                  <a:lnTo>
                    <a:pt x="2470" y="64"/>
                  </a:lnTo>
                  <a:lnTo>
                    <a:pt x="2303" y="22"/>
                  </a:lnTo>
                  <a:lnTo>
                    <a:pt x="2303" y="1"/>
                  </a:lnTo>
                  <a:lnTo>
                    <a:pt x="2219" y="1"/>
                  </a:lnTo>
                  <a:lnTo>
                    <a:pt x="2114" y="22"/>
                  </a:lnTo>
                  <a:lnTo>
                    <a:pt x="2072" y="1"/>
                  </a:lnTo>
                  <a:lnTo>
                    <a:pt x="1884" y="1"/>
                  </a:lnTo>
                  <a:lnTo>
                    <a:pt x="1842" y="22"/>
                  </a:lnTo>
                  <a:lnTo>
                    <a:pt x="167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3" name="Google Shape;3113;p82">
              <a:extLst>
                <a:ext uri="{FF2B5EF4-FFF2-40B4-BE49-F238E27FC236}">
                  <a16:creationId xmlns:a16="http://schemas.microsoft.com/office/drawing/2014/main" id="{F1A2B9DD-BFDF-F4D9-783D-93B4347EDA20}"/>
                </a:ext>
              </a:extLst>
            </p:cNvPr>
            <p:cNvSpPr/>
            <p:nvPr/>
          </p:nvSpPr>
          <p:spPr>
            <a:xfrm>
              <a:off x="3809622" y="3131301"/>
              <a:ext cx="13967" cy="8575"/>
            </a:xfrm>
            <a:custGeom>
              <a:avLst/>
              <a:gdLst/>
              <a:ahLst/>
              <a:cxnLst/>
              <a:rect l="l" t="t" r="r" b="b"/>
              <a:pathLst>
                <a:path w="1173" h="754" extrusionOk="0">
                  <a:moveTo>
                    <a:pt x="398" y="1"/>
                  </a:moveTo>
                  <a:lnTo>
                    <a:pt x="315" y="21"/>
                  </a:lnTo>
                  <a:lnTo>
                    <a:pt x="294" y="42"/>
                  </a:lnTo>
                  <a:lnTo>
                    <a:pt x="336" y="147"/>
                  </a:lnTo>
                  <a:lnTo>
                    <a:pt x="168" y="335"/>
                  </a:lnTo>
                  <a:lnTo>
                    <a:pt x="1" y="628"/>
                  </a:lnTo>
                  <a:lnTo>
                    <a:pt x="168" y="691"/>
                  </a:lnTo>
                  <a:lnTo>
                    <a:pt x="168" y="733"/>
                  </a:lnTo>
                  <a:lnTo>
                    <a:pt x="210" y="754"/>
                  </a:lnTo>
                  <a:lnTo>
                    <a:pt x="294" y="691"/>
                  </a:lnTo>
                  <a:lnTo>
                    <a:pt x="377" y="670"/>
                  </a:lnTo>
                  <a:lnTo>
                    <a:pt x="398" y="691"/>
                  </a:lnTo>
                  <a:lnTo>
                    <a:pt x="1173" y="691"/>
                  </a:lnTo>
                  <a:lnTo>
                    <a:pt x="1173" y="21"/>
                  </a:lnTo>
                  <a:lnTo>
                    <a:pt x="503" y="21"/>
                  </a:lnTo>
                  <a:lnTo>
                    <a:pt x="48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4" name="Google Shape;3114;p82">
              <a:extLst>
                <a:ext uri="{FF2B5EF4-FFF2-40B4-BE49-F238E27FC236}">
                  <a16:creationId xmlns:a16="http://schemas.microsoft.com/office/drawing/2014/main" id="{8913DF68-034A-4A3B-1639-E8C5329D7BF4}"/>
                </a:ext>
              </a:extLst>
            </p:cNvPr>
            <p:cNvSpPr/>
            <p:nvPr/>
          </p:nvSpPr>
          <p:spPr>
            <a:xfrm>
              <a:off x="3822327" y="3120122"/>
              <a:ext cx="52834" cy="59023"/>
            </a:xfrm>
            <a:custGeom>
              <a:avLst/>
              <a:gdLst/>
              <a:ahLst/>
              <a:cxnLst/>
              <a:rect l="l" t="t" r="r" b="b"/>
              <a:pathLst>
                <a:path w="4437" h="5190" extrusionOk="0">
                  <a:moveTo>
                    <a:pt x="3935" y="0"/>
                  </a:moveTo>
                  <a:lnTo>
                    <a:pt x="3872" y="63"/>
                  </a:lnTo>
                  <a:lnTo>
                    <a:pt x="3767" y="42"/>
                  </a:lnTo>
                  <a:lnTo>
                    <a:pt x="3537" y="147"/>
                  </a:lnTo>
                  <a:lnTo>
                    <a:pt x="3495" y="188"/>
                  </a:lnTo>
                  <a:lnTo>
                    <a:pt x="3391" y="209"/>
                  </a:lnTo>
                  <a:lnTo>
                    <a:pt x="3244" y="377"/>
                  </a:lnTo>
                  <a:lnTo>
                    <a:pt x="2972" y="816"/>
                  </a:lnTo>
                  <a:lnTo>
                    <a:pt x="2930" y="900"/>
                  </a:lnTo>
                  <a:lnTo>
                    <a:pt x="2867" y="1004"/>
                  </a:lnTo>
                  <a:lnTo>
                    <a:pt x="2867" y="1025"/>
                  </a:lnTo>
                  <a:lnTo>
                    <a:pt x="2909" y="1130"/>
                  </a:lnTo>
                  <a:lnTo>
                    <a:pt x="2888" y="1193"/>
                  </a:lnTo>
                  <a:lnTo>
                    <a:pt x="2805" y="1193"/>
                  </a:lnTo>
                  <a:lnTo>
                    <a:pt x="2805" y="1151"/>
                  </a:lnTo>
                  <a:lnTo>
                    <a:pt x="2700" y="1151"/>
                  </a:lnTo>
                  <a:lnTo>
                    <a:pt x="2658" y="1130"/>
                  </a:lnTo>
                  <a:lnTo>
                    <a:pt x="2554" y="1130"/>
                  </a:lnTo>
                  <a:lnTo>
                    <a:pt x="2491" y="1151"/>
                  </a:lnTo>
                  <a:lnTo>
                    <a:pt x="2407" y="1088"/>
                  </a:lnTo>
                  <a:lnTo>
                    <a:pt x="2365" y="1088"/>
                  </a:lnTo>
                  <a:lnTo>
                    <a:pt x="2344" y="1109"/>
                  </a:lnTo>
                  <a:lnTo>
                    <a:pt x="2282" y="1130"/>
                  </a:lnTo>
                  <a:lnTo>
                    <a:pt x="2261" y="1088"/>
                  </a:lnTo>
                  <a:lnTo>
                    <a:pt x="2177" y="1046"/>
                  </a:lnTo>
                  <a:lnTo>
                    <a:pt x="2135" y="1088"/>
                  </a:lnTo>
                  <a:lnTo>
                    <a:pt x="2051" y="1004"/>
                  </a:lnTo>
                  <a:lnTo>
                    <a:pt x="2030" y="1004"/>
                  </a:lnTo>
                  <a:lnTo>
                    <a:pt x="1989" y="1025"/>
                  </a:lnTo>
                  <a:lnTo>
                    <a:pt x="1926" y="1004"/>
                  </a:lnTo>
                  <a:lnTo>
                    <a:pt x="1194" y="1004"/>
                  </a:lnTo>
                  <a:lnTo>
                    <a:pt x="1152" y="1109"/>
                  </a:lnTo>
                  <a:lnTo>
                    <a:pt x="1194" y="1235"/>
                  </a:lnTo>
                  <a:lnTo>
                    <a:pt x="1194" y="1360"/>
                  </a:lnTo>
                  <a:lnTo>
                    <a:pt x="1214" y="1465"/>
                  </a:lnTo>
                  <a:lnTo>
                    <a:pt x="1194" y="1528"/>
                  </a:lnTo>
                  <a:lnTo>
                    <a:pt x="1235" y="1569"/>
                  </a:lnTo>
                  <a:lnTo>
                    <a:pt x="1340" y="1528"/>
                  </a:lnTo>
                  <a:lnTo>
                    <a:pt x="1424" y="1548"/>
                  </a:lnTo>
                  <a:lnTo>
                    <a:pt x="1549" y="1507"/>
                  </a:lnTo>
                  <a:lnTo>
                    <a:pt x="1675" y="1444"/>
                  </a:lnTo>
                  <a:lnTo>
                    <a:pt x="1863" y="1465"/>
                  </a:lnTo>
                  <a:lnTo>
                    <a:pt x="1926" y="1507"/>
                  </a:lnTo>
                  <a:lnTo>
                    <a:pt x="1926" y="1674"/>
                  </a:lnTo>
                  <a:lnTo>
                    <a:pt x="1884" y="1758"/>
                  </a:lnTo>
                  <a:lnTo>
                    <a:pt x="1926" y="1820"/>
                  </a:lnTo>
                  <a:lnTo>
                    <a:pt x="1926" y="1925"/>
                  </a:lnTo>
                  <a:lnTo>
                    <a:pt x="1821" y="1946"/>
                  </a:lnTo>
                  <a:lnTo>
                    <a:pt x="1675" y="2030"/>
                  </a:lnTo>
                  <a:lnTo>
                    <a:pt x="1675" y="2092"/>
                  </a:lnTo>
                  <a:lnTo>
                    <a:pt x="1717" y="2134"/>
                  </a:lnTo>
                  <a:lnTo>
                    <a:pt x="1738" y="2197"/>
                  </a:lnTo>
                  <a:lnTo>
                    <a:pt x="1675" y="2197"/>
                  </a:lnTo>
                  <a:lnTo>
                    <a:pt x="1654" y="2239"/>
                  </a:lnTo>
                  <a:lnTo>
                    <a:pt x="1612" y="2260"/>
                  </a:lnTo>
                  <a:lnTo>
                    <a:pt x="1612" y="2302"/>
                  </a:lnTo>
                  <a:lnTo>
                    <a:pt x="1633" y="2364"/>
                  </a:lnTo>
                  <a:lnTo>
                    <a:pt x="1654" y="2406"/>
                  </a:lnTo>
                  <a:lnTo>
                    <a:pt x="1738" y="2448"/>
                  </a:lnTo>
                  <a:lnTo>
                    <a:pt x="1758" y="2490"/>
                  </a:lnTo>
                  <a:lnTo>
                    <a:pt x="1842" y="2574"/>
                  </a:lnTo>
                  <a:lnTo>
                    <a:pt x="1863" y="2616"/>
                  </a:lnTo>
                  <a:lnTo>
                    <a:pt x="1926" y="2699"/>
                  </a:lnTo>
                  <a:lnTo>
                    <a:pt x="1926" y="2804"/>
                  </a:lnTo>
                  <a:lnTo>
                    <a:pt x="1863" y="3034"/>
                  </a:lnTo>
                  <a:lnTo>
                    <a:pt x="1717" y="3453"/>
                  </a:lnTo>
                  <a:lnTo>
                    <a:pt x="1738" y="3557"/>
                  </a:lnTo>
                  <a:lnTo>
                    <a:pt x="1738" y="3662"/>
                  </a:lnTo>
                  <a:lnTo>
                    <a:pt x="1675" y="3662"/>
                  </a:lnTo>
                  <a:lnTo>
                    <a:pt x="1654" y="3599"/>
                  </a:lnTo>
                  <a:lnTo>
                    <a:pt x="1528" y="3536"/>
                  </a:lnTo>
                  <a:lnTo>
                    <a:pt x="1424" y="3536"/>
                  </a:lnTo>
                  <a:lnTo>
                    <a:pt x="1340" y="3599"/>
                  </a:lnTo>
                  <a:lnTo>
                    <a:pt x="1256" y="3557"/>
                  </a:lnTo>
                  <a:lnTo>
                    <a:pt x="1131" y="3620"/>
                  </a:lnTo>
                  <a:lnTo>
                    <a:pt x="1047" y="3515"/>
                  </a:lnTo>
                  <a:lnTo>
                    <a:pt x="984" y="3285"/>
                  </a:lnTo>
                  <a:lnTo>
                    <a:pt x="838" y="3285"/>
                  </a:lnTo>
                  <a:lnTo>
                    <a:pt x="796" y="3327"/>
                  </a:lnTo>
                  <a:lnTo>
                    <a:pt x="817" y="3494"/>
                  </a:lnTo>
                  <a:lnTo>
                    <a:pt x="796" y="3557"/>
                  </a:lnTo>
                  <a:lnTo>
                    <a:pt x="587" y="3599"/>
                  </a:lnTo>
                  <a:lnTo>
                    <a:pt x="503" y="3599"/>
                  </a:lnTo>
                  <a:lnTo>
                    <a:pt x="482" y="3641"/>
                  </a:lnTo>
                  <a:lnTo>
                    <a:pt x="419" y="3704"/>
                  </a:lnTo>
                  <a:lnTo>
                    <a:pt x="294" y="3641"/>
                  </a:lnTo>
                  <a:lnTo>
                    <a:pt x="189" y="3641"/>
                  </a:lnTo>
                  <a:lnTo>
                    <a:pt x="147" y="3704"/>
                  </a:lnTo>
                  <a:lnTo>
                    <a:pt x="168" y="3766"/>
                  </a:lnTo>
                  <a:lnTo>
                    <a:pt x="168" y="3913"/>
                  </a:lnTo>
                  <a:lnTo>
                    <a:pt x="252" y="3871"/>
                  </a:lnTo>
                  <a:lnTo>
                    <a:pt x="315" y="3850"/>
                  </a:lnTo>
                  <a:lnTo>
                    <a:pt x="398" y="3871"/>
                  </a:lnTo>
                  <a:lnTo>
                    <a:pt x="482" y="3955"/>
                  </a:lnTo>
                  <a:lnTo>
                    <a:pt x="503" y="4248"/>
                  </a:lnTo>
                  <a:lnTo>
                    <a:pt x="503" y="4352"/>
                  </a:lnTo>
                  <a:lnTo>
                    <a:pt x="315" y="4227"/>
                  </a:lnTo>
                  <a:lnTo>
                    <a:pt x="294" y="4227"/>
                  </a:lnTo>
                  <a:lnTo>
                    <a:pt x="252" y="4289"/>
                  </a:lnTo>
                  <a:lnTo>
                    <a:pt x="147" y="4289"/>
                  </a:lnTo>
                  <a:lnTo>
                    <a:pt x="85" y="4331"/>
                  </a:lnTo>
                  <a:lnTo>
                    <a:pt x="85" y="4394"/>
                  </a:lnTo>
                  <a:lnTo>
                    <a:pt x="1" y="4499"/>
                  </a:lnTo>
                  <a:lnTo>
                    <a:pt x="106" y="4603"/>
                  </a:lnTo>
                  <a:lnTo>
                    <a:pt x="168" y="4687"/>
                  </a:lnTo>
                  <a:lnTo>
                    <a:pt x="315" y="4792"/>
                  </a:lnTo>
                  <a:lnTo>
                    <a:pt x="315" y="4896"/>
                  </a:lnTo>
                  <a:lnTo>
                    <a:pt x="419" y="5001"/>
                  </a:lnTo>
                  <a:lnTo>
                    <a:pt x="419" y="5126"/>
                  </a:lnTo>
                  <a:lnTo>
                    <a:pt x="482" y="5189"/>
                  </a:lnTo>
                  <a:lnTo>
                    <a:pt x="524" y="5168"/>
                  </a:lnTo>
                  <a:lnTo>
                    <a:pt x="608" y="5022"/>
                  </a:lnTo>
                  <a:lnTo>
                    <a:pt x="629" y="5022"/>
                  </a:lnTo>
                  <a:lnTo>
                    <a:pt x="712" y="4980"/>
                  </a:lnTo>
                  <a:lnTo>
                    <a:pt x="775" y="4875"/>
                  </a:lnTo>
                  <a:lnTo>
                    <a:pt x="838" y="4854"/>
                  </a:lnTo>
                  <a:lnTo>
                    <a:pt x="942" y="4771"/>
                  </a:lnTo>
                  <a:lnTo>
                    <a:pt x="1005" y="4771"/>
                  </a:lnTo>
                  <a:lnTo>
                    <a:pt x="1047" y="4813"/>
                  </a:lnTo>
                  <a:lnTo>
                    <a:pt x="1110" y="4896"/>
                  </a:lnTo>
                  <a:lnTo>
                    <a:pt x="1110" y="5001"/>
                  </a:lnTo>
                  <a:lnTo>
                    <a:pt x="1131" y="4980"/>
                  </a:lnTo>
                  <a:lnTo>
                    <a:pt x="1194" y="5001"/>
                  </a:lnTo>
                  <a:lnTo>
                    <a:pt x="1298" y="4959"/>
                  </a:lnTo>
                  <a:lnTo>
                    <a:pt x="1319" y="5001"/>
                  </a:lnTo>
                  <a:lnTo>
                    <a:pt x="1319" y="5064"/>
                  </a:lnTo>
                  <a:lnTo>
                    <a:pt x="1424" y="5064"/>
                  </a:lnTo>
                  <a:lnTo>
                    <a:pt x="1507" y="4980"/>
                  </a:lnTo>
                  <a:lnTo>
                    <a:pt x="1507" y="4875"/>
                  </a:lnTo>
                  <a:lnTo>
                    <a:pt x="1570" y="4854"/>
                  </a:lnTo>
                  <a:lnTo>
                    <a:pt x="1654" y="4875"/>
                  </a:lnTo>
                  <a:lnTo>
                    <a:pt x="1758" y="4771"/>
                  </a:lnTo>
                  <a:lnTo>
                    <a:pt x="1947" y="4708"/>
                  </a:lnTo>
                  <a:lnTo>
                    <a:pt x="1947" y="4771"/>
                  </a:lnTo>
                  <a:lnTo>
                    <a:pt x="1863" y="4896"/>
                  </a:lnTo>
                  <a:lnTo>
                    <a:pt x="1884" y="4917"/>
                  </a:lnTo>
                  <a:lnTo>
                    <a:pt x="1947" y="5022"/>
                  </a:lnTo>
                  <a:lnTo>
                    <a:pt x="2072" y="5105"/>
                  </a:lnTo>
                  <a:lnTo>
                    <a:pt x="2198" y="5022"/>
                  </a:lnTo>
                  <a:lnTo>
                    <a:pt x="2282" y="4917"/>
                  </a:lnTo>
                  <a:lnTo>
                    <a:pt x="2512" y="4687"/>
                  </a:lnTo>
                  <a:lnTo>
                    <a:pt x="2574" y="4603"/>
                  </a:lnTo>
                  <a:lnTo>
                    <a:pt x="2658" y="4541"/>
                  </a:lnTo>
                  <a:lnTo>
                    <a:pt x="2763" y="4499"/>
                  </a:lnTo>
                  <a:lnTo>
                    <a:pt x="2867" y="4352"/>
                  </a:lnTo>
                  <a:lnTo>
                    <a:pt x="2867" y="4248"/>
                  </a:lnTo>
                  <a:lnTo>
                    <a:pt x="2888" y="4080"/>
                  </a:lnTo>
                  <a:lnTo>
                    <a:pt x="2909" y="3766"/>
                  </a:lnTo>
                  <a:lnTo>
                    <a:pt x="2888" y="3745"/>
                  </a:lnTo>
                  <a:lnTo>
                    <a:pt x="2867" y="3557"/>
                  </a:lnTo>
                  <a:lnTo>
                    <a:pt x="2909" y="3453"/>
                  </a:lnTo>
                  <a:lnTo>
                    <a:pt x="3098" y="3285"/>
                  </a:lnTo>
                  <a:lnTo>
                    <a:pt x="3098" y="3139"/>
                  </a:lnTo>
                  <a:lnTo>
                    <a:pt x="3202" y="3013"/>
                  </a:lnTo>
                  <a:lnTo>
                    <a:pt x="3328" y="2908"/>
                  </a:lnTo>
                  <a:lnTo>
                    <a:pt x="3411" y="2929"/>
                  </a:lnTo>
                  <a:lnTo>
                    <a:pt x="3516" y="2867"/>
                  </a:lnTo>
                  <a:lnTo>
                    <a:pt x="3621" y="2825"/>
                  </a:lnTo>
                  <a:lnTo>
                    <a:pt x="3809" y="2511"/>
                  </a:lnTo>
                  <a:lnTo>
                    <a:pt x="3809" y="2344"/>
                  </a:lnTo>
                  <a:lnTo>
                    <a:pt x="3851" y="2155"/>
                  </a:lnTo>
                  <a:lnTo>
                    <a:pt x="3935" y="2092"/>
                  </a:lnTo>
                  <a:lnTo>
                    <a:pt x="3955" y="1946"/>
                  </a:lnTo>
                  <a:lnTo>
                    <a:pt x="3935" y="1925"/>
                  </a:lnTo>
                  <a:lnTo>
                    <a:pt x="3955" y="1737"/>
                  </a:lnTo>
                  <a:lnTo>
                    <a:pt x="3955" y="1653"/>
                  </a:lnTo>
                  <a:lnTo>
                    <a:pt x="3955" y="1507"/>
                  </a:lnTo>
                  <a:lnTo>
                    <a:pt x="4060" y="1402"/>
                  </a:lnTo>
                  <a:lnTo>
                    <a:pt x="4060" y="1256"/>
                  </a:lnTo>
                  <a:lnTo>
                    <a:pt x="4081" y="1130"/>
                  </a:lnTo>
                  <a:lnTo>
                    <a:pt x="4039" y="921"/>
                  </a:lnTo>
                  <a:lnTo>
                    <a:pt x="4290" y="607"/>
                  </a:lnTo>
                  <a:lnTo>
                    <a:pt x="4332" y="502"/>
                  </a:lnTo>
                  <a:lnTo>
                    <a:pt x="4437" y="460"/>
                  </a:lnTo>
                  <a:lnTo>
                    <a:pt x="4437" y="209"/>
                  </a:lnTo>
                  <a:lnTo>
                    <a:pt x="4374" y="105"/>
                  </a:lnTo>
                  <a:lnTo>
                    <a:pt x="4374" y="63"/>
                  </a:lnTo>
                  <a:lnTo>
                    <a:pt x="4290" y="84"/>
                  </a:lnTo>
                  <a:lnTo>
                    <a:pt x="4248" y="105"/>
                  </a:lnTo>
                  <a:lnTo>
                    <a:pt x="4144" y="63"/>
                  </a:lnTo>
                  <a:lnTo>
                    <a:pt x="412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5" name="Google Shape;3115;p82">
              <a:extLst>
                <a:ext uri="{FF2B5EF4-FFF2-40B4-BE49-F238E27FC236}">
                  <a16:creationId xmlns:a16="http://schemas.microsoft.com/office/drawing/2014/main" id="{085557DA-FC5D-482C-E631-911BB81F0453}"/>
                </a:ext>
              </a:extLst>
            </p:cNvPr>
            <p:cNvSpPr/>
            <p:nvPr/>
          </p:nvSpPr>
          <p:spPr>
            <a:xfrm>
              <a:off x="3828067" y="3174369"/>
              <a:ext cx="7478" cy="9769"/>
            </a:xfrm>
            <a:custGeom>
              <a:avLst/>
              <a:gdLst/>
              <a:ahLst/>
              <a:cxnLst/>
              <a:rect l="l" t="t" r="r" b="b"/>
              <a:pathLst>
                <a:path w="628" h="859" extrusionOk="0">
                  <a:moveTo>
                    <a:pt x="460" y="1"/>
                  </a:moveTo>
                  <a:lnTo>
                    <a:pt x="356" y="84"/>
                  </a:lnTo>
                  <a:lnTo>
                    <a:pt x="293" y="105"/>
                  </a:lnTo>
                  <a:lnTo>
                    <a:pt x="230" y="210"/>
                  </a:lnTo>
                  <a:lnTo>
                    <a:pt x="147" y="252"/>
                  </a:lnTo>
                  <a:lnTo>
                    <a:pt x="126" y="252"/>
                  </a:lnTo>
                  <a:lnTo>
                    <a:pt x="42" y="398"/>
                  </a:lnTo>
                  <a:lnTo>
                    <a:pt x="0" y="419"/>
                  </a:lnTo>
                  <a:lnTo>
                    <a:pt x="84" y="503"/>
                  </a:lnTo>
                  <a:lnTo>
                    <a:pt x="105" y="670"/>
                  </a:lnTo>
                  <a:lnTo>
                    <a:pt x="42" y="775"/>
                  </a:lnTo>
                  <a:lnTo>
                    <a:pt x="84" y="859"/>
                  </a:lnTo>
                  <a:lnTo>
                    <a:pt x="188" y="775"/>
                  </a:lnTo>
                  <a:lnTo>
                    <a:pt x="293" y="775"/>
                  </a:lnTo>
                  <a:lnTo>
                    <a:pt x="356" y="712"/>
                  </a:lnTo>
                  <a:lnTo>
                    <a:pt x="335" y="503"/>
                  </a:lnTo>
                  <a:lnTo>
                    <a:pt x="398" y="440"/>
                  </a:lnTo>
                  <a:lnTo>
                    <a:pt x="523" y="335"/>
                  </a:lnTo>
                  <a:lnTo>
                    <a:pt x="628" y="231"/>
                  </a:lnTo>
                  <a:lnTo>
                    <a:pt x="628" y="126"/>
                  </a:lnTo>
                  <a:lnTo>
                    <a:pt x="565" y="43"/>
                  </a:lnTo>
                  <a:lnTo>
                    <a:pt x="52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6" name="Google Shape;3116;p82">
              <a:extLst>
                <a:ext uri="{FF2B5EF4-FFF2-40B4-BE49-F238E27FC236}">
                  <a16:creationId xmlns:a16="http://schemas.microsoft.com/office/drawing/2014/main" id="{F792362E-8B37-3519-2F4B-2EB72E2BAB76}"/>
                </a:ext>
              </a:extLst>
            </p:cNvPr>
            <p:cNvSpPr/>
            <p:nvPr/>
          </p:nvSpPr>
          <p:spPr>
            <a:xfrm>
              <a:off x="3947654" y="3151533"/>
              <a:ext cx="76994" cy="74956"/>
            </a:xfrm>
            <a:custGeom>
              <a:avLst/>
              <a:gdLst/>
              <a:ahLst/>
              <a:cxnLst/>
              <a:rect l="l" t="t" r="r" b="b"/>
              <a:pathLst>
                <a:path w="6466" h="6591" extrusionOk="0">
                  <a:moveTo>
                    <a:pt x="2553" y="0"/>
                  </a:moveTo>
                  <a:lnTo>
                    <a:pt x="1779" y="42"/>
                  </a:lnTo>
                  <a:lnTo>
                    <a:pt x="858" y="42"/>
                  </a:lnTo>
                  <a:lnTo>
                    <a:pt x="816" y="105"/>
                  </a:lnTo>
                  <a:lnTo>
                    <a:pt x="754" y="105"/>
                  </a:lnTo>
                  <a:lnTo>
                    <a:pt x="712" y="146"/>
                  </a:lnTo>
                  <a:lnTo>
                    <a:pt x="775" y="230"/>
                  </a:lnTo>
                  <a:lnTo>
                    <a:pt x="858" y="314"/>
                  </a:lnTo>
                  <a:lnTo>
                    <a:pt x="858" y="356"/>
                  </a:lnTo>
                  <a:lnTo>
                    <a:pt x="921" y="439"/>
                  </a:lnTo>
                  <a:lnTo>
                    <a:pt x="963" y="628"/>
                  </a:lnTo>
                  <a:lnTo>
                    <a:pt x="984" y="732"/>
                  </a:lnTo>
                  <a:lnTo>
                    <a:pt x="942" y="795"/>
                  </a:lnTo>
                  <a:lnTo>
                    <a:pt x="942" y="879"/>
                  </a:lnTo>
                  <a:lnTo>
                    <a:pt x="879" y="942"/>
                  </a:lnTo>
                  <a:lnTo>
                    <a:pt x="816" y="963"/>
                  </a:lnTo>
                  <a:lnTo>
                    <a:pt x="754" y="963"/>
                  </a:lnTo>
                  <a:lnTo>
                    <a:pt x="733" y="942"/>
                  </a:lnTo>
                  <a:lnTo>
                    <a:pt x="733" y="983"/>
                  </a:lnTo>
                  <a:lnTo>
                    <a:pt x="754" y="1046"/>
                  </a:lnTo>
                  <a:lnTo>
                    <a:pt x="754" y="1109"/>
                  </a:lnTo>
                  <a:lnTo>
                    <a:pt x="858" y="1151"/>
                  </a:lnTo>
                  <a:lnTo>
                    <a:pt x="858" y="1214"/>
                  </a:lnTo>
                  <a:lnTo>
                    <a:pt x="942" y="1214"/>
                  </a:lnTo>
                  <a:lnTo>
                    <a:pt x="963" y="1402"/>
                  </a:lnTo>
                  <a:lnTo>
                    <a:pt x="963" y="1486"/>
                  </a:lnTo>
                  <a:lnTo>
                    <a:pt x="858" y="1590"/>
                  </a:lnTo>
                  <a:lnTo>
                    <a:pt x="775" y="1674"/>
                  </a:lnTo>
                  <a:lnTo>
                    <a:pt x="733" y="1716"/>
                  </a:lnTo>
                  <a:lnTo>
                    <a:pt x="565" y="1883"/>
                  </a:lnTo>
                  <a:lnTo>
                    <a:pt x="461" y="2030"/>
                  </a:lnTo>
                  <a:lnTo>
                    <a:pt x="293" y="2092"/>
                  </a:lnTo>
                  <a:lnTo>
                    <a:pt x="0" y="2092"/>
                  </a:lnTo>
                  <a:lnTo>
                    <a:pt x="84" y="2553"/>
                  </a:lnTo>
                  <a:lnTo>
                    <a:pt x="210" y="3243"/>
                  </a:lnTo>
                  <a:lnTo>
                    <a:pt x="628" y="3808"/>
                  </a:lnTo>
                  <a:lnTo>
                    <a:pt x="754" y="4248"/>
                  </a:lnTo>
                  <a:lnTo>
                    <a:pt x="942" y="4352"/>
                  </a:lnTo>
                  <a:lnTo>
                    <a:pt x="1026" y="4352"/>
                  </a:lnTo>
                  <a:lnTo>
                    <a:pt x="1130" y="4394"/>
                  </a:lnTo>
                  <a:lnTo>
                    <a:pt x="1172" y="4394"/>
                  </a:lnTo>
                  <a:lnTo>
                    <a:pt x="1256" y="4436"/>
                  </a:lnTo>
                  <a:lnTo>
                    <a:pt x="1256" y="4499"/>
                  </a:lnTo>
                  <a:lnTo>
                    <a:pt x="1340" y="4561"/>
                  </a:lnTo>
                  <a:lnTo>
                    <a:pt x="1444" y="4561"/>
                  </a:lnTo>
                  <a:lnTo>
                    <a:pt x="1695" y="4645"/>
                  </a:lnTo>
                  <a:lnTo>
                    <a:pt x="1779" y="4645"/>
                  </a:lnTo>
                  <a:lnTo>
                    <a:pt x="1821" y="4708"/>
                  </a:lnTo>
                  <a:lnTo>
                    <a:pt x="1884" y="4729"/>
                  </a:lnTo>
                  <a:lnTo>
                    <a:pt x="1925" y="4812"/>
                  </a:lnTo>
                  <a:lnTo>
                    <a:pt x="2030" y="4917"/>
                  </a:lnTo>
                  <a:lnTo>
                    <a:pt x="2093" y="4917"/>
                  </a:lnTo>
                  <a:lnTo>
                    <a:pt x="2093" y="4938"/>
                  </a:lnTo>
                  <a:lnTo>
                    <a:pt x="2114" y="4917"/>
                  </a:lnTo>
                  <a:lnTo>
                    <a:pt x="2177" y="4917"/>
                  </a:lnTo>
                  <a:lnTo>
                    <a:pt x="2197" y="4980"/>
                  </a:lnTo>
                  <a:lnTo>
                    <a:pt x="2281" y="4980"/>
                  </a:lnTo>
                  <a:lnTo>
                    <a:pt x="2302" y="5022"/>
                  </a:lnTo>
                  <a:lnTo>
                    <a:pt x="2323" y="4980"/>
                  </a:lnTo>
                  <a:lnTo>
                    <a:pt x="2407" y="5022"/>
                  </a:lnTo>
                  <a:lnTo>
                    <a:pt x="2428" y="5043"/>
                  </a:lnTo>
                  <a:lnTo>
                    <a:pt x="2490" y="5043"/>
                  </a:lnTo>
                  <a:lnTo>
                    <a:pt x="2511" y="5084"/>
                  </a:lnTo>
                  <a:lnTo>
                    <a:pt x="2553" y="5126"/>
                  </a:lnTo>
                  <a:lnTo>
                    <a:pt x="2637" y="5189"/>
                  </a:lnTo>
                  <a:lnTo>
                    <a:pt x="2825" y="5398"/>
                  </a:lnTo>
                  <a:lnTo>
                    <a:pt x="2846" y="5608"/>
                  </a:lnTo>
                  <a:lnTo>
                    <a:pt x="2846" y="6591"/>
                  </a:lnTo>
                  <a:lnTo>
                    <a:pt x="2951" y="6193"/>
                  </a:lnTo>
                  <a:lnTo>
                    <a:pt x="3495" y="6173"/>
                  </a:lnTo>
                  <a:lnTo>
                    <a:pt x="3599" y="6131"/>
                  </a:lnTo>
                  <a:lnTo>
                    <a:pt x="3641" y="6110"/>
                  </a:lnTo>
                  <a:lnTo>
                    <a:pt x="3704" y="6089"/>
                  </a:lnTo>
                  <a:lnTo>
                    <a:pt x="3704" y="6131"/>
                  </a:lnTo>
                  <a:lnTo>
                    <a:pt x="3788" y="6173"/>
                  </a:lnTo>
                  <a:lnTo>
                    <a:pt x="3871" y="6214"/>
                  </a:lnTo>
                  <a:lnTo>
                    <a:pt x="3955" y="6214"/>
                  </a:lnTo>
                  <a:lnTo>
                    <a:pt x="3997" y="6298"/>
                  </a:lnTo>
                  <a:lnTo>
                    <a:pt x="3976" y="6319"/>
                  </a:lnTo>
                  <a:lnTo>
                    <a:pt x="4164" y="6298"/>
                  </a:lnTo>
                  <a:lnTo>
                    <a:pt x="4269" y="6193"/>
                  </a:lnTo>
                  <a:lnTo>
                    <a:pt x="4332" y="6193"/>
                  </a:lnTo>
                  <a:lnTo>
                    <a:pt x="4394" y="6131"/>
                  </a:lnTo>
                  <a:lnTo>
                    <a:pt x="4436" y="6173"/>
                  </a:lnTo>
                  <a:lnTo>
                    <a:pt x="4436" y="6214"/>
                  </a:lnTo>
                  <a:lnTo>
                    <a:pt x="4520" y="6214"/>
                  </a:lnTo>
                  <a:lnTo>
                    <a:pt x="4604" y="6277"/>
                  </a:lnTo>
                  <a:lnTo>
                    <a:pt x="4729" y="6214"/>
                  </a:lnTo>
                  <a:lnTo>
                    <a:pt x="4897" y="6193"/>
                  </a:lnTo>
                  <a:lnTo>
                    <a:pt x="4918" y="6110"/>
                  </a:lnTo>
                  <a:lnTo>
                    <a:pt x="4897" y="6068"/>
                  </a:lnTo>
                  <a:lnTo>
                    <a:pt x="4938" y="6005"/>
                  </a:lnTo>
                  <a:lnTo>
                    <a:pt x="5043" y="6026"/>
                  </a:lnTo>
                  <a:lnTo>
                    <a:pt x="5127" y="6026"/>
                  </a:lnTo>
                  <a:lnTo>
                    <a:pt x="5210" y="6089"/>
                  </a:lnTo>
                  <a:lnTo>
                    <a:pt x="5315" y="6068"/>
                  </a:lnTo>
                  <a:lnTo>
                    <a:pt x="5357" y="6026"/>
                  </a:lnTo>
                  <a:lnTo>
                    <a:pt x="5566" y="5963"/>
                  </a:lnTo>
                  <a:lnTo>
                    <a:pt x="5650" y="5984"/>
                  </a:lnTo>
                  <a:lnTo>
                    <a:pt x="5754" y="5963"/>
                  </a:lnTo>
                  <a:lnTo>
                    <a:pt x="5775" y="5900"/>
                  </a:lnTo>
                  <a:lnTo>
                    <a:pt x="5901" y="5900"/>
                  </a:lnTo>
                  <a:lnTo>
                    <a:pt x="5985" y="5817"/>
                  </a:lnTo>
                  <a:lnTo>
                    <a:pt x="6110" y="5796"/>
                  </a:lnTo>
                  <a:lnTo>
                    <a:pt x="6194" y="5712"/>
                  </a:lnTo>
                  <a:lnTo>
                    <a:pt x="6278" y="5649"/>
                  </a:lnTo>
                  <a:lnTo>
                    <a:pt x="6382" y="5670"/>
                  </a:lnTo>
                  <a:lnTo>
                    <a:pt x="6424" y="5608"/>
                  </a:lnTo>
                  <a:lnTo>
                    <a:pt x="6466" y="5587"/>
                  </a:lnTo>
                  <a:lnTo>
                    <a:pt x="6424" y="5587"/>
                  </a:lnTo>
                  <a:lnTo>
                    <a:pt x="6424" y="5545"/>
                  </a:lnTo>
                  <a:lnTo>
                    <a:pt x="6298" y="5440"/>
                  </a:lnTo>
                  <a:lnTo>
                    <a:pt x="6173" y="5398"/>
                  </a:lnTo>
                  <a:lnTo>
                    <a:pt x="5964" y="5189"/>
                  </a:lnTo>
                  <a:lnTo>
                    <a:pt x="5985" y="5126"/>
                  </a:lnTo>
                  <a:lnTo>
                    <a:pt x="5901" y="4938"/>
                  </a:lnTo>
                  <a:lnTo>
                    <a:pt x="5859" y="4875"/>
                  </a:lnTo>
                  <a:lnTo>
                    <a:pt x="5901" y="4771"/>
                  </a:lnTo>
                  <a:lnTo>
                    <a:pt x="5859" y="4729"/>
                  </a:lnTo>
                  <a:lnTo>
                    <a:pt x="5838" y="4624"/>
                  </a:lnTo>
                  <a:lnTo>
                    <a:pt x="5796" y="4540"/>
                  </a:lnTo>
                  <a:lnTo>
                    <a:pt x="5838" y="4540"/>
                  </a:lnTo>
                  <a:lnTo>
                    <a:pt x="5775" y="4394"/>
                  </a:lnTo>
                  <a:lnTo>
                    <a:pt x="5754" y="4248"/>
                  </a:lnTo>
                  <a:lnTo>
                    <a:pt x="5838" y="4206"/>
                  </a:lnTo>
                  <a:lnTo>
                    <a:pt x="5838" y="4038"/>
                  </a:lnTo>
                  <a:lnTo>
                    <a:pt x="5754" y="3976"/>
                  </a:lnTo>
                  <a:lnTo>
                    <a:pt x="5754" y="3766"/>
                  </a:lnTo>
                  <a:lnTo>
                    <a:pt x="5775" y="3620"/>
                  </a:lnTo>
                  <a:lnTo>
                    <a:pt x="5859" y="3578"/>
                  </a:lnTo>
                  <a:lnTo>
                    <a:pt x="5880" y="3599"/>
                  </a:lnTo>
                  <a:lnTo>
                    <a:pt x="5943" y="3515"/>
                  </a:lnTo>
                  <a:lnTo>
                    <a:pt x="5859" y="3306"/>
                  </a:lnTo>
                  <a:lnTo>
                    <a:pt x="5775" y="3306"/>
                  </a:lnTo>
                  <a:lnTo>
                    <a:pt x="5650" y="3180"/>
                  </a:lnTo>
                  <a:lnTo>
                    <a:pt x="5482" y="3055"/>
                  </a:lnTo>
                  <a:lnTo>
                    <a:pt x="5482" y="2929"/>
                  </a:lnTo>
                  <a:lnTo>
                    <a:pt x="5566" y="2657"/>
                  </a:lnTo>
                  <a:lnTo>
                    <a:pt x="5692" y="2302"/>
                  </a:lnTo>
                  <a:lnTo>
                    <a:pt x="5754" y="2239"/>
                  </a:lnTo>
                  <a:lnTo>
                    <a:pt x="5734" y="2134"/>
                  </a:lnTo>
                  <a:lnTo>
                    <a:pt x="5692" y="2113"/>
                  </a:lnTo>
                  <a:lnTo>
                    <a:pt x="5734" y="2113"/>
                  </a:lnTo>
                  <a:lnTo>
                    <a:pt x="5022" y="1611"/>
                  </a:lnTo>
                  <a:lnTo>
                    <a:pt x="4959" y="1527"/>
                  </a:lnTo>
                  <a:lnTo>
                    <a:pt x="4938" y="1486"/>
                  </a:lnTo>
                  <a:lnTo>
                    <a:pt x="4959" y="1402"/>
                  </a:lnTo>
                  <a:lnTo>
                    <a:pt x="4834" y="1214"/>
                  </a:lnTo>
                  <a:lnTo>
                    <a:pt x="274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7" name="Google Shape;3117;p82">
              <a:extLst>
                <a:ext uri="{FF2B5EF4-FFF2-40B4-BE49-F238E27FC236}">
                  <a16:creationId xmlns:a16="http://schemas.microsoft.com/office/drawing/2014/main" id="{EA85BFD9-358B-143F-D943-707192B9E58D}"/>
                </a:ext>
              </a:extLst>
            </p:cNvPr>
            <p:cNvSpPr/>
            <p:nvPr/>
          </p:nvSpPr>
          <p:spPr>
            <a:xfrm>
              <a:off x="3945415" y="3152954"/>
              <a:ext cx="13956" cy="10963"/>
            </a:xfrm>
            <a:custGeom>
              <a:avLst/>
              <a:gdLst/>
              <a:ahLst/>
              <a:cxnLst/>
              <a:rect l="l" t="t" r="r" b="b"/>
              <a:pathLst>
                <a:path w="1172" h="964" extrusionOk="0">
                  <a:moveTo>
                    <a:pt x="795" y="1"/>
                  </a:moveTo>
                  <a:lnTo>
                    <a:pt x="795" y="84"/>
                  </a:lnTo>
                  <a:lnTo>
                    <a:pt x="732" y="126"/>
                  </a:lnTo>
                  <a:lnTo>
                    <a:pt x="649" y="126"/>
                  </a:lnTo>
                  <a:lnTo>
                    <a:pt x="607" y="84"/>
                  </a:lnTo>
                  <a:lnTo>
                    <a:pt x="544" y="42"/>
                  </a:lnTo>
                  <a:lnTo>
                    <a:pt x="440" y="126"/>
                  </a:lnTo>
                  <a:lnTo>
                    <a:pt x="377" y="147"/>
                  </a:lnTo>
                  <a:lnTo>
                    <a:pt x="335" y="126"/>
                  </a:lnTo>
                  <a:lnTo>
                    <a:pt x="209" y="231"/>
                  </a:lnTo>
                  <a:lnTo>
                    <a:pt x="105" y="356"/>
                  </a:lnTo>
                  <a:lnTo>
                    <a:pt x="0" y="733"/>
                  </a:lnTo>
                  <a:lnTo>
                    <a:pt x="0" y="817"/>
                  </a:lnTo>
                  <a:lnTo>
                    <a:pt x="209" y="817"/>
                  </a:lnTo>
                  <a:lnTo>
                    <a:pt x="272" y="921"/>
                  </a:lnTo>
                  <a:lnTo>
                    <a:pt x="335" y="963"/>
                  </a:lnTo>
                  <a:lnTo>
                    <a:pt x="398" y="921"/>
                  </a:lnTo>
                  <a:lnTo>
                    <a:pt x="419" y="921"/>
                  </a:lnTo>
                  <a:lnTo>
                    <a:pt x="481" y="963"/>
                  </a:lnTo>
                  <a:lnTo>
                    <a:pt x="607" y="921"/>
                  </a:lnTo>
                  <a:lnTo>
                    <a:pt x="607" y="858"/>
                  </a:lnTo>
                  <a:lnTo>
                    <a:pt x="691" y="670"/>
                  </a:lnTo>
                  <a:lnTo>
                    <a:pt x="649" y="566"/>
                  </a:lnTo>
                  <a:lnTo>
                    <a:pt x="712" y="566"/>
                  </a:lnTo>
                  <a:lnTo>
                    <a:pt x="753" y="628"/>
                  </a:lnTo>
                  <a:lnTo>
                    <a:pt x="816" y="628"/>
                  </a:lnTo>
                  <a:lnTo>
                    <a:pt x="858" y="733"/>
                  </a:lnTo>
                  <a:lnTo>
                    <a:pt x="921" y="754"/>
                  </a:lnTo>
                  <a:lnTo>
                    <a:pt x="921" y="817"/>
                  </a:lnTo>
                  <a:lnTo>
                    <a:pt x="942" y="838"/>
                  </a:lnTo>
                  <a:lnTo>
                    <a:pt x="1004" y="838"/>
                  </a:lnTo>
                  <a:lnTo>
                    <a:pt x="1067" y="817"/>
                  </a:lnTo>
                  <a:lnTo>
                    <a:pt x="1130" y="754"/>
                  </a:lnTo>
                  <a:lnTo>
                    <a:pt x="1130" y="670"/>
                  </a:lnTo>
                  <a:lnTo>
                    <a:pt x="1172" y="607"/>
                  </a:lnTo>
                  <a:lnTo>
                    <a:pt x="1151" y="503"/>
                  </a:lnTo>
                  <a:lnTo>
                    <a:pt x="1109" y="314"/>
                  </a:lnTo>
                  <a:lnTo>
                    <a:pt x="1046" y="231"/>
                  </a:lnTo>
                  <a:lnTo>
                    <a:pt x="1046" y="189"/>
                  </a:lnTo>
                  <a:lnTo>
                    <a:pt x="963" y="105"/>
                  </a:lnTo>
                  <a:lnTo>
                    <a:pt x="900" y="21"/>
                  </a:lnTo>
                  <a:lnTo>
                    <a:pt x="90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8" name="Google Shape;3118;p82">
              <a:extLst>
                <a:ext uri="{FF2B5EF4-FFF2-40B4-BE49-F238E27FC236}">
                  <a16:creationId xmlns:a16="http://schemas.microsoft.com/office/drawing/2014/main" id="{ABF92721-B89E-8615-7037-0690CA528682}"/>
                </a:ext>
              </a:extLst>
            </p:cNvPr>
            <p:cNvSpPr/>
            <p:nvPr/>
          </p:nvSpPr>
          <p:spPr>
            <a:xfrm>
              <a:off x="3945415" y="3159380"/>
              <a:ext cx="13706" cy="15956"/>
            </a:xfrm>
            <a:custGeom>
              <a:avLst/>
              <a:gdLst/>
              <a:ahLst/>
              <a:cxnLst/>
              <a:rect l="l" t="t" r="r" b="b"/>
              <a:pathLst>
                <a:path w="1151" h="1403" extrusionOk="0">
                  <a:moveTo>
                    <a:pt x="649" y="1"/>
                  </a:moveTo>
                  <a:lnTo>
                    <a:pt x="691" y="105"/>
                  </a:lnTo>
                  <a:lnTo>
                    <a:pt x="607" y="293"/>
                  </a:lnTo>
                  <a:lnTo>
                    <a:pt x="607" y="356"/>
                  </a:lnTo>
                  <a:lnTo>
                    <a:pt x="481" y="398"/>
                  </a:lnTo>
                  <a:lnTo>
                    <a:pt x="419" y="356"/>
                  </a:lnTo>
                  <a:lnTo>
                    <a:pt x="398" y="356"/>
                  </a:lnTo>
                  <a:lnTo>
                    <a:pt x="335" y="398"/>
                  </a:lnTo>
                  <a:lnTo>
                    <a:pt x="272" y="356"/>
                  </a:lnTo>
                  <a:lnTo>
                    <a:pt x="209" y="252"/>
                  </a:lnTo>
                  <a:lnTo>
                    <a:pt x="0" y="252"/>
                  </a:lnTo>
                  <a:lnTo>
                    <a:pt x="0" y="314"/>
                  </a:lnTo>
                  <a:lnTo>
                    <a:pt x="63" y="419"/>
                  </a:lnTo>
                  <a:lnTo>
                    <a:pt x="84" y="565"/>
                  </a:lnTo>
                  <a:lnTo>
                    <a:pt x="84" y="712"/>
                  </a:lnTo>
                  <a:lnTo>
                    <a:pt x="188" y="1402"/>
                  </a:lnTo>
                  <a:lnTo>
                    <a:pt x="481" y="1402"/>
                  </a:lnTo>
                  <a:lnTo>
                    <a:pt x="649" y="1340"/>
                  </a:lnTo>
                  <a:lnTo>
                    <a:pt x="753" y="1193"/>
                  </a:lnTo>
                  <a:lnTo>
                    <a:pt x="921" y="1026"/>
                  </a:lnTo>
                  <a:lnTo>
                    <a:pt x="963" y="984"/>
                  </a:lnTo>
                  <a:lnTo>
                    <a:pt x="1046" y="900"/>
                  </a:lnTo>
                  <a:lnTo>
                    <a:pt x="1151" y="796"/>
                  </a:lnTo>
                  <a:lnTo>
                    <a:pt x="1151" y="712"/>
                  </a:lnTo>
                  <a:lnTo>
                    <a:pt x="1130" y="524"/>
                  </a:lnTo>
                  <a:lnTo>
                    <a:pt x="1046" y="524"/>
                  </a:lnTo>
                  <a:lnTo>
                    <a:pt x="1046" y="461"/>
                  </a:lnTo>
                  <a:lnTo>
                    <a:pt x="942" y="419"/>
                  </a:lnTo>
                  <a:lnTo>
                    <a:pt x="942" y="356"/>
                  </a:lnTo>
                  <a:lnTo>
                    <a:pt x="921" y="293"/>
                  </a:lnTo>
                  <a:lnTo>
                    <a:pt x="921" y="252"/>
                  </a:lnTo>
                  <a:lnTo>
                    <a:pt x="921" y="189"/>
                  </a:lnTo>
                  <a:lnTo>
                    <a:pt x="858" y="168"/>
                  </a:lnTo>
                  <a:lnTo>
                    <a:pt x="816" y="63"/>
                  </a:lnTo>
                  <a:lnTo>
                    <a:pt x="753" y="63"/>
                  </a:lnTo>
                  <a:lnTo>
                    <a:pt x="71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9" name="Google Shape;3119;p82">
              <a:extLst>
                <a:ext uri="{FF2B5EF4-FFF2-40B4-BE49-F238E27FC236}">
                  <a16:creationId xmlns:a16="http://schemas.microsoft.com/office/drawing/2014/main" id="{C7CD19F8-9028-9160-F0AF-00C032FE223D}"/>
                </a:ext>
              </a:extLst>
            </p:cNvPr>
            <p:cNvSpPr/>
            <p:nvPr/>
          </p:nvSpPr>
          <p:spPr>
            <a:xfrm>
              <a:off x="3829055" y="3110126"/>
              <a:ext cx="131316" cy="124222"/>
            </a:xfrm>
            <a:custGeom>
              <a:avLst/>
              <a:gdLst/>
              <a:ahLst/>
              <a:cxnLst/>
              <a:rect l="l" t="t" r="r" b="b"/>
              <a:pathLst>
                <a:path w="11028" h="10923" extrusionOk="0">
                  <a:moveTo>
                    <a:pt x="7701" y="0"/>
                  </a:moveTo>
                  <a:lnTo>
                    <a:pt x="7701" y="42"/>
                  </a:lnTo>
                  <a:lnTo>
                    <a:pt x="7743" y="84"/>
                  </a:lnTo>
                  <a:lnTo>
                    <a:pt x="7659" y="189"/>
                  </a:lnTo>
                  <a:lnTo>
                    <a:pt x="7575" y="189"/>
                  </a:lnTo>
                  <a:lnTo>
                    <a:pt x="7491" y="210"/>
                  </a:lnTo>
                  <a:lnTo>
                    <a:pt x="7366" y="210"/>
                  </a:lnTo>
                  <a:lnTo>
                    <a:pt x="7282" y="251"/>
                  </a:lnTo>
                  <a:lnTo>
                    <a:pt x="7240" y="251"/>
                  </a:lnTo>
                  <a:lnTo>
                    <a:pt x="7219" y="189"/>
                  </a:lnTo>
                  <a:lnTo>
                    <a:pt x="7178" y="189"/>
                  </a:lnTo>
                  <a:lnTo>
                    <a:pt x="7157" y="147"/>
                  </a:lnTo>
                  <a:lnTo>
                    <a:pt x="7073" y="126"/>
                  </a:lnTo>
                  <a:lnTo>
                    <a:pt x="6843" y="230"/>
                  </a:lnTo>
                  <a:lnTo>
                    <a:pt x="6759" y="293"/>
                  </a:lnTo>
                  <a:lnTo>
                    <a:pt x="6717" y="335"/>
                  </a:lnTo>
                  <a:lnTo>
                    <a:pt x="6487" y="356"/>
                  </a:lnTo>
                  <a:lnTo>
                    <a:pt x="6403" y="398"/>
                  </a:lnTo>
                  <a:lnTo>
                    <a:pt x="6320" y="314"/>
                  </a:lnTo>
                  <a:lnTo>
                    <a:pt x="6215" y="293"/>
                  </a:lnTo>
                  <a:lnTo>
                    <a:pt x="6111" y="293"/>
                  </a:lnTo>
                  <a:lnTo>
                    <a:pt x="6027" y="398"/>
                  </a:lnTo>
                  <a:lnTo>
                    <a:pt x="5922" y="502"/>
                  </a:lnTo>
                  <a:lnTo>
                    <a:pt x="5964" y="544"/>
                  </a:lnTo>
                  <a:lnTo>
                    <a:pt x="6006" y="607"/>
                  </a:lnTo>
                  <a:lnTo>
                    <a:pt x="5985" y="649"/>
                  </a:lnTo>
                  <a:lnTo>
                    <a:pt x="5859" y="670"/>
                  </a:lnTo>
                  <a:lnTo>
                    <a:pt x="5797" y="649"/>
                  </a:lnTo>
                  <a:lnTo>
                    <a:pt x="5671" y="628"/>
                  </a:lnTo>
                  <a:lnTo>
                    <a:pt x="5567" y="565"/>
                  </a:lnTo>
                  <a:lnTo>
                    <a:pt x="5483" y="565"/>
                  </a:lnTo>
                  <a:lnTo>
                    <a:pt x="5399" y="628"/>
                  </a:lnTo>
                  <a:lnTo>
                    <a:pt x="5336" y="607"/>
                  </a:lnTo>
                  <a:lnTo>
                    <a:pt x="5190" y="607"/>
                  </a:lnTo>
                  <a:lnTo>
                    <a:pt x="5064" y="523"/>
                  </a:lnTo>
                  <a:lnTo>
                    <a:pt x="4939" y="544"/>
                  </a:lnTo>
                  <a:lnTo>
                    <a:pt x="4918" y="502"/>
                  </a:lnTo>
                  <a:lnTo>
                    <a:pt x="4750" y="356"/>
                  </a:lnTo>
                  <a:lnTo>
                    <a:pt x="4667" y="335"/>
                  </a:lnTo>
                  <a:lnTo>
                    <a:pt x="4499" y="210"/>
                  </a:lnTo>
                  <a:lnTo>
                    <a:pt x="4437" y="189"/>
                  </a:lnTo>
                  <a:lnTo>
                    <a:pt x="4353" y="126"/>
                  </a:lnTo>
                  <a:lnTo>
                    <a:pt x="4290" y="126"/>
                  </a:lnTo>
                  <a:lnTo>
                    <a:pt x="4290" y="189"/>
                  </a:lnTo>
                  <a:lnTo>
                    <a:pt x="4186" y="147"/>
                  </a:lnTo>
                  <a:lnTo>
                    <a:pt x="4102" y="251"/>
                  </a:lnTo>
                  <a:lnTo>
                    <a:pt x="4018" y="251"/>
                  </a:lnTo>
                  <a:lnTo>
                    <a:pt x="3976" y="293"/>
                  </a:lnTo>
                  <a:lnTo>
                    <a:pt x="3976" y="356"/>
                  </a:lnTo>
                  <a:lnTo>
                    <a:pt x="3914" y="440"/>
                  </a:lnTo>
                  <a:lnTo>
                    <a:pt x="3914" y="502"/>
                  </a:lnTo>
                  <a:lnTo>
                    <a:pt x="3872" y="544"/>
                  </a:lnTo>
                  <a:lnTo>
                    <a:pt x="3788" y="544"/>
                  </a:lnTo>
                  <a:lnTo>
                    <a:pt x="3788" y="607"/>
                  </a:lnTo>
                  <a:lnTo>
                    <a:pt x="3893" y="733"/>
                  </a:lnTo>
                  <a:lnTo>
                    <a:pt x="3830" y="774"/>
                  </a:lnTo>
                  <a:lnTo>
                    <a:pt x="3809" y="858"/>
                  </a:lnTo>
                  <a:lnTo>
                    <a:pt x="3809" y="984"/>
                  </a:lnTo>
                  <a:lnTo>
                    <a:pt x="3872" y="1088"/>
                  </a:lnTo>
                  <a:lnTo>
                    <a:pt x="3872" y="1339"/>
                  </a:lnTo>
                  <a:lnTo>
                    <a:pt x="3767" y="1381"/>
                  </a:lnTo>
                  <a:lnTo>
                    <a:pt x="3725" y="1486"/>
                  </a:lnTo>
                  <a:lnTo>
                    <a:pt x="3474" y="1800"/>
                  </a:lnTo>
                  <a:lnTo>
                    <a:pt x="3516" y="2009"/>
                  </a:lnTo>
                  <a:lnTo>
                    <a:pt x="3495" y="2135"/>
                  </a:lnTo>
                  <a:lnTo>
                    <a:pt x="3495" y="2281"/>
                  </a:lnTo>
                  <a:lnTo>
                    <a:pt x="3390" y="2386"/>
                  </a:lnTo>
                  <a:lnTo>
                    <a:pt x="3390" y="2532"/>
                  </a:lnTo>
                  <a:lnTo>
                    <a:pt x="3390" y="2616"/>
                  </a:lnTo>
                  <a:lnTo>
                    <a:pt x="3370" y="2804"/>
                  </a:lnTo>
                  <a:lnTo>
                    <a:pt x="3390" y="2825"/>
                  </a:lnTo>
                  <a:lnTo>
                    <a:pt x="3370" y="2971"/>
                  </a:lnTo>
                  <a:lnTo>
                    <a:pt x="3286" y="3034"/>
                  </a:lnTo>
                  <a:lnTo>
                    <a:pt x="3244" y="3223"/>
                  </a:lnTo>
                  <a:lnTo>
                    <a:pt x="3244" y="3390"/>
                  </a:lnTo>
                  <a:lnTo>
                    <a:pt x="3056" y="3704"/>
                  </a:lnTo>
                  <a:lnTo>
                    <a:pt x="2951" y="3746"/>
                  </a:lnTo>
                  <a:lnTo>
                    <a:pt x="2846" y="3808"/>
                  </a:lnTo>
                  <a:lnTo>
                    <a:pt x="2763" y="3787"/>
                  </a:lnTo>
                  <a:lnTo>
                    <a:pt x="2637" y="3892"/>
                  </a:lnTo>
                  <a:lnTo>
                    <a:pt x="2533" y="4018"/>
                  </a:lnTo>
                  <a:lnTo>
                    <a:pt x="2533" y="4164"/>
                  </a:lnTo>
                  <a:lnTo>
                    <a:pt x="2344" y="4332"/>
                  </a:lnTo>
                  <a:lnTo>
                    <a:pt x="2302" y="4436"/>
                  </a:lnTo>
                  <a:lnTo>
                    <a:pt x="2323" y="4624"/>
                  </a:lnTo>
                  <a:lnTo>
                    <a:pt x="2344" y="4645"/>
                  </a:lnTo>
                  <a:lnTo>
                    <a:pt x="2323" y="4959"/>
                  </a:lnTo>
                  <a:lnTo>
                    <a:pt x="2302" y="5127"/>
                  </a:lnTo>
                  <a:lnTo>
                    <a:pt x="2302" y="5231"/>
                  </a:lnTo>
                  <a:lnTo>
                    <a:pt x="2198" y="5378"/>
                  </a:lnTo>
                  <a:lnTo>
                    <a:pt x="2093" y="5420"/>
                  </a:lnTo>
                  <a:lnTo>
                    <a:pt x="2009" y="5482"/>
                  </a:lnTo>
                  <a:lnTo>
                    <a:pt x="1947" y="5566"/>
                  </a:lnTo>
                  <a:lnTo>
                    <a:pt x="1717" y="5796"/>
                  </a:lnTo>
                  <a:lnTo>
                    <a:pt x="1633" y="5901"/>
                  </a:lnTo>
                  <a:lnTo>
                    <a:pt x="1507" y="5984"/>
                  </a:lnTo>
                  <a:lnTo>
                    <a:pt x="1382" y="5901"/>
                  </a:lnTo>
                  <a:lnTo>
                    <a:pt x="1319" y="5796"/>
                  </a:lnTo>
                  <a:lnTo>
                    <a:pt x="1298" y="5775"/>
                  </a:lnTo>
                  <a:lnTo>
                    <a:pt x="1382" y="5650"/>
                  </a:lnTo>
                  <a:lnTo>
                    <a:pt x="1382" y="5587"/>
                  </a:lnTo>
                  <a:lnTo>
                    <a:pt x="1193" y="5650"/>
                  </a:lnTo>
                  <a:lnTo>
                    <a:pt x="1089" y="5754"/>
                  </a:lnTo>
                  <a:lnTo>
                    <a:pt x="1005" y="5733"/>
                  </a:lnTo>
                  <a:lnTo>
                    <a:pt x="942" y="5754"/>
                  </a:lnTo>
                  <a:lnTo>
                    <a:pt x="942" y="5859"/>
                  </a:lnTo>
                  <a:lnTo>
                    <a:pt x="859" y="5943"/>
                  </a:lnTo>
                  <a:lnTo>
                    <a:pt x="754" y="5943"/>
                  </a:lnTo>
                  <a:lnTo>
                    <a:pt x="754" y="5880"/>
                  </a:lnTo>
                  <a:lnTo>
                    <a:pt x="733" y="5838"/>
                  </a:lnTo>
                  <a:lnTo>
                    <a:pt x="629" y="5880"/>
                  </a:lnTo>
                  <a:lnTo>
                    <a:pt x="566" y="5859"/>
                  </a:lnTo>
                  <a:lnTo>
                    <a:pt x="440" y="5984"/>
                  </a:lnTo>
                  <a:lnTo>
                    <a:pt x="315" y="6089"/>
                  </a:lnTo>
                  <a:lnTo>
                    <a:pt x="252" y="6152"/>
                  </a:lnTo>
                  <a:lnTo>
                    <a:pt x="273" y="6361"/>
                  </a:lnTo>
                  <a:lnTo>
                    <a:pt x="210" y="6424"/>
                  </a:lnTo>
                  <a:lnTo>
                    <a:pt x="105" y="6424"/>
                  </a:lnTo>
                  <a:lnTo>
                    <a:pt x="1" y="6508"/>
                  </a:lnTo>
                  <a:lnTo>
                    <a:pt x="22" y="6570"/>
                  </a:lnTo>
                  <a:lnTo>
                    <a:pt x="210" y="6591"/>
                  </a:lnTo>
                  <a:lnTo>
                    <a:pt x="252" y="6633"/>
                  </a:lnTo>
                  <a:lnTo>
                    <a:pt x="273" y="6633"/>
                  </a:lnTo>
                  <a:lnTo>
                    <a:pt x="273" y="6612"/>
                  </a:lnTo>
                  <a:lnTo>
                    <a:pt x="315" y="6591"/>
                  </a:lnTo>
                  <a:lnTo>
                    <a:pt x="377" y="6591"/>
                  </a:lnTo>
                  <a:lnTo>
                    <a:pt x="482" y="6570"/>
                  </a:lnTo>
                  <a:lnTo>
                    <a:pt x="566" y="6528"/>
                  </a:lnTo>
                  <a:lnTo>
                    <a:pt x="1256" y="6528"/>
                  </a:lnTo>
                  <a:lnTo>
                    <a:pt x="1424" y="6570"/>
                  </a:lnTo>
                  <a:lnTo>
                    <a:pt x="1633" y="6528"/>
                  </a:lnTo>
                  <a:lnTo>
                    <a:pt x="2637" y="6528"/>
                  </a:lnTo>
                  <a:lnTo>
                    <a:pt x="2637" y="6612"/>
                  </a:lnTo>
                  <a:lnTo>
                    <a:pt x="2637" y="6633"/>
                  </a:lnTo>
                  <a:lnTo>
                    <a:pt x="2637" y="6717"/>
                  </a:lnTo>
                  <a:lnTo>
                    <a:pt x="2679" y="6780"/>
                  </a:lnTo>
                  <a:lnTo>
                    <a:pt x="2721" y="6842"/>
                  </a:lnTo>
                  <a:lnTo>
                    <a:pt x="2679" y="6905"/>
                  </a:lnTo>
                  <a:lnTo>
                    <a:pt x="2679" y="6989"/>
                  </a:lnTo>
                  <a:lnTo>
                    <a:pt x="2742" y="7093"/>
                  </a:lnTo>
                  <a:lnTo>
                    <a:pt x="2763" y="7219"/>
                  </a:lnTo>
                  <a:lnTo>
                    <a:pt x="2784" y="7261"/>
                  </a:lnTo>
                  <a:lnTo>
                    <a:pt x="2784" y="7345"/>
                  </a:lnTo>
                  <a:lnTo>
                    <a:pt x="2846" y="7365"/>
                  </a:lnTo>
                  <a:lnTo>
                    <a:pt x="2888" y="7449"/>
                  </a:lnTo>
                  <a:lnTo>
                    <a:pt x="2972" y="7554"/>
                  </a:lnTo>
                  <a:lnTo>
                    <a:pt x="2993" y="7763"/>
                  </a:lnTo>
                  <a:lnTo>
                    <a:pt x="3056" y="7784"/>
                  </a:lnTo>
                  <a:lnTo>
                    <a:pt x="3202" y="7784"/>
                  </a:lnTo>
                  <a:lnTo>
                    <a:pt x="3307" y="7763"/>
                  </a:lnTo>
                  <a:lnTo>
                    <a:pt x="3390" y="7784"/>
                  </a:lnTo>
                  <a:lnTo>
                    <a:pt x="3579" y="7826"/>
                  </a:lnTo>
                  <a:lnTo>
                    <a:pt x="3662" y="7763"/>
                  </a:lnTo>
                  <a:lnTo>
                    <a:pt x="4102" y="7742"/>
                  </a:lnTo>
                  <a:lnTo>
                    <a:pt x="4102" y="7575"/>
                  </a:lnTo>
                  <a:lnTo>
                    <a:pt x="4081" y="7470"/>
                  </a:lnTo>
                  <a:lnTo>
                    <a:pt x="4123" y="7449"/>
                  </a:lnTo>
                  <a:lnTo>
                    <a:pt x="4186" y="7345"/>
                  </a:lnTo>
                  <a:lnTo>
                    <a:pt x="4186" y="7198"/>
                  </a:lnTo>
                  <a:lnTo>
                    <a:pt x="4750" y="7156"/>
                  </a:lnTo>
                  <a:lnTo>
                    <a:pt x="4750" y="7114"/>
                  </a:lnTo>
                  <a:lnTo>
                    <a:pt x="4939" y="7135"/>
                  </a:lnTo>
                  <a:lnTo>
                    <a:pt x="4918" y="7219"/>
                  </a:lnTo>
                  <a:lnTo>
                    <a:pt x="4876" y="7261"/>
                  </a:lnTo>
                  <a:lnTo>
                    <a:pt x="4918" y="7324"/>
                  </a:lnTo>
                  <a:lnTo>
                    <a:pt x="5567" y="7365"/>
                  </a:lnTo>
                  <a:lnTo>
                    <a:pt x="5587" y="7449"/>
                  </a:lnTo>
                  <a:lnTo>
                    <a:pt x="5587" y="7533"/>
                  </a:lnTo>
                  <a:lnTo>
                    <a:pt x="5587" y="7617"/>
                  </a:lnTo>
                  <a:lnTo>
                    <a:pt x="5546" y="7721"/>
                  </a:lnTo>
                  <a:lnTo>
                    <a:pt x="5504" y="7826"/>
                  </a:lnTo>
                  <a:lnTo>
                    <a:pt x="5567" y="7889"/>
                  </a:lnTo>
                  <a:lnTo>
                    <a:pt x="5567" y="7972"/>
                  </a:lnTo>
                  <a:lnTo>
                    <a:pt x="5546" y="8035"/>
                  </a:lnTo>
                  <a:lnTo>
                    <a:pt x="5546" y="8056"/>
                  </a:lnTo>
                  <a:lnTo>
                    <a:pt x="5567" y="8140"/>
                  </a:lnTo>
                  <a:lnTo>
                    <a:pt x="5567" y="8349"/>
                  </a:lnTo>
                  <a:lnTo>
                    <a:pt x="5504" y="8453"/>
                  </a:lnTo>
                  <a:lnTo>
                    <a:pt x="5567" y="8495"/>
                  </a:lnTo>
                  <a:lnTo>
                    <a:pt x="5567" y="8579"/>
                  </a:lnTo>
                  <a:lnTo>
                    <a:pt x="5608" y="8621"/>
                  </a:lnTo>
                  <a:lnTo>
                    <a:pt x="5608" y="8705"/>
                  </a:lnTo>
                  <a:lnTo>
                    <a:pt x="5650" y="8725"/>
                  </a:lnTo>
                  <a:lnTo>
                    <a:pt x="5671" y="8788"/>
                  </a:lnTo>
                  <a:lnTo>
                    <a:pt x="5713" y="8809"/>
                  </a:lnTo>
                  <a:lnTo>
                    <a:pt x="5755" y="8872"/>
                  </a:lnTo>
                  <a:lnTo>
                    <a:pt x="5713" y="8935"/>
                  </a:lnTo>
                  <a:lnTo>
                    <a:pt x="5713" y="9018"/>
                  </a:lnTo>
                  <a:lnTo>
                    <a:pt x="5797" y="9081"/>
                  </a:lnTo>
                  <a:lnTo>
                    <a:pt x="5797" y="9144"/>
                  </a:lnTo>
                  <a:lnTo>
                    <a:pt x="5776" y="9186"/>
                  </a:lnTo>
                  <a:lnTo>
                    <a:pt x="5776" y="9311"/>
                  </a:lnTo>
                  <a:lnTo>
                    <a:pt x="5859" y="9353"/>
                  </a:lnTo>
                  <a:lnTo>
                    <a:pt x="5818" y="9437"/>
                  </a:lnTo>
                  <a:lnTo>
                    <a:pt x="5818" y="9458"/>
                  </a:lnTo>
                  <a:lnTo>
                    <a:pt x="5776" y="9500"/>
                  </a:lnTo>
                  <a:lnTo>
                    <a:pt x="5776" y="9625"/>
                  </a:lnTo>
                  <a:lnTo>
                    <a:pt x="5797" y="9646"/>
                  </a:lnTo>
                  <a:lnTo>
                    <a:pt x="5859" y="9646"/>
                  </a:lnTo>
                  <a:lnTo>
                    <a:pt x="5901" y="9625"/>
                  </a:lnTo>
                  <a:lnTo>
                    <a:pt x="5964" y="9604"/>
                  </a:lnTo>
                  <a:lnTo>
                    <a:pt x="5985" y="9562"/>
                  </a:lnTo>
                  <a:lnTo>
                    <a:pt x="6027" y="9562"/>
                  </a:lnTo>
                  <a:lnTo>
                    <a:pt x="6111" y="9625"/>
                  </a:lnTo>
                  <a:lnTo>
                    <a:pt x="6173" y="9646"/>
                  </a:lnTo>
                  <a:lnTo>
                    <a:pt x="6320" y="9646"/>
                  </a:lnTo>
                  <a:lnTo>
                    <a:pt x="6383" y="9667"/>
                  </a:lnTo>
                  <a:lnTo>
                    <a:pt x="6424" y="9646"/>
                  </a:lnTo>
                  <a:lnTo>
                    <a:pt x="6508" y="9625"/>
                  </a:lnTo>
                  <a:lnTo>
                    <a:pt x="6592" y="9562"/>
                  </a:lnTo>
                  <a:lnTo>
                    <a:pt x="6696" y="9541"/>
                  </a:lnTo>
                  <a:lnTo>
                    <a:pt x="6801" y="9541"/>
                  </a:lnTo>
                  <a:lnTo>
                    <a:pt x="6843" y="9604"/>
                  </a:lnTo>
                  <a:lnTo>
                    <a:pt x="6906" y="9562"/>
                  </a:lnTo>
                  <a:lnTo>
                    <a:pt x="7010" y="9625"/>
                  </a:lnTo>
                  <a:lnTo>
                    <a:pt x="7031" y="9646"/>
                  </a:lnTo>
                  <a:lnTo>
                    <a:pt x="7031" y="9751"/>
                  </a:lnTo>
                  <a:lnTo>
                    <a:pt x="7052" y="9772"/>
                  </a:lnTo>
                  <a:lnTo>
                    <a:pt x="7073" y="9814"/>
                  </a:lnTo>
                  <a:lnTo>
                    <a:pt x="7157" y="9751"/>
                  </a:lnTo>
                  <a:lnTo>
                    <a:pt x="7240" y="9709"/>
                  </a:lnTo>
                  <a:lnTo>
                    <a:pt x="7324" y="9709"/>
                  </a:lnTo>
                  <a:lnTo>
                    <a:pt x="7345" y="9667"/>
                  </a:lnTo>
                  <a:lnTo>
                    <a:pt x="7491" y="9625"/>
                  </a:lnTo>
                  <a:lnTo>
                    <a:pt x="7554" y="9625"/>
                  </a:lnTo>
                  <a:lnTo>
                    <a:pt x="7554" y="9751"/>
                  </a:lnTo>
                  <a:lnTo>
                    <a:pt x="7575" y="9814"/>
                  </a:lnTo>
                  <a:lnTo>
                    <a:pt x="7575" y="9876"/>
                  </a:lnTo>
                  <a:lnTo>
                    <a:pt x="7575" y="9939"/>
                  </a:lnTo>
                  <a:lnTo>
                    <a:pt x="7638" y="9939"/>
                  </a:lnTo>
                  <a:lnTo>
                    <a:pt x="7743" y="9981"/>
                  </a:lnTo>
                  <a:lnTo>
                    <a:pt x="7784" y="9981"/>
                  </a:lnTo>
                  <a:lnTo>
                    <a:pt x="7910" y="10065"/>
                  </a:lnTo>
                  <a:lnTo>
                    <a:pt x="8056" y="10086"/>
                  </a:lnTo>
                  <a:lnTo>
                    <a:pt x="8182" y="10127"/>
                  </a:lnTo>
                  <a:lnTo>
                    <a:pt x="8182" y="10148"/>
                  </a:lnTo>
                  <a:lnTo>
                    <a:pt x="8287" y="10148"/>
                  </a:lnTo>
                  <a:lnTo>
                    <a:pt x="8433" y="10086"/>
                  </a:lnTo>
                  <a:lnTo>
                    <a:pt x="8475" y="10044"/>
                  </a:lnTo>
                  <a:lnTo>
                    <a:pt x="8517" y="9876"/>
                  </a:lnTo>
                  <a:lnTo>
                    <a:pt x="8600" y="9876"/>
                  </a:lnTo>
                  <a:lnTo>
                    <a:pt x="8642" y="9855"/>
                  </a:lnTo>
                  <a:lnTo>
                    <a:pt x="8684" y="9855"/>
                  </a:lnTo>
                  <a:lnTo>
                    <a:pt x="8684" y="10023"/>
                  </a:lnTo>
                  <a:lnTo>
                    <a:pt x="8789" y="10127"/>
                  </a:lnTo>
                  <a:lnTo>
                    <a:pt x="8789" y="10190"/>
                  </a:lnTo>
                  <a:lnTo>
                    <a:pt x="8935" y="10274"/>
                  </a:lnTo>
                  <a:lnTo>
                    <a:pt x="9144" y="10337"/>
                  </a:lnTo>
                  <a:lnTo>
                    <a:pt x="9270" y="10441"/>
                  </a:lnTo>
                  <a:lnTo>
                    <a:pt x="9375" y="10588"/>
                  </a:lnTo>
                  <a:lnTo>
                    <a:pt x="9479" y="10671"/>
                  </a:lnTo>
                  <a:lnTo>
                    <a:pt x="9584" y="10797"/>
                  </a:lnTo>
                  <a:lnTo>
                    <a:pt x="9730" y="10922"/>
                  </a:lnTo>
                  <a:lnTo>
                    <a:pt x="9793" y="10922"/>
                  </a:lnTo>
                  <a:lnTo>
                    <a:pt x="9898" y="10902"/>
                  </a:lnTo>
                  <a:lnTo>
                    <a:pt x="9981" y="10860"/>
                  </a:lnTo>
                  <a:lnTo>
                    <a:pt x="10002" y="10881"/>
                  </a:lnTo>
                  <a:lnTo>
                    <a:pt x="10044" y="10902"/>
                  </a:lnTo>
                  <a:lnTo>
                    <a:pt x="10107" y="10922"/>
                  </a:lnTo>
                  <a:lnTo>
                    <a:pt x="10170" y="10881"/>
                  </a:lnTo>
                  <a:lnTo>
                    <a:pt x="10107" y="10253"/>
                  </a:lnTo>
                  <a:lnTo>
                    <a:pt x="10065" y="10232"/>
                  </a:lnTo>
                  <a:lnTo>
                    <a:pt x="9940" y="10253"/>
                  </a:lnTo>
                  <a:lnTo>
                    <a:pt x="9940" y="10337"/>
                  </a:lnTo>
                  <a:lnTo>
                    <a:pt x="9981" y="10378"/>
                  </a:lnTo>
                  <a:lnTo>
                    <a:pt x="9688" y="10378"/>
                  </a:lnTo>
                  <a:lnTo>
                    <a:pt x="9647" y="10295"/>
                  </a:lnTo>
                  <a:lnTo>
                    <a:pt x="9626" y="10232"/>
                  </a:lnTo>
                  <a:lnTo>
                    <a:pt x="9458" y="10065"/>
                  </a:lnTo>
                  <a:lnTo>
                    <a:pt x="9375" y="9981"/>
                  </a:lnTo>
                  <a:lnTo>
                    <a:pt x="9375" y="9855"/>
                  </a:lnTo>
                  <a:lnTo>
                    <a:pt x="9375" y="9521"/>
                  </a:lnTo>
                  <a:lnTo>
                    <a:pt x="9375" y="9437"/>
                  </a:lnTo>
                  <a:lnTo>
                    <a:pt x="9479" y="9332"/>
                  </a:lnTo>
                  <a:lnTo>
                    <a:pt x="9542" y="9290"/>
                  </a:lnTo>
                  <a:lnTo>
                    <a:pt x="9521" y="9249"/>
                  </a:lnTo>
                  <a:lnTo>
                    <a:pt x="9563" y="9228"/>
                  </a:lnTo>
                  <a:lnTo>
                    <a:pt x="9563" y="9102"/>
                  </a:lnTo>
                  <a:lnTo>
                    <a:pt x="9563" y="9018"/>
                  </a:lnTo>
                  <a:lnTo>
                    <a:pt x="9563" y="8935"/>
                  </a:lnTo>
                  <a:lnTo>
                    <a:pt x="9563" y="8872"/>
                  </a:lnTo>
                  <a:lnTo>
                    <a:pt x="9584" y="8809"/>
                  </a:lnTo>
                  <a:lnTo>
                    <a:pt x="9626" y="8767"/>
                  </a:lnTo>
                  <a:lnTo>
                    <a:pt x="9542" y="8725"/>
                  </a:lnTo>
                  <a:lnTo>
                    <a:pt x="9479" y="8663"/>
                  </a:lnTo>
                  <a:lnTo>
                    <a:pt x="9458" y="8558"/>
                  </a:lnTo>
                  <a:lnTo>
                    <a:pt x="9688" y="8077"/>
                  </a:lnTo>
                  <a:lnTo>
                    <a:pt x="10630" y="7868"/>
                  </a:lnTo>
                  <a:lnTo>
                    <a:pt x="10714" y="7889"/>
                  </a:lnTo>
                  <a:lnTo>
                    <a:pt x="10588" y="7449"/>
                  </a:lnTo>
                  <a:lnTo>
                    <a:pt x="10170" y="6884"/>
                  </a:lnTo>
                  <a:lnTo>
                    <a:pt x="10044" y="6194"/>
                  </a:lnTo>
                  <a:lnTo>
                    <a:pt x="9960" y="5733"/>
                  </a:lnTo>
                  <a:lnTo>
                    <a:pt x="9856" y="5043"/>
                  </a:lnTo>
                  <a:lnTo>
                    <a:pt x="9856" y="4896"/>
                  </a:lnTo>
                  <a:lnTo>
                    <a:pt x="9835" y="4750"/>
                  </a:lnTo>
                  <a:lnTo>
                    <a:pt x="9772" y="4645"/>
                  </a:lnTo>
                  <a:lnTo>
                    <a:pt x="9772" y="4583"/>
                  </a:lnTo>
                  <a:lnTo>
                    <a:pt x="9772" y="4499"/>
                  </a:lnTo>
                  <a:lnTo>
                    <a:pt x="9877" y="4122"/>
                  </a:lnTo>
                  <a:lnTo>
                    <a:pt x="9981" y="3997"/>
                  </a:lnTo>
                  <a:lnTo>
                    <a:pt x="10107" y="3892"/>
                  </a:lnTo>
                  <a:lnTo>
                    <a:pt x="10149" y="3871"/>
                  </a:lnTo>
                  <a:lnTo>
                    <a:pt x="10107" y="3746"/>
                  </a:lnTo>
                  <a:lnTo>
                    <a:pt x="10191" y="3536"/>
                  </a:lnTo>
                  <a:lnTo>
                    <a:pt x="10212" y="3327"/>
                  </a:lnTo>
                  <a:lnTo>
                    <a:pt x="10212" y="3160"/>
                  </a:lnTo>
                  <a:lnTo>
                    <a:pt x="10253" y="3118"/>
                  </a:lnTo>
                  <a:lnTo>
                    <a:pt x="10484" y="2699"/>
                  </a:lnTo>
                  <a:lnTo>
                    <a:pt x="10525" y="2616"/>
                  </a:lnTo>
                  <a:lnTo>
                    <a:pt x="10714" y="2407"/>
                  </a:lnTo>
                  <a:lnTo>
                    <a:pt x="11007" y="2009"/>
                  </a:lnTo>
                  <a:lnTo>
                    <a:pt x="11028" y="1925"/>
                  </a:lnTo>
                  <a:lnTo>
                    <a:pt x="10986" y="1863"/>
                  </a:lnTo>
                  <a:lnTo>
                    <a:pt x="10923" y="1779"/>
                  </a:lnTo>
                  <a:lnTo>
                    <a:pt x="10839" y="1716"/>
                  </a:lnTo>
                  <a:lnTo>
                    <a:pt x="10881" y="1591"/>
                  </a:lnTo>
                  <a:lnTo>
                    <a:pt x="10902" y="1381"/>
                  </a:lnTo>
                  <a:lnTo>
                    <a:pt x="10902" y="1235"/>
                  </a:lnTo>
                  <a:lnTo>
                    <a:pt x="10944" y="1151"/>
                  </a:lnTo>
                  <a:lnTo>
                    <a:pt x="10986" y="1047"/>
                  </a:lnTo>
                  <a:lnTo>
                    <a:pt x="10944" y="1026"/>
                  </a:lnTo>
                  <a:lnTo>
                    <a:pt x="10776" y="1026"/>
                  </a:lnTo>
                  <a:lnTo>
                    <a:pt x="10776" y="942"/>
                  </a:lnTo>
                  <a:lnTo>
                    <a:pt x="10735" y="858"/>
                  </a:lnTo>
                  <a:lnTo>
                    <a:pt x="10693" y="837"/>
                  </a:lnTo>
                  <a:lnTo>
                    <a:pt x="10672" y="733"/>
                  </a:lnTo>
                  <a:lnTo>
                    <a:pt x="10588" y="670"/>
                  </a:lnTo>
                  <a:lnTo>
                    <a:pt x="10463" y="628"/>
                  </a:lnTo>
                  <a:lnTo>
                    <a:pt x="10400" y="565"/>
                  </a:lnTo>
                  <a:lnTo>
                    <a:pt x="10358" y="502"/>
                  </a:lnTo>
                  <a:lnTo>
                    <a:pt x="10274" y="335"/>
                  </a:lnTo>
                  <a:lnTo>
                    <a:pt x="10212" y="314"/>
                  </a:lnTo>
                  <a:lnTo>
                    <a:pt x="10086" y="314"/>
                  </a:lnTo>
                  <a:lnTo>
                    <a:pt x="10044" y="398"/>
                  </a:lnTo>
                  <a:lnTo>
                    <a:pt x="9981" y="440"/>
                  </a:lnTo>
                  <a:lnTo>
                    <a:pt x="9877" y="502"/>
                  </a:lnTo>
                  <a:lnTo>
                    <a:pt x="9835" y="502"/>
                  </a:lnTo>
                  <a:lnTo>
                    <a:pt x="9793" y="440"/>
                  </a:lnTo>
                  <a:lnTo>
                    <a:pt x="9584" y="440"/>
                  </a:lnTo>
                  <a:lnTo>
                    <a:pt x="9521" y="502"/>
                  </a:lnTo>
                  <a:lnTo>
                    <a:pt x="9479" y="544"/>
                  </a:lnTo>
                  <a:lnTo>
                    <a:pt x="9416" y="565"/>
                  </a:lnTo>
                  <a:lnTo>
                    <a:pt x="9312" y="523"/>
                  </a:lnTo>
                  <a:lnTo>
                    <a:pt x="9165" y="440"/>
                  </a:lnTo>
                  <a:lnTo>
                    <a:pt x="9124" y="356"/>
                  </a:lnTo>
                  <a:lnTo>
                    <a:pt x="9040" y="335"/>
                  </a:lnTo>
                  <a:lnTo>
                    <a:pt x="8998" y="293"/>
                  </a:lnTo>
                  <a:lnTo>
                    <a:pt x="8956" y="189"/>
                  </a:lnTo>
                  <a:lnTo>
                    <a:pt x="8935" y="147"/>
                  </a:lnTo>
                  <a:lnTo>
                    <a:pt x="8831" y="105"/>
                  </a:lnTo>
                  <a:lnTo>
                    <a:pt x="8705" y="105"/>
                  </a:lnTo>
                  <a:lnTo>
                    <a:pt x="8517" y="189"/>
                  </a:lnTo>
                  <a:lnTo>
                    <a:pt x="8496" y="147"/>
                  </a:lnTo>
                  <a:lnTo>
                    <a:pt x="8266" y="147"/>
                  </a:lnTo>
                  <a:lnTo>
                    <a:pt x="8182" y="105"/>
                  </a:lnTo>
                  <a:lnTo>
                    <a:pt x="8098" y="84"/>
                  </a:lnTo>
                  <a:lnTo>
                    <a:pt x="8056" y="42"/>
                  </a:lnTo>
                  <a:lnTo>
                    <a:pt x="7868" y="42"/>
                  </a:lnTo>
                  <a:lnTo>
                    <a:pt x="778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6CBC2"/>
                </a:solidFill>
              </a:endParaRPr>
            </a:p>
          </p:txBody>
        </p:sp>
        <p:sp>
          <p:nvSpPr>
            <p:cNvPr id="2530" name="Google Shape;3120;p82">
              <a:extLst>
                <a:ext uri="{FF2B5EF4-FFF2-40B4-BE49-F238E27FC236}">
                  <a16:creationId xmlns:a16="http://schemas.microsoft.com/office/drawing/2014/main" id="{CE95FE18-11CC-8007-DB1B-3D4283980C2C}"/>
                </a:ext>
              </a:extLst>
            </p:cNvPr>
            <p:cNvSpPr/>
            <p:nvPr/>
          </p:nvSpPr>
          <p:spPr>
            <a:xfrm>
              <a:off x="3970326" y="3207451"/>
              <a:ext cx="21934" cy="52837"/>
            </a:xfrm>
            <a:custGeom>
              <a:avLst/>
              <a:gdLst/>
              <a:ahLst/>
              <a:cxnLst/>
              <a:rect l="l" t="t" r="r" b="b"/>
              <a:pathLst>
                <a:path w="1842" h="4646" extrusionOk="0">
                  <a:moveTo>
                    <a:pt x="210" y="0"/>
                  </a:moveTo>
                  <a:lnTo>
                    <a:pt x="189" y="21"/>
                  </a:lnTo>
                  <a:lnTo>
                    <a:pt x="210" y="105"/>
                  </a:lnTo>
                  <a:lnTo>
                    <a:pt x="231" y="126"/>
                  </a:lnTo>
                  <a:lnTo>
                    <a:pt x="273" y="209"/>
                  </a:lnTo>
                  <a:lnTo>
                    <a:pt x="377" y="251"/>
                  </a:lnTo>
                  <a:lnTo>
                    <a:pt x="419" y="272"/>
                  </a:lnTo>
                  <a:lnTo>
                    <a:pt x="419" y="314"/>
                  </a:lnTo>
                  <a:lnTo>
                    <a:pt x="377" y="460"/>
                  </a:lnTo>
                  <a:lnTo>
                    <a:pt x="377" y="523"/>
                  </a:lnTo>
                  <a:lnTo>
                    <a:pt x="482" y="586"/>
                  </a:lnTo>
                  <a:lnTo>
                    <a:pt x="503" y="670"/>
                  </a:lnTo>
                  <a:lnTo>
                    <a:pt x="503" y="795"/>
                  </a:lnTo>
                  <a:lnTo>
                    <a:pt x="482" y="837"/>
                  </a:lnTo>
                  <a:lnTo>
                    <a:pt x="482" y="879"/>
                  </a:lnTo>
                  <a:lnTo>
                    <a:pt x="335" y="1004"/>
                  </a:lnTo>
                  <a:lnTo>
                    <a:pt x="335" y="1088"/>
                  </a:lnTo>
                  <a:lnTo>
                    <a:pt x="377" y="1193"/>
                  </a:lnTo>
                  <a:lnTo>
                    <a:pt x="377" y="1276"/>
                  </a:lnTo>
                  <a:lnTo>
                    <a:pt x="398" y="1360"/>
                  </a:lnTo>
                  <a:lnTo>
                    <a:pt x="335" y="1423"/>
                  </a:lnTo>
                  <a:lnTo>
                    <a:pt x="398" y="1507"/>
                  </a:lnTo>
                  <a:lnTo>
                    <a:pt x="398" y="1590"/>
                  </a:lnTo>
                  <a:lnTo>
                    <a:pt x="335" y="1611"/>
                  </a:lnTo>
                  <a:lnTo>
                    <a:pt x="377" y="1695"/>
                  </a:lnTo>
                  <a:lnTo>
                    <a:pt x="398" y="1737"/>
                  </a:lnTo>
                  <a:lnTo>
                    <a:pt x="440" y="1779"/>
                  </a:lnTo>
                  <a:lnTo>
                    <a:pt x="440" y="1820"/>
                  </a:lnTo>
                  <a:lnTo>
                    <a:pt x="398" y="1820"/>
                  </a:lnTo>
                  <a:lnTo>
                    <a:pt x="377" y="1904"/>
                  </a:lnTo>
                  <a:lnTo>
                    <a:pt x="293" y="1925"/>
                  </a:lnTo>
                  <a:lnTo>
                    <a:pt x="168" y="2030"/>
                  </a:lnTo>
                  <a:lnTo>
                    <a:pt x="126" y="2051"/>
                  </a:lnTo>
                  <a:lnTo>
                    <a:pt x="126" y="2134"/>
                  </a:lnTo>
                  <a:lnTo>
                    <a:pt x="168" y="2197"/>
                  </a:lnTo>
                  <a:lnTo>
                    <a:pt x="126" y="2260"/>
                  </a:lnTo>
                  <a:lnTo>
                    <a:pt x="126" y="2344"/>
                  </a:lnTo>
                  <a:lnTo>
                    <a:pt x="63" y="2448"/>
                  </a:lnTo>
                  <a:lnTo>
                    <a:pt x="1" y="2469"/>
                  </a:lnTo>
                  <a:lnTo>
                    <a:pt x="1" y="2532"/>
                  </a:lnTo>
                  <a:lnTo>
                    <a:pt x="84" y="2636"/>
                  </a:lnTo>
                  <a:lnTo>
                    <a:pt x="126" y="2741"/>
                  </a:lnTo>
                  <a:lnTo>
                    <a:pt x="168" y="2783"/>
                  </a:lnTo>
                  <a:lnTo>
                    <a:pt x="314" y="2762"/>
                  </a:lnTo>
                  <a:lnTo>
                    <a:pt x="335" y="2825"/>
                  </a:lnTo>
                  <a:lnTo>
                    <a:pt x="377" y="2867"/>
                  </a:lnTo>
                  <a:lnTo>
                    <a:pt x="419" y="2929"/>
                  </a:lnTo>
                  <a:lnTo>
                    <a:pt x="419" y="2992"/>
                  </a:lnTo>
                  <a:lnTo>
                    <a:pt x="524" y="3055"/>
                  </a:lnTo>
                  <a:lnTo>
                    <a:pt x="586" y="3034"/>
                  </a:lnTo>
                  <a:lnTo>
                    <a:pt x="628" y="3034"/>
                  </a:lnTo>
                  <a:lnTo>
                    <a:pt x="691" y="2971"/>
                  </a:lnTo>
                  <a:lnTo>
                    <a:pt x="817" y="2971"/>
                  </a:lnTo>
                  <a:lnTo>
                    <a:pt x="963" y="2992"/>
                  </a:lnTo>
                  <a:lnTo>
                    <a:pt x="1026" y="3097"/>
                  </a:lnTo>
                  <a:lnTo>
                    <a:pt x="1026" y="3264"/>
                  </a:lnTo>
                  <a:lnTo>
                    <a:pt x="1005" y="3390"/>
                  </a:lnTo>
                  <a:lnTo>
                    <a:pt x="900" y="3515"/>
                  </a:lnTo>
                  <a:lnTo>
                    <a:pt x="837" y="3662"/>
                  </a:lnTo>
                  <a:lnTo>
                    <a:pt x="796" y="3766"/>
                  </a:lnTo>
                  <a:lnTo>
                    <a:pt x="796" y="3871"/>
                  </a:lnTo>
                  <a:lnTo>
                    <a:pt x="837" y="3996"/>
                  </a:lnTo>
                  <a:lnTo>
                    <a:pt x="837" y="4080"/>
                  </a:lnTo>
                  <a:lnTo>
                    <a:pt x="942" y="4206"/>
                  </a:lnTo>
                  <a:lnTo>
                    <a:pt x="1047" y="4289"/>
                  </a:lnTo>
                  <a:lnTo>
                    <a:pt x="1130" y="4331"/>
                  </a:lnTo>
                  <a:lnTo>
                    <a:pt x="1172" y="4394"/>
                  </a:lnTo>
                  <a:lnTo>
                    <a:pt x="1256" y="4499"/>
                  </a:lnTo>
                  <a:lnTo>
                    <a:pt x="1235" y="4541"/>
                  </a:lnTo>
                  <a:lnTo>
                    <a:pt x="1256" y="4645"/>
                  </a:lnTo>
                  <a:lnTo>
                    <a:pt x="1361" y="4624"/>
                  </a:lnTo>
                  <a:lnTo>
                    <a:pt x="1381" y="4499"/>
                  </a:lnTo>
                  <a:lnTo>
                    <a:pt x="1361" y="4352"/>
                  </a:lnTo>
                  <a:lnTo>
                    <a:pt x="1423" y="4248"/>
                  </a:lnTo>
                  <a:lnTo>
                    <a:pt x="1423" y="4143"/>
                  </a:lnTo>
                  <a:lnTo>
                    <a:pt x="1486" y="3996"/>
                  </a:lnTo>
                  <a:lnTo>
                    <a:pt x="1591" y="3976"/>
                  </a:lnTo>
                  <a:lnTo>
                    <a:pt x="1674" y="3913"/>
                  </a:lnTo>
                  <a:lnTo>
                    <a:pt x="1695" y="3808"/>
                  </a:lnTo>
                  <a:lnTo>
                    <a:pt x="1737" y="3599"/>
                  </a:lnTo>
                  <a:lnTo>
                    <a:pt x="1653" y="3515"/>
                  </a:lnTo>
                  <a:lnTo>
                    <a:pt x="1674" y="3473"/>
                  </a:lnTo>
                  <a:lnTo>
                    <a:pt x="1653" y="3452"/>
                  </a:lnTo>
                  <a:lnTo>
                    <a:pt x="1674" y="3390"/>
                  </a:lnTo>
                  <a:lnTo>
                    <a:pt x="1737" y="3390"/>
                  </a:lnTo>
                  <a:lnTo>
                    <a:pt x="1758" y="3306"/>
                  </a:lnTo>
                  <a:lnTo>
                    <a:pt x="1842" y="3306"/>
                  </a:lnTo>
                  <a:lnTo>
                    <a:pt x="1842" y="3243"/>
                  </a:lnTo>
                  <a:lnTo>
                    <a:pt x="1779" y="3160"/>
                  </a:lnTo>
                  <a:lnTo>
                    <a:pt x="1737" y="3034"/>
                  </a:lnTo>
                  <a:lnTo>
                    <a:pt x="1591" y="2846"/>
                  </a:lnTo>
                  <a:lnTo>
                    <a:pt x="1570" y="2741"/>
                  </a:lnTo>
                  <a:lnTo>
                    <a:pt x="1361" y="2553"/>
                  </a:lnTo>
                  <a:lnTo>
                    <a:pt x="1319" y="2532"/>
                  </a:lnTo>
                  <a:lnTo>
                    <a:pt x="1277" y="2469"/>
                  </a:lnTo>
                  <a:lnTo>
                    <a:pt x="1172" y="2406"/>
                  </a:lnTo>
                  <a:lnTo>
                    <a:pt x="1005" y="2323"/>
                  </a:lnTo>
                  <a:lnTo>
                    <a:pt x="921" y="1779"/>
                  </a:lnTo>
                  <a:lnTo>
                    <a:pt x="942" y="1674"/>
                  </a:lnTo>
                  <a:lnTo>
                    <a:pt x="942" y="691"/>
                  </a:lnTo>
                  <a:lnTo>
                    <a:pt x="921" y="481"/>
                  </a:lnTo>
                  <a:lnTo>
                    <a:pt x="733" y="272"/>
                  </a:lnTo>
                  <a:lnTo>
                    <a:pt x="649" y="209"/>
                  </a:lnTo>
                  <a:lnTo>
                    <a:pt x="607" y="167"/>
                  </a:lnTo>
                  <a:lnTo>
                    <a:pt x="586" y="126"/>
                  </a:lnTo>
                  <a:lnTo>
                    <a:pt x="524" y="126"/>
                  </a:lnTo>
                  <a:lnTo>
                    <a:pt x="503" y="105"/>
                  </a:lnTo>
                  <a:lnTo>
                    <a:pt x="419" y="63"/>
                  </a:lnTo>
                  <a:lnTo>
                    <a:pt x="398" y="105"/>
                  </a:lnTo>
                  <a:lnTo>
                    <a:pt x="377" y="63"/>
                  </a:lnTo>
                  <a:lnTo>
                    <a:pt x="293" y="63"/>
                  </a:lnTo>
                  <a:lnTo>
                    <a:pt x="27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1" name="Google Shape;3121;p82">
              <a:extLst>
                <a:ext uri="{FF2B5EF4-FFF2-40B4-BE49-F238E27FC236}">
                  <a16:creationId xmlns:a16="http://schemas.microsoft.com/office/drawing/2014/main" id="{FAD14A12-B7E0-C36D-71E1-474BE973EAFE}"/>
                </a:ext>
              </a:extLst>
            </p:cNvPr>
            <p:cNvSpPr/>
            <p:nvPr/>
          </p:nvSpPr>
          <p:spPr>
            <a:xfrm>
              <a:off x="3895082" y="3199593"/>
              <a:ext cx="81233" cy="66165"/>
            </a:xfrm>
            <a:custGeom>
              <a:avLst/>
              <a:gdLst/>
              <a:ahLst/>
              <a:cxnLst/>
              <a:rect l="l" t="t" r="r" b="b"/>
              <a:pathLst>
                <a:path w="6822" h="5818" extrusionOk="0">
                  <a:moveTo>
                    <a:pt x="5085" y="1"/>
                  </a:moveTo>
                  <a:lnTo>
                    <a:pt x="4143" y="210"/>
                  </a:lnTo>
                  <a:lnTo>
                    <a:pt x="3913" y="691"/>
                  </a:lnTo>
                  <a:lnTo>
                    <a:pt x="3934" y="796"/>
                  </a:lnTo>
                  <a:lnTo>
                    <a:pt x="3997" y="858"/>
                  </a:lnTo>
                  <a:lnTo>
                    <a:pt x="4081" y="900"/>
                  </a:lnTo>
                  <a:lnTo>
                    <a:pt x="4039" y="942"/>
                  </a:lnTo>
                  <a:lnTo>
                    <a:pt x="4018" y="1005"/>
                  </a:lnTo>
                  <a:lnTo>
                    <a:pt x="4018" y="1068"/>
                  </a:lnTo>
                  <a:lnTo>
                    <a:pt x="4018" y="1151"/>
                  </a:lnTo>
                  <a:lnTo>
                    <a:pt x="4018" y="1235"/>
                  </a:lnTo>
                  <a:lnTo>
                    <a:pt x="4018" y="1361"/>
                  </a:lnTo>
                  <a:lnTo>
                    <a:pt x="3976" y="1382"/>
                  </a:lnTo>
                  <a:lnTo>
                    <a:pt x="3997" y="1423"/>
                  </a:lnTo>
                  <a:lnTo>
                    <a:pt x="3934" y="1465"/>
                  </a:lnTo>
                  <a:lnTo>
                    <a:pt x="3830" y="1570"/>
                  </a:lnTo>
                  <a:lnTo>
                    <a:pt x="3830" y="1654"/>
                  </a:lnTo>
                  <a:lnTo>
                    <a:pt x="3830" y="1988"/>
                  </a:lnTo>
                  <a:lnTo>
                    <a:pt x="3830" y="2114"/>
                  </a:lnTo>
                  <a:lnTo>
                    <a:pt x="3913" y="2198"/>
                  </a:lnTo>
                  <a:lnTo>
                    <a:pt x="4081" y="2365"/>
                  </a:lnTo>
                  <a:lnTo>
                    <a:pt x="4102" y="2428"/>
                  </a:lnTo>
                  <a:lnTo>
                    <a:pt x="4143" y="2511"/>
                  </a:lnTo>
                  <a:lnTo>
                    <a:pt x="4436" y="2511"/>
                  </a:lnTo>
                  <a:lnTo>
                    <a:pt x="4395" y="2470"/>
                  </a:lnTo>
                  <a:lnTo>
                    <a:pt x="4395" y="2386"/>
                  </a:lnTo>
                  <a:lnTo>
                    <a:pt x="4520" y="2365"/>
                  </a:lnTo>
                  <a:lnTo>
                    <a:pt x="4562" y="2386"/>
                  </a:lnTo>
                  <a:lnTo>
                    <a:pt x="4625" y="3014"/>
                  </a:lnTo>
                  <a:lnTo>
                    <a:pt x="4562" y="3055"/>
                  </a:lnTo>
                  <a:lnTo>
                    <a:pt x="4499" y="3035"/>
                  </a:lnTo>
                  <a:lnTo>
                    <a:pt x="4457" y="3014"/>
                  </a:lnTo>
                  <a:lnTo>
                    <a:pt x="4436" y="2993"/>
                  </a:lnTo>
                  <a:lnTo>
                    <a:pt x="4353" y="3035"/>
                  </a:lnTo>
                  <a:lnTo>
                    <a:pt x="4248" y="3055"/>
                  </a:lnTo>
                  <a:lnTo>
                    <a:pt x="4185" y="3055"/>
                  </a:lnTo>
                  <a:lnTo>
                    <a:pt x="4039" y="2930"/>
                  </a:lnTo>
                  <a:lnTo>
                    <a:pt x="3934" y="2804"/>
                  </a:lnTo>
                  <a:lnTo>
                    <a:pt x="3830" y="2721"/>
                  </a:lnTo>
                  <a:lnTo>
                    <a:pt x="3725" y="2574"/>
                  </a:lnTo>
                  <a:lnTo>
                    <a:pt x="3599" y="2470"/>
                  </a:lnTo>
                  <a:lnTo>
                    <a:pt x="3390" y="2407"/>
                  </a:lnTo>
                  <a:lnTo>
                    <a:pt x="3244" y="2323"/>
                  </a:lnTo>
                  <a:lnTo>
                    <a:pt x="3244" y="2260"/>
                  </a:lnTo>
                  <a:lnTo>
                    <a:pt x="3139" y="2156"/>
                  </a:lnTo>
                  <a:lnTo>
                    <a:pt x="3139" y="1988"/>
                  </a:lnTo>
                  <a:lnTo>
                    <a:pt x="3097" y="1988"/>
                  </a:lnTo>
                  <a:lnTo>
                    <a:pt x="3055" y="2009"/>
                  </a:lnTo>
                  <a:lnTo>
                    <a:pt x="2972" y="2009"/>
                  </a:lnTo>
                  <a:lnTo>
                    <a:pt x="2930" y="2177"/>
                  </a:lnTo>
                  <a:lnTo>
                    <a:pt x="2888" y="2219"/>
                  </a:lnTo>
                  <a:lnTo>
                    <a:pt x="2742" y="2281"/>
                  </a:lnTo>
                  <a:lnTo>
                    <a:pt x="2637" y="2281"/>
                  </a:lnTo>
                  <a:lnTo>
                    <a:pt x="2637" y="2260"/>
                  </a:lnTo>
                  <a:lnTo>
                    <a:pt x="2511" y="2219"/>
                  </a:lnTo>
                  <a:lnTo>
                    <a:pt x="2365" y="2198"/>
                  </a:lnTo>
                  <a:lnTo>
                    <a:pt x="2239" y="2114"/>
                  </a:lnTo>
                  <a:lnTo>
                    <a:pt x="2198" y="2114"/>
                  </a:lnTo>
                  <a:lnTo>
                    <a:pt x="2093" y="2072"/>
                  </a:lnTo>
                  <a:lnTo>
                    <a:pt x="2030" y="2072"/>
                  </a:lnTo>
                  <a:lnTo>
                    <a:pt x="2030" y="2009"/>
                  </a:lnTo>
                  <a:lnTo>
                    <a:pt x="2030" y="1947"/>
                  </a:lnTo>
                  <a:lnTo>
                    <a:pt x="2009" y="1884"/>
                  </a:lnTo>
                  <a:lnTo>
                    <a:pt x="2009" y="1758"/>
                  </a:lnTo>
                  <a:lnTo>
                    <a:pt x="1946" y="1758"/>
                  </a:lnTo>
                  <a:lnTo>
                    <a:pt x="1800" y="1800"/>
                  </a:lnTo>
                  <a:lnTo>
                    <a:pt x="1779" y="1842"/>
                  </a:lnTo>
                  <a:lnTo>
                    <a:pt x="1695" y="1842"/>
                  </a:lnTo>
                  <a:lnTo>
                    <a:pt x="1612" y="1884"/>
                  </a:lnTo>
                  <a:lnTo>
                    <a:pt x="1528" y="1947"/>
                  </a:lnTo>
                  <a:lnTo>
                    <a:pt x="1507" y="1905"/>
                  </a:lnTo>
                  <a:lnTo>
                    <a:pt x="1486" y="1884"/>
                  </a:lnTo>
                  <a:lnTo>
                    <a:pt x="1486" y="1779"/>
                  </a:lnTo>
                  <a:lnTo>
                    <a:pt x="1465" y="1758"/>
                  </a:lnTo>
                  <a:lnTo>
                    <a:pt x="1361" y="1695"/>
                  </a:lnTo>
                  <a:lnTo>
                    <a:pt x="1298" y="1737"/>
                  </a:lnTo>
                  <a:lnTo>
                    <a:pt x="1256" y="1674"/>
                  </a:lnTo>
                  <a:lnTo>
                    <a:pt x="1256" y="1695"/>
                  </a:lnTo>
                  <a:lnTo>
                    <a:pt x="1256" y="1758"/>
                  </a:lnTo>
                  <a:lnTo>
                    <a:pt x="1214" y="1779"/>
                  </a:lnTo>
                  <a:lnTo>
                    <a:pt x="1256" y="2009"/>
                  </a:lnTo>
                  <a:lnTo>
                    <a:pt x="1256" y="2219"/>
                  </a:lnTo>
                  <a:lnTo>
                    <a:pt x="1256" y="2365"/>
                  </a:lnTo>
                  <a:lnTo>
                    <a:pt x="1298" y="2470"/>
                  </a:lnTo>
                  <a:lnTo>
                    <a:pt x="1298" y="2574"/>
                  </a:lnTo>
                  <a:lnTo>
                    <a:pt x="1277" y="2616"/>
                  </a:lnTo>
                  <a:lnTo>
                    <a:pt x="1256" y="2783"/>
                  </a:lnTo>
                  <a:lnTo>
                    <a:pt x="1277" y="2825"/>
                  </a:lnTo>
                  <a:lnTo>
                    <a:pt x="42" y="2825"/>
                  </a:lnTo>
                  <a:lnTo>
                    <a:pt x="1" y="4771"/>
                  </a:lnTo>
                  <a:lnTo>
                    <a:pt x="22" y="4813"/>
                  </a:lnTo>
                  <a:lnTo>
                    <a:pt x="105" y="4918"/>
                  </a:lnTo>
                  <a:lnTo>
                    <a:pt x="168" y="4980"/>
                  </a:lnTo>
                  <a:lnTo>
                    <a:pt x="231" y="5043"/>
                  </a:lnTo>
                  <a:lnTo>
                    <a:pt x="314" y="5085"/>
                  </a:lnTo>
                  <a:lnTo>
                    <a:pt x="419" y="5232"/>
                  </a:lnTo>
                  <a:lnTo>
                    <a:pt x="482" y="5294"/>
                  </a:lnTo>
                  <a:lnTo>
                    <a:pt x="566" y="5336"/>
                  </a:lnTo>
                  <a:lnTo>
                    <a:pt x="628" y="5399"/>
                  </a:lnTo>
                  <a:lnTo>
                    <a:pt x="670" y="5462"/>
                  </a:lnTo>
                  <a:lnTo>
                    <a:pt x="754" y="5504"/>
                  </a:lnTo>
                  <a:lnTo>
                    <a:pt x="775" y="5608"/>
                  </a:lnTo>
                  <a:lnTo>
                    <a:pt x="1319" y="5462"/>
                  </a:lnTo>
                  <a:lnTo>
                    <a:pt x="1402" y="5504"/>
                  </a:lnTo>
                  <a:lnTo>
                    <a:pt x="1528" y="5441"/>
                  </a:lnTo>
                  <a:lnTo>
                    <a:pt x="1570" y="5462"/>
                  </a:lnTo>
                  <a:lnTo>
                    <a:pt x="1591" y="5462"/>
                  </a:lnTo>
                  <a:lnTo>
                    <a:pt x="1612" y="5504"/>
                  </a:lnTo>
                  <a:lnTo>
                    <a:pt x="1695" y="5504"/>
                  </a:lnTo>
                  <a:lnTo>
                    <a:pt x="1716" y="5524"/>
                  </a:lnTo>
                  <a:lnTo>
                    <a:pt x="1737" y="5524"/>
                  </a:lnTo>
                  <a:lnTo>
                    <a:pt x="1821" y="5629"/>
                  </a:lnTo>
                  <a:lnTo>
                    <a:pt x="1884" y="5629"/>
                  </a:lnTo>
                  <a:lnTo>
                    <a:pt x="2030" y="5650"/>
                  </a:lnTo>
                  <a:lnTo>
                    <a:pt x="2135" y="5713"/>
                  </a:lnTo>
                  <a:lnTo>
                    <a:pt x="2198" y="5755"/>
                  </a:lnTo>
                  <a:lnTo>
                    <a:pt x="2239" y="5755"/>
                  </a:lnTo>
                  <a:lnTo>
                    <a:pt x="2344" y="5671"/>
                  </a:lnTo>
                  <a:lnTo>
                    <a:pt x="2470" y="5650"/>
                  </a:lnTo>
                  <a:lnTo>
                    <a:pt x="2532" y="5713"/>
                  </a:lnTo>
                  <a:lnTo>
                    <a:pt x="2553" y="5671"/>
                  </a:lnTo>
                  <a:lnTo>
                    <a:pt x="2574" y="5713"/>
                  </a:lnTo>
                  <a:lnTo>
                    <a:pt x="2616" y="5713"/>
                  </a:lnTo>
                  <a:lnTo>
                    <a:pt x="2679" y="5776"/>
                  </a:lnTo>
                  <a:lnTo>
                    <a:pt x="2783" y="5817"/>
                  </a:lnTo>
                  <a:lnTo>
                    <a:pt x="2951" y="5755"/>
                  </a:lnTo>
                  <a:lnTo>
                    <a:pt x="3139" y="5504"/>
                  </a:lnTo>
                  <a:lnTo>
                    <a:pt x="3390" y="5190"/>
                  </a:lnTo>
                  <a:lnTo>
                    <a:pt x="3725" y="4939"/>
                  </a:lnTo>
                  <a:lnTo>
                    <a:pt x="3934" y="4876"/>
                  </a:lnTo>
                  <a:lnTo>
                    <a:pt x="3976" y="4834"/>
                  </a:lnTo>
                  <a:lnTo>
                    <a:pt x="3997" y="4792"/>
                  </a:lnTo>
                  <a:lnTo>
                    <a:pt x="3976" y="4729"/>
                  </a:lnTo>
                  <a:lnTo>
                    <a:pt x="3997" y="4687"/>
                  </a:lnTo>
                  <a:lnTo>
                    <a:pt x="3997" y="4625"/>
                  </a:lnTo>
                  <a:lnTo>
                    <a:pt x="4039" y="4562"/>
                  </a:lnTo>
                  <a:lnTo>
                    <a:pt x="4206" y="4457"/>
                  </a:lnTo>
                  <a:lnTo>
                    <a:pt x="4290" y="4415"/>
                  </a:lnTo>
                  <a:lnTo>
                    <a:pt x="4353" y="4395"/>
                  </a:lnTo>
                  <a:lnTo>
                    <a:pt x="4499" y="4353"/>
                  </a:lnTo>
                  <a:lnTo>
                    <a:pt x="4646" y="4353"/>
                  </a:lnTo>
                  <a:lnTo>
                    <a:pt x="4667" y="4395"/>
                  </a:lnTo>
                  <a:lnTo>
                    <a:pt x="4729" y="4374"/>
                  </a:lnTo>
                  <a:lnTo>
                    <a:pt x="4855" y="4395"/>
                  </a:lnTo>
                  <a:lnTo>
                    <a:pt x="4918" y="4395"/>
                  </a:lnTo>
                  <a:lnTo>
                    <a:pt x="4918" y="4311"/>
                  </a:lnTo>
                  <a:lnTo>
                    <a:pt x="4876" y="4143"/>
                  </a:lnTo>
                  <a:lnTo>
                    <a:pt x="4918" y="4060"/>
                  </a:lnTo>
                  <a:lnTo>
                    <a:pt x="5148" y="3955"/>
                  </a:lnTo>
                  <a:lnTo>
                    <a:pt x="5273" y="3955"/>
                  </a:lnTo>
                  <a:lnTo>
                    <a:pt x="5859" y="3683"/>
                  </a:lnTo>
                  <a:lnTo>
                    <a:pt x="5964" y="3662"/>
                  </a:lnTo>
                  <a:lnTo>
                    <a:pt x="6299" y="3537"/>
                  </a:lnTo>
                  <a:lnTo>
                    <a:pt x="6487" y="3474"/>
                  </a:lnTo>
                  <a:lnTo>
                    <a:pt x="6445" y="3432"/>
                  </a:lnTo>
                  <a:lnTo>
                    <a:pt x="6403" y="3327"/>
                  </a:lnTo>
                  <a:lnTo>
                    <a:pt x="6320" y="3223"/>
                  </a:lnTo>
                  <a:lnTo>
                    <a:pt x="6320" y="3160"/>
                  </a:lnTo>
                  <a:lnTo>
                    <a:pt x="6382" y="3139"/>
                  </a:lnTo>
                  <a:lnTo>
                    <a:pt x="6445" y="3035"/>
                  </a:lnTo>
                  <a:lnTo>
                    <a:pt x="6445" y="2951"/>
                  </a:lnTo>
                  <a:lnTo>
                    <a:pt x="6487" y="2888"/>
                  </a:lnTo>
                  <a:lnTo>
                    <a:pt x="6445" y="2825"/>
                  </a:lnTo>
                  <a:lnTo>
                    <a:pt x="6445" y="2742"/>
                  </a:lnTo>
                  <a:lnTo>
                    <a:pt x="6487" y="2721"/>
                  </a:lnTo>
                  <a:lnTo>
                    <a:pt x="6612" y="2616"/>
                  </a:lnTo>
                  <a:lnTo>
                    <a:pt x="6696" y="2595"/>
                  </a:lnTo>
                  <a:lnTo>
                    <a:pt x="6717" y="2511"/>
                  </a:lnTo>
                  <a:lnTo>
                    <a:pt x="6759" y="2511"/>
                  </a:lnTo>
                  <a:lnTo>
                    <a:pt x="6759" y="2470"/>
                  </a:lnTo>
                  <a:lnTo>
                    <a:pt x="6717" y="2428"/>
                  </a:lnTo>
                  <a:lnTo>
                    <a:pt x="6696" y="2386"/>
                  </a:lnTo>
                  <a:lnTo>
                    <a:pt x="6654" y="2302"/>
                  </a:lnTo>
                  <a:lnTo>
                    <a:pt x="6717" y="2281"/>
                  </a:lnTo>
                  <a:lnTo>
                    <a:pt x="6717" y="2198"/>
                  </a:lnTo>
                  <a:lnTo>
                    <a:pt x="6654" y="2114"/>
                  </a:lnTo>
                  <a:lnTo>
                    <a:pt x="6717" y="2051"/>
                  </a:lnTo>
                  <a:lnTo>
                    <a:pt x="6696" y="1967"/>
                  </a:lnTo>
                  <a:lnTo>
                    <a:pt x="6696" y="1884"/>
                  </a:lnTo>
                  <a:lnTo>
                    <a:pt x="6654" y="1779"/>
                  </a:lnTo>
                  <a:lnTo>
                    <a:pt x="6654" y="1695"/>
                  </a:lnTo>
                  <a:lnTo>
                    <a:pt x="6801" y="1570"/>
                  </a:lnTo>
                  <a:lnTo>
                    <a:pt x="6801" y="1528"/>
                  </a:lnTo>
                  <a:lnTo>
                    <a:pt x="6822" y="1486"/>
                  </a:lnTo>
                  <a:lnTo>
                    <a:pt x="6822" y="1361"/>
                  </a:lnTo>
                  <a:lnTo>
                    <a:pt x="6801" y="1277"/>
                  </a:lnTo>
                  <a:lnTo>
                    <a:pt x="6696" y="1214"/>
                  </a:lnTo>
                  <a:lnTo>
                    <a:pt x="6696" y="1151"/>
                  </a:lnTo>
                  <a:lnTo>
                    <a:pt x="6738" y="1005"/>
                  </a:lnTo>
                  <a:lnTo>
                    <a:pt x="6738" y="963"/>
                  </a:lnTo>
                  <a:lnTo>
                    <a:pt x="6696" y="942"/>
                  </a:lnTo>
                  <a:lnTo>
                    <a:pt x="6592" y="900"/>
                  </a:lnTo>
                  <a:lnTo>
                    <a:pt x="6550" y="817"/>
                  </a:lnTo>
                  <a:lnTo>
                    <a:pt x="6529" y="796"/>
                  </a:lnTo>
                  <a:lnTo>
                    <a:pt x="6508" y="712"/>
                  </a:lnTo>
                  <a:lnTo>
                    <a:pt x="6508" y="691"/>
                  </a:lnTo>
                  <a:lnTo>
                    <a:pt x="6445" y="691"/>
                  </a:lnTo>
                  <a:lnTo>
                    <a:pt x="6340" y="586"/>
                  </a:lnTo>
                  <a:lnTo>
                    <a:pt x="6299" y="503"/>
                  </a:lnTo>
                  <a:lnTo>
                    <a:pt x="6236" y="482"/>
                  </a:lnTo>
                  <a:lnTo>
                    <a:pt x="6194" y="419"/>
                  </a:lnTo>
                  <a:lnTo>
                    <a:pt x="6110" y="419"/>
                  </a:lnTo>
                  <a:lnTo>
                    <a:pt x="5859" y="335"/>
                  </a:lnTo>
                  <a:lnTo>
                    <a:pt x="5755" y="335"/>
                  </a:lnTo>
                  <a:lnTo>
                    <a:pt x="5671" y="273"/>
                  </a:lnTo>
                  <a:lnTo>
                    <a:pt x="5671" y="210"/>
                  </a:lnTo>
                  <a:lnTo>
                    <a:pt x="5587" y="168"/>
                  </a:lnTo>
                  <a:lnTo>
                    <a:pt x="5545" y="168"/>
                  </a:lnTo>
                  <a:lnTo>
                    <a:pt x="5441" y="126"/>
                  </a:lnTo>
                  <a:lnTo>
                    <a:pt x="5357" y="126"/>
                  </a:lnTo>
                  <a:lnTo>
                    <a:pt x="5169" y="22"/>
                  </a:lnTo>
                  <a:lnTo>
                    <a:pt x="508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2" name="Google Shape;3122;p82">
              <a:extLst>
                <a:ext uri="{FF2B5EF4-FFF2-40B4-BE49-F238E27FC236}">
                  <a16:creationId xmlns:a16="http://schemas.microsoft.com/office/drawing/2014/main" id="{BE752788-66C1-188B-3117-55799286C935}"/>
                </a:ext>
              </a:extLst>
            </p:cNvPr>
            <p:cNvSpPr/>
            <p:nvPr/>
          </p:nvSpPr>
          <p:spPr>
            <a:xfrm>
              <a:off x="3824328" y="3184365"/>
              <a:ext cx="86210" cy="81393"/>
            </a:xfrm>
            <a:custGeom>
              <a:avLst/>
              <a:gdLst/>
              <a:ahLst/>
              <a:cxnLst/>
              <a:rect l="l" t="t" r="r" b="b"/>
              <a:pathLst>
                <a:path w="7240" h="7157" extrusionOk="0">
                  <a:moveTo>
                    <a:pt x="963" y="0"/>
                  </a:moveTo>
                  <a:lnTo>
                    <a:pt x="879" y="42"/>
                  </a:lnTo>
                  <a:lnTo>
                    <a:pt x="774" y="63"/>
                  </a:lnTo>
                  <a:lnTo>
                    <a:pt x="712" y="63"/>
                  </a:lnTo>
                  <a:lnTo>
                    <a:pt x="670" y="84"/>
                  </a:lnTo>
                  <a:lnTo>
                    <a:pt x="670" y="105"/>
                  </a:lnTo>
                  <a:lnTo>
                    <a:pt x="649" y="105"/>
                  </a:lnTo>
                  <a:lnTo>
                    <a:pt x="502" y="189"/>
                  </a:lnTo>
                  <a:lnTo>
                    <a:pt x="544" y="273"/>
                  </a:lnTo>
                  <a:lnTo>
                    <a:pt x="544" y="356"/>
                  </a:lnTo>
                  <a:lnTo>
                    <a:pt x="858" y="712"/>
                  </a:lnTo>
                  <a:lnTo>
                    <a:pt x="879" y="1151"/>
                  </a:lnTo>
                  <a:lnTo>
                    <a:pt x="1046" y="1402"/>
                  </a:lnTo>
                  <a:lnTo>
                    <a:pt x="1026" y="1633"/>
                  </a:lnTo>
                  <a:lnTo>
                    <a:pt x="837" y="1863"/>
                  </a:lnTo>
                  <a:lnTo>
                    <a:pt x="942" y="1925"/>
                  </a:lnTo>
                  <a:lnTo>
                    <a:pt x="942" y="2135"/>
                  </a:lnTo>
                  <a:lnTo>
                    <a:pt x="1046" y="2260"/>
                  </a:lnTo>
                  <a:lnTo>
                    <a:pt x="1046" y="2407"/>
                  </a:lnTo>
                  <a:lnTo>
                    <a:pt x="1256" y="2783"/>
                  </a:lnTo>
                  <a:lnTo>
                    <a:pt x="1256" y="2867"/>
                  </a:lnTo>
                  <a:lnTo>
                    <a:pt x="1339" y="2972"/>
                  </a:lnTo>
                  <a:lnTo>
                    <a:pt x="1339" y="3453"/>
                  </a:lnTo>
                  <a:lnTo>
                    <a:pt x="1088" y="3871"/>
                  </a:lnTo>
                  <a:lnTo>
                    <a:pt x="1026" y="3871"/>
                  </a:lnTo>
                  <a:lnTo>
                    <a:pt x="754" y="4081"/>
                  </a:lnTo>
                  <a:lnTo>
                    <a:pt x="754" y="4227"/>
                  </a:lnTo>
                  <a:lnTo>
                    <a:pt x="440" y="4499"/>
                  </a:lnTo>
                  <a:lnTo>
                    <a:pt x="440" y="4687"/>
                  </a:lnTo>
                  <a:lnTo>
                    <a:pt x="398" y="4750"/>
                  </a:lnTo>
                  <a:lnTo>
                    <a:pt x="398" y="5210"/>
                  </a:lnTo>
                  <a:lnTo>
                    <a:pt x="230" y="5399"/>
                  </a:lnTo>
                  <a:lnTo>
                    <a:pt x="210" y="5608"/>
                  </a:lnTo>
                  <a:lnTo>
                    <a:pt x="42" y="5796"/>
                  </a:lnTo>
                  <a:lnTo>
                    <a:pt x="42" y="6006"/>
                  </a:lnTo>
                  <a:lnTo>
                    <a:pt x="21" y="6173"/>
                  </a:lnTo>
                  <a:lnTo>
                    <a:pt x="21" y="6466"/>
                  </a:lnTo>
                  <a:lnTo>
                    <a:pt x="0" y="6654"/>
                  </a:lnTo>
                  <a:lnTo>
                    <a:pt x="21" y="6696"/>
                  </a:lnTo>
                  <a:lnTo>
                    <a:pt x="105" y="6738"/>
                  </a:lnTo>
                  <a:lnTo>
                    <a:pt x="126" y="6759"/>
                  </a:lnTo>
                  <a:lnTo>
                    <a:pt x="189" y="6738"/>
                  </a:lnTo>
                  <a:lnTo>
                    <a:pt x="210" y="6654"/>
                  </a:lnTo>
                  <a:lnTo>
                    <a:pt x="398" y="6654"/>
                  </a:lnTo>
                  <a:lnTo>
                    <a:pt x="461" y="6696"/>
                  </a:lnTo>
                  <a:lnTo>
                    <a:pt x="523" y="6675"/>
                  </a:lnTo>
                  <a:lnTo>
                    <a:pt x="523" y="6591"/>
                  </a:lnTo>
                  <a:lnTo>
                    <a:pt x="712" y="6466"/>
                  </a:lnTo>
                  <a:lnTo>
                    <a:pt x="754" y="6466"/>
                  </a:lnTo>
                  <a:lnTo>
                    <a:pt x="858" y="6529"/>
                  </a:lnTo>
                  <a:lnTo>
                    <a:pt x="879" y="6529"/>
                  </a:lnTo>
                  <a:lnTo>
                    <a:pt x="921" y="6487"/>
                  </a:lnTo>
                  <a:lnTo>
                    <a:pt x="963" y="6466"/>
                  </a:lnTo>
                  <a:lnTo>
                    <a:pt x="1046" y="6529"/>
                  </a:lnTo>
                  <a:lnTo>
                    <a:pt x="1046" y="6550"/>
                  </a:lnTo>
                  <a:lnTo>
                    <a:pt x="1130" y="6571"/>
                  </a:lnTo>
                  <a:lnTo>
                    <a:pt x="1088" y="6633"/>
                  </a:lnTo>
                  <a:lnTo>
                    <a:pt x="1151" y="6654"/>
                  </a:lnTo>
                  <a:lnTo>
                    <a:pt x="1256" y="6759"/>
                  </a:lnTo>
                  <a:lnTo>
                    <a:pt x="1381" y="6801"/>
                  </a:lnTo>
                  <a:lnTo>
                    <a:pt x="1486" y="6759"/>
                  </a:lnTo>
                  <a:lnTo>
                    <a:pt x="1507" y="6759"/>
                  </a:lnTo>
                  <a:lnTo>
                    <a:pt x="1590" y="6696"/>
                  </a:lnTo>
                  <a:lnTo>
                    <a:pt x="1653" y="6696"/>
                  </a:lnTo>
                  <a:lnTo>
                    <a:pt x="1674" y="6738"/>
                  </a:lnTo>
                  <a:lnTo>
                    <a:pt x="3850" y="6738"/>
                  </a:lnTo>
                  <a:lnTo>
                    <a:pt x="3871" y="6759"/>
                  </a:lnTo>
                  <a:lnTo>
                    <a:pt x="3913" y="6863"/>
                  </a:lnTo>
                  <a:lnTo>
                    <a:pt x="3976" y="6905"/>
                  </a:lnTo>
                  <a:lnTo>
                    <a:pt x="4101" y="6968"/>
                  </a:lnTo>
                  <a:lnTo>
                    <a:pt x="4206" y="6989"/>
                  </a:lnTo>
                  <a:lnTo>
                    <a:pt x="4311" y="6968"/>
                  </a:lnTo>
                  <a:lnTo>
                    <a:pt x="4373" y="6989"/>
                  </a:lnTo>
                  <a:lnTo>
                    <a:pt x="4394" y="7052"/>
                  </a:lnTo>
                  <a:lnTo>
                    <a:pt x="4478" y="7073"/>
                  </a:lnTo>
                  <a:lnTo>
                    <a:pt x="4541" y="7010"/>
                  </a:lnTo>
                  <a:lnTo>
                    <a:pt x="4645" y="6989"/>
                  </a:lnTo>
                  <a:lnTo>
                    <a:pt x="4792" y="7010"/>
                  </a:lnTo>
                  <a:lnTo>
                    <a:pt x="4855" y="7010"/>
                  </a:lnTo>
                  <a:lnTo>
                    <a:pt x="4896" y="6947"/>
                  </a:lnTo>
                  <a:lnTo>
                    <a:pt x="4917" y="6968"/>
                  </a:lnTo>
                  <a:lnTo>
                    <a:pt x="4959" y="6968"/>
                  </a:lnTo>
                  <a:lnTo>
                    <a:pt x="5106" y="7094"/>
                  </a:lnTo>
                  <a:lnTo>
                    <a:pt x="5210" y="7115"/>
                  </a:lnTo>
                  <a:lnTo>
                    <a:pt x="5357" y="7115"/>
                  </a:lnTo>
                  <a:lnTo>
                    <a:pt x="5357" y="7073"/>
                  </a:lnTo>
                  <a:lnTo>
                    <a:pt x="5440" y="7052"/>
                  </a:lnTo>
                  <a:lnTo>
                    <a:pt x="5482" y="7073"/>
                  </a:lnTo>
                  <a:lnTo>
                    <a:pt x="5545" y="7094"/>
                  </a:lnTo>
                  <a:lnTo>
                    <a:pt x="5587" y="7073"/>
                  </a:lnTo>
                  <a:lnTo>
                    <a:pt x="5629" y="7115"/>
                  </a:lnTo>
                  <a:lnTo>
                    <a:pt x="5671" y="7115"/>
                  </a:lnTo>
                  <a:lnTo>
                    <a:pt x="5692" y="7156"/>
                  </a:lnTo>
                  <a:lnTo>
                    <a:pt x="5838" y="7156"/>
                  </a:lnTo>
                  <a:lnTo>
                    <a:pt x="6717" y="6947"/>
                  </a:lnTo>
                  <a:lnTo>
                    <a:pt x="6696" y="6843"/>
                  </a:lnTo>
                  <a:lnTo>
                    <a:pt x="6612" y="6801"/>
                  </a:lnTo>
                  <a:lnTo>
                    <a:pt x="6570" y="6738"/>
                  </a:lnTo>
                  <a:lnTo>
                    <a:pt x="6508" y="6675"/>
                  </a:lnTo>
                  <a:lnTo>
                    <a:pt x="6424" y="6633"/>
                  </a:lnTo>
                  <a:lnTo>
                    <a:pt x="6361" y="6571"/>
                  </a:lnTo>
                  <a:lnTo>
                    <a:pt x="6256" y="6424"/>
                  </a:lnTo>
                  <a:lnTo>
                    <a:pt x="6173" y="6382"/>
                  </a:lnTo>
                  <a:lnTo>
                    <a:pt x="6110" y="6319"/>
                  </a:lnTo>
                  <a:lnTo>
                    <a:pt x="6047" y="6257"/>
                  </a:lnTo>
                  <a:lnTo>
                    <a:pt x="5964" y="6152"/>
                  </a:lnTo>
                  <a:lnTo>
                    <a:pt x="5943" y="6110"/>
                  </a:lnTo>
                  <a:lnTo>
                    <a:pt x="5984" y="4164"/>
                  </a:lnTo>
                  <a:lnTo>
                    <a:pt x="7219" y="4164"/>
                  </a:lnTo>
                  <a:lnTo>
                    <a:pt x="7198" y="4122"/>
                  </a:lnTo>
                  <a:lnTo>
                    <a:pt x="7219" y="3955"/>
                  </a:lnTo>
                  <a:lnTo>
                    <a:pt x="7240" y="3913"/>
                  </a:lnTo>
                  <a:lnTo>
                    <a:pt x="7240" y="3809"/>
                  </a:lnTo>
                  <a:lnTo>
                    <a:pt x="7198" y="3704"/>
                  </a:lnTo>
                  <a:lnTo>
                    <a:pt x="7198" y="3558"/>
                  </a:lnTo>
                  <a:lnTo>
                    <a:pt x="7198" y="3348"/>
                  </a:lnTo>
                  <a:lnTo>
                    <a:pt x="7156" y="3118"/>
                  </a:lnTo>
                  <a:lnTo>
                    <a:pt x="7198" y="3097"/>
                  </a:lnTo>
                  <a:lnTo>
                    <a:pt x="7198" y="3034"/>
                  </a:lnTo>
                  <a:lnTo>
                    <a:pt x="7198" y="3013"/>
                  </a:lnTo>
                  <a:lnTo>
                    <a:pt x="7093" y="3013"/>
                  </a:lnTo>
                  <a:lnTo>
                    <a:pt x="6989" y="3034"/>
                  </a:lnTo>
                  <a:lnTo>
                    <a:pt x="6905" y="3097"/>
                  </a:lnTo>
                  <a:lnTo>
                    <a:pt x="6821" y="3118"/>
                  </a:lnTo>
                  <a:lnTo>
                    <a:pt x="6780" y="3139"/>
                  </a:lnTo>
                  <a:lnTo>
                    <a:pt x="6717" y="3118"/>
                  </a:lnTo>
                  <a:lnTo>
                    <a:pt x="6570" y="3118"/>
                  </a:lnTo>
                  <a:lnTo>
                    <a:pt x="6508" y="3097"/>
                  </a:lnTo>
                  <a:lnTo>
                    <a:pt x="6424" y="3034"/>
                  </a:lnTo>
                  <a:lnTo>
                    <a:pt x="6382" y="3034"/>
                  </a:lnTo>
                  <a:lnTo>
                    <a:pt x="6361" y="3076"/>
                  </a:lnTo>
                  <a:lnTo>
                    <a:pt x="6298" y="3097"/>
                  </a:lnTo>
                  <a:lnTo>
                    <a:pt x="6256" y="3118"/>
                  </a:lnTo>
                  <a:lnTo>
                    <a:pt x="6194" y="3118"/>
                  </a:lnTo>
                  <a:lnTo>
                    <a:pt x="6173" y="3097"/>
                  </a:lnTo>
                  <a:lnTo>
                    <a:pt x="6173" y="2972"/>
                  </a:lnTo>
                  <a:lnTo>
                    <a:pt x="6215" y="2930"/>
                  </a:lnTo>
                  <a:lnTo>
                    <a:pt x="6215" y="2909"/>
                  </a:lnTo>
                  <a:lnTo>
                    <a:pt x="6256" y="2825"/>
                  </a:lnTo>
                  <a:lnTo>
                    <a:pt x="6173" y="2783"/>
                  </a:lnTo>
                  <a:lnTo>
                    <a:pt x="6173" y="2658"/>
                  </a:lnTo>
                  <a:lnTo>
                    <a:pt x="6194" y="2616"/>
                  </a:lnTo>
                  <a:lnTo>
                    <a:pt x="6194" y="2553"/>
                  </a:lnTo>
                  <a:lnTo>
                    <a:pt x="6110" y="2490"/>
                  </a:lnTo>
                  <a:lnTo>
                    <a:pt x="6110" y="2407"/>
                  </a:lnTo>
                  <a:lnTo>
                    <a:pt x="6152" y="2344"/>
                  </a:lnTo>
                  <a:lnTo>
                    <a:pt x="6110" y="2281"/>
                  </a:lnTo>
                  <a:lnTo>
                    <a:pt x="6068" y="2260"/>
                  </a:lnTo>
                  <a:lnTo>
                    <a:pt x="6047" y="2197"/>
                  </a:lnTo>
                  <a:lnTo>
                    <a:pt x="6005" y="2177"/>
                  </a:lnTo>
                  <a:lnTo>
                    <a:pt x="6005" y="2093"/>
                  </a:lnTo>
                  <a:lnTo>
                    <a:pt x="5964" y="2051"/>
                  </a:lnTo>
                  <a:lnTo>
                    <a:pt x="5964" y="1967"/>
                  </a:lnTo>
                  <a:lnTo>
                    <a:pt x="5901" y="1925"/>
                  </a:lnTo>
                  <a:lnTo>
                    <a:pt x="5964" y="1821"/>
                  </a:lnTo>
                  <a:lnTo>
                    <a:pt x="5964" y="1612"/>
                  </a:lnTo>
                  <a:lnTo>
                    <a:pt x="5943" y="1528"/>
                  </a:lnTo>
                  <a:lnTo>
                    <a:pt x="5943" y="1507"/>
                  </a:lnTo>
                  <a:lnTo>
                    <a:pt x="5964" y="1444"/>
                  </a:lnTo>
                  <a:lnTo>
                    <a:pt x="5964" y="1361"/>
                  </a:lnTo>
                  <a:lnTo>
                    <a:pt x="5901" y="1298"/>
                  </a:lnTo>
                  <a:lnTo>
                    <a:pt x="5943" y="1193"/>
                  </a:lnTo>
                  <a:lnTo>
                    <a:pt x="5984" y="1089"/>
                  </a:lnTo>
                  <a:lnTo>
                    <a:pt x="5984" y="1005"/>
                  </a:lnTo>
                  <a:lnTo>
                    <a:pt x="5984" y="921"/>
                  </a:lnTo>
                  <a:lnTo>
                    <a:pt x="5964" y="837"/>
                  </a:lnTo>
                  <a:lnTo>
                    <a:pt x="5315" y="796"/>
                  </a:lnTo>
                  <a:lnTo>
                    <a:pt x="5273" y="733"/>
                  </a:lnTo>
                  <a:lnTo>
                    <a:pt x="5315" y="691"/>
                  </a:lnTo>
                  <a:lnTo>
                    <a:pt x="5336" y="607"/>
                  </a:lnTo>
                  <a:lnTo>
                    <a:pt x="5147" y="586"/>
                  </a:lnTo>
                  <a:lnTo>
                    <a:pt x="5147" y="628"/>
                  </a:lnTo>
                  <a:lnTo>
                    <a:pt x="4583" y="670"/>
                  </a:lnTo>
                  <a:lnTo>
                    <a:pt x="4583" y="817"/>
                  </a:lnTo>
                  <a:lnTo>
                    <a:pt x="4520" y="921"/>
                  </a:lnTo>
                  <a:lnTo>
                    <a:pt x="4478" y="942"/>
                  </a:lnTo>
                  <a:lnTo>
                    <a:pt x="4499" y="1047"/>
                  </a:lnTo>
                  <a:lnTo>
                    <a:pt x="4499" y="1214"/>
                  </a:lnTo>
                  <a:lnTo>
                    <a:pt x="4059" y="1235"/>
                  </a:lnTo>
                  <a:lnTo>
                    <a:pt x="3976" y="1298"/>
                  </a:lnTo>
                  <a:lnTo>
                    <a:pt x="3787" y="1256"/>
                  </a:lnTo>
                  <a:lnTo>
                    <a:pt x="3704" y="1235"/>
                  </a:lnTo>
                  <a:lnTo>
                    <a:pt x="3599" y="1256"/>
                  </a:lnTo>
                  <a:lnTo>
                    <a:pt x="3453" y="1256"/>
                  </a:lnTo>
                  <a:lnTo>
                    <a:pt x="3390" y="1235"/>
                  </a:lnTo>
                  <a:lnTo>
                    <a:pt x="3369" y="1026"/>
                  </a:lnTo>
                  <a:lnTo>
                    <a:pt x="3285" y="921"/>
                  </a:lnTo>
                  <a:lnTo>
                    <a:pt x="3243" y="837"/>
                  </a:lnTo>
                  <a:lnTo>
                    <a:pt x="3181" y="817"/>
                  </a:lnTo>
                  <a:lnTo>
                    <a:pt x="3181" y="733"/>
                  </a:lnTo>
                  <a:lnTo>
                    <a:pt x="3160" y="691"/>
                  </a:lnTo>
                  <a:lnTo>
                    <a:pt x="3139" y="565"/>
                  </a:lnTo>
                  <a:lnTo>
                    <a:pt x="3076" y="461"/>
                  </a:lnTo>
                  <a:lnTo>
                    <a:pt x="3076" y="377"/>
                  </a:lnTo>
                  <a:lnTo>
                    <a:pt x="3118" y="314"/>
                  </a:lnTo>
                  <a:lnTo>
                    <a:pt x="3076" y="252"/>
                  </a:lnTo>
                  <a:lnTo>
                    <a:pt x="3034" y="189"/>
                  </a:lnTo>
                  <a:lnTo>
                    <a:pt x="3034" y="105"/>
                  </a:lnTo>
                  <a:lnTo>
                    <a:pt x="3034" y="84"/>
                  </a:lnTo>
                  <a:lnTo>
                    <a:pt x="3034" y="0"/>
                  </a:lnTo>
                  <a:lnTo>
                    <a:pt x="2030" y="0"/>
                  </a:lnTo>
                  <a:lnTo>
                    <a:pt x="1821" y="42"/>
                  </a:lnTo>
                  <a:lnTo>
                    <a:pt x="165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3" name="Google Shape;3123;p82">
              <a:extLst>
                <a:ext uri="{FF2B5EF4-FFF2-40B4-BE49-F238E27FC236}">
                  <a16:creationId xmlns:a16="http://schemas.microsoft.com/office/drawing/2014/main" id="{2DBC7C09-67A3-ED30-FE22-83D6FFA94E62}"/>
                </a:ext>
              </a:extLst>
            </p:cNvPr>
            <p:cNvSpPr/>
            <p:nvPr/>
          </p:nvSpPr>
          <p:spPr>
            <a:xfrm>
              <a:off x="3916754" y="3249086"/>
              <a:ext cx="53834" cy="46889"/>
            </a:xfrm>
            <a:custGeom>
              <a:avLst/>
              <a:gdLst/>
              <a:ahLst/>
              <a:cxnLst/>
              <a:rect l="l" t="t" r="r" b="b"/>
              <a:pathLst>
                <a:path w="4521" h="4123" extrusionOk="0">
                  <a:moveTo>
                    <a:pt x="2679" y="1"/>
                  </a:moveTo>
                  <a:lnTo>
                    <a:pt x="2533" y="43"/>
                  </a:lnTo>
                  <a:lnTo>
                    <a:pt x="2470" y="63"/>
                  </a:lnTo>
                  <a:lnTo>
                    <a:pt x="2386" y="105"/>
                  </a:lnTo>
                  <a:lnTo>
                    <a:pt x="2219" y="210"/>
                  </a:lnTo>
                  <a:lnTo>
                    <a:pt x="2177" y="273"/>
                  </a:lnTo>
                  <a:lnTo>
                    <a:pt x="2177" y="335"/>
                  </a:lnTo>
                  <a:lnTo>
                    <a:pt x="2156" y="377"/>
                  </a:lnTo>
                  <a:lnTo>
                    <a:pt x="2177" y="440"/>
                  </a:lnTo>
                  <a:lnTo>
                    <a:pt x="2156" y="482"/>
                  </a:lnTo>
                  <a:lnTo>
                    <a:pt x="2114" y="524"/>
                  </a:lnTo>
                  <a:lnTo>
                    <a:pt x="1905" y="587"/>
                  </a:lnTo>
                  <a:lnTo>
                    <a:pt x="1570" y="838"/>
                  </a:lnTo>
                  <a:lnTo>
                    <a:pt x="1319" y="1152"/>
                  </a:lnTo>
                  <a:lnTo>
                    <a:pt x="1131" y="1403"/>
                  </a:lnTo>
                  <a:lnTo>
                    <a:pt x="963" y="1465"/>
                  </a:lnTo>
                  <a:lnTo>
                    <a:pt x="859" y="1424"/>
                  </a:lnTo>
                  <a:lnTo>
                    <a:pt x="796" y="1361"/>
                  </a:lnTo>
                  <a:lnTo>
                    <a:pt x="754" y="1361"/>
                  </a:lnTo>
                  <a:lnTo>
                    <a:pt x="733" y="1319"/>
                  </a:lnTo>
                  <a:lnTo>
                    <a:pt x="712" y="1361"/>
                  </a:lnTo>
                  <a:lnTo>
                    <a:pt x="650" y="1298"/>
                  </a:lnTo>
                  <a:lnTo>
                    <a:pt x="524" y="1319"/>
                  </a:lnTo>
                  <a:lnTo>
                    <a:pt x="419" y="1403"/>
                  </a:lnTo>
                  <a:lnTo>
                    <a:pt x="378" y="1403"/>
                  </a:lnTo>
                  <a:lnTo>
                    <a:pt x="315" y="1361"/>
                  </a:lnTo>
                  <a:lnTo>
                    <a:pt x="210" y="1298"/>
                  </a:lnTo>
                  <a:lnTo>
                    <a:pt x="64" y="1277"/>
                  </a:lnTo>
                  <a:lnTo>
                    <a:pt x="1" y="1277"/>
                  </a:lnTo>
                  <a:lnTo>
                    <a:pt x="22" y="1319"/>
                  </a:lnTo>
                  <a:lnTo>
                    <a:pt x="22" y="1382"/>
                  </a:lnTo>
                  <a:lnTo>
                    <a:pt x="22" y="1424"/>
                  </a:lnTo>
                  <a:lnTo>
                    <a:pt x="22" y="1486"/>
                  </a:lnTo>
                  <a:lnTo>
                    <a:pt x="106" y="1570"/>
                  </a:lnTo>
                  <a:lnTo>
                    <a:pt x="168" y="1591"/>
                  </a:lnTo>
                  <a:lnTo>
                    <a:pt x="231" y="1633"/>
                  </a:lnTo>
                  <a:lnTo>
                    <a:pt x="294" y="1716"/>
                  </a:lnTo>
                  <a:lnTo>
                    <a:pt x="294" y="1779"/>
                  </a:lnTo>
                  <a:lnTo>
                    <a:pt x="315" y="1800"/>
                  </a:lnTo>
                  <a:lnTo>
                    <a:pt x="378" y="1884"/>
                  </a:lnTo>
                  <a:lnTo>
                    <a:pt x="398" y="1988"/>
                  </a:lnTo>
                  <a:lnTo>
                    <a:pt x="440" y="2030"/>
                  </a:lnTo>
                  <a:lnTo>
                    <a:pt x="503" y="2114"/>
                  </a:lnTo>
                  <a:lnTo>
                    <a:pt x="545" y="2156"/>
                  </a:lnTo>
                  <a:lnTo>
                    <a:pt x="587" y="2156"/>
                  </a:lnTo>
                  <a:lnTo>
                    <a:pt x="629" y="2240"/>
                  </a:lnTo>
                  <a:lnTo>
                    <a:pt x="796" y="2512"/>
                  </a:lnTo>
                  <a:lnTo>
                    <a:pt x="901" y="2574"/>
                  </a:lnTo>
                  <a:lnTo>
                    <a:pt x="1005" y="2637"/>
                  </a:lnTo>
                  <a:lnTo>
                    <a:pt x="1047" y="2679"/>
                  </a:lnTo>
                  <a:lnTo>
                    <a:pt x="1131" y="2742"/>
                  </a:lnTo>
                  <a:lnTo>
                    <a:pt x="1131" y="2763"/>
                  </a:lnTo>
                  <a:lnTo>
                    <a:pt x="1131" y="2825"/>
                  </a:lnTo>
                  <a:lnTo>
                    <a:pt x="1152" y="2867"/>
                  </a:lnTo>
                  <a:lnTo>
                    <a:pt x="1256" y="2888"/>
                  </a:lnTo>
                  <a:lnTo>
                    <a:pt x="1340" y="2972"/>
                  </a:lnTo>
                  <a:lnTo>
                    <a:pt x="1319" y="3056"/>
                  </a:lnTo>
                  <a:lnTo>
                    <a:pt x="1340" y="3181"/>
                  </a:lnTo>
                  <a:lnTo>
                    <a:pt x="1340" y="3265"/>
                  </a:lnTo>
                  <a:lnTo>
                    <a:pt x="1382" y="3369"/>
                  </a:lnTo>
                  <a:lnTo>
                    <a:pt x="1487" y="3453"/>
                  </a:lnTo>
                  <a:lnTo>
                    <a:pt x="1549" y="3558"/>
                  </a:lnTo>
                  <a:lnTo>
                    <a:pt x="1675" y="3579"/>
                  </a:lnTo>
                  <a:lnTo>
                    <a:pt x="1759" y="3558"/>
                  </a:lnTo>
                  <a:lnTo>
                    <a:pt x="1884" y="3600"/>
                  </a:lnTo>
                  <a:lnTo>
                    <a:pt x="1968" y="3600"/>
                  </a:lnTo>
                  <a:lnTo>
                    <a:pt x="2093" y="3683"/>
                  </a:lnTo>
                  <a:lnTo>
                    <a:pt x="2156" y="3683"/>
                  </a:lnTo>
                  <a:lnTo>
                    <a:pt x="2198" y="3725"/>
                  </a:lnTo>
                  <a:lnTo>
                    <a:pt x="2198" y="3788"/>
                  </a:lnTo>
                  <a:lnTo>
                    <a:pt x="2261" y="3830"/>
                  </a:lnTo>
                  <a:lnTo>
                    <a:pt x="2303" y="3893"/>
                  </a:lnTo>
                  <a:lnTo>
                    <a:pt x="2491" y="3872"/>
                  </a:lnTo>
                  <a:lnTo>
                    <a:pt x="2616" y="3893"/>
                  </a:lnTo>
                  <a:lnTo>
                    <a:pt x="2679" y="3976"/>
                  </a:lnTo>
                  <a:lnTo>
                    <a:pt x="2742" y="3976"/>
                  </a:lnTo>
                  <a:lnTo>
                    <a:pt x="2888" y="4018"/>
                  </a:lnTo>
                  <a:lnTo>
                    <a:pt x="2909" y="4039"/>
                  </a:lnTo>
                  <a:lnTo>
                    <a:pt x="3014" y="4018"/>
                  </a:lnTo>
                  <a:lnTo>
                    <a:pt x="3160" y="3997"/>
                  </a:lnTo>
                  <a:lnTo>
                    <a:pt x="3349" y="4039"/>
                  </a:lnTo>
                  <a:lnTo>
                    <a:pt x="3453" y="4123"/>
                  </a:lnTo>
                  <a:lnTo>
                    <a:pt x="4081" y="3474"/>
                  </a:lnTo>
                  <a:lnTo>
                    <a:pt x="4081" y="3286"/>
                  </a:lnTo>
                  <a:lnTo>
                    <a:pt x="4102" y="3202"/>
                  </a:lnTo>
                  <a:lnTo>
                    <a:pt x="4144" y="3056"/>
                  </a:lnTo>
                  <a:lnTo>
                    <a:pt x="4165" y="2972"/>
                  </a:lnTo>
                  <a:lnTo>
                    <a:pt x="4144" y="2867"/>
                  </a:lnTo>
                  <a:lnTo>
                    <a:pt x="4165" y="2784"/>
                  </a:lnTo>
                  <a:lnTo>
                    <a:pt x="4248" y="2784"/>
                  </a:lnTo>
                  <a:lnTo>
                    <a:pt x="4269" y="2742"/>
                  </a:lnTo>
                  <a:lnTo>
                    <a:pt x="4374" y="2637"/>
                  </a:lnTo>
                  <a:lnTo>
                    <a:pt x="4458" y="2532"/>
                  </a:lnTo>
                  <a:lnTo>
                    <a:pt x="4416" y="2449"/>
                  </a:lnTo>
                  <a:lnTo>
                    <a:pt x="4374" y="2407"/>
                  </a:lnTo>
                  <a:lnTo>
                    <a:pt x="4374" y="2302"/>
                  </a:lnTo>
                  <a:lnTo>
                    <a:pt x="4416" y="2240"/>
                  </a:lnTo>
                  <a:lnTo>
                    <a:pt x="4395" y="2135"/>
                  </a:lnTo>
                  <a:lnTo>
                    <a:pt x="4290" y="2051"/>
                  </a:lnTo>
                  <a:lnTo>
                    <a:pt x="4290" y="2009"/>
                  </a:lnTo>
                  <a:lnTo>
                    <a:pt x="4374" y="1988"/>
                  </a:lnTo>
                  <a:lnTo>
                    <a:pt x="4374" y="1842"/>
                  </a:lnTo>
                  <a:lnTo>
                    <a:pt x="4374" y="1737"/>
                  </a:lnTo>
                  <a:lnTo>
                    <a:pt x="4479" y="1696"/>
                  </a:lnTo>
                  <a:lnTo>
                    <a:pt x="4500" y="1612"/>
                  </a:lnTo>
                  <a:lnTo>
                    <a:pt x="4416" y="1612"/>
                  </a:lnTo>
                  <a:lnTo>
                    <a:pt x="4374" y="1570"/>
                  </a:lnTo>
                  <a:lnTo>
                    <a:pt x="4416" y="1465"/>
                  </a:lnTo>
                  <a:lnTo>
                    <a:pt x="4458" y="1298"/>
                  </a:lnTo>
                  <a:lnTo>
                    <a:pt x="4500" y="1214"/>
                  </a:lnTo>
                  <a:lnTo>
                    <a:pt x="4500" y="1152"/>
                  </a:lnTo>
                  <a:lnTo>
                    <a:pt x="4479" y="1068"/>
                  </a:lnTo>
                  <a:lnTo>
                    <a:pt x="4500" y="984"/>
                  </a:lnTo>
                  <a:lnTo>
                    <a:pt x="4479" y="900"/>
                  </a:lnTo>
                  <a:lnTo>
                    <a:pt x="4520" y="796"/>
                  </a:lnTo>
                  <a:lnTo>
                    <a:pt x="4520" y="733"/>
                  </a:lnTo>
                  <a:lnTo>
                    <a:pt x="4395" y="691"/>
                  </a:lnTo>
                  <a:lnTo>
                    <a:pt x="4353" y="628"/>
                  </a:lnTo>
                  <a:lnTo>
                    <a:pt x="4248" y="545"/>
                  </a:lnTo>
                  <a:lnTo>
                    <a:pt x="4060" y="545"/>
                  </a:lnTo>
                  <a:lnTo>
                    <a:pt x="3956" y="524"/>
                  </a:lnTo>
                  <a:lnTo>
                    <a:pt x="3851" y="377"/>
                  </a:lnTo>
                  <a:lnTo>
                    <a:pt x="3683" y="273"/>
                  </a:lnTo>
                  <a:lnTo>
                    <a:pt x="3537" y="252"/>
                  </a:lnTo>
                  <a:lnTo>
                    <a:pt x="3474" y="315"/>
                  </a:lnTo>
                  <a:lnTo>
                    <a:pt x="3432" y="335"/>
                  </a:lnTo>
                  <a:lnTo>
                    <a:pt x="3411" y="252"/>
                  </a:lnTo>
                  <a:lnTo>
                    <a:pt x="3328" y="252"/>
                  </a:lnTo>
                  <a:lnTo>
                    <a:pt x="3119" y="231"/>
                  </a:lnTo>
                  <a:lnTo>
                    <a:pt x="3098" y="43"/>
                  </a:lnTo>
                  <a:lnTo>
                    <a:pt x="3035" y="43"/>
                  </a:lnTo>
                  <a:lnTo>
                    <a:pt x="2909" y="22"/>
                  </a:lnTo>
                  <a:lnTo>
                    <a:pt x="2847" y="43"/>
                  </a:lnTo>
                  <a:lnTo>
                    <a:pt x="282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4" name="Google Shape;3124;p82">
              <a:extLst>
                <a:ext uri="{FF2B5EF4-FFF2-40B4-BE49-F238E27FC236}">
                  <a16:creationId xmlns:a16="http://schemas.microsoft.com/office/drawing/2014/main" id="{E5EDBB87-66E6-C976-3932-63B6AFBCC7AB}"/>
                </a:ext>
              </a:extLst>
            </p:cNvPr>
            <p:cNvSpPr/>
            <p:nvPr/>
          </p:nvSpPr>
          <p:spPr>
            <a:xfrm>
              <a:off x="3879638" y="3263609"/>
              <a:ext cx="64539" cy="61639"/>
            </a:xfrm>
            <a:custGeom>
              <a:avLst/>
              <a:gdLst/>
              <a:ahLst/>
              <a:cxnLst/>
              <a:rect l="l" t="t" r="r" b="b"/>
              <a:pathLst>
                <a:path w="5420" h="5420" extrusionOk="0">
                  <a:moveTo>
                    <a:pt x="3118" y="0"/>
                  </a:moveTo>
                  <a:lnTo>
                    <a:pt x="3013" y="21"/>
                  </a:lnTo>
                  <a:lnTo>
                    <a:pt x="2825" y="105"/>
                  </a:lnTo>
                  <a:lnTo>
                    <a:pt x="2762" y="147"/>
                  </a:lnTo>
                  <a:lnTo>
                    <a:pt x="2679" y="126"/>
                  </a:lnTo>
                  <a:lnTo>
                    <a:pt x="2658" y="105"/>
                  </a:lnTo>
                  <a:lnTo>
                    <a:pt x="2511" y="105"/>
                  </a:lnTo>
                  <a:lnTo>
                    <a:pt x="2407" y="230"/>
                  </a:lnTo>
                  <a:lnTo>
                    <a:pt x="2281" y="356"/>
                  </a:lnTo>
                  <a:lnTo>
                    <a:pt x="2093" y="502"/>
                  </a:lnTo>
                  <a:lnTo>
                    <a:pt x="2051" y="502"/>
                  </a:lnTo>
                  <a:lnTo>
                    <a:pt x="2072" y="419"/>
                  </a:lnTo>
                  <a:lnTo>
                    <a:pt x="2093" y="356"/>
                  </a:lnTo>
                  <a:lnTo>
                    <a:pt x="2051" y="335"/>
                  </a:lnTo>
                  <a:lnTo>
                    <a:pt x="2030" y="251"/>
                  </a:lnTo>
                  <a:lnTo>
                    <a:pt x="1988" y="230"/>
                  </a:lnTo>
                  <a:lnTo>
                    <a:pt x="1883" y="230"/>
                  </a:lnTo>
                  <a:lnTo>
                    <a:pt x="1716" y="293"/>
                  </a:lnTo>
                  <a:lnTo>
                    <a:pt x="1151" y="419"/>
                  </a:lnTo>
                  <a:lnTo>
                    <a:pt x="733" y="419"/>
                  </a:lnTo>
                  <a:lnTo>
                    <a:pt x="628" y="2490"/>
                  </a:lnTo>
                  <a:lnTo>
                    <a:pt x="105" y="2490"/>
                  </a:lnTo>
                  <a:lnTo>
                    <a:pt x="0" y="4310"/>
                  </a:lnTo>
                  <a:lnTo>
                    <a:pt x="210" y="4436"/>
                  </a:lnTo>
                  <a:lnTo>
                    <a:pt x="272" y="4624"/>
                  </a:lnTo>
                  <a:lnTo>
                    <a:pt x="419" y="4938"/>
                  </a:lnTo>
                  <a:lnTo>
                    <a:pt x="398" y="5105"/>
                  </a:lnTo>
                  <a:lnTo>
                    <a:pt x="314" y="5273"/>
                  </a:lnTo>
                  <a:lnTo>
                    <a:pt x="314" y="5377"/>
                  </a:lnTo>
                  <a:lnTo>
                    <a:pt x="482" y="5357"/>
                  </a:lnTo>
                  <a:lnTo>
                    <a:pt x="628" y="5419"/>
                  </a:lnTo>
                  <a:lnTo>
                    <a:pt x="712" y="5357"/>
                  </a:lnTo>
                  <a:lnTo>
                    <a:pt x="879" y="5377"/>
                  </a:lnTo>
                  <a:lnTo>
                    <a:pt x="942" y="5294"/>
                  </a:lnTo>
                  <a:lnTo>
                    <a:pt x="1088" y="5273"/>
                  </a:lnTo>
                  <a:lnTo>
                    <a:pt x="1193" y="5210"/>
                  </a:lnTo>
                  <a:lnTo>
                    <a:pt x="1235" y="5126"/>
                  </a:lnTo>
                  <a:lnTo>
                    <a:pt x="1423" y="5043"/>
                  </a:lnTo>
                  <a:lnTo>
                    <a:pt x="1528" y="4938"/>
                  </a:lnTo>
                  <a:lnTo>
                    <a:pt x="1611" y="4708"/>
                  </a:lnTo>
                  <a:lnTo>
                    <a:pt x="1758" y="4582"/>
                  </a:lnTo>
                  <a:lnTo>
                    <a:pt x="1925" y="4540"/>
                  </a:lnTo>
                  <a:lnTo>
                    <a:pt x="2093" y="4603"/>
                  </a:lnTo>
                  <a:lnTo>
                    <a:pt x="2155" y="4645"/>
                  </a:lnTo>
                  <a:lnTo>
                    <a:pt x="2239" y="4687"/>
                  </a:lnTo>
                  <a:lnTo>
                    <a:pt x="2448" y="4771"/>
                  </a:lnTo>
                  <a:lnTo>
                    <a:pt x="2511" y="4771"/>
                  </a:lnTo>
                  <a:lnTo>
                    <a:pt x="2616" y="4812"/>
                  </a:lnTo>
                  <a:lnTo>
                    <a:pt x="2762" y="4771"/>
                  </a:lnTo>
                  <a:lnTo>
                    <a:pt x="2888" y="4771"/>
                  </a:lnTo>
                  <a:lnTo>
                    <a:pt x="2992" y="4750"/>
                  </a:lnTo>
                  <a:lnTo>
                    <a:pt x="3013" y="4812"/>
                  </a:lnTo>
                  <a:lnTo>
                    <a:pt x="3097" y="4854"/>
                  </a:lnTo>
                  <a:lnTo>
                    <a:pt x="3223" y="4750"/>
                  </a:lnTo>
                  <a:lnTo>
                    <a:pt x="3202" y="4729"/>
                  </a:lnTo>
                  <a:lnTo>
                    <a:pt x="3223" y="4624"/>
                  </a:lnTo>
                  <a:lnTo>
                    <a:pt x="3223" y="4540"/>
                  </a:lnTo>
                  <a:lnTo>
                    <a:pt x="3285" y="4499"/>
                  </a:lnTo>
                  <a:lnTo>
                    <a:pt x="3285" y="4331"/>
                  </a:lnTo>
                  <a:lnTo>
                    <a:pt x="3327" y="4227"/>
                  </a:lnTo>
                  <a:lnTo>
                    <a:pt x="3432" y="4206"/>
                  </a:lnTo>
                  <a:lnTo>
                    <a:pt x="3515" y="4164"/>
                  </a:lnTo>
                  <a:lnTo>
                    <a:pt x="3599" y="4164"/>
                  </a:lnTo>
                  <a:lnTo>
                    <a:pt x="3641" y="4101"/>
                  </a:lnTo>
                  <a:lnTo>
                    <a:pt x="3662" y="4080"/>
                  </a:lnTo>
                  <a:lnTo>
                    <a:pt x="3704" y="3996"/>
                  </a:lnTo>
                  <a:lnTo>
                    <a:pt x="3767" y="3955"/>
                  </a:lnTo>
                  <a:lnTo>
                    <a:pt x="3850" y="3913"/>
                  </a:lnTo>
                  <a:lnTo>
                    <a:pt x="3871" y="3871"/>
                  </a:lnTo>
                  <a:lnTo>
                    <a:pt x="3955" y="3850"/>
                  </a:lnTo>
                  <a:lnTo>
                    <a:pt x="3955" y="3766"/>
                  </a:lnTo>
                  <a:lnTo>
                    <a:pt x="3934" y="3704"/>
                  </a:lnTo>
                  <a:lnTo>
                    <a:pt x="3955" y="3578"/>
                  </a:lnTo>
                  <a:lnTo>
                    <a:pt x="4080" y="3369"/>
                  </a:lnTo>
                  <a:lnTo>
                    <a:pt x="4185" y="3327"/>
                  </a:lnTo>
                  <a:lnTo>
                    <a:pt x="4248" y="3327"/>
                  </a:lnTo>
                  <a:lnTo>
                    <a:pt x="4290" y="3264"/>
                  </a:lnTo>
                  <a:lnTo>
                    <a:pt x="4373" y="3243"/>
                  </a:lnTo>
                  <a:lnTo>
                    <a:pt x="4394" y="3180"/>
                  </a:lnTo>
                  <a:lnTo>
                    <a:pt x="4457" y="3139"/>
                  </a:lnTo>
                  <a:lnTo>
                    <a:pt x="4541" y="3076"/>
                  </a:lnTo>
                  <a:lnTo>
                    <a:pt x="4645" y="2971"/>
                  </a:lnTo>
                  <a:lnTo>
                    <a:pt x="4771" y="2950"/>
                  </a:lnTo>
                  <a:lnTo>
                    <a:pt x="4792" y="2971"/>
                  </a:lnTo>
                  <a:lnTo>
                    <a:pt x="4855" y="2950"/>
                  </a:lnTo>
                  <a:lnTo>
                    <a:pt x="4959" y="2950"/>
                  </a:lnTo>
                  <a:lnTo>
                    <a:pt x="5022" y="2867"/>
                  </a:lnTo>
                  <a:lnTo>
                    <a:pt x="5106" y="2867"/>
                  </a:lnTo>
                  <a:lnTo>
                    <a:pt x="5127" y="2762"/>
                  </a:lnTo>
                  <a:lnTo>
                    <a:pt x="5127" y="2720"/>
                  </a:lnTo>
                  <a:lnTo>
                    <a:pt x="5189" y="2657"/>
                  </a:lnTo>
                  <a:lnTo>
                    <a:pt x="5294" y="2657"/>
                  </a:lnTo>
                  <a:lnTo>
                    <a:pt x="5336" y="2616"/>
                  </a:lnTo>
                  <a:lnTo>
                    <a:pt x="5420" y="2616"/>
                  </a:lnTo>
                  <a:lnTo>
                    <a:pt x="5378" y="2553"/>
                  </a:lnTo>
                  <a:lnTo>
                    <a:pt x="5315" y="2511"/>
                  </a:lnTo>
                  <a:lnTo>
                    <a:pt x="5315" y="2448"/>
                  </a:lnTo>
                  <a:lnTo>
                    <a:pt x="5273" y="2406"/>
                  </a:lnTo>
                  <a:lnTo>
                    <a:pt x="5210" y="2406"/>
                  </a:lnTo>
                  <a:lnTo>
                    <a:pt x="5085" y="2323"/>
                  </a:lnTo>
                  <a:lnTo>
                    <a:pt x="5001" y="2323"/>
                  </a:lnTo>
                  <a:lnTo>
                    <a:pt x="4876" y="2281"/>
                  </a:lnTo>
                  <a:lnTo>
                    <a:pt x="4792" y="2302"/>
                  </a:lnTo>
                  <a:lnTo>
                    <a:pt x="4666" y="2281"/>
                  </a:lnTo>
                  <a:lnTo>
                    <a:pt x="4604" y="2176"/>
                  </a:lnTo>
                  <a:lnTo>
                    <a:pt x="4499" y="2092"/>
                  </a:lnTo>
                  <a:lnTo>
                    <a:pt x="4457" y="1988"/>
                  </a:lnTo>
                  <a:lnTo>
                    <a:pt x="4457" y="1904"/>
                  </a:lnTo>
                  <a:lnTo>
                    <a:pt x="4436" y="1779"/>
                  </a:lnTo>
                  <a:lnTo>
                    <a:pt x="4457" y="1695"/>
                  </a:lnTo>
                  <a:lnTo>
                    <a:pt x="4373" y="1611"/>
                  </a:lnTo>
                  <a:lnTo>
                    <a:pt x="4269" y="1590"/>
                  </a:lnTo>
                  <a:lnTo>
                    <a:pt x="4248" y="1548"/>
                  </a:lnTo>
                  <a:lnTo>
                    <a:pt x="4248" y="1486"/>
                  </a:lnTo>
                  <a:lnTo>
                    <a:pt x="4248" y="1465"/>
                  </a:lnTo>
                  <a:lnTo>
                    <a:pt x="4164" y="1402"/>
                  </a:lnTo>
                  <a:lnTo>
                    <a:pt x="4122" y="1360"/>
                  </a:lnTo>
                  <a:lnTo>
                    <a:pt x="4018" y="1297"/>
                  </a:lnTo>
                  <a:lnTo>
                    <a:pt x="3913" y="1235"/>
                  </a:lnTo>
                  <a:lnTo>
                    <a:pt x="3746" y="963"/>
                  </a:lnTo>
                  <a:lnTo>
                    <a:pt x="3704" y="879"/>
                  </a:lnTo>
                  <a:lnTo>
                    <a:pt x="3662" y="879"/>
                  </a:lnTo>
                  <a:lnTo>
                    <a:pt x="3620" y="837"/>
                  </a:lnTo>
                  <a:lnTo>
                    <a:pt x="3557" y="753"/>
                  </a:lnTo>
                  <a:lnTo>
                    <a:pt x="3515" y="711"/>
                  </a:lnTo>
                  <a:lnTo>
                    <a:pt x="3495" y="607"/>
                  </a:lnTo>
                  <a:lnTo>
                    <a:pt x="3432" y="523"/>
                  </a:lnTo>
                  <a:lnTo>
                    <a:pt x="3411" y="502"/>
                  </a:lnTo>
                  <a:lnTo>
                    <a:pt x="3411" y="439"/>
                  </a:lnTo>
                  <a:lnTo>
                    <a:pt x="3348" y="356"/>
                  </a:lnTo>
                  <a:lnTo>
                    <a:pt x="3285" y="314"/>
                  </a:lnTo>
                  <a:lnTo>
                    <a:pt x="3223" y="293"/>
                  </a:lnTo>
                  <a:lnTo>
                    <a:pt x="3139" y="209"/>
                  </a:lnTo>
                  <a:lnTo>
                    <a:pt x="3139" y="147"/>
                  </a:lnTo>
                  <a:lnTo>
                    <a:pt x="3139" y="105"/>
                  </a:lnTo>
                  <a:lnTo>
                    <a:pt x="3139" y="42"/>
                  </a:lnTo>
                  <a:lnTo>
                    <a:pt x="311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5" name="Google Shape;3125;p82">
              <a:extLst>
                <a:ext uri="{FF2B5EF4-FFF2-40B4-BE49-F238E27FC236}">
                  <a16:creationId xmlns:a16="http://schemas.microsoft.com/office/drawing/2014/main" id="{1DC4BD48-1DCB-5ED6-10E7-44B506E32C03}"/>
                </a:ext>
              </a:extLst>
            </p:cNvPr>
            <p:cNvSpPr/>
            <p:nvPr/>
          </p:nvSpPr>
          <p:spPr>
            <a:xfrm>
              <a:off x="3824578" y="3257889"/>
              <a:ext cx="92188" cy="82826"/>
            </a:xfrm>
            <a:custGeom>
              <a:avLst/>
              <a:gdLst/>
              <a:ahLst/>
              <a:cxnLst/>
              <a:rect l="l" t="t" r="r" b="b"/>
              <a:pathLst>
                <a:path w="7742" h="7283" extrusionOk="0">
                  <a:moveTo>
                    <a:pt x="691" y="1"/>
                  </a:moveTo>
                  <a:lnTo>
                    <a:pt x="502" y="126"/>
                  </a:lnTo>
                  <a:lnTo>
                    <a:pt x="502" y="210"/>
                  </a:lnTo>
                  <a:lnTo>
                    <a:pt x="440" y="231"/>
                  </a:lnTo>
                  <a:lnTo>
                    <a:pt x="377" y="189"/>
                  </a:lnTo>
                  <a:lnTo>
                    <a:pt x="189" y="189"/>
                  </a:lnTo>
                  <a:lnTo>
                    <a:pt x="168" y="273"/>
                  </a:lnTo>
                  <a:lnTo>
                    <a:pt x="105" y="294"/>
                  </a:lnTo>
                  <a:lnTo>
                    <a:pt x="84" y="273"/>
                  </a:lnTo>
                  <a:lnTo>
                    <a:pt x="0" y="231"/>
                  </a:lnTo>
                  <a:lnTo>
                    <a:pt x="21" y="733"/>
                  </a:lnTo>
                  <a:lnTo>
                    <a:pt x="377" y="1068"/>
                  </a:lnTo>
                  <a:lnTo>
                    <a:pt x="544" y="1382"/>
                  </a:lnTo>
                  <a:lnTo>
                    <a:pt x="837" y="2051"/>
                  </a:lnTo>
                  <a:lnTo>
                    <a:pt x="858" y="2302"/>
                  </a:lnTo>
                  <a:lnTo>
                    <a:pt x="1151" y="2700"/>
                  </a:lnTo>
                  <a:lnTo>
                    <a:pt x="1151" y="2847"/>
                  </a:lnTo>
                  <a:lnTo>
                    <a:pt x="1465" y="3307"/>
                  </a:lnTo>
                  <a:lnTo>
                    <a:pt x="1465" y="3537"/>
                  </a:lnTo>
                  <a:lnTo>
                    <a:pt x="1381" y="3579"/>
                  </a:lnTo>
                  <a:lnTo>
                    <a:pt x="1465" y="3872"/>
                  </a:lnTo>
                  <a:lnTo>
                    <a:pt x="1486" y="4311"/>
                  </a:lnTo>
                  <a:lnTo>
                    <a:pt x="1674" y="4751"/>
                  </a:lnTo>
                  <a:lnTo>
                    <a:pt x="1653" y="5023"/>
                  </a:lnTo>
                  <a:lnTo>
                    <a:pt x="1695" y="5190"/>
                  </a:lnTo>
                  <a:lnTo>
                    <a:pt x="1632" y="5232"/>
                  </a:lnTo>
                  <a:lnTo>
                    <a:pt x="1674" y="5315"/>
                  </a:lnTo>
                  <a:lnTo>
                    <a:pt x="1737" y="5629"/>
                  </a:lnTo>
                  <a:lnTo>
                    <a:pt x="1800" y="5650"/>
                  </a:lnTo>
                  <a:lnTo>
                    <a:pt x="1862" y="5755"/>
                  </a:lnTo>
                  <a:lnTo>
                    <a:pt x="1800" y="5797"/>
                  </a:lnTo>
                  <a:lnTo>
                    <a:pt x="1800" y="5943"/>
                  </a:lnTo>
                  <a:lnTo>
                    <a:pt x="1883" y="6027"/>
                  </a:lnTo>
                  <a:lnTo>
                    <a:pt x="1904" y="6257"/>
                  </a:lnTo>
                  <a:lnTo>
                    <a:pt x="2009" y="6383"/>
                  </a:lnTo>
                  <a:lnTo>
                    <a:pt x="2155" y="6676"/>
                  </a:lnTo>
                  <a:lnTo>
                    <a:pt x="2281" y="6801"/>
                  </a:lnTo>
                  <a:lnTo>
                    <a:pt x="2302" y="6885"/>
                  </a:lnTo>
                  <a:lnTo>
                    <a:pt x="2511" y="7031"/>
                  </a:lnTo>
                  <a:lnTo>
                    <a:pt x="2595" y="6989"/>
                  </a:lnTo>
                  <a:lnTo>
                    <a:pt x="2720" y="6968"/>
                  </a:lnTo>
                  <a:lnTo>
                    <a:pt x="2720" y="6885"/>
                  </a:lnTo>
                  <a:lnTo>
                    <a:pt x="2678" y="6843"/>
                  </a:lnTo>
                  <a:lnTo>
                    <a:pt x="2720" y="6759"/>
                  </a:lnTo>
                  <a:lnTo>
                    <a:pt x="2888" y="6696"/>
                  </a:lnTo>
                  <a:lnTo>
                    <a:pt x="2930" y="6801"/>
                  </a:lnTo>
                  <a:lnTo>
                    <a:pt x="3055" y="6822"/>
                  </a:lnTo>
                  <a:lnTo>
                    <a:pt x="3013" y="6927"/>
                  </a:lnTo>
                  <a:lnTo>
                    <a:pt x="3097" y="7115"/>
                  </a:lnTo>
                  <a:lnTo>
                    <a:pt x="3264" y="7136"/>
                  </a:lnTo>
                  <a:lnTo>
                    <a:pt x="3411" y="7220"/>
                  </a:lnTo>
                  <a:lnTo>
                    <a:pt x="3515" y="7199"/>
                  </a:lnTo>
                  <a:lnTo>
                    <a:pt x="3557" y="7220"/>
                  </a:lnTo>
                  <a:lnTo>
                    <a:pt x="3662" y="7240"/>
                  </a:lnTo>
                  <a:lnTo>
                    <a:pt x="3725" y="7199"/>
                  </a:lnTo>
                  <a:lnTo>
                    <a:pt x="3787" y="7199"/>
                  </a:lnTo>
                  <a:lnTo>
                    <a:pt x="3850" y="7282"/>
                  </a:lnTo>
                  <a:lnTo>
                    <a:pt x="3976" y="7282"/>
                  </a:lnTo>
                  <a:lnTo>
                    <a:pt x="3997" y="7178"/>
                  </a:lnTo>
                  <a:lnTo>
                    <a:pt x="4038" y="7115"/>
                  </a:lnTo>
                  <a:lnTo>
                    <a:pt x="4101" y="7094"/>
                  </a:lnTo>
                  <a:lnTo>
                    <a:pt x="4164" y="6968"/>
                  </a:lnTo>
                  <a:lnTo>
                    <a:pt x="4310" y="6885"/>
                  </a:lnTo>
                  <a:lnTo>
                    <a:pt x="4499" y="6906"/>
                  </a:lnTo>
                  <a:lnTo>
                    <a:pt x="4562" y="6906"/>
                  </a:lnTo>
                  <a:lnTo>
                    <a:pt x="4624" y="4813"/>
                  </a:lnTo>
                  <a:lnTo>
                    <a:pt x="4729" y="2993"/>
                  </a:lnTo>
                  <a:lnTo>
                    <a:pt x="5252" y="2993"/>
                  </a:lnTo>
                  <a:lnTo>
                    <a:pt x="5357" y="922"/>
                  </a:lnTo>
                  <a:lnTo>
                    <a:pt x="5775" y="922"/>
                  </a:lnTo>
                  <a:lnTo>
                    <a:pt x="6340" y="796"/>
                  </a:lnTo>
                  <a:lnTo>
                    <a:pt x="6507" y="733"/>
                  </a:lnTo>
                  <a:lnTo>
                    <a:pt x="6612" y="733"/>
                  </a:lnTo>
                  <a:lnTo>
                    <a:pt x="6654" y="754"/>
                  </a:lnTo>
                  <a:lnTo>
                    <a:pt x="6675" y="838"/>
                  </a:lnTo>
                  <a:lnTo>
                    <a:pt x="6717" y="859"/>
                  </a:lnTo>
                  <a:lnTo>
                    <a:pt x="6696" y="922"/>
                  </a:lnTo>
                  <a:lnTo>
                    <a:pt x="6675" y="1005"/>
                  </a:lnTo>
                  <a:lnTo>
                    <a:pt x="6717" y="1005"/>
                  </a:lnTo>
                  <a:lnTo>
                    <a:pt x="6905" y="859"/>
                  </a:lnTo>
                  <a:lnTo>
                    <a:pt x="7031" y="733"/>
                  </a:lnTo>
                  <a:lnTo>
                    <a:pt x="7135" y="608"/>
                  </a:lnTo>
                  <a:lnTo>
                    <a:pt x="7282" y="608"/>
                  </a:lnTo>
                  <a:lnTo>
                    <a:pt x="7303" y="629"/>
                  </a:lnTo>
                  <a:lnTo>
                    <a:pt x="7386" y="650"/>
                  </a:lnTo>
                  <a:lnTo>
                    <a:pt x="7449" y="608"/>
                  </a:lnTo>
                  <a:lnTo>
                    <a:pt x="7637" y="524"/>
                  </a:lnTo>
                  <a:lnTo>
                    <a:pt x="7742" y="503"/>
                  </a:lnTo>
                  <a:lnTo>
                    <a:pt x="7658" y="398"/>
                  </a:lnTo>
                  <a:lnTo>
                    <a:pt x="7637" y="398"/>
                  </a:lnTo>
                  <a:lnTo>
                    <a:pt x="7616" y="378"/>
                  </a:lnTo>
                  <a:lnTo>
                    <a:pt x="7533" y="378"/>
                  </a:lnTo>
                  <a:lnTo>
                    <a:pt x="7512" y="336"/>
                  </a:lnTo>
                  <a:lnTo>
                    <a:pt x="7491" y="336"/>
                  </a:lnTo>
                  <a:lnTo>
                    <a:pt x="7449" y="315"/>
                  </a:lnTo>
                  <a:lnTo>
                    <a:pt x="7323" y="378"/>
                  </a:lnTo>
                  <a:lnTo>
                    <a:pt x="7240" y="336"/>
                  </a:lnTo>
                  <a:lnTo>
                    <a:pt x="6696" y="482"/>
                  </a:lnTo>
                  <a:lnTo>
                    <a:pt x="5817" y="691"/>
                  </a:lnTo>
                  <a:lnTo>
                    <a:pt x="5671" y="691"/>
                  </a:lnTo>
                  <a:lnTo>
                    <a:pt x="5650" y="650"/>
                  </a:lnTo>
                  <a:lnTo>
                    <a:pt x="5608" y="650"/>
                  </a:lnTo>
                  <a:lnTo>
                    <a:pt x="5566" y="608"/>
                  </a:lnTo>
                  <a:lnTo>
                    <a:pt x="5524" y="629"/>
                  </a:lnTo>
                  <a:lnTo>
                    <a:pt x="5461" y="608"/>
                  </a:lnTo>
                  <a:lnTo>
                    <a:pt x="5419" y="587"/>
                  </a:lnTo>
                  <a:lnTo>
                    <a:pt x="5336" y="608"/>
                  </a:lnTo>
                  <a:lnTo>
                    <a:pt x="5336" y="650"/>
                  </a:lnTo>
                  <a:lnTo>
                    <a:pt x="5189" y="650"/>
                  </a:lnTo>
                  <a:lnTo>
                    <a:pt x="5085" y="629"/>
                  </a:lnTo>
                  <a:lnTo>
                    <a:pt x="4938" y="503"/>
                  </a:lnTo>
                  <a:lnTo>
                    <a:pt x="4896" y="503"/>
                  </a:lnTo>
                  <a:lnTo>
                    <a:pt x="4875" y="482"/>
                  </a:lnTo>
                  <a:lnTo>
                    <a:pt x="4834" y="545"/>
                  </a:lnTo>
                  <a:lnTo>
                    <a:pt x="4771" y="545"/>
                  </a:lnTo>
                  <a:lnTo>
                    <a:pt x="4624" y="524"/>
                  </a:lnTo>
                  <a:lnTo>
                    <a:pt x="4520" y="545"/>
                  </a:lnTo>
                  <a:lnTo>
                    <a:pt x="4457" y="608"/>
                  </a:lnTo>
                  <a:lnTo>
                    <a:pt x="4373" y="587"/>
                  </a:lnTo>
                  <a:lnTo>
                    <a:pt x="4352" y="524"/>
                  </a:lnTo>
                  <a:lnTo>
                    <a:pt x="4290" y="503"/>
                  </a:lnTo>
                  <a:lnTo>
                    <a:pt x="4185" y="524"/>
                  </a:lnTo>
                  <a:lnTo>
                    <a:pt x="4080" y="503"/>
                  </a:lnTo>
                  <a:lnTo>
                    <a:pt x="3955" y="440"/>
                  </a:lnTo>
                  <a:lnTo>
                    <a:pt x="3892" y="398"/>
                  </a:lnTo>
                  <a:lnTo>
                    <a:pt x="3850" y="294"/>
                  </a:lnTo>
                  <a:lnTo>
                    <a:pt x="3829" y="273"/>
                  </a:lnTo>
                  <a:lnTo>
                    <a:pt x="1653" y="273"/>
                  </a:lnTo>
                  <a:lnTo>
                    <a:pt x="1632" y="231"/>
                  </a:lnTo>
                  <a:lnTo>
                    <a:pt x="1569" y="231"/>
                  </a:lnTo>
                  <a:lnTo>
                    <a:pt x="1486" y="294"/>
                  </a:lnTo>
                  <a:lnTo>
                    <a:pt x="1465" y="294"/>
                  </a:lnTo>
                  <a:lnTo>
                    <a:pt x="1360" y="336"/>
                  </a:lnTo>
                  <a:lnTo>
                    <a:pt x="1235" y="294"/>
                  </a:lnTo>
                  <a:lnTo>
                    <a:pt x="1130" y="189"/>
                  </a:lnTo>
                  <a:lnTo>
                    <a:pt x="1067" y="168"/>
                  </a:lnTo>
                  <a:lnTo>
                    <a:pt x="1109" y="106"/>
                  </a:lnTo>
                  <a:lnTo>
                    <a:pt x="1025" y="85"/>
                  </a:lnTo>
                  <a:lnTo>
                    <a:pt x="1025" y="64"/>
                  </a:lnTo>
                  <a:lnTo>
                    <a:pt x="942" y="1"/>
                  </a:lnTo>
                  <a:lnTo>
                    <a:pt x="900" y="22"/>
                  </a:lnTo>
                  <a:lnTo>
                    <a:pt x="858" y="64"/>
                  </a:lnTo>
                  <a:lnTo>
                    <a:pt x="837" y="64"/>
                  </a:lnTo>
                  <a:lnTo>
                    <a:pt x="73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sp>
          <p:nvSpPr>
            <p:cNvPr id="2536" name="Google Shape;3126;p82">
              <a:extLst>
                <a:ext uri="{FF2B5EF4-FFF2-40B4-BE49-F238E27FC236}">
                  <a16:creationId xmlns:a16="http://schemas.microsoft.com/office/drawing/2014/main" id="{2CA59834-1E3B-D306-A1EA-EB3112CE20E2}"/>
                </a:ext>
              </a:extLst>
            </p:cNvPr>
            <p:cNvSpPr/>
            <p:nvPr/>
          </p:nvSpPr>
          <p:spPr>
            <a:xfrm>
              <a:off x="3953131" y="3215060"/>
              <a:ext cx="71767" cy="110427"/>
            </a:xfrm>
            <a:custGeom>
              <a:avLst/>
              <a:gdLst/>
              <a:ahLst/>
              <a:cxnLst/>
              <a:rect l="l" t="t" r="r" b="b"/>
              <a:pathLst>
                <a:path w="6027" h="9710" extrusionOk="0">
                  <a:moveTo>
                    <a:pt x="6006" y="1"/>
                  </a:moveTo>
                  <a:lnTo>
                    <a:pt x="5964" y="22"/>
                  </a:lnTo>
                  <a:lnTo>
                    <a:pt x="5922" y="84"/>
                  </a:lnTo>
                  <a:lnTo>
                    <a:pt x="5818" y="63"/>
                  </a:lnTo>
                  <a:lnTo>
                    <a:pt x="5734" y="126"/>
                  </a:lnTo>
                  <a:lnTo>
                    <a:pt x="5650" y="210"/>
                  </a:lnTo>
                  <a:lnTo>
                    <a:pt x="5525" y="231"/>
                  </a:lnTo>
                  <a:lnTo>
                    <a:pt x="5441" y="314"/>
                  </a:lnTo>
                  <a:lnTo>
                    <a:pt x="5315" y="314"/>
                  </a:lnTo>
                  <a:lnTo>
                    <a:pt x="5294" y="377"/>
                  </a:lnTo>
                  <a:lnTo>
                    <a:pt x="5190" y="398"/>
                  </a:lnTo>
                  <a:lnTo>
                    <a:pt x="5106" y="377"/>
                  </a:lnTo>
                  <a:lnTo>
                    <a:pt x="4897" y="440"/>
                  </a:lnTo>
                  <a:lnTo>
                    <a:pt x="4855" y="482"/>
                  </a:lnTo>
                  <a:lnTo>
                    <a:pt x="4750" y="503"/>
                  </a:lnTo>
                  <a:lnTo>
                    <a:pt x="4667" y="440"/>
                  </a:lnTo>
                  <a:lnTo>
                    <a:pt x="4583" y="440"/>
                  </a:lnTo>
                  <a:lnTo>
                    <a:pt x="4478" y="419"/>
                  </a:lnTo>
                  <a:lnTo>
                    <a:pt x="4437" y="482"/>
                  </a:lnTo>
                  <a:lnTo>
                    <a:pt x="4458" y="524"/>
                  </a:lnTo>
                  <a:lnTo>
                    <a:pt x="4437" y="607"/>
                  </a:lnTo>
                  <a:lnTo>
                    <a:pt x="4269" y="628"/>
                  </a:lnTo>
                  <a:lnTo>
                    <a:pt x="4144" y="691"/>
                  </a:lnTo>
                  <a:lnTo>
                    <a:pt x="4060" y="628"/>
                  </a:lnTo>
                  <a:lnTo>
                    <a:pt x="3976" y="628"/>
                  </a:lnTo>
                  <a:lnTo>
                    <a:pt x="3976" y="587"/>
                  </a:lnTo>
                  <a:lnTo>
                    <a:pt x="3934" y="545"/>
                  </a:lnTo>
                  <a:lnTo>
                    <a:pt x="3872" y="607"/>
                  </a:lnTo>
                  <a:lnTo>
                    <a:pt x="3809" y="607"/>
                  </a:lnTo>
                  <a:lnTo>
                    <a:pt x="3704" y="712"/>
                  </a:lnTo>
                  <a:lnTo>
                    <a:pt x="3516" y="733"/>
                  </a:lnTo>
                  <a:lnTo>
                    <a:pt x="3537" y="712"/>
                  </a:lnTo>
                  <a:lnTo>
                    <a:pt x="3495" y="628"/>
                  </a:lnTo>
                  <a:lnTo>
                    <a:pt x="3411" y="628"/>
                  </a:lnTo>
                  <a:lnTo>
                    <a:pt x="3328" y="587"/>
                  </a:lnTo>
                  <a:lnTo>
                    <a:pt x="3244" y="545"/>
                  </a:lnTo>
                  <a:lnTo>
                    <a:pt x="3244" y="503"/>
                  </a:lnTo>
                  <a:lnTo>
                    <a:pt x="3181" y="524"/>
                  </a:lnTo>
                  <a:lnTo>
                    <a:pt x="3139" y="545"/>
                  </a:lnTo>
                  <a:lnTo>
                    <a:pt x="3035" y="587"/>
                  </a:lnTo>
                  <a:lnTo>
                    <a:pt x="2491" y="607"/>
                  </a:lnTo>
                  <a:lnTo>
                    <a:pt x="2365" y="1110"/>
                  </a:lnTo>
                  <a:lnTo>
                    <a:pt x="2449" y="1654"/>
                  </a:lnTo>
                  <a:lnTo>
                    <a:pt x="2616" y="1737"/>
                  </a:lnTo>
                  <a:lnTo>
                    <a:pt x="2721" y="1800"/>
                  </a:lnTo>
                  <a:lnTo>
                    <a:pt x="2763" y="1863"/>
                  </a:lnTo>
                  <a:lnTo>
                    <a:pt x="2805" y="1884"/>
                  </a:lnTo>
                  <a:lnTo>
                    <a:pt x="3014" y="2072"/>
                  </a:lnTo>
                  <a:lnTo>
                    <a:pt x="3035" y="2177"/>
                  </a:lnTo>
                  <a:lnTo>
                    <a:pt x="3181" y="2365"/>
                  </a:lnTo>
                  <a:lnTo>
                    <a:pt x="3223" y="2491"/>
                  </a:lnTo>
                  <a:lnTo>
                    <a:pt x="3286" y="2574"/>
                  </a:lnTo>
                  <a:lnTo>
                    <a:pt x="3286" y="2637"/>
                  </a:lnTo>
                  <a:lnTo>
                    <a:pt x="3202" y="2637"/>
                  </a:lnTo>
                  <a:lnTo>
                    <a:pt x="3181" y="2721"/>
                  </a:lnTo>
                  <a:lnTo>
                    <a:pt x="3118" y="2721"/>
                  </a:lnTo>
                  <a:lnTo>
                    <a:pt x="3097" y="2783"/>
                  </a:lnTo>
                  <a:lnTo>
                    <a:pt x="3118" y="2804"/>
                  </a:lnTo>
                  <a:lnTo>
                    <a:pt x="3097" y="2846"/>
                  </a:lnTo>
                  <a:lnTo>
                    <a:pt x="3181" y="2930"/>
                  </a:lnTo>
                  <a:lnTo>
                    <a:pt x="3139" y="3139"/>
                  </a:lnTo>
                  <a:lnTo>
                    <a:pt x="3118" y="3244"/>
                  </a:lnTo>
                  <a:lnTo>
                    <a:pt x="3035" y="3307"/>
                  </a:lnTo>
                  <a:lnTo>
                    <a:pt x="2930" y="3327"/>
                  </a:lnTo>
                  <a:lnTo>
                    <a:pt x="2867" y="3474"/>
                  </a:lnTo>
                  <a:lnTo>
                    <a:pt x="2867" y="3579"/>
                  </a:lnTo>
                  <a:lnTo>
                    <a:pt x="2805" y="3683"/>
                  </a:lnTo>
                  <a:lnTo>
                    <a:pt x="2825" y="3830"/>
                  </a:lnTo>
                  <a:lnTo>
                    <a:pt x="2805" y="3955"/>
                  </a:lnTo>
                  <a:lnTo>
                    <a:pt x="2700" y="3976"/>
                  </a:lnTo>
                  <a:lnTo>
                    <a:pt x="2679" y="3872"/>
                  </a:lnTo>
                  <a:lnTo>
                    <a:pt x="2700" y="3830"/>
                  </a:lnTo>
                  <a:lnTo>
                    <a:pt x="2616" y="3725"/>
                  </a:lnTo>
                  <a:lnTo>
                    <a:pt x="2574" y="3662"/>
                  </a:lnTo>
                  <a:lnTo>
                    <a:pt x="2491" y="3620"/>
                  </a:lnTo>
                  <a:lnTo>
                    <a:pt x="2386" y="3537"/>
                  </a:lnTo>
                  <a:lnTo>
                    <a:pt x="2281" y="3411"/>
                  </a:lnTo>
                  <a:lnTo>
                    <a:pt x="2281" y="3327"/>
                  </a:lnTo>
                  <a:lnTo>
                    <a:pt x="2240" y="3202"/>
                  </a:lnTo>
                  <a:lnTo>
                    <a:pt x="2240" y="3097"/>
                  </a:lnTo>
                  <a:lnTo>
                    <a:pt x="2281" y="2993"/>
                  </a:lnTo>
                  <a:lnTo>
                    <a:pt x="2344" y="2846"/>
                  </a:lnTo>
                  <a:lnTo>
                    <a:pt x="2449" y="2721"/>
                  </a:lnTo>
                  <a:lnTo>
                    <a:pt x="2470" y="2595"/>
                  </a:lnTo>
                  <a:lnTo>
                    <a:pt x="2470" y="2428"/>
                  </a:lnTo>
                  <a:lnTo>
                    <a:pt x="2407" y="2323"/>
                  </a:lnTo>
                  <a:lnTo>
                    <a:pt x="2261" y="2302"/>
                  </a:lnTo>
                  <a:lnTo>
                    <a:pt x="2135" y="2302"/>
                  </a:lnTo>
                  <a:lnTo>
                    <a:pt x="2072" y="2365"/>
                  </a:lnTo>
                  <a:lnTo>
                    <a:pt x="2030" y="2365"/>
                  </a:lnTo>
                  <a:lnTo>
                    <a:pt x="1968" y="2386"/>
                  </a:lnTo>
                  <a:lnTo>
                    <a:pt x="1863" y="2323"/>
                  </a:lnTo>
                  <a:lnTo>
                    <a:pt x="1863" y="2260"/>
                  </a:lnTo>
                  <a:lnTo>
                    <a:pt x="1821" y="2198"/>
                  </a:lnTo>
                  <a:lnTo>
                    <a:pt x="1779" y="2156"/>
                  </a:lnTo>
                  <a:lnTo>
                    <a:pt x="1758" y="2093"/>
                  </a:lnTo>
                  <a:lnTo>
                    <a:pt x="1612" y="2114"/>
                  </a:lnTo>
                  <a:lnTo>
                    <a:pt x="1424" y="2177"/>
                  </a:lnTo>
                  <a:lnTo>
                    <a:pt x="1089" y="2302"/>
                  </a:lnTo>
                  <a:lnTo>
                    <a:pt x="984" y="2323"/>
                  </a:lnTo>
                  <a:lnTo>
                    <a:pt x="398" y="2595"/>
                  </a:lnTo>
                  <a:lnTo>
                    <a:pt x="273" y="2595"/>
                  </a:lnTo>
                  <a:lnTo>
                    <a:pt x="43" y="2700"/>
                  </a:lnTo>
                  <a:lnTo>
                    <a:pt x="1" y="2783"/>
                  </a:lnTo>
                  <a:lnTo>
                    <a:pt x="43" y="2951"/>
                  </a:lnTo>
                  <a:lnTo>
                    <a:pt x="43" y="3035"/>
                  </a:lnTo>
                  <a:lnTo>
                    <a:pt x="64" y="3223"/>
                  </a:lnTo>
                  <a:lnTo>
                    <a:pt x="273" y="3244"/>
                  </a:lnTo>
                  <a:lnTo>
                    <a:pt x="356" y="3244"/>
                  </a:lnTo>
                  <a:lnTo>
                    <a:pt x="377" y="3327"/>
                  </a:lnTo>
                  <a:lnTo>
                    <a:pt x="419" y="3307"/>
                  </a:lnTo>
                  <a:lnTo>
                    <a:pt x="482" y="3244"/>
                  </a:lnTo>
                  <a:lnTo>
                    <a:pt x="628" y="3265"/>
                  </a:lnTo>
                  <a:lnTo>
                    <a:pt x="796" y="3369"/>
                  </a:lnTo>
                  <a:lnTo>
                    <a:pt x="901" y="3516"/>
                  </a:lnTo>
                  <a:lnTo>
                    <a:pt x="1005" y="3537"/>
                  </a:lnTo>
                  <a:lnTo>
                    <a:pt x="1193" y="3537"/>
                  </a:lnTo>
                  <a:lnTo>
                    <a:pt x="1298" y="3620"/>
                  </a:lnTo>
                  <a:lnTo>
                    <a:pt x="1340" y="3683"/>
                  </a:lnTo>
                  <a:lnTo>
                    <a:pt x="1465" y="3725"/>
                  </a:lnTo>
                  <a:lnTo>
                    <a:pt x="1465" y="3788"/>
                  </a:lnTo>
                  <a:lnTo>
                    <a:pt x="1424" y="3892"/>
                  </a:lnTo>
                  <a:lnTo>
                    <a:pt x="1445" y="3976"/>
                  </a:lnTo>
                  <a:lnTo>
                    <a:pt x="1424" y="4060"/>
                  </a:lnTo>
                  <a:lnTo>
                    <a:pt x="1445" y="4144"/>
                  </a:lnTo>
                  <a:lnTo>
                    <a:pt x="1445" y="4206"/>
                  </a:lnTo>
                  <a:lnTo>
                    <a:pt x="1403" y="4290"/>
                  </a:lnTo>
                  <a:lnTo>
                    <a:pt x="1361" y="4457"/>
                  </a:lnTo>
                  <a:lnTo>
                    <a:pt x="1319" y="4562"/>
                  </a:lnTo>
                  <a:lnTo>
                    <a:pt x="1361" y="4604"/>
                  </a:lnTo>
                  <a:lnTo>
                    <a:pt x="1445" y="4604"/>
                  </a:lnTo>
                  <a:lnTo>
                    <a:pt x="1424" y="4688"/>
                  </a:lnTo>
                  <a:lnTo>
                    <a:pt x="1319" y="4729"/>
                  </a:lnTo>
                  <a:lnTo>
                    <a:pt x="1319" y="4834"/>
                  </a:lnTo>
                  <a:lnTo>
                    <a:pt x="1319" y="4980"/>
                  </a:lnTo>
                  <a:lnTo>
                    <a:pt x="1235" y="5001"/>
                  </a:lnTo>
                  <a:lnTo>
                    <a:pt x="1235" y="5043"/>
                  </a:lnTo>
                  <a:lnTo>
                    <a:pt x="1340" y="5127"/>
                  </a:lnTo>
                  <a:lnTo>
                    <a:pt x="1361" y="5232"/>
                  </a:lnTo>
                  <a:lnTo>
                    <a:pt x="1319" y="5294"/>
                  </a:lnTo>
                  <a:lnTo>
                    <a:pt x="1319" y="5399"/>
                  </a:lnTo>
                  <a:lnTo>
                    <a:pt x="1361" y="5441"/>
                  </a:lnTo>
                  <a:lnTo>
                    <a:pt x="1403" y="5524"/>
                  </a:lnTo>
                  <a:lnTo>
                    <a:pt x="1319" y="5629"/>
                  </a:lnTo>
                  <a:lnTo>
                    <a:pt x="1214" y="5734"/>
                  </a:lnTo>
                  <a:lnTo>
                    <a:pt x="1193" y="5776"/>
                  </a:lnTo>
                  <a:lnTo>
                    <a:pt x="1110" y="5776"/>
                  </a:lnTo>
                  <a:lnTo>
                    <a:pt x="1089" y="5859"/>
                  </a:lnTo>
                  <a:lnTo>
                    <a:pt x="1110" y="5964"/>
                  </a:lnTo>
                  <a:lnTo>
                    <a:pt x="1089" y="6048"/>
                  </a:lnTo>
                  <a:lnTo>
                    <a:pt x="1047" y="6194"/>
                  </a:lnTo>
                  <a:lnTo>
                    <a:pt x="1026" y="6278"/>
                  </a:lnTo>
                  <a:lnTo>
                    <a:pt x="1026" y="6466"/>
                  </a:lnTo>
                  <a:lnTo>
                    <a:pt x="398" y="7115"/>
                  </a:lnTo>
                  <a:lnTo>
                    <a:pt x="461" y="7282"/>
                  </a:lnTo>
                  <a:lnTo>
                    <a:pt x="482" y="7429"/>
                  </a:lnTo>
                  <a:lnTo>
                    <a:pt x="566" y="7554"/>
                  </a:lnTo>
                  <a:lnTo>
                    <a:pt x="566" y="7847"/>
                  </a:lnTo>
                  <a:lnTo>
                    <a:pt x="524" y="7868"/>
                  </a:lnTo>
                  <a:lnTo>
                    <a:pt x="524" y="7973"/>
                  </a:lnTo>
                  <a:lnTo>
                    <a:pt x="587" y="8077"/>
                  </a:lnTo>
                  <a:lnTo>
                    <a:pt x="608" y="8224"/>
                  </a:lnTo>
                  <a:lnTo>
                    <a:pt x="608" y="8684"/>
                  </a:lnTo>
                  <a:lnTo>
                    <a:pt x="566" y="8851"/>
                  </a:lnTo>
                  <a:lnTo>
                    <a:pt x="566" y="9019"/>
                  </a:lnTo>
                  <a:lnTo>
                    <a:pt x="566" y="9207"/>
                  </a:lnTo>
                  <a:lnTo>
                    <a:pt x="566" y="9228"/>
                  </a:lnTo>
                  <a:lnTo>
                    <a:pt x="628" y="9270"/>
                  </a:lnTo>
                  <a:lnTo>
                    <a:pt x="691" y="9333"/>
                  </a:lnTo>
                  <a:lnTo>
                    <a:pt x="733" y="9395"/>
                  </a:lnTo>
                  <a:lnTo>
                    <a:pt x="712" y="9437"/>
                  </a:lnTo>
                  <a:lnTo>
                    <a:pt x="712" y="9521"/>
                  </a:lnTo>
                  <a:lnTo>
                    <a:pt x="691" y="9626"/>
                  </a:lnTo>
                  <a:lnTo>
                    <a:pt x="691" y="9646"/>
                  </a:lnTo>
                  <a:lnTo>
                    <a:pt x="733" y="9646"/>
                  </a:lnTo>
                  <a:lnTo>
                    <a:pt x="942" y="9709"/>
                  </a:lnTo>
                  <a:lnTo>
                    <a:pt x="1047" y="9709"/>
                  </a:lnTo>
                  <a:lnTo>
                    <a:pt x="1089" y="9605"/>
                  </a:lnTo>
                  <a:lnTo>
                    <a:pt x="1131" y="9500"/>
                  </a:lnTo>
                  <a:lnTo>
                    <a:pt x="1152" y="9333"/>
                  </a:lnTo>
                  <a:lnTo>
                    <a:pt x="1131" y="9291"/>
                  </a:lnTo>
                  <a:lnTo>
                    <a:pt x="1110" y="9291"/>
                  </a:lnTo>
                  <a:lnTo>
                    <a:pt x="1089" y="9395"/>
                  </a:lnTo>
                  <a:lnTo>
                    <a:pt x="1005" y="9374"/>
                  </a:lnTo>
                  <a:lnTo>
                    <a:pt x="942" y="9437"/>
                  </a:lnTo>
                  <a:lnTo>
                    <a:pt x="942" y="9333"/>
                  </a:lnTo>
                  <a:lnTo>
                    <a:pt x="901" y="9228"/>
                  </a:lnTo>
                  <a:lnTo>
                    <a:pt x="880" y="9207"/>
                  </a:lnTo>
                  <a:lnTo>
                    <a:pt x="921" y="9165"/>
                  </a:lnTo>
                  <a:lnTo>
                    <a:pt x="984" y="9165"/>
                  </a:lnTo>
                  <a:lnTo>
                    <a:pt x="1026" y="9019"/>
                  </a:lnTo>
                  <a:lnTo>
                    <a:pt x="1110" y="8977"/>
                  </a:lnTo>
                  <a:lnTo>
                    <a:pt x="1131" y="8893"/>
                  </a:lnTo>
                  <a:lnTo>
                    <a:pt x="1298" y="8872"/>
                  </a:lnTo>
                  <a:lnTo>
                    <a:pt x="1465" y="8663"/>
                  </a:lnTo>
                  <a:lnTo>
                    <a:pt x="1989" y="8579"/>
                  </a:lnTo>
                  <a:lnTo>
                    <a:pt x="2365" y="8391"/>
                  </a:lnTo>
                  <a:lnTo>
                    <a:pt x="2574" y="8182"/>
                  </a:lnTo>
                  <a:lnTo>
                    <a:pt x="2616" y="8035"/>
                  </a:lnTo>
                  <a:lnTo>
                    <a:pt x="2679" y="7931"/>
                  </a:lnTo>
                  <a:lnTo>
                    <a:pt x="2679" y="7847"/>
                  </a:lnTo>
                  <a:lnTo>
                    <a:pt x="2574" y="7910"/>
                  </a:lnTo>
                  <a:lnTo>
                    <a:pt x="2553" y="7805"/>
                  </a:lnTo>
                  <a:lnTo>
                    <a:pt x="2595" y="7805"/>
                  </a:lnTo>
                  <a:lnTo>
                    <a:pt x="2595" y="7701"/>
                  </a:lnTo>
                  <a:lnTo>
                    <a:pt x="2658" y="7617"/>
                  </a:lnTo>
                  <a:lnTo>
                    <a:pt x="2658" y="7533"/>
                  </a:lnTo>
                  <a:lnTo>
                    <a:pt x="2721" y="7345"/>
                  </a:lnTo>
                  <a:lnTo>
                    <a:pt x="2700" y="7324"/>
                  </a:lnTo>
                  <a:lnTo>
                    <a:pt x="2700" y="7177"/>
                  </a:lnTo>
                  <a:lnTo>
                    <a:pt x="2763" y="7115"/>
                  </a:lnTo>
                  <a:lnTo>
                    <a:pt x="2763" y="6968"/>
                  </a:lnTo>
                  <a:lnTo>
                    <a:pt x="2721" y="6968"/>
                  </a:lnTo>
                  <a:lnTo>
                    <a:pt x="2721" y="6822"/>
                  </a:lnTo>
                  <a:lnTo>
                    <a:pt x="2658" y="6968"/>
                  </a:lnTo>
                  <a:lnTo>
                    <a:pt x="2658" y="7073"/>
                  </a:lnTo>
                  <a:lnTo>
                    <a:pt x="2595" y="7094"/>
                  </a:lnTo>
                  <a:lnTo>
                    <a:pt x="2574" y="6968"/>
                  </a:lnTo>
                  <a:lnTo>
                    <a:pt x="2595" y="6592"/>
                  </a:lnTo>
                  <a:lnTo>
                    <a:pt x="2553" y="6466"/>
                  </a:lnTo>
                  <a:lnTo>
                    <a:pt x="2553" y="6340"/>
                  </a:lnTo>
                  <a:lnTo>
                    <a:pt x="2470" y="6236"/>
                  </a:lnTo>
                  <a:lnTo>
                    <a:pt x="2407" y="6194"/>
                  </a:lnTo>
                  <a:lnTo>
                    <a:pt x="2491" y="6152"/>
                  </a:lnTo>
                  <a:lnTo>
                    <a:pt x="2491" y="6068"/>
                  </a:lnTo>
                  <a:lnTo>
                    <a:pt x="2302" y="5838"/>
                  </a:lnTo>
                  <a:lnTo>
                    <a:pt x="2386" y="5755"/>
                  </a:lnTo>
                  <a:lnTo>
                    <a:pt x="2365" y="5650"/>
                  </a:lnTo>
                  <a:lnTo>
                    <a:pt x="2407" y="5608"/>
                  </a:lnTo>
                  <a:lnTo>
                    <a:pt x="2407" y="5524"/>
                  </a:lnTo>
                  <a:lnTo>
                    <a:pt x="2365" y="5441"/>
                  </a:lnTo>
                  <a:lnTo>
                    <a:pt x="2365" y="5399"/>
                  </a:lnTo>
                  <a:lnTo>
                    <a:pt x="2407" y="5399"/>
                  </a:lnTo>
                  <a:lnTo>
                    <a:pt x="2512" y="5462"/>
                  </a:lnTo>
                  <a:lnTo>
                    <a:pt x="2574" y="5399"/>
                  </a:lnTo>
                  <a:lnTo>
                    <a:pt x="2721" y="5399"/>
                  </a:lnTo>
                  <a:lnTo>
                    <a:pt x="2825" y="5315"/>
                  </a:lnTo>
                  <a:lnTo>
                    <a:pt x="2805" y="5190"/>
                  </a:lnTo>
                  <a:lnTo>
                    <a:pt x="3118" y="4980"/>
                  </a:lnTo>
                  <a:lnTo>
                    <a:pt x="3244" y="4980"/>
                  </a:lnTo>
                  <a:lnTo>
                    <a:pt x="3244" y="4897"/>
                  </a:lnTo>
                  <a:lnTo>
                    <a:pt x="3307" y="4876"/>
                  </a:lnTo>
                  <a:lnTo>
                    <a:pt x="3349" y="4813"/>
                  </a:lnTo>
                  <a:lnTo>
                    <a:pt x="3349" y="4771"/>
                  </a:lnTo>
                  <a:lnTo>
                    <a:pt x="3600" y="4625"/>
                  </a:lnTo>
                  <a:lnTo>
                    <a:pt x="3621" y="4562"/>
                  </a:lnTo>
                  <a:lnTo>
                    <a:pt x="3662" y="4520"/>
                  </a:lnTo>
                  <a:lnTo>
                    <a:pt x="3704" y="4374"/>
                  </a:lnTo>
                  <a:lnTo>
                    <a:pt x="3746" y="4478"/>
                  </a:lnTo>
                  <a:lnTo>
                    <a:pt x="3830" y="4416"/>
                  </a:lnTo>
                  <a:lnTo>
                    <a:pt x="3955" y="4269"/>
                  </a:lnTo>
                  <a:lnTo>
                    <a:pt x="3955" y="4185"/>
                  </a:lnTo>
                  <a:lnTo>
                    <a:pt x="4018" y="4248"/>
                  </a:lnTo>
                  <a:lnTo>
                    <a:pt x="4248" y="4081"/>
                  </a:lnTo>
                  <a:lnTo>
                    <a:pt x="4437" y="3997"/>
                  </a:lnTo>
                  <a:lnTo>
                    <a:pt x="4437" y="3976"/>
                  </a:lnTo>
                  <a:lnTo>
                    <a:pt x="4562" y="3976"/>
                  </a:lnTo>
                  <a:lnTo>
                    <a:pt x="4918" y="3788"/>
                  </a:lnTo>
                  <a:lnTo>
                    <a:pt x="4960" y="3725"/>
                  </a:lnTo>
                  <a:lnTo>
                    <a:pt x="5022" y="3683"/>
                  </a:lnTo>
                  <a:lnTo>
                    <a:pt x="5399" y="3474"/>
                  </a:lnTo>
                  <a:lnTo>
                    <a:pt x="5399" y="3369"/>
                  </a:lnTo>
                  <a:lnTo>
                    <a:pt x="5504" y="3369"/>
                  </a:lnTo>
                  <a:lnTo>
                    <a:pt x="5608" y="3223"/>
                  </a:lnTo>
                  <a:lnTo>
                    <a:pt x="5608" y="3139"/>
                  </a:lnTo>
                  <a:lnTo>
                    <a:pt x="5734" y="2993"/>
                  </a:lnTo>
                  <a:lnTo>
                    <a:pt x="5818" y="2951"/>
                  </a:lnTo>
                  <a:lnTo>
                    <a:pt x="5818" y="2846"/>
                  </a:lnTo>
                  <a:lnTo>
                    <a:pt x="5859" y="2783"/>
                  </a:lnTo>
                  <a:lnTo>
                    <a:pt x="5797" y="2783"/>
                  </a:lnTo>
                  <a:lnTo>
                    <a:pt x="5755" y="2804"/>
                  </a:lnTo>
                  <a:lnTo>
                    <a:pt x="5734" y="2742"/>
                  </a:lnTo>
                  <a:lnTo>
                    <a:pt x="5838" y="2679"/>
                  </a:lnTo>
                  <a:lnTo>
                    <a:pt x="5901" y="2679"/>
                  </a:lnTo>
                  <a:lnTo>
                    <a:pt x="5922" y="2616"/>
                  </a:lnTo>
                  <a:lnTo>
                    <a:pt x="5901" y="2574"/>
                  </a:lnTo>
                  <a:lnTo>
                    <a:pt x="5943" y="2532"/>
                  </a:lnTo>
                  <a:lnTo>
                    <a:pt x="6006" y="2470"/>
                  </a:lnTo>
                  <a:lnTo>
                    <a:pt x="5964" y="2219"/>
                  </a:lnTo>
                  <a:lnTo>
                    <a:pt x="5943" y="2198"/>
                  </a:lnTo>
                  <a:lnTo>
                    <a:pt x="5838" y="2198"/>
                  </a:lnTo>
                  <a:lnTo>
                    <a:pt x="5797" y="2177"/>
                  </a:lnTo>
                  <a:lnTo>
                    <a:pt x="5818" y="2114"/>
                  </a:lnTo>
                  <a:lnTo>
                    <a:pt x="5901" y="2114"/>
                  </a:lnTo>
                  <a:lnTo>
                    <a:pt x="5901" y="1863"/>
                  </a:lnTo>
                  <a:lnTo>
                    <a:pt x="5859" y="1800"/>
                  </a:lnTo>
                  <a:lnTo>
                    <a:pt x="5901" y="1800"/>
                  </a:lnTo>
                  <a:lnTo>
                    <a:pt x="5922" y="1528"/>
                  </a:lnTo>
                  <a:lnTo>
                    <a:pt x="5901" y="1361"/>
                  </a:lnTo>
                  <a:lnTo>
                    <a:pt x="5964" y="1319"/>
                  </a:lnTo>
                  <a:lnTo>
                    <a:pt x="5943" y="1151"/>
                  </a:lnTo>
                  <a:lnTo>
                    <a:pt x="5922" y="1131"/>
                  </a:lnTo>
                  <a:lnTo>
                    <a:pt x="5922" y="963"/>
                  </a:lnTo>
                  <a:lnTo>
                    <a:pt x="5964" y="942"/>
                  </a:lnTo>
                  <a:lnTo>
                    <a:pt x="5901" y="817"/>
                  </a:lnTo>
                  <a:lnTo>
                    <a:pt x="5859" y="628"/>
                  </a:lnTo>
                  <a:lnTo>
                    <a:pt x="5922" y="587"/>
                  </a:lnTo>
                  <a:lnTo>
                    <a:pt x="5901" y="545"/>
                  </a:lnTo>
                  <a:lnTo>
                    <a:pt x="5901" y="503"/>
                  </a:lnTo>
                  <a:lnTo>
                    <a:pt x="5901" y="440"/>
                  </a:lnTo>
                  <a:lnTo>
                    <a:pt x="6027" y="273"/>
                  </a:lnTo>
                  <a:lnTo>
                    <a:pt x="5964" y="231"/>
                  </a:lnTo>
                  <a:lnTo>
                    <a:pt x="6027" y="168"/>
                  </a:lnTo>
                  <a:lnTo>
                    <a:pt x="6027" y="22"/>
                  </a:lnTo>
                  <a:lnTo>
                    <a:pt x="600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7" name="Google Shape;3127;p82">
              <a:extLst>
                <a:ext uri="{FF2B5EF4-FFF2-40B4-BE49-F238E27FC236}">
                  <a16:creationId xmlns:a16="http://schemas.microsoft.com/office/drawing/2014/main" id="{38F112F6-CB99-79F9-6731-3E7A2FAB9F65}"/>
                </a:ext>
              </a:extLst>
            </p:cNvPr>
            <p:cNvSpPr/>
            <p:nvPr/>
          </p:nvSpPr>
          <p:spPr>
            <a:xfrm>
              <a:off x="3951893" y="3317378"/>
              <a:ext cx="9978" cy="10724"/>
            </a:xfrm>
            <a:custGeom>
              <a:avLst/>
              <a:gdLst/>
              <a:ahLst/>
              <a:cxnLst/>
              <a:rect l="l" t="t" r="r" b="b"/>
              <a:pathLst>
                <a:path w="838" h="943" extrusionOk="0">
                  <a:moveTo>
                    <a:pt x="314" y="1"/>
                  </a:moveTo>
                  <a:lnTo>
                    <a:pt x="209" y="43"/>
                  </a:lnTo>
                  <a:lnTo>
                    <a:pt x="188" y="189"/>
                  </a:lnTo>
                  <a:lnTo>
                    <a:pt x="63" y="440"/>
                  </a:lnTo>
                  <a:lnTo>
                    <a:pt x="0" y="566"/>
                  </a:lnTo>
                  <a:lnTo>
                    <a:pt x="42" y="649"/>
                  </a:lnTo>
                  <a:lnTo>
                    <a:pt x="105" y="712"/>
                  </a:lnTo>
                  <a:lnTo>
                    <a:pt x="168" y="817"/>
                  </a:lnTo>
                  <a:lnTo>
                    <a:pt x="377" y="921"/>
                  </a:lnTo>
                  <a:lnTo>
                    <a:pt x="586" y="942"/>
                  </a:lnTo>
                  <a:lnTo>
                    <a:pt x="670" y="921"/>
                  </a:lnTo>
                  <a:lnTo>
                    <a:pt x="712" y="817"/>
                  </a:lnTo>
                  <a:lnTo>
                    <a:pt x="691" y="712"/>
                  </a:lnTo>
                  <a:lnTo>
                    <a:pt x="774" y="691"/>
                  </a:lnTo>
                  <a:lnTo>
                    <a:pt x="795" y="649"/>
                  </a:lnTo>
                  <a:lnTo>
                    <a:pt x="795" y="629"/>
                  </a:lnTo>
                  <a:lnTo>
                    <a:pt x="816" y="524"/>
                  </a:lnTo>
                  <a:lnTo>
                    <a:pt x="816" y="440"/>
                  </a:lnTo>
                  <a:lnTo>
                    <a:pt x="837" y="398"/>
                  </a:lnTo>
                  <a:lnTo>
                    <a:pt x="795" y="336"/>
                  </a:lnTo>
                  <a:lnTo>
                    <a:pt x="732" y="273"/>
                  </a:lnTo>
                  <a:lnTo>
                    <a:pt x="670" y="231"/>
                  </a:lnTo>
                  <a:lnTo>
                    <a:pt x="670" y="210"/>
                  </a:lnTo>
                  <a:lnTo>
                    <a:pt x="565" y="189"/>
                  </a:lnTo>
                  <a:lnTo>
                    <a:pt x="481" y="105"/>
                  </a:lnTo>
                  <a:lnTo>
                    <a:pt x="31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8" name="Google Shape;3128;p82">
              <a:extLst>
                <a:ext uri="{FF2B5EF4-FFF2-40B4-BE49-F238E27FC236}">
                  <a16:creationId xmlns:a16="http://schemas.microsoft.com/office/drawing/2014/main" id="{5EBC6FE9-07ED-8E2D-357B-D21515486A3A}"/>
                </a:ext>
              </a:extLst>
            </p:cNvPr>
            <p:cNvSpPr/>
            <p:nvPr/>
          </p:nvSpPr>
          <p:spPr>
            <a:xfrm>
              <a:off x="3925232" y="3338554"/>
              <a:ext cx="15956" cy="14295"/>
            </a:xfrm>
            <a:custGeom>
              <a:avLst/>
              <a:gdLst/>
              <a:ahLst/>
              <a:cxnLst/>
              <a:rect l="l" t="t" r="r" b="b"/>
              <a:pathLst>
                <a:path w="1340" h="1257" extrusionOk="0">
                  <a:moveTo>
                    <a:pt x="775" y="1"/>
                  </a:moveTo>
                  <a:lnTo>
                    <a:pt x="754" y="43"/>
                  </a:lnTo>
                  <a:lnTo>
                    <a:pt x="670" y="106"/>
                  </a:lnTo>
                  <a:lnTo>
                    <a:pt x="628" y="147"/>
                  </a:lnTo>
                  <a:lnTo>
                    <a:pt x="419" y="189"/>
                  </a:lnTo>
                  <a:lnTo>
                    <a:pt x="293" y="315"/>
                  </a:lnTo>
                  <a:lnTo>
                    <a:pt x="231" y="440"/>
                  </a:lnTo>
                  <a:lnTo>
                    <a:pt x="84" y="566"/>
                  </a:lnTo>
                  <a:lnTo>
                    <a:pt x="0" y="629"/>
                  </a:lnTo>
                  <a:lnTo>
                    <a:pt x="42" y="733"/>
                  </a:lnTo>
                  <a:lnTo>
                    <a:pt x="126" y="796"/>
                  </a:lnTo>
                  <a:lnTo>
                    <a:pt x="126" y="859"/>
                  </a:lnTo>
                  <a:lnTo>
                    <a:pt x="210" y="943"/>
                  </a:lnTo>
                  <a:lnTo>
                    <a:pt x="210" y="1047"/>
                  </a:lnTo>
                  <a:lnTo>
                    <a:pt x="293" y="1131"/>
                  </a:lnTo>
                  <a:lnTo>
                    <a:pt x="356" y="1194"/>
                  </a:lnTo>
                  <a:lnTo>
                    <a:pt x="503" y="1256"/>
                  </a:lnTo>
                  <a:lnTo>
                    <a:pt x="607" y="1256"/>
                  </a:lnTo>
                  <a:lnTo>
                    <a:pt x="628" y="1194"/>
                  </a:lnTo>
                  <a:lnTo>
                    <a:pt x="670" y="1152"/>
                  </a:lnTo>
                  <a:lnTo>
                    <a:pt x="712" y="1026"/>
                  </a:lnTo>
                  <a:lnTo>
                    <a:pt x="816" y="984"/>
                  </a:lnTo>
                  <a:lnTo>
                    <a:pt x="879" y="943"/>
                  </a:lnTo>
                  <a:lnTo>
                    <a:pt x="984" y="922"/>
                  </a:lnTo>
                  <a:lnTo>
                    <a:pt x="1067" y="943"/>
                  </a:lnTo>
                  <a:lnTo>
                    <a:pt x="1172" y="859"/>
                  </a:lnTo>
                  <a:lnTo>
                    <a:pt x="1193" y="775"/>
                  </a:lnTo>
                  <a:lnTo>
                    <a:pt x="1151" y="733"/>
                  </a:lnTo>
                  <a:lnTo>
                    <a:pt x="1130" y="650"/>
                  </a:lnTo>
                  <a:lnTo>
                    <a:pt x="1235" y="608"/>
                  </a:lnTo>
                  <a:lnTo>
                    <a:pt x="1339" y="524"/>
                  </a:lnTo>
                  <a:lnTo>
                    <a:pt x="1339" y="399"/>
                  </a:lnTo>
                  <a:lnTo>
                    <a:pt x="1256" y="147"/>
                  </a:lnTo>
                  <a:lnTo>
                    <a:pt x="1130" y="43"/>
                  </a:lnTo>
                  <a:lnTo>
                    <a:pt x="1026" y="85"/>
                  </a:lnTo>
                  <a:lnTo>
                    <a:pt x="942" y="22"/>
                  </a:lnTo>
                  <a:lnTo>
                    <a:pt x="921" y="43"/>
                  </a:lnTo>
                  <a:lnTo>
                    <a:pt x="858" y="22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9" name="Google Shape;3129;p82">
              <a:extLst>
                <a:ext uri="{FF2B5EF4-FFF2-40B4-BE49-F238E27FC236}">
                  <a16:creationId xmlns:a16="http://schemas.microsoft.com/office/drawing/2014/main" id="{4A4969A6-5E11-12E5-EE70-ED5D4E77B973}"/>
                </a:ext>
              </a:extLst>
            </p:cNvPr>
            <p:cNvSpPr/>
            <p:nvPr/>
          </p:nvSpPr>
          <p:spPr>
            <a:xfrm>
              <a:off x="4226694" y="2879548"/>
              <a:ext cx="50095" cy="39508"/>
            </a:xfrm>
            <a:custGeom>
              <a:avLst/>
              <a:gdLst/>
              <a:ahLst/>
              <a:cxnLst/>
              <a:rect l="l" t="t" r="r" b="b"/>
              <a:pathLst>
                <a:path w="4207" h="3474" extrusionOk="0">
                  <a:moveTo>
                    <a:pt x="1507" y="0"/>
                  </a:moveTo>
                  <a:lnTo>
                    <a:pt x="1466" y="63"/>
                  </a:lnTo>
                  <a:lnTo>
                    <a:pt x="1403" y="105"/>
                  </a:lnTo>
                  <a:lnTo>
                    <a:pt x="1298" y="105"/>
                  </a:lnTo>
                  <a:lnTo>
                    <a:pt x="1256" y="126"/>
                  </a:lnTo>
                  <a:lnTo>
                    <a:pt x="1152" y="63"/>
                  </a:lnTo>
                  <a:lnTo>
                    <a:pt x="1068" y="63"/>
                  </a:lnTo>
                  <a:lnTo>
                    <a:pt x="1026" y="105"/>
                  </a:lnTo>
                  <a:lnTo>
                    <a:pt x="880" y="293"/>
                  </a:lnTo>
                  <a:lnTo>
                    <a:pt x="629" y="398"/>
                  </a:lnTo>
                  <a:lnTo>
                    <a:pt x="231" y="503"/>
                  </a:lnTo>
                  <a:lnTo>
                    <a:pt x="252" y="586"/>
                  </a:lnTo>
                  <a:lnTo>
                    <a:pt x="1" y="754"/>
                  </a:lnTo>
                  <a:lnTo>
                    <a:pt x="22" y="1005"/>
                  </a:lnTo>
                  <a:lnTo>
                    <a:pt x="106" y="1067"/>
                  </a:lnTo>
                  <a:lnTo>
                    <a:pt x="189" y="1047"/>
                  </a:lnTo>
                  <a:lnTo>
                    <a:pt x="294" y="1005"/>
                  </a:lnTo>
                  <a:lnTo>
                    <a:pt x="419" y="1151"/>
                  </a:lnTo>
                  <a:lnTo>
                    <a:pt x="566" y="1277"/>
                  </a:lnTo>
                  <a:lnTo>
                    <a:pt x="733" y="1360"/>
                  </a:lnTo>
                  <a:lnTo>
                    <a:pt x="754" y="1486"/>
                  </a:lnTo>
                  <a:lnTo>
                    <a:pt x="901" y="1549"/>
                  </a:lnTo>
                  <a:lnTo>
                    <a:pt x="901" y="1674"/>
                  </a:lnTo>
                  <a:lnTo>
                    <a:pt x="754" y="1779"/>
                  </a:lnTo>
                  <a:lnTo>
                    <a:pt x="754" y="1904"/>
                  </a:lnTo>
                  <a:lnTo>
                    <a:pt x="650" y="1946"/>
                  </a:lnTo>
                  <a:lnTo>
                    <a:pt x="650" y="2114"/>
                  </a:lnTo>
                  <a:lnTo>
                    <a:pt x="754" y="2302"/>
                  </a:lnTo>
                  <a:lnTo>
                    <a:pt x="859" y="2679"/>
                  </a:lnTo>
                  <a:lnTo>
                    <a:pt x="880" y="2846"/>
                  </a:lnTo>
                  <a:lnTo>
                    <a:pt x="1089" y="3034"/>
                  </a:lnTo>
                  <a:lnTo>
                    <a:pt x="1298" y="3097"/>
                  </a:lnTo>
                  <a:lnTo>
                    <a:pt x="1507" y="3160"/>
                  </a:lnTo>
                  <a:lnTo>
                    <a:pt x="1570" y="3327"/>
                  </a:lnTo>
                  <a:lnTo>
                    <a:pt x="1759" y="3348"/>
                  </a:lnTo>
                  <a:lnTo>
                    <a:pt x="1884" y="3306"/>
                  </a:lnTo>
                  <a:lnTo>
                    <a:pt x="2031" y="3348"/>
                  </a:lnTo>
                  <a:lnTo>
                    <a:pt x="2031" y="3474"/>
                  </a:lnTo>
                  <a:lnTo>
                    <a:pt x="2093" y="3432"/>
                  </a:lnTo>
                  <a:lnTo>
                    <a:pt x="2240" y="3139"/>
                  </a:lnTo>
                  <a:lnTo>
                    <a:pt x="2428" y="2992"/>
                  </a:lnTo>
                  <a:lnTo>
                    <a:pt x="2554" y="2992"/>
                  </a:lnTo>
                  <a:lnTo>
                    <a:pt x="2637" y="2846"/>
                  </a:lnTo>
                  <a:lnTo>
                    <a:pt x="2763" y="2846"/>
                  </a:lnTo>
                  <a:lnTo>
                    <a:pt x="3077" y="3055"/>
                  </a:lnTo>
                  <a:lnTo>
                    <a:pt x="3244" y="2951"/>
                  </a:lnTo>
                  <a:lnTo>
                    <a:pt x="3391" y="3034"/>
                  </a:lnTo>
                  <a:lnTo>
                    <a:pt x="3453" y="3202"/>
                  </a:lnTo>
                  <a:lnTo>
                    <a:pt x="3600" y="3202"/>
                  </a:lnTo>
                  <a:lnTo>
                    <a:pt x="3851" y="3327"/>
                  </a:lnTo>
                  <a:lnTo>
                    <a:pt x="3997" y="3139"/>
                  </a:lnTo>
                  <a:lnTo>
                    <a:pt x="4102" y="3202"/>
                  </a:lnTo>
                  <a:lnTo>
                    <a:pt x="4123" y="3264"/>
                  </a:lnTo>
                  <a:lnTo>
                    <a:pt x="4207" y="3139"/>
                  </a:lnTo>
                  <a:lnTo>
                    <a:pt x="4165" y="2930"/>
                  </a:lnTo>
                  <a:lnTo>
                    <a:pt x="4102" y="2679"/>
                  </a:lnTo>
                  <a:lnTo>
                    <a:pt x="3955" y="2637"/>
                  </a:lnTo>
                  <a:lnTo>
                    <a:pt x="3851" y="2386"/>
                  </a:lnTo>
                  <a:lnTo>
                    <a:pt x="3851" y="2114"/>
                  </a:lnTo>
                  <a:lnTo>
                    <a:pt x="3767" y="1967"/>
                  </a:lnTo>
                  <a:lnTo>
                    <a:pt x="3579" y="1863"/>
                  </a:lnTo>
                  <a:lnTo>
                    <a:pt x="3432" y="1695"/>
                  </a:lnTo>
                  <a:lnTo>
                    <a:pt x="3328" y="1423"/>
                  </a:lnTo>
                  <a:lnTo>
                    <a:pt x="3139" y="1319"/>
                  </a:lnTo>
                  <a:lnTo>
                    <a:pt x="2909" y="1235"/>
                  </a:lnTo>
                  <a:lnTo>
                    <a:pt x="2867" y="1109"/>
                  </a:lnTo>
                  <a:lnTo>
                    <a:pt x="2763" y="1067"/>
                  </a:lnTo>
                  <a:lnTo>
                    <a:pt x="2554" y="1067"/>
                  </a:lnTo>
                  <a:lnTo>
                    <a:pt x="2323" y="1047"/>
                  </a:lnTo>
                  <a:lnTo>
                    <a:pt x="2240" y="963"/>
                  </a:lnTo>
                  <a:lnTo>
                    <a:pt x="2177" y="900"/>
                  </a:lnTo>
                  <a:lnTo>
                    <a:pt x="2135" y="733"/>
                  </a:lnTo>
                  <a:lnTo>
                    <a:pt x="2010" y="649"/>
                  </a:lnTo>
                  <a:lnTo>
                    <a:pt x="1759" y="272"/>
                  </a:lnTo>
                  <a:lnTo>
                    <a:pt x="1675" y="84"/>
                  </a:lnTo>
                  <a:lnTo>
                    <a:pt x="159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0" name="Google Shape;3130;p82">
              <a:extLst>
                <a:ext uri="{FF2B5EF4-FFF2-40B4-BE49-F238E27FC236}">
                  <a16:creationId xmlns:a16="http://schemas.microsoft.com/office/drawing/2014/main" id="{C45A3FF5-AB8D-70D6-D826-AB2C05667DF3}"/>
                </a:ext>
              </a:extLst>
            </p:cNvPr>
            <p:cNvSpPr/>
            <p:nvPr/>
          </p:nvSpPr>
          <p:spPr>
            <a:xfrm>
              <a:off x="4226694" y="2879548"/>
              <a:ext cx="50095" cy="39508"/>
            </a:xfrm>
            <a:custGeom>
              <a:avLst/>
              <a:gdLst/>
              <a:ahLst/>
              <a:cxnLst/>
              <a:rect l="l" t="t" r="r" b="b"/>
              <a:pathLst>
                <a:path w="4207" h="3474" extrusionOk="0">
                  <a:moveTo>
                    <a:pt x="1507" y="0"/>
                  </a:moveTo>
                  <a:lnTo>
                    <a:pt x="1466" y="63"/>
                  </a:lnTo>
                  <a:lnTo>
                    <a:pt x="1403" y="105"/>
                  </a:lnTo>
                  <a:lnTo>
                    <a:pt x="1298" y="105"/>
                  </a:lnTo>
                  <a:lnTo>
                    <a:pt x="1256" y="126"/>
                  </a:lnTo>
                  <a:lnTo>
                    <a:pt x="1152" y="63"/>
                  </a:lnTo>
                  <a:lnTo>
                    <a:pt x="1068" y="63"/>
                  </a:lnTo>
                  <a:lnTo>
                    <a:pt x="1026" y="105"/>
                  </a:lnTo>
                  <a:lnTo>
                    <a:pt x="880" y="293"/>
                  </a:lnTo>
                  <a:lnTo>
                    <a:pt x="629" y="398"/>
                  </a:lnTo>
                  <a:lnTo>
                    <a:pt x="231" y="503"/>
                  </a:lnTo>
                  <a:lnTo>
                    <a:pt x="252" y="586"/>
                  </a:lnTo>
                  <a:lnTo>
                    <a:pt x="1" y="754"/>
                  </a:lnTo>
                  <a:lnTo>
                    <a:pt x="22" y="1005"/>
                  </a:lnTo>
                  <a:lnTo>
                    <a:pt x="106" y="1067"/>
                  </a:lnTo>
                  <a:lnTo>
                    <a:pt x="189" y="1047"/>
                  </a:lnTo>
                  <a:lnTo>
                    <a:pt x="294" y="1005"/>
                  </a:lnTo>
                  <a:lnTo>
                    <a:pt x="419" y="1151"/>
                  </a:lnTo>
                  <a:lnTo>
                    <a:pt x="566" y="1277"/>
                  </a:lnTo>
                  <a:lnTo>
                    <a:pt x="733" y="1360"/>
                  </a:lnTo>
                  <a:lnTo>
                    <a:pt x="754" y="1486"/>
                  </a:lnTo>
                  <a:lnTo>
                    <a:pt x="901" y="1549"/>
                  </a:lnTo>
                  <a:lnTo>
                    <a:pt x="901" y="1674"/>
                  </a:lnTo>
                  <a:lnTo>
                    <a:pt x="754" y="1779"/>
                  </a:lnTo>
                  <a:lnTo>
                    <a:pt x="754" y="1904"/>
                  </a:lnTo>
                  <a:lnTo>
                    <a:pt x="650" y="1946"/>
                  </a:lnTo>
                  <a:lnTo>
                    <a:pt x="650" y="2114"/>
                  </a:lnTo>
                  <a:lnTo>
                    <a:pt x="754" y="2302"/>
                  </a:lnTo>
                  <a:lnTo>
                    <a:pt x="859" y="2679"/>
                  </a:lnTo>
                  <a:lnTo>
                    <a:pt x="880" y="2846"/>
                  </a:lnTo>
                  <a:lnTo>
                    <a:pt x="1089" y="3034"/>
                  </a:lnTo>
                  <a:lnTo>
                    <a:pt x="1298" y="3097"/>
                  </a:lnTo>
                  <a:lnTo>
                    <a:pt x="1507" y="3160"/>
                  </a:lnTo>
                  <a:lnTo>
                    <a:pt x="1570" y="3327"/>
                  </a:lnTo>
                  <a:lnTo>
                    <a:pt x="1759" y="3348"/>
                  </a:lnTo>
                  <a:lnTo>
                    <a:pt x="1884" y="3306"/>
                  </a:lnTo>
                  <a:lnTo>
                    <a:pt x="2031" y="3348"/>
                  </a:lnTo>
                  <a:lnTo>
                    <a:pt x="2031" y="3474"/>
                  </a:lnTo>
                  <a:lnTo>
                    <a:pt x="2093" y="3432"/>
                  </a:lnTo>
                  <a:lnTo>
                    <a:pt x="2240" y="3139"/>
                  </a:lnTo>
                  <a:lnTo>
                    <a:pt x="2428" y="2992"/>
                  </a:lnTo>
                  <a:lnTo>
                    <a:pt x="2554" y="2992"/>
                  </a:lnTo>
                  <a:lnTo>
                    <a:pt x="2637" y="2846"/>
                  </a:lnTo>
                  <a:lnTo>
                    <a:pt x="2763" y="2846"/>
                  </a:lnTo>
                  <a:lnTo>
                    <a:pt x="3077" y="3055"/>
                  </a:lnTo>
                  <a:lnTo>
                    <a:pt x="3244" y="2951"/>
                  </a:lnTo>
                  <a:lnTo>
                    <a:pt x="3391" y="3034"/>
                  </a:lnTo>
                  <a:lnTo>
                    <a:pt x="3453" y="3202"/>
                  </a:lnTo>
                  <a:lnTo>
                    <a:pt x="3600" y="3202"/>
                  </a:lnTo>
                  <a:lnTo>
                    <a:pt x="3851" y="3327"/>
                  </a:lnTo>
                  <a:lnTo>
                    <a:pt x="3997" y="3139"/>
                  </a:lnTo>
                  <a:lnTo>
                    <a:pt x="4102" y="3202"/>
                  </a:lnTo>
                  <a:lnTo>
                    <a:pt x="4123" y="3264"/>
                  </a:lnTo>
                  <a:lnTo>
                    <a:pt x="4207" y="3139"/>
                  </a:lnTo>
                  <a:lnTo>
                    <a:pt x="4165" y="2930"/>
                  </a:lnTo>
                  <a:lnTo>
                    <a:pt x="4102" y="2679"/>
                  </a:lnTo>
                  <a:lnTo>
                    <a:pt x="3955" y="2637"/>
                  </a:lnTo>
                  <a:lnTo>
                    <a:pt x="3851" y="2386"/>
                  </a:lnTo>
                  <a:lnTo>
                    <a:pt x="3851" y="2114"/>
                  </a:lnTo>
                  <a:lnTo>
                    <a:pt x="3767" y="1967"/>
                  </a:lnTo>
                  <a:lnTo>
                    <a:pt x="3579" y="1863"/>
                  </a:lnTo>
                  <a:lnTo>
                    <a:pt x="3432" y="1695"/>
                  </a:lnTo>
                  <a:lnTo>
                    <a:pt x="3328" y="1423"/>
                  </a:lnTo>
                  <a:lnTo>
                    <a:pt x="3139" y="1319"/>
                  </a:lnTo>
                  <a:lnTo>
                    <a:pt x="2909" y="1235"/>
                  </a:lnTo>
                  <a:lnTo>
                    <a:pt x="2867" y="1109"/>
                  </a:lnTo>
                  <a:lnTo>
                    <a:pt x="2763" y="1067"/>
                  </a:lnTo>
                  <a:lnTo>
                    <a:pt x="2554" y="1067"/>
                  </a:lnTo>
                  <a:lnTo>
                    <a:pt x="2323" y="1047"/>
                  </a:lnTo>
                  <a:lnTo>
                    <a:pt x="2240" y="963"/>
                  </a:lnTo>
                  <a:lnTo>
                    <a:pt x="2177" y="900"/>
                  </a:lnTo>
                  <a:lnTo>
                    <a:pt x="2135" y="733"/>
                  </a:lnTo>
                  <a:lnTo>
                    <a:pt x="2010" y="649"/>
                  </a:lnTo>
                  <a:lnTo>
                    <a:pt x="1759" y="272"/>
                  </a:lnTo>
                  <a:lnTo>
                    <a:pt x="1675" y="84"/>
                  </a:lnTo>
                  <a:lnTo>
                    <a:pt x="159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1" name="Google Shape;3131;p82">
              <a:extLst>
                <a:ext uri="{FF2B5EF4-FFF2-40B4-BE49-F238E27FC236}">
                  <a16:creationId xmlns:a16="http://schemas.microsoft.com/office/drawing/2014/main" id="{532A1D35-5B76-279C-D122-885572BCA51E}"/>
                </a:ext>
              </a:extLst>
            </p:cNvPr>
            <p:cNvSpPr/>
            <p:nvPr/>
          </p:nvSpPr>
          <p:spPr>
            <a:xfrm>
              <a:off x="4014919" y="2846238"/>
              <a:ext cx="33651" cy="9053"/>
            </a:xfrm>
            <a:custGeom>
              <a:avLst/>
              <a:gdLst/>
              <a:ahLst/>
              <a:cxnLst/>
              <a:rect l="l" t="t" r="r" b="b"/>
              <a:pathLst>
                <a:path w="2826" h="796" extrusionOk="0">
                  <a:moveTo>
                    <a:pt x="2240" y="0"/>
                  </a:moveTo>
                  <a:cubicBezTo>
                    <a:pt x="2240" y="0"/>
                    <a:pt x="1717" y="230"/>
                    <a:pt x="1612" y="230"/>
                  </a:cubicBezTo>
                  <a:cubicBezTo>
                    <a:pt x="1507" y="230"/>
                    <a:pt x="1382" y="105"/>
                    <a:pt x="1382" y="105"/>
                  </a:cubicBezTo>
                  <a:lnTo>
                    <a:pt x="733" y="126"/>
                  </a:lnTo>
                  <a:lnTo>
                    <a:pt x="754" y="293"/>
                  </a:lnTo>
                  <a:cubicBezTo>
                    <a:pt x="775" y="419"/>
                    <a:pt x="231" y="419"/>
                    <a:pt x="22" y="419"/>
                  </a:cubicBezTo>
                  <a:lnTo>
                    <a:pt x="22" y="439"/>
                  </a:lnTo>
                  <a:lnTo>
                    <a:pt x="1" y="481"/>
                  </a:lnTo>
                  <a:lnTo>
                    <a:pt x="85" y="481"/>
                  </a:lnTo>
                  <a:lnTo>
                    <a:pt x="105" y="586"/>
                  </a:lnTo>
                  <a:lnTo>
                    <a:pt x="189" y="586"/>
                  </a:lnTo>
                  <a:lnTo>
                    <a:pt x="231" y="502"/>
                  </a:lnTo>
                  <a:lnTo>
                    <a:pt x="398" y="544"/>
                  </a:lnTo>
                  <a:lnTo>
                    <a:pt x="461" y="544"/>
                  </a:lnTo>
                  <a:lnTo>
                    <a:pt x="545" y="460"/>
                  </a:lnTo>
                  <a:lnTo>
                    <a:pt x="649" y="502"/>
                  </a:lnTo>
                  <a:lnTo>
                    <a:pt x="880" y="711"/>
                  </a:lnTo>
                  <a:lnTo>
                    <a:pt x="984" y="732"/>
                  </a:lnTo>
                  <a:lnTo>
                    <a:pt x="1173" y="691"/>
                  </a:lnTo>
                  <a:lnTo>
                    <a:pt x="1424" y="628"/>
                  </a:lnTo>
                  <a:lnTo>
                    <a:pt x="1507" y="649"/>
                  </a:lnTo>
                  <a:lnTo>
                    <a:pt x="1821" y="649"/>
                  </a:lnTo>
                  <a:lnTo>
                    <a:pt x="1863" y="691"/>
                  </a:lnTo>
                  <a:lnTo>
                    <a:pt x="1863" y="586"/>
                  </a:lnTo>
                  <a:lnTo>
                    <a:pt x="2072" y="502"/>
                  </a:lnTo>
                  <a:lnTo>
                    <a:pt x="2386" y="691"/>
                  </a:lnTo>
                  <a:lnTo>
                    <a:pt x="2595" y="691"/>
                  </a:lnTo>
                  <a:lnTo>
                    <a:pt x="2805" y="795"/>
                  </a:lnTo>
                  <a:lnTo>
                    <a:pt x="2826" y="586"/>
                  </a:lnTo>
                  <a:lnTo>
                    <a:pt x="2742" y="481"/>
                  </a:lnTo>
                  <a:lnTo>
                    <a:pt x="2595" y="377"/>
                  </a:lnTo>
                  <a:lnTo>
                    <a:pt x="2637" y="188"/>
                  </a:lnTo>
                  <a:cubicBezTo>
                    <a:pt x="2628" y="188"/>
                    <a:pt x="2594" y="197"/>
                    <a:pt x="2555" y="197"/>
                  </a:cubicBezTo>
                  <a:cubicBezTo>
                    <a:pt x="2507" y="197"/>
                    <a:pt x="2451" y="184"/>
                    <a:pt x="2428" y="126"/>
                  </a:cubicBezTo>
                  <a:cubicBezTo>
                    <a:pt x="2386" y="21"/>
                    <a:pt x="2240" y="0"/>
                    <a:pt x="22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2" name="Google Shape;3132;p82">
              <a:extLst>
                <a:ext uri="{FF2B5EF4-FFF2-40B4-BE49-F238E27FC236}">
                  <a16:creationId xmlns:a16="http://schemas.microsoft.com/office/drawing/2014/main" id="{8BE2E0C3-3E63-B477-A3FB-EE7C253AE6C0}"/>
                </a:ext>
              </a:extLst>
            </p:cNvPr>
            <p:cNvSpPr/>
            <p:nvPr/>
          </p:nvSpPr>
          <p:spPr>
            <a:xfrm>
              <a:off x="4036853" y="2853608"/>
              <a:ext cx="1250" cy="1205"/>
            </a:xfrm>
            <a:custGeom>
              <a:avLst/>
              <a:gdLst/>
              <a:ahLst/>
              <a:cxnLst/>
              <a:rect l="l" t="t" r="r" b="b"/>
              <a:pathLst>
                <a:path w="105" h="106" fill="none" extrusionOk="0">
                  <a:moveTo>
                    <a:pt x="105" y="105"/>
                  </a:moveTo>
                  <a:lnTo>
                    <a:pt x="0" y="1"/>
                  </a:lnTo>
                </a:path>
              </a:pathLst>
            </a:custGeom>
            <a:solidFill>
              <a:srgbClr val="5F7D95"/>
            </a:solidFill>
            <a:ln w="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3" name="Google Shape;3133;p82">
              <a:extLst>
                <a:ext uri="{FF2B5EF4-FFF2-40B4-BE49-F238E27FC236}">
                  <a16:creationId xmlns:a16="http://schemas.microsoft.com/office/drawing/2014/main" id="{F7C21179-7056-1226-FF75-D6040A2D26B0}"/>
                </a:ext>
              </a:extLst>
            </p:cNvPr>
            <p:cNvSpPr/>
            <p:nvPr/>
          </p:nvSpPr>
          <p:spPr>
            <a:xfrm>
              <a:off x="4346543" y="2948318"/>
              <a:ext cx="21183" cy="11907"/>
            </a:xfrm>
            <a:custGeom>
              <a:avLst/>
              <a:gdLst/>
              <a:ahLst/>
              <a:cxnLst/>
              <a:rect l="l" t="t" r="r" b="b"/>
              <a:pathLst>
                <a:path w="1779" h="1047" extrusionOk="0">
                  <a:moveTo>
                    <a:pt x="753" y="0"/>
                  </a:moveTo>
                  <a:lnTo>
                    <a:pt x="586" y="21"/>
                  </a:lnTo>
                  <a:lnTo>
                    <a:pt x="314" y="189"/>
                  </a:lnTo>
                  <a:lnTo>
                    <a:pt x="188" y="440"/>
                  </a:lnTo>
                  <a:lnTo>
                    <a:pt x="63" y="502"/>
                  </a:lnTo>
                  <a:lnTo>
                    <a:pt x="63" y="628"/>
                  </a:lnTo>
                  <a:lnTo>
                    <a:pt x="0" y="733"/>
                  </a:lnTo>
                  <a:lnTo>
                    <a:pt x="105" y="921"/>
                  </a:lnTo>
                  <a:lnTo>
                    <a:pt x="314" y="942"/>
                  </a:lnTo>
                  <a:lnTo>
                    <a:pt x="398" y="879"/>
                  </a:lnTo>
                  <a:lnTo>
                    <a:pt x="691" y="1046"/>
                  </a:lnTo>
                  <a:lnTo>
                    <a:pt x="837" y="1046"/>
                  </a:lnTo>
                  <a:lnTo>
                    <a:pt x="942" y="921"/>
                  </a:lnTo>
                  <a:lnTo>
                    <a:pt x="1067" y="879"/>
                  </a:lnTo>
                  <a:lnTo>
                    <a:pt x="1172" y="942"/>
                  </a:lnTo>
                  <a:lnTo>
                    <a:pt x="1381" y="879"/>
                  </a:lnTo>
                  <a:lnTo>
                    <a:pt x="1549" y="921"/>
                  </a:lnTo>
                  <a:lnTo>
                    <a:pt x="1779" y="837"/>
                  </a:lnTo>
                  <a:lnTo>
                    <a:pt x="1779" y="733"/>
                  </a:lnTo>
                  <a:lnTo>
                    <a:pt x="1779" y="565"/>
                  </a:lnTo>
                  <a:lnTo>
                    <a:pt x="1590" y="502"/>
                  </a:lnTo>
                  <a:lnTo>
                    <a:pt x="1590" y="398"/>
                  </a:lnTo>
                  <a:lnTo>
                    <a:pt x="1632" y="230"/>
                  </a:lnTo>
                  <a:lnTo>
                    <a:pt x="1590" y="230"/>
                  </a:lnTo>
                  <a:lnTo>
                    <a:pt x="1528" y="126"/>
                  </a:lnTo>
                  <a:lnTo>
                    <a:pt x="1360" y="105"/>
                  </a:lnTo>
                  <a:lnTo>
                    <a:pt x="1214" y="189"/>
                  </a:lnTo>
                  <a:lnTo>
                    <a:pt x="1109" y="126"/>
                  </a:lnTo>
                  <a:lnTo>
                    <a:pt x="837" y="105"/>
                  </a:lnTo>
                  <a:lnTo>
                    <a:pt x="75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4" name="Google Shape;3134;p82">
              <a:extLst>
                <a:ext uri="{FF2B5EF4-FFF2-40B4-BE49-F238E27FC236}">
                  <a16:creationId xmlns:a16="http://schemas.microsoft.com/office/drawing/2014/main" id="{CC37C796-4930-D687-C495-AFE351ABBFB5}"/>
                </a:ext>
              </a:extLst>
            </p:cNvPr>
            <p:cNvSpPr/>
            <p:nvPr/>
          </p:nvSpPr>
          <p:spPr>
            <a:xfrm>
              <a:off x="3878888" y="2847660"/>
              <a:ext cx="16706" cy="13579"/>
            </a:xfrm>
            <a:custGeom>
              <a:avLst/>
              <a:gdLst/>
              <a:ahLst/>
              <a:cxnLst/>
              <a:rect l="l" t="t" r="r" b="b"/>
              <a:pathLst>
                <a:path w="1403" h="1194" extrusionOk="0">
                  <a:moveTo>
                    <a:pt x="900" y="1"/>
                  </a:moveTo>
                  <a:lnTo>
                    <a:pt x="754" y="42"/>
                  </a:lnTo>
                  <a:lnTo>
                    <a:pt x="628" y="42"/>
                  </a:lnTo>
                  <a:lnTo>
                    <a:pt x="419" y="84"/>
                  </a:lnTo>
                  <a:lnTo>
                    <a:pt x="314" y="168"/>
                  </a:lnTo>
                  <a:lnTo>
                    <a:pt x="210" y="189"/>
                  </a:lnTo>
                  <a:lnTo>
                    <a:pt x="42" y="273"/>
                  </a:lnTo>
                  <a:lnTo>
                    <a:pt x="63" y="356"/>
                  </a:lnTo>
                  <a:lnTo>
                    <a:pt x="21" y="398"/>
                  </a:lnTo>
                  <a:lnTo>
                    <a:pt x="21" y="377"/>
                  </a:lnTo>
                  <a:lnTo>
                    <a:pt x="1" y="586"/>
                  </a:lnTo>
                  <a:lnTo>
                    <a:pt x="21" y="796"/>
                  </a:lnTo>
                  <a:lnTo>
                    <a:pt x="126" y="942"/>
                  </a:lnTo>
                  <a:lnTo>
                    <a:pt x="168" y="1089"/>
                  </a:lnTo>
                  <a:lnTo>
                    <a:pt x="314" y="1193"/>
                  </a:lnTo>
                  <a:lnTo>
                    <a:pt x="314" y="1151"/>
                  </a:lnTo>
                  <a:lnTo>
                    <a:pt x="524" y="1026"/>
                  </a:lnTo>
                  <a:lnTo>
                    <a:pt x="691" y="984"/>
                  </a:lnTo>
                  <a:lnTo>
                    <a:pt x="691" y="921"/>
                  </a:lnTo>
                  <a:lnTo>
                    <a:pt x="837" y="838"/>
                  </a:lnTo>
                  <a:lnTo>
                    <a:pt x="1110" y="879"/>
                  </a:lnTo>
                  <a:lnTo>
                    <a:pt x="1256" y="796"/>
                  </a:lnTo>
                  <a:lnTo>
                    <a:pt x="1361" y="775"/>
                  </a:lnTo>
                  <a:lnTo>
                    <a:pt x="1402" y="712"/>
                  </a:lnTo>
                  <a:lnTo>
                    <a:pt x="1402" y="607"/>
                  </a:lnTo>
                  <a:lnTo>
                    <a:pt x="1382" y="461"/>
                  </a:lnTo>
                  <a:lnTo>
                    <a:pt x="1214" y="189"/>
                  </a:lnTo>
                  <a:lnTo>
                    <a:pt x="98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5" name="Google Shape;3135;p82">
              <a:extLst>
                <a:ext uri="{FF2B5EF4-FFF2-40B4-BE49-F238E27FC236}">
                  <a16:creationId xmlns:a16="http://schemas.microsoft.com/office/drawing/2014/main" id="{578CFB20-2ABE-AAD9-D655-D18C365FA844}"/>
                </a:ext>
              </a:extLst>
            </p:cNvPr>
            <p:cNvSpPr/>
            <p:nvPr/>
          </p:nvSpPr>
          <p:spPr>
            <a:xfrm>
              <a:off x="3865182" y="2817204"/>
              <a:ext cx="27923" cy="34993"/>
            </a:xfrm>
            <a:custGeom>
              <a:avLst/>
              <a:gdLst/>
              <a:ahLst/>
              <a:cxnLst/>
              <a:rect l="l" t="t" r="r" b="b"/>
              <a:pathLst>
                <a:path w="2345" h="3077" extrusionOk="0">
                  <a:moveTo>
                    <a:pt x="461" y="0"/>
                  </a:moveTo>
                  <a:lnTo>
                    <a:pt x="336" y="105"/>
                  </a:lnTo>
                  <a:lnTo>
                    <a:pt x="315" y="147"/>
                  </a:lnTo>
                  <a:lnTo>
                    <a:pt x="210" y="147"/>
                  </a:lnTo>
                  <a:lnTo>
                    <a:pt x="64" y="210"/>
                  </a:lnTo>
                  <a:lnTo>
                    <a:pt x="1" y="272"/>
                  </a:lnTo>
                  <a:lnTo>
                    <a:pt x="22" y="314"/>
                  </a:lnTo>
                  <a:lnTo>
                    <a:pt x="64" y="461"/>
                  </a:lnTo>
                  <a:lnTo>
                    <a:pt x="105" y="628"/>
                  </a:lnTo>
                  <a:lnTo>
                    <a:pt x="168" y="670"/>
                  </a:lnTo>
                  <a:lnTo>
                    <a:pt x="273" y="691"/>
                  </a:lnTo>
                  <a:lnTo>
                    <a:pt x="273" y="754"/>
                  </a:lnTo>
                  <a:lnTo>
                    <a:pt x="231" y="754"/>
                  </a:lnTo>
                  <a:lnTo>
                    <a:pt x="105" y="775"/>
                  </a:lnTo>
                  <a:lnTo>
                    <a:pt x="126" y="879"/>
                  </a:lnTo>
                  <a:lnTo>
                    <a:pt x="147" y="900"/>
                  </a:lnTo>
                  <a:lnTo>
                    <a:pt x="210" y="879"/>
                  </a:lnTo>
                  <a:lnTo>
                    <a:pt x="273" y="879"/>
                  </a:lnTo>
                  <a:lnTo>
                    <a:pt x="252" y="1047"/>
                  </a:lnTo>
                  <a:lnTo>
                    <a:pt x="147" y="1193"/>
                  </a:lnTo>
                  <a:lnTo>
                    <a:pt x="147" y="1277"/>
                  </a:lnTo>
                  <a:lnTo>
                    <a:pt x="315" y="1402"/>
                  </a:lnTo>
                  <a:lnTo>
                    <a:pt x="419" y="1423"/>
                  </a:lnTo>
                  <a:lnTo>
                    <a:pt x="461" y="1486"/>
                  </a:lnTo>
                  <a:lnTo>
                    <a:pt x="440" y="1570"/>
                  </a:lnTo>
                  <a:lnTo>
                    <a:pt x="336" y="1507"/>
                  </a:lnTo>
                  <a:lnTo>
                    <a:pt x="273" y="1528"/>
                  </a:lnTo>
                  <a:lnTo>
                    <a:pt x="273" y="1674"/>
                  </a:lnTo>
                  <a:lnTo>
                    <a:pt x="419" y="1821"/>
                  </a:lnTo>
                  <a:lnTo>
                    <a:pt x="356" y="1842"/>
                  </a:lnTo>
                  <a:lnTo>
                    <a:pt x="482" y="1988"/>
                  </a:lnTo>
                  <a:lnTo>
                    <a:pt x="482" y="2051"/>
                  </a:lnTo>
                  <a:lnTo>
                    <a:pt x="545" y="2135"/>
                  </a:lnTo>
                  <a:lnTo>
                    <a:pt x="670" y="2135"/>
                  </a:lnTo>
                  <a:lnTo>
                    <a:pt x="754" y="2218"/>
                  </a:lnTo>
                  <a:lnTo>
                    <a:pt x="900" y="2239"/>
                  </a:lnTo>
                  <a:lnTo>
                    <a:pt x="900" y="2365"/>
                  </a:lnTo>
                  <a:lnTo>
                    <a:pt x="838" y="2448"/>
                  </a:lnTo>
                  <a:lnTo>
                    <a:pt x="796" y="2511"/>
                  </a:lnTo>
                  <a:lnTo>
                    <a:pt x="859" y="2532"/>
                  </a:lnTo>
                  <a:lnTo>
                    <a:pt x="942" y="2658"/>
                  </a:lnTo>
                  <a:lnTo>
                    <a:pt x="984" y="2658"/>
                  </a:lnTo>
                  <a:lnTo>
                    <a:pt x="1089" y="2741"/>
                  </a:lnTo>
                  <a:lnTo>
                    <a:pt x="1152" y="2846"/>
                  </a:lnTo>
                  <a:lnTo>
                    <a:pt x="1152" y="2992"/>
                  </a:lnTo>
                  <a:lnTo>
                    <a:pt x="1172" y="3076"/>
                  </a:lnTo>
                  <a:lnTo>
                    <a:pt x="1214" y="3034"/>
                  </a:lnTo>
                  <a:lnTo>
                    <a:pt x="1193" y="2951"/>
                  </a:lnTo>
                  <a:lnTo>
                    <a:pt x="1361" y="2867"/>
                  </a:lnTo>
                  <a:lnTo>
                    <a:pt x="1465" y="2846"/>
                  </a:lnTo>
                  <a:lnTo>
                    <a:pt x="1570" y="2762"/>
                  </a:lnTo>
                  <a:lnTo>
                    <a:pt x="1779" y="2720"/>
                  </a:lnTo>
                  <a:lnTo>
                    <a:pt x="1905" y="2720"/>
                  </a:lnTo>
                  <a:lnTo>
                    <a:pt x="2051" y="2679"/>
                  </a:lnTo>
                  <a:lnTo>
                    <a:pt x="2135" y="2679"/>
                  </a:lnTo>
                  <a:lnTo>
                    <a:pt x="2198" y="2574"/>
                  </a:lnTo>
                  <a:lnTo>
                    <a:pt x="2114" y="2469"/>
                  </a:lnTo>
                  <a:lnTo>
                    <a:pt x="2093" y="2365"/>
                  </a:lnTo>
                  <a:lnTo>
                    <a:pt x="2302" y="2197"/>
                  </a:lnTo>
                  <a:lnTo>
                    <a:pt x="2344" y="2051"/>
                  </a:lnTo>
                  <a:lnTo>
                    <a:pt x="2261" y="1925"/>
                  </a:lnTo>
                  <a:lnTo>
                    <a:pt x="2093" y="1737"/>
                  </a:lnTo>
                  <a:lnTo>
                    <a:pt x="2030" y="1507"/>
                  </a:lnTo>
                  <a:lnTo>
                    <a:pt x="2114" y="1423"/>
                  </a:lnTo>
                  <a:lnTo>
                    <a:pt x="2093" y="1319"/>
                  </a:lnTo>
                  <a:lnTo>
                    <a:pt x="2051" y="1193"/>
                  </a:lnTo>
                  <a:lnTo>
                    <a:pt x="2030" y="1109"/>
                  </a:lnTo>
                  <a:lnTo>
                    <a:pt x="2135" y="984"/>
                  </a:lnTo>
                  <a:lnTo>
                    <a:pt x="1926" y="963"/>
                  </a:lnTo>
                  <a:lnTo>
                    <a:pt x="1842" y="1088"/>
                  </a:lnTo>
                  <a:lnTo>
                    <a:pt x="1737" y="1005"/>
                  </a:lnTo>
                  <a:lnTo>
                    <a:pt x="1633" y="1047"/>
                  </a:lnTo>
                  <a:lnTo>
                    <a:pt x="1591" y="963"/>
                  </a:lnTo>
                  <a:lnTo>
                    <a:pt x="1382" y="879"/>
                  </a:lnTo>
                  <a:lnTo>
                    <a:pt x="1361" y="837"/>
                  </a:lnTo>
                  <a:lnTo>
                    <a:pt x="1424" y="691"/>
                  </a:lnTo>
                  <a:lnTo>
                    <a:pt x="1277" y="565"/>
                  </a:lnTo>
                  <a:lnTo>
                    <a:pt x="1110" y="482"/>
                  </a:lnTo>
                  <a:lnTo>
                    <a:pt x="1089" y="377"/>
                  </a:lnTo>
                  <a:lnTo>
                    <a:pt x="900" y="168"/>
                  </a:lnTo>
                  <a:lnTo>
                    <a:pt x="880" y="105"/>
                  </a:lnTo>
                  <a:lnTo>
                    <a:pt x="754" y="63"/>
                  </a:lnTo>
                  <a:lnTo>
                    <a:pt x="670" y="42"/>
                  </a:lnTo>
                  <a:lnTo>
                    <a:pt x="566" y="21"/>
                  </a:lnTo>
                  <a:lnTo>
                    <a:pt x="46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435" name="Slide Zoom 2434">
                <a:extLst>
                  <a:ext uri="{FF2B5EF4-FFF2-40B4-BE49-F238E27FC236}">
                    <a16:creationId xmlns:a16="http://schemas.microsoft.com/office/drawing/2014/main" id="{FF6522F1-6D4A-4D50-B312-F4950CE8492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33583981"/>
                  </p:ext>
                </p:extLst>
              </p:nvPr>
            </p:nvGraphicFramePr>
            <p:xfrm>
              <a:off x="1851815" y="1649817"/>
              <a:ext cx="2530247" cy="1423264"/>
            </p:xfrm>
            <a:graphic>
              <a:graphicData uri="http://schemas.microsoft.com/office/powerpoint/2016/slidezoom">
                <pslz:sldZm>
                  <pslz:sldZmObj sldId="318" cId="1347246519">
                    <pslz:zmPr id="{46C553C1-1A28-4D9D-B3D3-AE6DE6C0B5CB}" transitionDur="1000" showBg="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530247" cy="1423264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435" name="Slide Zoom 2434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FF6522F1-6D4A-4D50-B312-F4950CE849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851815" y="1649817"/>
                <a:ext cx="2530247" cy="14232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1" name="Slide Zoom 10">
                <a:extLst>
                  <a:ext uri="{FF2B5EF4-FFF2-40B4-BE49-F238E27FC236}">
                    <a16:creationId xmlns:a16="http://schemas.microsoft.com/office/drawing/2014/main" id="{3F6701D8-FF74-49EB-4E4C-72ABB69A12F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73909343"/>
                  </p:ext>
                </p:extLst>
              </p:nvPr>
            </p:nvGraphicFramePr>
            <p:xfrm>
              <a:off x="3530907" y="2152457"/>
              <a:ext cx="1124044" cy="632275"/>
            </p:xfrm>
            <a:graphic>
              <a:graphicData uri="http://schemas.microsoft.com/office/powerpoint/2016/slidezoom">
                <pslz:sldZm>
                  <pslz:sldZmObj sldId="320" cId="3273772953">
                    <pslz:zmPr id="{58BE7F65-7E36-4873-BACB-12E26795CDE3}" returnToParent="0" transitionDur="1000" showBg="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124044" cy="632275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1" name="Slide Zoom 10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3F6701D8-FF74-49EB-4E4C-72ABB69A12F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530907" y="2152457"/>
                <a:ext cx="1124044" cy="63227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951433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905;p82">
            <a:extLst>
              <a:ext uri="{FF2B5EF4-FFF2-40B4-BE49-F238E27FC236}">
                <a16:creationId xmlns:a16="http://schemas.microsoft.com/office/drawing/2014/main" id="{D546D190-3061-BF37-7B4D-B6BAE215586E}"/>
              </a:ext>
            </a:extLst>
          </p:cNvPr>
          <p:cNvSpPr/>
          <p:nvPr/>
        </p:nvSpPr>
        <p:spPr>
          <a:xfrm>
            <a:off x="5562427" y="1427938"/>
            <a:ext cx="1760724" cy="1617104"/>
          </a:xfrm>
          <a:custGeom>
            <a:avLst/>
            <a:gdLst/>
            <a:ahLst/>
            <a:cxnLst/>
            <a:rect l="l" t="t" r="r" b="b"/>
            <a:pathLst>
              <a:path w="6592" h="6278" extrusionOk="0">
                <a:moveTo>
                  <a:pt x="3829" y="0"/>
                </a:moveTo>
                <a:lnTo>
                  <a:pt x="3808" y="42"/>
                </a:lnTo>
                <a:lnTo>
                  <a:pt x="3599" y="105"/>
                </a:lnTo>
                <a:lnTo>
                  <a:pt x="3578" y="63"/>
                </a:lnTo>
                <a:lnTo>
                  <a:pt x="3390" y="168"/>
                </a:lnTo>
                <a:lnTo>
                  <a:pt x="3369" y="272"/>
                </a:lnTo>
                <a:lnTo>
                  <a:pt x="3390" y="398"/>
                </a:lnTo>
                <a:lnTo>
                  <a:pt x="3348" y="607"/>
                </a:lnTo>
                <a:lnTo>
                  <a:pt x="3181" y="796"/>
                </a:lnTo>
                <a:lnTo>
                  <a:pt x="3181" y="837"/>
                </a:lnTo>
                <a:lnTo>
                  <a:pt x="2992" y="900"/>
                </a:lnTo>
                <a:lnTo>
                  <a:pt x="2888" y="900"/>
                </a:lnTo>
                <a:lnTo>
                  <a:pt x="2783" y="879"/>
                </a:lnTo>
                <a:lnTo>
                  <a:pt x="2574" y="1005"/>
                </a:lnTo>
                <a:lnTo>
                  <a:pt x="2532" y="1089"/>
                </a:lnTo>
                <a:lnTo>
                  <a:pt x="2574" y="1151"/>
                </a:lnTo>
                <a:lnTo>
                  <a:pt x="2658" y="1193"/>
                </a:lnTo>
                <a:lnTo>
                  <a:pt x="2532" y="1298"/>
                </a:lnTo>
                <a:lnTo>
                  <a:pt x="2365" y="1319"/>
                </a:lnTo>
                <a:lnTo>
                  <a:pt x="2134" y="1298"/>
                </a:lnTo>
                <a:lnTo>
                  <a:pt x="2030" y="1235"/>
                </a:lnTo>
                <a:lnTo>
                  <a:pt x="1946" y="1298"/>
                </a:lnTo>
                <a:lnTo>
                  <a:pt x="1925" y="1214"/>
                </a:lnTo>
                <a:lnTo>
                  <a:pt x="1841" y="1151"/>
                </a:lnTo>
                <a:lnTo>
                  <a:pt x="1883" y="1047"/>
                </a:lnTo>
                <a:lnTo>
                  <a:pt x="1800" y="1026"/>
                </a:lnTo>
                <a:lnTo>
                  <a:pt x="1695" y="1047"/>
                </a:lnTo>
                <a:lnTo>
                  <a:pt x="1569" y="1047"/>
                </a:lnTo>
                <a:lnTo>
                  <a:pt x="1507" y="1026"/>
                </a:lnTo>
                <a:lnTo>
                  <a:pt x="1528" y="1151"/>
                </a:lnTo>
                <a:lnTo>
                  <a:pt x="1507" y="1214"/>
                </a:lnTo>
                <a:lnTo>
                  <a:pt x="1716" y="1402"/>
                </a:lnTo>
                <a:lnTo>
                  <a:pt x="1674" y="1444"/>
                </a:lnTo>
                <a:lnTo>
                  <a:pt x="1695" y="1528"/>
                </a:lnTo>
                <a:lnTo>
                  <a:pt x="1695" y="1633"/>
                </a:lnTo>
                <a:lnTo>
                  <a:pt x="1737" y="1716"/>
                </a:lnTo>
                <a:lnTo>
                  <a:pt x="1737" y="1821"/>
                </a:lnTo>
                <a:lnTo>
                  <a:pt x="1569" y="1779"/>
                </a:lnTo>
                <a:lnTo>
                  <a:pt x="1465" y="1821"/>
                </a:lnTo>
                <a:lnTo>
                  <a:pt x="1381" y="1779"/>
                </a:lnTo>
                <a:lnTo>
                  <a:pt x="1277" y="1821"/>
                </a:lnTo>
                <a:lnTo>
                  <a:pt x="1256" y="1758"/>
                </a:lnTo>
                <a:lnTo>
                  <a:pt x="1109" y="1863"/>
                </a:lnTo>
                <a:lnTo>
                  <a:pt x="963" y="1653"/>
                </a:lnTo>
                <a:lnTo>
                  <a:pt x="858" y="1633"/>
                </a:lnTo>
                <a:lnTo>
                  <a:pt x="733" y="1653"/>
                </a:lnTo>
                <a:lnTo>
                  <a:pt x="628" y="1758"/>
                </a:lnTo>
                <a:lnTo>
                  <a:pt x="565" y="1737"/>
                </a:lnTo>
                <a:lnTo>
                  <a:pt x="481" y="1779"/>
                </a:lnTo>
                <a:lnTo>
                  <a:pt x="440" y="1758"/>
                </a:lnTo>
                <a:lnTo>
                  <a:pt x="335" y="1758"/>
                </a:lnTo>
                <a:lnTo>
                  <a:pt x="251" y="1842"/>
                </a:lnTo>
                <a:lnTo>
                  <a:pt x="63" y="1863"/>
                </a:lnTo>
                <a:lnTo>
                  <a:pt x="0" y="1946"/>
                </a:lnTo>
                <a:lnTo>
                  <a:pt x="42" y="2030"/>
                </a:lnTo>
                <a:lnTo>
                  <a:pt x="147" y="1988"/>
                </a:lnTo>
                <a:lnTo>
                  <a:pt x="251" y="2030"/>
                </a:lnTo>
                <a:lnTo>
                  <a:pt x="272" y="2051"/>
                </a:lnTo>
                <a:lnTo>
                  <a:pt x="272" y="2051"/>
                </a:lnTo>
                <a:lnTo>
                  <a:pt x="147" y="2030"/>
                </a:lnTo>
                <a:lnTo>
                  <a:pt x="105" y="2051"/>
                </a:lnTo>
                <a:lnTo>
                  <a:pt x="126" y="2156"/>
                </a:lnTo>
                <a:lnTo>
                  <a:pt x="168" y="2072"/>
                </a:lnTo>
                <a:lnTo>
                  <a:pt x="230" y="2093"/>
                </a:lnTo>
                <a:lnTo>
                  <a:pt x="251" y="2177"/>
                </a:lnTo>
                <a:lnTo>
                  <a:pt x="209" y="2197"/>
                </a:lnTo>
                <a:lnTo>
                  <a:pt x="105" y="2239"/>
                </a:lnTo>
                <a:lnTo>
                  <a:pt x="105" y="2260"/>
                </a:lnTo>
                <a:lnTo>
                  <a:pt x="209" y="2260"/>
                </a:lnTo>
                <a:lnTo>
                  <a:pt x="230" y="2386"/>
                </a:lnTo>
                <a:lnTo>
                  <a:pt x="230" y="2469"/>
                </a:lnTo>
                <a:lnTo>
                  <a:pt x="335" y="2386"/>
                </a:lnTo>
                <a:lnTo>
                  <a:pt x="481" y="2386"/>
                </a:lnTo>
                <a:lnTo>
                  <a:pt x="670" y="2469"/>
                </a:lnTo>
                <a:lnTo>
                  <a:pt x="733" y="2511"/>
                </a:lnTo>
                <a:lnTo>
                  <a:pt x="774" y="2511"/>
                </a:lnTo>
                <a:lnTo>
                  <a:pt x="900" y="2595"/>
                </a:lnTo>
                <a:lnTo>
                  <a:pt x="1005" y="2511"/>
                </a:lnTo>
                <a:lnTo>
                  <a:pt x="1067" y="2553"/>
                </a:lnTo>
                <a:lnTo>
                  <a:pt x="1046" y="2595"/>
                </a:lnTo>
                <a:lnTo>
                  <a:pt x="1067" y="2658"/>
                </a:lnTo>
                <a:lnTo>
                  <a:pt x="1172" y="2595"/>
                </a:lnTo>
                <a:lnTo>
                  <a:pt x="1214" y="2658"/>
                </a:lnTo>
                <a:lnTo>
                  <a:pt x="1172" y="2762"/>
                </a:lnTo>
                <a:lnTo>
                  <a:pt x="1214" y="2825"/>
                </a:lnTo>
                <a:lnTo>
                  <a:pt x="1297" y="2825"/>
                </a:lnTo>
                <a:lnTo>
                  <a:pt x="1402" y="2783"/>
                </a:lnTo>
                <a:lnTo>
                  <a:pt x="1528" y="2783"/>
                </a:lnTo>
                <a:lnTo>
                  <a:pt x="1611" y="2888"/>
                </a:lnTo>
                <a:lnTo>
                  <a:pt x="1507" y="2825"/>
                </a:lnTo>
                <a:lnTo>
                  <a:pt x="1402" y="2825"/>
                </a:lnTo>
                <a:lnTo>
                  <a:pt x="1360" y="2930"/>
                </a:lnTo>
                <a:lnTo>
                  <a:pt x="1402" y="2972"/>
                </a:lnTo>
                <a:lnTo>
                  <a:pt x="1423" y="3076"/>
                </a:lnTo>
                <a:lnTo>
                  <a:pt x="1381" y="3181"/>
                </a:lnTo>
                <a:lnTo>
                  <a:pt x="1402" y="3244"/>
                </a:lnTo>
                <a:lnTo>
                  <a:pt x="1486" y="3244"/>
                </a:lnTo>
                <a:lnTo>
                  <a:pt x="1632" y="3432"/>
                </a:lnTo>
                <a:lnTo>
                  <a:pt x="1779" y="3453"/>
                </a:lnTo>
                <a:lnTo>
                  <a:pt x="1904" y="3537"/>
                </a:lnTo>
                <a:lnTo>
                  <a:pt x="1904" y="3641"/>
                </a:lnTo>
                <a:lnTo>
                  <a:pt x="1946" y="3725"/>
                </a:lnTo>
                <a:lnTo>
                  <a:pt x="1904" y="3830"/>
                </a:lnTo>
                <a:lnTo>
                  <a:pt x="1883" y="3850"/>
                </a:lnTo>
                <a:lnTo>
                  <a:pt x="1841" y="3934"/>
                </a:lnTo>
                <a:lnTo>
                  <a:pt x="1946" y="3955"/>
                </a:lnTo>
                <a:lnTo>
                  <a:pt x="2134" y="4081"/>
                </a:lnTo>
                <a:lnTo>
                  <a:pt x="2260" y="4436"/>
                </a:lnTo>
                <a:lnTo>
                  <a:pt x="2260" y="4436"/>
                </a:lnTo>
                <a:lnTo>
                  <a:pt x="2113" y="4269"/>
                </a:lnTo>
                <a:lnTo>
                  <a:pt x="2093" y="4143"/>
                </a:lnTo>
                <a:lnTo>
                  <a:pt x="1946" y="4081"/>
                </a:lnTo>
                <a:lnTo>
                  <a:pt x="1904" y="4122"/>
                </a:lnTo>
                <a:lnTo>
                  <a:pt x="1841" y="4394"/>
                </a:lnTo>
                <a:lnTo>
                  <a:pt x="1841" y="4604"/>
                </a:lnTo>
                <a:lnTo>
                  <a:pt x="1946" y="4687"/>
                </a:lnTo>
                <a:lnTo>
                  <a:pt x="1883" y="4750"/>
                </a:lnTo>
                <a:lnTo>
                  <a:pt x="1841" y="5127"/>
                </a:lnTo>
                <a:lnTo>
                  <a:pt x="1737" y="5482"/>
                </a:lnTo>
                <a:lnTo>
                  <a:pt x="1590" y="5545"/>
                </a:lnTo>
                <a:lnTo>
                  <a:pt x="1695" y="5608"/>
                </a:lnTo>
                <a:lnTo>
                  <a:pt x="1716" y="5629"/>
                </a:lnTo>
                <a:lnTo>
                  <a:pt x="1779" y="5629"/>
                </a:lnTo>
                <a:lnTo>
                  <a:pt x="1800" y="5754"/>
                </a:lnTo>
                <a:lnTo>
                  <a:pt x="1800" y="5859"/>
                </a:lnTo>
                <a:lnTo>
                  <a:pt x="1946" y="5838"/>
                </a:lnTo>
                <a:lnTo>
                  <a:pt x="2197" y="5922"/>
                </a:lnTo>
                <a:lnTo>
                  <a:pt x="2302" y="6047"/>
                </a:lnTo>
                <a:lnTo>
                  <a:pt x="2406" y="6006"/>
                </a:lnTo>
                <a:lnTo>
                  <a:pt x="2532" y="6131"/>
                </a:lnTo>
                <a:lnTo>
                  <a:pt x="2678" y="6131"/>
                </a:lnTo>
                <a:lnTo>
                  <a:pt x="2762" y="6152"/>
                </a:lnTo>
                <a:lnTo>
                  <a:pt x="2867" y="6047"/>
                </a:lnTo>
                <a:lnTo>
                  <a:pt x="3139" y="6047"/>
                </a:lnTo>
                <a:lnTo>
                  <a:pt x="3243" y="6110"/>
                </a:lnTo>
                <a:lnTo>
                  <a:pt x="3390" y="6068"/>
                </a:lnTo>
                <a:lnTo>
                  <a:pt x="3557" y="6173"/>
                </a:lnTo>
                <a:lnTo>
                  <a:pt x="3829" y="6152"/>
                </a:lnTo>
                <a:lnTo>
                  <a:pt x="4018" y="6257"/>
                </a:lnTo>
                <a:lnTo>
                  <a:pt x="4101" y="6278"/>
                </a:lnTo>
                <a:lnTo>
                  <a:pt x="4101" y="6236"/>
                </a:lnTo>
                <a:lnTo>
                  <a:pt x="4038" y="6068"/>
                </a:lnTo>
                <a:lnTo>
                  <a:pt x="4101" y="5859"/>
                </a:lnTo>
                <a:lnTo>
                  <a:pt x="4101" y="5796"/>
                </a:lnTo>
                <a:lnTo>
                  <a:pt x="4227" y="5650"/>
                </a:lnTo>
                <a:lnTo>
                  <a:pt x="4436" y="5441"/>
                </a:lnTo>
                <a:lnTo>
                  <a:pt x="4499" y="5441"/>
                </a:lnTo>
                <a:lnTo>
                  <a:pt x="4562" y="5503"/>
                </a:lnTo>
                <a:lnTo>
                  <a:pt x="4708" y="5503"/>
                </a:lnTo>
                <a:lnTo>
                  <a:pt x="4834" y="5587"/>
                </a:lnTo>
                <a:lnTo>
                  <a:pt x="4938" y="5587"/>
                </a:lnTo>
                <a:lnTo>
                  <a:pt x="5022" y="5524"/>
                </a:lnTo>
                <a:lnTo>
                  <a:pt x="5085" y="5503"/>
                </a:lnTo>
                <a:lnTo>
                  <a:pt x="5461" y="5734"/>
                </a:lnTo>
                <a:lnTo>
                  <a:pt x="5545" y="5817"/>
                </a:lnTo>
                <a:lnTo>
                  <a:pt x="5796" y="5817"/>
                </a:lnTo>
                <a:lnTo>
                  <a:pt x="5901" y="5734"/>
                </a:lnTo>
                <a:lnTo>
                  <a:pt x="5880" y="5692"/>
                </a:lnTo>
                <a:lnTo>
                  <a:pt x="5984" y="5545"/>
                </a:lnTo>
                <a:lnTo>
                  <a:pt x="6340" y="5294"/>
                </a:lnTo>
                <a:lnTo>
                  <a:pt x="6382" y="5273"/>
                </a:lnTo>
                <a:lnTo>
                  <a:pt x="6319" y="5169"/>
                </a:lnTo>
                <a:lnTo>
                  <a:pt x="6403" y="4980"/>
                </a:lnTo>
                <a:lnTo>
                  <a:pt x="6235" y="4980"/>
                </a:lnTo>
                <a:lnTo>
                  <a:pt x="6068" y="4855"/>
                </a:lnTo>
                <a:lnTo>
                  <a:pt x="6026" y="4562"/>
                </a:lnTo>
                <a:lnTo>
                  <a:pt x="5880" y="4394"/>
                </a:lnTo>
                <a:lnTo>
                  <a:pt x="5963" y="4332"/>
                </a:lnTo>
                <a:lnTo>
                  <a:pt x="6089" y="4290"/>
                </a:lnTo>
                <a:lnTo>
                  <a:pt x="6131" y="4122"/>
                </a:lnTo>
                <a:lnTo>
                  <a:pt x="6026" y="4018"/>
                </a:lnTo>
                <a:lnTo>
                  <a:pt x="6005" y="3850"/>
                </a:lnTo>
                <a:lnTo>
                  <a:pt x="6068" y="3809"/>
                </a:lnTo>
                <a:lnTo>
                  <a:pt x="6068" y="3725"/>
                </a:lnTo>
                <a:lnTo>
                  <a:pt x="5984" y="3662"/>
                </a:lnTo>
                <a:lnTo>
                  <a:pt x="5922" y="3516"/>
                </a:lnTo>
                <a:lnTo>
                  <a:pt x="5880" y="3411"/>
                </a:lnTo>
                <a:lnTo>
                  <a:pt x="5712" y="3411"/>
                </a:lnTo>
                <a:lnTo>
                  <a:pt x="5650" y="3453"/>
                </a:lnTo>
                <a:lnTo>
                  <a:pt x="5691" y="3620"/>
                </a:lnTo>
                <a:lnTo>
                  <a:pt x="5545" y="3662"/>
                </a:lnTo>
                <a:lnTo>
                  <a:pt x="5440" y="3662"/>
                </a:lnTo>
                <a:lnTo>
                  <a:pt x="5398" y="3558"/>
                </a:lnTo>
                <a:lnTo>
                  <a:pt x="5482" y="3537"/>
                </a:lnTo>
                <a:lnTo>
                  <a:pt x="5545" y="3537"/>
                </a:lnTo>
                <a:lnTo>
                  <a:pt x="5545" y="3432"/>
                </a:lnTo>
                <a:lnTo>
                  <a:pt x="5566" y="3244"/>
                </a:lnTo>
                <a:lnTo>
                  <a:pt x="5712" y="3013"/>
                </a:lnTo>
                <a:lnTo>
                  <a:pt x="5796" y="2993"/>
                </a:lnTo>
                <a:lnTo>
                  <a:pt x="5901" y="2825"/>
                </a:lnTo>
                <a:lnTo>
                  <a:pt x="6005" y="2783"/>
                </a:lnTo>
                <a:lnTo>
                  <a:pt x="6005" y="2679"/>
                </a:lnTo>
                <a:lnTo>
                  <a:pt x="5880" y="2616"/>
                </a:lnTo>
                <a:lnTo>
                  <a:pt x="5963" y="2511"/>
                </a:lnTo>
                <a:lnTo>
                  <a:pt x="6089" y="2511"/>
                </a:lnTo>
                <a:lnTo>
                  <a:pt x="6110" y="2595"/>
                </a:lnTo>
                <a:lnTo>
                  <a:pt x="6215" y="2595"/>
                </a:lnTo>
                <a:lnTo>
                  <a:pt x="6403" y="2553"/>
                </a:lnTo>
                <a:lnTo>
                  <a:pt x="6340" y="2449"/>
                </a:lnTo>
                <a:lnTo>
                  <a:pt x="6235" y="2365"/>
                </a:lnTo>
                <a:lnTo>
                  <a:pt x="6235" y="2197"/>
                </a:lnTo>
                <a:lnTo>
                  <a:pt x="6298" y="2030"/>
                </a:lnTo>
                <a:lnTo>
                  <a:pt x="6382" y="1946"/>
                </a:lnTo>
                <a:lnTo>
                  <a:pt x="6382" y="1842"/>
                </a:lnTo>
                <a:lnTo>
                  <a:pt x="6445" y="1674"/>
                </a:lnTo>
                <a:lnTo>
                  <a:pt x="6591" y="1549"/>
                </a:lnTo>
                <a:lnTo>
                  <a:pt x="6445" y="1465"/>
                </a:lnTo>
                <a:lnTo>
                  <a:pt x="6340" y="1465"/>
                </a:lnTo>
                <a:lnTo>
                  <a:pt x="6215" y="1402"/>
                </a:lnTo>
                <a:lnTo>
                  <a:pt x="6110" y="1444"/>
                </a:lnTo>
                <a:lnTo>
                  <a:pt x="6026" y="1402"/>
                </a:lnTo>
                <a:lnTo>
                  <a:pt x="5922" y="1402"/>
                </a:lnTo>
                <a:lnTo>
                  <a:pt x="5859" y="1444"/>
                </a:lnTo>
                <a:lnTo>
                  <a:pt x="5754" y="1361"/>
                </a:lnTo>
                <a:lnTo>
                  <a:pt x="5754" y="1298"/>
                </a:lnTo>
                <a:lnTo>
                  <a:pt x="5650" y="1214"/>
                </a:lnTo>
                <a:lnTo>
                  <a:pt x="5566" y="1235"/>
                </a:lnTo>
                <a:lnTo>
                  <a:pt x="5398" y="1193"/>
                </a:lnTo>
                <a:lnTo>
                  <a:pt x="5357" y="1089"/>
                </a:lnTo>
                <a:lnTo>
                  <a:pt x="5252" y="1089"/>
                </a:lnTo>
                <a:lnTo>
                  <a:pt x="5189" y="1130"/>
                </a:lnTo>
                <a:lnTo>
                  <a:pt x="5085" y="1047"/>
                </a:lnTo>
                <a:lnTo>
                  <a:pt x="4980" y="1026"/>
                </a:lnTo>
                <a:lnTo>
                  <a:pt x="4854" y="879"/>
                </a:lnTo>
                <a:lnTo>
                  <a:pt x="4771" y="837"/>
                </a:lnTo>
                <a:lnTo>
                  <a:pt x="4729" y="796"/>
                </a:lnTo>
                <a:lnTo>
                  <a:pt x="4645" y="796"/>
                </a:lnTo>
                <a:lnTo>
                  <a:pt x="4603" y="837"/>
                </a:lnTo>
                <a:lnTo>
                  <a:pt x="4457" y="775"/>
                </a:lnTo>
                <a:lnTo>
                  <a:pt x="4457" y="607"/>
                </a:lnTo>
                <a:lnTo>
                  <a:pt x="4394" y="586"/>
                </a:lnTo>
                <a:lnTo>
                  <a:pt x="4310" y="524"/>
                </a:lnTo>
                <a:lnTo>
                  <a:pt x="4227" y="524"/>
                </a:lnTo>
                <a:lnTo>
                  <a:pt x="4080" y="398"/>
                </a:lnTo>
                <a:lnTo>
                  <a:pt x="4038" y="293"/>
                </a:lnTo>
                <a:lnTo>
                  <a:pt x="3913" y="252"/>
                </a:lnTo>
                <a:lnTo>
                  <a:pt x="3892" y="63"/>
                </a:lnTo>
                <a:lnTo>
                  <a:pt x="3829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5" name="Google Shape;1664;p76">
            <a:extLst>
              <a:ext uri="{FF2B5EF4-FFF2-40B4-BE49-F238E27FC236}">
                <a16:creationId xmlns:a16="http://schemas.microsoft.com/office/drawing/2014/main" id="{509F5039-F5C8-3287-C8BB-E8D1EEEE6E9C}"/>
              </a:ext>
            </a:extLst>
          </p:cNvPr>
          <p:cNvSpPr/>
          <p:nvPr/>
        </p:nvSpPr>
        <p:spPr>
          <a:xfrm>
            <a:off x="6442789" y="1578744"/>
            <a:ext cx="180408" cy="271631"/>
          </a:xfrm>
          <a:custGeom>
            <a:avLst/>
            <a:gdLst/>
            <a:ahLst/>
            <a:cxnLst/>
            <a:rect l="l" t="t" r="r" b="b"/>
            <a:pathLst>
              <a:path w="2810" h="3648" extrusionOk="0">
                <a:moveTo>
                  <a:pt x="1365" y="241"/>
                </a:moveTo>
                <a:cubicBezTo>
                  <a:pt x="1630" y="241"/>
                  <a:pt x="1899" y="338"/>
                  <a:pt x="2120" y="555"/>
                </a:cubicBezTo>
                <a:cubicBezTo>
                  <a:pt x="2810" y="1245"/>
                  <a:pt x="2329" y="2416"/>
                  <a:pt x="1356" y="2416"/>
                </a:cubicBezTo>
                <a:cubicBezTo>
                  <a:pt x="764" y="2416"/>
                  <a:pt x="272" y="1935"/>
                  <a:pt x="272" y="1344"/>
                </a:cubicBezTo>
                <a:cubicBezTo>
                  <a:pt x="263" y="681"/>
                  <a:pt x="802" y="241"/>
                  <a:pt x="1365" y="241"/>
                </a:cubicBezTo>
                <a:close/>
                <a:moveTo>
                  <a:pt x="1356" y="1"/>
                </a:moveTo>
                <a:cubicBezTo>
                  <a:pt x="604" y="1"/>
                  <a:pt x="0" y="604"/>
                  <a:pt x="0" y="1356"/>
                </a:cubicBezTo>
                <a:cubicBezTo>
                  <a:pt x="0" y="2391"/>
                  <a:pt x="1183" y="3512"/>
                  <a:pt x="1331" y="3648"/>
                </a:cubicBezTo>
                <a:lnTo>
                  <a:pt x="1368" y="3648"/>
                </a:lnTo>
                <a:cubicBezTo>
                  <a:pt x="1528" y="3512"/>
                  <a:pt x="2711" y="2453"/>
                  <a:pt x="2711" y="1356"/>
                </a:cubicBezTo>
                <a:cubicBezTo>
                  <a:pt x="2711" y="604"/>
                  <a:pt x="2095" y="1"/>
                  <a:pt x="1356" y="1"/>
                </a:cubicBezTo>
                <a:close/>
              </a:path>
            </a:pathLst>
          </a:custGeom>
          <a:solidFill>
            <a:srgbClr val="E3E9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6" name="Google Shape;2807;p81" descr="Timeline background shape">
            <a:extLst>
              <a:ext uri="{FF2B5EF4-FFF2-40B4-BE49-F238E27FC236}">
                <a16:creationId xmlns:a16="http://schemas.microsoft.com/office/drawing/2014/main" id="{A998D345-9BA8-C432-8BCD-7471F3D0B4CC}"/>
              </a:ext>
            </a:extLst>
          </p:cNvPr>
          <p:cNvSpPr/>
          <p:nvPr/>
        </p:nvSpPr>
        <p:spPr>
          <a:xfrm>
            <a:off x="5394807" y="1638059"/>
            <a:ext cx="960300" cy="153000"/>
          </a:xfrm>
          <a:prstGeom prst="homePlate">
            <a:avLst>
              <a:gd name="adj" fmla="val 50000"/>
            </a:avLst>
          </a:prstGeom>
          <a:solidFill>
            <a:srgbClr val="667E9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chemeClr val="tx1"/>
                </a:solidFill>
                <a:latin typeface="Bebas Neue" panose="020B0606020202050201" pitchFamily="34" charset="0"/>
              </a:rPr>
              <a:t>Paris</a:t>
            </a:r>
            <a:endParaRPr sz="1100" dirty="0">
              <a:solidFill>
                <a:schemeClr val="tx1"/>
              </a:solidFill>
              <a:latin typeface="Bebas Neue" panose="020B0606020202050201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60120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905;p82">
            <a:extLst>
              <a:ext uri="{FF2B5EF4-FFF2-40B4-BE49-F238E27FC236}">
                <a16:creationId xmlns:a16="http://schemas.microsoft.com/office/drawing/2014/main" id="{D546D190-3061-BF37-7B4D-B6BAE215586E}"/>
              </a:ext>
            </a:extLst>
          </p:cNvPr>
          <p:cNvSpPr/>
          <p:nvPr/>
        </p:nvSpPr>
        <p:spPr>
          <a:xfrm>
            <a:off x="5562427" y="1427938"/>
            <a:ext cx="1760724" cy="1617104"/>
          </a:xfrm>
          <a:custGeom>
            <a:avLst/>
            <a:gdLst/>
            <a:ahLst/>
            <a:cxnLst/>
            <a:rect l="l" t="t" r="r" b="b"/>
            <a:pathLst>
              <a:path w="6592" h="6278" extrusionOk="0">
                <a:moveTo>
                  <a:pt x="3829" y="0"/>
                </a:moveTo>
                <a:lnTo>
                  <a:pt x="3808" y="42"/>
                </a:lnTo>
                <a:lnTo>
                  <a:pt x="3599" y="105"/>
                </a:lnTo>
                <a:lnTo>
                  <a:pt x="3578" y="63"/>
                </a:lnTo>
                <a:lnTo>
                  <a:pt x="3390" y="168"/>
                </a:lnTo>
                <a:lnTo>
                  <a:pt x="3369" y="272"/>
                </a:lnTo>
                <a:lnTo>
                  <a:pt x="3390" y="398"/>
                </a:lnTo>
                <a:lnTo>
                  <a:pt x="3348" y="607"/>
                </a:lnTo>
                <a:lnTo>
                  <a:pt x="3181" y="796"/>
                </a:lnTo>
                <a:lnTo>
                  <a:pt x="3181" y="837"/>
                </a:lnTo>
                <a:lnTo>
                  <a:pt x="2992" y="900"/>
                </a:lnTo>
                <a:lnTo>
                  <a:pt x="2888" y="900"/>
                </a:lnTo>
                <a:lnTo>
                  <a:pt x="2783" y="879"/>
                </a:lnTo>
                <a:lnTo>
                  <a:pt x="2574" y="1005"/>
                </a:lnTo>
                <a:lnTo>
                  <a:pt x="2532" y="1089"/>
                </a:lnTo>
                <a:lnTo>
                  <a:pt x="2574" y="1151"/>
                </a:lnTo>
                <a:lnTo>
                  <a:pt x="2658" y="1193"/>
                </a:lnTo>
                <a:lnTo>
                  <a:pt x="2532" y="1298"/>
                </a:lnTo>
                <a:lnTo>
                  <a:pt x="2365" y="1319"/>
                </a:lnTo>
                <a:lnTo>
                  <a:pt x="2134" y="1298"/>
                </a:lnTo>
                <a:lnTo>
                  <a:pt x="2030" y="1235"/>
                </a:lnTo>
                <a:lnTo>
                  <a:pt x="1946" y="1298"/>
                </a:lnTo>
                <a:lnTo>
                  <a:pt x="1925" y="1214"/>
                </a:lnTo>
                <a:lnTo>
                  <a:pt x="1841" y="1151"/>
                </a:lnTo>
                <a:lnTo>
                  <a:pt x="1883" y="1047"/>
                </a:lnTo>
                <a:lnTo>
                  <a:pt x="1800" y="1026"/>
                </a:lnTo>
                <a:lnTo>
                  <a:pt x="1695" y="1047"/>
                </a:lnTo>
                <a:lnTo>
                  <a:pt x="1569" y="1047"/>
                </a:lnTo>
                <a:lnTo>
                  <a:pt x="1507" y="1026"/>
                </a:lnTo>
                <a:lnTo>
                  <a:pt x="1528" y="1151"/>
                </a:lnTo>
                <a:lnTo>
                  <a:pt x="1507" y="1214"/>
                </a:lnTo>
                <a:lnTo>
                  <a:pt x="1716" y="1402"/>
                </a:lnTo>
                <a:lnTo>
                  <a:pt x="1674" y="1444"/>
                </a:lnTo>
                <a:lnTo>
                  <a:pt x="1695" y="1528"/>
                </a:lnTo>
                <a:lnTo>
                  <a:pt x="1695" y="1633"/>
                </a:lnTo>
                <a:lnTo>
                  <a:pt x="1737" y="1716"/>
                </a:lnTo>
                <a:lnTo>
                  <a:pt x="1737" y="1821"/>
                </a:lnTo>
                <a:lnTo>
                  <a:pt x="1569" y="1779"/>
                </a:lnTo>
                <a:lnTo>
                  <a:pt x="1465" y="1821"/>
                </a:lnTo>
                <a:lnTo>
                  <a:pt x="1381" y="1779"/>
                </a:lnTo>
                <a:lnTo>
                  <a:pt x="1277" y="1821"/>
                </a:lnTo>
                <a:lnTo>
                  <a:pt x="1256" y="1758"/>
                </a:lnTo>
                <a:lnTo>
                  <a:pt x="1109" y="1863"/>
                </a:lnTo>
                <a:lnTo>
                  <a:pt x="963" y="1653"/>
                </a:lnTo>
                <a:lnTo>
                  <a:pt x="858" y="1633"/>
                </a:lnTo>
                <a:lnTo>
                  <a:pt x="733" y="1653"/>
                </a:lnTo>
                <a:lnTo>
                  <a:pt x="628" y="1758"/>
                </a:lnTo>
                <a:lnTo>
                  <a:pt x="565" y="1737"/>
                </a:lnTo>
                <a:lnTo>
                  <a:pt x="481" y="1779"/>
                </a:lnTo>
                <a:lnTo>
                  <a:pt x="440" y="1758"/>
                </a:lnTo>
                <a:lnTo>
                  <a:pt x="335" y="1758"/>
                </a:lnTo>
                <a:lnTo>
                  <a:pt x="251" y="1842"/>
                </a:lnTo>
                <a:lnTo>
                  <a:pt x="63" y="1863"/>
                </a:lnTo>
                <a:lnTo>
                  <a:pt x="0" y="1946"/>
                </a:lnTo>
                <a:lnTo>
                  <a:pt x="42" y="2030"/>
                </a:lnTo>
                <a:lnTo>
                  <a:pt x="147" y="1988"/>
                </a:lnTo>
                <a:lnTo>
                  <a:pt x="251" y="2030"/>
                </a:lnTo>
                <a:lnTo>
                  <a:pt x="272" y="2051"/>
                </a:lnTo>
                <a:lnTo>
                  <a:pt x="272" y="2051"/>
                </a:lnTo>
                <a:lnTo>
                  <a:pt x="147" y="2030"/>
                </a:lnTo>
                <a:lnTo>
                  <a:pt x="105" y="2051"/>
                </a:lnTo>
                <a:lnTo>
                  <a:pt x="126" y="2156"/>
                </a:lnTo>
                <a:lnTo>
                  <a:pt x="168" y="2072"/>
                </a:lnTo>
                <a:lnTo>
                  <a:pt x="230" y="2093"/>
                </a:lnTo>
                <a:lnTo>
                  <a:pt x="251" y="2177"/>
                </a:lnTo>
                <a:lnTo>
                  <a:pt x="209" y="2197"/>
                </a:lnTo>
                <a:lnTo>
                  <a:pt x="105" y="2239"/>
                </a:lnTo>
                <a:lnTo>
                  <a:pt x="105" y="2260"/>
                </a:lnTo>
                <a:lnTo>
                  <a:pt x="209" y="2260"/>
                </a:lnTo>
                <a:lnTo>
                  <a:pt x="230" y="2386"/>
                </a:lnTo>
                <a:lnTo>
                  <a:pt x="230" y="2469"/>
                </a:lnTo>
                <a:lnTo>
                  <a:pt x="335" y="2386"/>
                </a:lnTo>
                <a:lnTo>
                  <a:pt x="481" y="2386"/>
                </a:lnTo>
                <a:lnTo>
                  <a:pt x="670" y="2469"/>
                </a:lnTo>
                <a:lnTo>
                  <a:pt x="733" y="2511"/>
                </a:lnTo>
                <a:lnTo>
                  <a:pt x="774" y="2511"/>
                </a:lnTo>
                <a:lnTo>
                  <a:pt x="900" y="2595"/>
                </a:lnTo>
                <a:lnTo>
                  <a:pt x="1005" y="2511"/>
                </a:lnTo>
                <a:lnTo>
                  <a:pt x="1067" y="2553"/>
                </a:lnTo>
                <a:lnTo>
                  <a:pt x="1046" y="2595"/>
                </a:lnTo>
                <a:lnTo>
                  <a:pt x="1067" y="2658"/>
                </a:lnTo>
                <a:lnTo>
                  <a:pt x="1172" y="2595"/>
                </a:lnTo>
                <a:lnTo>
                  <a:pt x="1214" y="2658"/>
                </a:lnTo>
                <a:lnTo>
                  <a:pt x="1172" y="2762"/>
                </a:lnTo>
                <a:lnTo>
                  <a:pt x="1214" y="2825"/>
                </a:lnTo>
                <a:lnTo>
                  <a:pt x="1297" y="2825"/>
                </a:lnTo>
                <a:lnTo>
                  <a:pt x="1402" y="2783"/>
                </a:lnTo>
                <a:lnTo>
                  <a:pt x="1528" y="2783"/>
                </a:lnTo>
                <a:lnTo>
                  <a:pt x="1611" y="2888"/>
                </a:lnTo>
                <a:lnTo>
                  <a:pt x="1507" y="2825"/>
                </a:lnTo>
                <a:lnTo>
                  <a:pt x="1402" y="2825"/>
                </a:lnTo>
                <a:lnTo>
                  <a:pt x="1360" y="2930"/>
                </a:lnTo>
                <a:lnTo>
                  <a:pt x="1402" y="2972"/>
                </a:lnTo>
                <a:lnTo>
                  <a:pt x="1423" y="3076"/>
                </a:lnTo>
                <a:lnTo>
                  <a:pt x="1381" y="3181"/>
                </a:lnTo>
                <a:lnTo>
                  <a:pt x="1402" y="3244"/>
                </a:lnTo>
                <a:lnTo>
                  <a:pt x="1486" y="3244"/>
                </a:lnTo>
                <a:lnTo>
                  <a:pt x="1632" y="3432"/>
                </a:lnTo>
                <a:lnTo>
                  <a:pt x="1779" y="3453"/>
                </a:lnTo>
                <a:lnTo>
                  <a:pt x="1904" y="3537"/>
                </a:lnTo>
                <a:lnTo>
                  <a:pt x="1904" y="3641"/>
                </a:lnTo>
                <a:lnTo>
                  <a:pt x="1946" y="3725"/>
                </a:lnTo>
                <a:lnTo>
                  <a:pt x="1904" y="3830"/>
                </a:lnTo>
                <a:lnTo>
                  <a:pt x="1883" y="3850"/>
                </a:lnTo>
                <a:lnTo>
                  <a:pt x="1841" y="3934"/>
                </a:lnTo>
                <a:lnTo>
                  <a:pt x="1946" y="3955"/>
                </a:lnTo>
                <a:lnTo>
                  <a:pt x="2134" y="4081"/>
                </a:lnTo>
                <a:lnTo>
                  <a:pt x="2260" y="4436"/>
                </a:lnTo>
                <a:lnTo>
                  <a:pt x="2260" y="4436"/>
                </a:lnTo>
                <a:lnTo>
                  <a:pt x="2113" y="4269"/>
                </a:lnTo>
                <a:lnTo>
                  <a:pt x="2093" y="4143"/>
                </a:lnTo>
                <a:lnTo>
                  <a:pt x="1946" y="4081"/>
                </a:lnTo>
                <a:lnTo>
                  <a:pt x="1904" y="4122"/>
                </a:lnTo>
                <a:lnTo>
                  <a:pt x="1841" y="4394"/>
                </a:lnTo>
                <a:lnTo>
                  <a:pt x="1841" y="4604"/>
                </a:lnTo>
                <a:lnTo>
                  <a:pt x="1946" y="4687"/>
                </a:lnTo>
                <a:lnTo>
                  <a:pt x="1883" y="4750"/>
                </a:lnTo>
                <a:lnTo>
                  <a:pt x="1841" y="5127"/>
                </a:lnTo>
                <a:lnTo>
                  <a:pt x="1737" y="5482"/>
                </a:lnTo>
                <a:lnTo>
                  <a:pt x="1590" y="5545"/>
                </a:lnTo>
                <a:lnTo>
                  <a:pt x="1695" y="5608"/>
                </a:lnTo>
                <a:lnTo>
                  <a:pt x="1716" y="5629"/>
                </a:lnTo>
                <a:lnTo>
                  <a:pt x="1779" y="5629"/>
                </a:lnTo>
                <a:lnTo>
                  <a:pt x="1800" y="5754"/>
                </a:lnTo>
                <a:lnTo>
                  <a:pt x="1800" y="5859"/>
                </a:lnTo>
                <a:lnTo>
                  <a:pt x="1946" y="5838"/>
                </a:lnTo>
                <a:lnTo>
                  <a:pt x="2197" y="5922"/>
                </a:lnTo>
                <a:lnTo>
                  <a:pt x="2302" y="6047"/>
                </a:lnTo>
                <a:lnTo>
                  <a:pt x="2406" y="6006"/>
                </a:lnTo>
                <a:lnTo>
                  <a:pt x="2532" y="6131"/>
                </a:lnTo>
                <a:lnTo>
                  <a:pt x="2678" y="6131"/>
                </a:lnTo>
                <a:lnTo>
                  <a:pt x="2762" y="6152"/>
                </a:lnTo>
                <a:lnTo>
                  <a:pt x="2867" y="6047"/>
                </a:lnTo>
                <a:lnTo>
                  <a:pt x="3139" y="6047"/>
                </a:lnTo>
                <a:lnTo>
                  <a:pt x="3243" y="6110"/>
                </a:lnTo>
                <a:lnTo>
                  <a:pt x="3390" y="6068"/>
                </a:lnTo>
                <a:lnTo>
                  <a:pt x="3557" y="6173"/>
                </a:lnTo>
                <a:lnTo>
                  <a:pt x="3829" y="6152"/>
                </a:lnTo>
                <a:lnTo>
                  <a:pt x="4018" y="6257"/>
                </a:lnTo>
                <a:lnTo>
                  <a:pt x="4101" y="6278"/>
                </a:lnTo>
                <a:lnTo>
                  <a:pt x="4101" y="6236"/>
                </a:lnTo>
                <a:lnTo>
                  <a:pt x="4038" y="6068"/>
                </a:lnTo>
                <a:lnTo>
                  <a:pt x="4101" y="5859"/>
                </a:lnTo>
                <a:lnTo>
                  <a:pt x="4101" y="5796"/>
                </a:lnTo>
                <a:lnTo>
                  <a:pt x="4227" y="5650"/>
                </a:lnTo>
                <a:lnTo>
                  <a:pt x="4436" y="5441"/>
                </a:lnTo>
                <a:lnTo>
                  <a:pt x="4499" y="5441"/>
                </a:lnTo>
                <a:lnTo>
                  <a:pt x="4562" y="5503"/>
                </a:lnTo>
                <a:lnTo>
                  <a:pt x="4708" y="5503"/>
                </a:lnTo>
                <a:lnTo>
                  <a:pt x="4834" y="5587"/>
                </a:lnTo>
                <a:lnTo>
                  <a:pt x="4938" y="5587"/>
                </a:lnTo>
                <a:lnTo>
                  <a:pt x="5022" y="5524"/>
                </a:lnTo>
                <a:lnTo>
                  <a:pt x="5085" y="5503"/>
                </a:lnTo>
                <a:lnTo>
                  <a:pt x="5461" y="5734"/>
                </a:lnTo>
                <a:lnTo>
                  <a:pt x="5545" y="5817"/>
                </a:lnTo>
                <a:lnTo>
                  <a:pt x="5796" y="5817"/>
                </a:lnTo>
                <a:lnTo>
                  <a:pt x="5901" y="5734"/>
                </a:lnTo>
                <a:lnTo>
                  <a:pt x="5880" y="5692"/>
                </a:lnTo>
                <a:lnTo>
                  <a:pt x="5984" y="5545"/>
                </a:lnTo>
                <a:lnTo>
                  <a:pt x="6340" y="5294"/>
                </a:lnTo>
                <a:lnTo>
                  <a:pt x="6382" y="5273"/>
                </a:lnTo>
                <a:lnTo>
                  <a:pt x="6319" y="5169"/>
                </a:lnTo>
                <a:lnTo>
                  <a:pt x="6403" y="4980"/>
                </a:lnTo>
                <a:lnTo>
                  <a:pt x="6235" y="4980"/>
                </a:lnTo>
                <a:lnTo>
                  <a:pt x="6068" y="4855"/>
                </a:lnTo>
                <a:lnTo>
                  <a:pt x="6026" y="4562"/>
                </a:lnTo>
                <a:lnTo>
                  <a:pt x="5880" y="4394"/>
                </a:lnTo>
                <a:lnTo>
                  <a:pt x="5963" y="4332"/>
                </a:lnTo>
                <a:lnTo>
                  <a:pt x="6089" y="4290"/>
                </a:lnTo>
                <a:lnTo>
                  <a:pt x="6131" y="4122"/>
                </a:lnTo>
                <a:lnTo>
                  <a:pt x="6026" y="4018"/>
                </a:lnTo>
                <a:lnTo>
                  <a:pt x="6005" y="3850"/>
                </a:lnTo>
                <a:lnTo>
                  <a:pt x="6068" y="3809"/>
                </a:lnTo>
                <a:lnTo>
                  <a:pt x="6068" y="3725"/>
                </a:lnTo>
                <a:lnTo>
                  <a:pt x="5984" y="3662"/>
                </a:lnTo>
                <a:lnTo>
                  <a:pt x="5922" y="3516"/>
                </a:lnTo>
                <a:lnTo>
                  <a:pt x="5880" y="3411"/>
                </a:lnTo>
                <a:lnTo>
                  <a:pt x="5712" y="3411"/>
                </a:lnTo>
                <a:lnTo>
                  <a:pt x="5650" y="3453"/>
                </a:lnTo>
                <a:lnTo>
                  <a:pt x="5691" y="3620"/>
                </a:lnTo>
                <a:lnTo>
                  <a:pt x="5545" y="3662"/>
                </a:lnTo>
                <a:lnTo>
                  <a:pt x="5440" y="3662"/>
                </a:lnTo>
                <a:lnTo>
                  <a:pt x="5398" y="3558"/>
                </a:lnTo>
                <a:lnTo>
                  <a:pt x="5482" y="3537"/>
                </a:lnTo>
                <a:lnTo>
                  <a:pt x="5545" y="3537"/>
                </a:lnTo>
                <a:lnTo>
                  <a:pt x="5545" y="3432"/>
                </a:lnTo>
                <a:lnTo>
                  <a:pt x="5566" y="3244"/>
                </a:lnTo>
                <a:lnTo>
                  <a:pt x="5712" y="3013"/>
                </a:lnTo>
                <a:lnTo>
                  <a:pt x="5796" y="2993"/>
                </a:lnTo>
                <a:lnTo>
                  <a:pt x="5901" y="2825"/>
                </a:lnTo>
                <a:lnTo>
                  <a:pt x="6005" y="2783"/>
                </a:lnTo>
                <a:lnTo>
                  <a:pt x="6005" y="2679"/>
                </a:lnTo>
                <a:lnTo>
                  <a:pt x="5880" y="2616"/>
                </a:lnTo>
                <a:lnTo>
                  <a:pt x="5963" y="2511"/>
                </a:lnTo>
                <a:lnTo>
                  <a:pt x="6089" y="2511"/>
                </a:lnTo>
                <a:lnTo>
                  <a:pt x="6110" y="2595"/>
                </a:lnTo>
                <a:lnTo>
                  <a:pt x="6215" y="2595"/>
                </a:lnTo>
                <a:lnTo>
                  <a:pt x="6403" y="2553"/>
                </a:lnTo>
                <a:lnTo>
                  <a:pt x="6340" y="2449"/>
                </a:lnTo>
                <a:lnTo>
                  <a:pt x="6235" y="2365"/>
                </a:lnTo>
                <a:lnTo>
                  <a:pt x="6235" y="2197"/>
                </a:lnTo>
                <a:lnTo>
                  <a:pt x="6298" y="2030"/>
                </a:lnTo>
                <a:lnTo>
                  <a:pt x="6382" y="1946"/>
                </a:lnTo>
                <a:lnTo>
                  <a:pt x="6382" y="1842"/>
                </a:lnTo>
                <a:lnTo>
                  <a:pt x="6445" y="1674"/>
                </a:lnTo>
                <a:lnTo>
                  <a:pt x="6591" y="1549"/>
                </a:lnTo>
                <a:lnTo>
                  <a:pt x="6445" y="1465"/>
                </a:lnTo>
                <a:lnTo>
                  <a:pt x="6340" y="1465"/>
                </a:lnTo>
                <a:lnTo>
                  <a:pt x="6215" y="1402"/>
                </a:lnTo>
                <a:lnTo>
                  <a:pt x="6110" y="1444"/>
                </a:lnTo>
                <a:lnTo>
                  <a:pt x="6026" y="1402"/>
                </a:lnTo>
                <a:lnTo>
                  <a:pt x="5922" y="1402"/>
                </a:lnTo>
                <a:lnTo>
                  <a:pt x="5859" y="1444"/>
                </a:lnTo>
                <a:lnTo>
                  <a:pt x="5754" y="1361"/>
                </a:lnTo>
                <a:lnTo>
                  <a:pt x="5754" y="1298"/>
                </a:lnTo>
                <a:lnTo>
                  <a:pt x="5650" y="1214"/>
                </a:lnTo>
                <a:lnTo>
                  <a:pt x="5566" y="1235"/>
                </a:lnTo>
                <a:lnTo>
                  <a:pt x="5398" y="1193"/>
                </a:lnTo>
                <a:lnTo>
                  <a:pt x="5357" y="1089"/>
                </a:lnTo>
                <a:lnTo>
                  <a:pt x="5252" y="1089"/>
                </a:lnTo>
                <a:lnTo>
                  <a:pt x="5189" y="1130"/>
                </a:lnTo>
                <a:lnTo>
                  <a:pt x="5085" y="1047"/>
                </a:lnTo>
                <a:lnTo>
                  <a:pt x="4980" y="1026"/>
                </a:lnTo>
                <a:lnTo>
                  <a:pt x="4854" y="879"/>
                </a:lnTo>
                <a:lnTo>
                  <a:pt x="4771" y="837"/>
                </a:lnTo>
                <a:lnTo>
                  <a:pt x="4729" y="796"/>
                </a:lnTo>
                <a:lnTo>
                  <a:pt x="4645" y="796"/>
                </a:lnTo>
                <a:lnTo>
                  <a:pt x="4603" y="837"/>
                </a:lnTo>
                <a:lnTo>
                  <a:pt x="4457" y="775"/>
                </a:lnTo>
                <a:lnTo>
                  <a:pt x="4457" y="607"/>
                </a:lnTo>
                <a:lnTo>
                  <a:pt x="4394" y="586"/>
                </a:lnTo>
                <a:lnTo>
                  <a:pt x="4310" y="524"/>
                </a:lnTo>
                <a:lnTo>
                  <a:pt x="4227" y="524"/>
                </a:lnTo>
                <a:lnTo>
                  <a:pt x="4080" y="398"/>
                </a:lnTo>
                <a:lnTo>
                  <a:pt x="4038" y="293"/>
                </a:lnTo>
                <a:lnTo>
                  <a:pt x="3913" y="252"/>
                </a:lnTo>
                <a:lnTo>
                  <a:pt x="3892" y="63"/>
                </a:lnTo>
                <a:lnTo>
                  <a:pt x="3829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4" name="Title 2763">
            <a:extLst>
              <a:ext uri="{FF2B5EF4-FFF2-40B4-BE49-F238E27FC236}">
                <a16:creationId xmlns:a16="http://schemas.microsoft.com/office/drawing/2014/main" id="{D911E45E-CA2D-1846-6F68-8FD40DAA8CB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765" name="Google Shape;1664;p76">
            <a:extLst>
              <a:ext uri="{FF2B5EF4-FFF2-40B4-BE49-F238E27FC236}">
                <a16:creationId xmlns:a16="http://schemas.microsoft.com/office/drawing/2014/main" id="{509F5039-F5C8-3287-C8BB-E8D1EEEE6E9C}"/>
              </a:ext>
            </a:extLst>
          </p:cNvPr>
          <p:cNvSpPr/>
          <p:nvPr/>
        </p:nvSpPr>
        <p:spPr>
          <a:xfrm>
            <a:off x="6442789" y="1578744"/>
            <a:ext cx="180408" cy="271631"/>
          </a:xfrm>
          <a:custGeom>
            <a:avLst/>
            <a:gdLst/>
            <a:ahLst/>
            <a:cxnLst/>
            <a:rect l="l" t="t" r="r" b="b"/>
            <a:pathLst>
              <a:path w="2810" h="3648" extrusionOk="0">
                <a:moveTo>
                  <a:pt x="1365" y="241"/>
                </a:moveTo>
                <a:cubicBezTo>
                  <a:pt x="1630" y="241"/>
                  <a:pt x="1899" y="338"/>
                  <a:pt x="2120" y="555"/>
                </a:cubicBezTo>
                <a:cubicBezTo>
                  <a:pt x="2810" y="1245"/>
                  <a:pt x="2329" y="2416"/>
                  <a:pt x="1356" y="2416"/>
                </a:cubicBezTo>
                <a:cubicBezTo>
                  <a:pt x="764" y="2416"/>
                  <a:pt x="272" y="1935"/>
                  <a:pt x="272" y="1344"/>
                </a:cubicBezTo>
                <a:cubicBezTo>
                  <a:pt x="263" y="681"/>
                  <a:pt x="802" y="241"/>
                  <a:pt x="1365" y="241"/>
                </a:cubicBezTo>
                <a:close/>
                <a:moveTo>
                  <a:pt x="1356" y="1"/>
                </a:moveTo>
                <a:cubicBezTo>
                  <a:pt x="604" y="1"/>
                  <a:pt x="0" y="604"/>
                  <a:pt x="0" y="1356"/>
                </a:cubicBezTo>
                <a:cubicBezTo>
                  <a:pt x="0" y="2391"/>
                  <a:pt x="1183" y="3512"/>
                  <a:pt x="1331" y="3648"/>
                </a:cubicBezTo>
                <a:lnTo>
                  <a:pt x="1368" y="3648"/>
                </a:lnTo>
                <a:cubicBezTo>
                  <a:pt x="1528" y="3512"/>
                  <a:pt x="2711" y="2453"/>
                  <a:pt x="2711" y="1356"/>
                </a:cubicBezTo>
                <a:cubicBezTo>
                  <a:pt x="2711" y="604"/>
                  <a:pt x="2095" y="1"/>
                  <a:pt x="1356" y="1"/>
                </a:cubicBezTo>
                <a:close/>
              </a:path>
            </a:pathLst>
          </a:custGeom>
          <a:solidFill>
            <a:srgbClr val="E3E9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6" name="Google Shape;2807;p81" descr="Timeline background shape">
            <a:extLst>
              <a:ext uri="{FF2B5EF4-FFF2-40B4-BE49-F238E27FC236}">
                <a16:creationId xmlns:a16="http://schemas.microsoft.com/office/drawing/2014/main" id="{A998D345-9BA8-C432-8BCD-7471F3D0B4CC}"/>
              </a:ext>
            </a:extLst>
          </p:cNvPr>
          <p:cNvSpPr/>
          <p:nvPr/>
        </p:nvSpPr>
        <p:spPr>
          <a:xfrm>
            <a:off x="5394807" y="1638059"/>
            <a:ext cx="960300" cy="153000"/>
          </a:xfrm>
          <a:prstGeom prst="homePlate">
            <a:avLst>
              <a:gd name="adj" fmla="val 50000"/>
            </a:avLst>
          </a:prstGeom>
          <a:solidFill>
            <a:srgbClr val="667E9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chemeClr val="tx1"/>
                </a:solidFill>
                <a:latin typeface="Bebas Neue" panose="020B0606020202050201" pitchFamily="34" charset="0"/>
              </a:rPr>
              <a:t>Paris</a:t>
            </a:r>
            <a:endParaRPr sz="1100" dirty="0">
              <a:solidFill>
                <a:schemeClr val="tx1"/>
              </a:solidFill>
              <a:latin typeface="Bebas Neue" panose="020B0606020202050201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37729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905;p82">
            <a:extLst>
              <a:ext uri="{FF2B5EF4-FFF2-40B4-BE49-F238E27FC236}">
                <a16:creationId xmlns:a16="http://schemas.microsoft.com/office/drawing/2014/main" id="{D546D190-3061-BF37-7B4D-B6BAE215586E}"/>
              </a:ext>
            </a:extLst>
          </p:cNvPr>
          <p:cNvSpPr/>
          <p:nvPr/>
        </p:nvSpPr>
        <p:spPr>
          <a:xfrm>
            <a:off x="5562427" y="1427938"/>
            <a:ext cx="1760724" cy="1617104"/>
          </a:xfrm>
          <a:custGeom>
            <a:avLst/>
            <a:gdLst/>
            <a:ahLst/>
            <a:cxnLst/>
            <a:rect l="l" t="t" r="r" b="b"/>
            <a:pathLst>
              <a:path w="6592" h="6278" extrusionOk="0">
                <a:moveTo>
                  <a:pt x="3829" y="0"/>
                </a:moveTo>
                <a:lnTo>
                  <a:pt x="3808" y="42"/>
                </a:lnTo>
                <a:lnTo>
                  <a:pt x="3599" y="105"/>
                </a:lnTo>
                <a:lnTo>
                  <a:pt x="3578" y="63"/>
                </a:lnTo>
                <a:lnTo>
                  <a:pt x="3390" y="168"/>
                </a:lnTo>
                <a:lnTo>
                  <a:pt x="3369" y="272"/>
                </a:lnTo>
                <a:lnTo>
                  <a:pt x="3390" y="398"/>
                </a:lnTo>
                <a:lnTo>
                  <a:pt x="3348" y="607"/>
                </a:lnTo>
                <a:lnTo>
                  <a:pt x="3181" y="796"/>
                </a:lnTo>
                <a:lnTo>
                  <a:pt x="3181" y="837"/>
                </a:lnTo>
                <a:lnTo>
                  <a:pt x="2992" y="900"/>
                </a:lnTo>
                <a:lnTo>
                  <a:pt x="2888" y="900"/>
                </a:lnTo>
                <a:lnTo>
                  <a:pt x="2783" y="879"/>
                </a:lnTo>
                <a:lnTo>
                  <a:pt x="2574" y="1005"/>
                </a:lnTo>
                <a:lnTo>
                  <a:pt x="2532" y="1089"/>
                </a:lnTo>
                <a:lnTo>
                  <a:pt x="2574" y="1151"/>
                </a:lnTo>
                <a:lnTo>
                  <a:pt x="2658" y="1193"/>
                </a:lnTo>
                <a:lnTo>
                  <a:pt x="2532" y="1298"/>
                </a:lnTo>
                <a:lnTo>
                  <a:pt x="2365" y="1319"/>
                </a:lnTo>
                <a:lnTo>
                  <a:pt x="2134" y="1298"/>
                </a:lnTo>
                <a:lnTo>
                  <a:pt x="2030" y="1235"/>
                </a:lnTo>
                <a:lnTo>
                  <a:pt x="1946" y="1298"/>
                </a:lnTo>
                <a:lnTo>
                  <a:pt x="1925" y="1214"/>
                </a:lnTo>
                <a:lnTo>
                  <a:pt x="1841" y="1151"/>
                </a:lnTo>
                <a:lnTo>
                  <a:pt x="1883" y="1047"/>
                </a:lnTo>
                <a:lnTo>
                  <a:pt x="1800" y="1026"/>
                </a:lnTo>
                <a:lnTo>
                  <a:pt x="1695" y="1047"/>
                </a:lnTo>
                <a:lnTo>
                  <a:pt x="1569" y="1047"/>
                </a:lnTo>
                <a:lnTo>
                  <a:pt x="1507" y="1026"/>
                </a:lnTo>
                <a:lnTo>
                  <a:pt x="1528" y="1151"/>
                </a:lnTo>
                <a:lnTo>
                  <a:pt x="1507" y="1214"/>
                </a:lnTo>
                <a:lnTo>
                  <a:pt x="1716" y="1402"/>
                </a:lnTo>
                <a:lnTo>
                  <a:pt x="1674" y="1444"/>
                </a:lnTo>
                <a:lnTo>
                  <a:pt x="1695" y="1528"/>
                </a:lnTo>
                <a:lnTo>
                  <a:pt x="1695" y="1633"/>
                </a:lnTo>
                <a:lnTo>
                  <a:pt x="1737" y="1716"/>
                </a:lnTo>
                <a:lnTo>
                  <a:pt x="1737" y="1821"/>
                </a:lnTo>
                <a:lnTo>
                  <a:pt x="1569" y="1779"/>
                </a:lnTo>
                <a:lnTo>
                  <a:pt x="1465" y="1821"/>
                </a:lnTo>
                <a:lnTo>
                  <a:pt x="1381" y="1779"/>
                </a:lnTo>
                <a:lnTo>
                  <a:pt x="1277" y="1821"/>
                </a:lnTo>
                <a:lnTo>
                  <a:pt x="1256" y="1758"/>
                </a:lnTo>
                <a:lnTo>
                  <a:pt x="1109" y="1863"/>
                </a:lnTo>
                <a:lnTo>
                  <a:pt x="963" y="1653"/>
                </a:lnTo>
                <a:lnTo>
                  <a:pt x="858" y="1633"/>
                </a:lnTo>
                <a:lnTo>
                  <a:pt x="733" y="1653"/>
                </a:lnTo>
                <a:lnTo>
                  <a:pt x="628" y="1758"/>
                </a:lnTo>
                <a:lnTo>
                  <a:pt x="565" y="1737"/>
                </a:lnTo>
                <a:lnTo>
                  <a:pt x="481" y="1779"/>
                </a:lnTo>
                <a:lnTo>
                  <a:pt x="440" y="1758"/>
                </a:lnTo>
                <a:lnTo>
                  <a:pt x="335" y="1758"/>
                </a:lnTo>
                <a:lnTo>
                  <a:pt x="251" y="1842"/>
                </a:lnTo>
                <a:lnTo>
                  <a:pt x="63" y="1863"/>
                </a:lnTo>
                <a:lnTo>
                  <a:pt x="0" y="1946"/>
                </a:lnTo>
                <a:lnTo>
                  <a:pt x="42" y="2030"/>
                </a:lnTo>
                <a:lnTo>
                  <a:pt x="147" y="1988"/>
                </a:lnTo>
                <a:lnTo>
                  <a:pt x="251" y="2030"/>
                </a:lnTo>
                <a:lnTo>
                  <a:pt x="272" y="2051"/>
                </a:lnTo>
                <a:lnTo>
                  <a:pt x="272" y="2051"/>
                </a:lnTo>
                <a:lnTo>
                  <a:pt x="147" y="2030"/>
                </a:lnTo>
                <a:lnTo>
                  <a:pt x="105" y="2051"/>
                </a:lnTo>
                <a:lnTo>
                  <a:pt x="126" y="2156"/>
                </a:lnTo>
                <a:lnTo>
                  <a:pt x="168" y="2072"/>
                </a:lnTo>
                <a:lnTo>
                  <a:pt x="230" y="2093"/>
                </a:lnTo>
                <a:lnTo>
                  <a:pt x="251" y="2177"/>
                </a:lnTo>
                <a:lnTo>
                  <a:pt x="209" y="2197"/>
                </a:lnTo>
                <a:lnTo>
                  <a:pt x="105" y="2239"/>
                </a:lnTo>
                <a:lnTo>
                  <a:pt x="105" y="2260"/>
                </a:lnTo>
                <a:lnTo>
                  <a:pt x="209" y="2260"/>
                </a:lnTo>
                <a:lnTo>
                  <a:pt x="230" y="2386"/>
                </a:lnTo>
                <a:lnTo>
                  <a:pt x="230" y="2469"/>
                </a:lnTo>
                <a:lnTo>
                  <a:pt x="335" y="2386"/>
                </a:lnTo>
                <a:lnTo>
                  <a:pt x="481" y="2386"/>
                </a:lnTo>
                <a:lnTo>
                  <a:pt x="670" y="2469"/>
                </a:lnTo>
                <a:lnTo>
                  <a:pt x="733" y="2511"/>
                </a:lnTo>
                <a:lnTo>
                  <a:pt x="774" y="2511"/>
                </a:lnTo>
                <a:lnTo>
                  <a:pt x="900" y="2595"/>
                </a:lnTo>
                <a:lnTo>
                  <a:pt x="1005" y="2511"/>
                </a:lnTo>
                <a:lnTo>
                  <a:pt x="1067" y="2553"/>
                </a:lnTo>
                <a:lnTo>
                  <a:pt x="1046" y="2595"/>
                </a:lnTo>
                <a:lnTo>
                  <a:pt x="1067" y="2658"/>
                </a:lnTo>
                <a:lnTo>
                  <a:pt x="1172" y="2595"/>
                </a:lnTo>
                <a:lnTo>
                  <a:pt x="1214" y="2658"/>
                </a:lnTo>
                <a:lnTo>
                  <a:pt x="1172" y="2762"/>
                </a:lnTo>
                <a:lnTo>
                  <a:pt x="1214" y="2825"/>
                </a:lnTo>
                <a:lnTo>
                  <a:pt x="1297" y="2825"/>
                </a:lnTo>
                <a:lnTo>
                  <a:pt x="1402" y="2783"/>
                </a:lnTo>
                <a:lnTo>
                  <a:pt x="1528" y="2783"/>
                </a:lnTo>
                <a:lnTo>
                  <a:pt x="1611" y="2888"/>
                </a:lnTo>
                <a:lnTo>
                  <a:pt x="1507" y="2825"/>
                </a:lnTo>
                <a:lnTo>
                  <a:pt x="1402" y="2825"/>
                </a:lnTo>
                <a:lnTo>
                  <a:pt x="1360" y="2930"/>
                </a:lnTo>
                <a:lnTo>
                  <a:pt x="1402" y="2972"/>
                </a:lnTo>
                <a:lnTo>
                  <a:pt x="1423" y="3076"/>
                </a:lnTo>
                <a:lnTo>
                  <a:pt x="1381" y="3181"/>
                </a:lnTo>
                <a:lnTo>
                  <a:pt x="1402" y="3244"/>
                </a:lnTo>
                <a:lnTo>
                  <a:pt x="1486" y="3244"/>
                </a:lnTo>
                <a:lnTo>
                  <a:pt x="1632" y="3432"/>
                </a:lnTo>
                <a:lnTo>
                  <a:pt x="1779" y="3453"/>
                </a:lnTo>
                <a:lnTo>
                  <a:pt x="1904" y="3537"/>
                </a:lnTo>
                <a:lnTo>
                  <a:pt x="1904" y="3641"/>
                </a:lnTo>
                <a:lnTo>
                  <a:pt x="1946" y="3725"/>
                </a:lnTo>
                <a:lnTo>
                  <a:pt x="1904" y="3830"/>
                </a:lnTo>
                <a:lnTo>
                  <a:pt x="1883" y="3850"/>
                </a:lnTo>
                <a:lnTo>
                  <a:pt x="1841" y="3934"/>
                </a:lnTo>
                <a:lnTo>
                  <a:pt x="1946" y="3955"/>
                </a:lnTo>
                <a:lnTo>
                  <a:pt x="2134" y="4081"/>
                </a:lnTo>
                <a:lnTo>
                  <a:pt x="2260" y="4436"/>
                </a:lnTo>
                <a:lnTo>
                  <a:pt x="2260" y="4436"/>
                </a:lnTo>
                <a:lnTo>
                  <a:pt x="2113" y="4269"/>
                </a:lnTo>
                <a:lnTo>
                  <a:pt x="2093" y="4143"/>
                </a:lnTo>
                <a:lnTo>
                  <a:pt x="1946" y="4081"/>
                </a:lnTo>
                <a:lnTo>
                  <a:pt x="1904" y="4122"/>
                </a:lnTo>
                <a:lnTo>
                  <a:pt x="1841" y="4394"/>
                </a:lnTo>
                <a:lnTo>
                  <a:pt x="1841" y="4604"/>
                </a:lnTo>
                <a:lnTo>
                  <a:pt x="1946" y="4687"/>
                </a:lnTo>
                <a:lnTo>
                  <a:pt x="1883" y="4750"/>
                </a:lnTo>
                <a:lnTo>
                  <a:pt x="1841" y="5127"/>
                </a:lnTo>
                <a:lnTo>
                  <a:pt x="1737" y="5482"/>
                </a:lnTo>
                <a:lnTo>
                  <a:pt x="1590" y="5545"/>
                </a:lnTo>
                <a:lnTo>
                  <a:pt x="1695" y="5608"/>
                </a:lnTo>
                <a:lnTo>
                  <a:pt x="1716" y="5629"/>
                </a:lnTo>
                <a:lnTo>
                  <a:pt x="1779" y="5629"/>
                </a:lnTo>
                <a:lnTo>
                  <a:pt x="1800" y="5754"/>
                </a:lnTo>
                <a:lnTo>
                  <a:pt x="1800" y="5859"/>
                </a:lnTo>
                <a:lnTo>
                  <a:pt x="1946" y="5838"/>
                </a:lnTo>
                <a:lnTo>
                  <a:pt x="2197" y="5922"/>
                </a:lnTo>
                <a:lnTo>
                  <a:pt x="2302" y="6047"/>
                </a:lnTo>
                <a:lnTo>
                  <a:pt x="2406" y="6006"/>
                </a:lnTo>
                <a:lnTo>
                  <a:pt x="2532" y="6131"/>
                </a:lnTo>
                <a:lnTo>
                  <a:pt x="2678" y="6131"/>
                </a:lnTo>
                <a:lnTo>
                  <a:pt x="2762" y="6152"/>
                </a:lnTo>
                <a:lnTo>
                  <a:pt x="2867" y="6047"/>
                </a:lnTo>
                <a:lnTo>
                  <a:pt x="3139" y="6047"/>
                </a:lnTo>
                <a:lnTo>
                  <a:pt x="3243" y="6110"/>
                </a:lnTo>
                <a:lnTo>
                  <a:pt x="3390" y="6068"/>
                </a:lnTo>
                <a:lnTo>
                  <a:pt x="3557" y="6173"/>
                </a:lnTo>
                <a:lnTo>
                  <a:pt x="3829" y="6152"/>
                </a:lnTo>
                <a:lnTo>
                  <a:pt x="4018" y="6257"/>
                </a:lnTo>
                <a:lnTo>
                  <a:pt x="4101" y="6278"/>
                </a:lnTo>
                <a:lnTo>
                  <a:pt x="4101" y="6236"/>
                </a:lnTo>
                <a:lnTo>
                  <a:pt x="4038" y="6068"/>
                </a:lnTo>
                <a:lnTo>
                  <a:pt x="4101" y="5859"/>
                </a:lnTo>
                <a:lnTo>
                  <a:pt x="4101" y="5796"/>
                </a:lnTo>
                <a:lnTo>
                  <a:pt x="4227" y="5650"/>
                </a:lnTo>
                <a:lnTo>
                  <a:pt x="4436" y="5441"/>
                </a:lnTo>
                <a:lnTo>
                  <a:pt x="4499" y="5441"/>
                </a:lnTo>
                <a:lnTo>
                  <a:pt x="4562" y="5503"/>
                </a:lnTo>
                <a:lnTo>
                  <a:pt x="4708" y="5503"/>
                </a:lnTo>
                <a:lnTo>
                  <a:pt x="4834" y="5587"/>
                </a:lnTo>
                <a:lnTo>
                  <a:pt x="4938" y="5587"/>
                </a:lnTo>
                <a:lnTo>
                  <a:pt x="5022" y="5524"/>
                </a:lnTo>
                <a:lnTo>
                  <a:pt x="5085" y="5503"/>
                </a:lnTo>
                <a:lnTo>
                  <a:pt x="5461" y="5734"/>
                </a:lnTo>
                <a:lnTo>
                  <a:pt x="5545" y="5817"/>
                </a:lnTo>
                <a:lnTo>
                  <a:pt x="5796" y="5817"/>
                </a:lnTo>
                <a:lnTo>
                  <a:pt x="5901" y="5734"/>
                </a:lnTo>
                <a:lnTo>
                  <a:pt x="5880" y="5692"/>
                </a:lnTo>
                <a:lnTo>
                  <a:pt x="5984" y="5545"/>
                </a:lnTo>
                <a:lnTo>
                  <a:pt x="6340" y="5294"/>
                </a:lnTo>
                <a:lnTo>
                  <a:pt x="6382" y="5273"/>
                </a:lnTo>
                <a:lnTo>
                  <a:pt x="6319" y="5169"/>
                </a:lnTo>
                <a:lnTo>
                  <a:pt x="6403" y="4980"/>
                </a:lnTo>
                <a:lnTo>
                  <a:pt x="6235" y="4980"/>
                </a:lnTo>
                <a:lnTo>
                  <a:pt x="6068" y="4855"/>
                </a:lnTo>
                <a:lnTo>
                  <a:pt x="6026" y="4562"/>
                </a:lnTo>
                <a:lnTo>
                  <a:pt x="5880" y="4394"/>
                </a:lnTo>
                <a:lnTo>
                  <a:pt x="5963" y="4332"/>
                </a:lnTo>
                <a:lnTo>
                  <a:pt x="6089" y="4290"/>
                </a:lnTo>
                <a:lnTo>
                  <a:pt x="6131" y="4122"/>
                </a:lnTo>
                <a:lnTo>
                  <a:pt x="6026" y="4018"/>
                </a:lnTo>
                <a:lnTo>
                  <a:pt x="6005" y="3850"/>
                </a:lnTo>
                <a:lnTo>
                  <a:pt x="6068" y="3809"/>
                </a:lnTo>
                <a:lnTo>
                  <a:pt x="6068" y="3725"/>
                </a:lnTo>
                <a:lnTo>
                  <a:pt x="5984" y="3662"/>
                </a:lnTo>
                <a:lnTo>
                  <a:pt x="5922" y="3516"/>
                </a:lnTo>
                <a:lnTo>
                  <a:pt x="5880" y="3411"/>
                </a:lnTo>
                <a:lnTo>
                  <a:pt x="5712" y="3411"/>
                </a:lnTo>
                <a:lnTo>
                  <a:pt x="5650" y="3453"/>
                </a:lnTo>
                <a:lnTo>
                  <a:pt x="5691" y="3620"/>
                </a:lnTo>
                <a:lnTo>
                  <a:pt x="5545" y="3662"/>
                </a:lnTo>
                <a:lnTo>
                  <a:pt x="5440" y="3662"/>
                </a:lnTo>
                <a:lnTo>
                  <a:pt x="5398" y="3558"/>
                </a:lnTo>
                <a:lnTo>
                  <a:pt x="5482" y="3537"/>
                </a:lnTo>
                <a:lnTo>
                  <a:pt x="5545" y="3537"/>
                </a:lnTo>
                <a:lnTo>
                  <a:pt x="5545" y="3432"/>
                </a:lnTo>
                <a:lnTo>
                  <a:pt x="5566" y="3244"/>
                </a:lnTo>
                <a:lnTo>
                  <a:pt x="5712" y="3013"/>
                </a:lnTo>
                <a:lnTo>
                  <a:pt x="5796" y="2993"/>
                </a:lnTo>
                <a:lnTo>
                  <a:pt x="5901" y="2825"/>
                </a:lnTo>
                <a:lnTo>
                  <a:pt x="6005" y="2783"/>
                </a:lnTo>
                <a:lnTo>
                  <a:pt x="6005" y="2679"/>
                </a:lnTo>
                <a:lnTo>
                  <a:pt x="5880" y="2616"/>
                </a:lnTo>
                <a:lnTo>
                  <a:pt x="5963" y="2511"/>
                </a:lnTo>
                <a:lnTo>
                  <a:pt x="6089" y="2511"/>
                </a:lnTo>
                <a:lnTo>
                  <a:pt x="6110" y="2595"/>
                </a:lnTo>
                <a:lnTo>
                  <a:pt x="6215" y="2595"/>
                </a:lnTo>
                <a:lnTo>
                  <a:pt x="6403" y="2553"/>
                </a:lnTo>
                <a:lnTo>
                  <a:pt x="6340" y="2449"/>
                </a:lnTo>
                <a:lnTo>
                  <a:pt x="6235" y="2365"/>
                </a:lnTo>
                <a:lnTo>
                  <a:pt x="6235" y="2197"/>
                </a:lnTo>
                <a:lnTo>
                  <a:pt x="6298" y="2030"/>
                </a:lnTo>
                <a:lnTo>
                  <a:pt x="6382" y="1946"/>
                </a:lnTo>
                <a:lnTo>
                  <a:pt x="6382" y="1842"/>
                </a:lnTo>
                <a:lnTo>
                  <a:pt x="6445" y="1674"/>
                </a:lnTo>
                <a:lnTo>
                  <a:pt x="6591" y="1549"/>
                </a:lnTo>
                <a:lnTo>
                  <a:pt x="6445" y="1465"/>
                </a:lnTo>
                <a:lnTo>
                  <a:pt x="6340" y="1465"/>
                </a:lnTo>
                <a:lnTo>
                  <a:pt x="6215" y="1402"/>
                </a:lnTo>
                <a:lnTo>
                  <a:pt x="6110" y="1444"/>
                </a:lnTo>
                <a:lnTo>
                  <a:pt x="6026" y="1402"/>
                </a:lnTo>
                <a:lnTo>
                  <a:pt x="5922" y="1402"/>
                </a:lnTo>
                <a:lnTo>
                  <a:pt x="5859" y="1444"/>
                </a:lnTo>
                <a:lnTo>
                  <a:pt x="5754" y="1361"/>
                </a:lnTo>
                <a:lnTo>
                  <a:pt x="5754" y="1298"/>
                </a:lnTo>
                <a:lnTo>
                  <a:pt x="5650" y="1214"/>
                </a:lnTo>
                <a:lnTo>
                  <a:pt x="5566" y="1235"/>
                </a:lnTo>
                <a:lnTo>
                  <a:pt x="5398" y="1193"/>
                </a:lnTo>
                <a:lnTo>
                  <a:pt x="5357" y="1089"/>
                </a:lnTo>
                <a:lnTo>
                  <a:pt x="5252" y="1089"/>
                </a:lnTo>
                <a:lnTo>
                  <a:pt x="5189" y="1130"/>
                </a:lnTo>
                <a:lnTo>
                  <a:pt x="5085" y="1047"/>
                </a:lnTo>
                <a:lnTo>
                  <a:pt x="4980" y="1026"/>
                </a:lnTo>
                <a:lnTo>
                  <a:pt x="4854" y="879"/>
                </a:lnTo>
                <a:lnTo>
                  <a:pt x="4771" y="837"/>
                </a:lnTo>
                <a:lnTo>
                  <a:pt x="4729" y="796"/>
                </a:lnTo>
                <a:lnTo>
                  <a:pt x="4645" y="796"/>
                </a:lnTo>
                <a:lnTo>
                  <a:pt x="4603" y="837"/>
                </a:lnTo>
                <a:lnTo>
                  <a:pt x="4457" y="775"/>
                </a:lnTo>
                <a:lnTo>
                  <a:pt x="4457" y="607"/>
                </a:lnTo>
                <a:lnTo>
                  <a:pt x="4394" y="586"/>
                </a:lnTo>
                <a:lnTo>
                  <a:pt x="4310" y="524"/>
                </a:lnTo>
                <a:lnTo>
                  <a:pt x="4227" y="524"/>
                </a:lnTo>
                <a:lnTo>
                  <a:pt x="4080" y="398"/>
                </a:lnTo>
                <a:lnTo>
                  <a:pt x="4038" y="293"/>
                </a:lnTo>
                <a:lnTo>
                  <a:pt x="3913" y="252"/>
                </a:lnTo>
                <a:lnTo>
                  <a:pt x="3892" y="63"/>
                </a:lnTo>
                <a:lnTo>
                  <a:pt x="3829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5" name="Google Shape;1664;p76">
            <a:extLst>
              <a:ext uri="{FF2B5EF4-FFF2-40B4-BE49-F238E27FC236}">
                <a16:creationId xmlns:a16="http://schemas.microsoft.com/office/drawing/2014/main" id="{509F5039-F5C8-3287-C8BB-E8D1EEEE6E9C}"/>
              </a:ext>
            </a:extLst>
          </p:cNvPr>
          <p:cNvSpPr/>
          <p:nvPr/>
        </p:nvSpPr>
        <p:spPr>
          <a:xfrm>
            <a:off x="6442789" y="1578744"/>
            <a:ext cx="180408" cy="271631"/>
          </a:xfrm>
          <a:custGeom>
            <a:avLst/>
            <a:gdLst/>
            <a:ahLst/>
            <a:cxnLst/>
            <a:rect l="l" t="t" r="r" b="b"/>
            <a:pathLst>
              <a:path w="2810" h="3648" extrusionOk="0">
                <a:moveTo>
                  <a:pt x="1365" y="241"/>
                </a:moveTo>
                <a:cubicBezTo>
                  <a:pt x="1630" y="241"/>
                  <a:pt x="1899" y="338"/>
                  <a:pt x="2120" y="555"/>
                </a:cubicBezTo>
                <a:cubicBezTo>
                  <a:pt x="2810" y="1245"/>
                  <a:pt x="2329" y="2416"/>
                  <a:pt x="1356" y="2416"/>
                </a:cubicBezTo>
                <a:cubicBezTo>
                  <a:pt x="764" y="2416"/>
                  <a:pt x="272" y="1935"/>
                  <a:pt x="272" y="1344"/>
                </a:cubicBezTo>
                <a:cubicBezTo>
                  <a:pt x="263" y="681"/>
                  <a:pt x="802" y="241"/>
                  <a:pt x="1365" y="241"/>
                </a:cubicBezTo>
                <a:close/>
                <a:moveTo>
                  <a:pt x="1356" y="1"/>
                </a:moveTo>
                <a:cubicBezTo>
                  <a:pt x="604" y="1"/>
                  <a:pt x="0" y="604"/>
                  <a:pt x="0" y="1356"/>
                </a:cubicBezTo>
                <a:cubicBezTo>
                  <a:pt x="0" y="2391"/>
                  <a:pt x="1183" y="3512"/>
                  <a:pt x="1331" y="3648"/>
                </a:cubicBezTo>
                <a:lnTo>
                  <a:pt x="1368" y="3648"/>
                </a:lnTo>
                <a:cubicBezTo>
                  <a:pt x="1528" y="3512"/>
                  <a:pt x="2711" y="2453"/>
                  <a:pt x="2711" y="1356"/>
                </a:cubicBezTo>
                <a:cubicBezTo>
                  <a:pt x="2711" y="604"/>
                  <a:pt x="2095" y="1"/>
                  <a:pt x="1356" y="1"/>
                </a:cubicBezTo>
                <a:close/>
              </a:path>
            </a:pathLst>
          </a:custGeom>
          <a:solidFill>
            <a:srgbClr val="E3E9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6" name="Google Shape;2807;p81" descr="Timeline background shape">
            <a:extLst>
              <a:ext uri="{FF2B5EF4-FFF2-40B4-BE49-F238E27FC236}">
                <a16:creationId xmlns:a16="http://schemas.microsoft.com/office/drawing/2014/main" id="{A998D345-9BA8-C432-8BCD-7471F3D0B4CC}"/>
              </a:ext>
            </a:extLst>
          </p:cNvPr>
          <p:cNvSpPr/>
          <p:nvPr/>
        </p:nvSpPr>
        <p:spPr>
          <a:xfrm>
            <a:off x="5394807" y="1638059"/>
            <a:ext cx="960300" cy="153000"/>
          </a:xfrm>
          <a:prstGeom prst="homePlate">
            <a:avLst>
              <a:gd name="adj" fmla="val 50000"/>
            </a:avLst>
          </a:prstGeom>
          <a:solidFill>
            <a:srgbClr val="667E9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chemeClr val="tx1"/>
                </a:solidFill>
                <a:latin typeface="Bebas Neue" panose="020B0606020202050201" pitchFamily="34" charset="0"/>
              </a:rPr>
              <a:t>Paris</a:t>
            </a:r>
            <a:endParaRPr sz="1100" dirty="0">
              <a:solidFill>
                <a:schemeClr val="tx1"/>
              </a:solidFill>
              <a:latin typeface="Bebas Neue" panose="020B0606020202050201" pitchFamily="34" charset="0"/>
            </a:endParaRPr>
          </a:p>
        </p:txBody>
      </p:sp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F171E327-1A30-D8AC-C9E1-0820F530EB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2053248"/>
              </p:ext>
            </p:extLst>
          </p:nvPr>
        </p:nvGraphicFramePr>
        <p:xfrm>
          <a:off x="1059180" y="2380353"/>
          <a:ext cx="5984705" cy="1102360"/>
        </p:xfrm>
        <a:graphic>
          <a:graphicData uri="http://schemas.openxmlformats.org/drawingml/2006/table">
            <a:tbl>
              <a:tblPr firstRow="1" bandRow="1">
                <a:tableStyleId>{8E3A5362-B7EB-4A0F-B838-F1AC9025EF34}</a:tableStyleId>
              </a:tblPr>
              <a:tblGrid>
                <a:gridCol w="1196941">
                  <a:extLst>
                    <a:ext uri="{9D8B030D-6E8A-4147-A177-3AD203B41FA5}">
                      <a16:colId xmlns:a16="http://schemas.microsoft.com/office/drawing/2014/main" val="1867641768"/>
                    </a:ext>
                  </a:extLst>
                </a:gridCol>
                <a:gridCol w="1196941">
                  <a:extLst>
                    <a:ext uri="{9D8B030D-6E8A-4147-A177-3AD203B41FA5}">
                      <a16:colId xmlns:a16="http://schemas.microsoft.com/office/drawing/2014/main" val="829941242"/>
                    </a:ext>
                  </a:extLst>
                </a:gridCol>
                <a:gridCol w="1196941">
                  <a:extLst>
                    <a:ext uri="{9D8B030D-6E8A-4147-A177-3AD203B41FA5}">
                      <a16:colId xmlns:a16="http://schemas.microsoft.com/office/drawing/2014/main" val="620697007"/>
                    </a:ext>
                  </a:extLst>
                </a:gridCol>
                <a:gridCol w="1196941">
                  <a:extLst>
                    <a:ext uri="{9D8B030D-6E8A-4147-A177-3AD203B41FA5}">
                      <a16:colId xmlns:a16="http://schemas.microsoft.com/office/drawing/2014/main" val="901086219"/>
                    </a:ext>
                  </a:extLst>
                </a:gridCol>
                <a:gridCol w="1196941">
                  <a:extLst>
                    <a:ext uri="{9D8B030D-6E8A-4147-A177-3AD203B41FA5}">
                      <a16:colId xmlns:a16="http://schemas.microsoft.com/office/drawing/2014/main" val="1066769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1"/>
                        <a:t>Population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1"/>
                        <a:t>AirBnB Listings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1"/>
                        <a:t>Zip Codes Analyzed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Yelp Locations Analyzed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965837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Paris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2.1 million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64.7K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2100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2492661"/>
                  </a:ext>
                </a:extLst>
              </a:tr>
            </a:tbl>
          </a:graphicData>
        </a:graphic>
      </p:graphicFrame>
      <p:sp>
        <p:nvSpPr>
          <p:cNvPr id="3" name="Title 2763">
            <a:extLst>
              <a:ext uri="{FF2B5EF4-FFF2-40B4-BE49-F238E27FC236}">
                <a16:creationId xmlns:a16="http://schemas.microsoft.com/office/drawing/2014/main" id="{783E65DA-C64C-7094-B37F-638DA45BD3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3225" y="361950"/>
            <a:ext cx="7717500" cy="608100"/>
          </a:xfrm>
        </p:spPr>
        <p:txBody>
          <a:bodyPr/>
          <a:lstStyle/>
          <a:p>
            <a:r>
              <a:rPr lang="en-US" dirty="0"/>
              <a:t>Paris data</a:t>
            </a:r>
          </a:p>
        </p:txBody>
      </p:sp>
    </p:spTree>
    <p:extLst>
      <p:ext uri="{BB962C8B-B14F-4D97-AF65-F5344CB8AC3E}">
        <p14:creationId xmlns:p14="http://schemas.microsoft.com/office/powerpoint/2010/main" val="4581352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0" name="Google Shape;1520;p76"/>
          <p:cNvSpPr txBox="1">
            <a:spLocks noGrp="1"/>
          </p:cNvSpPr>
          <p:nvPr>
            <p:ph type="ctrTitle"/>
          </p:nvPr>
        </p:nvSpPr>
        <p:spPr>
          <a:xfrm>
            <a:off x="713225" y="361950"/>
            <a:ext cx="7717500" cy="60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Infographics scratch pad</a:t>
            </a:r>
            <a:endParaRPr/>
          </a:p>
        </p:txBody>
      </p:sp>
      <p:grpSp>
        <p:nvGrpSpPr>
          <p:cNvPr id="2" name="Google Shape;2878;p82">
            <a:extLst>
              <a:ext uri="{FF2B5EF4-FFF2-40B4-BE49-F238E27FC236}">
                <a16:creationId xmlns:a16="http://schemas.microsoft.com/office/drawing/2014/main" id="{3C3ED643-6C10-A309-8F2D-9A553C0081E0}"/>
              </a:ext>
            </a:extLst>
          </p:cNvPr>
          <p:cNvGrpSpPr/>
          <p:nvPr/>
        </p:nvGrpSpPr>
        <p:grpSpPr>
          <a:xfrm>
            <a:off x="1268651" y="1031967"/>
            <a:ext cx="6313986" cy="3529644"/>
            <a:chOff x="2654821" y="2311071"/>
            <a:chExt cx="2279714" cy="1262120"/>
          </a:xfrm>
        </p:grpSpPr>
        <p:grpSp>
          <p:nvGrpSpPr>
            <p:cNvPr id="3" name="Google Shape;2879;p82">
              <a:extLst>
                <a:ext uri="{FF2B5EF4-FFF2-40B4-BE49-F238E27FC236}">
                  <a16:creationId xmlns:a16="http://schemas.microsoft.com/office/drawing/2014/main" id="{EE01CF71-368D-6786-4DA5-B297A06E6FA7}"/>
                </a:ext>
              </a:extLst>
            </p:cNvPr>
            <p:cNvGrpSpPr/>
            <p:nvPr/>
          </p:nvGrpSpPr>
          <p:grpSpPr>
            <a:xfrm>
              <a:off x="4034269" y="2840745"/>
              <a:ext cx="40212" cy="36437"/>
              <a:chOff x="4293400" y="2574725"/>
              <a:chExt cx="84425" cy="80100"/>
            </a:xfrm>
          </p:grpSpPr>
          <p:sp>
            <p:nvSpPr>
              <p:cNvPr id="2623" name="Google Shape;2880;p82">
                <a:extLst>
                  <a:ext uri="{FF2B5EF4-FFF2-40B4-BE49-F238E27FC236}">
                    <a16:creationId xmlns:a16="http://schemas.microsoft.com/office/drawing/2014/main" id="{053D3720-AF64-31F2-9035-57FB34307CAF}"/>
                  </a:ext>
                </a:extLst>
              </p:cNvPr>
              <p:cNvSpPr/>
              <p:nvPr/>
            </p:nvSpPr>
            <p:spPr>
              <a:xfrm>
                <a:off x="4293400" y="2574725"/>
                <a:ext cx="57150" cy="45250"/>
              </a:xfrm>
              <a:custGeom>
                <a:avLst/>
                <a:gdLst/>
                <a:ahLst/>
                <a:cxnLst/>
                <a:rect l="l" t="t" r="r" b="b"/>
                <a:pathLst>
                  <a:path w="2286" h="1810" extrusionOk="0">
                    <a:moveTo>
                      <a:pt x="2286" y="905"/>
                    </a:moveTo>
                    <a:lnTo>
                      <a:pt x="1857" y="476"/>
                    </a:lnTo>
                    <a:lnTo>
                      <a:pt x="0" y="0"/>
                    </a:lnTo>
                    <a:lnTo>
                      <a:pt x="95" y="834"/>
                    </a:lnTo>
                    <a:lnTo>
                      <a:pt x="952" y="1476"/>
                    </a:lnTo>
                    <a:lnTo>
                      <a:pt x="1952" y="181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sp>
            <p:nvSpPr>
              <p:cNvPr id="2624" name="Google Shape;2881;p82">
                <a:extLst>
                  <a:ext uri="{FF2B5EF4-FFF2-40B4-BE49-F238E27FC236}">
                    <a16:creationId xmlns:a16="http://schemas.microsoft.com/office/drawing/2014/main" id="{D6C436F1-2B10-946C-B48C-01ABD3BB16FF}"/>
                  </a:ext>
                </a:extLst>
              </p:cNvPr>
              <p:cNvSpPr/>
              <p:nvPr/>
            </p:nvSpPr>
            <p:spPr>
              <a:xfrm>
                <a:off x="4299350" y="2589925"/>
                <a:ext cx="78475" cy="64900"/>
              </a:xfrm>
              <a:custGeom>
                <a:avLst/>
                <a:gdLst/>
                <a:ahLst/>
                <a:cxnLst/>
                <a:rect l="l" t="t" r="r" b="b"/>
                <a:pathLst>
                  <a:path w="3139" h="2596" extrusionOk="0">
                    <a:moveTo>
                      <a:pt x="2009" y="1"/>
                    </a:moveTo>
                    <a:lnTo>
                      <a:pt x="1820" y="252"/>
                    </a:lnTo>
                    <a:lnTo>
                      <a:pt x="1632" y="314"/>
                    </a:lnTo>
                    <a:lnTo>
                      <a:pt x="1590" y="419"/>
                    </a:lnTo>
                    <a:lnTo>
                      <a:pt x="1318" y="398"/>
                    </a:lnTo>
                    <a:lnTo>
                      <a:pt x="1255" y="273"/>
                    </a:lnTo>
                    <a:lnTo>
                      <a:pt x="983" y="63"/>
                    </a:lnTo>
                    <a:lnTo>
                      <a:pt x="837" y="42"/>
                    </a:lnTo>
                    <a:lnTo>
                      <a:pt x="795" y="63"/>
                    </a:lnTo>
                    <a:lnTo>
                      <a:pt x="753" y="252"/>
                    </a:lnTo>
                    <a:lnTo>
                      <a:pt x="900" y="314"/>
                    </a:lnTo>
                    <a:lnTo>
                      <a:pt x="983" y="461"/>
                    </a:lnTo>
                    <a:lnTo>
                      <a:pt x="963" y="670"/>
                    </a:lnTo>
                    <a:lnTo>
                      <a:pt x="753" y="566"/>
                    </a:lnTo>
                    <a:lnTo>
                      <a:pt x="544" y="524"/>
                    </a:lnTo>
                    <a:lnTo>
                      <a:pt x="209" y="356"/>
                    </a:lnTo>
                    <a:lnTo>
                      <a:pt x="0" y="419"/>
                    </a:lnTo>
                    <a:lnTo>
                      <a:pt x="0" y="524"/>
                    </a:lnTo>
                    <a:lnTo>
                      <a:pt x="105" y="628"/>
                    </a:lnTo>
                    <a:lnTo>
                      <a:pt x="314" y="670"/>
                    </a:lnTo>
                    <a:lnTo>
                      <a:pt x="419" y="796"/>
                    </a:lnTo>
                    <a:lnTo>
                      <a:pt x="377" y="921"/>
                    </a:lnTo>
                    <a:lnTo>
                      <a:pt x="377" y="1026"/>
                    </a:lnTo>
                    <a:lnTo>
                      <a:pt x="628" y="1214"/>
                    </a:lnTo>
                    <a:lnTo>
                      <a:pt x="628" y="1340"/>
                    </a:lnTo>
                    <a:lnTo>
                      <a:pt x="544" y="1423"/>
                    </a:lnTo>
                    <a:lnTo>
                      <a:pt x="628" y="1612"/>
                    </a:lnTo>
                    <a:lnTo>
                      <a:pt x="879" y="1737"/>
                    </a:lnTo>
                    <a:lnTo>
                      <a:pt x="1067" y="1737"/>
                    </a:lnTo>
                    <a:lnTo>
                      <a:pt x="1193" y="1863"/>
                    </a:lnTo>
                    <a:lnTo>
                      <a:pt x="1046" y="1884"/>
                    </a:lnTo>
                    <a:lnTo>
                      <a:pt x="1109" y="2051"/>
                    </a:lnTo>
                    <a:lnTo>
                      <a:pt x="1088" y="2093"/>
                    </a:lnTo>
                    <a:lnTo>
                      <a:pt x="1088" y="2239"/>
                    </a:lnTo>
                    <a:lnTo>
                      <a:pt x="1172" y="2260"/>
                    </a:lnTo>
                    <a:lnTo>
                      <a:pt x="1276" y="2198"/>
                    </a:lnTo>
                    <a:lnTo>
                      <a:pt x="1276" y="2156"/>
                    </a:lnTo>
                    <a:lnTo>
                      <a:pt x="1318" y="2093"/>
                    </a:lnTo>
                    <a:lnTo>
                      <a:pt x="1381" y="2072"/>
                    </a:lnTo>
                    <a:lnTo>
                      <a:pt x="1486" y="1946"/>
                    </a:lnTo>
                    <a:lnTo>
                      <a:pt x="1569" y="1926"/>
                    </a:lnTo>
                    <a:lnTo>
                      <a:pt x="1611" y="1821"/>
                    </a:lnTo>
                    <a:lnTo>
                      <a:pt x="1695" y="1821"/>
                    </a:lnTo>
                    <a:lnTo>
                      <a:pt x="1820" y="1737"/>
                    </a:lnTo>
                    <a:lnTo>
                      <a:pt x="1883" y="1737"/>
                    </a:lnTo>
                    <a:lnTo>
                      <a:pt x="1883" y="1758"/>
                    </a:lnTo>
                    <a:lnTo>
                      <a:pt x="1925" y="1758"/>
                    </a:lnTo>
                    <a:lnTo>
                      <a:pt x="1988" y="1863"/>
                    </a:lnTo>
                    <a:lnTo>
                      <a:pt x="2051" y="1946"/>
                    </a:lnTo>
                    <a:lnTo>
                      <a:pt x="2009" y="1988"/>
                    </a:lnTo>
                    <a:lnTo>
                      <a:pt x="2030" y="2051"/>
                    </a:lnTo>
                    <a:lnTo>
                      <a:pt x="2155" y="2135"/>
                    </a:lnTo>
                    <a:lnTo>
                      <a:pt x="1988" y="2260"/>
                    </a:lnTo>
                    <a:lnTo>
                      <a:pt x="2155" y="2470"/>
                    </a:lnTo>
                    <a:lnTo>
                      <a:pt x="2260" y="2511"/>
                    </a:lnTo>
                    <a:lnTo>
                      <a:pt x="2302" y="2574"/>
                    </a:lnTo>
                    <a:lnTo>
                      <a:pt x="2406" y="2595"/>
                    </a:lnTo>
                    <a:lnTo>
                      <a:pt x="2448" y="2574"/>
                    </a:lnTo>
                    <a:lnTo>
                      <a:pt x="2448" y="2365"/>
                    </a:lnTo>
                    <a:lnTo>
                      <a:pt x="2427" y="2302"/>
                    </a:lnTo>
                    <a:lnTo>
                      <a:pt x="2427" y="2198"/>
                    </a:lnTo>
                    <a:lnTo>
                      <a:pt x="2406" y="2072"/>
                    </a:lnTo>
                    <a:lnTo>
                      <a:pt x="2427" y="1967"/>
                    </a:lnTo>
                    <a:lnTo>
                      <a:pt x="2469" y="1946"/>
                    </a:lnTo>
                    <a:lnTo>
                      <a:pt x="2553" y="2030"/>
                    </a:lnTo>
                    <a:lnTo>
                      <a:pt x="2511" y="2135"/>
                    </a:lnTo>
                    <a:lnTo>
                      <a:pt x="2553" y="2198"/>
                    </a:lnTo>
                    <a:lnTo>
                      <a:pt x="2574" y="2135"/>
                    </a:lnTo>
                    <a:lnTo>
                      <a:pt x="2574" y="1946"/>
                    </a:lnTo>
                    <a:lnTo>
                      <a:pt x="2636" y="1884"/>
                    </a:lnTo>
                    <a:lnTo>
                      <a:pt x="2636" y="1779"/>
                    </a:lnTo>
                    <a:lnTo>
                      <a:pt x="2574" y="1737"/>
                    </a:lnTo>
                    <a:lnTo>
                      <a:pt x="2616" y="1633"/>
                    </a:lnTo>
                    <a:lnTo>
                      <a:pt x="2657" y="1549"/>
                    </a:lnTo>
                    <a:lnTo>
                      <a:pt x="2636" y="1444"/>
                    </a:lnTo>
                    <a:lnTo>
                      <a:pt x="2636" y="1298"/>
                    </a:lnTo>
                    <a:lnTo>
                      <a:pt x="2783" y="1151"/>
                    </a:lnTo>
                    <a:lnTo>
                      <a:pt x="2950" y="1130"/>
                    </a:lnTo>
                    <a:lnTo>
                      <a:pt x="3034" y="1089"/>
                    </a:lnTo>
                    <a:lnTo>
                      <a:pt x="3139" y="1089"/>
                    </a:lnTo>
                    <a:lnTo>
                      <a:pt x="3034" y="984"/>
                    </a:lnTo>
                    <a:lnTo>
                      <a:pt x="2888" y="900"/>
                    </a:lnTo>
                    <a:lnTo>
                      <a:pt x="2741" y="921"/>
                    </a:lnTo>
                    <a:lnTo>
                      <a:pt x="2616" y="817"/>
                    </a:lnTo>
                    <a:lnTo>
                      <a:pt x="2574" y="712"/>
                    </a:lnTo>
                    <a:lnTo>
                      <a:pt x="2406" y="586"/>
                    </a:lnTo>
                    <a:lnTo>
                      <a:pt x="2323" y="419"/>
                    </a:lnTo>
                    <a:lnTo>
                      <a:pt x="2323" y="314"/>
                    </a:lnTo>
                    <a:lnTo>
                      <a:pt x="2134" y="84"/>
                    </a:lnTo>
                    <a:lnTo>
                      <a:pt x="2009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" name="Google Shape;2882;p82">
              <a:extLst>
                <a:ext uri="{FF2B5EF4-FFF2-40B4-BE49-F238E27FC236}">
                  <a16:creationId xmlns:a16="http://schemas.microsoft.com/office/drawing/2014/main" id="{388887EA-A77F-EB9E-D194-01469D3589C2}"/>
                </a:ext>
              </a:extLst>
            </p:cNvPr>
            <p:cNvGrpSpPr/>
            <p:nvPr/>
          </p:nvGrpSpPr>
          <p:grpSpPr>
            <a:xfrm>
              <a:off x="3894606" y="2334874"/>
              <a:ext cx="913198" cy="518984"/>
              <a:chOff x="4000175" y="1462675"/>
              <a:chExt cx="1917275" cy="1140875"/>
            </a:xfrm>
          </p:grpSpPr>
          <p:sp>
            <p:nvSpPr>
              <p:cNvPr id="2615" name="Google Shape;2883;p82">
                <a:extLst>
                  <a:ext uri="{FF2B5EF4-FFF2-40B4-BE49-F238E27FC236}">
                    <a16:creationId xmlns:a16="http://schemas.microsoft.com/office/drawing/2014/main" id="{FE530169-BB90-8DA7-CDCE-7A11BED1AB56}"/>
                  </a:ext>
                </a:extLst>
              </p:cNvPr>
              <p:cNvSpPr/>
              <p:nvPr/>
            </p:nvSpPr>
            <p:spPr>
              <a:xfrm>
                <a:off x="4178050" y="2433300"/>
                <a:ext cx="60250" cy="65175"/>
              </a:xfrm>
              <a:custGeom>
                <a:avLst/>
                <a:gdLst/>
                <a:ahLst/>
                <a:cxnLst/>
                <a:rect l="l" t="t" r="r" b="b"/>
                <a:pathLst>
                  <a:path w="2410" h="2607" extrusionOk="0">
                    <a:moveTo>
                      <a:pt x="639" y="2410"/>
                    </a:moveTo>
                    <a:lnTo>
                      <a:pt x="1180" y="2607"/>
                    </a:lnTo>
                    <a:lnTo>
                      <a:pt x="2410" y="2017"/>
                    </a:lnTo>
                    <a:lnTo>
                      <a:pt x="2262" y="0"/>
                    </a:lnTo>
                    <a:lnTo>
                      <a:pt x="541" y="0"/>
                    </a:lnTo>
                    <a:lnTo>
                      <a:pt x="0" y="177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grpSp>
            <p:nvGrpSpPr>
              <p:cNvPr id="2616" name="Google Shape;2884;p82">
                <a:extLst>
                  <a:ext uri="{FF2B5EF4-FFF2-40B4-BE49-F238E27FC236}">
                    <a16:creationId xmlns:a16="http://schemas.microsoft.com/office/drawing/2014/main" id="{3F93D794-2BBA-F44C-5E5D-964794D9DD44}"/>
                  </a:ext>
                </a:extLst>
              </p:cNvPr>
              <p:cNvGrpSpPr/>
              <p:nvPr/>
            </p:nvGrpSpPr>
            <p:grpSpPr>
              <a:xfrm>
                <a:off x="4000175" y="1462675"/>
                <a:ext cx="1917275" cy="1140875"/>
                <a:chOff x="4000175" y="1462675"/>
                <a:chExt cx="1917275" cy="1140875"/>
              </a:xfrm>
            </p:grpSpPr>
            <p:sp>
              <p:nvSpPr>
                <p:cNvPr id="2617" name="Google Shape;2885;p82">
                  <a:extLst>
                    <a:ext uri="{FF2B5EF4-FFF2-40B4-BE49-F238E27FC236}">
                      <a16:creationId xmlns:a16="http://schemas.microsoft.com/office/drawing/2014/main" id="{4A0EF88B-6FAF-FB6F-5CC2-F06F2245216A}"/>
                    </a:ext>
                  </a:extLst>
                </p:cNvPr>
                <p:cNvSpPr/>
                <p:nvPr/>
              </p:nvSpPr>
              <p:spPr>
                <a:xfrm>
                  <a:off x="4000175" y="2000075"/>
                  <a:ext cx="1545875" cy="51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835" h="20400" extrusionOk="0">
                      <a:moveTo>
                        <a:pt x="1594" y="319"/>
                      </a:moveTo>
                      <a:lnTo>
                        <a:pt x="106" y="0"/>
                      </a:lnTo>
                      <a:lnTo>
                        <a:pt x="0" y="2444"/>
                      </a:lnTo>
                      <a:lnTo>
                        <a:pt x="1062" y="9031"/>
                      </a:lnTo>
                      <a:lnTo>
                        <a:pt x="3931" y="9775"/>
                      </a:lnTo>
                      <a:lnTo>
                        <a:pt x="2125" y="10200"/>
                      </a:lnTo>
                      <a:lnTo>
                        <a:pt x="531" y="10413"/>
                      </a:lnTo>
                      <a:lnTo>
                        <a:pt x="1487" y="13600"/>
                      </a:lnTo>
                      <a:lnTo>
                        <a:pt x="3931" y="17212"/>
                      </a:lnTo>
                      <a:lnTo>
                        <a:pt x="8393" y="18594"/>
                      </a:lnTo>
                      <a:lnTo>
                        <a:pt x="9987" y="18169"/>
                      </a:lnTo>
                      <a:lnTo>
                        <a:pt x="13281" y="20400"/>
                      </a:lnTo>
                      <a:lnTo>
                        <a:pt x="14343" y="18912"/>
                      </a:lnTo>
                      <a:lnTo>
                        <a:pt x="28793" y="17319"/>
                      </a:lnTo>
                      <a:lnTo>
                        <a:pt x="35699" y="16894"/>
                      </a:lnTo>
                      <a:lnTo>
                        <a:pt x="48342" y="16894"/>
                      </a:lnTo>
                      <a:lnTo>
                        <a:pt x="49617" y="15194"/>
                      </a:lnTo>
                      <a:lnTo>
                        <a:pt x="59285" y="20294"/>
                      </a:lnTo>
                      <a:lnTo>
                        <a:pt x="60135" y="19231"/>
                      </a:lnTo>
                      <a:lnTo>
                        <a:pt x="61835" y="18487"/>
                      </a:lnTo>
                      <a:lnTo>
                        <a:pt x="61092" y="13494"/>
                      </a:lnTo>
                      <a:lnTo>
                        <a:pt x="46323" y="3188"/>
                      </a:lnTo>
                      <a:lnTo>
                        <a:pt x="12962" y="10413"/>
                      </a:lnTo>
                      <a:lnTo>
                        <a:pt x="4569" y="7013"/>
                      </a:lnTo>
                      <a:lnTo>
                        <a:pt x="2444" y="3507"/>
                      </a:lnTo>
                      <a:lnTo>
                        <a:pt x="2019" y="1807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</p:sp>
            <p:sp>
              <p:nvSpPr>
                <p:cNvPr id="2618" name="Google Shape;2886;p82">
                  <a:extLst>
                    <a:ext uri="{FF2B5EF4-FFF2-40B4-BE49-F238E27FC236}">
                      <a16:creationId xmlns:a16="http://schemas.microsoft.com/office/drawing/2014/main" id="{8A300E7E-461C-CDC1-0310-AE0DBFE4592F}"/>
                    </a:ext>
                  </a:extLst>
                </p:cNvPr>
                <p:cNvSpPr/>
                <p:nvPr/>
              </p:nvSpPr>
              <p:spPr>
                <a:xfrm>
                  <a:off x="4624175" y="1521775"/>
                  <a:ext cx="58100" cy="73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4" h="2951" extrusionOk="0">
                      <a:moveTo>
                        <a:pt x="210" y="1"/>
                      </a:moveTo>
                      <a:lnTo>
                        <a:pt x="126" y="84"/>
                      </a:lnTo>
                      <a:lnTo>
                        <a:pt x="147" y="189"/>
                      </a:lnTo>
                      <a:lnTo>
                        <a:pt x="252" y="252"/>
                      </a:lnTo>
                      <a:lnTo>
                        <a:pt x="335" y="356"/>
                      </a:lnTo>
                      <a:lnTo>
                        <a:pt x="273" y="419"/>
                      </a:lnTo>
                      <a:lnTo>
                        <a:pt x="210" y="419"/>
                      </a:lnTo>
                      <a:lnTo>
                        <a:pt x="147" y="335"/>
                      </a:lnTo>
                      <a:lnTo>
                        <a:pt x="63" y="293"/>
                      </a:lnTo>
                      <a:lnTo>
                        <a:pt x="22" y="293"/>
                      </a:lnTo>
                      <a:lnTo>
                        <a:pt x="42" y="356"/>
                      </a:lnTo>
                      <a:lnTo>
                        <a:pt x="22" y="545"/>
                      </a:lnTo>
                      <a:lnTo>
                        <a:pt x="1" y="565"/>
                      </a:lnTo>
                      <a:lnTo>
                        <a:pt x="1" y="712"/>
                      </a:lnTo>
                      <a:lnTo>
                        <a:pt x="42" y="754"/>
                      </a:lnTo>
                      <a:lnTo>
                        <a:pt x="126" y="775"/>
                      </a:lnTo>
                      <a:lnTo>
                        <a:pt x="189" y="858"/>
                      </a:lnTo>
                      <a:lnTo>
                        <a:pt x="147" y="963"/>
                      </a:lnTo>
                      <a:lnTo>
                        <a:pt x="294" y="1256"/>
                      </a:lnTo>
                      <a:lnTo>
                        <a:pt x="356" y="1340"/>
                      </a:lnTo>
                      <a:lnTo>
                        <a:pt x="461" y="1340"/>
                      </a:lnTo>
                      <a:lnTo>
                        <a:pt x="398" y="1402"/>
                      </a:lnTo>
                      <a:lnTo>
                        <a:pt x="294" y="1444"/>
                      </a:lnTo>
                      <a:lnTo>
                        <a:pt x="231" y="1612"/>
                      </a:lnTo>
                      <a:lnTo>
                        <a:pt x="335" y="1821"/>
                      </a:lnTo>
                      <a:lnTo>
                        <a:pt x="398" y="1988"/>
                      </a:lnTo>
                      <a:lnTo>
                        <a:pt x="398" y="2114"/>
                      </a:lnTo>
                      <a:lnTo>
                        <a:pt x="440" y="2177"/>
                      </a:lnTo>
                      <a:lnTo>
                        <a:pt x="461" y="2281"/>
                      </a:lnTo>
                      <a:lnTo>
                        <a:pt x="419" y="2323"/>
                      </a:lnTo>
                      <a:lnTo>
                        <a:pt x="503" y="2511"/>
                      </a:lnTo>
                      <a:lnTo>
                        <a:pt x="545" y="2679"/>
                      </a:lnTo>
                      <a:lnTo>
                        <a:pt x="649" y="2762"/>
                      </a:lnTo>
                      <a:lnTo>
                        <a:pt x="649" y="2867"/>
                      </a:lnTo>
                      <a:lnTo>
                        <a:pt x="733" y="2951"/>
                      </a:lnTo>
                      <a:lnTo>
                        <a:pt x="879" y="2909"/>
                      </a:lnTo>
                      <a:lnTo>
                        <a:pt x="963" y="2742"/>
                      </a:lnTo>
                      <a:lnTo>
                        <a:pt x="1089" y="2553"/>
                      </a:lnTo>
                      <a:lnTo>
                        <a:pt x="1172" y="2511"/>
                      </a:lnTo>
                      <a:lnTo>
                        <a:pt x="1151" y="2428"/>
                      </a:lnTo>
                      <a:lnTo>
                        <a:pt x="1172" y="2323"/>
                      </a:lnTo>
                      <a:lnTo>
                        <a:pt x="1423" y="2135"/>
                      </a:lnTo>
                      <a:lnTo>
                        <a:pt x="1528" y="2114"/>
                      </a:lnTo>
                      <a:lnTo>
                        <a:pt x="1612" y="2177"/>
                      </a:lnTo>
                      <a:lnTo>
                        <a:pt x="1695" y="2177"/>
                      </a:lnTo>
                      <a:lnTo>
                        <a:pt x="1737" y="2072"/>
                      </a:lnTo>
                      <a:lnTo>
                        <a:pt x="1800" y="1988"/>
                      </a:lnTo>
                      <a:lnTo>
                        <a:pt x="1926" y="1926"/>
                      </a:lnTo>
                      <a:lnTo>
                        <a:pt x="2114" y="1779"/>
                      </a:lnTo>
                      <a:lnTo>
                        <a:pt x="2135" y="1674"/>
                      </a:lnTo>
                      <a:lnTo>
                        <a:pt x="2219" y="1612"/>
                      </a:lnTo>
                      <a:lnTo>
                        <a:pt x="2323" y="1382"/>
                      </a:lnTo>
                      <a:lnTo>
                        <a:pt x="2302" y="1256"/>
                      </a:lnTo>
                      <a:lnTo>
                        <a:pt x="2135" y="1068"/>
                      </a:lnTo>
                      <a:lnTo>
                        <a:pt x="2051" y="942"/>
                      </a:lnTo>
                      <a:lnTo>
                        <a:pt x="2051" y="837"/>
                      </a:lnTo>
                      <a:lnTo>
                        <a:pt x="1884" y="712"/>
                      </a:lnTo>
                      <a:lnTo>
                        <a:pt x="1779" y="712"/>
                      </a:lnTo>
                      <a:lnTo>
                        <a:pt x="1716" y="733"/>
                      </a:lnTo>
                      <a:lnTo>
                        <a:pt x="1633" y="670"/>
                      </a:lnTo>
                      <a:lnTo>
                        <a:pt x="1507" y="628"/>
                      </a:lnTo>
                      <a:lnTo>
                        <a:pt x="1382" y="503"/>
                      </a:lnTo>
                      <a:lnTo>
                        <a:pt x="1319" y="461"/>
                      </a:lnTo>
                      <a:lnTo>
                        <a:pt x="1298" y="524"/>
                      </a:lnTo>
                      <a:lnTo>
                        <a:pt x="1214" y="503"/>
                      </a:lnTo>
                      <a:lnTo>
                        <a:pt x="1193" y="419"/>
                      </a:lnTo>
                      <a:lnTo>
                        <a:pt x="1110" y="314"/>
                      </a:lnTo>
                      <a:lnTo>
                        <a:pt x="1047" y="314"/>
                      </a:lnTo>
                      <a:lnTo>
                        <a:pt x="1005" y="419"/>
                      </a:lnTo>
                      <a:lnTo>
                        <a:pt x="963" y="419"/>
                      </a:lnTo>
                      <a:lnTo>
                        <a:pt x="858" y="252"/>
                      </a:lnTo>
                      <a:lnTo>
                        <a:pt x="775" y="210"/>
                      </a:lnTo>
                      <a:lnTo>
                        <a:pt x="775" y="252"/>
                      </a:lnTo>
                      <a:lnTo>
                        <a:pt x="858" y="356"/>
                      </a:lnTo>
                      <a:lnTo>
                        <a:pt x="858" y="440"/>
                      </a:lnTo>
                      <a:lnTo>
                        <a:pt x="775" y="503"/>
                      </a:lnTo>
                      <a:lnTo>
                        <a:pt x="775" y="607"/>
                      </a:lnTo>
                      <a:lnTo>
                        <a:pt x="733" y="607"/>
                      </a:lnTo>
                      <a:lnTo>
                        <a:pt x="670" y="524"/>
                      </a:lnTo>
                      <a:lnTo>
                        <a:pt x="649" y="147"/>
                      </a:lnTo>
                      <a:lnTo>
                        <a:pt x="545" y="105"/>
                      </a:lnTo>
                      <a:lnTo>
                        <a:pt x="440" y="84"/>
                      </a:lnTo>
                      <a:lnTo>
                        <a:pt x="273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19" name="Google Shape;2887;p82">
                  <a:extLst>
                    <a:ext uri="{FF2B5EF4-FFF2-40B4-BE49-F238E27FC236}">
                      <a16:creationId xmlns:a16="http://schemas.microsoft.com/office/drawing/2014/main" id="{0F42DA4A-8025-AC2A-DCFF-4984459103E5}"/>
                    </a:ext>
                  </a:extLst>
                </p:cNvPr>
                <p:cNvSpPr/>
                <p:nvPr/>
              </p:nvSpPr>
              <p:spPr>
                <a:xfrm>
                  <a:off x="4499150" y="1462675"/>
                  <a:ext cx="117200" cy="104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8" h="4164" extrusionOk="0">
                      <a:moveTo>
                        <a:pt x="398" y="0"/>
                      </a:moveTo>
                      <a:lnTo>
                        <a:pt x="357" y="63"/>
                      </a:lnTo>
                      <a:lnTo>
                        <a:pt x="336" y="168"/>
                      </a:lnTo>
                      <a:lnTo>
                        <a:pt x="357" y="251"/>
                      </a:lnTo>
                      <a:lnTo>
                        <a:pt x="357" y="398"/>
                      </a:lnTo>
                      <a:lnTo>
                        <a:pt x="252" y="523"/>
                      </a:lnTo>
                      <a:lnTo>
                        <a:pt x="147" y="712"/>
                      </a:lnTo>
                      <a:lnTo>
                        <a:pt x="22" y="879"/>
                      </a:lnTo>
                      <a:lnTo>
                        <a:pt x="1" y="984"/>
                      </a:lnTo>
                      <a:lnTo>
                        <a:pt x="22" y="1423"/>
                      </a:lnTo>
                      <a:lnTo>
                        <a:pt x="105" y="1507"/>
                      </a:lnTo>
                      <a:lnTo>
                        <a:pt x="210" y="1549"/>
                      </a:lnTo>
                      <a:lnTo>
                        <a:pt x="231" y="1653"/>
                      </a:lnTo>
                      <a:lnTo>
                        <a:pt x="189" y="1967"/>
                      </a:lnTo>
                      <a:lnTo>
                        <a:pt x="126" y="2093"/>
                      </a:lnTo>
                      <a:lnTo>
                        <a:pt x="105" y="2197"/>
                      </a:lnTo>
                      <a:lnTo>
                        <a:pt x="126" y="2281"/>
                      </a:lnTo>
                      <a:lnTo>
                        <a:pt x="189" y="2260"/>
                      </a:lnTo>
                      <a:lnTo>
                        <a:pt x="273" y="2155"/>
                      </a:lnTo>
                      <a:lnTo>
                        <a:pt x="419" y="2093"/>
                      </a:lnTo>
                      <a:lnTo>
                        <a:pt x="482" y="2155"/>
                      </a:lnTo>
                      <a:lnTo>
                        <a:pt x="503" y="2260"/>
                      </a:lnTo>
                      <a:lnTo>
                        <a:pt x="650" y="2385"/>
                      </a:lnTo>
                      <a:lnTo>
                        <a:pt x="754" y="2385"/>
                      </a:lnTo>
                      <a:lnTo>
                        <a:pt x="817" y="2344"/>
                      </a:lnTo>
                      <a:lnTo>
                        <a:pt x="901" y="2365"/>
                      </a:lnTo>
                      <a:cubicBezTo>
                        <a:pt x="859" y="2448"/>
                        <a:pt x="859" y="2511"/>
                        <a:pt x="859" y="2595"/>
                      </a:cubicBezTo>
                      <a:lnTo>
                        <a:pt x="838" y="2595"/>
                      </a:lnTo>
                      <a:lnTo>
                        <a:pt x="733" y="2657"/>
                      </a:lnTo>
                      <a:lnTo>
                        <a:pt x="629" y="2595"/>
                      </a:lnTo>
                      <a:lnTo>
                        <a:pt x="545" y="2595"/>
                      </a:lnTo>
                      <a:lnTo>
                        <a:pt x="440" y="2678"/>
                      </a:lnTo>
                      <a:lnTo>
                        <a:pt x="315" y="2678"/>
                      </a:lnTo>
                      <a:lnTo>
                        <a:pt x="294" y="2699"/>
                      </a:lnTo>
                      <a:lnTo>
                        <a:pt x="336" y="2783"/>
                      </a:lnTo>
                      <a:lnTo>
                        <a:pt x="482" y="2804"/>
                      </a:lnTo>
                      <a:lnTo>
                        <a:pt x="524" y="2909"/>
                      </a:lnTo>
                      <a:lnTo>
                        <a:pt x="650" y="2971"/>
                      </a:lnTo>
                      <a:lnTo>
                        <a:pt x="733" y="3076"/>
                      </a:lnTo>
                      <a:lnTo>
                        <a:pt x="901" y="3118"/>
                      </a:lnTo>
                      <a:lnTo>
                        <a:pt x="1110" y="3118"/>
                      </a:lnTo>
                      <a:lnTo>
                        <a:pt x="1173" y="3139"/>
                      </a:lnTo>
                      <a:lnTo>
                        <a:pt x="1131" y="3181"/>
                      </a:lnTo>
                      <a:lnTo>
                        <a:pt x="963" y="3222"/>
                      </a:lnTo>
                      <a:lnTo>
                        <a:pt x="838" y="3222"/>
                      </a:lnTo>
                      <a:lnTo>
                        <a:pt x="838" y="3285"/>
                      </a:lnTo>
                      <a:lnTo>
                        <a:pt x="942" y="3327"/>
                      </a:lnTo>
                      <a:lnTo>
                        <a:pt x="1068" y="3327"/>
                      </a:lnTo>
                      <a:lnTo>
                        <a:pt x="1173" y="3243"/>
                      </a:lnTo>
                      <a:lnTo>
                        <a:pt x="1319" y="3139"/>
                      </a:lnTo>
                      <a:lnTo>
                        <a:pt x="1382" y="3097"/>
                      </a:lnTo>
                      <a:lnTo>
                        <a:pt x="1445" y="2929"/>
                      </a:lnTo>
                      <a:lnTo>
                        <a:pt x="1528" y="2762"/>
                      </a:lnTo>
                      <a:lnTo>
                        <a:pt x="1486" y="2678"/>
                      </a:lnTo>
                      <a:lnTo>
                        <a:pt x="1256" y="2532"/>
                      </a:lnTo>
                      <a:lnTo>
                        <a:pt x="1152" y="2511"/>
                      </a:lnTo>
                      <a:lnTo>
                        <a:pt x="1152" y="2385"/>
                      </a:lnTo>
                      <a:lnTo>
                        <a:pt x="1256" y="2406"/>
                      </a:lnTo>
                      <a:lnTo>
                        <a:pt x="1382" y="2385"/>
                      </a:lnTo>
                      <a:lnTo>
                        <a:pt x="1570" y="2281"/>
                      </a:lnTo>
                      <a:lnTo>
                        <a:pt x="1654" y="2176"/>
                      </a:lnTo>
                      <a:lnTo>
                        <a:pt x="1654" y="2072"/>
                      </a:lnTo>
                      <a:lnTo>
                        <a:pt x="1779" y="1946"/>
                      </a:lnTo>
                      <a:lnTo>
                        <a:pt x="1968" y="1800"/>
                      </a:lnTo>
                      <a:lnTo>
                        <a:pt x="2114" y="1967"/>
                      </a:lnTo>
                      <a:lnTo>
                        <a:pt x="2010" y="2009"/>
                      </a:lnTo>
                      <a:lnTo>
                        <a:pt x="1968" y="2093"/>
                      </a:lnTo>
                      <a:lnTo>
                        <a:pt x="1968" y="2176"/>
                      </a:lnTo>
                      <a:lnTo>
                        <a:pt x="1800" y="2197"/>
                      </a:lnTo>
                      <a:lnTo>
                        <a:pt x="1696" y="2281"/>
                      </a:lnTo>
                      <a:lnTo>
                        <a:pt x="1654" y="2469"/>
                      </a:lnTo>
                      <a:lnTo>
                        <a:pt x="1654" y="2574"/>
                      </a:lnTo>
                      <a:lnTo>
                        <a:pt x="1758" y="2637"/>
                      </a:lnTo>
                      <a:lnTo>
                        <a:pt x="1821" y="2637"/>
                      </a:lnTo>
                      <a:lnTo>
                        <a:pt x="1884" y="2720"/>
                      </a:lnTo>
                      <a:lnTo>
                        <a:pt x="1758" y="2867"/>
                      </a:lnTo>
                      <a:lnTo>
                        <a:pt x="1717" y="2971"/>
                      </a:lnTo>
                      <a:lnTo>
                        <a:pt x="1779" y="3139"/>
                      </a:lnTo>
                      <a:lnTo>
                        <a:pt x="1758" y="3222"/>
                      </a:lnTo>
                      <a:lnTo>
                        <a:pt x="1570" y="3327"/>
                      </a:lnTo>
                      <a:lnTo>
                        <a:pt x="1549" y="3390"/>
                      </a:lnTo>
                      <a:lnTo>
                        <a:pt x="1675" y="3453"/>
                      </a:lnTo>
                      <a:lnTo>
                        <a:pt x="1738" y="3515"/>
                      </a:lnTo>
                      <a:lnTo>
                        <a:pt x="1779" y="3494"/>
                      </a:lnTo>
                      <a:lnTo>
                        <a:pt x="1758" y="3411"/>
                      </a:lnTo>
                      <a:lnTo>
                        <a:pt x="1779" y="3348"/>
                      </a:lnTo>
                      <a:lnTo>
                        <a:pt x="1884" y="3411"/>
                      </a:lnTo>
                      <a:lnTo>
                        <a:pt x="1989" y="3494"/>
                      </a:lnTo>
                      <a:lnTo>
                        <a:pt x="2093" y="3432"/>
                      </a:lnTo>
                      <a:lnTo>
                        <a:pt x="2177" y="3432"/>
                      </a:lnTo>
                      <a:lnTo>
                        <a:pt x="2240" y="3536"/>
                      </a:lnTo>
                      <a:lnTo>
                        <a:pt x="2323" y="3746"/>
                      </a:lnTo>
                      <a:lnTo>
                        <a:pt x="2407" y="3829"/>
                      </a:lnTo>
                      <a:lnTo>
                        <a:pt x="2533" y="3850"/>
                      </a:lnTo>
                      <a:lnTo>
                        <a:pt x="2658" y="3934"/>
                      </a:lnTo>
                      <a:lnTo>
                        <a:pt x="2763" y="3955"/>
                      </a:lnTo>
                      <a:lnTo>
                        <a:pt x="2909" y="3871"/>
                      </a:lnTo>
                      <a:lnTo>
                        <a:pt x="3056" y="3829"/>
                      </a:lnTo>
                      <a:lnTo>
                        <a:pt x="3139" y="3871"/>
                      </a:lnTo>
                      <a:lnTo>
                        <a:pt x="3286" y="3955"/>
                      </a:lnTo>
                      <a:lnTo>
                        <a:pt x="3579" y="3976"/>
                      </a:lnTo>
                      <a:lnTo>
                        <a:pt x="3683" y="3955"/>
                      </a:lnTo>
                      <a:lnTo>
                        <a:pt x="3767" y="3976"/>
                      </a:lnTo>
                      <a:lnTo>
                        <a:pt x="3872" y="3976"/>
                      </a:lnTo>
                      <a:lnTo>
                        <a:pt x="3955" y="4059"/>
                      </a:lnTo>
                      <a:lnTo>
                        <a:pt x="4060" y="4164"/>
                      </a:lnTo>
                      <a:lnTo>
                        <a:pt x="4165" y="4164"/>
                      </a:lnTo>
                      <a:lnTo>
                        <a:pt x="4269" y="4080"/>
                      </a:lnTo>
                      <a:lnTo>
                        <a:pt x="4395" y="3955"/>
                      </a:lnTo>
                      <a:lnTo>
                        <a:pt x="4541" y="3913"/>
                      </a:lnTo>
                      <a:lnTo>
                        <a:pt x="4688" y="3725"/>
                      </a:lnTo>
                      <a:lnTo>
                        <a:pt x="4688" y="3620"/>
                      </a:lnTo>
                      <a:lnTo>
                        <a:pt x="4541" y="3453"/>
                      </a:lnTo>
                      <a:lnTo>
                        <a:pt x="4479" y="3432"/>
                      </a:lnTo>
                      <a:lnTo>
                        <a:pt x="4332" y="3285"/>
                      </a:lnTo>
                      <a:lnTo>
                        <a:pt x="4186" y="3243"/>
                      </a:lnTo>
                      <a:lnTo>
                        <a:pt x="4060" y="3181"/>
                      </a:lnTo>
                      <a:lnTo>
                        <a:pt x="4018" y="3034"/>
                      </a:lnTo>
                      <a:lnTo>
                        <a:pt x="4102" y="3034"/>
                      </a:lnTo>
                      <a:lnTo>
                        <a:pt x="4186" y="3097"/>
                      </a:lnTo>
                      <a:lnTo>
                        <a:pt x="4290" y="3097"/>
                      </a:lnTo>
                      <a:lnTo>
                        <a:pt x="4290" y="3013"/>
                      </a:lnTo>
                      <a:lnTo>
                        <a:pt x="4165" y="2825"/>
                      </a:lnTo>
                      <a:lnTo>
                        <a:pt x="3976" y="2657"/>
                      </a:lnTo>
                      <a:lnTo>
                        <a:pt x="3976" y="2490"/>
                      </a:lnTo>
                      <a:lnTo>
                        <a:pt x="3955" y="2344"/>
                      </a:lnTo>
                      <a:lnTo>
                        <a:pt x="3851" y="2281"/>
                      </a:lnTo>
                      <a:lnTo>
                        <a:pt x="3851" y="2155"/>
                      </a:lnTo>
                      <a:lnTo>
                        <a:pt x="3788" y="2093"/>
                      </a:lnTo>
                      <a:lnTo>
                        <a:pt x="3746" y="2093"/>
                      </a:lnTo>
                      <a:lnTo>
                        <a:pt x="3370" y="1821"/>
                      </a:lnTo>
                      <a:lnTo>
                        <a:pt x="3160" y="1779"/>
                      </a:lnTo>
                      <a:lnTo>
                        <a:pt x="2972" y="1821"/>
                      </a:lnTo>
                      <a:lnTo>
                        <a:pt x="2951" y="1883"/>
                      </a:lnTo>
                      <a:lnTo>
                        <a:pt x="2972" y="1967"/>
                      </a:lnTo>
                      <a:lnTo>
                        <a:pt x="3139" y="2155"/>
                      </a:lnTo>
                      <a:lnTo>
                        <a:pt x="3139" y="2239"/>
                      </a:lnTo>
                      <a:lnTo>
                        <a:pt x="3077" y="2344"/>
                      </a:lnTo>
                      <a:lnTo>
                        <a:pt x="3077" y="2448"/>
                      </a:lnTo>
                      <a:lnTo>
                        <a:pt x="3056" y="2574"/>
                      </a:lnTo>
                      <a:lnTo>
                        <a:pt x="2972" y="2720"/>
                      </a:lnTo>
                      <a:lnTo>
                        <a:pt x="2930" y="2783"/>
                      </a:lnTo>
                      <a:lnTo>
                        <a:pt x="2909" y="2699"/>
                      </a:lnTo>
                      <a:lnTo>
                        <a:pt x="2951" y="2595"/>
                      </a:lnTo>
                      <a:lnTo>
                        <a:pt x="2972" y="2490"/>
                      </a:lnTo>
                      <a:lnTo>
                        <a:pt x="2930" y="2448"/>
                      </a:lnTo>
                      <a:lnTo>
                        <a:pt x="2972" y="2260"/>
                      </a:lnTo>
                      <a:lnTo>
                        <a:pt x="2930" y="2155"/>
                      </a:lnTo>
                      <a:lnTo>
                        <a:pt x="2742" y="1883"/>
                      </a:lnTo>
                      <a:lnTo>
                        <a:pt x="2595" y="1779"/>
                      </a:lnTo>
                      <a:lnTo>
                        <a:pt x="2386" y="1758"/>
                      </a:lnTo>
                      <a:lnTo>
                        <a:pt x="2323" y="1779"/>
                      </a:lnTo>
                      <a:lnTo>
                        <a:pt x="2282" y="1925"/>
                      </a:lnTo>
                      <a:lnTo>
                        <a:pt x="2240" y="1946"/>
                      </a:lnTo>
                      <a:cubicBezTo>
                        <a:pt x="2198" y="1883"/>
                        <a:pt x="2114" y="1841"/>
                        <a:pt x="2072" y="1821"/>
                      </a:cubicBezTo>
                      <a:lnTo>
                        <a:pt x="2114" y="1779"/>
                      </a:lnTo>
                      <a:lnTo>
                        <a:pt x="2177" y="1674"/>
                      </a:lnTo>
                      <a:lnTo>
                        <a:pt x="2177" y="1549"/>
                      </a:lnTo>
                      <a:lnTo>
                        <a:pt x="1989" y="1444"/>
                      </a:lnTo>
                      <a:lnTo>
                        <a:pt x="1800" y="1297"/>
                      </a:lnTo>
                      <a:lnTo>
                        <a:pt x="1696" y="1109"/>
                      </a:lnTo>
                      <a:lnTo>
                        <a:pt x="1696" y="984"/>
                      </a:lnTo>
                      <a:lnTo>
                        <a:pt x="1758" y="837"/>
                      </a:lnTo>
                      <a:lnTo>
                        <a:pt x="1758" y="733"/>
                      </a:lnTo>
                      <a:lnTo>
                        <a:pt x="1696" y="712"/>
                      </a:lnTo>
                      <a:lnTo>
                        <a:pt x="1403" y="712"/>
                      </a:lnTo>
                      <a:lnTo>
                        <a:pt x="1194" y="628"/>
                      </a:lnTo>
                      <a:lnTo>
                        <a:pt x="1047" y="523"/>
                      </a:lnTo>
                      <a:lnTo>
                        <a:pt x="817" y="251"/>
                      </a:lnTo>
                      <a:lnTo>
                        <a:pt x="650" y="105"/>
                      </a:lnTo>
                      <a:lnTo>
                        <a:pt x="461" y="0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20" name="Google Shape;2888;p82">
                  <a:extLst>
                    <a:ext uri="{FF2B5EF4-FFF2-40B4-BE49-F238E27FC236}">
                      <a16:creationId xmlns:a16="http://schemas.microsoft.com/office/drawing/2014/main" id="{17761A61-C9A3-90B6-2D58-5E7BE88DE66F}"/>
                    </a:ext>
                  </a:extLst>
                </p:cNvPr>
                <p:cNvSpPr/>
                <p:nvPr/>
              </p:nvSpPr>
              <p:spPr>
                <a:xfrm>
                  <a:off x="4241800" y="1706950"/>
                  <a:ext cx="130800" cy="246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32" h="9856" extrusionOk="0">
                      <a:moveTo>
                        <a:pt x="4750" y="1"/>
                      </a:moveTo>
                      <a:lnTo>
                        <a:pt x="4625" y="63"/>
                      </a:lnTo>
                      <a:lnTo>
                        <a:pt x="4604" y="126"/>
                      </a:lnTo>
                      <a:lnTo>
                        <a:pt x="4520" y="105"/>
                      </a:lnTo>
                      <a:lnTo>
                        <a:pt x="4436" y="42"/>
                      </a:lnTo>
                      <a:lnTo>
                        <a:pt x="4332" y="63"/>
                      </a:lnTo>
                      <a:lnTo>
                        <a:pt x="4206" y="168"/>
                      </a:lnTo>
                      <a:lnTo>
                        <a:pt x="4185" y="273"/>
                      </a:lnTo>
                      <a:lnTo>
                        <a:pt x="4101" y="335"/>
                      </a:lnTo>
                      <a:lnTo>
                        <a:pt x="4018" y="356"/>
                      </a:lnTo>
                      <a:lnTo>
                        <a:pt x="3934" y="440"/>
                      </a:lnTo>
                      <a:lnTo>
                        <a:pt x="3934" y="524"/>
                      </a:lnTo>
                      <a:lnTo>
                        <a:pt x="3871" y="628"/>
                      </a:lnTo>
                      <a:lnTo>
                        <a:pt x="3871" y="670"/>
                      </a:lnTo>
                      <a:lnTo>
                        <a:pt x="3934" y="775"/>
                      </a:lnTo>
                      <a:lnTo>
                        <a:pt x="3934" y="858"/>
                      </a:lnTo>
                      <a:lnTo>
                        <a:pt x="3829" y="858"/>
                      </a:lnTo>
                      <a:lnTo>
                        <a:pt x="3788" y="900"/>
                      </a:lnTo>
                      <a:lnTo>
                        <a:pt x="3788" y="984"/>
                      </a:lnTo>
                      <a:lnTo>
                        <a:pt x="3725" y="1047"/>
                      </a:lnTo>
                      <a:lnTo>
                        <a:pt x="3662" y="1109"/>
                      </a:lnTo>
                      <a:lnTo>
                        <a:pt x="3453" y="1256"/>
                      </a:lnTo>
                      <a:lnTo>
                        <a:pt x="3369" y="1298"/>
                      </a:lnTo>
                      <a:lnTo>
                        <a:pt x="3306" y="1277"/>
                      </a:lnTo>
                      <a:lnTo>
                        <a:pt x="3202" y="1277"/>
                      </a:lnTo>
                      <a:lnTo>
                        <a:pt x="3139" y="1319"/>
                      </a:lnTo>
                      <a:lnTo>
                        <a:pt x="3034" y="1486"/>
                      </a:lnTo>
                      <a:lnTo>
                        <a:pt x="2951" y="1528"/>
                      </a:lnTo>
                      <a:lnTo>
                        <a:pt x="2888" y="1507"/>
                      </a:lnTo>
                      <a:lnTo>
                        <a:pt x="2867" y="1423"/>
                      </a:lnTo>
                      <a:lnTo>
                        <a:pt x="2825" y="1423"/>
                      </a:lnTo>
                      <a:lnTo>
                        <a:pt x="2783" y="1507"/>
                      </a:lnTo>
                      <a:lnTo>
                        <a:pt x="2825" y="1633"/>
                      </a:lnTo>
                      <a:lnTo>
                        <a:pt x="2783" y="1695"/>
                      </a:lnTo>
                      <a:lnTo>
                        <a:pt x="2762" y="1591"/>
                      </a:lnTo>
                      <a:lnTo>
                        <a:pt x="2721" y="1486"/>
                      </a:lnTo>
                      <a:lnTo>
                        <a:pt x="2532" y="1507"/>
                      </a:lnTo>
                      <a:lnTo>
                        <a:pt x="2323" y="1570"/>
                      </a:lnTo>
                      <a:lnTo>
                        <a:pt x="2260" y="1612"/>
                      </a:lnTo>
                      <a:lnTo>
                        <a:pt x="2197" y="1633"/>
                      </a:lnTo>
                      <a:lnTo>
                        <a:pt x="2156" y="1695"/>
                      </a:lnTo>
                      <a:lnTo>
                        <a:pt x="2218" y="1842"/>
                      </a:lnTo>
                      <a:lnTo>
                        <a:pt x="2260" y="1905"/>
                      </a:lnTo>
                      <a:lnTo>
                        <a:pt x="2260" y="1946"/>
                      </a:lnTo>
                      <a:lnTo>
                        <a:pt x="2218" y="1988"/>
                      </a:lnTo>
                      <a:lnTo>
                        <a:pt x="2135" y="2093"/>
                      </a:lnTo>
                      <a:lnTo>
                        <a:pt x="2093" y="2051"/>
                      </a:lnTo>
                      <a:lnTo>
                        <a:pt x="2093" y="2009"/>
                      </a:lnTo>
                      <a:lnTo>
                        <a:pt x="2135" y="1946"/>
                      </a:lnTo>
                      <a:lnTo>
                        <a:pt x="2135" y="1884"/>
                      </a:lnTo>
                      <a:lnTo>
                        <a:pt x="2051" y="1884"/>
                      </a:lnTo>
                      <a:lnTo>
                        <a:pt x="1946" y="2009"/>
                      </a:lnTo>
                      <a:lnTo>
                        <a:pt x="1884" y="2051"/>
                      </a:lnTo>
                      <a:lnTo>
                        <a:pt x="1884" y="2135"/>
                      </a:lnTo>
                      <a:lnTo>
                        <a:pt x="1946" y="2156"/>
                      </a:lnTo>
                      <a:lnTo>
                        <a:pt x="1905" y="2218"/>
                      </a:lnTo>
                      <a:lnTo>
                        <a:pt x="1842" y="2323"/>
                      </a:lnTo>
                      <a:lnTo>
                        <a:pt x="1716" y="2323"/>
                      </a:lnTo>
                      <a:lnTo>
                        <a:pt x="1632" y="2365"/>
                      </a:lnTo>
                      <a:lnTo>
                        <a:pt x="1612" y="2449"/>
                      </a:lnTo>
                      <a:lnTo>
                        <a:pt x="1507" y="2470"/>
                      </a:lnTo>
                      <a:lnTo>
                        <a:pt x="1465" y="2553"/>
                      </a:lnTo>
                      <a:lnTo>
                        <a:pt x="1423" y="2721"/>
                      </a:lnTo>
                      <a:lnTo>
                        <a:pt x="1465" y="2742"/>
                      </a:lnTo>
                      <a:lnTo>
                        <a:pt x="1528" y="2742"/>
                      </a:lnTo>
                      <a:lnTo>
                        <a:pt x="1465" y="2825"/>
                      </a:lnTo>
                      <a:lnTo>
                        <a:pt x="1277" y="2825"/>
                      </a:lnTo>
                      <a:lnTo>
                        <a:pt x="1214" y="2867"/>
                      </a:lnTo>
                      <a:lnTo>
                        <a:pt x="1193" y="3034"/>
                      </a:lnTo>
                      <a:lnTo>
                        <a:pt x="1214" y="3097"/>
                      </a:lnTo>
                      <a:lnTo>
                        <a:pt x="1277" y="3097"/>
                      </a:lnTo>
                      <a:lnTo>
                        <a:pt x="1360" y="3076"/>
                      </a:lnTo>
                      <a:lnTo>
                        <a:pt x="1381" y="3139"/>
                      </a:lnTo>
                      <a:lnTo>
                        <a:pt x="1360" y="3181"/>
                      </a:lnTo>
                      <a:lnTo>
                        <a:pt x="1360" y="3286"/>
                      </a:lnTo>
                      <a:lnTo>
                        <a:pt x="1277" y="3348"/>
                      </a:lnTo>
                      <a:lnTo>
                        <a:pt x="1193" y="3306"/>
                      </a:lnTo>
                      <a:lnTo>
                        <a:pt x="1068" y="3286"/>
                      </a:lnTo>
                      <a:lnTo>
                        <a:pt x="942" y="3348"/>
                      </a:lnTo>
                      <a:lnTo>
                        <a:pt x="900" y="3411"/>
                      </a:lnTo>
                      <a:lnTo>
                        <a:pt x="900" y="3495"/>
                      </a:lnTo>
                      <a:lnTo>
                        <a:pt x="858" y="3599"/>
                      </a:lnTo>
                      <a:lnTo>
                        <a:pt x="754" y="3683"/>
                      </a:lnTo>
                      <a:lnTo>
                        <a:pt x="670" y="3620"/>
                      </a:lnTo>
                      <a:lnTo>
                        <a:pt x="628" y="3558"/>
                      </a:lnTo>
                      <a:lnTo>
                        <a:pt x="586" y="3474"/>
                      </a:lnTo>
                      <a:lnTo>
                        <a:pt x="544" y="3495"/>
                      </a:lnTo>
                      <a:lnTo>
                        <a:pt x="524" y="3662"/>
                      </a:lnTo>
                      <a:lnTo>
                        <a:pt x="544" y="3788"/>
                      </a:lnTo>
                      <a:lnTo>
                        <a:pt x="649" y="3871"/>
                      </a:lnTo>
                      <a:lnTo>
                        <a:pt x="733" y="3830"/>
                      </a:lnTo>
                      <a:lnTo>
                        <a:pt x="754" y="3871"/>
                      </a:lnTo>
                      <a:lnTo>
                        <a:pt x="754" y="3934"/>
                      </a:lnTo>
                      <a:lnTo>
                        <a:pt x="691" y="4081"/>
                      </a:lnTo>
                      <a:lnTo>
                        <a:pt x="733" y="4122"/>
                      </a:lnTo>
                      <a:lnTo>
                        <a:pt x="796" y="4143"/>
                      </a:lnTo>
                      <a:lnTo>
                        <a:pt x="858" y="4081"/>
                      </a:lnTo>
                      <a:lnTo>
                        <a:pt x="900" y="4081"/>
                      </a:lnTo>
                      <a:lnTo>
                        <a:pt x="963" y="4102"/>
                      </a:lnTo>
                      <a:lnTo>
                        <a:pt x="1068" y="4102"/>
                      </a:lnTo>
                      <a:lnTo>
                        <a:pt x="1151" y="4039"/>
                      </a:lnTo>
                      <a:lnTo>
                        <a:pt x="1172" y="4081"/>
                      </a:lnTo>
                      <a:lnTo>
                        <a:pt x="1109" y="4143"/>
                      </a:lnTo>
                      <a:lnTo>
                        <a:pt x="1047" y="4185"/>
                      </a:lnTo>
                      <a:lnTo>
                        <a:pt x="900" y="4185"/>
                      </a:lnTo>
                      <a:lnTo>
                        <a:pt x="858" y="4248"/>
                      </a:lnTo>
                      <a:lnTo>
                        <a:pt x="775" y="4227"/>
                      </a:lnTo>
                      <a:lnTo>
                        <a:pt x="733" y="4311"/>
                      </a:lnTo>
                      <a:lnTo>
                        <a:pt x="754" y="4436"/>
                      </a:lnTo>
                      <a:lnTo>
                        <a:pt x="837" y="4499"/>
                      </a:lnTo>
                      <a:lnTo>
                        <a:pt x="900" y="4520"/>
                      </a:lnTo>
                      <a:lnTo>
                        <a:pt x="984" y="4499"/>
                      </a:lnTo>
                      <a:lnTo>
                        <a:pt x="1005" y="4520"/>
                      </a:lnTo>
                      <a:lnTo>
                        <a:pt x="984" y="4562"/>
                      </a:lnTo>
                      <a:lnTo>
                        <a:pt x="858" y="4625"/>
                      </a:lnTo>
                      <a:lnTo>
                        <a:pt x="733" y="4625"/>
                      </a:lnTo>
                      <a:lnTo>
                        <a:pt x="649" y="4666"/>
                      </a:lnTo>
                      <a:lnTo>
                        <a:pt x="649" y="4729"/>
                      </a:lnTo>
                      <a:lnTo>
                        <a:pt x="691" y="4771"/>
                      </a:lnTo>
                      <a:lnTo>
                        <a:pt x="796" y="4750"/>
                      </a:lnTo>
                      <a:lnTo>
                        <a:pt x="900" y="4750"/>
                      </a:lnTo>
                      <a:lnTo>
                        <a:pt x="900" y="4813"/>
                      </a:lnTo>
                      <a:lnTo>
                        <a:pt x="837" y="4834"/>
                      </a:lnTo>
                      <a:lnTo>
                        <a:pt x="733" y="4855"/>
                      </a:lnTo>
                      <a:lnTo>
                        <a:pt x="733" y="4897"/>
                      </a:lnTo>
                      <a:lnTo>
                        <a:pt x="754" y="4938"/>
                      </a:lnTo>
                      <a:lnTo>
                        <a:pt x="879" y="4959"/>
                      </a:lnTo>
                      <a:lnTo>
                        <a:pt x="984" y="5043"/>
                      </a:lnTo>
                      <a:lnTo>
                        <a:pt x="984" y="5085"/>
                      </a:lnTo>
                      <a:lnTo>
                        <a:pt x="858" y="5085"/>
                      </a:lnTo>
                      <a:lnTo>
                        <a:pt x="754" y="5043"/>
                      </a:lnTo>
                      <a:lnTo>
                        <a:pt x="649" y="5043"/>
                      </a:lnTo>
                      <a:lnTo>
                        <a:pt x="565" y="5085"/>
                      </a:lnTo>
                      <a:lnTo>
                        <a:pt x="544" y="5169"/>
                      </a:lnTo>
                      <a:lnTo>
                        <a:pt x="482" y="5210"/>
                      </a:lnTo>
                      <a:lnTo>
                        <a:pt x="482" y="5273"/>
                      </a:lnTo>
                      <a:lnTo>
                        <a:pt x="544" y="5315"/>
                      </a:lnTo>
                      <a:lnTo>
                        <a:pt x="524" y="5378"/>
                      </a:lnTo>
                      <a:lnTo>
                        <a:pt x="461" y="5399"/>
                      </a:lnTo>
                      <a:lnTo>
                        <a:pt x="419" y="5399"/>
                      </a:lnTo>
                      <a:lnTo>
                        <a:pt x="335" y="5483"/>
                      </a:lnTo>
                      <a:lnTo>
                        <a:pt x="314" y="5566"/>
                      </a:lnTo>
                      <a:lnTo>
                        <a:pt x="335" y="5608"/>
                      </a:lnTo>
                      <a:lnTo>
                        <a:pt x="314" y="5671"/>
                      </a:lnTo>
                      <a:lnTo>
                        <a:pt x="210" y="5692"/>
                      </a:lnTo>
                      <a:lnTo>
                        <a:pt x="210" y="5713"/>
                      </a:lnTo>
                      <a:lnTo>
                        <a:pt x="335" y="5838"/>
                      </a:lnTo>
                      <a:lnTo>
                        <a:pt x="440" y="5901"/>
                      </a:lnTo>
                      <a:lnTo>
                        <a:pt x="482" y="5880"/>
                      </a:lnTo>
                      <a:lnTo>
                        <a:pt x="524" y="5796"/>
                      </a:lnTo>
                      <a:lnTo>
                        <a:pt x="586" y="5734"/>
                      </a:lnTo>
                      <a:lnTo>
                        <a:pt x="754" y="5629"/>
                      </a:lnTo>
                      <a:lnTo>
                        <a:pt x="858" y="5587"/>
                      </a:lnTo>
                      <a:lnTo>
                        <a:pt x="858" y="5629"/>
                      </a:lnTo>
                      <a:lnTo>
                        <a:pt x="837" y="5629"/>
                      </a:lnTo>
                      <a:lnTo>
                        <a:pt x="796" y="5713"/>
                      </a:lnTo>
                      <a:lnTo>
                        <a:pt x="649" y="5817"/>
                      </a:lnTo>
                      <a:lnTo>
                        <a:pt x="586" y="5922"/>
                      </a:lnTo>
                      <a:lnTo>
                        <a:pt x="565" y="6027"/>
                      </a:lnTo>
                      <a:lnTo>
                        <a:pt x="586" y="6131"/>
                      </a:lnTo>
                      <a:lnTo>
                        <a:pt x="565" y="6194"/>
                      </a:lnTo>
                      <a:lnTo>
                        <a:pt x="565" y="6236"/>
                      </a:lnTo>
                      <a:lnTo>
                        <a:pt x="754" y="6236"/>
                      </a:lnTo>
                      <a:lnTo>
                        <a:pt x="837" y="6194"/>
                      </a:lnTo>
                      <a:lnTo>
                        <a:pt x="837" y="6257"/>
                      </a:lnTo>
                      <a:lnTo>
                        <a:pt x="775" y="6299"/>
                      </a:lnTo>
                      <a:lnTo>
                        <a:pt x="586" y="6299"/>
                      </a:lnTo>
                      <a:lnTo>
                        <a:pt x="524" y="6340"/>
                      </a:lnTo>
                      <a:lnTo>
                        <a:pt x="356" y="6445"/>
                      </a:lnTo>
                      <a:lnTo>
                        <a:pt x="356" y="6571"/>
                      </a:lnTo>
                      <a:lnTo>
                        <a:pt x="335" y="6654"/>
                      </a:lnTo>
                      <a:lnTo>
                        <a:pt x="356" y="6759"/>
                      </a:lnTo>
                      <a:lnTo>
                        <a:pt x="461" y="6759"/>
                      </a:lnTo>
                      <a:lnTo>
                        <a:pt x="524" y="6822"/>
                      </a:lnTo>
                      <a:lnTo>
                        <a:pt x="482" y="6863"/>
                      </a:lnTo>
                      <a:lnTo>
                        <a:pt x="377" y="6863"/>
                      </a:lnTo>
                      <a:lnTo>
                        <a:pt x="252" y="6884"/>
                      </a:lnTo>
                      <a:lnTo>
                        <a:pt x="147" y="7052"/>
                      </a:lnTo>
                      <a:lnTo>
                        <a:pt x="147" y="7177"/>
                      </a:lnTo>
                      <a:lnTo>
                        <a:pt x="210" y="7240"/>
                      </a:lnTo>
                      <a:lnTo>
                        <a:pt x="272" y="7198"/>
                      </a:lnTo>
                      <a:lnTo>
                        <a:pt x="440" y="7135"/>
                      </a:lnTo>
                      <a:lnTo>
                        <a:pt x="461" y="7177"/>
                      </a:lnTo>
                      <a:lnTo>
                        <a:pt x="356" y="7261"/>
                      </a:lnTo>
                      <a:lnTo>
                        <a:pt x="335" y="7366"/>
                      </a:lnTo>
                      <a:lnTo>
                        <a:pt x="377" y="7366"/>
                      </a:lnTo>
                      <a:lnTo>
                        <a:pt x="461" y="7282"/>
                      </a:lnTo>
                      <a:lnTo>
                        <a:pt x="544" y="7261"/>
                      </a:lnTo>
                      <a:lnTo>
                        <a:pt x="565" y="7303"/>
                      </a:lnTo>
                      <a:lnTo>
                        <a:pt x="482" y="7387"/>
                      </a:lnTo>
                      <a:lnTo>
                        <a:pt x="461" y="7470"/>
                      </a:lnTo>
                      <a:lnTo>
                        <a:pt x="544" y="7554"/>
                      </a:lnTo>
                      <a:lnTo>
                        <a:pt x="649" y="7554"/>
                      </a:lnTo>
                      <a:lnTo>
                        <a:pt x="565" y="7575"/>
                      </a:lnTo>
                      <a:lnTo>
                        <a:pt x="482" y="7575"/>
                      </a:lnTo>
                      <a:lnTo>
                        <a:pt x="419" y="7659"/>
                      </a:lnTo>
                      <a:lnTo>
                        <a:pt x="419" y="7721"/>
                      </a:lnTo>
                      <a:lnTo>
                        <a:pt x="461" y="7826"/>
                      </a:lnTo>
                      <a:lnTo>
                        <a:pt x="419" y="7889"/>
                      </a:lnTo>
                      <a:lnTo>
                        <a:pt x="356" y="7868"/>
                      </a:lnTo>
                      <a:lnTo>
                        <a:pt x="252" y="7889"/>
                      </a:lnTo>
                      <a:lnTo>
                        <a:pt x="168" y="7826"/>
                      </a:lnTo>
                      <a:lnTo>
                        <a:pt x="105" y="7826"/>
                      </a:lnTo>
                      <a:lnTo>
                        <a:pt x="0" y="7972"/>
                      </a:lnTo>
                      <a:lnTo>
                        <a:pt x="0" y="8077"/>
                      </a:lnTo>
                      <a:lnTo>
                        <a:pt x="168" y="8265"/>
                      </a:lnTo>
                      <a:lnTo>
                        <a:pt x="147" y="8391"/>
                      </a:lnTo>
                      <a:lnTo>
                        <a:pt x="168" y="8496"/>
                      </a:lnTo>
                      <a:lnTo>
                        <a:pt x="335" y="8621"/>
                      </a:lnTo>
                      <a:lnTo>
                        <a:pt x="335" y="8705"/>
                      </a:lnTo>
                      <a:lnTo>
                        <a:pt x="482" y="8830"/>
                      </a:lnTo>
                      <a:lnTo>
                        <a:pt x="586" y="8872"/>
                      </a:lnTo>
                      <a:lnTo>
                        <a:pt x="649" y="8851"/>
                      </a:lnTo>
                      <a:lnTo>
                        <a:pt x="733" y="8830"/>
                      </a:lnTo>
                      <a:lnTo>
                        <a:pt x="837" y="8663"/>
                      </a:lnTo>
                      <a:lnTo>
                        <a:pt x="796" y="8516"/>
                      </a:lnTo>
                      <a:lnTo>
                        <a:pt x="837" y="8412"/>
                      </a:lnTo>
                      <a:lnTo>
                        <a:pt x="900" y="8307"/>
                      </a:lnTo>
                      <a:lnTo>
                        <a:pt x="858" y="8433"/>
                      </a:lnTo>
                      <a:lnTo>
                        <a:pt x="858" y="8516"/>
                      </a:lnTo>
                      <a:lnTo>
                        <a:pt x="900" y="8600"/>
                      </a:lnTo>
                      <a:lnTo>
                        <a:pt x="963" y="8747"/>
                      </a:lnTo>
                      <a:lnTo>
                        <a:pt x="1047" y="8788"/>
                      </a:lnTo>
                      <a:lnTo>
                        <a:pt x="1109" y="8726"/>
                      </a:lnTo>
                      <a:lnTo>
                        <a:pt x="1109" y="8642"/>
                      </a:lnTo>
                      <a:lnTo>
                        <a:pt x="1172" y="8537"/>
                      </a:lnTo>
                      <a:lnTo>
                        <a:pt x="1193" y="8600"/>
                      </a:lnTo>
                      <a:lnTo>
                        <a:pt x="1172" y="8642"/>
                      </a:lnTo>
                      <a:lnTo>
                        <a:pt x="1172" y="8747"/>
                      </a:lnTo>
                      <a:lnTo>
                        <a:pt x="1277" y="8935"/>
                      </a:lnTo>
                      <a:lnTo>
                        <a:pt x="1402" y="9019"/>
                      </a:lnTo>
                      <a:lnTo>
                        <a:pt x="1507" y="9019"/>
                      </a:lnTo>
                      <a:lnTo>
                        <a:pt x="1591" y="8956"/>
                      </a:lnTo>
                      <a:lnTo>
                        <a:pt x="1632" y="8998"/>
                      </a:lnTo>
                      <a:lnTo>
                        <a:pt x="1612" y="9040"/>
                      </a:lnTo>
                      <a:lnTo>
                        <a:pt x="1570" y="9040"/>
                      </a:lnTo>
                      <a:lnTo>
                        <a:pt x="1528" y="9123"/>
                      </a:lnTo>
                      <a:lnTo>
                        <a:pt x="1444" y="9165"/>
                      </a:lnTo>
                      <a:lnTo>
                        <a:pt x="1423" y="9249"/>
                      </a:lnTo>
                      <a:lnTo>
                        <a:pt x="1528" y="9332"/>
                      </a:lnTo>
                      <a:lnTo>
                        <a:pt x="1528" y="9416"/>
                      </a:lnTo>
                      <a:lnTo>
                        <a:pt x="1444" y="9416"/>
                      </a:lnTo>
                      <a:lnTo>
                        <a:pt x="1381" y="9374"/>
                      </a:lnTo>
                      <a:lnTo>
                        <a:pt x="1381" y="9458"/>
                      </a:lnTo>
                      <a:lnTo>
                        <a:pt x="1423" y="9521"/>
                      </a:lnTo>
                      <a:lnTo>
                        <a:pt x="1612" y="9542"/>
                      </a:lnTo>
                      <a:lnTo>
                        <a:pt x="1716" y="9584"/>
                      </a:lnTo>
                      <a:lnTo>
                        <a:pt x="1821" y="9563"/>
                      </a:lnTo>
                      <a:lnTo>
                        <a:pt x="1967" y="9604"/>
                      </a:lnTo>
                      <a:lnTo>
                        <a:pt x="1967" y="9521"/>
                      </a:lnTo>
                      <a:lnTo>
                        <a:pt x="2051" y="9542"/>
                      </a:lnTo>
                      <a:lnTo>
                        <a:pt x="2072" y="9625"/>
                      </a:lnTo>
                      <a:lnTo>
                        <a:pt x="2135" y="9772"/>
                      </a:lnTo>
                      <a:lnTo>
                        <a:pt x="2218" y="9856"/>
                      </a:lnTo>
                      <a:lnTo>
                        <a:pt x="2281" y="9856"/>
                      </a:lnTo>
                      <a:lnTo>
                        <a:pt x="2365" y="9751"/>
                      </a:lnTo>
                      <a:lnTo>
                        <a:pt x="2344" y="9625"/>
                      </a:lnTo>
                      <a:lnTo>
                        <a:pt x="2177" y="9542"/>
                      </a:lnTo>
                      <a:lnTo>
                        <a:pt x="2135" y="9521"/>
                      </a:lnTo>
                      <a:lnTo>
                        <a:pt x="2177" y="9479"/>
                      </a:lnTo>
                      <a:lnTo>
                        <a:pt x="2260" y="9521"/>
                      </a:lnTo>
                      <a:lnTo>
                        <a:pt x="2365" y="9584"/>
                      </a:lnTo>
                      <a:lnTo>
                        <a:pt x="2428" y="9667"/>
                      </a:lnTo>
                      <a:lnTo>
                        <a:pt x="2469" y="9772"/>
                      </a:lnTo>
                      <a:lnTo>
                        <a:pt x="2532" y="9772"/>
                      </a:lnTo>
                      <a:lnTo>
                        <a:pt x="2553" y="9667"/>
                      </a:lnTo>
                      <a:lnTo>
                        <a:pt x="2595" y="9646"/>
                      </a:lnTo>
                      <a:lnTo>
                        <a:pt x="2679" y="9751"/>
                      </a:lnTo>
                      <a:lnTo>
                        <a:pt x="2804" y="9793"/>
                      </a:lnTo>
                      <a:lnTo>
                        <a:pt x="2888" y="9793"/>
                      </a:lnTo>
                      <a:lnTo>
                        <a:pt x="2888" y="9730"/>
                      </a:lnTo>
                      <a:lnTo>
                        <a:pt x="2783" y="9646"/>
                      </a:lnTo>
                      <a:lnTo>
                        <a:pt x="2783" y="9584"/>
                      </a:lnTo>
                      <a:lnTo>
                        <a:pt x="2846" y="9563"/>
                      </a:lnTo>
                      <a:lnTo>
                        <a:pt x="2951" y="9604"/>
                      </a:lnTo>
                      <a:lnTo>
                        <a:pt x="2993" y="9667"/>
                      </a:lnTo>
                      <a:lnTo>
                        <a:pt x="3013" y="9667"/>
                      </a:lnTo>
                      <a:lnTo>
                        <a:pt x="3055" y="9772"/>
                      </a:lnTo>
                      <a:lnTo>
                        <a:pt x="3118" y="9814"/>
                      </a:lnTo>
                      <a:lnTo>
                        <a:pt x="3181" y="9793"/>
                      </a:lnTo>
                      <a:lnTo>
                        <a:pt x="3202" y="9688"/>
                      </a:lnTo>
                      <a:lnTo>
                        <a:pt x="3160" y="9604"/>
                      </a:lnTo>
                      <a:lnTo>
                        <a:pt x="3076" y="9604"/>
                      </a:lnTo>
                      <a:lnTo>
                        <a:pt x="3013" y="9563"/>
                      </a:lnTo>
                      <a:lnTo>
                        <a:pt x="3055" y="9500"/>
                      </a:lnTo>
                      <a:lnTo>
                        <a:pt x="3097" y="9542"/>
                      </a:lnTo>
                      <a:lnTo>
                        <a:pt x="3160" y="9542"/>
                      </a:lnTo>
                      <a:lnTo>
                        <a:pt x="3223" y="9437"/>
                      </a:lnTo>
                      <a:lnTo>
                        <a:pt x="3265" y="9353"/>
                      </a:lnTo>
                      <a:lnTo>
                        <a:pt x="3265" y="9312"/>
                      </a:lnTo>
                      <a:lnTo>
                        <a:pt x="3118" y="9207"/>
                      </a:lnTo>
                      <a:lnTo>
                        <a:pt x="3055" y="9228"/>
                      </a:lnTo>
                      <a:lnTo>
                        <a:pt x="2951" y="9207"/>
                      </a:lnTo>
                      <a:lnTo>
                        <a:pt x="2867" y="9040"/>
                      </a:lnTo>
                      <a:lnTo>
                        <a:pt x="2762" y="9040"/>
                      </a:lnTo>
                      <a:lnTo>
                        <a:pt x="2574" y="8872"/>
                      </a:lnTo>
                      <a:lnTo>
                        <a:pt x="2490" y="8788"/>
                      </a:lnTo>
                      <a:lnTo>
                        <a:pt x="2365" y="8788"/>
                      </a:lnTo>
                      <a:lnTo>
                        <a:pt x="2239" y="8516"/>
                      </a:lnTo>
                      <a:lnTo>
                        <a:pt x="2030" y="8286"/>
                      </a:lnTo>
                      <a:lnTo>
                        <a:pt x="1946" y="8014"/>
                      </a:lnTo>
                      <a:lnTo>
                        <a:pt x="1842" y="7847"/>
                      </a:lnTo>
                      <a:lnTo>
                        <a:pt x="1842" y="7554"/>
                      </a:lnTo>
                      <a:lnTo>
                        <a:pt x="1758" y="7387"/>
                      </a:lnTo>
                      <a:lnTo>
                        <a:pt x="1716" y="7073"/>
                      </a:lnTo>
                      <a:lnTo>
                        <a:pt x="1695" y="7010"/>
                      </a:lnTo>
                      <a:lnTo>
                        <a:pt x="1737" y="6905"/>
                      </a:lnTo>
                      <a:lnTo>
                        <a:pt x="1737" y="6822"/>
                      </a:lnTo>
                      <a:lnTo>
                        <a:pt x="1632" y="6801"/>
                      </a:lnTo>
                      <a:lnTo>
                        <a:pt x="1549" y="6843"/>
                      </a:lnTo>
                      <a:lnTo>
                        <a:pt x="1486" y="6801"/>
                      </a:lnTo>
                      <a:lnTo>
                        <a:pt x="1507" y="6759"/>
                      </a:lnTo>
                      <a:lnTo>
                        <a:pt x="1653" y="6759"/>
                      </a:lnTo>
                      <a:lnTo>
                        <a:pt x="1800" y="6696"/>
                      </a:lnTo>
                      <a:lnTo>
                        <a:pt x="1821" y="6487"/>
                      </a:lnTo>
                      <a:lnTo>
                        <a:pt x="1800" y="6382"/>
                      </a:lnTo>
                      <a:lnTo>
                        <a:pt x="1695" y="6403"/>
                      </a:lnTo>
                      <a:lnTo>
                        <a:pt x="1591" y="6424"/>
                      </a:lnTo>
                      <a:lnTo>
                        <a:pt x="1632" y="6382"/>
                      </a:lnTo>
                      <a:lnTo>
                        <a:pt x="1800" y="6319"/>
                      </a:lnTo>
                      <a:lnTo>
                        <a:pt x="1821" y="6236"/>
                      </a:lnTo>
                      <a:lnTo>
                        <a:pt x="1779" y="6194"/>
                      </a:lnTo>
                      <a:lnTo>
                        <a:pt x="1570" y="6194"/>
                      </a:lnTo>
                      <a:lnTo>
                        <a:pt x="1423" y="6173"/>
                      </a:lnTo>
                      <a:lnTo>
                        <a:pt x="1423" y="6110"/>
                      </a:lnTo>
                      <a:lnTo>
                        <a:pt x="1507" y="6068"/>
                      </a:lnTo>
                      <a:lnTo>
                        <a:pt x="1465" y="6006"/>
                      </a:lnTo>
                      <a:lnTo>
                        <a:pt x="1465" y="5922"/>
                      </a:lnTo>
                      <a:lnTo>
                        <a:pt x="1507" y="5964"/>
                      </a:lnTo>
                      <a:lnTo>
                        <a:pt x="1570" y="6068"/>
                      </a:lnTo>
                      <a:lnTo>
                        <a:pt x="1674" y="6110"/>
                      </a:lnTo>
                      <a:lnTo>
                        <a:pt x="1821" y="6110"/>
                      </a:lnTo>
                      <a:lnTo>
                        <a:pt x="1842" y="6068"/>
                      </a:lnTo>
                      <a:lnTo>
                        <a:pt x="1925" y="6027"/>
                      </a:lnTo>
                      <a:lnTo>
                        <a:pt x="1988" y="5901"/>
                      </a:lnTo>
                      <a:lnTo>
                        <a:pt x="1988" y="5775"/>
                      </a:lnTo>
                      <a:lnTo>
                        <a:pt x="2051" y="5650"/>
                      </a:lnTo>
                      <a:lnTo>
                        <a:pt x="2093" y="5545"/>
                      </a:lnTo>
                      <a:lnTo>
                        <a:pt x="2009" y="5462"/>
                      </a:lnTo>
                      <a:lnTo>
                        <a:pt x="1946" y="5336"/>
                      </a:lnTo>
                      <a:lnTo>
                        <a:pt x="1842" y="5294"/>
                      </a:lnTo>
                      <a:lnTo>
                        <a:pt x="1779" y="5294"/>
                      </a:lnTo>
                      <a:lnTo>
                        <a:pt x="1716" y="5252"/>
                      </a:lnTo>
                      <a:lnTo>
                        <a:pt x="1800" y="5231"/>
                      </a:lnTo>
                      <a:lnTo>
                        <a:pt x="1884" y="5252"/>
                      </a:lnTo>
                      <a:lnTo>
                        <a:pt x="1946" y="5231"/>
                      </a:lnTo>
                      <a:lnTo>
                        <a:pt x="2009" y="5294"/>
                      </a:lnTo>
                      <a:lnTo>
                        <a:pt x="2009" y="5378"/>
                      </a:lnTo>
                      <a:lnTo>
                        <a:pt x="2051" y="5399"/>
                      </a:lnTo>
                      <a:lnTo>
                        <a:pt x="2114" y="5336"/>
                      </a:lnTo>
                      <a:lnTo>
                        <a:pt x="2051" y="5148"/>
                      </a:lnTo>
                      <a:lnTo>
                        <a:pt x="1925" y="4980"/>
                      </a:lnTo>
                      <a:lnTo>
                        <a:pt x="1821" y="4834"/>
                      </a:lnTo>
                      <a:lnTo>
                        <a:pt x="1842" y="4771"/>
                      </a:lnTo>
                      <a:lnTo>
                        <a:pt x="1925" y="4855"/>
                      </a:lnTo>
                      <a:lnTo>
                        <a:pt x="1946" y="4938"/>
                      </a:lnTo>
                      <a:lnTo>
                        <a:pt x="2051" y="4980"/>
                      </a:lnTo>
                      <a:lnTo>
                        <a:pt x="2156" y="5022"/>
                      </a:lnTo>
                      <a:lnTo>
                        <a:pt x="2197" y="4938"/>
                      </a:lnTo>
                      <a:lnTo>
                        <a:pt x="2197" y="4855"/>
                      </a:lnTo>
                      <a:lnTo>
                        <a:pt x="2135" y="4813"/>
                      </a:lnTo>
                      <a:lnTo>
                        <a:pt x="2135" y="4729"/>
                      </a:lnTo>
                      <a:lnTo>
                        <a:pt x="2218" y="4625"/>
                      </a:lnTo>
                      <a:lnTo>
                        <a:pt x="2218" y="4520"/>
                      </a:lnTo>
                      <a:lnTo>
                        <a:pt x="2135" y="4415"/>
                      </a:lnTo>
                      <a:lnTo>
                        <a:pt x="2009" y="4248"/>
                      </a:lnTo>
                      <a:lnTo>
                        <a:pt x="2093" y="4248"/>
                      </a:lnTo>
                      <a:lnTo>
                        <a:pt x="2197" y="4332"/>
                      </a:lnTo>
                      <a:lnTo>
                        <a:pt x="2260" y="4311"/>
                      </a:lnTo>
                      <a:lnTo>
                        <a:pt x="2323" y="4185"/>
                      </a:lnTo>
                      <a:lnTo>
                        <a:pt x="2302" y="4143"/>
                      </a:lnTo>
                      <a:lnTo>
                        <a:pt x="2218" y="4143"/>
                      </a:lnTo>
                      <a:lnTo>
                        <a:pt x="2218" y="3997"/>
                      </a:lnTo>
                      <a:lnTo>
                        <a:pt x="2302" y="3976"/>
                      </a:lnTo>
                      <a:lnTo>
                        <a:pt x="2407" y="4039"/>
                      </a:lnTo>
                      <a:lnTo>
                        <a:pt x="2553" y="4102"/>
                      </a:lnTo>
                      <a:lnTo>
                        <a:pt x="2616" y="4018"/>
                      </a:lnTo>
                      <a:lnTo>
                        <a:pt x="2532" y="3976"/>
                      </a:lnTo>
                      <a:lnTo>
                        <a:pt x="2532" y="3913"/>
                      </a:lnTo>
                      <a:lnTo>
                        <a:pt x="2616" y="3913"/>
                      </a:lnTo>
                      <a:lnTo>
                        <a:pt x="2679" y="3934"/>
                      </a:lnTo>
                      <a:lnTo>
                        <a:pt x="2762" y="3871"/>
                      </a:lnTo>
                      <a:lnTo>
                        <a:pt x="2762" y="3767"/>
                      </a:lnTo>
                      <a:lnTo>
                        <a:pt x="2741" y="3704"/>
                      </a:lnTo>
                      <a:lnTo>
                        <a:pt x="2762" y="3662"/>
                      </a:lnTo>
                      <a:lnTo>
                        <a:pt x="2930" y="3578"/>
                      </a:lnTo>
                      <a:lnTo>
                        <a:pt x="2951" y="3495"/>
                      </a:lnTo>
                      <a:lnTo>
                        <a:pt x="2846" y="3453"/>
                      </a:lnTo>
                      <a:lnTo>
                        <a:pt x="2783" y="3369"/>
                      </a:lnTo>
                      <a:lnTo>
                        <a:pt x="2846" y="3265"/>
                      </a:lnTo>
                      <a:lnTo>
                        <a:pt x="2888" y="3369"/>
                      </a:lnTo>
                      <a:lnTo>
                        <a:pt x="2972" y="3306"/>
                      </a:lnTo>
                      <a:lnTo>
                        <a:pt x="3139" y="3097"/>
                      </a:lnTo>
                      <a:lnTo>
                        <a:pt x="3181" y="2972"/>
                      </a:lnTo>
                      <a:lnTo>
                        <a:pt x="3265" y="2930"/>
                      </a:lnTo>
                      <a:lnTo>
                        <a:pt x="3285" y="2783"/>
                      </a:lnTo>
                      <a:lnTo>
                        <a:pt x="3453" y="2679"/>
                      </a:lnTo>
                      <a:lnTo>
                        <a:pt x="3516" y="2532"/>
                      </a:lnTo>
                      <a:lnTo>
                        <a:pt x="3599" y="2323"/>
                      </a:lnTo>
                      <a:lnTo>
                        <a:pt x="3683" y="2323"/>
                      </a:lnTo>
                      <a:lnTo>
                        <a:pt x="3892" y="2156"/>
                      </a:lnTo>
                      <a:lnTo>
                        <a:pt x="4122" y="1905"/>
                      </a:lnTo>
                      <a:lnTo>
                        <a:pt x="4311" y="1737"/>
                      </a:lnTo>
                      <a:lnTo>
                        <a:pt x="4394" y="1737"/>
                      </a:lnTo>
                      <a:lnTo>
                        <a:pt x="4541" y="1612"/>
                      </a:lnTo>
                      <a:lnTo>
                        <a:pt x="4729" y="1570"/>
                      </a:lnTo>
                      <a:lnTo>
                        <a:pt x="4834" y="1486"/>
                      </a:lnTo>
                      <a:lnTo>
                        <a:pt x="4980" y="1277"/>
                      </a:lnTo>
                      <a:lnTo>
                        <a:pt x="5064" y="1214"/>
                      </a:lnTo>
                      <a:lnTo>
                        <a:pt x="5127" y="1214"/>
                      </a:lnTo>
                      <a:lnTo>
                        <a:pt x="5190" y="1193"/>
                      </a:lnTo>
                      <a:lnTo>
                        <a:pt x="5190" y="1109"/>
                      </a:lnTo>
                      <a:lnTo>
                        <a:pt x="5169" y="1068"/>
                      </a:lnTo>
                      <a:lnTo>
                        <a:pt x="5231" y="963"/>
                      </a:lnTo>
                      <a:lnTo>
                        <a:pt x="5190" y="858"/>
                      </a:lnTo>
                      <a:lnTo>
                        <a:pt x="5190" y="691"/>
                      </a:lnTo>
                      <a:lnTo>
                        <a:pt x="5169" y="670"/>
                      </a:lnTo>
                      <a:lnTo>
                        <a:pt x="5085" y="670"/>
                      </a:lnTo>
                      <a:lnTo>
                        <a:pt x="5085" y="524"/>
                      </a:lnTo>
                      <a:lnTo>
                        <a:pt x="5148" y="377"/>
                      </a:lnTo>
                      <a:lnTo>
                        <a:pt x="5127" y="335"/>
                      </a:lnTo>
                      <a:lnTo>
                        <a:pt x="5022" y="314"/>
                      </a:lnTo>
                      <a:lnTo>
                        <a:pt x="4959" y="252"/>
                      </a:lnTo>
                      <a:lnTo>
                        <a:pt x="4855" y="231"/>
                      </a:lnTo>
                      <a:lnTo>
                        <a:pt x="4813" y="147"/>
                      </a:lnTo>
                      <a:lnTo>
                        <a:pt x="4813" y="42"/>
                      </a:lnTo>
                      <a:lnTo>
                        <a:pt x="4750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21" name="Google Shape;2889;p82">
                  <a:extLst>
                    <a:ext uri="{FF2B5EF4-FFF2-40B4-BE49-F238E27FC236}">
                      <a16:creationId xmlns:a16="http://schemas.microsoft.com/office/drawing/2014/main" id="{10BD7D4B-659F-83DE-BF87-95706A58AC5A}"/>
                    </a:ext>
                  </a:extLst>
                </p:cNvPr>
                <p:cNvSpPr/>
                <p:nvPr/>
              </p:nvSpPr>
              <p:spPr>
                <a:xfrm>
                  <a:off x="4015475" y="1586100"/>
                  <a:ext cx="1901975" cy="101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79" h="40698" extrusionOk="0">
                      <a:moveTo>
                        <a:pt x="27578" y="1"/>
                      </a:moveTo>
                      <a:lnTo>
                        <a:pt x="27431" y="126"/>
                      </a:lnTo>
                      <a:lnTo>
                        <a:pt x="27389" y="231"/>
                      </a:lnTo>
                      <a:lnTo>
                        <a:pt x="27285" y="273"/>
                      </a:lnTo>
                      <a:lnTo>
                        <a:pt x="27368" y="377"/>
                      </a:lnTo>
                      <a:lnTo>
                        <a:pt x="27264" y="482"/>
                      </a:lnTo>
                      <a:lnTo>
                        <a:pt x="27243" y="649"/>
                      </a:lnTo>
                      <a:lnTo>
                        <a:pt x="27285" y="796"/>
                      </a:lnTo>
                      <a:lnTo>
                        <a:pt x="27159" y="921"/>
                      </a:lnTo>
                      <a:lnTo>
                        <a:pt x="27138" y="1444"/>
                      </a:lnTo>
                      <a:lnTo>
                        <a:pt x="27264" y="1570"/>
                      </a:lnTo>
                      <a:lnTo>
                        <a:pt x="27264" y="1695"/>
                      </a:lnTo>
                      <a:lnTo>
                        <a:pt x="27159" y="1695"/>
                      </a:lnTo>
                      <a:lnTo>
                        <a:pt x="27180" y="1842"/>
                      </a:lnTo>
                      <a:lnTo>
                        <a:pt x="27285" y="1967"/>
                      </a:lnTo>
                      <a:lnTo>
                        <a:pt x="27389" y="1967"/>
                      </a:lnTo>
                      <a:lnTo>
                        <a:pt x="27536" y="2156"/>
                      </a:lnTo>
                      <a:lnTo>
                        <a:pt x="27682" y="2177"/>
                      </a:lnTo>
                      <a:lnTo>
                        <a:pt x="27536" y="2281"/>
                      </a:lnTo>
                      <a:lnTo>
                        <a:pt x="27578" y="2407"/>
                      </a:lnTo>
                      <a:lnTo>
                        <a:pt x="27578" y="2491"/>
                      </a:lnTo>
                      <a:lnTo>
                        <a:pt x="27787" y="2511"/>
                      </a:lnTo>
                      <a:lnTo>
                        <a:pt x="27912" y="2470"/>
                      </a:lnTo>
                      <a:lnTo>
                        <a:pt x="28101" y="2532"/>
                      </a:lnTo>
                      <a:lnTo>
                        <a:pt x="28289" y="2532"/>
                      </a:lnTo>
                      <a:lnTo>
                        <a:pt x="28331" y="2616"/>
                      </a:lnTo>
                      <a:lnTo>
                        <a:pt x="28226" y="2700"/>
                      </a:lnTo>
                      <a:lnTo>
                        <a:pt x="28122" y="2679"/>
                      </a:lnTo>
                      <a:lnTo>
                        <a:pt x="28059" y="2700"/>
                      </a:lnTo>
                      <a:lnTo>
                        <a:pt x="27933" y="2616"/>
                      </a:lnTo>
                      <a:lnTo>
                        <a:pt x="27661" y="2721"/>
                      </a:lnTo>
                      <a:lnTo>
                        <a:pt x="27578" y="2679"/>
                      </a:lnTo>
                      <a:lnTo>
                        <a:pt x="27473" y="2721"/>
                      </a:lnTo>
                      <a:lnTo>
                        <a:pt x="27368" y="2700"/>
                      </a:lnTo>
                      <a:lnTo>
                        <a:pt x="27264" y="2700"/>
                      </a:lnTo>
                      <a:lnTo>
                        <a:pt x="27201" y="2783"/>
                      </a:lnTo>
                      <a:lnTo>
                        <a:pt x="26950" y="2783"/>
                      </a:lnTo>
                      <a:lnTo>
                        <a:pt x="26887" y="2888"/>
                      </a:lnTo>
                      <a:lnTo>
                        <a:pt x="26908" y="2930"/>
                      </a:lnTo>
                      <a:lnTo>
                        <a:pt x="27034" y="2951"/>
                      </a:lnTo>
                      <a:lnTo>
                        <a:pt x="27054" y="3055"/>
                      </a:lnTo>
                      <a:lnTo>
                        <a:pt x="27201" y="3035"/>
                      </a:lnTo>
                      <a:lnTo>
                        <a:pt x="27264" y="3097"/>
                      </a:lnTo>
                      <a:lnTo>
                        <a:pt x="27410" y="3014"/>
                      </a:lnTo>
                      <a:lnTo>
                        <a:pt x="27515" y="3160"/>
                      </a:lnTo>
                      <a:lnTo>
                        <a:pt x="27661" y="3265"/>
                      </a:lnTo>
                      <a:lnTo>
                        <a:pt x="27787" y="3516"/>
                      </a:lnTo>
                      <a:lnTo>
                        <a:pt x="27682" y="3746"/>
                      </a:lnTo>
                      <a:lnTo>
                        <a:pt x="27410" y="4018"/>
                      </a:lnTo>
                      <a:lnTo>
                        <a:pt x="27515" y="3746"/>
                      </a:lnTo>
                      <a:lnTo>
                        <a:pt x="27431" y="3662"/>
                      </a:lnTo>
                      <a:lnTo>
                        <a:pt x="27431" y="3495"/>
                      </a:lnTo>
                      <a:lnTo>
                        <a:pt x="27243" y="3453"/>
                      </a:lnTo>
                      <a:lnTo>
                        <a:pt x="27180" y="3432"/>
                      </a:lnTo>
                      <a:lnTo>
                        <a:pt x="27180" y="3348"/>
                      </a:lnTo>
                      <a:lnTo>
                        <a:pt x="27117" y="3327"/>
                      </a:lnTo>
                      <a:lnTo>
                        <a:pt x="27013" y="3411"/>
                      </a:lnTo>
                      <a:lnTo>
                        <a:pt x="26845" y="3411"/>
                      </a:lnTo>
                      <a:lnTo>
                        <a:pt x="26720" y="3537"/>
                      </a:lnTo>
                      <a:lnTo>
                        <a:pt x="26845" y="3599"/>
                      </a:lnTo>
                      <a:lnTo>
                        <a:pt x="26803" y="3662"/>
                      </a:lnTo>
                      <a:lnTo>
                        <a:pt x="26657" y="3662"/>
                      </a:lnTo>
                      <a:lnTo>
                        <a:pt x="26741" y="3767"/>
                      </a:lnTo>
                      <a:lnTo>
                        <a:pt x="26720" y="3851"/>
                      </a:lnTo>
                      <a:lnTo>
                        <a:pt x="26552" y="3976"/>
                      </a:lnTo>
                      <a:lnTo>
                        <a:pt x="26531" y="3851"/>
                      </a:lnTo>
                      <a:lnTo>
                        <a:pt x="26490" y="3851"/>
                      </a:lnTo>
                      <a:lnTo>
                        <a:pt x="26406" y="3913"/>
                      </a:lnTo>
                      <a:lnTo>
                        <a:pt x="26448" y="4039"/>
                      </a:lnTo>
                      <a:lnTo>
                        <a:pt x="26406" y="4164"/>
                      </a:lnTo>
                      <a:lnTo>
                        <a:pt x="26301" y="4164"/>
                      </a:lnTo>
                      <a:lnTo>
                        <a:pt x="26280" y="3976"/>
                      </a:lnTo>
                      <a:lnTo>
                        <a:pt x="26176" y="3871"/>
                      </a:lnTo>
                      <a:lnTo>
                        <a:pt x="26134" y="3934"/>
                      </a:lnTo>
                      <a:lnTo>
                        <a:pt x="26176" y="4039"/>
                      </a:lnTo>
                      <a:lnTo>
                        <a:pt x="26071" y="4227"/>
                      </a:lnTo>
                      <a:lnTo>
                        <a:pt x="26008" y="4374"/>
                      </a:lnTo>
                      <a:lnTo>
                        <a:pt x="25883" y="4290"/>
                      </a:lnTo>
                      <a:lnTo>
                        <a:pt x="25883" y="4227"/>
                      </a:lnTo>
                      <a:lnTo>
                        <a:pt x="26008" y="3955"/>
                      </a:lnTo>
                      <a:lnTo>
                        <a:pt x="25966" y="3851"/>
                      </a:lnTo>
                      <a:lnTo>
                        <a:pt x="25820" y="3830"/>
                      </a:lnTo>
                      <a:lnTo>
                        <a:pt x="25506" y="3934"/>
                      </a:lnTo>
                      <a:lnTo>
                        <a:pt x="25401" y="3871"/>
                      </a:lnTo>
                      <a:lnTo>
                        <a:pt x="25255" y="4018"/>
                      </a:lnTo>
                      <a:lnTo>
                        <a:pt x="25150" y="3976"/>
                      </a:lnTo>
                      <a:lnTo>
                        <a:pt x="25046" y="3934"/>
                      </a:lnTo>
                      <a:lnTo>
                        <a:pt x="24878" y="3955"/>
                      </a:lnTo>
                      <a:lnTo>
                        <a:pt x="25025" y="4081"/>
                      </a:lnTo>
                      <a:lnTo>
                        <a:pt x="24941" y="4164"/>
                      </a:lnTo>
                      <a:lnTo>
                        <a:pt x="24920" y="4143"/>
                      </a:lnTo>
                      <a:lnTo>
                        <a:pt x="24878" y="4081"/>
                      </a:lnTo>
                      <a:lnTo>
                        <a:pt x="24837" y="4060"/>
                      </a:lnTo>
                      <a:lnTo>
                        <a:pt x="24774" y="4164"/>
                      </a:lnTo>
                      <a:lnTo>
                        <a:pt x="24732" y="4227"/>
                      </a:lnTo>
                      <a:lnTo>
                        <a:pt x="24732" y="4478"/>
                      </a:lnTo>
                      <a:lnTo>
                        <a:pt x="24816" y="4562"/>
                      </a:lnTo>
                      <a:lnTo>
                        <a:pt x="24941" y="4436"/>
                      </a:lnTo>
                      <a:lnTo>
                        <a:pt x="25025" y="4478"/>
                      </a:lnTo>
                      <a:lnTo>
                        <a:pt x="25192" y="4353"/>
                      </a:lnTo>
                      <a:lnTo>
                        <a:pt x="25276" y="4374"/>
                      </a:lnTo>
                      <a:lnTo>
                        <a:pt x="25255" y="4478"/>
                      </a:lnTo>
                      <a:lnTo>
                        <a:pt x="24941" y="4604"/>
                      </a:lnTo>
                      <a:lnTo>
                        <a:pt x="24878" y="4750"/>
                      </a:lnTo>
                      <a:lnTo>
                        <a:pt x="24753" y="4813"/>
                      </a:lnTo>
                      <a:lnTo>
                        <a:pt x="24502" y="4855"/>
                      </a:lnTo>
                      <a:lnTo>
                        <a:pt x="24460" y="4918"/>
                      </a:lnTo>
                      <a:lnTo>
                        <a:pt x="24523" y="5001"/>
                      </a:lnTo>
                      <a:lnTo>
                        <a:pt x="24313" y="5064"/>
                      </a:lnTo>
                      <a:lnTo>
                        <a:pt x="24209" y="5001"/>
                      </a:lnTo>
                      <a:lnTo>
                        <a:pt x="24146" y="5022"/>
                      </a:lnTo>
                      <a:lnTo>
                        <a:pt x="24125" y="5127"/>
                      </a:lnTo>
                      <a:lnTo>
                        <a:pt x="24041" y="5169"/>
                      </a:lnTo>
                      <a:lnTo>
                        <a:pt x="23895" y="5211"/>
                      </a:lnTo>
                      <a:lnTo>
                        <a:pt x="23832" y="5294"/>
                      </a:lnTo>
                      <a:lnTo>
                        <a:pt x="23916" y="5399"/>
                      </a:lnTo>
                      <a:lnTo>
                        <a:pt x="23874" y="5399"/>
                      </a:lnTo>
                      <a:lnTo>
                        <a:pt x="23832" y="5504"/>
                      </a:lnTo>
                      <a:lnTo>
                        <a:pt x="23790" y="5524"/>
                      </a:lnTo>
                      <a:lnTo>
                        <a:pt x="23728" y="5441"/>
                      </a:lnTo>
                      <a:lnTo>
                        <a:pt x="23686" y="5441"/>
                      </a:lnTo>
                      <a:lnTo>
                        <a:pt x="23581" y="5608"/>
                      </a:lnTo>
                      <a:lnTo>
                        <a:pt x="23602" y="5650"/>
                      </a:lnTo>
                      <a:lnTo>
                        <a:pt x="23560" y="5713"/>
                      </a:lnTo>
                      <a:lnTo>
                        <a:pt x="23560" y="5817"/>
                      </a:lnTo>
                      <a:lnTo>
                        <a:pt x="23456" y="5943"/>
                      </a:lnTo>
                      <a:lnTo>
                        <a:pt x="23477" y="6048"/>
                      </a:lnTo>
                      <a:lnTo>
                        <a:pt x="23309" y="6110"/>
                      </a:lnTo>
                      <a:lnTo>
                        <a:pt x="23142" y="6110"/>
                      </a:lnTo>
                      <a:lnTo>
                        <a:pt x="23037" y="6173"/>
                      </a:lnTo>
                      <a:lnTo>
                        <a:pt x="23037" y="6278"/>
                      </a:lnTo>
                      <a:lnTo>
                        <a:pt x="23100" y="6278"/>
                      </a:lnTo>
                      <a:lnTo>
                        <a:pt x="23163" y="6215"/>
                      </a:lnTo>
                      <a:lnTo>
                        <a:pt x="23414" y="6257"/>
                      </a:lnTo>
                      <a:lnTo>
                        <a:pt x="23372" y="6340"/>
                      </a:lnTo>
                      <a:lnTo>
                        <a:pt x="23246" y="6320"/>
                      </a:lnTo>
                      <a:lnTo>
                        <a:pt x="23204" y="6361"/>
                      </a:lnTo>
                      <a:lnTo>
                        <a:pt x="23288" y="6445"/>
                      </a:lnTo>
                      <a:lnTo>
                        <a:pt x="23267" y="6675"/>
                      </a:lnTo>
                      <a:lnTo>
                        <a:pt x="23163" y="6759"/>
                      </a:lnTo>
                      <a:lnTo>
                        <a:pt x="23184" y="6843"/>
                      </a:lnTo>
                      <a:lnTo>
                        <a:pt x="23163" y="6947"/>
                      </a:lnTo>
                      <a:lnTo>
                        <a:pt x="23037" y="6759"/>
                      </a:lnTo>
                      <a:lnTo>
                        <a:pt x="22932" y="6780"/>
                      </a:lnTo>
                      <a:lnTo>
                        <a:pt x="22786" y="6633"/>
                      </a:lnTo>
                      <a:lnTo>
                        <a:pt x="22723" y="6592"/>
                      </a:lnTo>
                      <a:lnTo>
                        <a:pt x="22681" y="6654"/>
                      </a:lnTo>
                      <a:lnTo>
                        <a:pt x="22765" y="6738"/>
                      </a:lnTo>
                      <a:lnTo>
                        <a:pt x="22765" y="6843"/>
                      </a:lnTo>
                      <a:lnTo>
                        <a:pt x="22723" y="6905"/>
                      </a:lnTo>
                      <a:lnTo>
                        <a:pt x="22786" y="7010"/>
                      </a:lnTo>
                      <a:lnTo>
                        <a:pt x="22891" y="6968"/>
                      </a:lnTo>
                      <a:lnTo>
                        <a:pt x="23079" y="7010"/>
                      </a:lnTo>
                      <a:lnTo>
                        <a:pt x="23204" y="7052"/>
                      </a:lnTo>
                      <a:lnTo>
                        <a:pt x="23246" y="7156"/>
                      </a:lnTo>
                      <a:lnTo>
                        <a:pt x="23351" y="7219"/>
                      </a:lnTo>
                      <a:lnTo>
                        <a:pt x="23456" y="7198"/>
                      </a:lnTo>
                      <a:lnTo>
                        <a:pt x="23497" y="7177"/>
                      </a:lnTo>
                      <a:lnTo>
                        <a:pt x="23560" y="7261"/>
                      </a:lnTo>
                      <a:lnTo>
                        <a:pt x="23414" y="7303"/>
                      </a:lnTo>
                      <a:lnTo>
                        <a:pt x="23288" y="7303"/>
                      </a:lnTo>
                      <a:lnTo>
                        <a:pt x="23184" y="7198"/>
                      </a:lnTo>
                      <a:lnTo>
                        <a:pt x="23142" y="7219"/>
                      </a:lnTo>
                      <a:lnTo>
                        <a:pt x="23100" y="7303"/>
                      </a:lnTo>
                      <a:lnTo>
                        <a:pt x="23058" y="7366"/>
                      </a:lnTo>
                      <a:lnTo>
                        <a:pt x="23184" y="7512"/>
                      </a:lnTo>
                      <a:lnTo>
                        <a:pt x="23267" y="7470"/>
                      </a:lnTo>
                      <a:lnTo>
                        <a:pt x="23456" y="7470"/>
                      </a:lnTo>
                      <a:lnTo>
                        <a:pt x="23497" y="7617"/>
                      </a:lnTo>
                      <a:lnTo>
                        <a:pt x="23581" y="7680"/>
                      </a:lnTo>
                      <a:lnTo>
                        <a:pt x="23623" y="7596"/>
                      </a:lnTo>
                      <a:lnTo>
                        <a:pt x="23811" y="7596"/>
                      </a:lnTo>
                      <a:lnTo>
                        <a:pt x="23790" y="7701"/>
                      </a:lnTo>
                      <a:lnTo>
                        <a:pt x="23937" y="7805"/>
                      </a:lnTo>
                      <a:lnTo>
                        <a:pt x="24083" y="7805"/>
                      </a:lnTo>
                      <a:lnTo>
                        <a:pt x="24146" y="7952"/>
                      </a:lnTo>
                      <a:lnTo>
                        <a:pt x="24083" y="8161"/>
                      </a:lnTo>
                      <a:lnTo>
                        <a:pt x="23832" y="8307"/>
                      </a:lnTo>
                      <a:lnTo>
                        <a:pt x="23769" y="8433"/>
                      </a:lnTo>
                      <a:lnTo>
                        <a:pt x="23769" y="8517"/>
                      </a:lnTo>
                      <a:lnTo>
                        <a:pt x="23979" y="8726"/>
                      </a:lnTo>
                      <a:lnTo>
                        <a:pt x="24104" y="8768"/>
                      </a:lnTo>
                      <a:lnTo>
                        <a:pt x="23895" y="8768"/>
                      </a:lnTo>
                      <a:lnTo>
                        <a:pt x="23665" y="8579"/>
                      </a:lnTo>
                      <a:lnTo>
                        <a:pt x="23665" y="8454"/>
                      </a:lnTo>
                      <a:lnTo>
                        <a:pt x="23769" y="8224"/>
                      </a:lnTo>
                      <a:lnTo>
                        <a:pt x="23832" y="8161"/>
                      </a:lnTo>
                      <a:lnTo>
                        <a:pt x="23832" y="8098"/>
                      </a:lnTo>
                      <a:lnTo>
                        <a:pt x="23895" y="7952"/>
                      </a:lnTo>
                      <a:lnTo>
                        <a:pt x="23832" y="7910"/>
                      </a:lnTo>
                      <a:lnTo>
                        <a:pt x="23456" y="8098"/>
                      </a:lnTo>
                      <a:lnTo>
                        <a:pt x="23246" y="8161"/>
                      </a:lnTo>
                      <a:lnTo>
                        <a:pt x="23184" y="8307"/>
                      </a:lnTo>
                      <a:lnTo>
                        <a:pt x="23058" y="8349"/>
                      </a:lnTo>
                      <a:lnTo>
                        <a:pt x="22953" y="8307"/>
                      </a:lnTo>
                      <a:lnTo>
                        <a:pt x="22828" y="8328"/>
                      </a:lnTo>
                      <a:lnTo>
                        <a:pt x="22660" y="8454"/>
                      </a:lnTo>
                      <a:lnTo>
                        <a:pt x="22221" y="8621"/>
                      </a:lnTo>
                      <a:lnTo>
                        <a:pt x="21907" y="8684"/>
                      </a:lnTo>
                      <a:lnTo>
                        <a:pt x="21782" y="8684"/>
                      </a:lnTo>
                      <a:lnTo>
                        <a:pt x="21614" y="8851"/>
                      </a:lnTo>
                      <a:lnTo>
                        <a:pt x="21468" y="8851"/>
                      </a:lnTo>
                      <a:lnTo>
                        <a:pt x="21384" y="8935"/>
                      </a:lnTo>
                      <a:lnTo>
                        <a:pt x="21510" y="9040"/>
                      </a:lnTo>
                      <a:lnTo>
                        <a:pt x="21510" y="9165"/>
                      </a:lnTo>
                      <a:lnTo>
                        <a:pt x="21489" y="9291"/>
                      </a:lnTo>
                      <a:lnTo>
                        <a:pt x="21572" y="9374"/>
                      </a:lnTo>
                      <a:lnTo>
                        <a:pt x="21677" y="9374"/>
                      </a:lnTo>
                      <a:lnTo>
                        <a:pt x="21698" y="9458"/>
                      </a:lnTo>
                      <a:lnTo>
                        <a:pt x="21635" y="9521"/>
                      </a:lnTo>
                      <a:lnTo>
                        <a:pt x="21844" y="9667"/>
                      </a:lnTo>
                      <a:lnTo>
                        <a:pt x="22012" y="9918"/>
                      </a:lnTo>
                      <a:lnTo>
                        <a:pt x="22012" y="10128"/>
                      </a:lnTo>
                      <a:lnTo>
                        <a:pt x="22054" y="10232"/>
                      </a:lnTo>
                      <a:lnTo>
                        <a:pt x="22116" y="10232"/>
                      </a:lnTo>
                      <a:lnTo>
                        <a:pt x="22137" y="10400"/>
                      </a:lnTo>
                      <a:lnTo>
                        <a:pt x="22305" y="10504"/>
                      </a:lnTo>
                      <a:lnTo>
                        <a:pt x="22430" y="10462"/>
                      </a:lnTo>
                      <a:lnTo>
                        <a:pt x="22828" y="10504"/>
                      </a:lnTo>
                      <a:lnTo>
                        <a:pt x="22953" y="10421"/>
                      </a:lnTo>
                      <a:lnTo>
                        <a:pt x="22953" y="10504"/>
                      </a:lnTo>
                      <a:lnTo>
                        <a:pt x="22995" y="10609"/>
                      </a:lnTo>
                      <a:lnTo>
                        <a:pt x="22995" y="10755"/>
                      </a:lnTo>
                      <a:lnTo>
                        <a:pt x="23184" y="10839"/>
                      </a:lnTo>
                      <a:lnTo>
                        <a:pt x="23288" y="10986"/>
                      </a:lnTo>
                      <a:lnTo>
                        <a:pt x="23581" y="10986"/>
                      </a:lnTo>
                      <a:lnTo>
                        <a:pt x="23790" y="11132"/>
                      </a:lnTo>
                      <a:lnTo>
                        <a:pt x="23874" y="11132"/>
                      </a:lnTo>
                      <a:lnTo>
                        <a:pt x="23979" y="11258"/>
                      </a:lnTo>
                      <a:lnTo>
                        <a:pt x="24000" y="11550"/>
                      </a:lnTo>
                      <a:lnTo>
                        <a:pt x="24041" y="11676"/>
                      </a:lnTo>
                      <a:lnTo>
                        <a:pt x="24000" y="11864"/>
                      </a:lnTo>
                      <a:lnTo>
                        <a:pt x="24125" y="12011"/>
                      </a:lnTo>
                      <a:lnTo>
                        <a:pt x="24230" y="12094"/>
                      </a:lnTo>
                      <a:lnTo>
                        <a:pt x="24418" y="12346"/>
                      </a:lnTo>
                      <a:lnTo>
                        <a:pt x="24502" y="12618"/>
                      </a:lnTo>
                      <a:lnTo>
                        <a:pt x="24648" y="12743"/>
                      </a:lnTo>
                      <a:lnTo>
                        <a:pt x="24711" y="12869"/>
                      </a:lnTo>
                      <a:lnTo>
                        <a:pt x="24585" y="13141"/>
                      </a:lnTo>
                      <a:lnTo>
                        <a:pt x="24502" y="13162"/>
                      </a:lnTo>
                      <a:lnTo>
                        <a:pt x="24418" y="13141"/>
                      </a:lnTo>
                      <a:lnTo>
                        <a:pt x="24418" y="13141"/>
                      </a:lnTo>
                      <a:lnTo>
                        <a:pt x="24523" y="13287"/>
                      </a:lnTo>
                      <a:lnTo>
                        <a:pt x="24732" y="13329"/>
                      </a:lnTo>
                      <a:lnTo>
                        <a:pt x="24837" y="13392"/>
                      </a:lnTo>
                      <a:lnTo>
                        <a:pt x="25046" y="13643"/>
                      </a:lnTo>
                      <a:lnTo>
                        <a:pt x="25255" y="13706"/>
                      </a:lnTo>
                      <a:lnTo>
                        <a:pt x="25276" y="13685"/>
                      </a:lnTo>
                      <a:lnTo>
                        <a:pt x="25360" y="13706"/>
                      </a:lnTo>
                      <a:lnTo>
                        <a:pt x="25548" y="13559"/>
                      </a:lnTo>
                      <a:lnTo>
                        <a:pt x="25736" y="13517"/>
                      </a:lnTo>
                      <a:lnTo>
                        <a:pt x="25945" y="13685"/>
                      </a:lnTo>
                      <a:lnTo>
                        <a:pt x="26092" y="13747"/>
                      </a:lnTo>
                      <a:lnTo>
                        <a:pt x="26197" y="13747"/>
                      </a:lnTo>
                      <a:lnTo>
                        <a:pt x="26280" y="13894"/>
                      </a:lnTo>
                      <a:lnTo>
                        <a:pt x="26301" y="14124"/>
                      </a:lnTo>
                      <a:lnTo>
                        <a:pt x="26238" y="13915"/>
                      </a:lnTo>
                      <a:lnTo>
                        <a:pt x="26176" y="13810"/>
                      </a:lnTo>
                      <a:lnTo>
                        <a:pt x="25987" y="13810"/>
                      </a:lnTo>
                      <a:lnTo>
                        <a:pt x="25757" y="13643"/>
                      </a:lnTo>
                      <a:lnTo>
                        <a:pt x="25611" y="13643"/>
                      </a:lnTo>
                      <a:lnTo>
                        <a:pt x="25443" y="13810"/>
                      </a:lnTo>
                      <a:lnTo>
                        <a:pt x="25443" y="13978"/>
                      </a:lnTo>
                      <a:lnTo>
                        <a:pt x="25464" y="14061"/>
                      </a:lnTo>
                      <a:lnTo>
                        <a:pt x="25234" y="13810"/>
                      </a:lnTo>
                      <a:lnTo>
                        <a:pt x="24983" y="13810"/>
                      </a:lnTo>
                      <a:lnTo>
                        <a:pt x="24857" y="13706"/>
                      </a:lnTo>
                      <a:lnTo>
                        <a:pt x="24857" y="13580"/>
                      </a:lnTo>
                      <a:lnTo>
                        <a:pt x="24753" y="13434"/>
                      </a:lnTo>
                      <a:lnTo>
                        <a:pt x="24565" y="13371"/>
                      </a:lnTo>
                      <a:lnTo>
                        <a:pt x="24397" y="13371"/>
                      </a:lnTo>
                      <a:lnTo>
                        <a:pt x="24188" y="13245"/>
                      </a:lnTo>
                      <a:lnTo>
                        <a:pt x="24230" y="13182"/>
                      </a:lnTo>
                      <a:lnTo>
                        <a:pt x="24230" y="13057"/>
                      </a:lnTo>
                      <a:lnTo>
                        <a:pt x="24313" y="13015"/>
                      </a:lnTo>
                      <a:lnTo>
                        <a:pt x="24272" y="12910"/>
                      </a:lnTo>
                      <a:lnTo>
                        <a:pt x="24230" y="12638"/>
                      </a:lnTo>
                      <a:lnTo>
                        <a:pt x="24167" y="12429"/>
                      </a:lnTo>
                      <a:lnTo>
                        <a:pt x="24083" y="12387"/>
                      </a:lnTo>
                      <a:lnTo>
                        <a:pt x="24021" y="12555"/>
                      </a:lnTo>
                      <a:lnTo>
                        <a:pt x="23958" y="12597"/>
                      </a:lnTo>
                      <a:lnTo>
                        <a:pt x="23979" y="12743"/>
                      </a:lnTo>
                      <a:lnTo>
                        <a:pt x="23895" y="12827"/>
                      </a:lnTo>
                      <a:lnTo>
                        <a:pt x="23916" y="12910"/>
                      </a:lnTo>
                      <a:lnTo>
                        <a:pt x="23895" y="13036"/>
                      </a:lnTo>
                      <a:lnTo>
                        <a:pt x="23811" y="13036"/>
                      </a:lnTo>
                      <a:lnTo>
                        <a:pt x="23769" y="12659"/>
                      </a:lnTo>
                      <a:lnTo>
                        <a:pt x="23853" y="12555"/>
                      </a:lnTo>
                      <a:lnTo>
                        <a:pt x="23811" y="12429"/>
                      </a:lnTo>
                      <a:lnTo>
                        <a:pt x="23644" y="12283"/>
                      </a:lnTo>
                      <a:lnTo>
                        <a:pt x="23644" y="12094"/>
                      </a:lnTo>
                      <a:lnTo>
                        <a:pt x="23560" y="11969"/>
                      </a:lnTo>
                      <a:lnTo>
                        <a:pt x="23560" y="11802"/>
                      </a:lnTo>
                      <a:lnTo>
                        <a:pt x="23707" y="11697"/>
                      </a:lnTo>
                      <a:lnTo>
                        <a:pt x="23707" y="11613"/>
                      </a:lnTo>
                      <a:lnTo>
                        <a:pt x="23686" y="11509"/>
                      </a:lnTo>
                      <a:lnTo>
                        <a:pt x="23707" y="11299"/>
                      </a:lnTo>
                      <a:lnTo>
                        <a:pt x="23581" y="11278"/>
                      </a:lnTo>
                      <a:lnTo>
                        <a:pt x="23539" y="11299"/>
                      </a:lnTo>
                      <a:lnTo>
                        <a:pt x="23456" y="11216"/>
                      </a:lnTo>
                      <a:lnTo>
                        <a:pt x="23225" y="11383"/>
                      </a:lnTo>
                      <a:lnTo>
                        <a:pt x="22912" y="11425"/>
                      </a:lnTo>
                      <a:lnTo>
                        <a:pt x="22744" y="11425"/>
                      </a:lnTo>
                      <a:lnTo>
                        <a:pt x="22514" y="11195"/>
                      </a:lnTo>
                      <a:lnTo>
                        <a:pt x="22388" y="11111"/>
                      </a:lnTo>
                      <a:lnTo>
                        <a:pt x="22347" y="11006"/>
                      </a:lnTo>
                      <a:lnTo>
                        <a:pt x="22012" y="10965"/>
                      </a:lnTo>
                      <a:lnTo>
                        <a:pt x="21886" y="10860"/>
                      </a:lnTo>
                      <a:lnTo>
                        <a:pt x="21761" y="10693"/>
                      </a:lnTo>
                      <a:lnTo>
                        <a:pt x="21363" y="10693"/>
                      </a:lnTo>
                      <a:lnTo>
                        <a:pt x="21259" y="10651"/>
                      </a:lnTo>
                      <a:lnTo>
                        <a:pt x="21133" y="10734"/>
                      </a:lnTo>
                      <a:lnTo>
                        <a:pt x="20987" y="10944"/>
                      </a:lnTo>
                      <a:lnTo>
                        <a:pt x="20966" y="11069"/>
                      </a:lnTo>
                      <a:lnTo>
                        <a:pt x="20924" y="11111"/>
                      </a:lnTo>
                      <a:lnTo>
                        <a:pt x="20861" y="11090"/>
                      </a:lnTo>
                      <a:lnTo>
                        <a:pt x="20840" y="11174"/>
                      </a:lnTo>
                      <a:lnTo>
                        <a:pt x="20924" y="11258"/>
                      </a:lnTo>
                      <a:lnTo>
                        <a:pt x="21091" y="11132"/>
                      </a:lnTo>
                      <a:lnTo>
                        <a:pt x="21300" y="11174"/>
                      </a:lnTo>
                      <a:lnTo>
                        <a:pt x="21405" y="11383"/>
                      </a:lnTo>
                      <a:lnTo>
                        <a:pt x="21280" y="11613"/>
                      </a:lnTo>
                      <a:lnTo>
                        <a:pt x="21133" y="11655"/>
                      </a:lnTo>
                      <a:lnTo>
                        <a:pt x="20861" y="11550"/>
                      </a:lnTo>
                      <a:lnTo>
                        <a:pt x="20715" y="11362"/>
                      </a:lnTo>
                      <a:lnTo>
                        <a:pt x="20610" y="11362"/>
                      </a:lnTo>
                      <a:lnTo>
                        <a:pt x="20443" y="11467"/>
                      </a:lnTo>
                      <a:lnTo>
                        <a:pt x="20401" y="11550"/>
                      </a:lnTo>
                      <a:lnTo>
                        <a:pt x="20317" y="11571"/>
                      </a:lnTo>
                      <a:lnTo>
                        <a:pt x="20505" y="11822"/>
                      </a:lnTo>
                      <a:lnTo>
                        <a:pt x="20568" y="11822"/>
                      </a:lnTo>
                      <a:lnTo>
                        <a:pt x="20631" y="11969"/>
                      </a:lnTo>
                      <a:lnTo>
                        <a:pt x="20840" y="12136"/>
                      </a:lnTo>
                      <a:lnTo>
                        <a:pt x="21028" y="12136"/>
                      </a:lnTo>
                      <a:lnTo>
                        <a:pt x="21112" y="12220"/>
                      </a:lnTo>
                      <a:lnTo>
                        <a:pt x="21405" y="12241"/>
                      </a:lnTo>
                      <a:lnTo>
                        <a:pt x="21489" y="12178"/>
                      </a:lnTo>
                      <a:lnTo>
                        <a:pt x="21531" y="12178"/>
                      </a:lnTo>
                      <a:lnTo>
                        <a:pt x="21572" y="12283"/>
                      </a:lnTo>
                      <a:lnTo>
                        <a:pt x="21782" y="12283"/>
                      </a:lnTo>
                      <a:lnTo>
                        <a:pt x="21824" y="12429"/>
                      </a:lnTo>
                      <a:lnTo>
                        <a:pt x="21907" y="12450"/>
                      </a:lnTo>
                      <a:lnTo>
                        <a:pt x="21928" y="12555"/>
                      </a:lnTo>
                      <a:lnTo>
                        <a:pt x="22158" y="12597"/>
                      </a:lnTo>
                      <a:lnTo>
                        <a:pt x="22263" y="12513"/>
                      </a:lnTo>
                      <a:lnTo>
                        <a:pt x="22200" y="12618"/>
                      </a:lnTo>
                      <a:lnTo>
                        <a:pt x="21949" y="12659"/>
                      </a:lnTo>
                      <a:lnTo>
                        <a:pt x="21803" y="12576"/>
                      </a:lnTo>
                      <a:lnTo>
                        <a:pt x="21698" y="12555"/>
                      </a:lnTo>
                      <a:lnTo>
                        <a:pt x="21531" y="12366"/>
                      </a:lnTo>
                      <a:lnTo>
                        <a:pt x="21426" y="12346"/>
                      </a:lnTo>
                      <a:lnTo>
                        <a:pt x="21321" y="12408"/>
                      </a:lnTo>
                      <a:lnTo>
                        <a:pt x="21196" y="12408"/>
                      </a:lnTo>
                      <a:lnTo>
                        <a:pt x="21091" y="12534"/>
                      </a:lnTo>
                      <a:lnTo>
                        <a:pt x="21049" y="12429"/>
                      </a:lnTo>
                      <a:lnTo>
                        <a:pt x="20945" y="12346"/>
                      </a:lnTo>
                      <a:lnTo>
                        <a:pt x="20840" y="12408"/>
                      </a:lnTo>
                      <a:lnTo>
                        <a:pt x="20631" y="12408"/>
                      </a:lnTo>
                      <a:lnTo>
                        <a:pt x="20464" y="12304"/>
                      </a:lnTo>
                      <a:lnTo>
                        <a:pt x="20338" y="12325"/>
                      </a:lnTo>
                      <a:lnTo>
                        <a:pt x="20296" y="12220"/>
                      </a:lnTo>
                      <a:lnTo>
                        <a:pt x="20401" y="12136"/>
                      </a:lnTo>
                      <a:lnTo>
                        <a:pt x="20401" y="12053"/>
                      </a:lnTo>
                      <a:lnTo>
                        <a:pt x="20296" y="11990"/>
                      </a:lnTo>
                      <a:lnTo>
                        <a:pt x="20296" y="11885"/>
                      </a:lnTo>
                      <a:lnTo>
                        <a:pt x="20108" y="11718"/>
                      </a:lnTo>
                      <a:lnTo>
                        <a:pt x="20024" y="11592"/>
                      </a:lnTo>
                      <a:lnTo>
                        <a:pt x="20087" y="11425"/>
                      </a:lnTo>
                      <a:lnTo>
                        <a:pt x="19982" y="11278"/>
                      </a:lnTo>
                      <a:lnTo>
                        <a:pt x="19982" y="11006"/>
                      </a:lnTo>
                      <a:lnTo>
                        <a:pt x="19836" y="10881"/>
                      </a:lnTo>
                      <a:lnTo>
                        <a:pt x="19836" y="10693"/>
                      </a:lnTo>
                      <a:lnTo>
                        <a:pt x="19794" y="10651"/>
                      </a:lnTo>
                      <a:lnTo>
                        <a:pt x="19710" y="10630"/>
                      </a:lnTo>
                      <a:lnTo>
                        <a:pt x="19689" y="10462"/>
                      </a:lnTo>
                      <a:lnTo>
                        <a:pt x="19522" y="10337"/>
                      </a:lnTo>
                      <a:lnTo>
                        <a:pt x="19459" y="10379"/>
                      </a:lnTo>
                      <a:lnTo>
                        <a:pt x="19689" y="10860"/>
                      </a:lnTo>
                      <a:lnTo>
                        <a:pt x="19752" y="11174"/>
                      </a:lnTo>
                      <a:lnTo>
                        <a:pt x="19710" y="11425"/>
                      </a:lnTo>
                      <a:lnTo>
                        <a:pt x="19522" y="11676"/>
                      </a:lnTo>
                      <a:lnTo>
                        <a:pt x="19396" y="11802"/>
                      </a:lnTo>
                      <a:lnTo>
                        <a:pt x="19396" y="11885"/>
                      </a:lnTo>
                      <a:lnTo>
                        <a:pt x="19480" y="11948"/>
                      </a:lnTo>
                      <a:lnTo>
                        <a:pt x="19501" y="12136"/>
                      </a:lnTo>
                      <a:lnTo>
                        <a:pt x="19417" y="12346"/>
                      </a:lnTo>
                      <a:lnTo>
                        <a:pt x="19417" y="12471"/>
                      </a:lnTo>
                      <a:lnTo>
                        <a:pt x="19627" y="12618"/>
                      </a:lnTo>
                      <a:lnTo>
                        <a:pt x="19899" y="12848"/>
                      </a:lnTo>
                      <a:lnTo>
                        <a:pt x="19940" y="12994"/>
                      </a:lnTo>
                      <a:lnTo>
                        <a:pt x="20108" y="12994"/>
                      </a:lnTo>
                      <a:lnTo>
                        <a:pt x="20233" y="13141"/>
                      </a:lnTo>
                      <a:lnTo>
                        <a:pt x="20338" y="13371"/>
                      </a:lnTo>
                      <a:lnTo>
                        <a:pt x="20317" y="13727"/>
                      </a:lnTo>
                      <a:lnTo>
                        <a:pt x="20275" y="13894"/>
                      </a:lnTo>
                      <a:lnTo>
                        <a:pt x="20422" y="14103"/>
                      </a:lnTo>
                      <a:lnTo>
                        <a:pt x="20380" y="14354"/>
                      </a:lnTo>
                      <a:lnTo>
                        <a:pt x="20464" y="14501"/>
                      </a:lnTo>
                      <a:lnTo>
                        <a:pt x="20673" y="14731"/>
                      </a:lnTo>
                      <a:lnTo>
                        <a:pt x="20715" y="14856"/>
                      </a:lnTo>
                      <a:lnTo>
                        <a:pt x="20673" y="15024"/>
                      </a:lnTo>
                      <a:lnTo>
                        <a:pt x="20736" y="15087"/>
                      </a:lnTo>
                      <a:lnTo>
                        <a:pt x="20882" y="15149"/>
                      </a:lnTo>
                      <a:lnTo>
                        <a:pt x="21070" y="15045"/>
                      </a:lnTo>
                      <a:lnTo>
                        <a:pt x="21280" y="15087"/>
                      </a:lnTo>
                      <a:lnTo>
                        <a:pt x="21363" y="15045"/>
                      </a:lnTo>
                      <a:lnTo>
                        <a:pt x="21384" y="14877"/>
                      </a:lnTo>
                      <a:lnTo>
                        <a:pt x="21510" y="14752"/>
                      </a:lnTo>
                      <a:lnTo>
                        <a:pt x="21677" y="14815"/>
                      </a:lnTo>
                      <a:lnTo>
                        <a:pt x="21782" y="14773"/>
                      </a:lnTo>
                      <a:lnTo>
                        <a:pt x="21991" y="14919"/>
                      </a:lnTo>
                      <a:lnTo>
                        <a:pt x="22116" y="14856"/>
                      </a:lnTo>
                      <a:lnTo>
                        <a:pt x="22200" y="14982"/>
                      </a:lnTo>
                      <a:lnTo>
                        <a:pt x="22451" y="15087"/>
                      </a:lnTo>
                      <a:lnTo>
                        <a:pt x="22640" y="15087"/>
                      </a:lnTo>
                      <a:lnTo>
                        <a:pt x="22765" y="15275"/>
                      </a:lnTo>
                      <a:lnTo>
                        <a:pt x="22765" y="15379"/>
                      </a:lnTo>
                      <a:lnTo>
                        <a:pt x="22953" y="15484"/>
                      </a:lnTo>
                      <a:lnTo>
                        <a:pt x="23016" y="15589"/>
                      </a:lnTo>
                      <a:lnTo>
                        <a:pt x="23037" y="15610"/>
                      </a:lnTo>
                      <a:lnTo>
                        <a:pt x="23058" y="15693"/>
                      </a:lnTo>
                      <a:lnTo>
                        <a:pt x="23142" y="15777"/>
                      </a:lnTo>
                      <a:lnTo>
                        <a:pt x="23058" y="15861"/>
                      </a:lnTo>
                      <a:lnTo>
                        <a:pt x="22953" y="15882"/>
                      </a:lnTo>
                      <a:lnTo>
                        <a:pt x="22953" y="16070"/>
                      </a:lnTo>
                      <a:lnTo>
                        <a:pt x="23037" y="16216"/>
                      </a:lnTo>
                      <a:lnTo>
                        <a:pt x="23121" y="16279"/>
                      </a:lnTo>
                      <a:lnTo>
                        <a:pt x="23079" y="16384"/>
                      </a:lnTo>
                      <a:lnTo>
                        <a:pt x="23163" y="16488"/>
                      </a:lnTo>
                      <a:lnTo>
                        <a:pt x="23288" y="16488"/>
                      </a:lnTo>
                      <a:lnTo>
                        <a:pt x="23372" y="16593"/>
                      </a:lnTo>
                      <a:lnTo>
                        <a:pt x="23518" y="16593"/>
                      </a:lnTo>
                      <a:lnTo>
                        <a:pt x="23602" y="16426"/>
                      </a:lnTo>
                      <a:lnTo>
                        <a:pt x="23665" y="16509"/>
                      </a:lnTo>
                      <a:lnTo>
                        <a:pt x="23769" y="16488"/>
                      </a:lnTo>
                      <a:lnTo>
                        <a:pt x="23832" y="16509"/>
                      </a:lnTo>
                      <a:lnTo>
                        <a:pt x="23790" y="16530"/>
                      </a:lnTo>
                      <a:lnTo>
                        <a:pt x="23728" y="16593"/>
                      </a:lnTo>
                      <a:lnTo>
                        <a:pt x="23560" y="16614"/>
                      </a:lnTo>
                      <a:lnTo>
                        <a:pt x="23456" y="16635"/>
                      </a:lnTo>
                      <a:lnTo>
                        <a:pt x="23288" y="16656"/>
                      </a:lnTo>
                      <a:lnTo>
                        <a:pt x="23142" y="16551"/>
                      </a:lnTo>
                      <a:lnTo>
                        <a:pt x="22995" y="16551"/>
                      </a:lnTo>
                      <a:lnTo>
                        <a:pt x="22932" y="16426"/>
                      </a:lnTo>
                      <a:lnTo>
                        <a:pt x="22974" y="16384"/>
                      </a:lnTo>
                      <a:lnTo>
                        <a:pt x="22953" y="16237"/>
                      </a:lnTo>
                      <a:lnTo>
                        <a:pt x="22849" y="16112"/>
                      </a:lnTo>
                      <a:lnTo>
                        <a:pt x="22828" y="15986"/>
                      </a:lnTo>
                      <a:lnTo>
                        <a:pt x="22723" y="15923"/>
                      </a:lnTo>
                      <a:lnTo>
                        <a:pt x="22744" y="15798"/>
                      </a:lnTo>
                      <a:lnTo>
                        <a:pt x="22619" y="15610"/>
                      </a:lnTo>
                      <a:lnTo>
                        <a:pt x="22556" y="15610"/>
                      </a:lnTo>
                      <a:lnTo>
                        <a:pt x="22430" y="15526"/>
                      </a:lnTo>
                      <a:lnTo>
                        <a:pt x="22242" y="15421"/>
                      </a:lnTo>
                      <a:lnTo>
                        <a:pt x="22242" y="15254"/>
                      </a:lnTo>
                      <a:lnTo>
                        <a:pt x="22054" y="15066"/>
                      </a:lnTo>
                      <a:lnTo>
                        <a:pt x="21907" y="15066"/>
                      </a:lnTo>
                      <a:lnTo>
                        <a:pt x="21677" y="15317"/>
                      </a:lnTo>
                      <a:lnTo>
                        <a:pt x="21510" y="15338"/>
                      </a:lnTo>
                      <a:lnTo>
                        <a:pt x="21405" y="15463"/>
                      </a:lnTo>
                      <a:lnTo>
                        <a:pt x="21217" y="15589"/>
                      </a:lnTo>
                      <a:lnTo>
                        <a:pt x="21259" y="15944"/>
                      </a:lnTo>
                      <a:lnTo>
                        <a:pt x="21321" y="16049"/>
                      </a:lnTo>
                      <a:lnTo>
                        <a:pt x="21572" y="16175"/>
                      </a:lnTo>
                      <a:lnTo>
                        <a:pt x="21761" y="16593"/>
                      </a:lnTo>
                      <a:lnTo>
                        <a:pt x="21719" y="16698"/>
                      </a:lnTo>
                      <a:lnTo>
                        <a:pt x="21531" y="17012"/>
                      </a:lnTo>
                      <a:lnTo>
                        <a:pt x="21510" y="17179"/>
                      </a:lnTo>
                      <a:lnTo>
                        <a:pt x="21614" y="17367"/>
                      </a:lnTo>
                      <a:lnTo>
                        <a:pt x="21510" y="17639"/>
                      </a:lnTo>
                      <a:lnTo>
                        <a:pt x="21510" y="17744"/>
                      </a:lnTo>
                      <a:lnTo>
                        <a:pt x="21363" y="17890"/>
                      </a:lnTo>
                      <a:lnTo>
                        <a:pt x="21363" y="17974"/>
                      </a:lnTo>
                      <a:lnTo>
                        <a:pt x="21259" y="18016"/>
                      </a:lnTo>
                      <a:lnTo>
                        <a:pt x="21175" y="18120"/>
                      </a:lnTo>
                      <a:lnTo>
                        <a:pt x="21175" y="18267"/>
                      </a:lnTo>
                      <a:lnTo>
                        <a:pt x="21259" y="18330"/>
                      </a:lnTo>
                      <a:lnTo>
                        <a:pt x="21259" y="18434"/>
                      </a:lnTo>
                      <a:lnTo>
                        <a:pt x="21070" y="18539"/>
                      </a:lnTo>
                      <a:lnTo>
                        <a:pt x="20840" y="18497"/>
                      </a:lnTo>
                      <a:lnTo>
                        <a:pt x="20798" y="18434"/>
                      </a:lnTo>
                      <a:lnTo>
                        <a:pt x="20589" y="18434"/>
                      </a:lnTo>
                      <a:lnTo>
                        <a:pt x="20380" y="18476"/>
                      </a:lnTo>
                      <a:lnTo>
                        <a:pt x="20212" y="18413"/>
                      </a:lnTo>
                      <a:lnTo>
                        <a:pt x="19794" y="18330"/>
                      </a:lnTo>
                      <a:lnTo>
                        <a:pt x="19627" y="18183"/>
                      </a:lnTo>
                      <a:lnTo>
                        <a:pt x="19585" y="18079"/>
                      </a:lnTo>
                      <a:lnTo>
                        <a:pt x="19396" y="18100"/>
                      </a:lnTo>
                      <a:lnTo>
                        <a:pt x="19334" y="18204"/>
                      </a:lnTo>
                      <a:lnTo>
                        <a:pt x="19313" y="18162"/>
                      </a:lnTo>
                      <a:lnTo>
                        <a:pt x="19229" y="18120"/>
                      </a:lnTo>
                      <a:lnTo>
                        <a:pt x="19313" y="17974"/>
                      </a:lnTo>
                      <a:lnTo>
                        <a:pt x="19480" y="17953"/>
                      </a:lnTo>
                      <a:lnTo>
                        <a:pt x="19794" y="17890"/>
                      </a:lnTo>
                      <a:lnTo>
                        <a:pt x="19836" y="17807"/>
                      </a:lnTo>
                      <a:lnTo>
                        <a:pt x="20108" y="17974"/>
                      </a:lnTo>
                      <a:lnTo>
                        <a:pt x="20171" y="17974"/>
                      </a:lnTo>
                      <a:lnTo>
                        <a:pt x="20212" y="17890"/>
                      </a:lnTo>
                      <a:lnTo>
                        <a:pt x="20338" y="17890"/>
                      </a:lnTo>
                      <a:lnTo>
                        <a:pt x="20338" y="17974"/>
                      </a:lnTo>
                      <a:lnTo>
                        <a:pt x="20150" y="18079"/>
                      </a:lnTo>
                      <a:lnTo>
                        <a:pt x="20254" y="18183"/>
                      </a:lnTo>
                      <a:lnTo>
                        <a:pt x="20464" y="18162"/>
                      </a:lnTo>
                      <a:lnTo>
                        <a:pt x="20547" y="18058"/>
                      </a:lnTo>
                      <a:lnTo>
                        <a:pt x="20673" y="17995"/>
                      </a:lnTo>
                      <a:lnTo>
                        <a:pt x="20673" y="17911"/>
                      </a:lnTo>
                      <a:lnTo>
                        <a:pt x="20568" y="17786"/>
                      </a:lnTo>
                      <a:lnTo>
                        <a:pt x="20568" y="17702"/>
                      </a:lnTo>
                      <a:lnTo>
                        <a:pt x="20694" y="17786"/>
                      </a:lnTo>
                      <a:lnTo>
                        <a:pt x="20756" y="17702"/>
                      </a:lnTo>
                      <a:lnTo>
                        <a:pt x="20756" y="17472"/>
                      </a:lnTo>
                      <a:lnTo>
                        <a:pt x="20882" y="17388"/>
                      </a:lnTo>
                      <a:lnTo>
                        <a:pt x="20861" y="17325"/>
                      </a:lnTo>
                      <a:lnTo>
                        <a:pt x="20777" y="17346"/>
                      </a:lnTo>
                      <a:lnTo>
                        <a:pt x="20756" y="17284"/>
                      </a:lnTo>
                      <a:lnTo>
                        <a:pt x="20882" y="17242"/>
                      </a:lnTo>
                      <a:lnTo>
                        <a:pt x="20882" y="17012"/>
                      </a:lnTo>
                      <a:lnTo>
                        <a:pt x="20840" y="16928"/>
                      </a:lnTo>
                      <a:lnTo>
                        <a:pt x="20903" y="16823"/>
                      </a:lnTo>
                      <a:lnTo>
                        <a:pt x="20903" y="16760"/>
                      </a:lnTo>
                      <a:lnTo>
                        <a:pt x="21008" y="16698"/>
                      </a:lnTo>
                      <a:lnTo>
                        <a:pt x="20987" y="16509"/>
                      </a:lnTo>
                      <a:lnTo>
                        <a:pt x="20861" y="16384"/>
                      </a:lnTo>
                      <a:lnTo>
                        <a:pt x="20777" y="16175"/>
                      </a:lnTo>
                      <a:lnTo>
                        <a:pt x="20798" y="16007"/>
                      </a:lnTo>
                      <a:lnTo>
                        <a:pt x="20798" y="15882"/>
                      </a:lnTo>
                      <a:lnTo>
                        <a:pt x="20861" y="15903"/>
                      </a:lnTo>
                      <a:lnTo>
                        <a:pt x="20861" y="15819"/>
                      </a:lnTo>
                      <a:lnTo>
                        <a:pt x="20673" y="15651"/>
                      </a:lnTo>
                      <a:lnTo>
                        <a:pt x="20589" y="15610"/>
                      </a:lnTo>
                      <a:lnTo>
                        <a:pt x="20526" y="15505"/>
                      </a:lnTo>
                      <a:lnTo>
                        <a:pt x="20338" y="15463"/>
                      </a:lnTo>
                      <a:lnTo>
                        <a:pt x="20108" y="15170"/>
                      </a:lnTo>
                      <a:lnTo>
                        <a:pt x="20045" y="14940"/>
                      </a:lnTo>
                      <a:lnTo>
                        <a:pt x="20003" y="14877"/>
                      </a:lnTo>
                      <a:lnTo>
                        <a:pt x="20045" y="14794"/>
                      </a:lnTo>
                      <a:lnTo>
                        <a:pt x="19919" y="14710"/>
                      </a:lnTo>
                      <a:lnTo>
                        <a:pt x="19836" y="14563"/>
                      </a:lnTo>
                      <a:lnTo>
                        <a:pt x="19899" y="14417"/>
                      </a:lnTo>
                      <a:lnTo>
                        <a:pt x="19710" y="14145"/>
                      </a:lnTo>
                      <a:lnTo>
                        <a:pt x="19710" y="13978"/>
                      </a:lnTo>
                      <a:lnTo>
                        <a:pt x="19585" y="13831"/>
                      </a:lnTo>
                      <a:lnTo>
                        <a:pt x="19606" y="13768"/>
                      </a:lnTo>
                      <a:lnTo>
                        <a:pt x="19606" y="13685"/>
                      </a:lnTo>
                      <a:lnTo>
                        <a:pt x="19501" y="13580"/>
                      </a:lnTo>
                      <a:lnTo>
                        <a:pt x="19438" y="13224"/>
                      </a:lnTo>
                      <a:lnTo>
                        <a:pt x="19375" y="13078"/>
                      </a:lnTo>
                      <a:lnTo>
                        <a:pt x="19229" y="12973"/>
                      </a:lnTo>
                      <a:lnTo>
                        <a:pt x="19292" y="12910"/>
                      </a:lnTo>
                      <a:lnTo>
                        <a:pt x="19250" y="12848"/>
                      </a:lnTo>
                      <a:lnTo>
                        <a:pt x="19166" y="12869"/>
                      </a:lnTo>
                      <a:lnTo>
                        <a:pt x="19166" y="12848"/>
                      </a:lnTo>
                      <a:lnTo>
                        <a:pt x="19041" y="12806"/>
                      </a:lnTo>
                      <a:lnTo>
                        <a:pt x="18957" y="12638"/>
                      </a:lnTo>
                      <a:lnTo>
                        <a:pt x="18831" y="12534"/>
                      </a:lnTo>
                      <a:lnTo>
                        <a:pt x="18769" y="12408"/>
                      </a:lnTo>
                      <a:lnTo>
                        <a:pt x="18852" y="12387"/>
                      </a:lnTo>
                      <a:lnTo>
                        <a:pt x="18873" y="12283"/>
                      </a:lnTo>
                      <a:lnTo>
                        <a:pt x="18831" y="12178"/>
                      </a:lnTo>
                      <a:lnTo>
                        <a:pt x="18852" y="12094"/>
                      </a:lnTo>
                      <a:lnTo>
                        <a:pt x="18790" y="11990"/>
                      </a:lnTo>
                      <a:lnTo>
                        <a:pt x="18852" y="11676"/>
                      </a:lnTo>
                      <a:lnTo>
                        <a:pt x="18769" y="11488"/>
                      </a:lnTo>
                      <a:lnTo>
                        <a:pt x="18769" y="11278"/>
                      </a:lnTo>
                      <a:lnTo>
                        <a:pt x="18727" y="11195"/>
                      </a:lnTo>
                      <a:lnTo>
                        <a:pt x="18727" y="11069"/>
                      </a:lnTo>
                      <a:lnTo>
                        <a:pt x="18643" y="10944"/>
                      </a:lnTo>
                      <a:lnTo>
                        <a:pt x="18748" y="10881"/>
                      </a:lnTo>
                      <a:lnTo>
                        <a:pt x="18685" y="10776"/>
                      </a:lnTo>
                      <a:lnTo>
                        <a:pt x="18559" y="10755"/>
                      </a:lnTo>
                      <a:lnTo>
                        <a:pt x="18413" y="10755"/>
                      </a:lnTo>
                      <a:lnTo>
                        <a:pt x="18057" y="10630"/>
                      </a:lnTo>
                      <a:lnTo>
                        <a:pt x="17932" y="10630"/>
                      </a:lnTo>
                      <a:lnTo>
                        <a:pt x="17890" y="10672"/>
                      </a:lnTo>
                      <a:lnTo>
                        <a:pt x="17785" y="10630"/>
                      </a:lnTo>
                      <a:lnTo>
                        <a:pt x="17681" y="10630"/>
                      </a:lnTo>
                      <a:lnTo>
                        <a:pt x="17534" y="10714"/>
                      </a:lnTo>
                      <a:lnTo>
                        <a:pt x="17388" y="10714"/>
                      </a:lnTo>
                      <a:lnTo>
                        <a:pt x="17262" y="10755"/>
                      </a:lnTo>
                      <a:lnTo>
                        <a:pt x="17220" y="10714"/>
                      </a:lnTo>
                      <a:lnTo>
                        <a:pt x="17262" y="10651"/>
                      </a:lnTo>
                      <a:lnTo>
                        <a:pt x="17158" y="10609"/>
                      </a:lnTo>
                      <a:lnTo>
                        <a:pt x="17053" y="10630"/>
                      </a:lnTo>
                      <a:lnTo>
                        <a:pt x="17074" y="10860"/>
                      </a:lnTo>
                      <a:lnTo>
                        <a:pt x="17053" y="11069"/>
                      </a:lnTo>
                      <a:lnTo>
                        <a:pt x="17158" y="11195"/>
                      </a:lnTo>
                      <a:lnTo>
                        <a:pt x="17116" y="11258"/>
                      </a:lnTo>
                      <a:lnTo>
                        <a:pt x="17074" y="11467"/>
                      </a:lnTo>
                      <a:lnTo>
                        <a:pt x="17158" y="11550"/>
                      </a:lnTo>
                      <a:lnTo>
                        <a:pt x="17158" y="11676"/>
                      </a:lnTo>
                      <a:lnTo>
                        <a:pt x="17199" y="11760"/>
                      </a:lnTo>
                      <a:lnTo>
                        <a:pt x="17158" y="11822"/>
                      </a:lnTo>
                      <a:lnTo>
                        <a:pt x="17158" y="12011"/>
                      </a:lnTo>
                      <a:lnTo>
                        <a:pt x="17220" y="12136"/>
                      </a:lnTo>
                      <a:lnTo>
                        <a:pt x="17158" y="12304"/>
                      </a:lnTo>
                      <a:lnTo>
                        <a:pt x="17158" y="12408"/>
                      </a:lnTo>
                      <a:lnTo>
                        <a:pt x="17199" y="12534"/>
                      </a:lnTo>
                      <a:lnTo>
                        <a:pt x="17178" y="12618"/>
                      </a:lnTo>
                      <a:lnTo>
                        <a:pt x="17053" y="12701"/>
                      </a:lnTo>
                      <a:lnTo>
                        <a:pt x="16844" y="13015"/>
                      </a:lnTo>
                      <a:lnTo>
                        <a:pt x="16760" y="13057"/>
                      </a:lnTo>
                      <a:lnTo>
                        <a:pt x="16781" y="13162"/>
                      </a:lnTo>
                      <a:lnTo>
                        <a:pt x="16865" y="13266"/>
                      </a:lnTo>
                      <a:lnTo>
                        <a:pt x="16802" y="13371"/>
                      </a:lnTo>
                      <a:lnTo>
                        <a:pt x="16781" y="13559"/>
                      </a:lnTo>
                      <a:lnTo>
                        <a:pt x="16906" y="13685"/>
                      </a:lnTo>
                      <a:lnTo>
                        <a:pt x="16990" y="13643"/>
                      </a:lnTo>
                      <a:lnTo>
                        <a:pt x="17074" y="13706"/>
                      </a:lnTo>
                      <a:lnTo>
                        <a:pt x="17158" y="13915"/>
                      </a:lnTo>
                      <a:lnTo>
                        <a:pt x="17283" y="13915"/>
                      </a:lnTo>
                      <a:lnTo>
                        <a:pt x="17388" y="14019"/>
                      </a:lnTo>
                      <a:lnTo>
                        <a:pt x="17304" y="13999"/>
                      </a:lnTo>
                      <a:lnTo>
                        <a:pt x="17220" y="14103"/>
                      </a:lnTo>
                      <a:lnTo>
                        <a:pt x="17220" y="14271"/>
                      </a:lnTo>
                      <a:lnTo>
                        <a:pt x="17409" y="14396"/>
                      </a:lnTo>
                      <a:lnTo>
                        <a:pt x="17409" y="14522"/>
                      </a:lnTo>
                      <a:lnTo>
                        <a:pt x="17325" y="14605"/>
                      </a:lnTo>
                      <a:lnTo>
                        <a:pt x="17262" y="14543"/>
                      </a:lnTo>
                      <a:lnTo>
                        <a:pt x="17262" y="14626"/>
                      </a:lnTo>
                      <a:lnTo>
                        <a:pt x="17367" y="14898"/>
                      </a:lnTo>
                      <a:lnTo>
                        <a:pt x="17430" y="14961"/>
                      </a:lnTo>
                      <a:lnTo>
                        <a:pt x="17492" y="15149"/>
                      </a:lnTo>
                      <a:lnTo>
                        <a:pt x="17534" y="15066"/>
                      </a:lnTo>
                      <a:lnTo>
                        <a:pt x="17639" y="15149"/>
                      </a:lnTo>
                      <a:lnTo>
                        <a:pt x="17764" y="15149"/>
                      </a:lnTo>
                      <a:lnTo>
                        <a:pt x="17911" y="15233"/>
                      </a:lnTo>
                      <a:lnTo>
                        <a:pt x="18015" y="15066"/>
                      </a:lnTo>
                      <a:lnTo>
                        <a:pt x="18057" y="15128"/>
                      </a:lnTo>
                      <a:lnTo>
                        <a:pt x="18057" y="15338"/>
                      </a:lnTo>
                      <a:lnTo>
                        <a:pt x="18141" y="15442"/>
                      </a:lnTo>
                      <a:lnTo>
                        <a:pt x="18183" y="15463"/>
                      </a:lnTo>
                      <a:lnTo>
                        <a:pt x="18434" y="15756"/>
                      </a:lnTo>
                      <a:lnTo>
                        <a:pt x="18559" y="15777"/>
                      </a:lnTo>
                      <a:lnTo>
                        <a:pt x="18643" y="15735"/>
                      </a:lnTo>
                      <a:lnTo>
                        <a:pt x="18748" y="15735"/>
                      </a:lnTo>
                      <a:lnTo>
                        <a:pt x="18769" y="15777"/>
                      </a:lnTo>
                      <a:lnTo>
                        <a:pt x="18873" y="15777"/>
                      </a:lnTo>
                      <a:lnTo>
                        <a:pt x="18769" y="15861"/>
                      </a:lnTo>
                      <a:lnTo>
                        <a:pt x="18769" y="16175"/>
                      </a:lnTo>
                      <a:lnTo>
                        <a:pt x="18748" y="16258"/>
                      </a:lnTo>
                      <a:lnTo>
                        <a:pt x="18811" y="16384"/>
                      </a:lnTo>
                      <a:lnTo>
                        <a:pt x="18790" y="16426"/>
                      </a:lnTo>
                      <a:lnTo>
                        <a:pt x="18706" y="16426"/>
                      </a:lnTo>
                      <a:lnTo>
                        <a:pt x="18748" y="16593"/>
                      </a:lnTo>
                      <a:lnTo>
                        <a:pt x="18748" y="16677"/>
                      </a:lnTo>
                      <a:lnTo>
                        <a:pt x="18601" y="16635"/>
                      </a:lnTo>
                      <a:lnTo>
                        <a:pt x="18476" y="16384"/>
                      </a:lnTo>
                      <a:lnTo>
                        <a:pt x="18329" y="16258"/>
                      </a:lnTo>
                      <a:lnTo>
                        <a:pt x="18141" y="16216"/>
                      </a:lnTo>
                      <a:lnTo>
                        <a:pt x="18057" y="16070"/>
                      </a:lnTo>
                      <a:lnTo>
                        <a:pt x="17932" y="15965"/>
                      </a:lnTo>
                      <a:lnTo>
                        <a:pt x="17618" y="15944"/>
                      </a:lnTo>
                      <a:lnTo>
                        <a:pt x="17304" y="15756"/>
                      </a:lnTo>
                      <a:lnTo>
                        <a:pt x="17116" y="15735"/>
                      </a:lnTo>
                      <a:lnTo>
                        <a:pt x="17095" y="15631"/>
                      </a:lnTo>
                      <a:lnTo>
                        <a:pt x="17011" y="15631"/>
                      </a:lnTo>
                      <a:lnTo>
                        <a:pt x="16906" y="15547"/>
                      </a:lnTo>
                      <a:lnTo>
                        <a:pt x="16760" y="15589"/>
                      </a:lnTo>
                      <a:lnTo>
                        <a:pt x="16655" y="15693"/>
                      </a:lnTo>
                      <a:lnTo>
                        <a:pt x="16593" y="15568"/>
                      </a:lnTo>
                      <a:lnTo>
                        <a:pt x="16614" y="15526"/>
                      </a:lnTo>
                      <a:lnTo>
                        <a:pt x="16593" y="15442"/>
                      </a:lnTo>
                      <a:lnTo>
                        <a:pt x="16237" y="15317"/>
                      </a:lnTo>
                      <a:lnTo>
                        <a:pt x="16070" y="15212"/>
                      </a:lnTo>
                      <a:lnTo>
                        <a:pt x="15526" y="15170"/>
                      </a:lnTo>
                      <a:lnTo>
                        <a:pt x="15086" y="15233"/>
                      </a:lnTo>
                      <a:lnTo>
                        <a:pt x="14982" y="15191"/>
                      </a:lnTo>
                      <a:lnTo>
                        <a:pt x="14877" y="15233"/>
                      </a:lnTo>
                      <a:lnTo>
                        <a:pt x="14772" y="15170"/>
                      </a:lnTo>
                      <a:lnTo>
                        <a:pt x="14710" y="15212"/>
                      </a:lnTo>
                      <a:lnTo>
                        <a:pt x="14605" y="15170"/>
                      </a:lnTo>
                      <a:lnTo>
                        <a:pt x="14521" y="15233"/>
                      </a:lnTo>
                      <a:lnTo>
                        <a:pt x="14584" y="15359"/>
                      </a:lnTo>
                      <a:lnTo>
                        <a:pt x="14584" y="15463"/>
                      </a:lnTo>
                      <a:lnTo>
                        <a:pt x="14458" y="15505"/>
                      </a:lnTo>
                      <a:lnTo>
                        <a:pt x="14458" y="15568"/>
                      </a:lnTo>
                      <a:lnTo>
                        <a:pt x="14521" y="15693"/>
                      </a:lnTo>
                      <a:lnTo>
                        <a:pt x="14605" y="15756"/>
                      </a:lnTo>
                      <a:lnTo>
                        <a:pt x="14668" y="15965"/>
                      </a:lnTo>
                      <a:lnTo>
                        <a:pt x="14710" y="16070"/>
                      </a:lnTo>
                      <a:lnTo>
                        <a:pt x="14751" y="15965"/>
                      </a:lnTo>
                      <a:lnTo>
                        <a:pt x="14814" y="15965"/>
                      </a:lnTo>
                      <a:lnTo>
                        <a:pt x="14919" y="16133"/>
                      </a:lnTo>
                      <a:lnTo>
                        <a:pt x="14919" y="16237"/>
                      </a:lnTo>
                      <a:lnTo>
                        <a:pt x="15044" y="16279"/>
                      </a:lnTo>
                      <a:lnTo>
                        <a:pt x="15212" y="16447"/>
                      </a:lnTo>
                      <a:lnTo>
                        <a:pt x="15044" y="16426"/>
                      </a:lnTo>
                      <a:lnTo>
                        <a:pt x="15002" y="16384"/>
                      </a:lnTo>
                      <a:lnTo>
                        <a:pt x="14919" y="16384"/>
                      </a:lnTo>
                      <a:lnTo>
                        <a:pt x="14877" y="16551"/>
                      </a:lnTo>
                      <a:lnTo>
                        <a:pt x="14772" y="16635"/>
                      </a:lnTo>
                      <a:lnTo>
                        <a:pt x="14605" y="16551"/>
                      </a:lnTo>
                      <a:lnTo>
                        <a:pt x="14521" y="16614"/>
                      </a:lnTo>
                      <a:lnTo>
                        <a:pt x="14521" y="16656"/>
                      </a:lnTo>
                      <a:lnTo>
                        <a:pt x="14668" y="16823"/>
                      </a:lnTo>
                      <a:lnTo>
                        <a:pt x="14710" y="16865"/>
                      </a:lnTo>
                      <a:lnTo>
                        <a:pt x="14710" y="16949"/>
                      </a:lnTo>
                      <a:lnTo>
                        <a:pt x="14668" y="17032"/>
                      </a:lnTo>
                      <a:lnTo>
                        <a:pt x="14375" y="17032"/>
                      </a:lnTo>
                      <a:lnTo>
                        <a:pt x="14291" y="16949"/>
                      </a:lnTo>
                      <a:lnTo>
                        <a:pt x="14312" y="16865"/>
                      </a:lnTo>
                      <a:lnTo>
                        <a:pt x="14270" y="16760"/>
                      </a:lnTo>
                      <a:lnTo>
                        <a:pt x="14375" y="16698"/>
                      </a:lnTo>
                      <a:lnTo>
                        <a:pt x="14375" y="16635"/>
                      </a:lnTo>
                      <a:lnTo>
                        <a:pt x="14270" y="16530"/>
                      </a:lnTo>
                      <a:lnTo>
                        <a:pt x="14186" y="16509"/>
                      </a:lnTo>
                      <a:lnTo>
                        <a:pt x="14270" y="16405"/>
                      </a:lnTo>
                      <a:lnTo>
                        <a:pt x="14249" y="16384"/>
                      </a:lnTo>
                      <a:lnTo>
                        <a:pt x="14165" y="16426"/>
                      </a:lnTo>
                      <a:lnTo>
                        <a:pt x="14103" y="16426"/>
                      </a:lnTo>
                      <a:lnTo>
                        <a:pt x="13956" y="16593"/>
                      </a:lnTo>
                      <a:lnTo>
                        <a:pt x="13873" y="16614"/>
                      </a:lnTo>
                      <a:lnTo>
                        <a:pt x="13768" y="16719"/>
                      </a:lnTo>
                      <a:lnTo>
                        <a:pt x="13768" y="16760"/>
                      </a:lnTo>
                      <a:lnTo>
                        <a:pt x="13642" y="16760"/>
                      </a:lnTo>
                      <a:lnTo>
                        <a:pt x="13580" y="16844"/>
                      </a:lnTo>
                      <a:lnTo>
                        <a:pt x="13580" y="16928"/>
                      </a:lnTo>
                      <a:lnTo>
                        <a:pt x="13517" y="16970"/>
                      </a:lnTo>
                      <a:lnTo>
                        <a:pt x="13245" y="16970"/>
                      </a:lnTo>
                      <a:lnTo>
                        <a:pt x="13161" y="16949"/>
                      </a:lnTo>
                      <a:lnTo>
                        <a:pt x="13119" y="16970"/>
                      </a:lnTo>
                      <a:lnTo>
                        <a:pt x="13036" y="16970"/>
                      </a:lnTo>
                      <a:lnTo>
                        <a:pt x="12952" y="16928"/>
                      </a:lnTo>
                      <a:lnTo>
                        <a:pt x="12805" y="17032"/>
                      </a:lnTo>
                      <a:lnTo>
                        <a:pt x="12785" y="17074"/>
                      </a:lnTo>
                      <a:lnTo>
                        <a:pt x="12680" y="17116"/>
                      </a:lnTo>
                      <a:lnTo>
                        <a:pt x="12575" y="17221"/>
                      </a:lnTo>
                      <a:lnTo>
                        <a:pt x="12575" y="17263"/>
                      </a:lnTo>
                      <a:lnTo>
                        <a:pt x="12638" y="17325"/>
                      </a:lnTo>
                      <a:lnTo>
                        <a:pt x="12617" y="17388"/>
                      </a:lnTo>
                      <a:lnTo>
                        <a:pt x="12638" y="17472"/>
                      </a:lnTo>
                      <a:lnTo>
                        <a:pt x="12617" y="17535"/>
                      </a:lnTo>
                      <a:lnTo>
                        <a:pt x="12513" y="17451"/>
                      </a:lnTo>
                      <a:lnTo>
                        <a:pt x="12471" y="17367"/>
                      </a:lnTo>
                      <a:lnTo>
                        <a:pt x="12408" y="17367"/>
                      </a:lnTo>
                      <a:lnTo>
                        <a:pt x="12282" y="17493"/>
                      </a:lnTo>
                      <a:lnTo>
                        <a:pt x="12220" y="17639"/>
                      </a:lnTo>
                      <a:lnTo>
                        <a:pt x="12220" y="17493"/>
                      </a:lnTo>
                      <a:lnTo>
                        <a:pt x="12094" y="17451"/>
                      </a:lnTo>
                      <a:lnTo>
                        <a:pt x="12010" y="17493"/>
                      </a:lnTo>
                      <a:lnTo>
                        <a:pt x="11948" y="17493"/>
                      </a:lnTo>
                      <a:lnTo>
                        <a:pt x="11864" y="17535"/>
                      </a:lnTo>
                      <a:lnTo>
                        <a:pt x="11759" y="17493"/>
                      </a:lnTo>
                      <a:lnTo>
                        <a:pt x="11738" y="17388"/>
                      </a:lnTo>
                      <a:lnTo>
                        <a:pt x="11864" y="17284"/>
                      </a:lnTo>
                      <a:lnTo>
                        <a:pt x="11969" y="17284"/>
                      </a:lnTo>
                      <a:lnTo>
                        <a:pt x="12010" y="17221"/>
                      </a:lnTo>
                      <a:lnTo>
                        <a:pt x="11948" y="17074"/>
                      </a:lnTo>
                      <a:lnTo>
                        <a:pt x="11969" y="17032"/>
                      </a:lnTo>
                      <a:lnTo>
                        <a:pt x="12052" y="16970"/>
                      </a:lnTo>
                      <a:lnTo>
                        <a:pt x="11906" y="16844"/>
                      </a:lnTo>
                      <a:lnTo>
                        <a:pt x="11864" y="16865"/>
                      </a:lnTo>
                      <a:lnTo>
                        <a:pt x="11780" y="16844"/>
                      </a:lnTo>
                      <a:lnTo>
                        <a:pt x="11759" y="16802"/>
                      </a:lnTo>
                      <a:lnTo>
                        <a:pt x="11969" y="16698"/>
                      </a:lnTo>
                      <a:lnTo>
                        <a:pt x="12052" y="16698"/>
                      </a:lnTo>
                      <a:lnTo>
                        <a:pt x="12157" y="16635"/>
                      </a:lnTo>
                      <a:lnTo>
                        <a:pt x="12115" y="16593"/>
                      </a:lnTo>
                      <a:lnTo>
                        <a:pt x="11906" y="16614"/>
                      </a:lnTo>
                      <a:lnTo>
                        <a:pt x="11592" y="16740"/>
                      </a:lnTo>
                      <a:lnTo>
                        <a:pt x="11529" y="16823"/>
                      </a:lnTo>
                      <a:lnTo>
                        <a:pt x="11571" y="16886"/>
                      </a:lnTo>
                      <a:lnTo>
                        <a:pt x="11592" y="16970"/>
                      </a:lnTo>
                      <a:lnTo>
                        <a:pt x="11655" y="17053"/>
                      </a:lnTo>
                      <a:lnTo>
                        <a:pt x="11592" y="17137"/>
                      </a:lnTo>
                      <a:lnTo>
                        <a:pt x="11529" y="17158"/>
                      </a:lnTo>
                      <a:lnTo>
                        <a:pt x="11425" y="17053"/>
                      </a:lnTo>
                      <a:lnTo>
                        <a:pt x="11445" y="17012"/>
                      </a:lnTo>
                      <a:lnTo>
                        <a:pt x="11487" y="16991"/>
                      </a:lnTo>
                      <a:lnTo>
                        <a:pt x="11466" y="16907"/>
                      </a:lnTo>
                      <a:lnTo>
                        <a:pt x="11445" y="16907"/>
                      </a:lnTo>
                      <a:lnTo>
                        <a:pt x="11236" y="17116"/>
                      </a:lnTo>
                      <a:lnTo>
                        <a:pt x="11236" y="17158"/>
                      </a:lnTo>
                      <a:lnTo>
                        <a:pt x="11320" y="17242"/>
                      </a:lnTo>
                      <a:lnTo>
                        <a:pt x="11383" y="17263"/>
                      </a:lnTo>
                      <a:lnTo>
                        <a:pt x="11383" y="17346"/>
                      </a:lnTo>
                      <a:lnTo>
                        <a:pt x="11257" y="17472"/>
                      </a:lnTo>
                      <a:lnTo>
                        <a:pt x="11215" y="17430"/>
                      </a:lnTo>
                      <a:lnTo>
                        <a:pt x="11257" y="17346"/>
                      </a:lnTo>
                      <a:lnTo>
                        <a:pt x="11236" y="17263"/>
                      </a:lnTo>
                      <a:lnTo>
                        <a:pt x="11173" y="17263"/>
                      </a:lnTo>
                      <a:lnTo>
                        <a:pt x="11173" y="17200"/>
                      </a:lnTo>
                      <a:lnTo>
                        <a:pt x="10943" y="17263"/>
                      </a:lnTo>
                      <a:lnTo>
                        <a:pt x="10922" y="17346"/>
                      </a:lnTo>
                      <a:lnTo>
                        <a:pt x="10755" y="17430"/>
                      </a:lnTo>
                      <a:lnTo>
                        <a:pt x="10629" y="17409"/>
                      </a:lnTo>
                      <a:lnTo>
                        <a:pt x="10546" y="17430"/>
                      </a:lnTo>
                      <a:lnTo>
                        <a:pt x="10546" y="17472"/>
                      </a:lnTo>
                      <a:lnTo>
                        <a:pt x="10316" y="17765"/>
                      </a:lnTo>
                      <a:lnTo>
                        <a:pt x="10274" y="17786"/>
                      </a:lnTo>
                      <a:lnTo>
                        <a:pt x="10064" y="18058"/>
                      </a:lnTo>
                      <a:lnTo>
                        <a:pt x="9960" y="18100"/>
                      </a:lnTo>
                      <a:lnTo>
                        <a:pt x="9876" y="18037"/>
                      </a:lnTo>
                      <a:lnTo>
                        <a:pt x="9813" y="18037"/>
                      </a:lnTo>
                      <a:lnTo>
                        <a:pt x="9876" y="18141"/>
                      </a:lnTo>
                      <a:lnTo>
                        <a:pt x="10023" y="18246"/>
                      </a:lnTo>
                      <a:lnTo>
                        <a:pt x="10064" y="18309"/>
                      </a:lnTo>
                      <a:lnTo>
                        <a:pt x="10064" y="18309"/>
                      </a:lnTo>
                      <a:lnTo>
                        <a:pt x="9876" y="18246"/>
                      </a:lnTo>
                      <a:lnTo>
                        <a:pt x="9813" y="18288"/>
                      </a:lnTo>
                      <a:lnTo>
                        <a:pt x="9500" y="18309"/>
                      </a:lnTo>
                      <a:lnTo>
                        <a:pt x="9458" y="18372"/>
                      </a:lnTo>
                      <a:lnTo>
                        <a:pt x="9541" y="18476"/>
                      </a:lnTo>
                      <a:lnTo>
                        <a:pt x="9541" y="18581"/>
                      </a:lnTo>
                      <a:lnTo>
                        <a:pt x="9458" y="18706"/>
                      </a:lnTo>
                      <a:lnTo>
                        <a:pt x="9500" y="18895"/>
                      </a:lnTo>
                      <a:lnTo>
                        <a:pt x="9458" y="19020"/>
                      </a:lnTo>
                      <a:lnTo>
                        <a:pt x="9248" y="19104"/>
                      </a:lnTo>
                      <a:lnTo>
                        <a:pt x="9228" y="19146"/>
                      </a:lnTo>
                      <a:lnTo>
                        <a:pt x="9081" y="19146"/>
                      </a:lnTo>
                      <a:lnTo>
                        <a:pt x="9039" y="19229"/>
                      </a:lnTo>
                      <a:lnTo>
                        <a:pt x="8956" y="19104"/>
                      </a:lnTo>
                      <a:lnTo>
                        <a:pt x="8809" y="19208"/>
                      </a:lnTo>
                      <a:lnTo>
                        <a:pt x="8579" y="19208"/>
                      </a:lnTo>
                      <a:lnTo>
                        <a:pt x="8328" y="18916"/>
                      </a:lnTo>
                      <a:lnTo>
                        <a:pt x="8098" y="18706"/>
                      </a:lnTo>
                      <a:lnTo>
                        <a:pt x="8014" y="18644"/>
                      </a:lnTo>
                      <a:lnTo>
                        <a:pt x="8014" y="18476"/>
                      </a:lnTo>
                      <a:lnTo>
                        <a:pt x="8056" y="18413"/>
                      </a:lnTo>
                      <a:lnTo>
                        <a:pt x="8098" y="18455"/>
                      </a:lnTo>
                      <a:lnTo>
                        <a:pt x="8160" y="18372"/>
                      </a:lnTo>
                      <a:lnTo>
                        <a:pt x="8119" y="18309"/>
                      </a:lnTo>
                      <a:lnTo>
                        <a:pt x="8181" y="18267"/>
                      </a:lnTo>
                      <a:lnTo>
                        <a:pt x="8370" y="18267"/>
                      </a:lnTo>
                      <a:lnTo>
                        <a:pt x="8412" y="18183"/>
                      </a:lnTo>
                      <a:lnTo>
                        <a:pt x="8621" y="18183"/>
                      </a:lnTo>
                      <a:lnTo>
                        <a:pt x="8642" y="18100"/>
                      </a:lnTo>
                      <a:lnTo>
                        <a:pt x="8495" y="17890"/>
                      </a:lnTo>
                      <a:lnTo>
                        <a:pt x="8474" y="17807"/>
                      </a:lnTo>
                      <a:lnTo>
                        <a:pt x="8328" y="17786"/>
                      </a:lnTo>
                      <a:lnTo>
                        <a:pt x="8202" y="17660"/>
                      </a:lnTo>
                      <a:lnTo>
                        <a:pt x="8202" y="17556"/>
                      </a:lnTo>
                      <a:lnTo>
                        <a:pt x="8077" y="17451"/>
                      </a:lnTo>
                      <a:lnTo>
                        <a:pt x="7763" y="17430"/>
                      </a:lnTo>
                      <a:lnTo>
                        <a:pt x="7554" y="17451"/>
                      </a:lnTo>
                      <a:lnTo>
                        <a:pt x="7449" y="17493"/>
                      </a:lnTo>
                      <a:lnTo>
                        <a:pt x="7323" y="17493"/>
                      </a:lnTo>
                      <a:lnTo>
                        <a:pt x="7072" y="17346"/>
                      </a:lnTo>
                      <a:lnTo>
                        <a:pt x="6947" y="17346"/>
                      </a:lnTo>
                      <a:lnTo>
                        <a:pt x="6947" y="17388"/>
                      </a:lnTo>
                      <a:lnTo>
                        <a:pt x="7240" y="17639"/>
                      </a:lnTo>
                      <a:lnTo>
                        <a:pt x="7386" y="17744"/>
                      </a:lnTo>
                      <a:lnTo>
                        <a:pt x="7470" y="17974"/>
                      </a:lnTo>
                      <a:lnTo>
                        <a:pt x="7470" y="18100"/>
                      </a:lnTo>
                      <a:lnTo>
                        <a:pt x="7533" y="18183"/>
                      </a:lnTo>
                      <a:lnTo>
                        <a:pt x="7470" y="18225"/>
                      </a:lnTo>
                      <a:lnTo>
                        <a:pt x="7470" y="18330"/>
                      </a:lnTo>
                      <a:lnTo>
                        <a:pt x="7491" y="18413"/>
                      </a:lnTo>
                      <a:lnTo>
                        <a:pt x="7449" y="18434"/>
                      </a:lnTo>
                      <a:lnTo>
                        <a:pt x="7449" y="18706"/>
                      </a:lnTo>
                      <a:lnTo>
                        <a:pt x="7386" y="18853"/>
                      </a:lnTo>
                      <a:lnTo>
                        <a:pt x="7449" y="18999"/>
                      </a:lnTo>
                      <a:lnTo>
                        <a:pt x="7595" y="18999"/>
                      </a:lnTo>
                      <a:lnTo>
                        <a:pt x="7742" y="19062"/>
                      </a:lnTo>
                      <a:lnTo>
                        <a:pt x="7805" y="19167"/>
                      </a:lnTo>
                      <a:lnTo>
                        <a:pt x="7784" y="19229"/>
                      </a:lnTo>
                      <a:lnTo>
                        <a:pt x="7805" y="19313"/>
                      </a:lnTo>
                      <a:lnTo>
                        <a:pt x="7784" y="19355"/>
                      </a:lnTo>
                      <a:lnTo>
                        <a:pt x="7784" y="19418"/>
                      </a:lnTo>
                      <a:lnTo>
                        <a:pt x="7847" y="19460"/>
                      </a:lnTo>
                      <a:lnTo>
                        <a:pt x="7784" y="19543"/>
                      </a:lnTo>
                      <a:lnTo>
                        <a:pt x="7784" y="19794"/>
                      </a:lnTo>
                      <a:lnTo>
                        <a:pt x="7742" y="19857"/>
                      </a:lnTo>
                      <a:lnTo>
                        <a:pt x="7805" y="20004"/>
                      </a:lnTo>
                      <a:lnTo>
                        <a:pt x="7847" y="20213"/>
                      </a:lnTo>
                      <a:lnTo>
                        <a:pt x="7763" y="20171"/>
                      </a:lnTo>
                      <a:lnTo>
                        <a:pt x="7700" y="20045"/>
                      </a:lnTo>
                      <a:lnTo>
                        <a:pt x="7575" y="19941"/>
                      </a:lnTo>
                      <a:lnTo>
                        <a:pt x="7449" y="20066"/>
                      </a:lnTo>
                      <a:lnTo>
                        <a:pt x="7470" y="19941"/>
                      </a:lnTo>
                      <a:lnTo>
                        <a:pt x="7428" y="19857"/>
                      </a:lnTo>
                      <a:lnTo>
                        <a:pt x="7240" y="19836"/>
                      </a:lnTo>
                      <a:lnTo>
                        <a:pt x="7072" y="19857"/>
                      </a:lnTo>
                      <a:lnTo>
                        <a:pt x="6968" y="19773"/>
                      </a:lnTo>
                      <a:lnTo>
                        <a:pt x="6821" y="19753"/>
                      </a:lnTo>
                      <a:lnTo>
                        <a:pt x="6738" y="19794"/>
                      </a:lnTo>
                      <a:lnTo>
                        <a:pt x="6612" y="20087"/>
                      </a:lnTo>
                      <a:lnTo>
                        <a:pt x="6424" y="20255"/>
                      </a:lnTo>
                      <a:lnTo>
                        <a:pt x="6298" y="20276"/>
                      </a:lnTo>
                      <a:lnTo>
                        <a:pt x="6194" y="20380"/>
                      </a:lnTo>
                      <a:lnTo>
                        <a:pt x="6173" y="20527"/>
                      </a:lnTo>
                      <a:lnTo>
                        <a:pt x="6026" y="20694"/>
                      </a:lnTo>
                      <a:lnTo>
                        <a:pt x="5963" y="20757"/>
                      </a:lnTo>
                      <a:lnTo>
                        <a:pt x="5963" y="20841"/>
                      </a:lnTo>
                      <a:lnTo>
                        <a:pt x="6005" y="21029"/>
                      </a:lnTo>
                      <a:lnTo>
                        <a:pt x="6277" y="21301"/>
                      </a:lnTo>
                      <a:lnTo>
                        <a:pt x="6424" y="21531"/>
                      </a:lnTo>
                      <a:lnTo>
                        <a:pt x="6340" y="21636"/>
                      </a:lnTo>
                      <a:lnTo>
                        <a:pt x="6277" y="21636"/>
                      </a:lnTo>
                      <a:lnTo>
                        <a:pt x="6277" y="21761"/>
                      </a:lnTo>
                      <a:lnTo>
                        <a:pt x="6173" y="21845"/>
                      </a:lnTo>
                      <a:lnTo>
                        <a:pt x="6110" y="21949"/>
                      </a:lnTo>
                      <a:lnTo>
                        <a:pt x="5963" y="21782"/>
                      </a:lnTo>
                      <a:lnTo>
                        <a:pt x="5587" y="21615"/>
                      </a:lnTo>
                      <a:lnTo>
                        <a:pt x="5461" y="21615"/>
                      </a:lnTo>
                      <a:lnTo>
                        <a:pt x="5398" y="21531"/>
                      </a:lnTo>
                      <a:lnTo>
                        <a:pt x="5189" y="21531"/>
                      </a:lnTo>
                      <a:lnTo>
                        <a:pt x="5085" y="21447"/>
                      </a:lnTo>
                      <a:lnTo>
                        <a:pt x="5022" y="21322"/>
                      </a:lnTo>
                      <a:lnTo>
                        <a:pt x="4854" y="21301"/>
                      </a:lnTo>
                      <a:lnTo>
                        <a:pt x="4729" y="21217"/>
                      </a:lnTo>
                      <a:lnTo>
                        <a:pt x="4603" y="21217"/>
                      </a:lnTo>
                      <a:lnTo>
                        <a:pt x="4562" y="21301"/>
                      </a:lnTo>
                      <a:lnTo>
                        <a:pt x="4603" y="21364"/>
                      </a:lnTo>
                      <a:lnTo>
                        <a:pt x="4562" y="21426"/>
                      </a:lnTo>
                      <a:lnTo>
                        <a:pt x="4603" y="21468"/>
                      </a:lnTo>
                      <a:lnTo>
                        <a:pt x="4520" y="21552"/>
                      </a:lnTo>
                      <a:lnTo>
                        <a:pt x="4415" y="21552"/>
                      </a:lnTo>
                      <a:lnTo>
                        <a:pt x="4499" y="21719"/>
                      </a:lnTo>
                      <a:lnTo>
                        <a:pt x="4520" y="21845"/>
                      </a:lnTo>
                      <a:lnTo>
                        <a:pt x="4666" y="21929"/>
                      </a:lnTo>
                      <a:lnTo>
                        <a:pt x="4771" y="22054"/>
                      </a:lnTo>
                      <a:lnTo>
                        <a:pt x="4917" y="22138"/>
                      </a:lnTo>
                      <a:lnTo>
                        <a:pt x="5022" y="22075"/>
                      </a:lnTo>
                      <a:lnTo>
                        <a:pt x="5085" y="22075"/>
                      </a:lnTo>
                      <a:lnTo>
                        <a:pt x="5168" y="22033"/>
                      </a:lnTo>
                      <a:lnTo>
                        <a:pt x="5189" y="22096"/>
                      </a:lnTo>
                      <a:lnTo>
                        <a:pt x="5336" y="22159"/>
                      </a:lnTo>
                      <a:lnTo>
                        <a:pt x="5336" y="22201"/>
                      </a:lnTo>
                      <a:lnTo>
                        <a:pt x="5273" y="22263"/>
                      </a:lnTo>
                      <a:lnTo>
                        <a:pt x="5357" y="22347"/>
                      </a:lnTo>
                      <a:lnTo>
                        <a:pt x="5357" y="22514"/>
                      </a:lnTo>
                      <a:lnTo>
                        <a:pt x="5273" y="22556"/>
                      </a:lnTo>
                      <a:lnTo>
                        <a:pt x="5168" y="22556"/>
                      </a:lnTo>
                      <a:lnTo>
                        <a:pt x="5043" y="22682"/>
                      </a:lnTo>
                      <a:lnTo>
                        <a:pt x="4980" y="22682"/>
                      </a:lnTo>
                      <a:lnTo>
                        <a:pt x="4875" y="22577"/>
                      </a:lnTo>
                      <a:lnTo>
                        <a:pt x="4729" y="22577"/>
                      </a:lnTo>
                      <a:lnTo>
                        <a:pt x="4645" y="22514"/>
                      </a:lnTo>
                      <a:lnTo>
                        <a:pt x="4457" y="22514"/>
                      </a:lnTo>
                      <a:lnTo>
                        <a:pt x="4415" y="22473"/>
                      </a:lnTo>
                      <a:lnTo>
                        <a:pt x="4415" y="22347"/>
                      </a:lnTo>
                      <a:lnTo>
                        <a:pt x="4310" y="22284"/>
                      </a:lnTo>
                      <a:lnTo>
                        <a:pt x="4227" y="22180"/>
                      </a:lnTo>
                      <a:lnTo>
                        <a:pt x="4185" y="22180"/>
                      </a:lnTo>
                      <a:lnTo>
                        <a:pt x="4080" y="22263"/>
                      </a:lnTo>
                      <a:lnTo>
                        <a:pt x="3829" y="22180"/>
                      </a:lnTo>
                      <a:lnTo>
                        <a:pt x="3787" y="22075"/>
                      </a:lnTo>
                      <a:lnTo>
                        <a:pt x="3725" y="22033"/>
                      </a:lnTo>
                      <a:lnTo>
                        <a:pt x="3787" y="21949"/>
                      </a:lnTo>
                      <a:lnTo>
                        <a:pt x="3766" y="21824"/>
                      </a:lnTo>
                      <a:lnTo>
                        <a:pt x="3766" y="21719"/>
                      </a:lnTo>
                      <a:lnTo>
                        <a:pt x="3662" y="21636"/>
                      </a:lnTo>
                      <a:lnTo>
                        <a:pt x="3662" y="21531"/>
                      </a:lnTo>
                      <a:lnTo>
                        <a:pt x="3494" y="21385"/>
                      </a:lnTo>
                      <a:lnTo>
                        <a:pt x="3494" y="21238"/>
                      </a:lnTo>
                      <a:lnTo>
                        <a:pt x="3411" y="21217"/>
                      </a:lnTo>
                      <a:lnTo>
                        <a:pt x="3453" y="21113"/>
                      </a:lnTo>
                      <a:lnTo>
                        <a:pt x="3515" y="21092"/>
                      </a:lnTo>
                      <a:lnTo>
                        <a:pt x="3557" y="20903"/>
                      </a:lnTo>
                      <a:lnTo>
                        <a:pt x="3557" y="20799"/>
                      </a:lnTo>
                      <a:lnTo>
                        <a:pt x="3515" y="20778"/>
                      </a:lnTo>
                      <a:lnTo>
                        <a:pt x="3515" y="20694"/>
                      </a:lnTo>
                      <a:lnTo>
                        <a:pt x="3578" y="20610"/>
                      </a:lnTo>
                      <a:lnTo>
                        <a:pt x="3515" y="20589"/>
                      </a:lnTo>
                      <a:lnTo>
                        <a:pt x="3390" y="20401"/>
                      </a:lnTo>
                      <a:lnTo>
                        <a:pt x="3139" y="20297"/>
                      </a:lnTo>
                      <a:lnTo>
                        <a:pt x="3055" y="20359"/>
                      </a:lnTo>
                      <a:lnTo>
                        <a:pt x="2992" y="20297"/>
                      </a:lnTo>
                      <a:lnTo>
                        <a:pt x="2930" y="20297"/>
                      </a:lnTo>
                      <a:lnTo>
                        <a:pt x="2867" y="20338"/>
                      </a:lnTo>
                      <a:lnTo>
                        <a:pt x="2741" y="20297"/>
                      </a:lnTo>
                      <a:lnTo>
                        <a:pt x="2783" y="20255"/>
                      </a:lnTo>
                      <a:lnTo>
                        <a:pt x="2888" y="20234"/>
                      </a:lnTo>
                      <a:lnTo>
                        <a:pt x="2930" y="20150"/>
                      </a:lnTo>
                      <a:lnTo>
                        <a:pt x="2783" y="20108"/>
                      </a:lnTo>
                      <a:lnTo>
                        <a:pt x="2783" y="20087"/>
                      </a:lnTo>
                      <a:lnTo>
                        <a:pt x="2867" y="20066"/>
                      </a:lnTo>
                      <a:lnTo>
                        <a:pt x="2783" y="20004"/>
                      </a:lnTo>
                      <a:lnTo>
                        <a:pt x="2720" y="20066"/>
                      </a:lnTo>
                      <a:lnTo>
                        <a:pt x="2532" y="20108"/>
                      </a:lnTo>
                      <a:lnTo>
                        <a:pt x="2511" y="20087"/>
                      </a:lnTo>
                      <a:lnTo>
                        <a:pt x="2553" y="20004"/>
                      </a:lnTo>
                      <a:lnTo>
                        <a:pt x="2658" y="19962"/>
                      </a:lnTo>
                      <a:lnTo>
                        <a:pt x="2637" y="19941"/>
                      </a:lnTo>
                      <a:lnTo>
                        <a:pt x="2448" y="19899"/>
                      </a:lnTo>
                      <a:lnTo>
                        <a:pt x="2427" y="19836"/>
                      </a:lnTo>
                      <a:lnTo>
                        <a:pt x="2302" y="19753"/>
                      </a:lnTo>
                      <a:lnTo>
                        <a:pt x="2260" y="19585"/>
                      </a:lnTo>
                      <a:lnTo>
                        <a:pt x="2134" y="19522"/>
                      </a:lnTo>
                      <a:lnTo>
                        <a:pt x="2155" y="19481"/>
                      </a:lnTo>
                      <a:lnTo>
                        <a:pt x="2260" y="19481"/>
                      </a:lnTo>
                      <a:lnTo>
                        <a:pt x="2302" y="19522"/>
                      </a:lnTo>
                      <a:lnTo>
                        <a:pt x="2448" y="19543"/>
                      </a:lnTo>
                      <a:lnTo>
                        <a:pt x="2469" y="19648"/>
                      </a:lnTo>
                      <a:lnTo>
                        <a:pt x="2720" y="19857"/>
                      </a:lnTo>
                      <a:lnTo>
                        <a:pt x="2783" y="19857"/>
                      </a:lnTo>
                      <a:lnTo>
                        <a:pt x="2825" y="19794"/>
                      </a:lnTo>
                      <a:lnTo>
                        <a:pt x="2950" y="19878"/>
                      </a:lnTo>
                      <a:lnTo>
                        <a:pt x="3139" y="19878"/>
                      </a:lnTo>
                      <a:lnTo>
                        <a:pt x="3160" y="19836"/>
                      </a:lnTo>
                      <a:lnTo>
                        <a:pt x="3243" y="19899"/>
                      </a:lnTo>
                      <a:lnTo>
                        <a:pt x="3160" y="19962"/>
                      </a:lnTo>
                      <a:lnTo>
                        <a:pt x="3202" y="19983"/>
                      </a:lnTo>
                      <a:lnTo>
                        <a:pt x="3202" y="20045"/>
                      </a:lnTo>
                      <a:lnTo>
                        <a:pt x="3306" y="20045"/>
                      </a:lnTo>
                      <a:lnTo>
                        <a:pt x="3369" y="19983"/>
                      </a:lnTo>
                      <a:lnTo>
                        <a:pt x="3557" y="19983"/>
                      </a:lnTo>
                      <a:lnTo>
                        <a:pt x="3494" y="20004"/>
                      </a:lnTo>
                      <a:lnTo>
                        <a:pt x="3599" y="20004"/>
                      </a:lnTo>
                      <a:lnTo>
                        <a:pt x="3704" y="19983"/>
                      </a:lnTo>
                      <a:lnTo>
                        <a:pt x="3704" y="20066"/>
                      </a:lnTo>
                      <a:lnTo>
                        <a:pt x="3871" y="20192"/>
                      </a:lnTo>
                      <a:lnTo>
                        <a:pt x="3934" y="20150"/>
                      </a:lnTo>
                      <a:lnTo>
                        <a:pt x="4038" y="20171"/>
                      </a:lnTo>
                      <a:lnTo>
                        <a:pt x="4080" y="20213"/>
                      </a:lnTo>
                      <a:lnTo>
                        <a:pt x="4227" y="20213"/>
                      </a:lnTo>
                      <a:lnTo>
                        <a:pt x="4331" y="20255"/>
                      </a:lnTo>
                      <a:lnTo>
                        <a:pt x="4415" y="20192"/>
                      </a:lnTo>
                      <a:lnTo>
                        <a:pt x="4541" y="20297"/>
                      </a:lnTo>
                      <a:lnTo>
                        <a:pt x="4729" y="20359"/>
                      </a:lnTo>
                      <a:lnTo>
                        <a:pt x="5064" y="20380"/>
                      </a:lnTo>
                      <a:lnTo>
                        <a:pt x="5336" y="20359"/>
                      </a:lnTo>
                      <a:lnTo>
                        <a:pt x="5357" y="20297"/>
                      </a:lnTo>
                      <a:lnTo>
                        <a:pt x="5545" y="20297"/>
                      </a:lnTo>
                      <a:lnTo>
                        <a:pt x="5608" y="20255"/>
                      </a:lnTo>
                      <a:lnTo>
                        <a:pt x="5796" y="20213"/>
                      </a:lnTo>
                      <a:lnTo>
                        <a:pt x="5963" y="20150"/>
                      </a:lnTo>
                      <a:lnTo>
                        <a:pt x="6173" y="19857"/>
                      </a:lnTo>
                      <a:lnTo>
                        <a:pt x="6194" y="19773"/>
                      </a:lnTo>
                      <a:lnTo>
                        <a:pt x="6319" y="19627"/>
                      </a:lnTo>
                      <a:lnTo>
                        <a:pt x="6319" y="19543"/>
                      </a:lnTo>
                      <a:lnTo>
                        <a:pt x="6340" y="19460"/>
                      </a:lnTo>
                      <a:lnTo>
                        <a:pt x="6382" y="19313"/>
                      </a:lnTo>
                      <a:lnTo>
                        <a:pt x="6382" y="19167"/>
                      </a:lnTo>
                      <a:lnTo>
                        <a:pt x="6382" y="19041"/>
                      </a:lnTo>
                      <a:lnTo>
                        <a:pt x="6319" y="18999"/>
                      </a:lnTo>
                      <a:lnTo>
                        <a:pt x="6277" y="18999"/>
                      </a:lnTo>
                      <a:lnTo>
                        <a:pt x="6173" y="18832"/>
                      </a:lnTo>
                      <a:lnTo>
                        <a:pt x="6089" y="18790"/>
                      </a:lnTo>
                      <a:lnTo>
                        <a:pt x="6068" y="18644"/>
                      </a:lnTo>
                      <a:lnTo>
                        <a:pt x="5963" y="18392"/>
                      </a:lnTo>
                      <a:lnTo>
                        <a:pt x="5859" y="18372"/>
                      </a:lnTo>
                      <a:lnTo>
                        <a:pt x="5817" y="18413"/>
                      </a:lnTo>
                      <a:lnTo>
                        <a:pt x="5691" y="18372"/>
                      </a:lnTo>
                      <a:lnTo>
                        <a:pt x="5691" y="18288"/>
                      </a:lnTo>
                      <a:lnTo>
                        <a:pt x="5461" y="18120"/>
                      </a:lnTo>
                      <a:lnTo>
                        <a:pt x="5461" y="18016"/>
                      </a:lnTo>
                      <a:lnTo>
                        <a:pt x="5336" y="17890"/>
                      </a:lnTo>
                      <a:lnTo>
                        <a:pt x="5273" y="17890"/>
                      </a:lnTo>
                      <a:lnTo>
                        <a:pt x="5294" y="17953"/>
                      </a:lnTo>
                      <a:lnTo>
                        <a:pt x="5378" y="18079"/>
                      </a:lnTo>
                      <a:lnTo>
                        <a:pt x="5294" y="18100"/>
                      </a:lnTo>
                      <a:lnTo>
                        <a:pt x="5168" y="17974"/>
                      </a:lnTo>
                      <a:lnTo>
                        <a:pt x="5085" y="17974"/>
                      </a:lnTo>
                      <a:lnTo>
                        <a:pt x="4938" y="17807"/>
                      </a:lnTo>
                      <a:lnTo>
                        <a:pt x="4875" y="17807"/>
                      </a:lnTo>
                      <a:lnTo>
                        <a:pt x="4875" y="17869"/>
                      </a:lnTo>
                      <a:lnTo>
                        <a:pt x="4917" y="17911"/>
                      </a:lnTo>
                      <a:lnTo>
                        <a:pt x="4834" y="17890"/>
                      </a:lnTo>
                      <a:lnTo>
                        <a:pt x="4708" y="17681"/>
                      </a:lnTo>
                      <a:lnTo>
                        <a:pt x="4603" y="17660"/>
                      </a:lnTo>
                      <a:lnTo>
                        <a:pt x="4520" y="17556"/>
                      </a:lnTo>
                      <a:lnTo>
                        <a:pt x="4122" y="17284"/>
                      </a:lnTo>
                      <a:lnTo>
                        <a:pt x="3515" y="16970"/>
                      </a:lnTo>
                      <a:lnTo>
                        <a:pt x="3390" y="16928"/>
                      </a:lnTo>
                      <a:lnTo>
                        <a:pt x="3369" y="16970"/>
                      </a:lnTo>
                      <a:lnTo>
                        <a:pt x="3243" y="16907"/>
                      </a:lnTo>
                      <a:lnTo>
                        <a:pt x="3097" y="16865"/>
                      </a:lnTo>
                      <a:lnTo>
                        <a:pt x="3097" y="16928"/>
                      </a:lnTo>
                      <a:lnTo>
                        <a:pt x="3034" y="16970"/>
                      </a:lnTo>
                      <a:lnTo>
                        <a:pt x="2930" y="16928"/>
                      </a:lnTo>
                      <a:lnTo>
                        <a:pt x="2762" y="16928"/>
                      </a:lnTo>
                      <a:lnTo>
                        <a:pt x="2678" y="16823"/>
                      </a:lnTo>
                      <a:lnTo>
                        <a:pt x="2574" y="16760"/>
                      </a:lnTo>
                      <a:lnTo>
                        <a:pt x="2574" y="16802"/>
                      </a:lnTo>
                      <a:lnTo>
                        <a:pt x="2637" y="16865"/>
                      </a:lnTo>
                      <a:lnTo>
                        <a:pt x="2616" y="16928"/>
                      </a:lnTo>
                      <a:lnTo>
                        <a:pt x="2532" y="16865"/>
                      </a:lnTo>
                      <a:lnTo>
                        <a:pt x="2406" y="16907"/>
                      </a:lnTo>
                      <a:lnTo>
                        <a:pt x="2344" y="16949"/>
                      </a:lnTo>
                      <a:lnTo>
                        <a:pt x="2365" y="17032"/>
                      </a:lnTo>
                      <a:lnTo>
                        <a:pt x="2302" y="17158"/>
                      </a:lnTo>
                      <a:lnTo>
                        <a:pt x="2155" y="17158"/>
                      </a:lnTo>
                      <a:lnTo>
                        <a:pt x="2239" y="17053"/>
                      </a:lnTo>
                      <a:lnTo>
                        <a:pt x="2323" y="17012"/>
                      </a:lnTo>
                      <a:lnTo>
                        <a:pt x="2260" y="16949"/>
                      </a:lnTo>
                      <a:lnTo>
                        <a:pt x="2197" y="16949"/>
                      </a:lnTo>
                      <a:lnTo>
                        <a:pt x="2218" y="16907"/>
                      </a:lnTo>
                      <a:lnTo>
                        <a:pt x="2239" y="16844"/>
                      </a:lnTo>
                      <a:lnTo>
                        <a:pt x="2197" y="16823"/>
                      </a:lnTo>
                      <a:lnTo>
                        <a:pt x="2134" y="16886"/>
                      </a:lnTo>
                      <a:lnTo>
                        <a:pt x="2030" y="17012"/>
                      </a:lnTo>
                      <a:lnTo>
                        <a:pt x="2030" y="16928"/>
                      </a:lnTo>
                      <a:lnTo>
                        <a:pt x="2030" y="16886"/>
                      </a:lnTo>
                      <a:lnTo>
                        <a:pt x="2009" y="16844"/>
                      </a:lnTo>
                      <a:lnTo>
                        <a:pt x="1946" y="16928"/>
                      </a:lnTo>
                      <a:lnTo>
                        <a:pt x="1925" y="16928"/>
                      </a:lnTo>
                      <a:lnTo>
                        <a:pt x="1925" y="16844"/>
                      </a:lnTo>
                      <a:lnTo>
                        <a:pt x="1821" y="16823"/>
                      </a:lnTo>
                      <a:lnTo>
                        <a:pt x="1716" y="16907"/>
                      </a:lnTo>
                      <a:lnTo>
                        <a:pt x="1695" y="16802"/>
                      </a:lnTo>
                      <a:lnTo>
                        <a:pt x="1632" y="16760"/>
                      </a:lnTo>
                      <a:lnTo>
                        <a:pt x="1569" y="16844"/>
                      </a:lnTo>
                      <a:lnTo>
                        <a:pt x="1528" y="16740"/>
                      </a:lnTo>
                      <a:lnTo>
                        <a:pt x="1528" y="16614"/>
                      </a:lnTo>
                      <a:lnTo>
                        <a:pt x="1590" y="16530"/>
                      </a:lnTo>
                      <a:lnTo>
                        <a:pt x="1590" y="16614"/>
                      </a:lnTo>
                      <a:lnTo>
                        <a:pt x="1674" y="16698"/>
                      </a:lnTo>
                      <a:lnTo>
                        <a:pt x="1800" y="16656"/>
                      </a:lnTo>
                      <a:lnTo>
                        <a:pt x="1883" y="16719"/>
                      </a:lnTo>
                      <a:lnTo>
                        <a:pt x="1988" y="16635"/>
                      </a:lnTo>
                      <a:lnTo>
                        <a:pt x="1988" y="16593"/>
                      </a:lnTo>
                      <a:lnTo>
                        <a:pt x="1904" y="16530"/>
                      </a:lnTo>
                      <a:lnTo>
                        <a:pt x="1883" y="16509"/>
                      </a:lnTo>
                      <a:lnTo>
                        <a:pt x="1800" y="16488"/>
                      </a:lnTo>
                      <a:lnTo>
                        <a:pt x="1737" y="16530"/>
                      </a:lnTo>
                      <a:lnTo>
                        <a:pt x="1695" y="16488"/>
                      </a:lnTo>
                      <a:lnTo>
                        <a:pt x="1632" y="16405"/>
                      </a:lnTo>
                      <a:lnTo>
                        <a:pt x="1528" y="16342"/>
                      </a:lnTo>
                      <a:lnTo>
                        <a:pt x="1423" y="16342"/>
                      </a:lnTo>
                      <a:lnTo>
                        <a:pt x="1402" y="16384"/>
                      </a:lnTo>
                      <a:lnTo>
                        <a:pt x="1465" y="16426"/>
                      </a:lnTo>
                      <a:lnTo>
                        <a:pt x="1486" y="16426"/>
                      </a:lnTo>
                      <a:lnTo>
                        <a:pt x="1486" y="16488"/>
                      </a:lnTo>
                      <a:lnTo>
                        <a:pt x="1402" y="16509"/>
                      </a:lnTo>
                      <a:lnTo>
                        <a:pt x="1360" y="16509"/>
                      </a:lnTo>
                      <a:lnTo>
                        <a:pt x="1360" y="16551"/>
                      </a:lnTo>
                      <a:lnTo>
                        <a:pt x="1465" y="16635"/>
                      </a:lnTo>
                      <a:lnTo>
                        <a:pt x="1402" y="16656"/>
                      </a:lnTo>
                      <a:lnTo>
                        <a:pt x="1318" y="16656"/>
                      </a:lnTo>
                      <a:lnTo>
                        <a:pt x="1277" y="16740"/>
                      </a:lnTo>
                      <a:lnTo>
                        <a:pt x="1256" y="16886"/>
                      </a:lnTo>
                      <a:lnTo>
                        <a:pt x="1193" y="16802"/>
                      </a:lnTo>
                      <a:lnTo>
                        <a:pt x="1193" y="16698"/>
                      </a:lnTo>
                      <a:lnTo>
                        <a:pt x="1151" y="16635"/>
                      </a:lnTo>
                      <a:lnTo>
                        <a:pt x="1005" y="16614"/>
                      </a:lnTo>
                      <a:lnTo>
                        <a:pt x="1005" y="16740"/>
                      </a:lnTo>
                      <a:lnTo>
                        <a:pt x="942" y="16823"/>
                      </a:lnTo>
                      <a:lnTo>
                        <a:pt x="795" y="16781"/>
                      </a:lnTo>
                      <a:lnTo>
                        <a:pt x="691" y="16781"/>
                      </a:lnTo>
                      <a:lnTo>
                        <a:pt x="691" y="16928"/>
                      </a:lnTo>
                      <a:lnTo>
                        <a:pt x="628" y="17053"/>
                      </a:lnTo>
                      <a:lnTo>
                        <a:pt x="481" y="17095"/>
                      </a:lnTo>
                      <a:lnTo>
                        <a:pt x="335" y="17242"/>
                      </a:lnTo>
                      <a:lnTo>
                        <a:pt x="335" y="17451"/>
                      </a:lnTo>
                      <a:lnTo>
                        <a:pt x="251" y="17451"/>
                      </a:lnTo>
                      <a:lnTo>
                        <a:pt x="105" y="17514"/>
                      </a:lnTo>
                      <a:lnTo>
                        <a:pt x="0" y="17556"/>
                      </a:lnTo>
                      <a:lnTo>
                        <a:pt x="105" y="17576"/>
                      </a:lnTo>
                      <a:lnTo>
                        <a:pt x="63" y="17744"/>
                      </a:lnTo>
                      <a:lnTo>
                        <a:pt x="21" y="17932"/>
                      </a:lnTo>
                      <a:lnTo>
                        <a:pt x="105" y="18037"/>
                      </a:lnTo>
                      <a:lnTo>
                        <a:pt x="209" y="18288"/>
                      </a:lnTo>
                      <a:lnTo>
                        <a:pt x="272" y="18288"/>
                      </a:lnTo>
                      <a:lnTo>
                        <a:pt x="440" y="18372"/>
                      </a:lnTo>
                      <a:lnTo>
                        <a:pt x="523" y="18497"/>
                      </a:lnTo>
                      <a:lnTo>
                        <a:pt x="565" y="18602"/>
                      </a:lnTo>
                      <a:lnTo>
                        <a:pt x="837" y="18769"/>
                      </a:lnTo>
                      <a:lnTo>
                        <a:pt x="900" y="18832"/>
                      </a:lnTo>
                      <a:lnTo>
                        <a:pt x="858" y="19020"/>
                      </a:lnTo>
                      <a:lnTo>
                        <a:pt x="753" y="19208"/>
                      </a:lnTo>
                      <a:lnTo>
                        <a:pt x="649" y="19460"/>
                      </a:lnTo>
                      <a:lnTo>
                        <a:pt x="774" y="19627"/>
                      </a:lnTo>
                      <a:lnTo>
                        <a:pt x="837" y="19773"/>
                      </a:lnTo>
                      <a:lnTo>
                        <a:pt x="1067" y="20234"/>
                      </a:lnTo>
                      <a:lnTo>
                        <a:pt x="1318" y="20820"/>
                      </a:lnTo>
                      <a:lnTo>
                        <a:pt x="1214" y="20861"/>
                      </a:lnTo>
                      <a:lnTo>
                        <a:pt x="1193" y="21217"/>
                      </a:lnTo>
                      <a:lnTo>
                        <a:pt x="1193" y="21322"/>
                      </a:lnTo>
                      <a:lnTo>
                        <a:pt x="1297" y="21343"/>
                      </a:lnTo>
                      <a:lnTo>
                        <a:pt x="1214" y="21447"/>
                      </a:lnTo>
                      <a:lnTo>
                        <a:pt x="1214" y="21636"/>
                      </a:lnTo>
                      <a:lnTo>
                        <a:pt x="1297" y="21740"/>
                      </a:lnTo>
                      <a:lnTo>
                        <a:pt x="1423" y="21761"/>
                      </a:lnTo>
                      <a:lnTo>
                        <a:pt x="1486" y="21866"/>
                      </a:lnTo>
                      <a:lnTo>
                        <a:pt x="1423" y="21929"/>
                      </a:lnTo>
                      <a:lnTo>
                        <a:pt x="1423" y="22138"/>
                      </a:lnTo>
                      <a:lnTo>
                        <a:pt x="1486" y="22263"/>
                      </a:lnTo>
                      <a:lnTo>
                        <a:pt x="1674" y="22389"/>
                      </a:lnTo>
                      <a:lnTo>
                        <a:pt x="1674" y="22577"/>
                      </a:lnTo>
                      <a:lnTo>
                        <a:pt x="1569" y="22745"/>
                      </a:lnTo>
                      <a:lnTo>
                        <a:pt x="1507" y="22912"/>
                      </a:lnTo>
                      <a:lnTo>
                        <a:pt x="1779" y="23289"/>
                      </a:lnTo>
                      <a:lnTo>
                        <a:pt x="1925" y="23330"/>
                      </a:lnTo>
                      <a:lnTo>
                        <a:pt x="2197" y="23623"/>
                      </a:lnTo>
                      <a:lnTo>
                        <a:pt x="2218" y="23812"/>
                      </a:lnTo>
                      <a:lnTo>
                        <a:pt x="2051" y="24230"/>
                      </a:lnTo>
                      <a:lnTo>
                        <a:pt x="1821" y="24628"/>
                      </a:lnTo>
                      <a:lnTo>
                        <a:pt x="1695" y="24900"/>
                      </a:lnTo>
                      <a:lnTo>
                        <a:pt x="1528" y="25151"/>
                      </a:lnTo>
                      <a:lnTo>
                        <a:pt x="1381" y="25402"/>
                      </a:lnTo>
                      <a:lnTo>
                        <a:pt x="1256" y="25486"/>
                      </a:lnTo>
                      <a:lnTo>
                        <a:pt x="984" y="25737"/>
                      </a:lnTo>
                      <a:lnTo>
                        <a:pt x="1005" y="25904"/>
                      </a:lnTo>
                      <a:cubicBezTo>
                        <a:pt x="1005" y="25883"/>
                        <a:pt x="1046" y="25883"/>
                        <a:pt x="1046" y="25883"/>
                      </a:cubicBezTo>
                      <a:cubicBezTo>
                        <a:pt x="1067" y="25883"/>
                        <a:pt x="1193" y="25799"/>
                        <a:pt x="1193" y="25799"/>
                      </a:cubicBezTo>
                      <a:lnTo>
                        <a:pt x="1318" y="25779"/>
                      </a:lnTo>
                      <a:lnTo>
                        <a:pt x="1256" y="25841"/>
                      </a:lnTo>
                      <a:lnTo>
                        <a:pt x="1297" y="25925"/>
                      </a:lnTo>
                      <a:lnTo>
                        <a:pt x="1297" y="26030"/>
                      </a:lnTo>
                      <a:lnTo>
                        <a:pt x="1172" y="25925"/>
                      </a:lnTo>
                      <a:lnTo>
                        <a:pt x="1151" y="26009"/>
                      </a:lnTo>
                      <a:lnTo>
                        <a:pt x="1277" y="26155"/>
                      </a:lnTo>
                      <a:lnTo>
                        <a:pt x="1402" y="26155"/>
                      </a:lnTo>
                      <a:lnTo>
                        <a:pt x="1486" y="26260"/>
                      </a:lnTo>
                      <a:lnTo>
                        <a:pt x="1611" y="26260"/>
                      </a:lnTo>
                      <a:lnTo>
                        <a:pt x="1674" y="26239"/>
                      </a:lnTo>
                      <a:lnTo>
                        <a:pt x="1779" y="26239"/>
                      </a:lnTo>
                      <a:lnTo>
                        <a:pt x="1883" y="26364"/>
                      </a:lnTo>
                      <a:lnTo>
                        <a:pt x="1800" y="26448"/>
                      </a:lnTo>
                      <a:lnTo>
                        <a:pt x="1611" y="26406"/>
                      </a:lnTo>
                      <a:lnTo>
                        <a:pt x="1528" y="26427"/>
                      </a:lnTo>
                      <a:lnTo>
                        <a:pt x="1507" y="26532"/>
                      </a:lnTo>
                      <a:lnTo>
                        <a:pt x="1381" y="26636"/>
                      </a:lnTo>
                      <a:lnTo>
                        <a:pt x="1277" y="26553"/>
                      </a:lnTo>
                      <a:lnTo>
                        <a:pt x="1214" y="26615"/>
                      </a:lnTo>
                      <a:lnTo>
                        <a:pt x="1214" y="26720"/>
                      </a:lnTo>
                      <a:lnTo>
                        <a:pt x="1109" y="26741"/>
                      </a:lnTo>
                      <a:lnTo>
                        <a:pt x="1067" y="26636"/>
                      </a:lnTo>
                      <a:lnTo>
                        <a:pt x="1005" y="26657"/>
                      </a:lnTo>
                      <a:lnTo>
                        <a:pt x="1005" y="26720"/>
                      </a:lnTo>
                      <a:lnTo>
                        <a:pt x="1067" y="26783"/>
                      </a:lnTo>
                      <a:lnTo>
                        <a:pt x="1046" y="26929"/>
                      </a:lnTo>
                      <a:lnTo>
                        <a:pt x="1088" y="26992"/>
                      </a:lnTo>
                      <a:lnTo>
                        <a:pt x="1088" y="27034"/>
                      </a:lnTo>
                      <a:lnTo>
                        <a:pt x="1067" y="27055"/>
                      </a:lnTo>
                      <a:lnTo>
                        <a:pt x="984" y="27159"/>
                      </a:lnTo>
                      <a:lnTo>
                        <a:pt x="942" y="27306"/>
                      </a:lnTo>
                      <a:lnTo>
                        <a:pt x="858" y="27369"/>
                      </a:lnTo>
                      <a:lnTo>
                        <a:pt x="795" y="27808"/>
                      </a:lnTo>
                      <a:lnTo>
                        <a:pt x="1067" y="28289"/>
                      </a:lnTo>
                      <a:lnTo>
                        <a:pt x="1067" y="28394"/>
                      </a:lnTo>
                      <a:lnTo>
                        <a:pt x="984" y="28457"/>
                      </a:lnTo>
                      <a:lnTo>
                        <a:pt x="1005" y="28561"/>
                      </a:lnTo>
                      <a:lnTo>
                        <a:pt x="942" y="28708"/>
                      </a:lnTo>
                      <a:lnTo>
                        <a:pt x="1046" y="28729"/>
                      </a:lnTo>
                      <a:lnTo>
                        <a:pt x="1067" y="28833"/>
                      </a:lnTo>
                      <a:lnTo>
                        <a:pt x="1046" y="28875"/>
                      </a:lnTo>
                      <a:lnTo>
                        <a:pt x="1088" y="28938"/>
                      </a:lnTo>
                      <a:lnTo>
                        <a:pt x="1109" y="29043"/>
                      </a:lnTo>
                      <a:lnTo>
                        <a:pt x="1088" y="29126"/>
                      </a:lnTo>
                      <a:lnTo>
                        <a:pt x="1172" y="29252"/>
                      </a:lnTo>
                      <a:lnTo>
                        <a:pt x="1193" y="29294"/>
                      </a:lnTo>
                      <a:lnTo>
                        <a:pt x="1256" y="29461"/>
                      </a:lnTo>
                      <a:lnTo>
                        <a:pt x="1318" y="29566"/>
                      </a:lnTo>
                      <a:lnTo>
                        <a:pt x="1360" y="29712"/>
                      </a:lnTo>
                      <a:lnTo>
                        <a:pt x="1402" y="29712"/>
                      </a:lnTo>
                      <a:lnTo>
                        <a:pt x="1507" y="29796"/>
                      </a:lnTo>
                      <a:lnTo>
                        <a:pt x="1632" y="29712"/>
                      </a:lnTo>
                      <a:lnTo>
                        <a:pt x="1737" y="29900"/>
                      </a:lnTo>
                      <a:lnTo>
                        <a:pt x="1883" y="29817"/>
                      </a:lnTo>
                      <a:lnTo>
                        <a:pt x="2009" y="29859"/>
                      </a:lnTo>
                      <a:lnTo>
                        <a:pt x="2113" y="30026"/>
                      </a:lnTo>
                      <a:lnTo>
                        <a:pt x="2260" y="29921"/>
                      </a:lnTo>
                      <a:lnTo>
                        <a:pt x="2427" y="29880"/>
                      </a:lnTo>
                      <a:lnTo>
                        <a:pt x="2511" y="29963"/>
                      </a:lnTo>
                      <a:lnTo>
                        <a:pt x="2574" y="29963"/>
                      </a:lnTo>
                      <a:lnTo>
                        <a:pt x="2846" y="30026"/>
                      </a:lnTo>
                      <a:lnTo>
                        <a:pt x="2867" y="30172"/>
                      </a:lnTo>
                      <a:lnTo>
                        <a:pt x="2825" y="30319"/>
                      </a:lnTo>
                      <a:lnTo>
                        <a:pt x="2930" y="30424"/>
                      </a:lnTo>
                      <a:lnTo>
                        <a:pt x="2930" y="30612"/>
                      </a:lnTo>
                      <a:lnTo>
                        <a:pt x="3055" y="30737"/>
                      </a:lnTo>
                      <a:lnTo>
                        <a:pt x="3139" y="30905"/>
                      </a:lnTo>
                      <a:lnTo>
                        <a:pt x="3285" y="31114"/>
                      </a:lnTo>
                      <a:lnTo>
                        <a:pt x="3390" y="31177"/>
                      </a:lnTo>
                      <a:lnTo>
                        <a:pt x="3453" y="31365"/>
                      </a:lnTo>
                      <a:lnTo>
                        <a:pt x="3620" y="31428"/>
                      </a:lnTo>
                      <a:lnTo>
                        <a:pt x="3829" y="31595"/>
                      </a:lnTo>
                      <a:lnTo>
                        <a:pt x="3871" y="31700"/>
                      </a:lnTo>
                      <a:lnTo>
                        <a:pt x="4018" y="31805"/>
                      </a:lnTo>
                      <a:lnTo>
                        <a:pt x="3934" y="31867"/>
                      </a:lnTo>
                      <a:lnTo>
                        <a:pt x="3829" y="32056"/>
                      </a:lnTo>
                      <a:lnTo>
                        <a:pt x="3557" y="32097"/>
                      </a:lnTo>
                      <a:lnTo>
                        <a:pt x="3411" y="31993"/>
                      </a:lnTo>
                      <a:lnTo>
                        <a:pt x="3369" y="32097"/>
                      </a:lnTo>
                      <a:lnTo>
                        <a:pt x="3369" y="32223"/>
                      </a:lnTo>
                      <a:lnTo>
                        <a:pt x="3474" y="32411"/>
                      </a:lnTo>
                      <a:lnTo>
                        <a:pt x="3453" y="32579"/>
                      </a:lnTo>
                      <a:lnTo>
                        <a:pt x="3578" y="32725"/>
                      </a:lnTo>
                      <a:lnTo>
                        <a:pt x="3578" y="32893"/>
                      </a:lnTo>
                      <a:lnTo>
                        <a:pt x="3683" y="32913"/>
                      </a:lnTo>
                      <a:lnTo>
                        <a:pt x="3808" y="32893"/>
                      </a:lnTo>
                      <a:lnTo>
                        <a:pt x="3808" y="32746"/>
                      </a:lnTo>
                      <a:lnTo>
                        <a:pt x="3892" y="32683"/>
                      </a:lnTo>
                      <a:lnTo>
                        <a:pt x="4185" y="32788"/>
                      </a:lnTo>
                      <a:lnTo>
                        <a:pt x="4457" y="32788"/>
                      </a:lnTo>
                      <a:lnTo>
                        <a:pt x="4624" y="32704"/>
                      </a:lnTo>
                      <a:lnTo>
                        <a:pt x="4750" y="32704"/>
                      </a:lnTo>
                      <a:lnTo>
                        <a:pt x="4834" y="32955"/>
                      </a:lnTo>
                      <a:lnTo>
                        <a:pt x="4959" y="33060"/>
                      </a:lnTo>
                      <a:lnTo>
                        <a:pt x="4875" y="33206"/>
                      </a:lnTo>
                      <a:lnTo>
                        <a:pt x="5043" y="33416"/>
                      </a:lnTo>
                      <a:lnTo>
                        <a:pt x="5357" y="33353"/>
                      </a:lnTo>
                      <a:lnTo>
                        <a:pt x="5461" y="33457"/>
                      </a:lnTo>
                      <a:lnTo>
                        <a:pt x="5482" y="33583"/>
                      </a:lnTo>
                      <a:lnTo>
                        <a:pt x="5587" y="33625"/>
                      </a:lnTo>
                      <a:lnTo>
                        <a:pt x="5587" y="33771"/>
                      </a:lnTo>
                      <a:lnTo>
                        <a:pt x="5650" y="33960"/>
                      </a:lnTo>
                      <a:lnTo>
                        <a:pt x="5901" y="34211"/>
                      </a:lnTo>
                      <a:lnTo>
                        <a:pt x="6005" y="34106"/>
                      </a:lnTo>
                      <a:lnTo>
                        <a:pt x="6173" y="34190"/>
                      </a:lnTo>
                      <a:lnTo>
                        <a:pt x="6298" y="34169"/>
                      </a:lnTo>
                      <a:lnTo>
                        <a:pt x="6424" y="34190"/>
                      </a:lnTo>
                      <a:lnTo>
                        <a:pt x="6612" y="34043"/>
                      </a:lnTo>
                      <a:lnTo>
                        <a:pt x="6696" y="34043"/>
                      </a:lnTo>
                      <a:lnTo>
                        <a:pt x="6821" y="34315"/>
                      </a:lnTo>
                      <a:lnTo>
                        <a:pt x="7010" y="34420"/>
                      </a:lnTo>
                      <a:lnTo>
                        <a:pt x="7051" y="34525"/>
                      </a:lnTo>
                      <a:lnTo>
                        <a:pt x="7135" y="34462"/>
                      </a:lnTo>
                      <a:lnTo>
                        <a:pt x="7344" y="34504"/>
                      </a:lnTo>
                      <a:lnTo>
                        <a:pt x="7491" y="34504"/>
                      </a:lnTo>
                      <a:lnTo>
                        <a:pt x="7595" y="34587"/>
                      </a:lnTo>
                      <a:lnTo>
                        <a:pt x="7742" y="34566"/>
                      </a:lnTo>
                      <a:lnTo>
                        <a:pt x="7888" y="34671"/>
                      </a:lnTo>
                      <a:lnTo>
                        <a:pt x="8077" y="34692"/>
                      </a:lnTo>
                      <a:lnTo>
                        <a:pt x="8160" y="34608"/>
                      </a:lnTo>
                      <a:lnTo>
                        <a:pt x="8202" y="34734"/>
                      </a:lnTo>
                      <a:lnTo>
                        <a:pt x="8286" y="34797"/>
                      </a:lnTo>
                      <a:lnTo>
                        <a:pt x="8286" y="34943"/>
                      </a:lnTo>
                      <a:lnTo>
                        <a:pt x="8181" y="35090"/>
                      </a:lnTo>
                      <a:lnTo>
                        <a:pt x="8056" y="35110"/>
                      </a:lnTo>
                      <a:lnTo>
                        <a:pt x="8014" y="35362"/>
                      </a:lnTo>
                      <a:lnTo>
                        <a:pt x="8181" y="35466"/>
                      </a:lnTo>
                      <a:lnTo>
                        <a:pt x="8202" y="35634"/>
                      </a:lnTo>
                      <a:lnTo>
                        <a:pt x="8119" y="35843"/>
                      </a:lnTo>
                      <a:lnTo>
                        <a:pt x="8160" y="35989"/>
                      </a:lnTo>
                      <a:lnTo>
                        <a:pt x="8056" y="36073"/>
                      </a:lnTo>
                      <a:lnTo>
                        <a:pt x="7763" y="36094"/>
                      </a:lnTo>
                      <a:lnTo>
                        <a:pt x="7637" y="36303"/>
                      </a:lnTo>
                      <a:lnTo>
                        <a:pt x="7554" y="36345"/>
                      </a:lnTo>
                      <a:lnTo>
                        <a:pt x="7533" y="36596"/>
                      </a:lnTo>
                      <a:lnTo>
                        <a:pt x="7554" y="36596"/>
                      </a:lnTo>
                      <a:lnTo>
                        <a:pt x="7658" y="36617"/>
                      </a:lnTo>
                      <a:lnTo>
                        <a:pt x="7784" y="36554"/>
                      </a:lnTo>
                      <a:lnTo>
                        <a:pt x="7951" y="36512"/>
                      </a:lnTo>
                      <a:lnTo>
                        <a:pt x="7972" y="36575"/>
                      </a:lnTo>
                      <a:lnTo>
                        <a:pt x="7951" y="36659"/>
                      </a:lnTo>
                      <a:lnTo>
                        <a:pt x="7637" y="36805"/>
                      </a:lnTo>
                      <a:lnTo>
                        <a:pt x="7491" y="36889"/>
                      </a:lnTo>
                      <a:lnTo>
                        <a:pt x="7554" y="36931"/>
                      </a:lnTo>
                      <a:lnTo>
                        <a:pt x="7637" y="36931"/>
                      </a:lnTo>
                      <a:lnTo>
                        <a:pt x="7554" y="37014"/>
                      </a:lnTo>
                      <a:lnTo>
                        <a:pt x="7428" y="36994"/>
                      </a:lnTo>
                      <a:lnTo>
                        <a:pt x="7240" y="37014"/>
                      </a:lnTo>
                      <a:lnTo>
                        <a:pt x="7323" y="37203"/>
                      </a:lnTo>
                      <a:lnTo>
                        <a:pt x="7386" y="37286"/>
                      </a:lnTo>
                      <a:lnTo>
                        <a:pt x="7449" y="37224"/>
                      </a:lnTo>
                      <a:lnTo>
                        <a:pt x="7470" y="37286"/>
                      </a:lnTo>
                      <a:lnTo>
                        <a:pt x="7575" y="37307"/>
                      </a:lnTo>
                      <a:lnTo>
                        <a:pt x="7575" y="37349"/>
                      </a:lnTo>
                      <a:lnTo>
                        <a:pt x="7491" y="37391"/>
                      </a:lnTo>
                      <a:lnTo>
                        <a:pt x="7449" y="37454"/>
                      </a:lnTo>
                      <a:lnTo>
                        <a:pt x="7365" y="37454"/>
                      </a:lnTo>
                      <a:lnTo>
                        <a:pt x="7323" y="37517"/>
                      </a:lnTo>
                      <a:lnTo>
                        <a:pt x="7323" y="37559"/>
                      </a:lnTo>
                      <a:lnTo>
                        <a:pt x="7177" y="37705"/>
                      </a:lnTo>
                      <a:lnTo>
                        <a:pt x="7177" y="37831"/>
                      </a:lnTo>
                      <a:lnTo>
                        <a:pt x="7240" y="37851"/>
                      </a:lnTo>
                      <a:lnTo>
                        <a:pt x="7219" y="38019"/>
                      </a:lnTo>
                      <a:lnTo>
                        <a:pt x="7114" y="37977"/>
                      </a:lnTo>
                      <a:lnTo>
                        <a:pt x="7072" y="38019"/>
                      </a:lnTo>
                      <a:lnTo>
                        <a:pt x="6968" y="37935"/>
                      </a:lnTo>
                      <a:lnTo>
                        <a:pt x="6842" y="37914"/>
                      </a:lnTo>
                      <a:lnTo>
                        <a:pt x="6842" y="37956"/>
                      </a:lnTo>
                      <a:lnTo>
                        <a:pt x="6905" y="38040"/>
                      </a:lnTo>
                      <a:lnTo>
                        <a:pt x="6821" y="38061"/>
                      </a:lnTo>
                      <a:lnTo>
                        <a:pt x="6738" y="38144"/>
                      </a:lnTo>
                      <a:lnTo>
                        <a:pt x="6863" y="38165"/>
                      </a:lnTo>
                      <a:lnTo>
                        <a:pt x="6947" y="38165"/>
                      </a:lnTo>
                      <a:lnTo>
                        <a:pt x="7114" y="38291"/>
                      </a:lnTo>
                      <a:lnTo>
                        <a:pt x="7114" y="38375"/>
                      </a:lnTo>
                      <a:lnTo>
                        <a:pt x="7240" y="38500"/>
                      </a:lnTo>
                      <a:lnTo>
                        <a:pt x="7449" y="38479"/>
                      </a:lnTo>
                      <a:lnTo>
                        <a:pt x="7679" y="38605"/>
                      </a:lnTo>
                      <a:lnTo>
                        <a:pt x="7847" y="38647"/>
                      </a:lnTo>
                      <a:lnTo>
                        <a:pt x="8202" y="38898"/>
                      </a:lnTo>
                      <a:lnTo>
                        <a:pt x="8286" y="39023"/>
                      </a:lnTo>
                      <a:lnTo>
                        <a:pt x="8391" y="39065"/>
                      </a:lnTo>
                      <a:lnTo>
                        <a:pt x="8412" y="39128"/>
                      </a:lnTo>
                      <a:lnTo>
                        <a:pt x="8516" y="39211"/>
                      </a:lnTo>
                      <a:lnTo>
                        <a:pt x="8600" y="39211"/>
                      </a:lnTo>
                      <a:lnTo>
                        <a:pt x="8621" y="39295"/>
                      </a:lnTo>
                      <a:lnTo>
                        <a:pt x="8725" y="39337"/>
                      </a:lnTo>
                      <a:lnTo>
                        <a:pt x="8788" y="39337"/>
                      </a:lnTo>
                      <a:lnTo>
                        <a:pt x="8893" y="39483"/>
                      </a:lnTo>
                      <a:lnTo>
                        <a:pt x="8997" y="39504"/>
                      </a:lnTo>
                      <a:lnTo>
                        <a:pt x="9039" y="39525"/>
                      </a:lnTo>
                      <a:lnTo>
                        <a:pt x="9102" y="39504"/>
                      </a:lnTo>
                      <a:lnTo>
                        <a:pt x="9248" y="39630"/>
                      </a:lnTo>
                      <a:lnTo>
                        <a:pt x="9248" y="39714"/>
                      </a:lnTo>
                      <a:lnTo>
                        <a:pt x="9374" y="39735"/>
                      </a:lnTo>
                      <a:lnTo>
                        <a:pt x="9520" y="39923"/>
                      </a:lnTo>
                      <a:lnTo>
                        <a:pt x="9583" y="40007"/>
                      </a:lnTo>
                      <a:lnTo>
                        <a:pt x="9625" y="40237"/>
                      </a:lnTo>
                      <a:lnTo>
                        <a:pt x="9730" y="40425"/>
                      </a:lnTo>
                      <a:lnTo>
                        <a:pt x="9688" y="40488"/>
                      </a:lnTo>
                      <a:lnTo>
                        <a:pt x="9730" y="40572"/>
                      </a:lnTo>
                      <a:cubicBezTo>
                        <a:pt x="9939" y="40572"/>
                        <a:pt x="10483" y="40572"/>
                        <a:pt x="10462" y="40446"/>
                      </a:cubicBezTo>
                      <a:lnTo>
                        <a:pt x="10420" y="40279"/>
                      </a:lnTo>
                      <a:lnTo>
                        <a:pt x="11090" y="40258"/>
                      </a:lnTo>
                      <a:cubicBezTo>
                        <a:pt x="11090" y="40258"/>
                        <a:pt x="11215" y="40383"/>
                        <a:pt x="11320" y="40383"/>
                      </a:cubicBezTo>
                      <a:cubicBezTo>
                        <a:pt x="11425" y="40383"/>
                        <a:pt x="11948" y="40153"/>
                        <a:pt x="11948" y="40153"/>
                      </a:cubicBezTo>
                      <a:cubicBezTo>
                        <a:pt x="11948" y="40153"/>
                        <a:pt x="12073" y="40174"/>
                        <a:pt x="12136" y="40279"/>
                      </a:cubicBezTo>
                      <a:cubicBezTo>
                        <a:pt x="12159" y="40337"/>
                        <a:pt x="12208" y="40350"/>
                        <a:pt x="12254" y="40350"/>
                      </a:cubicBezTo>
                      <a:cubicBezTo>
                        <a:pt x="12291" y="40350"/>
                        <a:pt x="12327" y="40341"/>
                        <a:pt x="12345" y="40341"/>
                      </a:cubicBezTo>
                      <a:lnTo>
                        <a:pt x="12345" y="40320"/>
                      </a:lnTo>
                      <a:lnTo>
                        <a:pt x="12492" y="40341"/>
                      </a:lnTo>
                      <a:lnTo>
                        <a:pt x="12764" y="40551"/>
                      </a:lnTo>
                      <a:lnTo>
                        <a:pt x="12826" y="40676"/>
                      </a:lnTo>
                      <a:lnTo>
                        <a:pt x="13098" y="40697"/>
                      </a:lnTo>
                      <a:lnTo>
                        <a:pt x="13140" y="40592"/>
                      </a:lnTo>
                      <a:lnTo>
                        <a:pt x="13308" y="40488"/>
                      </a:lnTo>
                      <a:lnTo>
                        <a:pt x="13496" y="40258"/>
                      </a:lnTo>
                      <a:lnTo>
                        <a:pt x="13433" y="40237"/>
                      </a:lnTo>
                      <a:lnTo>
                        <a:pt x="13119" y="39965"/>
                      </a:lnTo>
                      <a:lnTo>
                        <a:pt x="12910" y="39714"/>
                      </a:lnTo>
                      <a:lnTo>
                        <a:pt x="12889" y="39546"/>
                      </a:lnTo>
                      <a:lnTo>
                        <a:pt x="12805" y="39442"/>
                      </a:lnTo>
                      <a:lnTo>
                        <a:pt x="12805" y="39295"/>
                      </a:lnTo>
                      <a:lnTo>
                        <a:pt x="12785" y="39211"/>
                      </a:lnTo>
                      <a:lnTo>
                        <a:pt x="12764" y="39170"/>
                      </a:lnTo>
                      <a:lnTo>
                        <a:pt x="12680" y="39170"/>
                      </a:lnTo>
                      <a:lnTo>
                        <a:pt x="12680" y="39065"/>
                      </a:lnTo>
                      <a:lnTo>
                        <a:pt x="12722" y="39086"/>
                      </a:lnTo>
                      <a:lnTo>
                        <a:pt x="12764" y="38981"/>
                      </a:lnTo>
                      <a:lnTo>
                        <a:pt x="12805" y="38877"/>
                      </a:lnTo>
                      <a:lnTo>
                        <a:pt x="12722" y="38877"/>
                      </a:lnTo>
                      <a:lnTo>
                        <a:pt x="12680" y="38919"/>
                      </a:lnTo>
                      <a:lnTo>
                        <a:pt x="12554" y="38856"/>
                      </a:lnTo>
                      <a:lnTo>
                        <a:pt x="12554" y="38667"/>
                      </a:lnTo>
                      <a:lnTo>
                        <a:pt x="12450" y="38647"/>
                      </a:lnTo>
                      <a:lnTo>
                        <a:pt x="12366" y="38563"/>
                      </a:lnTo>
                      <a:lnTo>
                        <a:pt x="12282" y="38584"/>
                      </a:lnTo>
                      <a:lnTo>
                        <a:pt x="12178" y="38584"/>
                      </a:lnTo>
                      <a:lnTo>
                        <a:pt x="12136" y="38375"/>
                      </a:lnTo>
                      <a:lnTo>
                        <a:pt x="12157" y="38270"/>
                      </a:lnTo>
                      <a:lnTo>
                        <a:pt x="12199" y="38228"/>
                      </a:lnTo>
                      <a:lnTo>
                        <a:pt x="12199" y="38019"/>
                      </a:lnTo>
                      <a:lnTo>
                        <a:pt x="12261" y="37914"/>
                      </a:lnTo>
                      <a:lnTo>
                        <a:pt x="12282" y="37768"/>
                      </a:lnTo>
                      <a:lnTo>
                        <a:pt x="12345" y="37726"/>
                      </a:lnTo>
                      <a:lnTo>
                        <a:pt x="12366" y="37600"/>
                      </a:lnTo>
                      <a:lnTo>
                        <a:pt x="12408" y="37517"/>
                      </a:lnTo>
                      <a:lnTo>
                        <a:pt x="12408" y="37433"/>
                      </a:lnTo>
                      <a:lnTo>
                        <a:pt x="12471" y="37454"/>
                      </a:lnTo>
                      <a:lnTo>
                        <a:pt x="12513" y="37517"/>
                      </a:lnTo>
                      <a:lnTo>
                        <a:pt x="12575" y="37496"/>
                      </a:lnTo>
                      <a:lnTo>
                        <a:pt x="12596" y="37412"/>
                      </a:lnTo>
                      <a:lnTo>
                        <a:pt x="12659" y="37454"/>
                      </a:lnTo>
                      <a:lnTo>
                        <a:pt x="12701" y="37412"/>
                      </a:lnTo>
                      <a:lnTo>
                        <a:pt x="12785" y="37412"/>
                      </a:lnTo>
                      <a:lnTo>
                        <a:pt x="12868" y="37349"/>
                      </a:lnTo>
                      <a:lnTo>
                        <a:pt x="12826" y="37307"/>
                      </a:lnTo>
                      <a:lnTo>
                        <a:pt x="12764" y="37286"/>
                      </a:lnTo>
                      <a:lnTo>
                        <a:pt x="12805" y="37286"/>
                      </a:lnTo>
                      <a:cubicBezTo>
                        <a:pt x="12805" y="37286"/>
                        <a:pt x="12826" y="37307"/>
                        <a:pt x="12868" y="37307"/>
                      </a:cubicBezTo>
                      <a:cubicBezTo>
                        <a:pt x="12889" y="37307"/>
                        <a:pt x="12931" y="37286"/>
                        <a:pt x="12931" y="37286"/>
                      </a:cubicBezTo>
                      <a:lnTo>
                        <a:pt x="12994" y="37328"/>
                      </a:lnTo>
                      <a:lnTo>
                        <a:pt x="13036" y="37307"/>
                      </a:lnTo>
                      <a:lnTo>
                        <a:pt x="13015" y="37245"/>
                      </a:lnTo>
                      <a:lnTo>
                        <a:pt x="12847" y="37140"/>
                      </a:lnTo>
                      <a:lnTo>
                        <a:pt x="12931" y="37119"/>
                      </a:lnTo>
                      <a:lnTo>
                        <a:pt x="13036" y="37140"/>
                      </a:lnTo>
                      <a:lnTo>
                        <a:pt x="13098" y="37119"/>
                      </a:lnTo>
                      <a:lnTo>
                        <a:pt x="13161" y="37140"/>
                      </a:lnTo>
                      <a:lnTo>
                        <a:pt x="13161" y="37077"/>
                      </a:lnTo>
                      <a:lnTo>
                        <a:pt x="13119" y="37035"/>
                      </a:lnTo>
                      <a:lnTo>
                        <a:pt x="13161" y="37035"/>
                      </a:lnTo>
                      <a:lnTo>
                        <a:pt x="13161" y="36994"/>
                      </a:lnTo>
                      <a:lnTo>
                        <a:pt x="13119" y="36931"/>
                      </a:lnTo>
                      <a:lnTo>
                        <a:pt x="13203" y="36910"/>
                      </a:lnTo>
                      <a:lnTo>
                        <a:pt x="13203" y="36868"/>
                      </a:lnTo>
                      <a:lnTo>
                        <a:pt x="13203" y="36805"/>
                      </a:lnTo>
                      <a:lnTo>
                        <a:pt x="13057" y="36722"/>
                      </a:lnTo>
                      <a:lnTo>
                        <a:pt x="12910" y="36784"/>
                      </a:lnTo>
                      <a:lnTo>
                        <a:pt x="12701" y="36659"/>
                      </a:lnTo>
                      <a:lnTo>
                        <a:pt x="12701" y="36554"/>
                      </a:lnTo>
                      <a:lnTo>
                        <a:pt x="12910" y="36554"/>
                      </a:lnTo>
                      <a:lnTo>
                        <a:pt x="12680" y="36157"/>
                      </a:lnTo>
                      <a:lnTo>
                        <a:pt x="12408" y="35885"/>
                      </a:lnTo>
                      <a:lnTo>
                        <a:pt x="12052" y="35780"/>
                      </a:lnTo>
                      <a:lnTo>
                        <a:pt x="11989" y="35864"/>
                      </a:lnTo>
                      <a:lnTo>
                        <a:pt x="11822" y="35717"/>
                      </a:lnTo>
                      <a:lnTo>
                        <a:pt x="11843" y="35634"/>
                      </a:lnTo>
                      <a:lnTo>
                        <a:pt x="11738" y="35466"/>
                      </a:lnTo>
                      <a:lnTo>
                        <a:pt x="11508" y="35403"/>
                      </a:lnTo>
                      <a:lnTo>
                        <a:pt x="11571" y="35194"/>
                      </a:lnTo>
                      <a:lnTo>
                        <a:pt x="11634" y="34818"/>
                      </a:lnTo>
                      <a:lnTo>
                        <a:pt x="11550" y="34734"/>
                      </a:lnTo>
                      <a:lnTo>
                        <a:pt x="11529" y="34462"/>
                      </a:lnTo>
                      <a:lnTo>
                        <a:pt x="11634" y="34399"/>
                      </a:lnTo>
                      <a:lnTo>
                        <a:pt x="11780" y="34211"/>
                      </a:lnTo>
                      <a:lnTo>
                        <a:pt x="11780" y="34064"/>
                      </a:lnTo>
                      <a:lnTo>
                        <a:pt x="11864" y="33960"/>
                      </a:lnTo>
                      <a:lnTo>
                        <a:pt x="12178" y="34253"/>
                      </a:lnTo>
                      <a:lnTo>
                        <a:pt x="12199" y="34357"/>
                      </a:lnTo>
                      <a:lnTo>
                        <a:pt x="12387" y="34462"/>
                      </a:lnTo>
                      <a:lnTo>
                        <a:pt x="12575" y="34420"/>
                      </a:lnTo>
                      <a:lnTo>
                        <a:pt x="12554" y="34253"/>
                      </a:lnTo>
                      <a:lnTo>
                        <a:pt x="12617" y="34190"/>
                      </a:lnTo>
                      <a:lnTo>
                        <a:pt x="12492" y="33729"/>
                      </a:lnTo>
                      <a:lnTo>
                        <a:pt x="12680" y="33688"/>
                      </a:lnTo>
                      <a:lnTo>
                        <a:pt x="12868" y="33688"/>
                      </a:lnTo>
                      <a:lnTo>
                        <a:pt x="12868" y="33562"/>
                      </a:lnTo>
                      <a:lnTo>
                        <a:pt x="12785" y="33457"/>
                      </a:lnTo>
                      <a:lnTo>
                        <a:pt x="12805" y="33332"/>
                      </a:lnTo>
                      <a:lnTo>
                        <a:pt x="12994" y="33227"/>
                      </a:lnTo>
                      <a:lnTo>
                        <a:pt x="13077" y="33227"/>
                      </a:lnTo>
                      <a:lnTo>
                        <a:pt x="13119" y="33060"/>
                      </a:lnTo>
                      <a:lnTo>
                        <a:pt x="13203" y="32997"/>
                      </a:lnTo>
                      <a:lnTo>
                        <a:pt x="13329" y="33018"/>
                      </a:lnTo>
                      <a:lnTo>
                        <a:pt x="13349" y="32913"/>
                      </a:lnTo>
                      <a:lnTo>
                        <a:pt x="13329" y="32809"/>
                      </a:lnTo>
                      <a:lnTo>
                        <a:pt x="13349" y="32725"/>
                      </a:lnTo>
                      <a:lnTo>
                        <a:pt x="13538" y="32830"/>
                      </a:lnTo>
                      <a:lnTo>
                        <a:pt x="13663" y="32893"/>
                      </a:lnTo>
                      <a:lnTo>
                        <a:pt x="13642" y="32955"/>
                      </a:lnTo>
                      <a:lnTo>
                        <a:pt x="13559" y="33060"/>
                      </a:lnTo>
                      <a:lnTo>
                        <a:pt x="13621" y="33123"/>
                      </a:lnTo>
                      <a:lnTo>
                        <a:pt x="13726" y="33060"/>
                      </a:lnTo>
                      <a:lnTo>
                        <a:pt x="13747" y="32997"/>
                      </a:lnTo>
                      <a:lnTo>
                        <a:pt x="13831" y="32934"/>
                      </a:lnTo>
                      <a:lnTo>
                        <a:pt x="13831" y="33039"/>
                      </a:lnTo>
                      <a:lnTo>
                        <a:pt x="13914" y="32955"/>
                      </a:lnTo>
                      <a:lnTo>
                        <a:pt x="13935" y="32893"/>
                      </a:lnTo>
                      <a:lnTo>
                        <a:pt x="14040" y="32893"/>
                      </a:lnTo>
                      <a:lnTo>
                        <a:pt x="14165" y="32809"/>
                      </a:lnTo>
                      <a:lnTo>
                        <a:pt x="14270" y="32809"/>
                      </a:lnTo>
                      <a:lnTo>
                        <a:pt x="14312" y="32955"/>
                      </a:lnTo>
                      <a:lnTo>
                        <a:pt x="14458" y="33039"/>
                      </a:lnTo>
                      <a:lnTo>
                        <a:pt x="14668" y="32955"/>
                      </a:lnTo>
                      <a:lnTo>
                        <a:pt x="14772" y="32955"/>
                      </a:lnTo>
                      <a:lnTo>
                        <a:pt x="14814" y="33039"/>
                      </a:lnTo>
                      <a:lnTo>
                        <a:pt x="14898" y="33039"/>
                      </a:lnTo>
                      <a:lnTo>
                        <a:pt x="15002" y="33206"/>
                      </a:lnTo>
                      <a:lnTo>
                        <a:pt x="15128" y="33206"/>
                      </a:lnTo>
                      <a:lnTo>
                        <a:pt x="15233" y="33332"/>
                      </a:lnTo>
                      <a:lnTo>
                        <a:pt x="15400" y="33457"/>
                      </a:lnTo>
                      <a:lnTo>
                        <a:pt x="15463" y="33457"/>
                      </a:lnTo>
                      <a:lnTo>
                        <a:pt x="15526" y="33541"/>
                      </a:lnTo>
                      <a:lnTo>
                        <a:pt x="15526" y="33667"/>
                      </a:lnTo>
                      <a:lnTo>
                        <a:pt x="15609" y="33688"/>
                      </a:lnTo>
                      <a:lnTo>
                        <a:pt x="15672" y="33583"/>
                      </a:lnTo>
                      <a:lnTo>
                        <a:pt x="15672" y="33437"/>
                      </a:lnTo>
                      <a:lnTo>
                        <a:pt x="15777" y="33353"/>
                      </a:lnTo>
                      <a:lnTo>
                        <a:pt x="15860" y="33457"/>
                      </a:lnTo>
                      <a:lnTo>
                        <a:pt x="16070" y="33478"/>
                      </a:lnTo>
                      <a:lnTo>
                        <a:pt x="16153" y="33583"/>
                      </a:lnTo>
                      <a:lnTo>
                        <a:pt x="16258" y="33625"/>
                      </a:lnTo>
                      <a:lnTo>
                        <a:pt x="16383" y="33520"/>
                      </a:lnTo>
                      <a:lnTo>
                        <a:pt x="16383" y="33311"/>
                      </a:lnTo>
                      <a:lnTo>
                        <a:pt x="16509" y="33311"/>
                      </a:lnTo>
                      <a:lnTo>
                        <a:pt x="16509" y="33206"/>
                      </a:lnTo>
                      <a:lnTo>
                        <a:pt x="16614" y="33165"/>
                      </a:lnTo>
                      <a:lnTo>
                        <a:pt x="16697" y="33248"/>
                      </a:lnTo>
                      <a:lnTo>
                        <a:pt x="16760" y="33144"/>
                      </a:lnTo>
                      <a:lnTo>
                        <a:pt x="16886" y="33123"/>
                      </a:lnTo>
                      <a:lnTo>
                        <a:pt x="17032" y="33269"/>
                      </a:lnTo>
                      <a:lnTo>
                        <a:pt x="17074" y="33332"/>
                      </a:lnTo>
                      <a:lnTo>
                        <a:pt x="17220" y="33311"/>
                      </a:lnTo>
                      <a:lnTo>
                        <a:pt x="17199" y="33165"/>
                      </a:lnTo>
                      <a:lnTo>
                        <a:pt x="17283" y="33144"/>
                      </a:lnTo>
                      <a:lnTo>
                        <a:pt x="17409" y="33144"/>
                      </a:lnTo>
                      <a:lnTo>
                        <a:pt x="17451" y="33060"/>
                      </a:lnTo>
                      <a:lnTo>
                        <a:pt x="17597" y="33144"/>
                      </a:lnTo>
                      <a:lnTo>
                        <a:pt x="17660" y="33206"/>
                      </a:lnTo>
                      <a:lnTo>
                        <a:pt x="17639" y="33269"/>
                      </a:lnTo>
                      <a:lnTo>
                        <a:pt x="17555" y="33332"/>
                      </a:lnTo>
                      <a:lnTo>
                        <a:pt x="17660" y="33457"/>
                      </a:lnTo>
                      <a:lnTo>
                        <a:pt x="17764" y="33478"/>
                      </a:lnTo>
                      <a:lnTo>
                        <a:pt x="17827" y="33457"/>
                      </a:lnTo>
                      <a:lnTo>
                        <a:pt x="17911" y="33520"/>
                      </a:lnTo>
                      <a:lnTo>
                        <a:pt x="18078" y="33520"/>
                      </a:lnTo>
                      <a:lnTo>
                        <a:pt x="18287" y="33625"/>
                      </a:lnTo>
                      <a:lnTo>
                        <a:pt x="18434" y="33583"/>
                      </a:lnTo>
                      <a:lnTo>
                        <a:pt x="18476" y="33457"/>
                      </a:lnTo>
                      <a:lnTo>
                        <a:pt x="18476" y="33353"/>
                      </a:lnTo>
                      <a:lnTo>
                        <a:pt x="18539" y="33311"/>
                      </a:lnTo>
                      <a:lnTo>
                        <a:pt x="18706" y="33416"/>
                      </a:lnTo>
                      <a:lnTo>
                        <a:pt x="18873" y="33437"/>
                      </a:lnTo>
                      <a:lnTo>
                        <a:pt x="19062" y="33353"/>
                      </a:lnTo>
                      <a:lnTo>
                        <a:pt x="19103" y="33248"/>
                      </a:lnTo>
                      <a:lnTo>
                        <a:pt x="19083" y="32809"/>
                      </a:lnTo>
                      <a:lnTo>
                        <a:pt x="19020" y="32746"/>
                      </a:lnTo>
                      <a:lnTo>
                        <a:pt x="18852" y="32746"/>
                      </a:lnTo>
                      <a:lnTo>
                        <a:pt x="18748" y="32683"/>
                      </a:lnTo>
                      <a:lnTo>
                        <a:pt x="18706" y="32621"/>
                      </a:lnTo>
                      <a:lnTo>
                        <a:pt x="18580" y="32600"/>
                      </a:lnTo>
                      <a:lnTo>
                        <a:pt x="18497" y="32516"/>
                      </a:lnTo>
                      <a:lnTo>
                        <a:pt x="18371" y="32516"/>
                      </a:lnTo>
                      <a:lnTo>
                        <a:pt x="18371" y="32432"/>
                      </a:lnTo>
                      <a:lnTo>
                        <a:pt x="18350" y="32369"/>
                      </a:lnTo>
                      <a:lnTo>
                        <a:pt x="18371" y="32307"/>
                      </a:lnTo>
                      <a:lnTo>
                        <a:pt x="18476" y="32307"/>
                      </a:lnTo>
                      <a:lnTo>
                        <a:pt x="18497" y="32181"/>
                      </a:lnTo>
                      <a:lnTo>
                        <a:pt x="18580" y="32077"/>
                      </a:lnTo>
                      <a:lnTo>
                        <a:pt x="18559" y="31951"/>
                      </a:lnTo>
                      <a:lnTo>
                        <a:pt x="18476" y="31951"/>
                      </a:lnTo>
                      <a:lnTo>
                        <a:pt x="18476" y="31805"/>
                      </a:lnTo>
                      <a:lnTo>
                        <a:pt x="18601" y="31637"/>
                      </a:lnTo>
                      <a:lnTo>
                        <a:pt x="18748" y="31491"/>
                      </a:lnTo>
                      <a:lnTo>
                        <a:pt x="18978" y="31470"/>
                      </a:lnTo>
                      <a:lnTo>
                        <a:pt x="19083" y="31491"/>
                      </a:lnTo>
                      <a:lnTo>
                        <a:pt x="19166" y="31449"/>
                      </a:lnTo>
                      <a:lnTo>
                        <a:pt x="19166" y="31344"/>
                      </a:lnTo>
                      <a:lnTo>
                        <a:pt x="19062" y="31323"/>
                      </a:lnTo>
                      <a:lnTo>
                        <a:pt x="18978" y="31219"/>
                      </a:lnTo>
                      <a:lnTo>
                        <a:pt x="18873" y="31219"/>
                      </a:lnTo>
                      <a:lnTo>
                        <a:pt x="18790" y="31260"/>
                      </a:lnTo>
                      <a:lnTo>
                        <a:pt x="18685" y="31219"/>
                      </a:lnTo>
                      <a:lnTo>
                        <a:pt x="18539" y="31219"/>
                      </a:lnTo>
                      <a:lnTo>
                        <a:pt x="18539" y="31135"/>
                      </a:lnTo>
                      <a:lnTo>
                        <a:pt x="18580" y="31072"/>
                      </a:lnTo>
                      <a:lnTo>
                        <a:pt x="18748" y="31072"/>
                      </a:lnTo>
                      <a:lnTo>
                        <a:pt x="18685" y="30947"/>
                      </a:lnTo>
                      <a:lnTo>
                        <a:pt x="18539" y="30968"/>
                      </a:lnTo>
                      <a:lnTo>
                        <a:pt x="18434" y="30947"/>
                      </a:lnTo>
                      <a:lnTo>
                        <a:pt x="18476" y="30905"/>
                      </a:lnTo>
                      <a:lnTo>
                        <a:pt x="18434" y="30758"/>
                      </a:lnTo>
                      <a:lnTo>
                        <a:pt x="18476" y="30737"/>
                      </a:lnTo>
                      <a:lnTo>
                        <a:pt x="18601" y="30737"/>
                      </a:lnTo>
                      <a:lnTo>
                        <a:pt x="18664" y="30654"/>
                      </a:lnTo>
                      <a:lnTo>
                        <a:pt x="18748" y="30654"/>
                      </a:lnTo>
                      <a:lnTo>
                        <a:pt x="18769" y="30716"/>
                      </a:lnTo>
                      <a:lnTo>
                        <a:pt x="18894" y="30696"/>
                      </a:lnTo>
                      <a:lnTo>
                        <a:pt x="18999" y="30758"/>
                      </a:lnTo>
                      <a:lnTo>
                        <a:pt x="19062" y="30716"/>
                      </a:lnTo>
                      <a:lnTo>
                        <a:pt x="19062" y="30633"/>
                      </a:lnTo>
                      <a:lnTo>
                        <a:pt x="19166" y="30591"/>
                      </a:lnTo>
                      <a:lnTo>
                        <a:pt x="19271" y="30591"/>
                      </a:lnTo>
                      <a:lnTo>
                        <a:pt x="19334" y="30696"/>
                      </a:lnTo>
                      <a:lnTo>
                        <a:pt x="19396" y="30612"/>
                      </a:lnTo>
                      <a:lnTo>
                        <a:pt x="19396" y="30528"/>
                      </a:lnTo>
                      <a:lnTo>
                        <a:pt x="19606" y="30486"/>
                      </a:lnTo>
                      <a:lnTo>
                        <a:pt x="19731" y="30486"/>
                      </a:lnTo>
                      <a:lnTo>
                        <a:pt x="19899" y="30403"/>
                      </a:lnTo>
                      <a:lnTo>
                        <a:pt x="20045" y="30403"/>
                      </a:lnTo>
                      <a:lnTo>
                        <a:pt x="20066" y="30340"/>
                      </a:lnTo>
                      <a:lnTo>
                        <a:pt x="20233" y="30235"/>
                      </a:lnTo>
                      <a:lnTo>
                        <a:pt x="20359" y="30235"/>
                      </a:lnTo>
                      <a:lnTo>
                        <a:pt x="20443" y="30193"/>
                      </a:lnTo>
                      <a:lnTo>
                        <a:pt x="20526" y="30193"/>
                      </a:lnTo>
                      <a:lnTo>
                        <a:pt x="20589" y="30214"/>
                      </a:lnTo>
                      <a:lnTo>
                        <a:pt x="20652" y="30172"/>
                      </a:lnTo>
                      <a:lnTo>
                        <a:pt x="20652" y="30026"/>
                      </a:lnTo>
                      <a:lnTo>
                        <a:pt x="20736" y="29984"/>
                      </a:lnTo>
                      <a:lnTo>
                        <a:pt x="20861" y="29984"/>
                      </a:lnTo>
                      <a:lnTo>
                        <a:pt x="20882" y="29900"/>
                      </a:lnTo>
                      <a:lnTo>
                        <a:pt x="20966" y="29859"/>
                      </a:lnTo>
                      <a:lnTo>
                        <a:pt x="21008" y="29900"/>
                      </a:lnTo>
                      <a:lnTo>
                        <a:pt x="21091" y="29921"/>
                      </a:lnTo>
                      <a:lnTo>
                        <a:pt x="21196" y="29880"/>
                      </a:lnTo>
                      <a:lnTo>
                        <a:pt x="21321" y="29817"/>
                      </a:lnTo>
                      <a:lnTo>
                        <a:pt x="21572" y="29670"/>
                      </a:lnTo>
                      <a:lnTo>
                        <a:pt x="21614" y="29670"/>
                      </a:lnTo>
                      <a:lnTo>
                        <a:pt x="21677" y="29649"/>
                      </a:lnTo>
                      <a:lnTo>
                        <a:pt x="21803" y="29608"/>
                      </a:lnTo>
                      <a:lnTo>
                        <a:pt x="21886" y="29503"/>
                      </a:lnTo>
                      <a:lnTo>
                        <a:pt x="21949" y="29545"/>
                      </a:lnTo>
                      <a:lnTo>
                        <a:pt x="22116" y="29503"/>
                      </a:lnTo>
                      <a:lnTo>
                        <a:pt x="22116" y="29440"/>
                      </a:lnTo>
                      <a:lnTo>
                        <a:pt x="22054" y="29356"/>
                      </a:lnTo>
                      <a:lnTo>
                        <a:pt x="22116" y="29336"/>
                      </a:lnTo>
                      <a:lnTo>
                        <a:pt x="22284" y="29336"/>
                      </a:lnTo>
                      <a:lnTo>
                        <a:pt x="22305" y="29231"/>
                      </a:lnTo>
                      <a:lnTo>
                        <a:pt x="22409" y="29168"/>
                      </a:lnTo>
                      <a:lnTo>
                        <a:pt x="22472" y="29168"/>
                      </a:lnTo>
                      <a:lnTo>
                        <a:pt x="22556" y="29147"/>
                      </a:lnTo>
                      <a:lnTo>
                        <a:pt x="22681" y="29189"/>
                      </a:lnTo>
                      <a:lnTo>
                        <a:pt x="22849" y="29168"/>
                      </a:lnTo>
                      <a:lnTo>
                        <a:pt x="22974" y="29273"/>
                      </a:lnTo>
                      <a:lnTo>
                        <a:pt x="23100" y="29273"/>
                      </a:lnTo>
                      <a:lnTo>
                        <a:pt x="23246" y="29210"/>
                      </a:lnTo>
                      <a:lnTo>
                        <a:pt x="23372" y="29210"/>
                      </a:lnTo>
                      <a:lnTo>
                        <a:pt x="23414" y="29356"/>
                      </a:lnTo>
                      <a:lnTo>
                        <a:pt x="23477" y="29377"/>
                      </a:lnTo>
                      <a:lnTo>
                        <a:pt x="23539" y="29503"/>
                      </a:lnTo>
                      <a:lnTo>
                        <a:pt x="23602" y="29608"/>
                      </a:lnTo>
                      <a:lnTo>
                        <a:pt x="23686" y="29670"/>
                      </a:lnTo>
                      <a:lnTo>
                        <a:pt x="23686" y="29712"/>
                      </a:lnTo>
                      <a:lnTo>
                        <a:pt x="23665" y="29817"/>
                      </a:lnTo>
                      <a:lnTo>
                        <a:pt x="23686" y="29921"/>
                      </a:lnTo>
                      <a:lnTo>
                        <a:pt x="23686" y="29984"/>
                      </a:lnTo>
                      <a:lnTo>
                        <a:pt x="23602" y="30005"/>
                      </a:lnTo>
                      <a:lnTo>
                        <a:pt x="23665" y="30110"/>
                      </a:lnTo>
                      <a:lnTo>
                        <a:pt x="23749" y="30152"/>
                      </a:lnTo>
                      <a:lnTo>
                        <a:pt x="23874" y="30089"/>
                      </a:lnTo>
                      <a:lnTo>
                        <a:pt x="23937" y="30152"/>
                      </a:lnTo>
                      <a:lnTo>
                        <a:pt x="24000" y="30131"/>
                      </a:lnTo>
                      <a:lnTo>
                        <a:pt x="24021" y="30026"/>
                      </a:lnTo>
                      <a:lnTo>
                        <a:pt x="24104" y="30005"/>
                      </a:lnTo>
                      <a:lnTo>
                        <a:pt x="24125" y="30110"/>
                      </a:lnTo>
                      <a:lnTo>
                        <a:pt x="24209" y="30110"/>
                      </a:lnTo>
                      <a:lnTo>
                        <a:pt x="24230" y="30026"/>
                      </a:lnTo>
                      <a:lnTo>
                        <a:pt x="24188" y="29921"/>
                      </a:lnTo>
                      <a:lnTo>
                        <a:pt x="24209" y="29900"/>
                      </a:lnTo>
                      <a:lnTo>
                        <a:pt x="24418" y="30026"/>
                      </a:lnTo>
                      <a:lnTo>
                        <a:pt x="24439" y="30214"/>
                      </a:lnTo>
                      <a:lnTo>
                        <a:pt x="24523" y="30340"/>
                      </a:lnTo>
                      <a:lnTo>
                        <a:pt x="24606" y="30340"/>
                      </a:lnTo>
                      <a:lnTo>
                        <a:pt x="24669" y="30256"/>
                      </a:lnTo>
                      <a:lnTo>
                        <a:pt x="24627" y="30235"/>
                      </a:lnTo>
                      <a:lnTo>
                        <a:pt x="24606" y="30193"/>
                      </a:lnTo>
                      <a:lnTo>
                        <a:pt x="24732" y="30152"/>
                      </a:lnTo>
                      <a:lnTo>
                        <a:pt x="24941" y="30256"/>
                      </a:lnTo>
                      <a:lnTo>
                        <a:pt x="25025" y="30256"/>
                      </a:lnTo>
                      <a:lnTo>
                        <a:pt x="25088" y="30193"/>
                      </a:lnTo>
                      <a:lnTo>
                        <a:pt x="25150" y="30214"/>
                      </a:lnTo>
                      <a:lnTo>
                        <a:pt x="25088" y="30319"/>
                      </a:lnTo>
                      <a:lnTo>
                        <a:pt x="25025" y="30361"/>
                      </a:lnTo>
                      <a:lnTo>
                        <a:pt x="25025" y="30528"/>
                      </a:lnTo>
                      <a:lnTo>
                        <a:pt x="25088" y="30633"/>
                      </a:lnTo>
                      <a:lnTo>
                        <a:pt x="25171" y="30633"/>
                      </a:lnTo>
                      <a:lnTo>
                        <a:pt x="25255" y="30549"/>
                      </a:lnTo>
                      <a:lnTo>
                        <a:pt x="25381" y="30528"/>
                      </a:lnTo>
                      <a:lnTo>
                        <a:pt x="25611" y="30570"/>
                      </a:lnTo>
                      <a:lnTo>
                        <a:pt x="25673" y="30612"/>
                      </a:lnTo>
                      <a:lnTo>
                        <a:pt x="25757" y="30549"/>
                      </a:lnTo>
                      <a:lnTo>
                        <a:pt x="25715" y="30424"/>
                      </a:lnTo>
                      <a:lnTo>
                        <a:pt x="25820" y="30361"/>
                      </a:lnTo>
                      <a:lnTo>
                        <a:pt x="25987" y="30340"/>
                      </a:lnTo>
                      <a:lnTo>
                        <a:pt x="26092" y="30256"/>
                      </a:lnTo>
                      <a:lnTo>
                        <a:pt x="26134" y="30152"/>
                      </a:lnTo>
                      <a:lnTo>
                        <a:pt x="26217" y="30089"/>
                      </a:lnTo>
                      <a:lnTo>
                        <a:pt x="26217" y="30005"/>
                      </a:lnTo>
                      <a:lnTo>
                        <a:pt x="26343" y="29880"/>
                      </a:lnTo>
                      <a:lnTo>
                        <a:pt x="26448" y="29838"/>
                      </a:lnTo>
                      <a:lnTo>
                        <a:pt x="26531" y="29733"/>
                      </a:lnTo>
                      <a:lnTo>
                        <a:pt x="26657" y="29712"/>
                      </a:lnTo>
                      <a:lnTo>
                        <a:pt x="26824" y="29670"/>
                      </a:lnTo>
                      <a:lnTo>
                        <a:pt x="26866" y="29712"/>
                      </a:lnTo>
                      <a:lnTo>
                        <a:pt x="26866" y="29817"/>
                      </a:lnTo>
                      <a:lnTo>
                        <a:pt x="27138" y="29900"/>
                      </a:lnTo>
                      <a:lnTo>
                        <a:pt x="27054" y="29921"/>
                      </a:lnTo>
                      <a:lnTo>
                        <a:pt x="27117" y="30005"/>
                      </a:lnTo>
                      <a:lnTo>
                        <a:pt x="28163" y="30800"/>
                      </a:lnTo>
                      <a:lnTo>
                        <a:pt x="29565" y="32579"/>
                      </a:lnTo>
                      <a:lnTo>
                        <a:pt x="29712" y="32537"/>
                      </a:lnTo>
                      <a:lnTo>
                        <a:pt x="29816" y="32495"/>
                      </a:lnTo>
                      <a:lnTo>
                        <a:pt x="29837" y="32411"/>
                      </a:lnTo>
                      <a:lnTo>
                        <a:pt x="29816" y="32390"/>
                      </a:lnTo>
                      <a:lnTo>
                        <a:pt x="29816" y="32265"/>
                      </a:lnTo>
                      <a:lnTo>
                        <a:pt x="29879" y="32202"/>
                      </a:lnTo>
                      <a:lnTo>
                        <a:pt x="30047" y="32286"/>
                      </a:lnTo>
                      <a:lnTo>
                        <a:pt x="30026" y="32369"/>
                      </a:lnTo>
                      <a:lnTo>
                        <a:pt x="30026" y="32432"/>
                      </a:lnTo>
                      <a:lnTo>
                        <a:pt x="30151" y="32474"/>
                      </a:lnTo>
                      <a:lnTo>
                        <a:pt x="30214" y="32537"/>
                      </a:lnTo>
                      <a:lnTo>
                        <a:pt x="30319" y="32537"/>
                      </a:lnTo>
                      <a:lnTo>
                        <a:pt x="30402" y="32495"/>
                      </a:lnTo>
                      <a:lnTo>
                        <a:pt x="30507" y="32474"/>
                      </a:lnTo>
                      <a:lnTo>
                        <a:pt x="30674" y="32537"/>
                      </a:lnTo>
                      <a:lnTo>
                        <a:pt x="30800" y="32495"/>
                      </a:lnTo>
                      <a:lnTo>
                        <a:pt x="30904" y="32516"/>
                      </a:lnTo>
                      <a:lnTo>
                        <a:pt x="31009" y="32474"/>
                      </a:lnTo>
                      <a:lnTo>
                        <a:pt x="31030" y="32411"/>
                      </a:lnTo>
                      <a:lnTo>
                        <a:pt x="31009" y="32369"/>
                      </a:lnTo>
                      <a:lnTo>
                        <a:pt x="31030" y="32307"/>
                      </a:lnTo>
                      <a:lnTo>
                        <a:pt x="31218" y="32286"/>
                      </a:lnTo>
                      <a:lnTo>
                        <a:pt x="31427" y="32286"/>
                      </a:lnTo>
                      <a:lnTo>
                        <a:pt x="31616" y="32328"/>
                      </a:lnTo>
                      <a:lnTo>
                        <a:pt x="31783" y="32474"/>
                      </a:lnTo>
                      <a:lnTo>
                        <a:pt x="31888" y="32621"/>
                      </a:lnTo>
                      <a:lnTo>
                        <a:pt x="31951" y="32746"/>
                      </a:lnTo>
                      <a:lnTo>
                        <a:pt x="32013" y="32746"/>
                      </a:lnTo>
                      <a:lnTo>
                        <a:pt x="32139" y="32788"/>
                      </a:lnTo>
                      <a:lnTo>
                        <a:pt x="32264" y="32851"/>
                      </a:lnTo>
                      <a:lnTo>
                        <a:pt x="32327" y="32851"/>
                      </a:lnTo>
                      <a:lnTo>
                        <a:pt x="32390" y="32913"/>
                      </a:lnTo>
                      <a:lnTo>
                        <a:pt x="32390" y="32997"/>
                      </a:lnTo>
                      <a:lnTo>
                        <a:pt x="32369" y="33039"/>
                      </a:lnTo>
                      <a:lnTo>
                        <a:pt x="32369" y="33144"/>
                      </a:lnTo>
                      <a:lnTo>
                        <a:pt x="32390" y="33227"/>
                      </a:lnTo>
                      <a:lnTo>
                        <a:pt x="32453" y="33269"/>
                      </a:lnTo>
                      <a:lnTo>
                        <a:pt x="32474" y="33311"/>
                      </a:lnTo>
                      <a:lnTo>
                        <a:pt x="32536" y="33311"/>
                      </a:lnTo>
                      <a:lnTo>
                        <a:pt x="32641" y="33353"/>
                      </a:lnTo>
                      <a:lnTo>
                        <a:pt x="32704" y="33416"/>
                      </a:lnTo>
                      <a:lnTo>
                        <a:pt x="32746" y="33353"/>
                      </a:lnTo>
                      <a:lnTo>
                        <a:pt x="32850" y="33311"/>
                      </a:lnTo>
                      <a:lnTo>
                        <a:pt x="33101" y="33269"/>
                      </a:lnTo>
                      <a:lnTo>
                        <a:pt x="33227" y="33248"/>
                      </a:lnTo>
                      <a:lnTo>
                        <a:pt x="33290" y="33144"/>
                      </a:lnTo>
                      <a:lnTo>
                        <a:pt x="33394" y="33102"/>
                      </a:lnTo>
                      <a:lnTo>
                        <a:pt x="33436" y="33123"/>
                      </a:lnTo>
                      <a:lnTo>
                        <a:pt x="33394" y="33248"/>
                      </a:lnTo>
                      <a:lnTo>
                        <a:pt x="33415" y="33353"/>
                      </a:lnTo>
                      <a:lnTo>
                        <a:pt x="33499" y="33374"/>
                      </a:lnTo>
                      <a:lnTo>
                        <a:pt x="33624" y="33478"/>
                      </a:lnTo>
                      <a:lnTo>
                        <a:pt x="33792" y="33541"/>
                      </a:lnTo>
                      <a:lnTo>
                        <a:pt x="33813" y="33562"/>
                      </a:lnTo>
                      <a:lnTo>
                        <a:pt x="33896" y="33562"/>
                      </a:lnTo>
                      <a:lnTo>
                        <a:pt x="34001" y="33625"/>
                      </a:lnTo>
                      <a:lnTo>
                        <a:pt x="34043" y="33625"/>
                      </a:lnTo>
                      <a:lnTo>
                        <a:pt x="34043" y="33583"/>
                      </a:lnTo>
                      <a:lnTo>
                        <a:pt x="34127" y="33374"/>
                      </a:lnTo>
                      <a:lnTo>
                        <a:pt x="34231" y="33332"/>
                      </a:lnTo>
                      <a:lnTo>
                        <a:pt x="34482" y="33332"/>
                      </a:lnTo>
                      <a:lnTo>
                        <a:pt x="34524" y="33269"/>
                      </a:lnTo>
                      <a:lnTo>
                        <a:pt x="34629" y="33165"/>
                      </a:lnTo>
                      <a:lnTo>
                        <a:pt x="34796" y="33102"/>
                      </a:lnTo>
                      <a:lnTo>
                        <a:pt x="34796" y="32997"/>
                      </a:lnTo>
                      <a:lnTo>
                        <a:pt x="34859" y="32893"/>
                      </a:lnTo>
                      <a:lnTo>
                        <a:pt x="35005" y="32809"/>
                      </a:lnTo>
                      <a:lnTo>
                        <a:pt x="35005" y="32725"/>
                      </a:lnTo>
                      <a:lnTo>
                        <a:pt x="35110" y="32621"/>
                      </a:lnTo>
                      <a:lnTo>
                        <a:pt x="35215" y="32600"/>
                      </a:lnTo>
                      <a:lnTo>
                        <a:pt x="35298" y="32495"/>
                      </a:lnTo>
                      <a:lnTo>
                        <a:pt x="35361" y="32432"/>
                      </a:lnTo>
                      <a:lnTo>
                        <a:pt x="35298" y="32390"/>
                      </a:lnTo>
                      <a:lnTo>
                        <a:pt x="35298" y="32307"/>
                      </a:lnTo>
                      <a:lnTo>
                        <a:pt x="35319" y="32265"/>
                      </a:lnTo>
                      <a:lnTo>
                        <a:pt x="35508" y="32307"/>
                      </a:lnTo>
                      <a:lnTo>
                        <a:pt x="35591" y="32265"/>
                      </a:lnTo>
                      <a:lnTo>
                        <a:pt x="35633" y="32097"/>
                      </a:lnTo>
                      <a:lnTo>
                        <a:pt x="35717" y="32077"/>
                      </a:lnTo>
                      <a:lnTo>
                        <a:pt x="35926" y="32056"/>
                      </a:lnTo>
                      <a:lnTo>
                        <a:pt x="36031" y="32014"/>
                      </a:lnTo>
                      <a:lnTo>
                        <a:pt x="36261" y="32014"/>
                      </a:lnTo>
                      <a:lnTo>
                        <a:pt x="36345" y="31972"/>
                      </a:lnTo>
                      <a:lnTo>
                        <a:pt x="36365" y="31972"/>
                      </a:lnTo>
                      <a:lnTo>
                        <a:pt x="36449" y="32077"/>
                      </a:lnTo>
                      <a:lnTo>
                        <a:pt x="36449" y="32160"/>
                      </a:lnTo>
                      <a:lnTo>
                        <a:pt x="36533" y="32223"/>
                      </a:lnTo>
                      <a:lnTo>
                        <a:pt x="36658" y="32223"/>
                      </a:lnTo>
                      <a:lnTo>
                        <a:pt x="36700" y="32202"/>
                      </a:lnTo>
                      <a:lnTo>
                        <a:pt x="36805" y="32202"/>
                      </a:lnTo>
                      <a:lnTo>
                        <a:pt x="36889" y="32160"/>
                      </a:lnTo>
                      <a:lnTo>
                        <a:pt x="37077" y="32160"/>
                      </a:lnTo>
                      <a:lnTo>
                        <a:pt x="37098" y="32223"/>
                      </a:lnTo>
                      <a:lnTo>
                        <a:pt x="37119" y="32328"/>
                      </a:lnTo>
                      <a:lnTo>
                        <a:pt x="37161" y="32411"/>
                      </a:lnTo>
                      <a:lnTo>
                        <a:pt x="37453" y="32579"/>
                      </a:lnTo>
                      <a:lnTo>
                        <a:pt x="37537" y="32641"/>
                      </a:lnTo>
                      <a:lnTo>
                        <a:pt x="37746" y="32746"/>
                      </a:lnTo>
                      <a:lnTo>
                        <a:pt x="37830" y="32704"/>
                      </a:lnTo>
                      <a:lnTo>
                        <a:pt x="37935" y="32641"/>
                      </a:lnTo>
                      <a:lnTo>
                        <a:pt x="38060" y="32579"/>
                      </a:lnTo>
                      <a:lnTo>
                        <a:pt x="38165" y="32579"/>
                      </a:lnTo>
                      <a:lnTo>
                        <a:pt x="38269" y="32600"/>
                      </a:lnTo>
                      <a:lnTo>
                        <a:pt x="38353" y="32641"/>
                      </a:lnTo>
                      <a:lnTo>
                        <a:pt x="38437" y="32621"/>
                      </a:lnTo>
                      <a:lnTo>
                        <a:pt x="38688" y="32621"/>
                      </a:lnTo>
                      <a:lnTo>
                        <a:pt x="38793" y="32683"/>
                      </a:lnTo>
                      <a:lnTo>
                        <a:pt x="38897" y="32683"/>
                      </a:lnTo>
                      <a:lnTo>
                        <a:pt x="38939" y="32641"/>
                      </a:lnTo>
                      <a:lnTo>
                        <a:pt x="39044" y="32683"/>
                      </a:lnTo>
                      <a:lnTo>
                        <a:pt x="39211" y="32641"/>
                      </a:lnTo>
                      <a:lnTo>
                        <a:pt x="39316" y="32474"/>
                      </a:lnTo>
                      <a:lnTo>
                        <a:pt x="39274" y="32390"/>
                      </a:lnTo>
                      <a:lnTo>
                        <a:pt x="39169" y="32307"/>
                      </a:lnTo>
                      <a:lnTo>
                        <a:pt x="39169" y="32118"/>
                      </a:lnTo>
                      <a:lnTo>
                        <a:pt x="39190" y="31951"/>
                      </a:lnTo>
                      <a:lnTo>
                        <a:pt x="39169" y="31867"/>
                      </a:lnTo>
                      <a:lnTo>
                        <a:pt x="39065" y="31846"/>
                      </a:lnTo>
                      <a:lnTo>
                        <a:pt x="39002" y="31763"/>
                      </a:lnTo>
                      <a:lnTo>
                        <a:pt x="38834" y="31700"/>
                      </a:lnTo>
                      <a:lnTo>
                        <a:pt x="38772" y="31574"/>
                      </a:lnTo>
                      <a:lnTo>
                        <a:pt x="38772" y="31281"/>
                      </a:lnTo>
                      <a:lnTo>
                        <a:pt x="38876" y="31156"/>
                      </a:lnTo>
                      <a:lnTo>
                        <a:pt x="38876" y="31072"/>
                      </a:lnTo>
                      <a:lnTo>
                        <a:pt x="38939" y="30968"/>
                      </a:lnTo>
                      <a:lnTo>
                        <a:pt x="39044" y="30947"/>
                      </a:lnTo>
                      <a:lnTo>
                        <a:pt x="39086" y="30968"/>
                      </a:lnTo>
                      <a:lnTo>
                        <a:pt x="39148" y="30863"/>
                      </a:lnTo>
                      <a:lnTo>
                        <a:pt x="39106" y="30758"/>
                      </a:lnTo>
                      <a:lnTo>
                        <a:pt x="39148" y="30696"/>
                      </a:lnTo>
                      <a:lnTo>
                        <a:pt x="39211" y="30633"/>
                      </a:lnTo>
                      <a:lnTo>
                        <a:pt x="39316" y="30633"/>
                      </a:lnTo>
                      <a:lnTo>
                        <a:pt x="39399" y="30696"/>
                      </a:lnTo>
                      <a:lnTo>
                        <a:pt x="39567" y="30737"/>
                      </a:lnTo>
                      <a:lnTo>
                        <a:pt x="39713" y="30821"/>
                      </a:lnTo>
                      <a:lnTo>
                        <a:pt x="39734" y="30863"/>
                      </a:lnTo>
                      <a:lnTo>
                        <a:pt x="39881" y="30926"/>
                      </a:lnTo>
                      <a:lnTo>
                        <a:pt x="40236" y="30926"/>
                      </a:lnTo>
                      <a:lnTo>
                        <a:pt x="40320" y="30968"/>
                      </a:lnTo>
                      <a:lnTo>
                        <a:pt x="40362" y="31030"/>
                      </a:lnTo>
                      <a:lnTo>
                        <a:pt x="40529" y="31051"/>
                      </a:lnTo>
                      <a:lnTo>
                        <a:pt x="40613" y="31114"/>
                      </a:lnTo>
                      <a:lnTo>
                        <a:pt x="40718" y="31135"/>
                      </a:lnTo>
                      <a:lnTo>
                        <a:pt x="40948" y="31135"/>
                      </a:lnTo>
                      <a:lnTo>
                        <a:pt x="41031" y="31156"/>
                      </a:lnTo>
                      <a:lnTo>
                        <a:pt x="41073" y="31240"/>
                      </a:lnTo>
                      <a:lnTo>
                        <a:pt x="41073" y="31323"/>
                      </a:lnTo>
                      <a:lnTo>
                        <a:pt x="41136" y="31386"/>
                      </a:lnTo>
                      <a:lnTo>
                        <a:pt x="41136" y="31470"/>
                      </a:lnTo>
                      <a:lnTo>
                        <a:pt x="41178" y="31533"/>
                      </a:lnTo>
                      <a:lnTo>
                        <a:pt x="41241" y="31658"/>
                      </a:lnTo>
                      <a:lnTo>
                        <a:pt x="41241" y="31763"/>
                      </a:lnTo>
                      <a:lnTo>
                        <a:pt x="41303" y="31805"/>
                      </a:lnTo>
                      <a:lnTo>
                        <a:pt x="41387" y="31805"/>
                      </a:lnTo>
                      <a:lnTo>
                        <a:pt x="41492" y="31909"/>
                      </a:lnTo>
                      <a:lnTo>
                        <a:pt x="41513" y="31972"/>
                      </a:lnTo>
                      <a:lnTo>
                        <a:pt x="41680" y="32014"/>
                      </a:lnTo>
                      <a:lnTo>
                        <a:pt x="41868" y="32118"/>
                      </a:lnTo>
                      <a:lnTo>
                        <a:pt x="41931" y="32118"/>
                      </a:lnTo>
                      <a:lnTo>
                        <a:pt x="41994" y="32077"/>
                      </a:lnTo>
                      <a:lnTo>
                        <a:pt x="42182" y="32077"/>
                      </a:lnTo>
                      <a:lnTo>
                        <a:pt x="42245" y="32014"/>
                      </a:lnTo>
                      <a:lnTo>
                        <a:pt x="42329" y="32014"/>
                      </a:lnTo>
                      <a:lnTo>
                        <a:pt x="42412" y="32056"/>
                      </a:lnTo>
                      <a:lnTo>
                        <a:pt x="42496" y="32014"/>
                      </a:lnTo>
                      <a:lnTo>
                        <a:pt x="42601" y="31909"/>
                      </a:lnTo>
                      <a:lnTo>
                        <a:pt x="42747" y="31867"/>
                      </a:lnTo>
                      <a:lnTo>
                        <a:pt x="42977" y="31846"/>
                      </a:lnTo>
                      <a:lnTo>
                        <a:pt x="43124" y="31763"/>
                      </a:lnTo>
                      <a:lnTo>
                        <a:pt x="43270" y="31763"/>
                      </a:lnTo>
                      <a:lnTo>
                        <a:pt x="43396" y="31700"/>
                      </a:lnTo>
                      <a:lnTo>
                        <a:pt x="43542" y="31784"/>
                      </a:lnTo>
                      <a:lnTo>
                        <a:pt x="43710" y="31805"/>
                      </a:lnTo>
                      <a:lnTo>
                        <a:pt x="43961" y="31805"/>
                      </a:lnTo>
                      <a:lnTo>
                        <a:pt x="44065" y="31972"/>
                      </a:lnTo>
                      <a:lnTo>
                        <a:pt x="44275" y="32056"/>
                      </a:lnTo>
                      <a:lnTo>
                        <a:pt x="44421" y="32056"/>
                      </a:lnTo>
                      <a:lnTo>
                        <a:pt x="44547" y="32014"/>
                      </a:lnTo>
                      <a:lnTo>
                        <a:pt x="44609" y="32077"/>
                      </a:lnTo>
                      <a:lnTo>
                        <a:pt x="44651" y="32265"/>
                      </a:lnTo>
                      <a:lnTo>
                        <a:pt x="44756" y="32328"/>
                      </a:lnTo>
                      <a:lnTo>
                        <a:pt x="44840" y="32390"/>
                      </a:lnTo>
                      <a:lnTo>
                        <a:pt x="44923" y="32411"/>
                      </a:lnTo>
                      <a:lnTo>
                        <a:pt x="45028" y="32516"/>
                      </a:lnTo>
                      <a:lnTo>
                        <a:pt x="45112" y="32516"/>
                      </a:lnTo>
                      <a:lnTo>
                        <a:pt x="45363" y="32495"/>
                      </a:lnTo>
                      <a:lnTo>
                        <a:pt x="45593" y="32579"/>
                      </a:lnTo>
                      <a:lnTo>
                        <a:pt x="45948" y="32579"/>
                      </a:lnTo>
                      <a:lnTo>
                        <a:pt x="46095" y="32537"/>
                      </a:lnTo>
                      <a:lnTo>
                        <a:pt x="46158" y="32495"/>
                      </a:lnTo>
                      <a:lnTo>
                        <a:pt x="46283" y="32495"/>
                      </a:lnTo>
                      <a:lnTo>
                        <a:pt x="46388" y="32537"/>
                      </a:lnTo>
                      <a:lnTo>
                        <a:pt x="46472" y="32537"/>
                      </a:lnTo>
                      <a:lnTo>
                        <a:pt x="46534" y="32411"/>
                      </a:lnTo>
                      <a:lnTo>
                        <a:pt x="46744" y="32286"/>
                      </a:lnTo>
                      <a:lnTo>
                        <a:pt x="46890" y="32286"/>
                      </a:lnTo>
                      <a:lnTo>
                        <a:pt x="46953" y="32181"/>
                      </a:lnTo>
                      <a:lnTo>
                        <a:pt x="47329" y="32181"/>
                      </a:lnTo>
                      <a:lnTo>
                        <a:pt x="47434" y="32077"/>
                      </a:lnTo>
                      <a:lnTo>
                        <a:pt x="47455" y="31972"/>
                      </a:lnTo>
                      <a:lnTo>
                        <a:pt x="47455" y="31909"/>
                      </a:lnTo>
                      <a:lnTo>
                        <a:pt x="47539" y="31805"/>
                      </a:lnTo>
                      <a:lnTo>
                        <a:pt x="47664" y="31763"/>
                      </a:lnTo>
                      <a:lnTo>
                        <a:pt x="47748" y="31679"/>
                      </a:lnTo>
                      <a:lnTo>
                        <a:pt x="47790" y="31553"/>
                      </a:lnTo>
                      <a:lnTo>
                        <a:pt x="47873" y="31470"/>
                      </a:lnTo>
                      <a:lnTo>
                        <a:pt x="47978" y="31470"/>
                      </a:lnTo>
                      <a:lnTo>
                        <a:pt x="47999" y="31491"/>
                      </a:lnTo>
                      <a:lnTo>
                        <a:pt x="48187" y="31449"/>
                      </a:lnTo>
                      <a:lnTo>
                        <a:pt x="48292" y="31449"/>
                      </a:lnTo>
                      <a:lnTo>
                        <a:pt x="48417" y="31533"/>
                      </a:lnTo>
                      <a:lnTo>
                        <a:pt x="48501" y="31637"/>
                      </a:lnTo>
                      <a:lnTo>
                        <a:pt x="48585" y="31658"/>
                      </a:lnTo>
                      <a:lnTo>
                        <a:pt x="48689" y="31595"/>
                      </a:lnTo>
                      <a:lnTo>
                        <a:pt x="48731" y="31658"/>
                      </a:lnTo>
                      <a:lnTo>
                        <a:pt x="48836" y="31658"/>
                      </a:lnTo>
                      <a:lnTo>
                        <a:pt x="48982" y="31574"/>
                      </a:lnTo>
                      <a:lnTo>
                        <a:pt x="48982" y="31533"/>
                      </a:lnTo>
                      <a:lnTo>
                        <a:pt x="49150" y="31491"/>
                      </a:lnTo>
                      <a:lnTo>
                        <a:pt x="49359" y="31574"/>
                      </a:lnTo>
                      <a:lnTo>
                        <a:pt x="49422" y="31637"/>
                      </a:lnTo>
                      <a:lnTo>
                        <a:pt x="49464" y="31595"/>
                      </a:lnTo>
                      <a:lnTo>
                        <a:pt x="49547" y="31595"/>
                      </a:lnTo>
                      <a:lnTo>
                        <a:pt x="49568" y="31658"/>
                      </a:lnTo>
                      <a:lnTo>
                        <a:pt x="49673" y="31637"/>
                      </a:lnTo>
                      <a:lnTo>
                        <a:pt x="49840" y="31658"/>
                      </a:lnTo>
                      <a:lnTo>
                        <a:pt x="49924" y="31742"/>
                      </a:lnTo>
                      <a:lnTo>
                        <a:pt x="49966" y="31742"/>
                      </a:lnTo>
                      <a:lnTo>
                        <a:pt x="50259" y="31470"/>
                      </a:lnTo>
                      <a:lnTo>
                        <a:pt x="50384" y="31365"/>
                      </a:lnTo>
                      <a:lnTo>
                        <a:pt x="50594" y="31344"/>
                      </a:lnTo>
                      <a:lnTo>
                        <a:pt x="50677" y="31260"/>
                      </a:lnTo>
                      <a:lnTo>
                        <a:pt x="50698" y="31156"/>
                      </a:lnTo>
                      <a:lnTo>
                        <a:pt x="50677" y="31030"/>
                      </a:lnTo>
                      <a:lnTo>
                        <a:pt x="50614" y="31009"/>
                      </a:lnTo>
                      <a:lnTo>
                        <a:pt x="50573" y="31030"/>
                      </a:lnTo>
                      <a:lnTo>
                        <a:pt x="50510" y="31009"/>
                      </a:lnTo>
                      <a:lnTo>
                        <a:pt x="50468" y="31009"/>
                      </a:lnTo>
                      <a:lnTo>
                        <a:pt x="50468" y="30842"/>
                      </a:lnTo>
                      <a:lnTo>
                        <a:pt x="50489" y="30800"/>
                      </a:lnTo>
                      <a:lnTo>
                        <a:pt x="50489" y="30633"/>
                      </a:lnTo>
                      <a:lnTo>
                        <a:pt x="50447" y="30528"/>
                      </a:lnTo>
                      <a:lnTo>
                        <a:pt x="50468" y="30444"/>
                      </a:lnTo>
                      <a:lnTo>
                        <a:pt x="50552" y="30424"/>
                      </a:lnTo>
                      <a:lnTo>
                        <a:pt x="50552" y="30319"/>
                      </a:lnTo>
                      <a:lnTo>
                        <a:pt x="50468" y="30235"/>
                      </a:lnTo>
                      <a:lnTo>
                        <a:pt x="50447" y="30110"/>
                      </a:lnTo>
                      <a:lnTo>
                        <a:pt x="50468" y="30068"/>
                      </a:lnTo>
                      <a:lnTo>
                        <a:pt x="50405" y="29963"/>
                      </a:lnTo>
                      <a:lnTo>
                        <a:pt x="50405" y="29859"/>
                      </a:lnTo>
                      <a:lnTo>
                        <a:pt x="50489" y="29754"/>
                      </a:lnTo>
                      <a:lnTo>
                        <a:pt x="50573" y="29691"/>
                      </a:lnTo>
                      <a:lnTo>
                        <a:pt x="50594" y="29566"/>
                      </a:lnTo>
                      <a:lnTo>
                        <a:pt x="50677" y="29461"/>
                      </a:lnTo>
                      <a:lnTo>
                        <a:pt x="50761" y="29398"/>
                      </a:lnTo>
                      <a:lnTo>
                        <a:pt x="50761" y="29273"/>
                      </a:lnTo>
                      <a:lnTo>
                        <a:pt x="50719" y="29189"/>
                      </a:lnTo>
                      <a:lnTo>
                        <a:pt x="50719" y="29126"/>
                      </a:lnTo>
                      <a:lnTo>
                        <a:pt x="50656" y="29064"/>
                      </a:lnTo>
                      <a:lnTo>
                        <a:pt x="50594" y="28959"/>
                      </a:lnTo>
                      <a:lnTo>
                        <a:pt x="50510" y="28833"/>
                      </a:lnTo>
                      <a:lnTo>
                        <a:pt x="50447" y="28812"/>
                      </a:lnTo>
                      <a:lnTo>
                        <a:pt x="50363" y="28833"/>
                      </a:lnTo>
                      <a:lnTo>
                        <a:pt x="50238" y="28917"/>
                      </a:lnTo>
                      <a:lnTo>
                        <a:pt x="50175" y="28917"/>
                      </a:lnTo>
                      <a:lnTo>
                        <a:pt x="50154" y="28854"/>
                      </a:lnTo>
                      <a:lnTo>
                        <a:pt x="50154" y="28603"/>
                      </a:lnTo>
                      <a:lnTo>
                        <a:pt x="50175" y="28540"/>
                      </a:lnTo>
                      <a:lnTo>
                        <a:pt x="50175" y="28499"/>
                      </a:lnTo>
                      <a:lnTo>
                        <a:pt x="50238" y="28436"/>
                      </a:lnTo>
                      <a:lnTo>
                        <a:pt x="50259" y="28331"/>
                      </a:lnTo>
                      <a:lnTo>
                        <a:pt x="50342" y="28227"/>
                      </a:lnTo>
                      <a:lnTo>
                        <a:pt x="50342" y="28143"/>
                      </a:lnTo>
                      <a:lnTo>
                        <a:pt x="50384" y="28101"/>
                      </a:lnTo>
                      <a:lnTo>
                        <a:pt x="50552" y="28080"/>
                      </a:lnTo>
                      <a:lnTo>
                        <a:pt x="50614" y="28038"/>
                      </a:lnTo>
                      <a:lnTo>
                        <a:pt x="50698" y="28038"/>
                      </a:lnTo>
                      <a:lnTo>
                        <a:pt x="50719" y="28017"/>
                      </a:lnTo>
                      <a:lnTo>
                        <a:pt x="50803" y="28017"/>
                      </a:lnTo>
                      <a:lnTo>
                        <a:pt x="50886" y="27996"/>
                      </a:lnTo>
                      <a:lnTo>
                        <a:pt x="50928" y="27913"/>
                      </a:lnTo>
                      <a:lnTo>
                        <a:pt x="51033" y="27913"/>
                      </a:lnTo>
                      <a:lnTo>
                        <a:pt x="51117" y="27829"/>
                      </a:lnTo>
                      <a:lnTo>
                        <a:pt x="51242" y="27871"/>
                      </a:lnTo>
                      <a:lnTo>
                        <a:pt x="51451" y="27871"/>
                      </a:lnTo>
                      <a:lnTo>
                        <a:pt x="51514" y="27808"/>
                      </a:lnTo>
                      <a:lnTo>
                        <a:pt x="51556" y="27808"/>
                      </a:lnTo>
                      <a:lnTo>
                        <a:pt x="51598" y="27724"/>
                      </a:lnTo>
                      <a:lnTo>
                        <a:pt x="51744" y="27703"/>
                      </a:lnTo>
                      <a:lnTo>
                        <a:pt x="51765" y="27683"/>
                      </a:lnTo>
                      <a:lnTo>
                        <a:pt x="51849" y="27703"/>
                      </a:lnTo>
                      <a:lnTo>
                        <a:pt x="51933" y="27703"/>
                      </a:lnTo>
                      <a:lnTo>
                        <a:pt x="52016" y="27745"/>
                      </a:lnTo>
                      <a:lnTo>
                        <a:pt x="52184" y="27787"/>
                      </a:lnTo>
                      <a:lnTo>
                        <a:pt x="52267" y="27829"/>
                      </a:lnTo>
                      <a:lnTo>
                        <a:pt x="52288" y="27892"/>
                      </a:lnTo>
                      <a:lnTo>
                        <a:pt x="52435" y="27892"/>
                      </a:lnTo>
                      <a:lnTo>
                        <a:pt x="52498" y="27850"/>
                      </a:lnTo>
                      <a:lnTo>
                        <a:pt x="52539" y="27892"/>
                      </a:lnTo>
                      <a:lnTo>
                        <a:pt x="52644" y="27934"/>
                      </a:lnTo>
                      <a:lnTo>
                        <a:pt x="52686" y="27913"/>
                      </a:lnTo>
                      <a:lnTo>
                        <a:pt x="52686" y="27829"/>
                      </a:lnTo>
                      <a:lnTo>
                        <a:pt x="52749" y="27808"/>
                      </a:lnTo>
                      <a:lnTo>
                        <a:pt x="52790" y="27829"/>
                      </a:lnTo>
                      <a:lnTo>
                        <a:pt x="52874" y="27829"/>
                      </a:lnTo>
                      <a:lnTo>
                        <a:pt x="52916" y="27808"/>
                      </a:lnTo>
                      <a:lnTo>
                        <a:pt x="52979" y="27892"/>
                      </a:lnTo>
                      <a:lnTo>
                        <a:pt x="53021" y="27892"/>
                      </a:lnTo>
                      <a:lnTo>
                        <a:pt x="53104" y="27913"/>
                      </a:lnTo>
                      <a:lnTo>
                        <a:pt x="53125" y="27955"/>
                      </a:lnTo>
                      <a:lnTo>
                        <a:pt x="53104" y="28017"/>
                      </a:lnTo>
                      <a:lnTo>
                        <a:pt x="53125" y="28059"/>
                      </a:lnTo>
                      <a:lnTo>
                        <a:pt x="53188" y="28059"/>
                      </a:lnTo>
                      <a:lnTo>
                        <a:pt x="53209" y="28122"/>
                      </a:lnTo>
                      <a:lnTo>
                        <a:pt x="53272" y="28059"/>
                      </a:lnTo>
                      <a:lnTo>
                        <a:pt x="53335" y="28101"/>
                      </a:lnTo>
                      <a:lnTo>
                        <a:pt x="53376" y="28143"/>
                      </a:lnTo>
                      <a:lnTo>
                        <a:pt x="53335" y="28206"/>
                      </a:lnTo>
                      <a:lnTo>
                        <a:pt x="53376" y="28247"/>
                      </a:lnTo>
                      <a:lnTo>
                        <a:pt x="53481" y="28268"/>
                      </a:lnTo>
                      <a:lnTo>
                        <a:pt x="53523" y="28268"/>
                      </a:lnTo>
                      <a:lnTo>
                        <a:pt x="53586" y="28310"/>
                      </a:lnTo>
                      <a:lnTo>
                        <a:pt x="53586" y="28352"/>
                      </a:lnTo>
                      <a:lnTo>
                        <a:pt x="53627" y="28373"/>
                      </a:lnTo>
                      <a:lnTo>
                        <a:pt x="53690" y="28457"/>
                      </a:lnTo>
                      <a:lnTo>
                        <a:pt x="53690" y="28540"/>
                      </a:lnTo>
                      <a:lnTo>
                        <a:pt x="53711" y="28624"/>
                      </a:lnTo>
                      <a:lnTo>
                        <a:pt x="53711" y="28666"/>
                      </a:lnTo>
                      <a:lnTo>
                        <a:pt x="53732" y="28687"/>
                      </a:lnTo>
                      <a:lnTo>
                        <a:pt x="53899" y="28687"/>
                      </a:lnTo>
                      <a:lnTo>
                        <a:pt x="53920" y="28750"/>
                      </a:lnTo>
                      <a:lnTo>
                        <a:pt x="53899" y="28833"/>
                      </a:lnTo>
                      <a:lnTo>
                        <a:pt x="53899" y="28875"/>
                      </a:lnTo>
                      <a:lnTo>
                        <a:pt x="54025" y="28959"/>
                      </a:lnTo>
                      <a:lnTo>
                        <a:pt x="54067" y="29064"/>
                      </a:lnTo>
                      <a:lnTo>
                        <a:pt x="54151" y="29147"/>
                      </a:lnTo>
                      <a:lnTo>
                        <a:pt x="54171" y="29210"/>
                      </a:lnTo>
                      <a:lnTo>
                        <a:pt x="54234" y="29252"/>
                      </a:lnTo>
                      <a:lnTo>
                        <a:pt x="54255" y="29356"/>
                      </a:lnTo>
                      <a:lnTo>
                        <a:pt x="54339" y="29398"/>
                      </a:lnTo>
                      <a:lnTo>
                        <a:pt x="54339" y="29461"/>
                      </a:lnTo>
                      <a:lnTo>
                        <a:pt x="54318" y="29503"/>
                      </a:lnTo>
                      <a:lnTo>
                        <a:pt x="54339" y="29524"/>
                      </a:lnTo>
                      <a:lnTo>
                        <a:pt x="54381" y="29503"/>
                      </a:lnTo>
                      <a:lnTo>
                        <a:pt x="54443" y="29587"/>
                      </a:lnTo>
                      <a:lnTo>
                        <a:pt x="54464" y="29670"/>
                      </a:lnTo>
                      <a:lnTo>
                        <a:pt x="54569" y="29817"/>
                      </a:lnTo>
                      <a:lnTo>
                        <a:pt x="54778" y="29963"/>
                      </a:lnTo>
                      <a:lnTo>
                        <a:pt x="54799" y="30047"/>
                      </a:lnTo>
                      <a:lnTo>
                        <a:pt x="54841" y="30152"/>
                      </a:lnTo>
                      <a:lnTo>
                        <a:pt x="54883" y="30193"/>
                      </a:lnTo>
                      <a:lnTo>
                        <a:pt x="54883" y="30298"/>
                      </a:lnTo>
                      <a:lnTo>
                        <a:pt x="54967" y="30319"/>
                      </a:lnTo>
                      <a:lnTo>
                        <a:pt x="55008" y="30319"/>
                      </a:lnTo>
                      <a:lnTo>
                        <a:pt x="55050" y="30424"/>
                      </a:lnTo>
                      <a:lnTo>
                        <a:pt x="55050" y="30507"/>
                      </a:lnTo>
                      <a:lnTo>
                        <a:pt x="55092" y="30612"/>
                      </a:lnTo>
                      <a:lnTo>
                        <a:pt x="55218" y="30737"/>
                      </a:lnTo>
                      <a:lnTo>
                        <a:pt x="55322" y="30758"/>
                      </a:lnTo>
                      <a:lnTo>
                        <a:pt x="55385" y="30842"/>
                      </a:lnTo>
                      <a:lnTo>
                        <a:pt x="55469" y="30842"/>
                      </a:lnTo>
                      <a:lnTo>
                        <a:pt x="55511" y="30821"/>
                      </a:lnTo>
                      <a:lnTo>
                        <a:pt x="55573" y="30842"/>
                      </a:lnTo>
                      <a:lnTo>
                        <a:pt x="55615" y="30821"/>
                      </a:lnTo>
                      <a:lnTo>
                        <a:pt x="55741" y="30842"/>
                      </a:lnTo>
                      <a:lnTo>
                        <a:pt x="55803" y="30779"/>
                      </a:lnTo>
                      <a:lnTo>
                        <a:pt x="55887" y="30779"/>
                      </a:lnTo>
                      <a:lnTo>
                        <a:pt x="55887" y="30821"/>
                      </a:lnTo>
                      <a:lnTo>
                        <a:pt x="55824" y="30863"/>
                      </a:lnTo>
                      <a:lnTo>
                        <a:pt x="55845" y="30905"/>
                      </a:lnTo>
                      <a:lnTo>
                        <a:pt x="55992" y="30905"/>
                      </a:lnTo>
                      <a:lnTo>
                        <a:pt x="56034" y="30926"/>
                      </a:lnTo>
                      <a:lnTo>
                        <a:pt x="56055" y="30968"/>
                      </a:lnTo>
                      <a:lnTo>
                        <a:pt x="56138" y="31030"/>
                      </a:lnTo>
                      <a:lnTo>
                        <a:pt x="56159" y="30968"/>
                      </a:lnTo>
                      <a:lnTo>
                        <a:pt x="56222" y="30947"/>
                      </a:lnTo>
                      <a:lnTo>
                        <a:pt x="56264" y="30968"/>
                      </a:lnTo>
                      <a:lnTo>
                        <a:pt x="56306" y="30905"/>
                      </a:lnTo>
                      <a:lnTo>
                        <a:pt x="56348" y="30905"/>
                      </a:lnTo>
                      <a:lnTo>
                        <a:pt x="56410" y="30947"/>
                      </a:lnTo>
                      <a:lnTo>
                        <a:pt x="56431" y="31009"/>
                      </a:lnTo>
                      <a:lnTo>
                        <a:pt x="56473" y="31072"/>
                      </a:lnTo>
                      <a:lnTo>
                        <a:pt x="56536" y="31072"/>
                      </a:lnTo>
                      <a:lnTo>
                        <a:pt x="56557" y="31135"/>
                      </a:lnTo>
                      <a:lnTo>
                        <a:pt x="56620" y="31177"/>
                      </a:lnTo>
                      <a:lnTo>
                        <a:pt x="56640" y="31177"/>
                      </a:lnTo>
                      <a:lnTo>
                        <a:pt x="56682" y="31240"/>
                      </a:lnTo>
                      <a:lnTo>
                        <a:pt x="56724" y="31281"/>
                      </a:lnTo>
                      <a:lnTo>
                        <a:pt x="56850" y="31344"/>
                      </a:lnTo>
                      <a:lnTo>
                        <a:pt x="56871" y="31365"/>
                      </a:lnTo>
                      <a:lnTo>
                        <a:pt x="56933" y="31365"/>
                      </a:lnTo>
                      <a:lnTo>
                        <a:pt x="56975" y="31407"/>
                      </a:lnTo>
                      <a:lnTo>
                        <a:pt x="57059" y="31449"/>
                      </a:lnTo>
                      <a:lnTo>
                        <a:pt x="57122" y="31407"/>
                      </a:lnTo>
                      <a:lnTo>
                        <a:pt x="57184" y="31407"/>
                      </a:lnTo>
                      <a:lnTo>
                        <a:pt x="57247" y="31365"/>
                      </a:lnTo>
                      <a:lnTo>
                        <a:pt x="57289" y="31365"/>
                      </a:lnTo>
                      <a:lnTo>
                        <a:pt x="57352" y="31386"/>
                      </a:lnTo>
                      <a:lnTo>
                        <a:pt x="57352" y="31470"/>
                      </a:lnTo>
                      <a:lnTo>
                        <a:pt x="57289" y="31553"/>
                      </a:lnTo>
                      <a:lnTo>
                        <a:pt x="57289" y="31637"/>
                      </a:lnTo>
                      <a:lnTo>
                        <a:pt x="57289" y="31700"/>
                      </a:lnTo>
                      <a:lnTo>
                        <a:pt x="57394" y="31700"/>
                      </a:lnTo>
                      <a:lnTo>
                        <a:pt x="57436" y="31805"/>
                      </a:lnTo>
                      <a:lnTo>
                        <a:pt x="57456" y="31909"/>
                      </a:lnTo>
                      <a:lnTo>
                        <a:pt x="57436" y="32014"/>
                      </a:lnTo>
                      <a:lnTo>
                        <a:pt x="57394" y="32056"/>
                      </a:lnTo>
                      <a:lnTo>
                        <a:pt x="57394" y="32118"/>
                      </a:lnTo>
                      <a:lnTo>
                        <a:pt x="57498" y="32265"/>
                      </a:lnTo>
                      <a:lnTo>
                        <a:pt x="57561" y="32286"/>
                      </a:lnTo>
                      <a:lnTo>
                        <a:pt x="57645" y="32390"/>
                      </a:lnTo>
                      <a:lnTo>
                        <a:pt x="57666" y="32432"/>
                      </a:lnTo>
                      <a:lnTo>
                        <a:pt x="57749" y="32411"/>
                      </a:lnTo>
                      <a:lnTo>
                        <a:pt x="57812" y="32369"/>
                      </a:lnTo>
                      <a:lnTo>
                        <a:pt x="57896" y="32369"/>
                      </a:lnTo>
                      <a:lnTo>
                        <a:pt x="57938" y="32432"/>
                      </a:lnTo>
                      <a:lnTo>
                        <a:pt x="57980" y="32516"/>
                      </a:lnTo>
                      <a:lnTo>
                        <a:pt x="58042" y="32495"/>
                      </a:lnTo>
                      <a:lnTo>
                        <a:pt x="58105" y="32432"/>
                      </a:lnTo>
                      <a:lnTo>
                        <a:pt x="58189" y="32474"/>
                      </a:lnTo>
                      <a:lnTo>
                        <a:pt x="58231" y="32432"/>
                      </a:lnTo>
                      <a:lnTo>
                        <a:pt x="58398" y="32411"/>
                      </a:lnTo>
                      <a:lnTo>
                        <a:pt x="58461" y="32328"/>
                      </a:lnTo>
                      <a:lnTo>
                        <a:pt x="58524" y="32307"/>
                      </a:lnTo>
                      <a:lnTo>
                        <a:pt x="58524" y="32244"/>
                      </a:lnTo>
                      <a:lnTo>
                        <a:pt x="58544" y="32160"/>
                      </a:lnTo>
                      <a:lnTo>
                        <a:pt x="58628" y="32097"/>
                      </a:lnTo>
                      <a:lnTo>
                        <a:pt x="58628" y="31993"/>
                      </a:lnTo>
                      <a:lnTo>
                        <a:pt x="58649" y="31909"/>
                      </a:lnTo>
                      <a:lnTo>
                        <a:pt x="58837" y="31909"/>
                      </a:lnTo>
                      <a:lnTo>
                        <a:pt x="58858" y="31805"/>
                      </a:lnTo>
                      <a:lnTo>
                        <a:pt x="58921" y="31805"/>
                      </a:lnTo>
                      <a:lnTo>
                        <a:pt x="58963" y="31784"/>
                      </a:lnTo>
                      <a:lnTo>
                        <a:pt x="59005" y="31700"/>
                      </a:lnTo>
                      <a:lnTo>
                        <a:pt x="59047" y="31658"/>
                      </a:lnTo>
                      <a:lnTo>
                        <a:pt x="59151" y="31658"/>
                      </a:lnTo>
                      <a:lnTo>
                        <a:pt x="59214" y="31595"/>
                      </a:lnTo>
                      <a:lnTo>
                        <a:pt x="59319" y="31658"/>
                      </a:lnTo>
                      <a:lnTo>
                        <a:pt x="59361" y="31700"/>
                      </a:lnTo>
                      <a:lnTo>
                        <a:pt x="59465" y="31700"/>
                      </a:lnTo>
                      <a:lnTo>
                        <a:pt x="59486" y="31763"/>
                      </a:lnTo>
                      <a:lnTo>
                        <a:pt x="59549" y="31867"/>
                      </a:lnTo>
                      <a:lnTo>
                        <a:pt x="59486" y="31909"/>
                      </a:lnTo>
                      <a:lnTo>
                        <a:pt x="59528" y="31972"/>
                      </a:lnTo>
                      <a:lnTo>
                        <a:pt x="59633" y="32077"/>
                      </a:lnTo>
                      <a:lnTo>
                        <a:pt x="59633" y="32139"/>
                      </a:lnTo>
                      <a:lnTo>
                        <a:pt x="59674" y="32202"/>
                      </a:lnTo>
                      <a:lnTo>
                        <a:pt x="59758" y="32244"/>
                      </a:lnTo>
                      <a:lnTo>
                        <a:pt x="59737" y="32390"/>
                      </a:lnTo>
                      <a:lnTo>
                        <a:pt x="59737" y="32495"/>
                      </a:lnTo>
                      <a:lnTo>
                        <a:pt x="59695" y="32537"/>
                      </a:lnTo>
                      <a:lnTo>
                        <a:pt x="59633" y="32558"/>
                      </a:lnTo>
                      <a:lnTo>
                        <a:pt x="59549" y="32662"/>
                      </a:lnTo>
                      <a:lnTo>
                        <a:pt x="59549" y="32725"/>
                      </a:lnTo>
                      <a:lnTo>
                        <a:pt x="59591" y="32809"/>
                      </a:lnTo>
                      <a:lnTo>
                        <a:pt x="59633" y="32830"/>
                      </a:lnTo>
                      <a:lnTo>
                        <a:pt x="59633" y="32934"/>
                      </a:lnTo>
                      <a:lnTo>
                        <a:pt x="59591" y="33018"/>
                      </a:lnTo>
                      <a:lnTo>
                        <a:pt x="59633" y="33060"/>
                      </a:lnTo>
                      <a:lnTo>
                        <a:pt x="59674" y="33081"/>
                      </a:lnTo>
                      <a:lnTo>
                        <a:pt x="59674" y="33144"/>
                      </a:lnTo>
                      <a:lnTo>
                        <a:pt x="59695" y="33185"/>
                      </a:lnTo>
                      <a:lnTo>
                        <a:pt x="59695" y="33248"/>
                      </a:lnTo>
                      <a:lnTo>
                        <a:pt x="59674" y="33269"/>
                      </a:lnTo>
                      <a:lnTo>
                        <a:pt x="59653" y="33290"/>
                      </a:lnTo>
                      <a:lnTo>
                        <a:pt x="59653" y="33437"/>
                      </a:lnTo>
                      <a:lnTo>
                        <a:pt x="59695" y="33562"/>
                      </a:lnTo>
                      <a:lnTo>
                        <a:pt x="59737" y="33604"/>
                      </a:lnTo>
                      <a:lnTo>
                        <a:pt x="59737" y="33667"/>
                      </a:lnTo>
                      <a:lnTo>
                        <a:pt x="59674" y="33709"/>
                      </a:lnTo>
                      <a:lnTo>
                        <a:pt x="59653" y="33792"/>
                      </a:lnTo>
                      <a:lnTo>
                        <a:pt x="59674" y="33855"/>
                      </a:lnTo>
                      <a:lnTo>
                        <a:pt x="59674" y="33897"/>
                      </a:lnTo>
                      <a:lnTo>
                        <a:pt x="59695" y="33960"/>
                      </a:lnTo>
                      <a:lnTo>
                        <a:pt x="59633" y="34001"/>
                      </a:lnTo>
                      <a:lnTo>
                        <a:pt x="59591" y="34022"/>
                      </a:lnTo>
                      <a:lnTo>
                        <a:pt x="59633" y="34085"/>
                      </a:lnTo>
                      <a:lnTo>
                        <a:pt x="59653" y="34169"/>
                      </a:lnTo>
                      <a:lnTo>
                        <a:pt x="59633" y="34211"/>
                      </a:lnTo>
                      <a:lnTo>
                        <a:pt x="59570" y="34315"/>
                      </a:lnTo>
                      <a:lnTo>
                        <a:pt x="59591" y="34378"/>
                      </a:lnTo>
                      <a:lnTo>
                        <a:pt x="59633" y="34420"/>
                      </a:lnTo>
                      <a:lnTo>
                        <a:pt x="59591" y="34483"/>
                      </a:lnTo>
                      <a:lnTo>
                        <a:pt x="59591" y="34525"/>
                      </a:lnTo>
                      <a:lnTo>
                        <a:pt x="59633" y="34587"/>
                      </a:lnTo>
                      <a:lnTo>
                        <a:pt x="59653" y="34650"/>
                      </a:lnTo>
                      <a:lnTo>
                        <a:pt x="59591" y="34713"/>
                      </a:lnTo>
                      <a:lnTo>
                        <a:pt x="59549" y="34713"/>
                      </a:lnTo>
                      <a:lnTo>
                        <a:pt x="59486" y="34692"/>
                      </a:lnTo>
                      <a:lnTo>
                        <a:pt x="59130" y="34608"/>
                      </a:lnTo>
                      <a:lnTo>
                        <a:pt x="59047" y="34587"/>
                      </a:lnTo>
                      <a:lnTo>
                        <a:pt x="58942" y="34546"/>
                      </a:lnTo>
                      <a:lnTo>
                        <a:pt x="58900" y="34546"/>
                      </a:lnTo>
                      <a:lnTo>
                        <a:pt x="58796" y="34713"/>
                      </a:lnTo>
                      <a:lnTo>
                        <a:pt x="58754" y="34797"/>
                      </a:lnTo>
                      <a:lnTo>
                        <a:pt x="58712" y="34859"/>
                      </a:lnTo>
                      <a:lnTo>
                        <a:pt x="58628" y="34859"/>
                      </a:lnTo>
                      <a:lnTo>
                        <a:pt x="58544" y="34922"/>
                      </a:lnTo>
                      <a:lnTo>
                        <a:pt x="58524" y="34964"/>
                      </a:lnTo>
                      <a:lnTo>
                        <a:pt x="58586" y="35069"/>
                      </a:lnTo>
                      <a:lnTo>
                        <a:pt x="58712" y="35278"/>
                      </a:lnTo>
                      <a:lnTo>
                        <a:pt x="58733" y="35362"/>
                      </a:lnTo>
                      <a:lnTo>
                        <a:pt x="58754" y="35445"/>
                      </a:lnTo>
                      <a:lnTo>
                        <a:pt x="58837" y="35550"/>
                      </a:lnTo>
                      <a:lnTo>
                        <a:pt x="58837" y="35654"/>
                      </a:lnTo>
                      <a:lnTo>
                        <a:pt x="58837" y="35780"/>
                      </a:lnTo>
                      <a:lnTo>
                        <a:pt x="58837" y="35885"/>
                      </a:lnTo>
                      <a:lnTo>
                        <a:pt x="58837" y="36094"/>
                      </a:lnTo>
                      <a:lnTo>
                        <a:pt x="58921" y="36157"/>
                      </a:lnTo>
                      <a:lnTo>
                        <a:pt x="58921" y="36261"/>
                      </a:lnTo>
                      <a:lnTo>
                        <a:pt x="58921" y="36366"/>
                      </a:lnTo>
                      <a:lnTo>
                        <a:pt x="58900" y="36408"/>
                      </a:lnTo>
                      <a:lnTo>
                        <a:pt x="58900" y="36491"/>
                      </a:lnTo>
                      <a:lnTo>
                        <a:pt x="58921" y="36533"/>
                      </a:lnTo>
                      <a:lnTo>
                        <a:pt x="58921" y="36638"/>
                      </a:lnTo>
                      <a:lnTo>
                        <a:pt x="58858" y="36638"/>
                      </a:lnTo>
                      <a:lnTo>
                        <a:pt x="58733" y="36617"/>
                      </a:lnTo>
                      <a:lnTo>
                        <a:pt x="58649" y="36680"/>
                      </a:lnTo>
                      <a:lnTo>
                        <a:pt x="58649" y="36722"/>
                      </a:lnTo>
                      <a:lnTo>
                        <a:pt x="58691" y="36826"/>
                      </a:lnTo>
                      <a:lnTo>
                        <a:pt x="58733" y="36847"/>
                      </a:lnTo>
                      <a:lnTo>
                        <a:pt x="58733" y="36931"/>
                      </a:lnTo>
                      <a:lnTo>
                        <a:pt x="58733" y="36952"/>
                      </a:lnTo>
                      <a:lnTo>
                        <a:pt x="58837" y="37098"/>
                      </a:lnTo>
                      <a:lnTo>
                        <a:pt x="58858" y="37098"/>
                      </a:lnTo>
                      <a:lnTo>
                        <a:pt x="58921" y="36931"/>
                      </a:lnTo>
                      <a:lnTo>
                        <a:pt x="59068" y="36910"/>
                      </a:lnTo>
                      <a:lnTo>
                        <a:pt x="59130" y="36952"/>
                      </a:lnTo>
                      <a:lnTo>
                        <a:pt x="59172" y="36784"/>
                      </a:lnTo>
                      <a:lnTo>
                        <a:pt x="59256" y="36722"/>
                      </a:lnTo>
                      <a:lnTo>
                        <a:pt x="59256" y="36512"/>
                      </a:lnTo>
                      <a:lnTo>
                        <a:pt x="59361" y="36429"/>
                      </a:lnTo>
                      <a:lnTo>
                        <a:pt x="59361" y="36324"/>
                      </a:lnTo>
                      <a:lnTo>
                        <a:pt x="59381" y="36282"/>
                      </a:lnTo>
                      <a:lnTo>
                        <a:pt x="59528" y="36366"/>
                      </a:lnTo>
                      <a:lnTo>
                        <a:pt x="59653" y="36303"/>
                      </a:lnTo>
                      <a:lnTo>
                        <a:pt x="59695" y="36366"/>
                      </a:lnTo>
                      <a:lnTo>
                        <a:pt x="59695" y="36575"/>
                      </a:lnTo>
                      <a:lnTo>
                        <a:pt x="59884" y="36617"/>
                      </a:lnTo>
                      <a:lnTo>
                        <a:pt x="60072" y="36722"/>
                      </a:lnTo>
                      <a:lnTo>
                        <a:pt x="60114" y="36680"/>
                      </a:lnTo>
                      <a:lnTo>
                        <a:pt x="60197" y="36742"/>
                      </a:lnTo>
                      <a:lnTo>
                        <a:pt x="60323" y="36617"/>
                      </a:lnTo>
                      <a:lnTo>
                        <a:pt x="60490" y="36596"/>
                      </a:lnTo>
                      <a:lnTo>
                        <a:pt x="60511" y="36512"/>
                      </a:lnTo>
                      <a:lnTo>
                        <a:pt x="60595" y="36512"/>
                      </a:lnTo>
                      <a:lnTo>
                        <a:pt x="60679" y="36366"/>
                      </a:lnTo>
                      <a:lnTo>
                        <a:pt x="60846" y="36115"/>
                      </a:lnTo>
                      <a:lnTo>
                        <a:pt x="60825" y="36073"/>
                      </a:lnTo>
                      <a:lnTo>
                        <a:pt x="60951" y="36010"/>
                      </a:lnTo>
                      <a:lnTo>
                        <a:pt x="60951" y="35926"/>
                      </a:lnTo>
                      <a:lnTo>
                        <a:pt x="60909" y="35780"/>
                      </a:lnTo>
                      <a:lnTo>
                        <a:pt x="60993" y="35822"/>
                      </a:lnTo>
                      <a:lnTo>
                        <a:pt x="60993" y="35843"/>
                      </a:lnTo>
                      <a:lnTo>
                        <a:pt x="61118" y="35654"/>
                      </a:lnTo>
                      <a:lnTo>
                        <a:pt x="61055" y="35550"/>
                      </a:lnTo>
                      <a:lnTo>
                        <a:pt x="61118" y="35529"/>
                      </a:lnTo>
                      <a:lnTo>
                        <a:pt x="61118" y="35341"/>
                      </a:lnTo>
                      <a:lnTo>
                        <a:pt x="61223" y="35299"/>
                      </a:lnTo>
                      <a:lnTo>
                        <a:pt x="61223" y="35194"/>
                      </a:lnTo>
                      <a:lnTo>
                        <a:pt x="61369" y="35090"/>
                      </a:lnTo>
                      <a:lnTo>
                        <a:pt x="61411" y="35027"/>
                      </a:lnTo>
                      <a:lnTo>
                        <a:pt x="61348" y="34985"/>
                      </a:lnTo>
                      <a:lnTo>
                        <a:pt x="61369" y="34838"/>
                      </a:lnTo>
                      <a:lnTo>
                        <a:pt x="61453" y="34818"/>
                      </a:lnTo>
                      <a:lnTo>
                        <a:pt x="61557" y="34315"/>
                      </a:lnTo>
                      <a:lnTo>
                        <a:pt x="61683" y="34169"/>
                      </a:lnTo>
                      <a:lnTo>
                        <a:pt x="61683" y="34064"/>
                      </a:lnTo>
                      <a:lnTo>
                        <a:pt x="61829" y="33960"/>
                      </a:lnTo>
                      <a:lnTo>
                        <a:pt x="61850" y="33834"/>
                      </a:lnTo>
                      <a:lnTo>
                        <a:pt x="61976" y="33667"/>
                      </a:lnTo>
                      <a:lnTo>
                        <a:pt x="61976" y="33541"/>
                      </a:lnTo>
                      <a:lnTo>
                        <a:pt x="61934" y="33520"/>
                      </a:lnTo>
                      <a:lnTo>
                        <a:pt x="61892" y="33353"/>
                      </a:lnTo>
                      <a:lnTo>
                        <a:pt x="62039" y="33227"/>
                      </a:lnTo>
                      <a:lnTo>
                        <a:pt x="61976" y="32955"/>
                      </a:lnTo>
                      <a:lnTo>
                        <a:pt x="62081" y="32830"/>
                      </a:lnTo>
                      <a:lnTo>
                        <a:pt x="62081" y="32746"/>
                      </a:lnTo>
                      <a:lnTo>
                        <a:pt x="62039" y="32746"/>
                      </a:lnTo>
                      <a:lnTo>
                        <a:pt x="62101" y="32579"/>
                      </a:lnTo>
                      <a:lnTo>
                        <a:pt x="62101" y="32411"/>
                      </a:lnTo>
                      <a:lnTo>
                        <a:pt x="62206" y="32307"/>
                      </a:lnTo>
                      <a:lnTo>
                        <a:pt x="62206" y="32118"/>
                      </a:lnTo>
                      <a:lnTo>
                        <a:pt x="62185" y="32097"/>
                      </a:lnTo>
                      <a:lnTo>
                        <a:pt x="62164" y="31909"/>
                      </a:lnTo>
                      <a:lnTo>
                        <a:pt x="62248" y="31742"/>
                      </a:lnTo>
                      <a:lnTo>
                        <a:pt x="62248" y="31574"/>
                      </a:lnTo>
                      <a:lnTo>
                        <a:pt x="62394" y="31386"/>
                      </a:lnTo>
                      <a:lnTo>
                        <a:pt x="62394" y="31240"/>
                      </a:lnTo>
                      <a:lnTo>
                        <a:pt x="62353" y="31135"/>
                      </a:lnTo>
                      <a:lnTo>
                        <a:pt x="62353" y="30947"/>
                      </a:lnTo>
                      <a:lnTo>
                        <a:pt x="62394" y="30905"/>
                      </a:lnTo>
                      <a:lnTo>
                        <a:pt x="62394" y="30758"/>
                      </a:lnTo>
                      <a:lnTo>
                        <a:pt x="62311" y="30758"/>
                      </a:lnTo>
                      <a:lnTo>
                        <a:pt x="62269" y="30486"/>
                      </a:lnTo>
                      <a:lnTo>
                        <a:pt x="62269" y="30403"/>
                      </a:lnTo>
                      <a:lnTo>
                        <a:pt x="62248" y="30319"/>
                      </a:lnTo>
                      <a:lnTo>
                        <a:pt x="62248" y="30110"/>
                      </a:lnTo>
                      <a:lnTo>
                        <a:pt x="62081" y="29921"/>
                      </a:lnTo>
                      <a:lnTo>
                        <a:pt x="62039" y="29921"/>
                      </a:lnTo>
                      <a:lnTo>
                        <a:pt x="61976" y="29817"/>
                      </a:lnTo>
                      <a:lnTo>
                        <a:pt x="62039" y="29775"/>
                      </a:lnTo>
                      <a:lnTo>
                        <a:pt x="62101" y="29608"/>
                      </a:lnTo>
                      <a:lnTo>
                        <a:pt x="62101" y="29566"/>
                      </a:lnTo>
                      <a:lnTo>
                        <a:pt x="61997" y="29649"/>
                      </a:lnTo>
                      <a:lnTo>
                        <a:pt x="61892" y="29608"/>
                      </a:lnTo>
                      <a:lnTo>
                        <a:pt x="61788" y="29231"/>
                      </a:lnTo>
                      <a:lnTo>
                        <a:pt x="61788" y="29126"/>
                      </a:lnTo>
                      <a:lnTo>
                        <a:pt x="61767" y="29043"/>
                      </a:lnTo>
                      <a:lnTo>
                        <a:pt x="61746" y="28833"/>
                      </a:lnTo>
                      <a:lnTo>
                        <a:pt x="61788" y="28750"/>
                      </a:lnTo>
                      <a:lnTo>
                        <a:pt x="61683" y="28457"/>
                      </a:lnTo>
                      <a:lnTo>
                        <a:pt x="61767" y="28394"/>
                      </a:lnTo>
                      <a:lnTo>
                        <a:pt x="61725" y="28352"/>
                      </a:lnTo>
                      <a:lnTo>
                        <a:pt x="61746" y="28310"/>
                      </a:lnTo>
                      <a:lnTo>
                        <a:pt x="61746" y="28227"/>
                      </a:lnTo>
                      <a:lnTo>
                        <a:pt x="61683" y="28185"/>
                      </a:lnTo>
                      <a:lnTo>
                        <a:pt x="61746" y="28080"/>
                      </a:lnTo>
                      <a:lnTo>
                        <a:pt x="61683" y="27975"/>
                      </a:lnTo>
                      <a:lnTo>
                        <a:pt x="61683" y="27892"/>
                      </a:lnTo>
                      <a:lnTo>
                        <a:pt x="61767" y="27829"/>
                      </a:lnTo>
                      <a:lnTo>
                        <a:pt x="61662" y="27766"/>
                      </a:lnTo>
                      <a:lnTo>
                        <a:pt x="61641" y="27620"/>
                      </a:lnTo>
                      <a:lnTo>
                        <a:pt x="61683" y="27557"/>
                      </a:lnTo>
                      <a:lnTo>
                        <a:pt x="61662" y="27452"/>
                      </a:lnTo>
                      <a:lnTo>
                        <a:pt x="61578" y="27515"/>
                      </a:lnTo>
                      <a:lnTo>
                        <a:pt x="61474" y="27494"/>
                      </a:lnTo>
                      <a:lnTo>
                        <a:pt x="61348" y="27390"/>
                      </a:lnTo>
                      <a:lnTo>
                        <a:pt x="61348" y="27264"/>
                      </a:lnTo>
                      <a:lnTo>
                        <a:pt x="61411" y="27180"/>
                      </a:lnTo>
                      <a:lnTo>
                        <a:pt x="61411" y="27076"/>
                      </a:lnTo>
                      <a:lnTo>
                        <a:pt x="61244" y="26887"/>
                      </a:lnTo>
                      <a:lnTo>
                        <a:pt x="61160" y="26887"/>
                      </a:lnTo>
                      <a:lnTo>
                        <a:pt x="61055" y="26762"/>
                      </a:lnTo>
                      <a:lnTo>
                        <a:pt x="61139" y="26720"/>
                      </a:lnTo>
                      <a:lnTo>
                        <a:pt x="61139" y="26615"/>
                      </a:lnTo>
                      <a:lnTo>
                        <a:pt x="61202" y="26511"/>
                      </a:lnTo>
                      <a:lnTo>
                        <a:pt x="61097" y="26323"/>
                      </a:lnTo>
                      <a:lnTo>
                        <a:pt x="61013" y="26323"/>
                      </a:lnTo>
                      <a:lnTo>
                        <a:pt x="60930" y="26239"/>
                      </a:lnTo>
                      <a:lnTo>
                        <a:pt x="60825" y="26218"/>
                      </a:lnTo>
                      <a:lnTo>
                        <a:pt x="60804" y="26134"/>
                      </a:lnTo>
                      <a:lnTo>
                        <a:pt x="60532" y="26051"/>
                      </a:lnTo>
                      <a:lnTo>
                        <a:pt x="60490" y="25988"/>
                      </a:lnTo>
                      <a:lnTo>
                        <a:pt x="60323" y="25946"/>
                      </a:lnTo>
                      <a:lnTo>
                        <a:pt x="60260" y="25904"/>
                      </a:lnTo>
                      <a:lnTo>
                        <a:pt x="60197" y="25779"/>
                      </a:lnTo>
                      <a:lnTo>
                        <a:pt x="60114" y="25695"/>
                      </a:lnTo>
                      <a:lnTo>
                        <a:pt x="59988" y="25695"/>
                      </a:lnTo>
                      <a:lnTo>
                        <a:pt x="59863" y="25590"/>
                      </a:lnTo>
                      <a:lnTo>
                        <a:pt x="59737" y="25695"/>
                      </a:lnTo>
                      <a:lnTo>
                        <a:pt x="59633" y="25695"/>
                      </a:lnTo>
                      <a:lnTo>
                        <a:pt x="59570" y="25779"/>
                      </a:lnTo>
                      <a:lnTo>
                        <a:pt x="59486" y="25779"/>
                      </a:lnTo>
                      <a:lnTo>
                        <a:pt x="59444" y="25716"/>
                      </a:lnTo>
                      <a:lnTo>
                        <a:pt x="59444" y="25674"/>
                      </a:lnTo>
                      <a:lnTo>
                        <a:pt x="59340" y="25611"/>
                      </a:lnTo>
                      <a:lnTo>
                        <a:pt x="59235" y="25611"/>
                      </a:lnTo>
                      <a:lnTo>
                        <a:pt x="59277" y="25799"/>
                      </a:lnTo>
                      <a:lnTo>
                        <a:pt x="59381" y="25904"/>
                      </a:lnTo>
                      <a:lnTo>
                        <a:pt x="59340" y="26009"/>
                      </a:lnTo>
                      <a:lnTo>
                        <a:pt x="59381" y="26197"/>
                      </a:lnTo>
                      <a:lnTo>
                        <a:pt x="59340" y="26343"/>
                      </a:lnTo>
                      <a:lnTo>
                        <a:pt x="59256" y="26406"/>
                      </a:lnTo>
                      <a:lnTo>
                        <a:pt x="59256" y="26239"/>
                      </a:lnTo>
                      <a:lnTo>
                        <a:pt x="59277" y="26113"/>
                      </a:lnTo>
                      <a:lnTo>
                        <a:pt x="59214" y="25946"/>
                      </a:lnTo>
                      <a:lnTo>
                        <a:pt x="59151" y="26030"/>
                      </a:lnTo>
                      <a:lnTo>
                        <a:pt x="59172" y="26134"/>
                      </a:lnTo>
                      <a:lnTo>
                        <a:pt x="59130" y="26323"/>
                      </a:lnTo>
                      <a:lnTo>
                        <a:pt x="59005" y="26406"/>
                      </a:lnTo>
                      <a:lnTo>
                        <a:pt x="58733" y="26427"/>
                      </a:lnTo>
                      <a:lnTo>
                        <a:pt x="58712" y="26364"/>
                      </a:lnTo>
                      <a:lnTo>
                        <a:pt x="58816" y="26302"/>
                      </a:lnTo>
                      <a:lnTo>
                        <a:pt x="58858" y="26302"/>
                      </a:lnTo>
                      <a:lnTo>
                        <a:pt x="58858" y="26134"/>
                      </a:lnTo>
                      <a:lnTo>
                        <a:pt x="58921" y="26051"/>
                      </a:lnTo>
                      <a:lnTo>
                        <a:pt x="58963" y="26009"/>
                      </a:lnTo>
                      <a:lnTo>
                        <a:pt x="58837" y="26009"/>
                      </a:lnTo>
                      <a:lnTo>
                        <a:pt x="58796" y="26051"/>
                      </a:lnTo>
                      <a:lnTo>
                        <a:pt x="58733" y="26009"/>
                      </a:lnTo>
                      <a:lnTo>
                        <a:pt x="58649" y="26030"/>
                      </a:lnTo>
                      <a:lnTo>
                        <a:pt x="58607" y="26134"/>
                      </a:lnTo>
                      <a:lnTo>
                        <a:pt x="58524" y="26197"/>
                      </a:lnTo>
                      <a:lnTo>
                        <a:pt x="58503" y="26197"/>
                      </a:lnTo>
                      <a:lnTo>
                        <a:pt x="58419" y="26302"/>
                      </a:lnTo>
                      <a:lnTo>
                        <a:pt x="58272" y="26155"/>
                      </a:lnTo>
                      <a:lnTo>
                        <a:pt x="58293" y="26009"/>
                      </a:lnTo>
                      <a:lnTo>
                        <a:pt x="58231" y="25820"/>
                      </a:lnTo>
                      <a:lnTo>
                        <a:pt x="58105" y="25632"/>
                      </a:lnTo>
                      <a:lnTo>
                        <a:pt x="58105" y="25339"/>
                      </a:lnTo>
                      <a:lnTo>
                        <a:pt x="57980" y="25381"/>
                      </a:lnTo>
                      <a:lnTo>
                        <a:pt x="57917" y="25381"/>
                      </a:lnTo>
                      <a:lnTo>
                        <a:pt x="57812" y="25423"/>
                      </a:lnTo>
                      <a:lnTo>
                        <a:pt x="57749" y="25465"/>
                      </a:lnTo>
                      <a:lnTo>
                        <a:pt x="57603" y="25548"/>
                      </a:lnTo>
                      <a:lnTo>
                        <a:pt x="57498" y="25548"/>
                      </a:lnTo>
                      <a:lnTo>
                        <a:pt x="57394" y="25486"/>
                      </a:lnTo>
                      <a:lnTo>
                        <a:pt x="57289" y="25527"/>
                      </a:lnTo>
                      <a:lnTo>
                        <a:pt x="57184" y="25444"/>
                      </a:lnTo>
                      <a:lnTo>
                        <a:pt x="57143" y="25339"/>
                      </a:lnTo>
                      <a:lnTo>
                        <a:pt x="57184" y="25255"/>
                      </a:lnTo>
                      <a:lnTo>
                        <a:pt x="57226" y="25109"/>
                      </a:lnTo>
                      <a:lnTo>
                        <a:pt x="57331" y="24942"/>
                      </a:lnTo>
                      <a:lnTo>
                        <a:pt x="57477" y="24774"/>
                      </a:lnTo>
                      <a:lnTo>
                        <a:pt x="57477" y="24586"/>
                      </a:lnTo>
                      <a:lnTo>
                        <a:pt x="57666" y="24439"/>
                      </a:lnTo>
                      <a:lnTo>
                        <a:pt x="57666" y="24272"/>
                      </a:lnTo>
                      <a:lnTo>
                        <a:pt x="57708" y="24251"/>
                      </a:lnTo>
                      <a:lnTo>
                        <a:pt x="57708" y="24188"/>
                      </a:lnTo>
                      <a:lnTo>
                        <a:pt x="57812" y="24021"/>
                      </a:lnTo>
                      <a:lnTo>
                        <a:pt x="57854" y="23874"/>
                      </a:lnTo>
                      <a:lnTo>
                        <a:pt x="57917" y="23749"/>
                      </a:lnTo>
                      <a:lnTo>
                        <a:pt x="57875" y="23623"/>
                      </a:lnTo>
                      <a:lnTo>
                        <a:pt x="57917" y="23540"/>
                      </a:lnTo>
                      <a:lnTo>
                        <a:pt x="57917" y="23330"/>
                      </a:lnTo>
                      <a:lnTo>
                        <a:pt x="57980" y="23038"/>
                      </a:lnTo>
                      <a:lnTo>
                        <a:pt x="58021" y="23038"/>
                      </a:lnTo>
                      <a:lnTo>
                        <a:pt x="58063" y="22828"/>
                      </a:lnTo>
                      <a:lnTo>
                        <a:pt x="58168" y="22786"/>
                      </a:lnTo>
                      <a:lnTo>
                        <a:pt x="58126" y="22661"/>
                      </a:lnTo>
                      <a:lnTo>
                        <a:pt x="58293" y="22473"/>
                      </a:lnTo>
                      <a:lnTo>
                        <a:pt x="58314" y="22305"/>
                      </a:lnTo>
                      <a:lnTo>
                        <a:pt x="58419" y="22242"/>
                      </a:lnTo>
                      <a:lnTo>
                        <a:pt x="58377" y="22033"/>
                      </a:lnTo>
                      <a:lnTo>
                        <a:pt x="58419" y="21970"/>
                      </a:lnTo>
                      <a:lnTo>
                        <a:pt x="58419" y="21845"/>
                      </a:lnTo>
                      <a:lnTo>
                        <a:pt x="58503" y="21782"/>
                      </a:lnTo>
                      <a:lnTo>
                        <a:pt x="58544" y="21782"/>
                      </a:lnTo>
                      <a:lnTo>
                        <a:pt x="58544" y="21657"/>
                      </a:lnTo>
                      <a:lnTo>
                        <a:pt x="58503" y="21573"/>
                      </a:lnTo>
                      <a:lnTo>
                        <a:pt x="58503" y="21343"/>
                      </a:lnTo>
                      <a:lnTo>
                        <a:pt x="58482" y="21217"/>
                      </a:lnTo>
                      <a:lnTo>
                        <a:pt x="58544" y="21029"/>
                      </a:lnTo>
                      <a:lnTo>
                        <a:pt x="58712" y="20841"/>
                      </a:lnTo>
                      <a:lnTo>
                        <a:pt x="58754" y="20631"/>
                      </a:lnTo>
                      <a:lnTo>
                        <a:pt x="58607" y="20401"/>
                      </a:lnTo>
                      <a:lnTo>
                        <a:pt x="58628" y="20276"/>
                      </a:lnTo>
                      <a:lnTo>
                        <a:pt x="58733" y="20171"/>
                      </a:lnTo>
                      <a:lnTo>
                        <a:pt x="58754" y="20045"/>
                      </a:lnTo>
                      <a:lnTo>
                        <a:pt x="58963" y="19878"/>
                      </a:lnTo>
                      <a:lnTo>
                        <a:pt x="59005" y="19773"/>
                      </a:lnTo>
                      <a:lnTo>
                        <a:pt x="59068" y="19773"/>
                      </a:lnTo>
                      <a:lnTo>
                        <a:pt x="59151" y="19857"/>
                      </a:lnTo>
                      <a:lnTo>
                        <a:pt x="59277" y="19836"/>
                      </a:lnTo>
                      <a:lnTo>
                        <a:pt x="59486" y="19669"/>
                      </a:lnTo>
                      <a:lnTo>
                        <a:pt x="59674" y="19669"/>
                      </a:lnTo>
                      <a:lnTo>
                        <a:pt x="59842" y="19564"/>
                      </a:lnTo>
                      <a:lnTo>
                        <a:pt x="59967" y="19564"/>
                      </a:lnTo>
                      <a:lnTo>
                        <a:pt x="60072" y="19481"/>
                      </a:lnTo>
                      <a:lnTo>
                        <a:pt x="60177" y="19481"/>
                      </a:lnTo>
                      <a:lnTo>
                        <a:pt x="60281" y="19460"/>
                      </a:lnTo>
                      <a:lnTo>
                        <a:pt x="60323" y="19376"/>
                      </a:lnTo>
                      <a:lnTo>
                        <a:pt x="60428" y="19460"/>
                      </a:lnTo>
                      <a:lnTo>
                        <a:pt x="60386" y="19585"/>
                      </a:lnTo>
                      <a:lnTo>
                        <a:pt x="60469" y="19627"/>
                      </a:lnTo>
                      <a:lnTo>
                        <a:pt x="60574" y="19732"/>
                      </a:lnTo>
                      <a:lnTo>
                        <a:pt x="60616" y="19627"/>
                      </a:lnTo>
                      <a:lnTo>
                        <a:pt x="60721" y="19543"/>
                      </a:lnTo>
                      <a:lnTo>
                        <a:pt x="60574" y="19418"/>
                      </a:lnTo>
                      <a:lnTo>
                        <a:pt x="60574" y="19355"/>
                      </a:lnTo>
                      <a:lnTo>
                        <a:pt x="60700" y="19271"/>
                      </a:lnTo>
                      <a:lnTo>
                        <a:pt x="60909" y="19313"/>
                      </a:lnTo>
                      <a:lnTo>
                        <a:pt x="61013" y="19250"/>
                      </a:lnTo>
                      <a:lnTo>
                        <a:pt x="61244" y="19250"/>
                      </a:lnTo>
                      <a:lnTo>
                        <a:pt x="61306" y="19334"/>
                      </a:lnTo>
                      <a:lnTo>
                        <a:pt x="61348" y="19334"/>
                      </a:lnTo>
                      <a:lnTo>
                        <a:pt x="61432" y="19250"/>
                      </a:lnTo>
                      <a:lnTo>
                        <a:pt x="61516" y="19250"/>
                      </a:lnTo>
                      <a:lnTo>
                        <a:pt x="61474" y="19146"/>
                      </a:lnTo>
                      <a:lnTo>
                        <a:pt x="61557" y="19104"/>
                      </a:lnTo>
                      <a:lnTo>
                        <a:pt x="61746" y="19104"/>
                      </a:lnTo>
                      <a:lnTo>
                        <a:pt x="61829" y="19208"/>
                      </a:lnTo>
                      <a:lnTo>
                        <a:pt x="62039" y="19125"/>
                      </a:lnTo>
                      <a:lnTo>
                        <a:pt x="62039" y="19041"/>
                      </a:lnTo>
                      <a:lnTo>
                        <a:pt x="61955" y="18999"/>
                      </a:lnTo>
                      <a:lnTo>
                        <a:pt x="61892" y="19041"/>
                      </a:lnTo>
                      <a:lnTo>
                        <a:pt x="61767" y="18957"/>
                      </a:lnTo>
                      <a:lnTo>
                        <a:pt x="61850" y="18832"/>
                      </a:lnTo>
                      <a:lnTo>
                        <a:pt x="61871" y="18916"/>
                      </a:lnTo>
                      <a:lnTo>
                        <a:pt x="62039" y="18853"/>
                      </a:lnTo>
                      <a:lnTo>
                        <a:pt x="61871" y="18748"/>
                      </a:lnTo>
                      <a:lnTo>
                        <a:pt x="61871" y="18685"/>
                      </a:lnTo>
                      <a:lnTo>
                        <a:pt x="61955" y="18685"/>
                      </a:lnTo>
                      <a:lnTo>
                        <a:pt x="62101" y="18497"/>
                      </a:lnTo>
                      <a:lnTo>
                        <a:pt x="62269" y="18497"/>
                      </a:lnTo>
                      <a:lnTo>
                        <a:pt x="62353" y="18581"/>
                      </a:lnTo>
                      <a:lnTo>
                        <a:pt x="62457" y="18518"/>
                      </a:lnTo>
                      <a:lnTo>
                        <a:pt x="62666" y="18581"/>
                      </a:lnTo>
                      <a:lnTo>
                        <a:pt x="62813" y="18581"/>
                      </a:lnTo>
                      <a:lnTo>
                        <a:pt x="62813" y="18623"/>
                      </a:lnTo>
                      <a:lnTo>
                        <a:pt x="62897" y="18685"/>
                      </a:lnTo>
                      <a:lnTo>
                        <a:pt x="62959" y="18644"/>
                      </a:lnTo>
                      <a:lnTo>
                        <a:pt x="62918" y="18581"/>
                      </a:lnTo>
                      <a:lnTo>
                        <a:pt x="63106" y="18581"/>
                      </a:lnTo>
                      <a:lnTo>
                        <a:pt x="63252" y="18602"/>
                      </a:lnTo>
                      <a:lnTo>
                        <a:pt x="63357" y="18602"/>
                      </a:lnTo>
                      <a:lnTo>
                        <a:pt x="63462" y="18685"/>
                      </a:lnTo>
                      <a:lnTo>
                        <a:pt x="63462" y="18727"/>
                      </a:lnTo>
                      <a:lnTo>
                        <a:pt x="63629" y="18748"/>
                      </a:lnTo>
                      <a:lnTo>
                        <a:pt x="63734" y="18664"/>
                      </a:lnTo>
                      <a:lnTo>
                        <a:pt x="63796" y="18685"/>
                      </a:lnTo>
                      <a:lnTo>
                        <a:pt x="63838" y="18769"/>
                      </a:lnTo>
                      <a:lnTo>
                        <a:pt x="63629" y="18916"/>
                      </a:lnTo>
                      <a:lnTo>
                        <a:pt x="63441" y="18916"/>
                      </a:lnTo>
                      <a:lnTo>
                        <a:pt x="63378" y="18978"/>
                      </a:lnTo>
                      <a:lnTo>
                        <a:pt x="63378" y="19083"/>
                      </a:lnTo>
                      <a:lnTo>
                        <a:pt x="63273" y="19083"/>
                      </a:lnTo>
                      <a:lnTo>
                        <a:pt x="63252" y="19125"/>
                      </a:lnTo>
                      <a:lnTo>
                        <a:pt x="63315" y="19146"/>
                      </a:lnTo>
                      <a:lnTo>
                        <a:pt x="63378" y="19146"/>
                      </a:lnTo>
                      <a:lnTo>
                        <a:pt x="63545" y="19355"/>
                      </a:lnTo>
                      <a:lnTo>
                        <a:pt x="63587" y="19313"/>
                      </a:lnTo>
                      <a:lnTo>
                        <a:pt x="63775" y="19250"/>
                      </a:lnTo>
                      <a:lnTo>
                        <a:pt x="63859" y="19146"/>
                      </a:lnTo>
                      <a:lnTo>
                        <a:pt x="63838" y="19104"/>
                      </a:lnTo>
                      <a:lnTo>
                        <a:pt x="63964" y="19041"/>
                      </a:lnTo>
                      <a:lnTo>
                        <a:pt x="63880" y="18916"/>
                      </a:lnTo>
                      <a:lnTo>
                        <a:pt x="63964" y="18916"/>
                      </a:lnTo>
                      <a:lnTo>
                        <a:pt x="64089" y="19083"/>
                      </a:lnTo>
                      <a:lnTo>
                        <a:pt x="64173" y="19104"/>
                      </a:lnTo>
                      <a:lnTo>
                        <a:pt x="64215" y="19020"/>
                      </a:lnTo>
                      <a:lnTo>
                        <a:pt x="64173" y="18978"/>
                      </a:lnTo>
                      <a:lnTo>
                        <a:pt x="64257" y="18916"/>
                      </a:lnTo>
                      <a:lnTo>
                        <a:pt x="64298" y="18832"/>
                      </a:lnTo>
                      <a:lnTo>
                        <a:pt x="64319" y="18832"/>
                      </a:lnTo>
                      <a:lnTo>
                        <a:pt x="64319" y="18727"/>
                      </a:lnTo>
                      <a:lnTo>
                        <a:pt x="64298" y="18664"/>
                      </a:lnTo>
                      <a:lnTo>
                        <a:pt x="64382" y="18623"/>
                      </a:lnTo>
                      <a:lnTo>
                        <a:pt x="64466" y="18685"/>
                      </a:lnTo>
                      <a:lnTo>
                        <a:pt x="64529" y="18623"/>
                      </a:lnTo>
                      <a:lnTo>
                        <a:pt x="64591" y="18685"/>
                      </a:lnTo>
                      <a:lnTo>
                        <a:pt x="64612" y="18769"/>
                      </a:lnTo>
                      <a:lnTo>
                        <a:pt x="64696" y="18811"/>
                      </a:lnTo>
                      <a:lnTo>
                        <a:pt x="64842" y="18664"/>
                      </a:lnTo>
                      <a:lnTo>
                        <a:pt x="64780" y="18602"/>
                      </a:lnTo>
                      <a:lnTo>
                        <a:pt x="64780" y="18581"/>
                      </a:lnTo>
                      <a:lnTo>
                        <a:pt x="64842" y="18518"/>
                      </a:lnTo>
                      <a:lnTo>
                        <a:pt x="64926" y="18560"/>
                      </a:lnTo>
                      <a:lnTo>
                        <a:pt x="65010" y="18497"/>
                      </a:lnTo>
                      <a:lnTo>
                        <a:pt x="65094" y="18497"/>
                      </a:lnTo>
                      <a:lnTo>
                        <a:pt x="65114" y="18455"/>
                      </a:lnTo>
                      <a:lnTo>
                        <a:pt x="65010" y="18351"/>
                      </a:lnTo>
                      <a:lnTo>
                        <a:pt x="65031" y="18288"/>
                      </a:lnTo>
                      <a:lnTo>
                        <a:pt x="65031" y="18246"/>
                      </a:lnTo>
                      <a:lnTo>
                        <a:pt x="64926" y="18183"/>
                      </a:lnTo>
                      <a:lnTo>
                        <a:pt x="64884" y="18141"/>
                      </a:lnTo>
                      <a:lnTo>
                        <a:pt x="64884" y="18162"/>
                      </a:lnTo>
                      <a:lnTo>
                        <a:pt x="64884" y="18204"/>
                      </a:lnTo>
                      <a:lnTo>
                        <a:pt x="64822" y="18204"/>
                      </a:lnTo>
                      <a:lnTo>
                        <a:pt x="64717" y="18162"/>
                      </a:lnTo>
                      <a:lnTo>
                        <a:pt x="64696" y="18183"/>
                      </a:lnTo>
                      <a:lnTo>
                        <a:pt x="64696" y="18246"/>
                      </a:lnTo>
                      <a:lnTo>
                        <a:pt x="64591" y="18246"/>
                      </a:lnTo>
                      <a:lnTo>
                        <a:pt x="64529" y="18288"/>
                      </a:lnTo>
                      <a:lnTo>
                        <a:pt x="64466" y="18246"/>
                      </a:lnTo>
                      <a:lnTo>
                        <a:pt x="64487" y="18141"/>
                      </a:lnTo>
                      <a:lnTo>
                        <a:pt x="64529" y="18100"/>
                      </a:lnTo>
                      <a:lnTo>
                        <a:pt x="64382" y="17890"/>
                      </a:lnTo>
                      <a:lnTo>
                        <a:pt x="64487" y="17828"/>
                      </a:lnTo>
                      <a:lnTo>
                        <a:pt x="64382" y="17660"/>
                      </a:lnTo>
                      <a:lnTo>
                        <a:pt x="64424" y="17451"/>
                      </a:lnTo>
                      <a:lnTo>
                        <a:pt x="64424" y="17325"/>
                      </a:lnTo>
                      <a:lnTo>
                        <a:pt x="64508" y="17221"/>
                      </a:lnTo>
                      <a:lnTo>
                        <a:pt x="64508" y="17032"/>
                      </a:lnTo>
                      <a:lnTo>
                        <a:pt x="64612" y="16928"/>
                      </a:lnTo>
                      <a:lnTo>
                        <a:pt x="64612" y="16802"/>
                      </a:lnTo>
                      <a:lnTo>
                        <a:pt x="64591" y="16781"/>
                      </a:lnTo>
                      <a:lnTo>
                        <a:pt x="64717" y="16719"/>
                      </a:lnTo>
                      <a:lnTo>
                        <a:pt x="64591" y="16572"/>
                      </a:lnTo>
                      <a:lnTo>
                        <a:pt x="64633" y="16175"/>
                      </a:lnTo>
                      <a:lnTo>
                        <a:pt x="64738" y="16091"/>
                      </a:lnTo>
                      <a:lnTo>
                        <a:pt x="64633" y="15944"/>
                      </a:lnTo>
                      <a:lnTo>
                        <a:pt x="64612" y="15777"/>
                      </a:lnTo>
                      <a:lnTo>
                        <a:pt x="64529" y="15735"/>
                      </a:lnTo>
                      <a:lnTo>
                        <a:pt x="64529" y="15672"/>
                      </a:lnTo>
                      <a:lnTo>
                        <a:pt x="64633" y="15589"/>
                      </a:lnTo>
                      <a:lnTo>
                        <a:pt x="64612" y="15442"/>
                      </a:lnTo>
                      <a:lnTo>
                        <a:pt x="64696" y="15379"/>
                      </a:lnTo>
                      <a:lnTo>
                        <a:pt x="64822" y="15170"/>
                      </a:lnTo>
                      <a:lnTo>
                        <a:pt x="64947" y="15212"/>
                      </a:lnTo>
                      <a:lnTo>
                        <a:pt x="65031" y="15149"/>
                      </a:lnTo>
                      <a:lnTo>
                        <a:pt x="65114" y="15170"/>
                      </a:lnTo>
                      <a:lnTo>
                        <a:pt x="65156" y="15107"/>
                      </a:lnTo>
                      <a:lnTo>
                        <a:pt x="65366" y="15107"/>
                      </a:lnTo>
                      <a:lnTo>
                        <a:pt x="65407" y="15045"/>
                      </a:lnTo>
                      <a:lnTo>
                        <a:pt x="65470" y="15024"/>
                      </a:lnTo>
                      <a:lnTo>
                        <a:pt x="65512" y="14919"/>
                      </a:lnTo>
                      <a:lnTo>
                        <a:pt x="65554" y="14919"/>
                      </a:lnTo>
                      <a:lnTo>
                        <a:pt x="65617" y="14898"/>
                      </a:lnTo>
                      <a:lnTo>
                        <a:pt x="65742" y="14898"/>
                      </a:lnTo>
                      <a:lnTo>
                        <a:pt x="65763" y="15003"/>
                      </a:lnTo>
                      <a:lnTo>
                        <a:pt x="65826" y="14961"/>
                      </a:lnTo>
                      <a:lnTo>
                        <a:pt x="65868" y="14961"/>
                      </a:lnTo>
                      <a:lnTo>
                        <a:pt x="65951" y="15107"/>
                      </a:lnTo>
                      <a:lnTo>
                        <a:pt x="65993" y="15107"/>
                      </a:lnTo>
                      <a:lnTo>
                        <a:pt x="66098" y="14961"/>
                      </a:lnTo>
                      <a:lnTo>
                        <a:pt x="66098" y="14835"/>
                      </a:lnTo>
                      <a:lnTo>
                        <a:pt x="66182" y="14815"/>
                      </a:lnTo>
                      <a:lnTo>
                        <a:pt x="66203" y="14689"/>
                      </a:lnTo>
                      <a:lnTo>
                        <a:pt x="66265" y="14689"/>
                      </a:lnTo>
                      <a:lnTo>
                        <a:pt x="66286" y="14794"/>
                      </a:lnTo>
                      <a:lnTo>
                        <a:pt x="66412" y="14856"/>
                      </a:lnTo>
                      <a:lnTo>
                        <a:pt x="66412" y="15003"/>
                      </a:lnTo>
                      <a:lnTo>
                        <a:pt x="66391" y="15045"/>
                      </a:lnTo>
                      <a:lnTo>
                        <a:pt x="66454" y="15107"/>
                      </a:lnTo>
                      <a:lnTo>
                        <a:pt x="66475" y="15212"/>
                      </a:lnTo>
                      <a:lnTo>
                        <a:pt x="66391" y="15275"/>
                      </a:lnTo>
                      <a:lnTo>
                        <a:pt x="66454" y="15317"/>
                      </a:lnTo>
                      <a:lnTo>
                        <a:pt x="66475" y="15442"/>
                      </a:lnTo>
                      <a:lnTo>
                        <a:pt x="66454" y="15442"/>
                      </a:lnTo>
                      <a:lnTo>
                        <a:pt x="66454" y="15526"/>
                      </a:lnTo>
                      <a:lnTo>
                        <a:pt x="66475" y="15568"/>
                      </a:lnTo>
                      <a:lnTo>
                        <a:pt x="66412" y="15651"/>
                      </a:lnTo>
                      <a:lnTo>
                        <a:pt x="66391" y="15693"/>
                      </a:lnTo>
                      <a:lnTo>
                        <a:pt x="66412" y="15756"/>
                      </a:lnTo>
                      <a:lnTo>
                        <a:pt x="66516" y="15651"/>
                      </a:lnTo>
                      <a:lnTo>
                        <a:pt x="66558" y="15735"/>
                      </a:lnTo>
                      <a:lnTo>
                        <a:pt x="66663" y="15756"/>
                      </a:lnTo>
                      <a:lnTo>
                        <a:pt x="66684" y="15965"/>
                      </a:lnTo>
                      <a:lnTo>
                        <a:pt x="66726" y="15903"/>
                      </a:lnTo>
                      <a:lnTo>
                        <a:pt x="66726" y="15840"/>
                      </a:lnTo>
                      <a:lnTo>
                        <a:pt x="66830" y="15735"/>
                      </a:lnTo>
                      <a:lnTo>
                        <a:pt x="66914" y="15735"/>
                      </a:lnTo>
                      <a:lnTo>
                        <a:pt x="66977" y="15777"/>
                      </a:lnTo>
                      <a:lnTo>
                        <a:pt x="66872" y="15944"/>
                      </a:lnTo>
                      <a:lnTo>
                        <a:pt x="66977" y="16049"/>
                      </a:lnTo>
                      <a:lnTo>
                        <a:pt x="66998" y="16175"/>
                      </a:lnTo>
                      <a:lnTo>
                        <a:pt x="67081" y="15986"/>
                      </a:lnTo>
                      <a:lnTo>
                        <a:pt x="67144" y="15944"/>
                      </a:lnTo>
                      <a:lnTo>
                        <a:pt x="67144" y="15861"/>
                      </a:lnTo>
                      <a:lnTo>
                        <a:pt x="67207" y="15777"/>
                      </a:lnTo>
                      <a:lnTo>
                        <a:pt x="67207" y="15484"/>
                      </a:lnTo>
                      <a:lnTo>
                        <a:pt x="67291" y="15421"/>
                      </a:lnTo>
                      <a:lnTo>
                        <a:pt x="67207" y="15338"/>
                      </a:lnTo>
                      <a:lnTo>
                        <a:pt x="67311" y="15254"/>
                      </a:lnTo>
                      <a:lnTo>
                        <a:pt x="67311" y="15149"/>
                      </a:lnTo>
                      <a:lnTo>
                        <a:pt x="67249" y="15128"/>
                      </a:lnTo>
                      <a:lnTo>
                        <a:pt x="67249" y="15066"/>
                      </a:lnTo>
                      <a:lnTo>
                        <a:pt x="67311" y="15045"/>
                      </a:lnTo>
                      <a:lnTo>
                        <a:pt x="67332" y="14856"/>
                      </a:lnTo>
                      <a:lnTo>
                        <a:pt x="67249" y="14794"/>
                      </a:lnTo>
                      <a:lnTo>
                        <a:pt x="67311" y="14605"/>
                      </a:lnTo>
                      <a:lnTo>
                        <a:pt x="67395" y="14522"/>
                      </a:lnTo>
                      <a:lnTo>
                        <a:pt x="67542" y="14501"/>
                      </a:lnTo>
                      <a:lnTo>
                        <a:pt x="67604" y="14584"/>
                      </a:lnTo>
                      <a:lnTo>
                        <a:pt x="67667" y="14647"/>
                      </a:lnTo>
                      <a:lnTo>
                        <a:pt x="67730" y="14584"/>
                      </a:lnTo>
                      <a:lnTo>
                        <a:pt x="67646" y="14501"/>
                      </a:lnTo>
                      <a:lnTo>
                        <a:pt x="67688" y="14375"/>
                      </a:lnTo>
                      <a:lnTo>
                        <a:pt x="67521" y="14291"/>
                      </a:lnTo>
                      <a:lnTo>
                        <a:pt x="67479" y="14061"/>
                      </a:lnTo>
                      <a:lnTo>
                        <a:pt x="67395" y="13999"/>
                      </a:lnTo>
                      <a:lnTo>
                        <a:pt x="67395" y="13957"/>
                      </a:lnTo>
                      <a:lnTo>
                        <a:pt x="67291" y="13873"/>
                      </a:lnTo>
                      <a:lnTo>
                        <a:pt x="67270" y="13706"/>
                      </a:lnTo>
                      <a:lnTo>
                        <a:pt x="67311" y="13664"/>
                      </a:lnTo>
                      <a:lnTo>
                        <a:pt x="67291" y="13538"/>
                      </a:lnTo>
                      <a:lnTo>
                        <a:pt x="67165" y="13434"/>
                      </a:lnTo>
                      <a:lnTo>
                        <a:pt x="67186" y="13329"/>
                      </a:lnTo>
                      <a:lnTo>
                        <a:pt x="67123" y="13266"/>
                      </a:lnTo>
                      <a:lnTo>
                        <a:pt x="67291" y="13141"/>
                      </a:lnTo>
                      <a:lnTo>
                        <a:pt x="67416" y="13141"/>
                      </a:lnTo>
                      <a:lnTo>
                        <a:pt x="67521" y="13015"/>
                      </a:lnTo>
                      <a:lnTo>
                        <a:pt x="67688" y="13015"/>
                      </a:lnTo>
                      <a:lnTo>
                        <a:pt x="67730" y="12952"/>
                      </a:lnTo>
                      <a:lnTo>
                        <a:pt x="67897" y="13078"/>
                      </a:lnTo>
                      <a:lnTo>
                        <a:pt x="68044" y="13078"/>
                      </a:lnTo>
                      <a:lnTo>
                        <a:pt x="68107" y="13120"/>
                      </a:lnTo>
                      <a:lnTo>
                        <a:pt x="68211" y="13141"/>
                      </a:lnTo>
                      <a:lnTo>
                        <a:pt x="68274" y="13120"/>
                      </a:lnTo>
                      <a:lnTo>
                        <a:pt x="68127" y="13182"/>
                      </a:lnTo>
                      <a:lnTo>
                        <a:pt x="68211" y="13245"/>
                      </a:lnTo>
                      <a:lnTo>
                        <a:pt x="68065" y="13287"/>
                      </a:lnTo>
                      <a:lnTo>
                        <a:pt x="67939" y="13266"/>
                      </a:lnTo>
                      <a:lnTo>
                        <a:pt x="67793" y="13434"/>
                      </a:lnTo>
                      <a:lnTo>
                        <a:pt x="67793" y="13496"/>
                      </a:lnTo>
                      <a:lnTo>
                        <a:pt x="67835" y="13643"/>
                      </a:lnTo>
                      <a:lnTo>
                        <a:pt x="67835" y="13768"/>
                      </a:lnTo>
                      <a:lnTo>
                        <a:pt x="67918" y="13810"/>
                      </a:lnTo>
                      <a:lnTo>
                        <a:pt x="67939" y="13894"/>
                      </a:lnTo>
                      <a:lnTo>
                        <a:pt x="68065" y="14061"/>
                      </a:lnTo>
                      <a:lnTo>
                        <a:pt x="68065" y="14103"/>
                      </a:lnTo>
                      <a:lnTo>
                        <a:pt x="68107" y="14103"/>
                      </a:lnTo>
                      <a:lnTo>
                        <a:pt x="68065" y="14166"/>
                      </a:lnTo>
                      <a:lnTo>
                        <a:pt x="68211" y="14208"/>
                      </a:lnTo>
                      <a:lnTo>
                        <a:pt x="68232" y="14333"/>
                      </a:lnTo>
                      <a:lnTo>
                        <a:pt x="68232" y="14396"/>
                      </a:lnTo>
                      <a:lnTo>
                        <a:pt x="68169" y="14438"/>
                      </a:lnTo>
                      <a:lnTo>
                        <a:pt x="68211" y="14710"/>
                      </a:lnTo>
                      <a:lnTo>
                        <a:pt x="68253" y="14731"/>
                      </a:lnTo>
                      <a:lnTo>
                        <a:pt x="68316" y="14647"/>
                      </a:lnTo>
                      <a:lnTo>
                        <a:pt x="68358" y="14647"/>
                      </a:lnTo>
                      <a:lnTo>
                        <a:pt x="68441" y="14752"/>
                      </a:lnTo>
                      <a:lnTo>
                        <a:pt x="68483" y="14835"/>
                      </a:lnTo>
                      <a:lnTo>
                        <a:pt x="68420" y="15024"/>
                      </a:lnTo>
                      <a:lnTo>
                        <a:pt x="68420" y="15233"/>
                      </a:lnTo>
                      <a:lnTo>
                        <a:pt x="68483" y="15317"/>
                      </a:lnTo>
                      <a:lnTo>
                        <a:pt x="68567" y="15254"/>
                      </a:lnTo>
                      <a:lnTo>
                        <a:pt x="68672" y="15275"/>
                      </a:lnTo>
                      <a:lnTo>
                        <a:pt x="68692" y="15338"/>
                      </a:lnTo>
                      <a:lnTo>
                        <a:pt x="68672" y="15421"/>
                      </a:lnTo>
                      <a:lnTo>
                        <a:pt x="68588" y="15421"/>
                      </a:lnTo>
                      <a:lnTo>
                        <a:pt x="68483" y="15484"/>
                      </a:lnTo>
                      <a:lnTo>
                        <a:pt x="68462" y="15484"/>
                      </a:lnTo>
                      <a:lnTo>
                        <a:pt x="68337" y="15631"/>
                      </a:lnTo>
                      <a:lnTo>
                        <a:pt x="68316" y="15735"/>
                      </a:lnTo>
                      <a:lnTo>
                        <a:pt x="68169" y="15798"/>
                      </a:lnTo>
                      <a:lnTo>
                        <a:pt x="68148" y="15861"/>
                      </a:lnTo>
                      <a:lnTo>
                        <a:pt x="68065" y="15882"/>
                      </a:lnTo>
                      <a:lnTo>
                        <a:pt x="68065" y="15986"/>
                      </a:lnTo>
                      <a:lnTo>
                        <a:pt x="68023" y="16070"/>
                      </a:lnTo>
                      <a:lnTo>
                        <a:pt x="68065" y="16195"/>
                      </a:lnTo>
                      <a:lnTo>
                        <a:pt x="68148" y="16175"/>
                      </a:lnTo>
                      <a:lnTo>
                        <a:pt x="68148" y="16321"/>
                      </a:lnTo>
                      <a:lnTo>
                        <a:pt x="68044" y="16509"/>
                      </a:lnTo>
                      <a:lnTo>
                        <a:pt x="68065" y="16593"/>
                      </a:lnTo>
                      <a:lnTo>
                        <a:pt x="68127" y="16614"/>
                      </a:lnTo>
                      <a:lnTo>
                        <a:pt x="68107" y="16844"/>
                      </a:lnTo>
                      <a:lnTo>
                        <a:pt x="68127" y="17032"/>
                      </a:lnTo>
                      <a:lnTo>
                        <a:pt x="68065" y="17116"/>
                      </a:lnTo>
                      <a:lnTo>
                        <a:pt x="67939" y="17158"/>
                      </a:lnTo>
                      <a:lnTo>
                        <a:pt x="67918" y="17263"/>
                      </a:lnTo>
                      <a:lnTo>
                        <a:pt x="67960" y="17325"/>
                      </a:lnTo>
                      <a:lnTo>
                        <a:pt x="67939" y="17535"/>
                      </a:lnTo>
                      <a:lnTo>
                        <a:pt x="67918" y="17576"/>
                      </a:lnTo>
                      <a:lnTo>
                        <a:pt x="67939" y="17660"/>
                      </a:lnTo>
                      <a:lnTo>
                        <a:pt x="68044" y="17765"/>
                      </a:lnTo>
                      <a:lnTo>
                        <a:pt x="67960" y="17765"/>
                      </a:lnTo>
                      <a:lnTo>
                        <a:pt x="67939" y="17953"/>
                      </a:lnTo>
                      <a:lnTo>
                        <a:pt x="67960" y="17995"/>
                      </a:lnTo>
                      <a:lnTo>
                        <a:pt x="67960" y="18141"/>
                      </a:lnTo>
                      <a:lnTo>
                        <a:pt x="67855" y="18246"/>
                      </a:lnTo>
                      <a:lnTo>
                        <a:pt x="67939" y="18372"/>
                      </a:lnTo>
                      <a:lnTo>
                        <a:pt x="67939" y="18602"/>
                      </a:lnTo>
                      <a:lnTo>
                        <a:pt x="68023" y="18811"/>
                      </a:lnTo>
                      <a:lnTo>
                        <a:pt x="67835" y="19146"/>
                      </a:lnTo>
                      <a:lnTo>
                        <a:pt x="67939" y="19292"/>
                      </a:lnTo>
                      <a:lnTo>
                        <a:pt x="67835" y="19250"/>
                      </a:lnTo>
                      <a:lnTo>
                        <a:pt x="67625" y="19292"/>
                      </a:lnTo>
                      <a:lnTo>
                        <a:pt x="67625" y="19501"/>
                      </a:lnTo>
                      <a:lnTo>
                        <a:pt x="67646" y="19564"/>
                      </a:lnTo>
                      <a:lnTo>
                        <a:pt x="67521" y="19711"/>
                      </a:lnTo>
                      <a:lnTo>
                        <a:pt x="67291" y="19606"/>
                      </a:lnTo>
                      <a:lnTo>
                        <a:pt x="67186" y="19711"/>
                      </a:lnTo>
                      <a:lnTo>
                        <a:pt x="67186" y="19773"/>
                      </a:lnTo>
                      <a:lnTo>
                        <a:pt x="67332" y="19773"/>
                      </a:lnTo>
                      <a:lnTo>
                        <a:pt x="67542" y="20087"/>
                      </a:lnTo>
                      <a:lnTo>
                        <a:pt x="67542" y="20380"/>
                      </a:lnTo>
                      <a:lnTo>
                        <a:pt x="67500" y="20464"/>
                      </a:lnTo>
                      <a:lnTo>
                        <a:pt x="67542" y="20548"/>
                      </a:lnTo>
                      <a:lnTo>
                        <a:pt x="67437" y="20569"/>
                      </a:lnTo>
                      <a:lnTo>
                        <a:pt x="67416" y="20778"/>
                      </a:lnTo>
                      <a:lnTo>
                        <a:pt x="67291" y="20924"/>
                      </a:lnTo>
                      <a:lnTo>
                        <a:pt x="67270" y="21175"/>
                      </a:lnTo>
                      <a:lnTo>
                        <a:pt x="67374" y="21385"/>
                      </a:lnTo>
                      <a:lnTo>
                        <a:pt x="67416" y="21761"/>
                      </a:lnTo>
                      <a:lnTo>
                        <a:pt x="67583" y="22033"/>
                      </a:lnTo>
                      <a:lnTo>
                        <a:pt x="67583" y="22242"/>
                      </a:lnTo>
                      <a:lnTo>
                        <a:pt x="67835" y="22807"/>
                      </a:lnTo>
                      <a:lnTo>
                        <a:pt x="68148" y="23414"/>
                      </a:lnTo>
                      <a:lnTo>
                        <a:pt x="68462" y="23916"/>
                      </a:lnTo>
                      <a:lnTo>
                        <a:pt x="68630" y="24063"/>
                      </a:lnTo>
                      <a:lnTo>
                        <a:pt x="68630" y="24251"/>
                      </a:lnTo>
                      <a:lnTo>
                        <a:pt x="69048" y="24732"/>
                      </a:lnTo>
                      <a:lnTo>
                        <a:pt x="69488" y="25527"/>
                      </a:lnTo>
                      <a:lnTo>
                        <a:pt x="69697" y="25632"/>
                      </a:lnTo>
                      <a:lnTo>
                        <a:pt x="69843" y="25632"/>
                      </a:lnTo>
                      <a:lnTo>
                        <a:pt x="69927" y="25590"/>
                      </a:lnTo>
                      <a:lnTo>
                        <a:pt x="69927" y="25590"/>
                      </a:lnTo>
                      <a:lnTo>
                        <a:pt x="69885" y="25695"/>
                      </a:lnTo>
                      <a:lnTo>
                        <a:pt x="69780" y="25737"/>
                      </a:lnTo>
                      <a:lnTo>
                        <a:pt x="69697" y="25737"/>
                      </a:lnTo>
                      <a:lnTo>
                        <a:pt x="69843" y="25988"/>
                      </a:lnTo>
                      <a:lnTo>
                        <a:pt x="70052" y="26469"/>
                      </a:lnTo>
                      <a:lnTo>
                        <a:pt x="70094" y="26678"/>
                      </a:lnTo>
                      <a:lnTo>
                        <a:pt x="70220" y="26867"/>
                      </a:lnTo>
                      <a:lnTo>
                        <a:pt x="70450" y="26887"/>
                      </a:lnTo>
                      <a:lnTo>
                        <a:pt x="70471" y="26971"/>
                      </a:lnTo>
                      <a:lnTo>
                        <a:pt x="70471" y="27076"/>
                      </a:lnTo>
                      <a:lnTo>
                        <a:pt x="70513" y="27159"/>
                      </a:lnTo>
                      <a:lnTo>
                        <a:pt x="70471" y="27285"/>
                      </a:lnTo>
                      <a:lnTo>
                        <a:pt x="70617" y="27034"/>
                      </a:lnTo>
                      <a:lnTo>
                        <a:pt x="70659" y="26762"/>
                      </a:lnTo>
                      <a:lnTo>
                        <a:pt x="70680" y="26741"/>
                      </a:lnTo>
                      <a:lnTo>
                        <a:pt x="70680" y="26636"/>
                      </a:lnTo>
                      <a:lnTo>
                        <a:pt x="70827" y="26511"/>
                      </a:lnTo>
                      <a:lnTo>
                        <a:pt x="70848" y="26406"/>
                      </a:lnTo>
                      <a:lnTo>
                        <a:pt x="70827" y="26343"/>
                      </a:lnTo>
                      <a:lnTo>
                        <a:pt x="70868" y="26239"/>
                      </a:lnTo>
                      <a:lnTo>
                        <a:pt x="70931" y="25988"/>
                      </a:lnTo>
                      <a:lnTo>
                        <a:pt x="70868" y="25883"/>
                      </a:lnTo>
                      <a:lnTo>
                        <a:pt x="70889" y="25695"/>
                      </a:lnTo>
                      <a:lnTo>
                        <a:pt x="70994" y="25611"/>
                      </a:lnTo>
                      <a:lnTo>
                        <a:pt x="70889" y="25507"/>
                      </a:lnTo>
                      <a:lnTo>
                        <a:pt x="70848" y="25527"/>
                      </a:lnTo>
                      <a:lnTo>
                        <a:pt x="70764" y="25507"/>
                      </a:lnTo>
                      <a:lnTo>
                        <a:pt x="70827" y="25423"/>
                      </a:lnTo>
                      <a:lnTo>
                        <a:pt x="70743" y="25276"/>
                      </a:lnTo>
                      <a:lnTo>
                        <a:pt x="70785" y="25297"/>
                      </a:lnTo>
                      <a:lnTo>
                        <a:pt x="70848" y="25255"/>
                      </a:lnTo>
                      <a:lnTo>
                        <a:pt x="70743" y="25151"/>
                      </a:lnTo>
                      <a:lnTo>
                        <a:pt x="70764" y="25067"/>
                      </a:lnTo>
                      <a:lnTo>
                        <a:pt x="70785" y="24942"/>
                      </a:lnTo>
                      <a:lnTo>
                        <a:pt x="70659" y="24942"/>
                      </a:lnTo>
                      <a:lnTo>
                        <a:pt x="70576" y="24879"/>
                      </a:lnTo>
                      <a:lnTo>
                        <a:pt x="70638" y="24774"/>
                      </a:lnTo>
                      <a:lnTo>
                        <a:pt x="70743" y="24879"/>
                      </a:lnTo>
                      <a:lnTo>
                        <a:pt x="70889" y="24732"/>
                      </a:lnTo>
                      <a:lnTo>
                        <a:pt x="70973" y="24753"/>
                      </a:lnTo>
                      <a:lnTo>
                        <a:pt x="71078" y="24649"/>
                      </a:lnTo>
                      <a:lnTo>
                        <a:pt x="71182" y="24565"/>
                      </a:lnTo>
                      <a:lnTo>
                        <a:pt x="71203" y="24586"/>
                      </a:lnTo>
                      <a:lnTo>
                        <a:pt x="71350" y="24628"/>
                      </a:lnTo>
                      <a:lnTo>
                        <a:pt x="71266" y="24523"/>
                      </a:lnTo>
                      <a:lnTo>
                        <a:pt x="71099" y="24439"/>
                      </a:lnTo>
                      <a:lnTo>
                        <a:pt x="71099" y="24314"/>
                      </a:lnTo>
                      <a:lnTo>
                        <a:pt x="70952" y="24230"/>
                      </a:lnTo>
                      <a:lnTo>
                        <a:pt x="70848" y="23895"/>
                      </a:lnTo>
                      <a:lnTo>
                        <a:pt x="70931" y="23602"/>
                      </a:lnTo>
                      <a:lnTo>
                        <a:pt x="70827" y="23498"/>
                      </a:lnTo>
                      <a:lnTo>
                        <a:pt x="70889" y="23414"/>
                      </a:lnTo>
                      <a:lnTo>
                        <a:pt x="70931" y="23268"/>
                      </a:lnTo>
                      <a:lnTo>
                        <a:pt x="71036" y="23058"/>
                      </a:lnTo>
                      <a:lnTo>
                        <a:pt x="71078" y="23372"/>
                      </a:lnTo>
                      <a:lnTo>
                        <a:pt x="71161" y="23393"/>
                      </a:lnTo>
                      <a:lnTo>
                        <a:pt x="71350" y="23289"/>
                      </a:lnTo>
                      <a:lnTo>
                        <a:pt x="71371" y="23330"/>
                      </a:lnTo>
                      <a:lnTo>
                        <a:pt x="71705" y="23205"/>
                      </a:lnTo>
                      <a:lnTo>
                        <a:pt x="71705" y="23058"/>
                      </a:lnTo>
                      <a:lnTo>
                        <a:pt x="71789" y="22975"/>
                      </a:lnTo>
                      <a:lnTo>
                        <a:pt x="71664" y="22891"/>
                      </a:lnTo>
                      <a:lnTo>
                        <a:pt x="71454" y="22598"/>
                      </a:lnTo>
                      <a:lnTo>
                        <a:pt x="71371" y="22598"/>
                      </a:lnTo>
                      <a:lnTo>
                        <a:pt x="71078" y="22159"/>
                      </a:lnTo>
                      <a:lnTo>
                        <a:pt x="71078" y="22054"/>
                      </a:lnTo>
                      <a:lnTo>
                        <a:pt x="70994" y="21970"/>
                      </a:lnTo>
                      <a:lnTo>
                        <a:pt x="70973" y="21594"/>
                      </a:lnTo>
                      <a:lnTo>
                        <a:pt x="70994" y="21531"/>
                      </a:lnTo>
                      <a:lnTo>
                        <a:pt x="70952" y="21343"/>
                      </a:lnTo>
                      <a:lnTo>
                        <a:pt x="71036" y="21217"/>
                      </a:lnTo>
                      <a:lnTo>
                        <a:pt x="71036" y="21092"/>
                      </a:lnTo>
                      <a:lnTo>
                        <a:pt x="70889" y="21113"/>
                      </a:lnTo>
                      <a:lnTo>
                        <a:pt x="70868" y="21029"/>
                      </a:lnTo>
                      <a:lnTo>
                        <a:pt x="70973" y="20882"/>
                      </a:lnTo>
                      <a:lnTo>
                        <a:pt x="71078" y="20841"/>
                      </a:lnTo>
                      <a:lnTo>
                        <a:pt x="71078" y="20778"/>
                      </a:lnTo>
                      <a:lnTo>
                        <a:pt x="71078" y="20757"/>
                      </a:lnTo>
                      <a:lnTo>
                        <a:pt x="71161" y="20673"/>
                      </a:lnTo>
                      <a:lnTo>
                        <a:pt x="71182" y="20778"/>
                      </a:lnTo>
                      <a:lnTo>
                        <a:pt x="71182" y="20903"/>
                      </a:lnTo>
                      <a:lnTo>
                        <a:pt x="71140" y="21029"/>
                      </a:lnTo>
                      <a:lnTo>
                        <a:pt x="71140" y="21196"/>
                      </a:lnTo>
                      <a:lnTo>
                        <a:pt x="71308" y="21238"/>
                      </a:lnTo>
                      <a:lnTo>
                        <a:pt x="71475" y="21343"/>
                      </a:lnTo>
                      <a:lnTo>
                        <a:pt x="71559" y="21322"/>
                      </a:lnTo>
                      <a:lnTo>
                        <a:pt x="71559" y="21154"/>
                      </a:lnTo>
                      <a:lnTo>
                        <a:pt x="71601" y="21092"/>
                      </a:lnTo>
                      <a:lnTo>
                        <a:pt x="71496" y="20903"/>
                      </a:lnTo>
                      <a:lnTo>
                        <a:pt x="71245" y="20673"/>
                      </a:lnTo>
                      <a:lnTo>
                        <a:pt x="71245" y="20401"/>
                      </a:lnTo>
                      <a:lnTo>
                        <a:pt x="71099" y="20359"/>
                      </a:lnTo>
                      <a:lnTo>
                        <a:pt x="71078" y="20317"/>
                      </a:lnTo>
                      <a:lnTo>
                        <a:pt x="71057" y="20380"/>
                      </a:lnTo>
                      <a:lnTo>
                        <a:pt x="70973" y="20464"/>
                      </a:lnTo>
                      <a:lnTo>
                        <a:pt x="70973" y="20506"/>
                      </a:lnTo>
                      <a:lnTo>
                        <a:pt x="70931" y="20569"/>
                      </a:lnTo>
                      <a:lnTo>
                        <a:pt x="70785" y="20485"/>
                      </a:lnTo>
                      <a:lnTo>
                        <a:pt x="70785" y="20276"/>
                      </a:lnTo>
                      <a:lnTo>
                        <a:pt x="70722" y="20150"/>
                      </a:lnTo>
                      <a:lnTo>
                        <a:pt x="70617" y="19941"/>
                      </a:lnTo>
                      <a:lnTo>
                        <a:pt x="70680" y="19836"/>
                      </a:lnTo>
                      <a:lnTo>
                        <a:pt x="70743" y="19794"/>
                      </a:lnTo>
                      <a:lnTo>
                        <a:pt x="70722" y="19690"/>
                      </a:lnTo>
                      <a:lnTo>
                        <a:pt x="70785" y="19585"/>
                      </a:lnTo>
                      <a:lnTo>
                        <a:pt x="70722" y="19522"/>
                      </a:lnTo>
                      <a:lnTo>
                        <a:pt x="70743" y="19439"/>
                      </a:lnTo>
                      <a:lnTo>
                        <a:pt x="70743" y="19334"/>
                      </a:lnTo>
                      <a:lnTo>
                        <a:pt x="70659" y="19271"/>
                      </a:lnTo>
                      <a:lnTo>
                        <a:pt x="70555" y="19313"/>
                      </a:lnTo>
                      <a:lnTo>
                        <a:pt x="70366" y="19146"/>
                      </a:lnTo>
                      <a:lnTo>
                        <a:pt x="70241" y="19146"/>
                      </a:lnTo>
                      <a:lnTo>
                        <a:pt x="70157" y="19229"/>
                      </a:lnTo>
                      <a:lnTo>
                        <a:pt x="70157" y="19313"/>
                      </a:lnTo>
                      <a:lnTo>
                        <a:pt x="70304" y="19460"/>
                      </a:lnTo>
                      <a:lnTo>
                        <a:pt x="70262" y="19564"/>
                      </a:lnTo>
                      <a:lnTo>
                        <a:pt x="70220" y="19627"/>
                      </a:lnTo>
                      <a:lnTo>
                        <a:pt x="70094" y="19564"/>
                      </a:lnTo>
                      <a:lnTo>
                        <a:pt x="69927" y="19355"/>
                      </a:lnTo>
                      <a:lnTo>
                        <a:pt x="69822" y="19250"/>
                      </a:lnTo>
                      <a:lnTo>
                        <a:pt x="69739" y="19208"/>
                      </a:lnTo>
                      <a:lnTo>
                        <a:pt x="69801" y="19146"/>
                      </a:lnTo>
                      <a:lnTo>
                        <a:pt x="69697" y="18936"/>
                      </a:lnTo>
                      <a:lnTo>
                        <a:pt x="69697" y="18811"/>
                      </a:lnTo>
                      <a:lnTo>
                        <a:pt x="69697" y="18727"/>
                      </a:lnTo>
                      <a:lnTo>
                        <a:pt x="69634" y="18623"/>
                      </a:lnTo>
                      <a:lnTo>
                        <a:pt x="69697" y="18539"/>
                      </a:lnTo>
                      <a:lnTo>
                        <a:pt x="69634" y="18372"/>
                      </a:lnTo>
                      <a:lnTo>
                        <a:pt x="69718" y="18267"/>
                      </a:lnTo>
                      <a:lnTo>
                        <a:pt x="69718" y="18162"/>
                      </a:lnTo>
                      <a:lnTo>
                        <a:pt x="69739" y="18037"/>
                      </a:lnTo>
                      <a:lnTo>
                        <a:pt x="69739" y="17890"/>
                      </a:lnTo>
                      <a:lnTo>
                        <a:pt x="69697" y="17932"/>
                      </a:lnTo>
                      <a:lnTo>
                        <a:pt x="69592" y="17786"/>
                      </a:lnTo>
                      <a:lnTo>
                        <a:pt x="69613" y="17744"/>
                      </a:lnTo>
                      <a:lnTo>
                        <a:pt x="69697" y="17723"/>
                      </a:lnTo>
                      <a:lnTo>
                        <a:pt x="69801" y="17786"/>
                      </a:lnTo>
                      <a:lnTo>
                        <a:pt x="69801" y="17744"/>
                      </a:lnTo>
                      <a:lnTo>
                        <a:pt x="69718" y="17660"/>
                      </a:lnTo>
                      <a:lnTo>
                        <a:pt x="69634" y="17576"/>
                      </a:lnTo>
                      <a:lnTo>
                        <a:pt x="69676" y="17514"/>
                      </a:lnTo>
                      <a:lnTo>
                        <a:pt x="69718" y="17514"/>
                      </a:lnTo>
                      <a:lnTo>
                        <a:pt x="69697" y="17430"/>
                      </a:lnTo>
                      <a:lnTo>
                        <a:pt x="69613" y="17346"/>
                      </a:lnTo>
                      <a:lnTo>
                        <a:pt x="69488" y="17325"/>
                      </a:lnTo>
                      <a:lnTo>
                        <a:pt x="69467" y="17242"/>
                      </a:lnTo>
                      <a:lnTo>
                        <a:pt x="69508" y="17221"/>
                      </a:lnTo>
                      <a:lnTo>
                        <a:pt x="69488" y="17074"/>
                      </a:lnTo>
                      <a:lnTo>
                        <a:pt x="69383" y="16970"/>
                      </a:lnTo>
                      <a:lnTo>
                        <a:pt x="69404" y="16886"/>
                      </a:lnTo>
                      <a:lnTo>
                        <a:pt x="69425" y="16781"/>
                      </a:lnTo>
                      <a:lnTo>
                        <a:pt x="69488" y="16719"/>
                      </a:lnTo>
                      <a:lnTo>
                        <a:pt x="69404" y="16614"/>
                      </a:lnTo>
                      <a:lnTo>
                        <a:pt x="69425" y="16530"/>
                      </a:lnTo>
                      <a:lnTo>
                        <a:pt x="69508" y="16530"/>
                      </a:lnTo>
                      <a:lnTo>
                        <a:pt x="69613" y="16593"/>
                      </a:lnTo>
                      <a:lnTo>
                        <a:pt x="69697" y="16572"/>
                      </a:lnTo>
                      <a:lnTo>
                        <a:pt x="69739" y="16405"/>
                      </a:lnTo>
                      <a:lnTo>
                        <a:pt x="69822" y="16405"/>
                      </a:lnTo>
                      <a:lnTo>
                        <a:pt x="69885" y="16488"/>
                      </a:lnTo>
                      <a:lnTo>
                        <a:pt x="69927" y="16488"/>
                      </a:lnTo>
                      <a:lnTo>
                        <a:pt x="70011" y="16614"/>
                      </a:lnTo>
                      <a:lnTo>
                        <a:pt x="70136" y="16363"/>
                      </a:lnTo>
                      <a:lnTo>
                        <a:pt x="70011" y="16300"/>
                      </a:lnTo>
                      <a:lnTo>
                        <a:pt x="70032" y="16195"/>
                      </a:lnTo>
                      <a:lnTo>
                        <a:pt x="70115" y="16154"/>
                      </a:lnTo>
                      <a:lnTo>
                        <a:pt x="70241" y="15903"/>
                      </a:lnTo>
                      <a:lnTo>
                        <a:pt x="70241" y="15777"/>
                      </a:lnTo>
                      <a:lnTo>
                        <a:pt x="70324" y="15882"/>
                      </a:lnTo>
                      <a:lnTo>
                        <a:pt x="70429" y="15944"/>
                      </a:lnTo>
                      <a:lnTo>
                        <a:pt x="70429" y="16070"/>
                      </a:lnTo>
                      <a:lnTo>
                        <a:pt x="70555" y="16426"/>
                      </a:lnTo>
                      <a:lnTo>
                        <a:pt x="70638" y="16509"/>
                      </a:lnTo>
                      <a:lnTo>
                        <a:pt x="70680" y="16468"/>
                      </a:lnTo>
                      <a:lnTo>
                        <a:pt x="70722" y="16154"/>
                      </a:lnTo>
                      <a:lnTo>
                        <a:pt x="70743" y="16049"/>
                      </a:lnTo>
                      <a:lnTo>
                        <a:pt x="70722" y="15903"/>
                      </a:lnTo>
                      <a:lnTo>
                        <a:pt x="70785" y="15798"/>
                      </a:lnTo>
                      <a:lnTo>
                        <a:pt x="70722" y="15651"/>
                      </a:lnTo>
                      <a:lnTo>
                        <a:pt x="70827" y="15693"/>
                      </a:lnTo>
                      <a:lnTo>
                        <a:pt x="70889" y="15631"/>
                      </a:lnTo>
                      <a:lnTo>
                        <a:pt x="70952" y="15421"/>
                      </a:lnTo>
                      <a:lnTo>
                        <a:pt x="71057" y="15421"/>
                      </a:lnTo>
                      <a:lnTo>
                        <a:pt x="71182" y="15254"/>
                      </a:lnTo>
                      <a:lnTo>
                        <a:pt x="71308" y="15233"/>
                      </a:lnTo>
                      <a:lnTo>
                        <a:pt x="71371" y="15275"/>
                      </a:lnTo>
                      <a:lnTo>
                        <a:pt x="71559" y="15149"/>
                      </a:lnTo>
                      <a:lnTo>
                        <a:pt x="71705" y="15170"/>
                      </a:lnTo>
                      <a:lnTo>
                        <a:pt x="72019" y="15359"/>
                      </a:lnTo>
                      <a:lnTo>
                        <a:pt x="72040" y="15463"/>
                      </a:lnTo>
                      <a:lnTo>
                        <a:pt x="72124" y="15484"/>
                      </a:lnTo>
                      <a:lnTo>
                        <a:pt x="72229" y="15463"/>
                      </a:lnTo>
                      <a:lnTo>
                        <a:pt x="72291" y="15484"/>
                      </a:lnTo>
                      <a:lnTo>
                        <a:pt x="72229" y="15547"/>
                      </a:lnTo>
                      <a:lnTo>
                        <a:pt x="72396" y="15714"/>
                      </a:lnTo>
                      <a:lnTo>
                        <a:pt x="72438" y="15672"/>
                      </a:lnTo>
                      <a:lnTo>
                        <a:pt x="72542" y="15777"/>
                      </a:lnTo>
                      <a:lnTo>
                        <a:pt x="72668" y="15756"/>
                      </a:lnTo>
                      <a:lnTo>
                        <a:pt x="72752" y="15777"/>
                      </a:lnTo>
                      <a:lnTo>
                        <a:pt x="72752" y="15672"/>
                      </a:lnTo>
                      <a:lnTo>
                        <a:pt x="72647" y="15526"/>
                      </a:lnTo>
                      <a:lnTo>
                        <a:pt x="72710" y="15442"/>
                      </a:lnTo>
                      <a:lnTo>
                        <a:pt x="72668" y="15359"/>
                      </a:lnTo>
                      <a:lnTo>
                        <a:pt x="72605" y="15338"/>
                      </a:lnTo>
                      <a:lnTo>
                        <a:pt x="72605" y="15233"/>
                      </a:lnTo>
                      <a:lnTo>
                        <a:pt x="72668" y="15128"/>
                      </a:lnTo>
                      <a:lnTo>
                        <a:pt x="72731" y="14856"/>
                      </a:lnTo>
                      <a:lnTo>
                        <a:pt x="72814" y="14647"/>
                      </a:lnTo>
                      <a:lnTo>
                        <a:pt x="72773" y="14543"/>
                      </a:lnTo>
                      <a:lnTo>
                        <a:pt x="72919" y="14375"/>
                      </a:lnTo>
                      <a:lnTo>
                        <a:pt x="72856" y="14291"/>
                      </a:lnTo>
                      <a:lnTo>
                        <a:pt x="72940" y="14229"/>
                      </a:lnTo>
                      <a:lnTo>
                        <a:pt x="72856" y="14061"/>
                      </a:lnTo>
                      <a:lnTo>
                        <a:pt x="72773" y="13999"/>
                      </a:lnTo>
                      <a:lnTo>
                        <a:pt x="72773" y="13957"/>
                      </a:lnTo>
                      <a:lnTo>
                        <a:pt x="72940" y="13957"/>
                      </a:lnTo>
                      <a:lnTo>
                        <a:pt x="72982" y="13810"/>
                      </a:lnTo>
                      <a:lnTo>
                        <a:pt x="72814" y="13747"/>
                      </a:lnTo>
                      <a:lnTo>
                        <a:pt x="72752" y="13643"/>
                      </a:lnTo>
                      <a:lnTo>
                        <a:pt x="72835" y="13601"/>
                      </a:lnTo>
                      <a:lnTo>
                        <a:pt x="72877" y="13664"/>
                      </a:lnTo>
                      <a:lnTo>
                        <a:pt x="72961" y="13643"/>
                      </a:lnTo>
                      <a:lnTo>
                        <a:pt x="72982" y="13559"/>
                      </a:lnTo>
                      <a:lnTo>
                        <a:pt x="72940" y="13475"/>
                      </a:lnTo>
                      <a:lnTo>
                        <a:pt x="73065" y="13371"/>
                      </a:lnTo>
                      <a:lnTo>
                        <a:pt x="73065" y="13287"/>
                      </a:lnTo>
                      <a:lnTo>
                        <a:pt x="72982" y="13224"/>
                      </a:lnTo>
                      <a:lnTo>
                        <a:pt x="73065" y="13162"/>
                      </a:lnTo>
                      <a:lnTo>
                        <a:pt x="73149" y="13182"/>
                      </a:lnTo>
                      <a:lnTo>
                        <a:pt x="73191" y="13078"/>
                      </a:lnTo>
                      <a:lnTo>
                        <a:pt x="73233" y="13036"/>
                      </a:lnTo>
                      <a:lnTo>
                        <a:pt x="73170" y="12973"/>
                      </a:lnTo>
                      <a:lnTo>
                        <a:pt x="73275" y="12952"/>
                      </a:lnTo>
                      <a:lnTo>
                        <a:pt x="73400" y="12827"/>
                      </a:lnTo>
                      <a:lnTo>
                        <a:pt x="73358" y="12743"/>
                      </a:lnTo>
                      <a:lnTo>
                        <a:pt x="73379" y="12638"/>
                      </a:lnTo>
                      <a:lnTo>
                        <a:pt x="73421" y="12722"/>
                      </a:lnTo>
                      <a:lnTo>
                        <a:pt x="73526" y="12618"/>
                      </a:lnTo>
                      <a:lnTo>
                        <a:pt x="73463" y="12450"/>
                      </a:lnTo>
                      <a:lnTo>
                        <a:pt x="73463" y="12304"/>
                      </a:lnTo>
                      <a:lnTo>
                        <a:pt x="73568" y="12304"/>
                      </a:lnTo>
                      <a:lnTo>
                        <a:pt x="73589" y="12325"/>
                      </a:lnTo>
                      <a:lnTo>
                        <a:pt x="73651" y="12283"/>
                      </a:lnTo>
                      <a:lnTo>
                        <a:pt x="73819" y="12074"/>
                      </a:lnTo>
                      <a:lnTo>
                        <a:pt x="73756" y="12032"/>
                      </a:lnTo>
                      <a:lnTo>
                        <a:pt x="73756" y="11927"/>
                      </a:lnTo>
                      <a:lnTo>
                        <a:pt x="73861" y="11927"/>
                      </a:lnTo>
                      <a:lnTo>
                        <a:pt x="74070" y="11760"/>
                      </a:lnTo>
                      <a:lnTo>
                        <a:pt x="73986" y="11697"/>
                      </a:lnTo>
                      <a:lnTo>
                        <a:pt x="74028" y="11655"/>
                      </a:lnTo>
                      <a:lnTo>
                        <a:pt x="74174" y="11655"/>
                      </a:lnTo>
                      <a:lnTo>
                        <a:pt x="74342" y="11550"/>
                      </a:lnTo>
                      <a:lnTo>
                        <a:pt x="74300" y="11467"/>
                      </a:lnTo>
                      <a:lnTo>
                        <a:pt x="74321" y="11404"/>
                      </a:lnTo>
                      <a:lnTo>
                        <a:pt x="74405" y="11467"/>
                      </a:lnTo>
                      <a:lnTo>
                        <a:pt x="74426" y="11571"/>
                      </a:lnTo>
                      <a:lnTo>
                        <a:pt x="74530" y="11592"/>
                      </a:lnTo>
                      <a:lnTo>
                        <a:pt x="74614" y="11550"/>
                      </a:lnTo>
                      <a:lnTo>
                        <a:pt x="74739" y="11613"/>
                      </a:lnTo>
                      <a:lnTo>
                        <a:pt x="75158" y="11613"/>
                      </a:lnTo>
                      <a:lnTo>
                        <a:pt x="75242" y="11676"/>
                      </a:lnTo>
                      <a:lnTo>
                        <a:pt x="75283" y="11655"/>
                      </a:lnTo>
                      <a:lnTo>
                        <a:pt x="75242" y="11488"/>
                      </a:lnTo>
                      <a:lnTo>
                        <a:pt x="75137" y="11404"/>
                      </a:lnTo>
                      <a:lnTo>
                        <a:pt x="75137" y="11362"/>
                      </a:lnTo>
                      <a:lnTo>
                        <a:pt x="75221" y="11341"/>
                      </a:lnTo>
                      <a:lnTo>
                        <a:pt x="75221" y="10986"/>
                      </a:lnTo>
                      <a:lnTo>
                        <a:pt x="75053" y="10755"/>
                      </a:lnTo>
                      <a:lnTo>
                        <a:pt x="74928" y="10734"/>
                      </a:lnTo>
                      <a:lnTo>
                        <a:pt x="74760" y="10525"/>
                      </a:lnTo>
                      <a:lnTo>
                        <a:pt x="74844" y="10442"/>
                      </a:lnTo>
                      <a:lnTo>
                        <a:pt x="74677" y="10316"/>
                      </a:lnTo>
                      <a:lnTo>
                        <a:pt x="74426" y="10253"/>
                      </a:lnTo>
                      <a:lnTo>
                        <a:pt x="74153" y="10086"/>
                      </a:lnTo>
                      <a:lnTo>
                        <a:pt x="74049" y="9918"/>
                      </a:lnTo>
                      <a:lnTo>
                        <a:pt x="74028" y="10023"/>
                      </a:lnTo>
                      <a:lnTo>
                        <a:pt x="73944" y="10002"/>
                      </a:lnTo>
                      <a:lnTo>
                        <a:pt x="73902" y="10023"/>
                      </a:lnTo>
                      <a:lnTo>
                        <a:pt x="73881" y="10149"/>
                      </a:lnTo>
                      <a:lnTo>
                        <a:pt x="73735" y="10190"/>
                      </a:lnTo>
                      <a:lnTo>
                        <a:pt x="73693" y="10107"/>
                      </a:lnTo>
                      <a:lnTo>
                        <a:pt x="73693" y="9981"/>
                      </a:lnTo>
                      <a:lnTo>
                        <a:pt x="73819" y="9897"/>
                      </a:lnTo>
                      <a:lnTo>
                        <a:pt x="73735" y="9793"/>
                      </a:lnTo>
                      <a:lnTo>
                        <a:pt x="73777" y="9730"/>
                      </a:lnTo>
                      <a:lnTo>
                        <a:pt x="73840" y="9730"/>
                      </a:lnTo>
                      <a:lnTo>
                        <a:pt x="73923" y="9814"/>
                      </a:lnTo>
                      <a:lnTo>
                        <a:pt x="73693" y="9458"/>
                      </a:lnTo>
                      <a:lnTo>
                        <a:pt x="73526" y="9312"/>
                      </a:lnTo>
                      <a:lnTo>
                        <a:pt x="73526" y="9479"/>
                      </a:lnTo>
                      <a:lnTo>
                        <a:pt x="73526" y="9521"/>
                      </a:lnTo>
                      <a:lnTo>
                        <a:pt x="73463" y="9521"/>
                      </a:lnTo>
                      <a:lnTo>
                        <a:pt x="73254" y="9312"/>
                      </a:lnTo>
                      <a:lnTo>
                        <a:pt x="73254" y="9207"/>
                      </a:lnTo>
                      <a:lnTo>
                        <a:pt x="73358" y="9249"/>
                      </a:lnTo>
                      <a:lnTo>
                        <a:pt x="73296" y="9144"/>
                      </a:lnTo>
                      <a:lnTo>
                        <a:pt x="73003" y="8893"/>
                      </a:lnTo>
                      <a:lnTo>
                        <a:pt x="72961" y="8893"/>
                      </a:lnTo>
                      <a:lnTo>
                        <a:pt x="72982" y="8977"/>
                      </a:lnTo>
                      <a:lnTo>
                        <a:pt x="72940" y="9081"/>
                      </a:lnTo>
                      <a:lnTo>
                        <a:pt x="72773" y="9102"/>
                      </a:lnTo>
                      <a:lnTo>
                        <a:pt x="72647" y="8977"/>
                      </a:lnTo>
                      <a:lnTo>
                        <a:pt x="72521" y="8956"/>
                      </a:lnTo>
                      <a:lnTo>
                        <a:pt x="72375" y="8726"/>
                      </a:lnTo>
                      <a:lnTo>
                        <a:pt x="72375" y="8642"/>
                      </a:lnTo>
                      <a:lnTo>
                        <a:pt x="72312" y="8579"/>
                      </a:lnTo>
                      <a:lnTo>
                        <a:pt x="72208" y="8621"/>
                      </a:lnTo>
                      <a:lnTo>
                        <a:pt x="72019" y="8768"/>
                      </a:lnTo>
                      <a:lnTo>
                        <a:pt x="72019" y="8830"/>
                      </a:lnTo>
                      <a:lnTo>
                        <a:pt x="71915" y="8789"/>
                      </a:lnTo>
                      <a:lnTo>
                        <a:pt x="71831" y="8851"/>
                      </a:lnTo>
                      <a:lnTo>
                        <a:pt x="71831" y="9081"/>
                      </a:lnTo>
                      <a:lnTo>
                        <a:pt x="71894" y="9144"/>
                      </a:lnTo>
                      <a:lnTo>
                        <a:pt x="71894" y="9144"/>
                      </a:lnTo>
                      <a:lnTo>
                        <a:pt x="71789" y="9081"/>
                      </a:lnTo>
                      <a:lnTo>
                        <a:pt x="71705" y="8872"/>
                      </a:lnTo>
                      <a:lnTo>
                        <a:pt x="71747" y="8726"/>
                      </a:lnTo>
                      <a:lnTo>
                        <a:pt x="71580" y="8621"/>
                      </a:lnTo>
                      <a:lnTo>
                        <a:pt x="71517" y="8454"/>
                      </a:lnTo>
                      <a:lnTo>
                        <a:pt x="71475" y="8454"/>
                      </a:lnTo>
                      <a:lnTo>
                        <a:pt x="71580" y="8433"/>
                      </a:lnTo>
                      <a:lnTo>
                        <a:pt x="71685" y="8558"/>
                      </a:lnTo>
                      <a:lnTo>
                        <a:pt x="71685" y="8433"/>
                      </a:lnTo>
                      <a:lnTo>
                        <a:pt x="71810" y="8433"/>
                      </a:lnTo>
                      <a:lnTo>
                        <a:pt x="71915" y="8475"/>
                      </a:lnTo>
                      <a:lnTo>
                        <a:pt x="72061" y="8370"/>
                      </a:lnTo>
                      <a:lnTo>
                        <a:pt x="72019" y="8265"/>
                      </a:lnTo>
                      <a:lnTo>
                        <a:pt x="71705" y="8140"/>
                      </a:lnTo>
                      <a:lnTo>
                        <a:pt x="71622" y="8265"/>
                      </a:lnTo>
                      <a:lnTo>
                        <a:pt x="71475" y="8265"/>
                      </a:lnTo>
                      <a:lnTo>
                        <a:pt x="71329" y="8224"/>
                      </a:lnTo>
                      <a:lnTo>
                        <a:pt x="71475" y="8224"/>
                      </a:lnTo>
                      <a:lnTo>
                        <a:pt x="71580" y="8098"/>
                      </a:lnTo>
                      <a:lnTo>
                        <a:pt x="71685" y="8056"/>
                      </a:lnTo>
                      <a:lnTo>
                        <a:pt x="71789" y="8119"/>
                      </a:lnTo>
                      <a:lnTo>
                        <a:pt x="71936" y="8140"/>
                      </a:lnTo>
                      <a:lnTo>
                        <a:pt x="72061" y="8245"/>
                      </a:lnTo>
                      <a:lnTo>
                        <a:pt x="72229" y="8433"/>
                      </a:lnTo>
                      <a:lnTo>
                        <a:pt x="72354" y="8433"/>
                      </a:lnTo>
                      <a:lnTo>
                        <a:pt x="72417" y="8537"/>
                      </a:lnTo>
                      <a:lnTo>
                        <a:pt x="72480" y="8558"/>
                      </a:lnTo>
                      <a:lnTo>
                        <a:pt x="72626" y="8475"/>
                      </a:lnTo>
                      <a:lnTo>
                        <a:pt x="72668" y="8558"/>
                      </a:lnTo>
                      <a:lnTo>
                        <a:pt x="72940" y="8349"/>
                      </a:lnTo>
                      <a:lnTo>
                        <a:pt x="72961" y="8391"/>
                      </a:lnTo>
                      <a:lnTo>
                        <a:pt x="72940" y="8496"/>
                      </a:lnTo>
                      <a:lnTo>
                        <a:pt x="73045" y="8433"/>
                      </a:lnTo>
                      <a:lnTo>
                        <a:pt x="73045" y="8286"/>
                      </a:lnTo>
                      <a:lnTo>
                        <a:pt x="73170" y="8077"/>
                      </a:lnTo>
                      <a:lnTo>
                        <a:pt x="73149" y="8014"/>
                      </a:lnTo>
                      <a:lnTo>
                        <a:pt x="73149" y="7847"/>
                      </a:lnTo>
                      <a:lnTo>
                        <a:pt x="73086" y="7617"/>
                      </a:lnTo>
                      <a:lnTo>
                        <a:pt x="73191" y="7240"/>
                      </a:lnTo>
                      <a:lnTo>
                        <a:pt x="73191" y="7010"/>
                      </a:lnTo>
                      <a:lnTo>
                        <a:pt x="73086" y="6884"/>
                      </a:lnTo>
                      <a:lnTo>
                        <a:pt x="73045" y="6759"/>
                      </a:lnTo>
                      <a:lnTo>
                        <a:pt x="72877" y="6612"/>
                      </a:lnTo>
                      <a:lnTo>
                        <a:pt x="72793" y="6445"/>
                      </a:lnTo>
                      <a:lnTo>
                        <a:pt x="72856" y="6445"/>
                      </a:lnTo>
                      <a:lnTo>
                        <a:pt x="72961" y="6571"/>
                      </a:lnTo>
                      <a:lnTo>
                        <a:pt x="72982" y="6571"/>
                      </a:lnTo>
                      <a:lnTo>
                        <a:pt x="72940" y="6403"/>
                      </a:lnTo>
                      <a:lnTo>
                        <a:pt x="72773" y="6340"/>
                      </a:lnTo>
                      <a:lnTo>
                        <a:pt x="72647" y="6382"/>
                      </a:lnTo>
                      <a:lnTo>
                        <a:pt x="72417" y="6340"/>
                      </a:lnTo>
                      <a:lnTo>
                        <a:pt x="72103" y="5943"/>
                      </a:lnTo>
                      <a:lnTo>
                        <a:pt x="72019" y="5880"/>
                      </a:lnTo>
                      <a:lnTo>
                        <a:pt x="72040" y="5817"/>
                      </a:lnTo>
                      <a:lnTo>
                        <a:pt x="72208" y="5817"/>
                      </a:lnTo>
                      <a:lnTo>
                        <a:pt x="72249" y="5671"/>
                      </a:lnTo>
                      <a:lnTo>
                        <a:pt x="72166" y="5608"/>
                      </a:lnTo>
                      <a:lnTo>
                        <a:pt x="72040" y="5608"/>
                      </a:lnTo>
                      <a:lnTo>
                        <a:pt x="71998" y="5545"/>
                      </a:lnTo>
                      <a:lnTo>
                        <a:pt x="72061" y="5504"/>
                      </a:lnTo>
                      <a:lnTo>
                        <a:pt x="72019" y="5336"/>
                      </a:lnTo>
                      <a:lnTo>
                        <a:pt x="72040" y="5315"/>
                      </a:lnTo>
                      <a:lnTo>
                        <a:pt x="72166" y="5462"/>
                      </a:lnTo>
                      <a:lnTo>
                        <a:pt x="72354" y="5566"/>
                      </a:lnTo>
                      <a:lnTo>
                        <a:pt x="72375" y="5504"/>
                      </a:lnTo>
                      <a:lnTo>
                        <a:pt x="72312" y="5420"/>
                      </a:lnTo>
                      <a:lnTo>
                        <a:pt x="72312" y="5315"/>
                      </a:lnTo>
                      <a:lnTo>
                        <a:pt x="72270" y="5232"/>
                      </a:lnTo>
                      <a:lnTo>
                        <a:pt x="72333" y="5190"/>
                      </a:lnTo>
                      <a:lnTo>
                        <a:pt x="72375" y="5252"/>
                      </a:lnTo>
                      <a:lnTo>
                        <a:pt x="72417" y="5336"/>
                      </a:lnTo>
                      <a:lnTo>
                        <a:pt x="72521" y="5357"/>
                      </a:lnTo>
                      <a:lnTo>
                        <a:pt x="72563" y="5650"/>
                      </a:lnTo>
                      <a:lnTo>
                        <a:pt x="72542" y="5734"/>
                      </a:lnTo>
                      <a:lnTo>
                        <a:pt x="72835" y="5943"/>
                      </a:lnTo>
                      <a:lnTo>
                        <a:pt x="72940" y="5880"/>
                      </a:lnTo>
                      <a:lnTo>
                        <a:pt x="73065" y="5943"/>
                      </a:lnTo>
                      <a:lnTo>
                        <a:pt x="73065" y="6152"/>
                      </a:lnTo>
                      <a:lnTo>
                        <a:pt x="73170" y="6152"/>
                      </a:lnTo>
                      <a:lnTo>
                        <a:pt x="73379" y="5859"/>
                      </a:lnTo>
                      <a:lnTo>
                        <a:pt x="73421" y="5734"/>
                      </a:lnTo>
                      <a:lnTo>
                        <a:pt x="73379" y="5608"/>
                      </a:lnTo>
                      <a:lnTo>
                        <a:pt x="73400" y="5357"/>
                      </a:lnTo>
                      <a:lnTo>
                        <a:pt x="73379" y="5252"/>
                      </a:lnTo>
                      <a:lnTo>
                        <a:pt x="73421" y="5357"/>
                      </a:lnTo>
                      <a:lnTo>
                        <a:pt x="73421" y="5524"/>
                      </a:lnTo>
                      <a:lnTo>
                        <a:pt x="73505" y="5524"/>
                      </a:lnTo>
                      <a:lnTo>
                        <a:pt x="73609" y="5420"/>
                      </a:lnTo>
                      <a:lnTo>
                        <a:pt x="73798" y="5357"/>
                      </a:lnTo>
                      <a:lnTo>
                        <a:pt x="73819" y="5232"/>
                      </a:lnTo>
                      <a:lnTo>
                        <a:pt x="74007" y="5294"/>
                      </a:lnTo>
                      <a:lnTo>
                        <a:pt x="73986" y="5336"/>
                      </a:lnTo>
                      <a:lnTo>
                        <a:pt x="74007" y="5399"/>
                      </a:lnTo>
                      <a:lnTo>
                        <a:pt x="74300" y="5608"/>
                      </a:lnTo>
                      <a:lnTo>
                        <a:pt x="74342" y="5629"/>
                      </a:lnTo>
                      <a:lnTo>
                        <a:pt x="74405" y="5776"/>
                      </a:lnTo>
                      <a:lnTo>
                        <a:pt x="74405" y="5838"/>
                      </a:lnTo>
                      <a:lnTo>
                        <a:pt x="74446" y="5859"/>
                      </a:lnTo>
                      <a:lnTo>
                        <a:pt x="74698" y="5817"/>
                      </a:lnTo>
                      <a:lnTo>
                        <a:pt x="74739" y="5838"/>
                      </a:lnTo>
                      <a:lnTo>
                        <a:pt x="74739" y="5880"/>
                      </a:lnTo>
                      <a:lnTo>
                        <a:pt x="74760" y="5880"/>
                      </a:lnTo>
                      <a:lnTo>
                        <a:pt x="74865" y="5776"/>
                      </a:lnTo>
                      <a:lnTo>
                        <a:pt x="74823" y="5671"/>
                      </a:lnTo>
                      <a:lnTo>
                        <a:pt x="74844" y="5650"/>
                      </a:lnTo>
                      <a:lnTo>
                        <a:pt x="74928" y="5650"/>
                      </a:lnTo>
                      <a:lnTo>
                        <a:pt x="74886" y="5504"/>
                      </a:lnTo>
                      <a:lnTo>
                        <a:pt x="74970" y="5524"/>
                      </a:lnTo>
                      <a:lnTo>
                        <a:pt x="75032" y="5608"/>
                      </a:lnTo>
                      <a:lnTo>
                        <a:pt x="74990" y="5671"/>
                      </a:lnTo>
                      <a:lnTo>
                        <a:pt x="75095" y="5671"/>
                      </a:lnTo>
                      <a:lnTo>
                        <a:pt x="75200" y="5629"/>
                      </a:lnTo>
                      <a:lnTo>
                        <a:pt x="75472" y="5650"/>
                      </a:lnTo>
                      <a:lnTo>
                        <a:pt x="75555" y="5713"/>
                      </a:lnTo>
                      <a:lnTo>
                        <a:pt x="75618" y="5713"/>
                      </a:lnTo>
                      <a:lnTo>
                        <a:pt x="75660" y="5755"/>
                      </a:lnTo>
                      <a:lnTo>
                        <a:pt x="75702" y="5755"/>
                      </a:lnTo>
                      <a:lnTo>
                        <a:pt x="75786" y="5671"/>
                      </a:lnTo>
                      <a:lnTo>
                        <a:pt x="75723" y="5462"/>
                      </a:lnTo>
                      <a:lnTo>
                        <a:pt x="75786" y="5504"/>
                      </a:lnTo>
                      <a:lnTo>
                        <a:pt x="75911" y="5671"/>
                      </a:lnTo>
                      <a:lnTo>
                        <a:pt x="76078" y="5608"/>
                      </a:lnTo>
                      <a:lnTo>
                        <a:pt x="76078" y="5524"/>
                      </a:lnTo>
                      <a:lnTo>
                        <a:pt x="75995" y="5357"/>
                      </a:lnTo>
                      <a:lnTo>
                        <a:pt x="75869" y="5378"/>
                      </a:lnTo>
                      <a:lnTo>
                        <a:pt x="75744" y="5294"/>
                      </a:lnTo>
                      <a:lnTo>
                        <a:pt x="75806" y="5190"/>
                      </a:lnTo>
                      <a:lnTo>
                        <a:pt x="75911" y="5232"/>
                      </a:lnTo>
                      <a:lnTo>
                        <a:pt x="75995" y="5211"/>
                      </a:lnTo>
                      <a:lnTo>
                        <a:pt x="75995" y="5064"/>
                      </a:lnTo>
                      <a:lnTo>
                        <a:pt x="75890" y="5022"/>
                      </a:lnTo>
                      <a:lnTo>
                        <a:pt x="75806" y="4980"/>
                      </a:lnTo>
                      <a:lnTo>
                        <a:pt x="75744" y="5022"/>
                      </a:lnTo>
                      <a:lnTo>
                        <a:pt x="75744" y="5127"/>
                      </a:lnTo>
                      <a:lnTo>
                        <a:pt x="75681" y="5064"/>
                      </a:lnTo>
                      <a:lnTo>
                        <a:pt x="75555" y="5085"/>
                      </a:lnTo>
                      <a:lnTo>
                        <a:pt x="75576" y="4918"/>
                      </a:lnTo>
                      <a:lnTo>
                        <a:pt x="75493" y="4855"/>
                      </a:lnTo>
                      <a:lnTo>
                        <a:pt x="75388" y="4876"/>
                      </a:lnTo>
                      <a:lnTo>
                        <a:pt x="75388" y="4980"/>
                      </a:lnTo>
                      <a:lnTo>
                        <a:pt x="75346" y="4897"/>
                      </a:lnTo>
                      <a:lnTo>
                        <a:pt x="75346" y="4813"/>
                      </a:lnTo>
                      <a:lnTo>
                        <a:pt x="75472" y="4771"/>
                      </a:lnTo>
                      <a:lnTo>
                        <a:pt x="75451" y="4583"/>
                      </a:lnTo>
                      <a:lnTo>
                        <a:pt x="75367" y="4562"/>
                      </a:lnTo>
                      <a:lnTo>
                        <a:pt x="75493" y="4457"/>
                      </a:lnTo>
                      <a:lnTo>
                        <a:pt x="75430" y="4290"/>
                      </a:lnTo>
                      <a:lnTo>
                        <a:pt x="75451" y="4227"/>
                      </a:lnTo>
                      <a:lnTo>
                        <a:pt x="75283" y="4081"/>
                      </a:lnTo>
                      <a:lnTo>
                        <a:pt x="75158" y="4102"/>
                      </a:lnTo>
                      <a:lnTo>
                        <a:pt x="75032" y="4248"/>
                      </a:lnTo>
                      <a:lnTo>
                        <a:pt x="75053" y="4060"/>
                      </a:lnTo>
                      <a:lnTo>
                        <a:pt x="75158" y="4018"/>
                      </a:lnTo>
                      <a:lnTo>
                        <a:pt x="75053" y="3851"/>
                      </a:lnTo>
                      <a:lnTo>
                        <a:pt x="75053" y="3746"/>
                      </a:lnTo>
                      <a:lnTo>
                        <a:pt x="75011" y="3746"/>
                      </a:lnTo>
                      <a:lnTo>
                        <a:pt x="74928" y="3830"/>
                      </a:lnTo>
                      <a:lnTo>
                        <a:pt x="74865" y="3746"/>
                      </a:lnTo>
                      <a:lnTo>
                        <a:pt x="74739" y="3746"/>
                      </a:lnTo>
                      <a:lnTo>
                        <a:pt x="74593" y="3767"/>
                      </a:lnTo>
                      <a:lnTo>
                        <a:pt x="74718" y="3662"/>
                      </a:lnTo>
                      <a:lnTo>
                        <a:pt x="74865" y="3662"/>
                      </a:lnTo>
                      <a:lnTo>
                        <a:pt x="75011" y="3558"/>
                      </a:lnTo>
                      <a:lnTo>
                        <a:pt x="75053" y="3620"/>
                      </a:lnTo>
                      <a:lnTo>
                        <a:pt x="75158" y="3432"/>
                      </a:lnTo>
                      <a:lnTo>
                        <a:pt x="75283" y="3411"/>
                      </a:lnTo>
                      <a:lnTo>
                        <a:pt x="75325" y="3307"/>
                      </a:lnTo>
                      <a:lnTo>
                        <a:pt x="75242" y="3202"/>
                      </a:lnTo>
                      <a:lnTo>
                        <a:pt x="74970" y="3139"/>
                      </a:lnTo>
                      <a:lnTo>
                        <a:pt x="75158" y="3118"/>
                      </a:lnTo>
                      <a:lnTo>
                        <a:pt x="75346" y="3118"/>
                      </a:lnTo>
                      <a:lnTo>
                        <a:pt x="75388" y="3035"/>
                      </a:lnTo>
                      <a:lnTo>
                        <a:pt x="75346" y="2909"/>
                      </a:lnTo>
                      <a:lnTo>
                        <a:pt x="75221" y="2867"/>
                      </a:lnTo>
                      <a:lnTo>
                        <a:pt x="75137" y="2721"/>
                      </a:lnTo>
                      <a:lnTo>
                        <a:pt x="75032" y="2763"/>
                      </a:lnTo>
                      <a:lnTo>
                        <a:pt x="75011" y="2679"/>
                      </a:lnTo>
                      <a:lnTo>
                        <a:pt x="75053" y="2511"/>
                      </a:lnTo>
                      <a:lnTo>
                        <a:pt x="74949" y="2198"/>
                      </a:lnTo>
                      <a:lnTo>
                        <a:pt x="74970" y="2135"/>
                      </a:lnTo>
                      <a:lnTo>
                        <a:pt x="75032" y="2051"/>
                      </a:lnTo>
                      <a:lnTo>
                        <a:pt x="75032" y="1967"/>
                      </a:lnTo>
                      <a:lnTo>
                        <a:pt x="74928" y="1905"/>
                      </a:lnTo>
                      <a:lnTo>
                        <a:pt x="74823" y="2051"/>
                      </a:lnTo>
                      <a:lnTo>
                        <a:pt x="74718" y="2135"/>
                      </a:lnTo>
                      <a:lnTo>
                        <a:pt x="74718" y="1967"/>
                      </a:lnTo>
                      <a:lnTo>
                        <a:pt x="74614" y="1967"/>
                      </a:lnTo>
                      <a:lnTo>
                        <a:pt x="74614" y="2051"/>
                      </a:lnTo>
                      <a:lnTo>
                        <a:pt x="74530" y="2072"/>
                      </a:lnTo>
                      <a:lnTo>
                        <a:pt x="74509" y="2030"/>
                      </a:lnTo>
                      <a:lnTo>
                        <a:pt x="74530" y="1884"/>
                      </a:lnTo>
                      <a:lnTo>
                        <a:pt x="74174" y="1842"/>
                      </a:lnTo>
                      <a:lnTo>
                        <a:pt x="74091" y="1884"/>
                      </a:lnTo>
                      <a:lnTo>
                        <a:pt x="73923" y="1863"/>
                      </a:lnTo>
                      <a:lnTo>
                        <a:pt x="73819" y="1758"/>
                      </a:lnTo>
                      <a:lnTo>
                        <a:pt x="73798" y="1716"/>
                      </a:lnTo>
                      <a:lnTo>
                        <a:pt x="73693" y="1675"/>
                      </a:lnTo>
                      <a:lnTo>
                        <a:pt x="73651" y="1716"/>
                      </a:lnTo>
                      <a:lnTo>
                        <a:pt x="73589" y="1633"/>
                      </a:lnTo>
                      <a:lnTo>
                        <a:pt x="73484" y="1633"/>
                      </a:lnTo>
                      <a:lnTo>
                        <a:pt x="73379" y="1779"/>
                      </a:lnTo>
                      <a:lnTo>
                        <a:pt x="73275" y="1821"/>
                      </a:lnTo>
                      <a:lnTo>
                        <a:pt x="73233" y="1842"/>
                      </a:lnTo>
                      <a:lnTo>
                        <a:pt x="73170" y="1884"/>
                      </a:lnTo>
                      <a:lnTo>
                        <a:pt x="73296" y="1884"/>
                      </a:lnTo>
                      <a:lnTo>
                        <a:pt x="73254" y="1967"/>
                      </a:lnTo>
                      <a:lnTo>
                        <a:pt x="73128" y="2051"/>
                      </a:lnTo>
                      <a:lnTo>
                        <a:pt x="73065" y="2051"/>
                      </a:lnTo>
                      <a:lnTo>
                        <a:pt x="73086" y="2156"/>
                      </a:lnTo>
                      <a:lnTo>
                        <a:pt x="73191" y="2239"/>
                      </a:lnTo>
                      <a:lnTo>
                        <a:pt x="73170" y="2281"/>
                      </a:lnTo>
                      <a:lnTo>
                        <a:pt x="73065" y="2260"/>
                      </a:lnTo>
                      <a:lnTo>
                        <a:pt x="72982" y="2051"/>
                      </a:lnTo>
                      <a:lnTo>
                        <a:pt x="73024" y="1988"/>
                      </a:lnTo>
                      <a:lnTo>
                        <a:pt x="73024" y="1988"/>
                      </a:lnTo>
                      <a:lnTo>
                        <a:pt x="72940" y="2030"/>
                      </a:lnTo>
                      <a:lnTo>
                        <a:pt x="72773" y="2239"/>
                      </a:lnTo>
                      <a:lnTo>
                        <a:pt x="72710" y="2386"/>
                      </a:lnTo>
                      <a:lnTo>
                        <a:pt x="72605" y="2491"/>
                      </a:lnTo>
                      <a:lnTo>
                        <a:pt x="72626" y="2553"/>
                      </a:lnTo>
                      <a:lnTo>
                        <a:pt x="72773" y="2407"/>
                      </a:lnTo>
                      <a:lnTo>
                        <a:pt x="72856" y="2407"/>
                      </a:lnTo>
                      <a:lnTo>
                        <a:pt x="72919" y="2511"/>
                      </a:lnTo>
                      <a:lnTo>
                        <a:pt x="73024" y="2616"/>
                      </a:lnTo>
                      <a:lnTo>
                        <a:pt x="73233" y="2783"/>
                      </a:lnTo>
                      <a:lnTo>
                        <a:pt x="73254" y="2909"/>
                      </a:lnTo>
                      <a:lnTo>
                        <a:pt x="73170" y="2993"/>
                      </a:lnTo>
                      <a:lnTo>
                        <a:pt x="73191" y="3097"/>
                      </a:lnTo>
                      <a:lnTo>
                        <a:pt x="73358" y="3076"/>
                      </a:lnTo>
                      <a:lnTo>
                        <a:pt x="73505" y="2993"/>
                      </a:lnTo>
                      <a:lnTo>
                        <a:pt x="73589" y="3097"/>
                      </a:lnTo>
                      <a:lnTo>
                        <a:pt x="73589" y="3202"/>
                      </a:lnTo>
                      <a:lnTo>
                        <a:pt x="73672" y="3390"/>
                      </a:lnTo>
                      <a:lnTo>
                        <a:pt x="73672" y="3432"/>
                      </a:lnTo>
                      <a:lnTo>
                        <a:pt x="73568" y="3327"/>
                      </a:lnTo>
                      <a:lnTo>
                        <a:pt x="73484" y="3181"/>
                      </a:lnTo>
                      <a:lnTo>
                        <a:pt x="73400" y="3139"/>
                      </a:lnTo>
                      <a:lnTo>
                        <a:pt x="73358" y="3244"/>
                      </a:lnTo>
                      <a:lnTo>
                        <a:pt x="73379" y="3348"/>
                      </a:lnTo>
                      <a:lnTo>
                        <a:pt x="73442" y="3390"/>
                      </a:lnTo>
                      <a:lnTo>
                        <a:pt x="73400" y="3411"/>
                      </a:lnTo>
                      <a:lnTo>
                        <a:pt x="73296" y="3390"/>
                      </a:lnTo>
                      <a:lnTo>
                        <a:pt x="73191" y="3223"/>
                      </a:lnTo>
                      <a:lnTo>
                        <a:pt x="73045" y="3202"/>
                      </a:lnTo>
                      <a:lnTo>
                        <a:pt x="72940" y="3307"/>
                      </a:lnTo>
                      <a:lnTo>
                        <a:pt x="72856" y="3286"/>
                      </a:lnTo>
                      <a:lnTo>
                        <a:pt x="72835" y="3139"/>
                      </a:lnTo>
                      <a:lnTo>
                        <a:pt x="72877" y="3097"/>
                      </a:lnTo>
                      <a:lnTo>
                        <a:pt x="72814" y="2972"/>
                      </a:lnTo>
                      <a:lnTo>
                        <a:pt x="72710" y="2888"/>
                      </a:lnTo>
                      <a:lnTo>
                        <a:pt x="72668" y="2763"/>
                      </a:lnTo>
                      <a:lnTo>
                        <a:pt x="72459" y="2700"/>
                      </a:lnTo>
                      <a:lnTo>
                        <a:pt x="72291" y="2365"/>
                      </a:lnTo>
                      <a:lnTo>
                        <a:pt x="72187" y="2239"/>
                      </a:lnTo>
                      <a:lnTo>
                        <a:pt x="72208" y="2177"/>
                      </a:lnTo>
                      <a:lnTo>
                        <a:pt x="72124" y="2093"/>
                      </a:lnTo>
                      <a:lnTo>
                        <a:pt x="72019" y="2072"/>
                      </a:lnTo>
                      <a:lnTo>
                        <a:pt x="72019" y="2072"/>
                      </a:lnTo>
                      <a:lnTo>
                        <a:pt x="72040" y="2135"/>
                      </a:lnTo>
                      <a:lnTo>
                        <a:pt x="72019" y="2239"/>
                      </a:lnTo>
                      <a:lnTo>
                        <a:pt x="71977" y="2198"/>
                      </a:lnTo>
                      <a:lnTo>
                        <a:pt x="71915" y="2072"/>
                      </a:lnTo>
                      <a:lnTo>
                        <a:pt x="71685" y="1947"/>
                      </a:lnTo>
                      <a:lnTo>
                        <a:pt x="71559" y="1926"/>
                      </a:lnTo>
                      <a:lnTo>
                        <a:pt x="71454" y="1947"/>
                      </a:lnTo>
                      <a:lnTo>
                        <a:pt x="71475" y="2030"/>
                      </a:lnTo>
                      <a:lnTo>
                        <a:pt x="71580" y="2072"/>
                      </a:lnTo>
                      <a:lnTo>
                        <a:pt x="71789" y="2156"/>
                      </a:lnTo>
                      <a:lnTo>
                        <a:pt x="71622" y="2198"/>
                      </a:lnTo>
                      <a:lnTo>
                        <a:pt x="71413" y="2135"/>
                      </a:lnTo>
                      <a:lnTo>
                        <a:pt x="71308" y="2030"/>
                      </a:lnTo>
                      <a:lnTo>
                        <a:pt x="71350" y="1947"/>
                      </a:lnTo>
                      <a:lnTo>
                        <a:pt x="71287" y="1926"/>
                      </a:lnTo>
                      <a:lnTo>
                        <a:pt x="71099" y="1926"/>
                      </a:lnTo>
                      <a:lnTo>
                        <a:pt x="71161" y="1947"/>
                      </a:lnTo>
                      <a:lnTo>
                        <a:pt x="71161" y="1988"/>
                      </a:lnTo>
                      <a:lnTo>
                        <a:pt x="70994" y="2051"/>
                      </a:lnTo>
                      <a:lnTo>
                        <a:pt x="70931" y="1947"/>
                      </a:lnTo>
                      <a:lnTo>
                        <a:pt x="70952" y="1884"/>
                      </a:lnTo>
                      <a:lnTo>
                        <a:pt x="70764" y="1863"/>
                      </a:lnTo>
                      <a:lnTo>
                        <a:pt x="70722" y="1884"/>
                      </a:lnTo>
                      <a:lnTo>
                        <a:pt x="70743" y="1988"/>
                      </a:lnTo>
                      <a:lnTo>
                        <a:pt x="70638" y="1967"/>
                      </a:lnTo>
                      <a:lnTo>
                        <a:pt x="70576" y="1863"/>
                      </a:lnTo>
                      <a:lnTo>
                        <a:pt x="70429" y="1863"/>
                      </a:lnTo>
                      <a:lnTo>
                        <a:pt x="70471" y="1967"/>
                      </a:lnTo>
                      <a:lnTo>
                        <a:pt x="70471" y="1967"/>
                      </a:lnTo>
                      <a:lnTo>
                        <a:pt x="69990" y="1863"/>
                      </a:lnTo>
                      <a:lnTo>
                        <a:pt x="69843" y="1926"/>
                      </a:lnTo>
                      <a:lnTo>
                        <a:pt x="69676" y="1842"/>
                      </a:lnTo>
                      <a:lnTo>
                        <a:pt x="69676" y="1758"/>
                      </a:lnTo>
                      <a:lnTo>
                        <a:pt x="69508" y="1716"/>
                      </a:lnTo>
                      <a:lnTo>
                        <a:pt x="69488" y="1737"/>
                      </a:lnTo>
                      <a:lnTo>
                        <a:pt x="69488" y="1779"/>
                      </a:lnTo>
                      <a:lnTo>
                        <a:pt x="69425" y="1737"/>
                      </a:lnTo>
                      <a:lnTo>
                        <a:pt x="69320" y="1716"/>
                      </a:lnTo>
                      <a:lnTo>
                        <a:pt x="69216" y="1633"/>
                      </a:lnTo>
                      <a:lnTo>
                        <a:pt x="69153" y="1654"/>
                      </a:lnTo>
                      <a:lnTo>
                        <a:pt x="69174" y="1758"/>
                      </a:lnTo>
                      <a:lnTo>
                        <a:pt x="69006" y="1758"/>
                      </a:lnTo>
                      <a:lnTo>
                        <a:pt x="68860" y="1779"/>
                      </a:lnTo>
                      <a:lnTo>
                        <a:pt x="68839" y="1884"/>
                      </a:lnTo>
                      <a:lnTo>
                        <a:pt x="68651" y="1884"/>
                      </a:lnTo>
                      <a:lnTo>
                        <a:pt x="68316" y="1758"/>
                      </a:lnTo>
                      <a:lnTo>
                        <a:pt x="68337" y="1716"/>
                      </a:lnTo>
                      <a:lnTo>
                        <a:pt x="68546" y="1779"/>
                      </a:lnTo>
                      <a:lnTo>
                        <a:pt x="68651" y="1842"/>
                      </a:lnTo>
                      <a:lnTo>
                        <a:pt x="68672" y="1779"/>
                      </a:lnTo>
                      <a:lnTo>
                        <a:pt x="68337" y="1549"/>
                      </a:lnTo>
                      <a:lnTo>
                        <a:pt x="67939" y="1507"/>
                      </a:lnTo>
                      <a:lnTo>
                        <a:pt x="67793" y="1549"/>
                      </a:lnTo>
                      <a:lnTo>
                        <a:pt x="67730" y="1507"/>
                      </a:lnTo>
                      <a:lnTo>
                        <a:pt x="67793" y="1444"/>
                      </a:lnTo>
                      <a:lnTo>
                        <a:pt x="67688" y="1402"/>
                      </a:lnTo>
                      <a:lnTo>
                        <a:pt x="67542" y="1423"/>
                      </a:lnTo>
                      <a:lnTo>
                        <a:pt x="67604" y="1444"/>
                      </a:lnTo>
                      <a:lnTo>
                        <a:pt x="67521" y="1465"/>
                      </a:lnTo>
                      <a:lnTo>
                        <a:pt x="67395" y="1423"/>
                      </a:lnTo>
                      <a:lnTo>
                        <a:pt x="67019" y="1319"/>
                      </a:lnTo>
                      <a:lnTo>
                        <a:pt x="66851" y="1340"/>
                      </a:lnTo>
                      <a:lnTo>
                        <a:pt x="66788" y="1423"/>
                      </a:lnTo>
                      <a:lnTo>
                        <a:pt x="66705" y="1402"/>
                      </a:lnTo>
                      <a:lnTo>
                        <a:pt x="66663" y="1319"/>
                      </a:lnTo>
                      <a:lnTo>
                        <a:pt x="66558" y="1361"/>
                      </a:lnTo>
                      <a:lnTo>
                        <a:pt x="66349" y="1361"/>
                      </a:lnTo>
                      <a:lnTo>
                        <a:pt x="66244" y="1298"/>
                      </a:lnTo>
                      <a:lnTo>
                        <a:pt x="66161" y="1319"/>
                      </a:lnTo>
                      <a:lnTo>
                        <a:pt x="66014" y="1340"/>
                      </a:lnTo>
                      <a:lnTo>
                        <a:pt x="65951" y="1319"/>
                      </a:lnTo>
                      <a:lnTo>
                        <a:pt x="65847" y="1402"/>
                      </a:lnTo>
                      <a:lnTo>
                        <a:pt x="65826" y="1507"/>
                      </a:lnTo>
                      <a:lnTo>
                        <a:pt x="65763" y="1402"/>
                      </a:lnTo>
                      <a:lnTo>
                        <a:pt x="65303" y="1528"/>
                      </a:lnTo>
                      <a:lnTo>
                        <a:pt x="65303" y="1633"/>
                      </a:lnTo>
                      <a:lnTo>
                        <a:pt x="65198" y="1612"/>
                      </a:lnTo>
                      <a:lnTo>
                        <a:pt x="65135" y="1737"/>
                      </a:lnTo>
                      <a:lnTo>
                        <a:pt x="65094" y="1737"/>
                      </a:lnTo>
                      <a:lnTo>
                        <a:pt x="65031" y="1654"/>
                      </a:lnTo>
                      <a:lnTo>
                        <a:pt x="64884" y="1675"/>
                      </a:lnTo>
                      <a:lnTo>
                        <a:pt x="64884" y="1779"/>
                      </a:lnTo>
                      <a:lnTo>
                        <a:pt x="64801" y="1779"/>
                      </a:lnTo>
                      <a:lnTo>
                        <a:pt x="64696" y="1842"/>
                      </a:lnTo>
                      <a:lnTo>
                        <a:pt x="64529" y="1737"/>
                      </a:lnTo>
                      <a:lnTo>
                        <a:pt x="64403" y="1779"/>
                      </a:lnTo>
                      <a:lnTo>
                        <a:pt x="64403" y="1863"/>
                      </a:lnTo>
                      <a:lnTo>
                        <a:pt x="64152" y="1863"/>
                      </a:lnTo>
                      <a:lnTo>
                        <a:pt x="63838" y="1884"/>
                      </a:lnTo>
                      <a:lnTo>
                        <a:pt x="63754" y="1842"/>
                      </a:lnTo>
                      <a:lnTo>
                        <a:pt x="63482" y="1884"/>
                      </a:lnTo>
                      <a:lnTo>
                        <a:pt x="63462" y="1905"/>
                      </a:lnTo>
                      <a:lnTo>
                        <a:pt x="63629" y="2009"/>
                      </a:lnTo>
                      <a:lnTo>
                        <a:pt x="63692" y="2198"/>
                      </a:lnTo>
                      <a:lnTo>
                        <a:pt x="63775" y="2260"/>
                      </a:lnTo>
                      <a:lnTo>
                        <a:pt x="63796" y="2386"/>
                      </a:lnTo>
                      <a:lnTo>
                        <a:pt x="63880" y="2574"/>
                      </a:lnTo>
                      <a:lnTo>
                        <a:pt x="63838" y="2637"/>
                      </a:lnTo>
                      <a:lnTo>
                        <a:pt x="63838" y="2804"/>
                      </a:lnTo>
                      <a:lnTo>
                        <a:pt x="63880" y="2804"/>
                      </a:lnTo>
                      <a:lnTo>
                        <a:pt x="63985" y="2700"/>
                      </a:lnTo>
                      <a:lnTo>
                        <a:pt x="64194" y="2804"/>
                      </a:lnTo>
                      <a:lnTo>
                        <a:pt x="64257" y="2888"/>
                      </a:lnTo>
                      <a:lnTo>
                        <a:pt x="64319" y="2909"/>
                      </a:lnTo>
                      <a:lnTo>
                        <a:pt x="64529" y="3118"/>
                      </a:lnTo>
                      <a:lnTo>
                        <a:pt x="64570" y="3307"/>
                      </a:lnTo>
                      <a:lnTo>
                        <a:pt x="64717" y="3348"/>
                      </a:lnTo>
                      <a:lnTo>
                        <a:pt x="64822" y="3516"/>
                      </a:lnTo>
                      <a:lnTo>
                        <a:pt x="64822" y="3579"/>
                      </a:lnTo>
                      <a:lnTo>
                        <a:pt x="64842" y="3662"/>
                      </a:lnTo>
                      <a:lnTo>
                        <a:pt x="64801" y="3725"/>
                      </a:lnTo>
                      <a:lnTo>
                        <a:pt x="64884" y="3830"/>
                      </a:lnTo>
                      <a:lnTo>
                        <a:pt x="64822" y="3871"/>
                      </a:lnTo>
                      <a:lnTo>
                        <a:pt x="64738" y="3851"/>
                      </a:lnTo>
                      <a:lnTo>
                        <a:pt x="64612" y="3934"/>
                      </a:lnTo>
                      <a:lnTo>
                        <a:pt x="64633" y="4039"/>
                      </a:lnTo>
                      <a:lnTo>
                        <a:pt x="64508" y="4060"/>
                      </a:lnTo>
                      <a:lnTo>
                        <a:pt x="64403" y="4143"/>
                      </a:lnTo>
                      <a:lnTo>
                        <a:pt x="64215" y="4102"/>
                      </a:lnTo>
                      <a:lnTo>
                        <a:pt x="64152" y="4039"/>
                      </a:lnTo>
                      <a:lnTo>
                        <a:pt x="64152" y="3892"/>
                      </a:lnTo>
                      <a:lnTo>
                        <a:pt x="63964" y="3641"/>
                      </a:lnTo>
                      <a:lnTo>
                        <a:pt x="63880" y="3641"/>
                      </a:lnTo>
                      <a:lnTo>
                        <a:pt x="63838" y="3662"/>
                      </a:lnTo>
                      <a:lnTo>
                        <a:pt x="63566" y="3620"/>
                      </a:lnTo>
                      <a:lnTo>
                        <a:pt x="63378" y="3641"/>
                      </a:lnTo>
                      <a:lnTo>
                        <a:pt x="63315" y="3579"/>
                      </a:lnTo>
                      <a:lnTo>
                        <a:pt x="63148" y="3411"/>
                      </a:lnTo>
                      <a:lnTo>
                        <a:pt x="63148" y="3286"/>
                      </a:lnTo>
                      <a:lnTo>
                        <a:pt x="63043" y="3202"/>
                      </a:lnTo>
                      <a:lnTo>
                        <a:pt x="62897" y="3181"/>
                      </a:lnTo>
                      <a:lnTo>
                        <a:pt x="62855" y="3097"/>
                      </a:lnTo>
                      <a:lnTo>
                        <a:pt x="62813" y="2951"/>
                      </a:lnTo>
                      <a:lnTo>
                        <a:pt x="62625" y="2909"/>
                      </a:lnTo>
                      <a:lnTo>
                        <a:pt x="62583" y="2951"/>
                      </a:lnTo>
                      <a:lnTo>
                        <a:pt x="62583" y="3097"/>
                      </a:lnTo>
                      <a:lnTo>
                        <a:pt x="62583" y="3244"/>
                      </a:lnTo>
                      <a:lnTo>
                        <a:pt x="62604" y="3327"/>
                      </a:lnTo>
                      <a:lnTo>
                        <a:pt x="62478" y="3516"/>
                      </a:lnTo>
                      <a:lnTo>
                        <a:pt x="62415" y="3641"/>
                      </a:lnTo>
                      <a:lnTo>
                        <a:pt x="62332" y="3558"/>
                      </a:lnTo>
                      <a:lnTo>
                        <a:pt x="62311" y="3474"/>
                      </a:lnTo>
                      <a:lnTo>
                        <a:pt x="62269" y="3474"/>
                      </a:lnTo>
                      <a:lnTo>
                        <a:pt x="62164" y="3558"/>
                      </a:lnTo>
                      <a:lnTo>
                        <a:pt x="61913" y="3537"/>
                      </a:lnTo>
                      <a:lnTo>
                        <a:pt x="61704" y="3620"/>
                      </a:lnTo>
                      <a:lnTo>
                        <a:pt x="61641" y="3579"/>
                      </a:lnTo>
                      <a:lnTo>
                        <a:pt x="61474" y="3725"/>
                      </a:lnTo>
                      <a:lnTo>
                        <a:pt x="61327" y="3746"/>
                      </a:lnTo>
                      <a:lnTo>
                        <a:pt x="61223" y="3725"/>
                      </a:lnTo>
                      <a:lnTo>
                        <a:pt x="61118" y="3620"/>
                      </a:lnTo>
                      <a:lnTo>
                        <a:pt x="61034" y="3620"/>
                      </a:lnTo>
                      <a:lnTo>
                        <a:pt x="60972" y="3662"/>
                      </a:lnTo>
                      <a:lnTo>
                        <a:pt x="61013" y="3746"/>
                      </a:lnTo>
                      <a:lnTo>
                        <a:pt x="60804" y="3830"/>
                      </a:lnTo>
                      <a:lnTo>
                        <a:pt x="60700" y="3913"/>
                      </a:lnTo>
                      <a:lnTo>
                        <a:pt x="60449" y="3934"/>
                      </a:lnTo>
                      <a:lnTo>
                        <a:pt x="60323" y="4081"/>
                      </a:lnTo>
                      <a:lnTo>
                        <a:pt x="60323" y="4290"/>
                      </a:lnTo>
                      <a:lnTo>
                        <a:pt x="60323" y="4562"/>
                      </a:lnTo>
                      <a:lnTo>
                        <a:pt x="60532" y="4855"/>
                      </a:lnTo>
                      <a:lnTo>
                        <a:pt x="60553" y="5022"/>
                      </a:lnTo>
                      <a:lnTo>
                        <a:pt x="60407" y="4813"/>
                      </a:lnTo>
                      <a:lnTo>
                        <a:pt x="60281" y="4688"/>
                      </a:lnTo>
                      <a:lnTo>
                        <a:pt x="60177" y="4708"/>
                      </a:lnTo>
                      <a:lnTo>
                        <a:pt x="60030" y="4625"/>
                      </a:lnTo>
                      <a:lnTo>
                        <a:pt x="60072" y="4729"/>
                      </a:lnTo>
                      <a:lnTo>
                        <a:pt x="60177" y="4792"/>
                      </a:lnTo>
                      <a:lnTo>
                        <a:pt x="60218" y="4980"/>
                      </a:lnTo>
                      <a:lnTo>
                        <a:pt x="60218" y="5022"/>
                      </a:lnTo>
                      <a:lnTo>
                        <a:pt x="60072" y="4813"/>
                      </a:lnTo>
                      <a:lnTo>
                        <a:pt x="59967" y="4813"/>
                      </a:lnTo>
                      <a:lnTo>
                        <a:pt x="59925" y="4604"/>
                      </a:lnTo>
                      <a:lnTo>
                        <a:pt x="59758" y="4415"/>
                      </a:lnTo>
                      <a:lnTo>
                        <a:pt x="59674" y="4269"/>
                      </a:lnTo>
                      <a:lnTo>
                        <a:pt x="59570" y="4269"/>
                      </a:lnTo>
                      <a:lnTo>
                        <a:pt x="59612" y="4457"/>
                      </a:lnTo>
                      <a:lnTo>
                        <a:pt x="59591" y="4562"/>
                      </a:lnTo>
                      <a:lnTo>
                        <a:pt x="59549" y="4415"/>
                      </a:lnTo>
                      <a:lnTo>
                        <a:pt x="59402" y="4353"/>
                      </a:lnTo>
                      <a:lnTo>
                        <a:pt x="59256" y="4374"/>
                      </a:lnTo>
                      <a:lnTo>
                        <a:pt x="59256" y="4457"/>
                      </a:lnTo>
                      <a:lnTo>
                        <a:pt x="59172" y="4374"/>
                      </a:lnTo>
                      <a:lnTo>
                        <a:pt x="59026" y="4374"/>
                      </a:lnTo>
                      <a:lnTo>
                        <a:pt x="58879" y="4520"/>
                      </a:lnTo>
                      <a:lnTo>
                        <a:pt x="58754" y="4562"/>
                      </a:lnTo>
                      <a:lnTo>
                        <a:pt x="58837" y="4415"/>
                      </a:lnTo>
                      <a:lnTo>
                        <a:pt x="58837" y="4311"/>
                      </a:lnTo>
                      <a:lnTo>
                        <a:pt x="58712" y="4081"/>
                      </a:lnTo>
                      <a:lnTo>
                        <a:pt x="58712" y="3934"/>
                      </a:lnTo>
                      <a:lnTo>
                        <a:pt x="58649" y="3871"/>
                      </a:lnTo>
                      <a:lnTo>
                        <a:pt x="58649" y="3767"/>
                      </a:lnTo>
                      <a:lnTo>
                        <a:pt x="58544" y="3558"/>
                      </a:lnTo>
                      <a:lnTo>
                        <a:pt x="58335" y="3327"/>
                      </a:lnTo>
                      <a:lnTo>
                        <a:pt x="58105" y="3202"/>
                      </a:lnTo>
                      <a:lnTo>
                        <a:pt x="57875" y="2930"/>
                      </a:lnTo>
                      <a:lnTo>
                        <a:pt x="57310" y="2742"/>
                      </a:lnTo>
                      <a:lnTo>
                        <a:pt x="57038" y="2742"/>
                      </a:lnTo>
                      <a:lnTo>
                        <a:pt x="56892" y="2783"/>
                      </a:lnTo>
                      <a:lnTo>
                        <a:pt x="56661" y="2930"/>
                      </a:lnTo>
                      <a:lnTo>
                        <a:pt x="56661" y="2993"/>
                      </a:lnTo>
                      <a:lnTo>
                        <a:pt x="56536" y="2951"/>
                      </a:lnTo>
                      <a:lnTo>
                        <a:pt x="56327" y="3035"/>
                      </a:lnTo>
                      <a:lnTo>
                        <a:pt x="55887" y="3244"/>
                      </a:lnTo>
                      <a:lnTo>
                        <a:pt x="55720" y="3265"/>
                      </a:lnTo>
                      <a:lnTo>
                        <a:pt x="55531" y="3453"/>
                      </a:lnTo>
                      <a:lnTo>
                        <a:pt x="55427" y="3516"/>
                      </a:lnTo>
                      <a:lnTo>
                        <a:pt x="55197" y="3683"/>
                      </a:lnTo>
                      <a:lnTo>
                        <a:pt x="55071" y="3746"/>
                      </a:lnTo>
                      <a:lnTo>
                        <a:pt x="54946" y="3871"/>
                      </a:lnTo>
                      <a:lnTo>
                        <a:pt x="54757" y="3934"/>
                      </a:lnTo>
                      <a:lnTo>
                        <a:pt x="54590" y="3871"/>
                      </a:lnTo>
                      <a:lnTo>
                        <a:pt x="54360" y="3934"/>
                      </a:lnTo>
                      <a:lnTo>
                        <a:pt x="54213" y="3997"/>
                      </a:lnTo>
                      <a:lnTo>
                        <a:pt x="54339" y="3871"/>
                      </a:lnTo>
                      <a:lnTo>
                        <a:pt x="54527" y="3767"/>
                      </a:lnTo>
                      <a:lnTo>
                        <a:pt x="54548" y="3662"/>
                      </a:lnTo>
                      <a:lnTo>
                        <a:pt x="54381" y="3474"/>
                      </a:lnTo>
                      <a:lnTo>
                        <a:pt x="54109" y="3411"/>
                      </a:lnTo>
                      <a:lnTo>
                        <a:pt x="53837" y="3223"/>
                      </a:lnTo>
                      <a:lnTo>
                        <a:pt x="53753" y="3160"/>
                      </a:lnTo>
                      <a:lnTo>
                        <a:pt x="53711" y="3223"/>
                      </a:lnTo>
                      <a:lnTo>
                        <a:pt x="53607" y="3453"/>
                      </a:lnTo>
                      <a:lnTo>
                        <a:pt x="53607" y="3579"/>
                      </a:lnTo>
                      <a:lnTo>
                        <a:pt x="53544" y="3516"/>
                      </a:lnTo>
                      <a:lnTo>
                        <a:pt x="53502" y="3537"/>
                      </a:lnTo>
                      <a:lnTo>
                        <a:pt x="53439" y="3662"/>
                      </a:lnTo>
                      <a:lnTo>
                        <a:pt x="53376" y="3725"/>
                      </a:lnTo>
                      <a:lnTo>
                        <a:pt x="53335" y="3662"/>
                      </a:lnTo>
                      <a:lnTo>
                        <a:pt x="53397" y="3516"/>
                      </a:lnTo>
                      <a:lnTo>
                        <a:pt x="53439" y="3432"/>
                      </a:lnTo>
                      <a:lnTo>
                        <a:pt x="53397" y="3265"/>
                      </a:lnTo>
                      <a:lnTo>
                        <a:pt x="53272" y="3202"/>
                      </a:lnTo>
                      <a:lnTo>
                        <a:pt x="53125" y="3327"/>
                      </a:lnTo>
                      <a:lnTo>
                        <a:pt x="53167" y="3411"/>
                      </a:lnTo>
                      <a:lnTo>
                        <a:pt x="53083" y="3537"/>
                      </a:lnTo>
                      <a:lnTo>
                        <a:pt x="53000" y="3453"/>
                      </a:lnTo>
                      <a:lnTo>
                        <a:pt x="52979" y="3307"/>
                      </a:lnTo>
                      <a:lnTo>
                        <a:pt x="52916" y="3160"/>
                      </a:lnTo>
                      <a:lnTo>
                        <a:pt x="52874" y="3014"/>
                      </a:lnTo>
                      <a:lnTo>
                        <a:pt x="52770" y="3118"/>
                      </a:lnTo>
                      <a:lnTo>
                        <a:pt x="52560" y="3139"/>
                      </a:lnTo>
                      <a:lnTo>
                        <a:pt x="52246" y="3223"/>
                      </a:lnTo>
                      <a:lnTo>
                        <a:pt x="52163" y="3202"/>
                      </a:lnTo>
                      <a:lnTo>
                        <a:pt x="52267" y="3118"/>
                      </a:lnTo>
                      <a:lnTo>
                        <a:pt x="52246" y="3014"/>
                      </a:lnTo>
                      <a:lnTo>
                        <a:pt x="52246" y="2909"/>
                      </a:lnTo>
                      <a:lnTo>
                        <a:pt x="52226" y="2783"/>
                      </a:lnTo>
                      <a:lnTo>
                        <a:pt x="52246" y="2763"/>
                      </a:lnTo>
                      <a:lnTo>
                        <a:pt x="52456" y="2909"/>
                      </a:lnTo>
                      <a:lnTo>
                        <a:pt x="52560" y="2825"/>
                      </a:lnTo>
                      <a:lnTo>
                        <a:pt x="52581" y="2700"/>
                      </a:lnTo>
                      <a:lnTo>
                        <a:pt x="52393" y="2428"/>
                      </a:lnTo>
                      <a:lnTo>
                        <a:pt x="52016" y="2302"/>
                      </a:lnTo>
                      <a:lnTo>
                        <a:pt x="51702" y="2281"/>
                      </a:lnTo>
                      <a:lnTo>
                        <a:pt x="51347" y="2365"/>
                      </a:lnTo>
                      <a:lnTo>
                        <a:pt x="51033" y="2407"/>
                      </a:lnTo>
                      <a:lnTo>
                        <a:pt x="50824" y="2574"/>
                      </a:lnTo>
                      <a:lnTo>
                        <a:pt x="50886" y="3139"/>
                      </a:lnTo>
                      <a:lnTo>
                        <a:pt x="50866" y="3307"/>
                      </a:lnTo>
                      <a:lnTo>
                        <a:pt x="50907" y="3411"/>
                      </a:lnTo>
                      <a:lnTo>
                        <a:pt x="50803" y="3579"/>
                      </a:lnTo>
                      <a:lnTo>
                        <a:pt x="50803" y="3746"/>
                      </a:lnTo>
                      <a:lnTo>
                        <a:pt x="50656" y="3851"/>
                      </a:lnTo>
                      <a:lnTo>
                        <a:pt x="50552" y="3851"/>
                      </a:lnTo>
                      <a:lnTo>
                        <a:pt x="50489" y="3788"/>
                      </a:lnTo>
                      <a:lnTo>
                        <a:pt x="50489" y="3725"/>
                      </a:lnTo>
                      <a:lnTo>
                        <a:pt x="50363" y="3620"/>
                      </a:lnTo>
                      <a:lnTo>
                        <a:pt x="50447" y="3537"/>
                      </a:lnTo>
                      <a:lnTo>
                        <a:pt x="50510" y="3558"/>
                      </a:lnTo>
                      <a:lnTo>
                        <a:pt x="50594" y="3369"/>
                      </a:lnTo>
                      <a:lnTo>
                        <a:pt x="50552" y="3139"/>
                      </a:lnTo>
                      <a:lnTo>
                        <a:pt x="50405" y="3097"/>
                      </a:lnTo>
                      <a:lnTo>
                        <a:pt x="50342" y="2888"/>
                      </a:lnTo>
                      <a:lnTo>
                        <a:pt x="50405" y="2909"/>
                      </a:lnTo>
                      <a:lnTo>
                        <a:pt x="50510" y="2804"/>
                      </a:lnTo>
                      <a:lnTo>
                        <a:pt x="50510" y="2930"/>
                      </a:lnTo>
                      <a:lnTo>
                        <a:pt x="50614" y="3035"/>
                      </a:lnTo>
                      <a:lnTo>
                        <a:pt x="50698" y="3223"/>
                      </a:lnTo>
                      <a:lnTo>
                        <a:pt x="50719" y="3160"/>
                      </a:lnTo>
                      <a:lnTo>
                        <a:pt x="50698" y="2888"/>
                      </a:lnTo>
                      <a:lnTo>
                        <a:pt x="50656" y="2679"/>
                      </a:lnTo>
                      <a:lnTo>
                        <a:pt x="50259" y="2825"/>
                      </a:lnTo>
                      <a:lnTo>
                        <a:pt x="49945" y="3035"/>
                      </a:lnTo>
                      <a:lnTo>
                        <a:pt x="49945" y="3160"/>
                      </a:lnTo>
                      <a:lnTo>
                        <a:pt x="49757" y="3307"/>
                      </a:lnTo>
                      <a:lnTo>
                        <a:pt x="49652" y="3223"/>
                      </a:lnTo>
                      <a:lnTo>
                        <a:pt x="49673" y="3139"/>
                      </a:lnTo>
                      <a:lnTo>
                        <a:pt x="49777" y="3118"/>
                      </a:lnTo>
                      <a:lnTo>
                        <a:pt x="49673" y="2993"/>
                      </a:lnTo>
                      <a:lnTo>
                        <a:pt x="49757" y="2742"/>
                      </a:lnTo>
                      <a:lnTo>
                        <a:pt x="49882" y="2804"/>
                      </a:lnTo>
                      <a:lnTo>
                        <a:pt x="49945" y="2783"/>
                      </a:lnTo>
                      <a:lnTo>
                        <a:pt x="50070" y="2825"/>
                      </a:lnTo>
                      <a:lnTo>
                        <a:pt x="50468" y="2637"/>
                      </a:lnTo>
                      <a:lnTo>
                        <a:pt x="50614" y="2595"/>
                      </a:lnTo>
                      <a:lnTo>
                        <a:pt x="50342" y="2595"/>
                      </a:lnTo>
                      <a:lnTo>
                        <a:pt x="50175" y="2616"/>
                      </a:lnTo>
                      <a:lnTo>
                        <a:pt x="49945" y="2595"/>
                      </a:lnTo>
                      <a:lnTo>
                        <a:pt x="49443" y="2595"/>
                      </a:lnTo>
                      <a:lnTo>
                        <a:pt x="49338" y="2637"/>
                      </a:lnTo>
                      <a:lnTo>
                        <a:pt x="48669" y="2700"/>
                      </a:lnTo>
                      <a:lnTo>
                        <a:pt x="48271" y="2700"/>
                      </a:lnTo>
                      <a:lnTo>
                        <a:pt x="48041" y="2742"/>
                      </a:lnTo>
                      <a:lnTo>
                        <a:pt x="47769" y="2637"/>
                      </a:lnTo>
                      <a:lnTo>
                        <a:pt x="47539" y="2679"/>
                      </a:lnTo>
                      <a:lnTo>
                        <a:pt x="47371" y="2742"/>
                      </a:lnTo>
                      <a:lnTo>
                        <a:pt x="47518" y="2909"/>
                      </a:lnTo>
                      <a:lnTo>
                        <a:pt x="47685" y="2909"/>
                      </a:lnTo>
                      <a:lnTo>
                        <a:pt x="47790" y="2951"/>
                      </a:lnTo>
                      <a:lnTo>
                        <a:pt x="47894" y="2930"/>
                      </a:lnTo>
                      <a:lnTo>
                        <a:pt x="48041" y="3055"/>
                      </a:lnTo>
                      <a:lnTo>
                        <a:pt x="48041" y="3139"/>
                      </a:lnTo>
                      <a:lnTo>
                        <a:pt x="47832" y="3327"/>
                      </a:lnTo>
                      <a:lnTo>
                        <a:pt x="47685" y="3307"/>
                      </a:lnTo>
                      <a:lnTo>
                        <a:pt x="47518" y="3369"/>
                      </a:lnTo>
                      <a:lnTo>
                        <a:pt x="47476" y="3537"/>
                      </a:lnTo>
                      <a:lnTo>
                        <a:pt x="47434" y="3641"/>
                      </a:lnTo>
                      <a:lnTo>
                        <a:pt x="47560" y="3871"/>
                      </a:lnTo>
                      <a:lnTo>
                        <a:pt x="47769" y="3934"/>
                      </a:lnTo>
                      <a:lnTo>
                        <a:pt x="47790" y="3788"/>
                      </a:lnTo>
                      <a:lnTo>
                        <a:pt x="47936" y="3662"/>
                      </a:lnTo>
                      <a:lnTo>
                        <a:pt x="48145" y="3579"/>
                      </a:lnTo>
                      <a:lnTo>
                        <a:pt x="48104" y="3788"/>
                      </a:lnTo>
                      <a:lnTo>
                        <a:pt x="47894" y="3788"/>
                      </a:lnTo>
                      <a:lnTo>
                        <a:pt x="47999" y="3934"/>
                      </a:lnTo>
                      <a:lnTo>
                        <a:pt x="47978" y="3955"/>
                      </a:lnTo>
                      <a:lnTo>
                        <a:pt x="48041" y="4060"/>
                      </a:lnTo>
                      <a:lnTo>
                        <a:pt x="47894" y="4143"/>
                      </a:lnTo>
                      <a:lnTo>
                        <a:pt x="48041" y="4164"/>
                      </a:lnTo>
                      <a:lnTo>
                        <a:pt x="48166" y="4102"/>
                      </a:lnTo>
                      <a:lnTo>
                        <a:pt x="48208" y="4206"/>
                      </a:lnTo>
                      <a:lnTo>
                        <a:pt x="48187" y="4353"/>
                      </a:lnTo>
                      <a:lnTo>
                        <a:pt x="48313" y="4478"/>
                      </a:lnTo>
                      <a:lnTo>
                        <a:pt x="48459" y="4499"/>
                      </a:lnTo>
                      <a:lnTo>
                        <a:pt x="48627" y="4708"/>
                      </a:lnTo>
                      <a:lnTo>
                        <a:pt x="48606" y="4813"/>
                      </a:lnTo>
                      <a:lnTo>
                        <a:pt x="48522" y="4771"/>
                      </a:lnTo>
                      <a:lnTo>
                        <a:pt x="48397" y="4813"/>
                      </a:lnTo>
                      <a:lnTo>
                        <a:pt x="48459" y="4939"/>
                      </a:lnTo>
                      <a:lnTo>
                        <a:pt x="48376" y="5001"/>
                      </a:lnTo>
                      <a:lnTo>
                        <a:pt x="48313" y="4939"/>
                      </a:lnTo>
                      <a:lnTo>
                        <a:pt x="48250" y="4980"/>
                      </a:lnTo>
                      <a:lnTo>
                        <a:pt x="48187" y="4834"/>
                      </a:lnTo>
                      <a:lnTo>
                        <a:pt x="47999" y="4708"/>
                      </a:lnTo>
                      <a:lnTo>
                        <a:pt x="47936" y="4729"/>
                      </a:lnTo>
                      <a:lnTo>
                        <a:pt x="47978" y="4813"/>
                      </a:lnTo>
                      <a:lnTo>
                        <a:pt x="47873" y="4897"/>
                      </a:lnTo>
                      <a:lnTo>
                        <a:pt x="47790" y="4834"/>
                      </a:lnTo>
                      <a:lnTo>
                        <a:pt x="47727" y="4897"/>
                      </a:lnTo>
                      <a:lnTo>
                        <a:pt x="47769" y="5022"/>
                      </a:lnTo>
                      <a:lnTo>
                        <a:pt x="47790" y="5211"/>
                      </a:lnTo>
                      <a:lnTo>
                        <a:pt x="47936" y="5232"/>
                      </a:lnTo>
                      <a:lnTo>
                        <a:pt x="48083" y="5148"/>
                      </a:lnTo>
                      <a:lnTo>
                        <a:pt x="48187" y="5252"/>
                      </a:lnTo>
                      <a:lnTo>
                        <a:pt x="48104" y="5336"/>
                      </a:lnTo>
                      <a:lnTo>
                        <a:pt x="48250" y="5399"/>
                      </a:lnTo>
                      <a:lnTo>
                        <a:pt x="48145" y="5462"/>
                      </a:lnTo>
                      <a:lnTo>
                        <a:pt x="47978" y="5420"/>
                      </a:lnTo>
                      <a:lnTo>
                        <a:pt x="47978" y="5462"/>
                      </a:lnTo>
                      <a:lnTo>
                        <a:pt x="48145" y="5566"/>
                      </a:lnTo>
                      <a:lnTo>
                        <a:pt x="47873" y="5566"/>
                      </a:lnTo>
                      <a:lnTo>
                        <a:pt x="47832" y="5462"/>
                      </a:lnTo>
                      <a:lnTo>
                        <a:pt x="47643" y="5462"/>
                      </a:lnTo>
                      <a:lnTo>
                        <a:pt x="47560" y="5336"/>
                      </a:lnTo>
                      <a:lnTo>
                        <a:pt x="47434" y="5315"/>
                      </a:lnTo>
                      <a:lnTo>
                        <a:pt x="47308" y="5190"/>
                      </a:lnTo>
                      <a:lnTo>
                        <a:pt x="47120" y="5190"/>
                      </a:lnTo>
                      <a:lnTo>
                        <a:pt x="46995" y="5106"/>
                      </a:lnTo>
                      <a:lnTo>
                        <a:pt x="46890" y="5127"/>
                      </a:lnTo>
                      <a:lnTo>
                        <a:pt x="46827" y="5106"/>
                      </a:lnTo>
                      <a:lnTo>
                        <a:pt x="46430" y="5252"/>
                      </a:lnTo>
                      <a:lnTo>
                        <a:pt x="46409" y="5357"/>
                      </a:lnTo>
                      <a:lnTo>
                        <a:pt x="46367" y="5420"/>
                      </a:lnTo>
                      <a:lnTo>
                        <a:pt x="46430" y="5504"/>
                      </a:lnTo>
                      <a:lnTo>
                        <a:pt x="46409" y="5566"/>
                      </a:lnTo>
                      <a:lnTo>
                        <a:pt x="46492" y="5713"/>
                      </a:lnTo>
                      <a:lnTo>
                        <a:pt x="46472" y="5734"/>
                      </a:lnTo>
                      <a:lnTo>
                        <a:pt x="46367" y="5629"/>
                      </a:lnTo>
                      <a:lnTo>
                        <a:pt x="46283" y="5671"/>
                      </a:lnTo>
                      <a:lnTo>
                        <a:pt x="46179" y="5629"/>
                      </a:lnTo>
                      <a:lnTo>
                        <a:pt x="45739" y="5671"/>
                      </a:lnTo>
                      <a:lnTo>
                        <a:pt x="45530" y="5650"/>
                      </a:lnTo>
                      <a:lnTo>
                        <a:pt x="45384" y="5524"/>
                      </a:lnTo>
                      <a:lnTo>
                        <a:pt x="45258" y="5504"/>
                      </a:lnTo>
                      <a:lnTo>
                        <a:pt x="45132" y="5357"/>
                      </a:lnTo>
                      <a:lnTo>
                        <a:pt x="45049" y="5211"/>
                      </a:lnTo>
                      <a:lnTo>
                        <a:pt x="44944" y="5148"/>
                      </a:lnTo>
                      <a:lnTo>
                        <a:pt x="44944" y="5232"/>
                      </a:lnTo>
                      <a:lnTo>
                        <a:pt x="45028" y="5420"/>
                      </a:lnTo>
                      <a:lnTo>
                        <a:pt x="45049" y="5734"/>
                      </a:lnTo>
                      <a:lnTo>
                        <a:pt x="45216" y="6068"/>
                      </a:lnTo>
                      <a:lnTo>
                        <a:pt x="45342" y="6340"/>
                      </a:lnTo>
                      <a:lnTo>
                        <a:pt x="45446" y="6926"/>
                      </a:lnTo>
                      <a:lnTo>
                        <a:pt x="45425" y="7073"/>
                      </a:lnTo>
                      <a:lnTo>
                        <a:pt x="45342" y="7073"/>
                      </a:lnTo>
                      <a:lnTo>
                        <a:pt x="45258" y="6968"/>
                      </a:lnTo>
                      <a:lnTo>
                        <a:pt x="45237" y="6864"/>
                      </a:lnTo>
                      <a:lnTo>
                        <a:pt x="45132" y="6759"/>
                      </a:lnTo>
                      <a:lnTo>
                        <a:pt x="45070" y="6801"/>
                      </a:lnTo>
                      <a:lnTo>
                        <a:pt x="45132" y="6884"/>
                      </a:lnTo>
                      <a:lnTo>
                        <a:pt x="45112" y="6968"/>
                      </a:lnTo>
                      <a:lnTo>
                        <a:pt x="44923" y="6905"/>
                      </a:lnTo>
                      <a:lnTo>
                        <a:pt x="44756" y="6717"/>
                      </a:lnTo>
                      <a:lnTo>
                        <a:pt x="44505" y="6696"/>
                      </a:lnTo>
                      <a:lnTo>
                        <a:pt x="44379" y="6550"/>
                      </a:lnTo>
                      <a:lnTo>
                        <a:pt x="44275" y="6508"/>
                      </a:lnTo>
                      <a:lnTo>
                        <a:pt x="43898" y="6173"/>
                      </a:lnTo>
                      <a:lnTo>
                        <a:pt x="43877" y="6173"/>
                      </a:lnTo>
                      <a:lnTo>
                        <a:pt x="43793" y="6236"/>
                      </a:lnTo>
                      <a:lnTo>
                        <a:pt x="43689" y="6236"/>
                      </a:lnTo>
                      <a:lnTo>
                        <a:pt x="43647" y="6152"/>
                      </a:lnTo>
                      <a:lnTo>
                        <a:pt x="43877" y="5943"/>
                      </a:lnTo>
                      <a:lnTo>
                        <a:pt x="43982" y="5943"/>
                      </a:lnTo>
                      <a:lnTo>
                        <a:pt x="43898" y="5880"/>
                      </a:lnTo>
                      <a:lnTo>
                        <a:pt x="43772" y="5817"/>
                      </a:lnTo>
                      <a:lnTo>
                        <a:pt x="43647" y="5671"/>
                      </a:lnTo>
                      <a:lnTo>
                        <a:pt x="43626" y="5671"/>
                      </a:lnTo>
                      <a:lnTo>
                        <a:pt x="43647" y="5755"/>
                      </a:lnTo>
                      <a:lnTo>
                        <a:pt x="43751" y="5859"/>
                      </a:lnTo>
                      <a:lnTo>
                        <a:pt x="43751" y="5964"/>
                      </a:lnTo>
                      <a:lnTo>
                        <a:pt x="43626" y="6048"/>
                      </a:lnTo>
                      <a:lnTo>
                        <a:pt x="43417" y="5985"/>
                      </a:lnTo>
                      <a:lnTo>
                        <a:pt x="43207" y="5838"/>
                      </a:lnTo>
                      <a:lnTo>
                        <a:pt x="43145" y="5755"/>
                      </a:lnTo>
                      <a:lnTo>
                        <a:pt x="42935" y="5734"/>
                      </a:lnTo>
                      <a:lnTo>
                        <a:pt x="42894" y="5608"/>
                      </a:lnTo>
                      <a:lnTo>
                        <a:pt x="42789" y="5545"/>
                      </a:lnTo>
                      <a:lnTo>
                        <a:pt x="43040" y="5545"/>
                      </a:lnTo>
                      <a:lnTo>
                        <a:pt x="43270" y="5608"/>
                      </a:lnTo>
                      <a:lnTo>
                        <a:pt x="43375" y="5671"/>
                      </a:lnTo>
                      <a:lnTo>
                        <a:pt x="43521" y="5629"/>
                      </a:lnTo>
                      <a:lnTo>
                        <a:pt x="43626" y="5441"/>
                      </a:lnTo>
                      <a:lnTo>
                        <a:pt x="43626" y="5378"/>
                      </a:lnTo>
                      <a:lnTo>
                        <a:pt x="43542" y="5420"/>
                      </a:lnTo>
                      <a:lnTo>
                        <a:pt x="43521" y="5336"/>
                      </a:lnTo>
                      <a:lnTo>
                        <a:pt x="43417" y="5357"/>
                      </a:lnTo>
                      <a:lnTo>
                        <a:pt x="43459" y="5190"/>
                      </a:lnTo>
                      <a:lnTo>
                        <a:pt x="43333" y="5043"/>
                      </a:lnTo>
                      <a:lnTo>
                        <a:pt x="43249" y="5106"/>
                      </a:lnTo>
                      <a:lnTo>
                        <a:pt x="43228" y="5001"/>
                      </a:lnTo>
                      <a:lnTo>
                        <a:pt x="43145" y="4980"/>
                      </a:lnTo>
                      <a:lnTo>
                        <a:pt x="43061" y="5022"/>
                      </a:lnTo>
                      <a:lnTo>
                        <a:pt x="43019" y="5085"/>
                      </a:lnTo>
                      <a:lnTo>
                        <a:pt x="42831" y="5043"/>
                      </a:lnTo>
                      <a:lnTo>
                        <a:pt x="42810" y="4897"/>
                      </a:lnTo>
                      <a:lnTo>
                        <a:pt x="43019" y="4708"/>
                      </a:lnTo>
                      <a:lnTo>
                        <a:pt x="42998" y="4625"/>
                      </a:lnTo>
                      <a:lnTo>
                        <a:pt x="42894" y="4625"/>
                      </a:lnTo>
                      <a:lnTo>
                        <a:pt x="42726" y="4792"/>
                      </a:lnTo>
                      <a:lnTo>
                        <a:pt x="42705" y="4667"/>
                      </a:lnTo>
                      <a:lnTo>
                        <a:pt x="42768" y="4562"/>
                      </a:lnTo>
                      <a:lnTo>
                        <a:pt x="42726" y="4415"/>
                      </a:lnTo>
                      <a:lnTo>
                        <a:pt x="42663" y="4457"/>
                      </a:lnTo>
                      <a:lnTo>
                        <a:pt x="42622" y="4499"/>
                      </a:lnTo>
                      <a:lnTo>
                        <a:pt x="42601" y="4395"/>
                      </a:lnTo>
                      <a:lnTo>
                        <a:pt x="42496" y="4395"/>
                      </a:lnTo>
                      <a:lnTo>
                        <a:pt x="42454" y="4353"/>
                      </a:lnTo>
                      <a:lnTo>
                        <a:pt x="42391" y="4269"/>
                      </a:lnTo>
                      <a:lnTo>
                        <a:pt x="42433" y="4102"/>
                      </a:lnTo>
                      <a:lnTo>
                        <a:pt x="42391" y="4060"/>
                      </a:lnTo>
                      <a:lnTo>
                        <a:pt x="42308" y="4102"/>
                      </a:lnTo>
                      <a:lnTo>
                        <a:pt x="42224" y="4248"/>
                      </a:lnTo>
                      <a:lnTo>
                        <a:pt x="42203" y="4039"/>
                      </a:lnTo>
                      <a:lnTo>
                        <a:pt x="42099" y="3955"/>
                      </a:lnTo>
                      <a:lnTo>
                        <a:pt x="41994" y="4039"/>
                      </a:lnTo>
                      <a:lnTo>
                        <a:pt x="41910" y="4039"/>
                      </a:lnTo>
                      <a:lnTo>
                        <a:pt x="41868" y="3871"/>
                      </a:lnTo>
                      <a:lnTo>
                        <a:pt x="41764" y="3976"/>
                      </a:lnTo>
                      <a:lnTo>
                        <a:pt x="41701" y="3976"/>
                      </a:lnTo>
                      <a:lnTo>
                        <a:pt x="41680" y="4060"/>
                      </a:lnTo>
                      <a:lnTo>
                        <a:pt x="41659" y="3892"/>
                      </a:lnTo>
                      <a:lnTo>
                        <a:pt x="41659" y="3830"/>
                      </a:lnTo>
                      <a:lnTo>
                        <a:pt x="41492" y="3830"/>
                      </a:lnTo>
                      <a:lnTo>
                        <a:pt x="41408" y="3851"/>
                      </a:lnTo>
                      <a:lnTo>
                        <a:pt x="41366" y="3788"/>
                      </a:lnTo>
                      <a:lnTo>
                        <a:pt x="41199" y="3851"/>
                      </a:lnTo>
                      <a:lnTo>
                        <a:pt x="41094" y="3851"/>
                      </a:lnTo>
                      <a:lnTo>
                        <a:pt x="41073" y="3892"/>
                      </a:lnTo>
                      <a:lnTo>
                        <a:pt x="41136" y="3955"/>
                      </a:lnTo>
                      <a:lnTo>
                        <a:pt x="41178" y="4081"/>
                      </a:lnTo>
                      <a:lnTo>
                        <a:pt x="41115" y="4060"/>
                      </a:lnTo>
                      <a:lnTo>
                        <a:pt x="41052" y="4081"/>
                      </a:lnTo>
                      <a:lnTo>
                        <a:pt x="41052" y="4164"/>
                      </a:lnTo>
                      <a:lnTo>
                        <a:pt x="41031" y="4143"/>
                      </a:lnTo>
                      <a:lnTo>
                        <a:pt x="40885" y="4164"/>
                      </a:lnTo>
                      <a:lnTo>
                        <a:pt x="40843" y="4143"/>
                      </a:lnTo>
                      <a:lnTo>
                        <a:pt x="40885" y="4039"/>
                      </a:lnTo>
                      <a:lnTo>
                        <a:pt x="40969" y="3976"/>
                      </a:lnTo>
                      <a:lnTo>
                        <a:pt x="40927" y="3871"/>
                      </a:lnTo>
                      <a:lnTo>
                        <a:pt x="40822" y="3851"/>
                      </a:lnTo>
                      <a:lnTo>
                        <a:pt x="40822" y="3955"/>
                      </a:lnTo>
                      <a:lnTo>
                        <a:pt x="40738" y="3997"/>
                      </a:lnTo>
                      <a:lnTo>
                        <a:pt x="40655" y="3892"/>
                      </a:lnTo>
                      <a:lnTo>
                        <a:pt x="40550" y="3871"/>
                      </a:lnTo>
                      <a:lnTo>
                        <a:pt x="40446" y="3767"/>
                      </a:lnTo>
                      <a:lnTo>
                        <a:pt x="40425" y="3851"/>
                      </a:lnTo>
                      <a:lnTo>
                        <a:pt x="40341" y="3871"/>
                      </a:lnTo>
                      <a:lnTo>
                        <a:pt x="40194" y="3871"/>
                      </a:lnTo>
                      <a:lnTo>
                        <a:pt x="40132" y="3788"/>
                      </a:lnTo>
                      <a:lnTo>
                        <a:pt x="40111" y="3892"/>
                      </a:lnTo>
                      <a:lnTo>
                        <a:pt x="40027" y="3955"/>
                      </a:lnTo>
                      <a:lnTo>
                        <a:pt x="39902" y="3851"/>
                      </a:lnTo>
                      <a:lnTo>
                        <a:pt x="39818" y="3851"/>
                      </a:lnTo>
                      <a:lnTo>
                        <a:pt x="39860" y="3955"/>
                      </a:lnTo>
                      <a:lnTo>
                        <a:pt x="39881" y="3997"/>
                      </a:lnTo>
                      <a:lnTo>
                        <a:pt x="39755" y="4102"/>
                      </a:lnTo>
                      <a:lnTo>
                        <a:pt x="39692" y="4081"/>
                      </a:lnTo>
                      <a:lnTo>
                        <a:pt x="39671" y="3997"/>
                      </a:lnTo>
                      <a:lnTo>
                        <a:pt x="39609" y="4102"/>
                      </a:lnTo>
                      <a:lnTo>
                        <a:pt x="39630" y="4269"/>
                      </a:lnTo>
                      <a:lnTo>
                        <a:pt x="39713" y="4353"/>
                      </a:lnTo>
                      <a:lnTo>
                        <a:pt x="39734" y="4457"/>
                      </a:lnTo>
                      <a:lnTo>
                        <a:pt x="39797" y="4478"/>
                      </a:lnTo>
                      <a:lnTo>
                        <a:pt x="39818" y="4625"/>
                      </a:lnTo>
                      <a:lnTo>
                        <a:pt x="39964" y="4667"/>
                      </a:lnTo>
                      <a:lnTo>
                        <a:pt x="40006" y="4729"/>
                      </a:lnTo>
                      <a:lnTo>
                        <a:pt x="40006" y="4834"/>
                      </a:lnTo>
                      <a:lnTo>
                        <a:pt x="40111" y="4918"/>
                      </a:lnTo>
                      <a:lnTo>
                        <a:pt x="40132" y="5001"/>
                      </a:lnTo>
                      <a:lnTo>
                        <a:pt x="40069" y="5106"/>
                      </a:lnTo>
                      <a:lnTo>
                        <a:pt x="40006" y="5085"/>
                      </a:lnTo>
                      <a:lnTo>
                        <a:pt x="39985" y="5001"/>
                      </a:lnTo>
                      <a:lnTo>
                        <a:pt x="39818" y="5043"/>
                      </a:lnTo>
                      <a:lnTo>
                        <a:pt x="39713" y="5022"/>
                      </a:lnTo>
                      <a:lnTo>
                        <a:pt x="39609" y="5043"/>
                      </a:lnTo>
                      <a:lnTo>
                        <a:pt x="39671" y="5127"/>
                      </a:lnTo>
                      <a:lnTo>
                        <a:pt x="39588" y="5232"/>
                      </a:lnTo>
                      <a:lnTo>
                        <a:pt x="39462" y="5232"/>
                      </a:lnTo>
                      <a:lnTo>
                        <a:pt x="39378" y="5211"/>
                      </a:lnTo>
                      <a:lnTo>
                        <a:pt x="39127" y="5336"/>
                      </a:lnTo>
                      <a:lnTo>
                        <a:pt x="38751" y="5399"/>
                      </a:lnTo>
                      <a:lnTo>
                        <a:pt x="38625" y="5336"/>
                      </a:lnTo>
                      <a:lnTo>
                        <a:pt x="38437" y="5336"/>
                      </a:lnTo>
                      <a:lnTo>
                        <a:pt x="38416" y="5357"/>
                      </a:lnTo>
                      <a:lnTo>
                        <a:pt x="38311" y="5336"/>
                      </a:lnTo>
                      <a:lnTo>
                        <a:pt x="37788" y="5315"/>
                      </a:lnTo>
                      <a:lnTo>
                        <a:pt x="37621" y="5190"/>
                      </a:lnTo>
                      <a:lnTo>
                        <a:pt x="37579" y="4980"/>
                      </a:lnTo>
                      <a:lnTo>
                        <a:pt x="37663" y="4834"/>
                      </a:lnTo>
                      <a:lnTo>
                        <a:pt x="37705" y="4813"/>
                      </a:lnTo>
                      <a:lnTo>
                        <a:pt x="37705" y="4729"/>
                      </a:lnTo>
                      <a:lnTo>
                        <a:pt x="37558" y="4688"/>
                      </a:lnTo>
                      <a:lnTo>
                        <a:pt x="37370" y="4688"/>
                      </a:lnTo>
                      <a:lnTo>
                        <a:pt x="37035" y="4834"/>
                      </a:lnTo>
                      <a:lnTo>
                        <a:pt x="36554" y="4876"/>
                      </a:lnTo>
                      <a:lnTo>
                        <a:pt x="36156" y="4980"/>
                      </a:lnTo>
                      <a:lnTo>
                        <a:pt x="35926" y="5022"/>
                      </a:lnTo>
                      <a:lnTo>
                        <a:pt x="35884" y="5106"/>
                      </a:lnTo>
                      <a:lnTo>
                        <a:pt x="35801" y="5106"/>
                      </a:lnTo>
                      <a:lnTo>
                        <a:pt x="35738" y="5190"/>
                      </a:lnTo>
                      <a:lnTo>
                        <a:pt x="35612" y="5252"/>
                      </a:lnTo>
                      <a:lnTo>
                        <a:pt x="35466" y="5399"/>
                      </a:lnTo>
                      <a:lnTo>
                        <a:pt x="35529" y="5545"/>
                      </a:lnTo>
                      <a:lnTo>
                        <a:pt x="35612" y="5566"/>
                      </a:lnTo>
                      <a:lnTo>
                        <a:pt x="35717" y="5524"/>
                      </a:lnTo>
                      <a:lnTo>
                        <a:pt x="35780" y="5545"/>
                      </a:lnTo>
                      <a:lnTo>
                        <a:pt x="35717" y="5629"/>
                      </a:lnTo>
                      <a:lnTo>
                        <a:pt x="35654" y="5650"/>
                      </a:lnTo>
                      <a:lnTo>
                        <a:pt x="35549" y="5755"/>
                      </a:lnTo>
                      <a:lnTo>
                        <a:pt x="35549" y="5817"/>
                      </a:lnTo>
                      <a:lnTo>
                        <a:pt x="35508" y="5755"/>
                      </a:lnTo>
                      <a:lnTo>
                        <a:pt x="35487" y="5545"/>
                      </a:lnTo>
                      <a:lnTo>
                        <a:pt x="35319" y="5420"/>
                      </a:lnTo>
                      <a:lnTo>
                        <a:pt x="35298" y="5336"/>
                      </a:lnTo>
                      <a:lnTo>
                        <a:pt x="35319" y="5252"/>
                      </a:lnTo>
                      <a:lnTo>
                        <a:pt x="35194" y="5148"/>
                      </a:lnTo>
                      <a:lnTo>
                        <a:pt x="35110" y="5148"/>
                      </a:lnTo>
                      <a:lnTo>
                        <a:pt x="34880" y="4939"/>
                      </a:lnTo>
                      <a:lnTo>
                        <a:pt x="34817" y="4939"/>
                      </a:lnTo>
                      <a:lnTo>
                        <a:pt x="34817" y="5022"/>
                      </a:lnTo>
                      <a:lnTo>
                        <a:pt x="35005" y="5232"/>
                      </a:lnTo>
                      <a:lnTo>
                        <a:pt x="35026" y="5357"/>
                      </a:lnTo>
                      <a:lnTo>
                        <a:pt x="34922" y="5462"/>
                      </a:lnTo>
                      <a:lnTo>
                        <a:pt x="34733" y="5504"/>
                      </a:lnTo>
                      <a:lnTo>
                        <a:pt x="34650" y="5545"/>
                      </a:lnTo>
                      <a:lnTo>
                        <a:pt x="34482" y="5545"/>
                      </a:lnTo>
                      <a:lnTo>
                        <a:pt x="34168" y="5294"/>
                      </a:lnTo>
                      <a:lnTo>
                        <a:pt x="34168" y="5190"/>
                      </a:lnTo>
                      <a:lnTo>
                        <a:pt x="34231" y="5106"/>
                      </a:lnTo>
                      <a:lnTo>
                        <a:pt x="34210" y="5022"/>
                      </a:lnTo>
                      <a:lnTo>
                        <a:pt x="34043" y="5085"/>
                      </a:lnTo>
                      <a:lnTo>
                        <a:pt x="34043" y="5211"/>
                      </a:lnTo>
                      <a:lnTo>
                        <a:pt x="33959" y="5294"/>
                      </a:lnTo>
                      <a:lnTo>
                        <a:pt x="33750" y="5148"/>
                      </a:lnTo>
                      <a:lnTo>
                        <a:pt x="33604" y="5148"/>
                      </a:lnTo>
                      <a:lnTo>
                        <a:pt x="33499" y="5252"/>
                      </a:lnTo>
                      <a:lnTo>
                        <a:pt x="33520" y="5441"/>
                      </a:lnTo>
                      <a:lnTo>
                        <a:pt x="33436" y="5566"/>
                      </a:lnTo>
                      <a:lnTo>
                        <a:pt x="33520" y="5734"/>
                      </a:lnTo>
                      <a:lnTo>
                        <a:pt x="33645" y="5776"/>
                      </a:lnTo>
                      <a:lnTo>
                        <a:pt x="33813" y="5650"/>
                      </a:lnTo>
                      <a:lnTo>
                        <a:pt x="33834" y="5566"/>
                      </a:lnTo>
                      <a:lnTo>
                        <a:pt x="34043" y="5441"/>
                      </a:lnTo>
                      <a:lnTo>
                        <a:pt x="34106" y="5524"/>
                      </a:lnTo>
                      <a:lnTo>
                        <a:pt x="34064" y="5650"/>
                      </a:lnTo>
                      <a:lnTo>
                        <a:pt x="33855" y="5817"/>
                      </a:lnTo>
                      <a:lnTo>
                        <a:pt x="33938" y="5880"/>
                      </a:lnTo>
                      <a:lnTo>
                        <a:pt x="33855" y="6027"/>
                      </a:lnTo>
                      <a:lnTo>
                        <a:pt x="33729" y="6068"/>
                      </a:lnTo>
                      <a:lnTo>
                        <a:pt x="33604" y="5985"/>
                      </a:lnTo>
                      <a:lnTo>
                        <a:pt x="33604" y="6048"/>
                      </a:lnTo>
                      <a:lnTo>
                        <a:pt x="33645" y="6173"/>
                      </a:lnTo>
                      <a:lnTo>
                        <a:pt x="33583" y="6299"/>
                      </a:lnTo>
                      <a:lnTo>
                        <a:pt x="33394" y="6445"/>
                      </a:lnTo>
                      <a:lnTo>
                        <a:pt x="33436" y="6550"/>
                      </a:lnTo>
                      <a:lnTo>
                        <a:pt x="33394" y="6592"/>
                      </a:lnTo>
                      <a:lnTo>
                        <a:pt x="33311" y="6592"/>
                      </a:lnTo>
                      <a:lnTo>
                        <a:pt x="33164" y="6759"/>
                      </a:lnTo>
                      <a:lnTo>
                        <a:pt x="32955" y="6780"/>
                      </a:lnTo>
                      <a:lnTo>
                        <a:pt x="32746" y="6801"/>
                      </a:lnTo>
                      <a:lnTo>
                        <a:pt x="32683" y="6926"/>
                      </a:lnTo>
                      <a:lnTo>
                        <a:pt x="32746" y="7094"/>
                      </a:lnTo>
                      <a:lnTo>
                        <a:pt x="32913" y="7303"/>
                      </a:lnTo>
                      <a:lnTo>
                        <a:pt x="32997" y="7324"/>
                      </a:lnTo>
                      <a:lnTo>
                        <a:pt x="32913" y="7345"/>
                      </a:lnTo>
                      <a:lnTo>
                        <a:pt x="32767" y="7345"/>
                      </a:lnTo>
                      <a:lnTo>
                        <a:pt x="32746" y="7429"/>
                      </a:lnTo>
                      <a:lnTo>
                        <a:pt x="32767" y="7491"/>
                      </a:lnTo>
                      <a:lnTo>
                        <a:pt x="32704" y="7596"/>
                      </a:lnTo>
                      <a:lnTo>
                        <a:pt x="32599" y="7701"/>
                      </a:lnTo>
                      <a:lnTo>
                        <a:pt x="32495" y="7701"/>
                      </a:lnTo>
                      <a:lnTo>
                        <a:pt x="32474" y="7763"/>
                      </a:lnTo>
                      <a:lnTo>
                        <a:pt x="32495" y="7659"/>
                      </a:lnTo>
                      <a:lnTo>
                        <a:pt x="32599" y="7596"/>
                      </a:lnTo>
                      <a:lnTo>
                        <a:pt x="32683" y="7282"/>
                      </a:lnTo>
                      <a:lnTo>
                        <a:pt x="32599" y="7219"/>
                      </a:lnTo>
                      <a:lnTo>
                        <a:pt x="32599" y="7115"/>
                      </a:lnTo>
                      <a:lnTo>
                        <a:pt x="32662" y="7073"/>
                      </a:lnTo>
                      <a:lnTo>
                        <a:pt x="32662" y="6926"/>
                      </a:lnTo>
                      <a:lnTo>
                        <a:pt x="32599" y="6780"/>
                      </a:lnTo>
                      <a:lnTo>
                        <a:pt x="32662" y="6612"/>
                      </a:lnTo>
                      <a:lnTo>
                        <a:pt x="32767" y="6550"/>
                      </a:lnTo>
                      <a:lnTo>
                        <a:pt x="32808" y="6445"/>
                      </a:lnTo>
                      <a:lnTo>
                        <a:pt x="32767" y="6194"/>
                      </a:lnTo>
                      <a:lnTo>
                        <a:pt x="32746" y="6152"/>
                      </a:lnTo>
                      <a:lnTo>
                        <a:pt x="32788" y="6068"/>
                      </a:lnTo>
                      <a:lnTo>
                        <a:pt x="32871" y="6068"/>
                      </a:lnTo>
                      <a:lnTo>
                        <a:pt x="32913" y="6089"/>
                      </a:lnTo>
                      <a:lnTo>
                        <a:pt x="33080" y="6048"/>
                      </a:lnTo>
                      <a:lnTo>
                        <a:pt x="33185" y="5776"/>
                      </a:lnTo>
                      <a:lnTo>
                        <a:pt x="33164" y="5671"/>
                      </a:lnTo>
                      <a:lnTo>
                        <a:pt x="33101" y="5545"/>
                      </a:lnTo>
                      <a:lnTo>
                        <a:pt x="33185" y="5252"/>
                      </a:lnTo>
                      <a:lnTo>
                        <a:pt x="33269" y="5127"/>
                      </a:lnTo>
                      <a:lnTo>
                        <a:pt x="33373" y="4939"/>
                      </a:lnTo>
                      <a:lnTo>
                        <a:pt x="33311" y="4792"/>
                      </a:lnTo>
                      <a:lnTo>
                        <a:pt x="33290" y="4792"/>
                      </a:lnTo>
                      <a:lnTo>
                        <a:pt x="33206" y="4876"/>
                      </a:lnTo>
                      <a:lnTo>
                        <a:pt x="33122" y="4876"/>
                      </a:lnTo>
                      <a:lnTo>
                        <a:pt x="32997" y="4813"/>
                      </a:lnTo>
                      <a:lnTo>
                        <a:pt x="33122" y="4813"/>
                      </a:lnTo>
                      <a:lnTo>
                        <a:pt x="33269" y="4708"/>
                      </a:lnTo>
                      <a:lnTo>
                        <a:pt x="33373" y="4667"/>
                      </a:lnTo>
                      <a:lnTo>
                        <a:pt x="33415" y="4562"/>
                      </a:lnTo>
                      <a:lnTo>
                        <a:pt x="33394" y="4499"/>
                      </a:lnTo>
                      <a:lnTo>
                        <a:pt x="33436" y="4415"/>
                      </a:lnTo>
                      <a:lnTo>
                        <a:pt x="33520" y="4248"/>
                      </a:lnTo>
                      <a:lnTo>
                        <a:pt x="33499" y="4185"/>
                      </a:lnTo>
                      <a:lnTo>
                        <a:pt x="33541" y="4081"/>
                      </a:lnTo>
                      <a:lnTo>
                        <a:pt x="33708" y="3997"/>
                      </a:lnTo>
                      <a:lnTo>
                        <a:pt x="33708" y="3892"/>
                      </a:lnTo>
                      <a:lnTo>
                        <a:pt x="33624" y="3830"/>
                      </a:lnTo>
                      <a:lnTo>
                        <a:pt x="33624" y="3767"/>
                      </a:lnTo>
                      <a:lnTo>
                        <a:pt x="33708" y="3641"/>
                      </a:lnTo>
                      <a:lnTo>
                        <a:pt x="33687" y="3537"/>
                      </a:lnTo>
                      <a:lnTo>
                        <a:pt x="33729" y="3432"/>
                      </a:lnTo>
                      <a:lnTo>
                        <a:pt x="33792" y="3411"/>
                      </a:lnTo>
                      <a:lnTo>
                        <a:pt x="33855" y="3223"/>
                      </a:lnTo>
                      <a:lnTo>
                        <a:pt x="33855" y="3014"/>
                      </a:lnTo>
                      <a:lnTo>
                        <a:pt x="33813" y="2804"/>
                      </a:lnTo>
                      <a:lnTo>
                        <a:pt x="33708" y="2616"/>
                      </a:lnTo>
                      <a:lnTo>
                        <a:pt x="33729" y="2574"/>
                      </a:lnTo>
                      <a:lnTo>
                        <a:pt x="33708" y="2491"/>
                      </a:lnTo>
                      <a:lnTo>
                        <a:pt x="33645" y="2470"/>
                      </a:lnTo>
                      <a:lnTo>
                        <a:pt x="33604" y="2491"/>
                      </a:lnTo>
                      <a:lnTo>
                        <a:pt x="33520" y="2428"/>
                      </a:lnTo>
                      <a:lnTo>
                        <a:pt x="33478" y="2365"/>
                      </a:lnTo>
                      <a:lnTo>
                        <a:pt x="33436" y="2365"/>
                      </a:lnTo>
                      <a:lnTo>
                        <a:pt x="33394" y="2491"/>
                      </a:lnTo>
                      <a:lnTo>
                        <a:pt x="33332" y="2532"/>
                      </a:lnTo>
                      <a:lnTo>
                        <a:pt x="33290" y="2491"/>
                      </a:lnTo>
                      <a:lnTo>
                        <a:pt x="33206" y="2365"/>
                      </a:lnTo>
                      <a:lnTo>
                        <a:pt x="33227" y="2323"/>
                      </a:lnTo>
                      <a:lnTo>
                        <a:pt x="33185" y="2302"/>
                      </a:lnTo>
                      <a:lnTo>
                        <a:pt x="33018" y="2281"/>
                      </a:lnTo>
                      <a:lnTo>
                        <a:pt x="32955" y="2177"/>
                      </a:lnTo>
                      <a:lnTo>
                        <a:pt x="32976" y="2156"/>
                      </a:lnTo>
                      <a:lnTo>
                        <a:pt x="33122" y="2156"/>
                      </a:lnTo>
                      <a:lnTo>
                        <a:pt x="33332" y="2219"/>
                      </a:lnTo>
                      <a:lnTo>
                        <a:pt x="33415" y="2302"/>
                      </a:lnTo>
                      <a:lnTo>
                        <a:pt x="33478" y="2260"/>
                      </a:lnTo>
                      <a:lnTo>
                        <a:pt x="33520" y="2260"/>
                      </a:lnTo>
                      <a:lnTo>
                        <a:pt x="33583" y="2323"/>
                      </a:lnTo>
                      <a:lnTo>
                        <a:pt x="33604" y="2386"/>
                      </a:lnTo>
                      <a:lnTo>
                        <a:pt x="33645" y="2386"/>
                      </a:lnTo>
                      <a:lnTo>
                        <a:pt x="33645" y="2302"/>
                      </a:lnTo>
                      <a:lnTo>
                        <a:pt x="33541" y="2177"/>
                      </a:lnTo>
                      <a:lnTo>
                        <a:pt x="33541" y="2072"/>
                      </a:lnTo>
                      <a:lnTo>
                        <a:pt x="33478" y="1967"/>
                      </a:lnTo>
                      <a:lnTo>
                        <a:pt x="33394" y="1905"/>
                      </a:lnTo>
                      <a:lnTo>
                        <a:pt x="33332" y="1905"/>
                      </a:lnTo>
                      <a:lnTo>
                        <a:pt x="33290" y="1967"/>
                      </a:lnTo>
                      <a:lnTo>
                        <a:pt x="33206" y="1947"/>
                      </a:lnTo>
                      <a:lnTo>
                        <a:pt x="33185" y="1800"/>
                      </a:lnTo>
                      <a:lnTo>
                        <a:pt x="33018" y="1654"/>
                      </a:lnTo>
                      <a:lnTo>
                        <a:pt x="33018" y="1549"/>
                      </a:lnTo>
                      <a:lnTo>
                        <a:pt x="32955" y="1465"/>
                      </a:lnTo>
                      <a:lnTo>
                        <a:pt x="32892" y="1382"/>
                      </a:lnTo>
                      <a:lnTo>
                        <a:pt x="32808" y="1382"/>
                      </a:lnTo>
                      <a:lnTo>
                        <a:pt x="32704" y="1444"/>
                      </a:lnTo>
                      <a:lnTo>
                        <a:pt x="32704" y="1549"/>
                      </a:lnTo>
                      <a:lnTo>
                        <a:pt x="32808" y="1549"/>
                      </a:lnTo>
                      <a:lnTo>
                        <a:pt x="32892" y="1591"/>
                      </a:lnTo>
                      <a:lnTo>
                        <a:pt x="32871" y="1654"/>
                      </a:lnTo>
                      <a:lnTo>
                        <a:pt x="32788" y="1695"/>
                      </a:lnTo>
                      <a:lnTo>
                        <a:pt x="32788" y="1779"/>
                      </a:lnTo>
                      <a:lnTo>
                        <a:pt x="32746" y="1800"/>
                      </a:lnTo>
                      <a:lnTo>
                        <a:pt x="32536" y="1570"/>
                      </a:lnTo>
                      <a:lnTo>
                        <a:pt x="32536" y="1486"/>
                      </a:lnTo>
                      <a:lnTo>
                        <a:pt x="32474" y="1361"/>
                      </a:lnTo>
                      <a:lnTo>
                        <a:pt x="32369" y="1340"/>
                      </a:lnTo>
                      <a:lnTo>
                        <a:pt x="31930" y="1068"/>
                      </a:lnTo>
                      <a:lnTo>
                        <a:pt x="31825" y="1026"/>
                      </a:lnTo>
                      <a:lnTo>
                        <a:pt x="31804" y="1005"/>
                      </a:lnTo>
                      <a:lnTo>
                        <a:pt x="31532" y="1026"/>
                      </a:lnTo>
                      <a:lnTo>
                        <a:pt x="31511" y="921"/>
                      </a:lnTo>
                      <a:lnTo>
                        <a:pt x="31553" y="858"/>
                      </a:lnTo>
                      <a:lnTo>
                        <a:pt x="31532" y="796"/>
                      </a:lnTo>
                      <a:lnTo>
                        <a:pt x="31407" y="817"/>
                      </a:lnTo>
                      <a:lnTo>
                        <a:pt x="31344" y="754"/>
                      </a:lnTo>
                      <a:lnTo>
                        <a:pt x="31218" y="796"/>
                      </a:lnTo>
                      <a:lnTo>
                        <a:pt x="31135" y="858"/>
                      </a:lnTo>
                      <a:lnTo>
                        <a:pt x="31093" y="838"/>
                      </a:lnTo>
                      <a:lnTo>
                        <a:pt x="30988" y="942"/>
                      </a:lnTo>
                      <a:lnTo>
                        <a:pt x="30925" y="1047"/>
                      </a:lnTo>
                      <a:lnTo>
                        <a:pt x="30779" y="1047"/>
                      </a:lnTo>
                      <a:lnTo>
                        <a:pt x="30695" y="1026"/>
                      </a:lnTo>
                      <a:lnTo>
                        <a:pt x="30570" y="1172"/>
                      </a:lnTo>
                      <a:lnTo>
                        <a:pt x="30381" y="1235"/>
                      </a:lnTo>
                      <a:lnTo>
                        <a:pt x="30298" y="1256"/>
                      </a:lnTo>
                      <a:lnTo>
                        <a:pt x="30256" y="1214"/>
                      </a:lnTo>
                      <a:lnTo>
                        <a:pt x="30172" y="1214"/>
                      </a:lnTo>
                      <a:lnTo>
                        <a:pt x="30130" y="1256"/>
                      </a:lnTo>
                      <a:lnTo>
                        <a:pt x="30130" y="1361"/>
                      </a:lnTo>
                      <a:lnTo>
                        <a:pt x="30193" y="1382"/>
                      </a:lnTo>
                      <a:lnTo>
                        <a:pt x="30256" y="1382"/>
                      </a:lnTo>
                      <a:lnTo>
                        <a:pt x="30298" y="1549"/>
                      </a:lnTo>
                      <a:lnTo>
                        <a:pt x="30339" y="1758"/>
                      </a:lnTo>
                      <a:lnTo>
                        <a:pt x="30256" y="1905"/>
                      </a:lnTo>
                      <a:lnTo>
                        <a:pt x="30067" y="1905"/>
                      </a:lnTo>
                      <a:lnTo>
                        <a:pt x="29942" y="2051"/>
                      </a:lnTo>
                      <a:lnTo>
                        <a:pt x="29733" y="2093"/>
                      </a:lnTo>
                      <a:lnTo>
                        <a:pt x="29649" y="2072"/>
                      </a:lnTo>
                      <a:lnTo>
                        <a:pt x="29754" y="1988"/>
                      </a:lnTo>
                      <a:lnTo>
                        <a:pt x="29837" y="1967"/>
                      </a:lnTo>
                      <a:lnTo>
                        <a:pt x="29858" y="1842"/>
                      </a:lnTo>
                      <a:lnTo>
                        <a:pt x="29733" y="1591"/>
                      </a:lnTo>
                      <a:lnTo>
                        <a:pt x="29816" y="1444"/>
                      </a:lnTo>
                      <a:lnTo>
                        <a:pt x="29816" y="1340"/>
                      </a:lnTo>
                      <a:lnTo>
                        <a:pt x="29858" y="1256"/>
                      </a:lnTo>
                      <a:lnTo>
                        <a:pt x="29775" y="1068"/>
                      </a:lnTo>
                      <a:lnTo>
                        <a:pt x="29775" y="963"/>
                      </a:lnTo>
                      <a:lnTo>
                        <a:pt x="29628" y="817"/>
                      </a:lnTo>
                      <a:lnTo>
                        <a:pt x="29523" y="858"/>
                      </a:lnTo>
                      <a:lnTo>
                        <a:pt x="29440" y="817"/>
                      </a:lnTo>
                      <a:lnTo>
                        <a:pt x="29398" y="817"/>
                      </a:lnTo>
                      <a:lnTo>
                        <a:pt x="29356" y="942"/>
                      </a:lnTo>
                      <a:lnTo>
                        <a:pt x="29210" y="963"/>
                      </a:lnTo>
                      <a:lnTo>
                        <a:pt x="29147" y="921"/>
                      </a:lnTo>
                      <a:lnTo>
                        <a:pt x="29042" y="963"/>
                      </a:lnTo>
                      <a:lnTo>
                        <a:pt x="28938" y="1130"/>
                      </a:lnTo>
                      <a:lnTo>
                        <a:pt x="28707" y="1130"/>
                      </a:lnTo>
                      <a:lnTo>
                        <a:pt x="28707" y="1047"/>
                      </a:lnTo>
                      <a:lnTo>
                        <a:pt x="28791" y="921"/>
                      </a:lnTo>
                      <a:lnTo>
                        <a:pt x="28791" y="838"/>
                      </a:lnTo>
                      <a:lnTo>
                        <a:pt x="28707" y="817"/>
                      </a:lnTo>
                      <a:lnTo>
                        <a:pt x="28519" y="1110"/>
                      </a:lnTo>
                      <a:lnTo>
                        <a:pt x="28268" y="1214"/>
                      </a:lnTo>
                      <a:lnTo>
                        <a:pt x="28163" y="1172"/>
                      </a:lnTo>
                      <a:lnTo>
                        <a:pt x="28268" y="1026"/>
                      </a:lnTo>
                      <a:lnTo>
                        <a:pt x="28394" y="1005"/>
                      </a:lnTo>
                      <a:lnTo>
                        <a:pt x="28519" y="817"/>
                      </a:lnTo>
                      <a:lnTo>
                        <a:pt x="28498" y="691"/>
                      </a:lnTo>
                      <a:lnTo>
                        <a:pt x="28561" y="586"/>
                      </a:lnTo>
                      <a:lnTo>
                        <a:pt x="28561" y="524"/>
                      </a:lnTo>
                      <a:lnTo>
                        <a:pt x="28645" y="440"/>
                      </a:lnTo>
                      <a:lnTo>
                        <a:pt x="28645" y="398"/>
                      </a:lnTo>
                      <a:lnTo>
                        <a:pt x="28477" y="335"/>
                      </a:lnTo>
                      <a:lnTo>
                        <a:pt x="28414" y="294"/>
                      </a:lnTo>
                      <a:lnTo>
                        <a:pt x="28414" y="126"/>
                      </a:lnTo>
                      <a:lnTo>
                        <a:pt x="28373" y="105"/>
                      </a:lnTo>
                      <a:lnTo>
                        <a:pt x="28205" y="231"/>
                      </a:lnTo>
                      <a:lnTo>
                        <a:pt x="28059" y="210"/>
                      </a:lnTo>
                      <a:lnTo>
                        <a:pt x="27996" y="63"/>
                      </a:lnTo>
                      <a:lnTo>
                        <a:pt x="27891" y="63"/>
                      </a:lnTo>
                      <a:lnTo>
                        <a:pt x="27787" y="168"/>
                      </a:lnTo>
                      <a:lnTo>
                        <a:pt x="27661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A6CBC2"/>
                    </a:solidFill>
                  </a:endParaRPr>
                </a:p>
              </p:txBody>
            </p:sp>
            <p:sp>
              <p:nvSpPr>
                <p:cNvPr id="2622" name="Google Shape;2890;p82">
                  <a:extLst>
                    <a:ext uri="{FF2B5EF4-FFF2-40B4-BE49-F238E27FC236}">
                      <a16:creationId xmlns:a16="http://schemas.microsoft.com/office/drawing/2014/main" id="{6C58B35C-A07C-D59B-05CE-02A418C55323}"/>
                    </a:ext>
                  </a:extLst>
                </p:cNvPr>
                <p:cNvSpPr/>
                <p:nvPr/>
              </p:nvSpPr>
              <p:spPr>
                <a:xfrm>
                  <a:off x="5538025" y="2213300"/>
                  <a:ext cx="94175" cy="208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67" h="8350" extrusionOk="0">
                      <a:moveTo>
                        <a:pt x="251" y="1"/>
                      </a:moveTo>
                      <a:lnTo>
                        <a:pt x="209" y="63"/>
                      </a:lnTo>
                      <a:lnTo>
                        <a:pt x="251" y="105"/>
                      </a:lnTo>
                      <a:lnTo>
                        <a:pt x="251" y="189"/>
                      </a:lnTo>
                      <a:lnTo>
                        <a:pt x="188" y="210"/>
                      </a:lnTo>
                      <a:lnTo>
                        <a:pt x="105" y="168"/>
                      </a:lnTo>
                      <a:lnTo>
                        <a:pt x="0" y="168"/>
                      </a:lnTo>
                      <a:lnTo>
                        <a:pt x="168" y="314"/>
                      </a:lnTo>
                      <a:lnTo>
                        <a:pt x="356" y="461"/>
                      </a:lnTo>
                      <a:lnTo>
                        <a:pt x="419" y="524"/>
                      </a:lnTo>
                      <a:lnTo>
                        <a:pt x="398" y="670"/>
                      </a:lnTo>
                      <a:lnTo>
                        <a:pt x="460" y="607"/>
                      </a:lnTo>
                      <a:lnTo>
                        <a:pt x="502" y="607"/>
                      </a:lnTo>
                      <a:lnTo>
                        <a:pt x="565" y="691"/>
                      </a:lnTo>
                      <a:lnTo>
                        <a:pt x="502" y="733"/>
                      </a:lnTo>
                      <a:lnTo>
                        <a:pt x="419" y="775"/>
                      </a:lnTo>
                      <a:lnTo>
                        <a:pt x="460" y="838"/>
                      </a:lnTo>
                      <a:lnTo>
                        <a:pt x="523" y="838"/>
                      </a:lnTo>
                      <a:lnTo>
                        <a:pt x="565" y="984"/>
                      </a:lnTo>
                      <a:lnTo>
                        <a:pt x="481" y="1026"/>
                      </a:lnTo>
                      <a:lnTo>
                        <a:pt x="377" y="1005"/>
                      </a:lnTo>
                      <a:lnTo>
                        <a:pt x="314" y="900"/>
                      </a:lnTo>
                      <a:lnTo>
                        <a:pt x="251" y="984"/>
                      </a:lnTo>
                      <a:lnTo>
                        <a:pt x="168" y="1130"/>
                      </a:lnTo>
                      <a:lnTo>
                        <a:pt x="272" y="1235"/>
                      </a:lnTo>
                      <a:lnTo>
                        <a:pt x="314" y="1382"/>
                      </a:lnTo>
                      <a:lnTo>
                        <a:pt x="419" y="1528"/>
                      </a:lnTo>
                      <a:lnTo>
                        <a:pt x="523" y="1716"/>
                      </a:lnTo>
                      <a:lnTo>
                        <a:pt x="523" y="1946"/>
                      </a:lnTo>
                      <a:lnTo>
                        <a:pt x="586" y="1988"/>
                      </a:lnTo>
                      <a:lnTo>
                        <a:pt x="607" y="2177"/>
                      </a:lnTo>
                      <a:lnTo>
                        <a:pt x="691" y="2470"/>
                      </a:lnTo>
                      <a:lnTo>
                        <a:pt x="774" y="2658"/>
                      </a:lnTo>
                      <a:lnTo>
                        <a:pt x="900" y="2700"/>
                      </a:lnTo>
                      <a:lnTo>
                        <a:pt x="900" y="2762"/>
                      </a:lnTo>
                      <a:lnTo>
                        <a:pt x="837" y="2804"/>
                      </a:lnTo>
                      <a:lnTo>
                        <a:pt x="1130" y="3097"/>
                      </a:lnTo>
                      <a:lnTo>
                        <a:pt x="1235" y="3118"/>
                      </a:lnTo>
                      <a:lnTo>
                        <a:pt x="1360" y="3307"/>
                      </a:lnTo>
                      <a:lnTo>
                        <a:pt x="1402" y="3516"/>
                      </a:lnTo>
                      <a:lnTo>
                        <a:pt x="1402" y="3641"/>
                      </a:lnTo>
                      <a:lnTo>
                        <a:pt x="1465" y="3809"/>
                      </a:lnTo>
                      <a:lnTo>
                        <a:pt x="1465" y="3934"/>
                      </a:lnTo>
                      <a:lnTo>
                        <a:pt x="1569" y="3976"/>
                      </a:lnTo>
                      <a:lnTo>
                        <a:pt x="1674" y="4123"/>
                      </a:lnTo>
                      <a:lnTo>
                        <a:pt x="1653" y="4143"/>
                      </a:lnTo>
                      <a:lnTo>
                        <a:pt x="1653" y="4227"/>
                      </a:lnTo>
                      <a:lnTo>
                        <a:pt x="1779" y="4436"/>
                      </a:lnTo>
                      <a:lnTo>
                        <a:pt x="1821" y="4562"/>
                      </a:lnTo>
                      <a:lnTo>
                        <a:pt x="1883" y="4708"/>
                      </a:lnTo>
                      <a:lnTo>
                        <a:pt x="1883" y="4918"/>
                      </a:lnTo>
                      <a:lnTo>
                        <a:pt x="1946" y="5001"/>
                      </a:lnTo>
                      <a:lnTo>
                        <a:pt x="1925" y="5106"/>
                      </a:lnTo>
                      <a:lnTo>
                        <a:pt x="1946" y="5315"/>
                      </a:lnTo>
                      <a:lnTo>
                        <a:pt x="2051" y="5524"/>
                      </a:lnTo>
                      <a:lnTo>
                        <a:pt x="2030" y="5608"/>
                      </a:lnTo>
                      <a:lnTo>
                        <a:pt x="2030" y="5755"/>
                      </a:lnTo>
                      <a:lnTo>
                        <a:pt x="2155" y="5859"/>
                      </a:lnTo>
                      <a:lnTo>
                        <a:pt x="2365" y="6131"/>
                      </a:lnTo>
                      <a:lnTo>
                        <a:pt x="2365" y="6257"/>
                      </a:lnTo>
                      <a:lnTo>
                        <a:pt x="2448" y="6424"/>
                      </a:lnTo>
                      <a:lnTo>
                        <a:pt x="2406" y="6654"/>
                      </a:lnTo>
                      <a:lnTo>
                        <a:pt x="2448" y="6843"/>
                      </a:lnTo>
                      <a:lnTo>
                        <a:pt x="2553" y="7010"/>
                      </a:lnTo>
                      <a:lnTo>
                        <a:pt x="2574" y="7156"/>
                      </a:lnTo>
                      <a:lnTo>
                        <a:pt x="2720" y="7324"/>
                      </a:lnTo>
                      <a:lnTo>
                        <a:pt x="2762" y="7408"/>
                      </a:lnTo>
                      <a:lnTo>
                        <a:pt x="2699" y="7596"/>
                      </a:lnTo>
                      <a:lnTo>
                        <a:pt x="2699" y="7847"/>
                      </a:lnTo>
                      <a:lnTo>
                        <a:pt x="2762" y="7993"/>
                      </a:lnTo>
                      <a:lnTo>
                        <a:pt x="2867" y="8098"/>
                      </a:lnTo>
                      <a:lnTo>
                        <a:pt x="2929" y="8244"/>
                      </a:lnTo>
                      <a:lnTo>
                        <a:pt x="3097" y="8349"/>
                      </a:lnTo>
                      <a:lnTo>
                        <a:pt x="3097" y="8349"/>
                      </a:lnTo>
                      <a:lnTo>
                        <a:pt x="3076" y="8224"/>
                      </a:lnTo>
                      <a:lnTo>
                        <a:pt x="3097" y="8098"/>
                      </a:lnTo>
                      <a:lnTo>
                        <a:pt x="3034" y="7993"/>
                      </a:lnTo>
                      <a:lnTo>
                        <a:pt x="3013" y="7847"/>
                      </a:lnTo>
                      <a:lnTo>
                        <a:pt x="3034" y="7680"/>
                      </a:lnTo>
                      <a:lnTo>
                        <a:pt x="3139" y="7575"/>
                      </a:lnTo>
                      <a:lnTo>
                        <a:pt x="3201" y="7596"/>
                      </a:lnTo>
                      <a:lnTo>
                        <a:pt x="3201" y="7680"/>
                      </a:lnTo>
                      <a:lnTo>
                        <a:pt x="3243" y="7721"/>
                      </a:lnTo>
                      <a:lnTo>
                        <a:pt x="3494" y="7700"/>
                      </a:lnTo>
                      <a:lnTo>
                        <a:pt x="3515" y="7638"/>
                      </a:lnTo>
                      <a:lnTo>
                        <a:pt x="3557" y="7638"/>
                      </a:lnTo>
                      <a:lnTo>
                        <a:pt x="3599" y="7700"/>
                      </a:lnTo>
                      <a:lnTo>
                        <a:pt x="3557" y="7721"/>
                      </a:lnTo>
                      <a:lnTo>
                        <a:pt x="3557" y="7826"/>
                      </a:lnTo>
                      <a:lnTo>
                        <a:pt x="3704" y="7952"/>
                      </a:lnTo>
                      <a:lnTo>
                        <a:pt x="3725" y="8056"/>
                      </a:lnTo>
                      <a:lnTo>
                        <a:pt x="3766" y="8119"/>
                      </a:lnTo>
                      <a:lnTo>
                        <a:pt x="3766" y="8035"/>
                      </a:lnTo>
                      <a:lnTo>
                        <a:pt x="3745" y="7993"/>
                      </a:lnTo>
                      <a:lnTo>
                        <a:pt x="3766" y="7847"/>
                      </a:lnTo>
                      <a:lnTo>
                        <a:pt x="3766" y="7721"/>
                      </a:lnTo>
                      <a:lnTo>
                        <a:pt x="3662" y="7638"/>
                      </a:lnTo>
                      <a:lnTo>
                        <a:pt x="3641" y="7491"/>
                      </a:lnTo>
                      <a:lnTo>
                        <a:pt x="3599" y="7387"/>
                      </a:lnTo>
                      <a:lnTo>
                        <a:pt x="3515" y="7428"/>
                      </a:lnTo>
                      <a:lnTo>
                        <a:pt x="3432" y="7428"/>
                      </a:lnTo>
                      <a:lnTo>
                        <a:pt x="3285" y="7324"/>
                      </a:lnTo>
                      <a:lnTo>
                        <a:pt x="3243" y="7156"/>
                      </a:lnTo>
                      <a:lnTo>
                        <a:pt x="3181" y="7010"/>
                      </a:lnTo>
                      <a:lnTo>
                        <a:pt x="3034" y="6905"/>
                      </a:lnTo>
                      <a:lnTo>
                        <a:pt x="2929" y="6884"/>
                      </a:lnTo>
                      <a:lnTo>
                        <a:pt x="2867" y="6780"/>
                      </a:lnTo>
                      <a:lnTo>
                        <a:pt x="2804" y="6571"/>
                      </a:lnTo>
                      <a:lnTo>
                        <a:pt x="2720" y="6424"/>
                      </a:lnTo>
                      <a:lnTo>
                        <a:pt x="2678" y="6278"/>
                      </a:lnTo>
                      <a:lnTo>
                        <a:pt x="2678" y="6089"/>
                      </a:lnTo>
                      <a:lnTo>
                        <a:pt x="2657" y="5859"/>
                      </a:lnTo>
                      <a:lnTo>
                        <a:pt x="2595" y="5755"/>
                      </a:lnTo>
                      <a:lnTo>
                        <a:pt x="2616" y="5545"/>
                      </a:lnTo>
                      <a:lnTo>
                        <a:pt x="2595" y="5441"/>
                      </a:lnTo>
                      <a:lnTo>
                        <a:pt x="2511" y="5294"/>
                      </a:lnTo>
                      <a:lnTo>
                        <a:pt x="2574" y="5211"/>
                      </a:lnTo>
                      <a:lnTo>
                        <a:pt x="2595" y="5127"/>
                      </a:lnTo>
                      <a:lnTo>
                        <a:pt x="2595" y="5085"/>
                      </a:lnTo>
                      <a:lnTo>
                        <a:pt x="2657" y="5043"/>
                      </a:lnTo>
                      <a:lnTo>
                        <a:pt x="2720" y="5085"/>
                      </a:lnTo>
                      <a:lnTo>
                        <a:pt x="2867" y="5043"/>
                      </a:lnTo>
                      <a:lnTo>
                        <a:pt x="2992" y="5043"/>
                      </a:lnTo>
                      <a:lnTo>
                        <a:pt x="3118" y="5127"/>
                      </a:lnTo>
                      <a:lnTo>
                        <a:pt x="3201" y="5315"/>
                      </a:lnTo>
                      <a:lnTo>
                        <a:pt x="3306" y="5336"/>
                      </a:lnTo>
                      <a:lnTo>
                        <a:pt x="3411" y="5420"/>
                      </a:lnTo>
                      <a:lnTo>
                        <a:pt x="3515" y="5566"/>
                      </a:lnTo>
                      <a:lnTo>
                        <a:pt x="3599" y="5608"/>
                      </a:lnTo>
                      <a:lnTo>
                        <a:pt x="3536" y="5483"/>
                      </a:lnTo>
                      <a:lnTo>
                        <a:pt x="3411" y="5315"/>
                      </a:lnTo>
                      <a:lnTo>
                        <a:pt x="3243" y="5211"/>
                      </a:lnTo>
                      <a:lnTo>
                        <a:pt x="3139" y="5022"/>
                      </a:lnTo>
                      <a:lnTo>
                        <a:pt x="3034" y="4897"/>
                      </a:lnTo>
                      <a:lnTo>
                        <a:pt x="3034" y="4813"/>
                      </a:lnTo>
                      <a:lnTo>
                        <a:pt x="2992" y="4771"/>
                      </a:lnTo>
                      <a:lnTo>
                        <a:pt x="2888" y="4562"/>
                      </a:lnTo>
                      <a:lnTo>
                        <a:pt x="2825" y="4436"/>
                      </a:lnTo>
                      <a:lnTo>
                        <a:pt x="2762" y="4395"/>
                      </a:lnTo>
                      <a:lnTo>
                        <a:pt x="2720" y="4269"/>
                      </a:lnTo>
                      <a:lnTo>
                        <a:pt x="2574" y="4060"/>
                      </a:lnTo>
                      <a:lnTo>
                        <a:pt x="2406" y="3809"/>
                      </a:lnTo>
                      <a:lnTo>
                        <a:pt x="2365" y="3641"/>
                      </a:lnTo>
                      <a:lnTo>
                        <a:pt x="2155" y="3390"/>
                      </a:lnTo>
                      <a:lnTo>
                        <a:pt x="2072" y="3181"/>
                      </a:lnTo>
                      <a:lnTo>
                        <a:pt x="1967" y="3118"/>
                      </a:lnTo>
                      <a:lnTo>
                        <a:pt x="1967" y="3014"/>
                      </a:lnTo>
                      <a:lnTo>
                        <a:pt x="1925" y="2888"/>
                      </a:lnTo>
                      <a:lnTo>
                        <a:pt x="1841" y="2867"/>
                      </a:lnTo>
                      <a:lnTo>
                        <a:pt x="1841" y="2909"/>
                      </a:lnTo>
                      <a:lnTo>
                        <a:pt x="1758" y="2909"/>
                      </a:lnTo>
                      <a:lnTo>
                        <a:pt x="1737" y="2867"/>
                      </a:lnTo>
                      <a:lnTo>
                        <a:pt x="1758" y="2762"/>
                      </a:lnTo>
                      <a:lnTo>
                        <a:pt x="1737" y="2679"/>
                      </a:lnTo>
                      <a:lnTo>
                        <a:pt x="1632" y="2616"/>
                      </a:lnTo>
                      <a:lnTo>
                        <a:pt x="1528" y="2490"/>
                      </a:lnTo>
                      <a:lnTo>
                        <a:pt x="1465" y="2344"/>
                      </a:lnTo>
                      <a:lnTo>
                        <a:pt x="1402" y="2260"/>
                      </a:lnTo>
                      <a:lnTo>
                        <a:pt x="1402" y="2135"/>
                      </a:lnTo>
                      <a:lnTo>
                        <a:pt x="1423" y="2030"/>
                      </a:lnTo>
                      <a:lnTo>
                        <a:pt x="1444" y="2051"/>
                      </a:lnTo>
                      <a:lnTo>
                        <a:pt x="1423" y="1884"/>
                      </a:lnTo>
                      <a:lnTo>
                        <a:pt x="1402" y="1716"/>
                      </a:lnTo>
                      <a:lnTo>
                        <a:pt x="1360" y="1570"/>
                      </a:lnTo>
                      <a:lnTo>
                        <a:pt x="1235" y="1528"/>
                      </a:lnTo>
                      <a:lnTo>
                        <a:pt x="1109" y="1382"/>
                      </a:lnTo>
                      <a:lnTo>
                        <a:pt x="1109" y="1319"/>
                      </a:lnTo>
                      <a:lnTo>
                        <a:pt x="1046" y="1256"/>
                      </a:lnTo>
                      <a:lnTo>
                        <a:pt x="1046" y="1193"/>
                      </a:lnTo>
                      <a:lnTo>
                        <a:pt x="1109" y="1193"/>
                      </a:lnTo>
                      <a:lnTo>
                        <a:pt x="1214" y="1298"/>
                      </a:lnTo>
                      <a:lnTo>
                        <a:pt x="1318" y="1444"/>
                      </a:lnTo>
                      <a:lnTo>
                        <a:pt x="1318" y="1444"/>
                      </a:lnTo>
                      <a:lnTo>
                        <a:pt x="1256" y="1298"/>
                      </a:lnTo>
                      <a:lnTo>
                        <a:pt x="1130" y="1110"/>
                      </a:lnTo>
                      <a:lnTo>
                        <a:pt x="1005" y="942"/>
                      </a:lnTo>
                      <a:lnTo>
                        <a:pt x="942" y="942"/>
                      </a:lnTo>
                      <a:lnTo>
                        <a:pt x="921" y="858"/>
                      </a:lnTo>
                      <a:lnTo>
                        <a:pt x="691" y="670"/>
                      </a:lnTo>
                      <a:lnTo>
                        <a:pt x="607" y="566"/>
                      </a:lnTo>
                      <a:lnTo>
                        <a:pt x="607" y="335"/>
                      </a:lnTo>
                      <a:lnTo>
                        <a:pt x="523" y="273"/>
                      </a:lnTo>
                      <a:lnTo>
                        <a:pt x="377" y="210"/>
                      </a:lnTo>
                      <a:lnTo>
                        <a:pt x="293" y="63"/>
                      </a:lnTo>
                      <a:lnTo>
                        <a:pt x="251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5" name="Google Shape;2891;p82">
              <a:extLst>
                <a:ext uri="{FF2B5EF4-FFF2-40B4-BE49-F238E27FC236}">
                  <a16:creationId xmlns:a16="http://schemas.microsoft.com/office/drawing/2014/main" id="{996A818A-617F-24CD-7B68-274C309B1592}"/>
                </a:ext>
              </a:extLst>
            </p:cNvPr>
            <p:cNvGrpSpPr/>
            <p:nvPr/>
          </p:nvGrpSpPr>
          <p:grpSpPr>
            <a:xfrm>
              <a:off x="3875768" y="2846704"/>
              <a:ext cx="44796" cy="47366"/>
              <a:chOff x="3960625" y="2587825"/>
              <a:chExt cx="94050" cy="104125"/>
            </a:xfrm>
          </p:grpSpPr>
          <p:sp>
            <p:nvSpPr>
              <p:cNvPr id="2613" name="Google Shape;2892;p82">
                <a:extLst>
                  <a:ext uri="{FF2B5EF4-FFF2-40B4-BE49-F238E27FC236}">
                    <a16:creationId xmlns:a16="http://schemas.microsoft.com/office/drawing/2014/main" id="{1D402DEB-1AA9-38FB-97AA-530A18ABED16}"/>
                  </a:ext>
                </a:extLst>
              </p:cNvPr>
              <p:cNvSpPr/>
              <p:nvPr/>
            </p:nvSpPr>
            <p:spPr>
              <a:xfrm>
                <a:off x="3960625" y="2587825"/>
                <a:ext cx="94050" cy="51200"/>
              </a:xfrm>
              <a:custGeom>
                <a:avLst/>
                <a:gdLst/>
                <a:ahLst/>
                <a:cxnLst/>
                <a:rect l="l" t="t" r="r" b="b"/>
                <a:pathLst>
                  <a:path w="3762" h="2048" extrusionOk="0">
                    <a:moveTo>
                      <a:pt x="190" y="2048"/>
                    </a:moveTo>
                    <a:lnTo>
                      <a:pt x="0" y="1762"/>
                    </a:lnTo>
                    <a:lnTo>
                      <a:pt x="309" y="1048"/>
                    </a:lnTo>
                    <a:lnTo>
                      <a:pt x="3762" y="0"/>
                    </a:lnTo>
                    <a:lnTo>
                      <a:pt x="3714" y="1072"/>
                    </a:lnTo>
                    <a:lnTo>
                      <a:pt x="2929" y="1143"/>
                    </a:lnTo>
                    <a:lnTo>
                      <a:pt x="2167" y="100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sp>
            <p:nvSpPr>
              <p:cNvPr id="2614" name="Google Shape;2893;p82">
                <a:extLst>
                  <a:ext uri="{FF2B5EF4-FFF2-40B4-BE49-F238E27FC236}">
                    <a16:creationId xmlns:a16="http://schemas.microsoft.com/office/drawing/2014/main" id="{5B911362-FC63-FC20-EC1E-4620FA8AB61A}"/>
                  </a:ext>
                </a:extLst>
              </p:cNvPr>
              <p:cNvSpPr/>
              <p:nvPr/>
            </p:nvSpPr>
            <p:spPr>
              <a:xfrm>
                <a:off x="3963000" y="2596725"/>
                <a:ext cx="86850" cy="95225"/>
              </a:xfrm>
              <a:custGeom>
                <a:avLst/>
                <a:gdLst/>
                <a:ahLst/>
                <a:cxnLst/>
                <a:rect l="l" t="t" r="r" b="b"/>
                <a:pathLst>
                  <a:path w="3474" h="3809" extrusionOk="0">
                    <a:moveTo>
                      <a:pt x="1549" y="2009"/>
                    </a:moveTo>
                    <a:lnTo>
                      <a:pt x="1632" y="2030"/>
                    </a:lnTo>
                    <a:lnTo>
                      <a:pt x="1695" y="2093"/>
                    </a:lnTo>
                    <a:lnTo>
                      <a:pt x="1674" y="2135"/>
                    </a:lnTo>
                    <a:lnTo>
                      <a:pt x="1674" y="2189"/>
                    </a:lnTo>
                    <a:lnTo>
                      <a:pt x="1674" y="2189"/>
                    </a:lnTo>
                    <a:cubicBezTo>
                      <a:pt x="1645" y="2167"/>
                      <a:pt x="1613" y="2146"/>
                      <a:pt x="1569" y="2135"/>
                    </a:cubicBezTo>
                    <a:cubicBezTo>
                      <a:pt x="1549" y="2114"/>
                      <a:pt x="1528" y="2114"/>
                      <a:pt x="1486" y="2114"/>
                    </a:cubicBezTo>
                    <a:lnTo>
                      <a:pt x="1549" y="2072"/>
                    </a:lnTo>
                    <a:lnTo>
                      <a:pt x="1549" y="2009"/>
                    </a:lnTo>
                    <a:close/>
                    <a:moveTo>
                      <a:pt x="3327" y="1"/>
                    </a:moveTo>
                    <a:lnTo>
                      <a:pt x="3201" y="105"/>
                    </a:lnTo>
                    <a:lnTo>
                      <a:pt x="3201" y="231"/>
                    </a:lnTo>
                    <a:lnTo>
                      <a:pt x="3243" y="335"/>
                    </a:lnTo>
                    <a:lnTo>
                      <a:pt x="3160" y="377"/>
                    </a:lnTo>
                    <a:lnTo>
                      <a:pt x="2929" y="356"/>
                    </a:lnTo>
                    <a:lnTo>
                      <a:pt x="2825" y="419"/>
                    </a:lnTo>
                    <a:lnTo>
                      <a:pt x="2720" y="356"/>
                    </a:lnTo>
                    <a:lnTo>
                      <a:pt x="2616" y="356"/>
                    </a:lnTo>
                    <a:lnTo>
                      <a:pt x="2532" y="419"/>
                    </a:lnTo>
                    <a:lnTo>
                      <a:pt x="2427" y="419"/>
                    </a:lnTo>
                    <a:lnTo>
                      <a:pt x="2406" y="314"/>
                    </a:lnTo>
                    <a:lnTo>
                      <a:pt x="2260" y="314"/>
                    </a:lnTo>
                    <a:lnTo>
                      <a:pt x="2113" y="273"/>
                    </a:lnTo>
                    <a:lnTo>
                      <a:pt x="2009" y="377"/>
                    </a:lnTo>
                    <a:lnTo>
                      <a:pt x="1862" y="419"/>
                    </a:lnTo>
                    <a:lnTo>
                      <a:pt x="1674" y="419"/>
                    </a:lnTo>
                    <a:lnTo>
                      <a:pt x="1632" y="377"/>
                    </a:lnTo>
                    <a:lnTo>
                      <a:pt x="1549" y="440"/>
                    </a:lnTo>
                    <a:lnTo>
                      <a:pt x="1444" y="440"/>
                    </a:lnTo>
                    <a:lnTo>
                      <a:pt x="1318" y="524"/>
                    </a:lnTo>
                    <a:lnTo>
                      <a:pt x="1025" y="524"/>
                    </a:lnTo>
                    <a:lnTo>
                      <a:pt x="900" y="586"/>
                    </a:lnTo>
                    <a:lnTo>
                      <a:pt x="900" y="649"/>
                    </a:lnTo>
                    <a:lnTo>
                      <a:pt x="732" y="691"/>
                    </a:lnTo>
                    <a:lnTo>
                      <a:pt x="502" y="838"/>
                    </a:lnTo>
                    <a:lnTo>
                      <a:pt x="481" y="984"/>
                    </a:lnTo>
                    <a:lnTo>
                      <a:pt x="398" y="1151"/>
                    </a:lnTo>
                    <a:lnTo>
                      <a:pt x="168" y="1214"/>
                    </a:lnTo>
                    <a:lnTo>
                      <a:pt x="168" y="1361"/>
                    </a:lnTo>
                    <a:lnTo>
                      <a:pt x="84" y="1507"/>
                    </a:lnTo>
                    <a:lnTo>
                      <a:pt x="0" y="1570"/>
                    </a:lnTo>
                    <a:lnTo>
                      <a:pt x="0" y="1716"/>
                    </a:lnTo>
                    <a:lnTo>
                      <a:pt x="209" y="1884"/>
                    </a:lnTo>
                    <a:lnTo>
                      <a:pt x="335" y="2072"/>
                    </a:lnTo>
                    <a:lnTo>
                      <a:pt x="398" y="2093"/>
                    </a:lnTo>
                    <a:lnTo>
                      <a:pt x="398" y="2135"/>
                    </a:lnTo>
                    <a:lnTo>
                      <a:pt x="544" y="2365"/>
                    </a:lnTo>
                    <a:lnTo>
                      <a:pt x="586" y="2532"/>
                    </a:lnTo>
                    <a:lnTo>
                      <a:pt x="649" y="2553"/>
                    </a:lnTo>
                    <a:lnTo>
                      <a:pt x="753" y="2449"/>
                    </a:lnTo>
                    <a:lnTo>
                      <a:pt x="837" y="2553"/>
                    </a:lnTo>
                    <a:lnTo>
                      <a:pt x="963" y="2595"/>
                    </a:lnTo>
                    <a:lnTo>
                      <a:pt x="1025" y="2511"/>
                    </a:lnTo>
                    <a:lnTo>
                      <a:pt x="1130" y="2511"/>
                    </a:lnTo>
                    <a:lnTo>
                      <a:pt x="1277" y="2595"/>
                    </a:lnTo>
                    <a:lnTo>
                      <a:pt x="1360" y="2532"/>
                    </a:lnTo>
                    <a:lnTo>
                      <a:pt x="1381" y="2616"/>
                    </a:lnTo>
                    <a:lnTo>
                      <a:pt x="1465" y="2616"/>
                    </a:lnTo>
                    <a:lnTo>
                      <a:pt x="1528" y="2658"/>
                    </a:lnTo>
                    <a:lnTo>
                      <a:pt x="1653" y="2700"/>
                    </a:lnTo>
                    <a:lnTo>
                      <a:pt x="1569" y="2742"/>
                    </a:lnTo>
                    <a:lnTo>
                      <a:pt x="1486" y="2825"/>
                    </a:lnTo>
                    <a:lnTo>
                      <a:pt x="1423" y="2762"/>
                    </a:lnTo>
                    <a:lnTo>
                      <a:pt x="1318" y="2742"/>
                    </a:lnTo>
                    <a:lnTo>
                      <a:pt x="1067" y="2595"/>
                    </a:lnTo>
                    <a:lnTo>
                      <a:pt x="963" y="2616"/>
                    </a:lnTo>
                    <a:lnTo>
                      <a:pt x="858" y="2658"/>
                    </a:lnTo>
                    <a:lnTo>
                      <a:pt x="753" y="2616"/>
                    </a:lnTo>
                    <a:lnTo>
                      <a:pt x="691" y="2721"/>
                    </a:lnTo>
                    <a:lnTo>
                      <a:pt x="628" y="2742"/>
                    </a:lnTo>
                    <a:lnTo>
                      <a:pt x="607" y="2846"/>
                    </a:lnTo>
                    <a:lnTo>
                      <a:pt x="732" y="2972"/>
                    </a:lnTo>
                    <a:lnTo>
                      <a:pt x="858" y="3035"/>
                    </a:lnTo>
                    <a:lnTo>
                      <a:pt x="1004" y="3139"/>
                    </a:lnTo>
                    <a:lnTo>
                      <a:pt x="1004" y="3223"/>
                    </a:lnTo>
                    <a:lnTo>
                      <a:pt x="942" y="3265"/>
                    </a:lnTo>
                    <a:lnTo>
                      <a:pt x="942" y="3369"/>
                    </a:lnTo>
                    <a:lnTo>
                      <a:pt x="1046" y="3495"/>
                    </a:lnTo>
                    <a:lnTo>
                      <a:pt x="1130" y="3579"/>
                    </a:lnTo>
                    <a:lnTo>
                      <a:pt x="1151" y="3495"/>
                    </a:lnTo>
                    <a:lnTo>
                      <a:pt x="1130" y="3453"/>
                    </a:lnTo>
                    <a:lnTo>
                      <a:pt x="1172" y="3348"/>
                    </a:lnTo>
                    <a:lnTo>
                      <a:pt x="1214" y="3474"/>
                    </a:lnTo>
                    <a:lnTo>
                      <a:pt x="1360" y="3537"/>
                    </a:lnTo>
                    <a:lnTo>
                      <a:pt x="1381" y="3599"/>
                    </a:lnTo>
                    <a:lnTo>
                      <a:pt x="1360" y="3704"/>
                    </a:lnTo>
                    <a:lnTo>
                      <a:pt x="1423" y="3788"/>
                    </a:lnTo>
                    <a:lnTo>
                      <a:pt x="1423" y="3746"/>
                    </a:lnTo>
                    <a:lnTo>
                      <a:pt x="1465" y="3599"/>
                    </a:lnTo>
                    <a:lnTo>
                      <a:pt x="1569" y="3599"/>
                    </a:lnTo>
                    <a:lnTo>
                      <a:pt x="1632" y="3704"/>
                    </a:lnTo>
                    <a:lnTo>
                      <a:pt x="1800" y="3809"/>
                    </a:lnTo>
                    <a:lnTo>
                      <a:pt x="1800" y="3809"/>
                    </a:lnTo>
                    <a:lnTo>
                      <a:pt x="1737" y="3704"/>
                    </a:lnTo>
                    <a:lnTo>
                      <a:pt x="1758" y="3641"/>
                    </a:lnTo>
                    <a:lnTo>
                      <a:pt x="1695" y="3537"/>
                    </a:lnTo>
                    <a:lnTo>
                      <a:pt x="1632" y="3348"/>
                    </a:lnTo>
                    <a:lnTo>
                      <a:pt x="1549" y="3244"/>
                    </a:lnTo>
                    <a:lnTo>
                      <a:pt x="1549" y="3181"/>
                    </a:lnTo>
                    <a:lnTo>
                      <a:pt x="1632" y="3181"/>
                    </a:lnTo>
                    <a:lnTo>
                      <a:pt x="1758" y="3265"/>
                    </a:lnTo>
                    <a:lnTo>
                      <a:pt x="1737" y="3327"/>
                    </a:lnTo>
                    <a:lnTo>
                      <a:pt x="1758" y="3369"/>
                    </a:lnTo>
                    <a:lnTo>
                      <a:pt x="1841" y="3286"/>
                    </a:lnTo>
                    <a:lnTo>
                      <a:pt x="1967" y="3348"/>
                    </a:lnTo>
                    <a:lnTo>
                      <a:pt x="1967" y="3286"/>
                    </a:lnTo>
                    <a:lnTo>
                      <a:pt x="1904" y="3244"/>
                    </a:lnTo>
                    <a:lnTo>
                      <a:pt x="1904" y="3181"/>
                    </a:lnTo>
                    <a:lnTo>
                      <a:pt x="1862" y="3181"/>
                    </a:lnTo>
                    <a:lnTo>
                      <a:pt x="1758" y="3139"/>
                    </a:lnTo>
                    <a:lnTo>
                      <a:pt x="1758" y="3076"/>
                    </a:lnTo>
                    <a:lnTo>
                      <a:pt x="1653" y="3014"/>
                    </a:lnTo>
                    <a:lnTo>
                      <a:pt x="1758" y="2951"/>
                    </a:lnTo>
                    <a:lnTo>
                      <a:pt x="1862" y="2951"/>
                    </a:lnTo>
                    <a:lnTo>
                      <a:pt x="1904" y="2909"/>
                    </a:lnTo>
                    <a:lnTo>
                      <a:pt x="2072" y="3014"/>
                    </a:lnTo>
                    <a:lnTo>
                      <a:pt x="2093" y="3055"/>
                    </a:lnTo>
                    <a:lnTo>
                      <a:pt x="2197" y="3076"/>
                    </a:lnTo>
                    <a:lnTo>
                      <a:pt x="2218" y="3035"/>
                    </a:lnTo>
                    <a:lnTo>
                      <a:pt x="2113" y="2909"/>
                    </a:lnTo>
                    <a:lnTo>
                      <a:pt x="2155" y="2762"/>
                    </a:lnTo>
                    <a:lnTo>
                      <a:pt x="2093" y="2700"/>
                    </a:lnTo>
                    <a:lnTo>
                      <a:pt x="1841" y="2532"/>
                    </a:lnTo>
                    <a:lnTo>
                      <a:pt x="1758" y="2511"/>
                    </a:lnTo>
                    <a:lnTo>
                      <a:pt x="1737" y="2490"/>
                    </a:lnTo>
                    <a:cubicBezTo>
                      <a:pt x="1758" y="2490"/>
                      <a:pt x="1779" y="2449"/>
                      <a:pt x="1800" y="2407"/>
                    </a:cubicBezTo>
                    <a:lnTo>
                      <a:pt x="1862" y="2449"/>
                    </a:lnTo>
                    <a:lnTo>
                      <a:pt x="1946" y="2490"/>
                    </a:lnTo>
                    <a:lnTo>
                      <a:pt x="1988" y="2553"/>
                    </a:lnTo>
                    <a:lnTo>
                      <a:pt x="2093" y="2616"/>
                    </a:lnTo>
                    <a:lnTo>
                      <a:pt x="2176" y="2616"/>
                    </a:lnTo>
                    <a:lnTo>
                      <a:pt x="2197" y="2658"/>
                    </a:lnTo>
                    <a:lnTo>
                      <a:pt x="2281" y="2762"/>
                    </a:lnTo>
                    <a:lnTo>
                      <a:pt x="2323" y="2825"/>
                    </a:lnTo>
                    <a:lnTo>
                      <a:pt x="2323" y="2867"/>
                    </a:lnTo>
                    <a:lnTo>
                      <a:pt x="2365" y="2930"/>
                    </a:lnTo>
                    <a:lnTo>
                      <a:pt x="2427" y="2972"/>
                    </a:lnTo>
                    <a:lnTo>
                      <a:pt x="2490" y="2951"/>
                    </a:lnTo>
                    <a:lnTo>
                      <a:pt x="2532" y="2972"/>
                    </a:lnTo>
                    <a:lnTo>
                      <a:pt x="2595" y="2867"/>
                    </a:lnTo>
                    <a:lnTo>
                      <a:pt x="2490" y="2867"/>
                    </a:lnTo>
                    <a:lnTo>
                      <a:pt x="2469" y="2888"/>
                    </a:lnTo>
                    <a:lnTo>
                      <a:pt x="2385" y="2825"/>
                    </a:lnTo>
                    <a:lnTo>
                      <a:pt x="2385" y="2742"/>
                    </a:lnTo>
                    <a:lnTo>
                      <a:pt x="2365" y="2679"/>
                    </a:lnTo>
                    <a:lnTo>
                      <a:pt x="2365" y="2637"/>
                    </a:lnTo>
                    <a:lnTo>
                      <a:pt x="2302" y="2553"/>
                    </a:lnTo>
                    <a:lnTo>
                      <a:pt x="2176" y="2428"/>
                    </a:lnTo>
                    <a:lnTo>
                      <a:pt x="2176" y="2449"/>
                    </a:lnTo>
                    <a:lnTo>
                      <a:pt x="2093" y="2449"/>
                    </a:lnTo>
                    <a:lnTo>
                      <a:pt x="2093" y="2428"/>
                    </a:lnTo>
                    <a:lnTo>
                      <a:pt x="1988" y="2365"/>
                    </a:lnTo>
                    <a:lnTo>
                      <a:pt x="1883" y="2344"/>
                    </a:lnTo>
                    <a:lnTo>
                      <a:pt x="1800" y="2239"/>
                    </a:lnTo>
                    <a:lnTo>
                      <a:pt x="1758" y="2239"/>
                    </a:lnTo>
                    <a:cubicBezTo>
                      <a:pt x="1730" y="2230"/>
                      <a:pt x="1706" y="2212"/>
                      <a:pt x="1680" y="2193"/>
                    </a:cubicBezTo>
                    <a:lnTo>
                      <a:pt x="1680" y="2193"/>
                    </a:lnTo>
                    <a:lnTo>
                      <a:pt x="1737" y="2156"/>
                    </a:lnTo>
                    <a:lnTo>
                      <a:pt x="1758" y="2030"/>
                    </a:lnTo>
                    <a:lnTo>
                      <a:pt x="1674" y="1946"/>
                    </a:lnTo>
                    <a:lnTo>
                      <a:pt x="1486" y="1737"/>
                    </a:lnTo>
                    <a:lnTo>
                      <a:pt x="1423" y="1695"/>
                    </a:lnTo>
                    <a:lnTo>
                      <a:pt x="1381" y="1612"/>
                    </a:lnTo>
                    <a:lnTo>
                      <a:pt x="1256" y="1507"/>
                    </a:lnTo>
                    <a:lnTo>
                      <a:pt x="1318" y="1465"/>
                    </a:lnTo>
                    <a:lnTo>
                      <a:pt x="1277" y="1235"/>
                    </a:lnTo>
                    <a:lnTo>
                      <a:pt x="1360" y="1130"/>
                    </a:lnTo>
                    <a:lnTo>
                      <a:pt x="1486" y="1089"/>
                    </a:lnTo>
                    <a:lnTo>
                      <a:pt x="1528" y="1193"/>
                    </a:lnTo>
                    <a:lnTo>
                      <a:pt x="1465" y="1193"/>
                    </a:lnTo>
                    <a:lnTo>
                      <a:pt x="1465" y="1256"/>
                    </a:lnTo>
                    <a:lnTo>
                      <a:pt x="1653" y="1319"/>
                    </a:lnTo>
                    <a:lnTo>
                      <a:pt x="1674" y="1465"/>
                    </a:lnTo>
                    <a:lnTo>
                      <a:pt x="1779" y="1570"/>
                    </a:lnTo>
                    <a:lnTo>
                      <a:pt x="1904" y="1570"/>
                    </a:lnTo>
                    <a:lnTo>
                      <a:pt x="1841" y="1507"/>
                    </a:lnTo>
                    <a:lnTo>
                      <a:pt x="1779" y="1423"/>
                    </a:lnTo>
                    <a:lnTo>
                      <a:pt x="1800" y="1361"/>
                    </a:lnTo>
                    <a:lnTo>
                      <a:pt x="1946" y="1402"/>
                    </a:lnTo>
                    <a:lnTo>
                      <a:pt x="2009" y="1528"/>
                    </a:lnTo>
                    <a:lnTo>
                      <a:pt x="2093" y="1570"/>
                    </a:lnTo>
                    <a:lnTo>
                      <a:pt x="2155" y="1486"/>
                    </a:lnTo>
                    <a:lnTo>
                      <a:pt x="2072" y="1423"/>
                    </a:lnTo>
                    <a:lnTo>
                      <a:pt x="1988" y="1402"/>
                    </a:lnTo>
                    <a:lnTo>
                      <a:pt x="1988" y="1361"/>
                    </a:lnTo>
                    <a:lnTo>
                      <a:pt x="2197" y="1361"/>
                    </a:lnTo>
                    <a:lnTo>
                      <a:pt x="2281" y="1423"/>
                    </a:lnTo>
                    <a:lnTo>
                      <a:pt x="2302" y="1402"/>
                    </a:lnTo>
                    <a:lnTo>
                      <a:pt x="2176" y="1298"/>
                    </a:lnTo>
                    <a:lnTo>
                      <a:pt x="2051" y="1277"/>
                    </a:lnTo>
                    <a:lnTo>
                      <a:pt x="1946" y="1151"/>
                    </a:lnTo>
                    <a:lnTo>
                      <a:pt x="1988" y="1068"/>
                    </a:lnTo>
                    <a:lnTo>
                      <a:pt x="2093" y="1089"/>
                    </a:lnTo>
                    <a:lnTo>
                      <a:pt x="2176" y="1047"/>
                    </a:lnTo>
                    <a:lnTo>
                      <a:pt x="2218" y="879"/>
                    </a:lnTo>
                    <a:lnTo>
                      <a:pt x="2302" y="858"/>
                    </a:lnTo>
                    <a:lnTo>
                      <a:pt x="2427" y="963"/>
                    </a:lnTo>
                    <a:lnTo>
                      <a:pt x="2532" y="963"/>
                    </a:lnTo>
                    <a:lnTo>
                      <a:pt x="2637" y="858"/>
                    </a:lnTo>
                    <a:lnTo>
                      <a:pt x="2637" y="796"/>
                    </a:lnTo>
                    <a:lnTo>
                      <a:pt x="2699" y="796"/>
                    </a:lnTo>
                    <a:lnTo>
                      <a:pt x="2783" y="879"/>
                    </a:lnTo>
                    <a:lnTo>
                      <a:pt x="3013" y="879"/>
                    </a:lnTo>
                    <a:lnTo>
                      <a:pt x="3201" y="942"/>
                    </a:lnTo>
                    <a:lnTo>
                      <a:pt x="3327" y="900"/>
                    </a:lnTo>
                    <a:lnTo>
                      <a:pt x="3348" y="566"/>
                    </a:lnTo>
                    <a:lnTo>
                      <a:pt x="3327" y="440"/>
                    </a:lnTo>
                    <a:lnTo>
                      <a:pt x="3473" y="335"/>
                    </a:lnTo>
                    <a:lnTo>
                      <a:pt x="3473" y="210"/>
                    </a:lnTo>
                    <a:lnTo>
                      <a:pt x="3369" y="147"/>
                    </a:lnTo>
                    <a:lnTo>
                      <a:pt x="3411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" name="Google Shape;2894;p82">
              <a:extLst>
                <a:ext uri="{FF2B5EF4-FFF2-40B4-BE49-F238E27FC236}">
                  <a16:creationId xmlns:a16="http://schemas.microsoft.com/office/drawing/2014/main" id="{B269C20B-F862-1030-2BA2-38AFF7F9F8A3}"/>
                </a:ext>
              </a:extLst>
            </p:cNvPr>
            <p:cNvGrpSpPr/>
            <p:nvPr/>
          </p:nvGrpSpPr>
          <p:grpSpPr>
            <a:xfrm>
              <a:off x="3782759" y="2807162"/>
              <a:ext cx="82686" cy="85487"/>
              <a:chOff x="3765350" y="2500900"/>
              <a:chExt cx="173600" cy="187925"/>
            </a:xfrm>
          </p:grpSpPr>
          <p:sp>
            <p:nvSpPr>
              <p:cNvPr id="2607" name="Google Shape;2895;p82">
                <a:extLst>
                  <a:ext uri="{FF2B5EF4-FFF2-40B4-BE49-F238E27FC236}">
                    <a16:creationId xmlns:a16="http://schemas.microsoft.com/office/drawing/2014/main" id="{219549CD-B96B-97EA-F280-0A9F6B036710}"/>
                  </a:ext>
                </a:extLst>
              </p:cNvPr>
              <p:cNvSpPr/>
              <p:nvPr/>
            </p:nvSpPr>
            <p:spPr>
              <a:xfrm>
                <a:off x="3765350" y="2500900"/>
                <a:ext cx="108950" cy="64300"/>
              </a:xfrm>
              <a:custGeom>
                <a:avLst/>
                <a:gdLst/>
                <a:ahLst/>
                <a:cxnLst/>
                <a:rect l="l" t="t" r="r" b="b"/>
                <a:pathLst>
                  <a:path w="4358" h="2572" extrusionOk="0">
                    <a:moveTo>
                      <a:pt x="1286" y="596"/>
                    </a:moveTo>
                    <a:lnTo>
                      <a:pt x="0" y="1072"/>
                    </a:lnTo>
                    <a:lnTo>
                      <a:pt x="429" y="2239"/>
                    </a:lnTo>
                    <a:lnTo>
                      <a:pt x="857" y="2572"/>
                    </a:lnTo>
                    <a:lnTo>
                      <a:pt x="2191" y="1215"/>
                    </a:lnTo>
                    <a:lnTo>
                      <a:pt x="4024" y="1072"/>
                    </a:lnTo>
                    <a:lnTo>
                      <a:pt x="4358" y="429"/>
                    </a:lnTo>
                    <a:lnTo>
                      <a:pt x="3120" y="0"/>
                    </a:lnTo>
                    <a:lnTo>
                      <a:pt x="2477" y="358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sp>
            <p:nvSpPr>
              <p:cNvPr id="2608" name="Google Shape;2896;p82">
                <a:extLst>
                  <a:ext uri="{FF2B5EF4-FFF2-40B4-BE49-F238E27FC236}">
                    <a16:creationId xmlns:a16="http://schemas.microsoft.com/office/drawing/2014/main" id="{CC2D7825-62B4-F45F-BCF8-81DDE364B804}"/>
                  </a:ext>
                </a:extLst>
              </p:cNvPr>
              <p:cNvSpPr/>
              <p:nvPr/>
            </p:nvSpPr>
            <p:spPr>
              <a:xfrm>
                <a:off x="3797175" y="2609800"/>
                <a:ext cx="2625" cy="3700"/>
              </a:xfrm>
              <a:custGeom>
                <a:avLst/>
                <a:gdLst/>
                <a:ahLst/>
                <a:cxnLst/>
                <a:rect l="l" t="t" r="r" b="b"/>
                <a:pathLst>
                  <a:path w="105" h="148" extrusionOk="0">
                    <a:moveTo>
                      <a:pt x="42" y="1"/>
                    </a:moveTo>
                    <a:lnTo>
                      <a:pt x="21" y="43"/>
                    </a:lnTo>
                    <a:lnTo>
                      <a:pt x="0" y="84"/>
                    </a:lnTo>
                    <a:lnTo>
                      <a:pt x="0" y="147"/>
                    </a:lnTo>
                    <a:lnTo>
                      <a:pt x="21" y="147"/>
                    </a:lnTo>
                    <a:lnTo>
                      <a:pt x="42" y="105"/>
                    </a:lnTo>
                    <a:lnTo>
                      <a:pt x="105" y="22"/>
                    </a:lnTo>
                    <a:lnTo>
                      <a:pt x="42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9" name="Google Shape;2897;p82">
                <a:extLst>
                  <a:ext uri="{FF2B5EF4-FFF2-40B4-BE49-F238E27FC236}">
                    <a16:creationId xmlns:a16="http://schemas.microsoft.com/office/drawing/2014/main" id="{4355EF63-FD34-11C2-1A9F-3FDE3D4A9F39}"/>
                  </a:ext>
                </a:extLst>
              </p:cNvPr>
              <p:cNvSpPr/>
              <p:nvPr/>
            </p:nvSpPr>
            <p:spPr>
              <a:xfrm>
                <a:off x="3796125" y="2610325"/>
                <a:ext cx="22525" cy="41875"/>
              </a:xfrm>
              <a:custGeom>
                <a:avLst/>
                <a:gdLst/>
                <a:ahLst/>
                <a:cxnLst/>
                <a:rect l="l" t="t" r="r" b="b"/>
                <a:pathLst>
                  <a:path w="901" h="1675" extrusionOk="0">
                    <a:moveTo>
                      <a:pt x="565" y="1"/>
                    </a:moveTo>
                    <a:lnTo>
                      <a:pt x="461" y="22"/>
                    </a:lnTo>
                    <a:lnTo>
                      <a:pt x="252" y="273"/>
                    </a:lnTo>
                    <a:lnTo>
                      <a:pt x="168" y="273"/>
                    </a:lnTo>
                    <a:lnTo>
                      <a:pt x="42" y="189"/>
                    </a:lnTo>
                    <a:lnTo>
                      <a:pt x="42" y="314"/>
                    </a:lnTo>
                    <a:lnTo>
                      <a:pt x="1" y="398"/>
                    </a:lnTo>
                    <a:lnTo>
                      <a:pt x="105" y="503"/>
                    </a:lnTo>
                    <a:lnTo>
                      <a:pt x="105" y="586"/>
                    </a:lnTo>
                    <a:lnTo>
                      <a:pt x="189" y="649"/>
                    </a:lnTo>
                    <a:lnTo>
                      <a:pt x="189" y="796"/>
                    </a:lnTo>
                    <a:lnTo>
                      <a:pt x="105" y="858"/>
                    </a:lnTo>
                    <a:lnTo>
                      <a:pt x="147" y="942"/>
                    </a:lnTo>
                    <a:lnTo>
                      <a:pt x="273" y="942"/>
                    </a:lnTo>
                    <a:lnTo>
                      <a:pt x="273" y="1005"/>
                    </a:lnTo>
                    <a:lnTo>
                      <a:pt x="189" y="1068"/>
                    </a:lnTo>
                    <a:lnTo>
                      <a:pt x="147" y="1277"/>
                    </a:lnTo>
                    <a:lnTo>
                      <a:pt x="189" y="1361"/>
                    </a:lnTo>
                    <a:lnTo>
                      <a:pt x="252" y="1591"/>
                    </a:lnTo>
                    <a:lnTo>
                      <a:pt x="314" y="1674"/>
                    </a:lnTo>
                    <a:lnTo>
                      <a:pt x="377" y="1654"/>
                    </a:lnTo>
                    <a:lnTo>
                      <a:pt x="419" y="1674"/>
                    </a:lnTo>
                    <a:lnTo>
                      <a:pt x="503" y="1654"/>
                    </a:lnTo>
                    <a:lnTo>
                      <a:pt x="524" y="1528"/>
                    </a:lnTo>
                    <a:lnTo>
                      <a:pt x="565" y="1444"/>
                    </a:lnTo>
                    <a:lnTo>
                      <a:pt x="670" y="1444"/>
                    </a:lnTo>
                    <a:lnTo>
                      <a:pt x="733" y="1528"/>
                    </a:lnTo>
                    <a:lnTo>
                      <a:pt x="796" y="1528"/>
                    </a:lnTo>
                    <a:lnTo>
                      <a:pt x="837" y="1444"/>
                    </a:lnTo>
                    <a:lnTo>
                      <a:pt x="837" y="1214"/>
                    </a:lnTo>
                    <a:lnTo>
                      <a:pt x="879" y="1151"/>
                    </a:lnTo>
                    <a:lnTo>
                      <a:pt x="837" y="921"/>
                    </a:lnTo>
                    <a:lnTo>
                      <a:pt x="900" y="712"/>
                    </a:lnTo>
                    <a:lnTo>
                      <a:pt x="733" y="586"/>
                    </a:lnTo>
                    <a:lnTo>
                      <a:pt x="879" y="503"/>
                    </a:lnTo>
                    <a:lnTo>
                      <a:pt x="879" y="419"/>
                    </a:lnTo>
                    <a:lnTo>
                      <a:pt x="837" y="294"/>
                    </a:lnTo>
                    <a:lnTo>
                      <a:pt x="775" y="189"/>
                    </a:lnTo>
                    <a:lnTo>
                      <a:pt x="691" y="63"/>
                    </a:lnTo>
                    <a:lnTo>
                      <a:pt x="670" y="84"/>
                    </a:lnTo>
                    <a:lnTo>
                      <a:pt x="565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0" name="Google Shape;2898;p82">
                <a:extLst>
                  <a:ext uri="{FF2B5EF4-FFF2-40B4-BE49-F238E27FC236}">
                    <a16:creationId xmlns:a16="http://schemas.microsoft.com/office/drawing/2014/main" id="{18E41B02-6ECA-CBC7-6D77-296665688849}"/>
                  </a:ext>
                </a:extLst>
              </p:cNvPr>
              <p:cNvSpPr/>
              <p:nvPr/>
            </p:nvSpPr>
            <p:spPr>
              <a:xfrm>
                <a:off x="3821225" y="2579475"/>
                <a:ext cx="6300" cy="4200"/>
              </a:xfrm>
              <a:custGeom>
                <a:avLst/>
                <a:gdLst/>
                <a:ahLst/>
                <a:cxnLst/>
                <a:rect l="l" t="t" r="r" b="b"/>
                <a:pathLst>
                  <a:path w="252" h="168" extrusionOk="0">
                    <a:moveTo>
                      <a:pt x="189" y="0"/>
                    </a:moveTo>
                    <a:lnTo>
                      <a:pt x="147" y="42"/>
                    </a:lnTo>
                    <a:lnTo>
                      <a:pt x="43" y="84"/>
                    </a:lnTo>
                    <a:lnTo>
                      <a:pt x="1" y="147"/>
                    </a:lnTo>
                    <a:lnTo>
                      <a:pt x="43" y="167"/>
                    </a:lnTo>
                    <a:lnTo>
                      <a:pt x="189" y="147"/>
                    </a:lnTo>
                    <a:lnTo>
                      <a:pt x="252" y="147"/>
                    </a:lnTo>
                    <a:lnTo>
                      <a:pt x="252" y="63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1" name="Google Shape;2899;p82">
                <a:extLst>
                  <a:ext uri="{FF2B5EF4-FFF2-40B4-BE49-F238E27FC236}">
                    <a16:creationId xmlns:a16="http://schemas.microsoft.com/office/drawing/2014/main" id="{FABD6261-36E8-5104-AF98-2066A5F83653}"/>
                  </a:ext>
                </a:extLst>
              </p:cNvPr>
              <p:cNvSpPr/>
              <p:nvPr/>
            </p:nvSpPr>
            <p:spPr>
              <a:xfrm>
                <a:off x="3833800" y="2589400"/>
                <a:ext cx="1575" cy="1600"/>
              </a:xfrm>
              <a:custGeom>
                <a:avLst/>
                <a:gdLst/>
                <a:ahLst/>
                <a:cxnLst/>
                <a:rect l="l" t="t" r="r" b="b"/>
                <a:pathLst>
                  <a:path w="63" h="64" extrusionOk="0">
                    <a:moveTo>
                      <a:pt x="42" y="1"/>
                    </a:moveTo>
                    <a:lnTo>
                      <a:pt x="0" y="22"/>
                    </a:lnTo>
                    <a:lnTo>
                      <a:pt x="63" y="63"/>
                    </a:lnTo>
                    <a:lnTo>
                      <a:pt x="42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2" name="Google Shape;2900;p82">
                <a:extLst>
                  <a:ext uri="{FF2B5EF4-FFF2-40B4-BE49-F238E27FC236}">
                    <a16:creationId xmlns:a16="http://schemas.microsoft.com/office/drawing/2014/main" id="{7E3C8883-61CE-9072-FDED-E2A8A0E96E5A}"/>
                  </a:ext>
                </a:extLst>
              </p:cNvPr>
              <p:cNvSpPr/>
              <p:nvPr/>
            </p:nvSpPr>
            <p:spPr>
              <a:xfrm>
                <a:off x="3774675" y="2506225"/>
                <a:ext cx="164275" cy="182600"/>
              </a:xfrm>
              <a:custGeom>
                <a:avLst/>
                <a:gdLst/>
                <a:ahLst/>
                <a:cxnLst/>
                <a:rect l="l" t="t" r="r" b="b"/>
                <a:pathLst>
                  <a:path w="6571" h="7304" extrusionOk="0">
                    <a:moveTo>
                      <a:pt x="2595" y="1"/>
                    </a:moveTo>
                    <a:lnTo>
                      <a:pt x="2302" y="189"/>
                    </a:lnTo>
                    <a:lnTo>
                      <a:pt x="2114" y="105"/>
                    </a:lnTo>
                    <a:lnTo>
                      <a:pt x="2009" y="252"/>
                    </a:lnTo>
                    <a:lnTo>
                      <a:pt x="2072" y="419"/>
                    </a:lnTo>
                    <a:lnTo>
                      <a:pt x="1842" y="482"/>
                    </a:lnTo>
                    <a:lnTo>
                      <a:pt x="1800" y="691"/>
                    </a:lnTo>
                    <a:lnTo>
                      <a:pt x="1695" y="608"/>
                    </a:lnTo>
                    <a:lnTo>
                      <a:pt x="1591" y="608"/>
                    </a:lnTo>
                    <a:lnTo>
                      <a:pt x="1340" y="524"/>
                    </a:lnTo>
                    <a:lnTo>
                      <a:pt x="1340" y="691"/>
                    </a:lnTo>
                    <a:lnTo>
                      <a:pt x="1235" y="901"/>
                    </a:lnTo>
                    <a:lnTo>
                      <a:pt x="1172" y="796"/>
                    </a:lnTo>
                    <a:lnTo>
                      <a:pt x="1005" y="712"/>
                    </a:lnTo>
                    <a:lnTo>
                      <a:pt x="1026" y="587"/>
                    </a:lnTo>
                    <a:lnTo>
                      <a:pt x="900" y="503"/>
                    </a:lnTo>
                    <a:lnTo>
                      <a:pt x="691" y="880"/>
                    </a:lnTo>
                    <a:lnTo>
                      <a:pt x="524" y="796"/>
                    </a:lnTo>
                    <a:lnTo>
                      <a:pt x="294" y="942"/>
                    </a:lnTo>
                    <a:lnTo>
                      <a:pt x="168" y="901"/>
                    </a:lnTo>
                    <a:lnTo>
                      <a:pt x="105" y="942"/>
                    </a:lnTo>
                    <a:lnTo>
                      <a:pt x="126" y="1089"/>
                    </a:lnTo>
                    <a:lnTo>
                      <a:pt x="231" y="1193"/>
                    </a:lnTo>
                    <a:lnTo>
                      <a:pt x="210" y="1361"/>
                    </a:lnTo>
                    <a:lnTo>
                      <a:pt x="84" y="1403"/>
                    </a:lnTo>
                    <a:lnTo>
                      <a:pt x="1" y="1465"/>
                    </a:lnTo>
                    <a:lnTo>
                      <a:pt x="126" y="1633"/>
                    </a:lnTo>
                    <a:lnTo>
                      <a:pt x="168" y="1926"/>
                    </a:lnTo>
                    <a:lnTo>
                      <a:pt x="335" y="2051"/>
                    </a:lnTo>
                    <a:lnTo>
                      <a:pt x="524" y="2051"/>
                    </a:lnTo>
                    <a:lnTo>
                      <a:pt x="440" y="2240"/>
                    </a:lnTo>
                    <a:lnTo>
                      <a:pt x="503" y="2365"/>
                    </a:lnTo>
                    <a:lnTo>
                      <a:pt x="796" y="2302"/>
                    </a:lnTo>
                    <a:lnTo>
                      <a:pt x="900" y="2177"/>
                    </a:lnTo>
                    <a:lnTo>
                      <a:pt x="900" y="2072"/>
                    </a:lnTo>
                    <a:lnTo>
                      <a:pt x="1172" y="1926"/>
                    </a:lnTo>
                    <a:lnTo>
                      <a:pt x="1570" y="2030"/>
                    </a:lnTo>
                    <a:lnTo>
                      <a:pt x="1675" y="2093"/>
                    </a:lnTo>
                    <a:lnTo>
                      <a:pt x="1842" y="2156"/>
                    </a:lnTo>
                    <a:lnTo>
                      <a:pt x="1884" y="2261"/>
                    </a:lnTo>
                    <a:lnTo>
                      <a:pt x="1905" y="2302"/>
                    </a:lnTo>
                    <a:lnTo>
                      <a:pt x="1967" y="2386"/>
                    </a:lnTo>
                    <a:lnTo>
                      <a:pt x="2072" y="2574"/>
                    </a:lnTo>
                    <a:lnTo>
                      <a:pt x="2072" y="2679"/>
                    </a:lnTo>
                    <a:lnTo>
                      <a:pt x="2156" y="2721"/>
                    </a:lnTo>
                    <a:lnTo>
                      <a:pt x="2156" y="2888"/>
                    </a:lnTo>
                    <a:lnTo>
                      <a:pt x="2281" y="2930"/>
                    </a:lnTo>
                    <a:lnTo>
                      <a:pt x="2365" y="3035"/>
                    </a:lnTo>
                    <a:lnTo>
                      <a:pt x="2511" y="3202"/>
                    </a:lnTo>
                    <a:lnTo>
                      <a:pt x="2532" y="3307"/>
                    </a:lnTo>
                    <a:lnTo>
                      <a:pt x="2700" y="3307"/>
                    </a:lnTo>
                    <a:lnTo>
                      <a:pt x="2804" y="3432"/>
                    </a:lnTo>
                    <a:lnTo>
                      <a:pt x="2825" y="3537"/>
                    </a:lnTo>
                    <a:lnTo>
                      <a:pt x="2909" y="3558"/>
                    </a:lnTo>
                    <a:lnTo>
                      <a:pt x="3139" y="3851"/>
                    </a:lnTo>
                    <a:lnTo>
                      <a:pt x="3369" y="4018"/>
                    </a:lnTo>
                    <a:lnTo>
                      <a:pt x="3474" y="4039"/>
                    </a:lnTo>
                    <a:lnTo>
                      <a:pt x="3579" y="4081"/>
                    </a:lnTo>
                    <a:lnTo>
                      <a:pt x="3620" y="4186"/>
                    </a:lnTo>
                    <a:lnTo>
                      <a:pt x="3725" y="4186"/>
                    </a:lnTo>
                    <a:lnTo>
                      <a:pt x="3788" y="4123"/>
                    </a:lnTo>
                    <a:lnTo>
                      <a:pt x="3934" y="4165"/>
                    </a:lnTo>
                    <a:lnTo>
                      <a:pt x="4039" y="4165"/>
                    </a:lnTo>
                    <a:lnTo>
                      <a:pt x="4164" y="4395"/>
                    </a:lnTo>
                    <a:lnTo>
                      <a:pt x="4248" y="4458"/>
                    </a:lnTo>
                    <a:lnTo>
                      <a:pt x="4290" y="4416"/>
                    </a:lnTo>
                    <a:lnTo>
                      <a:pt x="4395" y="4458"/>
                    </a:lnTo>
                    <a:lnTo>
                      <a:pt x="4395" y="4520"/>
                    </a:lnTo>
                    <a:lnTo>
                      <a:pt x="4604" y="4520"/>
                    </a:lnTo>
                    <a:lnTo>
                      <a:pt x="4688" y="4625"/>
                    </a:lnTo>
                    <a:lnTo>
                      <a:pt x="4688" y="4730"/>
                    </a:lnTo>
                    <a:lnTo>
                      <a:pt x="4646" y="4792"/>
                    </a:lnTo>
                    <a:lnTo>
                      <a:pt x="4708" y="4834"/>
                    </a:lnTo>
                    <a:lnTo>
                      <a:pt x="4834" y="4834"/>
                    </a:lnTo>
                    <a:lnTo>
                      <a:pt x="4897" y="4939"/>
                    </a:lnTo>
                    <a:lnTo>
                      <a:pt x="5043" y="4981"/>
                    </a:lnTo>
                    <a:lnTo>
                      <a:pt x="5106" y="4939"/>
                    </a:lnTo>
                    <a:lnTo>
                      <a:pt x="5169" y="5002"/>
                    </a:lnTo>
                    <a:lnTo>
                      <a:pt x="5232" y="5190"/>
                    </a:lnTo>
                    <a:lnTo>
                      <a:pt x="5252" y="5357"/>
                    </a:lnTo>
                    <a:lnTo>
                      <a:pt x="5315" y="5441"/>
                    </a:lnTo>
                    <a:lnTo>
                      <a:pt x="5357" y="5650"/>
                    </a:lnTo>
                    <a:lnTo>
                      <a:pt x="5420" y="5755"/>
                    </a:lnTo>
                    <a:lnTo>
                      <a:pt x="5420" y="5859"/>
                    </a:lnTo>
                    <a:lnTo>
                      <a:pt x="5357" y="5943"/>
                    </a:lnTo>
                    <a:lnTo>
                      <a:pt x="5315" y="5943"/>
                    </a:lnTo>
                    <a:lnTo>
                      <a:pt x="5273" y="5964"/>
                    </a:lnTo>
                    <a:lnTo>
                      <a:pt x="5315" y="6069"/>
                    </a:lnTo>
                    <a:lnTo>
                      <a:pt x="5273" y="6173"/>
                    </a:lnTo>
                    <a:lnTo>
                      <a:pt x="5211" y="6257"/>
                    </a:lnTo>
                    <a:lnTo>
                      <a:pt x="5127" y="6278"/>
                    </a:lnTo>
                    <a:lnTo>
                      <a:pt x="5106" y="6341"/>
                    </a:lnTo>
                    <a:lnTo>
                      <a:pt x="5106" y="6362"/>
                    </a:lnTo>
                    <a:lnTo>
                      <a:pt x="5211" y="6466"/>
                    </a:lnTo>
                    <a:lnTo>
                      <a:pt x="5357" y="6445"/>
                    </a:lnTo>
                    <a:lnTo>
                      <a:pt x="5441" y="6341"/>
                    </a:lnTo>
                    <a:lnTo>
                      <a:pt x="5462" y="6194"/>
                    </a:lnTo>
                    <a:lnTo>
                      <a:pt x="5629" y="6069"/>
                    </a:lnTo>
                    <a:lnTo>
                      <a:pt x="5650" y="5818"/>
                    </a:lnTo>
                    <a:lnTo>
                      <a:pt x="5755" y="5713"/>
                    </a:lnTo>
                    <a:lnTo>
                      <a:pt x="5859" y="5671"/>
                    </a:lnTo>
                    <a:lnTo>
                      <a:pt x="5880" y="5608"/>
                    </a:lnTo>
                    <a:lnTo>
                      <a:pt x="5859" y="5546"/>
                    </a:lnTo>
                    <a:lnTo>
                      <a:pt x="5880" y="5399"/>
                    </a:lnTo>
                    <a:lnTo>
                      <a:pt x="5859" y="5336"/>
                    </a:lnTo>
                    <a:lnTo>
                      <a:pt x="5692" y="5190"/>
                    </a:lnTo>
                    <a:lnTo>
                      <a:pt x="5587" y="5190"/>
                    </a:lnTo>
                    <a:lnTo>
                      <a:pt x="5566" y="5127"/>
                    </a:lnTo>
                    <a:lnTo>
                      <a:pt x="5566" y="5043"/>
                    </a:lnTo>
                    <a:lnTo>
                      <a:pt x="5650" y="5002"/>
                    </a:lnTo>
                    <a:lnTo>
                      <a:pt x="5671" y="4918"/>
                    </a:lnTo>
                    <a:lnTo>
                      <a:pt x="5671" y="4834"/>
                    </a:lnTo>
                    <a:lnTo>
                      <a:pt x="5734" y="4771"/>
                    </a:lnTo>
                    <a:lnTo>
                      <a:pt x="5776" y="4625"/>
                    </a:lnTo>
                    <a:lnTo>
                      <a:pt x="5838" y="4604"/>
                    </a:lnTo>
                    <a:lnTo>
                      <a:pt x="5901" y="4604"/>
                    </a:lnTo>
                    <a:lnTo>
                      <a:pt x="6006" y="4667"/>
                    </a:lnTo>
                    <a:lnTo>
                      <a:pt x="6048" y="4709"/>
                    </a:lnTo>
                    <a:lnTo>
                      <a:pt x="6215" y="4709"/>
                    </a:lnTo>
                    <a:lnTo>
                      <a:pt x="6278" y="4730"/>
                    </a:lnTo>
                    <a:lnTo>
                      <a:pt x="6257" y="4813"/>
                    </a:lnTo>
                    <a:lnTo>
                      <a:pt x="6299" y="4918"/>
                    </a:lnTo>
                    <a:lnTo>
                      <a:pt x="6382" y="5022"/>
                    </a:lnTo>
                    <a:lnTo>
                      <a:pt x="6487" y="5085"/>
                    </a:lnTo>
                    <a:lnTo>
                      <a:pt x="6487" y="5043"/>
                    </a:lnTo>
                    <a:lnTo>
                      <a:pt x="6508" y="5022"/>
                    </a:lnTo>
                    <a:lnTo>
                      <a:pt x="6487" y="5002"/>
                    </a:lnTo>
                    <a:lnTo>
                      <a:pt x="6550" y="4918"/>
                    </a:lnTo>
                    <a:lnTo>
                      <a:pt x="6571" y="4771"/>
                    </a:lnTo>
                    <a:lnTo>
                      <a:pt x="6508" y="4688"/>
                    </a:lnTo>
                    <a:lnTo>
                      <a:pt x="6403" y="4604"/>
                    </a:lnTo>
                    <a:lnTo>
                      <a:pt x="6236" y="4562"/>
                    </a:lnTo>
                    <a:lnTo>
                      <a:pt x="6131" y="4416"/>
                    </a:lnTo>
                    <a:lnTo>
                      <a:pt x="5943" y="4290"/>
                    </a:lnTo>
                    <a:lnTo>
                      <a:pt x="5504" y="4060"/>
                    </a:lnTo>
                    <a:lnTo>
                      <a:pt x="5294" y="4018"/>
                    </a:lnTo>
                    <a:lnTo>
                      <a:pt x="5148" y="4018"/>
                    </a:lnTo>
                    <a:lnTo>
                      <a:pt x="5106" y="3914"/>
                    </a:lnTo>
                    <a:lnTo>
                      <a:pt x="5106" y="3851"/>
                    </a:lnTo>
                    <a:lnTo>
                      <a:pt x="5232" y="3746"/>
                    </a:lnTo>
                    <a:lnTo>
                      <a:pt x="5252" y="3662"/>
                    </a:lnTo>
                    <a:lnTo>
                      <a:pt x="5148" y="3621"/>
                    </a:lnTo>
                    <a:lnTo>
                      <a:pt x="5022" y="3642"/>
                    </a:lnTo>
                    <a:lnTo>
                      <a:pt x="4918" y="3621"/>
                    </a:lnTo>
                    <a:lnTo>
                      <a:pt x="4708" y="3621"/>
                    </a:lnTo>
                    <a:lnTo>
                      <a:pt x="4625" y="3558"/>
                    </a:lnTo>
                    <a:lnTo>
                      <a:pt x="4520" y="3537"/>
                    </a:lnTo>
                    <a:lnTo>
                      <a:pt x="4457" y="3453"/>
                    </a:lnTo>
                    <a:lnTo>
                      <a:pt x="4290" y="3328"/>
                    </a:lnTo>
                    <a:lnTo>
                      <a:pt x="4206" y="3202"/>
                    </a:lnTo>
                    <a:lnTo>
                      <a:pt x="4102" y="3097"/>
                    </a:lnTo>
                    <a:lnTo>
                      <a:pt x="4039" y="2993"/>
                    </a:lnTo>
                    <a:lnTo>
                      <a:pt x="4039" y="2867"/>
                    </a:lnTo>
                    <a:lnTo>
                      <a:pt x="3976" y="2825"/>
                    </a:lnTo>
                    <a:lnTo>
                      <a:pt x="3976" y="2721"/>
                    </a:lnTo>
                    <a:lnTo>
                      <a:pt x="3620" y="2365"/>
                    </a:lnTo>
                    <a:lnTo>
                      <a:pt x="3537" y="2261"/>
                    </a:lnTo>
                    <a:lnTo>
                      <a:pt x="3411" y="2177"/>
                    </a:lnTo>
                    <a:lnTo>
                      <a:pt x="3139" y="2051"/>
                    </a:lnTo>
                    <a:lnTo>
                      <a:pt x="3097" y="1968"/>
                    </a:lnTo>
                    <a:lnTo>
                      <a:pt x="3056" y="1821"/>
                    </a:lnTo>
                    <a:lnTo>
                      <a:pt x="3014" y="1654"/>
                    </a:lnTo>
                    <a:lnTo>
                      <a:pt x="3056" y="1612"/>
                    </a:lnTo>
                    <a:lnTo>
                      <a:pt x="3139" y="1465"/>
                    </a:lnTo>
                    <a:lnTo>
                      <a:pt x="3056" y="1361"/>
                    </a:lnTo>
                    <a:lnTo>
                      <a:pt x="3014" y="1235"/>
                    </a:lnTo>
                    <a:lnTo>
                      <a:pt x="3056" y="1152"/>
                    </a:lnTo>
                    <a:lnTo>
                      <a:pt x="3202" y="1131"/>
                    </a:lnTo>
                    <a:lnTo>
                      <a:pt x="3307" y="1026"/>
                    </a:lnTo>
                    <a:lnTo>
                      <a:pt x="3432" y="1026"/>
                    </a:lnTo>
                    <a:lnTo>
                      <a:pt x="3516" y="942"/>
                    </a:lnTo>
                    <a:lnTo>
                      <a:pt x="3579" y="901"/>
                    </a:lnTo>
                    <a:lnTo>
                      <a:pt x="3725" y="921"/>
                    </a:lnTo>
                    <a:lnTo>
                      <a:pt x="3683" y="712"/>
                    </a:lnTo>
                    <a:lnTo>
                      <a:pt x="3725" y="691"/>
                    </a:lnTo>
                    <a:lnTo>
                      <a:pt x="3662" y="587"/>
                    </a:lnTo>
                    <a:lnTo>
                      <a:pt x="3788" y="398"/>
                    </a:lnTo>
                    <a:lnTo>
                      <a:pt x="3725" y="315"/>
                    </a:lnTo>
                    <a:lnTo>
                      <a:pt x="3537" y="356"/>
                    </a:lnTo>
                    <a:lnTo>
                      <a:pt x="3202" y="273"/>
                    </a:lnTo>
                    <a:lnTo>
                      <a:pt x="2909" y="105"/>
                    </a:lnTo>
                    <a:lnTo>
                      <a:pt x="2930" y="1"/>
                    </a:lnTo>
                    <a:lnTo>
                      <a:pt x="2721" y="43"/>
                    </a:lnTo>
                    <a:lnTo>
                      <a:pt x="2595" y="1"/>
                    </a:lnTo>
                    <a:close/>
                    <a:moveTo>
                      <a:pt x="4960" y="6236"/>
                    </a:moveTo>
                    <a:lnTo>
                      <a:pt x="4813" y="6362"/>
                    </a:lnTo>
                    <a:lnTo>
                      <a:pt x="4750" y="6362"/>
                    </a:lnTo>
                    <a:lnTo>
                      <a:pt x="4625" y="6278"/>
                    </a:lnTo>
                    <a:lnTo>
                      <a:pt x="4499" y="6403"/>
                    </a:lnTo>
                    <a:lnTo>
                      <a:pt x="4227" y="6382"/>
                    </a:lnTo>
                    <a:lnTo>
                      <a:pt x="4018" y="6445"/>
                    </a:lnTo>
                    <a:lnTo>
                      <a:pt x="3872" y="6403"/>
                    </a:lnTo>
                    <a:lnTo>
                      <a:pt x="3767" y="6341"/>
                    </a:lnTo>
                    <a:lnTo>
                      <a:pt x="3641" y="6341"/>
                    </a:lnTo>
                    <a:lnTo>
                      <a:pt x="3558" y="6382"/>
                    </a:lnTo>
                    <a:lnTo>
                      <a:pt x="3495" y="6341"/>
                    </a:lnTo>
                    <a:lnTo>
                      <a:pt x="3369" y="6382"/>
                    </a:lnTo>
                    <a:lnTo>
                      <a:pt x="3348" y="6571"/>
                    </a:lnTo>
                    <a:lnTo>
                      <a:pt x="3474" y="6675"/>
                    </a:lnTo>
                    <a:lnTo>
                      <a:pt x="3600" y="6655"/>
                    </a:lnTo>
                    <a:lnTo>
                      <a:pt x="3809" y="6801"/>
                    </a:lnTo>
                    <a:lnTo>
                      <a:pt x="3955" y="6822"/>
                    </a:lnTo>
                    <a:lnTo>
                      <a:pt x="4060" y="6927"/>
                    </a:lnTo>
                    <a:lnTo>
                      <a:pt x="4311" y="7031"/>
                    </a:lnTo>
                    <a:lnTo>
                      <a:pt x="4374" y="7010"/>
                    </a:lnTo>
                    <a:lnTo>
                      <a:pt x="4478" y="7094"/>
                    </a:lnTo>
                    <a:lnTo>
                      <a:pt x="4499" y="7199"/>
                    </a:lnTo>
                    <a:lnTo>
                      <a:pt x="4750" y="7303"/>
                    </a:lnTo>
                    <a:lnTo>
                      <a:pt x="4855" y="7282"/>
                    </a:lnTo>
                    <a:lnTo>
                      <a:pt x="4855" y="7136"/>
                    </a:lnTo>
                    <a:lnTo>
                      <a:pt x="4918" y="7073"/>
                    </a:lnTo>
                    <a:lnTo>
                      <a:pt x="4918" y="6927"/>
                    </a:lnTo>
                    <a:lnTo>
                      <a:pt x="4813" y="6801"/>
                    </a:lnTo>
                    <a:lnTo>
                      <a:pt x="4918" y="6508"/>
                    </a:lnTo>
                    <a:lnTo>
                      <a:pt x="5022" y="6403"/>
                    </a:lnTo>
                    <a:lnTo>
                      <a:pt x="5022" y="6362"/>
                    </a:lnTo>
                    <a:lnTo>
                      <a:pt x="5043" y="6362"/>
                    </a:lnTo>
                    <a:lnTo>
                      <a:pt x="5043" y="6341"/>
                    </a:lnTo>
                    <a:lnTo>
                      <a:pt x="4960" y="6236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" name="Google Shape;2901;p82">
              <a:extLst>
                <a:ext uri="{FF2B5EF4-FFF2-40B4-BE49-F238E27FC236}">
                  <a16:creationId xmlns:a16="http://schemas.microsoft.com/office/drawing/2014/main" id="{4B933FC2-21F0-1E9D-293B-73E8240D0C27}"/>
                </a:ext>
              </a:extLst>
            </p:cNvPr>
            <p:cNvGrpSpPr/>
            <p:nvPr/>
          </p:nvGrpSpPr>
          <p:grpSpPr>
            <a:xfrm>
              <a:off x="3775674" y="2798496"/>
              <a:ext cx="40545" cy="23564"/>
              <a:chOff x="3750475" y="2481850"/>
              <a:chExt cx="85125" cy="51800"/>
            </a:xfrm>
          </p:grpSpPr>
          <p:sp>
            <p:nvSpPr>
              <p:cNvPr id="2605" name="Google Shape;2902;p82">
                <a:extLst>
                  <a:ext uri="{FF2B5EF4-FFF2-40B4-BE49-F238E27FC236}">
                    <a16:creationId xmlns:a16="http://schemas.microsoft.com/office/drawing/2014/main" id="{81A520F0-511E-1DCB-6FE4-DF15C8B6B0E4}"/>
                  </a:ext>
                </a:extLst>
              </p:cNvPr>
              <p:cNvSpPr/>
              <p:nvPr/>
            </p:nvSpPr>
            <p:spPr>
              <a:xfrm>
                <a:off x="3762125" y="2492625"/>
                <a:ext cx="64900" cy="36650"/>
              </a:xfrm>
              <a:custGeom>
                <a:avLst/>
                <a:gdLst/>
                <a:ahLst/>
                <a:cxnLst/>
                <a:rect l="l" t="t" r="r" b="b"/>
                <a:pathLst>
                  <a:path w="2596" h="1466" extrusionOk="0">
                    <a:moveTo>
                      <a:pt x="1507" y="1"/>
                    </a:moveTo>
                    <a:lnTo>
                      <a:pt x="1361" y="64"/>
                    </a:lnTo>
                    <a:lnTo>
                      <a:pt x="1402" y="105"/>
                    </a:lnTo>
                    <a:lnTo>
                      <a:pt x="1340" y="189"/>
                    </a:lnTo>
                    <a:lnTo>
                      <a:pt x="1214" y="126"/>
                    </a:lnTo>
                    <a:lnTo>
                      <a:pt x="1109" y="189"/>
                    </a:lnTo>
                    <a:lnTo>
                      <a:pt x="1005" y="168"/>
                    </a:lnTo>
                    <a:lnTo>
                      <a:pt x="817" y="210"/>
                    </a:lnTo>
                    <a:lnTo>
                      <a:pt x="712" y="210"/>
                    </a:lnTo>
                    <a:lnTo>
                      <a:pt x="691" y="126"/>
                    </a:lnTo>
                    <a:lnTo>
                      <a:pt x="565" y="126"/>
                    </a:lnTo>
                    <a:lnTo>
                      <a:pt x="482" y="231"/>
                    </a:lnTo>
                    <a:lnTo>
                      <a:pt x="607" y="294"/>
                    </a:lnTo>
                    <a:lnTo>
                      <a:pt x="607" y="398"/>
                    </a:lnTo>
                    <a:lnTo>
                      <a:pt x="503" y="440"/>
                    </a:lnTo>
                    <a:lnTo>
                      <a:pt x="398" y="608"/>
                    </a:lnTo>
                    <a:lnTo>
                      <a:pt x="314" y="628"/>
                    </a:lnTo>
                    <a:lnTo>
                      <a:pt x="168" y="859"/>
                    </a:lnTo>
                    <a:lnTo>
                      <a:pt x="147" y="1047"/>
                    </a:lnTo>
                    <a:lnTo>
                      <a:pt x="147" y="1152"/>
                    </a:lnTo>
                    <a:lnTo>
                      <a:pt x="84" y="1152"/>
                    </a:lnTo>
                    <a:lnTo>
                      <a:pt x="0" y="1173"/>
                    </a:lnTo>
                    <a:lnTo>
                      <a:pt x="42" y="1277"/>
                    </a:lnTo>
                    <a:lnTo>
                      <a:pt x="147" y="1277"/>
                    </a:lnTo>
                    <a:lnTo>
                      <a:pt x="293" y="1235"/>
                    </a:lnTo>
                    <a:lnTo>
                      <a:pt x="252" y="1068"/>
                    </a:lnTo>
                    <a:lnTo>
                      <a:pt x="314" y="1026"/>
                    </a:lnTo>
                    <a:lnTo>
                      <a:pt x="482" y="1026"/>
                    </a:lnTo>
                    <a:lnTo>
                      <a:pt x="524" y="1131"/>
                    </a:lnTo>
                    <a:lnTo>
                      <a:pt x="586" y="1277"/>
                    </a:lnTo>
                    <a:lnTo>
                      <a:pt x="670" y="1340"/>
                    </a:lnTo>
                    <a:lnTo>
                      <a:pt x="670" y="1424"/>
                    </a:lnTo>
                    <a:lnTo>
                      <a:pt x="796" y="1465"/>
                    </a:lnTo>
                    <a:lnTo>
                      <a:pt x="1026" y="1319"/>
                    </a:lnTo>
                    <a:lnTo>
                      <a:pt x="1151" y="1361"/>
                    </a:lnTo>
                    <a:lnTo>
                      <a:pt x="1361" y="1026"/>
                    </a:lnTo>
                    <a:lnTo>
                      <a:pt x="1507" y="1110"/>
                    </a:lnTo>
                    <a:lnTo>
                      <a:pt x="1507" y="1235"/>
                    </a:lnTo>
                    <a:lnTo>
                      <a:pt x="1674" y="1319"/>
                    </a:lnTo>
                    <a:lnTo>
                      <a:pt x="1737" y="1445"/>
                    </a:lnTo>
                    <a:lnTo>
                      <a:pt x="1842" y="1235"/>
                    </a:lnTo>
                    <a:lnTo>
                      <a:pt x="1842" y="1068"/>
                    </a:lnTo>
                    <a:lnTo>
                      <a:pt x="2093" y="1131"/>
                    </a:lnTo>
                    <a:lnTo>
                      <a:pt x="2197" y="1131"/>
                    </a:lnTo>
                    <a:lnTo>
                      <a:pt x="2302" y="1214"/>
                    </a:lnTo>
                    <a:lnTo>
                      <a:pt x="2302" y="1005"/>
                    </a:lnTo>
                    <a:lnTo>
                      <a:pt x="2553" y="942"/>
                    </a:lnTo>
                    <a:lnTo>
                      <a:pt x="2490" y="754"/>
                    </a:lnTo>
                    <a:lnTo>
                      <a:pt x="2595" y="628"/>
                    </a:lnTo>
                    <a:lnTo>
                      <a:pt x="2553" y="524"/>
                    </a:lnTo>
                    <a:lnTo>
                      <a:pt x="2469" y="524"/>
                    </a:lnTo>
                    <a:lnTo>
                      <a:pt x="2365" y="628"/>
                    </a:lnTo>
                    <a:lnTo>
                      <a:pt x="2260" y="503"/>
                    </a:lnTo>
                    <a:lnTo>
                      <a:pt x="2177" y="524"/>
                    </a:lnTo>
                    <a:lnTo>
                      <a:pt x="2030" y="524"/>
                    </a:lnTo>
                    <a:lnTo>
                      <a:pt x="1988" y="440"/>
                    </a:lnTo>
                    <a:lnTo>
                      <a:pt x="2030" y="398"/>
                    </a:lnTo>
                    <a:lnTo>
                      <a:pt x="2030" y="294"/>
                    </a:lnTo>
                    <a:lnTo>
                      <a:pt x="1884" y="210"/>
                    </a:lnTo>
                    <a:lnTo>
                      <a:pt x="1737" y="84"/>
                    </a:lnTo>
                    <a:lnTo>
                      <a:pt x="1653" y="84"/>
                    </a:lnTo>
                    <a:lnTo>
                      <a:pt x="1612" y="126"/>
                    </a:lnTo>
                    <a:lnTo>
                      <a:pt x="1528" y="105"/>
                    </a:lnTo>
                    <a:lnTo>
                      <a:pt x="1507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6" name="Google Shape;2903;p82">
                <a:extLst>
                  <a:ext uri="{FF2B5EF4-FFF2-40B4-BE49-F238E27FC236}">
                    <a16:creationId xmlns:a16="http://schemas.microsoft.com/office/drawing/2014/main" id="{550985BF-DB62-0A8B-C81A-CB0E32CD1DE0}"/>
                  </a:ext>
                </a:extLst>
              </p:cNvPr>
              <p:cNvSpPr/>
              <p:nvPr/>
            </p:nvSpPr>
            <p:spPr>
              <a:xfrm>
                <a:off x="3750475" y="2481850"/>
                <a:ext cx="85125" cy="51800"/>
              </a:xfrm>
              <a:custGeom>
                <a:avLst/>
                <a:gdLst/>
                <a:ahLst/>
                <a:cxnLst/>
                <a:rect l="l" t="t" r="r" b="b"/>
                <a:pathLst>
                  <a:path w="3405" h="2072" extrusionOk="0">
                    <a:moveTo>
                      <a:pt x="1095" y="286"/>
                    </a:moveTo>
                    <a:lnTo>
                      <a:pt x="0" y="1667"/>
                    </a:lnTo>
                    <a:lnTo>
                      <a:pt x="547" y="2072"/>
                    </a:lnTo>
                    <a:lnTo>
                      <a:pt x="1214" y="1858"/>
                    </a:lnTo>
                    <a:lnTo>
                      <a:pt x="1881" y="1262"/>
                    </a:lnTo>
                    <a:lnTo>
                      <a:pt x="2976" y="1286"/>
                    </a:lnTo>
                    <a:lnTo>
                      <a:pt x="3405" y="786"/>
                    </a:lnTo>
                    <a:lnTo>
                      <a:pt x="216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</p:grpSp>
        <p:sp>
          <p:nvSpPr>
            <p:cNvPr id="2603" name="Google Shape;2906;p82">
              <a:extLst>
                <a:ext uri="{FF2B5EF4-FFF2-40B4-BE49-F238E27FC236}">
                  <a16:creationId xmlns:a16="http://schemas.microsoft.com/office/drawing/2014/main" id="{0256DBBD-DBE1-9A06-E748-DB5456BF8792}"/>
                </a:ext>
              </a:extLst>
            </p:cNvPr>
            <p:cNvSpPr/>
            <p:nvPr/>
          </p:nvSpPr>
          <p:spPr>
            <a:xfrm>
              <a:off x="3731727" y="2832898"/>
              <a:ext cx="33746" cy="20038"/>
            </a:xfrm>
            <a:custGeom>
              <a:avLst/>
              <a:gdLst/>
              <a:ahLst/>
              <a:cxnLst/>
              <a:rect l="l" t="t" r="r" b="b"/>
              <a:pathLst>
                <a:path w="2834" h="1762" extrusionOk="0">
                  <a:moveTo>
                    <a:pt x="571" y="595"/>
                  </a:moveTo>
                  <a:lnTo>
                    <a:pt x="0" y="1119"/>
                  </a:lnTo>
                  <a:lnTo>
                    <a:pt x="1833" y="1762"/>
                  </a:lnTo>
                  <a:lnTo>
                    <a:pt x="2714" y="1476"/>
                  </a:lnTo>
                  <a:lnTo>
                    <a:pt x="2834" y="1071"/>
                  </a:lnTo>
                  <a:lnTo>
                    <a:pt x="183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</p:sp>
        <p:grpSp>
          <p:nvGrpSpPr>
            <p:cNvPr id="9" name="Google Shape;2908;p82">
              <a:extLst>
                <a:ext uri="{FF2B5EF4-FFF2-40B4-BE49-F238E27FC236}">
                  <a16:creationId xmlns:a16="http://schemas.microsoft.com/office/drawing/2014/main" id="{19FCC57A-5E2B-B9CA-4EE8-112EF09B1823}"/>
                </a:ext>
              </a:extLst>
            </p:cNvPr>
            <p:cNvGrpSpPr/>
            <p:nvPr/>
          </p:nvGrpSpPr>
          <p:grpSpPr>
            <a:xfrm>
              <a:off x="3685682" y="2845624"/>
              <a:ext cx="29311" cy="45055"/>
              <a:chOff x="3561536" y="2585450"/>
              <a:chExt cx="61539" cy="99045"/>
            </a:xfrm>
          </p:grpSpPr>
          <p:sp>
            <p:nvSpPr>
              <p:cNvPr id="2600" name="Google Shape;2909;p82">
                <a:extLst>
                  <a:ext uri="{FF2B5EF4-FFF2-40B4-BE49-F238E27FC236}">
                    <a16:creationId xmlns:a16="http://schemas.microsoft.com/office/drawing/2014/main" id="{415354BD-8150-6C6B-932B-3B5215489DC0}"/>
                  </a:ext>
                </a:extLst>
              </p:cNvPr>
              <p:cNvSpPr/>
              <p:nvPr/>
            </p:nvSpPr>
            <p:spPr>
              <a:xfrm rot="192277">
                <a:off x="3564002" y="2593849"/>
                <a:ext cx="44498" cy="89472"/>
              </a:xfrm>
              <a:custGeom>
                <a:avLst/>
                <a:gdLst/>
                <a:ahLst/>
                <a:cxnLst/>
                <a:rect l="l" t="t" r="r" b="b"/>
                <a:pathLst>
                  <a:path w="1780" h="3579" extrusionOk="0">
                    <a:moveTo>
                      <a:pt x="628" y="1"/>
                    </a:moveTo>
                    <a:lnTo>
                      <a:pt x="356" y="22"/>
                    </a:lnTo>
                    <a:lnTo>
                      <a:pt x="377" y="147"/>
                    </a:lnTo>
                    <a:lnTo>
                      <a:pt x="461" y="357"/>
                    </a:lnTo>
                    <a:lnTo>
                      <a:pt x="440" y="712"/>
                    </a:lnTo>
                    <a:lnTo>
                      <a:pt x="440" y="775"/>
                    </a:lnTo>
                    <a:lnTo>
                      <a:pt x="419" y="943"/>
                    </a:lnTo>
                    <a:lnTo>
                      <a:pt x="482" y="1026"/>
                    </a:lnTo>
                    <a:lnTo>
                      <a:pt x="440" y="1131"/>
                    </a:lnTo>
                    <a:lnTo>
                      <a:pt x="356" y="1256"/>
                    </a:lnTo>
                    <a:lnTo>
                      <a:pt x="356" y="1445"/>
                    </a:lnTo>
                    <a:lnTo>
                      <a:pt x="231" y="1654"/>
                    </a:lnTo>
                    <a:lnTo>
                      <a:pt x="231" y="1759"/>
                    </a:lnTo>
                    <a:lnTo>
                      <a:pt x="64" y="1968"/>
                    </a:lnTo>
                    <a:lnTo>
                      <a:pt x="1" y="2303"/>
                    </a:lnTo>
                    <a:lnTo>
                      <a:pt x="1" y="2386"/>
                    </a:lnTo>
                    <a:lnTo>
                      <a:pt x="105" y="2386"/>
                    </a:lnTo>
                    <a:lnTo>
                      <a:pt x="168" y="2303"/>
                    </a:lnTo>
                    <a:lnTo>
                      <a:pt x="273" y="2219"/>
                    </a:lnTo>
                    <a:lnTo>
                      <a:pt x="252" y="2303"/>
                    </a:lnTo>
                    <a:lnTo>
                      <a:pt x="315" y="2344"/>
                    </a:lnTo>
                    <a:lnTo>
                      <a:pt x="126" y="2428"/>
                    </a:lnTo>
                    <a:lnTo>
                      <a:pt x="126" y="2554"/>
                    </a:lnTo>
                    <a:lnTo>
                      <a:pt x="168" y="2616"/>
                    </a:lnTo>
                    <a:lnTo>
                      <a:pt x="252" y="2533"/>
                    </a:lnTo>
                    <a:lnTo>
                      <a:pt x="419" y="2533"/>
                    </a:lnTo>
                    <a:lnTo>
                      <a:pt x="336" y="2616"/>
                    </a:lnTo>
                    <a:lnTo>
                      <a:pt x="377" y="2763"/>
                    </a:lnTo>
                    <a:lnTo>
                      <a:pt x="336" y="2909"/>
                    </a:lnTo>
                    <a:lnTo>
                      <a:pt x="336" y="3223"/>
                    </a:lnTo>
                    <a:lnTo>
                      <a:pt x="273" y="3432"/>
                    </a:lnTo>
                    <a:lnTo>
                      <a:pt x="231" y="3495"/>
                    </a:lnTo>
                    <a:lnTo>
                      <a:pt x="273" y="3537"/>
                    </a:lnTo>
                    <a:lnTo>
                      <a:pt x="440" y="3432"/>
                    </a:lnTo>
                    <a:lnTo>
                      <a:pt x="691" y="3495"/>
                    </a:lnTo>
                    <a:lnTo>
                      <a:pt x="796" y="3579"/>
                    </a:lnTo>
                    <a:lnTo>
                      <a:pt x="963" y="3474"/>
                    </a:lnTo>
                    <a:lnTo>
                      <a:pt x="1110" y="3474"/>
                    </a:lnTo>
                    <a:lnTo>
                      <a:pt x="1152" y="3432"/>
                    </a:lnTo>
                    <a:lnTo>
                      <a:pt x="1152" y="3286"/>
                    </a:lnTo>
                    <a:lnTo>
                      <a:pt x="1068" y="3160"/>
                    </a:lnTo>
                    <a:lnTo>
                      <a:pt x="1193" y="2909"/>
                    </a:lnTo>
                    <a:lnTo>
                      <a:pt x="1319" y="2805"/>
                    </a:lnTo>
                    <a:lnTo>
                      <a:pt x="1361" y="2658"/>
                    </a:lnTo>
                    <a:lnTo>
                      <a:pt x="1214" y="2658"/>
                    </a:lnTo>
                    <a:lnTo>
                      <a:pt x="1152" y="2512"/>
                    </a:lnTo>
                    <a:lnTo>
                      <a:pt x="1319" y="2323"/>
                    </a:lnTo>
                    <a:lnTo>
                      <a:pt x="1319" y="2093"/>
                    </a:lnTo>
                    <a:lnTo>
                      <a:pt x="1193" y="2010"/>
                    </a:lnTo>
                    <a:lnTo>
                      <a:pt x="1047" y="1717"/>
                    </a:lnTo>
                    <a:lnTo>
                      <a:pt x="1172" y="1696"/>
                    </a:lnTo>
                    <a:lnTo>
                      <a:pt x="1277" y="1696"/>
                    </a:lnTo>
                    <a:lnTo>
                      <a:pt x="1424" y="1487"/>
                    </a:lnTo>
                    <a:lnTo>
                      <a:pt x="1319" y="1382"/>
                    </a:lnTo>
                    <a:lnTo>
                      <a:pt x="1465" y="1277"/>
                    </a:lnTo>
                    <a:lnTo>
                      <a:pt x="1465" y="922"/>
                    </a:lnTo>
                    <a:lnTo>
                      <a:pt x="1424" y="754"/>
                    </a:lnTo>
                    <a:lnTo>
                      <a:pt x="1675" y="545"/>
                    </a:lnTo>
                    <a:lnTo>
                      <a:pt x="1737" y="545"/>
                    </a:lnTo>
                    <a:lnTo>
                      <a:pt x="1779" y="440"/>
                    </a:lnTo>
                    <a:lnTo>
                      <a:pt x="1675" y="252"/>
                    </a:lnTo>
                    <a:lnTo>
                      <a:pt x="1633" y="127"/>
                    </a:lnTo>
                    <a:lnTo>
                      <a:pt x="1382" y="85"/>
                    </a:lnTo>
                    <a:lnTo>
                      <a:pt x="1277" y="210"/>
                    </a:lnTo>
                    <a:lnTo>
                      <a:pt x="942" y="127"/>
                    </a:lnTo>
                    <a:lnTo>
                      <a:pt x="754" y="231"/>
                    </a:lnTo>
                    <a:lnTo>
                      <a:pt x="691" y="147"/>
                    </a:lnTo>
                    <a:lnTo>
                      <a:pt x="733" y="22"/>
                    </a:lnTo>
                    <a:lnTo>
                      <a:pt x="628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1" name="Google Shape;2910;p82">
                <a:extLst>
                  <a:ext uri="{FF2B5EF4-FFF2-40B4-BE49-F238E27FC236}">
                    <a16:creationId xmlns:a16="http://schemas.microsoft.com/office/drawing/2014/main" id="{4F571BEE-83A6-D189-D39A-261CA5EFDA6C}"/>
                  </a:ext>
                </a:extLst>
              </p:cNvPr>
              <p:cNvSpPr/>
              <p:nvPr/>
            </p:nvSpPr>
            <p:spPr>
              <a:xfrm>
                <a:off x="3580800" y="2585450"/>
                <a:ext cx="42275" cy="93450"/>
              </a:xfrm>
              <a:custGeom>
                <a:avLst/>
                <a:gdLst/>
                <a:ahLst/>
                <a:cxnLst/>
                <a:rect l="l" t="t" r="r" b="b"/>
                <a:pathLst>
                  <a:path w="1691" h="3738" extrusionOk="0">
                    <a:moveTo>
                      <a:pt x="453" y="0"/>
                    </a:moveTo>
                    <a:lnTo>
                      <a:pt x="0" y="547"/>
                    </a:lnTo>
                    <a:lnTo>
                      <a:pt x="0" y="3429"/>
                    </a:lnTo>
                    <a:lnTo>
                      <a:pt x="429" y="3738"/>
                    </a:lnTo>
                    <a:lnTo>
                      <a:pt x="1691" y="2714"/>
                    </a:lnTo>
                    <a:lnTo>
                      <a:pt x="1691" y="50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</p:grpSp>
        <p:grpSp>
          <p:nvGrpSpPr>
            <p:cNvPr id="10" name="Google Shape;2911;p82">
              <a:extLst>
                <a:ext uri="{FF2B5EF4-FFF2-40B4-BE49-F238E27FC236}">
                  <a16:creationId xmlns:a16="http://schemas.microsoft.com/office/drawing/2014/main" id="{10494509-0AC5-EFB7-61D0-7CD06EBBCFBD}"/>
                </a:ext>
              </a:extLst>
            </p:cNvPr>
            <p:cNvGrpSpPr/>
            <p:nvPr/>
          </p:nvGrpSpPr>
          <p:grpSpPr>
            <a:xfrm>
              <a:off x="3849905" y="2572252"/>
              <a:ext cx="74339" cy="119559"/>
              <a:chOff x="3906325" y="1984500"/>
              <a:chExt cx="156075" cy="262825"/>
            </a:xfrm>
          </p:grpSpPr>
          <p:sp>
            <p:nvSpPr>
              <p:cNvPr id="2598" name="Google Shape;2912;p82">
                <a:extLst>
                  <a:ext uri="{FF2B5EF4-FFF2-40B4-BE49-F238E27FC236}">
                    <a16:creationId xmlns:a16="http://schemas.microsoft.com/office/drawing/2014/main" id="{DAA23865-E5E3-060E-10EC-2B50DCBE5837}"/>
                  </a:ext>
                </a:extLst>
              </p:cNvPr>
              <p:cNvSpPr/>
              <p:nvPr/>
            </p:nvSpPr>
            <p:spPr>
              <a:xfrm>
                <a:off x="3906325" y="1984500"/>
                <a:ext cx="100825" cy="124200"/>
              </a:xfrm>
              <a:custGeom>
                <a:avLst/>
                <a:gdLst/>
                <a:ahLst/>
                <a:cxnLst/>
                <a:rect l="l" t="t" r="r" b="b"/>
                <a:pathLst>
                  <a:path w="4033" h="4968" extrusionOk="0">
                    <a:moveTo>
                      <a:pt x="2901" y="4968"/>
                    </a:moveTo>
                    <a:lnTo>
                      <a:pt x="1524" y="4673"/>
                    </a:lnTo>
                    <a:lnTo>
                      <a:pt x="0" y="1771"/>
                    </a:lnTo>
                    <a:lnTo>
                      <a:pt x="737" y="886"/>
                    </a:lnTo>
                    <a:lnTo>
                      <a:pt x="2508" y="1181"/>
                    </a:lnTo>
                    <a:lnTo>
                      <a:pt x="2655" y="345"/>
                    </a:lnTo>
                    <a:lnTo>
                      <a:pt x="3442" y="0"/>
                    </a:lnTo>
                    <a:lnTo>
                      <a:pt x="4033" y="443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sp>
            <p:nvSpPr>
              <p:cNvPr id="2599" name="Google Shape;2913;p82">
                <a:extLst>
                  <a:ext uri="{FF2B5EF4-FFF2-40B4-BE49-F238E27FC236}">
                    <a16:creationId xmlns:a16="http://schemas.microsoft.com/office/drawing/2014/main" id="{75BD1CB5-618D-F26B-97E9-657B12EF2891}"/>
                  </a:ext>
                </a:extLst>
              </p:cNvPr>
              <p:cNvSpPr/>
              <p:nvPr/>
            </p:nvSpPr>
            <p:spPr>
              <a:xfrm>
                <a:off x="3919575" y="1989950"/>
                <a:ext cx="142825" cy="257375"/>
              </a:xfrm>
              <a:custGeom>
                <a:avLst/>
                <a:gdLst/>
                <a:ahLst/>
                <a:cxnLst/>
                <a:rect l="l" t="t" r="r" b="b"/>
                <a:pathLst>
                  <a:path w="5713" h="10295" extrusionOk="0">
                    <a:moveTo>
                      <a:pt x="2867" y="0"/>
                    </a:moveTo>
                    <a:lnTo>
                      <a:pt x="2762" y="105"/>
                    </a:lnTo>
                    <a:lnTo>
                      <a:pt x="2762" y="147"/>
                    </a:lnTo>
                    <a:lnTo>
                      <a:pt x="2679" y="189"/>
                    </a:lnTo>
                    <a:lnTo>
                      <a:pt x="2532" y="147"/>
                    </a:lnTo>
                    <a:lnTo>
                      <a:pt x="2386" y="209"/>
                    </a:lnTo>
                    <a:lnTo>
                      <a:pt x="2386" y="293"/>
                    </a:lnTo>
                    <a:lnTo>
                      <a:pt x="2323" y="419"/>
                    </a:lnTo>
                    <a:lnTo>
                      <a:pt x="2239" y="461"/>
                    </a:lnTo>
                    <a:lnTo>
                      <a:pt x="2281" y="544"/>
                    </a:lnTo>
                    <a:lnTo>
                      <a:pt x="2260" y="628"/>
                    </a:lnTo>
                    <a:lnTo>
                      <a:pt x="2239" y="921"/>
                    </a:lnTo>
                    <a:lnTo>
                      <a:pt x="2281" y="1088"/>
                    </a:lnTo>
                    <a:lnTo>
                      <a:pt x="2344" y="1193"/>
                    </a:lnTo>
                    <a:lnTo>
                      <a:pt x="2281" y="1277"/>
                    </a:lnTo>
                    <a:lnTo>
                      <a:pt x="2177" y="1360"/>
                    </a:lnTo>
                    <a:lnTo>
                      <a:pt x="2072" y="1360"/>
                    </a:lnTo>
                    <a:lnTo>
                      <a:pt x="1967" y="1444"/>
                    </a:lnTo>
                    <a:lnTo>
                      <a:pt x="1905" y="1486"/>
                    </a:lnTo>
                    <a:lnTo>
                      <a:pt x="1821" y="1611"/>
                    </a:lnTo>
                    <a:lnTo>
                      <a:pt x="1674" y="1590"/>
                    </a:lnTo>
                    <a:lnTo>
                      <a:pt x="1507" y="1465"/>
                    </a:lnTo>
                    <a:lnTo>
                      <a:pt x="1381" y="1465"/>
                    </a:lnTo>
                    <a:lnTo>
                      <a:pt x="1298" y="1549"/>
                    </a:lnTo>
                    <a:lnTo>
                      <a:pt x="1151" y="1674"/>
                    </a:lnTo>
                    <a:lnTo>
                      <a:pt x="900" y="1674"/>
                    </a:lnTo>
                    <a:lnTo>
                      <a:pt x="733" y="1590"/>
                    </a:lnTo>
                    <a:lnTo>
                      <a:pt x="670" y="1465"/>
                    </a:lnTo>
                    <a:lnTo>
                      <a:pt x="607" y="1339"/>
                    </a:lnTo>
                    <a:lnTo>
                      <a:pt x="377" y="1130"/>
                    </a:lnTo>
                    <a:lnTo>
                      <a:pt x="293" y="984"/>
                    </a:lnTo>
                    <a:lnTo>
                      <a:pt x="189" y="963"/>
                    </a:lnTo>
                    <a:lnTo>
                      <a:pt x="105" y="1046"/>
                    </a:lnTo>
                    <a:lnTo>
                      <a:pt x="84" y="1151"/>
                    </a:lnTo>
                    <a:lnTo>
                      <a:pt x="105" y="1214"/>
                    </a:lnTo>
                    <a:lnTo>
                      <a:pt x="84" y="1256"/>
                    </a:lnTo>
                    <a:lnTo>
                      <a:pt x="42" y="1214"/>
                    </a:lnTo>
                    <a:lnTo>
                      <a:pt x="1" y="1256"/>
                    </a:lnTo>
                    <a:lnTo>
                      <a:pt x="105" y="1360"/>
                    </a:lnTo>
                    <a:lnTo>
                      <a:pt x="273" y="1423"/>
                    </a:lnTo>
                    <a:lnTo>
                      <a:pt x="482" y="1674"/>
                    </a:lnTo>
                    <a:lnTo>
                      <a:pt x="628" y="1779"/>
                    </a:lnTo>
                    <a:lnTo>
                      <a:pt x="879" y="1800"/>
                    </a:lnTo>
                    <a:lnTo>
                      <a:pt x="942" y="1841"/>
                    </a:lnTo>
                    <a:lnTo>
                      <a:pt x="1026" y="1883"/>
                    </a:lnTo>
                    <a:lnTo>
                      <a:pt x="1130" y="2009"/>
                    </a:lnTo>
                    <a:lnTo>
                      <a:pt x="1193" y="2113"/>
                    </a:lnTo>
                    <a:lnTo>
                      <a:pt x="1298" y="2113"/>
                    </a:lnTo>
                    <a:lnTo>
                      <a:pt x="1402" y="2239"/>
                    </a:lnTo>
                    <a:lnTo>
                      <a:pt x="1465" y="2239"/>
                    </a:lnTo>
                    <a:lnTo>
                      <a:pt x="1528" y="2323"/>
                    </a:lnTo>
                    <a:lnTo>
                      <a:pt x="1465" y="2427"/>
                    </a:lnTo>
                    <a:lnTo>
                      <a:pt x="1507" y="2574"/>
                    </a:lnTo>
                    <a:lnTo>
                      <a:pt x="1444" y="2720"/>
                    </a:lnTo>
                    <a:lnTo>
                      <a:pt x="1444" y="2825"/>
                    </a:lnTo>
                    <a:lnTo>
                      <a:pt x="1612" y="2825"/>
                    </a:lnTo>
                    <a:lnTo>
                      <a:pt x="1633" y="2950"/>
                    </a:lnTo>
                    <a:lnTo>
                      <a:pt x="1591" y="3034"/>
                    </a:lnTo>
                    <a:lnTo>
                      <a:pt x="1612" y="3181"/>
                    </a:lnTo>
                    <a:lnTo>
                      <a:pt x="1653" y="3285"/>
                    </a:lnTo>
                    <a:lnTo>
                      <a:pt x="1695" y="3494"/>
                    </a:lnTo>
                    <a:lnTo>
                      <a:pt x="1653" y="3599"/>
                    </a:lnTo>
                    <a:lnTo>
                      <a:pt x="1695" y="3683"/>
                    </a:lnTo>
                    <a:lnTo>
                      <a:pt x="1695" y="3913"/>
                    </a:lnTo>
                    <a:lnTo>
                      <a:pt x="1653" y="3997"/>
                    </a:lnTo>
                    <a:lnTo>
                      <a:pt x="1716" y="4143"/>
                    </a:lnTo>
                    <a:lnTo>
                      <a:pt x="1821" y="4185"/>
                    </a:lnTo>
                    <a:lnTo>
                      <a:pt x="1925" y="4394"/>
                    </a:lnTo>
                    <a:lnTo>
                      <a:pt x="1967" y="4478"/>
                    </a:lnTo>
                    <a:lnTo>
                      <a:pt x="1967" y="4603"/>
                    </a:lnTo>
                    <a:lnTo>
                      <a:pt x="1988" y="4645"/>
                    </a:lnTo>
                    <a:lnTo>
                      <a:pt x="2093" y="4645"/>
                    </a:lnTo>
                    <a:lnTo>
                      <a:pt x="2197" y="4750"/>
                    </a:lnTo>
                    <a:lnTo>
                      <a:pt x="2407" y="4750"/>
                    </a:lnTo>
                    <a:lnTo>
                      <a:pt x="2574" y="4875"/>
                    </a:lnTo>
                    <a:lnTo>
                      <a:pt x="2490" y="4938"/>
                    </a:lnTo>
                    <a:lnTo>
                      <a:pt x="2553" y="5022"/>
                    </a:lnTo>
                    <a:lnTo>
                      <a:pt x="2553" y="5189"/>
                    </a:lnTo>
                    <a:lnTo>
                      <a:pt x="2490" y="5231"/>
                    </a:lnTo>
                    <a:lnTo>
                      <a:pt x="2679" y="5378"/>
                    </a:lnTo>
                    <a:lnTo>
                      <a:pt x="2553" y="5357"/>
                    </a:lnTo>
                    <a:lnTo>
                      <a:pt x="2490" y="5378"/>
                    </a:lnTo>
                    <a:lnTo>
                      <a:pt x="2658" y="5524"/>
                    </a:lnTo>
                    <a:lnTo>
                      <a:pt x="2658" y="5587"/>
                    </a:lnTo>
                    <a:lnTo>
                      <a:pt x="2469" y="5482"/>
                    </a:lnTo>
                    <a:lnTo>
                      <a:pt x="2302" y="5482"/>
                    </a:lnTo>
                    <a:lnTo>
                      <a:pt x="2156" y="5587"/>
                    </a:lnTo>
                    <a:lnTo>
                      <a:pt x="2156" y="5691"/>
                    </a:lnTo>
                    <a:lnTo>
                      <a:pt x="2051" y="5796"/>
                    </a:lnTo>
                    <a:lnTo>
                      <a:pt x="2051" y="5880"/>
                    </a:lnTo>
                    <a:lnTo>
                      <a:pt x="1988" y="5901"/>
                    </a:lnTo>
                    <a:lnTo>
                      <a:pt x="1821" y="6089"/>
                    </a:lnTo>
                    <a:lnTo>
                      <a:pt x="1779" y="6277"/>
                    </a:lnTo>
                    <a:lnTo>
                      <a:pt x="1737" y="6298"/>
                    </a:lnTo>
                    <a:lnTo>
                      <a:pt x="1716" y="6256"/>
                    </a:lnTo>
                    <a:lnTo>
                      <a:pt x="1653" y="6256"/>
                    </a:lnTo>
                    <a:lnTo>
                      <a:pt x="1716" y="6361"/>
                    </a:lnTo>
                    <a:lnTo>
                      <a:pt x="1674" y="6445"/>
                    </a:lnTo>
                    <a:lnTo>
                      <a:pt x="1549" y="6445"/>
                    </a:lnTo>
                    <a:lnTo>
                      <a:pt x="1465" y="6549"/>
                    </a:lnTo>
                    <a:lnTo>
                      <a:pt x="1507" y="6717"/>
                    </a:lnTo>
                    <a:lnTo>
                      <a:pt x="1570" y="6759"/>
                    </a:lnTo>
                    <a:lnTo>
                      <a:pt x="1444" y="6717"/>
                    </a:lnTo>
                    <a:lnTo>
                      <a:pt x="1402" y="6654"/>
                    </a:lnTo>
                    <a:lnTo>
                      <a:pt x="1319" y="6696"/>
                    </a:lnTo>
                    <a:lnTo>
                      <a:pt x="1256" y="6821"/>
                    </a:lnTo>
                    <a:lnTo>
                      <a:pt x="1298" y="6884"/>
                    </a:lnTo>
                    <a:lnTo>
                      <a:pt x="1214" y="6842"/>
                    </a:lnTo>
                    <a:lnTo>
                      <a:pt x="1193" y="6905"/>
                    </a:lnTo>
                    <a:lnTo>
                      <a:pt x="1256" y="6968"/>
                    </a:lnTo>
                    <a:lnTo>
                      <a:pt x="1256" y="7031"/>
                    </a:lnTo>
                    <a:lnTo>
                      <a:pt x="1193" y="7114"/>
                    </a:lnTo>
                    <a:lnTo>
                      <a:pt x="1151" y="7156"/>
                    </a:lnTo>
                    <a:lnTo>
                      <a:pt x="1047" y="7219"/>
                    </a:lnTo>
                    <a:lnTo>
                      <a:pt x="1005" y="7177"/>
                    </a:lnTo>
                    <a:lnTo>
                      <a:pt x="984" y="7135"/>
                    </a:lnTo>
                    <a:lnTo>
                      <a:pt x="900" y="7114"/>
                    </a:lnTo>
                    <a:lnTo>
                      <a:pt x="817" y="7135"/>
                    </a:lnTo>
                    <a:lnTo>
                      <a:pt x="837" y="7240"/>
                    </a:lnTo>
                    <a:lnTo>
                      <a:pt x="796" y="7282"/>
                    </a:lnTo>
                    <a:lnTo>
                      <a:pt x="837" y="7386"/>
                    </a:lnTo>
                    <a:lnTo>
                      <a:pt x="796" y="7491"/>
                    </a:lnTo>
                    <a:lnTo>
                      <a:pt x="733" y="7533"/>
                    </a:lnTo>
                    <a:lnTo>
                      <a:pt x="691" y="7637"/>
                    </a:lnTo>
                    <a:lnTo>
                      <a:pt x="733" y="7742"/>
                    </a:lnTo>
                    <a:lnTo>
                      <a:pt x="775" y="7763"/>
                    </a:lnTo>
                    <a:lnTo>
                      <a:pt x="733" y="7867"/>
                    </a:lnTo>
                    <a:lnTo>
                      <a:pt x="775" y="7951"/>
                    </a:lnTo>
                    <a:lnTo>
                      <a:pt x="858" y="7909"/>
                    </a:lnTo>
                    <a:lnTo>
                      <a:pt x="900" y="7972"/>
                    </a:lnTo>
                    <a:lnTo>
                      <a:pt x="879" y="8098"/>
                    </a:lnTo>
                    <a:lnTo>
                      <a:pt x="837" y="8160"/>
                    </a:lnTo>
                    <a:lnTo>
                      <a:pt x="879" y="8265"/>
                    </a:lnTo>
                    <a:lnTo>
                      <a:pt x="837" y="8307"/>
                    </a:lnTo>
                    <a:lnTo>
                      <a:pt x="942" y="8495"/>
                    </a:lnTo>
                    <a:lnTo>
                      <a:pt x="1005" y="8537"/>
                    </a:lnTo>
                    <a:lnTo>
                      <a:pt x="942" y="8621"/>
                    </a:lnTo>
                    <a:lnTo>
                      <a:pt x="1026" y="8746"/>
                    </a:lnTo>
                    <a:lnTo>
                      <a:pt x="942" y="8788"/>
                    </a:lnTo>
                    <a:lnTo>
                      <a:pt x="984" y="8955"/>
                    </a:lnTo>
                    <a:lnTo>
                      <a:pt x="942" y="9039"/>
                    </a:lnTo>
                    <a:lnTo>
                      <a:pt x="942" y="9269"/>
                    </a:lnTo>
                    <a:lnTo>
                      <a:pt x="1005" y="9353"/>
                    </a:lnTo>
                    <a:lnTo>
                      <a:pt x="942" y="9479"/>
                    </a:lnTo>
                    <a:lnTo>
                      <a:pt x="942" y="9562"/>
                    </a:lnTo>
                    <a:lnTo>
                      <a:pt x="1005" y="9625"/>
                    </a:lnTo>
                    <a:lnTo>
                      <a:pt x="1151" y="9541"/>
                    </a:lnTo>
                    <a:lnTo>
                      <a:pt x="1214" y="9583"/>
                    </a:lnTo>
                    <a:lnTo>
                      <a:pt x="1235" y="9520"/>
                    </a:lnTo>
                    <a:lnTo>
                      <a:pt x="1361" y="9646"/>
                    </a:lnTo>
                    <a:lnTo>
                      <a:pt x="1444" y="9625"/>
                    </a:lnTo>
                    <a:lnTo>
                      <a:pt x="1528" y="9688"/>
                    </a:lnTo>
                    <a:lnTo>
                      <a:pt x="1674" y="9667"/>
                    </a:lnTo>
                    <a:lnTo>
                      <a:pt x="1737" y="9688"/>
                    </a:lnTo>
                    <a:lnTo>
                      <a:pt x="1674" y="9772"/>
                    </a:lnTo>
                    <a:lnTo>
                      <a:pt x="1737" y="9772"/>
                    </a:lnTo>
                    <a:lnTo>
                      <a:pt x="1863" y="9667"/>
                    </a:lnTo>
                    <a:lnTo>
                      <a:pt x="1863" y="9751"/>
                    </a:lnTo>
                    <a:lnTo>
                      <a:pt x="1779" y="9855"/>
                    </a:lnTo>
                    <a:lnTo>
                      <a:pt x="1946" y="10064"/>
                    </a:lnTo>
                    <a:lnTo>
                      <a:pt x="1967" y="10148"/>
                    </a:lnTo>
                    <a:lnTo>
                      <a:pt x="1946" y="10274"/>
                    </a:lnTo>
                    <a:lnTo>
                      <a:pt x="1967" y="10295"/>
                    </a:lnTo>
                    <a:lnTo>
                      <a:pt x="2030" y="10148"/>
                    </a:lnTo>
                    <a:lnTo>
                      <a:pt x="2114" y="10106"/>
                    </a:lnTo>
                    <a:lnTo>
                      <a:pt x="2135" y="10190"/>
                    </a:lnTo>
                    <a:lnTo>
                      <a:pt x="2239" y="10148"/>
                    </a:lnTo>
                    <a:lnTo>
                      <a:pt x="2323" y="10148"/>
                    </a:lnTo>
                    <a:lnTo>
                      <a:pt x="2490" y="10002"/>
                    </a:lnTo>
                    <a:lnTo>
                      <a:pt x="2595" y="10002"/>
                    </a:lnTo>
                    <a:lnTo>
                      <a:pt x="2825" y="9855"/>
                    </a:lnTo>
                    <a:lnTo>
                      <a:pt x="2867" y="9792"/>
                    </a:lnTo>
                    <a:lnTo>
                      <a:pt x="3014" y="9855"/>
                    </a:lnTo>
                    <a:lnTo>
                      <a:pt x="3118" y="9834"/>
                    </a:lnTo>
                    <a:lnTo>
                      <a:pt x="3223" y="9688"/>
                    </a:lnTo>
                    <a:lnTo>
                      <a:pt x="3244" y="9751"/>
                    </a:lnTo>
                    <a:lnTo>
                      <a:pt x="3202" y="9855"/>
                    </a:lnTo>
                    <a:lnTo>
                      <a:pt x="3244" y="9876"/>
                    </a:lnTo>
                    <a:lnTo>
                      <a:pt x="3306" y="9751"/>
                    </a:lnTo>
                    <a:lnTo>
                      <a:pt x="3348" y="9772"/>
                    </a:lnTo>
                    <a:lnTo>
                      <a:pt x="3306" y="9646"/>
                    </a:lnTo>
                    <a:lnTo>
                      <a:pt x="3348" y="9583"/>
                    </a:lnTo>
                    <a:lnTo>
                      <a:pt x="3411" y="9688"/>
                    </a:lnTo>
                    <a:lnTo>
                      <a:pt x="3453" y="9688"/>
                    </a:lnTo>
                    <a:lnTo>
                      <a:pt x="3495" y="9625"/>
                    </a:lnTo>
                    <a:lnTo>
                      <a:pt x="3537" y="9751"/>
                    </a:lnTo>
                    <a:lnTo>
                      <a:pt x="3620" y="9730"/>
                    </a:lnTo>
                    <a:lnTo>
                      <a:pt x="3620" y="9646"/>
                    </a:lnTo>
                    <a:lnTo>
                      <a:pt x="3662" y="9667"/>
                    </a:lnTo>
                    <a:lnTo>
                      <a:pt x="3704" y="9730"/>
                    </a:lnTo>
                    <a:lnTo>
                      <a:pt x="3767" y="9646"/>
                    </a:lnTo>
                    <a:lnTo>
                      <a:pt x="3934" y="9625"/>
                    </a:lnTo>
                    <a:lnTo>
                      <a:pt x="4018" y="9688"/>
                    </a:lnTo>
                    <a:lnTo>
                      <a:pt x="4206" y="9667"/>
                    </a:lnTo>
                    <a:lnTo>
                      <a:pt x="4206" y="9625"/>
                    </a:lnTo>
                    <a:lnTo>
                      <a:pt x="4143" y="9562"/>
                    </a:lnTo>
                    <a:lnTo>
                      <a:pt x="4206" y="9541"/>
                    </a:lnTo>
                    <a:lnTo>
                      <a:pt x="4269" y="9562"/>
                    </a:lnTo>
                    <a:lnTo>
                      <a:pt x="4311" y="9646"/>
                    </a:lnTo>
                    <a:lnTo>
                      <a:pt x="4415" y="9667"/>
                    </a:lnTo>
                    <a:lnTo>
                      <a:pt x="4457" y="9562"/>
                    </a:lnTo>
                    <a:lnTo>
                      <a:pt x="4436" y="9416"/>
                    </a:lnTo>
                    <a:lnTo>
                      <a:pt x="4687" y="9144"/>
                    </a:lnTo>
                    <a:lnTo>
                      <a:pt x="4876" y="9123"/>
                    </a:lnTo>
                    <a:lnTo>
                      <a:pt x="5043" y="8872"/>
                    </a:lnTo>
                    <a:lnTo>
                      <a:pt x="5190" y="8621"/>
                    </a:lnTo>
                    <a:lnTo>
                      <a:pt x="5315" y="8349"/>
                    </a:lnTo>
                    <a:lnTo>
                      <a:pt x="5566" y="7951"/>
                    </a:lnTo>
                    <a:lnTo>
                      <a:pt x="5713" y="7533"/>
                    </a:lnTo>
                    <a:lnTo>
                      <a:pt x="5692" y="7344"/>
                    </a:lnTo>
                    <a:lnTo>
                      <a:pt x="5420" y="7051"/>
                    </a:lnTo>
                    <a:lnTo>
                      <a:pt x="5273" y="7010"/>
                    </a:lnTo>
                    <a:lnTo>
                      <a:pt x="5001" y="6633"/>
                    </a:lnTo>
                    <a:lnTo>
                      <a:pt x="5064" y="6466"/>
                    </a:lnTo>
                    <a:lnTo>
                      <a:pt x="5169" y="6298"/>
                    </a:lnTo>
                    <a:lnTo>
                      <a:pt x="5169" y="6110"/>
                    </a:lnTo>
                    <a:lnTo>
                      <a:pt x="4980" y="5984"/>
                    </a:lnTo>
                    <a:lnTo>
                      <a:pt x="4938" y="5859"/>
                    </a:lnTo>
                    <a:lnTo>
                      <a:pt x="4938" y="5650"/>
                    </a:lnTo>
                    <a:lnTo>
                      <a:pt x="4980" y="5587"/>
                    </a:lnTo>
                    <a:lnTo>
                      <a:pt x="4938" y="5482"/>
                    </a:lnTo>
                    <a:lnTo>
                      <a:pt x="4792" y="5461"/>
                    </a:lnTo>
                    <a:lnTo>
                      <a:pt x="4729" y="5357"/>
                    </a:lnTo>
                    <a:lnTo>
                      <a:pt x="4729" y="5168"/>
                    </a:lnTo>
                    <a:lnTo>
                      <a:pt x="4792" y="5064"/>
                    </a:lnTo>
                    <a:lnTo>
                      <a:pt x="4687" y="5043"/>
                    </a:lnTo>
                    <a:lnTo>
                      <a:pt x="4687" y="4938"/>
                    </a:lnTo>
                    <a:lnTo>
                      <a:pt x="4729" y="4582"/>
                    </a:lnTo>
                    <a:lnTo>
                      <a:pt x="4834" y="4541"/>
                    </a:lnTo>
                    <a:lnTo>
                      <a:pt x="4562" y="3955"/>
                    </a:lnTo>
                    <a:lnTo>
                      <a:pt x="4332" y="3494"/>
                    </a:lnTo>
                    <a:lnTo>
                      <a:pt x="4269" y="3348"/>
                    </a:lnTo>
                    <a:lnTo>
                      <a:pt x="4143" y="3181"/>
                    </a:lnTo>
                    <a:lnTo>
                      <a:pt x="4248" y="2929"/>
                    </a:lnTo>
                    <a:lnTo>
                      <a:pt x="4353" y="2741"/>
                    </a:lnTo>
                    <a:lnTo>
                      <a:pt x="4415" y="2553"/>
                    </a:lnTo>
                    <a:lnTo>
                      <a:pt x="4332" y="2490"/>
                    </a:lnTo>
                    <a:lnTo>
                      <a:pt x="4060" y="2323"/>
                    </a:lnTo>
                    <a:lnTo>
                      <a:pt x="4018" y="2218"/>
                    </a:lnTo>
                    <a:lnTo>
                      <a:pt x="3934" y="2093"/>
                    </a:lnTo>
                    <a:lnTo>
                      <a:pt x="3767" y="2009"/>
                    </a:lnTo>
                    <a:lnTo>
                      <a:pt x="3704" y="2009"/>
                    </a:lnTo>
                    <a:lnTo>
                      <a:pt x="3599" y="1758"/>
                    </a:lnTo>
                    <a:lnTo>
                      <a:pt x="3516" y="1653"/>
                    </a:lnTo>
                    <a:lnTo>
                      <a:pt x="3558" y="1465"/>
                    </a:lnTo>
                    <a:lnTo>
                      <a:pt x="3599" y="1297"/>
                    </a:lnTo>
                    <a:lnTo>
                      <a:pt x="3495" y="1277"/>
                    </a:lnTo>
                    <a:lnTo>
                      <a:pt x="3599" y="1235"/>
                    </a:lnTo>
                    <a:lnTo>
                      <a:pt x="3746" y="1172"/>
                    </a:lnTo>
                    <a:lnTo>
                      <a:pt x="3725" y="942"/>
                    </a:lnTo>
                    <a:lnTo>
                      <a:pt x="3830" y="774"/>
                    </a:lnTo>
                    <a:lnTo>
                      <a:pt x="3850" y="649"/>
                    </a:lnTo>
                    <a:lnTo>
                      <a:pt x="3746" y="523"/>
                    </a:lnTo>
                    <a:lnTo>
                      <a:pt x="3725" y="419"/>
                    </a:lnTo>
                    <a:lnTo>
                      <a:pt x="3537" y="398"/>
                    </a:lnTo>
                    <a:lnTo>
                      <a:pt x="3411" y="335"/>
                    </a:lnTo>
                    <a:lnTo>
                      <a:pt x="3327" y="251"/>
                    </a:lnTo>
                    <a:lnTo>
                      <a:pt x="3202" y="84"/>
                    </a:lnTo>
                    <a:lnTo>
                      <a:pt x="309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96" name="Google Shape;2917;p82">
              <a:extLst>
                <a:ext uri="{FF2B5EF4-FFF2-40B4-BE49-F238E27FC236}">
                  <a16:creationId xmlns:a16="http://schemas.microsoft.com/office/drawing/2014/main" id="{69FA2C88-B255-7768-F2C2-03621693CD89}"/>
                </a:ext>
              </a:extLst>
            </p:cNvPr>
            <p:cNvSpPr/>
            <p:nvPr/>
          </p:nvSpPr>
          <p:spPr>
            <a:xfrm>
              <a:off x="2654821" y="2414346"/>
              <a:ext cx="329885" cy="270324"/>
            </a:xfrm>
            <a:custGeom>
              <a:avLst/>
              <a:gdLst/>
              <a:ahLst/>
              <a:cxnLst/>
              <a:rect l="l" t="t" r="r" b="b"/>
              <a:pathLst>
                <a:path w="27704" h="23770" extrusionOk="0">
                  <a:moveTo>
                    <a:pt x="14864" y="15547"/>
                  </a:moveTo>
                  <a:lnTo>
                    <a:pt x="14836" y="15589"/>
                  </a:lnTo>
                  <a:lnTo>
                    <a:pt x="14836" y="15568"/>
                  </a:lnTo>
                  <a:lnTo>
                    <a:pt x="14864" y="15547"/>
                  </a:lnTo>
                  <a:close/>
                  <a:moveTo>
                    <a:pt x="19460" y="16760"/>
                  </a:moveTo>
                  <a:lnTo>
                    <a:pt x="19523" y="16823"/>
                  </a:lnTo>
                  <a:lnTo>
                    <a:pt x="19460" y="16844"/>
                  </a:lnTo>
                  <a:lnTo>
                    <a:pt x="19460" y="16760"/>
                  </a:lnTo>
                  <a:close/>
                  <a:moveTo>
                    <a:pt x="23686" y="18497"/>
                  </a:moveTo>
                  <a:lnTo>
                    <a:pt x="23624" y="18644"/>
                  </a:lnTo>
                  <a:lnTo>
                    <a:pt x="23561" y="18853"/>
                  </a:lnTo>
                  <a:lnTo>
                    <a:pt x="23582" y="19020"/>
                  </a:lnTo>
                  <a:lnTo>
                    <a:pt x="23477" y="19229"/>
                  </a:lnTo>
                  <a:lnTo>
                    <a:pt x="23477" y="19355"/>
                  </a:lnTo>
                  <a:lnTo>
                    <a:pt x="23519" y="19439"/>
                  </a:lnTo>
                  <a:lnTo>
                    <a:pt x="23393" y="19355"/>
                  </a:lnTo>
                  <a:lnTo>
                    <a:pt x="23393" y="19543"/>
                  </a:lnTo>
                  <a:lnTo>
                    <a:pt x="23393" y="19564"/>
                  </a:lnTo>
                  <a:cubicBezTo>
                    <a:pt x="23352" y="19648"/>
                    <a:pt x="23310" y="19753"/>
                    <a:pt x="23310" y="19836"/>
                  </a:cubicBezTo>
                  <a:lnTo>
                    <a:pt x="23310" y="19962"/>
                  </a:lnTo>
                  <a:lnTo>
                    <a:pt x="23289" y="19941"/>
                  </a:lnTo>
                  <a:lnTo>
                    <a:pt x="23289" y="19836"/>
                  </a:lnTo>
                  <a:lnTo>
                    <a:pt x="23258" y="19791"/>
                  </a:lnTo>
                  <a:lnTo>
                    <a:pt x="23268" y="19773"/>
                  </a:lnTo>
                  <a:lnTo>
                    <a:pt x="23268" y="19627"/>
                  </a:lnTo>
                  <a:lnTo>
                    <a:pt x="23331" y="19543"/>
                  </a:lnTo>
                  <a:lnTo>
                    <a:pt x="23352" y="19250"/>
                  </a:lnTo>
                  <a:lnTo>
                    <a:pt x="23435" y="19020"/>
                  </a:lnTo>
                  <a:lnTo>
                    <a:pt x="23435" y="18790"/>
                  </a:lnTo>
                  <a:lnTo>
                    <a:pt x="23414" y="18623"/>
                  </a:lnTo>
                  <a:lnTo>
                    <a:pt x="23352" y="18539"/>
                  </a:lnTo>
                  <a:lnTo>
                    <a:pt x="23352" y="18518"/>
                  </a:lnTo>
                  <a:lnTo>
                    <a:pt x="23414" y="18539"/>
                  </a:lnTo>
                  <a:lnTo>
                    <a:pt x="23456" y="18685"/>
                  </a:lnTo>
                  <a:lnTo>
                    <a:pt x="23519" y="18706"/>
                  </a:lnTo>
                  <a:lnTo>
                    <a:pt x="23561" y="18581"/>
                  </a:lnTo>
                  <a:lnTo>
                    <a:pt x="23686" y="18497"/>
                  </a:lnTo>
                  <a:close/>
                  <a:moveTo>
                    <a:pt x="23204" y="19889"/>
                  </a:moveTo>
                  <a:lnTo>
                    <a:pt x="23184" y="19941"/>
                  </a:lnTo>
                  <a:lnTo>
                    <a:pt x="23142" y="20297"/>
                  </a:lnTo>
                  <a:lnTo>
                    <a:pt x="23038" y="20464"/>
                  </a:lnTo>
                  <a:lnTo>
                    <a:pt x="23017" y="20631"/>
                  </a:lnTo>
                  <a:lnTo>
                    <a:pt x="23121" y="20694"/>
                  </a:lnTo>
                  <a:lnTo>
                    <a:pt x="23080" y="20778"/>
                  </a:lnTo>
                  <a:lnTo>
                    <a:pt x="23121" y="20841"/>
                  </a:lnTo>
                  <a:lnTo>
                    <a:pt x="22996" y="20841"/>
                  </a:lnTo>
                  <a:lnTo>
                    <a:pt x="22912" y="20924"/>
                  </a:lnTo>
                  <a:lnTo>
                    <a:pt x="22912" y="21050"/>
                  </a:lnTo>
                  <a:cubicBezTo>
                    <a:pt x="22891" y="21050"/>
                    <a:pt x="22870" y="21092"/>
                    <a:pt x="22870" y="21134"/>
                  </a:cubicBezTo>
                  <a:lnTo>
                    <a:pt x="22870" y="21154"/>
                  </a:lnTo>
                  <a:lnTo>
                    <a:pt x="22847" y="21178"/>
                  </a:lnTo>
                  <a:lnTo>
                    <a:pt x="22847" y="21178"/>
                  </a:lnTo>
                  <a:lnTo>
                    <a:pt x="22849" y="21154"/>
                  </a:lnTo>
                  <a:lnTo>
                    <a:pt x="22849" y="20945"/>
                  </a:lnTo>
                  <a:lnTo>
                    <a:pt x="22828" y="20882"/>
                  </a:lnTo>
                  <a:cubicBezTo>
                    <a:pt x="22828" y="20820"/>
                    <a:pt x="22849" y="20778"/>
                    <a:pt x="22849" y="20736"/>
                  </a:cubicBezTo>
                  <a:lnTo>
                    <a:pt x="22891" y="20778"/>
                  </a:lnTo>
                  <a:lnTo>
                    <a:pt x="22954" y="20778"/>
                  </a:lnTo>
                  <a:lnTo>
                    <a:pt x="22954" y="20610"/>
                  </a:lnTo>
                  <a:lnTo>
                    <a:pt x="23017" y="20569"/>
                  </a:lnTo>
                  <a:lnTo>
                    <a:pt x="22954" y="20485"/>
                  </a:lnTo>
                  <a:lnTo>
                    <a:pt x="22828" y="20464"/>
                  </a:lnTo>
                  <a:lnTo>
                    <a:pt x="22828" y="20380"/>
                  </a:lnTo>
                  <a:lnTo>
                    <a:pt x="22703" y="20150"/>
                  </a:lnTo>
                  <a:lnTo>
                    <a:pt x="22703" y="20108"/>
                  </a:lnTo>
                  <a:lnTo>
                    <a:pt x="22828" y="20255"/>
                  </a:lnTo>
                  <a:lnTo>
                    <a:pt x="22912" y="20380"/>
                  </a:lnTo>
                  <a:lnTo>
                    <a:pt x="22996" y="20401"/>
                  </a:lnTo>
                  <a:lnTo>
                    <a:pt x="23038" y="20359"/>
                  </a:lnTo>
                  <a:lnTo>
                    <a:pt x="23017" y="20276"/>
                  </a:lnTo>
                  <a:lnTo>
                    <a:pt x="23121" y="20255"/>
                  </a:lnTo>
                  <a:lnTo>
                    <a:pt x="23121" y="20171"/>
                  </a:lnTo>
                  <a:lnTo>
                    <a:pt x="23059" y="20108"/>
                  </a:lnTo>
                  <a:cubicBezTo>
                    <a:pt x="23101" y="20066"/>
                    <a:pt x="23121" y="19983"/>
                    <a:pt x="23142" y="19941"/>
                  </a:cubicBezTo>
                  <a:lnTo>
                    <a:pt x="23163" y="19962"/>
                  </a:lnTo>
                  <a:lnTo>
                    <a:pt x="23204" y="19889"/>
                  </a:lnTo>
                  <a:close/>
                  <a:moveTo>
                    <a:pt x="23519" y="19836"/>
                  </a:moveTo>
                  <a:lnTo>
                    <a:pt x="23540" y="19962"/>
                  </a:lnTo>
                  <a:lnTo>
                    <a:pt x="23582" y="19962"/>
                  </a:lnTo>
                  <a:lnTo>
                    <a:pt x="23582" y="20087"/>
                  </a:lnTo>
                  <a:lnTo>
                    <a:pt x="23665" y="20171"/>
                  </a:lnTo>
                  <a:lnTo>
                    <a:pt x="23728" y="20108"/>
                  </a:lnTo>
                  <a:lnTo>
                    <a:pt x="23770" y="20150"/>
                  </a:lnTo>
                  <a:lnTo>
                    <a:pt x="23875" y="20087"/>
                  </a:lnTo>
                  <a:lnTo>
                    <a:pt x="24021" y="20087"/>
                  </a:lnTo>
                  <a:lnTo>
                    <a:pt x="24021" y="20108"/>
                  </a:lnTo>
                  <a:lnTo>
                    <a:pt x="23854" y="20213"/>
                  </a:lnTo>
                  <a:lnTo>
                    <a:pt x="23812" y="20255"/>
                  </a:lnTo>
                  <a:lnTo>
                    <a:pt x="23812" y="20297"/>
                  </a:lnTo>
                  <a:lnTo>
                    <a:pt x="23875" y="20359"/>
                  </a:lnTo>
                  <a:lnTo>
                    <a:pt x="23854" y="20401"/>
                  </a:lnTo>
                  <a:lnTo>
                    <a:pt x="23770" y="20401"/>
                  </a:lnTo>
                  <a:lnTo>
                    <a:pt x="23770" y="20464"/>
                  </a:lnTo>
                  <a:lnTo>
                    <a:pt x="23854" y="20590"/>
                  </a:lnTo>
                  <a:lnTo>
                    <a:pt x="23854" y="20694"/>
                  </a:lnTo>
                  <a:lnTo>
                    <a:pt x="23812" y="20715"/>
                  </a:lnTo>
                  <a:lnTo>
                    <a:pt x="23728" y="20631"/>
                  </a:lnTo>
                  <a:lnTo>
                    <a:pt x="23665" y="20548"/>
                  </a:lnTo>
                  <a:lnTo>
                    <a:pt x="23645" y="20610"/>
                  </a:lnTo>
                  <a:lnTo>
                    <a:pt x="23665" y="20694"/>
                  </a:lnTo>
                  <a:lnTo>
                    <a:pt x="23624" y="20757"/>
                  </a:lnTo>
                  <a:lnTo>
                    <a:pt x="23624" y="20903"/>
                  </a:lnTo>
                  <a:lnTo>
                    <a:pt x="23645" y="20924"/>
                  </a:lnTo>
                  <a:cubicBezTo>
                    <a:pt x="23629" y="20919"/>
                    <a:pt x="23614" y="20916"/>
                    <a:pt x="23601" y="20916"/>
                  </a:cubicBezTo>
                  <a:cubicBezTo>
                    <a:pt x="23562" y="20916"/>
                    <a:pt x="23535" y="20940"/>
                    <a:pt x="23519" y="20987"/>
                  </a:cubicBezTo>
                  <a:cubicBezTo>
                    <a:pt x="23456" y="21071"/>
                    <a:pt x="23414" y="21154"/>
                    <a:pt x="23373" y="21259"/>
                  </a:cubicBezTo>
                  <a:lnTo>
                    <a:pt x="23268" y="21154"/>
                  </a:lnTo>
                  <a:lnTo>
                    <a:pt x="23121" y="21154"/>
                  </a:lnTo>
                  <a:lnTo>
                    <a:pt x="23121" y="21238"/>
                  </a:lnTo>
                  <a:lnTo>
                    <a:pt x="23163" y="21322"/>
                  </a:lnTo>
                  <a:lnTo>
                    <a:pt x="23142" y="21426"/>
                  </a:lnTo>
                  <a:lnTo>
                    <a:pt x="23247" y="21468"/>
                  </a:lnTo>
                  <a:lnTo>
                    <a:pt x="23205" y="21552"/>
                  </a:lnTo>
                  <a:lnTo>
                    <a:pt x="23121" y="21552"/>
                  </a:lnTo>
                  <a:lnTo>
                    <a:pt x="23101" y="21531"/>
                  </a:lnTo>
                  <a:lnTo>
                    <a:pt x="23038" y="21615"/>
                  </a:lnTo>
                  <a:lnTo>
                    <a:pt x="23038" y="21531"/>
                  </a:lnTo>
                  <a:lnTo>
                    <a:pt x="23101" y="21447"/>
                  </a:lnTo>
                  <a:lnTo>
                    <a:pt x="22996" y="21322"/>
                  </a:lnTo>
                  <a:cubicBezTo>
                    <a:pt x="22996" y="21259"/>
                    <a:pt x="22996" y="21196"/>
                    <a:pt x="23017" y="21134"/>
                  </a:cubicBezTo>
                  <a:lnTo>
                    <a:pt x="23163" y="21050"/>
                  </a:lnTo>
                  <a:lnTo>
                    <a:pt x="23205" y="20882"/>
                  </a:lnTo>
                  <a:lnTo>
                    <a:pt x="23268" y="20903"/>
                  </a:lnTo>
                  <a:lnTo>
                    <a:pt x="23331" y="20841"/>
                  </a:lnTo>
                  <a:lnTo>
                    <a:pt x="23331" y="20736"/>
                  </a:lnTo>
                  <a:lnTo>
                    <a:pt x="23352" y="20673"/>
                  </a:lnTo>
                  <a:lnTo>
                    <a:pt x="23352" y="20276"/>
                  </a:lnTo>
                  <a:lnTo>
                    <a:pt x="23373" y="20171"/>
                  </a:lnTo>
                  <a:lnTo>
                    <a:pt x="23435" y="20401"/>
                  </a:lnTo>
                  <a:lnTo>
                    <a:pt x="23414" y="20673"/>
                  </a:lnTo>
                  <a:lnTo>
                    <a:pt x="23456" y="20694"/>
                  </a:lnTo>
                  <a:lnTo>
                    <a:pt x="23540" y="20527"/>
                  </a:lnTo>
                  <a:lnTo>
                    <a:pt x="23519" y="20108"/>
                  </a:lnTo>
                  <a:lnTo>
                    <a:pt x="23435" y="20004"/>
                  </a:lnTo>
                  <a:cubicBezTo>
                    <a:pt x="23456" y="19983"/>
                    <a:pt x="23456" y="19941"/>
                    <a:pt x="23498" y="19899"/>
                  </a:cubicBezTo>
                  <a:cubicBezTo>
                    <a:pt x="23519" y="19878"/>
                    <a:pt x="23519" y="19857"/>
                    <a:pt x="23519" y="19836"/>
                  </a:cubicBezTo>
                  <a:close/>
                  <a:moveTo>
                    <a:pt x="22808" y="1"/>
                  </a:moveTo>
                  <a:lnTo>
                    <a:pt x="22598" y="105"/>
                  </a:lnTo>
                  <a:lnTo>
                    <a:pt x="22556" y="168"/>
                  </a:lnTo>
                  <a:lnTo>
                    <a:pt x="22389" y="168"/>
                  </a:lnTo>
                  <a:lnTo>
                    <a:pt x="22264" y="231"/>
                  </a:lnTo>
                  <a:lnTo>
                    <a:pt x="22033" y="440"/>
                  </a:lnTo>
                  <a:lnTo>
                    <a:pt x="21866" y="503"/>
                  </a:lnTo>
                  <a:lnTo>
                    <a:pt x="21615" y="503"/>
                  </a:lnTo>
                  <a:lnTo>
                    <a:pt x="21448" y="398"/>
                  </a:lnTo>
                  <a:lnTo>
                    <a:pt x="21406" y="335"/>
                  </a:lnTo>
                  <a:lnTo>
                    <a:pt x="21406" y="398"/>
                  </a:lnTo>
                  <a:lnTo>
                    <a:pt x="21322" y="398"/>
                  </a:lnTo>
                  <a:lnTo>
                    <a:pt x="21217" y="294"/>
                  </a:lnTo>
                  <a:lnTo>
                    <a:pt x="21113" y="335"/>
                  </a:lnTo>
                  <a:lnTo>
                    <a:pt x="21092" y="419"/>
                  </a:lnTo>
                  <a:lnTo>
                    <a:pt x="21029" y="419"/>
                  </a:lnTo>
                  <a:lnTo>
                    <a:pt x="21008" y="335"/>
                  </a:lnTo>
                  <a:lnTo>
                    <a:pt x="21029" y="273"/>
                  </a:lnTo>
                  <a:lnTo>
                    <a:pt x="21134" y="210"/>
                  </a:lnTo>
                  <a:lnTo>
                    <a:pt x="21092" y="168"/>
                  </a:lnTo>
                  <a:lnTo>
                    <a:pt x="20945" y="210"/>
                  </a:lnTo>
                  <a:lnTo>
                    <a:pt x="20736" y="315"/>
                  </a:lnTo>
                  <a:lnTo>
                    <a:pt x="20590" y="398"/>
                  </a:lnTo>
                  <a:lnTo>
                    <a:pt x="20527" y="524"/>
                  </a:lnTo>
                  <a:lnTo>
                    <a:pt x="20569" y="628"/>
                  </a:lnTo>
                  <a:lnTo>
                    <a:pt x="20694" y="649"/>
                  </a:lnTo>
                  <a:lnTo>
                    <a:pt x="20611" y="733"/>
                  </a:lnTo>
                  <a:lnTo>
                    <a:pt x="20255" y="733"/>
                  </a:lnTo>
                  <a:lnTo>
                    <a:pt x="20088" y="859"/>
                  </a:lnTo>
                  <a:lnTo>
                    <a:pt x="19983" y="1131"/>
                  </a:lnTo>
                  <a:lnTo>
                    <a:pt x="19941" y="1319"/>
                  </a:lnTo>
                  <a:lnTo>
                    <a:pt x="19878" y="1319"/>
                  </a:lnTo>
                  <a:lnTo>
                    <a:pt x="19857" y="1256"/>
                  </a:lnTo>
                  <a:lnTo>
                    <a:pt x="19878" y="1068"/>
                  </a:lnTo>
                  <a:lnTo>
                    <a:pt x="20025" y="817"/>
                  </a:lnTo>
                  <a:lnTo>
                    <a:pt x="20025" y="733"/>
                  </a:lnTo>
                  <a:lnTo>
                    <a:pt x="19983" y="733"/>
                  </a:lnTo>
                  <a:lnTo>
                    <a:pt x="19732" y="1047"/>
                  </a:lnTo>
                  <a:lnTo>
                    <a:pt x="19585" y="1047"/>
                  </a:lnTo>
                  <a:lnTo>
                    <a:pt x="19523" y="1026"/>
                  </a:lnTo>
                  <a:lnTo>
                    <a:pt x="19439" y="921"/>
                  </a:lnTo>
                  <a:lnTo>
                    <a:pt x="19313" y="900"/>
                  </a:lnTo>
                  <a:lnTo>
                    <a:pt x="19230" y="900"/>
                  </a:lnTo>
                  <a:lnTo>
                    <a:pt x="19230" y="942"/>
                  </a:lnTo>
                  <a:lnTo>
                    <a:pt x="19418" y="1026"/>
                  </a:lnTo>
                  <a:lnTo>
                    <a:pt x="19460" y="1110"/>
                  </a:lnTo>
                  <a:lnTo>
                    <a:pt x="19418" y="1131"/>
                  </a:lnTo>
                  <a:lnTo>
                    <a:pt x="19251" y="1068"/>
                  </a:lnTo>
                  <a:lnTo>
                    <a:pt x="19062" y="1047"/>
                  </a:lnTo>
                  <a:lnTo>
                    <a:pt x="18832" y="1151"/>
                  </a:lnTo>
                  <a:lnTo>
                    <a:pt x="18539" y="1423"/>
                  </a:lnTo>
                  <a:lnTo>
                    <a:pt x="18204" y="1570"/>
                  </a:lnTo>
                  <a:lnTo>
                    <a:pt x="17974" y="1758"/>
                  </a:lnTo>
                  <a:lnTo>
                    <a:pt x="17744" y="1967"/>
                  </a:lnTo>
                  <a:lnTo>
                    <a:pt x="17451" y="2219"/>
                  </a:lnTo>
                  <a:lnTo>
                    <a:pt x="17263" y="2302"/>
                  </a:lnTo>
                  <a:lnTo>
                    <a:pt x="17158" y="2323"/>
                  </a:lnTo>
                  <a:lnTo>
                    <a:pt x="17012" y="2428"/>
                  </a:lnTo>
                  <a:lnTo>
                    <a:pt x="16865" y="2428"/>
                  </a:lnTo>
                  <a:lnTo>
                    <a:pt x="16698" y="2574"/>
                  </a:lnTo>
                  <a:lnTo>
                    <a:pt x="16510" y="2574"/>
                  </a:lnTo>
                  <a:lnTo>
                    <a:pt x="16426" y="2491"/>
                  </a:lnTo>
                  <a:lnTo>
                    <a:pt x="16238" y="2470"/>
                  </a:lnTo>
                  <a:lnTo>
                    <a:pt x="16091" y="2365"/>
                  </a:lnTo>
                  <a:lnTo>
                    <a:pt x="15986" y="2302"/>
                  </a:lnTo>
                  <a:lnTo>
                    <a:pt x="15798" y="2219"/>
                  </a:lnTo>
                  <a:lnTo>
                    <a:pt x="15714" y="2260"/>
                  </a:lnTo>
                  <a:lnTo>
                    <a:pt x="15589" y="2386"/>
                  </a:lnTo>
                  <a:lnTo>
                    <a:pt x="15380" y="2595"/>
                  </a:lnTo>
                  <a:lnTo>
                    <a:pt x="15338" y="2721"/>
                  </a:lnTo>
                  <a:lnTo>
                    <a:pt x="15233" y="2825"/>
                  </a:lnTo>
                  <a:lnTo>
                    <a:pt x="15170" y="2951"/>
                  </a:lnTo>
                  <a:lnTo>
                    <a:pt x="15087" y="2951"/>
                  </a:lnTo>
                  <a:lnTo>
                    <a:pt x="15024" y="2909"/>
                  </a:lnTo>
                  <a:lnTo>
                    <a:pt x="14940" y="2951"/>
                  </a:lnTo>
                  <a:lnTo>
                    <a:pt x="15045" y="3202"/>
                  </a:lnTo>
                  <a:lnTo>
                    <a:pt x="15170" y="3683"/>
                  </a:lnTo>
                  <a:lnTo>
                    <a:pt x="15296" y="4081"/>
                  </a:lnTo>
                  <a:lnTo>
                    <a:pt x="15359" y="4416"/>
                  </a:lnTo>
                  <a:lnTo>
                    <a:pt x="15338" y="4729"/>
                  </a:lnTo>
                  <a:lnTo>
                    <a:pt x="15191" y="4980"/>
                  </a:lnTo>
                  <a:lnTo>
                    <a:pt x="15087" y="5127"/>
                  </a:lnTo>
                  <a:lnTo>
                    <a:pt x="15087" y="5190"/>
                  </a:lnTo>
                  <a:lnTo>
                    <a:pt x="15296" y="5441"/>
                  </a:lnTo>
                  <a:lnTo>
                    <a:pt x="15442" y="5504"/>
                  </a:lnTo>
                  <a:lnTo>
                    <a:pt x="15442" y="5357"/>
                  </a:lnTo>
                  <a:lnTo>
                    <a:pt x="15484" y="5420"/>
                  </a:lnTo>
                  <a:lnTo>
                    <a:pt x="15589" y="5357"/>
                  </a:lnTo>
                  <a:lnTo>
                    <a:pt x="15673" y="5357"/>
                  </a:lnTo>
                  <a:lnTo>
                    <a:pt x="15589" y="5441"/>
                  </a:lnTo>
                  <a:lnTo>
                    <a:pt x="15589" y="5525"/>
                  </a:lnTo>
                  <a:lnTo>
                    <a:pt x="15882" y="5755"/>
                  </a:lnTo>
                  <a:lnTo>
                    <a:pt x="15798" y="5817"/>
                  </a:lnTo>
                  <a:lnTo>
                    <a:pt x="15673" y="5776"/>
                  </a:lnTo>
                  <a:lnTo>
                    <a:pt x="15652" y="5859"/>
                  </a:lnTo>
                  <a:lnTo>
                    <a:pt x="15610" y="6152"/>
                  </a:lnTo>
                  <a:lnTo>
                    <a:pt x="15610" y="6278"/>
                  </a:lnTo>
                  <a:lnTo>
                    <a:pt x="15673" y="6341"/>
                  </a:lnTo>
                  <a:lnTo>
                    <a:pt x="15756" y="6257"/>
                  </a:lnTo>
                  <a:lnTo>
                    <a:pt x="15882" y="6236"/>
                  </a:lnTo>
                  <a:lnTo>
                    <a:pt x="15986" y="6278"/>
                  </a:lnTo>
                  <a:lnTo>
                    <a:pt x="16028" y="6361"/>
                  </a:lnTo>
                  <a:lnTo>
                    <a:pt x="16196" y="6299"/>
                  </a:lnTo>
                  <a:lnTo>
                    <a:pt x="16384" y="6361"/>
                  </a:lnTo>
                  <a:lnTo>
                    <a:pt x="16530" y="6445"/>
                  </a:lnTo>
                  <a:lnTo>
                    <a:pt x="16384" y="6508"/>
                  </a:lnTo>
                  <a:lnTo>
                    <a:pt x="16405" y="6654"/>
                  </a:lnTo>
                  <a:lnTo>
                    <a:pt x="16384" y="6759"/>
                  </a:lnTo>
                  <a:lnTo>
                    <a:pt x="16196" y="6780"/>
                  </a:lnTo>
                  <a:lnTo>
                    <a:pt x="16217" y="6696"/>
                  </a:lnTo>
                  <a:lnTo>
                    <a:pt x="16112" y="6613"/>
                  </a:lnTo>
                  <a:lnTo>
                    <a:pt x="16028" y="6675"/>
                  </a:lnTo>
                  <a:lnTo>
                    <a:pt x="15882" y="6654"/>
                  </a:lnTo>
                  <a:lnTo>
                    <a:pt x="15819" y="6592"/>
                  </a:lnTo>
                  <a:lnTo>
                    <a:pt x="15777" y="6445"/>
                  </a:lnTo>
                  <a:lnTo>
                    <a:pt x="15673" y="6403"/>
                  </a:lnTo>
                  <a:lnTo>
                    <a:pt x="15610" y="6403"/>
                  </a:lnTo>
                  <a:lnTo>
                    <a:pt x="15484" y="6299"/>
                  </a:lnTo>
                  <a:lnTo>
                    <a:pt x="15505" y="6131"/>
                  </a:lnTo>
                  <a:lnTo>
                    <a:pt x="15652" y="5776"/>
                  </a:lnTo>
                  <a:lnTo>
                    <a:pt x="15610" y="5671"/>
                  </a:lnTo>
                  <a:lnTo>
                    <a:pt x="15568" y="5671"/>
                  </a:lnTo>
                  <a:lnTo>
                    <a:pt x="15463" y="5776"/>
                  </a:lnTo>
                  <a:lnTo>
                    <a:pt x="15463" y="6131"/>
                  </a:lnTo>
                  <a:lnTo>
                    <a:pt x="15401" y="6341"/>
                  </a:lnTo>
                  <a:lnTo>
                    <a:pt x="15296" y="6445"/>
                  </a:lnTo>
                  <a:lnTo>
                    <a:pt x="15296" y="6508"/>
                  </a:lnTo>
                  <a:lnTo>
                    <a:pt x="15380" y="6382"/>
                  </a:lnTo>
                  <a:lnTo>
                    <a:pt x="15463" y="6382"/>
                  </a:lnTo>
                  <a:lnTo>
                    <a:pt x="15505" y="6445"/>
                  </a:lnTo>
                  <a:lnTo>
                    <a:pt x="15652" y="6445"/>
                  </a:lnTo>
                  <a:lnTo>
                    <a:pt x="15694" y="6571"/>
                  </a:lnTo>
                  <a:lnTo>
                    <a:pt x="15694" y="6780"/>
                  </a:lnTo>
                  <a:lnTo>
                    <a:pt x="15589" y="6905"/>
                  </a:lnTo>
                  <a:lnTo>
                    <a:pt x="15442" y="6968"/>
                  </a:lnTo>
                  <a:lnTo>
                    <a:pt x="15442" y="6968"/>
                  </a:lnTo>
                  <a:lnTo>
                    <a:pt x="15589" y="6780"/>
                  </a:lnTo>
                  <a:lnTo>
                    <a:pt x="15589" y="6696"/>
                  </a:lnTo>
                  <a:lnTo>
                    <a:pt x="15505" y="6675"/>
                  </a:lnTo>
                  <a:lnTo>
                    <a:pt x="15463" y="6613"/>
                  </a:lnTo>
                  <a:lnTo>
                    <a:pt x="15380" y="6675"/>
                  </a:lnTo>
                  <a:lnTo>
                    <a:pt x="15191" y="6801"/>
                  </a:lnTo>
                  <a:lnTo>
                    <a:pt x="15191" y="6905"/>
                  </a:lnTo>
                  <a:lnTo>
                    <a:pt x="15087" y="6926"/>
                  </a:lnTo>
                  <a:lnTo>
                    <a:pt x="14982" y="6989"/>
                  </a:lnTo>
                  <a:lnTo>
                    <a:pt x="14961" y="6885"/>
                  </a:lnTo>
                  <a:lnTo>
                    <a:pt x="14898" y="6864"/>
                  </a:lnTo>
                  <a:lnTo>
                    <a:pt x="14752" y="6864"/>
                  </a:lnTo>
                  <a:lnTo>
                    <a:pt x="14668" y="6822"/>
                  </a:lnTo>
                  <a:lnTo>
                    <a:pt x="14647" y="6696"/>
                  </a:lnTo>
                  <a:lnTo>
                    <a:pt x="14564" y="6675"/>
                  </a:lnTo>
                  <a:lnTo>
                    <a:pt x="14522" y="6696"/>
                  </a:lnTo>
                  <a:lnTo>
                    <a:pt x="14417" y="6696"/>
                  </a:lnTo>
                  <a:lnTo>
                    <a:pt x="14417" y="6613"/>
                  </a:lnTo>
                  <a:lnTo>
                    <a:pt x="14334" y="6571"/>
                  </a:lnTo>
                  <a:lnTo>
                    <a:pt x="14250" y="6613"/>
                  </a:lnTo>
                  <a:lnTo>
                    <a:pt x="14208" y="6613"/>
                  </a:lnTo>
                  <a:lnTo>
                    <a:pt x="14208" y="6487"/>
                  </a:lnTo>
                  <a:lnTo>
                    <a:pt x="14145" y="6403"/>
                  </a:lnTo>
                  <a:lnTo>
                    <a:pt x="14145" y="6341"/>
                  </a:lnTo>
                  <a:lnTo>
                    <a:pt x="14250" y="6299"/>
                  </a:lnTo>
                  <a:lnTo>
                    <a:pt x="14396" y="6131"/>
                  </a:lnTo>
                  <a:lnTo>
                    <a:pt x="14459" y="6131"/>
                  </a:lnTo>
                  <a:lnTo>
                    <a:pt x="14543" y="6048"/>
                  </a:lnTo>
                  <a:lnTo>
                    <a:pt x="14543" y="5964"/>
                  </a:lnTo>
                  <a:lnTo>
                    <a:pt x="14396" y="5817"/>
                  </a:lnTo>
                  <a:lnTo>
                    <a:pt x="14313" y="5755"/>
                  </a:lnTo>
                  <a:lnTo>
                    <a:pt x="14208" y="5755"/>
                  </a:lnTo>
                  <a:lnTo>
                    <a:pt x="14020" y="5859"/>
                  </a:lnTo>
                  <a:lnTo>
                    <a:pt x="13915" y="5859"/>
                  </a:lnTo>
                  <a:lnTo>
                    <a:pt x="13810" y="5776"/>
                  </a:lnTo>
                  <a:lnTo>
                    <a:pt x="13706" y="5776"/>
                  </a:lnTo>
                  <a:lnTo>
                    <a:pt x="13371" y="5922"/>
                  </a:lnTo>
                  <a:lnTo>
                    <a:pt x="13329" y="5964"/>
                  </a:lnTo>
                  <a:lnTo>
                    <a:pt x="13392" y="6027"/>
                  </a:lnTo>
                  <a:lnTo>
                    <a:pt x="13517" y="6131"/>
                  </a:lnTo>
                  <a:lnTo>
                    <a:pt x="13497" y="6152"/>
                  </a:lnTo>
                  <a:lnTo>
                    <a:pt x="13392" y="6131"/>
                  </a:lnTo>
                  <a:lnTo>
                    <a:pt x="13287" y="6131"/>
                  </a:lnTo>
                  <a:lnTo>
                    <a:pt x="13225" y="6069"/>
                  </a:lnTo>
                  <a:lnTo>
                    <a:pt x="13120" y="6048"/>
                  </a:lnTo>
                  <a:lnTo>
                    <a:pt x="12911" y="6027"/>
                  </a:lnTo>
                  <a:lnTo>
                    <a:pt x="12701" y="6048"/>
                  </a:lnTo>
                  <a:lnTo>
                    <a:pt x="12639" y="6089"/>
                  </a:lnTo>
                  <a:lnTo>
                    <a:pt x="12639" y="6152"/>
                  </a:lnTo>
                  <a:lnTo>
                    <a:pt x="12534" y="6152"/>
                  </a:lnTo>
                  <a:lnTo>
                    <a:pt x="12492" y="6131"/>
                  </a:lnTo>
                  <a:lnTo>
                    <a:pt x="12429" y="6131"/>
                  </a:lnTo>
                  <a:lnTo>
                    <a:pt x="12262" y="6236"/>
                  </a:lnTo>
                  <a:lnTo>
                    <a:pt x="12262" y="6278"/>
                  </a:lnTo>
                  <a:lnTo>
                    <a:pt x="12178" y="6299"/>
                  </a:lnTo>
                  <a:lnTo>
                    <a:pt x="12011" y="6382"/>
                  </a:lnTo>
                  <a:lnTo>
                    <a:pt x="11865" y="6466"/>
                  </a:lnTo>
                  <a:lnTo>
                    <a:pt x="11802" y="6466"/>
                  </a:lnTo>
                  <a:lnTo>
                    <a:pt x="11823" y="6403"/>
                  </a:lnTo>
                  <a:lnTo>
                    <a:pt x="11844" y="6341"/>
                  </a:lnTo>
                  <a:lnTo>
                    <a:pt x="11739" y="6382"/>
                  </a:lnTo>
                  <a:lnTo>
                    <a:pt x="11634" y="6508"/>
                  </a:lnTo>
                  <a:lnTo>
                    <a:pt x="11634" y="6571"/>
                  </a:lnTo>
                  <a:lnTo>
                    <a:pt x="11802" y="6759"/>
                  </a:lnTo>
                  <a:lnTo>
                    <a:pt x="11948" y="6989"/>
                  </a:lnTo>
                  <a:lnTo>
                    <a:pt x="12116" y="7031"/>
                  </a:lnTo>
                  <a:lnTo>
                    <a:pt x="12241" y="7198"/>
                  </a:lnTo>
                  <a:lnTo>
                    <a:pt x="12367" y="7282"/>
                  </a:lnTo>
                  <a:lnTo>
                    <a:pt x="12429" y="7408"/>
                  </a:lnTo>
                  <a:lnTo>
                    <a:pt x="12534" y="7429"/>
                  </a:lnTo>
                  <a:lnTo>
                    <a:pt x="12660" y="7512"/>
                  </a:lnTo>
                  <a:lnTo>
                    <a:pt x="12597" y="7533"/>
                  </a:lnTo>
                  <a:lnTo>
                    <a:pt x="12429" y="7533"/>
                  </a:lnTo>
                  <a:lnTo>
                    <a:pt x="12388" y="7429"/>
                  </a:lnTo>
                  <a:lnTo>
                    <a:pt x="12262" y="7324"/>
                  </a:lnTo>
                  <a:lnTo>
                    <a:pt x="12178" y="7282"/>
                  </a:lnTo>
                  <a:lnTo>
                    <a:pt x="12137" y="7282"/>
                  </a:lnTo>
                  <a:lnTo>
                    <a:pt x="12011" y="7408"/>
                  </a:lnTo>
                  <a:lnTo>
                    <a:pt x="11885" y="7408"/>
                  </a:lnTo>
                  <a:lnTo>
                    <a:pt x="11802" y="7303"/>
                  </a:lnTo>
                  <a:lnTo>
                    <a:pt x="11906" y="7198"/>
                  </a:lnTo>
                  <a:lnTo>
                    <a:pt x="11906" y="7136"/>
                  </a:lnTo>
                  <a:lnTo>
                    <a:pt x="11823" y="7136"/>
                  </a:lnTo>
                  <a:lnTo>
                    <a:pt x="11739" y="7282"/>
                  </a:lnTo>
                  <a:lnTo>
                    <a:pt x="11781" y="7512"/>
                  </a:lnTo>
                  <a:lnTo>
                    <a:pt x="11802" y="7554"/>
                  </a:lnTo>
                  <a:lnTo>
                    <a:pt x="11802" y="7638"/>
                  </a:lnTo>
                  <a:lnTo>
                    <a:pt x="11676" y="7742"/>
                  </a:lnTo>
                  <a:lnTo>
                    <a:pt x="11593" y="7910"/>
                  </a:lnTo>
                  <a:lnTo>
                    <a:pt x="11572" y="8056"/>
                  </a:lnTo>
                  <a:lnTo>
                    <a:pt x="11593" y="8224"/>
                  </a:lnTo>
                  <a:lnTo>
                    <a:pt x="11802" y="8454"/>
                  </a:lnTo>
                  <a:lnTo>
                    <a:pt x="11990" y="8538"/>
                  </a:lnTo>
                  <a:lnTo>
                    <a:pt x="12116" y="8663"/>
                  </a:lnTo>
                  <a:lnTo>
                    <a:pt x="12199" y="8663"/>
                  </a:lnTo>
                  <a:lnTo>
                    <a:pt x="12346" y="8558"/>
                  </a:lnTo>
                  <a:lnTo>
                    <a:pt x="12492" y="8496"/>
                  </a:lnTo>
                  <a:lnTo>
                    <a:pt x="12639" y="8579"/>
                  </a:lnTo>
                  <a:lnTo>
                    <a:pt x="12890" y="8600"/>
                  </a:lnTo>
                  <a:lnTo>
                    <a:pt x="12994" y="8684"/>
                  </a:lnTo>
                  <a:lnTo>
                    <a:pt x="13015" y="8810"/>
                  </a:lnTo>
                  <a:lnTo>
                    <a:pt x="13078" y="8851"/>
                  </a:lnTo>
                  <a:lnTo>
                    <a:pt x="13141" y="8789"/>
                  </a:lnTo>
                  <a:lnTo>
                    <a:pt x="13141" y="8642"/>
                  </a:lnTo>
                  <a:lnTo>
                    <a:pt x="13162" y="8579"/>
                  </a:lnTo>
                  <a:lnTo>
                    <a:pt x="13266" y="8642"/>
                  </a:lnTo>
                  <a:lnTo>
                    <a:pt x="13266" y="8705"/>
                  </a:lnTo>
                  <a:lnTo>
                    <a:pt x="13162" y="8851"/>
                  </a:lnTo>
                  <a:lnTo>
                    <a:pt x="13162" y="8956"/>
                  </a:lnTo>
                  <a:lnTo>
                    <a:pt x="13204" y="8956"/>
                  </a:lnTo>
                  <a:lnTo>
                    <a:pt x="13371" y="8810"/>
                  </a:lnTo>
                  <a:lnTo>
                    <a:pt x="13413" y="8747"/>
                  </a:lnTo>
                  <a:lnTo>
                    <a:pt x="13601" y="8684"/>
                  </a:lnTo>
                  <a:lnTo>
                    <a:pt x="13831" y="8538"/>
                  </a:lnTo>
                  <a:lnTo>
                    <a:pt x="13999" y="8496"/>
                  </a:lnTo>
                  <a:lnTo>
                    <a:pt x="14082" y="8391"/>
                  </a:lnTo>
                  <a:lnTo>
                    <a:pt x="14124" y="8391"/>
                  </a:lnTo>
                  <a:lnTo>
                    <a:pt x="14145" y="8475"/>
                  </a:lnTo>
                  <a:lnTo>
                    <a:pt x="14208" y="8496"/>
                  </a:lnTo>
                  <a:lnTo>
                    <a:pt x="14396" y="8370"/>
                  </a:lnTo>
                  <a:lnTo>
                    <a:pt x="14543" y="8370"/>
                  </a:lnTo>
                  <a:lnTo>
                    <a:pt x="14606" y="8328"/>
                  </a:lnTo>
                  <a:lnTo>
                    <a:pt x="14543" y="8391"/>
                  </a:lnTo>
                  <a:lnTo>
                    <a:pt x="14417" y="8475"/>
                  </a:lnTo>
                  <a:lnTo>
                    <a:pt x="14417" y="8538"/>
                  </a:lnTo>
                  <a:lnTo>
                    <a:pt x="14459" y="8558"/>
                  </a:lnTo>
                  <a:lnTo>
                    <a:pt x="14354" y="8747"/>
                  </a:lnTo>
                  <a:lnTo>
                    <a:pt x="14208" y="8768"/>
                  </a:lnTo>
                  <a:lnTo>
                    <a:pt x="14145" y="8705"/>
                  </a:lnTo>
                  <a:lnTo>
                    <a:pt x="14082" y="8705"/>
                  </a:lnTo>
                  <a:lnTo>
                    <a:pt x="13915" y="8851"/>
                  </a:lnTo>
                  <a:lnTo>
                    <a:pt x="13915" y="8872"/>
                  </a:lnTo>
                  <a:lnTo>
                    <a:pt x="14041" y="8893"/>
                  </a:lnTo>
                  <a:lnTo>
                    <a:pt x="14124" y="8977"/>
                  </a:lnTo>
                  <a:lnTo>
                    <a:pt x="14124" y="9123"/>
                  </a:lnTo>
                  <a:lnTo>
                    <a:pt x="13936" y="9333"/>
                  </a:lnTo>
                  <a:lnTo>
                    <a:pt x="13915" y="9479"/>
                  </a:lnTo>
                  <a:lnTo>
                    <a:pt x="13873" y="9542"/>
                  </a:lnTo>
                  <a:lnTo>
                    <a:pt x="13831" y="9626"/>
                  </a:lnTo>
                  <a:lnTo>
                    <a:pt x="13873" y="9688"/>
                  </a:lnTo>
                  <a:lnTo>
                    <a:pt x="13894" y="9751"/>
                  </a:lnTo>
                  <a:lnTo>
                    <a:pt x="13873" y="9856"/>
                  </a:lnTo>
                  <a:lnTo>
                    <a:pt x="13748" y="10002"/>
                  </a:lnTo>
                  <a:lnTo>
                    <a:pt x="13643" y="10065"/>
                  </a:lnTo>
                  <a:lnTo>
                    <a:pt x="13538" y="10065"/>
                  </a:lnTo>
                  <a:lnTo>
                    <a:pt x="13476" y="10128"/>
                  </a:lnTo>
                  <a:lnTo>
                    <a:pt x="13371" y="10232"/>
                  </a:lnTo>
                  <a:lnTo>
                    <a:pt x="13287" y="10253"/>
                  </a:lnTo>
                  <a:lnTo>
                    <a:pt x="13162" y="10232"/>
                  </a:lnTo>
                  <a:lnTo>
                    <a:pt x="12994" y="10128"/>
                  </a:lnTo>
                  <a:lnTo>
                    <a:pt x="12953" y="10149"/>
                  </a:lnTo>
                  <a:lnTo>
                    <a:pt x="12890" y="10107"/>
                  </a:lnTo>
                  <a:lnTo>
                    <a:pt x="12806" y="10002"/>
                  </a:lnTo>
                  <a:lnTo>
                    <a:pt x="12785" y="10023"/>
                  </a:lnTo>
                  <a:lnTo>
                    <a:pt x="12681" y="10170"/>
                  </a:lnTo>
                  <a:lnTo>
                    <a:pt x="12555" y="10253"/>
                  </a:lnTo>
                  <a:lnTo>
                    <a:pt x="12471" y="10358"/>
                  </a:lnTo>
                  <a:lnTo>
                    <a:pt x="12241" y="10442"/>
                  </a:lnTo>
                  <a:lnTo>
                    <a:pt x="12157" y="10483"/>
                  </a:lnTo>
                  <a:lnTo>
                    <a:pt x="12053" y="10483"/>
                  </a:lnTo>
                  <a:lnTo>
                    <a:pt x="11948" y="10462"/>
                  </a:lnTo>
                  <a:lnTo>
                    <a:pt x="11760" y="10462"/>
                  </a:lnTo>
                  <a:lnTo>
                    <a:pt x="11634" y="10567"/>
                  </a:lnTo>
                  <a:lnTo>
                    <a:pt x="11509" y="10567"/>
                  </a:lnTo>
                  <a:lnTo>
                    <a:pt x="11425" y="10630"/>
                  </a:lnTo>
                  <a:lnTo>
                    <a:pt x="11425" y="10755"/>
                  </a:lnTo>
                  <a:lnTo>
                    <a:pt x="11341" y="10965"/>
                  </a:lnTo>
                  <a:lnTo>
                    <a:pt x="11279" y="11048"/>
                  </a:lnTo>
                  <a:lnTo>
                    <a:pt x="11279" y="10965"/>
                  </a:lnTo>
                  <a:lnTo>
                    <a:pt x="11132" y="10839"/>
                  </a:lnTo>
                  <a:lnTo>
                    <a:pt x="10986" y="10839"/>
                  </a:lnTo>
                  <a:lnTo>
                    <a:pt x="10902" y="10860"/>
                  </a:lnTo>
                  <a:lnTo>
                    <a:pt x="10923" y="10944"/>
                  </a:lnTo>
                  <a:lnTo>
                    <a:pt x="11007" y="10986"/>
                  </a:lnTo>
                  <a:lnTo>
                    <a:pt x="10965" y="11090"/>
                  </a:lnTo>
                  <a:lnTo>
                    <a:pt x="10902" y="11090"/>
                  </a:lnTo>
                  <a:lnTo>
                    <a:pt x="10860" y="10986"/>
                  </a:lnTo>
                  <a:lnTo>
                    <a:pt x="10756" y="10881"/>
                  </a:lnTo>
                  <a:lnTo>
                    <a:pt x="10693" y="10881"/>
                  </a:lnTo>
                  <a:lnTo>
                    <a:pt x="10546" y="11048"/>
                  </a:lnTo>
                  <a:lnTo>
                    <a:pt x="10484" y="11174"/>
                  </a:lnTo>
                  <a:lnTo>
                    <a:pt x="10400" y="11195"/>
                  </a:lnTo>
                  <a:lnTo>
                    <a:pt x="10337" y="11195"/>
                  </a:lnTo>
                  <a:lnTo>
                    <a:pt x="10065" y="11425"/>
                  </a:lnTo>
                  <a:lnTo>
                    <a:pt x="10023" y="11613"/>
                  </a:lnTo>
                  <a:lnTo>
                    <a:pt x="9960" y="11634"/>
                  </a:lnTo>
                  <a:lnTo>
                    <a:pt x="9835" y="11676"/>
                  </a:lnTo>
                  <a:lnTo>
                    <a:pt x="9730" y="11613"/>
                  </a:lnTo>
                  <a:lnTo>
                    <a:pt x="9709" y="11634"/>
                  </a:lnTo>
                  <a:lnTo>
                    <a:pt x="9814" y="11781"/>
                  </a:lnTo>
                  <a:lnTo>
                    <a:pt x="9772" y="11843"/>
                  </a:lnTo>
                  <a:lnTo>
                    <a:pt x="9709" y="11843"/>
                  </a:lnTo>
                  <a:lnTo>
                    <a:pt x="9647" y="11739"/>
                  </a:lnTo>
                  <a:lnTo>
                    <a:pt x="9605" y="11739"/>
                  </a:lnTo>
                  <a:lnTo>
                    <a:pt x="9542" y="11843"/>
                  </a:lnTo>
                  <a:lnTo>
                    <a:pt x="9416" y="12011"/>
                  </a:lnTo>
                  <a:lnTo>
                    <a:pt x="9416" y="12095"/>
                  </a:lnTo>
                  <a:lnTo>
                    <a:pt x="9521" y="12241"/>
                  </a:lnTo>
                  <a:lnTo>
                    <a:pt x="9542" y="12367"/>
                  </a:lnTo>
                  <a:lnTo>
                    <a:pt x="9521" y="12471"/>
                  </a:lnTo>
                  <a:lnTo>
                    <a:pt x="9458" y="12576"/>
                  </a:lnTo>
                  <a:lnTo>
                    <a:pt x="9500" y="12680"/>
                  </a:lnTo>
                  <a:lnTo>
                    <a:pt x="9563" y="12659"/>
                  </a:lnTo>
                  <a:lnTo>
                    <a:pt x="9647" y="12576"/>
                  </a:lnTo>
                  <a:lnTo>
                    <a:pt x="9668" y="12639"/>
                  </a:lnTo>
                  <a:lnTo>
                    <a:pt x="9709" y="12785"/>
                  </a:lnTo>
                  <a:lnTo>
                    <a:pt x="9647" y="12827"/>
                  </a:lnTo>
                  <a:lnTo>
                    <a:pt x="9605" y="12869"/>
                  </a:lnTo>
                  <a:lnTo>
                    <a:pt x="9626" y="12931"/>
                  </a:lnTo>
                  <a:lnTo>
                    <a:pt x="9709" y="12931"/>
                  </a:lnTo>
                  <a:lnTo>
                    <a:pt x="9751" y="12869"/>
                  </a:lnTo>
                  <a:lnTo>
                    <a:pt x="9835" y="12869"/>
                  </a:lnTo>
                  <a:lnTo>
                    <a:pt x="9856" y="12931"/>
                  </a:lnTo>
                  <a:lnTo>
                    <a:pt x="9856" y="12973"/>
                  </a:lnTo>
                  <a:lnTo>
                    <a:pt x="9981" y="12994"/>
                  </a:lnTo>
                  <a:lnTo>
                    <a:pt x="10086" y="13057"/>
                  </a:lnTo>
                  <a:lnTo>
                    <a:pt x="10232" y="13057"/>
                  </a:lnTo>
                  <a:lnTo>
                    <a:pt x="10337" y="12973"/>
                  </a:lnTo>
                  <a:lnTo>
                    <a:pt x="10379" y="12764"/>
                  </a:lnTo>
                  <a:lnTo>
                    <a:pt x="10463" y="12680"/>
                  </a:lnTo>
                  <a:lnTo>
                    <a:pt x="10672" y="12680"/>
                  </a:lnTo>
                  <a:lnTo>
                    <a:pt x="10756" y="12639"/>
                  </a:lnTo>
                  <a:lnTo>
                    <a:pt x="10651" y="12764"/>
                  </a:lnTo>
                  <a:lnTo>
                    <a:pt x="10546" y="12764"/>
                  </a:lnTo>
                  <a:lnTo>
                    <a:pt x="10358" y="12952"/>
                  </a:lnTo>
                  <a:lnTo>
                    <a:pt x="10337" y="13057"/>
                  </a:lnTo>
                  <a:lnTo>
                    <a:pt x="10253" y="13141"/>
                  </a:lnTo>
                  <a:lnTo>
                    <a:pt x="10358" y="13266"/>
                  </a:lnTo>
                  <a:lnTo>
                    <a:pt x="10358" y="13350"/>
                  </a:lnTo>
                  <a:lnTo>
                    <a:pt x="10191" y="13392"/>
                  </a:lnTo>
                  <a:lnTo>
                    <a:pt x="10149" y="13350"/>
                  </a:lnTo>
                  <a:lnTo>
                    <a:pt x="10149" y="13266"/>
                  </a:lnTo>
                  <a:lnTo>
                    <a:pt x="10086" y="13203"/>
                  </a:lnTo>
                  <a:lnTo>
                    <a:pt x="9981" y="13203"/>
                  </a:lnTo>
                  <a:lnTo>
                    <a:pt x="9940" y="13099"/>
                  </a:lnTo>
                  <a:lnTo>
                    <a:pt x="9772" y="13078"/>
                  </a:lnTo>
                  <a:lnTo>
                    <a:pt x="9730" y="12994"/>
                  </a:lnTo>
                  <a:lnTo>
                    <a:pt x="9647" y="13078"/>
                  </a:lnTo>
                  <a:lnTo>
                    <a:pt x="9542" y="13099"/>
                  </a:lnTo>
                  <a:lnTo>
                    <a:pt x="9521" y="13203"/>
                  </a:lnTo>
                  <a:lnTo>
                    <a:pt x="9437" y="13266"/>
                  </a:lnTo>
                  <a:lnTo>
                    <a:pt x="9312" y="13245"/>
                  </a:lnTo>
                  <a:lnTo>
                    <a:pt x="9291" y="13308"/>
                  </a:lnTo>
                  <a:lnTo>
                    <a:pt x="9333" y="13413"/>
                  </a:lnTo>
                  <a:lnTo>
                    <a:pt x="9396" y="13413"/>
                  </a:lnTo>
                  <a:lnTo>
                    <a:pt x="9312" y="13496"/>
                  </a:lnTo>
                  <a:lnTo>
                    <a:pt x="9291" y="13664"/>
                  </a:lnTo>
                  <a:lnTo>
                    <a:pt x="9312" y="13768"/>
                  </a:lnTo>
                  <a:lnTo>
                    <a:pt x="9396" y="13768"/>
                  </a:lnTo>
                  <a:lnTo>
                    <a:pt x="9396" y="13936"/>
                  </a:lnTo>
                  <a:lnTo>
                    <a:pt x="9416" y="13999"/>
                  </a:lnTo>
                  <a:lnTo>
                    <a:pt x="9416" y="14082"/>
                  </a:lnTo>
                  <a:lnTo>
                    <a:pt x="9521" y="14187"/>
                  </a:lnTo>
                  <a:lnTo>
                    <a:pt x="9521" y="14229"/>
                  </a:lnTo>
                  <a:lnTo>
                    <a:pt x="9396" y="14250"/>
                  </a:lnTo>
                  <a:lnTo>
                    <a:pt x="9354" y="14312"/>
                  </a:lnTo>
                  <a:lnTo>
                    <a:pt x="9730" y="14501"/>
                  </a:lnTo>
                  <a:lnTo>
                    <a:pt x="9877" y="14501"/>
                  </a:lnTo>
                  <a:lnTo>
                    <a:pt x="10065" y="14417"/>
                  </a:lnTo>
                  <a:lnTo>
                    <a:pt x="10170" y="14396"/>
                  </a:lnTo>
                  <a:lnTo>
                    <a:pt x="10232" y="14438"/>
                  </a:lnTo>
                  <a:lnTo>
                    <a:pt x="10295" y="14438"/>
                  </a:lnTo>
                  <a:lnTo>
                    <a:pt x="10463" y="14229"/>
                  </a:lnTo>
                  <a:lnTo>
                    <a:pt x="10463" y="14124"/>
                  </a:lnTo>
                  <a:lnTo>
                    <a:pt x="10400" y="14040"/>
                  </a:lnTo>
                  <a:lnTo>
                    <a:pt x="10400" y="13999"/>
                  </a:lnTo>
                  <a:lnTo>
                    <a:pt x="10567" y="13915"/>
                  </a:lnTo>
                  <a:lnTo>
                    <a:pt x="10714" y="13789"/>
                  </a:lnTo>
                  <a:lnTo>
                    <a:pt x="10986" y="13622"/>
                  </a:lnTo>
                  <a:lnTo>
                    <a:pt x="11090" y="13664"/>
                  </a:lnTo>
                  <a:lnTo>
                    <a:pt x="10986" y="13664"/>
                  </a:lnTo>
                  <a:lnTo>
                    <a:pt x="10756" y="13894"/>
                  </a:lnTo>
                  <a:lnTo>
                    <a:pt x="10588" y="13978"/>
                  </a:lnTo>
                  <a:lnTo>
                    <a:pt x="10588" y="14019"/>
                  </a:lnTo>
                  <a:lnTo>
                    <a:pt x="10693" y="14103"/>
                  </a:lnTo>
                  <a:lnTo>
                    <a:pt x="10693" y="14187"/>
                  </a:lnTo>
                  <a:lnTo>
                    <a:pt x="10588" y="14333"/>
                  </a:lnTo>
                  <a:lnTo>
                    <a:pt x="10463" y="14417"/>
                  </a:lnTo>
                  <a:lnTo>
                    <a:pt x="10442" y="14543"/>
                  </a:lnTo>
                  <a:lnTo>
                    <a:pt x="10463" y="14710"/>
                  </a:lnTo>
                  <a:lnTo>
                    <a:pt x="10442" y="14815"/>
                  </a:lnTo>
                  <a:lnTo>
                    <a:pt x="10442" y="14856"/>
                  </a:lnTo>
                  <a:lnTo>
                    <a:pt x="10442" y="14961"/>
                  </a:lnTo>
                  <a:lnTo>
                    <a:pt x="10463" y="15087"/>
                  </a:lnTo>
                  <a:lnTo>
                    <a:pt x="10295" y="15149"/>
                  </a:lnTo>
                  <a:lnTo>
                    <a:pt x="10232" y="15191"/>
                  </a:lnTo>
                  <a:lnTo>
                    <a:pt x="10191" y="15275"/>
                  </a:lnTo>
                  <a:lnTo>
                    <a:pt x="10044" y="15442"/>
                  </a:lnTo>
                  <a:lnTo>
                    <a:pt x="10002" y="15463"/>
                  </a:lnTo>
                  <a:lnTo>
                    <a:pt x="10044" y="15568"/>
                  </a:lnTo>
                  <a:lnTo>
                    <a:pt x="10044" y="15672"/>
                  </a:lnTo>
                  <a:lnTo>
                    <a:pt x="10107" y="15693"/>
                  </a:lnTo>
                  <a:lnTo>
                    <a:pt x="10212" y="15672"/>
                  </a:lnTo>
                  <a:lnTo>
                    <a:pt x="10274" y="15672"/>
                  </a:lnTo>
                  <a:lnTo>
                    <a:pt x="10316" y="15714"/>
                  </a:lnTo>
                  <a:lnTo>
                    <a:pt x="10253" y="15798"/>
                  </a:lnTo>
                  <a:lnTo>
                    <a:pt x="10128" y="15798"/>
                  </a:lnTo>
                  <a:lnTo>
                    <a:pt x="10065" y="15840"/>
                  </a:lnTo>
                  <a:lnTo>
                    <a:pt x="10086" y="15903"/>
                  </a:lnTo>
                  <a:lnTo>
                    <a:pt x="10065" y="15944"/>
                  </a:lnTo>
                  <a:lnTo>
                    <a:pt x="10086" y="16028"/>
                  </a:lnTo>
                  <a:lnTo>
                    <a:pt x="10023" y="16091"/>
                  </a:lnTo>
                  <a:lnTo>
                    <a:pt x="9940" y="16112"/>
                  </a:lnTo>
                  <a:lnTo>
                    <a:pt x="9835" y="16154"/>
                  </a:lnTo>
                  <a:lnTo>
                    <a:pt x="9751" y="16133"/>
                  </a:lnTo>
                  <a:lnTo>
                    <a:pt x="9709" y="16154"/>
                  </a:lnTo>
                  <a:lnTo>
                    <a:pt x="9772" y="16216"/>
                  </a:lnTo>
                  <a:lnTo>
                    <a:pt x="9877" y="16237"/>
                  </a:lnTo>
                  <a:lnTo>
                    <a:pt x="9960" y="16300"/>
                  </a:lnTo>
                  <a:lnTo>
                    <a:pt x="10086" y="16154"/>
                  </a:lnTo>
                  <a:lnTo>
                    <a:pt x="10337" y="16007"/>
                  </a:lnTo>
                  <a:lnTo>
                    <a:pt x="10379" y="16007"/>
                  </a:lnTo>
                  <a:lnTo>
                    <a:pt x="10463" y="16028"/>
                  </a:lnTo>
                  <a:lnTo>
                    <a:pt x="10546" y="15944"/>
                  </a:lnTo>
                  <a:lnTo>
                    <a:pt x="10714" y="15882"/>
                  </a:lnTo>
                  <a:lnTo>
                    <a:pt x="10693" y="15944"/>
                  </a:lnTo>
                  <a:lnTo>
                    <a:pt x="10630" y="16007"/>
                  </a:lnTo>
                  <a:lnTo>
                    <a:pt x="10630" y="16049"/>
                  </a:lnTo>
                  <a:lnTo>
                    <a:pt x="10693" y="16091"/>
                  </a:lnTo>
                  <a:lnTo>
                    <a:pt x="10714" y="16196"/>
                  </a:lnTo>
                  <a:lnTo>
                    <a:pt x="10693" y="16237"/>
                  </a:lnTo>
                  <a:lnTo>
                    <a:pt x="10776" y="16300"/>
                  </a:lnTo>
                  <a:lnTo>
                    <a:pt x="10881" y="16216"/>
                  </a:lnTo>
                  <a:lnTo>
                    <a:pt x="10944" y="16133"/>
                  </a:lnTo>
                  <a:lnTo>
                    <a:pt x="10986" y="16196"/>
                  </a:lnTo>
                  <a:lnTo>
                    <a:pt x="10965" y="16237"/>
                  </a:lnTo>
                  <a:lnTo>
                    <a:pt x="11049" y="16363"/>
                  </a:lnTo>
                  <a:lnTo>
                    <a:pt x="11069" y="16551"/>
                  </a:lnTo>
                  <a:lnTo>
                    <a:pt x="11049" y="16656"/>
                  </a:lnTo>
                  <a:lnTo>
                    <a:pt x="11090" y="16823"/>
                  </a:lnTo>
                  <a:lnTo>
                    <a:pt x="11153" y="16823"/>
                  </a:lnTo>
                  <a:lnTo>
                    <a:pt x="11195" y="16677"/>
                  </a:lnTo>
                  <a:lnTo>
                    <a:pt x="11195" y="16572"/>
                  </a:lnTo>
                  <a:lnTo>
                    <a:pt x="11300" y="16426"/>
                  </a:lnTo>
                  <a:lnTo>
                    <a:pt x="11321" y="16321"/>
                  </a:lnTo>
                  <a:lnTo>
                    <a:pt x="11467" y="16216"/>
                  </a:lnTo>
                  <a:lnTo>
                    <a:pt x="11488" y="16216"/>
                  </a:lnTo>
                  <a:lnTo>
                    <a:pt x="11593" y="16133"/>
                  </a:lnTo>
                  <a:lnTo>
                    <a:pt x="11739" y="16133"/>
                  </a:lnTo>
                  <a:lnTo>
                    <a:pt x="11593" y="16216"/>
                  </a:lnTo>
                  <a:lnTo>
                    <a:pt x="11425" y="16405"/>
                  </a:lnTo>
                  <a:lnTo>
                    <a:pt x="11425" y="16447"/>
                  </a:lnTo>
                  <a:lnTo>
                    <a:pt x="11572" y="16614"/>
                  </a:lnTo>
                  <a:lnTo>
                    <a:pt x="11634" y="16635"/>
                  </a:lnTo>
                  <a:lnTo>
                    <a:pt x="11802" y="16551"/>
                  </a:lnTo>
                  <a:lnTo>
                    <a:pt x="12032" y="16530"/>
                  </a:lnTo>
                  <a:lnTo>
                    <a:pt x="12137" y="16447"/>
                  </a:lnTo>
                  <a:lnTo>
                    <a:pt x="12220" y="16447"/>
                  </a:lnTo>
                  <a:lnTo>
                    <a:pt x="12429" y="16342"/>
                  </a:lnTo>
                  <a:lnTo>
                    <a:pt x="12513" y="16342"/>
                  </a:lnTo>
                  <a:lnTo>
                    <a:pt x="12429" y="16363"/>
                  </a:lnTo>
                  <a:lnTo>
                    <a:pt x="12304" y="16530"/>
                  </a:lnTo>
                  <a:lnTo>
                    <a:pt x="12304" y="16572"/>
                  </a:lnTo>
                  <a:lnTo>
                    <a:pt x="12220" y="16656"/>
                  </a:lnTo>
                  <a:lnTo>
                    <a:pt x="11906" y="16844"/>
                  </a:lnTo>
                  <a:lnTo>
                    <a:pt x="11781" y="16970"/>
                  </a:lnTo>
                  <a:lnTo>
                    <a:pt x="11676" y="17158"/>
                  </a:lnTo>
                  <a:lnTo>
                    <a:pt x="11634" y="17263"/>
                  </a:lnTo>
                  <a:lnTo>
                    <a:pt x="11697" y="17367"/>
                  </a:lnTo>
                  <a:lnTo>
                    <a:pt x="11802" y="17451"/>
                  </a:lnTo>
                  <a:lnTo>
                    <a:pt x="11613" y="17409"/>
                  </a:lnTo>
                  <a:lnTo>
                    <a:pt x="11530" y="17451"/>
                  </a:lnTo>
                  <a:lnTo>
                    <a:pt x="11425" y="17577"/>
                  </a:lnTo>
                  <a:lnTo>
                    <a:pt x="11383" y="17702"/>
                  </a:lnTo>
                  <a:lnTo>
                    <a:pt x="11216" y="17869"/>
                  </a:lnTo>
                  <a:lnTo>
                    <a:pt x="11153" y="17974"/>
                  </a:lnTo>
                  <a:lnTo>
                    <a:pt x="11174" y="18016"/>
                  </a:lnTo>
                  <a:lnTo>
                    <a:pt x="11216" y="18079"/>
                  </a:lnTo>
                  <a:lnTo>
                    <a:pt x="11195" y="18141"/>
                  </a:lnTo>
                  <a:lnTo>
                    <a:pt x="11111" y="18121"/>
                  </a:lnTo>
                  <a:lnTo>
                    <a:pt x="11090" y="18037"/>
                  </a:lnTo>
                  <a:lnTo>
                    <a:pt x="11007" y="18016"/>
                  </a:lnTo>
                  <a:lnTo>
                    <a:pt x="10944" y="18121"/>
                  </a:lnTo>
                  <a:lnTo>
                    <a:pt x="10776" y="18204"/>
                  </a:lnTo>
                  <a:lnTo>
                    <a:pt x="10839" y="18288"/>
                  </a:lnTo>
                  <a:lnTo>
                    <a:pt x="10776" y="18351"/>
                  </a:lnTo>
                  <a:lnTo>
                    <a:pt x="10693" y="18330"/>
                  </a:lnTo>
                  <a:lnTo>
                    <a:pt x="10672" y="18288"/>
                  </a:lnTo>
                  <a:lnTo>
                    <a:pt x="10630" y="18330"/>
                  </a:lnTo>
                  <a:lnTo>
                    <a:pt x="10358" y="18539"/>
                  </a:lnTo>
                  <a:lnTo>
                    <a:pt x="10274" y="18644"/>
                  </a:lnTo>
                  <a:lnTo>
                    <a:pt x="10316" y="18727"/>
                  </a:lnTo>
                  <a:lnTo>
                    <a:pt x="10253" y="18769"/>
                  </a:lnTo>
                  <a:lnTo>
                    <a:pt x="10170" y="18748"/>
                  </a:lnTo>
                  <a:lnTo>
                    <a:pt x="10170" y="18644"/>
                  </a:lnTo>
                  <a:lnTo>
                    <a:pt x="10023" y="18727"/>
                  </a:lnTo>
                  <a:lnTo>
                    <a:pt x="9898" y="18811"/>
                  </a:lnTo>
                  <a:lnTo>
                    <a:pt x="9793" y="18853"/>
                  </a:lnTo>
                  <a:lnTo>
                    <a:pt x="9751" y="18937"/>
                  </a:lnTo>
                  <a:lnTo>
                    <a:pt x="9647" y="18978"/>
                  </a:lnTo>
                  <a:lnTo>
                    <a:pt x="9500" y="18978"/>
                  </a:lnTo>
                  <a:lnTo>
                    <a:pt x="9333" y="19146"/>
                  </a:lnTo>
                  <a:lnTo>
                    <a:pt x="9082" y="19250"/>
                  </a:lnTo>
                  <a:lnTo>
                    <a:pt x="8893" y="19397"/>
                  </a:lnTo>
                  <a:lnTo>
                    <a:pt x="8810" y="19564"/>
                  </a:lnTo>
                  <a:lnTo>
                    <a:pt x="8810" y="19606"/>
                  </a:lnTo>
                  <a:lnTo>
                    <a:pt x="8872" y="19711"/>
                  </a:lnTo>
                  <a:lnTo>
                    <a:pt x="8872" y="19794"/>
                  </a:lnTo>
                  <a:lnTo>
                    <a:pt x="8852" y="19815"/>
                  </a:lnTo>
                  <a:lnTo>
                    <a:pt x="8768" y="19711"/>
                  </a:lnTo>
                  <a:lnTo>
                    <a:pt x="8747" y="19711"/>
                  </a:lnTo>
                  <a:lnTo>
                    <a:pt x="8705" y="19773"/>
                  </a:lnTo>
                  <a:lnTo>
                    <a:pt x="8747" y="19857"/>
                  </a:lnTo>
                  <a:lnTo>
                    <a:pt x="8684" y="19878"/>
                  </a:lnTo>
                  <a:lnTo>
                    <a:pt x="8621" y="19794"/>
                  </a:lnTo>
                  <a:lnTo>
                    <a:pt x="8705" y="19711"/>
                  </a:lnTo>
                  <a:cubicBezTo>
                    <a:pt x="8761" y="19673"/>
                    <a:pt x="8717" y="19603"/>
                    <a:pt x="8677" y="19603"/>
                  </a:cubicBezTo>
                  <a:cubicBezTo>
                    <a:pt x="8673" y="19603"/>
                    <a:pt x="8668" y="19604"/>
                    <a:pt x="8663" y="19606"/>
                  </a:cubicBezTo>
                  <a:lnTo>
                    <a:pt x="8600" y="19585"/>
                  </a:lnTo>
                  <a:lnTo>
                    <a:pt x="8496" y="19585"/>
                  </a:lnTo>
                  <a:lnTo>
                    <a:pt x="8454" y="19564"/>
                  </a:lnTo>
                  <a:lnTo>
                    <a:pt x="8349" y="19585"/>
                  </a:lnTo>
                  <a:lnTo>
                    <a:pt x="8161" y="19606"/>
                  </a:lnTo>
                  <a:lnTo>
                    <a:pt x="8056" y="19669"/>
                  </a:lnTo>
                  <a:lnTo>
                    <a:pt x="7973" y="19773"/>
                  </a:lnTo>
                  <a:lnTo>
                    <a:pt x="7826" y="19815"/>
                  </a:lnTo>
                  <a:lnTo>
                    <a:pt x="7680" y="19899"/>
                  </a:lnTo>
                  <a:lnTo>
                    <a:pt x="7554" y="20066"/>
                  </a:lnTo>
                  <a:lnTo>
                    <a:pt x="7575" y="20108"/>
                  </a:lnTo>
                  <a:lnTo>
                    <a:pt x="7533" y="20171"/>
                  </a:lnTo>
                  <a:lnTo>
                    <a:pt x="7471" y="20171"/>
                  </a:lnTo>
                  <a:lnTo>
                    <a:pt x="7345" y="20213"/>
                  </a:lnTo>
                  <a:lnTo>
                    <a:pt x="7261" y="20276"/>
                  </a:lnTo>
                  <a:lnTo>
                    <a:pt x="7261" y="20338"/>
                  </a:lnTo>
                  <a:lnTo>
                    <a:pt x="7219" y="20338"/>
                  </a:lnTo>
                  <a:lnTo>
                    <a:pt x="7115" y="20318"/>
                  </a:lnTo>
                  <a:lnTo>
                    <a:pt x="7010" y="20338"/>
                  </a:lnTo>
                  <a:lnTo>
                    <a:pt x="6989" y="20422"/>
                  </a:lnTo>
                  <a:lnTo>
                    <a:pt x="6947" y="20548"/>
                  </a:lnTo>
                  <a:lnTo>
                    <a:pt x="6947" y="20590"/>
                  </a:lnTo>
                  <a:cubicBezTo>
                    <a:pt x="6927" y="20590"/>
                    <a:pt x="6906" y="20610"/>
                    <a:pt x="6885" y="20610"/>
                  </a:cubicBezTo>
                  <a:lnTo>
                    <a:pt x="6843" y="20590"/>
                  </a:lnTo>
                  <a:lnTo>
                    <a:pt x="6906" y="20485"/>
                  </a:lnTo>
                  <a:lnTo>
                    <a:pt x="6822" y="20380"/>
                  </a:lnTo>
                  <a:lnTo>
                    <a:pt x="6675" y="20380"/>
                  </a:lnTo>
                  <a:lnTo>
                    <a:pt x="6634" y="20422"/>
                  </a:lnTo>
                  <a:lnTo>
                    <a:pt x="6571" y="20485"/>
                  </a:lnTo>
                  <a:lnTo>
                    <a:pt x="6466" y="20485"/>
                  </a:lnTo>
                  <a:lnTo>
                    <a:pt x="6403" y="20527"/>
                  </a:lnTo>
                  <a:lnTo>
                    <a:pt x="6299" y="20422"/>
                  </a:lnTo>
                  <a:lnTo>
                    <a:pt x="6257" y="20422"/>
                  </a:lnTo>
                  <a:lnTo>
                    <a:pt x="6152" y="20610"/>
                  </a:lnTo>
                  <a:lnTo>
                    <a:pt x="6090" y="20631"/>
                  </a:lnTo>
                  <a:lnTo>
                    <a:pt x="5985" y="20715"/>
                  </a:lnTo>
                  <a:lnTo>
                    <a:pt x="5943" y="20694"/>
                  </a:lnTo>
                  <a:lnTo>
                    <a:pt x="5880" y="20736"/>
                  </a:lnTo>
                  <a:lnTo>
                    <a:pt x="5859" y="20841"/>
                  </a:lnTo>
                  <a:lnTo>
                    <a:pt x="5880" y="20945"/>
                  </a:lnTo>
                  <a:lnTo>
                    <a:pt x="5943" y="20966"/>
                  </a:lnTo>
                  <a:cubicBezTo>
                    <a:pt x="5776" y="21029"/>
                    <a:pt x="5629" y="21071"/>
                    <a:pt x="5462" y="21154"/>
                  </a:cubicBezTo>
                  <a:lnTo>
                    <a:pt x="5441" y="21071"/>
                  </a:lnTo>
                  <a:lnTo>
                    <a:pt x="5378" y="21050"/>
                  </a:lnTo>
                  <a:lnTo>
                    <a:pt x="5378" y="21154"/>
                  </a:lnTo>
                  <a:lnTo>
                    <a:pt x="5378" y="21217"/>
                  </a:lnTo>
                  <a:cubicBezTo>
                    <a:pt x="5357" y="21217"/>
                    <a:pt x="5336" y="21238"/>
                    <a:pt x="5274" y="21238"/>
                  </a:cubicBezTo>
                  <a:lnTo>
                    <a:pt x="5232" y="21217"/>
                  </a:lnTo>
                  <a:lnTo>
                    <a:pt x="5169" y="21134"/>
                  </a:lnTo>
                  <a:lnTo>
                    <a:pt x="5064" y="21154"/>
                  </a:lnTo>
                  <a:lnTo>
                    <a:pt x="5064" y="21238"/>
                  </a:lnTo>
                  <a:lnTo>
                    <a:pt x="5127" y="21280"/>
                  </a:lnTo>
                  <a:cubicBezTo>
                    <a:pt x="5106" y="21322"/>
                    <a:pt x="5043" y="21322"/>
                    <a:pt x="5022" y="21343"/>
                  </a:cubicBezTo>
                  <a:lnTo>
                    <a:pt x="4960" y="21280"/>
                  </a:lnTo>
                  <a:lnTo>
                    <a:pt x="4960" y="21364"/>
                  </a:lnTo>
                  <a:cubicBezTo>
                    <a:pt x="4939" y="21385"/>
                    <a:pt x="4918" y="21385"/>
                    <a:pt x="4897" y="21385"/>
                  </a:cubicBezTo>
                  <a:lnTo>
                    <a:pt x="4855" y="21343"/>
                  </a:lnTo>
                  <a:lnTo>
                    <a:pt x="4730" y="21322"/>
                  </a:lnTo>
                  <a:lnTo>
                    <a:pt x="4688" y="21238"/>
                  </a:lnTo>
                  <a:lnTo>
                    <a:pt x="4583" y="21238"/>
                  </a:lnTo>
                  <a:lnTo>
                    <a:pt x="4478" y="21343"/>
                  </a:lnTo>
                  <a:lnTo>
                    <a:pt x="4478" y="21426"/>
                  </a:lnTo>
                  <a:lnTo>
                    <a:pt x="4541" y="21489"/>
                  </a:lnTo>
                  <a:cubicBezTo>
                    <a:pt x="4520" y="21489"/>
                    <a:pt x="4499" y="21531"/>
                    <a:pt x="4499" y="21531"/>
                  </a:cubicBezTo>
                  <a:lnTo>
                    <a:pt x="4395" y="21468"/>
                  </a:lnTo>
                  <a:lnTo>
                    <a:pt x="4290" y="21552"/>
                  </a:lnTo>
                  <a:lnTo>
                    <a:pt x="4290" y="21594"/>
                  </a:lnTo>
                  <a:cubicBezTo>
                    <a:pt x="4081" y="21678"/>
                    <a:pt x="3893" y="21761"/>
                    <a:pt x="3683" y="21845"/>
                  </a:cubicBezTo>
                  <a:lnTo>
                    <a:pt x="3704" y="21782"/>
                  </a:lnTo>
                  <a:lnTo>
                    <a:pt x="3809" y="21740"/>
                  </a:lnTo>
                  <a:lnTo>
                    <a:pt x="3746" y="21698"/>
                  </a:lnTo>
                  <a:lnTo>
                    <a:pt x="3704" y="21573"/>
                  </a:lnTo>
                  <a:lnTo>
                    <a:pt x="3600" y="21636"/>
                  </a:lnTo>
                  <a:lnTo>
                    <a:pt x="3432" y="21636"/>
                  </a:lnTo>
                  <a:lnTo>
                    <a:pt x="3453" y="21698"/>
                  </a:lnTo>
                  <a:lnTo>
                    <a:pt x="3390" y="21803"/>
                  </a:lnTo>
                  <a:lnTo>
                    <a:pt x="3286" y="21845"/>
                  </a:lnTo>
                  <a:lnTo>
                    <a:pt x="3160" y="21970"/>
                  </a:lnTo>
                  <a:lnTo>
                    <a:pt x="3160" y="22012"/>
                  </a:lnTo>
                  <a:cubicBezTo>
                    <a:pt x="2951" y="22096"/>
                    <a:pt x="2742" y="22159"/>
                    <a:pt x="2533" y="22201"/>
                  </a:cubicBezTo>
                  <a:lnTo>
                    <a:pt x="2512" y="22180"/>
                  </a:lnTo>
                  <a:lnTo>
                    <a:pt x="2386" y="22222"/>
                  </a:lnTo>
                  <a:lnTo>
                    <a:pt x="2407" y="22263"/>
                  </a:lnTo>
                  <a:cubicBezTo>
                    <a:pt x="2344" y="22263"/>
                    <a:pt x="2302" y="22284"/>
                    <a:pt x="2240" y="22284"/>
                  </a:cubicBezTo>
                  <a:cubicBezTo>
                    <a:pt x="2177" y="22305"/>
                    <a:pt x="2093" y="22305"/>
                    <a:pt x="2009" y="22326"/>
                  </a:cubicBezTo>
                  <a:lnTo>
                    <a:pt x="1926" y="22263"/>
                  </a:lnTo>
                  <a:lnTo>
                    <a:pt x="1821" y="22368"/>
                  </a:lnTo>
                  <a:lnTo>
                    <a:pt x="1821" y="22389"/>
                  </a:lnTo>
                  <a:cubicBezTo>
                    <a:pt x="1758" y="22410"/>
                    <a:pt x="1654" y="22410"/>
                    <a:pt x="1570" y="22431"/>
                  </a:cubicBezTo>
                  <a:cubicBezTo>
                    <a:pt x="1264" y="22480"/>
                    <a:pt x="957" y="22500"/>
                    <a:pt x="651" y="22500"/>
                  </a:cubicBezTo>
                  <a:cubicBezTo>
                    <a:pt x="434" y="22500"/>
                    <a:pt x="218" y="22490"/>
                    <a:pt x="1" y="22473"/>
                  </a:cubicBezTo>
                  <a:lnTo>
                    <a:pt x="1" y="22473"/>
                  </a:lnTo>
                  <a:cubicBezTo>
                    <a:pt x="332" y="22512"/>
                    <a:pt x="664" y="22527"/>
                    <a:pt x="990" y="22527"/>
                  </a:cubicBezTo>
                  <a:cubicBezTo>
                    <a:pt x="1179" y="22527"/>
                    <a:pt x="1365" y="22522"/>
                    <a:pt x="1549" y="22514"/>
                  </a:cubicBezTo>
                  <a:lnTo>
                    <a:pt x="1549" y="22535"/>
                  </a:lnTo>
                  <a:lnTo>
                    <a:pt x="1654" y="22577"/>
                  </a:lnTo>
                  <a:lnTo>
                    <a:pt x="1612" y="22514"/>
                  </a:lnTo>
                  <a:cubicBezTo>
                    <a:pt x="2093" y="22473"/>
                    <a:pt x="2533" y="22389"/>
                    <a:pt x="2972" y="22263"/>
                  </a:cubicBezTo>
                  <a:lnTo>
                    <a:pt x="2972" y="22263"/>
                  </a:lnTo>
                  <a:lnTo>
                    <a:pt x="2867" y="22368"/>
                  </a:lnTo>
                  <a:lnTo>
                    <a:pt x="3077" y="22368"/>
                  </a:lnTo>
                  <a:lnTo>
                    <a:pt x="3223" y="22222"/>
                  </a:lnTo>
                  <a:lnTo>
                    <a:pt x="3370" y="22222"/>
                  </a:lnTo>
                  <a:lnTo>
                    <a:pt x="3453" y="22159"/>
                  </a:lnTo>
                  <a:cubicBezTo>
                    <a:pt x="3579" y="22096"/>
                    <a:pt x="3746" y="22075"/>
                    <a:pt x="3872" y="22012"/>
                  </a:cubicBezTo>
                  <a:lnTo>
                    <a:pt x="3893" y="22054"/>
                  </a:lnTo>
                  <a:lnTo>
                    <a:pt x="4081" y="22054"/>
                  </a:lnTo>
                  <a:lnTo>
                    <a:pt x="4227" y="21991"/>
                  </a:lnTo>
                  <a:lnTo>
                    <a:pt x="4290" y="21719"/>
                  </a:lnTo>
                  <a:lnTo>
                    <a:pt x="4311" y="21803"/>
                  </a:lnTo>
                  <a:lnTo>
                    <a:pt x="4374" y="21845"/>
                  </a:lnTo>
                  <a:lnTo>
                    <a:pt x="4416" y="21740"/>
                  </a:lnTo>
                  <a:lnTo>
                    <a:pt x="4458" y="21657"/>
                  </a:lnTo>
                  <a:lnTo>
                    <a:pt x="4520" y="21678"/>
                  </a:lnTo>
                  <a:lnTo>
                    <a:pt x="4562" y="21740"/>
                  </a:lnTo>
                  <a:lnTo>
                    <a:pt x="4604" y="21719"/>
                  </a:lnTo>
                  <a:lnTo>
                    <a:pt x="4688" y="21615"/>
                  </a:lnTo>
                  <a:lnTo>
                    <a:pt x="4834" y="21531"/>
                  </a:lnTo>
                  <a:lnTo>
                    <a:pt x="4834" y="21468"/>
                  </a:lnTo>
                  <a:cubicBezTo>
                    <a:pt x="5043" y="21406"/>
                    <a:pt x="5253" y="21301"/>
                    <a:pt x="5462" y="21217"/>
                  </a:cubicBezTo>
                  <a:lnTo>
                    <a:pt x="5462" y="21217"/>
                  </a:lnTo>
                  <a:lnTo>
                    <a:pt x="5420" y="21238"/>
                  </a:lnTo>
                  <a:lnTo>
                    <a:pt x="5546" y="21238"/>
                  </a:lnTo>
                  <a:lnTo>
                    <a:pt x="5504" y="21196"/>
                  </a:lnTo>
                  <a:cubicBezTo>
                    <a:pt x="5839" y="21050"/>
                    <a:pt x="6173" y="20903"/>
                    <a:pt x="6508" y="20778"/>
                  </a:cubicBezTo>
                  <a:lnTo>
                    <a:pt x="6571" y="20799"/>
                  </a:lnTo>
                  <a:lnTo>
                    <a:pt x="6759" y="20778"/>
                  </a:lnTo>
                  <a:lnTo>
                    <a:pt x="6822" y="20694"/>
                  </a:lnTo>
                  <a:lnTo>
                    <a:pt x="6989" y="20715"/>
                  </a:lnTo>
                  <a:lnTo>
                    <a:pt x="6989" y="20673"/>
                  </a:lnTo>
                  <a:lnTo>
                    <a:pt x="6927" y="20610"/>
                  </a:lnTo>
                  <a:cubicBezTo>
                    <a:pt x="7031" y="20569"/>
                    <a:pt x="7136" y="20527"/>
                    <a:pt x="7240" y="20485"/>
                  </a:cubicBezTo>
                  <a:lnTo>
                    <a:pt x="7282" y="20485"/>
                  </a:lnTo>
                  <a:cubicBezTo>
                    <a:pt x="7324" y="20464"/>
                    <a:pt x="7387" y="20422"/>
                    <a:pt x="7429" y="20422"/>
                  </a:cubicBezTo>
                  <a:lnTo>
                    <a:pt x="7450" y="20485"/>
                  </a:lnTo>
                  <a:lnTo>
                    <a:pt x="7554" y="20485"/>
                  </a:lnTo>
                  <a:lnTo>
                    <a:pt x="7617" y="20380"/>
                  </a:lnTo>
                  <a:lnTo>
                    <a:pt x="7638" y="20464"/>
                  </a:lnTo>
                  <a:lnTo>
                    <a:pt x="7659" y="20464"/>
                  </a:lnTo>
                  <a:lnTo>
                    <a:pt x="7701" y="20380"/>
                  </a:lnTo>
                  <a:lnTo>
                    <a:pt x="7763" y="20318"/>
                  </a:lnTo>
                  <a:lnTo>
                    <a:pt x="7868" y="20318"/>
                  </a:lnTo>
                  <a:lnTo>
                    <a:pt x="7973" y="20255"/>
                  </a:lnTo>
                  <a:lnTo>
                    <a:pt x="8015" y="20171"/>
                  </a:lnTo>
                  <a:cubicBezTo>
                    <a:pt x="8077" y="20150"/>
                    <a:pt x="8161" y="20087"/>
                    <a:pt x="8224" y="20066"/>
                  </a:cubicBezTo>
                  <a:lnTo>
                    <a:pt x="8224" y="20066"/>
                  </a:lnTo>
                  <a:lnTo>
                    <a:pt x="8182" y="20108"/>
                  </a:lnTo>
                  <a:lnTo>
                    <a:pt x="8182" y="20213"/>
                  </a:lnTo>
                  <a:lnTo>
                    <a:pt x="8224" y="20255"/>
                  </a:lnTo>
                  <a:lnTo>
                    <a:pt x="8370" y="20150"/>
                  </a:lnTo>
                  <a:lnTo>
                    <a:pt x="8391" y="20066"/>
                  </a:lnTo>
                  <a:lnTo>
                    <a:pt x="8475" y="20045"/>
                  </a:lnTo>
                  <a:lnTo>
                    <a:pt x="8496" y="20087"/>
                  </a:lnTo>
                  <a:lnTo>
                    <a:pt x="8538" y="20045"/>
                  </a:lnTo>
                  <a:lnTo>
                    <a:pt x="8580" y="20045"/>
                  </a:lnTo>
                  <a:lnTo>
                    <a:pt x="8600" y="20108"/>
                  </a:lnTo>
                  <a:lnTo>
                    <a:pt x="8580" y="20192"/>
                  </a:lnTo>
                  <a:lnTo>
                    <a:pt x="8642" y="20192"/>
                  </a:lnTo>
                  <a:lnTo>
                    <a:pt x="8705" y="20087"/>
                  </a:lnTo>
                  <a:lnTo>
                    <a:pt x="8789" y="20087"/>
                  </a:lnTo>
                  <a:lnTo>
                    <a:pt x="8872" y="20004"/>
                  </a:lnTo>
                  <a:lnTo>
                    <a:pt x="8977" y="20004"/>
                  </a:lnTo>
                  <a:lnTo>
                    <a:pt x="9082" y="19857"/>
                  </a:lnTo>
                  <a:lnTo>
                    <a:pt x="9186" y="19794"/>
                  </a:lnTo>
                  <a:lnTo>
                    <a:pt x="9270" y="19836"/>
                  </a:lnTo>
                  <a:lnTo>
                    <a:pt x="9270" y="19899"/>
                  </a:lnTo>
                  <a:lnTo>
                    <a:pt x="9186" y="20004"/>
                  </a:lnTo>
                  <a:lnTo>
                    <a:pt x="9103" y="20150"/>
                  </a:lnTo>
                  <a:lnTo>
                    <a:pt x="9103" y="20192"/>
                  </a:lnTo>
                  <a:lnTo>
                    <a:pt x="9165" y="20192"/>
                  </a:lnTo>
                  <a:lnTo>
                    <a:pt x="9312" y="20045"/>
                  </a:lnTo>
                  <a:lnTo>
                    <a:pt x="9312" y="19857"/>
                  </a:lnTo>
                  <a:lnTo>
                    <a:pt x="9333" y="19836"/>
                  </a:lnTo>
                  <a:lnTo>
                    <a:pt x="9396" y="19899"/>
                  </a:lnTo>
                  <a:lnTo>
                    <a:pt x="9479" y="19857"/>
                  </a:lnTo>
                  <a:lnTo>
                    <a:pt x="9542" y="19878"/>
                  </a:lnTo>
                  <a:lnTo>
                    <a:pt x="9647" y="19878"/>
                  </a:lnTo>
                  <a:lnTo>
                    <a:pt x="9751" y="19753"/>
                  </a:lnTo>
                  <a:lnTo>
                    <a:pt x="9793" y="19753"/>
                  </a:lnTo>
                  <a:lnTo>
                    <a:pt x="9814" y="19773"/>
                  </a:lnTo>
                  <a:lnTo>
                    <a:pt x="9856" y="19648"/>
                  </a:lnTo>
                  <a:lnTo>
                    <a:pt x="9919" y="19585"/>
                  </a:lnTo>
                  <a:lnTo>
                    <a:pt x="9940" y="19627"/>
                  </a:lnTo>
                  <a:lnTo>
                    <a:pt x="9919" y="19690"/>
                  </a:lnTo>
                  <a:lnTo>
                    <a:pt x="9919" y="19794"/>
                  </a:lnTo>
                  <a:lnTo>
                    <a:pt x="9960" y="19773"/>
                  </a:lnTo>
                  <a:lnTo>
                    <a:pt x="10044" y="19669"/>
                  </a:lnTo>
                  <a:lnTo>
                    <a:pt x="10002" y="19648"/>
                  </a:lnTo>
                  <a:lnTo>
                    <a:pt x="10065" y="19564"/>
                  </a:lnTo>
                  <a:lnTo>
                    <a:pt x="10065" y="19522"/>
                  </a:lnTo>
                  <a:lnTo>
                    <a:pt x="9898" y="19522"/>
                  </a:lnTo>
                  <a:lnTo>
                    <a:pt x="9856" y="19481"/>
                  </a:lnTo>
                  <a:lnTo>
                    <a:pt x="10023" y="19439"/>
                  </a:lnTo>
                  <a:lnTo>
                    <a:pt x="10212" y="19334"/>
                  </a:lnTo>
                  <a:lnTo>
                    <a:pt x="10442" y="19334"/>
                  </a:lnTo>
                  <a:lnTo>
                    <a:pt x="10484" y="19271"/>
                  </a:lnTo>
                  <a:lnTo>
                    <a:pt x="10484" y="19209"/>
                  </a:lnTo>
                  <a:lnTo>
                    <a:pt x="10442" y="19209"/>
                  </a:lnTo>
                  <a:lnTo>
                    <a:pt x="10484" y="19167"/>
                  </a:lnTo>
                  <a:lnTo>
                    <a:pt x="10567" y="19146"/>
                  </a:lnTo>
                  <a:lnTo>
                    <a:pt x="10651" y="19104"/>
                  </a:lnTo>
                  <a:lnTo>
                    <a:pt x="10693" y="19104"/>
                  </a:lnTo>
                  <a:lnTo>
                    <a:pt x="10735" y="19209"/>
                  </a:lnTo>
                  <a:lnTo>
                    <a:pt x="10839" y="19209"/>
                  </a:lnTo>
                  <a:lnTo>
                    <a:pt x="10881" y="19125"/>
                  </a:lnTo>
                  <a:lnTo>
                    <a:pt x="10860" y="19104"/>
                  </a:lnTo>
                  <a:lnTo>
                    <a:pt x="10944" y="19020"/>
                  </a:lnTo>
                  <a:lnTo>
                    <a:pt x="10944" y="18916"/>
                  </a:lnTo>
                  <a:lnTo>
                    <a:pt x="10986" y="18853"/>
                  </a:lnTo>
                  <a:lnTo>
                    <a:pt x="11049" y="18916"/>
                  </a:lnTo>
                  <a:lnTo>
                    <a:pt x="11049" y="18999"/>
                  </a:lnTo>
                  <a:lnTo>
                    <a:pt x="11090" y="19041"/>
                  </a:lnTo>
                  <a:lnTo>
                    <a:pt x="11216" y="18957"/>
                  </a:lnTo>
                  <a:lnTo>
                    <a:pt x="11279" y="18895"/>
                  </a:lnTo>
                  <a:lnTo>
                    <a:pt x="11362" y="18895"/>
                  </a:lnTo>
                  <a:lnTo>
                    <a:pt x="11404" y="18790"/>
                  </a:lnTo>
                  <a:lnTo>
                    <a:pt x="11425" y="18748"/>
                  </a:lnTo>
                  <a:lnTo>
                    <a:pt x="11488" y="18811"/>
                  </a:lnTo>
                  <a:lnTo>
                    <a:pt x="11593" y="18790"/>
                  </a:lnTo>
                  <a:lnTo>
                    <a:pt x="11718" y="18623"/>
                  </a:lnTo>
                  <a:lnTo>
                    <a:pt x="11718" y="18539"/>
                  </a:lnTo>
                  <a:lnTo>
                    <a:pt x="11613" y="18539"/>
                  </a:lnTo>
                  <a:lnTo>
                    <a:pt x="11593" y="18518"/>
                  </a:lnTo>
                  <a:lnTo>
                    <a:pt x="11739" y="18413"/>
                  </a:lnTo>
                  <a:lnTo>
                    <a:pt x="11844" y="18393"/>
                  </a:lnTo>
                  <a:lnTo>
                    <a:pt x="11927" y="18288"/>
                  </a:lnTo>
                  <a:lnTo>
                    <a:pt x="11990" y="18288"/>
                  </a:lnTo>
                  <a:lnTo>
                    <a:pt x="12011" y="18330"/>
                  </a:lnTo>
                  <a:lnTo>
                    <a:pt x="12137" y="18204"/>
                  </a:lnTo>
                  <a:lnTo>
                    <a:pt x="12241" y="18141"/>
                  </a:lnTo>
                  <a:lnTo>
                    <a:pt x="12262" y="18079"/>
                  </a:lnTo>
                  <a:lnTo>
                    <a:pt x="12346" y="18037"/>
                  </a:lnTo>
                  <a:lnTo>
                    <a:pt x="12367" y="17995"/>
                  </a:lnTo>
                  <a:lnTo>
                    <a:pt x="12450" y="17995"/>
                  </a:lnTo>
                  <a:lnTo>
                    <a:pt x="12471" y="18079"/>
                  </a:lnTo>
                  <a:lnTo>
                    <a:pt x="12534" y="18100"/>
                  </a:lnTo>
                  <a:lnTo>
                    <a:pt x="12555" y="18016"/>
                  </a:lnTo>
                  <a:lnTo>
                    <a:pt x="12660" y="18016"/>
                  </a:lnTo>
                  <a:lnTo>
                    <a:pt x="12722" y="17995"/>
                  </a:lnTo>
                  <a:lnTo>
                    <a:pt x="12722" y="17911"/>
                  </a:lnTo>
                  <a:lnTo>
                    <a:pt x="12827" y="17890"/>
                  </a:lnTo>
                  <a:lnTo>
                    <a:pt x="12848" y="17828"/>
                  </a:lnTo>
                  <a:lnTo>
                    <a:pt x="12869" y="17869"/>
                  </a:lnTo>
                  <a:lnTo>
                    <a:pt x="13036" y="17890"/>
                  </a:lnTo>
                  <a:lnTo>
                    <a:pt x="13057" y="17786"/>
                  </a:lnTo>
                  <a:lnTo>
                    <a:pt x="13099" y="17786"/>
                  </a:lnTo>
                  <a:lnTo>
                    <a:pt x="13099" y="17849"/>
                  </a:lnTo>
                  <a:lnTo>
                    <a:pt x="13162" y="17849"/>
                  </a:lnTo>
                  <a:lnTo>
                    <a:pt x="13204" y="17786"/>
                  </a:lnTo>
                  <a:lnTo>
                    <a:pt x="13266" y="17849"/>
                  </a:lnTo>
                  <a:lnTo>
                    <a:pt x="13308" y="17807"/>
                  </a:lnTo>
                  <a:lnTo>
                    <a:pt x="13371" y="17660"/>
                  </a:lnTo>
                  <a:lnTo>
                    <a:pt x="13308" y="17660"/>
                  </a:lnTo>
                  <a:lnTo>
                    <a:pt x="13266" y="17681"/>
                  </a:lnTo>
                  <a:lnTo>
                    <a:pt x="13287" y="17597"/>
                  </a:lnTo>
                  <a:lnTo>
                    <a:pt x="13350" y="17556"/>
                  </a:lnTo>
                  <a:cubicBezTo>
                    <a:pt x="13371" y="17618"/>
                    <a:pt x="13392" y="17702"/>
                    <a:pt x="13455" y="17765"/>
                  </a:cubicBezTo>
                  <a:cubicBezTo>
                    <a:pt x="13517" y="17849"/>
                    <a:pt x="13392" y="17995"/>
                    <a:pt x="13308" y="18079"/>
                  </a:cubicBezTo>
                  <a:lnTo>
                    <a:pt x="13245" y="18183"/>
                  </a:lnTo>
                  <a:lnTo>
                    <a:pt x="13266" y="18225"/>
                  </a:lnTo>
                  <a:lnTo>
                    <a:pt x="13371" y="18309"/>
                  </a:lnTo>
                  <a:lnTo>
                    <a:pt x="13350" y="18413"/>
                  </a:lnTo>
                  <a:lnTo>
                    <a:pt x="13266" y="18351"/>
                  </a:lnTo>
                  <a:lnTo>
                    <a:pt x="13245" y="18393"/>
                  </a:lnTo>
                  <a:lnTo>
                    <a:pt x="13266" y="18497"/>
                  </a:lnTo>
                  <a:lnTo>
                    <a:pt x="13162" y="18623"/>
                  </a:lnTo>
                  <a:lnTo>
                    <a:pt x="13099" y="18602"/>
                  </a:lnTo>
                  <a:lnTo>
                    <a:pt x="13099" y="18351"/>
                  </a:lnTo>
                  <a:lnTo>
                    <a:pt x="13057" y="18330"/>
                  </a:lnTo>
                  <a:lnTo>
                    <a:pt x="12890" y="18351"/>
                  </a:lnTo>
                  <a:lnTo>
                    <a:pt x="12639" y="18497"/>
                  </a:lnTo>
                  <a:lnTo>
                    <a:pt x="12471" y="18602"/>
                  </a:lnTo>
                  <a:lnTo>
                    <a:pt x="12450" y="18665"/>
                  </a:lnTo>
                  <a:lnTo>
                    <a:pt x="12471" y="18727"/>
                  </a:lnTo>
                  <a:lnTo>
                    <a:pt x="12471" y="18853"/>
                  </a:lnTo>
                  <a:lnTo>
                    <a:pt x="12450" y="18957"/>
                  </a:lnTo>
                  <a:lnTo>
                    <a:pt x="12409" y="19041"/>
                  </a:lnTo>
                  <a:lnTo>
                    <a:pt x="12409" y="19146"/>
                  </a:lnTo>
                  <a:lnTo>
                    <a:pt x="12471" y="19188"/>
                  </a:lnTo>
                  <a:lnTo>
                    <a:pt x="12555" y="19167"/>
                  </a:lnTo>
                  <a:lnTo>
                    <a:pt x="12576" y="19125"/>
                  </a:lnTo>
                  <a:lnTo>
                    <a:pt x="12555" y="19083"/>
                  </a:lnTo>
                  <a:lnTo>
                    <a:pt x="12513" y="19062"/>
                  </a:lnTo>
                  <a:lnTo>
                    <a:pt x="12555" y="19020"/>
                  </a:lnTo>
                  <a:lnTo>
                    <a:pt x="12681" y="19020"/>
                  </a:lnTo>
                  <a:lnTo>
                    <a:pt x="12660" y="19062"/>
                  </a:lnTo>
                  <a:lnTo>
                    <a:pt x="12722" y="19125"/>
                  </a:lnTo>
                  <a:lnTo>
                    <a:pt x="12785" y="19041"/>
                  </a:lnTo>
                  <a:lnTo>
                    <a:pt x="12848" y="19041"/>
                  </a:lnTo>
                  <a:lnTo>
                    <a:pt x="12764" y="19146"/>
                  </a:lnTo>
                  <a:lnTo>
                    <a:pt x="12764" y="19188"/>
                  </a:lnTo>
                  <a:lnTo>
                    <a:pt x="12555" y="19355"/>
                  </a:lnTo>
                  <a:lnTo>
                    <a:pt x="12534" y="19397"/>
                  </a:lnTo>
                  <a:lnTo>
                    <a:pt x="12639" y="19439"/>
                  </a:lnTo>
                  <a:lnTo>
                    <a:pt x="12681" y="19355"/>
                  </a:lnTo>
                  <a:lnTo>
                    <a:pt x="12764" y="19292"/>
                  </a:lnTo>
                  <a:lnTo>
                    <a:pt x="12764" y="19229"/>
                  </a:lnTo>
                  <a:lnTo>
                    <a:pt x="12890" y="19146"/>
                  </a:lnTo>
                  <a:lnTo>
                    <a:pt x="12869" y="19083"/>
                  </a:lnTo>
                  <a:lnTo>
                    <a:pt x="12932" y="19041"/>
                  </a:lnTo>
                  <a:lnTo>
                    <a:pt x="12973" y="19041"/>
                  </a:lnTo>
                  <a:lnTo>
                    <a:pt x="13036" y="18916"/>
                  </a:lnTo>
                  <a:lnTo>
                    <a:pt x="13078" y="18937"/>
                  </a:lnTo>
                  <a:lnTo>
                    <a:pt x="13183" y="18916"/>
                  </a:lnTo>
                  <a:lnTo>
                    <a:pt x="13287" y="18937"/>
                  </a:lnTo>
                  <a:lnTo>
                    <a:pt x="13455" y="18832"/>
                  </a:lnTo>
                  <a:lnTo>
                    <a:pt x="13413" y="18748"/>
                  </a:lnTo>
                  <a:lnTo>
                    <a:pt x="13287" y="18706"/>
                  </a:lnTo>
                  <a:lnTo>
                    <a:pt x="13371" y="18665"/>
                  </a:lnTo>
                  <a:lnTo>
                    <a:pt x="13497" y="18665"/>
                  </a:lnTo>
                  <a:lnTo>
                    <a:pt x="13580" y="18769"/>
                  </a:lnTo>
                  <a:lnTo>
                    <a:pt x="13664" y="18769"/>
                  </a:lnTo>
                  <a:lnTo>
                    <a:pt x="13727" y="18665"/>
                  </a:lnTo>
                  <a:lnTo>
                    <a:pt x="13685" y="18539"/>
                  </a:lnTo>
                  <a:lnTo>
                    <a:pt x="13580" y="18518"/>
                  </a:lnTo>
                  <a:lnTo>
                    <a:pt x="13622" y="18455"/>
                  </a:lnTo>
                  <a:lnTo>
                    <a:pt x="13706" y="18455"/>
                  </a:lnTo>
                  <a:lnTo>
                    <a:pt x="13789" y="18497"/>
                  </a:lnTo>
                  <a:lnTo>
                    <a:pt x="13852" y="18455"/>
                  </a:lnTo>
                  <a:lnTo>
                    <a:pt x="13894" y="18518"/>
                  </a:lnTo>
                  <a:lnTo>
                    <a:pt x="13957" y="18539"/>
                  </a:lnTo>
                  <a:lnTo>
                    <a:pt x="14041" y="18413"/>
                  </a:lnTo>
                  <a:lnTo>
                    <a:pt x="14020" y="18330"/>
                  </a:lnTo>
                  <a:lnTo>
                    <a:pt x="13957" y="18309"/>
                  </a:lnTo>
                  <a:lnTo>
                    <a:pt x="13957" y="18225"/>
                  </a:lnTo>
                  <a:lnTo>
                    <a:pt x="14062" y="18225"/>
                  </a:lnTo>
                  <a:lnTo>
                    <a:pt x="14166" y="18204"/>
                  </a:lnTo>
                  <a:lnTo>
                    <a:pt x="14124" y="18079"/>
                  </a:lnTo>
                  <a:lnTo>
                    <a:pt x="14041" y="18037"/>
                  </a:lnTo>
                  <a:lnTo>
                    <a:pt x="13957" y="18079"/>
                  </a:lnTo>
                  <a:lnTo>
                    <a:pt x="14041" y="17995"/>
                  </a:lnTo>
                  <a:cubicBezTo>
                    <a:pt x="14062" y="17974"/>
                    <a:pt x="14041" y="17932"/>
                    <a:pt x="14041" y="17932"/>
                  </a:cubicBezTo>
                  <a:lnTo>
                    <a:pt x="14145" y="17828"/>
                  </a:lnTo>
                  <a:lnTo>
                    <a:pt x="14166" y="17911"/>
                  </a:lnTo>
                  <a:lnTo>
                    <a:pt x="14229" y="17911"/>
                  </a:lnTo>
                  <a:lnTo>
                    <a:pt x="14313" y="17807"/>
                  </a:lnTo>
                  <a:lnTo>
                    <a:pt x="14354" y="17869"/>
                  </a:lnTo>
                  <a:lnTo>
                    <a:pt x="14438" y="17828"/>
                  </a:lnTo>
                  <a:lnTo>
                    <a:pt x="14417" y="17765"/>
                  </a:lnTo>
                  <a:lnTo>
                    <a:pt x="14334" y="17723"/>
                  </a:lnTo>
                  <a:lnTo>
                    <a:pt x="14396" y="17660"/>
                  </a:lnTo>
                  <a:lnTo>
                    <a:pt x="14438" y="17597"/>
                  </a:lnTo>
                  <a:lnTo>
                    <a:pt x="14396" y="17514"/>
                  </a:lnTo>
                  <a:lnTo>
                    <a:pt x="14313" y="17556"/>
                  </a:lnTo>
                  <a:lnTo>
                    <a:pt x="14292" y="17597"/>
                  </a:lnTo>
                  <a:lnTo>
                    <a:pt x="14229" y="17597"/>
                  </a:lnTo>
                  <a:lnTo>
                    <a:pt x="14250" y="17493"/>
                  </a:lnTo>
                  <a:lnTo>
                    <a:pt x="14208" y="17472"/>
                  </a:lnTo>
                  <a:lnTo>
                    <a:pt x="14103" y="17493"/>
                  </a:lnTo>
                  <a:lnTo>
                    <a:pt x="14041" y="17577"/>
                  </a:lnTo>
                  <a:lnTo>
                    <a:pt x="14103" y="17618"/>
                  </a:lnTo>
                  <a:lnTo>
                    <a:pt x="14041" y="17723"/>
                  </a:lnTo>
                  <a:lnTo>
                    <a:pt x="13999" y="17702"/>
                  </a:lnTo>
                  <a:lnTo>
                    <a:pt x="13978" y="17786"/>
                  </a:lnTo>
                  <a:lnTo>
                    <a:pt x="13894" y="17765"/>
                  </a:lnTo>
                  <a:lnTo>
                    <a:pt x="13831" y="17807"/>
                  </a:lnTo>
                  <a:lnTo>
                    <a:pt x="13873" y="17869"/>
                  </a:lnTo>
                  <a:lnTo>
                    <a:pt x="13999" y="17995"/>
                  </a:lnTo>
                  <a:lnTo>
                    <a:pt x="13831" y="18141"/>
                  </a:lnTo>
                  <a:lnTo>
                    <a:pt x="13831" y="18079"/>
                  </a:lnTo>
                  <a:lnTo>
                    <a:pt x="13727" y="17995"/>
                  </a:lnTo>
                  <a:lnTo>
                    <a:pt x="13685" y="18037"/>
                  </a:lnTo>
                  <a:lnTo>
                    <a:pt x="13706" y="18121"/>
                  </a:lnTo>
                  <a:lnTo>
                    <a:pt x="13685" y="18225"/>
                  </a:lnTo>
                  <a:lnTo>
                    <a:pt x="13622" y="18204"/>
                  </a:lnTo>
                  <a:lnTo>
                    <a:pt x="13580" y="18225"/>
                  </a:lnTo>
                  <a:lnTo>
                    <a:pt x="13517" y="18330"/>
                  </a:lnTo>
                  <a:lnTo>
                    <a:pt x="13434" y="18351"/>
                  </a:lnTo>
                  <a:lnTo>
                    <a:pt x="13434" y="18288"/>
                  </a:lnTo>
                  <a:lnTo>
                    <a:pt x="13497" y="18225"/>
                  </a:lnTo>
                  <a:lnTo>
                    <a:pt x="13497" y="18121"/>
                  </a:lnTo>
                  <a:lnTo>
                    <a:pt x="13413" y="18079"/>
                  </a:lnTo>
                  <a:lnTo>
                    <a:pt x="13371" y="18079"/>
                  </a:lnTo>
                  <a:cubicBezTo>
                    <a:pt x="13413" y="17995"/>
                    <a:pt x="13476" y="17911"/>
                    <a:pt x="13559" y="17849"/>
                  </a:cubicBezTo>
                  <a:lnTo>
                    <a:pt x="13559" y="17807"/>
                  </a:lnTo>
                  <a:cubicBezTo>
                    <a:pt x="13497" y="17702"/>
                    <a:pt x="13476" y="17597"/>
                    <a:pt x="13434" y="17493"/>
                  </a:cubicBezTo>
                  <a:lnTo>
                    <a:pt x="13476" y="17493"/>
                  </a:lnTo>
                  <a:lnTo>
                    <a:pt x="13517" y="17535"/>
                  </a:lnTo>
                  <a:lnTo>
                    <a:pt x="13538" y="17493"/>
                  </a:lnTo>
                  <a:lnTo>
                    <a:pt x="13497" y="17409"/>
                  </a:lnTo>
                  <a:lnTo>
                    <a:pt x="13413" y="17388"/>
                  </a:lnTo>
                  <a:lnTo>
                    <a:pt x="13476" y="17367"/>
                  </a:lnTo>
                  <a:lnTo>
                    <a:pt x="13580" y="17388"/>
                  </a:lnTo>
                  <a:lnTo>
                    <a:pt x="13706" y="17263"/>
                  </a:lnTo>
                  <a:lnTo>
                    <a:pt x="13831" y="17263"/>
                  </a:lnTo>
                  <a:lnTo>
                    <a:pt x="13936" y="17158"/>
                  </a:lnTo>
                  <a:lnTo>
                    <a:pt x="14020" y="17137"/>
                  </a:lnTo>
                  <a:lnTo>
                    <a:pt x="14145" y="16991"/>
                  </a:lnTo>
                  <a:lnTo>
                    <a:pt x="14145" y="16844"/>
                  </a:lnTo>
                  <a:lnTo>
                    <a:pt x="14103" y="16781"/>
                  </a:lnTo>
                  <a:lnTo>
                    <a:pt x="14082" y="16781"/>
                  </a:lnTo>
                  <a:lnTo>
                    <a:pt x="14020" y="16656"/>
                  </a:lnTo>
                  <a:lnTo>
                    <a:pt x="13957" y="16635"/>
                  </a:lnTo>
                  <a:lnTo>
                    <a:pt x="13810" y="16635"/>
                  </a:lnTo>
                  <a:lnTo>
                    <a:pt x="13831" y="16530"/>
                  </a:lnTo>
                  <a:lnTo>
                    <a:pt x="13831" y="16426"/>
                  </a:lnTo>
                  <a:lnTo>
                    <a:pt x="13999" y="16363"/>
                  </a:lnTo>
                  <a:lnTo>
                    <a:pt x="14020" y="16321"/>
                  </a:lnTo>
                  <a:lnTo>
                    <a:pt x="14103" y="16300"/>
                  </a:lnTo>
                  <a:lnTo>
                    <a:pt x="14124" y="16216"/>
                  </a:lnTo>
                  <a:lnTo>
                    <a:pt x="14103" y="16216"/>
                  </a:lnTo>
                  <a:lnTo>
                    <a:pt x="14145" y="16154"/>
                  </a:lnTo>
                  <a:lnTo>
                    <a:pt x="14250" y="16196"/>
                  </a:lnTo>
                  <a:lnTo>
                    <a:pt x="14417" y="16091"/>
                  </a:lnTo>
                  <a:lnTo>
                    <a:pt x="14522" y="16175"/>
                  </a:lnTo>
                  <a:lnTo>
                    <a:pt x="14647" y="16091"/>
                  </a:lnTo>
                  <a:lnTo>
                    <a:pt x="14626" y="16175"/>
                  </a:lnTo>
                  <a:lnTo>
                    <a:pt x="14647" y="16216"/>
                  </a:lnTo>
                  <a:lnTo>
                    <a:pt x="14731" y="16216"/>
                  </a:lnTo>
                  <a:lnTo>
                    <a:pt x="14857" y="16091"/>
                  </a:lnTo>
                  <a:lnTo>
                    <a:pt x="14836" y="16028"/>
                  </a:lnTo>
                  <a:lnTo>
                    <a:pt x="14773" y="16007"/>
                  </a:lnTo>
                  <a:lnTo>
                    <a:pt x="14752" y="15965"/>
                  </a:lnTo>
                  <a:lnTo>
                    <a:pt x="14794" y="15924"/>
                  </a:lnTo>
                  <a:lnTo>
                    <a:pt x="14919" y="15986"/>
                  </a:lnTo>
                  <a:lnTo>
                    <a:pt x="15129" y="15924"/>
                  </a:lnTo>
                  <a:lnTo>
                    <a:pt x="15170" y="15777"/>
                  </a:lnTo>
                  <a:lnTo>
                    <a:pt x="15129" y="15631"/>
                  </a:lnTo>
                  <a:lnTo>
                    <a:pt x="14961" y="15526"/>
                  </a:lnTo>
                  <a:lnTo>
                    <a:pt x="14891" y="15526"/>
                  </a:lnTo>
                  <a:lnTo>
                    <a:pt x="14919" y="15505"/>
                  </a:lnTo>
                  <a:lnTo>
                    <a:pt x="15066" y="15505"/>
                  </a:lnTo>
                  <a:lnTo>
                    <a:pt x="15150" y="15589"/>
                  </a:lnTo>
                  <a:lnTo>
                    <a:pt x="15296" y="15589"/>
                  </a:lnTo>
                  <a:lnTo>
                    <a:pt x="15401" y="15484"/>
                  </a:lnTo>
                  <a:lnTo>
                    <a:pt x="15401" y="15400"/>
                  </a:lnTo>
                  <a:lnTo>
                    <a:pt x="15673" y="15275"/>
                  </a:lnTo>
                  <a:lnTo>
                    <a:pt x="15798" y="15149"/>
                  </a:lnTo>
                  <a:lnTo>
                    <a:pt x="15924" y="15149"/>
                  </a:lnTo>
                  <a:lnTo>
                    <a:pt x="15986" y="15087"/>
                  </a:lnTo>
                  <a:lnTo>
                    <a:pt x="15986" y="15003"/>
                  </a:lnTo>
                  <a:lnTo>
                    <a:pt x="16217" y="14836"/>
                  </a:lnTo>
                  <a:lnTo>
                    <a:pt x="16426" y="14794"/>
                  </a:lnTo>
                  <a:lnTo>
                    <a:pt x="16656" y="14584"/>
                  </a:lnTo>
                  <a:lnTo>
                    <a:pt x="16844" y="14564"/>
                  </a:lnTo>
                  <a:lnTo>
                    <a:pt x="17033" y="14333"/>
                  </a:lnTo>
                  <a:lnTo>
                    <a:pt x="16949" y="14480"/>
                  </a:lnTo>
                  <a:lnTo>
                    <a:pt x="16949" y="14626"/>
                  </a:lnTo>
                  <a:lnTo>
                    <a:pt x="17012" y="14647"/>
                  </a:lnTo>
                  <a:lnTo>
                    <a:pt x="17075" y="14668"/>
                  </a:lnTo>
                  <a:lnTo>
                    <a:pt x="17116" y="14731"/>
                  </a:lnTo>
                  <a:lnTo>
                    <a:pt x="17263" y="14564"/>
                  </a:lnTo>
                  <a:lnTo>
                    <a:pt x="17367" y="14522"/>
                  </a:lnTo>
                  <a:lnTo>
                    <a:pt x="17598" y="14438"/>
                  </a:lnTo>
                  <a:lnTo>
                    <a:pt x="17681" y="14354"/>
                  </a:lnTo>
                  <a:lnTo>
                    <a:pt x="17681" y="14354"/>
                  </a:lnTo>
                  <a:lnTo>
                    <a:pt x="17639" y="14480"/>
                  </a:lnTo>
                  <a:lnTo>
                    <a:pt x="17451" y="14584"/>
                  </a:lnTo>
                  <a:lnTo>
                    <a:pt x="17326" y="14584"/>
                  </a:lnTo>
                  <a:lnTo>
                    <a:pt x="17054" y="14856"/>
                  </a:lnTo>
                  <a:lnTo>
                    <a:pt x="17033" y="14961"/>
                  </a:lnTo>
                  <a:lnTo>
                    <a:pt x="17158" y="15149"/>
                  </a:lnTo>
                  <a:lnTo>
                    <a:pt x="17179" y="15275"/>
                  </a:lnTo>
                  <a:lnTo>
                    <a:pt x="17054" y="15191"/>
                  </a:lnTo>
                  <a:lnTo>
                    <a:pt x="16949" y="15191"/>
                  </a:lnTo>
                  <a:lnTo>
                    <a:pt x="16886" y="15212"/>
                  </a:lnTo>
                  <a:lnTo>
                    <a:pt x="16823" y="15212"/>
                  </a:lnTo>
                  <a:lnTo>
                    <a:pt x="16719" y="15149"/>
                  </a:lnTo>
                  <a:lnTo>
                    <a:pt x="16698" y="14982"/>
                  </a:lnTo>
                  <a:lnTo>
                    <a:pt x="16510" y="15066"/>
                  </a:lnTo>
                  <a:lnTo>
                    <a:pt x="16405" y="15066"/>
                  </a:lnTo>
                  <a:lnTo>
                    <a:pt x="16238" y="15170"/>
                  </a:lnTo>
                  <a:lnTo>
                    <a:pt x="16091" y="15170"/>
                  </a:lnTo>
                  <a:lnTo>
                    <a:pt x="15986" y="15275"/>
                  </a:lnTo>
                  <a:lnTo>
                    <a:pt x="15986" y="15380"/>
                  </a:lnTo>
                  <a:lnTo>
                    <a:pt x="16007" y="15421"/>
                  </a:lnTo>
                  <a:lnTo>
                    <a:pt x="15903" y="15610"/>
                  </a:lnTo>
                  <a:lnTo>
                    <a:pt x="15777" y="15693"/>
                  </a:lnTo>
                  <a:lnTo>
                    <a:pt x="15714" y="15840"/>
                  </a:lnTo>
                  <a:lnTo>
                    <a:pt x="15380" y="16133"/>
                  </a:lnTo>
                  <a:lnTo>
                    <a:pt x="15296" y="16237"/>
                  </a:lnTo>
                  <a:lnTo>
                    <a:pt x="15296" y="16321"/>
                  </a:lnTo>
                  <a:lnTo>
                    <a:pt x="15401" y="16468"/>
                  </a:lnTo>
                  <a:lnTo>
                    <a:pt x="15463" y="16405"/>
                  </a:lnTo>
                  <a:lnTo>
                    <a:pt x="15505" y="16405"/>
                  </a:lnTo>
                  <a:lnTo>
                    <a:pt x="15610" y="16321"/>
                  </a:lnTo>
                  <a:lnTo>
                    <a:pt x="15694" y="16342"/>
                  </a:lnTo>
                  <a:lnTo>
                    <a:pt x="15694" y="16405"/>
                  </a:lnTo>
                  <a:lnTo>
                    <a:pt x="15484" y="16551"/>
                  </a:lnTo>
                  <a:lnTo>
                    <a:pt x="15401" y="16551"/>
                  </a:lnTo>
                  <a:lnTo>
                    <a:pt x="15359" y="16656"/>
                  </a:lnTo>
                  <a:lnTo>
                    <a:pt x="15254" y="16614"/>
                  </a:lnTo>
                  <a:lnTo>
                    <a:pt x="15170" y="16614"/>
                  </a:lnTo>
                  <a:lnTo>
                    <a:pt x="15087" y="16635"/>
                  </a:lnTo>
                  <a:lnTo>
                    <a:pt x="15087" y="16740"/>
                  </a:lnTo>
                  <a:lnTo>
                    <a:pt x="15024" y="16719"/>
                  </a:lnTo>
                  <a:lnTo>
                    <a:pt x="14919" y="16740"/>
                  </a:lnTo>
                  <a:lnTo>
                    <a:pt x="14919" y="16865"/>
                  </a:lnTo>
                  <a:lnTo>
                    <a:pt x="15066" y="17053"/>
                  </a:lnTo>
                  <a:lnTo>
                    <a:pt x="15129" y="17032"/>
                  </a:lnTo>
                  <a:lnTo>
                    <a:pt x="15170" y="16949"/>
                  </a:lnTo>
                  <a:lnTo>
                    <a:pt x="15233" y="17032"/>
                  </a:lnTo>
                  <a:lnTo>
                    <a:pt x="15275" y="16886"/>
                  </a:lnTo>
                  <a:lnTo>
                    <a:pt x="15359" y="16886"/>
                  </a:lnTo>
                  <a:lnTo>
                    <a:pt x="15359" y="16991"/>
                  </a:lnTo>
                  <a:lnTo>
                    <a:pt x="15442" y="16949"/>
                  </a:lnTo>
                  <a:lnTo>
                    <a:pt x="15463" y="16865"/>
                  </a:lnTo>
                  <a:lnTo>
                    <a:pt x="15526" y="16823"/>
                  </a:lnTo>
                  <a:lnTo>
                    <a:pt x="15652" y="16740"/>
                  </a:lnTo>
                  <a:lnTo>
                    <a:pt x="15652" y="16614"/>
                  </a:lnTo>
                  <a:lnTo>
                    <a:pt x="15714" y="16530"/>
                  </a:lnTo>
                  <a:lnTo>
                    <a:pt x="15714" y="16572"/>
                  </a:lnTo>
                  <a:lnTo>
                    <a:pt x="15673" y="16635"/>
                  </a:lnTo>
                  <a:lnTo>
                    <a:pt x="15714" y="16719"/>
                  </a:lnTo>
                  <a:lnTo>
                    <a:pt x="15840" y="16719"/>
                  </a:lnTo>
                  <a:lnTo>
                    <a:pt x="16028" y="16572"/>
                  </a:lnTo>
                  <a:lnTo>
                    <a:pt x="16175" y="16572"/>
                  </a:lnTo>
                  <a:lnTo>
                    <a:pt x="16196" y="16656"/>
                  </a:lnTo>
                  <a:lnTo>
                    <a:pt x="16258" y="16614"/>
                  </a:lnTo>
                  <a:lnTo>
                    <a:pt x="16321" y="16405"/>
                  </a:lnTo>
                  <a:lnTo>
                    <a:pt x="16447" y="16321"/>
                  </a:lnTo>
                  <a:lnTo>
                    <a:pt x="16510" y="16321"/>
                  </a:lnTo>
                  <a:lnTo>
                    <a:pt x="16363" y="16468"/>
                  </a:lnTo>
                  <a:lnTo>
                    <a:pt x="16363" y="16551"/>
                  </a:lnTo>
                  <a:lnTo>
                    <a:pt x="16447" y="16509"/>
                  </a:lnTo>
                  <a:lnTo>
                    <a:pt x="16572" y="16342"/>
                  </a:lnTo>
                  <a:lnTo>
                    <a:pt x="16656" y="16154"/>
                  </a:lnTo>
                  <a:lnTo>
                    <a:pt x="16740" y="16112"/>
                  </a:lnTo>
                  <a:lnTo>
                    <a:pt x="16740" y="16196"/>
                  </a:lnTo>
                  <a:lnTo>
                    <a:pt x="16656" y="16321"/>
                  </a:lnTo>
                  <a:lnTo>
                    <a:pt x="16656" y="16363"/>
                  </a:lnTo>
                  <a:lnTo>
                    <a:pt x="16782" y="16237"/>
                  </a:lnTo>
                  <a:lnTo>
                    <a:pt x="16844" y="16321"/>
                  </a:lnTo>
                  <a:lnTo>
                    <a:pt x="16844" y="16405"/>
                  </a:lnTo>
                  <a:lnTo>
                    <a:pt x="16970" y="16426"/>
                  </a:lnTo>
                  <a:lnTo>
                    <a:pt x="17033" y="16468"/>
                  </a:lnTo>
                  <a:lnTo>
                    <a:pt x="17095" y="16405"/>
                  </a:lnTo>
                  <a:lnTo>
                    <a:pt x="17158" y="16258"/>
                  </a:lnTo>
                  <a:lnTo>
                    <a:pt x="17305" y="16237"/>
                  </a:lnTo>
                  <a:lnTo>
                    <a:pt x="17409" y="16154"/>
                  </a:lnTo>
                  <a:lnTo>
                    <a:pt x="17347" y="16133"/>
                  </a:lnTo>
                  <a:lnTo>
                    <a:pt x="17367" y="16007"/>
                  </a:lnTo>
                  <a:lnTo>
                    <a:pt x="17577" y="15924"/>
                  </a:lnTo>
                  <a:lnTo>
                    <a:pt x="17598" y="15840"/>
                  </a:lnTo>
                  <a:lnTo>
                    <a:pt x="17598" y="15735"/>
                  </a:lnTo>
                  <a:lnTo>
                    <a:pt x="17493" y="15777"/>
                  </a:lnTo>
                  <a:lnTo>
                    <a:pt x="17409" y="15714"/>
                  </a:lnTo>
                  <a:lnTo>
                    <a:pt x="17284" y="15693"/>
                  </a:lnTo>
                  <a:lnTo>
                    <a:pt x="17347" y="15610"/>
                  </a:lnTo>
                  <a:lnTo>
                    <a:pt x="17451" y="15610"/>
                  </a:lnTo>
                  <a:lnTo>
                    <a:pt x="17514" y="15631"/>
                  </a:lnTo>
                  <a:lnTo>
                    <a:pt x="17577" y="15568"/>
                  </a:lnTo>
                  <a:lnTo>
                    <a:pt x="17577" y="15463"/>
                  </a:lnTo>
                  <a:lnTo>
                    <a:pt x="17472" y="15505"/>
                  </a:lnTo>
                  <a:lnTo>
                    <a:pt x="17367" y="15400"/>
                  </a:lnTo>
                  <a:lnTo>
                    <a:pt x="17367" y="15317"/>
                  </a:lnTo>
                  <a:lnTo>
                    <a:pt x="17514" y="15296"/>
                  </a:lnTo>
                  <a:lnTo>
                    <a:pt x="17598" y="15275"/>
                  </a:lnTo>
                  <a:lnTo>
                    <a:pt x="17660" y="15296"/>
                  </a:lnTo>
                  <a:lnTo>
                    <a:pt x="17681" y="15254"/>
                  </a:lnTo>
                  <a:lnTo>
                    <a:pt x="17619" y="15108"/>
                  </a:lnTo>
                  <a:lnTo>
                    <a:pt x="17807" y="15045"/>
                  </a:lnTo>
                  <a:lnTo>
                    <a:pt x="17911" y="15108"/>
                  </a:lnTo>
                  <a:lnTo>
                    <a:pt x="17995" y="15087"/>
                  </a:lnTo>
                  <a:lnTo>
                    <a:pt x="18121" y="15087"/>
                  </a:lnTo>
                  <a:lnTo>
                    <a:pt x="17911" y="15254"/>
                  </a:lnTo>
                  <a:lnTo>
                    <a:pt x="17911" y="15359"/>
                  </a:lnTo>
                  <a:lnTo>
                    <a:pt x="17932" y="15526"/>
                  </a:lnTo>
                  <a:lnTo>
                    <a:pt x="17995" y="15526"/>
                  </a:lnTo>
                  <a:lnTo>
                    <a:pt x="18079" y="15317"/>
                  </a:lnTo>
                  <a:lnTo>
                    <a:pt x="18142" y="15275"/>
                  </a:lnTo>
                  <a:lnTo>
                    <a:pt x="18204" y="15275"/>
                  </a:lnTo>
                  <a:lnTo>
                    <a:pt x="18183" y="15359"/>
                  </a:lnTo>
                  <a:lnTo>
                    <a:pt x="18121" y="15421"/>
                  </a:lnTo>
                  <a:lnTo>
                    <a:pt x="18142" y="15505"/>
                  </a:lnTo>
                  <a:lnTo>
                    <a:pt x="18288" y="15400"/>
                  </a:lnTo>
                  <a:lnTo>
                    <a:pt x="18309" y="15317"/>
                  </a:lnTo>
                  <a:lnTo>
                    <a:pt x="18393" y="15400"/>
                  </a:lnTo>
                  <a:lnTo>
                    <a:pt x="18497" y="15317"/>
                  </a:lnTo>
                  <a:lnTo>
                    <a:pt x="18539" y="15317"/>
                  </a:lnTo>
                  <a:lnTo>
                    <a:pt x="18644" y="15254"/>
                  </a:lnTo>
                  <a:lnTo>
                    <a:pt x="18769" y="15212"/>
                  </a:lnTo>
                  <a:lnTo>
                    <a:pt x="18874" y="15254"/>
                  </a:lnTo>
                  <a:lnTo>
                    <a:pt x="18853" y="15296"/>
                  </a:lnTo>
                  <a:lnTo>
                    <a:pt x="18727" y="15296"/>
                  </a:lnTo>
                  <a:lnTo>
                    <a:pt x="18602" y="15421"/>
                  </a:lnTo>
                  <a:lnTo>
                    <a:pt x="18686" y="15421"/>
                  </a:lnTo>
                  <a:lnTo>
                    <a:pt x="18623" y="15505"/>
                  </a:lnTo>
                  <a:lnTo>
                    <a:pt x="18686" y="15568"/>
                  </a:lnTo>
                  <a:lnTo>
                    <a:pt x="18895" y="15610"/>
                  </a:lnTo>
                  <a:lnTo>
                    <a:pt x="18958" y="15693"/>
                  </a:lnTo>
                  <a:lnTo>
                    <a:pt x="18958" y="15735"/>
                  </a:lnTo>
                  <a:lnTo>
                    <a:pt x="18832" y="15631"/>
                  </a:lnTo>
                  <a:lnTo>
                    <a:pt x="18686" y="15610"/>
                  </a:lnTo>
                  <a:lnTo>
                    <a:pt x="18581" y="15672"/>
                  </a:lnTo>
                  <a:lnTo>
                    <a:pt x="18581" y="15777"/>
                  </a:lnTo>
                  <a:lnTo>
                    <a:pt x="18644" y="15798"/>
                  </a:lnTo>
                  <a:lnTo>
                    <a:pt x="18748" y="15735"/>
                  </a:lnTo>
                  <a:lnTo>
                    <a:pt x="18832" y="15819"/>
                  </a:lnTo>
                  <a:lnTo>
                    <a:pt x="18790" y="15840"/>
                  </a:lnTo>
                  <a:lnTo>
                    <a:pt x="18644" y="15840"/>
                  </a:lnTo>
                  <a:lnTo>
                    <a:pt x="18644" y="15924"/>
                  </a:lnTo>
                  <a:lnTo>
                    <a:pt x="18811" y="15986"/>
                  </a:lnTo>
                  <a:lnTo>
                    <a:pt x="18853" y="16049"/>
                  </a:lnTo>
                  <a:lnTo>
                    <a:pt x="18790" y="16091"/>
                  </a:lnTo>
                  <a:lnTo>
                    <a:pt x="18707" y="16112"/>
                  </a:lnTo>
                  <a:lnTo>
                    <a:pt x="18707" y="16154"/>
                  </a:lnTo>
                  <a:lnTo>
                    <a:pt x="18811" y="16154"/>
                  </a:lnTo>
                  <a:lnTo>
                    <a:pt x="18916" y="16112"/>
                  </a:lnTo>
                  <a:lnTo>
                    <a:pt x="19020" y="16196"/>
                  </a:lnTo>
                  <a:lnTo>
                    <a:pt x="19125" y="16237"/>
                  </a:lnTo>
                  <a:lnTo>
                    <a:pt x="19271" y="16196"/>
                  </a:lnTo>
                  <a:lnTo>
                    <a:pt x="19334" y="16258"/>
                  </a:lnTo>
                  <a:lnTo>
                    <a:pt x="19334" y="16321"/>
                  </a:lnTo>
                  <a:lnTo>
                    <a:pt x="19251" y="16363"/>
                  </a:lnTo>
                  <a:lnTo>
                    <a:pt x="19271" y="16447"/>
                  </a:lnTo>
                  <a:lnTo>
                    <a:pt x="19334" y="16468"/>
                  </a:lnTo>
                  <a:lnTo>
                    <a:pt x="19355" y="16551"/>
                  </a:lnTo>
                  <a:lnTo>
                    <a:pt x="19439" y="16572"/>
                  </a:lnTo>
                  <a:lnTo>
                    <a:pt x="19523" y="16488"/>
                  </a:lnTo>
                  <a:lnTo>
                    <a:pt x="19481" y="16426"/>
                  </a:lnTo>
                  <a:lnTo>
                    <a:pt x="19523" y="16384"/>
                  </a:lnTo>
                  <a:lnTo>
                    <a:pt x="19648" y="16384"/>
                  </a:lnTo>
                  <a:lnTo>
                    <a:pt x="19564" y="16488"/>
                  </a:lnTo>
                  <a:lnTo>
                    <a:pt x="19564" y="16551"/>
                  </a:lnTo>
                  <a:lnTo>
                    <a:pt x="19418" y="16719"/>
                  </a:lnTo>
                  <a:lnTo>
                    <a:pt x="19443" y="16744"/>
                  </a:lnTo>
                  <a:lnTo>
                    <a:pt x="19376" y="16760"/>
                  </a:lnTo>
                  <a:lnTo>
                    <a:pt x="19418" y="16844"/>
                  </a:lnTo>
                  <a:lnTo>
                    <a:pt x="19690" y="16907"/>
                  </a:lnTo>
                  <a:lnTo>
                    <a:pt x="19774" y="16865"/>
                  </a:lnTo>
                  <a:lnTo>
                    <a:pt x="19857" y="16907"/>
                  </a:lnTo>
                  <a:lnTo>
                    <a:pt x="20108" y="16907"/>
                  </a:lnTo>
                  <a:lnTo>
                    <a:pt x="20234" y="16865"/>
                  </a:lnTo>
                  <a:lnTo>
                    <a:pt x="20297" y="16907"/>
                  </a:lnTo>
                  <a:lnTo>
                    <a:pt x="20297" y="16970"/>
                  </a:lnTo>
                  <a:lnTo>
                    <a:pt x="20380" y="16970"/>
                  </a:lnTo>
                  <a:lnTo>
                    <a:pt x="20443" y="17053"/>
                  </a:lnTo>
                  <a:lnTo>
                    <a:pt x="20527" y="17116"/>
                  </a:lnTo>
                  <a:lnTo>
                    <a:pt x="20548" y="17179"/>
                  </a:lnTo>
                  <a:lnTo>
                    <a:pt x="20652" y="17179"/>
                  </a:lnTo>
                  <a:lnTo>
                    <a:pt x="20820" y="17116"/>
                  </a:lnTo>
                  <a:lnTo>
                    <a:pt x="20841" y="17074"/>
                  </a:lnTo>
                  <a:lnTo>
                    <a:pt x="20904" y="17116"/>
                  </a:lnTo>
                  <a:lnTo>
                    <a:pt x="20904" y="17179"/>
                  </a:lnTo>
                  <a:lnTo>
                    <a:pt x="20820" y="17263"/>
                  </a:lnTo>
                  <a:lnTo>
                    <a:pt x="20715" y="17284"/>
                  </a:lnTo>
                  <a:lnTo>
                    <a:pt x="20736" y="17346"/>
                  </a:lnTo>
                  <a:lnTo>
                    <a:pt x="20904" y="17388"/>
                  </a:lnTo>
                  <a:lnTo>
                    <a:pt x="20924" y="17493"/>
                  </a:lnTo>
                  <a:lnTo>
                    <a:pt x="21008" y="17577"/>
                  </a:lnTo>
                  <a:lnTo>
                    <a:pt x="21176" y="17639"/>
                  </a:lnTo>
                  <a:lnTo>
                    <a:pt x="21385" y="17577"/>
                  </a:lnTo>
                  <a:lnTo>
                    <a:pt x="21468" y="17556"/>
                  </a:lnTo>
                  <a:lnTo>
                    <a:pt x="21489" y="17597"/>
                  </a:lnTo>
                  <a:lnTo>
                    <a:pt x="21573" y="17535"/>
                  </a:lnTo>
                  <a:lnTo>
                    <a:pt x="21740" y="17430"/>
                  </a:lnTo>
                  <a:lnTo>
                    <a:pt x="21782" y="17430"/>
                  </a:lnTo>
                  <a:lnTo>
                    <a:pt x="21740" y="17493"/>
                  </a:lnTo>
                  <a:lnTo>
                    <a:pt x="21636" y="17577"/>
                  </a:lnTo>
                  <a:lnTo>
                    <a:pt x="21594" y="17786"/>
                  </a:lnTo>
                  <a:lnTo>
                    <a:pt x="21552" y="17911"/>
                  </a:lnTo>
                  <a:lnTo>
                    <a:pt x="21468" y="17911"/>
                  </a:lnTo>
                  <a:lnTo>
                    <a:pt x="21343" y="17849"/>
                  </a:lnTo>
                  <a:lnTo>
                    <a:pt x="21280" y="17869"/>
                  </a:lnTo>
                  <a:lnTo>
                    <a:pt x="21364" y="17995"/>
                  </a:lnTo>
                  <a:lnTo>
                    <a:pt x="21385" y="18100"/>
                  </a:lnTo>
                  <a:lnTo>
                    <a:pt x="21468" y="18162"/>
                  </a:lnTo>
                  <a:lnTo>
                    <a:pt x="21573" y="18121"/>
                  </a:lnTo>
                  <a:lnTo>
                    <a:pt x="21657" y="18162"/>
                  </a:lnTo>
                  <a:lnTo>
                    <a:pt x="21636" y="18225"/>
                  </a:lnTo>
                  <a:lnTo>
                    <a:pt x="21552" y="18225"/>
                  </a:lnTo>
                  <a:lnTo>
                    <a:pt x="21552" y="18288"/>
                  </a:lnTo>
                  <a:lnTo>
                    <a:pt x="21720" y="18434"/>
                  </a:lnTo>
                  <a:lnTo>
                    <a:pt x="21761" y="18413"/>
                  </a:lnTo>
                  <a:lnTo>
                    <a:pt x="21887" y="18434"/>
                  </a:lnTo>
                  <a:lnTo>
                    <a:pt x="21950" y="18330"/>
                  </a:lnTo>
                  <a:lnTo>
                    <a:pt x="22075" y="18100"/>
                  </a:lnTo>
                  <a:lnTo>
                    <a:pt x="22033" y="18288"/>
                  </a:lnTo>
                  <a:lnTo>
                    <a:pt x="22033" y="18413"/>
                  </a:lnTo>
                  <a:lnTo>
                    <a:pt x="21992" y="18497"/>
                  </a:lnTo>
                  <a:lnTo>
                    <a:pt x="21950" y="18518"/>
                  </a:lnTo>
                  <a:lnTo>
                    <a:pt x="21866" y="18623"/>
                  </a:lnTo>
                  <a:lnTo>
                    <a:pt x="21887" y="18706"/>
                  </a:lnTo>
                  <a:lnTo>
                    <a:pt x="21971" y="18748"/>
                  </a:lnTo>
                  <a:lnTo>
                    <a:pt x="21929" y="18811"/>
                  </a:lnTo>
                  <a:lnTo>
                    <a:pt x="21929" y="19062"/>
                  </a:lnTo>
                  <a:lnTo>
                    <a:pt x="21971" y="19125"/>
                  </a:lnTo>
                  <a:lnTo>
                    <a:pt x="22054" y="19125"/>
                  </a:lnTo>
                  <a:lnTo>
                    <a:pt x="22033" y="19229"/>
                  </a:lnTo>
                  <a:lnTo>
                    <a:pt x="22054" y="19334"/>
                  </a:lnTo>
                  <a:lnTo>
                    <a:pt x="22243" y="19522"/>
                  </a:lnTo>
                  <a:lnTo>
                    <a:pt x="22284" y="19543"/>
                  </a:lnTo>
                  <a:lnTo>
                    <a:pt x="22284" y="19585"/>
                  </a:lnTo>
                  <a:lnTo>
                    <a:pt x="22347" y="19543"/>
                  </a:lnTo>
                  <a:lnTo>
                    <a:pt x="22389" y="19627"/>
                  </a:lnTo>
                  <a:lnTo>
                    <a:pt x="22473" y="19585"/>
                  </a:lnTo>
                  <a:lnTo>
                    <a:pt x="22452" y="19543"/>
                  </a:lnTo>
                  <a:lnTo>
                    <a:pt x="22473" y="19481"/>
                  </a:lnTo>
                  <a:lnTo>
                    <a:pt x="22515" y="19543"/>
                  </a:lnTo>
                  <a:lnTo>
                    <a:pt x="22598" y="19564"/>
                  </a:lnTo>
                  <a:lnTo>
                    <a:pt x="22661" y="19481"/>
                  </a:lnTo>
                  <a:lnTo>
                    <a:pt x="22577" y="19334"/>
                  </a:lnTo>
                  <a:lnTo>
                    <a:pt x="22515" y="19334"/>
                  </a:lnTo>
                  <a:lnTo>
                    <a:pt x="22473" y="19355"/>
                  </a:lnTo>
                  <a:lnTo>
                    <a:pt x="22452" y="19334"/>
                  </a:lnTo>
                  <a:lnTo>
                    <a:pt x="22515" y="19229"/>
                  </a:lnTo>
                  <a:lnTo>
                    <a:pt x="22515" y="19146"/>
                  </a:lnTo>
                  <a:lnTo>
                    <a:pt x="22494" y="19062"/>
                  </a:lnTo>
                  <a:lnTo>
                    <a:pt x="22410" y="19041"/>
                  </a:lnTo>
                  <a:lnTo>
                    <a:pt x="22410" y="18999"/>
                  </a:lnTo>
                  <a:lnTo>
                    <a:pt x="22473" y="18937"/>
                  </a:lnTo>
                  <a:lnTo>
                    <a:pt x="22494" y="18811"/>
                  </a:lnTo>
                  <a:lnTo>
                    <a:pt x="22577" y="18811"/>
                  </a:lnTo>
                  <a:lnTo>
                    <a:pt x="22577" y="18916"/>
                  </a:lnTo>
                  <a:lnTo>
                    <a:pt x="22598" y="18999"/>
                  </a:lnTo>
                  <a:lnTo>
                    <a:pt x="22682" y="18895"/>
                  </a:lnTo>
                  <a:lnTo>
                    <a:pt x="22703" y="18957"/>
                  </a:lnTo>
                  <a:lnTo>
                    <a:pt x="22766" y="19041"/>
                  </a:lnTo>
                  <a:lnTo>
                    <a:pt x="22703" y="19146"/>
                  </a:lnTo>
                  <a:lnTo>
                    <a:pt x="22724" y="19229"/>
                  </a:lnTo>
                  <a:lnTo>
                    <a:pt x="22787" y="19250"/>
                  </a:lnTo>
                  <a:lnTo>
                    <a:pt x="22891" y="19146"/>
                  </a:lnTo>
                  <a:lnTo>
                    <a:pt x="22933" y="19146"/>
                  </a:lnTo>
                  <a:lnTo>
                    <a:pt x="22912" y="19229"/>
                  </a:lnTo>
                  <a:lnTo>
                    <a:pt x="22828" y="19313"/>
                  </a:lnTo>
                  <a:lnTo>
                    <a:pt x="22828" y="19376"/>
                  </a:lnTo>
                  <a:lnTo>
                    <a:pt x="22870" y="19481"/>
                  </a:lnTo>
                  <a:lnTo>
                    <a:pt x="22808" y="19627"/>
                  </a:lnTo>
                  <a:lnTo>
                    <a:pt x="22828" y="19669"/>
                  </a:lnTo>
                  <a:lnTo>
                    <a:pt x="22891" y="19669"/>
                  </a:lnTo>
                  <a:lnTo>
                    <a:pt x="22891" y="19857"/>
                  </a:lnTo>
                  <a:cubicBezTo>
                    <a:pt x="22891" y="19899"/>
                    <a:pt x="22870" y="19983"/>
                    <a:pt x="22870" y="20045"/>
                  </a:cubicBezTo>
                  <a:lnTo>
                    <a:pt x="22828" y="20087"/>
                  </a:lnTo>
                  <a:lnTo>
                    <a:pt x="22808" y="20004"/>
                  </a:lnTo>
                  <a:lnTo>
                    <a:pt x="22870" y="19941"/>
                  </a:lnTo>
                  <a:lnTo>
                    <a:pt x="22870" y="19857"/>
                  </a:lnTo>
                  <a:lnTo>
                    <a:pt x="22766" y="19794"/>
                  </a:lnTo>
                  <a:lnTo>
                    <a:pt x="22598" y="19836"/>
                  </a:lnTo>
                  <a:lnTo>
                    <a:pt x="22577" y="19878"/>
                  </a:lnTo>
                  <a:lnTo>
                    <a:pt x="22515" y="19899"/>
                  </a:lnTo>
                  <a:lnTo>
                    <a:pt x="22473" y="19794"/>
                  </a:lnTo>
                  <a:lnTo>
                    <a:pt x="22410" y="19941"/>
                  </a:lnTo>
                  <a:lnTo>
                    <a:pt x="22452" y="20066"/>
                  </a:lnTo>
                  <a:lnTo>
                    <a:pt x="22515" y="20108"/>
                  </a:lnTo>
                  <a:lnTo>
                    <a:pt x="22473" y="20192"/>
                  </a:lnTo>
                  <a:lnTo>
                    <a:pt x="22410" y="20150"/>
                  </a:lnTo>
                  <a:lnTo>
                    <a:pt x="22368" y="20255"/>
                  </a:lnTo>
                  <a:lnTo>
                    <a:pt x="22452" y="20401"/>
                  </a:lnTo>
                  <a:lnTo>
                    <a:pt x="22410" y="20506"/>
                  </a:lnTo>
                  <a:lnTo>
                    <a:pt x="22494" y="20569"/>
                  </a:lnTo>
                  <a:lnTo>
                    <a:pt x="22410" y="20631"/>
                  </a:lnTo>
                  <a:lnTo>
                    <a:pt x="22515" y="20778"/>
                  </a:lnTo>
                  <a:lnTo>
                    <a:pt x="22619" y="20778"/>
                  </a:lnTo>
                  <a:lnTo>
                    <a:pt x="22703" y="20694"/>
                  </a:lnTo>
                  <a:lnTo>
                    <a:pt x="22703" y="20569"/>
                  </a:lnTo>
                  <a:lnTo>
                    <a:pt x="22619" y="20401"/>
                  </a:lnTo>
                  <a:lnTo>
                    <a:pt x="22661" y="20297"/>
                  </a:lnTo>
                  <a:lnTo>
                    <a:pt x="22787" y="20527"/>
                  </a:lnTo>
                  <a:lnTo>
                    <a:pt x="22787" y="20631"/>
                  </a:lnTo>
                  <a:lnTo>
                    <a:pt x="22787" y="20694"/>
                  </a:lnTo>
                  <a:cubicBezTo>
                    <a:pt x="22766" y="20694"/>
                    <a:pt x="22724" y="20694"/>
                    <a:pt x="22724" y="20715"/>
                  </a:cubicBezTo>
                  <a:lnTo>
                    <a:pt x="22724" y="20736"/>
                  </a:lnTo>
                  <a:lnTo>
                    <a:pt x="22682" y="20799"/>
                  </a:lnTo>
                  <a:lnTo>
                    <a:pt x="22577" y="20841"/>
                  </a:lnTo>
                  <a:lnTo>
                    <a:pt x="22598" y="20924"/>
                  </a:lnTo>
                  <a:lnTo>
                    <a:pt x="22682" y="21008"/>
                  </a:lnTo>
                  <a:lnTo>
                    <a:pt x="22598" y="21092"/>
                  </a:lnTo>
                  <a:lnTo>
                    <a:pt x="22598" y="21196"/>
                  </a:lnTo>
                  <a:lnTo>
                    <a:pt x="22536" y="21259"/>
                  </a:lnTo>
                  <a:lnTo>
                    <a:pt x="22431" y="21301"/>
                  </a:lnTo>
                  <a:lnTo>
                    <a:pt x="22431" y="21343"/>
                  </a:lnTo>
                  <a:lnTo>
                    <a:pt x="22577" y="21364"/>
                  </a:lnTo>
                  <a:lnTo>
                    <a:pt x="22536" y="21426"/>
                  </a:lnTo>
                  <a:lnTo>
                    <a:pt x="22494" y="21447"/>
                  </a:lnTo>
                  <a:lnTo>
                    <a:pt x="22494" y="21531"/>
                  </a:lnTo>
                  <a:lnTo>
                    <a:pt x="22536" y="21531"/>
                  </a:lnTo>
                  <a:lnTo>
                    <a:pt x="22619" y="21510"/>
                  </a:lnTo>
                  <a:lnTo>
                    <a:pt x="22640" y="21552"/>
                  </a:lnTo>
                  <a:lnTo>
                    <a:pt x="22598" y="21615"/>
                  </a:lnTo>
                  <a:lnTo>
                    <a:pt x="22515" y="21636"/>
                  </a:lnTo>
                  <a:lnTo>
                    <a:pt x="22473" y="21719"/>
                  </a:lnTo>
                  <a:lnTo>
                    <a:pt x="22494" y="21866"/>
                  </a:lnTo>
                  <a:lnTo>
                    <a:pt x="22536" y="21929"/>
                  </a:lnTo>
                  <a:lnTo>
                    <a:pt x="22515" y="21991"/>
                  </a:lnTo>
                  <a:lnTo>
                    <a:pt x="22536" y="22075"/>
                  </a:lnTo>
                  <a:lnTo>
                    <a:pt x="22598" y="22054"/>
                  </a:lnTo>
                  <a:lnTo>
                    <a:pt x="22619" y="21970"/>
                  </a:lnTo>
                  <a:lnTo>
                    <a:pt x="22640" y="21845"/>
                  </a:lnTo>
                  <a:lnTo>
                    <a:pt x="22703" y="21678"/>
                  </a:lnTo>
                  <a:lnTo>
                    <a:pt x="22745" y="21615"/>
                  </a:lnTo>
                  <a:lnTo>
                    <a:pt x="22787" y="21406"/>
                  </a:lnTo>
                  <a:lnTo>
                    <a:pt x="22828" y="21343"/>
                  </a:lnTo>
                  <a:lnTo>
                    <a:pt x="22844" y="21204"/>
                  </a:lnTo>
                  <a:lnTo>
                    <a:pt x="22870" y="21217"/>
                  </a:lnTo>
                  <a:cubicBezTo>
                    <a:pt x="22870" y="21301"/>
                    <a:pt x="22870" y="21364"/>
                    <a:pt x="22891" y="21447"/>
                  </a:cubicBezTo>
                  <a:lnTo>
                    <a:pt x="22870" y="21426"/>
                  </a:lnTo>
                  <a:lnTo>
                    <a:pt x="22808" y="21510"/>
                  </a:lnTo>
                  <a:lnTo>
                    <a:pt x="22808" y="21636"/>
                  </a:lnTo>
                  <a:lnTo>
                    <a:pt x="22870" y="21678"/>
                  </a:lnTo>
                  <a:lnTo>
                    <a:pt x="22787" y="21782"/>
                  </a:lnTo>
                  <a:lnTo>
                    <a:pt x="22891" y="21845"/>
                  </a:lnTo>
                  <a:lnTo>
                    <a:pt x="22891" y="21929"/>
                  </a:lnTo>
                  <a:lnTo>
                    <a:pt x="22828" y="21970"/>
                  </a:lnTo>
                  <a:lnTo>
                    <a:pt x="22766" y="21929"/>
                  </a:lnTo>
                  <a:lnTo>
                    <a:pt x="22703" y="21991"/>
                  </a:lnTo>
                  <a:lnTo>
                    <a:pt x="22703" y="22054"/>
                  </a:lnTo>
                  <a:lnTo>
                    <a:pt x="22661" y="22138"/>
                  </a:lnTo>
                  <a:lnTo>
                    <a:pt x="22619" y="22201"/>
                  </a:lnTo>
                  <a:lnTo>
                    <a:pt x="22682" y="22263"/>
                  </a:lnTo>
                  <a:lnTo>
                    <a:pt x="22766" y="22054"/>
                  </a:lnTo>
                  <a:lnTo>
                    <a:pt x="22787" y="22096"/>
                  </a:lnTo>
                  <a:lnTo>
                    <a:pt x="22724" y="22201"/>
                  </a:lnTo>
                  <a:lnTo>
                    <a:pt x="22828" y="22180"/>
                  </a:lnTo>
                  <a:lnTo>
                    <a:pt x="22891" y="22096"/>
                  </a:lnTo>
                  <a:lnTo>
                    <a:pt x="22891" y="21991"/>
                  </a:lnTo>
                  <a:lnTo>
                    <a:pt x="23017" y="21845"/>
                  </a:lnTo>
                  <a:cubicBezTo>
                    <a:pt x="23017" y="21929"/>
                    <a:pt x="23017" y="21991"/>
                    <a:pt x="23038" y="22075"/>
                  </a:cubicBezTo>
                  <a:lnTo>
                    <a:pt x="23017" y="22096"/>
                  </a:lnTo>
                  <a:lnTo>
                    <a:pt x="23080" y="22159"/>
                  </a:lnTo>
                  <a:cubicBezTo>
                    <a:pt x="23101" y="22201"/>
                    <a:pt x="23101" y="22284"/>
                    <a:pt x="23121" y="22326"/>
                  </a:cubicBezTo>
                  <a:lnTo>
                    <a:pt x="23080" y="22473"/>
                  </a:lnTo>
                  <a:lnTo>
                    <a:pt x="23080" y="22556"/>
                  </a:lnTo>
                  <a:lnTo>
                    <a:pt x="23038" y="22640"/>
                  </a:lnTo>
                  <a:lnTo>
                    <a:pt x="22933" y="22682"/>
                  </a:lnTo>
                  <a:lnTo>
                    <a:pt x="22912" y="22724"/>
                  </a:lnTo>
                  <a:lnTo>
                    <a:pt x="22933" y="22786"/>
                  </a:lnTo>
                  <a:lnTo>
                    <a:pt x="23017" y="22745"/>
                  </a:lnTo>
                  <a:lnTo>
                    <a:pt x="23101" y="22786"/>
                  </a:lnTo>
                  <a:lnTo>
                    <a:pt x="23101" y="22828"/>
                  </a:lnTo>
                  <a:lnTo>
                    <a:pt x="22996" y="22912"/>
                  </a:lnTo>
                  <a:lnTo>
                    <a:pt x="22996" y="22954"/>
                  </a:lnTo>
                  <a:lnTo>
                    <a:pt x="22975" y="23038"/>
                  </a:lnTo>
                  <a:lnTo>
                    <a:pt x="22912" y="23038"/>
                  </a:lnTo>
                  <a:lnTo>
                    <a:pt x="22870" y="23100"/>
                  </a:lnTo>
                  <a:lnTo>
                    <a:pt x="22891" y="23142"/>
                  </a:lnTo>
                  <a:lnTo>
                    <a:pt x="22975" y="23142"/>
                  </a:lnTo>
                  <a:lnTo>
                    <a:pt x="23017" y="23205"/>
                  </a:lnTo>
                  <a:lnTo>
                    <a:pt x="23038" y="23142"/>
                  </a:lnTo>
                  <a:lnTo>
                    <a:pt x="23121" y="23121"/>
                  </a:lnTo>
                  <a:lnTo>
                    <a:pt x="23184" y="23163"/>
                  </a:lnTo>
                  <a:lnTo>
                    <a:pt x="23101" y="23226"/>
                  </a:lnTo>
                  <a:lnTo>
                    <a:pt x="23080" y="23268"/>
                  </a:lnTo>
                  <a:lnTo>
                    <a:pt x="23121" y="23351"/>
                  </a:lnTo>
                  <a:lnTo>
                    <a:pt x="23038" y="23435"/>
                  </a:lnTo>
                  <a:lnTo>
                    <a:pt x="23017" y="23519"/>
                  </a:lnTo>
                  <a:lnTo>
                    <a:pt x="23121" y="23582"/>
                  </a:lnTo>
                  <a:lnTo>
                    <a:pt x="23101" y="23686"/>
                  </a:lnTo>
                  <a:lnTo>
                    <a:pt x="23142" y="23749"/>
                  </a:lnTo>
                  <a:lnTo>
                    <a:pt x="23247" y="23749"/>
                  </a:lnTo>
                  <a:lnTo>
                    <a:pt x="23310" y="23686"/>
                  </a:lnTo>
                  <a:lnTo>
                    <a:pt x="23247" y="23623"/>
                  </a:lnTo>
                  <a:lnTo>
                    <a:pt x="23310" y="23561"/>
                  </a:lnTo>
                  <a:lnTo>
                    <a:pt x="23247" y="23519"/>
                  </a:lnTo>
                  <a:lnTo>
                    <a:pt x="23205" y="23519"/>
                  </a:lnTo>
                  <a:lnTo>
                    <a:pt x="23247" y="23435"/>
                  </a:lnTo>
                  <a:lnTo>
                    <a:pt x="23331" y="23414"/>
                  </a:lnTo>
                  <a:lnTo>
                    <a:pt x="23435" y="23331"/>
                  </a:lnTo>
                  <a:lnTo>
                    <a:pt x="23435" y="23247"/>
                  </a:lnTo>
                  <a:lnTo>
                    <a:pt x="23393" y="23226"/>
                  </a:lnTo>
                  <a:lnTo>
                    <a:pt x="23310" y="23226"/>
                  </a:lnTo>
                  <a:lnTo>
                    <a:pt x="23310" y="23205"/>
                  </a:lnTo>
                  <a:lnTo>
                    <a:pt x="23414" y="23121"/>
                  </a:lnTo>
                  <a:lnTo>
                    <a:pt x="23393" y="23017"/>
                  </a:lnTo>
                  <a:lnTo>
                    <a:pt x="23247" y="22912"/>
                  </a:lnTo>
                  <a:lnTo>
                    <a:pt x="23310" y="22807"/>
                  </a:lnTo>
                  <a:lnTo>
                    <a:pt x="23331" y="22828"/>
                  </a:lnTo>
                  <a:lnTo>
                    <a:pt x="23414" y="22828"/>
                  </a:lnTo>
                  <a:lnTo>
                    <a:pt x="23414" y="22766"/>
                  </a:lnTo>
                  <a:lnTo>
                    <a:pt x="23310" y="22661"/>
                  </a:lnTo>
                  <a:lnTo>
                    <a:pt x="23373" y="22661"/>
                  </a:lnTo>
                  <a:lnTo>
                    <a:pt x="23373" y="22473"/>
                  </a:lnTo>
                  <a:lnTo>
                    <a:pt x="23247" y="22389"/>
                  </a:lnTo>
                  <a:lnTo>
                    <a:pt x="23226" y="22410"/>
                  </a:lnTo>
                  <a:lnTo>
                    <a:pt x="23142" y="22347"/>
                  </a:lnTo>
                  <a:lnTo>
                    <a:pt x="23163" y="22305"/>
                  </a:lnTo>
                  <a:lnTo>
                    <a:pt x="23163" y="22284"/>
                  </a:lnTo>
                  <a:lnTo>
                    <a:pt x="23247" y="22180"/>
                  </a:lnTo>
                  <a:lnTo>
                    <a:pt x="23205" y="22096"/>
                  </a:lnTo>
                  <a:cubicBezTo>
                    <a:pt x="23205" y="22054"/>
                    <a:pt x="23226" y="21991"/>
                    <a:pt x="23226" y="21950"/>
                  </a:cubicBezTo>
                  <a:lnTo>
                    <a:pt x="23226" y="21887"/>
                  </a:lnTo>
                  <a:lnTo>
                    <a:pt x="23268" y="21929"/>
                  </a:lnTo>
                  <a:lnTo>
                    <a:pt x="23352" y="21866"/>
                  </a:lnTo>
                  <a:lnTo>
                    <a:pt x="23310" y="21761"/>
                  </a:lnTo>
                  <a:lnTo>
                    <a:pt x="23352" y="21719"/>
                  </a:lnTo>
                  <a:lnTo>
                    <a:pt x="23352" y="21573"/>
                  </a:lnTo>
                  <a:lnTo>
                    <a:pt x="23414" y="21552"/>
                  </a:lnTo>
                  <a:lnTo>
                    <a:pt x="23435" y="21719"/>
                  </a:lnTo>
                  <a:lnTo>
                    <a:pt x="23477" y="21678"/>
                  </a:lnTo>
                  <a:lnTo>
                    <a:pt x="23519" y="21657"/>
                  </a:lnTo>
                  <a:lnTo>
                    <a:pt x="23519" y="21678"/>
                  </a:lnTo>
                  <a:lnTo>
                    <a:pt x="23519" y="21719"/>
                  </a:lnTo>
                  <a:lnTo>
                    <a:pt x="23477" y="21761"/>
                  </a:lnTo>
                  <a:lnTo>
                    <a:pt x="23477" y="21845"/>
                  </a:lnTo>
                  <a:lnTo>
                    <a:pt x="23540" y="21887"/>
                  </a:lnTo>
                  <a:lnTo>
                    <a:pt x="23665" y="21866"/>
                  </a:lnTo>
                  <a:lnTo>
                    <a:pt x="23749" y="21761"/>
                  </a:lnTo>
                  <a:lnTo>
                    <a:pt x="23728" y="21719"/>
                  </a:lnTo>
                  <a:cubicBezTo>
                    <a:pt x="23749" y="21657"/>
                    <a:pt x="23770" y="21573"/>
                    <a:pt x="23791" y="21510"/>
                  </a:cubicBezTo>
                  <a:lnTo>
                    <a:pt x="23833" y="21531"/>
                  </a:lnTo>
                  <a:lnTo>
                    <a:pt x="23854" y="21636"/>
                  </a:lnTo>
                  <a:lnTo>
                    <a:pt x="23958" y="21719"/>
                  </a:lnTo>
                  <a:lnTo>
                    <a:pt x="24000" y="21719"/>
                  </a:lnTo>
                  <a:lnTo>
                    <a:pt x="23937" y="21740"/>
                  </a:lnTo>
                  <a:lnTo>
                    <a:pt x="23854" y="21740"/>
                  </a:lnTo>
                  <a:lnTo>
                    <a:pt x="23833" y="21782"/>
                  </a:lnTo>
                  <a:cubicBezTo>
                    <a:pt x="23749" y="21824"/>
                    <a:pt x="23665" y="21866"/>
                    <a:pt x="23665" y="21970"/>
                  </a:cubicBezTo>
                  <a:cubicBezTo>
                    <a:pt x="23665" y="22054"/>
                    <a:pt x="23665" y="22096"/>
                    <a:pt x="23686" y="22180"/>
                  </a:cubicBezTo>
                  <a:lnTo>
                    <a:pt x="23665" y="22159"/>
                  </a:lnTo>
                  <a:lnTo>
                    <a:pt x="23665" y="22138"/>
                  </a:lnTo>
                  <a:lnTo>
                    <a:pt x="23645" y="22159"/>
                  </a:lnTo>
                  <a:cubicBezTo>
                    <a:pt x="23624" y="22159"/>
                    <a:pt x="23603" y="22138"/>
                    <a:pt x="23561" y="22138"/>
                  </a:cubicBezTo>
                  <a:lnTo>
                    <a:pt x="23624" y="22075"/>
                  </a:lnTo>
                  <a:lnTo>
                    <a:pt x="23645" y="21991"/>
                  </a:lnTo>
                  <a:lnTo>
                    <a:pt x="23456" y="21970"/>
                  </a:lnTo>
                  <a:lnTo>
                    <a:pt x="23352" y="22075"/>
                  </a:lnTo>
                  <a:lnTo>
                    <a:pt x="23414" y="22180"/>
                  </a:lnTo>
                  <a:lnTo>
                    <a:pt x="23435" y="22180"/>
                  </a:lnTo>
                  <a:cubicBezTo>
                    <a:pt x="23414" y="22201"/>
                    <a:pt x="23414" y="22222"/>
                    <a:pt x="23414" y="22263"/>
                  </a:cubicBezTo>
                  <a:cubicBezTo>
                    <a:pt x="23435" y="22284"/>
                    <a:pt x="23435" y="22326"/>
                    <a:pt x="23456" y="22368"/>
                  </a:cubicBezTo>
                  <a:cubicBezTo>
                    <a:pt x="23498" y="22389"/>
                    <a:pt x="23519" y="22431"/>
                    <a:pt x="23540" y="22494"/>
                  </a:cubicBezTo>
                  <a:lnTo>
                    <a:pt x="23561" y="22494"/>
                  </a:lnTo>
                  <a:cubicBezTo>
                    <a:pt x="23561" y="22494"/>
                    <a:pt x="23561" y="22514"/>
                    <a:pt x="23582" y="22514"/>
                  </a:cubicBezTo>
                  <a:cubicBezTo>
                    <a:pt x="23624" y="22577"/>
                    <a:pt x="23665" y="22577"/>
                    <a:pt x="23686" y="22598"/>
                  </a:cubicBezTo>
                  <a:lnTo>
                    <a:pt x="23665" y="22619"/>
                  </a:lnTo>
                  <a:lnTo>
                    <a:pt x="23540" y="22724"/>
                  </a:lnTo>
                  <a:lnTo>
                    <a:pt x="23540" y="22828"/>
                  </a:lnTo>
                  <a:lnTo>
                    <a:pt x="23603" y="22933"/>
                  </a:lnTo>
                  <a:lnTo>
                    <a:pt x="23728" y="22828"/>
                  </a:lnTo>
                  <a:lnTo>
                    <a:pt x="23812" y="22682"/>
                  </a:lnTo>
                  <a:lnTo>
                    <a:pt x="23812" y="22619"/>
                  </a:lnTo>
                  <a:lnTo>
                    <a:pt x="23875" y="22598"/>
                  </a:lnTo>
                  <a:lnTo>
                    <a:pt x="24021" y="22473"/>
                  </a:lnTo>
                  <a:lnTo>
                    <a:pt x="24042" y="22514"/>
                  </a:lnTo>
                  <a:lnTo>
                    <a:pt x="24251" y="22514"/>
                  </a:lnTo>
                  <a:lnTo>
                    <a:pt x="24168" y="22619"/>
                  </a:lnTo>
                  <a:lnTo>
                    <a:pt x="24189" y="22640"/>
                  </a:lnTo>
                  <a:lnTo>
                    <a:pt x="24314" y="22640"/>
                  </a:lnTo>
                  <a:lnTo>
                    <a:pt x="24314" y="22703"/>
                  </a:lnTo>
                  <a:lnTo>
                    <a:pt x="24209" y="22807"/>
                  </a:lnTo>
                  <a:cubicBezTo>
                    <a:pt x="24189" y="22807"/>
                    <a:pt x="24168" y="22828"/>
                    <a:pt x="24147" y="22828"/>
                  </a:cubicBezTo>
                  <a:lnTo>
                    <a:pt x="24168" y="22724"/>
                  </a:lnTo>
                  <a:lnTo>
                    <a:pt x="24105" y="22598"/>
                  </a:lnTo>
                  <a:lnTo>
                    <a:pt x="23979" y="22598"/>
                  </a:lnTo>
                  <a:lnTo>
                    <a:pt x="23979" y="22640"/>
                  </a:lnTo>
                  <a:lnTo>
                    <a:pt x="23875" y="22703"/>
                  </a:lnTo>
                  <a:lnTo>
                    <a:pt x="23833" y="22849"/>
                  </a:lnTo>
                  <a:lnTo>
                    <a:pt x="23833" y="22912"/>
                  </a:lnTo>
                  <a:lnTo>
                    <a:pt x="23728" y="23017"/>
                  </a:lnTo>
                  <a:lnTo>
                    <a:pt x="23749" y="23100"/>
                  </a:lnTo>
                  <a:lnTo>
                    <a:pt x="23937" y="23017"/>
                  </a:lnTo>
                  <a:cubicBezTo>
                    <a:pt x="23937" y="23038"/>
                    <a:pt x="23958" y="23038"/>
                    <a:pt x="23958" y="23038"/>
                  </a:cubicBezTo>
                  <a:lnTo>
                    <a:pt x="23854" y="23121"/>
                  </a:lnTo>
                  <a:lnTo>
                    <a:pt x="23770" y="23247"/>
                  </a:lnTo>
                  <a:lnTo>
                    <a:pt x="23833" y="23310"/>
                  </a:lnTo>
                  <a:lnTo>
                    <a:pt x="24000" y="23163"/>
                  </a:lnTo>
                  <a:lnTo>
                    <a:pt x="24063" y="23100"/>
                  </a:lnTo>
                  <a:cubicBezTo>
                    <a:pt x="24084" y="23121"/>
                    <a:pt x="24105" y="23121"/>
                    <a:pt x="24147" y="23142"/>
                  </a:cubicBezTo>
                  <a:lnTo>
                    <a:pt x="24147" y="23163"/>
                  </a:lnTo>
                  <a:lnTo>
                    <a:pt x="24168" y="23226"/>
                  </a:lnTo>
                  <a:lnTo>
                    <a:pt x="24189" y="23268"/>
                  </a:lnTo>
                  <a:lnTo>
                    <a:pt x="24000" y="23268"/>
                  </a:lnTo>
                  <a:lnTo>
                    <a:pt x="23937" y="23351"/>
                  </a:lnTo>
                  <a:lnTo>
                    <a:pt x="23937" y="23414"/>
                  </a:lnTo>
                  <a:lnTo>
                    <a:pt x="24000" y="23414"/>
                  </a:lnTo>
                  <a:lnTo>
                    <a:pt x="24063" y="23372"/>
                  </a:lnTo>
                  <a:lnTo>
                    <a:pt x="24168" y="23372"/>
                  </a:lnTo>
                  <a:lnTo>
                    <a:pt x="24168" y="23414"/>
                  </a:lnTo>
                  <a:lnTo>
                    <a:pt x="24063" y="23477"/>
                  </a:lnTo>
                  <a:lnTo>
                    <a:pt x="23937" y="23477"/>
                  </a:lnTo>
                  <a:lnTo>
                    <a:pt x="23875" y="23540"/>
                  </a:lnTo>
                  <a:lnTo>
                    <a:pt x="23854" y="23665"/>
                  </a:lnTo>
                  <a:lnTo>
                    <a:pt x="23896" y="23770"/>
                  </a:lnTo>
                  <a:lnTo>
                    <a:pt x="23979" y="23728"/>
                  </a:lnTo>
                  <a:lnTo>
                    <a:pt x="24000" y="23644"/>
                  </a:lnTo>
                  <a:lnTo>
                    <a:pt x="24084" y="23644"/>
                  </a:lnTo>
                  <a:lnTo>
                    <a:pt x="24189" y="23582"/>
                  </a:lnTo>
                  <a:lnTo>
                    <a:pt x="24314" y="23435"/>
                  </a:lnTo>
                  <a:lnTo>
                    <a:pt x="24461" y="23247"/>
                  </a:lnTo>
                  <a:lnTo>
                    <a:pt x="24502" y="23017"/>
                  </a:lnTo>
                  <a:lnTo>
                    <a:pt x="24628" y="22745"/>
                  </a:lnTo>
                  <a:lnTo>
                    <a:pt x="24691" y="22724"/>
                  </a:lnTo>
                  <a:lnTo>
                    <a:pt x="24691" y="22703"/>
                  </a:lnTo>
                  <a:lnTo>
                    <a:pt x="24691" y="22661"/>
                  </a:lnTo>
                  <a:lnTo>
                    <a:pt x="24670" y="22661"/>
                  </a:lnTo>
                  <a:lnTo>
                    <a:pt x="24712" y="22619"/>
                  </a:lnTo>
                  <a:lnTo>
                    <a:pt x="24712" y="22577"/>
                  </a:lnTo>
                  <a:lnTo>
                    <a:pt x="24753" y="22514"/>
                  </a:lnTo>
                  <a:lnTo>
                    <a:pt x="24712" y="22473"/>
                  </a:lnTo>
                  <a:lnTo>
                    <a:pt x="24670" y="22452"/>
                  </a:lnTo>
                  <a:lnTo>
                    <a:pt x="24670" y="22347"/>
                  </a:lnTo>
                  <a:lnTo>
                    <a:pt x="24607" y="22242"/>
                  </a:lnTo>
                  <a:lnTo>
                    <a:pt x="24481" y="22159"/>
                  </a:lnTo>
                  <a:lnTo>
                    <a:pt x="24398" y="22096"/>
                  </a:lnTo>
                  <a:lnTo>
                    <a:pt x="24377" y="22033"/>
                  </a:lnTo>
                  <a:lnTo>
                    <a:pt x="24272" y="21866"/>
                  </a:lnTo>
                  <a:lnTo>
                    <a:pt x="24189" y="21845"/>
                  </a:lnTo>
                  <a:lnTo>
                    <a:pt x="24084" y="21845"/>
                  </a:lnTo>
                  <a:lnTo>
                    <a:pt x="24084" y="21782"/>
                  </a:lnTo>
                  <a:lnTo>
                    <a:pt x="24126" y="21740"/>
                  </a:lnTo>
                  <a:lnTo>
                    <a:pt x="24084" y="21657"/>
                  </a:lnTo>
                  <a:lnTo>
                    <a:pt x="24042" y="21615"/>
                  </a:lnTo>
                  <a:lnTo>
                    <a:pt x="24021" y="21531"/>
                  </a:lnTo>
                  <a:lnTo>
                    <a:pt x="24063" y="21468"/>
                  </a:lnTo>
                  <a:lnTo>
                    <a:pt x="24126" y="21447"/>
                  </a:lnTo>
                  <a:lnTo>
                    <a:pt x="24084" y="21406"/>
                  </a:lnTo>
                  <a:lnTo>
                    <a:pt x="24021" y="21343"/>
                  </a:lnTo>
                  <a:lnTo>
                    <a:pt x="23958" y="21343"/>
                  </a:lnTo>
                  <a:lnTo>
                    <a:pt x="23958" y="21259"/>
                  </a:lnTo>
                  <a:lnTo>
                    <a:pt x="24063" y="21217"/>
                  </a:lnTo>
                  <a:lnTo>
                    <a:pt x="24042" y="20799"/>
                  </a:lnTo>
                  <a:lnTo>
                    <a:pt x="24042" y="20380"/>
                  </a:lnTo>
                  <a:lnTo>
                    <a:pt x="24084" y="20025"/>
                  </a:lnTo>
                  <a:lnTo>
                    <a:pt x="24063" y="19941"/>
                  </a:lnTo>
                  <a:lnTo>
                    <a:pt x="24063" y="19836"/>
                  </a:lnTo>
                  <a:lnTo>
                    <a:pt x="24126" y="19732"/>
                  </a:lnTo>
                  <a:lnTo>
                    <a:pt x="24084" y="19627"/>
                  </a:lnTo>
                  <a:lnTo>
                    <a:pt x="24042" y="19543"/>
                  </a:lnTo>
                  <a:lnTo>
                    <a:pt x="24021" y="19334"/>
                  </a:lnTo>
                  <a:lnTo>
                    <a:pt x="23875" y="19167"/>
                  </a:lnTo>
                  <a:lnTo>
                    <a:pt x="23833" y="18957"/>
                  </a:lnTo>
                  <a:lnTo>
                    <a:pt x="23854" y="18853"/>
                  </a:lnTo>
                  <a:lnTo>
                    <a:pt x="23728" y="18518"/>
                  </a:lnTo>
                  <a:lnTo>
                    <a:pt x="23749" y="18434"/>
                  </a:lnTo>
                  <a:lnTo>
                    <a:pt x="23833" y="18288"/>
                  </a:lnTo>
                  <a:lnTo>
                    <a:pt x="23812" y="18204"/>
                  </a:lnTo>
                  <a:lnTo>
                    <a:pt x="23812" y="18100"/>
                  </a:lnTo>
                  <a:lnTo>
                    <a:pt x="23665" y="17995"/>
                  </a:lnTo>
                  <a:lnTo>
                    <a:pt x="23498" y="17995"/>
                  </a:lnTo>
                  <a:lnTo>
                    <a:pt x="23289" y="18058"/>
                  </a:lnTo>
                  <a:lnTo>
                    <a:pt x="23226" y="18079"/>
                  </a:lnTo>
                  <a:lnTo>
                    <a:pt x="23017" y="18162"/>
                  </a:lnTo>
                  <a:lnTo>
                    <a:pt x="22891" y="18288"/>
                  </a:lnTo>
                  <a:lnTo>
                    <a:pt x="22724" y="18518"/>
                  </a:lnTo>
                  <a:lnTo>
                    <a:pt x="22598" y="18602"/>
                  </a:lnTo>
                  <a:lnTo>
                    <a:pt x="22410" y="18623"/>
                  </a:lnTo>
                  <a:lnTo>
                    <a:pt x="22201" y="18644"/>
                  </a:lnTo>
                  <a:lnTo>
                    <a:pt x="22159" y="18644"/>
                  </a:lnTo>
                  <a:lnTo>
                    <a:pt x="22159" y="18581"/>
                  </a:lnTo>
                  <a:lnTo>
                    <a:pt x="22264" y="18413"/>
                  </a:lnTo>
                  <a:lnTo>
                    <a:pt x="22201" y="18267"/>
                  </a:lnTo>
                  <a:lnTo>
                    <a:pt x="22054" y="17597"/>
                  </a:lnTo>
                  <a:lnTo>
                    <a:pt x="21950" y="17325"/>
                  </a:lnTo>
                  <a:lnTo>
                    <a:pt x="21887" y="17179"/>
                  </a:lnTo>
                  <a:lnTo>
                    <a:pt x="22033" y="16928"/>
                  </a:lnTo>
                  <a:lnTo>
                    <a:pt x="21740" y="16886"/>
                  </a:lnTo>
                  <a:lnTo>
                    <a:pt x="21531" y="17032"/>
                  </a:lnTo>
                  <a:lnTo>
                    <a:pt x="21406" y="16970"/>
                  </a:lnTo>
                  <a:lnTo>
                    <a:pt x="21029" y="16970"/>
                  </a:lnTo>
                  <a:lnTo>
                    <a:pt x="27704" y="4792"/>
                  </a:lnTo>
                  <a:lnTo>
                    <a:pt x="27683" y="4729"/>
                  </a:lnTo>
                  <a:lnTo>
                    <a:pt x="27536" y="4708"/>
                  </a:lnTo>
                  <a:lnTo>
                    <a:pt x="27474" y="4729"/>
                  </a:lnTo>
                  <a:lnTo>
                    <a:pt x="27411" y="4667"/>
                  </a:lnTo>
                  <a:lnTo>
                    <a:pt x="27369" y="4416"/>
                  </a:lnTo>
                  <a:lnTo>
                    <a:pt x="27306" y="4290"/>
                  </a:lnTo>
                  <a:lnTo>
                    <a:pt x="27222" y="4248"/>
                  </a:lnTo>
                  <a:lnTo>
                    <a:pt x="27202" y="4102"/>
                  </a:lnTo>
                  <a:lnTo>
                    <a:pt x="27118" y="3955"/>
                  </a:lnTo>
                  <a:lnTo>
                    <a:pt x="27076" y="3892"/>
                  </a:lnTo>
                  <a:lnTo>
                    <a:pt x="26867" y="3892"/>
                  </a:lnTo>
                  <a:lnTo>
                    <a:pt x="26846" y="3934"/>
                  </a:lnTo>
                  <a:lnTo>
                    <a:pt x="26678" y="3892"/>
                  </a:lnTo>
                  <a:lnTo>
                    <a:pt x="26532" y="3934"/>
                  </a:lnTo>
                  <a:lnTo>
                    <a:pt x="26448" y="3872"/>
                  </a:lnTo>
                  <a:lnTo>
                    <a:pt x="26386" y="3892"/>
                  </a:lnTo>
                  <a:lnTo>
                    <a:pt x="26344" y="3872"/>
                  </a:lnTo>
                  <a:lnTo>
                    <a:pt x="26323" y="3892"/>
                  </a:lnTo>
                  <a:lnTo>
                    <a:pt x="26239" y="3892"/>
                  </a:lnTo>
                  <a:lnTo>
                    <a:pt x="26239" y="3872"/>
                  </a:lnTo>
                  <a:lnTo>
                    <a:pt x="26281" y="3872"/>
                  </a:lnTo>
                  <a:lnTo>
                    <a:pt x="26281" y="3830"/>
                  </a:lnTo>
                  <a:lnTo>
                    <a:pt x="26176" y="3746"/>
                  </a:lnTo>
                  <a:lnTo>
                    <a:pt x="26114" y="3767"/>
                  </a:lnTo>
                  <a:lnTo>
                    <a:pt x="26030" y="3746"/>
                  </a:lnTo>
                  <a:lnTo>
                    <a:pt x="26051" y="3725"/>
                  </a:lnTo>
                  <a:lnTo>
                    <a:pt x="26114" y="3683"/>
                  </a:lnTo>
                  <a:lnTo>
                    <a:pt x="26051" y="3641"/>
                  </a:lnTo>
                  <a:lnTo>
                    <a:pt x="25967" y="3641"/>
                  </a:lnTo>
                  <a:lnTo>
                    <a:pt x="25904" y="3620"/>
                  </a:lnTo>
                  <a:lnTo>
                    <a:pt x="25904" y="3558"/>
                  </a:lnTo>
                  <a:lnTo>
                    <a:pt x="25821" y="3474"/>
                  </a:lnTo>
                  <a:lnTo>
                    <a:pt x="25737" y="3411"/>
                  </a:lnTo>
                  <a:lnTo>
                    <a:pt x="25716" y="3411"/>
                  </a:lnTo>
                  <a:lnTo>
                    <a:pt x="25653" y="3369"/>
                  </a:lnTo>
                  <a:lnTo>
                    <a:pt x="25611" y="3369"/>
                  </a:lnTo>
                  <a:lnTo>
                    <a:pt x="25549" y="3432"/>
                  </a:lnTo>
                  <a:lnTo>
                    <a:pt x="25549" y="3369"/>
                  </a:lnTo>
                  <a:lnTo>
                    <a:pt x="25528" y="3328"/>
                  </a:lnTo>
                  <a:lnTo>
                    <a:pt x="25444" y="3265"/>
                  </a:lnTo>
                  <a:lnTo>
                    <a:pt x="25381" y="3369"/>
                  </a:lnTo>
                  <a:lnTo>
                    <a:pt x="25318" y="3328"/>
                  </a:lnTo>
                  <a:lnTo>
                    <a:pt x="25318" y="3244"/>
                  </a:lnTo>
                  <a:lnTo>
                    <a:pt x="25381" y="3223"/>
                  </a:lnTo>
                  <a:lnTo>
                    <a:pt x="25339" y="3160"/>
                  </a:lnTo>
                  <a:lnTo>
                    <a:pt x="25277" y="3139"/>
                  </a:lnTo>
                  <a:lnTo>
                    <a:pt x="25193" y="3160"/>
                  </a:lnTo>
                  <a:lnTo>
                    <a:pt x="25193" y="3160"/>
                  </a:lnTo>
                  <a:lnTo>
                    <a:pt x="25214" y="3118"/>
                  </a:lnTo>
                  <a:lnTo>
                    <a:pt x="25214" y="3056"/>
                  </a:lnTo>
                  <a:lnTo>
                    <a:pt x="25109" y="3014"/>
                  </a:lnTo>
                  <a:lnTo>
                    <a:pt x="25025" y="2909"/>
                  </a:lnTo>
                  <a:lnTo>
                    <a:pt x="25067" y="2888"/>
                  </a:lnTo>
                  <a:lnTo>
                    <a:pt x="25025" y="2825"/>
                  </a:lnTo>
                  <a:lnTo>
                    <a:pt x="24963" y="2804"/>
                  </a:lnTo>
                  <a:lnTo>
                    <a:pt x="24900" y="2846"/>
                  </a:lnTo>
                  <a:lnTo>
                    <a:pt x="24691" y="3056"/>
                  </a:lnTo>
                  <a:lnTo>
                    <a:pt x="24461" y="3202"/>
                  </a:lnTo>
                  <a:lnTo>
                    <a:pt x="24670" y="3035"/>
                  </a:lnTo>
                  <a:lnTo>
                    <a:pt x="24795" y="2846"/>
                  </a:lnTo>
                  <a:lnTo>
                    <a:pt x="24921" y="2721"/>
                  </a:lnTo>
                  <a:lnTo>
                    <a:pt x="24963" y="2595"/>
                  </a:lnTo>
                  <a:lnTo>
                    <a:pt x="24879" y="2532"/>
                  </a:lnTo>
                  <a:lnTo>
                    <a:pt x="24712" y="2428"/>
                  </a:lnTo>
                  <a:lnTo>
                    <a:pt x="24586" y="2428"/>
                  </a:lnTo>
                  <a:lnTo>
                    <a:pt x="24440" y="2491"/>
                  </a:lnTo>
                  <a:lnTo>
                    <a:pt x="24356" y="2491"/>
                  </a:lnTo>
                  <a:lnTo>
                    <a:pt x="24293" y="2512"/>
                  </a:lnTo>
                  <a:lnTo>
                    <a:pt x="24147" y="2532"/>
                  </a:lnTo>
                  <a:lnTo>
                    <a:pt x="23979" y="2721"/>
                  </a:lnTo>
                  <a:lnTo>
                    <a:pt x="23854" y="2825"/>
                  </a:lnTo>
                  <a:lnTo>
                    <a:pt x="23854" y="2825"/>
                  </a:lnTo>
                  <a:lnTo>
                    <a:pt x="23958" y="2700"/>
                  </a:lnTo>
                  <a:lnTo>
                    <a:pt x="23937" y="2532"/>
                  </a:lnTo>
                  <a:lnTo>
                    <a:pt x="23958" y="2407"/>
                  </a:lnTo>
                  <a:lnTo>
                    <a:pt x="23958" y="2302"/>
                  </a:lnTo>
                  <a:lnTo>
                    <a:pt x="23770" y="2198"/>
                  </a:lnTo>
                  <a:lnTo>
                    <a:pt x="23770" y="2156"/>
                  </a:lnTo>
                  <a:lnTo>
                    <a:pt x="23875" y="2093"/>
                  </a:lnTo>
                  <a:lnTo>
                    <a:pt x="23979" y="2093"/>
                  </a:lnTo>
                  <a:lnTo>
                    <a:pt x="23979" y="2051"/>
                  </a:lnTo>
                  <a:lnTo>
                    <a:pt x="23707" y="1884"/>
                  </a:lnTo>
                  <a:lnTo>
                    <a:pt x="23665" y="1800"/>
                  </a:lnTo>
                  <a:lnTo>
                    <a:pt x="23728" y="1737"/>
                  </a:lnTo>
                  <a:lnTo>
                    <a:pt x="23875" y="1654"/>
                  </a:lnTo>
                  <a:lnTo>
                    <a:pt x="23958" y="1570"/>
                  </a:lnTo>
                  <a:lnTo>
                    <a:pt x="23917" y="1486"/>
                  </a:lnTo>
                  <a:lnTo>
                    <a:pt x="23854" y="1361"/>
                  </a:lnTo>
                  <a:lnTo>
                    <a:pt x="23812" y="1361"/>
                  </a:lnTo>
                  <a:lnTo>
                    <a:pt x="23749" y="1382"/>
                  </a:lnTo>
                  <a:lnTo>
                    <a:pt x="23707" y="1319"/>
                  </a:lnTo>
                  <a:lnTo>
                    <a:pt x="23624" y="1256"/>
                  </a:lnTo>
                  <a:lnTo>
                    <a:pt x="23519" y="1256"/>
                  </a:lnTo>
                  <a:lnTo>
                    <a:pt x="23393" y="1214"/>
                  </a:lnTo>
                  <a:lnTo>
                    <a:pt x="23331" y="1172"/>
                  </a:lnTo>
                  <a:lnTo>
                    <a:pt x="23247" y="1214"/>
                  </a:lnTo>
                  <a:lnTo>
                    <a:pt x="23121" y="1214"/>
                  </a:lnTo>
                  <a:lnTo>
                    <a:pt x="23080" y="1319"/>
                  </a:lnTo>
                  <a:lnTo>
                    <a:pt x="23080" y="1361"/>
                  </a:lnTo>
                  <a:lnTo>
                    <a:pt x="22996" y="1256"/>
                  </a:lnTo>
                  <a:lnTo>
                    <a:pt x="23038" y="1151"/>
                  </a:lnTo>
                  <a:lnTo>
                    <a:pt x="23101" y="1131"/>
                  </a:lnTo>
                  <a:lnTo>
                    <a:pt x="23101" y="1026"/>
                  </a:lnTo>
                  <a:lnTo>
                    <a:pt x="23142" y="942"/>
                  </a:lnTo>
                  <a:lnTo>
                    <a:pt x="23205" y="921"/>
                  </a:lnTo>
                  <a:lnTo>
                    <a:pt x="23205" y="817"/>
                  </a:lnTo>
                  <a:lnTo>
                    <a:pt x="23226" y="712"/>
                  </a:lnTo>
                  <a:lnTo>
                    <a:pt x="23205" y="649"/>
                  </a:lnTo>
                  <a:lnTo>
                    <a:pt x="23184" y="649"/>
                  </a:lnTo>
                  <a:lnTo>
                    <a:pt x="23038" y="796"/>
                  </a:lnTo>
                  <a:lnTo>
                    <a:pt x="23017" y="900"/>
                  </a:lnTo>
                  <a:lnTo>
                    <a:pt x="22996" y="900"/>
                  </a:lnTo>
                  <a:lnTo>
                    <a:pt x="22912" y="838"/>
                  </a:lnTo>
                  <a:lnTo>
                    <a:pt x="22808" y="900"/>
                  </a:lnTo>
                  <a:lnTo>
                    <a:pt x="22787" y="942"/>
                  </a:lnTo>
                  <a:lnTo>
                    <a:pt x="22808" y="1047"/>
                  </a:lnTo>
                  <a:lnTo>
                    <a:pt x="22724" y="1131"/>
                  </a:lnTo>
                  <a:lnTo>
                    <a:pt x="22682" y="1131"/>
                  </a:lnTo>
                  <a:lnTo>
                    <a:pt x="22661" y="1068"/>
                  </a:lnTo>
                  <a:lnTo>
                    <a:pt x="22598" y="1214"/>
                  </a:lnTo>
                  <a:lnTo>
                    <a:pt x="22598" y="1319"/>
                  </a:lnTo>
                  <a:lnTo>
                    <a:pt x="22556" y="1172"/>
                  </a:lnTo>
                  <a:lnTo>
                    <a:pt x="22556" y="1047"/>
                  </a:lnTo>
                  <a:lnTo>
                    <a:pt x="22598" y="942"/>
                  </a:lnTo>
                  <a:lnTo>
                    <a:pt x="22556" y="921"/>
                  </a:lnTo>
                  <a:lnTo>
                    <a:pt x="22473" y="1005"/>
                  </a:lnTo>
                  <a:lnTo>
                    <a:pt x="22452" y="1068"/>
                  </a:lnTo>
                  <a:lnTo>
                    <a:pt x="22368" y="1110"/>
                  </a:lnTo>
                  <a:lnTo>
                    <a:pt x="22410" y="921"/>
                  </a:lnTo>
                  <a:lnTo>
                    <a:pt x="22368" y="817"/>
                  </a:lnTo>
                  <a:lnTo>
                    <a:pt x="22264" y="817"/>
                  </a:lnTo>
                  <a:lnTo>
                    <a:pt x="22284" y="733"/>
                  </a:lnTo>
                  <a:lnTo>
                    <a:pt x="22410" y="628"/>
                  </a:lnTo>
                  <a:lnTo>
                    <a:pt x="22515" y="607"/>
                  </a:lnTo>
                  <a:lnTo>
                    <a:pt x="22661" y="712"/>
                  </a:lnTo>
                  <a:lnTo>
                    <a:pt x="22808" y="628"/>
                  </a:lnTo>
                  <a:lnTo>
                    <a:pt x="22912" y="607"/>
                  </a:lnTo>
                  <a:lnTo>
                    <a:pt x="23017" y="503"/>
                  </a:lnTo>
                  <a:lnTo>
                    <a:pt x="23017" y="440"/>
                  </a:lnTo>
                  <a:lnTo>
                    <a:pt x="23038" y="398"/>
                  </a:lnTo>
                  <a:lnTo>
                    <a:pt x="23017" y="335"/>
                  </a:lnTo>
                  <a:lnTo>
                    <a:pt x="22891" y="294"/>
                  </a:lnTo>
                  <a:lnTo>
                    <a:pt x="22828" y="294"/>
                  </a:lnTo>
                  <a:lnTo>
                    <a:pt x="22828" y="189"/>
                  </a:lnTo>
                  <a:lnTo>
                    <a:pt x="22787" y="126"/>
                  </a:lnTo>
                  <a:lnTo>
                    <a:pt x="22766" y="105"/>
                  </a:lnTo>
                  <a:lnTo>
                    <a:pt x="22787" y="84"/>
                  </a:lnTo>
                  <a:lnTo>
                    <a:pt x="22828" y="63"/>
                  </a:lnTo>
                  <a:lnTo>
                    <a:pt x="2287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" name="Google Shape;2919;p82">
              <a:extLst>
                <a:ext uri="{FF2B5EF4-FFF2-40B4-BE49-F238E27FC236}">
                  <a16:creationId xmlns:a16="http://schemas.microsoft.com/office/drawing/2014/main" id="{CF42BA1F-A352-A23D-28AA-B21FF967C67B}"/>
                </a:ext>
              </a:extLst>
            </p:cNvPr>
            <p:cNvGrpSpPr/>
            <p:nvPr/>
          </p:nvGrpSpPr>
          <p:grpSpPr>
            <a:xfrm>
              <a:off x="3230417" y="3103734"/>
              <a:ext cx="282982" cy="280332"/>
              <a:chOff x="2605700" y="3152850"/>
              <a:chExt cx="594125" cy="616250"/>
            </a:xfrm>
          </p:grpSpPr>
          <p:sp>
            <p:nvSpPr>
              <p:cNvPr id="2592" name="Google Shape;2920;p82">
                <a:extLst>
                  <a:ext uri="{FF2B5EF4-FFF2-40B4-BE49-F238E27FC236}">
                    <a16:creationId xmlns:a16="http://schemas.microsoft.com/office/drawing/2014/main" id="{78FF5824-4602-C6E0-0FCF-B9A5E174EED6}"/>
                  </a:ext>
                </a:extLst>
              </p:cNvPr>
              <p:cNvSpPr/>
              <p:nvPr/>
            </p:nvSpPr>
            <p:spPr>
              <a:xfrm>
                <a:off x="2605700" y="3152850"/>
                <a:ext cx="379825" cy="616250"/>
              </a:xfrm>
              <a:custGeom>
                <a:avLst/>
                <a:gdLst/>
                <a:ahLst/>
                <a:cxnLst/>
                <a:rect l="l" t="t" r="r" b="b"/>
                <a:pathLst>
                  <a:path w="15193" h="24650" extrusionOk="0">
                    <a:moveTo>
                      <a:pt x="14024" y="2338"/>
                    </a:moveTo>
                    <a:lnTo>
                      <a:pt x="8818" y="0"/>
                    </a:lnTo>
                    <a:lnTo>
                      <a:pt x="4037" y="1594"/>
                    </a:lnTo>
                    <a:lnTo>
                      <a:pt x="0" y="7225"/>
                    </a:lnTo>
                    <a:lnTo>
                      <a:pt x="2018" y="11156"/>
                    </a:lnTo>
                    <a:lnTo>
                      <a:pt x="7331" y="12325"/>
                    </a:lnTo>
                    <a:lnTo>
                      <a:pt x="10518" y="17531"/>
                    </a:lnTo>
                    <a:lnTo>
                      <a:pt x="11049" y="22843"/>
                    </a:lnTo>
                    <a:lnTo>
                      <a:pt x="13705" y="24650"/>
                    </a:lnTo>
                    <a:lnTo>
                      <a:pt x="15193" y="18700"/>
                    </a:lnTo>
                    <a:lnTo>
                      <a:pt x="12218" y="5844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sp>
            <p:nvSpPr>
              <p:cNvPr id="2593" name="Google Shape;2921;p82">
                <a:extLst>
                  <a:ext uri="{FF2B5EF4-FFF2-40B4-BE49-F238E27FC236}">
                    <a16:creationId xmlns:a16="http://schemas.microsoft.com/office/drawing/2014/main" id="{1C9D640A-297D-AE65-6F9D-C830A05AB371}"/>
                  </a:ext>
                </a:extLst>
              </p:cNvPr>
              <p:cNvSpPr/>
              <p:nvPr/>
            </p:nvSpPr>
            <p:spPr>
              <a:xfrm>
                <a:off x="2632775" y="3168475"/>
                <a:ext cx="567050" cy="590050"/>
              </a:xfrm>
              <a:custGeom>
                <a:avLst/>
                <a:gdLst/>
                <a:ahLst/>
                <a:cxnLst/>
                <a:rect l="l" t="t" r="r" b="b"/>
                <a:pathLst>
                  <a:path w="22682" h="23602" extrusionOk="0">
                    <a:moveTo>
                      <a:pt x="13852" y="21070"/>
                    </a:moveTo>
                    <a:lnTo>
                      <a:pt x="13894" y="21091"/>
                    </a:lnTo>
                    <a:lnTo>
                      <a:pt x="13977" y="21217"/>
                    </a:lnTo>
                    <a:lnTo>
                      <a:pt x="14103" y="21384"/>
                    </a:lnTo>
                    <a:lnTo>
                      <a:pt x="14166" y="21384"/>
                    </a:lnTo>
                    <a:lnTo>
                      <a:pt x="14208" y="21342"/>
                    </a:lnTo>
                    <a:lnTo>
                      <a:pt x="14228" y="21384"/>
                    </a:lnTo>
                    <a:lnTo>
                      <a:pt x="14228" y="21489"/>
                    </a:lnTo>
                    <a:lnTo>
                      <a:pt x="14187" y="21489"/>
                    </a:lnTo>
                    <a:lnTo>
                      <a:pt x="14124" y="21698"/>
                    </a:lnTo>
                    <a:lnTo>
                      <a:pt x="13998" y="21928"/>
                    </a:lnTo>
                    <a:lnTo>
                      <a:pt x="13873" y="21928"/>
                    </a:lnTo>
                    <a:lnTo>
                      <a:pt x="13852" y="22075"/>
                    </a:lnTo>
                    <a:lnTo>
                      <a:pt x="13789" y="22158"/>
                    </a:lnTo>
                    <a:lnTo>
                      <a:pt x="13768" y="22158"/>
                    </a:lnTo>
                    <a:lnTo>
                      <a:pt x="13643" y="22242"/>
                    </a:lnTo>
                    <a:lnTo>
                      <a:pt x="13559" y="22326"/>
                    </a:lnTo>
                    <a:lnTo>
                      <a:pt x="13559" y="22367"/>
                    </a:lnTo>
                    <a:lnTo>
                      <a:pt x="13454" y="22388"/>
                    </a:lnTo>
                    <a:lnTo>
                      <a:pt x="13392" y="22451"/>
                    </a:lnTo>
                    <a:lnTo>
                      <a:pt x="13392" y="22472"/>
                    </a:lnTo>
                    <a:lnTo>
                      <a:pt x="13329" y="22347"/>
                    </a:lnTo>
                    <a:lnTo>
                      <a:pt x="13371" y="22242"/>
                    </a:lnTo>
                    <a:lnTo>
                      <a:pt x="13454" y="22179"/>
                    </a:lnTo>
                    <a:lnTo>
                      <a:pt x="13454" y="22116"/>
                    </a:lnTo>
                    <a:lnTo>
                      <a:pt x="13559" y="22012"/>
                    </a:lnTo>
                    <a:lnTo>
                      <a:pt x="13559" y="21928"/>
                    </a:lnTo>
                    <a:lnTo>
                      <a:pt x="13601" y="21970"/>
                    </a:lnTo>
                    <a:lnTo>
                      <a:pt x="13684" y="21970"/>
                    </a:lnTo>
                    <a:lnTo>
                      <a:pt x="13789" y="21865"/>
                    </a:lnTo>
                    <a:lnTo>
                      <a:pt x="13789" y="21761"/>
                    </a:lnTo>
                    <a:lnTo>
                      <a:pt x="13810" y="21740"/>
                    </a:lnTo>
                    <a:lnTo>
                      <a:pt x="13810" y="21614"/>
                    </a:lnTo>
                    <a:lnTo>
                      <a:pt x="13873" y="21551"/>
                    </a:lnTo>
                    <a:lnTo>
                      <a:pt x="13915" y="21551"/>
                    </a:lnTo>
                    <a:lnTo>
                      <a:pt x="13977" y="21447"/>
                    </a:lnTo>
                    <a:lnTo>
                      <a:pt x="13956" y="21384"/>
                    </a:lnTo>
                    <a:lnTo>
                      <a:pt x="13894" y="21300"/>
                    </a:lnTo>
                    <a:lnTo>
                      <a:pt x="13894" y="21112"/>
                    </a:lnTo>
                    <a:lnTo>
                      <a:pt x="13852" y="21070"/>
                    </a:lnTo>
                    <a:close/>
                    <a:moveTo>
                      <a:pt x="7617" y="0"/>
                    </a:moveTo>
                    <a:lnTo>
                      <a:pt x="7617" y="147"/>
                    </a:lnTo>
                    <a:lnTo>
                      <a:pt x="7575" y="272"/>
                    </a:lnTo>
                    <a:lnTo>
                      <a:pt x="7282" y="481"/>
                    </a:lnTo>
                    <a:lnTo>
                      <a:pt x="7094" y="502"/>
                    </a:lnTo>
                    <a:lnTo>
                      <a:pt x="6842" y="607"/>
                    </a:lnTo>
                    <a:lnTo>
                      <a:pt x="6738" y="565"/>
                    </a:lnTo>
                    <a:lnTo>
                      <a:pt x="6570" y="586"/>
                    </a:lnTo>
                    <a:lnTo>
                      <a:pt x="6382" y="732"/>
                    </a:lnTo>
                    <a:lnTo>
                      <a:pt x="6215" y="795"/>
                    </a:lnTo>
                    <a:lnTo>
                      <a:pt x="6152" y="732"/>
                    </a:lnTo>
                    <a:lnTo>
                      <a:pt x="5901" y="774"/>
                    </a:lnTo>
                    <a:lnTo>
                      <a:pt x="5692" y="774"/>
                    </a:lnTo>
                    <a:lnTo>
                      <a:pt x="5503" y="670"/>
                    </a:lnTo>
                    <a:lnTo>
                      <a:pt x="5315" y="628"/>
                    </a:lnTo>
                    <a:lnTo>
                      <a:pt x="5169" y="586"/>
                    </a:lnTo>
                    <a:lnTo>
                      <a:pt x="5169" y="586"/>
                    </a:lnTo>
                    <a:lnTo>
                      <a:pt x="5231" y="711"/>
                    </a:lnTo>
                    <a:lnTo>
                      <a:pt x="5378" y="774"/>
                    </a:lnTo>
                    <a:lnTo>
                      <a:pt x="5503" y="879"/>
                    </a:lnTo>
                    <a:lnTo>
                      <a:pt x="5545" y="984"/>
                    </a:lnTo>
                    <a:lnTo>
                      <a:pt x="5399" y="1235"/>
                    </a:lnTo>
                    <a:lnTo>
                      <a:pt x="5420" y="1297"/>
                    </a:lnTo>
                    <a:lnTo>
                      <a:pt x="5441" y="1339"/>
                    </a:lnTo>
                    <a:lnTo>
                      <a:pt x="5420" y="1528"/>
                    </a:lnTo>
                    <a:lnTo>
                      <a:pt x="5692" y="1611"/>
                    </a:lnTo>
                    <a:lnTo>
                      <a:pt x="5859" y="1569"/>
                    </a:lnTo>
                    <a:lnTo>
                      <a:pt x="6047" y="1611"/>
                    </a:lnTo>
                    <a:lnTo>
                      <a:pt x="6047" y="1716"/>
                    </a:lnTo>
                    <a:lnTo>
                      <a:pt x="5922" y="1758"/>
                    </a:lnTo>
                    <a:lnTo>
                      <a:pt x="5650" y="1820"/>
                    </a:lnTo>
                    <a:lnTo>
                      <a:pt x="5608" y="1862"/>
                    </a:lnTo>
                    <a:lnTo>
                      <a:pt x="5545" y="1925"/>
                    </a:lnTo>
                    <a:lnTo>
                      <a:pt x="5503" y="2072"/>
                    </a:lnTo>
                    <a:lnTo>
                      <a:pt x="5210" y="2239"/>
                    </a:lnTo>
                    <a:lnTo>
                      <a:pt x="5106" y="2344"/>
                    </a:lnTo>
                    <a:lnTo>
                      <a:pt x="4897" y="2469"/>
                    </a:lnTo>
                    <a:lnTo>
                      <a:pt x="4771" y="2616"/>
                    </a:lnTo>
                    <a:lnTo>
                      <a:pt x="4541" y="2616"/>
                    </a:lnTo>
                    <a:lnTo>
                      <a:pt x="4394" y="2595"/>
                    </a:lnTo>
                    <a:lnTo>
                      <a:pt x="4164" y="2406"/>
                    </a:lnTo>
                    <a:lnTo>
                      <a:pt x="3955" y="2260"/>
                    </a:lnTo>
                    <a:lnTo>
                      <a:pt x="3809" y="2281"/>
                    </a:lnTo>
                    <a:lnTo>
                      <a:pt x="3809" y="2134"/>
                    </a:lnTo>
                    <a:lnTo>
                      <a:pt x="3767" y="1988"/>
                    </a:lnTo>
                    <a:lnTo>
                      <a:pt x="3662" y="1883"/>
                    </a:lnTo>
                    <a:lnTo>
                      <a:pt x="3641" y="1820"/>
                    </a:lnTo>
                    <a:lnTo>
                      <a:pt x="3495" y="1862"/>
                    </a:lnTo>
                    <a:lnTo>
                      <a:pt x="3390" y="1988"/>
                    </a:lnTo>
                    <a:lnTo>
                      <a:pt x="3306" y="1988"/>
                    </a:lnTo>
                    <a:lnTo>
                      <a:pt x="3244" y="1946"/>
                    </a:lnTo>
                    <a:lnTo>
                      <a:pt x="3139" y="1946"/>
                    </a:lnTo>
                    <a:lnTo>
                      <a:pt x="3076" y="2030"/>
                    </a:lnTo>
                    <a:lnTo>
                      <a:pt x="2407" y="2030"/>
                    </a:lnTo>
                    <a:lnTo>
                      <a:pt x="2386" y="2197"/>
                    </a:lnTo>
                    <a:lnTo>
                      <a:pt x="2448" y="2344"/>
                    </a:lnTo>
                    <a:lnTo>
                      <a:pt x="2658" y="2385"/>
                    </a:lnTo>
                    <a:lnTo>
                      <a:pt x="2720" y="2553"/>
                    </a:lnTo>
                    <a:lnTo>
                      <a:pt x="2679" y="2616"/>
                    </a:lnTo>
                    <a:lnTo>
                      <a:pt x="2762" y="2699"/>
                    </a:lnTo>
                    <a:lnTo>
                      <a:pt x="2720" y="2804"/>
                    </a:lnTo>
                    <a:lnTo>
                      <a:pt x="2595" y="2720"/>
                    </a:lnTo>
                    <a:lnTo>
                      <a:pt x="2197" y="2867"/>
                    </a:lnTo>
                    <a:lnTo>
                      <a:pt x="2239" y="3180"/>
                    </a:lnTo>
                    <a:lnTo>
                      <a:pt x="2344" y="3306"/>
                    </a:lnTo>
                    <a:lnTo>
                      <a:pt x="2553" y="3452"/>
                    </a:lnTo>
                    <a:lnTo>
                      <a:pt x="2679" y="3724"/>
                    </a:lnTo>
                    <a:lnTo>
                      <a:pt x="2679" y="3913"/>
                    </a:lnTo>
                    <a:lnTo>
                      <a:pt x="2679" y="3976"/>
                    </a:lnTo>
                    <a:lnTo>
                      <a:pt x="2365" y="5189"/>
                    </a:lnTo>
                    <a:lnTo>
                      <a:pt x="2260" y="5503"/>
                    </a:lnTo>
                    <a:lnTo>
                      <a:pt x="2281" y="5545"/>
                    </a:lnTo>
                    <a:lnTo>
                      <a:pt x="2239" y="5629"/>
                    </a:lnTo>
                    <a:lnTo>
                      <a:pt x="2093" y="5608"/>
                    </a:lnTo>
                    <a:lnTo>
                      <a:pt x="2093" y="5587"/>
                    </a:lnTo>
                    <a:lnTo>
                      <a:pt x="1967" y="5503"/>
                    </a:lnTo>
                    <a:lnTo>
                      <a:pt x="1821" y="5503"/>
                    </a:lnTo>
                    <a:lnTo>
                      <a:pt x="1758" y="5482"/>
                    </a:lnTo>
                    <a:lnTo>
                      <a:pt x="1716" y="5545"/>
                    </a:lnTo>
                    <a:lnTo>
                      <a:pt x="1319" y="5691"/>
                    </a:lnTo>
                    <a:lnTo>
                      <a:pt x="1026" y="5733"/>
                    </a:lnTo>
                    <a:lnTo>
                      <a:pt x="942" y="5817"/>
                    </a:lnTo>
                    <a:lnTo>
                      <a:pt x="879" y="5838"/>
                    </a:lnTo>
                    <a:lnTo>
                      <a:pt x="733" y="5963"/>
                    </a:lnTo>
                    <a:lnTo>
                      <a:pt x="607" y="6026"/>
                    </a:lnTo>
                    <a:lnTo>
                      <a:pt x="503" y="6110"/>
                    </a:lnTo>
                    <a:lnTo>
                      <a:pt x="523" y="6256"/>
                    </a:lnTo>
                    <a:lnTo>
                      <a:pt x="482" y="6340"/>
                    </a:lnTo>
                    <a:lnTo>
                      <a:pt x="503" y="6424"/>
                    </a:lnTo>
                    <a:lnTo>
                      <a:pt x="356" y="6570"/>
                    </a:lnTo>
                    <a:lnTo>
                      <a:pt x="398" y="6779"/>
                    </a:lnTo>
                    <a:lnTo>
                      <a:pt x="461" y="6884"/>
                    </a:lnTo>
                    <a:lnTo>
                      <a:pt x="356" y="6968"/>
                    </a:lnTo>
                    <a:lnTo>
                      <a:pt x="272" y="6947"/>
                    </a:lnTo>
                    <a:lnTo>
                      <a:pt x="105" y="7051"/>
                    </a:lnTo>
                    <a:lnTo>
                      <a:pt x="105" y="7156"/>
                    </a:lnTo>
                    <a:lnTo>
                      <a:pt x="63" y="7198"/>
                    </a:lnTo>
                    <a:lnTo>
                      <a:pt x="84" y="7282"/>
                    </a:lnTo>
                    <a:lnTo>
                      <a:pt x="63" y="7407"/>
                    </a:lnTo>
                    <a:lnTo>
                      <a:pt x="0" y="7512"/>
                    </a:lnTo>
                    <a:lnTo>
                      <a:pt x="63" y="7616"/>
                    </a:lnTo>
                    <a:lnTo>
                      <a:pt x="42" y="7700"/>
                    </a:lnTo>
                    <a:lnTo>
                      <a:pt x="189" y="7846"/>
                    </a:lnTo>
                    <a:lnTo>
                      <a:pt x="482" y="8307"/>
                    </a:lnTo>
                    <a:lnTo>
                      <a:pt x="314" y="8474"/>
                    </a:lnTo>
                    <a:lnTo>
                      <a:pt x="691" y="8453"/>
                    </a:lnTo>
                    <a:lnTo>
                      <a:pt x="879" y="8474"/>
                    </a:lnTo>
                    <a:lnTo>
                      <a:pt x="1005" y="8662"/>
                    </a:lnTo>
                    <a:lnTo>
                      <a:pt x="1026" y="8830"/>
                    </a:lnTo>
                    <a:lnTo>
                      <a:pt x="1256" y="8830"/>
                    </a:lnTo>
                    <a:lnTo>
                      <a:pt x="1549" y="8851"/>
                    </a:lnTo>
                    <a:lnTo>
                      <a:pt x="1779" y="8621"/>
                    </a:lnTo>
                    <a:lnTo>
                      <a:pt x="1988" y="8474"/>
                    </a:lnTo>
                    <a:lnTo>
                      <a:pt x="2051" y="8537"/>
                    </a:lnTo>
                    <a:lnTo>
                      <a:pt x="2030" y="8662"/>
                    </a:lnTo>
                    <a:lnTo>
                      <a:pt x="1967" y="8725"/>
                    </a:lnTo>
                    <a:lnTo>
                      <a:pt x="1967" y="8934"/>
                    </a:lnTo>
                    <a:lnTo>
                      <a:pt x="1988" y="9269"/>
                    </a:lnTo>
                    <a:lnTo>
                      <a:pt x="1988" y="9395"/>
                    </a:lnTo>
                    <a:lnTo>
                      <a:pt x="2072" y="9478"/>
                    </a:lnTo>
                    <a:lnTo>
                      <a:pt x="2176" y="9458"/>
                    </a:lnTo>
                    <a:lnTo>
                      <a:pt x="2281" y="9416"/>
                    </a:lnTo>
                    <a:lnTo>
                      <a:pt x="2469" y="9416"/>
                    </a:lnTo>
                    <a:lnTo>
                      <a:pt x="2511" y="9458"/>
                    </a:lnTo>
                    <a:lnTo>
                      <a:pt x="3076" y="9458"/>
                    </a:lnTo>
                    <a:lnTo>
                      <a:pt x="3223" y="9353"/>
                    </a:lnTo>
                    <a:lnTo>
                      <a:pt x="3306" y="9353"/>
                    </a:lnTo>
                    <a:lnTo>
                      <a:pt x="3432" y="9248"/>
                    </a:lnTo>
                    <a:lnTo>
                      <a:pt x="3557" y="9248"/>
                    </a:lnTo>
                    <a:lnTo>
                      <a:pt x="3725" y="9186"/>
                    </a:lnTo>
                    <a:lnTo>
                      <a:pt x="3829" y="8934"/>
                    </a:lnTo>
                    <a:lnTo>
                      <a:pt x="4081" y="8746"/>
                    </a:lnTo>
                    <a:lnTo>
                      <a:pt x="4269" y="8725"/>
                    </a:lnTo>
                    <a:lnTo>
                      <a:pt x="4457" y="8621"/>
                    </a:lnTo>
                    <a:lnTo>
                      <a:pt x="4583" y="8621"/>
                    </a:lnTo>
                    <a:lnTo>
                      <a:pt x="4687" y="8683"/>
                    </a:lnTo>
                    <a:lnTo>
                      <a:pt x="4813" y="8621"/>
                    </a:lnTo>
                    <a:lnTo>
                      <a:pt x="4897" y="8662"/>
                    </a:lnTo>
                    <a:lnTo>
                      <a:pt x="4876" y="8788"/>
                    </a:lnTo>
                    <a:lnTo>
                      <a:pt x="4959" y="8997"/>
                    </a:lnTo>
                    <a:lnTo>
                      <a:pt x="5085" y="9374"/>
                    </a:lnTo>
                    <a:lnTo>
                      <a:pt x="5169" y="9646"/>
                    </a:lnTo>
                    <a:lnTo>
                      <a:pt x="5106" y="9751"/>
                    </a:lnTo>
                    <a:lnTo>
                      <a:pt x="5210" y="9960"/>
                    </a:lnTo>
                    <a:lnTo>
                      <a:pt x="5357" y="10002"/>
                    </a:lnTo>
                    <a:lnTo>
                      <a:pt x="5399" y="10190"/>
                    </a:lnTo>
                    <a:lnTo>
                      <a:pt x="5524" y="10274"/>
                    </a:lnTo>
                    <a:lnTo>
                      <a:pt x="5713" y="10357"/>
                    </a:lnTo>
                    <a:lnTo>
                      <a:pt x="5838" y="10462"/>
                    </a:lnTo>
                    <a:lnTo>
                      <a:pt x="5901" y="10420"/>
                    </a:lnTo>
                    <a:lnTo>
                      <a:pt x="6131" y="10357"/>
                    </a:lnTo>
                    <a:lnTo>
                      <a:pt x="6340" y="10587"/>
                    </a:lnTo>
                    <a:lnTo>
                      <a:pt x="6508" y="10525"/>
                    </a:lnTo>
                    <a:lnTo>
                      <a:pt x="6717" y="10755"/>
                    </a:lnTo>
                    <a:lnTo>
                      <a:pt x="6822" y="10755"/>
                    </a:lnTo>
                    <a:lnTo>
                      <a:pt x="7073" y="10839"/>
                    </a:lnTo>
                    <a:lnTo>
                      <a:pt x="7240" y="10880"/>
                    </a:lnTo>
                    <a:lnTo>
                      <a:pt x="7261" y="11048"/>
                    </a:lnTo>
                    <a:lnTo>
                      <a:pt x="7366" y="11069"/>
                    </a:lnTo>
                    <a:lnTo>
                      <a:pt x="7512" y="11152"/>
                    </a:lnTo>
                    <a:lnTo>
                      <a:pt x="7868" y="11131"/>
                    </a:lnTo>
                    <a:lnTo>
                      <a:pt x="8098" y="11257"/>
                    </a:lnTo>
                    <a:lnTo>
                      <a:pt x="8140" y="11362"/>
                    </a:lnTo>
                    <a:lnTo>
                      <a:pt x="8119" y="11634"/>
                    </a:lnTo>
                    <a:lnTo>
                      <a:pt x="8182" y="11843"/>
                    </a:lnTo>
                    <a:lnTo>
                      <a:pt x="8098" y="11968"/>
                    </a:lnTo>
                    <a:lnTo>
                      <a:pt x="8307" y="12324"/>
                    </a:lnTo>
                    <a:lnTo>
                      <a:pt x="8286" y="12596"/>
                    </a:lnTo>
                    <a:lnTo>
                      <a:pt x="9290" y="12617"/>
                    </a:lnTo>
                    <a:lnTo>
                      <a:pt x="9353" y="12973"/>
                    </a:lnTo>
                    <a:lnTo>
                      <a:pt x="9332" y="13224"/>
                    </a:lnTo>
                    <a:lnTo>
                      <a:pt x="9604" y="13287"/>
                    </a:lnTo>
                    <a:lnTo>
                      <a:pt x="9897" y="13810"/>
                    </a:lnTo>
                    <a:lnTo>
                      <a:pt x="9918" y="14103"/>
                    </a:lnTo>
                    <a:lnTo>
                      <a:pt x="9646" y="14688"/>
                    </a:lnTo>
                    <a:lnTo>
                      <a:pt x="9667" y="14772"/>
                    </a:lnTo>
                    <a:lnTo>
                      <a:pt x="9583" y="14856"/>
                    </a:lnTo>
                    <a:lnTo>
                      <a:pt x="9646" y="14919"/>
                    </a:lnTo>
                    <a:lnTo>
                      <a:pt x="9604" y="15044"/>
                    </a:lnTo>
                    <a:lnTo>
                      <a:pt x="9751" y="15149"/>
                    </a:lnTo>
                    <a:lnTo>
                      <a:pt x="9751" y="15337"/>
                    </a:lnTo>
                    <a:lnTo>
                      <a:pt x="9855" y="15525"/>
                    </a:lnTo>
                    <a:lnTo>
                      <a:pt x="9793" y="15860"/>
                    </a:lnTo>
                    <a:lnTo>
                      <a:pt x="9814" y="15986"/>
                    </a:lnTo>
                    <a:lnTo>
                      <a:pt x="9772" y="16111"/>
                    </a:lnTo>
                    <a:lnTo>
                      <a:pt x="9814" y="16258"/>
                    </a:lnTo>
                    <a:lnTo>
                      <a:pt x="10023" y="16216"/>
                    </a:lnTo>
                    <a:lnTo>
                      <a:pt x="10107" y="16279"/>
                    </a:lnTo>
                    <a:lnTo>
                      <a:pt x="10379" y="16258"/>
                    </a:lnTo>
                    <a:lnTo>
                      <a:pt x="10525" y="16300"/>
                    </a:lnTo>
                    <a:lnTo>
                      <a:pt x="10797" y="16195"/>
                    </a:lnTo>
                    <a:lnTo>
                      <a:pt x="10923" y="16300"/>
                    </a:lnTo>
                    <a:lnTo>
                      <a:pt x="11027" y="16321"/>
                    </a:lnTo>
                    <a:lnTo>
                      <a:pt x="11069" y="16467"/>
                    </a:lnTo>
                    <a:lnTo>
                      <a:pt x="11236" y="17095"/>
                    </a:lnTo>
                    <a:lnTo>
                      <a:pt x="11341" y="17304"/>
                    </a:lnTo>
                    <a:lnTo>
                      <a:pt x="11446" y="17325"/>
                    </a:lnTo>
                    <a:lnTo>
                      <a:pt x="11676" y="17199"/>
                    </a:lnTo>
                    <a:lnTo>
                      <a:pt x="11801" y="17241"/>
                    </a:lnTo>
                    <a:lnTo>
                      <a:pt x="11885" y="17325"/>
                    </a:lnTo>
                    <a:lnTo>
                      <a:pt x="11969" y="17346"/>
                    </a:lnTo>
                    <a:lnTo>
                      <a:pt x="11906" y="17450"/>
                    </a:lnTo>
                    <a:lnTo>
                      <a:pt x="11885" y="17994"/>
                    </a:lnTo>
                    <a:lnTo>
                      <a:pt x="11864" y="18057"/>
                    </a:lnTo>
                    <a:lnTo>
                      <a:pt x="11822" y="18078"/>
                    </a:lnTo>
                    <a:lnTo>
                      <a:pt x="11822" y="18162"/>
                    </a:lnTo>
                    <a:lnTo>
                      <a:pt x="11801" y="18204"/>
                    </a:lnTo>
                    <a:lnTo>
                      <a:pt x="11801" y="18287"/>
                    </a:lnTo>
                    <a:lnTo>
                      <a:pt x="11906" y="18204"/>
                    </a:lnTo>
                    <a:lnTo>
                      <a:pt x="12178" y="18245"/>
                    </a:lnTo>
                    <a:lnTo>
                      <a:pt x="12178" y="18350"/>
                    </a:lnTo>
                    <a:lnTo>
                      <a:pt x="12283" y="18580"/>
                    </a:lnTo>
                    <a:lnTo>
                      <a:pt x="12283" y="18769"/>
                    </a:lnTo>
                    <a:lnTo>
                      <a:pt x="12303" y="18999"/>
                    </a:lnTo>
                    <a:lnTo>
                      <a:pt x="12324" y="19208"/>
                    </a:lnTo>
                    <a:lnTo>
                      <a:pt x="12303" y="19292"/>
                    </a:lnTo>
                    <a:lnTo>
                      <a:pt x="12199" y="19292"/>
                    </a:lnTo>
                    <a:lnTo>
                      <a:pt x="12073" y="19354"/>
                    </a:lnTo>
                    <a:lnTo>
                      <a:pt x="12031" y="19417"/>
                    </a:lnTo>
                    <a:lnTo>
                      <a:pt x="11969" y="19501"/>
                    </a:lnTo>
                    <a:lnTo>
                      <a:pt x="11927" y="19459"/>
                    </a:lnTo>
                    <a:lnTo>
                      <a:pt x="11697" y="19626"/>
                    </a:lnTo>
                    <a:lnTo>
                      <a:pt x="11655" y="19710"/>
                    </a:lnTo>
                    <a:lnTo>
                      <a:pt x="11571" y="19731"/>
                    </a:lnTo>
                    <a:lnTo>
                      <a:pt x="11362" y="19919"/>
                    </a:lnTo>
                    <a:lnTo>
                      <a:pt x="11278" y="19940"/>
                    </a:lnTo>
                    <a:lnTo>
                      <a:pt x="11278" y="20066"/>
                    </a:lnTo>
                    <a:lnTo>
                      <a:pt x="11195" y="20087"/>
                    </a:lnTo>
                    <a:lnTo>
                      <a:pt x="11132" y="20087"/>
                    </a:lnTo>
                    <a:lnTo>
                      <a:pt x="10943" y="20338"/>
                    </a:lnTo>
                    <a:lnTo>
                      <a:pt x="10923" y="20401"/>
                    </a:lnTo>
                    <a:lnTo>
                      <a:pt x="10923" y="20547"/>
                    </a:lnTo>
                    <a:lnTo>
                      <a:pt x="10839" y="20568"/>
                    </a:lnTo>
                    <a:lnTo>
                      <a:pt x="10776" y="20652"/>
                    </a:lnTo>
                    <a:lnTo>
                      <a:pt x="10671" y="20861"/>
                    </a:lnTo>
                    <a:lnTo>
                      <a:pt x="10609" y="20924"/>
                    </a:lnTo>
                    <a:lnTo>
                      <a:pt x="10504" y="21091"/>
                    </a:lnTo>
                    <a:lnTo>
                      <a:pt x="10504" y="21133"/>
                    </a:lnTo>
                    <a:lnTo>
                      <a:pt x="10399" y="21217"/>
                    </a:lnTo>
                    <a:lnTo>
                      <a:pt x="10358" y="21279"/>
                    </a:lnTo>
                    <a:lnTo>
                      <a:pt x="10441" y="21279"/>
                    </a:lnTo>
                    <a:lnTo>
                      <a:pt x="10504" y="21300"/>
                    </a:lnTo>
                    <a:lnTo>
                      <a:pt x="10776" y="21217"/>
                    </a:lnTo>
                    <a:lnTo>
                      <a:pt x="10923" y="21300"/>
                    </a:lnTo>
                    <a:lnTo>
                      <a:pt x="11048" y="21489"/>
                    </a:lnTo>
                    <a:lnTo>
                      <a:pt x="11153" y="21530"/>
                    </a:lnTo>
                    <a:lnTo>
                      <a:pt x="11236" y="21698"/>
                    </a:lnTo>
                    <a:lnTo>
                      <a:pt x="11362" y="21928"/>
                    </a:lnTo>
                    <a:lnTo>
                      <a:pt x="11446" y="21928"/>
                    </a:lnTo>
                    <a:lnTo>
                      <a:pt x="11550" y="21803"/>
                    </a:lnTo>
                    <a:lnTo>
                      <a:pt x="11592" y="21803"/>
                    </a:lnTo>
                    <a:lnTo>
                      <a:pt x="11718" y="22012"/>
                    </a:lnTo>
                    <a:lnTo>
                      <a:pt x="11885" y="22075"/>
                    </a:lnTo>
                    <a:lnTo>
                      <a:pt x="12011" y="22116"/>
                    </a:lnTo>
                    <a:lnTo>
                      <a:pt x="12136" y="22242"/>
                    </a:lnTo>
                    <a:lnTo>
                      <a:pt x="12136" y="22388"/>
                    </a:lnTo>
                    <a:lnTo>
                      <a:pt x="12241" y="22367"/>
                    </a:lnTo>
                    <a:lnTo>
                      <a:pt x="12492" y="22472"/>
                    </a:lnTo>
                    <a:lnTo>
                      <a:pt x="12617" y="22639"/>
                    </a:lnTo>
                    <a:lnTo>
                      <a:pt x="12743" y="22849"/>
                    </a:lnTo>
                    <a:lnTo>
                      <a:pt x="12868" y="22911"/>
                    </a:lnTo>
                    <a:lnTo>
                      <a:pt x="12848" y="23079"/>
                    </a:lnTo>
                    <a:lnTo>
                      <a:pt x="12743" y="23225"/>
                    </a:lnTo>
                    <a:lnTo>
                      <a:pt x="12806" y="23414"/>
                    </a:lnTo>
                    <a:lnTo>
                      <a:pt x="12827" y="23476"/>
                    </a:lnTo>
                    <a:lnTo>
                      <a:pt x="12848" y="23497"/>
                    </a:lnTo>
                    <a:lnTo>
                      <a:pt x="12931" y="23581"/>
                    </a:lnTo>
                    <a:lnTo>
                      <a:pt x="12952" y="23602"/>
                    </a:lnTo>
                    <a:lnTo>
                      <a:pt x="13161" y="23414"/>
                    </a:lnTo>
                    <a:lnTo>
                      <a:pt x="13245" y="23225"/>
                    </a:lnTo>
                    <a:lnTo>
                      <a:pt x="13350" y="22849"/>
                    </a:lnTo>
                    <a:lnTo>
                      <a:pt x="13433" y="22577"/>
                    </a:lnTo>
                    <a:lnTo>
                      <a:pt x="13454" y="22535"/>
                    </a:lnTo>
                    <a:lnTo>
                      <a:pt x="13426" y="22507"/>
                    </a:lnTo>
                    <a:lnTo>
                      <a:pt x="13426" y="22507"/>
                    </a:lnTo>
                    <a:lnTo>
                      <a:pt x="13496" y="22535"/>
                    </a:lnTo>
                    <a:lnTo>
                      <a:pt x="13873" y="22242"/>
                    </a:lnTo>
                    <a:lnTo>
                      <a:pt x="14061" y="22033"/>
                    </a:lnTo>
                    <a:lnTo>
                      <a:pt x="14312" y="21551"/>
                    </a:lnTo>
                    <a:lnTo>
                      <a:pt x="14417" y="21321"/>
                    </a:lnTo>
                    <a:lnTo>
                      <a:pt x="14521" y="21028"/>
                    </a:lnTo>
                    <a:lnTo>
                      <a:pt x="14793" y="20547"/>
                    </a:lnTo>
                    <a:lnTo>
                      <a:pt x="15044" y="20233"/>
                    </a:lnTo>
                    <a:lnTo>
                      <a:pt x="15107" y="20129"/>
                    </a:lnTo>
                    <a:lnTo>
                      <a:pt x="15065" y="20087"/>
                    </a:lnTo>
                    <a:lnTo>
                      <a:pt x="15065" y="20024"/>
                    </a:lnTo>
                    <a:lnTo>
                      <a:pt x="15128" y="19982"/>
                    </a:lnTo>
                    <a:lnTo>
                      <a:pt x="15170" y="19857"/>
                    </a:lnTo>
                    <a:lnTo>
                      <a:pt x="15254" y="19815"/>
                    </a:lnTo>
                    <a:lnTo>
                      <a:pt x="15233" y="19710"/>
                    </a:lnTo>
                    <a:lnTo>
                      <a:pt x="15254" y="19626"/>
                    </a:lnTo>
                    <a:lnTo>
                      <a:pt x="15233" y="19606"/>
                    </a:lnTo>
                    <a:lnTo>
                      <a:pt x="15296" y="19585"/>
                    </a:lnTo>
                    <a:lnTo>
                      <a:pt x="15296" y="19480"/>
                    </a:lnTo>
                    <a:lnTo>
                      <a:pt x="15191" y="19313"/>
                    </a:lnTo>
                    <a:lnTo>
                      <a:pt x="15191" y="19229"/>
                    </a:lnTo>
                    <a:lnTo>
                      <a:pt x="15212" y="19166"/>
                    </a:lnTo>
                    <a:lnTo>
                      <a:pt x="15191" y="19082"/>
                    </a:lnTo>
                    <a:lnTo>
                      <a:pt x="15149" y="18915"/>
                    </a:lnTo>
                    <a:lnTo>
                      <a:pt x="15107" y="18748"/>
                    </a:lnTo>
                    <a:lnTo>
                      <a:pt x="15149" y="18685"/>
                    </a:lnTo>
                    <a:lnTo>
                      <a:pt x="15316" y="18664"/>
                    </a:lnTo>
                    <a:lnTo>
                      <a:pt x="15296" y="18559"/>
                    </a:lnTo>
                    <a:lnTo>
                      <a:pt x="15212" y="18497"/>
                    </a:lnTo>
                    <a:lnTo>
                      <a:pt x="15337" y="18476"/>
                    </a:lnTo>
                    <a:lnTo>
                      <a:pt x="15337" y="18371"/>
                    </a:lnTo>
                    <a:lnTo>
                      <a:pt x="15212" y="18308"/>
                    </a:lnTo>
                    <a:lnTo>
                      <a:pt x="15316" y="18287"/>
                    </a:lnTo>
                    <a:lnTo>
                      <a:pt x="15379" y="18183"/>
                    </a:lnTo>
                    <a:lnTo>
                      <a:pt x="15442" y="18245"/>
                    </a:lnTo>
                    <a:lnTo>
                      <a:pt x="15630" y="18057"/>
                    </a:lnTo>
                    <a:lnTo>
                      <a:pt x="15735" y="17973"/>
                    </a:lnTo>
                    <a:lnTo>
                      <a:pt x="15735" y="17932"/>
                    </a:lnTo>
                    <a:lnTo>
                      <a:pt x="15881" y="17785"/>
                    </a:lnTo>
                    <a:lnTo>
                      <a:pt x="16070" y="17681"/>
                    </a:lnTo>
                    <a:lnTo>
                      <a:pt x="16300" y="17429"/>
                    </a:lnTo>
                    <a:lnTo>
                      <a:pt x="16509" y="17409"/>
                    </a:lnTo>
                    <a:lnTo>
                      <a:pt x="16614" y="17304"/>
                    </a:lnTo>
                    <a:lnTo>
                      <a:pt x="16739" y="17199"/>
                    </a:lnTo>
                    <a:lnTo>
                      <a:pt x="16844" y="17199"/>
                    </a:lnTo>
                    <a:lnTo>
                      <a:pt x="16928" y="17241"/>
                    </a:lnTo>
                    <a:lnTo>
                      <a:pt x="17011" y="17283"/>
                    </a:lnTo>
                    <a:lnTo>
                      <a:pt x="17011" y="17199"/>
                    </a:lnTo>
                    <a:lnTo>
                      <a:pt x="17095" y="17032"/>
                    </a:lnTo>
                    <a:lnTo>
                      <a:pt x="17325" y="16885"/>
                    </a:lnTo>
                    <a:lnTo>
                      <a:pt x="17430" y="16865"/>
                    </a:lnTo>
                    <a:lnTo>
                      <a:pt x="17430" y="16802"/>
                    </a:lnTo>
                    <a:lnTo>
                      <a:pt x="17367" y="16781"/>
                    </a:lnTo>
                    <a:lnTo>
                      <a:pt x="17304" y="16739"/>
                    </a:lnTo>
                    <a:lnTo>
                      <a:pt x="17262" y="16676"/>
                    </a:lnTo>
                    <a:lnTo>
                      <a:pt x="17346" y="16634"/>
                    </a:lnTo>
                    <a:lnTo>
                      <a:pt x="17513" y="16572"/>
                    </a:lnTo>
                    <a:lnTo>
                      <a:pt x="17576" y="16593"/>
                    </a:lnTo>
                    <a:lnTo>
                      <a:pt x="17681" y="16593"/>
                    </a:lnTo>
                    <a:lnTo>
                      <a:pt x="17765" y="16530"/>
                    </a:lnTo>
                    <a:lnTo>
                      <a:pt x="17869" y="16530"/>
                    </a:lnTo>
                    <a:lnTo>
                      <a:pt x="17869" y="16593"/>
                    </a:lnTo>
                    <a:lnTo>
                      <a:pt x="17744" y="16676"/>
                    </a:lnTo>
                    <a:lnTo>
                      <a:pt x="17576" y="16697"/>
                    </a:lnTo>
                    <a:lnTo>
                      <a:pt x="17555" y="16718"/>
                    </a:lnTo>
                    <a:lnTo>
                      <a:pt x="17618" y="16739"/>
                    </a:lnTo>
                    <a:lnTo>
                      <a:pt x="17848" y="16676"/>
                    </a:lnTo>
                    <a:lnTo>
                      <a:pt x="18099" y="16572"/>
                    </a:lnTo>
                    <a:lnTo>
                      <a:pt x="18078" y="16509"/>
                    </a:lnTo>
                    <a:lnTo>
                      <a:pt x="18162" y="16467"/>
                    </a:lnTo>
                    <a:lnTo>
                      <a:pt x="18246" y="16467"/>
                    </a:lnTo>
                    <a:lnTo>
                      <a:pt x="18204" y="16509"/>
                    </a:lnTo>
                    <a:cubicBezTo>
                      <a:pt x="18204" y="16509"/>
                      <a:pt x="18204" y="16613"/>
                      <a:pt x="18246" y="16613"/>
                    </a:cubicBezTo>
                    <a:lnTo>
                      <a:pt x="18392" y="16634"/>
                    </a:lnTo>
                    <a:lnTo>
                      <a:pt x="18497" y="16593"/>
                    </a:lnTo>
                    <a:lnTo>
                      <a:pt x="18664" y="16593"/>
                    </a:lnTo>
                    <a:lnTo>
                      <a:pt x="18832" y="16613"/>
                    </a:lnTo>
                    <a:lnTo>
                      <a:pt x="18936" y="16551"/>
                    </a:lnTo>
                    <a:lnTo>
                      <a:pt x="18936" y="16488"/>
                    </a:lnTo>
                    <a:lnTo>
                      <a:pt x="18915" y="16467"/>
                    </a:lnTo>
                    <a:lnTo>
                      <a:pt x="18936" y="16404"/>
                    </a:lnTo>
                    <a:lnTo>
                      <a:pt x="19208" y="16237"/>
                    </a:lnTo>
                    <a:lnTo>
                      <a:pt x="19418" y="16153"/>
                    </a:lnTo>
                    <a:lnTo>
                      <a:pt x="19522" y="16069"/>
                    </a:lnTo>
                    <a:lnTo>
                      <a:pt x="19543" y="15986"/>
                    </a:lnTo>
                    <a:lnTo>
                      <a:pt x="19522" y="15944"/>
                    </a:lnTo>
                    <a:lnTo>
                      <a:pt x="19418" y="15735"/>
                    </a:lnTo>
                    <a:lnTo>
                      <a:pt x="19501" y="15567"/>
                    </a:lnTo>
                    <a:lnTo>
                      <a:pt x="19564" y="15463"/>
                    </a:lnTo>
                    <a:lnTo>
                      <a:pt x="19564" y="15358"/>
                    </a:lnTo>
                    <a:lnTo>
                      <a:pt x="19627" y="15316"/>
                    </a:lnTo>
                    <a:lnTo>
                      <a:pt x="19731" y="15232"/>
                    </a:lnTo>
                    <a:lnTo>
                      <a:pt x="19752" y="15128"/>
                    </a:lnTo>
                    <a:lnTo>
                      <a:pt x="19731" y="15107"/>
                    </a:lnTo>
                    <a:lnTo>
                      <a:pt x="19878" y="14835"/>
                    </a:lnTo>
                    <a:lnTo>
                      <a:pt x="20087" y="14584"/>
                    </a:lnTo>
                    <a:lnTo>
                      <a:pt x="20087" y="14479"/>
                    </a:lnTo>
                    <a:lnTo>
                      <a:pt x="20045" y="14103"/>
                    </a:lnTo>
                    <a:lnTo>
                      <a:pt x="20003" y="14082"/>
                    </a:lnTo>
                    <a:lnTo>
                      <a:pt x="20066" y="13872"/>
                    </a:lnTo>
                    <a:lnTo>
                      <a:pt x="20129" y="13789"/>
                    </a:lnTo>
                    <a:lnTo>
                      <a:pt x="20129" y="13726"/>
                    </a:lnTo>
                    <a:lnTo>
                      <a:pt x="20317" y="13580"/>
                    </a:lnTo>
                    <a:lnTo>
                      <a:pt x="20338" y="13496"/>
                    </a:lnTo>
                    <a:lnTo>
                      <a:pt x="20275" y="13287"/>
                    </a:lnTo>
                    <a:lnTo>
                      <a:pt x="20359" y="13036"/>
                    </a:lnTo>
                    <a:lnTo>
                      <a:pt x="20338" y="12826"/>
                    </a:lnTo>
                    <a:lnTo>
                      <a:pt x="20359" y="12659"/>
                    </a:lnTo>
                    <a:lnTo>
                      <a:pt x="20359" y="12596"/>
                    </a:lnTo>
                    <a:lnTo>
                      <a:pt x="20422" y="12387"/>
                    </a:lnTo>
                    <a:lnTo>
                      <a:pt x="20359" y="11592"/>
                    </a:lnTo>
                    <a:lnTo>
                      <a:pt x="20359" y="11445"/>
                    </a:lnTo>
                    <a:lnTo>
                      <a:pt x="20422" y="11341"/>
                    </a:lnTo>
                    <a:lnTo>
                      <a:pt x="20422" y="11236"/>
                    </a:lnTo>
                    <a:lnTo>
                      <a:pt x="20359" y="11278"/>
                    </a:lnTo>
                    <a:lnTo>
                      <a:pt x="20275" y="11194"/>
                    </a:lnTo>
                    <a:lnTo>
                      <a:pt x="20275" y="11131"/>
                    </a:lnTo>
                    <a:lnTo>
                      <a:pt x="20359" y="10985"/>
                    </a:lnTo>
                    <a:lnTo>
                      <a:pt x="20338" y="10859"/>
                    </a:lnTo>
                    <a:lnTo>
                      <a:pt x="20359" y="10776"/>
                    </a:lnTo>
                    <a:lnTo>
                      <a:pt x="20443" y="10755"/>
                    </a:lnTo>
                    <a:lnTo>
                      <a:pt x="20464" y="10629"/>
                    </a:lnTo>
                    <a:lnTo>
                      <a:pt x="20380" y="10504"/>
                    </a:lnTo>
                    <a:lnTo>
                      <a:pt x="20234" y="10420"/>
                    </a:lnTo>
                    <a:lnTo>
                      <a:pt x="20275" y="10399"/>
                    </a:lnTo>
                    <a:lnTo>
                      <a:pt x="20317" y="10336"/>
                    </a:lnTo>
                    <a:lnTo>
                      <a:pt x="20338" y="10399"/>
                    </a:lnTo>
                    <a:lnTo>
                      <a:pt x="20422" y="10441"/>
                    </a:lnTo>
                    <a:lnTo>
                      <a:pt x="20485" y="10462"/>
                    </a:lnTo>
                    <a:lnTo>
                      <a:pt x="20526" y="10336"/>
                    </a:lnTo>
                    <a:lnTo>
                      <a:pt x="20589" y="10336"/>
                    </a:lnTo>
                    <a:lnTo>
                      <a:pt x="20631" y="10420"/>
                    </a:lnTo>
                    <a:lnTo>
                      <a:pt x="20673" y="10441"/>
                    </a:lnTo>
                    <a:lnTo>
                      <a:pt x="20631" y="10525"/>
                    </a:lnTo>
                    <a:lnTo>
                      <a:pt x="20547" y="10567"/>
                    </a:lnTo>
                    <a:lnTo>
                      <a:pt x="20526" y="10650"/>
                    </a:lnTo>
                    <a:lnTo>
                      <a:pt x="20568" y="10650"/>
                    </a:lnTo>
                    <a:lnTo>
                      <a:pt x="20673" y="10546"/>
                    </a:lnTo>
                    <a:lnTo>
                      <a:pt x="20840" y="10462"/>
                    </a:lnTo>
                    <a:lnTo>
                      <a:pt x="21008" y="10190"/>
                    </a:lnTo>
                    <a:lnTo>
                      <a:pt x="21091" y="9981"/>
                    </a:lnTo>
                    <a:lnTo>
                      <a:pt x="21112" y="9834"/>
                    </a:lnTo>
                    <a:lnTo>
                      <a:pt x="21196" y="9771"/>
                    </a:lnTo>
                    <a:lnTo>
                      <a:pt x="21280" y="9562"/>
                    </a:lnTo>
                    <a:lnTo>
                      <a:pt x="21363" y="9374"/>
                    </a:lnTo>
                    <a:lnTo>
                      <a:pt x="21677" y="9165"/>
                    </a:lnTo>
                    <a:lnTo>
                      <a:pt x="21698" y="9060"/>
                    </a:lnTo>
                    <a:lnTo>
                      <a:pt x="21803" y="9039"/>
                    </a:lnTo>
                    <a:lnTo>
                      <a:pt x="21887" y="8934"/>
                    </a:lnTo>
                    <a:lnTo>
                      <a:pt x="22138" y="8683"/>
                    </a:lnTo>
                    <a:lnTo>
                      <a:pt x="22368" y="8370"/>
                    </a:lnTo>
                    <a:lnTo>
                      <a:pt x="22431" y="8307"/>
                    </a:lnTo>
                    <a:lnTo>
                      <a:pt x="22556" y="7993"/>
                    </a:lnTo>
                    <a:lnTo>
                      <a:pt x="22577" y="7846"/>
                    </a:lnTo>
                    <a:lnTo>
                      <a:pt x="22661" y="7742"/>
                    </a:lnTo>
                    <a:lnTo>
                      <a:pt x="22661" y="7637"/>
                    </a:lnTo>
                    <a:lnTo>
                      <a:pt x="22577" y="7533"/>
                    </a:lnTo>
                    <a:lnTo>
                      <a:pt x="22619" y="7449"/>
                    </a:lnTo>
                    <a:lnTo>
                      <a:pt x="22682" y="7449"/>
                    </a:lnTo>
                    <a:lnTo>
                      <a:pt x="22661" y="7156"/>
                    </a:lnTo>
                    <a:lnTo>
                      <a:pt x="22577" y="7093"/>
                    </a:lnTo>
                    <a:lnTo>
                      <a:pt x="22556" y="6968"/>
                    </a:lnTo>
                    <a:lnTo>
                      <a:pt x="22347" y="6528"/>
                    </a:lnTo>
                    <a:lnTo>
                      <a:pt x="22347" y="6361"/>
                    </a:lnTo>
                    <a:lnTo>
                      <a:pt x="22326" y="6193"/>
                    </a:lnTo>
                    <a:lnTo>
                      <a:pt x="21949" y="6026"/>
                    </a:lnTo>
                    <a:lnTo>
                      <a:pt x="21740" y="6026"/>
                    </a:lnTo>
                    <a:lnTo>
                      <a:pt x="21594" y="6110"/>
                    </a:lnTo>
                    <a:lnTo>
                      <a:pt x="21489" y="5942"/>
                    </a:lnTo>
                    <a:lnTo>
                      <a:pt x="21342" y="5921"/>
                    </a:lnTo>
                    <a:lnTo>
                      <a:pt x="21217" y="5796"/>
                    </a:lnTo>
                    <a:lnTo>
                      <a:pt x="21070" y="5712"/>
                    </a:lnTo>
                    <a:lnTo>
                      <a:pt x="20966" y="5691"/>
                    </a:lnTo>
                    <a:lnTo>
                      <a:pt x="20694" y="5398"/>
                    </a:lnTo>
                    <a:lnTo>
                      <a:pt x="20485" y="5105"/>
                    </a:lnTo>
                    <a:lnTo>
                      <a:pt x="20380" y="5085"/>
                    </a:lnTo>
                    <a:lnTo>
                      <a:pt x="20254" y="4959"/>
                    </a:lnTo>
                    <a:lnTo>
                      <a:pt x="20129" y="4959"/>
                    </a:lnTo>
                    <a:lnTo>
                      <a:pt x="19773" y="4687"/>
                    </a:lnTo>
                    <a:lnTo>
                      <a:pt x="19627" y="4687"/>
                    </a:lnTo>
                    <a:lnTo>
                      <a:pt x="19438" y="4603"/>
                    </a:lnTo>
                    <a:lnTo>
                      <a:pt x="19334" y="4666"/>
                    </a:lnTo>
                    <a:lnTo>
                      <a:pt x="19187" y="4666"/>
                    </a:lnTo>
                    <a:lnTo>
                      <a:pt x="19083" y="4603"/>
                    </a:lnTo>
                    <a:lnTo>
                      <a:pt x="18978" y="4666"/>
                    </a:lnTo>
                    <a:lnTo>
                      <a:pt x="18915" y="4750"/>
                    </a:lnTo>
                    <a:lnTo>
                      <a:pt x="18832" y="4666"/>
                    </a:lnTo>
                    <a:lnTo>
                      <a:pt x="18685" y="4561"/>
                    </a:lnTo>
                    <a:lnTo>
                      <a:pt x="18685" y="4666"/>
                    </a:lnTo>
                    <a:lnTo>
                      <a:pt x="18602" y="4624"/>
                    </a:lnTo>
                    <a:lnTo>
                      <a:pt x="18581" y="4687"/>
                    </a:lnTo>
                    <a:lnTo>
                      <a:pt x="18581" y="4750"/>
                    </a:lnTo>
                    <a:lnTo>
                      <a:pt x="18476" y="4666"/>
                    </a:lnTo>
                    <a:lnTo>
                      <a:pt x="18455" y="4624"/>
                    </a:lnTo>
                    <a:lnTo>
                      <a:pt x="18371" y="4582"/>
                    </a:lnTo>
                    <a:lnTo>
                      <a:pt x="18371" y="4582"/>
                    </a:lnTo>
                    <a:lnTo>
                      <a:pt x="18392" y="4645"/>
                    </a:lnTo>
                    <a:lnTo>
                      <a:pt x="18371" y="4666"/>
                    </a:lnTo>
                    <a:lnTo>
                      <a:pt x="18183" y="4582"/>
                    </a:lnTo>
                    <a:lnTo>
                      <a:pt x="18141" y="4582"/>
                    </a:lnTo>
                    <a:lnTo>
                      <a:pt x="17995" y="4561"/>
                    </a:lnTo>
                    <a:lnTo>
                      <a:pt x="17702" y="4394"/>
                    </a:lnTo>
                    <a:lnTo>
                      <a:pt x="17555" y="4394"/>
                    </a:lnTo>
                    <a:lnTo>
                      <a:pt x="17555" y="4436"/>
                    </a:lnTo>
                    <a:lnTo>
                      <a:pt x="17597" y="4478"/>
                    </a:lnTo>
                    <a:lnTo>
                      <a:pt x="17555" y="4520"/>
                    </a:lnTo>
                    <a:lnTo>
                      <a:pt x="17472" y="4478"/>
                    </a:lnTo>
                    <a:lnTo>
                      <a:pt x="17451" y="4520"/>
                    </a:lnTo>
                    <a:lnTo>
                      <a:pt x="17430" y="4561"/>
                    </a:lnTo>
                    <a:lnTo>
                      <a:pt x="17325" y="4603"/>
                    </a:lnTo>
                    <a:lnTo>
                      <a:pt x="17262" y="4666"/>
                    </a:lnTo>
                    <a:lnTo>
                      <a:pt x="17241" y="4792"/>
                    </a:lnTo>
                    <a:lnTo>
                      <a:pt x="17200" y="4687"/>
                    </a:lnTo>
                    <a:lnTo>
                      <a:pt x="17158" y="4603"/>
                    </a:lnTo>
                    <a:lnTo>
                      <a:pt x="17116" y="4645"/>
                    </a:lnTo>
                    <a:lnTo>
                      <a:pt x="17116" y="4750"/>
                    </a:lnTo>
                    <a:lnTo>
                      <a:pt x="17011" y="4917"/>
                    </a:lnTo>
                    <a:lnTo>
                      <a:pt x="17011" y="5085"/>
                    </a:lnTo>
                    <a:lnTo>
                      <a:pt x="16990" y="4917"/>
                    </a:lnTo>
                    <a:lnTo>
                      <a:pt x="17011" y="4771"/>
                    </a:lnTo>
                    <a:lnTo>
                      <a:pt x="16990" y="4645"/>
                    </a:lnTo>
                    <a:lnTo>
                      <a:pt x="17032" y="4457"/>
                    </a:lnTo>
                    <a:lnTo>
                      <a:pt x="17095" y="4394"/>
                    </a:lnTo>
                    <a:lnTo>
                      <a:pt x="17032" y="4373"/>
                    </a:lnTo>
                    <a:lnTo>
                      <a:pt x="16928" y="4373"/>
                    </a:lnTo>
                    <a:lnTo>
                      <a:pt x="17053" y="4248"/>
                    </a:lnTo>
                    <a:lnTo>
                      <a:pt x="16907" y="4059"/>
                    </a:lnTo>
                    <a:lnTo>
                      <a:pt x="16823" y="3913"/>
                    </a:lnTo>
                    <a:lnTo>
                      <a:pt x="16739" y="3913"/>
                    </a:lnTo>
                    <a:lnTo>
                      <a:pt x="16614" y="3871"/>
                    </a:lnTo>
                    <a:lnTo>
                      <a:pt x="16530" y="3976"/>
                    </a:lnTo>
                    <a:lnTo>
                      <a:pt x="16467" y="4017"/>
                    </a:lnTo>
                    <a:lnTo>
                      <a:pt x="16425" y="3934"/>
                    </a:lnTo>
                    <a:lnTo>
                      <a:pt x="16384" y="3913"/>
                    </a:lnTo>
                    <a:lnTo>
                      <a:pt x="16363" y="3829"/>
                    </a:lnTo>
                    <a:lnTo>
                      <a:pt x="16279" y="3766"/>
                    </a:lnTo>
                    <a:lnTo>
                      <a:pt x="16195" y="3766"/>
                    </a:lnTo>
                    <a:lnTo>
                      <a:pt x="16153" y="3724"/>
                    </a:lnTo>
                    <a:lnTo>
                      <a:pt x="16070" y="3704"/>
                    </a:lnTo>
                    <a:lnTo>
                      <a:pt x="16007" y="3745"/>
                    </a:lnTo>
                    <a:lnTo>
                      <a:pt x="16007" y="3704"/>
                    </a:lnTo>
                    <a:lnTo>
                      <a:pt x="15965" y="3662"/>
                    </a:lnTo>
                    <a:lnTo>
                      <a:pt x="15902" y="3599"/>
                    </a:lnTo>
                    <a:lnTo>
                      <a:pt x="15840" y="3620"/>
                    </a:lnTo>
                    <a:lnTo>
                      <a:pt x="15693" y="3599"/>
                    </a:lnTo>
                    <a:lnTo>
                      <a:pt x="15526" y="3494"/>
                    </a:lnTo>
                    <a:lnTo>
                      <a:pt x="15463" y="3494"/>
                    </a:lnTo>
                    <a:lnTo>
                      <a:pt x="15442" y="3536"/>
                    </a:lnTo>
                    <a:lnTo>
                      <a:pt x="15337" y="3452"/>
                    </a:lnTo>
                    <a:lnTo>
                      <a:pt x="15254" y="3452"/>
                    </a:lnTo>
                    <a:lnTo>
                      <a:pt x="15233" y="3536"/>
                    </a:lnTo>
                    <a:lnTo>
                      <a:pt x="15170" y="3536"/>
                    </a:lnTo>
                    <a:lnTo>
                      <a:pt x="15149" y="3452"/>
                    </a:lnTo>
                    <a:lnTo>
                      <a:pt x="15024" y="3452"/>
                    </a:lnTo>
                    <a:lnTo>
                      <a:pt x="14919" y="3515"/>
                    </a:lnTo>
                    <a:lnTo>
                      <a:pt x="14856" y="3620"/>
                    </a:lnTo>
                    <a:lnTo>
                      <a:pt x="14856" y="3704"/>
                    </a:lnTo>
                    <a:lnTo>
                      <a:pt x="14731" y="3829"/>
                    </a:lnTo>
                    <a:lnTo>
                      <a:pt x="14584" y="3934"/>
                    </a:lnTo>
                    <a:lnTo>
                      <a:pt x="14375" y="4059"/>
                    </a:lnTo>
                    <a:lnTo>
                      <a:pt x="14270" y="4185"/>
                    </a:lnTo>
                    <a:lnTo>
                      <a:pt x="14208" y="4352"/>
                    </a:lnTo>
                    <a:lnTo>
                      <a:pt x="14187" y="4499"/>
                    </a:lnTo>
                    <a:lnTo>
                      <a:pt x="14124" y="4582"/>
                    </a:lnTo>
                    <a:lnTo>
                      <a:pt x="14019" y="4687"/>
                    </a:lnTo>
                    <a:lnTo>
                      <a:pt x="14019" y="4771"/>
                    </a:lnTo>
                    <a:lnTo>
                      <a:pt x="14061" y="4896"/>
                    </a:lnTo>
                    <a:lnTo>
                      <a:pt x="14019" y="5105"/>
                    </a:lnTo>
                    <a:lnTo>
                      <a:pt x="13998" y="4980"/>
                    </a:lnTo>
                    <a:lnTo>
                      <a:pt x="13915" y="4854"/>
                    </a:lnTo>
                    <a:lnTo>
                      <a:pt x="13915" y="4750"/>
                    </a:lnTo>
                    <a:lnTo>
                      <a:pt x="13998" y="4645"/>
                    </a:lnTo>
                    <a:lnTo>
                      <a:pt x="14103" y="4561"/>
                    </a:lnTo>
                    <a:lnTo>
                      <a:pt x="14082" y="4394"/>
                    </a:lnTo>
                    <a:lnTo>
                      <a:pt x="14124" y="4269"/>
                    </a:lnTo>
                    <a:lnTo>
                      <a:pt x="14124" y="4185"/>
                    </a:lnTo>
                    <a:lnTo>
                      <a:pt x="14061" y="4185"/>
                    </a:lnTo>
                    <a:lnTo>
                      <a:pt x="13915" y="4248"/>
                    </a:lnTo>
                    <a:lnTo>
                      <a:pt x="13768" y="4185"/>
                    </a:lnTo>
                    <a:lnTo>
                      <a:pt x="13643" y="4185"/>
                    </a:lnTo>
                    <a:lnTo>
                      <a:pt x="13538" y="4227"/>
                    </a:lnTo>
                    <a:lnTo>
                      <a:pt x="13454" y="4164"/>
                    </a:lnTo>
                    <a:lnTo>
                      <a:pt x="13538" y="4164"/>
                    </a:lnTo>
                    <a:lnTo>
                      <a:pt x="13643" y="4080"/>
                    </a:lnTo>
                    <a:lnTo>
                      <a:pt x="13747" y="4059"/>
                    </a:lnTo>
                    <a:lnTo>
                      <a:pt x="13915" y="4080"/>
                    </a:lnTo>
                    <a:lnTo>
                      <a:pt x="14019" y="4059"/>
                    </a:lnTo>
                    <a:lnTo>
                      <a:pt x="14103" y="3955"/>
                    </a:lnTo>
                    <a:lnTo>
                      <a:pt x="14166" y="3955"/>
                    </a:lnTo>
                    <a:lnTo>
                      <a:pt x="14208" y="4017"/>
                    </a:lnTo>
                    <a:lnTo>
                      <a:pt x="14270" y="3976"/>
                    </a:lnTo>
                    <a:lnTo>
                      <a:pt x="14375" y="3934"/>
                    </a:lnTo>
                    <a:lnTo>
                      <a:pt x="14521" y="3871"/>
                    </a:lnTo>
                    <a:lnTo>
                      <a:pt x="14521" y="3745"/>
                    </a:lnTo>
                    <a:lnTo>
                      <a:pt x="14689" y="3557"/>
                    </a:lnTo>
                    <a:lnTo>
                      <a:pt x="14689" y="3432"/>
                    </a:lnTo>
                    <a:lnTo>
                      <a:pt x="14731" y="3348"/>
                    </a:lnTo>
                    <a:lnTo>
                      <a:pt x="14731" y="3243"/>
                    </a:lnTo>
                    <a:lnTo>
                      <a:pt x="14584" y="3222"/>
                    </a:lnTo>
                    <a:lnTo>
                      <a:pt x="14438" y="3118"/>
                    </a:lnTo>
                    <a:lnTo>
                      <a:pt x="14333" y="3118"/>
                    </a:lnTo>
                    <a:lnTo>
                      <a:pt x="14187" y="3222"/>
                    </a:lnTo>
                    <a:lnTo>
                      <a:pt x="14061" y="3222"/>
                    </a:lnTo>
                    <a:lnTo>
                      <a:pt x="13852" y="3139"/>
                    </a:lnTo>
                    <a:lnTo>
                      <a:pt x="13643" y="3118"/>
                    </a:lnTo>
                    <a:lnTo>
                      <a:pt x="13475" y="3285"/>
                    </a:lnTo>
                    <a:lnTo>
                      <a:pt x="13475" y="3348"/>
                    </a:lnTo>
                    <a:lnTo>
                      <a:pt x="13538" y="3390"/>
                    </a:lnTo>
                    <a:lnTo>
                      <a:pt x="13559" y="3432"/>
                    </a:lnTo>
                    <a:lnTo>
                      <a:pt x="13475" y="3432"/>
                    </a:lnTo>
                    <a:lnTo>
                      <a:pt x="13433" y="3452"/>
                    </a:lnTo>
                    <a:lnTo>
                      <a:pt x="13371" y="3557"/>
                    </a:lnTo>
                    <a:lnTo>
                      <a:pt x="13350" y="3494"/>
                    </a:lnTo>
                    <a:lnTo>
                      <a:pt x="13287" y="3452"/>
                    </a:lnTo>
                    <a:lnTo>
                      <a:pt x="13161" y="3515"/>
                    </a:lnTo>
                    <a:lnTo>
                      <a:pt x="13036" y="3704"/>
                    </a:lnTo>
                    <a:lnTo>
                      <a:pt x="12848" y="3913"/>
                    </a:lnTo>
                    <a:lnTo>
                      <a:pt x="12973" y="3724"/>
                    </a:lnTo>
                    <a:lnTo>
                      <a:pt x="12973" y="3599"/>
                    </a:lnTo>
                    <a:lnTo>
                      <a:pt x="13015" y="3515"/>
                    </a:lnTo>
                    <a:lnTo>
                      <a:pt x="13015" y="3432"/>
                    </a:lnTo>
                    <a:lnTo>
                      <a:pt x="12952" y="3432"/>
                    </a:lnTo>
                    <a:lnTo>
                      <a:pt x="12848" y="3536"/>
                    </a:lnTo>
                    <a:lnTo>
                      <a:pt x="12806" y="3662"/>
                    </a:lnTo>
                    <a:lnTo>
                      <a:pt x="12743" y="3829"/>
                    </a:lnTo>
                    <a:lnTo>
                      <a:pt x="12638" y="3871"/>
                    </a:lnTo>
                    <a:lnTo>
                      <a:pt x="12722" y="3704"/>
                    </a:lnTo>
                    <a:lnTo>
                      <a:pt x="12743" y="3557"/>
                    </a:lnTo>
                    <a:lnTo>
                      <a:pt x="12952" y="3306"/>
                    </a:lnTo>
                    <a:lnTo>
                      <a:pt x="13015" y="3118"/>
                    </a:lnTo>
                    <a:lnTo>
                      <a:pt x="13078" y="3013"/>
                    </a:lnTo>
                    <a:lnTo>
                      <a:pt x="13182" y="2971"/>
                    </a:lnTo>
                    <a:lnTo>
                      <a:pt x="13329" y="2888"/>
                    </a:lnTo>
                    <a:lnTo>
                      <a:pt x="13392" y="2867"/>
                    </a:lnTo>
                    <a:lnTo>
                      <a:pt x="13496" y="2699"/>
                    </a:lnTo>
                    <a:lnTo>
                      <a:pt x="13768" y="2448"/>
                    </a:lnTo>
                    <a:lnTo>
                      <a:pt x="13789" y="2364"/>
                    </a:lnTo>
                    <a:lnTo>
                      <a:pt x="13852" y="2302"/>
                    </a:lnTo>
                    <a:lnTo>
                      <a:pt x="13789" y="2239"/>
                    </a:lnTo>
                    <a:lnTo>
                      <a:pt x="13810" y="2155"/>
                    </a:lnTo>
                    <a:lnTo>
                      <a:pt x="13852" y="2134"/>
                    </a:lnTo>
                    <a:lnTo>
                      <a:pt x="13852" y="2030"/>
                    </a:lnTo>
                    <a:lnTo>
                      <a:pt x="13747" y="1946"/>
                    </a:lnTo>
                    <a:lnTo>
                      <a:pt x="13601" y="1946"/>
                    </a:lnTo>
                    <a:lnTo>
                      <a:pt x="13580" y="1988"/>
                    </a:lnTo>
                    <a:lnTo>
                      <a:pt x="13538" y="1883"/>
                    </a:lnTo>
                    <a:lnTo>
                      <a:pt x="13454" y="1674"/>
                    </a:lnTo>
                    <a:lnTo>
                      <a:pt x="13329" y="1360"/>
                    </a:lnTo>
                    <a:lnTo>
                      <a:pt x="13224" y="1214"/>
                    </a:lnTo>
                    <a:lnTo>
                      <a:pt x="13140" y="1004"/>
                    </a:lnTo>
                    <a:lnTo>
                      <a:pt x="13140" y="879"/>
                    </a:lnTo>
                    <a:lnTo>
                      <a:pt x="13120" y="732"/>
                    </a:lnTo>
                    <a:lnTo>
                      <a:pt x="13057" y="691"/>
                    </a:lnTo>
                    <a:lnTo>
                      <a:pt x="13036" y="586"/>
                    </a:lnTo>
                    <a:lnTo>
                      <a:pt x="12952" y="460"/>
                    </a:lnTo>
                    <a:lnTo>
                      <a:pt x="12931" y="481"/>
                    </a:lnTo>
                    <a:lnTo>
                      <a:pt x="12931" y="565"/>
                    </a:lnTo>
                    <a:lnTo>
                      <a:pt x="12868" y="628"/>
                    </a:lnTo>
                    <a:lnTo>
                      <a:pt x="12743" y="711"/>
                    </a:lnTo>
                    <a:lnTo>
                      <a:pt x="12701" y="795"/>
                    </a:lnTo>
                    <a:lnTo>
                      <a:pt x="12555" y="984"/>
                    </a:lnTo>
                    <a:lnTo>
                      <a:pt x="12408" y="1151"/>
                    </a:lnTo>
                    <a:lnTo>
                      <a:pt x="12408" y="1256"/>
                    </a:lnTo>
                    <a:lnTo>
                      <a:pt x="12303" y="1507"/>
                    </a:lnTo>
                    <a:lnTo>
                      <a:pt x="12199" y="1653"/>
                    </a:lnTo>
                    <a:lnTo>
                      <a:pt x="12115" y="1779"/>
                    </a:lnTo>
                    <a:lnTo>
                      <a:pt x="12011" y="1820"/>
                    </a:lnTo>
                    <a:lnTo>
                      <a:pt x="11969" y="1862"/>
                    </a:lnTo>
                    <a:lnTo>
                      <a:pt x="11927" y="1967"/>
                    </a:lnTo>
                    <a:lnTo>
                      <a:pt x="11822" y="2051"/>
                    </a:lnTo>
                    <a:lnTo>
                      <a:pt x="11759" y="2030"/>
                    </a:lnTo>
                    <a:lnTo>
                      <a:pt x="11759" y="1862"/>
                    </a:lnTo>
                    <a:lnTo>
                      <a:pt x="11697" y="1841"/>
                    </a:lnTo>
                    <a:lnTo>
                      <a:pt x="11676" y="1779"/>
                    </a:lnTo>
                    <a:lnTo>
                      <a:pt x="11613" y="1779"/>
                    </a:lnTo>
                    <a:lnTo>
                      <a:pt x="11550" y="1820"/>
                    </a:lnTo>
                    <a:lnTo>
                      <a:pt x="11487" y="1883"/>
                    </a:lnTo>
                    <a:lnTo>
                      <a:pt x="11383" y="1862"/>
                    </a:lnTo>
                    <a:lnTo>
                      <a:pt x="11299" y="1779"/>
                    </a:lnTo>
                    <a:lnTo>
                      <a:pt x="11299" y="1737"/>
                    </a:lnTo>
                    <a:lnTo>
                      <a:pt x="11278" y="1716"/>
                    </a:lnTo>
                    <a:lnTo>
                      <a:pt x="11257" y="1611"/>
                    </a:lnTo>
                    <a:lnTo>
                      <a:pt x="11236" y="1548"/>
                    </a:lnTo>
                    <a:lnTo>
                      <a:pt x="11153" y="1528"/>
                    </a:lnTo>
                    <a:lnTo>
                      <a:pt x="11048" y="1423"/>
                    </a:lnTo>
                    <a:lnTo>
                      <a:pt x="10881" y="1423"/>
                    </a:lnTo>
                    <a:lnTo>
                      <a:pt x="10776" y="1465"/>
                    </a:lnTo>
                    <a:lnTo>
                      <a:pt x="10546" y="1465"/>
                    </a:lnTo>
                    <a:lnTo>
                      <a:pt x="10420" y="1444"/>
                    </a:lnTo>
                    <a:lnTo>
                      <a:pt x="10316" y="1528"/>
                    </a:lnTo>
                    <a:lnTo>
                      <a:pt x="10295" y="1632"/>
                    </a:lnTo>
                    <a:lnTo>
                      <a:pt x="10399" y="1737"/>
                    </a:lnTo>
                    <a:lnTo>
                      <a:pt x="10420" y="1820"/>
                    </a:lnTo>
                    <a:lnTo>
                      <a:pt x="10462" y="1946"/>
                    </a:lnTo>
                    <a:lnTo>
                      <a:pt x="10441" y="1988"/>
                    </a:lnTo>
                    <a:lnTo>
                      <a:pt x="10337" y="1988"/>
                    </a:lnTo>
                    <a:lnTo>
                      <a:pt x="10190" y="1946"/>
                    </a:lnTo>
                    <a:lnTo>
                      <a:pt x="10148" y="1925"/>
                    </a:lnTo>
                    <a:lnTo>
                      <a:pt x="9918" y="1925"/>
                    </a:lnTo>
                    <a:lnTo>
                      <a:pt x="9814" y="1946"/>
                    </a:lnTo>
                    <a:lnTo>
                      <a:pt x="9772" y="1883"/>
                    </a:lnTo>
                    <a:lnTo>
                      <a:pt x="9604" y="1883"/>
                    </a:lnTo>
                    <a:lnTo>
                      <a:pt x="9479" y="1946"/>
                    </a:lnTo>
                    <a:lnTo>
                      <a:pt x="9395" y="2134"/>
                    </a:lnTo>
                    <a:lnTo>
                      <a:pt x="9165" y="2134"/>
                    </a:lnTo>
                    <a:lnTo>
                      <a:pt x="9039" y="2155"/>
                    </a:lnTo>
                    <a:lnTo>
                      <a:pt x="8998" y="2197"/>
                    </a:lnTo>
                    <a:lnTo>
                      <a:pt x="8935" y="2302"/>
                    </a:lnTo>
                    <a:lnTo>
                      <a:pt x="8788" y="2302"/>
                    </a:lnTo>
                    <a:lnTo>
                      <a:pt x="8767" y="2281"/>
                    </a:lnTo>
                    <a:lnTo>
                      <a:pt x="8684" y="2302"/>
                    </a:lnTo>
                    <a:lnTo>
                      <a:pt x="8621" y="2385"/>
                    </a:lnTo>
                    <a:lnTo>
                      <a:pt x="8537" y="2364"/>
                    </a:lnTo>
                    <a:lnTo>
                      <a:pt x="8307" y="2176"/>
                    </a:lnTo>
                    <a:lnTo>
                      <a:pt x="8223" y="2072"/>
                    </a:lnTo>
                    <a:lnTo>
                      <a:pt x="8223" y="1988"/>
                    </a:lnTo>
                    <a:lnTo>
                      <a:pt x="8098" y="1862"/>
                    </a:lnTo>
                    <a:lnTo>
                      <a:pt x="7993" y="1758"/>
                    </a:lnTo>
                    <a:lnTo>
                      <a:pt x="7993" y="1653"/>
                    </a:lnTo>
                    <a:lnTo>
                      <a:pt x="8014" y="1569"/>
                    </a:lnTo>
                    <a:lnTo>
                      <a:pt x="7993" y="1528"/>
                    </a:lnTo>
                    <a:lnTo>
                      <a:pt x="8014" y="1423"/>
                    </a:lnTo>
                    <a:lnTo>
                      <a:pt x="8056" y="1339"/>
                    </a:lnTo>
                    <a:lnTo>
                      <a:pt x="8056" y="1214"/>
                    </a:lnTo>
                    <a:lnTo>
                      <a:pt x="8161" y="1025"/>
                    </a:lnTo>
                    <a:lnTo>
                      <a:pt x="8202" y="879"/>
                    </a:lnTo>
                    <a:lnTo>
                      <a:pt x="8307" y="732"/>
                    </a:lnTo>
                    <a:lnTo>
                      <a:pt x="8307" y="691"/>
                    </a:lnTo>
                    <a:lnTo>
                      <a:pt x="8202" y="691"/>
                    </a:lnTo>
                    <a:lnTo>
                      <a:pt x="8140" y="607"/>
                    </a:lnTo>
                    <a:lnTo>
                      <a:pt x="8119" y="523"/>
                    </a:lnTo>
                    <a:lnTo>
                      <a:pt x="7993" y="523"/>
                    </a:lnTo>
                    <a:lnTo>
                      <a:pt x="7889" y="481"/>
                    </a:lnTo>
                    <a:lnTo>
                      <a:pt x="7930" y="398"/>
                    </a:lnTo>
                    <a:lnTo>
                      <a:pt x="8014" y="293"/>
                    </a:lnTo>
                    <a:lnTo>
                      <a:pt x="8014" y="147"/>
                    </a:lnTo>
                    <a:lnTo>
                      <a:pt x="7910" y="0"/>
                    </a:lnTo>
                    <a:lnTo>
                      <a:pt x="7784" y="0"/>
                    </a:lnTo>
                    <a:lnTo>
                      <a:pt x="7721" y="63"/>
                    </a:lnTo>
                    <a:lnTo>
                      <a:pt x="767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6B65"/>
                  </a:solidFill>
                </a:endParaRPr>
              </a:p>
            </p:txBody>
          </p:sp>
        </p:grpSp>
        <p:grpSp>
          <p:nvGrpSpPr>
            <p:cNvPr id="13" name="Google Shape;2922;p82">
              <a:extLst>
                <a:ext uri="{FF2B5EF4-FFF2-40B4-BE49-F238E27FC236}">
                  <a16:creationId xmlns:a16="http://schemas.microsoft.com/office/drawing/2014/main" id="{92F46F5F-66C8-7EE9-1CD7-7DA6ACCD150C}"/>
                </a:ext>
              </a:extLst>
            </p:cNvPr>
            <p:cNvGrpSpPr/>
            <p:nvPr/>
          </p:nvGrpSpPr>
          <p:grpSpPr>
            <a:xfrm>
              <a:off x="3265985" y="3226989"/>
              <a:ext cx="87151" cy="346202"/>
              <a:chOff x="2680375" y="3423800"/>
              <a:chExt cx="182975" cy="761050"/>
            </a:xfrm>
          </p:grpSpPr>
          <p:sp>
            <p:nvSpPr>
              <p:cNvPr id="2590" name="Google Shape;2923;p82">
                <a:extLst>
                  <a:ext uri="{FF2B5EF4-FFF2-40B4-BE49-F238E27FC236}">
                    <a16:creationId xmlns:a16="http://schemas.microsoft.com/office/drawing/2014/main" id="{9301B2F1-1AE4-1676-6EE5-F022A9441EDF}"/>
                  </a:ext>
                </a:extLst>
              </p:cNvPr>
              <p:cNvSpPr/>
              <p:nvPr/>
            </p:nvSpPr>
            <p:spPr>
              <a:xfrm>
                <a:off x="2698650" y="3423800"/>
                <a:ext cx="164700" cy="703875"/>
              </a:xfrm>
              <a:custGeom>
                <a:avLst/>
                <a:gdLst/>
                <a:ahLst/>
                <a:cxnLst/>
                <a:rect l="l" t="t" r="r" b="b"/>
                <a:pathLst>
                  <a:path w="6588" h="28155" extrusionOk="0">
                    <a:moveTo>
                      <a:pt x="319" y="4568"/>
                    </a:moveTo>
                    <a:lnTo>
                      <a:pt x="107" y="1274"/>
                    </a:lnTo>
                    <a:lnTo>
                      <a:pt x="319" y="0"/>
                    </a:lnTo>
                    <a:lnTo>
                      <a:pt x="6588" y="4356"/>
                    </a:lnTo>
                    <a:lnTo>
                      <a:pt x="4994" y="7331"/>
                    </a:lnTo>
                    <a:lnTo>
                      <a:pt x="1913" y="16149"/>
                    </a:lnTo>
                    <a:lnTo>
                      <a:pt x="2656" y="24330"/>
                    </a:lnTo>
                    <a:lnTo>
                      <a:pt x="4144" y="28155"/>
                    </a:lnTo>
                    <a:lnTo>
                      <a:pt x="1700" y="27836"/>
                    </a:lnTo>
                    <a:lnTo>
                      <a:pt x="532" y="25605"/>
                    </a:lnTo>
                    <a:lnTo>
                      <a:pt x="1063" y="22736"/>
                    </a:lnTo>
                    <a:lnTo>
                      <a:pt x="0" y="17530"/>
                    </a:lnTo>
                    <a:lnTo>
                      <a:pt x="638" y="14024"/>
                    </a:lnTo>
                    <a:lnTo>
                      <a:pt x="213" y="11793"/>
                    </a:lnTo>
                    <a:lnTo>
                      <a:pt x="744" y="7756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sp>
            <p:nvSpPr>
              <p:cNvPr id="2591" name="Google Shape;2924;p82">
                <a:extLst>
                  <a:ext uri="{FF2B5EF4-FFF2-40B4-BE49-F238E27FC236}">
                    <a16:creationId xmlns:a16="http://schemas.microsoft.com/office/drawing/2014/main" id="{413E5AF2-E3FC-D093-DC2C-F05A53FFD896}"/>
                  </a:ext>
                </a:extLst>
              </p:cNvPr>
              <p:cNvSpPr/>
              <p:nvPr/>
            </p:nvSpPr>
            <p:spPr>
              <a:xfrm>
                <a:off x="2680375" y="3510050"/>
                <a:ext cx="137075" cy="674800"/>
              </a:xfrm>
              <a:custGeom>
                <a:avLst/>
                <a:gdLst/>
                <a:ahLst/>
                <a:cxnLst/>
                <a:rect l="l" t="t" r="r" b="b"/>
                <a:pathLst>
                  <a:path w="5483" h="26992" extrusionOk="0">
                    <a:moveTo>
                      <a:pt x="984" y="23016"/>
                    </a:moveTo>
                    <a:lnTo>
                      <a:pt x="984" y="23121"/>
                    </a:lnTo>
                    <a:lnTo>
                      <a:pt x="1026" y="23058"/>
                    </a:lnTo>
                    <a:lnTo>
                      <a:pt x="1088" y="23016"/>
                    </a:lnTo>
                    <a:close/>
                    <a:moveTo>
                      <a:pt x="1047" y="0"/>
                    </a:moveTo>
                    <a:lnTo>
                      <a:pt x="984" y="105"/>
                    </a:lnTo>
                    <a:lnTo>
                      <a:pt x="963" y="209"/>
                    </a:lnTo>
                    <a:lnTo>
                      <a:pt x="1068" y="314"/>
                    </a:lnTo>
                    <a:lnTo>
                      <a:pt x="1005" y="419"/>
                    </a:lnTo>
                    <a:lnTo>
                      <a:pt x="900" y="502"/>
                    </a:lnTo>
                    <a:lnTo>
                      <a:pt x="837" y="461"/>
                    </a:lnTo>
                    <a:lnTo>
                      <a:pt x="691" y="544"/>
                    </a:lnTo>
                    <a:lnTo>
                      <a:pt x="565" y="628"/>
                    </a:lnTo>
                    <a:lnTo>
                      <a:pt x="628" y="670"/>
                    </a:lnTo>
                    <a:lnTo>
                      <a:pt x="628" y="837"/>
                    </a:lnTo>
                    <a:lnTo>
                      <a:pt x="586" y="963"/>
                    </a:lnTo>
                    <a:lnTo>
                      <a:pt x="628" y="1130"/>
                    </a:lnTo>
                    <a:lnTo>
                      <a:pt x="733" y="1549"/>
                    </a:lnTo>
                    <a:lnTo>
                      <a:pt x="733" y="1695"/>
                    </a:lnTo>
                    <a:lnTo>
                      <a:pt x="691" y="1800"/>
                    </a:lnTo>
                    <a:lnTo>
                      <a:pt x="649" y="1883"/>
                    </a:lnTo>
                    <a:lnTo>
                      <a:pt x="691" y="2093"/>
                    </a:lnTo>
                    <a:lnTo>
                      <a:pt x="775" y="2302"/>
                    </a:lnTo>
                    <a:lnTo>
                      <a:pt x="858" y="2490"/>
                    </a:lnTo>
                    <a:lnTo>
                      <a:pt x="858" y="2762"/>
                    </a:lnTo>
                    <a:lnTo>
                      <a:pt x="837" y="2846"/>
                    </a:lnTo>
                    <a:lnTo>
                      <a:pt x="796" y="2909"/>
                    </a:lnTo>
                    <a:lnTo>
                      <a:pt x="837" y="3327"/>
                    </a:lnTo>
                    <a:lnTo>
                      <a:pt x="837" y="3432"/>
                    </a:lnTo>
                    <a:lnTo>
                      <a:pt x="754" y="3474"/>
                    </a:lnTo>
                    <a:lnTo>
                      <a:pt x="670" y="3536"/>
                    </a:lnTo>
                    <a:lnTo>
                      <a:pt x="670" y="3766"/>
                    </a:lnTo>
                    <a:lnTo>
                      <a:pt x="691" y="3829"/>
                    </a:lnTo>
                    <a:lnTo>
                      <a:pt x="775" y="3766"/>
                    </a:lnTo>
                    <a:lnTo>
                      <a:pt x="837" y="3829"/>
                    </a:lnTo>
                    <a:lnTo>
                      <a:pt x="754" y="3892"/>
                    </a:lnTo>
                    <a:lnTo>
                      <a:pt x="754" y="4499"/>
                    </a:lnTo>
                    <a:lnTo>
                      <a:pt x="837" y="4729"/>
                    </a:lnTo>
                    <a:lnTo>
                      <a:pt x="858" y="4917"/>
                    </a:lnTo>
                    <a:lnTo>
                      <a:pt x="837" y="5064"/>
                    </a:lnTo>
                    <a:lnTo>
                      <a:pt x="733" y="5231"/>
                    </a:lnTo>
                    <a:lnTo>
                      <a:pt x="733" y="5399"/>
                    </a:lnTo>
                    <a:lnTo>
                      <a:pt x="837" y="5566"/>
                    </a:lnTo>
                    <a:lnTo>
                      <a:pt x="796" y="5712"/>
                    </a:lnTo>
                    <a:lnTo>
                      <a:pt x="796" y="5984"/>
                    </a:lnTo>
                    <a:lnTo>
                      <a:pt x="754" y="6089"/>
                    </a:lnTo>
                    <a:lnTo>
                      <a:pt x="754" y="6256"/>
                    </a:lnTo>
                    <a:lnTo>
                      <a:pt x="775" y="6340"/>
                    </a:lnTo>
                    <a:lnTo>
                      <a:pt x="775" y="6403"/>
                    </a:lnTo>
                    <a:lnTo>
                      <a:pt x="670" y="6570"/>
                    </a:lnTo>
                    <a:lnTo>
                      <a:pt x="670" y="6717"/>
                    </a:lnTo>
                    <a:lnTo>
                      <a:pt x="628" y="6821"/>
                    </a:lnTo>
                    <a:lnTo>
                      <a:pt x="649" y="7010"/>
                    </a:lnTo>
                    <a:lnTo>
                      <a:pt x="628" y="7093"/>
                    </a:lnTo>
                    <a:lnTo>
                      <a:pt x="524" y="7303"/>
                    </a:lnTo>
                    <a:lnTo>
                      <a:pt x="524" y="7407"/>
                    </a:lnTo>
                    <a:lnTo>
                      <a:pt x="628" y="7554"/>
                    </a:lnTo>
                    <a:lnTo>
                      <a:pt x="649" y="7721"/>
                    </a:lnTo>
                    <a:lnTo>
                      <a:pt x="733" y="7826"/>
                    </a:lnTo>
                    <a:lnTo>
                      <a:pt x="649" y="7867"/>
                    </a:lnTo>
                    <a:lnTo>
                      <a:pt x="586" y="8014"/>
                    </a:lnTo>
                    <a:lnTo>
                      <a:pt x="670" y="8119"/>
                    </a:lnTo>
                    <a:lnTo>
                      <a:pt x="586" y="8202"/>
                    </a:lnTo>
                    <a:lnTo>
                      <a:pt x="524" y="8244"/>
                    </a:lnTo>
                    <a:lnTo>
                      <a:pt x="524" y="8391"/>
                    </a:lnTo>
                    <a:lnTo>
                      <a:pt x="544" y="8537"/>
                    </a:lnTo>
                    <a:lnTo>
                      <a:pt x="544" y="8663"/>
                    </a:lnTo>
                    <a:lnTo>
                      <a:pt x="670" y="8997"/>
                    </a:lnTo>
                    <a:lnTo>
                      <a:pt x="670" y="9186"/>
                    </a:lnTo>
                    <a:lnTo>
                      <a:pt x="628" y="9228"/>
                    </a:lnTo>
                    <a:lnTo>
                      <a:pt x="628" y="9332"/>
                    </a:lnTo>
                    <a:lnTo>
                      <a:pt x="754" y="9520"/>
                    </a:lnTo>
                    <a:lnTo>
                      <a:pt x="754" y="9730"/>
                    </a:lnTo>
                    <a:lnTo>
                      <a:pt x="733" y="9855"/>
                    </a:lnTo>
                    <a:lnTo>
                      <a:pt x="733" y="9918"/>
                    </a:lnTo>
                    <a:lnTo>
                      <a:pt x="754" y="10023"/>
                    </a:lnTo>
                    <a:lnTo>
                      <a:pt x="733" y="10106"/>
                    </a:lnTo>
                    <a:lnTo>
                      <a:pt x="691" y="10211"/>
                    </a:lnTo>
                    <a:lnTo>
                      <a:pt x="733" y="10253"/>
                    </a:lnTo>
                    <a:lnTo>
                      <a:pt x="858" y="10441"/>
                    </a:lnTo>
                    <a:lnTo>
                      <a:pt x="879" y="10546"/>
                    </a:lnTo>
                    <a:lnTo>
                      <a:pt x="837" y="10650"/>
                    </a:lnTo>
                    <a:lnTo>
                      <a:pt x="754" y="10692"/>
                    </a:lnTo>
                    <a:lnTo>
                      <a:pt x="670" y="10860"/>
                    </a:lnTo>
                    <a:lnTo>
                      <a:pt x="670" y="10901"/>
                    </a:lnTo>
                    <a:lnTo>
                      <a:pt x="733" y="10964"/>
                    </a:lnTo>
                    <a:lnTo>
                      <a:pt x="670" y="11090"/>
                    </a:lnTo>
                    <a:lnTo>
                      <a:pt x="586" y="11173"/>
                    </a:lnTo>
                    <a:lnTo>
                      <a:pt x="586" y="11278"/>
                    </a:lnTo>
                    <a:lnTo>
                      <a:pt x="565" y="11466"/>
                    </a:lnTo>
                    <a:lnTo>
                      <a:pt x="524" y="11571"/>
                    </a:lnTo>
                    <a:lnTo>
                      <a:pt x="524" y="11676"/>
                    </a:lnTo>
                    <a:lnTo>
                      <a:pt x="482" y="11717"/>
                    </a:lnTo>
                    <a:lnTo>
                      <a:pt x="482" y="11843"/>
                    </a:lnTo>
                    <a:lnTo>
                      <a:pt x="419" y="11927"/>
                    </a:lnTo>
                    <a:lnTo>
                      <a:pt x="419" y="11989"/>
                    </a:lnTo>
                    <a:lnTo>
                      <a:pt x="461" y="12052"/>
                    </a:lnTo>
                    <a:lnTo>
                      <a:pt x="377" y="12157"/>
                    </a:lnTo>
                    <a:lnTo>
                      <a:pt x="377" y="12324"/>
                    </a:lnTo>
                    <a:lnTo>
                      <a:pt x="377" y="12429"/>
                    </a:lnTo>
                    <a:lnTo>
                      <a:pt x="314" y="12471"/>
                    </a:lnTo>
                    <a:lnTo>
                      <a:pt x="314" y="12575"/>
                    </a:lnTo>
                    <a:lnTo>
                      <a:pt x="272" y="12659"/>
                    </a:lnTo>
                    <a:lnTo>
                      <a:pt x="272" y="12743"/>
                    </a:lnTo>
                    <a:lnTo>
                      <a:pt x="314" y="12847"/>
                    </a:lnTo>
                    <a:lnTo>
                      <a:pt x="314" y="12952"/>
                    </a:lnTo>
                    <a:lnTo>
                      <a:pt x="231" y="13057"/>
                    </a:lnTo>
                    <a:lnTo>
                      <a:pt x="147" y="13057"/>
                    </a:lnTo>
                    <a:lnTo>
                      <a:pt x="63" y="12994"/>
                    </a:lnTo>
                    <a:lnTo>
                      <a:pt x="0" y="13015"/>
                    </a:lnTo>
                    <a:lnTo>
                      <a:pt x="0" y="13098"/>
                    </a:lnTo>
                    <a:lnTo>
                      <a:pt x="21" y="13224"/>
                    </a:lnTo>
                    <a:lnTo>
                      <a:pt x="21" y="13412"/>
                    </a:lnTo>
                    <a:lnTo>
                      <a:pt x="105" y="13517"/>
                    </a:lnTo>
                    <a:lnTo>
                      <a:pt x="231" y="13621"/>
                    </a:lnTo>
                    <a:lnTo>
                      <a:pt x="252" y="13747"/>
                    </a:lnTo>
                    <a:lnTo>
                      <a:pt x="231" y="13914"/>
                    </a:lnTo>
                    <a:lnTo>
                      <a:pt x="398" y="14228"/>
                    </a:lnTo>
                    <a:lnTo>
                      <a:pt x="440" y="14312"/>
                    </a:lnTo>
                    <a:lnTo>
                      <a:pt x="524" y="14375"/>
                    </a:lnTo>
                    <a:lnTo>
                      <a:pt x="524" y="14563"/>
                    </a:lnTo>
                    <a:lnTo>
                      <a:pt x="461" y="14835"/>
                    </a:lnTo>
                    <a:lnTo>
                      <a:pt x="419" y="14856"/>
                    </a:lnTo>
                    <a:lnTo>
                      <a:pt x="440" y="14940"/>
                    </a:lnTo>
                    <a:lnTo>
                      <a:pt x="419" y="15002"/>
                    </a:lnTo>
                    <a:lnTo>
                      <a:pt x="356" y="14982"/>
                    </a:lnTo>
                    <a:lnTo>
                      <a:pt x="314" y="14982"/>
                    </a:lnTo>
                    <a:lnTo>
                      <a:pt x="272" y="15086"/>
                    </a:lnTo>
                    <a:lnTo>
                      <a:pt x="314" y="15191"/>
                    </a:lnTo>
                    <a:lnTo>
                      <a:pt x="377" y="15254"/>
                    </a:lnTo>
                    <a:lnTo>
                      <a:pt x="335" y="15484"/>
                    </a:lnTo>
                    <a:lnTo>
                      <a:pt x="356" y="15588"/>
                    </a:lnTo>
                    <a:lnTo>
                      <a:pt x="314" y="15672"/>
                    </a:lnTo>
                    <a:lnTo>
                      <a:pt x="356" y="15714"/>
                    </a:lnTo>
                    <a:lnTo>
                      <a:pt x="335" y="15798"/>
                    </a:lnTo>
                    <a:lnTo>
                      <a:pt x="314" y="15818"/>
                    </a:lnTo>
                    <a:lnTo>
                      <a:pt x="335" y="15881"/>
                    </a:lnTo>
                    <a:lnTo>
                      <a:pt x="524" y="16153"/>
                    </a:lnTo>
                    <a:lnTo>
                      <a:pt x="565" y="16216"/>
                    </a:lnTo>
                    <a:lnTo>
                      <a:pt x="565" y="16362"/>
                    </a:lnTo>
                    <a:lnTo>
                      <a:pt x="524" y="16342"/>
                    </a:lnTo>
                    <a:lnTo>
                      <a:pt x="377" y="16342"/>
                    </a:lnTo>
                    <a:lnTo>
                      <a:pt x="314" y="16425"/>
                    </a:lnTo>
                    <a:lnTo>
                      <a:pt x="314" y="16467"/>
                    </a:lnTo>
                    <a:lnTo>
                      <a:pt x="356" y="16530"/>
                    </a:lnTo>
                    <a:lnTo>
                      <a:pt x="356" y="16614"/>
                    </a:lnTo>
                    <a:lnTo>
                      <a:pt x="314" y="16655"/>
                    </a:lnTo>
                    <a:lnTo>
                      <a:pt x="272" y="16739"/>
                    </a:lnTo>
                    <a:lnTo>
                      <a:pt x="314" y="16823"/>
                    </a:lnTo>
                    <a:lnTo>
                      <a:pt x="335" y="16844"/>
                    </a:lnTo>
                    <a:lnTo>
                      <a:pt x="377" y="16969"/>
                    </a:lnTo>
                    <a:lnTo>
                      <a:pt x="419" y="17304"/>
                    </a:lnTo>
                    <a:lnTo>
                      <a:pt x="356" y="17451"/>
                    </a:lnTo>
                    <a:lnTo>
                      <a:pt x="482" y="17492"/>
                    </a:lnTo>
                    <a:lnTo>
                      <a:pt x="670" y="17471"/>
                    </a:lnTo>
                    <a:lnTo>
                      <a:pt x="670" y="17409"/>
                    </a:lnTo>
                    <a:lnTo>
                      <a:pt x="670" y="17283"/>
                    </a:lnTo>
                    <a:lnTo>
                      <a:pt x="733" y="17199"/>
                    </a:lnTo>
                    <a:lnTo>
                      <a:pt x="837" y="17241"/>
                    </a:lnTo>
                    <a:lnTo>
                      <a:pt x="858" y="17199"/>
                    </a:lnTo>
                    <a:lnTo>
                      <a:pt x="733" y="17095"/>
                    </a:lnTo>
                    <a:lnTo>
                      <a:pt x="775" y="17053"/>
                    </a:lnTo>
                    <a:lnTo>
                      <a:pt x="649" y="16927"/>
                    </a:lnTo>
                    <a:lnTo>
                      <a:pt x="649" y="16844"/>
                    </a:lnTo>
                    <a:lnTo>
                      <a:pt x="733" y="16844"/>
                    </a:lnTo>
                    <a:lnTo>
                      <a:pt x="837" y="16886"/>
                    </a:lnTo>
                    <a:lnTo>
                      <a:pt x="837" y="16865"/>
                    </a:lnTo>
                    <a:lnTo>
                      <a:pt x="775" y="16823"/>
                    </a:lnTo>
                    <a:lnTo>
                      <a:pt x="649" y="16718"/>
                    </a:lnTo>
                    <a:lnTo>
                      <a:pt x="775" y="16739"/>
                    </a:lnTo>
                    <a:lnTo>
                      <a:pt x="775" y="16634"/>
                    </a:lnTo>
                    <a:lnTo>
                      <a:pt x="754" y="16572"/>
                    </a:lnTo>
                    <a:lnTo>
                      <a:pt x="754" y="16425"/>
                    </a:lnTo>
                    <a:lnTo>
                      <a:pt x="733" y="16362"/>
                    </a:lnTo>
                    <a:cubicBezTo>
                      <a:pt x="733" y="16321"/>
                      <a:pt x="754" y="16258"/>
                      <a:pt x="775" y="16237"/>
                    </a:cubicBezTo>
                    <a:lnTo>
                      <a:pt x="837" y="16258"/>
                    </a:lnTo>
                    <a:lnTo>
                      <a:pt x="879" y="16237"/>
                    </a:lnTo>
                    <a:cubicBezTo>
                      <a:pt x="879" y="16342"/>
                      <a:pt x="900" y="16467"/>
                      <a:pt x="900" y="16572"/>
                    </a:cubicBezTo>
                    <a:lnTo>
                      <a:pt x="1068" y="17764"/>
                    </a:lnTo>
                    <a:lnTo>
                      <a:pt x="1047" y="17785"/>
                    </a:lnTo>
                    <a:lnTo>
                      <a:pt x="1068" y="17869"/>
                    </a:lnTo>
                    <a:lnTo>
                      <a:pt x="1068" y="18036"/>
                    </a:lnTo>
                    <a:lnTo>
                      <a:pt x="1005" y="18078"/>
                    </a:lnTo>
                    <a:lnTo>
                      <a:pt x="1047" y="18120"/>
                    </a:lnTo>
                    <a:lnTo>
                      <a:pt x="1047" y="18287"/>
                    </a:lnTo>
                    <a:lnTo>
                      <a:pt x="1005" y="18350"/>
                    </a:lnTo>
                    <a:lnTo>
                      <a:pt x="1047" y="18434"/>
                    </a:lnTo>
                    <a:lnTo>
                      <a:pt x="1047" y="18455"/>
                    </a:lnTo>
                    <a:cubicBezTo>
                      <a:pt x="1047" y="18643"/>
                      <a:pt x="1005" y="18852"/>
                      <a:pt x="963" y="19041"/>
                    </a:cubicBezTo>
                    <a:cubicBezTo>
                      <a:pt x="921" y="19187"/>
                      <a:pt x="900" y="19334"/>
                      <a:pt x="858" y="19459"/>
                    </a:cubicBezTo>
                    <a:lnTo>
                      <a:pt x="796" y="19480"/>
                    </a:lnTo>
                    <a:lnTo>
                      <a:pt x="691" y="19564"/>
                    </a:lnTo>
                    <a:lnTo>
                      <a:pt x="649" y="19564"/>
                    </a:lnTo>
                    <a:lnTo>
                      <a:pt x="649" y="19501"/>
                    </a:lnTo>
                    <a:lnTo>
                      <a:pt x="754" y="19480"/>
                    </a:lnTo>
                    <a:lnTo>
                      <a:pt x="837" y="19438"/>
                    </a:lnTo>
                    <a:lnTo>
                      <a:pt x="837" y="19271"/>
                    </a:lnTo>
                    <a:lnTo>
                      <a:pt x="775" y="19250"/>
                    </a:lnTo>
                    <a:lnTo>
                      <a:pt x="670" y="19292"/>
                    </a:lnTo>
                    <a:lnTo>
                      <a:pt x="461" y="19292"/>
                    </a:lnTo>
                    <a:lnTo>
                      <a:pt x="377" y="19271"/>
                    </a:lnTo>
                    <a:lnTo>
                      <a:pt x="293" y="19292"/>
                    </a:lnTo>
                    <a:lnTo>
                      <a:pt x="293" y="19375"/>
                    </a:lnTo>
                    <a:lnTo>
                      <a:pt x="356" y="19501"/>
                    </a:lnTo>
                    <a:lnTo>
                      <a:pt x="398" y="19501"/>
                    </a:lnTo>
                    <a:lnTo>
                      <a:pt x="440" y="19585"/>
                    </a:lnTo>
                    <a:lnTo>
                      <a:pt x="356" y="19585"/>
                    </a:lnTo>
                    <a:lnTo>
                      <a:pt x="335" y="19689"/>
                    </a:lnTo>
                    <a:lnTo>
                      <a:pt x="252" y="19752"/>
                    </a:lnTo>
                    <a:lnTo>
                      <a:pt x="189" y="19857"/>
                    </a:lnTo>
                    <a:lnTo>
                      <a:pt x="42" y="19919"/>
                    </a:lnTo>
                    <a:lnTo>
                      <a:pt x="42" y="20003"/>
                    </a:lnTo>
                    <a:lnTo>
                      <a:pt x="189" y="20192"/>
                    </a:lnTo>
                    <a:lnTo>
                      <a:pt x="272" y="20192"/>
                    </a:lnTo>
                    <a:lnTo>
                      <a:pt x="335" y="20129"/>
                    </a:lnTo>
                    <a:lnTo>
                      <a:pt x="335" y="20066"/>
                    </a:lnTo>
                    <a:lnTo>
                      <a:pt x="231" y="20024"/>
                    </a:lnTo>
                    <a:lnTo>
                      <a:pt x="231" y="19982"/>
                    </a:lnTo>
                    <a:lnTo>
                      <a:pt x="272" y="19878"/>
                    </a:lnTo>
                    <a:lnTo>
                      <a:pt x="440" y="19878"/>
                    </a:lnTo>
                    <a:lnTo>
                      <a:pt x="461" y="19857"/>
                    </a:lnTo>
                    <a:lnTo>
                      <a:pt x="482" y="19982"/>
                    </a:lnTo>
                    <a:lnTo>
                      <a:pt x="586" y="20066"/>
                    </a:lnTo>
                    <a:lnTo>
                      <a:pt x="712" y="20066"/>
                    </a:lnTo>
                    <a:lnTo>
                      <a:pt x="754" y="20003"/>
                    </a:lnTo>
                    <a:lnTo>
                      <a:pt x="754" y="20003"/>
                    </a:lnTo>
                    <a:cubicBezTo>
                      <a:pt x="670" y="20317"/>
                      <a:pt x="649" y="20631"/>
                      <a:pt x="649" y="20924"/>
                    </a:cubicBezTo>
                    <a:lnTo>
                      <a:pt x="586" y="20966"/>
                    </a:lnTo>
                    <a:lnTo>
                      <a:pt x="649" y="21008"/>
                    </a:lnTo>
                    <a:lnTo>
                      <a:pt x="649" y="21154"/>
                    </a:lnTo>
                    <a:lnTo>
                      <a:pt x="565" y="21028"/>
                    </a:lnTo>
                    <a:lnTo>
                      <a:pt x="461" y="21008"/>
                    </a:lnTo>
                    <a:lnTo>
                      <a:pt x="440" y="21049"/>
                    </a:lnTo>
                    <a:lnTo>
                      <a:pt x="440" y="21133"/>
                    </a:lnTo>
                    <a:lnTo>
                      <a:pt x="461" y="21259"/>
                    </a:lnTo>
                    <a:lnTo>
                      <a:pt x="565" y="21280"/>
                    </a:lnTo>
                    <a:lnTo>
                      <a:pt x="649" y="21342"/>
                    </a:lnTo>
                    <a:lnTo>
                      <a:pt x="649" y="21384"/>
                    </a:lnTo>
                    <a:lnTo>
                      <a:pt x="691" y="21552"/>
                    </a:lnTo>
                    <a:lnTo>
                      <a:pt x="754" y="21572"/>
                    </a:lnTo>
                    <a:cubicBezTo>
                      <a:pt x="754" y="21635"/>
                      <a:pt x="775" y="21656"/>
                      <a:pt x="796" y="21698"/>
                    </a:cubicBezTo>
                    <a:lnTo>
                      <a:pt x="670" y="21656"/>
                    </a:lnTo>
                    <a:lnTo>
                      <a:pt x="649" y="21635"/>
                    </a:lnTo>
                    <a:lnTo>
                      <a:pt x="586" y="21677"/>
                    </a:lnTo>
                    <a:lnTo>
                      <a:pt x="649" y="21865"/>
                    </a:lnTo>
                    <a:lnTo>
                      <a:pt x="649" y="21949"/>
                    </a:lnTo>
                    <a:lnTo>
                      <a:pt x="691" y="21970"/>
                    </a:lnTo>
                    <a:lnTo>
                      <a:pt x="796" y="21803"/>
                    </a:lnTo>
                    <a:lnTo>
                      <a:pt x="858" y="21782"/>
                    </a:lnTo>
                    <a:cubicBezTo>
                      <a:pt x="879" y="21844"/>
                      <a:pt x="900" y="21886"/>
                      <a:pt x="921" y="21970"/>
                    </a:cubicBezTo>
                    <a:lnTo>
                      <a:pt x="921" y="22012"/>
                    </a:lnTo>
                    <a:lnTo>
                      <a:pt x="816" y="22054"/>
                    </a:lnTo>
                    <a:lnTo>
                      <a:pt x="921" y="22284"/>
                    </a:lnTo>
                    <a:lnTo>
                      <a:pt x="963" y="22409"/>
                    </a:lnTo>
                    <a:cubicBezTo>
                      <a:pt x="963" y="22493"/>
                      <a:pt x="984" y="22577"/>
                      <a:pt x="1005" y="22640"/>
                    </a:cubicBezTo>
                    <a:lnTo>
                      <a:pt x="984" y="22681"/>
                    </a:lnTo>
                    <a:lnTo>
                      <a:pt x="984" y="22744"/>
                    </a:lnTo>
                    <a:lnTo>
                      <a:pt x="921" y="22807"/>
                    </a:lnTo>
                    <a:lnTo>
                      <a:pt x="1005" y="22849"/>
                    </a:lnTo>
                    <a:lnTo>
                      <a:pt x="1026" y="22932"/>
                    </a:lnTo>
                    <a:lnTo>
                      <a:pt x="1068" y="22932"/>
                    </a:lnTo>
                    <a:cubicBezTo>
                      <a:pt x="1068" y="22953"/>
                      <a:pt x="1068" y="22995"/>
                      <a:pt x="1088" y="23016"/>
                    </a:cubicBezTo>
                    <a:cubicBezTo>
                      <a:pt x="1130" y="23163"/>
                      <a:pt x="1193" y="23330"/>
                      <a:pt x="1235" y="23456"/>
                    </a:cubicBezTo>
                    <a:lnTo>
                      <a:pt x="1277" y="23518"/>
                    </a:lnTo>
                    <a:cubicBezTo>
                      <a:pt x="1277" y="23539"/>
                      <a:pt x="1277" y="23539"/>
                      <a:pt x="1298" y="23560"/>
                    </a:cubicBezTo>
                    <a:lnTo>
                      <a:pt x="1235" y="23665"/>
                    </a:lnTo>
                    <a:lnTo>
                      <a:pt x="1193" y="23728"/>
                    </a:lnTo>
                    <a:lnTo>
                      <a:pt x="1235" y="23749"/>
                    </a:lnTo>
                    <a:lnTo>
                      <a:pt x="1381" y="23728"/>
                    </a:lnTo>
                    <a:lnTo>
                      <a:pt x="1444" y="23874"/>
                    </a:lnTo>
                    <a:lnTo>
                      <a:pt x="1423" y="23874"/>
                    </a:lnTo>
                    <a:lnTo>
                      <a:pt x="1444" y="23937"/>
                    </a:lnTo>
                    <a:lnTo>
                      <a:pt x="1486" y="23958"/>
                    </a:lnTo>
                    <a:lnTo>
                      <a:pt x="1423" y="24000"/>
                    </a:lnTo>
                    <a:lnTo>
                      <a:pt x="1402" y="24062"/>
                    </a:lnTo>
                    <a:lnTo>
                      <a:pt x="1423" y="24146"/>
                    </a:lnTo>
                    <a:lnTo>
                      <a:pt x="1486" y="24167"/>
                    </a:lnTo>
                    <a:lnTo>
                      <a:pt x="1549" y="24188"/>
                    </a:lnTo>
                    <a:lnTo>
                      <a:pt x="1507" y="24104"/>
                    </a:lnTo>
                    <a:lnTo>
                      <a:pt x="1549" y="24083"/>
                    </a:lnTo>
                    <a:cubicBezTo>
                      <a:pt x="1612" y="24167"/>
                      <a:pt x="1653" y="24272"/>
                      <a:pt x="1716" y="24355"/>
                    </a:cubicBezTo>
                    <a:lnTo>
                      <a:pt x="1716" y="24397"/>
                    </a:lnTo>
                    <a:lnTo>
                      <a:pt x="1653" y="24460"/>
                    </a:lnTo>
                    <a:lnTo>
                      <a:pt x="1695" y="24481"/>
                    </a:lnTo>
                    <a:lnTo>
                      <a:pt x="1737" y="24460"/>
                    </a:lnTo>
                    <a:lnTo>
                      <a:pt x="1758" y="24418"/>
                    </a:lnTo>
                    <a:cubicBezTo>
                      <a:pt x="1967" y="24753"/>
                      <a:pt x="2218" y="25004"/>
                      <a:pt x="2469" y="25234"/>
                    </a:cubicBezTo>
                    <a:lnTo>
                      <a:pt x="2449" y="25234"/>
                    </a:lnTo>
                    <a:lnTo>
                      <a:pt x="2365" y="25192"/>
                    </a:lnTo>
                    <a:lnTo>
                      <a:pt x="2260" y="25150"/>
                    </a:lnTo>
                    <a:lnTo>
                      <a:pt x="2156" y="25150"/>
                    </a:lnTo>
                    <a:lnTo>
                      <a:pt x="2072" y="25109"/>
                    </a:lnTo>
                    <a:lnTo>
                      <a:pt x="1946" y="24983"/>
                    </a:lnTo>
                    <a:lnTo>
                      <a:pt x="1863" y="24920"/>
                    </a:lnTo>
                    <a:lnTo>
                      <a:pt x="1842" y="24983"/>
                    </a:lnTo>
                    <a:lnTo>
                      <a:pt x="1863" y="25088"/>
                    </a:lnTo>
                    <a:lnTo>
                      <a:pt x="1946" y="25213"/>
                    </a:lnTo>
                    <a:lnTo>
                      <a:pt x="2072" y="25234"/>
                    </a:lnTo>
                    <a:lnTo>
                      <a:pt x="2239" y="25318"/>
                    </a:lnTo>
                    <a:lnTo>
                      <a:pt x="2281" y="25401"/>
                    </a:lnTo>
                    <a:lnTo>
                      <a:pt x="2365" y="25401"/>
                    </a:lnTo>
                    <a:lnTo>
                      <a:pt x="2428" y="25360"/>
                    </a:lnTo>
                    <a:lnTo>
                      <a:pt x="2574" y="25422"/>
                    </a:lnTo>
                    <a:lnTo>
                      <a:pt x="2679" y="25464"/>
                    </a:lnTo>
                    <a:lnTo>
                      <a:pt x="2783" y="25464"/>
                    </a:lnTo>
                    <a:cubicBezTo>
                      <a:pt x="2804" y="25464"/>
                      <a:pt x="2846" y="25506"/>
                      <a:pt x="2846" y="25527"/>
                    </a:cubicBezTo>
                    <a:lnTo>
                      <a:pt x="2804" y="25527"/>
                    </a:lnTo>
                    <a:lnTo>
                      <a:pt x="2700" y="25569"/>
                    </a:lnTo>
                    <a:lnTo>
                      <a:pt x="2658" y="25548"/>
                    </a:lnTo>
                    <a:lnTo>
                      <a:pt x="2595" y="25506"/>
                    </a:lnTo>
                    <a:lnTo>
                      <a:pt x="2532" y="25506"/>
                    </a:lnTo>
                    <a:lnTo>
                      <a:pt x="2490" y="25548"/>
                    </a:lnTo>
                    <a:lnTo>
                      <a:pt x="2490" y="25611"/>
                    </a:lnTo>
                    <a:lnTo>
                      <a:pt x="2595" y="25653"/>
                    </a:lnTo>
                    <a:lnTo>
                      <a:pt x="2658" y="25757"/>
                    </a:lnTo>
                    <a:lnTo>
                      <a:pt x="2762" y="25799"/>
                    </a:lnTo>
                    <a:lnTo>
                      <a:pt x="2867" y="25925"/>
                    </a:lnTo>
                    <a:lnTo>
                      <a:pt x="2951" y="25945"/>
                    </a:lnTo>
                    <a:lnTo>
                      <a:pt x="3076" y="25925"/>
                    </a:lnTo>
                    <a:lnTo>
                      <a:pt x="3118" y="25945"/>
                    </a:lnTo>
                    <a:lnTo>
                      <a:pt x="3118" y="26029"/>
                    </a:lnTo>
                    <a:lnTo>
                      <a:pt x="3202" y="26092"/>
                    </a:lnTo>
                    <a:lnTo>
                      <a:pt x="3285" y="26071"/>
                    </a:lnTo>
                    <a:lnTo>
                      <a:pt x="3265" y="26029"/>
                    </a:lnTo>
                    <a:lnTo>
                      <a:pt x="3327" y="25945"/>
                    </a:lnTo>
                    <a:lnTo>
                      <a:pt x="3327" y="25883"/>
                    </a:lnTo>
                    <a:lnTo>
                      <a:pt x="3285" y="25862"/>
                    </a:lnTo>
                    <a:lnTo>
                      <a:pt x="3327" y="25841"/>
                    </a:lnTo>
                    <a:lnTo>
                      <a:pt x="3411" y="25841"/>
                    </a:lnTo>
                    <a:lnTo>
                      <a:pt x="3369" y="25757"/>
                    </a:lnTo>
                    <a:lnTo>
                      <a:pt x="3285" y="25736"/>
                    </a:lnTo>
                    <a:lnTo>
                      <a:pt x="3160" y="25757"/>
                    </a:lnTo>
                    <a:lnTo>
                      <a:pt x="3118" y="25715"/>
                    </a:lnTo>
                    <a:lnTo>
                      <a:pt x="3118" y="25715"/>
                    </a:lnTo>
                    <a:cubicBezTo>
                      <a:pt x="3141" y="25721"/>
                      <a:pt x="3164" y="25724"/>
                      <a:pt x="3189" y="25724"/>
                    </a:cubicBezTo>
                    <a:cubicBezTo>
                      <a:pt x="3256" y="25724"/>
                      <a:pt x="3329" y="25704"/>
                      <a:pt x="3390" y="25673"/>
                    </a:cubicBezTo>
                    <a:lnTo>
                      <a:pt x="3411" y="25715"/>
                    </a:lnTo>
                    <a:lnTo>
                      <a:pt x="3578" y="25736"/>
                    </a:lnTo>
                    <a:lnTo>
                      <a:pt x="3683" y="25778"/>
                    </a:lnTo>
                    <a:lnTo>
                      <a:pt x="3746" y="25778"/>
                    </a:lnTo>
                    <a:lnTo>
                      <a:pt x="3829" y="25841"/>
                    </a:lnTo>
                    <a:lnTo>
                      <a:pt x="3892" y="25778"/>
                    </a:lnTo>
                    <a:lnTo>
                      <a:pt x="3955" y="25653"/>
                    </a:lnTo>
                    <a:lnTo>
                      <a:pt x="3913" y="25464"/>
                    </a:lnTo>
                    <a:lnTo>
                      <a:pt x="3934" y="25401"/>
                    </a:lnTo>
                    <a:lnTo>
                      <a:pt x="3934" y="25318"/>
                    </a:lnTo>
                    <a:lnTo>
                      <a:pt x="3955" y="25150"/>
                    </a:lnTo>
                    <a:lnTo>
                      <a:pt x="3955" y="25109"/>
                    </a:lnTo>
                    <a:cubicBezTo>
                      <a:pt x="4018" y="25213"/>
                      <a:pt x="4060" y="25318"/>
                      <a:pt x="4143" y="25422"/>
                    </a:cubicBezTo>
                    <a:lnTo>
                      <a:pt x="4122" y="25527"/>
                    </a:lnTo>
                    <a:lnTo>
                      <a:pt x="4060" y="25632"/>
                    </a:lnTo>
                    <a:lnTo>
                      <a:pt x="4122" y="25736"/>
                    </a:lnTo>
                    <a:lnTo>
                      <a:pt x="4060" y="25820"/>
                    </a:lnTo>
                    <a:lnTo>
                      <a:pt x="4060" y="25883"/>
                    </a:lnTo>
                    <a:lnTo>
                      <a:pt x="4164" y="25945"/>
                    </a:lnTo>
                    <a:lnTo>
                      <a:pt x="4269" y="25966"/>
                    </a:lnTo>
                    <a:lnTo>
                      <a:pt x="4332" y="25987"/>
                    </a:lnTo>
                    <a:lnTo>
                      <a:pt x="4373" y="25945"/>
                    </a:lnTo>
                    <a:lnTo>
                      <a:pt x="4248" y="25841"/>
                    </a:lnTo>
                    <a:lnTo>
                      <a:pt x="4332" y="25757"/>
                    </a:lnTo>
                    <a:lnTo>
                      <a:pt x="4562" y="26155"/>
                    </a:lnTo>
                    <a:lnTo>
                      <a:pt x="4562" y="26155"/>
                    </a:lnTo>
                    <a:lnTo>
                      <a:pt x="4520" y="26134"/>
                    </a:lnTo>
                    <a:lnTo>
                      <a:pt x="4332" y="26050"/>
                    </a:lnTo>
                    <a:lnTo>
                      <a:pt x="4227" y="25987"/>
                    </a:lnTo>
                    <a:lnTo>
                      <a:pt x="4206" y="26029"/>
                    </a:lnTo>
                    <a:lnTo>
                      <a:pt x="4248" y="26071"/>
                    </a:lnTo>
                    <a:lnTo>
                      <a:pt x="4520" y="26197"/>
                    </a:lnTo>
                    <a:lnTo>
                      <a:pt x="4541" y="26259"/>
                    </a:lnTo>
                    <a:lnTo>
                      <a:pt x="4436" y="26259"/>
                    </a:lnTo>
                    <a:lnTo>
                      <a:pt x="4436" y="26322"/>
                    </a:lnTo>
                    <a:lnTo>
                      <a:pt x="4373" y="26322"/>
                    </a:lnTo>
                    <a:lnTo>
                      <a:pt x="4353" y="26238"/>
                    </a:lnTo>
                    <a:lnTo>
                      <a:pt x="4227" y="26155"/>
                    </a:lnTo>
                    <a:lnTo>
                      <a:pt x="4206" y="26176"/>
                    </a:lnTo>
                    <a:lnTo>
                      <a:pt x="4206" y="26259"/>
                    </a:lnTo>
                    <a:lnTo>
                      <a:pt x="4122" y="26259"/>
                    </a:lnTo>
                    <a:lnTo>
                      <a:pt x="3934" y="26280"/>
                    </a:lnTo>
                    <a:lnTo>
                      <a:pt x="3892" y="26322"/>
                    </a:lnTo>
                    <a:lnTo>
                      <a:pt x="3934" y="26364"/>
                    </a:lnTo>
                    <a:lnTo>
                      <a:pt x="3913" y="26385"/>
                    </a:lnTo>
                    <a:lnTo>
                      <a:pt x="3809" y="26364"/>
                    </a:lnTo>
                    <a:lnTo>
                      <a:pt x="3704" y="26385"/>
                    </a:lnTo>
                    <a:lnTo>
                      <a:pt x="3725" y="26448"/>
                    </a:lnTo>
                    <a:lnTo>
                      <a:pt x="3850" y="26469"/>
                    </a:lnTo>
                    <a:lnTo>
                      <a:pt x="3955" y="26469"/>
                    </a:lnTo>
                    <a:lnTo>
                      <a:pt x="3997" y="26427"/>
                    </a:lnTo>
                    <a:lnTo>
                      <a:pt x="4018" y="26385"/>
                    </a:lnTo>
                    <a:lnTo>
                      <a:pt x="4101" y="26427"/>
                    </a:lnTo>
                    <a:lnTo>
                      <a:pt x="4206" y="26490"/>
                    </a:lnTo>
                    <a:lnTo>
                      <a:pt x="4248" y="26469"/>
                    </a:lnTo>
                    <a:lnTo>
                      <a:pt x="4269" y="26531"/>
                    </a:lnTo>
                    <a:lnTo>
                      <a:pt x="4269" y="26573"/>
                    </a:lnTo>
                    <a:lnTo>
                      <a:pt x="4353" y="26636"/>
                    </a:lnTo>
                    <a:lnTo>
                      <a:pt x="4269" y="26678"/>
                    </a:lnTo>
                    <a:lnTo>
                      <a:pt x="4227" y="26782"/>
                    </a:lnTo>
                    <a:lnTo>
                      <a:pt x="4269" y="26866"/>
                    </a:lnTo>
                    <a:lnTo>
                      <a:pt x="4353" y="26866"/>
                    </a:lnTo>
                    <a:lnTo>
                      <a:pt x="4436" y="26887"/>
                    </a:lnTo>
                    <a:lnTo>
                      <a:pt x="4541" y="26992"/>
                    </a:lnTo>
                    <a:lnTo>
                      <a:pt x="4625" y="26992"/>
                    </a:lnTo>
                    <a:lnTo>
                      <a:pt x="4646" y="26971"/>
                    </a:lnTo>
                    <a:lnTo>
                      <a:pt x="4562" y="26908"/>
                    </a:lnTo>
                    <a:lnTo>
                      <a:pt x="4457" y="26845"/>
                    </a:lnTo>
                    <a:lnTo>
                      <a:pt x="4436" y="26782"/>
                    </a:lnTo>
                    <a:lnTo>
                      <a:pt x="4457" y="26782"/>
                    </a:lnTo>
                    <a:lnTo>
                      <a:pt x="4541" y="26803"/>
                    </a:lnTo>
                    <a:lnTo>
                      <a:pt x="4625" y="26762"/>
                    </a:lnTo>
                    <a:lnTo>
                      <a:pt x="4646" y="26699"/>
                    </a:lnTo>
                    <a:lnTo>
                      <a:pt x="4562" y="26678"/>
                    </a:lnTo>
                    <a:lnTo>
                      <a:pt x="4520" y="26636"/>
                    </a:lnTo>
                    <a:lnTo>
                      <a:pt x="4750" y="26531"/>
                    </a:lnTo>
                    <a:lnTo>
                      <a:pt x="4855" y="26469"/>
                    </a:lnTo>
                    <a:lnTo>
                      <a:pt x="4938" y="26490"/>
                    </a:lnTo>
                    <a:cubicBezTo>
                      <a:pt x="4959" y="26531"/>
                      <a:pt x="4959" y="26552"/>
                      <a:pt x="4980" y="26552"/>
                    </a:cubicBezTo>
                    <a:lnTo>
                      <a:pt x="5001" y="26552"/>
                    </a:lnTo>
                    <a:lnTo>
                      <a:pt x="5001" y="26531"/>
                    </a:lnTo>
                    <a:lnTo>
                      <a:pt x="5294" y="26594"/>
                    </a:lnTo>
                    <a:lnTo>
                      <a:pt x="5357" y="26573"/>
                    </a:lnTo>
                    <a:lnTo>
                      <a:pt x="5357" y="26510"/>
                    </a:lnTo>
                    <a:lnTo>
                      <a:pt x="5482" y="26510"/>
                    </a:lnTo>
                    <a:lnTo>
                      <a:pt x="5420" y="26322"/>
                    </a:lnTo>
                    <a:lnTo>
                      <a:pt x="5357" y="26322"/>
                    </a:lnTo>
                    <a:lnTo>
                      <a:pt x="5252" y="26238"/>
                    </a:lnTo>
                    <a:lnTo>
                      <a:pt x="5106" y="26176"/>
                    </a:lnTo>
                    <a:lnTo>
                      <a:pt x="5106" y="26113"/>
                    </a:lnTo>
                    <a:lnTo>
                      <a:pt x="5273" y="26218"/>
                    </a:lnTo>
                    <a:lnTo>
                      <a:pt x="5399" y="26238"/>
                    </a:lnTo>
                    <a:lnTo>
                      <a:pt x="5148" y="25171"/>
                    </a:lnTo>
                    <a:lnTo>
                      <a:pt x="5106" y="25171"/>
                    </a:lnTo>
                    <a:lnTo>
                      <a:pt x="5106" y="25129"/>
                    </a:lnTo>
                    <a:lnTo>
                      <a:pt x="4959" y="24481"/>
                    </a:lnTo>
                    <a:lnTo>
                      <a:pt x="4792" y="24544"/>
                    </a:lnTo>
                    <a:lnTo>
                      <a:pt x="4750" y="24585"/>
                    </a:lnTo>
                    <a:lnTo>
                      <a:pt x="4666" y="24502"/>
                    </a:lnTo>
                    <a:lnTo>
                      <a:pt x="4583" y="24481"/>
                    </a:lnTo>
                    <a:lnTo>
                      <a:pt x="4562" y="24544"/>
                    </a:lnTo>
                    <a:cubicBezTo>
                      <a:pt x="4562" y="24502"/>
                      <a:pt x="4541" y="24502"/>
                      <a:pt x="4541" y="24481"/>
                    </a:cubicBezTo>
                    <a:lnTo>
                      <a:pt x="4541" y="24334"/>
                    </a:lnTo>
                    <a:lnTo>
                      <a:pt x="4625" y="24272"/>
                    </a:lnTo>
                    <a:lnTo>
                      <a:pt x="4750" y="24251"/>
                    </a:lnTo>
                    <a:lnTo>
                      <a:pt x="4897" y="24334"/>
                    </a:lnTo>
                    <a:lnTo>
                      <a:pt x="4980" y="24272"/>
                    </a:lnTo>
                    <a:lnTo>
                      <a:pt x="5001" y="24272"/>
                    </a:lnTo>
                    <a:lnTo>
                      <a:pt x="4855" y="24146"/>
                    </a:lnTo>
                    <a:lnTo>
                      <a:pt x="4520" y="23937"/>
                    </a:lnTo>
                    <a:lnTo>
                      <a:pt x="4457" y="23874"/>
                    </a:lnTo>
                    <a:lnTo>
                      <a:pt x="3725" y="23874"/>
                    </a:lnTo>
                    <a:lnTo>
                      <a:pt x="3306" y="23958"/>
                    </a:lnTo>
                    <a:lnTo>
                      <a:pt x="3202" y="23895"/>
                    </a:lnTo>
                    <a:lnTo>
                      <a:pt x="2930" y="23874"/>
                    </a:lnTo>
                    <a:lnTo>
                      <a:pt x="2846" y="23644"/>
                    </a:lnTo>
                    <a:lnTo>
                      <a:pt x="2783" y="23435"/>
                    </a:lnTo>
                    <a:lnTo>
                      <a:pt x="2658" y="23330"/>
                    </a:lnTo>
                    <a:lnTo>
                      <a:pt x="2637" y="22995"/>
                    </a:lnTo>
                    <a:lnTo>
                      <a:pt x="2637" y="22828"/>
                    </a:lnTo>
                    <a:lnTo>
                      <a:pt x="2511" y="22828"/>
                    </a:lnTo>
                    <a:lnTo>
                      <a:pt x="2323" y="22912"/>
                    </a:lnTo>
                    <a:lnTo>
                      <a:pt x="2218" y="23016"/>
                    </a:lnTo>
                    <a:lnTo>
                      <a:pt x="2093" y="23016"/>
                    </a:lnTo>
                    <a:lnTo>
                      <a:pt x="1842" y="22577"/>
                    </a:lnTo>
                    <a:cubicBezTo>
                      <a:pt x="1821" y="22493"/>
                      <a:pt x="1800" y="22409"/>
                      <a:pt x="1800" y="22326"/>
                    </a:cubicBezTo>
                    <a:lnTo>
                      <a:pt x="1884" y="21844"/>
                    </a:lnTo>
                    <a:lnTo>
                      <a:pt x="2009" y="21656"/>
                    </a:lnTo>
                    <a:lnTo>
                      <a:pt x="2218" y="21447"/>
                    </a:lnTo>
                    <a:lnTo>
                      <a:pt x="2260" y="21154"/>
                    </a:lnTo>
                    <a:lnTo>
                      <a:pt x="2218" y="20840"/>
                    </a:lnTo>
                    <a:lnTo>
                      <a:pt x="2135" y="20610"/>
                    </a:lnTo>
                    <a:lnTo>
                      <a:pt x="2197" y="20338"/>
                    </a:lnTo>
                    <a:lnTo>
                      <a:pt x="2302" y="20212"/>
                    </a:lnTo>
                    <a:lnTo>
                      <a:pt x="2197" y="19961"/>
                    </a:lnTo>
                    <a:lnTo>
                      <a:pt x="2218" y="19815"/>
                    </a:lnTo>
                    <a:lnTo>
                      <a:pt x="2323" y="19710"/>
                    </a:lnTo>
                    <a:lnTo>
                      <a:pt x="2239" y="19480"/>
                    </a:lnTo>
                    <a:lnTo>
                      <a:pt x="2197" y="19166"/>
                    </a:lnTo>
                    <a:lnTo>
                      <a:pt x="2114" y="19020"/>
                    </a:lnTo>
                    <a:lnTo>
                      <a:pt x="2114" y="18915"/>
                    </a:lnTo>
                    <a:lnTo>
                      <a:pt x="2260" y="18769"/>
                    </a:lnTo>
                    <a:lnTo>
                      <a:pt x="2260" y="18643"/>
                    </a:lnTo>
                    <a:lnTo>
                      <a:pt x="2135" y="18434"/>
                    </a:lnTo>
                    <a:lnTo>
                      <a:pt x="1946" y="18308"/>
                    </a:lnTo>
                    <a:lnTo>
                      <a:pt x="1821" y="18308"/>
                    </a:lnTo>
                    <a:lnTo>
                      <a:pt x="1800" y="18329"/>
                    </a:lnTo>
                    <a:lnTo>
                      <a:pt x="1716" y="18246"/>
                    </a:lnTo>
                    <a:lnTo>
                      <a:pt x="1779" y="18141"/>
                    </a:lnTo>
                    <a:lnTo>
                      <a:pt x="2030" y="18141"/>
                    </a:lnTo>
                    <a:lnTo>
                      <a:pt x="2156" y="17995"/>
                    </a:lnTo>
                    <a:lnTo>
                      <a:pt x="2156" y="17869"/>
                    </a:lnTo>
                    <a:lnTo>
                      <a:pt x="2093" y="17827"/>
                    </a:lnTo>
                    <a:lnTo>
                      <a:pt x="2009" y="17890"/>
                    </a:lnTo>
                    <a:lnTo>
                      <a:pt x="1905" y="17869"/>
                    </a:lnTo>
                    <a:lnTo>
                      <a:pt x="1842" y="17597"/>
                    </a:lnTo>
                    <a:lnTo>
                      <a:pt x="1737" y="17367"/>
                    </a:lnTo>
                    <a:lnTo>
                      <a:pt x="1737" y="17199"/>
                    </a:lnTo>
                    <a:lnTo>
                      <a:pt x="1737" y="17032"/>
                    </a:lnTo>
                    <a:lnTo>
                      <a:pt x="1570" y="16969"/>
                    </a:lnTo>
                    <a:lnTo>
                      <a:pt x="1570" y="16948"/>
                    </a:lnTo>
                    <a:cubicBezTo>
                      <a:pt x="1528" y="16865"/>
                      <a:pt x="1528" y="16760"/>
                      <a:pt x="1507" y="16676"/>
                    </a:cubicBezTo>
                    <a:lnTo>
                      <a:pt x="1486" y="16362"/>
                    </a:lnTo>
                    <a:lnTo>
                      <a:pt x="1612" y="16300"/>
                    </a:lnTo>
                    <a:lnTo>
                      <a:pt x="1633" y="16132"/>
                    </a:lnTo>
                    <a:lnTo>
                      <a:pt x="1591" y="16028"/>
                    </a:lnTo>
                    <a:lnTo>
                      <a:pt x="1486" y="15986"/>
                    </a:lnTo>
                    <a:lnTo>
                      <a:pt x="1423" y="15714"/>
                    </a:lnTo>
                    <a:lnTo>
                      <a:pt x="1402" y="15358"/>
                    </a:lnTo>
                    <a:lnTo>
                      <a:pt x="1423" y="14940"/>
                    </a:lnTo>
                    <a:lnTo>
                      <a:pt x="1319" y="14751"/>
                    </a:lnTo>
                    <a:lnTo>
                      <a:pt x="1298" y="14542"/>
                    </a:lnTo>
                    <a:lnTo>
                      <a:pt x="1507" y="14249"/>
                    </a:lnTo>
                    <a:lnTo>
                      <a:pt x="1528" y="13935"/>
                    </a:lnTo>
                    <a:lnTo>
                      <a:pt x="1695" y="13852"/>
                    </a:lnTo>
                    <a:lnTo>
                      <a:pt x="1779" y="13747"/>
                    </a:lnTo>
                    <a:lnTo>
                      <a:pt x="1423" y="13077"/>
                    </a:lnTo>
                    <a:lnTo>
                      <a:pt x="1486" y="12847"/>
                    </a:lnTo>
                    <a:lnTo>
                      <a:pt x="1486" y="12680"/>
                    </a:lnTo>
                    <a:lnTo>
                      <a:pt x="1486" y="12282"/>
                    </a:lnTo>
                    <a:lnTo>
                      <a:pt x="1612" y="12052"/>
                    </a:lnTo>
                    <a:lnTo>
                      <a:pt x="1737" y="11927"/>
                    </a:lnTo>
                    <a:lnTo>
                      <a:pt x="1716" y="11717"/>
                    </a:lnTo>
                    <a:lnTo>
                      <a:pt x="1612" y="11529"/>
                    </a:lnTo>
                    <a:lnTo>
                      <a:pt x="1528" y="11445"/>
                    </a:lnTo>
                    <a:lnTo>
                      <a:pt x="1674" y="11278"/>
                    </a:lnTo>
                    <a:lnTo>
                      <a:pt x="1633" y="11027"/>
                    </a:lnTo>
                    <a:lnTo>
                      <a:pt x="1737" y="10797"/>
                    </a:lnTo>
                    <a:lnTo>
                      <a:pt x="1842" y="10776"/>
                    </a:lnTo>
                    <a:lnTo>
                      <a:pt x="1884" y="10504"/>
                    </a:lnTo>
                    <a:lnTo>
                      <a:pt x="1821" y="10064"/>
                    </a:lnTo>
                    <a:lnTo>
                      <a:pt x="1737" y="9981"/>
                    </a:lnTo>
                    <a:lnTo>
                      <a:pt x="1674" y="9646"/>
                    </a:lnTo>
                    <a:lnTo>
                      <a:pt x="1591" y="9458"/>
                    </a:lnTo>
                    <a:lnTo>
                      <a:pt x="1444" y="9248"/>
                    </a:lnTo>
                    <a:lnTo>
                      <a:pt x="1423" y="9144"/>
                    </a:lnTo>
                    <a:lnTo>
                      <a:pt x="1319" y="9018"/>
                    </a:lnTo>
                    <a:lnTo>
                      <a:pt x="1277" y="8725"/>
                    </a:lnTo>
                    <a:lnTo>
                      <a:pt x="1298" y="8516"/>
                    </a:lnTo>
                    <a:lnTo>
                      <a:pt x="1444" y="8453"/>
                    </a:lnTo>
                    <a:lnTo>
                      <a:pt x="1444" y="8160"/>
                    </a:lnTo>
                    <a:lnTo>
                      <a:pt x="1528" y="8056"/>
                    </a:lnTo>
                    <a:lnTo>
                      <a:pt x="1528" y="7784"/>
                    </a:lnTo>
                    <a:lnTo>
                      <a:pt x="1423" y="7616"/>
                    </a:lnTo>
                    <a:lnTo>
                      <a:pt x="1402" y="7240"/>
                    </a:lnTo>
                    <a:lnTo>
                      <a:pt x="1486" y="7156"/>
                    </a:lnTo>
                    <a:lnTo>
                      <a:pt x="1528" y="6738"/>
                    </a:lnTo>
                    <a:lnTo>
                      <a:pt x="1633" y="6591"/>
                    </a:lnTo>
                    <a:lnTo>
                      <a:pt x="1800" y="6194"/>
                    </a:lnTo>
                    <a:lnTo>
                      <a:pt x="1946" y="6047"/>
                    </a:lnTo>
                    <a:lnTo>
                      <a:pt x="2051" y="5984"/>
                    </a:lnTo>
                    <a:lnTo>
                      <a:pt x="2135" y="5880"/>
                    </a:lnTo>
                    <a:lnTo>
                      <a:pt x="2093" y="5838"/>
                    </a:lnTo>
                    <a:lnTo>
                      <a:pt x="2093" y="5671"/>
                    </a:lnTo>
                    <a:lnTo>
                      <a:pt x="2030" y="5587"/>
                    </a:lnTo>
                    <a:lnTo>
                      <a:pt x="1946" y="5545"/>
                    </a:lnTo>
                    <a:lnTo>
                      <a:pt x="1988" y="5440"/>
                    </a:lnTo>
                    <a:lnTo>
                      <a:pt x="2093" y="5357"/>
                    </a:lnTo>
                    <a:lnTo>
                      <a:pt x="2093" y="5210"/>
                    </a:lnTo>
                    <a:lnTo>
                      <a:pt x="1946" y="5043"/>
                    </a:lnTo>
                    <a:lnTo>
                      <a:pt x="1925" y="4854"/>
                    </a:lnTo>
                    <a:lnTo>
                      <a:pt x="2009" y="4729"/>
                    </a:lnTo>
                    <a:lnTo>
                      <a:pt x="1988" y="4624"/>
                    </a:lnTo>
                    <a:lnTo>
                      <a:pt x="1842" y="4520"/>
                    </a:lnTo>
                    <a:lnTo>
                      <a:pt x="1905" y="4373"/>
                    </a:lnTo>
                    <a:lnTo>
                      <a:pt x="2574" y="3997"/>
                    </a:lnTo>
                    <a:lnTo>
                      <a:pt x="2741" y="3348"/>
                    </a:lnTo>
                    <a:lnTo>
                      <a:pt x="2658" y="3181"/>
                    </a:lnTo>
                    <a:lnTo>
                      <a:pt x="2553" y="3222"/>
                    </a:lnTo>
                    <a:lnTo>
                      <a:pt x="2511" y="3285"/>
                    </a:lnTo>
                    <a:lnTo>
                      <a:pt x="2344" y="3285"/>
                    </a:lnTo>
                    <a:lnTo>
                      <a:pt x="1925" y="2134"/>
                    </a:lnTo>
                    <a:lnTo>
                      <a:pt x="1633" y="1883"/>
                    </a:lnTo>
                    <a:lnTo>
                      <a:pt x="1570" y="1779"/>
                    </a:lnTo>
                    <a:lnTo>
                      <a:pt x="1695" y="1465"/>
                    </a:lnTo>
                    <a:lnTo>
                      <a:pt x="1633" y="1360"/>
                    </a:lnTo>
                    <a:lnTo>
                      <a:pt x="1716" y="1193"/>
                    </a:lnTo>
                    <a:lnTo>
                      <a:pt x="1695" y="1130"/>
                    </a:lnTo>
                    <a:lnTo>
                      <a:pt x="1423" y="921"/>
                    </a:lnTo>
                    <a:lnTo>
                      <a:pt x="1360" y="774"/>
                    </a:lnTo>
                    <a:lnTo>
                      <a:pt x="1319" y="607"/>
                    </a:lnTo>
                    <a:lnTo>
                      <a:pt x="1298" y="544"/>
                    </a:lnTo>
                    <a:lnTo>
                      <a:pt x="1319" y="440"/>
                    </a:lnTo>
                    <a:lnTo>
                      <a:pt x="1298" y="335"/>
                    </a:lnTo>
                    <a:lnTo>
                      <a:pt x="1256" y="293"/>
                    </a:lnTo>
                    <a:lnTo>
                      <a:pt x="1151" y="189"/>
                    </a:lnTo>
                    <a:lnTo>
                      <a:pt x="1151" y="21"/>
                    </a:lnTo>
                    <a:lnTo>
                      <a:pt x="1109" y="21"/>
                    </a:lnTo>
                    <a:lnTo>
                      <a:pt x="104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" name="Google Shape;2925;p82">
              <a:extLst>
                <a:ext uri="{FF2B5EF4-FFF2-40B4-BE49-F238E27FC236}">
                  <a16:creationId xmlns:a16="http://schemas.microsoft.com/office/drawing/2014/main" id="{942126D7-FC94-F566-AA6E-5B2A5F0E07C1}"/>
                </a:ext>
              </a:extLst>
            </p:cNvPr>
            <p:cNvGrpSpPr/>
            <p:nvPr/>
          </p:nvGrpSpPr>
          <p:grpSpPr>
            <a:xfrm>
              <a:off x="3855466" y="3289811"/>
              <a:ext cx="112514" cy="94210"/>
              <a:chOff x="3918000" y="3561900"/>
              <a:chExt cx="236225" cy="207100"/>
            </a:xfrm>
          </p:grpSpPr>
          <p:sp>
            <p:nvSpPr>
              <p:cNvPr id="2588" name="Google Shape;2926;p82">
                <a:extLst>
                  <a:ext uri="{FF2B5EF4-FFF2-40B4-BE49-F238E27FC236}">
                    <a16:creationId xmlns:a16="http://schemas.microsoft.com/office/drawing/2014/main" id="{399A5E59-1337-2746-1015-1ECC8059A7BB}"/>
                  </a:ext>
                </a:extLst>
              </p:cNvPr>
              <p:cNvSpPr/>
              <p:nvPr/>
            </p:nvSpPr>
            <p:spPr>
              <a:xfrm>
                <a:off x="3925800" y="3561900"/>
                <a:ext cx="228425" cy="170000"/>
              </a:xfrm>
              <a:custGeom>
                <a:avLst/>
                <a:gdLst/>
                <a:ahLst/>
                <a:cxnLst/>
                <a:rect l="l" t="t" r="r" b="b"/>
                <a:pathLst>
                  <a:path w="9137" h="6800" extrusionOk="0">
                    <a:moveTo>
                      <a:pt x="0" y="4356"/>
                    </a:moveTo>
                    <a:lnTo>
                      <a:pt x="1381" y="1594"/>
                    </a:lnTo>
                    <a:lnTo>
                      <a:pt x="7012" y="0"/>
                    </a:lnTo>
                    <a:lnTo>
                      <a:pt x="9137" y="532"/>
                    </a:lnTo>
                    <a:lnTo>
                      <a:pt x="8500" y="2444"/>
                    </a:lnTo>
                    <a:lnTo>
                      <a:pt x="6906" y="5206"/>
                    </a:lnTo>
                    <a:lnTo>
                      <a:pt x="3719" y="680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sp>
            <p:nvSpPr>
              <p:cNvPr id="2589" name="Google Shape;2927;p82">
                <a:extLst>
                  <a:ext uri="{FF2B5EF4-FFF2-40B4-BE49-F238E27FC236}">
                    <a16:creationId xmlns:a16="http://schemas.microsoft.com/office/drawing/2014/main" id="{E23F335A-ED5A-96D6-5C0B-249F43399320}"/>
                  </a:ext>
                </a:extLst>
              </p:cNvPr>
              <p:cNvSpPr/>
              <p:nvPr/>
            </p:nvSpPr>
            <p:spPr>
              <a:xfrm>
                <a:off x="3918000" y="3569675"/>
                <a:ext cx="229150" cy="199325"/>
              </a:xfrm>
              <a:custGeom>
                <a:avLst/>
                <a:gdLst/>
                <a:ahLst/>
                <a:cxnLst/>
                <a:rect l="l" t="t" r="r" b="b"/>
                <a:pathLst>
                  <a:path w="9166" h="7973" extrusionOk="0">
                    <a:moveTo>
                      <a:pt x="6696" y="3976"/>
                    </a:moveTo>
                    <a:lnTo>
                      <a:pt x="6738" y="4018"/>
                    </a:lnTo>
                    <a:lnTo>
                      <a:pt x="6780" y="3997"/>
                    </a:lnTo>
                    <a:lnTo>
                      <a:pt x="6843" y="4039"/>
                    </a:lnTo>
                    <a:lnTo>
                      <a:pt x="6926" y="4018"/>
                    </a:lnTo>
                    <a:lnTo>
                      <a:pt x="7052" y="4122"/>
                    </a:lnTo>
                    <a:lnTo>
                      <a:pt x="7136" y="4353"/>
                    </a:lnTo>
                    <a:lnTo>
                      <a:pt x="7136" y="4499"/>
                    </a:lnTo>
                    <a:lnTo>
                      <a:pt x="7094" y="4583"/>
                    </a:lnTo>
                    <a:lnTo>
                      <a:pt x="6989" y="4625"/>
                    </a:lnTo>
                    <a:lnTo>
                      <a:pt x="6989" y="4708"/>
                    </a:lnTo>
                    <a:lnTo>
                      <a:pt x="7031" y="4750"/>
                    </a:lnTo>
                    <a:lnTo>
                      <a:pt x="7031" y="4834"/>
                    </a:lnTo>
                    <a:lnTo>
                      <a:pt x="6926" y="4918"/>
                    </a:lnTo>
                    <a:lnTo>
                      <a:pt x="6843" y="4876"/>
                    </a:lnTo>
                    <a:lnTo>
                      <a:pt x="6738" y="4918"/>
                    </a:lnTo>
                    <a:lnTo>
                      <a:pt x="6675" y="4959"/>
                    </a:lnTo>
                    <a:lnTo>
                      <a:pt x="6571" y="5001"/>
                    </a:lnTo>
                    <a:lnTo>
                      <a:pt x="6508" y="5127"/>
                    </a:lnTo>
                    <a:lnTo>
                      <a:pt x="6466" y="5169"/>
                    </a:lnTo>
                    <a:lnTo>
                      <a:pt x="6424" y="5231"/>
                    </a:lnTo>
                    <a:lnTo>
                      <a:pt x="6320" y="5231"/>
                    </a:lnTo>
                    <a:lnTo>
                      <a:pt x="6194" y="5169"/>
                    </a:lnTo>
                    <a:lnTo>
                      <a:pt x="6152" y="5106"/>
                    </a:lnTo>
                    <a:lnTo>
                      <a:pt x="6069" y="5022"/>
                    </a:lnTo>
                    <a:lnTo>
                      <a:pt x="6069" y="4918"/>
                    </a:lnTo>
                    <a:lnTo>
                      <a:pt x="5985" y="4834"/>
                    </a:lnTo>
                    <a:lnTo>
                      <a:pt x="5964" y="4771"/>
                    </a:lnTo>
                    <a:lnTo>
                      <a:pt x="5880" y="4708"/>
                    </a:lnTo>
                    <a:lnTo>
                      <a:pt x="5838" y="4604"/>
                    </a:lnTo>
                    <a:lnTo>
                      <a:pt x="5901" y="4541"/>
                    </a:lnTo>
                    <a:lnTo>
                      <a:pt x="6069" y="4415"/>
                    </a:lnTo>
                    <a:lnTo>
                      <a:pt x="6110" y="4248"/>
                    </a:lnTo>
                    <a:lnTo>
                      <a:pt x="6257" y="4164"/>
                    </a:lnTo>
                    <a:lnTo>
                      <a:pt x="6466" y="4122"/>
                    </a:lnTo>
                    <a:lnTo>
                      <a:pt x="6508" y="4081"/>
                    </a:lnTo>
                    <a:lnTo>
                      <a:pt x="6592" y="4018"/>
                    </a:lnTo>
                    <a:lnTo>
                      <a:pt x="6613" y="3976"/>
                    </a:lnTo>
                    <a:close/>
                    <a:moveTo>
                      <a:pt x="7659" y="1"/>
                    </a:moveTo>
                    <a:lnTo>
                      <a:pt x="7470" y="21"/>
                    </a:lnTo>
                    <a:lnTo>
                      <a:pt x="7387" y="21"/>
                    </a:lnTo>
                    <a:lnTo>
                      <a:pt x="7345" y="63"/>
                    </a:lnTo>
                    <a:lnTo>
                      <a:pt x="7240" y="63"/>
                    </a:lnTo>
                    <a:lnTo>
                      <a:pt x="7178" y="126"/>
                    </a:lnTo>
                    <a:lnTo>
                      <a:pt x="7178" y="168"/>
                    </a:lnTo>
                    <a:lnTo>
                      <a:pt x="7157" y="252"/>
                    </a:lnTo>
                    <a:lnTo>
                      <a:pt x="7073" y="273"/>
                    </a:lnTo>
                    <a:lnTo>
                      <a:pt x="7010" y="356"/>
                    </a:lnTo>
                    <a:lnTo>
                      <a:pt x="6843" y="356"/>
                    </a:lnTo>
                    <a:lnTo>
                      <a:pt x="6822" y="335"/>
                    </a:lnTo>
                    <a:lnTo>
                      <a:pt x="6717" y="356"/>
                    </a:lnTo>
                    <a:lnTo>
                      <a:pt x="6592" y="461"/>
                    </a:lnTo>
                    <a:lnTo>
                      <a:pt x="6529" y="524"/>
                    </a:lnTo>
                    <a:lnTo>
                      <a:pt x="6445" y="565"/>
                    </a:lnTo>
                    <a:lnTo>
                      <a:pt x="6424" y="628"/>
                    </a:lnTo>
                    <a:lnTo>
                      <a:pt x="6341" y="649"/>
                    </a:lnTo>
                    <a:lnTo>
                      <a:pt x="6299" y="691"/>
                    </a:lnTo>
                    <a:lnTo>
                      <a:pt x="6236" y="733"/>
                    </a:lnTo>
                    <a:lnTo>
                      <a:pt x="6173" y="754"/>
                    </a:lnTo>
                    <a:lnTo>
                      <a:pt x="6006" y="963"/>
                    </a:lnTo>
                    <a:lnTo>
                      <a:pt x="5985" y="1089"/>
                    </a:lnTo>
                    <a:lnTo>
                      <a:pt x="6006" y="1151"/>
                    </a:lnTo>
                    <a:lnTo>
                      <a:pt x="6006" y="1214"/>
                    </a:lnTo>
                    <a:lnTo>
                      <a:pt x="5922" y="1256"/>
                    </a:lnTo>
                    <a:lnTo>
                      <a:pt x="5901" y="1298"/>
                    </a:lnTo>
                    <a:lnTo>
                      <a:pt x="5859" y="1319"/>
                    </a:lnTo>
                    <a:lnTo>
                      <a:pt x="5776" y="1402"/>
                    </a:lnTo>
                    <a:lnTo>
                      <a:pt x="5755" y="1486"/>
                    </a:lnTo>
                    <a:lnTo>
                      <a:pt x="5713" y="1507"/>
                    </a:lnTo>
                    <a:lnTo>
                      <a:pt x="5692" y="1570"/>
                    </a:lnTo>
                    <a:lnTo>
                      <a:pt x="5608" y="1570"/>
                    </a:lnTo>
                    <a:lnTo>
                      <a:pt x="5545" y="1612"/>
                    </a:lnTo>
                    <a:lnTo>
                      <a:pt x="5399" y="1633"/>
                    </a:lnTo>
                    <a:lnTo>
                      <a:pt x="5357" y="1737"/>
                    </a:lnTo>
                    <a:lnTo>
                      <a:pt x="5357" y="1905"/>
                    </a:lnTo>
                    <a:lnTo>
                      <a:pt x="5294" y="1967"/>
                    </a:lnTo>
                    <a:lnTo>
                      <a:pt x="5294" y="2030"/>
                    </a:lnTo>
                    <a:lnTo>
                      <a:pt x="5273" y="2135"/>
                    </a:lnTo>
                    <a:lnTo>
                      <a:pt x="5294" y="2197"/>
                    </a:lnTo>
                    <a:lnTo>
                      <a:pt x="5169" y="2260"/>
                    </a:lnTo>
                    <a:lnTo>
                      <a:pt x="5085" y="2239"/>
                    </a:lnTo>
                    <a:lnTo>
                      <a:pt x="5043" y="2197"/>
                    </a:lnTo>
                    <a:lnTo>
                      <a:pt x="4834" y="2197"/>
                    </a:lnTo>
                    <a:lnTo>
                      <a:pt x="4709" y="2218"/>
                    </a:lnTo>
                    <a:lnTo>
                      <a:pt x="4604" y="2197"/>
                    </a:lnTo>
                    <a:lnTo>
                      <a:pt x="4520" y="2218"/>
                    </a:lnTo>
                    <a:lnTo>
                      <a:pt x="4311" y="2093"/>
                    </a:lnTo>
                    <a:lnTo>
                      <a:pt x="4227" y="2093"/>
                    </a:lnTo>
                    <a:lnTo>
                      <a:pt x="4185" y="2009"/>
                    </a:lnTo>
                    <a:lnTo>
                      <a:pt x="3997" y="1988"/>
                    </a:lnTo>
                    <a:lnTo>
                      <a:pt x="3872" y="2009"/>
                    </a:lnTo>
                    <a:lnTo>
                      <a:pt x="3704" y="2135"/>
                    </a:lnTo>
                    <a:lnTo>
                      <a:pt x="3621" y="2365"/>
                    </a:lnTo>
                    <a:lnTo>
                      <a:pt x="3516" y="2469"/>
                    </a:lnTo>
                    <a:lnTo>
                      <a:pt x="3349" y="2553"/>
                    </a:lnTo>
                    <a:lnTo>
                      <a:pt x="3286" y="2637"/>
                    </a:lnTo>
                    <a:lnTo>
                      <a:pt x="3181" y="2721"/>
                    </a:lnTo>
                    <a:lnTo>
                      <a:pt x="3056" y="2742"/>
                    </a:lnTo>
                    <a:lnTo>
                      <a:pt x="2972" y="2783"/>
                    </a:lnTo>
                    <a:lnTo>
                      <a:pt x="2846" y="2762"/>
                    </a:lnTo>
                    <a:lnTo>
                      <a:pt x="2763" y="2825"/>
                    </a:lnTo>
                    <a:lnTo>
                      <a:pt x="2616" y="2783"/>
                    </a:lnTo>
                    <a:lnTo>
                      <a:pt x="2449" y="2825"/>
                    </a:lnTo>
                    <a:lnTo>
                      <a:pt x="2449" y="2721"/>
                    </a:lnTo>
                    <a:lnTo>
                      <a:pt x="2532" y="2532"/>
                    </a:lnTo>
                    <a:lnTo>
                      <a:pt x="2532" y="2365"/>
                    </a:lnTo>
                    <a:lnTo>
                      <a:pt x="2365" y="2051"/>
                    </a:lnTo>
                    <a:lnTo>
                      <a:pt x="2323" y="1905"/>
                    </a:lnTo>
                    <a:lnTo>
                      <a:pt x="2135" y="1779"/>
                    </a:lnTo>
                    <a:lnTo>
                      <a:pt x="2051" y="3871"/>
                    </a:lnTo>
                    <a:lnTo>
                      <a:pt x="1821" y="3871"/>
                    </a:lnTo>
                    <a:lnTo>
                      <a:pt x="1675" y="3934"/>
                    </a:lnTo>
                    <a:lnTo>
                      <a:pt x="1612" y="4039"/>
                    </a:lnTo>
                    <a:lnTo>
                      <a:pt x="1528" y="4081"/>
                    </a:lnTo>
                    <a:lnTo>
                      <a:pt x="1486" y="4122"/>
                    </a:lnTo>
                    <a:lnTo>
                      <a:pt x="1486" y="4248"/>
                    </a:lnTo>
                    <a:lnTo>
                      <a:pt x="1403" y="4227"/>
                    </a:lnTo>
                    <a:lnTo>
                      <a:pt x="1319" y="4227"/>
                    </a:lnTo>
                    <a:lnTo>
                      <a:pt x="1277" y="4143"/>
                    </a:lnTo>
                    <a:lnTo>
                      <a:pt x="1193" y="4143"/>
                    </a:lnTo>
                    <a:lnTo>
                      <a:pt x="1152" y="4206"/>
                    </a:lnTo>
                    <a:lnTo>
                      <a:pt x="1047" y="4185"/>
                    </a:lnTo>
                    <a:lnTo>
                      <a:pt x="984" y="4143"/>
                    </a:lnTo>
                    <a:lnTo>
                      <a:pt x="880" y="4185"/>
                    </a:lnTo>
                    <a:lnTo>
                      <a:pt x="754" y="4102"/>
                    </a:lnTo>
                    <a:lnTo>
                      <a:pt x="566" y="4039"/>
                    </a:lnTo>
                    <a:lnTo>
                      <a:pt x="482" y="3871"/>
                    </a:lnTo>
                    <a:lnTo>
                      <a:pt x="545" y="3725"/>
                    </a:lnTo>
                    <a:lnTo>
                      <a:pt x="440" y="3725"/>
                    </a:lnTo>
                    <a:lnTo>
                      <a:pt x="356" y="3599"/>
                    </a:lnTo>
                    <a:lnTo>
                      <a:pt x="231" y="3662"/>
                    </a:lnTo>
                    <a:lnTo>
                      <a:pt x="168" y="3767"/>
                    </a:lnTo>
                    <a:lnTo>
                      <a:pt x="210" y="3788"/>
                    </a:lnTo>
                    <a:lnTo>
                      <a:pt x="210" y="3871"/>
                    </a:lnTo>
                    <a:lnTo>
                      <a:pt x="64" y="3892"/>
                    </a:lnTo>
                    <a:lnTo>
                      <a:pt x="1" y="3934"/>
                    </a:lnTo>
                    <a:lnTo>
                      <a:pt x="22" y="4122"/>
                    </a:lnTo>
                    <a:lnTo>
                      <a:pt x="210" y="4248"/>
                    </a:lnTo>
                    <a:lnTo>
                      <a:pt x="336" y="4625"/>
                    </a:lnTo>
                    <a:lnTo>
                      <a:pt x="336" y="4771"/>
                    </a:lnTo>
                    <a:lnTo>
                      <a:pt x="461" y="5085"/>
                    </a:lnTo>
                    <a:lnTo>
                      <a:pt x="545" y="5441"/>
                    </a:lnTo>
                    <a:lnTo>
                      <a:pt x="691" y="5650"/>
                    </a:lnTo>
                    <a:lnTo>
                      <a:pt x="691" y="5775"/>
                    </a:lnTo>
                    <a:lnTo>
                      <a:pt x="859" y="6027"/>
                    </a:lnTo>
                    <a:lnTo>
                      <a:pt x="859" y="6110"/>
                    </a:lnTo>
                    <a:lnTo>
                      <a:pt x="900" y="6299"/>
                    </a:lnTo>
                    <a:lnTo>
                      <a:pt x="880" y="6487"/>
                    </a:lnTo>
                    <a:lnTo>
                      <a:pt x="796" y="6550"/>
                    </a:lnTo>
                    <a:lnTo>
                      <a:pt x="754" y="6550"/>
                    </a:lnTo>
                    <a:lnTo>
                      <a:pt x="691" y="6508"/>
                    </a:lnTo>
                    <a:lnTo>
                      <a:pt x="649" y="6550"/>
                    </a:lnTo>
                    <a:lnTo>
                      <a:pt x="649" y="6717"/>
                    </a:lnTo>
                    <a:lnTo>
                      <a:pt x="733" y="6863"/>
                    </a:lnTo>
                    <a:lnTo>
                      <a:pt x="838" y="6968"/>
                    </a:lnTo>
                    <a:lnTo>
                      <a:pt x="942" y="7156"/>
                    </a:lnTo>
                    <a:lnTo>
                      <a:pt x="859" y="7282"/>
                    </a:lnTo>
                    <a:lnTo>
                      <a:pt x="880" y="7449"/>
                    </a:lnTo>
                    <a:lnTo>
                      <a:pt x="838" y="7554"/>
                    </a:lnTo>
                    <a:lnTo>
                      <a:pt x="838" y="7659"/>
                    </a:lnTo>
                    <a:lnTo>
                      <a:pt x="900" y="7700"/>
                    </a:lnTo>
                    <a:lnTo>
                      <a:pt x="900" y="7596"/>
                    </a:lnTo>
                    <a:lnTo>
                      <a:pt x="1005" y="7533"/>
                    </a:lnTo>
                    <a:lnTo>
                      <a:pt x="1152" y="7554"/>
                    </a:lnTo>
                    <a:lnTo>
                      <a:pt x="1172" y="7679"/>
                    </a:lnTo>
                    <a:lnTo>
                      <a:pt x="1110" y="7721"/>
                    </a:lnTo>
                    <a:lnTo>
                      <a:pt x="1172" y="7742"/>
                    </a:lnTo>
                    <a:lnTo>
                      <a:pt x="1256" y="7679"/>
                    </a:lnTo>
                    <a:lnTo>
                      <a:pt x="1361" y="7742"/>
                    </a:lnTo>
                    <a:lnTo>
                      <a:pt x="1361" y="7868"/>
                    </a:lnTo>
                    <a:lnTo>
                      <a:pt x="1403" y="7847"/>
                    </a:lnTo>
                    <a:lnTo>
                      <a:pt x="1696" y="7972"/>
                    </a:lnTo>
                    <a:lnTo>
                      <a:pt x="1737" y="7951"/>
                    </a:lnTo>
                    <a:lnTo>
                      <a:pt x="1800" y="7972"/>
                    </a:lnTo>
                    <a:lnTo>
                      <a:pt x="1821" y="7889"/>
                    </a:lnTo>
                    <a:lnTo>
                      <a:pt x="1926" y="7868"/>
                    </a:lnTo>
                    <a:lnTo>
                      <a:pt x="2051" y="7742"/>
                    </a:lnTo>
                    <a:lnTo>
                      <a:pt x="2198" y="7763"/>
                    </a:lnTo>
                    <a:lnTo>
                      <a:pt x="2219" y="7721"/>
                    </a:lnTo>
                    <a:lnTo>
                      <a:pt x="2344" y="7721"/>
                    </a:lnTo>
                    <a:lnTo>
                      <a:pt x="2512" y="7763"/>
                    </a:lnTo>
                    <a:lnTo>
                      <a:pt x="2574" y="7742"/>
                    </a:lnTo>
                    <a:lnTo>
                      <a:pt x="2721" y="7742"/>
                    </a:lnTo>
                    <a:lnTo>
                      <a:pt x="2742" y="7679"/>
                    </a:lnTo>
                    <a:lnTo>
                      <a:pt x="2784" y="7638"/>
                    </a:lnTo>
                    <a:lnTo>
                      <a:pt x="2867" y="7596"/>
                    </a:lnTo>
                    <a:lnTo>
                      <a:pt x="2930" y="7638"/>
                    </a:lnTo>
                    <a:lnTo>
                      <a:pt x="2951" y="7533"/>
                    </a:lnTo>
                    <a:lnTo>
                      <a:pt x="3035" y="7470"/>
                    </a:lnTo>
                    <a:lnTo>
                      <a:pt x="3349" y="7470"/>
                    </a:lnTo>
                    <a:lnTo>
                      <a:pt x="3474" y="7554"/>
                    </a:lnTo>
                    <a:lnTo>
                      <a:pt x="3558" y="7533"/>
                    </a:lnTo>
                    <a:lnTo>
                      <a:pt x="3558" y="7470"/>
                    </a:lnTo>
                    <a:lnTo>
                      <a:pt x="3725" y="7449"/>
                    </a:lnTo>
                    <a:lnTo>
                      <a:pt x="3997" y="7533"/>
                    </a:lnTo>
                    <a:lnTo>
                      <a:pt x="4081" y="7575"/>
                    </a:lnTo>
                    <a:lnTo>
                      <a:pt x="4353" y="7638"/>
                    </a:lnTo>
                    <a:lnTo>
                      <a:pt x="4395" y="7596"/>
                    </a:lnTo>
                    <a:lnTo>
                      <a:pt x="4353" y="7533"/>
                    </a:lnTo>
                    <a:lnTo>
                      <a:pt x="4437" y="7449"/>
                    </a:lnTo>
                    <a:lnTo>
                      <a:pt x="4541" y="7449"/>
                    </a:lnTo>
                    <a:lnTo>
                      <a:pt x="4667" y="7491"/>
                    </a:lnTo>
                    <a:lnTo>
                      <a:pt x="4876" y="7491"/>
                    </a:lnTo>
                    <a:lnTo>
                      <a:pt x="4876" y="7470"/>
                    </a:lnTo>
                    <a:lnTo>
                      <a:pt x="4813" y="7387"/>
                    </a:lnTo>
                    <a:lnTo>
                      <a:pt x="4855" y="7303"/>
                    </a:lnTo>
                    <a:lnTo>
                      <a:pt x="5022" y="7240"/>
                    </a:lnTo>
                    <a:lnTo>
                      <a:pt x="5190" y="7240"/>
                    </a:lnTo>
                    <a:lnTo>
                      <a:pt x="5253" y="7303"/>
                    </a:lnTo>
                    <a:lnTo>
                      <a:pt x="5378" y="7303"/>
                    </a:lnTo>
                    <a:lnTo>
                      <a:pt x="5504" y="7219"/>
                    </a:lnTo>
                    <a:lnTo>
                      <a:pt x="5713" y="7156"/>
                    </a:lnTo>
                    <a:lnTo>
                      <a:pt x="5713" y="7135"/>
                    </a:lnTo>
                    <a:lnTo>
                      <a:pt x="5859" y="7073"/>
                    </a:lnTo>
                    <a:lnTo>
                      <a:pt x="5922" y="6968"/>
                    </a:lnTo>
                    <a:lnTo>
                      <a:pt x="6320" y="6717"/>
                    </a:lnTo>
                    <a:lnTo>
                      <a:pt x="6424" y="6612"/>
                    </a:lnTo>
                    <a:lnTo>
                      <a:pt x="6424" y="6591"/>
                    </a:lnTo>
                    <a:lnTo>
                      <a:pt x="6508" y="6591"/>
                    </a:lnTo>
                    <a:lnTo>
                      <a:pt x="7115" y="5985"/>
                    </a:lnTo>
                    <a:lnTo>
                      <a:pt x="7136" y="5922"/>
                    </a:lnTo>
                    <a:lnTo>
                      <a:pt x="7198" y="5922"/>
                    </a:lnTo>
                    <a:lnTo>
                      <a:pt x="7282" y="5796"/>
                    </a:lnTo>
                    <a:lnTo>
                      <a:pt x="7387" y="5755"/>
                    </a:lnTo>
                    <a:lnTo>
                      <a:pt x="7429" y="5587"/>
                    </a:lnTo>
                    <a:lnTo>
                      <a:pt x="7596" y="5399"/>
                    </a:lnTo>
                    <a:lnTo>
                      <a:pt x="7847" y="5022"/>
                    </a:lnTo>
                    <a:lnTo>
                      <a:pt x="7910" y="4834"/>
                    </a:lnTo>
                    <a:lnTo>
                      <a:pt x="8014" y="4834"/>
                    </a:lnTo>
                    <a:lnTo>
                      <a:pt x="8077" y="4708"/>
                    </a:lnTo>
                    <a:lnTo>
                      <a:pt x="8077" y="4646"/>
                    </a:lnTo>
                    <a:lnTo>
                      <a:pt x="8182" y="4520"/>
                    </a:lnTo>
                    <a:lnTo>
                      <a:pt x="8266" y="4394"/>
                    </a:lnTo>
                    <a:lnTo>
                      <a:pt x="8391" y="4311"/>
                    </a:lnTo>
                    <a:lnTo>
                      <a:pt x="8433" y="4227"/>
                    </a:lnTo>
                    <a:lnTo>
                      <a:pt x="8538" y="4185"/>
                    </a:lnTo>
                    <a:lnTo>
                      <a:pt x="8579" y="4122"/>
                    </a:lnTo>
                    <a:lnTo>
                      <a:pt x="8621" y="4122"/>
                    </a:lnTo>
                    <a:lnTo>
                      <a:pt x="8789" y="3934"/>
                    </a:lnTo>
                    <a:lnTo>
                      <a:pt x="8810" y="3830"/>
                    </a:lnTo>
                    <a:lnTo>
                      <a:pt x="8893" y="3725"/>
                    </a:lnTo>
                    <a:lnTo>
                      <a:pt x="8935" y="3516"/>
                    </a:lnTo>
                    <a:lnTo>
                      <a:pt x="9019" y="3348"/>
                    </a:lnTo>
                    <a:lnTo>
                      <a:pt x="9040" y="3160"/>
                    </a:lnTo>
                    <a:lnTo>
                      <a:pt x="9123" y="2951"/>
                    </a:lnTo>
                    <a:lnTo>
                      <a:pt x="9103" y="2951"/>
                    </a:lnTo>
                    <a:lnTo>
                      <a:pt x="9165" y="2846"/>
                    </a:lnTo>
                    <a:lnTo>
                      <a:pt x="9165" y="2825"/>
                    </a:lnTo>
                    <a:lnTo>
                      <a:pt x="9061" y="2825"/>
                    </a:lnTo>
                    <a:lnTo>
                      <a:pt x="8935" y="2762"/>
                    </a:lnTo>
                    <a:lnTo>
                      <a:pt x="8830" y="2762"/>
                    </a:lnTo>
                    <a:lnTo>
                      <a:pt x="8768" y="2825"/>
                    </a:lnTo>
                    <a:lnTo>
                      <a:pt x="8768" y="2909"/>
                    </a:lnTo>
                    <a:lnTo>
                      <a:pt x="8726" y="3014"/>
                    </a:lnTo>
                    <a:lnTo>
                      <a:pt x="8663" y="3034"/>
                    </a:lnTo>
                    <a:lnTo>
                      <a:pt x="8454" y="3034"/>
                    </a:lnTo>
                    <a:lnTo>
                      <a:pt x="8266" y="2930"/>
                    </a:lnTo>
                    <a:lnTo>
                      <a:pt x="8182" y="2804"/>
                    </a:lnTo>
                    <a:lnTo>
                      <a:pt x="8140" y="2742"/>
                    </a:lnTo>
                    <a:lnTo>
                      <a:pt x="8098" y="2658"/>
                    </a:lnTo>
                    <a:lnTo>
                      <a:pt x="8161" y="2532"/>
                    </a:lnTo>
                    <a:lnTo>
                      <a:pt x="8286" y="2281"/>
                    </a:lnTo>
                    <a:lnTo>
                      <a:pt x="8307" y="2177"/>
                    </a:lnTo>
                    <a:lnTo>
                      <a:pt x="8412" y="2114"/>
                    </a:lnTo>
                    <a:lnTo>
                      <a:pt x="8579" y="2197"/>
                    </a:lnTo>
                    <a:lnTo>
                      <a:pt x="8663" y="2260"/>
                    </a:lnTo>
                    <a:lnTo>
                      <a:pt x="8768" y="2323"/>
                    </a:lnTo>
                    <a:lnTo>
                      <a:pt x="8768" y="2135"/>
                    </a:lnTo>
                    <a:lnTo>
                      <a:pt x="8768" y="1988"/>
                    </a:lnTo>
                    <a:lnTo>
                      <a:pt x="8810" y="1800"/>
                    </a:lnTo>
                    <a:lnTo>
                      <a:pt x="8810" y="1361"/>
                    </a:lnTo>
                    <a:lnTo>
                      <a:pt x="8789" y="1214"/>
                    </a:lnTo>
                    <a:lnTo>
                      <a:pt x="8747" y="1109"/>
                    </a:lnTo>
                    <a:lnTo>
                      <a:pt x="8747" y="1005"/>
                    </a:lnTo>
                    <a:lnTo>
                      <a:pt x="8747" y="984"/>
                    </a:lnTo>
                    <a:lnTo>
                      <a:pt x="8747" y="733"/>
                    </a:lnTo>
                    <a:lnTo>
                      <a:pt x="8684" y="586"/>
                    </a:lnTo>
                    <a:lnTo>
                      <a:pt x="8642" y="440"/>
                    </a:lnTo>
                    <a:lnTo>
                      <a:pt x="8621" y="273"/>
                    </a:lnTo>
                    <a:lnTo>
                      <a:pt x="8517" y="168"/>
                    </a:lnTo>
                    <a:lnTo>
                      <a:pt x="8328" y="126"/>
                    </a:lnTo>
                    <a:lnTo>
                      <a:pt x="8182" y="147"/>
                    </a:lnTo>
                    <a:lnTo>
                      <a:pt x="8098" y="168"/>
                    </a:lnTo>
                    <a:lnTo>
                      <a:pt x="8056" y="147"/>
                    </a:lnTo>
                    <a:lnTo>
                      <a:pt x="7910" y="105"/>
                    </a:lnTo>
                    <a:lnTo>
                      <a:pt x="7847" y="105"/>
                    </a:lnTo>
                    <a:lnTo>
                      <a:pt x="7784" y="21"/>
                    </a:lnTo>
                    <a:lnTo>
                      <a:pt x="7659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" name="Google Shape;2928;p82">
              <a:extLst>
                <a:ext uri="{FF2B5EF4-FFF2-40B4-BE49-F238E27FC236}">
                  <a16:creationId xmlns:a16="http://schemas.microsoft.com/office/drawing/2014/main" id="{D0190280-9AEE-218A-2DF1-753B31B87C17}"/>
                </a:ext>
              </a:extLst>
            </p:cNvPr>
            <p:cNvSpPr/>
            <p:nvPr/>
          </p:nvSpPr>
          <p:spPr>
            <a:xfrm>
              <a:off x="3292646" y="3020419"/>
              <a:ext cx="18695" cy="5482"/>
            </a:xfrm>
            <a:custGeom>
              <a:avLst/>
              <a:gdLst/>
              <a:ahLst/>
              <a:cxnLst/>
              <a:rect l="l" t="t" r="r" b="b"/>
              <a:pathLst>
                <a:path w="1570" h="482" extrusionOk="0">
                  <a:moveTo>
                    <a:pt x="189" y="0"/>
                  </a:moveTo>
                  <a:lnTo>
                    <a:pt x="126" y="84"/>
                  </a:lnTo>
                  <a:lnTo>
                    <a:pt x="21" y="147"/>
                  </a:lnTo>
                  <a:lnTo>
                    <a:pt x="21" y="209"/>
                  </a:lnTo>
                  <a:lnTo>
                    <a:pt x="0" y="272"/>
                  </a:lnTo>
                  <a:lnTo>
                    <a:pt x="42" y="377"/>
                  </a:lnTo>
                  <a:lnTo>
                    <a:pt x="314" y="377"/>
                  </a:lnTo>
                  <a:lnTo>
                    <a:pt x="398" y="398"/>
                  </a:lnTo>
                  <a:lnTo>
                    <a:pt x="607" y="356"/>
                  </a:lnTo>
                  <a:lnTo>
                    <a:pt x="691" y="377"/>
                  </a:lnTo>
                  <a:lnTo>
                    <a:pt x="837" y="293"/>
                  </a:lnTo>
                  <a:cubicBezTo>
                    <a:pt x="1026" y="398"/>
                    <a:pt x="1235" y="356"/>
                    <a:pt x="1423" y="481"/>
                  </a:cubicBezTo>
                  <a:lnTo>
                    <a:pt x="1570" y="460"/>
                  </a:lnTo>
                  <a:lnTo>
                    <a:pt x="1528" y="398"/>
                  </a:lnTo>
                  <a:lnTo>
                    <a:pt x="1444" y="460"/>
                  </a:lnTo>
                  <a:lnTo>
                    <a:pt x="1444" y="440"/>
                  </a:lnTo>
                  <a:cubicBezTo>
                    <a:pt x="1360" y="377"/>
                    <a:pt x="1318" y="356"/>
                    <a:pt x="1235" y="335"/>
                  </a:cubicBezTo>
                  <a:lnTo>
                    <a:pt x="1277" y="293"/>
                  </a:lnTo>
                  <a:lnTo>
                    <a:pt x="1130" y="251"/>
                  </a:lnTo>
                  <a:lnTo>
                    <a:pt x="1046" y="335"/>
                  </a:lnTo>
                  <a:cubicBezTo>
                    <a:pt x="1005" y="335"/>
                    <a:pt x="942" y="335"/>
                    <a:pt x="921" y="293"/>
                  </a:cubicBezTo>
                  <a:lnTo>
                    <a:pt x="921" y="272"/>
                  </a:lnTo>
                  <a:lnTo>
                    <a:pt x="1046" y="147"/>
                  </a:lnTo>
                  <a:lnTo>
                    <a:pt x="942" y="105"/>
                  </a:lnTo>
                  <a:lnTo>
                    <a:pt x="921" y="42"/>
                  </a:lnTo>
                  <a:lnTo>
                    <a:pt x="837" y="0"/>
                  </a:lnTo>
                  <a:lnTo>
                    <a:pt x="607" y="42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929;p82">
              <a:extLst>
                <a:ext uri="{FF2B5EF4-FFF2-40B4-BE49-F238E27FC236}">
                  <a16:creationId xmlns:a16="http://schemas.microsoft.com/office/drawing/2014/main" id="{B4DEA3DF-9DDD-2879-7F9C-3FB534E9974B}"/>
                </a:ext>
              </a:extLst>
            </p:cNvPr>
            <p:cNvSpPr/>
            <p:nvPr/>
          </p:nvSpPr>
          <p:spPr>
            <a:xfrm>
              <a:off x="3260258" y="3010662"/>
              <a:ext cx="26423" cy="16661"/>
            </a:xfrm>
            <a:custGeom>
              <a:avLst/>
              <a:gdLst/>
              <a:ahLst/>
              <a:cxnLst/>
              <a:rect l="l" t="t" r="r" b="b"/>
              <a:pathLst>
                <a:path w="2219" h="1465" extrusionOk="0">
                  <a:moveTo>
                    <a:pt x="481" y="0"/>
                  </a:moveTo>
                  <a:lnTo>
                    <a:pt x="293" y="42"/>
                  </a:lnTo>
                  <a:lnTo>
                    <a:pt x="230" y="147"/>
                  </a:lnTo>
                  <a:lnTo>
                    <a:pt x="230" y="209"/>
                  </a:lnTo>
                  <a:lnTo>
                    <a:pt x="189" y="314"/>
                  </a:lnTo>
                  <a:lnTo>
                    <a:pt x="230" y="398"/>
                  </a:lnTo>
                  <a:lnTo>
                    <a:pt x="189" y="523"/>
                  </a:lnTo>
                  <a:lnTo>
                    <a:pt x="105" y="586"/>
                  </a:lnTo>
                  <a:lnTo>
                    <a:pt x="84" y="607"/>
                  </a:lnTo>
                  <a:lnTo>
                    <a:pt x="126" y="733"/>
                  </a:lnTo>
                  <a:lnTo>
                    <a:pt x="126" y="837"/>
                  </a:lnTo>
                  <a:lnTo>
                    <a:pt x="126" y="900"/>
                  </a:lnTo>
                  <a:lnTo>
                    <a:pt x="0" y="1046"/>
                  </a:lnTo>
                  <a:lnTo>
                    <a:pt x="0" y="1109"/>
                  </a:lnTo>
                  <a:lnTo>
                    <a:pt x="63" y="1130"/>
                  </a:lnTo>
                  <a:lnTo>
                    <a:pt x="126" y="1256"/>
                  </a:lnTo>
                  <a:lnTo>
                    <a:pt x="84" y="1339"/>
                  </a:lnTo>
                  <a:lnTo>
                    <a:pt x="189" y="1402"/>
                  </a:lnTo>
                  <a:lnTo>
                    <a:pt x="230" y="1444"/>
                  </a:lnTo>
                  <a:lnTo>
                    <a:pt x="293" y="1465"/>
                  </a:lnTo>
                  <a:lnTo>
                    <a:pt x="377" y="1318"/>
                  </a:lnTo>
                  <a:lnTo>
                    <a:pt x="502" y="1130"/>
                  </a:lnTo>
                  <a:lnTo>
                    <a:pt x="502" y="1088"/>
                  </a:lnTo>
                  <a:lnTo>
                    <a:pt x="544" y="984"/>
                  </a:lnTo>
                  <a:lnTo>
                    <a:pt x="607" y="1046"/>
                  </a:lnTo>
                  <a:lnTo>
                    <a:pt x="691" y="1046"/>
                  </a:lnTo>
                  <a:lnTo>
                    <a:pt x="753" y="921"/>
                  </a:lnTo>
                  <a:lnTo>
                    <a:pt x="837" y="984"/>
                  </a:lnTo>
                  <a:lnTo>
                    <a:pt x="837" y="1088"/>
                  </a:lnTo>
                  <a:lnTo>
                    <a:pt x="921" y="1130"/>
                  </a:lnTo>
                  <a:lnTo>
                    <a:pt x="1067" y="1088"/>
                  </a:lnTo>
                  <a:lnTo>
                    <a:pt x="1235" y="942"/>
                  </a:lnTo>
                  <a:lnTo>
                    <a:pt x="1381" y="900"/>
                  </a:lnTo>
                  <a:lnTo>
                    <a:pt x="1569" y="921"/>
                  </a:lnTo>
                  <a:lnTo>
                    <a:pt x="1674" y="900"/>
                  </a:lnTo>
                  <a:lnTo>
                    <a:pt x="1758" y="942"/>
                  </a:lnTo>
                  <a:lnTo>
                    <a:pt x="1883" y="984"/>
                  </a:lnTo>
                  <a:lnTo>
                    <a:pt x="2072" y="1005"/>
                  </a:lnTo>
                  <a:lnTo>
                    <a:pt x="2093" y="921"/>
                  </a:lnTo>
                  <a:lnTo>
                    <a:pt x="2176" y="921"/>
                  </a:lnTo>
                  <a:lnTo>
                    <a:pt x="2218" y="816"/>
                  </a:lnTo>
                  <a:lnTo>
                    <a:pt x="2176" y="733"/>
                  </a:lnTo>
                  <a:lnTo>
                    <a:pt x="1946" y="607"/>
                  </a:lnTo>
                  <a:lnTo>
                    <a:pt x="1862" y="607"/>
                  </a:lnTo>
                  <a:lnTo>
                    <a:pt x="1695" y="565"/>
                  </a:lnTo>
                  <a:lnTo>
                    <a:pt x="1632" y="565"/>
                  </a:lnTo>
                  <a:lnTo>
                    <a:pt x="1465" y="502"/>
                  </a:lnTo>
                  <a:lnTo>
                    <a:pt x="1277" y="398"/>
                  </a:lnTo>
                  <a:lnTo>
                    <a:pt x="1172" y="398"/>
                  </a:lnTo>
                  <a:lnTo>
                    <a:pt x="1256" y="377"/>
                  </a:lnTo>
                  <a:lnTo>
                    <a:pt x="1423" y="419"/>
                  </a:lnTo>
                  <a:lnTo>
                    <a:pt x="1674" y="419"/>
                  </a:lnTo>
                  <a:lnTo>
                    <a:pt x="1779" y="398"/>
                  </a:lnTo>
                  <a:lnTo>
                    <a:pt x="1695" y="356"/>
                  </a:lnTo>
                  <a:lnTo>
                    <a:pt x="1632" y="356"/>
                  </a:lnTo>
                  <a:lnTo>
                    <a:pt x="1444" y="314"/>
                  </a:lnTo>
                  <a:lnTo>
                    <a:pt x="1360" y="147"/>
                  </a:lnTo>
                  <a:lnTo>
                    <a:pt x="1256" y="147"/>
                  </a:lnTo>
                  <a:lnTo>
                    <a:pt x="1214" y="168"/>
                  </a:lnTo>
                  <a:lnTo>
                    <a:pt x="1130" y="105"/>
                  </a:lnTo>
                  <a:lnTo>
                    <a:pt x="649" y="0"/>
                  </a:lnTo>
                  <a:lnTo>
                    <a:pt x="586" y="42"/>
                  </a:lnTo>
                  <a:lnTo>
                    <a:pt x="48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930;p82">
              <a:extLst>
                <a:ext uri="{FF2B5EF4-FFF2-40B4-BE49-F238E27FC236}">
                  <a16:creationId xmlns:a16="http://schemas.microsoft.com/office/drawing/2014/main" id="{C73BE1B8-C4CE-C4EB-63FE-F59A48FD30EE}"/>
                </a:ext>
              </a:extLst>
            </p:cNvPr>
            <p:cNvSpPr/>
            <p:nvPr/>
          </p:nvSpPr>
          <p:spPr>
            <a:xfrm>
              <a:off x="3408744" y="2329870"/>
              <a:ext cx="289769" cy="354333"/>
            </a:xfrm>
            <a:custGeom>
              <a:avLst/>
              <a:gdLst/>
              <a:ahLst/>
              <a:cxnLst/>
              <a:rect l="l" t="t" r="r" b="b"/>
              <a:pathLst>
                <a:path w="24335" h="31157" extrusionOk="0">
                  <a:moveTo>
                    <a:pt x="19167" y="16300"/>
                  </a:moveTo>
                  <a:lnTo>
                    <a:pt x="19161" y="16311"/>
                  </a:lnTo>
                  <a:lnTo>
                    <a:pt x="19167" y="16321"/>
                  </a:lnTo>
                  <a:lnTo>
                    <a:pt x="19167" y="16300"/>
                  </a:lnTo>
                  <a:close/>
                  <a:moveTo>
                    <a:pt x="16572" y="17849"/>
                  </a:moveTo>
                  <a:lnTo>
                    <a:pt x="16593" y="17870"/>
                  </a:lnTo>
                  <a:lnTo>
                    <a:pt x="16509" y="17870"/>
                  </a:lnTo>
                  <a:lnTo>
                    <a:pt x="16509" y="17849"/>
                  </a:lnTo>
                  <a:close/>
                  <a:moveTo>
                    <a:pt x="4771" y="22933"/>
                  </a:moveTo>
                  <a:lnTo>
                    <a:pt x="4813" y="22996"/>
                  </a:lnTo>
                  <a:lnTo>
                    <a:pt x="4792" y="23038"/>
                  </a:lnTo>
                  <a:lnTo>
                    <a:pt x="4750" y="23038"/>
                  </a:lnTo>
                  <a:lnTo>
                    <a:pt x="4688" y="23059"/>
                  </a:lnTo>
                  <a:lnTo>
                    <a:pt x="4709" y="23142"/>
                  </a:lnTo>
                  <a:lnTo>
                    <a:pt x="4792" y="23205"/>
                  </a:lnTo>
                  <a:lnTo>
                    <a:pt x="4960" y="23205"/>
                  </a:lnTo>
                  <a:lnTo>
                    <a:pt x="4981" y="23163"/>
                  </a:lnTo>
                  <a:lnTo>
                    <a:pt x="4960" y="23121"/>
                  </a:lnTo>
                  <a:lnTo>
                    <a:pt x="4960" y="23059"/>
                  </a:lnTo>
                  <a:lnTo>
                    <a:pt x="5001" y="23038"/>
                  </a:lnTo>
                  <a:lnTo>
                    <a:pt x="5127" y="23059"/>
                  </a:lnTo>
                  <a:lnTo>
                    <a:pt x="5169" y="23121"/>
                  </a:lnTo>
                  <a:lnTo>
                    <a:pt x="5106" y="23163"/>
                  </a:lnTo>
                  <a:lnTo>
                    <a:pt x="4960" y="23226"/>
                  </a:lnTo>
                  <a:lnTo>
                    <a:pt x="4750" y="23226"/>
                  </a:lnTo>
                  <a:lnTo>
                    <a:pt x="4750" y="23268"/>
                  </a:lnTo>
                  <a:lnTo>
                    <a:pt x="4855" y="23435"/>
                  </a:lnTo>
                  <a:lnTo>
                    <a:pt x="4981" y="23519"/>
                  </a:lnTo>
                  <a:lnTo>
                    <a:pt x="5064" y="23540"/>
                  </a:lnTo>
                  <a:lnTo>
                    <a:pt x="5085" y="23519"/>
                  </a:lnTo>
                  <a:lnTo>
                    <a:pt x="5190" y="23477"/>
                  </a:lnTo>
                  <a:lnTo>
                    <a:pt x="5211" y="23540"/>
                  </a:lnTo>
                  <a:lnTo>
                    <a:pt x="5190" y="23561"/>
                  </a:lnTo>
                  <a:lnTo>
                    <a:pt x="5127" y="23561"/>
                  </a:lnTo>
                  <a:lnTo>
                    <a:pt x="5064" y="23582"/>
                  </a:lnTo>
                  <a:lnTo>
                    <a:pt x="4897" y="23540"/>
                  </a:lnTo>
                  <a:lnTo>
                    <a:pt x="4771" y="23477"/>
                  </a:lnTo>
                  <a:lnTo>
                    <a:pt x="4646" y="23352"/>
                  </a:lnTo>
                  <a:lnTo>
                    <a:pt x="4541" y="23310"/>
                  </a:lnTo>
                  <a:lnTo>
                    <a:pt x="4436" y="23310"/>
                  </a:lnTo>
                  <a:lnTo>
                    <a:pt x="4332" y="23205"/>
                  </a:lnTo>
                  <a:lnTo>
                    <a:pt x="4185" y="23142"/>
                  </a:lnTo>
                  <a:lnTo>
                    <a:pt x="4164" y="23121"/>
                  </a:lnTo>
                  <a:lnTo>
                    <a:pt x="4081" y="23121"/>
                  </a:lnTo>
                  <a:lnTo>
                    <a:pt x="4018" y="23142"/>
                  </a:lnTo>
                  <a:lnTo>
                    <a:pt x="3913" y="23142"/>
                  </a:lnTo>
                  <a:lnTo>
                    <a:pt x="3892" y="23132"/>
                  </a:lnTo>
                  <a:lnTo>
                    <a:pt x="3892" y="23132"/>
                  </a:lnTo>
                  <a:lnTo>
                    <a:pt x="3913" y="23121"/>
                  </a:lnTo>
                  <a:lnTo>
                    <a:pt x="3976" y="23121"/>
                  </a:lnTo>
                  <a:lnTo>
                    <a:pt x="4123" y="23100"/>
                  </a:lnTo>
                  <a:lnTo>
                    <a:pt x="4164" y="23038"/>
                  </a:lnTo>
                  <a:lnTo>
                    <a:pt x="4185" y="23038"/>
                  </a:lnTo>
                  <a:lnTo>
                    <a:pt x="4185" y="23100"/>
                  </a:lnTo>
                  <a:lnTo>
                    <a:pt x="4248" y="23121"/>
                  </a:lnTo>
                  <a:lnTo>
                    <a:pt x="4332" y="23121"/>
                  </a:lnTo>
                  <a:lnTo>
                    <a:pt x="4436" y="23247"/>
                  </a:lnTo>
                  <a:lnTo>
                    <a:pt x="4478" y="23268"/>
                  </a:lnTo>
                  <a:lnTo>
                    <a:pt x="4562" y="23226"/>
                  </a:lnTo>
                  <a:lnTo>
                    <a:pt x="4604" y="23142"/>
                  </a:lnTo>
                  <a:lnTo>
                    <a:pt x="4604" y="23059"/>
                  </a:lnTo>
                  <a:lnTo>
                    <a:pt x="4583" y="23017"/>
                  </a:lnTo>
                  <a:lnTo>
                    <a:pt x="4583" y="22954"/>
                  </a:lnTo>
                  <a:lnTo>
                    <a:pt x="4688" y="22954"/>
                  </a:lnTo>
                  <a:lnTo>
                    <a:pt x="4709" y="22933"/>
                  </a:lnTo>
                  <a:close/>
                  <a:moveTo>
                    <a:pt x="4269" y="25193"/>
                  </a:moveTo>
                  <a:lnTo>
                    <a:pt x="4290" y="25277"/>
                  </a:lnTo>
                  <a:lnTo>
                    <a:pt x="4395" y="25297"/>
                  </a:lnTo>
                  <a:lnTo>
                    <a:pt x="4436" y="25339"/>
                  </a:lnTo>
                  <a:lnTo>
                    <a:pt x="4353" y="25339"/>
                  </a:lnTo>
                  <a:lnTo>
                    <a:pt x="4290" y="25318"/>
                  </a:lnTo>
                  <a:lnTo>
                    <a:pt x="4123" y="25318"/>
                  </a:lnTo>
                  <a:lnTo>
                    <a:pt x="4060" y="25381"/>
                  </a:lnTo>
                  <a:lnTo>
                    <a:pt x="4039" y="25318"/>
                  </a:lnTo>
                  <a:lnTo>
                    <a:pt x="3976" y="25339"/>
                  </a:lnTo>
                  <a:lnTo>
                    <a:pt x="3955" y="25444"/>
                  </a:lnTo>
                  <a:lnTo>
                    <a:pt x="3913" y="25486"/>
                  </a:lnTo>
                  <a:lnTo>
                    <a:pt x="3851" y="25528"/>
                  </a:lnTo>
                  <a:lnTo>
                    <a:pt x="3725" y="25549"/>
                  </a:lnTo>
                  <a:lnTo>
                    <a:pt x="3641" y="25611"/>
                  </a:lnTo>
                  <a:lnTo>
                    <a:pt x="3725" y="25528"/>
                  </a:lnTo>
                  <a:lnTo>
                    <a:pt x="3830" y="25507"/>
                  </a:lnTo>
                  <a:lnTo>
                    <a:pt x="3872" y="25444"/>
                  </a:lnTo>
                  <a:lnTo>
                    <a:pt x="3913" y="25381"/>
                  </a:lnTo>
                  <a:lnTo>
                    <a:pt x="3955" y="25318"/>
                  </a:lnTo>
                  <a:lnTo>
                    <a:pt x="4018" y="25318"/>
                  </a:lnTo>
                  <a:lnTo>
                    <a:pt x="4227" y="25193"/>
                  </a:lnTo>
                  <a:close/>
                  <a:moveTo>
                    <a:pt x="16614" y="1"/>
                  </a:moveTo>
                  <a:lnTo>
                    <a:pt x="16530" y="22"/>
                  </a:lnTo>
                  <a:lnTo>
                    <a:pt x="16489" y="84"/>
                  </a:lnTo>
                  <a:lnTo>
                    <a:pt x="16489" y="168"/>
                  </a:lnTo>
                  <a:lnTo>
                    <a:pt x="16509" y="273"/>
                  </a:lnTo>
                  <a:lnTo>
                    <a:pt x="16509" y="336"/>
                  </a:lnTo>
                  <a:lnTo>
                    <a:pt x="16468" y="398"/>
                  </a:lnTo>
                  <a:lnTo>
                    <a:pt x="16405" y="336"/>
                  </a:lnTo>
                  <a:lnTo>
                    <a:pt x="16384" y="210"/>
                  </a:lnTo>
                  <a:lnTo>
                    <a:pt x="16321" y="126"/>
                  </a:lnTo>
                  <a:lnTo>
                    <a:pt x="16279" y="126"/>
                  </a:lnTo>
                  <a:lnTo>
                    <a:pt x="16216" y="84"/>
                  </a:lnTo>
                  <a:lnTo>
                    <a:pt x="16175" y="64"/>
                  </a:lnTo>
                  <a:lnTo>
                    <a:pt x="16154" y="105"/>
                  </a:lnTo>
                  <a:lnTo>
                    <a:pt x="16112" y="210"/>
                  </a:lnTo>
                  <a:lnTo>
                    <a:pt x="16070" y="273"/>
                  </a:lnTo>
                  <a:lnTo>
                    <a:pt x="15986" y="231"/>
                  </a:lnTo>
                  <a:lnTo>
                    <a:pt x="15903" y="273"/>
                  </a:lnTo>
                  <a:lnTo>
                    <a:pt x="15882" y="377"/>
                  </a:lnTo>
                  <a:lnTo>
                    <a:pt x="15924" y="440"/>
                  </a:lnTo>
                  <a:lnTo>
                    <a:pt x="15965" y="503"/>
                  </a:lnTo>
                  <a:lnTo>
                    <a:pt x="15882" y="587"/>
                  </a:lnTo>
                  <a:lnTo>
                    <a:pt x="15777" y="712"/>
                  </a:lnTo>
                  <a:lnTo>
                    <a:pt x="15777" y="754"/>
                  </a:lnTo>
                  <a:lnTo>
                    <a:pt x="15861" y="796"/>
                  </a:lnTo>
                  <a:lnTo>
                    <a:pt x="15882" y="838"/>
                  </a:lnTo>
                  <a:lnTo>
                    <a:pt x="15840" y="901"/>
                  </a:lnTo>
                  <a:lnTo>
                    <a:pt x="15777" y="901"/>
                  </a:lnTo>
                  <a:lnTo>
                    <a:pt x="15631" y="817"/>
                  </a:lnTo>
                  <a:lnTo>
                    <a:pt x="15421" y="817"/>
                  </a:lnTo>
                  <a:lnTo>
                    <a:pt x="15380" y="963"/>
                  </a:lnTo>
                  <a:lnTo>
                    <a:pt x="15421" y="1131"/>
                  </a:lnTo>
                  <a:lnTo>
                    <a:pt x="15484" y="1277"/>
                  </a:lnTo>
                  <a:lnTo>
                    <a:pt x="15631" y="1340"/>
                  </a:lnTo>
                  <a:lnTo>
                    <a:pt x="15672" y="1382"/>
                  </a:lnTo>
                  <a:lnTo>
                    <a:pt x="15672" y="1445"/>
                  </a:lnTo>
                  <a:lnTo>
                    <a:pt x="15547" y="1403"/>
                  </a:lnTo>
                  <a:lnTo>
                    <a:pt x="15421" y="1340"/>
                  </a:lnTo>
                  <a:lnTo>
                    <a:pt x="15317" y="1152"/>
                  </a:lnTo>
                  <a:lnTo>
                    <a:pt x="15128" y="1026"/>
                  </a:lnTo>
                  <a:lnTo>
                    <a:pt x="15045" y="963"/>
                  </a:lnTo>
                  <a:lnTo>
                    <a:pt x="15024" y="1026"/>
                  </a:lnTo>
                  <a:lnTo>
                    <a:pt x="15045" y="1068"/>
                  </a:lnTo>
                  <a:lnTo>
                    <a:pt x="15045" y="1173"/>
                  </a:lnTo>
                  <a:lnTo>
                    <a:pt x="15066" y="1256"/>
                  </a:lnTo>
                  <a:lnTo>
                    <a:pt x="15128" y="1340"/>
                  </a:lnTo>
                  <a:lnTo>
                    <a:pt x="15128" y="1465"/>
                  </a:lnTo>
                  <a:lnTo>
                    <a:pt x="15045" y="1549"/>
                  </a:lnTo>
                  <a:lnTo>
                    <a:pt x="15045" y="1382"/>
                  </a:lnTo>
                  <a:lnTo>
                    <a:pt x="15003" y="1256"/>
                  </a:lnTo>
                  <a:lnTo>
                    <a:pt x="14919" y="1110"/>
                  </a:lnTo>
                  <a:lnTo>
                    <a:pt x="14919" y="1026"/>
                  </a:lnTo>
                  <a:lnTo>
                    <a:pt x="14836" y="921"/>
                  </a:lnTo>
                  <a:lnTo>
                    <a:pt x="14731" y="859"/>
                  </a:lnTo>
                  <a:lnTo>
                    <a:pt x="14647" y="984"/>
                  </a:lnTo>
                  <a:lnTo>
                    <a:pt x="14605" y="1068"/>
                  </a:lnTo>
                  <a:lnTo>
                    <a:pt x="14543" y="984"/>
                  </a:lnTo>
                  <a:lnTo>
                    <a:pt x="14605" y="921"/>
                  </a:lnTo>
                  <a:lnTo>
                    <a:pt x="14605" y="859"/>
                  </a:lnTo>
                  <a:lnTo>
                    <a:pt x="14522" y="817"/>
                  </a:lnTo>
                  <a:lnTo>
                    <a:pt x="14501" y="733"/>
                  </a:lnTo>
                  <a:lnTo>
                    <a:pt x="14480" y="691"/>
                  </a:lnTo>
                  <a:lnTo>
                    <a:pt x="14375" y="691"/>
                  </a:lnTo>
                  <a:lnTo>
                    <a:pt x="14292" y="733"/>
                  </a:lnTo>
                  <a:lnTo>
                    <a:pt x="14271" y="712"/>
                  </a:lnTo>
                  <a:lnTo>
                    <a:pt x="14292" y="628"/>
                  </a:lnTo>
                  <a:lnTo>
                    <a:pt x="14375" y="545"/>
                  </a:lnTo>
                  <a:lnTo>
                    <a:pt x="14271" y="566"/>
                  </a:lnTo>
                  <a:lnTo>
                    <a:pt x="14166" y="670"/>
                  </a:lnTo>
                  <a:lnTo>
                    <a:pt x="14124" y="754"/>
                  </a:lnTo>
                  <a:lnTo>
                    <a:pt x="14020" y="817"/>
                  </a:lnTo>
                  <a:lnTo>
                    <a:pt x="13957" y="838"/>
                  </a:lnTo>
                  <a:lnTo>
                    <a:pt x="13852" y="984"/>
                  </a:lnTo>
                  <a:lnTo>
                    <a:pt x="13810" y="984"/>
                  </a:lnTo>
                  <a:lnTo>
                    <a:pt x="13768" y="880"/>
                  </a:lnTo>
                  <a:lnTo>
                    <a:pt x="13685" y="817"/>
                  </a:lnTo>
                  <a:lnTo>
                    <a:pt x="13643" y="817"/>
                  </a:lnTo>
                  <a:lnTo>
                    <a:pt x="13601" y="880"/>
                  </a:lnTo>
                  <a:lnTo>
                    <a:pt x="13580" y="963"/>
                  </a:lnTo>
                  <a:lnTo>
                    <a:pt x="13601" y="1089"/>
                  </a:lnTo>
                  <a:lnTo>
                    <a:pt x="13768" y="1193"/>
                  </a:lnTo>
                  <a:lnTo>
                    <a:pt x="13768" y="1256"/>
                  </a:lnTo>
                  <a:lnTo>
                    <a:pt x="13685" y="1256"/>
                  </a:lnTo>
                  <a:lnTo>
                    <a:pt x="13643" y="1382"/>
                  </a:lnTo>
                  <a:lnTo>
                    <a:pt x="13643" y="1507"/>
                  </a:lnTo>
                  <a:lnTo>
                    <a:pt x="13768" y="1591"/>
                  </a:lnTo>
                  <a:lnTo>
                    <a:pt x="13852" y="1570"/>
                  </a:lnTo>
                  <a:lnTo>
                    <a:pt x="13915" y="1507"/>
                  </a:lnTo>
                  <a:lnTo>
                    <a:pt x="14103" y="1507"/>
                  </a:lnTo>
                  <a:lnTo>
                    <a:pt x="14229" y="1675"/>
                  </a:lnTo>
                  <a:lnTo>
                    <a:pt x="14333" y="1717"/>
                  </a:lnTo>
                  <a:lnTo>
                    <a:pt x="14396" y="1800"/>
                  </a:lnTo>
                  <a:lnTo>
                    <a:pt x="14375" y="1863"/>
                  </a:lnTo>
                  <a:lnTo>
                    <a:pt x="14375" y="1926"/>
                  </a:lnTo>
                  <a:lnTo>
                    <a:pt x="14396" y="2072"/>
                  </a:lnTo>
                  <a:lnTo>
                    <a:pt x="14333" y="2219"/>
                  </a:lnTo>
                  <a:lnTo>
                    <a:pt x="14333" y="2302"/>
                  </a:lnTo>
                  <a:lnTo>
                    <a:pt x="14417" y="2407"/>
                  </a:lnTo>
                  <a:lnTo>
                    <a:pt x="14417" y="2533"/>
                  </a:lnTo>
                  <a:lnTo>
                    <a:pt x="14438" y="2616"/>
                  </a:lnTo>
                  <a:lnTo>
                    <a:pt x="14543" y="2700"/>
                  </a:lnTo>
                  <a:lnTo>
                    <a:pt x="14626" y="2700"/>
                  </a:lnTo>
                  <a:lnTo>
                    <a:pt x="14710" y="2784"/>
                  </a:lnTo>
                  <a:lnTo>
                    <a:pt x="14836" y="2846"/>
                  </a:lnTo>
                  <a:lnTo>
                    <a:pt x="14836" y="2909"/>
                  </a:lnTo>
                  <a:lnTo>
                    <a:pt x="14856" y="2993"/>
                  </a:lnTo>
                  <a:lnTo>
                    <a:pt x="14731" y="2888"/>
                  </a:lnTo>
                  <a:lnTo>
                    <a:pt x="14584" y="2805"/>
                  </a:lnTo>
                  <a:lnTo>
                    <a:pt x="14417" y="2805"/>
                  </a:lnTo>
                  <a:lnTo>
                    <a:pt x="14333" y="2742"/>
                  </a:lnTo>
                  <a:lnTo>
                    <a:pt x="14312" y="2679"/>
                  </a:lnTo>
                  <a:lnTo>
                    <a:pt x="14312" y="2533"/>
                  </a:lnTo>
                  <a:lnTo>
                    <a:pt x="14271" y="2323"/>
                  </a:lnTo>
                  <a:lnTo>
                    <a:pt x="14312" y="2219"/>
                  </a:lnTo>
                  <a:lnTo>
                    <a:pt x="14312" y="2114"/>
                  </a:lnTo>
                  <a:lnTo>
                    <a:pt x="14208" y="2009"/>
                  </a:lnTo>
                  <a:lnTo>
                    <a:pt x="14208" y="1926"/>
                  </a:lnTo>
                  <a:lnTo>
                    <a:pt x="14166" y="1779"/>
                  </a:lnTo>
                  <a:lnTo>
                    <a:pt x="14103" y="1737"/>
                  </a:lnTo>
                  <a:lnTo>
                    <a:pt x="14020" y="1696"/>
                  </a:lnTo>
                  <a:lnTo>
                    <a:pt x="13957" y="1654"/>
                  </a:lnTo>
                  <a:lnTo>
                    <a:pt x="13852" y="1633"/>
                  </a:lnTo>
                  <a:lnTo>
                    <a:pt x="13748" y="1675"/>
                  </a:lnTo>
                  <a:lnTo>
                    <a:pt x="13601" y="1696"/>
                  </a:lnTo>
                  <a:lnTo>
                    <a:pt x="13538" y="1675"/>
                  </a:lnTo>
                  <a:lnTo>
                    <a:pt x="13476" y="1675"/>
                  </a:lnTo>
                  <a:lnTo>
                    <a:pt x="13434" y="1863"/>
                  </a:lnTo>
                  <a:lnTo>
                    <a:pt x="13476" y="1905"/>
                  </a:lnTo>
                  <a:lnTo>
                    <a:pt x="13476" y="2009"/>
                  </a:lnTo>
                  <a:lnTo>
                    <a:pt x="13434" y="2072"/>
                  </a:lnTo>
                  <a:lnTo>
                    <a:pt x="13266" y="1989"/>
                  </a:lnTo>
                  <a:lnTo>
                    <a:pt x="13078" y="1779"/>
                  </a:lnTo>
                  <a:lnTo>
                    <a:pt x="13036" y="1779"/>
                  </a:lnTo>
                  <a:lnTo>
                    <a:pt x="12973" y="1821"/>
                  </a:lnTo>
                  <a:lnTo>
                    <a:pt x="12931" y="1821"/>
                  </a:lnTo>
                  <a:lnTo>
                    <a:pt x="12869" y="1758"/>
                  </a:lnTo>
                  <a:lnTo>
                    <a:pt x="12701" y="1717"/>
                  </a:lnTo>
                  <a:lnTo>
                    <a:pt x="12639" y="1779"/>
                  </a:lnTo>
                  <a:lnTo>
                    <a:pt x="12639" y="1884"/>
                  </a:lnTo>
                  <a:lnTo>
                    <a:pt x="12701" y="2009"/>
                  </a:lnTo>
                  <a:lnTo>
                    <a:pt x="12639" y="2093"/>
                  </a:lnTo>
                  <a:lnTo>
                    <a:pt x="12701" y="2198"/>
                  </a:lnTo>
                  <a:lnTo>
                    <a:pt x="12743" y="2344"/>
                  </a:lnTo>
                  <a:lnTo>
                    <a:pt x="12722" y="2491"/>
                  </a:lnTo>
                  <a:lnTo>
                    <a:pt x="12743" y="2533"/>
                  </a:lnTo>
                  <a:lnTo>
                    <a:pt x="12764" y="2700"/>
                  </a:lnTo>
                  <a:lnTo>
                    <a:pt x="12743" y="2742"/>
                  </a:lnTo>
                  <a:lnTo>
                    <a:pt x="12743" y="2846"/>
                  </a:lnTo>
                  <a:lnTo>
                    <a:pt x="12827" y="3014"/>
                  </a:lnTo>
                  <a:lnTo>
                    <a:pt x="12848" y="3118"/>
                  </a:lnTo>
                  <a:lnTo>
                    <a:pt x="12827" y="3265"/>
                  </a:lnTo>
                  <a:lnTo>
                    <a:pt x="12827" y="3349"/>
                  </a:lnTo>
                  <a:lnTo>
                    <a:pt x="12911" y="3453"/>
                  </a:lnTo>
                  <a:lnTo>
                    <a:pt x="12931" y="3579"/>
                  </a:lnTo>
                  <a:lnTo>
                    <a:pt x="12931" y="3662"/>
                  </a:lnTo>
                  <a:lnTo>
                    <a:pt x="13057" y="3767"/>
                  </a:lnTo>
                  <a:lnTo>
                    <a:pt x="13120" y="3851"/>
                  </a:lnTo>
                  <a:lnTo>
                    <a:pt x="13120" y="3955"/>
                  </a:lnTo>
                  <a:lnTo>
                    <a:pt x="13162" y="3997"/>
                  </a:lnTo>
                  <a:lnTo>
                    <a:pt x="13245" y="3997"/>
                  </a:lnTo>
                  <a:lnTo>
                    <a:pt x="13245" y="4060"/>
                  </a:lnTo>
                  <a:lnTo>
                    <a:pt x="13266" y="4123"/>
                  </a:lnTo>
                  <a:lnTo>
                    <a:pt x="13371" y="4186"/>
                  </a:lnTo>
                  <a:lnTo>
                    <a:pt x="13392" y="4206"/>
                  </a:lnTo>
                  <a:lnTo>
                    <a:pt x="13371" y="4227"/>
                  </a:lnTo>
                  <a:lnTo>
                    <a:pt x="13266" y="4227"/>
                  </a:lnTo>
                  <a:lnTo>
                    <a:pt x="13224" y="4206"/>
                  </a:lnTo>
                  <a:lnTo>
                    <a:pt x="13141" y="4206"/>
                  </a:lnTo>
                  <a:lnTo>
                    <a:pt x="13078" y="4165"/>
                  </a:lnTo>
                  <a:lnTo>
                    <a:pt x="13078" y="4081"/>
                  </a:lnTo>
                  <a:lnTo>
                    <a:pt x="13057" y="4018"/>
                  </a:lnTo>
                  <a:lnTo>
                    <a:pt x="12973" y="3997"/>
                  </a:lnTo>
                  <a:lnTo>
                    <a:pt x="12911" y="4018"/>
                  </a:lnTo>
                  <a:lnTo>
                    <a:pt x="12848" y="4018"/>
                  </a:lnTo>
                  <a:lnTo>
                    <a:pt x="12827" y="3976"/>
                  </a:lnTo>
                  <a:lnTo>
                    <a:pt x="12827" y="3872"/>
                  </a:lnTo>
                  <a:lnTo>
                    <a:pt x="12806" y="3851"/>
                  </a:lnTo>
                  <a:lnTo>
                    <a:pt x="12743" y="3893"/>
                  </a:lnTo>
                  <a:lnTo>
                    <a:pt x="12659" y="4060"/>
                  </a:lnTo>
                  <a:lnTo>
                    <a:pt x="12534" y="4102"/>
                  </a:lnTo>
                  <a:lnTo>
                    <a:pt x="12450" y="4102"/>
                  </a:lnTo>
                  <a:lnTo>
                    <a:pt x="12325" y="3997"/>
                  </a:lnTo>
                  <a:lnTo>
                    <a:pt x="12220" y="3997"/>
                  </a:lnTo>
                  <a:lnTo>
                    <a:pt x="12178" y="3914"/>
                  </a:lnTo>
                  <a:lnTo>
                    <a:pt x="12178" y="3809"/>
                  </a:lnTo>
                  <a:lnTo>
                    <a:pt x="12199" y="3683"/>
                  </a:lnTo>
                  <a:lnTo>
                    <a:pt x="12115" y="3495"/>
                  </a:lnTo>
                  <a:lnTo>
                    <a:pt x="12074" y="3453"/>
                  </a:lnTo>
                  <a:lnTo>
                    <a:pt x="12032" y="3328"/>
                  </a:lnTo>
                  <a:lnTo>
                    <a:pt x="12032" y="3244"/>
                  </a:lnTo>
                  <a:lnTo>
                    <a:pt x="12095" y="3181"/>
                  </a:lnTo>
                  <a:lnTo>
                    <a:pt x="12115" y="3139"/>
                  </a:lnTo>
                  <a:lnTo>
                    <a:pt x="12095" y="2867"/>
                  </a:lnTo>
                  <a:lnTo>
                    <a:pt x="12011" y="2742"/>
                  </a:lnTo>
                  <a:lnTo>
                    <a:pt x="11906" y="2595"/>
                  </a:lnTo>
                  <a:lnTo>
                    <a:pt x="11906" y="2491"/>
                  </a:lnTo>
                  <a:lnTo>
                    <a:pt x="11802" y="2240"/>
                  </a:lnTo>
                  <a:lnTo>
                    <a:pt x="11760" y="2135"/>
                  </a:lnTo>
                  <a:lnTo>
                    <a:pt x="11676" y="2093"/>
                  </a:lnTo>
                  <a:lnTo>
                    <a:pt x="11655" y="2009"/>
                  </a:lnTo>
                  <a:lnTo>
                    <a:pt x="11571" y="1989"/>
                  </a:lnTo>
                  <a:lnTo>
                    <a:pt x="11467" y="1968"/>
                  </a:lnTo>
                  <a:lnTo>
                    <a:pt x="11383" y="1905"/>
                  </a:lnTo>
                  <a:lnTo>
                    <a:pt x="11279" y="1926"/>
                  </a:lnTo>
                  <a:lnTo>
                    <a:pt x="11237" y="1989"/>
                  </a:lnTo>
                  <a:lnTo>
                    <a:pt x="11237" y="2114"/>
                  </a:lnTo>
                  <a:lnTo>
                    <a:pt x="11195" y="2177"/>
                  </a:lnTo>
                  <a:lnTo>
                    <a:pt x="11237" y="2240"/>
                  </a:lnTo>
                  <a:lnTo>
                    <a:pt x="11195" y="2323"/>
                  </a:lnTo>
                  <a:lnTo>
                    <a:pt x="11132" y="2533"/>
                  </a:lnTo>
                  <a:lnTo>
                    <a:pt x="11132" y="2658"/>
                  </a:lnTo>
                  <a:lnTo>
                    <a:pt x="11153" y="2825"/>
                  </a:lnTo>
                  <a:lnTo>
                    <a:pt x="11195" y="2867"/>
                  </a:lnTo>
                  <a:lnTo>
                    <a:pt x="11174" y="3035"/>
                  </a:lnTo>
                  <a:lnTo>
                    <a:pt x="11132" y="3181"/>
                  </a:lnTo>
                  <a:lnTo>
                    <a:pt x="11153" y="3286"/>
                  </a:lnTo>
                  <a:lnTo>
                    <a:pt x="11153" y="3495"/>
                  </a:lnTo>
                  <a:lnTo>
                    <a:pt x="11090" y="3537"/>
                  </a:lnTo>
                  <a:lnTo>
                    <a:pt x="11048" y="3474"/>
                  </a:lnTo>
                  <a:lnTo>
                    <a:pt x="10986" y="3453"/>
                  </a:lnTo>
                  <a:lnTo>
                    <a:pt x="10944" y="3495"/>
                  </a:lnTo>
                  <a:lnTo>
                    <a:pt x="10860" y="3474"/>
                  </a:lnTo>
                  <a:lnTo>
                    <a:pt x="10839" y="3453"/>
                  </a:lnTo>
                  <a:lnTo>
                    <a:pt x="10755" y="3432"/>
                  </a:lnTo>
                  <a:lnTo>
                    <a:pt x="10630" y="3390"/>
                  </a:lnTo>
                  <a:lnTo>
                    <a:pt x="10546" y="3328"/>
                  </a:lnTo>
                  <a:lnTo>
                    <a:pt x="10504" y="3328"/>
                  </a:lnTo>
                  <a:lnTo>
                    <a:pt x="10462" y="3349"/>
                  </a:lnTo>
                  <a:lnTo>
                    <a:pt x="10504" y="3432"/>
                  </a:lnTo>
                  <a:lnTo>
                    <a:pt x="10567" y="3495"/>
                  </a:lnTo>
                  <a:lnTo>
                    <a:pt x="10567" y="3558"/>
                  </a:lnTo>
                  <a:lnTo>
                    <a:pt x="10546" y="3600"/>
                  </a:lnTo>
                  <a:lnTo>
                    <a:pt x="10525" y="3662"/>
                  </a:lnTo>
                  <a:lnTo>
                    <a:pt x="10462" y="3662"/>
                  </a:lnTo>
                  <a:lnTo>
                    <a:pt x="10442" y="3641"/>
                  </a:lnTo>
                  <a:lnTo>
                    <a:pt x="10358" y="3641"/>
                  </a:lnTo>
                  <a:lnTo>
                    <a:pt x="10316" y="3579"/>
                  </a:lnTo>
                  <a:lnTo>
                    <a:pt x="10316" y="3432"/>
                  </a:lnTo>
                  <a:lnTo>
                    <a:pt x="10232" y="3286"/>
                  </a:lnTo>
                  <a:lnTo>
                    <a:pt x="10211" y="3160"/>
                  </a:lnTo>
                  <a:lnTo>
                    <a:pt x="10190" y="3056"/>
                  </a:lnTo>
                  <a:lnTo>
                    <a:pt x="10107" y="2972"/>
                  </a:lnTo>
                  <a:lnTo>
                    <a:pt x="10107" y="2909"/>
                  </a:lnTo>
                  <a:lnTo>
                    <a:pt x="10044" y="2825"/>
                  </a:lnTo>
                  <a:lnTo>
                    <a:pt x="9981" y="2909"/>
                  </a:lnTo>
                  <a:lnTo>
                    <a:pt x="10023" y="2993"/>
                  </a:lnTo>
                  <a:lnTo>
                    <a:pt x="9981" y="3035"/>
                  </a:lnTo>
                  <a:lnTo>
                    <a:pt x="9981" y="3118"/>
                  </a:lnTo>
                  <a:lnTo>
                    <a:pt x="9939" y="3202"/>
                  </a:lnTo>
                  <a:lnTo>
                    <a:pt x="9898" y="3244"/>
                  </a:lnTo>
                  <a:lnTo>
                    <a:pt x="9814" y="3265"/>
                  </a:lnTo>
                  <a:lnTo>
                    <a:pt x="9772" y="3369"/>
                  </a:lnTo>
                  <a:lnTo>
                    <a:pt x="9667" y="3537"/>
                  </a:lnTo>
                  <a:lnTo>
                    <a:pt x="9584" y="3621"/>
                  </a:lnTo>
                  <a:lnTo>
                    <a:pt x="9584" y="3662"/>
                  </a:lnTo>
                  <a:lnTo>
                    <a:pt x="9521" y="3725"/>
                  </a:lnTo>
                  <a:lnTo>
                    <a:pt x="9458" y="3851"/>
                  </a:lnTo>
                  <a:lnTo>
                    <a:pt x="9395" y="3851"/>
                  </a:lnTo>
                  <a:lnTo>
                    <a:pt x="9374" y="3788"/>
                  </a:lnTo>
                  <a:lnTo>
                    <a:pt x="9395" y="3683"/>
                  </a:lnTo>
                  <a:lnTo>
                    <a:pt x="9479" y="3579"/>
                  </a:lnTo>
                  <a:lnTo>
                    <a:pt x="9500" y="3474"/>
                  </a:lnTo>
                  <a:lnTo>
                    <a:pt x="9563" y="3432"/>
                  </a:lnTo>
                  <a:lnTo>
                    <a:pt x="9667" y="3369"/>
                  </a:lnTo>
                  <a:lnTo>
                    <a:pt x="9709" y="3244"/>
                  </a:lnTo>
                  <a:lnTo>
                    <a:pt x="9793" y="3160"/>
                  </a:lnTo>
                  <a:lnTo>
                    <a:pt x="9814" y="3077"/>
                  </a:lnTo>
                  <a:lnTo>
                    <a:pt x="9814" y="3035"/>
                  </a:lnTo>
                  <a:lnTo>
                    <a:pt x="9772" y="2993"/>
                  </a:lnTo>
                  <a:lnTo>
                    <a:pt x="9793" y="2930"/>
                  </a:lnTo>
                  <a:lnTo>
                    <a:pt x="9877" y="2909"/>
                  </a:lnTo>
                  <a:lnTo>
                    <a:pt x="9898" y="2825"/>
                  </a:lnTo>
                  <a:lnTo>
                    <a:pt x="9898" y="2742"/>
                  </a:lnTo>
                  <a:lnTo>
                    <a:pt x="9939" y="2637"/>
                  </a:lnTo>
                  <a:lnTo>
                    <a:pt x="10023" y="2470"/>
                  </a:lnTo>
                  <a:lnTo>
                    <a:pt x="10023" y="2365"/>
                  </a:lnTo>
                  <a:lnTo>
                    <a:pt x="10086" y="2198"/>
                  </a:lnTo>
                  <a:lnTo>
                    <a:pt x="10107" y="1947"/>
                  </a:lnTo>
                  <a:lnTo>
                    <a:pt x="10086" y="1863"/>
                  </a:lnTo>
                  <a:lnTo>
                    <a:pt x="9918" y="1842"/>
                  </a:lnTo>
                  <a:lnTo>
                    <a:pt x="9814" y="1863"/>
                  </a:lnTo>
                  <a:lnTo>
                    <a:pt x="9709" y="1947"/>
                  </a:lnTo>
                  <a:lnTo>
                    <a:pt x="9605" y="1884"/>
                  </a:lnTo>
                  <a:lnTo>
                    <a:pt x="9521" y="1863"/>
                  </a:lnTo>
                  <a:lnTo>
                    <a:pt x="9479" y="1884"/>
                  </a:lnTo>
                  <a:lnTo>
                    <a:pt x="9500" y="1968"/>
                  </a:lnTo>
                  <a:lnTo>
                    <a:pt x="9584" y="2051"/>
                  </a:lnTo>
                  <a:lnTo>
                    <a:pt x="9584" y="2198"/>
                  </a:lnTo>
                  <a:lnTo>
                    <a:pt x="9563" y="2281"/>
                  </a:lnTo>
                  <a:lnTo>
                    <a:pt x="9500" y="2219"/>
                  </a:lnTo>
                  <a:lnTo>
                    <a:pt x="9479" y="2093"/>
                  </a:lnTo>
                  <a:lnTo>
                    <a:pt x="9395" y="2009"/>
                  </a:lnTo>
                  <a:lnTo>
                    <a:pt x="9312" y="1989"/>
                  </a:lnTo>
                  <a:lnTo>
                    <a:pt x="9165" y="2114"/>
                  </a:lnTo>
                  <a:lnTo>
                    <a:pt x="9165" y="2219"/>
                  </a:lnTo>
                  <a:lnTo>
                    <a:pt x="9207" y="2302"/>
                  </a:lnTo>
                  <a:lnTo>
                    <a:pt x="9165" y="2386"/>
                  </a:lnTo>
                  <a:lnTo>
                    <a:pt x="9061" y="2386"/>
                  </a:lnTo>
                  <a:lnTo>
                    <a:pt x="9061" y="2323"/>
                  </a:lnTo>
                  <a:lnTo>
                    <a:pt x="9061" y="2219"/>
                  </a:lnTo>
                  <a:lnTo>
                    <a:pt x="9040" y="2114"/>
                  </a:lnTo>
                  <a:lnTo>
                    <a:pt x="8956" y="2072"/>
                  </a:lnTo>
                  <a:lnTo>
                    <a:pt x="8747" y="2072"/>
                  </a:lnTo>
                  <a:lnTo>
                    <a:pt x="8538" y="2156"/>
                  </a:lnTo>
                  <a:lnTo>
                    <a:pt x="8307" y="2156"/>
                  </a:lnTo>
                  <a:lnTo>
                    <a:pt x="8140" y="2093"/>
                  </a:lnTo>
                  <a:lnTo>
                    <a:pt x="8056" y="2093"/>
                  </a:lnTo>
                  <a:lnTo>
                    <a:pt x="7994" y="2114"/>
                  </a:lnTo>
                  <a:lnTo>
                    <a:pt x="7910" y="2093"/>
                  </a:lnTo>
                  <a:lnTo>
                    <a:pt x="7805" y="2093"/>
                  </a:lnTo>
                  <a:lnTo>
                    <a:pt x="7701" y="2177"/>
                  </a:lnTo>
                  <a:lnTo>
                    <a:pt x="7680" y="2219"/>
                  </a:lnTo>
                  <a:lnTo>
                    <a:pt x="7722" y="2302"/>
                  </a:lnTo>
                  <a:lnTo>
                    <a:pt x="7722" y="2386"/>
                  </a:lnTo>
                  <a:lnTo>
                    <a:pt x="7784" y="2491"/>
                  </a:lnTo>
                  <a:lnTo>
                    <a:pt x="7805" y="2533"/>
                  </a:lnTo>
                  <a:lnTo>
                    <a:pt x="7784" y="2616"/>
                  </a:lnTo>
                  <a:lnTo>
                    <a:pt x="7722" y="2784"/>
                  </a:lnTo>
                  <a:lnTo>
                    <a:pt x="7742" y="2930"/>
                  </a:lnTo>
                  <a:lnTo>
                    <a:pt x="7889" y="3118"/>
                  </a:lnTo>
                  <a:lnTo>
                    <a:pt x="7889" y="3223"/>
                  </a:lnTo>
                  <a:lnTo>
                    <a:pt x="7910" y="3432"/>
                  </a:lnTo>
                  <a:lnTo>
                    <a:pt x="7889" y="3453"/>
                  </a:lnTo>
                  <a:lnTo>
                    <a:pt x="7826" y="3411"/>
                  </a:lnTo>
                  <a:lnTo>
                    <a:pt x="7784" y="3307"/>
                  </a:lnTo>
                  <a:lnTo>
                    <a:pt x="7638" y="3160"/>
                  </a:lnTo>
                  <a:lnTo>
                    <a:pt x="7596" y="3118"/>
                  </a:lnTo>
                  <a:lnTo>
                    <a:pt x="7596" y="2909"/>
                  </a:lnTo>
                  <a:lnTo>
                    <a:pt x="7617" y="2700"/>
                  </a:lnTo>
                  <a:lnTo>
                    <a:pt x="7617" y="2595"/>
                  </a:lnTo>
                  <a:lnTo>
                    <a:pt x="7512" y="2428"/>
                  </a:lnTo>
                  <a:lnTo>
                    <a:pt x="7512" y="2323"/>
                  </a:lnTo>
                  <a:lnTo>
                    <a:pt x="7491" y="2281"/>
                  </a:lnTo>
                  <a:lnTo>
                    <a:pt x="7429" y="2261"/>
                  </a:lnTo>
                  <a:lnTo>
                    <a:pt x="7303" y="2302"/>
                  </a:lnTo>
                  <a:lnTo>
                    <a:pt x="7177" y="2386"/>
                  </a:lnTo>
                  <a:lnTo>
                    <a:pt x="7010" y="2407"/>
                  </a:lnTo>
                  <a:lnTo>
                    <a:pt x="6947" y="2470"/>
                  </a:lnTo>
                  <a:lnTo>
                    <a:pt x="6905" y="2595"/>
                  </a:lnTo>
                  <a:lnTo>
                    <a:pt x="6947" y="2700"/>
                  </a:lnTo>
                  <a:lnTo>
                    <a:pt x="6905" y="2825"/>
                  </a:lnTo>
                  <a:lnTo>
                    <a:pt x="6843" y="2930"/>
                  </a:lnTo>
                  <a:lnTo>
                    <a:pt x="6801" y="2993"/>
                  </a:lnTo>
                  <a:lnTo>
                    <a:pt x="6843" y="3035"/>
                  </a:lnTo>
                  <a:lnTo>
                    <a:pt x="6885" y="3035"/>
                  </a:lnTo>
                  <a:lnTo>
                    <a:pt x="6947" y="3056"/>
                  </a:lnTo>
                  <a:lnTo>
                    <a:pt x="6947" y="3202"/>
                  </a:lnTo>
                  <a:lnTo>
                    <a:pt x="6885" y="3307"/>
                  </a:lnTo>
                  <a:lnTo>
                    <a:pt x="6738" y="3411"/>
                  </a:lnTo>
                  <a:lnTo>
                    <a:pt x="6633" y="3411"/>
                  </a:lnTo>
                  <a:lnTo>
                    <a:pt x="6592" y="3453"/>
                  </a:lnTo>
                  <a:lnTo>
                    <a:pt x="6571" y="3558"/>
                  </a:lnTo>
                  <a:lnTo>
                    <a:pt x="6529" y="3621"/>
                  </a:lnTo>
                  <a:lnTo>
                    <a:pt x="6487" y="3683"/>
                  </a:lnTo>
                  <a:lnTo>
                    <a:pt x="6529" y="3767"/>
                  </a:lnTo>
                  <a:lnTo>
                    <a:pt x="6487" y="3830"/>
                  </a:lnTo>
                  <a:lnTo>
                    <a:pt x="6424" y="3830"/>
                  </a:lnTo>
                  <a:lnTo>
                    <a:pt x="6382" y="3851"/>
                  </a:lnTo>
                  <a:lnTo>
                    <a:pt x="6236" y="3872"/>
                  </a:lnTo>
                  <a:lnTo>
                    <a:pt x="6131" y="3830"/>
                  </a:lnTo>
                  <a:lnTo>
                    <a:pt x="6089" y="3767"/>
                  </a:lnTo>
                  <a:lnTo>
                    <a:pt x="6089" y="3683"/>
                  </a:lnTo>
                  <a:lnTo>
                    <a:pt x="6048" y="3662"/>
                  </a:lnTo>
                  <a:lnTo>
                    <a:pt x="5985" y="3662"/>
                  </a:lnTo>
                  <a:lnTo>
                    <a:pt x="5964" y="3621"/>
                  </a:lnTo>
                  <a:lnTo>
                    <a:pt x="5943" y="3537"/>
                  </a:lnTo>
                  <a:lnTo>
                    <a:pt x="5838" y="3537"/>
                  </a:lnTo>
                  <a:lnTo>
                    <a:pt x="5797" y="3579"/>
                  </a:lnTo>
                  <a:lnTo>
                    <a:pt x="5755" y="3641"/>
                  </a:lnTo>
                  <a:lnTo>
                    <a:pt x="5671" y="3641"/>
                  </a:lnTo>
                  <a:lnTo>
                    <a:pt x="5629" y="3662"/>
                  </a:lnTo>
                  <a:lnTo>
                    <a:pt x="5629" y="3830"/>
                  </a:lnTo>
                  <a:lnTo>
                    <a:pt x="5608" y="3893"/>
                  </a:lnTo>
                  <a:lnTo>
                    <a:pt x="5608" y="3997"/>
                  </a:lnTo>
                  <a:lnTo>
                    <a:pt x="5650" y="4165"/>
                  </a:lnTo>
                  <a:lnTo>
                    <a:pt x="5629" y="4353"/>
                  </a:lnTo>
                  <a:lnTo>
                    <a:pt x="5566" y="4416"/>
                  </a:lnTo>
                  <a:lnTo>
                    <a:pt x="5525" y="4416"/>
                  </a:lnTo>
                  <a:lnTo>
                    <a:pt x="5545" y="4206"/>
                  </a:lnTo>
                  <a:lnTo>
                    <a:pt x="5545" y="4060"/>
                  </a:lnTo>
                  <a:lnTo>
                    <a:pt x="5525" y="3976"/>
                  </a:lnTo>
                  <a:lnTo>
                    <a:pt x="5525" y="3767"/>
                  </a:lnTo>
                  <a:lnTo>
                    <a:pt x="5504" y="3662"/>
                  </a:lnTo>
                  <a:lnTo>
                    <a:pt x="5462" y="3641"/>
                  </a:lnTo>
                  <a:lnTo>
                    <a:pt x="5420" y="3662"/>
                  </a:lnTo>
                  <a:lnTo>
                    <a:pt x="5336" y="3662"/>
                  </a:lnTo>
                  <a:lnTo>
                    <a:pt x="5253" y="3767"/>
                  </a:lnTo>
                  <a:lnTo>
                    <a:pt x="5190" y="3788"/>
                  </a:lnTo>
                  <a:lnTo>
                    <a:pt x="5085" y="3872"/>
                  </a:lnTo>
                  <a:lnTo>
                    <a:pt x="5043" y="3955"/>
                  </a:lnTo>
                  <a:lnTo>
                    <a:pt x="5043" y="4039"/>
                  </a:lnTo>
                  <a:lnTo>
                    <a:pt x="4918" y="4186"/>
                  </a:lnTo>
                  <a:lnTo>
                    <a:pt x="4876" y="4206"/>
                  </a:lnTo>
                  <a:lnTo>
                    <a:pt x="4834" y="4165"/>
                  </a:lnTo>
                  <a:lnTo>
                    <a:pt x="4729" y="4165"/>
                  </a:lnTo>
                  <a:lnTo>
                    <a:pt x="4688" y="4186"/>
                  </a:lnTo>
                  <a:lnTo>
                    <a:pt x="4688" y="4248"/>
                  </a:lnTo>
                  <a:lnTo>
                    <a:pt x="4771" y="4269"/>
                  </a:lnTo>
                  <a:lnTo>
                    <a:pt x="4792" y="4290"/>
                  </a:lnTo>
                  <a:lnTo>
                    <a:pt x="4709" y="4311"/>
                  </a:lnTo>
                  <a:lnTo>
                    <a:pt x="4562" y="4311"/>
                  </a:lnTo>
                  <a:lnTo>
                    <a:pt x="4478" y="4353"/>
                  </a:lnTo>
                  <a:lnTo>
                    <a:pt x="4416" y="4416"/>
                  </a:lnTo>
                  <a:lnTo>
                    <a:pt x="4248" y="4478"/>
                  </a:lnTo>
                  <a:lnTo>
                    <a:pt x="4248" y="4520"/>
                  </a:lnTo>
                  <a:lnTo>
                    <a:pt x="4185" y="4583"/>
                  </a:lnTo>
                  <a:lnTo>
                    <a:pt x="4081" y="4625"/>
                  </a:lnTo>
                  <a:lnTo>
                    <a:pt x="3997" y="4625"/>
                  </a:lnTo>
                  <a:lnTo>
                    <a:pt x="3976" y="4688"/>
                  </a:lnTo>
                  <a:lnTo>
                    <a:pt x="3976" y="4771"/>
                  </a:lnTo>
                  <a:lnTo>
                    <a:pt x="4039" y="4813"/>
                  </a:lnTo>
                  <a:lnTo>
                    <a:pt x="3997" y="4876"/>
                  </a:lnTo>
                  <a:lnTo>
                    <a:pt x="3955" y="4897"/>
                  </a:lnTo>
                  <a:lnTo>
                    <a:pt x="3892" y="4939"/>
                  </a:lnTo>
                  <a:lnTo>
                    <a:pt x="3851" y="5022"/>
                  </a:lnTo>
                  <a:lnTo>
                    <a:pt x="3767" y="5043"/>
                  </a:lnTo>
                  <a:lnTo>
                    <a:pt x="3746" y="5127"/>
                  </a:lnTo>
                  <a:lnTo>
                    <a:pt x="3746" y="5169"/>
                  </a:lnTo>
                  <a:lnTo>
                    <a:pt x="3767" y="5211"/>
                  </a:lnTo>
                  <a:lnTo>
                    <a:pt x="3767" y="5294"/>
                  </a:lnTo>
                  <a:lnTo>
                    <a:pt x="3767" y="5336"/>
                  </a:lnTo>
                  <a:lnTo>
                    <a:pt x="3830" y="5357"/>
                  </a:lnTo>
                  <a:lnTo>
                    <a:pt x="3892" y="5357"/>
                  </a:lnTo>
                  <a:lnTo>
                    <a:pt x="3976" y="5420"/>
                  </a:lnTo>
                  <a:lnTo>
                    <a:pt x="4039" y="5420"/>
                  </a:lnTo>
                  <a:lnTo>
                    <a:pt x="4081" y="5357"/>
                  </a:lnTo>
                  <a:lnTo>
                    <a:pt x="4144" y="5357"/>
                  </a:lnTo>
                  <a:lnTo>
                    <a:pt x="4248" y="5441"/>
                  </a:lnTo>
                  <a:lnTo>
                    <a:pt x="4269" y="5525"/>
                  </a:lnTo>
                  <a:lnTo>
                    <a:pt x="4353" y="5525"/>
                  </a:lnTo>
                  <a:lnTo>
                    <a:pt x="4457" y="5441"/>
                  </a:lnTo>
                  <a:lnTo>
                    <a:pt x="4499" y="5441"/>
                  </a:lnTo>
                  <a:lnTo>
                    <a:pt x="4604" y="5462"/>
                  </a:lnTo>
                  <a:lnTo>
                    <a:pt x="4792" y="5462"/>
                  </a:lnTo>
                  <a:lnTo>
                    <a:pt x="4834" y="5441"/>
                  </a:lnTo>
                  <a:lnTo>
                    <a:pt x="4834" y="5336"/>
                  </a:lnTo>
                  <a:lnTo>
                    <a:pt x="4918" y="5253"/>
                  </a:lnTo>
                  <a:lnTo>
                    <a:pt x="4939" y="5253"/>
                  </a:lnTo>
                  <a:lnTo>
                    <a:pt x="4939" y="5357"/>
                  </a:lnTo>
                  <a:lnTo>
                    <a:pt x="4981" y="5378"/>
                  </a:lnTo>
                  <a:lnTo>
                    <a:pt x="4939" y="5441"/>
                  </a:lnTo>
                  <a:lnTo>
                    <a:pt x="4813" y="5483"/>
                  </a:lnTo>
                  <a:lnTo>
                    <a:pt x="4709" y="5566"/>
                  </a:lnTo>
                  <a:lnTo>
                    <a:pt x="4562" y="5546"/>
                  </a:lnTo>
                  <a:lnTo>
                    <a:pt x="4457" y="5566"/>
                  </a:lnTo>
                  <a:lnTo>
                    <a:pt x="4416" y="5629"/>
                  </a:lnTo>
                  <a:lnTo>
                    <a:pt x="4416" y="5671"/>
                  </a:lnTo>
                  <a:lnTo>
                    <a:pt x="4520" y="5755"/>
                  </a:lnTo>
                  <a:lnTo>
                    <a:pt x="4667" y="5755"/>
                  </a:lnTo>
                  <a:lnTo>
                    <a:pt x="4688" y="5776"/>
                  </a:lnTo>
                  <a:lnTo>
                    <a:pt x="4667" y="5859"/>
                  </a:lnTo>
                  <a:lnTo>
                    <a:pt x="4520" y="5943"/>
                  </a:lnTo>
                  <a:lnTo>
                    <a:pt x="4290" y="5943"/>
                  </a:lnTo>
                  <a:lnTo>
                    <a:pt x="4206" y="6048"/>
                  </a:lnTo>
                  <a:lnTo>
                    <a:pt x="4206" y="6152"/>
                  </a:lnTo>
                  <a:lnTo>
                    <a:pt x="4290" y="6194"/>
                  </a:lnTo>
                  <a:lnTo>
                    <a:pt x="4269" y="6299"/>
                  </a:lnTo>
                  <a:lnTo>
                    <a:pt x="4185" y="6320"/>
                  </a:lnTo>
                  <a:lnTo>
                    <a:pt x="4081" y="6487"/>
                  </a:lnTo>
                  <a:lnTo>
                    <a:pt x="4039" y="6571"/>
                  </a:lnTo>
                  <a:lnTo>
                    <a:pt x="3892" y="6613"/>
                  </a:lnTo>
                  <a:lnTo>
                    <a:pt x="3788" y="6738"/>
                  </a:lnTo>
                  <a:lnTo>
                    <a:pt x="3725" y="6843"/>
                  </a:lnTo>
                  <a:lnTo>
                    <a:pt x="3620" y="6947"/>
                  </a:lnTo>
                  <a:lnTo>
                    <a:pt x="3620" y="7010"/>
                  </a:lnTo>
                  <a:lnTo>
                    <a:pt x="3537" y="7031"/>
                  </a:lnTo>
                  <a:lnTo>
                    <a:pt x="3453" y="7031"/>
                  </a:lnTo>
                  <a:lnTo>
                    <a:pt x="3348" y="6947"/>
                  </a:lnTo>
                  <a:lnTo>
                    <a:pt x="3307" y="6906"/>
                  </a:lnTo>
                  <a:lnTo>
                    <a:pt x="3202" y="6885"/>
                  </a:lnTo>
                  <a:lnTo>
                    <a:pt x="3139" y="6822"/>
                  </a:lnTo>
                  <a:lnTo>
                    <a:pt x="3014" y="6801"/>
                  </a:lnTo>
                  <a:lnTo>
                    <a:pt x="2888" y="6822"/>
                  </a:lnTo>
                  <a:lnTo>
                    <a:pt x="2784" y="6885"/>
                  </a:lnTo>
                  <a:lnTo>
                    <a:pt x="2679" y="6843"/>
                  </a:lnTo>
                  <a:lnTo>
                    <a:pt x="2616" y="6822"/>
                  </a:lnTo>
                  <a:lnTo>
                    <a:pt x="2512" y="6843"/>
                  </a:lnTo>
                  <a:lnTo>
                    <a:pt x="2344" y="6843"/>
                  </a:lnTo>
                  <a:lnTo>
                    <a:pt x="2177" y="6927"/>
                  </a:lnTo>
                  <a:lnTo>
                    <a:pt x="2156" y="7010"/>
                  </a:lnTo>
                  <a:lnTo>
                    <a:pt x="2198" y="7052"/>
                  </a:lnTo>
                  <a:lnTo>
                    <a:pt x="2177" y="7115"/>
                  </a:lnTo>
                  <a:lnTo>
                    <a:pt x="2156" y="7052"/>
                  </a:lnTo>
                  <a:lnTo>
                    <a:pt x="2072" y="7052"/>
                  </a:lnTo>
                  <a:lnTo>
                    <a:pt x="1654" y="7157"/>
                  </a:lnTo>
                  <a:lnTo>
                    <a:pt x="1549" y="7157"/>
                  </a:lnTo>
                  <a:lnTo>
                    <a:pt x="1486" y="7199"/>
                  </a:lnTo>
                  <a:lnTo>
                    <a:pt x="1465" y="7199"/>
                  </a:lnTo>
                  <a:lnTo>
                    <a:pt x="1382" y="7157"/>
                  </a:lnTo>
                  <a:lnTo>
                    <a:pt x="1319" y="7219"/>
                  </a:lnTo>
                  <a:lnTo>
                    <a:pt x="1277" y="7261"/>
                  </a:lnTo>
                  <a:lnTo>
                    <a:pt x="1214" y="7303"/>
                  </a:lnTo>
                  <a:lnTo>
                    <a:pt x="1172" y="7261"/>
                  </a:lnTo>
                  <a:lnTo>
                    <a:pt x="1172" y="7240"/>
                  </a:lnTo>
                  <a:lnTo>
                    <a:pt x="1110" y="7219"/>
                  </a:lnTo>
                  <a:lnTo>
                    <a:pt x="1026" y="7219"/>
                  </a:lnTo>
                  <a:lnTo>
                    <a:pt x="942" y="7261"/>
                  </a:lnTo>
                  <a:lnTo>
                    <a:pt x="859" y="7261"/>
                  </a:lnTo>
                  <a:lnTo>
                    <a:pt x="817" y="7240"/>
                  </a:lnTo>
                  <a:lnTo>
                    <a:pt x="733" y="7240"/>
                  </a:lnTo>
                  <a:lnTo>
                    <a:pt x="691" y="7303"/>
                  </a:lnTo>
                  <a:lnTo>
                    <a:pt x="607" y="7324"/>
                  </a:lnTo>
                  <a:lnTo>
                    <a:pt x="607" y="7366"/>
                  </a:lnTo>
                  <a:lnTo>
                    <a:pt x="607" y="7429"/>
                  </a:lnTo>
                  <a:lnTo>
                    <a:pt x="419" y="7512"/>
                  </a:lnTo>
                  <a:lnTo>
                    <a:pt x="315" y="7512"/>
                  </a:lnTo>
                  <a:lnTo>
                    <a:pt x="294" y="7554"/>
                  </a:lnTo>
                  <a:lnTo>
                    <a:pt x="335" y="7638"/>
                  </a:lnTo>
                  <a:lnTo>
                    <a:pt x="419" y="7638"/>
                  </a:lnTo>
                  <a:lnTo>
                    <a:pt x="482" y="7659"/>
                  </a:lnTo>
                  <a:lnTo>
                    <a:pt x="482" y="7722"/>
                  </a:lnTo>
                  <a:lnTo>
                    <a:pt x="398" y="7722"/>
                  </a:lnTo>
                  <a:lnTo>
                    <a:pt x="377" y="7680"/>
                  </a:lnTo>
                  <a:lnTo>
                    <a:pt x="335" y="7722"/>
                  </a:lnTo>
                  <a:lnTo>
                    <a:pt x="294" y="7784"/>
                  </a:lnTo>
                  <a:lnTo>
                    <a:pt x="189" y="7847"/>
                  </a:lnTo>
                  <a:lnTo>
                    <a:pt x="105" y="7868"/>
                  </a:lnTo>
                  <a:lnTo>
                    <a:pt x="168" y="7931"/>
                  </a:lnTo>
                  <a:lnTo>
                    <a:pt x="273" y="7973"/>
                  </a:lnTo>
                  <a:lnTo>
                    <a:pt x="315" y="8035"/>
                  </a:lnTo>
                  <a:lnTo>
                    <a:pt x="419" y="8266"/>
                  </a:lnTo>
                  <a:lnTo>
                    <a:pt x="482" y="8307"/>
                  </a:lnTo>
                  <a:lnTo>
                    <a:pt x="587" y="8307"/>
                  </a:lnTo>
                  <a:lnTo>
                    <a:pt x="628" y="8349"/>
                  </a:lnTo>
                  <a:lnTo>
                    <a:pt x="649" y="8391"/>
                  </a:lnTo>
                  <a:lnTo>
                    <a:pt x="607" y="8454"/>
                  </a:lnTo>
                  <a:lnTo>
                    <a:pt x="545" y="8496"/>
                  </a:lnTo>
                  <a:lnTo>
                    <a:pt x="524" y="8559"/>
                  </a:lnTo>
                  <a:lnTo>
                    <a:pt x="587" y="8621"/>
                  </a:lnTo>
                  <a:lnTo>
                    <a:pt x="691" y="8663"/>
                  </a:lnTo>
                  <a:lnTo>
                    <a:pt x="817" y="8621"/>
                  </a:lnTo>
                  <a:lnTo>
                    <a:pt x="921" y="8559"/>
                  </a:lnTo>
                  <a:lnTo>
                    <a:pt x="963" y="8496"/>
                  </a:lnTo>
                  <a:lnTo>
                    <a:pt x="1005" y="8475"/>
                  </a:lnTo>
                  <a:lnTo>
                    <a:pt x="1047" y="8496"/>
                  </a:lnTo>
                  <a:lnTo>
                    <a:pt x="1068" y="8559"/>
                  </a:lnTo>
                  <a:lnTo>
                    <a:pt x="1005" y="8684"/>
                  </a:lnTo>
                  <a:lnTo>
                    <a:pt x="900" y="8726"/>
                  </a:lnTo>
                  <a:lnTo>
                    <a:pt x="796" y="8768"/>
                  </a:lnTo>
                  <a:lnTo>
                    <a:pt x="754" y="8810"/>
                  </a:lnTo>
                  <a:lnTo>
                    <a:pt x="796" y="8893"/>
                  </a:lnTo>
                  <a:lnTo>
                    <a:pt x="900" y="8914"/>
                  </a:lnTo>
                  <a:lnTo>
                    <a:pt x="963" y="8872"/>
                  </a:lnTo>
                  <a:lnTo>
                    <a:pt x="1110" y="8810"/>
                  </a:lnTo>
                  <a:lnTo>
                    <a:pt x="1151" y="8831"/>
                  </a:lnTo>
                  <a:lnTo>
                    <a:pt x="1151" y="8872"/>
                  </a:lnTo>
                  <a:lnTo>
                    <a:pt x="963" y="8935"/>
                  </a:lnTo>
                  <a:lnTo>
                    <a:pt x="838" y="8998"/>
                  </a:lnTo>
                  <a:lnTo>
                    <a:pt x="817" y="9040"/>
                  </a:lnTo>
                  <a:lnTo>
                    <a:pt x="1005" y="9228"/>
                  </a:lnTo>
                  <a:lnTo>
                    <a:pt x="1131" y="9291"/>
                  </a:lnTo>
                  <a:lnTo>
                    <a:pt x="1277" y="9291"/>
                  </a:lnTo>
                  <a:lnTo>
                    <a:pt x="1340" y="9228"/>
                  </a:lnTo>
                  <a:lnTo>
                    <a:pt x="1361" y="9103"/>
                  </a:lnTo>
                  <a:lnTo>
                    <a:pt x="1319" y="9040"/>
                  </a:lnTo>
                  <a:lnTo>
                    <a:pt x="1277" y="8998"/>
                  </a:lnTo>
                  <a:lnTo>
                    <a:pt x="1319" y="8977"/>
                  </a:lnTo>
                  <a:lnTo>
                    <a:pt x="1361" y="8977"/>
                  </a:lnTo>
                  <a:lnTo>
                    <a:pt x="1444" y="9082"/>
                  </a:lnTo>
                  <a:lnTo>
                    <a:pt x="1465" y="9103"/>
                  </a:lnTo>
                  <a:lnTo>
                    <a:pt x="1465" y="9144"/>
                  </a:lnTo>
                  <a:lnTo>
                    <a:pt x="1570" y="9207"/>
                  </a:lnTo>
                  <a:lnTo>
                    <a:pt x="1758" y="9228"/>
                  </a:lnTo>
                  <a:lnTo>
                    <a:pt x="1884" y="9228"/>
                  </a:lnTo>
                  <a:lnTo>
                    <a:pt x="1988" y="9144"/>
                  </a:lnTo>
                  <a:lnTo>
                    <a:pt x="2051" y="9123"/>
                  </a:lnTo>
                  <a:lnTo>
                    <a:pt x="2114" y="9144"/>
                  </a:lnTo>
                  <a:lnTo>
                    <a:pt x="2114" y="9228"/>
                  </a:lnTo>
                  <a:lnTo>
                    <a:pt x="2177" y="9291"/>
                  </a:lnTo>
                  <a:lnTo>
                    <a:pt x="2219" y="9291"/>
                  </a:lnTo>
                  <a:lnTo>
                    <a:pt x="2281" y="9312"/>
                  </a:lnTo>
                  <a:lnTo>
                    <a:pt x="2302" y="9458"/>
                  </a:lnTo>
                  <a:lnTo>
                    <a:pt x="2260" y="9458"/>
                  </a:lnTo>
                  <a:lnTo>
                    <a:pt x="2114" y="9542"/>
                  </a:lnTo>
                  <a:lnTo>
                    <a:pt x="2114" y="9626"/>
                  </a:lnTo>
                  <a:lnTo>
                    <a:pt x="2156" y="9667"/>
                  </a:lnTo>
                  <a:lnTo>
                    <a:pt x="2156" y="9730"/>
                  </a:lnTo>
                  <a:lnTo>
                    <a:pt x="2072" y="9667"/>
                  </a:lnTo>
                  <a:lnTo>
                    <a:pt x="2051" y="9647"/>
                  </a:lnTo>
                  <a:lnTo>
                    <a:pt x="1968" y="9626"/>
                  </a:lnTo>
                  <a:lnTo>
                    <a:pt x="1884" y="9542"/>
                  </a:lnTo>
                  <a:lnTo>
                    <a:pt x="1696" y="9458"/>
                  </a:lnTo>
                  <a:lnTo>
                    <a:pt x="1465" y="9458"/>
                  </a:lnTo>
                  <a:lnTo>
                    <a:pt x="1319" y="9437"/>
                  </a:lnTo>
                  <a:lnTo>
                    <a:pt x="1110" y="9500"/>
                  </a:lnTo>
                  <a:lnTo>
                    <a:pt x="1110" y="9542"/>
                  </a:lnTo>
                  <a:lnTo>
                    <a:pt x="1214" y="9626"/>
                  </a:lnTo>
                  <a:lnTo>
                    <a:pt x="1361" y="9647"/>
                  </a:lnTo>
                  <a:lnTo>
                    <a:pt x="1486" y="9667"/>
                  </a:lnTo>
                  <a:lnTo>
                    <a:pt x="1654" y="9772"/>
                  </a:lnTo>
                  <a:lnTo>
                    <a:pt x="1842" y="9856"/>
                  </a:lnTo>
                  <a:lnTo>
                    <a:pt x="1947" y="9856"/>
                  </a:lnTo>
                  <a:lnTo>
                    <a:pt x="2009" y="9877"/>
                  </a:lnTo>
                  <a:lnTo>
                    <a:pt x="1884" y="9940"/>
                  </a:lnTo>
                  <a:lnTo>
                    <a:pt x="1654" y="9940"/>
                  </a:lnTo>
                  <a:lnTo>
                    <a:pt x="1444" y="9814"/>
                  </a:lnTo>
                  <a:lnTo>
                    <a:pt x="1361" y="9751"/>
                  </a:lnTo>
                  <a:lnTo>
                    <a:pt x="1214" y="9751"/>
                  </a:lnTo>
                  <a:lnTo>
                    <a:pt x="1005" y="9647"/>
                  </a:lnTo>
                  <a:lnTo>
                    <a:pt x="796" y="9647"/>
                  </a:lnTo>
                  <a:lnTo>
                    <a:pt x="649" y="9563"/>
                  </a:lnTo>
                  <a:lnTo>
                    <a:pt x="482" y="9521"/>
                  </a:lnTo>
                  <a:lnTo>
                    <a:pt x="294" y="9605"/>
                  </a:lnTo>
                  <a:lnTo>
                    <a:pt x="294" y="9730"/>
                  </a:lnTo>
                  <a:lnTo>
                    <a:pt x="231" y="9667"/>
                  </a:lnTo>
                  <a:lnTo>
                    <a:pt x="168" y="9667"/>
                  </a:lnTo>
                  <a:lnTo>
                    <a:pt x="105" y="9730"/>
                  </a:lnTo>
                  <a:lnTo>
                    <a:pt x="63" y="9730"/>
                  </a:lnTo>
                  <a:lnTo>
                    <a:pt x="1" y="9814"/>
                  </a:lnTo>
                  <a:lnTo>
                    <a:pt x="1" y="9877"/>
                  </a:lnTo>
                  <a:lnTo>
                    <a:pt x="1" y="9960"/>
                  </a:lnTo>
                  <a:lnTo>
                    <a:pt x="63" y="9940"/>
                  </a:lnTo>
                  <a:lnTo>
                    <a:pt x="105" y="9940"/>
                  </a:lnTo>
                  <a:lnTo>
                    <a:pt x="147" y="9960"/>
                  </a:lnTo>
                  <a:lnTo>
                    <a:pt x="63" y="10023"/>
                  </a:lnTo>
                  <a:lnTo>
                    <a:pt x="22" y="10086"/>
                  </a:lnTo>
                  <a:lnTo>
                    <a:pt x="63" y="10191"/>
                  </a:lnTo>
                  <a:lnTo>
                    <a:pt x="189" y="10253"/>
                  </a:lnTo>
                  <a:lnTo>
                    <a:pt x="273" y="10170"/>
                  </a:lnTo>
                  <a:lnTo>
                    <a:pt x="315" y="10149"/>
                  </a:lnTo>
                  <a:lnTo>
                    <a:pt x="377" y="10149"/>
                  </a:lnTo>
                  <a:lnTo>
                    <a:pt x="440" y="10023"/>
                  </a:lnTo>
                  <a:lnTo>
                    <a:pt x="503" y="9981"/>
                  </a:lnTo>
                  <a:lnTo>
                    <a:pt x="587" y="9981"/>
                  </a:lnTo>
                  <a:lnTo>
                    <a:pt x="524" y="10044"/>
                  </a:lnTo>
                  <a:lnTo>
                    <a:pt x="482" y="10170"/>
                  </a:lnTo>
                  <a:lnTo>
                    <a:pt x="398" y="10232"/>
                  </a:lnTo>
                  <a:lnTo>
                    <a:pt x="315" y="10274"/>
                  </a:lnTo>
                  <a:lnTo>
                    <a:pt x="356" y="10442"/>
                  </a:lnTo>
                  <a:lnTo>
                    <a:pt x="503" y="10588"/>
                  </a:lnTo>
                  <a:lnTo>
                    <a:pt x="566" y="10546"/>
                  </a:lnTo>
                  <a:lnTo>
                    <a:pt x="607" y="10546"/>
                  </a:lnTo>
                  <a:lnTo>
                    <a:pt x="775" y="10609"/>
                  </a:lnTo>
                  <a:lnTo>
                    <a:pt x="879" y="10609"/>
                  </a:lnTo>
                  <a:lnTo>
                    <a:pt x="879" y="10672"/>
                  </a:lnTo>
                  <a:lnTo>
                    <a:pt x="817" y="10756"/>
                  </a:lnTo>
                  <a:lnTo>
                    <a:pt x="733" y="10797"/>
                  </a:lnTo>
                  <a:lnTo>
                    <a:pt x="712" y="10776"/>
                  </a:lnTo>
                  <a:lnTo>
                    <a:pt x="545" y="10776"/>
                  </a:lnTo>
                  <a:lnTo>
                    <a:pt x="482" y="10797"/>
                  </a:lnTo>
                  <a:lnTo>
                    <a:pt x="419" y="10881"/>
                  </a:lnTo>
                  <a:lnTo>
                    <a:pt x="273" y="10881"/>
                  </a:lnTo>
                  <a:lnTo>
                    <a:pt x="210" y="10923"/>
                  </a:lnTo>
                  <a:lnTo>
                    <a:pt x="210" y="11069"/>
                  </a:lnTo>
                  <a:lnTo>
                    <a:pt x="294" y="11174"/>
                  </a:lnTo>
                  <a:lnTo>
                    <a:pt x="335" y="11237"/>
                  </a:lnTo>
                  <a:lnTo>
                    <a:pt x="419" y="11425"/>
                  </a:lnTo>
                  <a:lnTo>
                    <a:pt x="545" y="11488"/>
                  </a:lnTo>
                  <a:lnTo>
                    <a:pt x="503" y="11509"/>
                  </a:lnTo>
                  <a:lnTo>
                    <a:pt x="503" y="11530"/>
                  </a:lnTo>
                  <a:lnTo>
                    <a:pt x="587" y="11592"/>
                  </a:lnTo>
                  <a:lnTo>
                    <a:pt x="670" y="11697"/>
                  </a:lnTo>
                  <a:lnTo>
                    <a:pt x="754" y="11760"/>
                  </a:lnTo>
                  <a:lnTo>
                    <a:pt x="859" y="11823"/>
                  </a:lnTo>
                  <a:lnTo>
                    <a:pt x="963" y="11927"/>
                  </a:lnTo>
                  <a:lnTo>
                    <a:pt x="1047" y="11969"/>
                  </a:lnTo>
                  <a:lnTo>
                    <a:pt x="1068" y="11948"/>
                  </a:lnTo>
                  <a:lnTo>
                    <a:pt x="1068" y="11864"/>
                  </a:lnTo>
                  <a:lnTo>
                    <a:pt x="1047" y="11718"/>
                  </a:lnTo>
                  <a:lnTo>
                    <a:pt x="1047" y="11634"/>
                  </a:lnTo>
                  <a:lnTo>
                    <a:pt x="1110" y="11592"/>
                  </a:lnTo>
                  <a:lnTo>
                    <a:pt x="1131" y="11488"/>
                  </a:lnTo>
                  <a:lnTo>
                    <a:pt x="1131" y="11404"/>
                  </a:lnTo>
                  <a:lnTo>
                    <a:pt x="1172" y="11383"/>
                  </a:lnTo>
                  <a:lnTo>
                    <a:pt x="1214" y="11383"/>
                  </a:lnTo>
                  <a:lnTo>
                    <a:pt x="1235" y="11488"/>
                  </a:lnTo>
                  <a:lnTo>
                    <a:pt x="1277" y="11592"/>
                  </a:lnTo>
                  <a:lnTo>
                    <a:pt x="1277" y="11655"/>
                  </a:lnTo>
                  <a:lnTo>
                    <a:pt x="1319" y="11718"/>
                  </a:lnTo>
                  <a:lnTo>
                    <a:pt x="1340" y="11697"/>
                  </a:lnTo>
                  <a:lnTo>
                    <a:pt x="1361" y="11634"/>
                  </a:lnTo>
                  <a:lnTo>
                    <a:pt x="1444" y="11634"/>
                  </a:lnTo>
                  <a:lnTo>
                    <a:pt x="1549" y="11551"/>
                  </a:lnTo>
                  <a:lnTo>
                    <a:pt x="1570" y="11592"/>
                  </a:lnTo>
                  <a:lnTo>
                    <a:pt x="1654" y="11592"/>
                  </a:lnTo>
                  <a:lnTo>
                    <a:pt x="1675" y="11634"/>
                  </a:lnTo>
                  <a:lnTo>
                    <a:pt x="1612" y="11718"/>
                  </a:lnTo>
                  <a:lnTo>
                    <a:pt x="1549" y="11823"/>
                  </a:lnTo>
                  <a:lnTo>
                    <a:pt x="1549" y="11927"/>
                  </a:lnTo>
                  <a:lnTo>
                    <a:pt x="1633" y="11948"/>
                  </a:lnTo>
                  <a:lnTo>
                    <a:pt x="1675" y="11927"/>
                  </a:lnTo>
                  <a:lnTo>
                    <a:pt x="1737" y="11739"/>
                  </a:lnTo>
                  <a:lnTo>
                    <a:pt x="1758" y="11655"/>
                  </a:lnTo>
                  <a:lnTo>
                    <a:pt x="1842" y="11697"/>
                  </a:lnTo>
                  <a:lnTo>
                    <a:pt x="1926" y="11823"/>
                  </a:lnTo>
                  <a:lnTo>
                    <a:pt x="1968" y="11844"/>
                  </a:lnTo>
                  <a:lnTo>
                    <a:pt x="2051" y="11802"/>
                  </a:lnTo>
                  <a:lnTo>
                    <a:pt x="2051" y="11718"/>
                  </a:lnTo>
                  <a:lnTo>
                    <a:pt x="2093" y="11634"/>
                  </a:lnTo>
                  <a:lnTo>
                    <a:pt x="2198" y="11634"/>
                  </a:lnTo>
                  <a:lnTo>
                    <a:pt x="2240" y="11655"/>
                  </a:lnTo>
                  <a:lnTo>
                    <a:pt x="2240" y="11760"/>
                  </a:lnTo>
                  <a:lnTo>
                    <a:pt x="2177" y="11864"/>
                  </a:lnTo>
                  <a:lnTo>
                    <a:pt x="2177" y="11969"/>
                  </a:lnTo>
                  <a:lnTo>
                    <a:pt x="2240" y="11927"/>
                  </a:lnTo>
                  <a:lnTo>
                    <a:pt x="2344" y="11844"/>
                  </a:lnTo>
                  <a:lnTo>
                    <a:pt x="2386" y="11739"/>
                  </a:lnTo>
                  <a:lnTo>
                    <a:pt x="2470" y="11655"/>
                  </a:lnTo>
                  <a:lnTo>
                    <a:pt x="2595" y="11634"/>
                  </a:lnTo>
                  <a:lnTo>
                    <a:pt x="2700" y="11655"/>
                  </a:lnTo>
                  <a:lnTo>
                    <a:pt x="2784" y="11739"/>
                  </a:lnTo>
                  <a:lnTo>
                    <a:pt x="2909" y="11802"/>
                  </a:lnTo>
                  <a:lnTo>
                    <a:pt x="3076" y="11927"/>
                  </a:lnTo>
                  <a:lnTo>
                    <a:pt x="3181" y="11948"/>
                  </a:lnTo>
                  <a:lnTo>
                    <a:pt x="3223" y="11906"/>
                  </a:lnTo>
                  <a:lnTo>
                    <a:pt x="3286" y="11906"/>
                  </a:lnTo>
                  <a:lnTo>
                    <a:pt x="3390" y="12011"/>
                  </a:lnTo>
                  <a:lnTo>
                    <a:pt x="3516" y="12116"/>
                  </a:lnTo>
                  <a:lnTo>
                    <a:pt x="3495" y="12220"/>
                  </a:lnTo>
                  <a:lnTo>
                    <a:pt x="3495" y="12241"/>
                  </a:lnTo>
                  <a:lnTo>
                    <a:pt x="3537" y="12241"/>
                  </a:lnTo>
                  <a:lnTo>
                    <a:pt x="3558" y="12220"/>
                  </a:lnTo>
                  <a:lnTo>
                    <a:pt x="3620" y="12241"/>
                  </a:lnTo>
                  <a:lnTo>
                    <a:pt x="3662" y="12325"/>
                  </a:lnTo>
                  <a:lnTo>
                    <a:pt x="3746" y="12367"/>
                  </a:lnTo>
                  <a:lnTo>
                    <a:pt x="3809" y="12429"/>
                  </a:lnTo>
                  <a:lnTo>
                    <a:pt x="3830" y="12492"/>
                  </a:lnTo>
                  <a:lnTo>
                    <a:pt x="3851" y="12534"/>
                  </a:lnTo>
                  <a:lnTo>
                    <a:pt x="3913" y="12534"/>
                  </a:lnTo>
                  <a:lnTo>
                    <a:pt x="3913" y="12471"/>
                  </a:lnTo>
                  <a:lnTo>
                    <a:pt x="3955" y="12471"/>
                  </a:lnTo>
                  <a:lnTo>
                    <a:pt x="4018" y="12492"/>
                  </a:lnTo>
                  <a:lnTo>
                    <a:pt x="4039" y="12576"/>
                  </a:lnTo>
                  <a:lnTo>
                    <a:pt x="4164" y="12681"/>
                  </a:lnTo>
                  <a:lnTo>
                    <a:pt x="4248" y="12785"/>
                  </a:lnTo>
                  <a:lnTo>
                    <a:pt x="4290" y="12806"/>
                  </a:lnTo>
                  <a:lnTo>
                    <a:pt x="4353" y="12869"/>
                  </a:lnTo>
                  <a:lnTo>
                    <a:pt x="4332" y="12953"/>
                  </a:lnTo>
                  <a:lnTo>
                    <a:pt x="4353" y="12973"/>
                  </a:lnTo>
                  <a:lnTo>
                    <a:pt x="4353" y="13015"/>
                  </a:lnTo>
                  <a:lnTo>
                    <a:pt x="4290" y="13078"/>
                  </a:lnTo>
                  <a:lnTo>
                    <a:pt x="4248" y="13183"/>
                  </a:lnTo>
                  <a:lnTo>
                    <a:pt x="4164" y="13225"/>
                  </a:lnTo>
                  <a:lnTo>
                    <a:pt x="4164" y="13266"/>
                  </a:lnTo>
                  <a:lnTo>
                    <a:pt x="4269" y="13266"/>
                  </a:lnTo>
                  <a:lnTo>
                    <a:pt x="4290" y="13287"/>
                  </a:lnTo>
                  <a:lnTo>
                    <a:pt x="4269" y="13329"/>
                  </a:lnTo>
                  <a:lnTo>
                    <a:pt x="4227" y="13371"/>
                  </a:lnTo>
                  <a:lnTo>
                    <a:pt x="4123" y="13476"/>
                  </a:lnTo>
                  <a:lnTo>
                    <a:pt x="4081" y="13497"/>
                  </a:lnTo>
                  <a:lnTo>
                    <a:pt x="4081" y="13538"/>
                  </a:lnTo>
                  <a:lnTo>
                    <a:pt x="4144" y="13601"/>
                  </a:lnTo>
                  <a:lnTo>
                    <a:pt x="4185" y="13685"/>
                  </a:lnTo>
                  <a:lnTo>
                    <a:pt x="4185" y="13727"/>
                  </a:lnTo>
                  <a:lnTo>
                    <a:pt x="4374" y="13894"/>
                  </a:lnTo>
                  <a:lnTo>
                    <a:pt x="4416" y="13957"/>
                  </a:lnTo>
                  <a:lnTo>
                    <a:pt x="4416" y="14061"/>
                  </a:lnTo>
                  <a:lnTo>
                    <a:pt x="4457" y="14124"/>
                  </a:lnTo>
                  <a:lnTo>
                    <a:pt x="4416" y="14166"/>
                  </a:lnTo>
                  <a:lnTo>
                    <a:pt x="4416" y="14250"/>
                  </a:lnTo>
                  <a:lnTo>
                    <a:pt x="4478" y="14333"/>
                  </a:lnTo>
                  <a:lnTo>
                    <a:pt x="4520" y="14333"/>
                  </a:lnTo>
                  <a:lnTo>
                    <a:pt x="4562" y="14354"/>
                  </a:lnTo>
                  <a:lnTo>
                    <a:pt x="4583" y="14438"/>
                  </a:lnTo>
                  <a:lnTo>
                    <a:pt x="4667" y="14543"/>
                  </a:lnTo>
                  <a:lnTo>
                    <a:pt x="4709" y="14585"/>
                  </a:lnTo>
                  <a:lnTo>
                    <a:pt x="4709" y="14668"/>
                  </a:lnTo>
                  <a:lnTo>
                    <a:pt x="4688" y="14752"/>
                  </a:lnTo>
                  <a:lnTo>
                    <a:pt x="4604" y="14773"/>
                  </a:lnTo>
                  <a:lnTo>
                    <a:pt x="4520" y="14857"/>
                  </a:lnTo>
                  <a:lnTo>
                    <a:pt x="4499" y="14940"/>
                  </a:lnTo>
                  <a:lnTo>
                    <a:pt x="4457" y="15003"/>
                  </a:lnTo>
                  <a:lnTo>
                    <a:pt x="4395" y="15003"/>
                  </a:lnTo>
                  <a:lnTo>
                    <a:pt x="4290" y="15087"/>
                  </a:lnTo>
                  <a:lnTo>
                    <a:pt x="4269" y="15149"/>
                  </a:lnTo>
                  <a:lnTo>
                    <a:pt x="4311" y="15170"/>
                  </a:lnTo>
                  <a:lnTo>
                    <a:pt x="4374" y="15149"/>
                  </a:lnTo>
                  <a:lnTo>
                    <a:pt x="4416" y="15087"/>
                  </a:lnTo>
                  <a:lnTo>
                    <a:pt x="4478" y="15087"/>
                  </a:lnTo>
                  <a:lnTo>
                    <a:pt x="4583" y="14982"/>
                  </a:lnTo>
                  <a:lnTo>
                    <a:pt x="4688" y="14982"/>
                  </a:lnTo>
                  <a:lnTo>
                    <a:pt x="4667" y="15108"/>
                  </a:lnTo>
                  <a:lnTo>
                    <a:pt x="4625" y="15170"/>
                  </a:lnTo>
                  <a:lnTo>
                    <a:pt x="4667" y="15254"/>
                  </a:lnTo>
                  <a:lnTo>
                    <a:pt x="4667" y="15317"/>
                  </a:lnTo>
                  <a:lnTo>
                    <a:pt x="4709" y="15421"/>
                  </a:lnTo>
                  <a:lnTo>
                    <a:pt x="4729" y="15526"/>
                  </a:lnTo>
                  <a:lnTo>
                    <a:pt x="4688" y="15631"/>
                  </a:lnTo>
                  <a:lnTo>
                    <a:pt x="4688" y="15694"/>
                  </a:lnTo>
                  <a:lnTo>
                    <a:pt x="4709" y="15777"/>
                  </a:lnTo>
                  <a:lnTo>
                    <a:pt x="4709" y="15798"/>
                  </a:lnTo>
                  <a:lnTo>
                    <a:pt x="4667" y="15735"/>
                  </a:lnTo>
                  <a:lnTo>
                    <a:pt x="4604" y="15777"/>
                  </a:lnTo>
                  <a:lnTo>
                    <a:pt x="4625" y="15903"/>
                  </a:lnTo>
                  <a:lnTo>
                    <a:pt x="4688" y="16007"/>
                  </a:lnTo>
                  <a:lnTo>
                    <a:pt x="4688" y="16049"/>
                  </a:lnTo>
                  <a:lnTo>
                    <a:pt x="4667" y="16049"/>
                  </a:lnTo>
                  <a:lnTo>
                    <a:pt x="4604" y="16112"/>
                  </a:lnTo>
                  <a:lnTo>
                    <a:pt x="4625" y="16196"/>
                  </a:lnTo>
                  <a:lnTo>
                    <a:pt x="4667" y="16238"/>
                  </a:lnTo>
                  <a:lnTo>
                    <a:pt x="4729" y="16238"/>
                  </a:lnTo>
                  <a:lnTo>
                    <a:pt x="4792" y="16300"/>
                  </a:lnTo>
                  <a:lnTo>
                    <a:pt x="4792" y="16342"/>
                  </a:lnTo>
                  <a:lnTo>
                    <a:pt x="4729" y="16405"/>
                  </a:lnTo>
                  <a:lnTo>
                    <a:pt x="4729" y="16468"/>
                  </a:lnTo>
                  <a:lnTo>
                    <a:pt x="4667" y="16551"/>
                  </a:lnTo>
                  <a:lnTo>
                    <a:pt x="4604" y="16572"/>
                  </a:lnTo>
                  <a:lnTo>
                    <a:pt x="4520" y="16551"/>
                  </a:lnTo>
                  <a:lnTo>
                    <a:pt x="4478" y="16572"/>
                  </a:lnTo>
                  <a:lnTo>
                    <a:pt x="4478" y="16635"/>
                  </a:lnTo>
                  <a:lnTo>
                    <a:pt x="4562" y="16656"/>
                  </a:lnTo>
                  <a:lnTo>
                    <a:pt x="4625" y="16656"/>
                  </a:lnTo>
                  <a:lnTo>
                    <a:pt x="4688" y="16719"/>
                  </a:lnTo>
                  <a:lnTo>
                    <a:pt x="4729" y="16719"/>
                  </a:lnTo>
                  <a:lnTo>
                    <a:pt x="4813" y="16740"/>
                  </a:lnTo>
                  <a:lnTo>
                    <a:pt x="4855" y="16782"/>
                  </a:lnTo>
                  <a:lnTo>
                    <a:pt x="4855" y="16886"/>
                  </a:lnTo>
                  <a:lnTo>
                    <a:pt x="4876" y="17033"/>
                  </a:lnTo>
                  <a:lnTo>
                    <a:pt x="4771" y="17137"/>
                  </a:lnTo>
                  <a:lnTo>
                    <a:pt x="4750" y="17200"/>
                  </a:lnTo>
                  <a:lnTo>
                    <a:pt x="4792" y="17263"/>
                  </a:lnTo>
                  <a:lnTo>
                    <a:pt x="4709" y="17409"/>
                  </a:lnTo>
                  <a:lnTo>
                    <a:pt x="4604" y="17472"/>
                  </a:lnTo>
                  <a:lnTo>
                    <a:pt x="4541" y="17472"/>
                  </a:lnTo>
                  <a:lnTo>
                    <a:pt x="4478" y="17409"/>
                  </a:lnTo>
                  <a:lnTo>
                    <a:pt x="4436" y="17409"/>
                  </a:lnTo>
                  <a:lnTo>
                    <a:pt x="4332" y="17493"/>
                  </a:lnTo>
                  <a:lnTo>
                    <a:pt x="4290" y="17577"/>
                  </a:lnTo>
                  <a:lnTo>
                    <a:pt x="4332" y="17598"/>
                  </a:lnTo>
                  <a:lnTo>
                    <a:pt x="4374" y="17598"/>
                  </a:lnTo>
                  <a:lnTo>
                    <a:pt x="4541" y="17618"/>
                  </a:lnTo>
                  <a:lnTo>
                    <a:pt x="4583" y="17577"/>
                  </a:lnTo>
                  <a:lnTo>
                    <a:pt x="4604" y="17556"/>
                  </a:lnTo>
                  <a:lnTo>
                    <a:pt x="4646" y="17577"/>
                  </a:lnTo>
                  <a:lnTo>
                    <a:pt x="4646" y="17618"/>
                  </a:lnTo>
                  <a:lnTo>
                    <a:pt x="4667" y="17660"/>
                  </a:lnTo>
                  <a:lnTo>
                    <a:pt x="4604" y="17702"/>
                  </a:lnTo>
                  <a:lnTo>
                    <a:pt x="4562" y="17702"/>
                  </a:lnTo>
                  <a:lnTo>
                    <a:pt x="4541" y="17723"/>
                  </a:lnTo>
                  <a:lnTo>
                    <a:pt x="4541" y="17807"/>
                  </a:lnTo>
                  <a:lnTo>
                    <a:pt x="4499" y="17828"/>
                  </a:lnTo>
                  <a:lnTo>
                    <a:pt x="4436" y="17828"/>
                  </a:lnTo>
                  <a:lnTo>
                    <a:pt x="4290" y="17932"/>
                  </a:lnTo>
                  <a:lnTo>
                    <a:pt x="4185" y="17995"/>
                  </a:lnTo>
                  <a:lnTo>
                    <a:pt x="4185" y="18037"/>
                  </a:lnTo>
                  <a:lnTo>
                    <a:pt x="4269" y="18121"/>
                  </a:lnTo>
                  <a:lnTo>
                    <a:pt x="4395" y="18142"/>
                  </a:lnTo>
                  <a:lnTo>
                    <a:pt x="4499" y="18121"/>
                  </a:lnTo>
                  <a:lnTo>
                    <a:pt x="4583" y="18016"/>
                  </a:lnTo>
                  <a:lnTo>
                    <a:pt x="4646" y="17911"/>
                  </a:lnTo>
                  <a:lnTo>
                    <a:pt x="4688" y="17870"/>
                  </a:lnTo>
                  <a:lnTo>
                    <a:pt x="4709" y="17870"/>
                  </a:lnTo>
                  <a:lnTo>
                    <a:pt x="4709" y="17911"/>
                  </a:lnTo>
                  <a:lnTo>
                    <a:pt x="4604" y="18079"/>
                  </a:lnTo>
                  <a:lnTo>
                    <a:pt x="4478" y="18204"/>
                  </a:lnTo>
                  <a:lnTo>
                    <a:pt x="4436" y="18183"/>
                  </a:lnTo>
                  <a:lnTo>
                    <a:pt x="4269" y="18204"/>
                  </a:lnTo>
                  <a:lnTo>
                    <a:pt x="4227" y="18225"/>
                  </a:lnTo>
                  <a:lnTo>
                    <a:pt x="4164" y="18309"/>
                  </a:lnTo>
                  <a:lnTo>
                    <a:pt x="4144" y="18288"/>
                  </a:lnTo>
                  <a:lnTo>
                    <a:pt x="4039" y="18288"/>
                  </a:lnTo>
                  <a:lnTo>
                    <a:pt x="3934" y="18330"/>
                  </a:lnTo>
                  <a:lnTo>
                    <a:pt x="3934" y="18393"/>
                  </a:lnTo>
                  <a:lnTo>
                    <a:pt x="3955" y="18414"/>
                  </a:lnTo>
                  <a:lnTo>
                    <a:pt x="3976" y="18455"/>
                  </a:lnTo>
                  <a:lnTo>
                    <a:pt x="3955" y="18539"/>
                  </a:lnTo>
                  <a:lnTo>
                    <a:pt x="4018" y="18665"/>
                  </a:lnTo>
                  <a:lnTo>
                    <a:pt x="4039" y="18665"/>
                  </a:lnTo>
                  <a:lnTo>
                    <a:pt x="4060" y="18602"/>
                  </a:lnTo>
                  <a:lnTo>
                    <a:pt x="4123" y="18602"/>
                  </a:lnTo>
                  <a:lnTo>
                    <a:pt x="4164" y="18644"/>
                  </a:lnTo>
                  <a:lnTo>
                    <a:pt x="4185" y="18707"/>
                  </a:lnTo>
                  <a:lnTo>
                    <a:pt x="4185" y="18769"/>
                  </a:lnTo>
                  <a:lnTo>
                    <a:pt x="4248" y="18832"/>
                  </a:lnTo>
                  <a:lnTo>
                    <a:pt x="4374" y="18832"/>
                  </a:lnTo>
                  <a:lnTo>
                    <a:pt x="4457" y="18769"/>
                  </a:lnTo>
                  <a:lnTo>
                    <a:pt x="4478" y="18748"/>
                  </a:lnTo>
                  <a:lnTo>
                    <a:pt x="4541" y="18748"/>
                  </a:lnTo>
                  <a:lnTo>
                    <a:pt x="4646" y="18727"/>
                  </a:lnTo>
                  <a:lnTo>
                    <a:pt x="4688" y="18665"/>
                  </a:lnTo>
                  <a:lnTo>
                    <a:pt x="4709" y="18560"/>
                  </a:lnTo>
                  <a:lnTo>
                    <a:pt x="4688" y="18497"/>
                  </a:lnTo>
                  <a:lnTo>
                    <a:pt x="4646" y="18434"/>
                  </a:lnTo>
                  <a:lnTo>
                    <a:pt x="4750" y="18434"/>
                  </a:lnTo>
                  <a:lnTo>
                    <a:pt x="4750" y="18393"/>
                  </a:lnTo>
                  <a:lnTo>
                    <a:pt x="4771" y="18225"/>
                  </a:lnTo>
                  <a:lnTo>
                    <a:pt x="4813" y="18309"/>
                  </a:lnTo>
                  <a:lnTo>
                    <a:pt x="4876" y="18351"/>
                  </a:lnTo>
                  <a:lnTo>
                    <a:pt x="4918" y="18351"/>
                  </a:lnTo>
                  <a:lnTo>
                    <a:pt x="4981" y="18288"/>
                  </a:lnTo>
                  <a:lnTo>
                    <a:pt x="4981" y="18121"/>
                  </a:lnTo>
                  <a:lnTo>
                    <a:pt x="4981" y="18016"/>
                  </a:lnTo>
                  <a:lnTo>
                    <a:pt x="4918" y="17911"/>
                  </a:lnTo>
                  <a:lnTo>
                    <a:pt x="4897" y="17828"/>
                  </a:lnTo>
                  <a:lnTo>
                    <a:pt x="4918" y="17618"/>
                  </a:lnTo>
                  <a:lnTo>
                    <a:pt x="4960" y="17577"/>
                  </a:lnTo>
                  <a:lnTo>
                    <a:pt x="4981" y="17577"/>
                  </a:lnTo>
                  <a:lnTo>
                    <a:pt x="4981" y="17660"/>
                  </a:lnTo>
                  <a:lnTo>
                    <a:pt x="4960" y="17723"/>
                  </a:lnTo>
                  <a:lnTo>
                    <a:pt x="4981" y="17828"/>
                  </a:lnTo>
                  <a:lnTo>
                    <a:pt x="5022" y="17932"/>
                  </a:lnTo>
                  <a:lnTo>
                    <a:pt x="5022" y="18079"/>
                  </a:lnTo>
                  <a:lnTo>
                    <a:pt x="5001" y="18204"/>
                  </a:lnTo>
                  <a:lnTo>
                    <a:pt x="5001" y="18309"/>
                  </a:lnTo>
                  <a:lnTo>
                    <a:pt x="5064" y="18309"/>
                  </a:lnTo>
                  <a:lnTo>
                    <a:pt x="5085" y="18288"/>
                  </a:lnTo>
                  <a:lnTo>
                    <a:pt x="5169" y="18225"/>
                  </a:lnTo>
                  <a:lnTo>
                    <a:pt x="5169" y="18183"/>
                  </a:lnTo>
                  <a:lnTo>
                    <a:pt x="5273" y="18037"/>
                  </a:lnTo>
                  <a:lnTo>
                    <a:pt x="5378" y="17995"/>
                  </a:lnTo>
                  <a:lnTo>
                    <a:pt x="5420" y="17995"/>
                  </a:lnTo>
                  <a:lnTo>
                    <a:pt x="5420" y="18016"/>
                  </a:lnTo>
                  <a:lnTo>
                    <a:pt x="5336" y="18079"/>
                  </a:lnTo>
                  <a:lnTo>
                    <a:pt x="5294" y="18121"/>
                  </a:lnTo>
                  <a:lnTo>
                    <a:pt x="5232" y="18246"/>
                  </a:lnTo>
                  <a:lnTo>
                    <a:pt x="5169" y="18330"/>
                  </a:lnTo>
                  <a:lnTo>
                    <a:pt x="5169" y="18393"/>
                  </a:lnTo>
                  <a:lnTo>
                    <a:pt x="5211" y="18414"/>
                  </a:lnTo>
                  <a:lnTo>
                    <a:pt x="5294" y="18414"/>
                  </a:lnTo>
                  <a:lnTo>
                    <a:pt x="5336" y="18434"/>
                  </a:lnTo>
                  <a:lnTo>
                    <a:pt x="5399" y="18518"/>
                  </a:lnTo>
                  <a:lnTo>
                    <a:pt x="5483" y="18539"/>
                  </a:lnTo>
                  <a:lnTo>
                    <a:pt x="5587" y="18518"/>
                  </a:lnTo>
                  <a:lnTo>
                    <a:pt x="5650" y="18455"/>
                  </a:lnTo>
                  <a:lnTo>
                    <a:pt x="5713" y="18455"/>
                  </a:lnTo>
                  <a:lnTo>
                    <a:pt x="5734" y="18497"/>
                  </a:lnTo>
                  <a:lnTo>
                    <a:pt x="5734" y="18539"/>
                  </a:lnTo>
                  <a:lnTo>
                    <a:pt x="5608" y="18623"/>
                  </a:lnTo>
                  <a:lnTo>
                    <a:pt x="5420" y="18665"/>
                  </a:lnTo>
                  <a:lnTo>
                    <a:pt x="5294" y="18665"/>
                  </a:lnTo>
                  <a:lnTo>
                    <a:pt x="5211" y="18727"/>
                  </a:lnTo>
                  <a:lnTo>
                    <a:pt x="5169" y="18769"/>
                  </a:lnTo>
                  <a:lnTo>
                    <a:pt x="5169" y="18832"/>
                  </a:lnTo>
                  <a:lnTo>
                    <a:pt x="5190" y="18853"/>
                  </a:lnTo>
                  <a:lnTo>
                    <a:pt x="5315" y="18832"/>
                  </a:lnTo>
                  <a:lnTo>
                    <a:pt x="5378" y="18853"/>
                  </a:lnTo>
                  <a:lnTo>
                    <a:pt x="5420" y="18832"/>
                  </a:lnTo>
                  <a:lnTo>
                    <a:pt x="5504" y="18769"/>
                  </a:lnTo>
                  <a:lnTo>
                    <a:pt x="5629" y="18769"/>
                  </a:lnTo>
                  <a:lnTo>
                    <a:pt x="5650" y="18811"/>
                  </a:lnTo>
                  <a:lnTo>
                    <a:pt x="5629" y="18853"/>
                  </a:lnTo>
                  <a:lnTo>
                    <a:pt x="5545" y="18874"/>
                  </a:lnTo>
                  <a:lnTo>
                    <a:pt x="5483" y="18937"/>
                  </a:lnTo>
                  <a:lnTo>
                    <a:pt x="5336" y="18937"/>
                  </a:lnTo>
                  <a:lnTo>
                    <a:pt x="5294" y="19020"/>
                  </a:lnTo>
                  <a:lnTo>
                    <a:pt x="5273" y="19083"/>
                  </a:lnTo>
                  <a:lnTo>
                    <a:pt x="5211" y="19146"/>
                  </a:lnTo>
                  <a:lnTo>
                    <a:pt x="5211" y="19188"/>
                  </a:lnTo>
                  <a:lnTo>
                    <a:pt x="5273" y="19188"/>
                  </a:lnTo>
                  <a:lnTo>
                    <a:pt x="5420" y="19062"/>
                  </a:lnTo>
                  <a:lnTo>
                    <a:pt x="5483" y="19041"/>
                  </a:lnTo>
                  <a:lnTo>
                    <a:pt x="5545" y="19041"/>
                  </a:lnTo>
                  <a:lnTo>
                    <a:pt x="5587" y="19020"/>
                  </a:lnTo>
                  <a:lnTo>
                    <a:pt x="5629" y="19020"/>
                  </a:lnTo>
                  <a:lnTo>
                    <a:pt x="5692" y="19083"/>
                  </a:lnTo>
                  <a:lnTo>
                    <a:pt x="5692" y="19146"/>
                  </a:lnTo>
                  <a:lnTo>
                    <a:pt x="5650" y="19188"/>
                  </a:lnTo>
                  <a:lnTo>
                    <a:pt x="5587" y="19146"/>
                  </a:lnTo>
                  <a:lnTo>
                    <a:pt x="5525" y="19125"/>
                  </a:lnTo>
                  <a:lnTo>
                    <a:pt x="5399" y="19167"/>
                  </a:lnTo>
                  <a:lnTo>
                    <a:pt x="5378" y="19230"/>
                  </a:lnTo>
                  <a:lnTo>
                    <a:pt x="5399" y="19271"/>
                  </a:lnTo>
                  <a:lnTo>
                    <a:pt x="5587" y="19271"/>
                  </a:lnTo>
                  <a:lnTo>
                    <a:pt x="5650" y="19230"/>
                  </a:lnTo>
                  <a:lnTo>
                    <a:pt x="5713" y="19230"/>
                  </a:lnTo>
                  <a:lnTo>
                    <a:pt x="5797" y="19334"/>
                  </a:lnTo>
                  <a:lnTo>
                    <a:pt x="5797" y="19397"/>
                  </a:lnTo>
                  <a:lnTo>
                    <a:pt x="5734" y="19439"/>
                  </a:lnTo>
                  <a:lnTo>
                    <a:pt x="5525" y="19355"/>
                  </a:lnTo>
                  <a:lnTo>
                    <a:pt x="5420" y="19292"/>
                  </a:lnTo>
                  <a:lnTo>
                    <a:pt x="5399" y="19355"/>
                  </a:lnTo>
                  <a:lnTo>
                    <a:pt x="5420" y="19439"/>
                  </a:lnTo>
                  <a:lnTo>
                    <a:pt x="5525" y="19502"/>
                  </a:lnTo>
                  <a:lnTo>
                    <a:pt x="5629" y="19648"/>
                  </a:lnTo>
                  <a:lnTo>
                    <a:pt x="5692" y="19753"/>
                  </a:lnTo>
                  <a:lnTo>
                    <a:pt x="5629" y="19753"/>
                  </a:lnTo>
                  <a:lnTo>
                    <a:pt x="5545" y="19648"/>
                  </a:lnTo>
                  <a:lnTo>
                    <a:pt x="5525" y="19648"/>
                  </a:lnTo>
                  <a:lnTo>
                    <a:pt x="5504" y="19690"/>
                  </a:lnTo>
                  <a:lnTo>
                    <a:pt x="5525" y="19774"/>
                  </a:lnTo>
                  <a:lnTo>
                    <a:pt x="5650" y="19878"/>
                  </a:lnTo>
                  <a:lnTo>
                    <a:pt x="5797" y="19983"/>
                  </a:lnTo>
                  <a:lnTo>
                    <a:pt x="5797" y="20025"/>
                  </a:lnTo>
                  <a:lnTo>
                    <a:pt x="5734" y="20025"/>
                  </a:lnTo>
                  <a:lnTo>
                    <a:pt x="5734" y="20087"/>
                  </a:lnTo>
                  <a:lnTo>
                    <a:pt x="5692" y="20087"/>
                  </a:lnTo>
                  <a:lnTo>
                    <a:pt x="5587" y="19983"/>
                  </a:lnTo>
                  <a:lnTo>
                    <a:pt x="5545" y="19983"/>
                  </a:lnTo>
                  <a:lnTo>
                    <a:pt x="5545" y="20025"/>
                  </a:lnTo>
                  <a:lnTo>
                    <a:pt x="5650" y="20171"/>
                  </a:lnTo>
                  <a:lnTo>
                    <a:pt x="5713" y="20213"/>
                  </a:lnTo>
                  <a:lnTo>
                    <a:pt x="5755" y="20213"/>
                  </a:lnTo>
                  <a:lnTo>
                    <a:pt x="5817" y="20192"/>
                  </a:lnTo>
                  <a:lnTo>
                    <a:pt x="5838" y="20213"/>
                  </a:lnTo>
                  <a:lnTo>
                    <a:pt x="5797" y="20297"/>
                  </a:lnTo>
                  <a:lnTo>
                    <a:pt x="5734" y="20318"/>
                  </a:lnTo>
                  <a:lnTo>
                    <a:pt x="5629" y="20276"/>
                  </a:lnTo>
                  <a:lnTo>
                    <a:pt x="5545" y="20192"/>
                  </a:lnTo>
                  <a:lnTo>
                    <a:pt x="5441" y="20108"/>
                  </a:lnTo>
                  <a:lnTo>
                    <a:pt x="5378" y="20004"/>
                  </a:lnTo>
                  <a:lnTo>
                    <a:pt x="5294" y="19795"/>
                  </a:lnTo>
                  <a:lnTo>
                    <a:pt x="5232" y="19711"/>
                  </a:lnTo>
                  <a:lnTo>
                    <a:pt x="5169" y="19690"/>
                  </a:lnTo>
                  <a:lnTo>
                    <a:pt x="5085" y="19648"/>
                  </a:lnTo>
                  <a:lnTo>
                    <a:pt x="4981" y="19606"/>
                  </a:lnTo>
                  <a:lnTo>
                    <a:pt x="4876" y="19606"/>
                  </a:lnTo>
                  <a:lnTo>
                    <a:pt x="4813" y="19585"/>
                  </a:lnTo>
                  <a:lnTo>
                    <a:pt x="4750" y="19585"/>
                  </a:lnTo>
                  <a:lnTo>
                    <a:pt x="4646" y="19564"/>
                  </a:lnTo>
                  <a:lnTo>
                    <a:pt x="4541" y="19460"/>
                  </a:lnTo>
                  <a:lnTo>
                    <a:pt x="4436" y="19460"/>
                  </a:lnTo>
                  <a:lnTo>
                    <a:pt x="4353" y="19439"/>
                  </a:lnTo>
                  <a:lnTo>
                    <a:pt x="4290" y="19460"/>
                  </a:lnTo>
                  <a:lnTo>
                    <a:pt x="4185" y="19460"/>
                  </a:lnTo>
                  <a:lnTo>
                    <a:pt x="4060" y="19564"/>
                  </a:lnTo>
                  <a:lnTo>
                    <a:pt x="4060" y="19606"/>
                  </a:lnTo>
                  <a:lnTo>
                    <a:pt x="4123" y="19669"/>
                  </a:lnTo>
                  <a:lnTo>
                    <a:pt x="4185" y="19753"/>
                  </a:lnTo>
                  <a:lnTo>
                    <a:pt x="4248" y="19878"/>
                  </a:lnTo>
                  <a:lnTo>
                    <a:pt x="4248" y="19962"/>
                  </a:lnTo>
                  <a:lnTo>
                    <a:pt x="4353" y="20067"/>
                  </a:lnTo>
                  <a:lnTo>
                    <a:pt x="4499" y="20108"/>
                  </a:lnTo>
                  <a:lnTo>
                    <a:pt x="4709" y="20192"/>
                  </a:lnTo>
                  <a:lnTo>
                    <a:pt x="4855" y="20276"/>
                  </a:lnTo>
                  <a:lnTo>
                    <a:pt x="4897" y="20380"/>
                  </a:lnTo>
                  <a:lnTo>
                    <a:pt x="4897" y="20422"/>
                  </a:lnTo>
                  <a:lnTo>
                    <a:pt x="4981" y="20443"/>
                  </a:lnTo>
                  <a:lnTo>
                    <a:pt x="5064" y="20443"/>
                  </a:lnTo>
                  <a:lnTo>
                    <a:pt x="5127" y="20527"/>
                  </a:lnTo>
                  <a:lnTo>
                    <a:pt x="5211" y="20548"/>
                  </a:lnTo>
                  <a:lnTo>
                    <a:pt x="5273" y="20527"/>
                  </a:lnTo>
                  <a:lnTo>
                    <a:pt x="5315" y="20590"/>
                  </a:lnTo>
                  <a:lnTo>
                    <a:pt x="5399" y="20590"/>
                  </a:lnTo>
                  <a:lnTo>
                    <a:pt x="5441" y="20548"/>
                  </a:lnTo>
                  <a:lnTo>
                    <a:pt x="5504" y="20631"/>
                  </a:lnTo>
                  <a:lnTo>
                    <a:pt x="5608" y="20631"/>
                  </a:lnTo>
                  <a:lnTo>
                    <a:pt x="5692" y="20548"/>
                  </a:lnTo>
                  <a:lnTo>
                    <a:pt x="5797" y="20548"/>
                  </a:lnTo>
                  <a:lnTo>
                    <a:pt x="5838" y="20590"/>
                  </a:lnTo>
                  <a:lnTo>
                    <a:pt x="5838" y="20652"/>
                  </a:lnTo>
                  <a:lnTo>
                    <a:pt x="5755" y="20652"/>
                  </a:lnTo>
                  <a:lnTo>
                    <a:pt x="5692" y="20694"/>
                  </a:lnTo>
                  <a:lnTo>
                    <a:pt x="5692" y="20736"/>
                  </a:lnTo>
                  <a:lnTo>
                    <a:pt x="5755" y="20736"/>
                  </a:lnTo>
                  <a:lnTo>
                    <a:pt x="5817" y="20820"/>
                  </a:lnTo>
                  <a:lnTo>
                    <a:pt x="5734" y="20862"/>
                  </a:lnTo>
                  <a:lnTo>
                    <a:pt x="5734" y="20903"/>
                  </a:lnTo>
                  <a:lnTo>
                    <a:pt x="5650" y="20924"/>
                  </a:lnTo>
                  <a:lnTo>
                    <a:pt x="5608" y="20966"/>
                  </a:lnTo>
                  <a:lnTo>
                    <a:pt x="5504" y="21029"/>
                  </a:lnTo>
                  <a:lnTo>
                    <a:pt x="5483" y="21071"/>
                  </a:lnTo>
                  <a:lnTo>
                    <a:pt x="5504" y="21113"/>
                  </a:lnTo>
                  <a:lnTo>
                    <a:pt x="5608" y="21113"/>
                  </a:lnTo>
                  <a:lnTo>
                    <a:pt x="5692" y="21134"/>
                  </a:lnTo>
                  <a:lnTo>
                    <a:pt x="5713" y="21175"/>
                  </a:lnTo>
                  <a:lnTo>
                    <a:pt x="5629" y="21175"/>
                  </a:lnTo>
                  <a:lnTo>
                    <a:pt x="5587" y="21217"/>
                  </a:lnTo>
                  <a:lnTo>
                    <a:pt x="5545" y="21175"/>
                  </a:lnTo>
                  <a:lnTo>
                    <a:pt x="5504" y="21238"/>
                  </a:lnTo>
                  <a:lnTo>
                    <a:pt x="5420" y="21364"/>
                  </a:lnTo>
                  <a:lnTo>
                    <a:pt x="5378" y="21364"/>
                  </a:lnTo>
                  <a:lnTo>
                    <a:pt x="5315" y="21427"/>
                  </a:lnTo>
                  <a:lnTo>
                    <a:pt x="5315" y="21468"/>
                  </a:lnTo>
                  <a:lnTo>
                    <a:pt x="5399" y="21489"/>
                  </a:lnTo>
                  <a:lnTo>
                    <a:pt x="5441" y="21489"/>
                  </a:lnTo>
                  <a:lnTo>
                    <a:pt x="5504" y="21468"/>
                  </a:lnTo>
                  <a:lnTo>
                    <a:pt x="5525" y="21489"/>
                  </a:lnTo>
                  <a:lnTo>
                    <a:pt x="5545" y="21552"/>
                  </a:lnTo>
                  <a:lnTo>
                    <a:pt x="5608" y="21552"/>
                  </a:lnTo>
                  <a:lnTo>
                    <a:pt x="5650" y="21573"/>
                  </a:lnTo>
                  <a:lnTo>
                    <a:pt x="5650" y="21636"/>
                  </a:lnTo>
                  <a:lnTo>
                    <a:pt x="5545" y="21657"/>
                  </a:lnTo>
                  <a:lnTo>
                    <a:pt x="5483" y="21678"/>
                  </a:lnTo>
                  <a:lnTo>
                    <a:pt x="5483" y="21699"/>
                  </a:lnTo>
                  <a:lnTo>
                    <a:pt x="5608" y="21699"/>
                  </a:lnTo>
                  <a:lnTo>
                    <a:pt x="5650" y="21761"/>
                  </a:lnTo>
                  <a:lnTo>
                    <a:pt x="5650" y="21803"/>
                  </a:lnTo>
                  <a:lnTo>
                    <a:pt x="5608" y="21803"/>
                  </a:lnTo>
                  <a:lnTo>
                    <a:pt x="5545" y="21782"/>
                  </a:lnTo>
                  <a:lnTo>
                    <a:pt x="5525" y="21803"/>
                  </a:lnTo>
                  <a:lnTo>
                    <a:pt x="5483" y="21803"/>
                  </a:lnTo>
                  <a:lnTo>
                    <a:pt x="5420" y="21761"/>
                  </a:lnTo>
                  <a:lnTo>
                    <a:pt x="5336" y="21761"/>
                  </a:lnTo>
                  <a:lnTo>
                    <a:pt x="5232" y="21740"/>
                  </a:lnTo>
                  <a:lnTo>
                    <a:pt x="5232" y="21678"/>
                  </a:lnTo>
                  <a:lnTo>
                    <a:pt x="5273" y="21657"/>
                  </a:lnTo>
                  <a:lnTo>
                    <a:pt x="5211" y="21552"/>
                  </a:lnTo>
                  <a:lnTo>
                    <a:pt x="5190" y="21531"/>
                  </a:lnTo>
                  <a:lnTo>
                    <a:pt x="5127" y="21552"/>
                  </a:lnTo>
                  <a:lnTo>
                    <a:pt x="5127" y="21657"/>
                  </a:lnTo>
                  <a:lnTo>
                    <a:pt x="5064" y="21866"/>
                  </a:lnTo>
                  <a:lnTo>
                    <a:pt x="5001" y="21950"/>
                  </a:lnTo>
                  <a:lnTo>
                    <a:pt x="5022" y="21992"/>
                  </a:lnTo>
                  <a:lnTo>
                    <a:pt x="5085" y="21992"/>
                  </a:lnTo>
                  <a:lnTo>
                    <a:pt x="5169" y="21950"/>
                  </a:lnTo>
                  <a:lnTo>
                    <a:pt x="5190" y="21950"/>
                  </a:lnTo>
                  <a:lnTo>
                    <a:pt x="5169" y="21992"/>
                  </a:lnTo>
                  <a:lnTo>
                    <a:pt x="5085" y="22054"/>
                  </a:lnTo>
                  <a:lnTo>
                    <a:pt x="5022" y="22096"/>
                  </a:lnTo>
                  <a:lnTo>
                    <a:pt x="4981" y="22117"/>
                  </a:lnTo>
                  <a:lnTo>
                    <a:pt x="4981" y="22180"/>
                  </a:lnTo>
                  <a:lnTo>
                    <a:pt x="4855" y="22159"/>
                  </a:lnTo>
                  <a:lnTo>
                    <a:pt x="4750" y="22159"/>
                  </a:lnTo>
                  <a:lnTo>
                    <a:pt x="4646" y="22180"/>
                  </a:lnTo>
                  <a:lnTo>
                    <a:pt x="4604" y="22159"/>
                  </a:lnTo>
                  <a:lnTo>
                    <a:pt x="4478" y="22159"/>
                  </a:lnTo>
                  <a:lnTo>
                    <a:pt x="4395" y="22180"/>
                  </a:lnTo>
                  <a:lnTo>
                    <a:pt x="4248" y="22264"/>
                  </a:lnTo>
                  <a:lnTo>
                    <a:pt x="4123" y="22284"/>
                  </a:lnTo>
                  <a:lnTo>
                    <a:pt x="4144" y="22305"/>
                  </a:lnTo>
                  <a:lnTo>
                    <a:pt x="4248" y="22284"/>
                  </a:lnTo>
                  <a:lnTo>
                    <a:pt x="4290" y="22284"/>
                  </a:lnTo>
                  <a:lnTo>
                    <a:pt x="4248" y="22326"/>
                  </a:lnTo>
                  <a:lnTo>
                    <a:pt x="4185" y="22368"/>
                  </a:lnTo>
                  <a:lnTo>
                    <a:pt x="4227" y="22410"/>
                  </a:lnTo>
                  <a:lnTo>
                    <a:pt x="4290" y="22431"/>
                  </a:lnTo>
                  <a:lnTo>
                    <a:pt x="4353" y="22515"/>
                  </a:lnTo>
                  <a:lnTo>
                    <a:pt x="4457" y="22494"/>
                  </a:lnTo>
                  <a:lnTo>
                    <a:pt x="4541" y="22515"/>
                  </a:lnTo>
                  <a:lnTo>
                    <a:pt x="4583" y="22494"/>
                  </a:lnTo>
                  <a:lnTo>
                    <a:pt x="4709" y="22494"/>
                  </a:lnTo>
                  <a:lnTo>
                    <a:pt x="4750" y="22473"/>
                  </a:lnTo>
                  <a:lnTo>
                    <a:pt x="4667" y="22410"/>
                  </a:lnTo>
                  <a:lnTo>
                    <a:pt x="4646" y="22389"/>
                  </a:lnTo>
                  <a:lnTo>
                    <a:pt x="4688" y="22326"/>
                  </a:lnTo>
                  <a:lnTo>
                    <a:pt x="4855" y="22326"/>
                  </a:lnTo>
                  <a:lnTo>
                    <a:pt x="4918" y="22305"/>
                  </a:lnTo>
                  <a:lnTo>
                    <a:pt x="5001" y="22305"/>
                  </a:lnTo>
                  <a:lnTo>
                    <a:pt x="5001" y="22326"/>
                  </a:lnTo>
                  <a:lnTo>
                    <a:pt x="4960" y="22368"/>
                  </a:lnTo>
                  <a:lnTo>
                    <a:pt x="4918" y="22431"/>
                  </a:lnTo>
                  <a:lnTo>
                    <a:pt x="4918" y="22515"/>
                  </a:lnTo>
                  <a:lnTo>
                    <a:pt x="4792" y="22577"/>
                  </a:lnTo>
                  <a:lnTo>
                    <a:pt x="4792" y="22619"/>
                  </a:lnTo>
                  <a:lnTo>
                    <a:pt x="4813" y="22682"/>
                  </a:lnTo>
                  <a:lnTo>
                    <a:pt x="5064" y="22849"/>
                  </a:lnTo>
                  <a:lnTo>
                    <a:pt x="5169" y="22933"/>
                  </a:lnTo>
                  <a:lnTo>
                    <a:pt x="5169" y="22954"/>
                  </a:lnTo>
                  <a:lnTo>
                    <a:pt x="5085" y="22954"/>
                  </a:lnTo>
                  <a:lnTo>
                    <a:pt x="5064" y="22933"/>
                  </a:lnTo>
                  <a:lnTo>
                    <a:pt x="4960" y="22891"/>
                  </a:lnTo>
                  <a:lnTo>
                    <a:pt x="4813" y="22808"/>
                  </a:lnTo>
                  <a:lnTo>
                    <a:pt x="4771" y="22745"/>
                  </a:lnTo>
                  <a:lnTo>
                    <a:pt x="4667" y="22745"/>
                  </a:lnTo>
                  <a:lnTo>
                    <a:pt x="4604" y="22787"/>
                  </a:lnTo>
                  <a:lnTo>
                    <a:pt x="4541" y="22808"/>
                  </a:lnTo>
                  <a:lnTo>
                    <a:pt x="4332" y="22682"/>
                  </a:lnTo>
                  <a:lnTo>
                    <a:pt x="4290" y="22598"/>
                  </a:lnTo>
                  <a:lnTo>
                    <a:pt x="4248" y="22515"/>
                  </a:lnTo>
                  <a:lnTo>
                    <a:pt x="4227" y="22515"/>
                  </a:lnTo>
                  <a:lnTo>
                    <a:pt x="4248" y="22619"/>
                  </a:lnTo>
                  <a:lnTo>
                    <a:pt x="4269" y="22703"/>
                  </a:lnTo>
                  <a:lnTo>
                    <a:pt x="4248" y="22724"/>
                  </a:lnTo>
                  <a:lnTo>
                    <a:pt x="4144" y="22619"/>
                  </a:lnTo>
                  <a:lnTo>
                    <a:pt x="4039" y="22494"/>
                  </a:lnTo>
                  <a:lnTo>
                    <a:pt x="3913" y="22431"/>
                  </a:lnTo>
                  <a:lnTo>
                    <a:pt x="3851" y="22473"/>
                  </a:lnTo>
                  <a:lnTo>
                    <a:pt x="3872" y="22515"/>
                  </a:lnTo>
                  <a:lnTo>
                    <a:pt x="3955" y="22536"/>
                  </a:lnTo>
                  <a:lnTo>
                    <a:pt x="3976" y="22619"/>
                  </a:lnTo>
                  <a:lnTo>
                    <a:pt x="4123" y="22745"/>
                  </a:lnTo>
                  <a:lnTo>
                    <a:pt x="4164" y="22808"/>
                  </a:lnTo>
                  <a:lnTo>
                    <a:pt x="4227" y="22808"/>
                  </a:lnTo>
                  <a:lnTo>
                    <a:pt x="4290" y="22828"/>
                  </a:lnTo>
                  <a:lnTo>
                    <a:pt x="4332" y="22891"/>
                  </a:lnTo>
                  <a:lnTo>
                    <a:pt x="4164" y="22891"/>
                  </a:lnTo>
                  <a:lnTo>
                    <a:pt x="4060" y="22828"/>
                  </a:lnTo>
                  <a:lnTo>
                    <a:pt x="3976" y="22787"/>
                  </a:lnTo>
                  <a:lnTo>
                    <a:pt x="3934" y="22787"/>
                  </a:lnTo>
                  <a:lnTo>
                    <a:pt x="3913" y="22849"/>
                  </a:lnTo>
                  <a:lnTo>
                    <a:pt x="3913" y="22912"/>
                  </a:lnTo>
                  <a:lnTo>
                    <a:pt x="3851" y="22954"/>
                  </a:lnTo>
                  <a:lnTo>
                    <a:pt x="3830" y="22954"/>
                  </a:lnTo>
                  <a:lnTo>
                    <a:pt x="3830" y="23017"/>
                  </a:lnTo>
                  <a:lnTo>
                    <a:pt x="3767" y="23059"/>
                  </a:lnTo>
                  <a:lnTo>
                    <a:pt x="3725" y="23100"/>
                  </a:lnTo>
                  <a:lnTo>
                    <a:pt x="3600" y="23247"/>
                  </a:lnTo>
                  <a:lnTo>
                    <a:pt x="3600" y="23310"/>
                  </a:lnTo>
                  <a:lnTo>
                    <a:pt x="3627" y="23324"/>
                  </a:lnTo>
                  <a:lnTo>
                    <a:pt x="3627" y="23324"/>
                  </a:lnTo>
                  <a:lnTo>
                    <a:pt x="3558" y="23352"/>
                  </a:lnTo>
                  <a:lnTo>
                    <a:pt x="3495" y="23414"/>
                  </a:lnTo>
                  <a:lnTo>
                    <a:pt x="3390" y="23456"/>
                  </a:lnTo>
                  <a:lnTo>
                    <a:pt x="3328" y="23561"/>
                  </a:lnTo>
                  <a:lnTo>
                    <a:pt x="3328" y="23644"/>
                  </a:lnTo>
                  <a:lnTo>
                    <a:pt x="3348" y="23665"/>
                  </a:lnTo>
                  <a:lnTo>
                    <a:pt x="3432" y="23624"/>
                  </a:lnTo>
                  <a:lnTo>
                    <a:pt x="3537" y="23582"/>
                  </a:lnTo>
                  <a:lnTo>
                    <a:pt x="3600" y="23624"/>
                  </a:lnTo>
                  <a:lnTo>
                    <a:pt x="3620" y="23644"/>
                  </a:lnTo>
                  <a:lnTo>
                    <a:pt x="3725" y="23644"/>
                  </a:lnTo>
                  <a:lnTo>
                    <a:pt x="3913" y="23582"/>
                  </a:lnTo>
                  <a:lnTo>
                    <a:pt x="4060" y="23582"/>
                  </a:lnTo>
                  <a:lnTo>
                    <a:pt x="4185" y="23644"/>
                  </a:lnTo>
                  <a:lnTo>
                    <a:pt x="4185" y="23686"/>
                  </a:lnTo>
                  <a:lnTo>
                    <a:pt x="4144" y="23728"/>
                  </a:lnTo>
                  <a:lnTo>
                    <a:pt x="4018" y="23686"/>
                  </a:lnTo>
                  <a:lnTo>
                    <a:pt x="3934" y="23728"/>
                  </a:lnTo>
                  <a:lnTo>
                    <a:pt x="3558" y="23686"/>
                  </a:lnTo>
                  <a:lnTo>
                    <a:pt x="3453" y="23686"/>
                  </a:lnTo>
                  <a:lnTo>
                    <a:pt x="3432" y="23728"/>
                  </a:lnTo>
                  <a:lnTo>
                    <a:pt x="3286" y="23728"/>
                  </a:lnTo>
                  <a:lnTo>
                    <a:pt x="3286" y="23770"/>
                  </a:lnTo>
                  <a:lnTo>
                    <a:pt x="3307" y="23791"/>
                  </a:lnTo>
                  <a:lnTo>
                    <a:pt x="3411" y="23791"/>
                  </a:lnTo>
                  <a:lnTo>
                    <a:pt x="3432" y="23833"/>
                  </a:lnTo>
                  <a:lnTo>
                    <a:pt x="3390" y="23854"/>
                  </a:lnTo>
                  <a:lnTo>
                    <a:pt x="3307" y="23833"/>
                  </a:lnTo>
                  <a:lnTo>
                    <a:pt x="3202" y="23833"/>
                  </a:lnTo>
                  <a:lnTo>
                    <a:pt x="3202" y="23854"/>
                  </a:lnTo>
                  <a:lnTo>
                    <a:pt x="3244" y="23896"/>
                  </a:lnTo>
                  <a:lnTo>
                    <a:pt x="3348" y="23896"/>
                  </a:lnTo>
                  <a:lnTo>
                    <a:pt x="3620" y="23979"/>
                  </a:lnTo>
                  <a:lnTo>
                    <a:pt x="3704" y="23979"/>
                  </a:lnTo>
                  <a:lnTo>
                    <a:pt x="3746" y="23958"/>
                  </a:lnTo>
                  <a:lnTo>
                    <a:pt x="3830" y="23958"/>
                  </a:lnTo>
                  <a:lnTo>
                    <a:pt x="3851" y="23979"/>
                  </a:lnTo>
                  <a:lnTo>
                    <a:pt x="3851" y="24063"/>
                  </a:lnTo>
                  <a:lnTo>
                    <a:pt x="3872" y="24147"/>
                  </a:lnTo>
                  <a:lnTo>
                    <a:pt x="3830" y="24168"/>
                  </a:lnTo>
                  <a:lnTo>
                    <a:pt x="3746" y="24147"/>
                  </a:lnTo>
                  <a:lnTo>
                    <a:pt x="3725" y="24168"/>
                  </a:lnTo>
                  <a:lnTo>
                    <a:pt x="3704" y="24147"/>
                  </a:lnTo>
                  <a:lnTo>
                    <a:pt x="3600" y="24168"/>
                  </a:lnTo>
                  <a:lnTo>
                    <a:pt x="3600" y="24209"/>
                  </a:lnTo>
                  <a:lnTo>
                    <a:pt x="3620" y="24251"/>
                  </a:lnTo>
                  <a:lnTo>
                    <a:pt x="3662" y="24251"/>
                  </a:lnTo>
                  <a:lnTo>
                    <a:pt x="3746" y="24272"/>
                  </a:lnTo>
                  <a:lnTo>
                    <a:pt x="3767" y="24293"/>
                  </a:lnTo>
                  <a:lnTo>
                    <a:pt x="3662" y="24356"/>
                  </a:lnTo>
                  <a:lnTo>
                    <a:pt x="3600" y="24356"/>
                  </a:lnTo>
                  <a:lnTo>
                    <a:pt x="3495" y="24293"/>
                  </a:lnTo>
                  <a:lnTo>
                    <a:pt x="3390" y="24335"/>
                  </a:lnTo>
                  <a:lnTo>
                    <a:pt x="3390" y="24377"/>
                  </a:lnTo>
                  <a:lnTo>
                    <a:pt x="3411" y="24460"/>
                  </a:lnTo>
                  <a:lnTo>
                    <a:pt x="3453" y="24481"/>
                  </a:lnTo>
                  <a:lnTo>
                    <a:pt x="3516" y="24460"/>
                  </a:lnTo>
                  <a:lnTo>
                    <a:pt x="3620" y="24460"/>
                  </a:lnTo>
                  <a:lnTo>
                    <a:pt x="3704" y="24502"/>
                  </a:lnTo>
                  <a:lnTo>
                    <a:pt x="3725" y="24565"/>
                  </a:lnTo>
                  <a:lnTo>
                    <a:pt x="3495" y="24565"/>
                  </a:lnTo>
                  <a:lnTo>
                    <a:pt x="3432" y="24586"/>
                  </a:lnTo>
                  <a:lnTo>
                    <a:pt x="3348" y="24544"/>
                  </a:lnTo>
                  <a:lnTo>
                    <a:pt x="3307" y="24544"/>
                  </a:lnTo>
                  <a:lnTo>
                    <a:pt x="3244" y="24607"/>
                  </a:lnTo>
                  <a:lnTo>
                    <a:pt x="3244" y="24816"/>
                  </a:lnTo>
                  <a:lnTo>
                    <a:pt x="3223" y="24879"/>
                  </a:lnTo>
                  <a:lnTo>
                    <a:pt x="3244" y="24921"/>
                  </a:lnTo>
                  <a:lnTo>
                    <a:pt x="3328" y="24921"/>
                  </a:lnTo>
                  <a:lnTo>
                    <a:pt x="3558" y="24816"/>
                  </a:lnTo>
                  <a:lnTo>
                    <a:pt x="3620" y="24774"/>
                  </a:lnTo>
                  <a:lnTo>
                    <a:pt x="3809" y="24712"/>
                  </a:lnTo>
                  <a:lnTo>
                    <a:pt x="3913" y="24670"/>
                  </a:lnTo>
                  <a:lnTo>
                    <a:pt x="3976" y="24544"/>
                  </a:lnTo>
                  <a:lnTo>
                    <a:pt x="4123" y="24398"/>
                  </a:lnTo>
                  <a:lnTo>
                    <a:pt x="4395" y="24272"/>
                  </a:lnTo>
                  <a:lnTo>
                    <a:pt x="4541" y="24230"/>
                  </a:lnTo>
                  <a:lnTo>
                    <a:pt x="4604" y="24251"/>
                  </a:lnTo>
                  <a:lnTo>
                    <a:pt x="4604" y="24293"/>
                  </a:lnTo>
                  <a:lnTo>
                    <a:pt x="4562" y="24335"/>
                  </a:lnTo>
                  <a:lnTo>
                    <a:pt x="4478" y="24335"/>
                  </a:lnTo>
                  <a:lnTo>
                    <a:pt x="4332" y="24377"/>
                  </a:lnTo>
                  <a:lnTo>
                    <a:pt x="4144" y="24460"/>
                  </a:lnTo>
                  <a:lnTo>
                    <a:pt x="3955" y="24670"/>
                  </a:lnTo>
                  <a:lnTo>
                    <a:pt x="3872" y="24774"/>
                  </a:lnTo>
                  <a:lnTo>
                    <a:pt x="3725" y="24795"/>
                  </a:lnTo>
                  <a:lnTo>
                    <a:pt x="3641" y="24816"/>
                  </a:lnTo>
                  <a:lnTo>
                    <a:pt x="3495" y="24921"/>
                  </a:lnTo>
                  <a:lnTo>
                    <a:pt x="3328" y="24984"/>
                  </a:lnTo>
                  <a:lnTo>
                    <a:pt x="3244" y="25005"/>
                  </a:lnTo>
                  <a:lnTo>
                    <a:pt x="3223" y="25067"/>
                  </a:lnTo>
                  <a:lnTo>
                    <a:pt x="3307" y="25067"/>
                  </a:lnTo>
                  <a:lnTo>
                    <a:pt x="3348" y="25025"/>
                  </a:lnTo>
                  <a:lnTo>
                    <a:pt x="3411" y="25067"/>
                  </a:lnTo>
                  <a:lnTo>
                    <a:pt x="3411" y="25109"/>
                  </a:lnTo>
                  <a:lnTo>
                    <a:pt x="3516" y="25067"/>
                  </a:lnTo>
                  <a:lnTo>
                    <a:pt x="3558" y="25005"/>
                  </a:lnTo>
                  <a:lnTo>
                    <a:pt x="3620" y="25005"/>
                  </a:lnTo>
                  <a:lnTo>
                    <a:pt x="3704" y="25088"/>
                  </a:lnTo>
                  <a:lnTo>
                    <a:pt x="3746" y="25088"/>
                  </a:lnTo>
                  <a:lnTo>
                    <a:pt x="3830" y="25025"/>
                  </a:lnTo>
                  <a:lnTo>
                    <a:pt x="3934" y="24963"/>
                  </a:lnTo>
                  <a:lnTo>
                    <a:pt x="4018" y="24963"/>
                  </a:lnTo>
                  <a:lnTo>
                    <a:pt x="4039" y="24984"/>
                  </a:lnTo>
                  <a:lnTo>
                    <a:pt x="4018" y="25025"/>
                  </a:lnTo>
                  <a:lnTo>
                    <a:pt x="3934" y="25025"/>
                  </a:lnTo>
                  <a:lnTo>
                    <a:pt x="3851" y="25109"/>
                  </a:lnTo>
                  <a:lnTo>
                    <a:pt x="3767" y="25130"/>
                  </a:lnTo>
                  <a:lnTo>
                    <a:pt x="3662" y="25130"/>
                  </a:lnTo>
                  <a:lnTo>
                    <a:pt x="3620" y="25088"/>
                  </a:lnTo>
                  <a:lnTo>
                    <a:pt x="3558" y="25109"/>
                  </a:lnTo>
                  <a:lnTo>
                    <a:pt x="3516" y="25172"/>
                  </a:lnTo>
                  <a:lnTo>
                    <a:pt x="3390" y="25214"/>
                  </a:lnTo>
                  <a:lnTo>
                    <a:pt x="3348" y="25235"/>
                  </a:lnTo>
                  <a:lnTo>
                    <a:pt x="3432" y="25297"/>
                  </a:lnTo>
                  <a:lnTo>
                    <a:pt x="3495" y="25297"/>
                  </a:lnTo>
                  <a:lnTo>
                    <a:pt x="3600" y="25339"/>
                  </a:lnTo>
                  <a:lnTo>
                    <a:pt x="3516" y="25423"/>
                  </a:lnTo>
                  <a:lnTo>
                    <a:pt x="3516" y="25486"/>
                  </a:lnTo>
                  <a:lnTo>
                    <a:pt x="3600" y="25507"/>
                  </a:lnTo>
                  <a:lnTo>
                    <a:pt x="3558" y="25549"/>
                  </a:lnTo>
                  <a:lnTo>
                    <a:pt x="3600" y="25611"/>
                  </a:lnTo>
                  <a:lnTo>
                    <a:pt x="3537" y="25611"/>
                  </a:lnTo>
                  <a:lnTo>
                    <a:pt x="3453" y="25695"/>
                  </a:lnTo>
                  <a:lnTo>
                    <a:pt x="3495" y="25758"/>
                  </a:lnTo>
                  <a:lnTo>
                    <a:pt x="3537" y="25758"/>
                  </a:lnTo>
                  <a:lnTo>
                    <a:pt x="3600" y="25716"/>
                  </a:lnTo>
                  <a:lnTo>
                    <a:pt x="3620" y="25716"/>
                  </a:lnTo>
                  <a:lnTo>
                    <a:pt x="3641" y="25821"/>
                  </a:lnTo>
                  <a:lnTo>
                    <a:pt x="3641" y="25904"/>
                  </a:lnTo>
                  <a:lnTo>
                    <a:pt x="3558" y="25946"/>
                  </a:lnTo>
                  <a:lnTo>
                    <a:pt x="3558" y="26113"/>
                  </a:lnTo>
                  <a:lnTo>
                    <a:pt x="3620" y="26176"/>
                  </a:lnTo>
                  <a:lnTo>
                    <a:pt x="3704" y="26176"/>
                  </a:lnTo>
                  <a:lnTo>
                    <a:pt x="3767" y="26134"/>
                  </a:lnTo>
                  <a:lnTo>
                    <a:pt x="3809" y="26051"/>
                  </a:lnTo>
                  <a:lnTo>
                    <a:pt x="3851" y="26072"/>
                  </a:lnTo>
                  <a:lnTo>
                    <a:pt x="3913" y="26030"/>
                  </a:lnTo>
                  <a:lnTo>
                    <a:pt x="3955" y="26030"/>
                  </a:lnTo>
                  <a:lnTo>
                    <a:pt x="4018" y="26072"/>
                  </a:lnTo>
                  <a:lnTo>
                    <a:pt x="3976" y="26113"/>
                  </a:lnTo>
                  <a:lnTo>
                    <a:pt x="3872" y="26176"/>
                  </a:lnTo>
                  <a:lnTo>
                    <a:pt x="3809" y="26176"/>
                  </a:lnTo>
                  <a:lnTo>
                    <a:pt x="3641" y="26239"/>
                  </a:lnTo>
                  <a:lnTo>
                    <a:pt x="3558" y="26281"/>
                  </a:lnTo>
                  <a:lnTo>
                    <a:pt x="3558" y="26365"/>
                  </a:lnTo>
                  <a:lnTo>
                    <a:pt x="3537" y="26448"/>
                  </a:lnTo>
                  <a:lnTo>
                    <a:pt x="3620" y="26490"/>
                  </a:lnTo>
                  <a:lnTo>
                    <a:pt x="3558" y="26553"/>
                  </a:lnTo>
                  <a:lnTo>
                    <a:pt x="3537" y="26657"/>
                  </a:lnTo>
                  <a:lnTo>
                    <a:pt x="3558" y="26783"/>
                  </a:lnTo>
                  <a:lnTo>
                    <a:pt x="3620" y="26783"/>
                  </a:lnTo>
                  <a:lnTo>
                    <a:pt x="3704" y="26637"/>
                  </a:lnTo>
                  <a:lnTo>
                    <a:pt x="3746" y="26595"/>
                  </a:lnTo>
                  <a:lnTo>
                    <a:pt x="3872" y="26469"/>
                  </a:lnTo>
                  <a:lnTo>
                    <a:pt x="3934" y="26469"/>
                  </a:lnTo>
                  <a:lnTo>
                    <a:pt x="3976" y="26385"/>
                  </a:lnTo>
                  <a:lnTo>
                    <a:pt x="4060" y="26365"/>
                  </a:lnTo>
                  <a:lnTo>
                    <a:pt x="4060" y="26385"/>
                  </a:lnTo>
                  <a:lnTo>
                    <a:pt x="4018" y="26448"/>
                  </a:lnTo>
                  <a:lnTo>
                    <a:pt x="4018" y="26490"/>
                  </a:lnTo>
                  <a:lnTo>
                    <a:pt x="4039" y="26532"/>
                  </a:lnTo>
                  <a:lnTo>
                    <a:pt x="4123" y="26490"/>
                  </a:lnTo>
                  <a:lnTo>
                    <a:pt x="4248" y="26365"/>
                  </a:lnTo>
                  <a:lnTo>
                    <a:pt x="4269" y="26323"/>
                  </a:lnTo>
                  <a:lnTo>
                    <a:pt x="4332" y="26385"/>
                  </a:lnTo>
                  <a:lnTo>
                    <a:pt x="4374" y="26385"/>
                  </a:lnTo>
                  <a:lnTo>
                    <a:pt x="4436" y="26344"/>
                  </a:lnTo>
                  <a:lnTo>
                    <a:pt x="4499" y="26344"/>
                  </a:lnTo>
                  <a:lnTo>
                    <a:pt x="4499" y="26365"/>
                  </a:lnTo>
                  <a:lnTo>
                    <a:pt x="4436" y="26448"/>
                  </a:lnTo>
                  <a:lnTo>
                    <a:pt x="4436" y="26637"/>
                  </a:lnTo>
                  <a:lnTo>
                    <a:pt x="4478" y="26657"/>
                  </a:lnTo>
                  <a:lnTo>
                    <a:pt x="4541" y="26741"/>
                  </a:lnTo>
                  <a:lnTo>
                    <a:pt x="4499" y="26762"/>
                  </a:lnTo>
                  <a:lnTo>
                    <a:pt x="4436" y="26741"/>
                  </a:lnTo>
                  <a:lnTo>
                    <a:pt x="4332" y="26637"/>
                  </a:lnTo>
                  <a:lnTo>
                    <a:pt x="4269" y="26553"/>
                  </a:lnTo>
                  <a:lnTo>
                    <a:pt x="4227" y="26553"/>
                  </a:lnTo>
                  <a:lnTo>
                    <a:pt x="4164" y="26574"/>
                  </a:lnTo>
                  <a:lnTo>
                    <a:pt x="4081" y="26574"/>
                  </a:lnTo>
                  <a:lnTo>
                    <a:pt x="4060" y="26637"/>
                  </a:lnTo>
                  <a:lnTo>
                    <a:pt x="4123" y="26678"/>
                  </a:lnTo>
                  <a:lnTo>
                    <a:pt x="4164" y="26678"/>
                  </a:lnTo>
                  <a:lnTo>
                    <a:pt x="4248" y="26783"/>
                  </a:lnTo>
                  <a:lnTo>
                    <a:pt x="4290" y="26804"/>
                  </a:lnTo>
                  <a:lnTo>
                    <a:pt x="4269" y="26867"/>
                  </a:lnTo>
                  <a:lnTo>
                    <a:pt x="4185" y="26783"/>
                  </a:lnTo>
                  <a:lnTo>
                    <a:pt x="4144" y="26762"/>
                  </a:lnTo>
                  <a:lnTo>
                    <a:pt x="4060" y="26762"/>
                  </a:lnTo>
                  <a:lnTo>
                    <a:pt x="3955" y="26888"/>
                  </a:lnTo>
                  <a:lnTo>
                    <a:pt x="3872" y="26950"/>
                  </a:lnTo>
                  <a:lnTo>
                    <a:pt x="3704" y="26950"/>
                  </a:lnTo>
                  <a:lnTo>
                    <a:pt x="3662" y="26971"/>
                  </a:lnTo>
                  <a:lnTo>
                    <a:pt x="3725" y="26992"/>
                  </a:lnTo>
                  <a:lnTo>
                    <a:pt x="3830" y="26992"/>
                  </a:lnTo>
                  <a:lnTo>
                    <a:pt x="3892" y="26971"/>
                  </a:lnTo>
                  <a:lnTo>
                    <a:pt x="4060" y="26950"/>
                  </a:lnTo>
                  <a:lnTo>
                    <a:pt x="4164" y="26888"/>
                  </a:lnTo>
                  <a:lnTo>
                    <a:pt x="4248" y="26909"/>
                  </a:lnTo>
                  <a:lnTo>
                    <a:pt x="4353" y="26909"/>
                  </a:lnTo>
                  <a:lnTo>
                    <a:pt x="4311" y="26950"/>
                  </a:lnTo>
                  <a:lnTo>
                    <a:pt x="4248" y="27013"/>
                  </a:lnTo>
                  <a:lnTo>
                    <a:pt x="4102" y="27013"/>
                  </a:lnTo>
                  <a:lnTo>
                    <a:pt x="3976" y="27055"/>
                  </a:lnTo>
                  <a:lnTo>
                    <a:pt x="3767" y="27055"/>
                  </a:lnTo>
                  <a:lnTo>
                    <a:pt x="3662" y="27076"/>
                  </a:lnTo>
                  <a:lnTo>
                    <a:pt x="3641" y="27160"/>
                  </a:lnTo>
                  <a:lnTo>
                    <a:pt x="3662" y="27222"/>
                  </a:lnTo>
                  <a:lnTo>
                    <a:pt x="3767" y="27264"/>
                  </a:lnTo>
                  <a:lnTo>
                    <a:pt x="3872" y="27222"/>
                  </a:lnTo>
                  <a:lnTo>
                    <a:pt x="3892" y="27264"/>
                  </a:lnTo>
                  <a:lnTo>
                    <a:pt x="3830" y="27306"/>
                  </a:lnTo>
                  <a:lnTo>
                    <a:pt x="3725" y="27306"/>
                  </a:lnTo>
                  <a:lnTo>
                    <a:pt x="3662" y="27390"/>
                  </a:lnTo>
                  <a:lnTo>
                    <a:pt x="3683" y="27473"/>
                  </a:lnTo>
                  <a:lnTo>
                    <a:pt x="3767" y="27515"/>
                  </a:lnTo>
                  <a:lnTo>
                    <a:pt x="3830" y="27473"/>
                  </a:lnTo>
                  <a:lnTo>
                    <a:pt x="3851" y="27411"/>
                  </a:lnTo>
                  <a:lnTo>
                    <a:pt x="3934" y="27411"/>
                  </a:lnTo>
                  <a:lnTo>
                    <a:pt x="3976" y="27432"/>
                  </a:lnTo>
                  <a:lnTo>
                    <a:pt x="4060" y="27432"/>
                  </a:lnTo>
                  <a:lnTo>
                    <a:pt x="4144" y="27411"/>
                  </a:lnTo>
                  <a:lnTo>
                    <a:pt x="4185" y="27390"/>
                  </a:lnTo>
                  <a:lnTo>
                    <a:pt x="4227" y="27411"/>
                  </a:lnTo>
                  <a:lnTo>
                    <a:pt x="4164" y="27473"/>
                  </a:lnTo>
                  <a:lnTo>
                    <a:pt x="4039" y="27515"/>
                  </a:lnTo>
                  <a:lnTo>
                    <a:pt x="3976" y="27494"/>
                  </a:lnTo>
                  <a:lnTo>
                    <a:pt x="3913" y="27473"/>
                  </a:lnTo>
                  <a:lnTo>
                    <a:pt x="3851" y="27473"/>
                  </a:lnTo>
                  <a:lnTo>
                    <a:pt x="3913" y="27515"/>
                  </a:lnTo>
                  <a:lnTo>
                    <a:pt x="3976" y="27515"/>
                  </a:lnTo>
                  <a:lnTo>
                    <a:pt x="4039" y="27536"/>
                  </a:lnTo>
                  <a:lnTo>
                    <a:pt x="3976" y="27578"/>
                  </a:lnTo>
                  <a:lnTo>
                    <a:pt x="3851" y="27578"/>
                  </a:lnTo>
                  <a:lnTo>
                    <a:pt x="3746" y="27641"/>
                  </a:lnTo>
                  <a:lnTo>
                    <a:pt x="3809" y="27704"/>
                  </a:lnTo>
                  <a:lnTo>
                    <a:pt x="3851" y="27704"/>
                  </a:lnTo>
                  <a:lnTo>
                    <a:pt x="3913" y="27683"/>
                  </a:lnTo>
                  <a:lnTo>
                    <a:pt x="4039" y="27683"/>
                  </a:lnTo>
                  <a:lnTo>
                    <a:pt x="4081" y="27704"/>
                  </a:lnTo>
                  <a:lnTo>
                    <a:pt x="4144" y="27704"/>
                  </a:lnTo>
                  <a:lnTo>
                    <a:pt x="4081" y="27746"/>
                  </a:lnTo>
                  <a:lnTo>
                    <a:pt x="3955" y="27787"/>
                  </a:lnTo>
                  <a:lnTo>
                    <a:pt x="3872" y="27746"/>
                  </a:lnTo>
                  <a:lnTo>
                    <a:pt x="3809" y="27787"/>
                  </a:lnTo>
                  <a:lnTo>
                    <a:pt x="3767" y="27829"/>
                  </a:lnTo>
                  <a:lnTo>
                    <a:pt x="3809" y="27892"/>
                  </a:lnTo>
                  <a:lnTo>
                    <a:pt x="3851" y="27892"/>
                  </a:lnTo>
                  <a:lnTo>
                    <a:pt x="3934" y="27829"/>
                  </a:lnTo>
                  <a:lnTo>
                    <a:pt x="4018" y="27829"/>
                  </a:lnTo>
                  <a:lnTo>
                    <a:pt x="4081" y="27892"/>
                  </a:lnTo>
                  <a:lnTo>
                    <a:pt x="4081" y="27934"/>
                  </a:lnTo>
                  <a:lnTo>
                    <a:pt x="3934" y="27997"/>
                  </a:lnTo>
                  <a:lnTo>
                    <a:pt x="3892" y="28038"/>
                  </a:lnTo>
                  <a:lnTo>
                    <a:pt x="3955" y="28143"/>
                  </a:lnTo>
                  <a:lnTo>
                    <a:pt x="3997" y="28143"/>
                  </a:lnTo>
                  <a:lnTo>
                    <a:pt x="4039" y="28122"/>
                  </a:lnTo>
                  <a:lnTo>
                    <a:pt x="4102" y="28122"/>
                  </a:lnTo>
                  <a:lnTo>
                    <a:pt x="4164" y="28206"/>
                  </a:lnTo>
                  <a:lnTo>
                    <a:pt x="4185" y="28143"/>
                  </a:lnTo>
                  <a:lnTo>
                    <a:pt x="4227" y="28122"/>
                  </a:lnTo>
                  <a:lnTo>
                    <a:pt x="4269" y="28143"/>
                  </a:lnTo>
                  <a:lnTo>
                    <a:pt x="4248" y="28206"/>
                  </a:lnTo>
                  <a:lnTo>
                    <a:pt x="4206" y="28248"/>
                  </a:lnTo>
                  <a:lnTo>
                    <a:pt x="4269" y="28310"/>
                  </a:lnTo>
                  <a:lnTo>
                    <a:pt x="4164" y="28436"/>
                  </a:lnTo>
                  <a:lnTo>
                    <a:pt x="4144" y="28436"/>
                  </a:lnTo>
                  <a:lnTo>
                    <a:pt x="4081" y="28520"/>
                  </a:lnTo>
                  <a:lnTo>
                    <a:pt x="4039" y="28582"/>
                  </a:lnTo>
                  <a:lnTo>
                    <a:pt x="4039" y="28624"/>
                  </a:lnTo>
                  <a:lnTo>
                    <a:pt x="4102" y="28624"/>
                  </a:lnTo>
                  <a:lnTo>
                    <a:pt x="4164" y="28582"/>
                  </a:lnTo>
                  <a:lnTo>
                    <a:pt x="4248" y="28624"/>
                  </a:lnTo>
                  <a:lnTo>
                    <a:pt x="4269" y="28687"/>
                  </a:lnTo>
                  <a:lnTo>
                    <a:pt x="4227" y="28750"/>
                  </a:lnTo>
                  <a:lnTo>
                    <a:pt x="4227" y="28771"/>
                  </a:lnTo>
                  <a:lnTo>
                    <a:pt x="4290" y="28771"/>
                  </a:lnTo>
                  <a:lnTo>
                    <a:pt x="4353" y="28792"/>
                  </a:lnTo>
                  <a:lnTo>
                    <a:pt x="4353" y="28854"/>
                  </a:lnTo>
                  <a:lnTo>
                    <a:pt x="4290" y="28896"/>
                  </a:lnTo>
                  <a:lnTo>
                    <a:pt x="4353" y="28959"/>
                  </a:lnTo>
                  <a:lnTo>
                    <a:pt x="4332" y="29043"/>
                  </a:lnTo>
                  <a:lnTo>
                    <a:pt x="4248" y="29085"/>
                  </a:lnTo>
                  <a:lnTo>
                    <a:pt x="4206" y="29147"/>
                  </a:lnTo>
                  <a:lnTo>
                    <a:pt x="4311" y="29147"/>
                  </a:lnTo>
                  <a:lnTo>
                    <a:pt x="4374" y="29085"/>
                  </a:lnTo>
                  <a:lnTo>
                    <a:pt x="4395" y="29043"/>
                  </a:lnTo>
                  <a:lnTo>
                    <a:pt x="4520" y="28980"/>
                  </a:lnTo>
                  <a:lnTo>
                    <a:pt x="4562" y="29001"/>
                  </a:lnTo>
                  <a:lnTo>
                    <a:pt x="4499" y="29064"/>
                  </a:lnTo>
                  <a:lnTo>
                    <a:pt x="4541" y="29106"/>
                  </a:lnTo>
                  <a:lnTo>
                    <a:pt x="4457" y="29168"/>
                  </a:lnTo>
                  <a:lnTo>
                    <a:pt x="4395" y="29210"/>
                  </a:lnTo>
                  <a:lnTo>
                    <a:pt x="4332" y="29210"/>
                  </a:lnTo>
                  <a:lnTo>
                    <a:pt x="4248" y="29252"/>
                  </a:lnTo>
                  <a:lnTo>
                    <a:pt x="4185" y="29294"/>
                  </a:lnTo>
                  <a:lnTo>
                    <a:pt x="4248" y="29357"/>
                  </a:lnTo>
                  <a:lnTo>
                    <a:pt x="4332" y="29294"/>
                  </a:lnTo>
                  <a:lnTo>
                    <a:pt x="4374" y="29252"/>
                  </a:lnTo>
                  <a:lnTo>
                    <a:pt x="4478" y="29273"/>
                  </a:lnTo>
                  <a:lnTo>
                    <a:pt x="4499" y="29294"/>
                  </a:lnTo>
                  <a:lnTo>
                    <a:pt x="4457" y="29357"/>
                  </a:lnTo>
                  <a:lnTo>
                    <a:pt x="4332" y="29398"/>
                  </a:lnTo>
                  <a:lnTo>
                    <a:pt x="4332" y="29503"/>
                  </a:lnTo>
                  <a:lnTo>
                    <a:pt x="4269" y="29566"/>
                  </a:lnTo>
                  <a:lnTo>
                    <a:pt x="4185" y="29587"/>
                  </a:lnTo>
                  <a:lnTo>
                    <a:pt x="4164" y="29629"/>
                  </a:lnTo>
                  <a:lnTo>
                    <a:pt x="4248" y="29691"/>
                  </a:lnTo>
                  <a:lnTo>
                    <a:pt x="4374" y="29670"/>
                  </a:lnTo>
                  <a:lnTo>
                    <a:pt x="4457" y="29608"/>
                  </a:lnTo>
                  <a:lnTo>
                    <a:pt x="4562" y="29587"/>
                  </a:lnTo>
                  <a:lnTo>
                    <a:pt x="4625" y="29587"/>
                  </a:lnTo>
                  <a:lnTo>
                    <a:pt x="4667" y="29629"/>
                  </a:lnTo>
                  <a:lnTo>
                    <a:pt x="4625" y="29691"/>
                  </a:lnTo>
                  <a:lnTo>
                    <a:pt x="4562" y="29691"/>
                  </a:lnTo>
                  <a:lnTo>
                    <a:pt x="4416" y="29733"/>
                  </a:lnTo>
                  <a:lnTo>
                    <a:pt x="4416" y="29775"/>
                  </a:lnTo>
                  <a:lnTo>
                    <a:pt x="4499" y="29775"/>
                  </a:lnTo>
                  <a:lnTo>
                    <a:pt x="4541" y="29817"/>
                  </a:lnTo>
                  <a:lnTo>
                    <a:pt x="4457" y="29901"/>
                  </a:lnTo>
                  <a:lnTo>
                    <a:pt x="4478" y="29984"/>
                  </a:lnTo>
                  <a:lnTo>
                    <a:pt x="4562" y="30005"/>
                  </a:lnTo>
                  <a:lnTo>
                    <a:pt x="4688" y="29901"/>
                  </a:lnTo>
                  <a:lnTo>
                    <a:pt x="4750" y="29880"/>
                  </a:lnTo>
                  <a:lnTo>
                    <a:pt x="4771" y="29901"/>
                  </a:lnTo>
                  <a:lnTo>
                    <a:pt x="4855" y="29984"/>
                  </a:lnTo>
                  <a:lnTo>
                    <a:pt x="4855" y="30089"/>
                  </a:lnTo>
                  <a:lnTo>
                    <a:pt x="4918" y="30131"/>
                  </a:lnTo>
                  <a:lnTo>
                    <a:pt x="4918" y="30152"/>
                  </a:lnTo>
                  <a:lnTo>
                    <a:pt x="4876" y="30214"/>
                  </a:lnTo>
                  <a:lnTo>
                    <a:pt x="4792" y="30214"/>
                  </a:lnTo>
                  <a:lnTo>
                    <a:pt x="4750" y="30298"/>
                  </a:lnTo>
                  <a:lnTo>
                    <a:pt x="4771" y="30340"/>
                  </a:lnTo>
                  <a:lnTo>
                    <a:pt x="4918" y="30361"/>
                  </a:lnTo>
                  <a:lnTo>
                    <a:pt x="4981" y="30340"/>
                  </a:lnTo>
                  <a:lnTo>
                    <a:pt x="4960" y="30298"/>
                  </a:lnTo>
                  <a:lnTo>
                    <a:pt x="4960" y="30235"/>
                  </a:lnTo>
                  <a:lnTo>
                    <a:pt x="5001" y="30214"/>
                  </a:lnTo>
                  <a:lnTo>
                    <a:pt x="5064" y="30235"/>
                  </a:lnTo>
                  <a:lnTo>
                    <a:pt x="5127" y="30194"/>
                  </a:lnTo>
                  <a:lnTo>
                    <a:pt x="5211" y="30152"/>
                  </a:lnTo>
                  <a:lnTo>
                    <a:pt x="5273" y="30214"/>
                  </a:lnTo>
                  <a:lnTo>
                    <a:pt x="5315" y="30235"/>
                  </a:lnTo>
                  <a:lnTo>
                    <a:pt x="5378" y="30214"/>
                  </a:lnTo>
                  <a:lnTo>
                    <a:pt x="5420" y="30131"/>
                  </a:lnTo>
                  <a:lnTo>
                    <a:pt x="5483" y="30089"/>
                  </a:lnTo>
                  <a:lnTo>
                    <a:pt x="5545" y="30089"/>
                  </a:lnTo>
                  <a:lnTo>
                    <a:pt x="5629" y="30047"/>
                  </a:lnTo>
                  <a:lnTo>
                    <a:pt x="5713" y="30089"/>
                  </a:lnTo>
                  <a:lnTo>
                    <a:pt x="5755" y="30026"/>
                  </a:lnTo>
                  <a:lnTo>
                    <a:pt x="5755" y="29984"/>
                  </a:lnTo>
                  <a:lnTo>
                    <a:pt x="5713" y="29922"/>
                  </a:lnTo>
                  <a:lnTo>
                    <a:pt x="5713" y="29880"/>
                  </a:lnTo>
                  <a:lnTo>
                    <a:pt x="5755" y="29838"/>
                  </a:lnTo>
                  <a:lnTo>
                    <a:pt x="5817" y="29880"/>
                  </a:lnTo>
                  <a:lnTo>
                    <a:pt x="5859" y="29942"/>
                  </a:lnTo>
                  <a:lnTo>
                    <a:pt x="5859" y="30047"/>
                  </a:lnTo>
                  <a:lnTo>
                    <a:pt x="5797" y="30131"/>
                  </a:lnTo>
                  <a:lnTo>
                    <a:pt x="5734" y="30152"/>
                  </a:lnTo>
                  <a:lnTo>
                    <a:pt x="5692" y="30214"/>
                  </a:lnTo>
                  <a:lnTo>
                    <a:pt x="5713" y="30235"/>
                  </a:lnTo>
                  <a:lnTo>
                    <a:pt x="5838" y="30194"/>
                  </a:lnTo>
                  <a:lnTo>
                    <a:pt x="6027" y="30089"/>
                  </a:lnTo>
                  <a:lnTo>
                    <a:pt x="6131" y="29922"/>
                  </a:lnTo>
                  <a:lnTo>
                    <a:pt x="6173" y="29922"/>
                  </a:lnTo>
                  <a:lnTo>
                    <a:pt x="6215" y="30005"/>
                  </a:lnTo>
                  <a:lnTo>
                    <a:pt x="6215" y="30110"/>
                  </a:lnTo>
                  <a:lnTo>
                    <a:pt x="6131" y="30131"/>
                  </a:lnTo>
                  <a:lnTo>
                    <a:pt x="6048" y="30194"/>
                  </a:lnTo>
                  <a:lnTo>
                    <a:pt x="5964" y="30256"/>
                  </a:lnTo>
                  <a:lnTo>
                    <a:pt x="5859" y="30298"/>
                  </a:lnTo>
                  <a:lnTo>
                    <a:pt x="5838" y="30319"/>
                  </a:lnTo>
                  <a:lnTo>
                    <a:pt x="5859" y="30340"/>
                  </a:lnTo>
                  <a:lnTo>
                    <a:pt x="5964" y="30319"/>
                  </a:lnTo>
                  <a:lnTo>
                    <a:pt x="6110" y="30235"/>
                  </a:lnTo>
                  <a:lnTo>
                    <a:pt x="6131" y="30256"/>
                  </a:lnTo>
                  <a:lnTo>
                    <a:pt x="6027" y="30361"/>
                  </a:lnTo>
                  <a:lnTo>
                    <a:pt x="5943" y="30403"/>
                  </a:lnTo>
                  <a:lnTo>
                    <a:pt x="5943" y="30507"/>
                  </a:lnTo>
                  <a:lnTo>
                    <a:pt x="5797" y="30612"/>
                  </a:lnTo>
                  <a:lnTo>
                    <a:pt x="5755" y="30654"/>
                  </a:lnTo>
                  <a:lnTo>
                    <a:pt x="5817" y="30654"/>
                  </a:lnTo>
                  <a:lnTo>
                    <a:pt x="5859" y="30612"/>
                  </a:lnTo>
                  <a:lnTo>
                    <a:pt x="5901" y="30612"/>
                  </a:lnTo>
                  <a:lnTo>
                    <a:pt x="5901" y="30633"/>
                  </a:lnTo>
                  <a:lnTo>
                    <a:pt x="5922" y="30738"/>
                  </a:lnTo>
                  <a:lnTo>
                    <a:pt x="5943" y="30654"/>
                  </a:lnTo>
                  <a:lnTo>
                    <a:pt x="6027" y="30612"/>
                  </a:lnTo>
                  <a:lnTo>
                    <a:pt x="6048" y="30549"/>
                  </a:lnTo>
                  <a:lnTo>
                    <a:pt x="6110" y="30549"/>
                  </a:lnTo>
                  <a:lnTo>
                    <a:pt x="6131" y="30570"/>
                  </a:lnTo>
                  <a:lnTo>
                    <a:pt x="6048" y="30654"/>
                  </a:lnTo>
                  <a:lnTo>
                    <a:pt x="6027" y="30738"/>
                  </a:lnTo>
                  <a:lnTo>
                    <a:pt x="6048" y="30759"/>
                  </a:lnTo>
                  <a:lnTo>
                    <a:pt x="6131" y="30738"/>
                  </a:lnTo>
                  <a:lnTo>
                    <a:pt x="6173" y="30654"/>
                  </a:lnTo>
                  <a:lnTo>
                    <a:pt x="6236" y="30654"/>
                  </a:lnTo>
                  <a:lnTo>
                    <a:pt x="6320" y="30633"/>
                  </a:lnTo>
                  <a:lnTo>
                    <a:pt x="6236" y="30738"/>
                  </a:lnTo>
                  <a:lnTo>
                    <a:pt x="6215" y="30842"/>
                  </a:lnTo>
                  <a:lnTo>
                    <a:pt x="6110" y="30926"/>
                  </a:lnTo>
                  <a:lnTo>
                    <a:pt x="6110" y="30989"/>
                  </a:lnTo>
                  <a:lnTo>
                    <a:pt x="6131" y="31031"/>
                  </a:lnTo>
                  <a:lnTo>
                    <a:pt x="6236" y="30947"/>
                  </a:lnTo>
                  <a:lnTo>
                    <a:pt x="6320" y="30738"/>
                  </a:lnTo>
                  <a:lnTo>
                    <a:pt x="6382" y="30675"/>
                  </a:lnTo>
                  <a:lnTo>
                    <a:pt x="6424" y="30717"/>
                  </a:lnTo>
                  <a:lnTo>
                    <a:pt x="6320" y="30863"/>
                  </a:lnTo>
                  <a:lnTo>
                    <a:pt x="6320" y="30947"/>
                  </a:lnTo>
                  <a:lnTo>
                    <a:pt x="6257" y="31031"/>
                  </a:lnTo>
                  <a:lnTo>
                    <a:pt x="6236" y="31135"/>
                  </a:lnTo>
                  <a:lnTo>
                    <a:pt x="6278" y="31156"/>
                  </a:lnTo>
                  <a:lnTo>
                    <a:pt x="6341" y="31093"/>
                  </a:lnTo>
                  <a:lnTo>
                    <a:pt x="6341" y="31031"/>
                  </a:lnTo>
                  <a:lnTo>
                    <a:pt x="6361" y="30968"/>
                  </a:lnTo>
                  <a:lnTo>
                    <a:pt x="6424" y="30968"/>
                  </a:lnTo>
                  <a:lnTo>
                    <a:pt x="6487" y="30989"/>
                  </a:lnTo>
                  <a:lnTo>
                    <a:pt x="6487" y="30842"/>
                  </a:lnTo>
                  <a:lnTo>
                    <a:pt x="6550" y="30842"/>
                  </a:lnTo>
                  <a:lnTo>
                    <a:pt x="6592" y="30759"/>
                  </a:lnTo>
                  <a:lnTo>
                    <a:pt x="6654" y="30759"/>
                  </a:lnTo>
                  <a:lnTo>
                    <a:pt x="6654" y="30821"/>
                  </a:lnTo>
                  <a:lnTo>
                    <a:pt x="6633" y="30821"/>
                  </a:lnTo>
                  <a:lnTo>
                    <a:pt x="6592" y="30926"/>
                  </a:lnTo>
                  <a:lnTo>
                    <a:pt x="6592" y="30968"/>
                  </a:lnTo>
                  <a:lnTo>
                    <a:pt x="6759" y="30968"/>
                  </a:lnTo>
                  <a:lnTo>
                    <a:pt x="7010" y="31093"/>
                  </a:lnTo>
                  <a:lnTo>
                    <a:pt x="7052" y="31093"/>
                  </a:lnTo>
                  <a:lnTo>
                    <a:pt x="7052" y="31051"/>
                  </a:lnTo>
                  <a:lnTo>
                    <a:pt x="7094" y="30989"/>
                  </a:lnTo>
                  <a:lnTo>
                    <a:pt x="7157" y="30968"/>
                  </a:lnTo>
                  <a:lnTo>
                    <a:pt x="7157" y="30926"/>
                  </a:lnTo>
                  <a:lnTo>
                    <a:pt x="7094" y="30884"/>
                  </a:lnTo>
                  <a:lnTo>
                    <a:pt x="7073" y="30863"/>
                  </a:lnTo>
                  <a:lnTo>
                    <a:pt x="6989" y="30863"/>
                  </a:lnTo>
                  <a:lnTo>
                    <a:pt x="6968" y="30884"/>
                  </a:lnTo>
                  <a:lnTo>
                    <a:pt x="6968" y="30842"/>
                  </a:lnTo>
                  <a:lnTo>
                    <a:pt x="6989" y="30821"/>
                  </a:lnTo>
                  <a:lnTo>
                    <a:pt x="6989" y="30759"/>
                  </a:lnTo>
                  <a:lnTo>
                    <a:pt x="6885" y="30717"/>
                  </a:lnTo>
                  <a:lnTo>
                    <a:pt x="6696" y="30633"/>
                  </a:lnTo>
                  <a:lnTo>
                    <a:pt x="6675" y="30570"/>
                  </a:lnTo>
                  <a:lnTo>
                    <a:pt x="6696" y="30549"/>
                  </a:lnTo>
                  <a:lnTo>
                    <a:pt x="6780" y="30570"/>
                  </a:lnTo>
                  <a:lnTo>
                    <a:pt x="6843" y="30549"/>
                  </a:lnTo>
                  <a:lnTo>
                    <a:pt x="6864" y="30549"/>
                  </a:lnTo>
                  <a:lnTo>
                    <a:pt x="6885" y="30612"/>
                  </a:lnTo>
                  <a:lnTo>
                    <a:pt x="6968" y="30675"/>
                  </a:lnTo>
                  <a:lnTo>
                    <a:pt x="7052" y="30738"/>
                  </a:lnTo>
                  <a:lnTo>
                    <a:pt x="7115" y="30738"/>
                  </a:lnTo>
                  <a:lnTo>
                    <a:pt x="7219" y="30675"/>
                  </a:lnTo>
                  <a:lnTo>
                    <a:pt x="7303" y="30633"/>
                  </a:lnTo>
                  <a:lnTo>
                    <a:pt x="7324" y="30570"/>
                  </a:lnTo>
                  <a:lnTo>
                    <a:pt x="7261" y="30549"/>
                  </a:lnTo>
                  <a:lnTo>
                    <a:pt x="7157" y="30549"/>
                  </a:lnTo>
                  <a:lnTo>
                    <a:pt x="7094" y="30528"/>
                  </a:lnTo>
                  <a:lnTo>
                    <a:pt x="7094" y="30466"/>
                  </a:lnTo>
                  <a:lnTo>
                    <a:pt x="7219" y="30466"/>
                  </a:lnTo>
                  <a:lnTo>
                    <a:pt x="7303" y="30424"/>
                  </a:lnTo>
                  <a:lnTo>
                    <a:pt x="7303" y="30403"/>
                  </a:lnTo>
                  <a:lnTo>
                    <a:pt x="7219" y="30340"/>
                  </a:lnTo>
                  <a:lnTo>
                    <a:pt x="7157" y="30319"/>
                  </a:lnTo>
                  <a:lnTo>
                    <a:pt x="7157" y="30298"/>
                  </a:lnTo>
                  <a:lnTo>
                    <a:pt x="7198" y="30298"/>
                  </a:lnTo>
                  <a:lnTo>
                    <a:pt x="7219" y="30256"/>
                  </a:lnTo>
                  <a:lnTo>
                    <a:pt x="7198" y="30235"/>
                  </a:lnTo>
                  <a:lnTo>
                    <a:pt x="7094" y="30214"/>
                  </a:lnTo>
                  <a:lnTo>
                    <a:pt x="7052" y="30152"/>
                  </a:lnTo>
                  <a:lnTo>
                    <a:pt x="7073" y="30131"/>
                  </a:lnTo>
                  <a:lnTo>
                    <a:pt x="7157" y="30152"/>
                  </a:lnTo>
                  <a:lnTo>
                    <a:pt x="7261" y="30194"/>
                  </a:lnTo>
                  <a:lnTo>
                    <a:pt x="7408" y="30152"/>
                  </a:lnTo>
                  <a:lnTo>
                    <a:pt x="7491" y="30110"/>
                  </a:lnTo>
                  <a:lnTo>
                    <a:pt x="7512" y="30047"/>
                  </a:lnTo>
                  <a:lnTo>
                    <a:pt x="7491" y="30005"/>
                  </a:lnTo>
                  <a:lnTo>
                    <a:pt x="7387" y="29984"/>
                  </a:lnTo>
                  <a:lnTo>
                    <a:pt x="7198" y="29942"/>
                  </a:lnTo>
                  <a:lnTo>
                    <a:pt x="7115" y="29901"/>
                  </a:lnTo>
                  <a:lnTo>
                    <a:pt x="7115" y="29880"/>
                  </a:lnTo>
                  <a:lnTo>
                    <a:pt x="7177" y="29880"/>
                  </a:lnTo>
                  <a:lnTo>
                    <a:pt x="7261" y="29901"/>
                  </a:lnTo>
                  <a:lnTo>
                    <a:pt x="7408" y="29901"/>
                  </a:lnTo>
                  <a:lnTo>
                    <a:pt x="7491" y="29838"/>
                  </a:lnTo>
                  <a:lnTo>
                    <a:pt x="7491" y="29775"/>
                  </a:lnTo>
                  <a:lnTo>
                    <a:pt x="7408" y="29712"/>
                  </a:lnTo>
                  <a:lnTo>
                    <a:pt x="7324" y="29691"/>
                  </a:lnTo>
                  <a:lnTo>
                    <a:pt x="7303" y="29629"/>
                  </a:lnTo>
                  <a:lnTo>
                    <a:pt x="7366" y="29629"/>
                  </a:lnTo>
                  <a:lnTo>
                    <a:pt x="7408" y="29670"/>
                  </a:lnTo>
                  <a:lnTo>
                    <a:pt x="7429" y="29712"/>
                  </a:lnTo>
                  <a:lnTo>
                    <a:pt x="7512" y="29691"/>
                  </a:lnTo>
                  <a:lnTo>
                    <a:pt x="7575" y="29629"/>
                  </a:lnTo>
                  <a:lnTo>
                    <a:pt x="7575" y="29587"/>
                  </a:lnTo>
                  <a:lnTo>
                    <a:pt x="7512" y="29566"/>
                  </a:lnTo>
                  <a:lnTo>
                    <a:pt x="7429" y="29503"/>
                  </a:lnTo>
                  <a:lnTo>
                    <a:pt x="7429" y="29482"/>
                  </a:lnTo>
                  <a:lnTo>
                    <a:pt x="7491" y="29461"/>
                  </a:lnTo>
                  <a:lnTo>
                    <a:pt x="7512" y="29503"/>
                  </a:lnTo>
                  <a:lnTo>
                    <a:pt x="7575" y="29524"/>
                  </a:lnTo>
                  <a:lnTo>
                    <a:pt x="7638" y="29461"/>
                  </a:lnTo>
                  <a:lnTo>
                    <a:pt x="7638" y="29419"/>
                  </a:lnTo>
                  <a:lnTo>
                    <a:pt x="7533" y="29398"/>
                  </a:lnTo>
                  <a:lnTo>
                    <a:pt x="7470" y="29357"/>
                  </a:lnTo>
                  <a:lnTo>
                    <a:pt x="7429" y="29294"/>
                  </a:lnTo>
                  <a:lnTo>
                    <a:pt x="7491" y="29294"/>
                  </a:lnTo>
                  <a:lnTo>
                    <a:pt x="7575" y="29357"/>
                  </a:lnTo>
                  <a:lnTo>
                    <a:pt x="7638" y="29357"/>
                  </a:lnTo>
                  <a:lnTo>
                    <a:pt x="7701" y="29398"/>
                  </a:lnTo>
                  <a:lnTo>
                    <a:pt x="7742" y="29398"/>
                  </a:lnTo>
                  <a:lnTo>
                    <a:pt x="7784" y="29315"/>
                  </a:lnTo>
                  <a:lnTo>
                    <a:pt x="7784" y="29273"/>
                  </a:lnTo>
                  <a:lnTo>
                    <a:pt x="7826" y="29210"/>
                  </a:lnTo>
                  <a:lnTo>
                    <a:pt x="7826" y="29168"/>
                  </a:lnTo>
                  <a:lnTo>
                    <a:pt x="7805" y="29106"/>
                  </a:lnTo>
                  <a:lnTo>
                    <a:pt x="7826" y="29001"/>
                  </a:lnTo>
                  <a:lnTo>
                    <a:pt x="7826" y="28959"/>
                  </a:lnTo>
                  <a:lnTo>
                    <a:pt x="7742" y="28854"/>
                  </a:lnTo>
                  <a:lnTo>
                    <a:pt x="7617" y="28750"/>
                  </a:lnTo>
                  <a:lnTo>
                    <a:pt x="7512" y="28729"/>
                  </a:lnTo>
                  <a:lnTo>
                    <a:pt x="7470" y="28666"/>
                  </a:lnTo>
                  <a:lnTo>
                    <a:pt x="7470" y="28645"/>
                  </a:lnTo>
                  <a:lnTo>
                    <a:pt x="7533" y="28645"/>
                  </a:lnTo>
                  <a:lnTo>
                    <a:pt x="7596" y="28666"/>
                  </a:lnTo>
                  <a:lnTo>
                    <a:pt x="7722" y="28771"/>
                  </a:lnTo>
                  <a:lnTo>
                    <a:pt x="7805" y="28854"/>
                  </a:lnTo>
                  <a:lnTo>
                    <a:pt x="7889" y="28854"/>
                  </a:lnTo>
                  <a:lnTo>
                    <a:pt x="7910" y="28834"/>
                  </a:lnTo>
                  <a:lnTo>
                    <a:pt x="7889" y="28687"/>
                  </a:lnTo>
                  <a:lnTo>
                    <a:pt x="7826" y="28582"/>
                  </a:lnTo>
                  <a:lnTo>
                    <a:pt x="7701" y="28562"/>
                  </a:lnTo>
                  <a:lnTo>
                    <a:pt x="7533" y="28478"/>
                  </a:lnTo>
                  <a:lnTo>
                    <a:pt x="7491" y="28457"/>
                  </a:lnTo>
                  <a:lnTo>
                    <a:pt x="7491" y="28415"/>
                  </a:lnTo>
                  <a:lnTo>
                    <a:pt x="7533" y="28415"/>
                  </a:lnTo>
                  <a:lnTo>
                    <a:pt x="7596" y="28436"/>
                  </a:lnTo>
                  <a:lnTo>
                    <a:pt x="7638" y="28478"/>
                  </a:lnTo>
                  <a:lnTo>
                    <a:pt x="7742" y="28478"/>
                  </a:lnTo>
                  <a:lnTo>
                    <a:pt x="7805" y="28415"/>
                  </a:lnTo>
                  <a:lnTo>
                    <a:pt x="7826" y="28352"/>
                  </a:lnTo>
                  <a:lnTo>
                    <a:pt x="7826" y="28269"/>
                  </a:lnTo>
                  <a:lnTo>
                    <a:pt x="7847" y="28269"/>
                  </a:lnTo>
                  <a:lnTo>
                    <a:pt x="7910" y="28310"/>
                  </a:lnTo>
                  <a:lnTo>
                    <a:pt x="7910" y="28331"/>
                  </a:lnTo>
                  <a:lnTo>
                    <a:pt x="7910" y="28373"/>
                  </a:lnTo>
                  <a:lnTo>
                    <a:pt x="8014" y="28436"/>
                  </a:lnTo>
                  <a:lnTo>
                    <a:pt x="8056" y="28436"/>
                  </a:lnTo>
                  <a:lnTo>
                    <a:pt x="8119" y="28478"/>
                  </a:lnTo>
                  <a:lnTo>
                    <a:pt x="8161" y="28478"/>
                  </a:lnTo>
                  <a:lnTo>
                    <a:pt x="8203" y="28436"/>
                  </a:lnTo>
                  <a:lnTo>
                    <a:pt x="8245" y="28373"/>
                  </a:lnTo>
                  <a:lnTo>
                    <a:pt x="8266" y="28352"/>
                  </a:lnTo>
                  <a:lnTo>
                    <a:pt x="8245" y="28310"/>
                  </a:lnTo>
                  <a:lnTo>
                    <a:pt x="8161" y="28269"/>
                  </a:lnTo>
                  <a:lnTo>
                    <a:pt x="8014" y="28269"/>
                  </a:lnTo>
                  <a:lnTo>
                    <a:pt x="7994" y="28248"/>
                  </a:lnTo>
                  <a:lnTo>
                    <a:pt x="7994" y="28227"/>
                  </a:lnTo>
                  <a:lnTo>
                    <a:pt x="7994" y="28164"/>
                  </a:lnTo>
                  <a:lnTo>
                    <a:pt x="7931" y="28122"/>
                  </a:lnTo>
                  <a:lnTo>
                    <a:pt x="7931" y="28059"/>
                  </a:lnTo>
                  <a:lnTo>
                    <a:pt x="7994" y="28018"/>
                  </a:lnTo>
                  <a:lnTo>
                    <a:pt x="8014" y="28018"/>
                  </a:lnTo>
                  <a:lnTo>
                    <a:pt x="8056" y="28059"/>
                  </a:lnTo>
                  <a:lnTo>
                    <a:pt x="8056" y="28143"/>
                  </a:lnTo>
                  <a:lnTo>
                    <a:pt x="8119" y="28206"/>
                  </a:lnTo>
                  <a:lnTo>
                    <a:pt x="8245" y="28206"/>
                  </a:lnTo>
                  <a:lnTo>
                    <a:pt x="8307" y="28164"/>
                  </a:lnTo>
                  <a:lnTo>
                    <a:pt x="8307" y="28122"/>
                  </a:lnTo>
                  <a:lnTo>
                    <a:pt x="8266" y="28059"/>
                  </a:lnTo>
                  <a:lnTo>
                    <a:pt x="8161" y="28018"/>
                  </a:lnTo>
                  <a:lnTo>
                    <a:pt x="8098" y="27955"/>
                  </a:lnTo>
                  <a:lnTo>
                    <a:pt x="8056" y="27850"/>
                  </a:lnTo>
                  <a:lnTo>
                    <a:pt x="8098" y="27850"/>
                  </a:lnTo>
                  <a:lnTo>
                    <a:pt x="8140" y="27913"/>
                  </a:lnTo>
                  <a:lnTo>
                    <a:pt x="8245" y="27955"/>
                  </a:lnTo>
                  <a:lnTo>
                    <a:pt x="8307" y="27997"/>
                  </a:lnTo>
                  <a:lnTo>
                    <a:pt x="8370" y="28059"/>
                  </a:lnTo>
                  <a:lnTo>
                    <a:pt x="8412" y="28038"/>
                  </a:lnTo>
                  <a:lnTo>
                    <a:pt x="8412" y="27997"/>
                  </a:lnTo>
                  <a:lnTo>
                    <a:pt x="8370" y="27934"/>
                  </a:lnTo>
                  <a:lnTo>
                    <a:pt x="8266" y="27892"/>
                  </a:lnTo>
                  <a:lnTo>
                    <a:pt x="8203" y="27829"/>
                  </a:lnTo>
                  <a:lnTo>
                    <a:pt x="8203" y="27746"/>
                  </a:lnTo>
                  <a:lnTo>
                    <a:pt x="8245" y="27704"/>
                  </a:lnTo>
                  <a:lnTo>
                    <a:pt x="8266" y="27641"/>
                  </a:lnTo>
                  <a:lnTo>
                    <a:pt x="8328" y="27641"/>
                  </a:lnTo>
                  <a:lnTo>
                    <a:pt x="8349" y="27704"/>
                  </a:lnTo>
                  <a:lnTo>
                    <a:pt x="8475" y="27808"/>
                  </a:lnTo>
                  <a:lnTo>
                    <a:pt x="8558" y="27808"/>
                  </a:lnTo>
                  <a:lnTo>
                    <a:pt x="8621" y="27787"/>
                  </a:lnTo>
                  <a:lnTo>
                    <a:pt x="8684" y="27787"/>
                  </a:lnTo>
                  <a:lnTo>
                    <a:pt x="8768" y="27746"/>
                  </a:lnTo>
                  <a:lnTo>
                    <a:pt x="8789" y="27683"/>
                  </a:lnTo>
                  <a:lnTo>
                    <a:pt x="8768" y="27641"/>
                  </a:lnTo>
                  <a:lnTo>
                    <a:pt x="8684" y="27620"/>
                  </a:lnTo>
                  <a:lnTo>
                    <a:pt x="8621" y="27578"/>
                  </a:lnTo>
                  <a:lnTo>
                    <a:pt x="8517" y="27515"/>
                  </a:lnTo>
                  <a:lnTo>
                    <a:pt x="8454" y="27515"/>
                  </a:lnTo>
                  <a:lnTo>
                    <a:pt x="8370" y="27494"/>
                  </a:lnTo>
                  <a:lnTo>
                    <a:pt x="8412" y="27432"/>
                  </a:lnTo>
                  <a:lnTo>
                    <a:pt x="8433" y="27411"/>
                  </a:lnTo>
                  <a:lnTo>
                    <a:pt x="8517" y="27411"/>
                  </a:lnTo>
                  <a:lnTo>
                    <a:pt x="8579" y="27494"/>
                  </a:lnTo>
                  <a:lnTo>
                    <a:pt x="8642" y="27515"/>
                  </a:lnTo>
                  <a:lnTo>
                    <a:pt x="8684" y="27515"/>
                  </a:lnTo>
                  <a:lnTo>
                    <a:pt x="8768" y="27620"/>
                  </a:lnTo>
                  <a:lnTo>
                    <a:pt x="8851" y="27641"/>
                  </a:lnTo>
                  <a:lnTo>
                    <a:pt x="8893" y="27620"/>
                  </a:lnTo>
                  <a:lnTo>
                    <a:pt x="8935" y="27578"/>
                  </a:lnTo>
                  <a:lnTo>
                    <a:pt x="8935" y="27515"/>
                  </a:lnTo>
                  <a:lnTo>
                    <a:pt x="8935" y="27411"/>
                  </a:lnTo>
                  <a:lnTo>
                    <a:pt x="8893" y="27369"/>
                  </a:lnTo>
                  <a:lnTo>
                    <a:pt x="8851" y="27327"/>
                  </a:lnTo>
                  <a:lnTo>
                    <a:pt x="8851" y="27306"/>
                  </a:lnTo>
                  <a:lnTo>
                    <a:pt x="8956" y="27306"/>
                  </a:lnTo>
                  <a:lnTo>
                    <a:pt x="8977" y="27222"/>
                  </a:lnTo>
                  <a:lnTo>
                    <a:pt x="8977" y="27181"/>
                  </a:lnTo>
                  <a:lnTo>
                    <a:pt x="8935" y="27181"/>
                  </a:lnTo>
                  <a:lnTo>
                    <a:pt x="8872" y="27201"/>
                  </a:lnTo>
                  <a:lnTo>
                    <a:pt x="8830" y="27160"/>
                  </a:lnTo>
                  <a:lnTo>
                    <a:pt x="8768" y="27097"/>
                  </a:lnTo>
                  <a:lnTo>
                    <a:pt x="8684" y="27097"/>
                  </a:lnTo>
                  <a:lnTo>
                    <a:pt x="8558" y="27013"/>
                  </a:lnTo>
                  <a:lnTo>
                    <a:pt x="8538" y="26992"/>
                  </a:lnTo>
                  <a:lnTo>
                    <a:pt x="8579" y="26950"/>
                  </a:lnTo>
                  <a:lnTo>
                    <a:pt x="8684" y="26950"/>
                  </a:lnTo>
                  <a:lnTo>
                    <a:pt x="8789" y="26971"/>
                  </a:lnTo>
                  <a:lnTo>
                    <a:pt x="8872" y="26971"/>
                  </a:lnTo>
                  <a:lnTo>
                    <a:pt x="8893" y="26909"/>
                  </a:lnTo>
                  <a:lnTo>
                    <a:pt x="8956" y="26909"/>
                  </a:lnTo>
                  <a:lnTo>
                    <a:pt x="9040" y="26971"/>
                  </a:lnTo>
                  <a:lnTo>
                    <a:pt x="9061" y="26867"/>
                  </a:lnTo>
                  <a:lnTo>
                    <a:pt x="9040" y="26699"/>
                  </a:lnTo>
                  <a:lnTo>
                    <a:pt x="8998" y="26595"/>
                  </a:lnTo>
                  <a:lnTo>
                    <a:pt x="8956" y="26553"/>
                  </a:lnTo>
                  <a:lnTo>
                    <a:pt x="8935" y="26469"/>
                  </a:lnTo>
                  <a:lnTo>
                    <a:pt x="8935" y="26427"/>
                  </a:lnTo>
                  <a:lnTo>
                    <a:pt x="8977" y="26365"/>
                  </a:lnTo>
                  <a:lnTo>
                    <a:pt x="8956" y="26260"/>
                  </a:lnTo>
                  <a:lnTo>
                    <a:pt x="8956" y="26218"/>
                  </a:lnTo>
                  <a:lnTo>
                    <a:pt x="8977" y="26155"/>
                  </a:lnTo>
                  <a:lnTo>
                    <a:pt x="8998" y="26176"/>
                  </a:lnTo>
                  <a:lnTo>
                    <a:pt x="9040" y="26239"/>
                  </a:lnTo>
                  <a:lnTo>
                    <a:pt x="9102" y="26260"/>
                  </a:lnTo>
                  <a:lnTo>
                    <a:pt x="9102" y="26218"/>
                  </a:lnTo>
                  <a:lnTo>
                    <a:pt x="9165" y="26176"/>
                  </a:lnTo>
                  <a:lnTo>
                    <a:pt x="9207" y="26218"/>
                  </a:lnTo>
                  <a:lnTo>
                    <a:pt x="9249" y="26344"/>
                  </a:lnTo>
                  <a:lnTo>
                    <a:pt x="9291" y="26365"/>
                  </a:lnTo>
                  <a:lnTo>
                    <a:pt x="9374" y="26365"/>
                  </a:lnTo>
                  <a:lnTo>
                    <a:pt x="9479" y="26239"/>
                  </a:lnTo>
                  <a:lnTo>
                    <a:pt x="9521" y="26113"/>
                  </a:lnTo>
                  <a:lnTo>
                    <a:pt x="9521" y="26009"/>
                  </a:lnTo>
                  <a:lnTo>
                    <a:pt x="9500" y="25925"/>
                  </a:lnTo>
                  <a:lnTo>
                    <a:pt x="9500" y="25862"/>
                  </a:lnTo>
                  <a:lnTo>
                    <a:pt x="9563" y="25841"/>
                  </a:lnTo>
                  <a:lnTo>
                    <a:pt x="9605" y="25841"/>
                  </a:lnTo>
                  <a:lnTo>
                    <a:pt x="9626" y="25800"/>
                  </a:lnTo>
                  <a:lnTo>
                    <a:pt x="9667" y="25758"/>
                  </a:lnTo>
                  <a:lnTo>
                    <a:pt x="9688" y="25821"/>
                  </a:lnTo>
                  <a:lnTo>
                    <a:pt x="9730" y="25883"/>
                  </a:lnTo>
                  <a:lnTo>
                    <a:pt x="9814" y="25883"/>
                  </a:lnTo>
                  <a:lnTo>
                    <a:pt x="9877" y="25841"/>
                  </a:lnTo>
                  <a:lnTo>
                    <a:pt x="9877" y="25800"/>
                  </a:lnTo>
                  <a:lnTo>
                    <a:pt x="9877" y="25737"/>
                  </a:lnTo>
                  <a:lnTo>
                    <a:pt x="9898" y="25737"/>
                  </a:lnTo>
                  <a:lnTo>
                    <a:pt x="9918" y="25800"/>
                  </a:lnTo>
                  <a:lnTo>
                    <a:pt x="9939" y="25883"/>
                  </a:lnTo>
                  <a:lnTo>
                    <a:pt x="9981" y="25925"/>
                  </a:lnTo>
                  <a:lnTo>
                    <a:pt x="10044" y="25862"/>
                  </a:lnTo>
                  <a:lnTo>
                    <a:pt x="10107" y="25821"/>
                  </a:lnTo>
                  <a:lnTo>
                    <a:pt x="10149" y="25800"/>
                  </a:lnTo>
                  <a:lnTo>
                    <a:pt x="10211" y="25841"/>
                  </a:lnTo>
                  <a:lnTo>
                    <a:pt x="10295" y="25841"/>
                  </a:lnTo>
                  <a:lnTo>
                    <a:pt x="10358" y="25800"/>
                  </a:lnTo>
                  <a:lnTo>
                    <a:pt x="10400" y="25716"/>
                  </a:lnTo>
                  <a:lnTo>
                    <a:pt x="10421" y="25674"/>
                  </a:lnTo>
                  <a:lnTo>
                    <a:pt x="10421" y="25632"/>
                  </a:lnTo>
                  <a:lnTo>
                    <a:pt x="10358" y="25549"/>
                  </a:lnTo>
                  <a:lnTo>
                    <a:pt x="10316" y="25423"/>
                  </a:lnTo>
                  <a:lnTo>
                    <a:pt x="10295" y="25339"/>
                  </a:lnTo>
                  <a:lnTo>
                    <a:pt x="10337" y="25297"/>
                  </a:lnTo>
                  <a:lnTo>
                    <a:pt x="10358" y="25318"/>
                  </a:lnTo>
                  <a:lnTo>
                    <a:pt x="10400" y="25423"/>
                  </a:lnTo>
                  <a:lnTo>
                    <a:pt x="10442" y="25423"/>
                  </a:lnTo>
                  <a:lnTo>
                    <a:pt x="10525" y="25339"/>
                  </a:lnTo>
                  <a:lnTo>
                    <a:pt x="10546" y="25256"/>
                  </a:lnTo>
                  <a:lnTo>
                    <a:pt x="10609" y="25193"/>
                  </a:lnTo>
                  <a:lnTo>
                    <a:pt x="10630" y="25130"/>
                  </a:lnTo>
                  <a:lnTo>
                    <a:pt x="10546" y="25046"/>
                  </a:lnTo>
                  <a:lnTo>
                    <a:pt x="10546" y="25005"/>
                  </a:lnTo>
                  <a:lnTo>
                    <a:pt x="10609" y="24942"/>
                  </a:lnTo>
                  <a:lnTo>
                    <a:pt x="10651" y="24921"/>
                  </a:lnTo>
                  <a:lnTo>
                    <a:pt x="10672" y="24942"/>
                  </a:lnTo>
                  <a:lnTo>
                    <a:pt x="10672" y="24984"/>
                  </a:lnTo>
                  <a:lnTo>
                    <a:pt x="10735" y="25046"/>
                  </a:lnTo>
                  <a:lnTo>
                    <a:pt x="10839" y="25088"/>
                  </a:lnTo>
                  <a:lnTo>
                    <a:pt x="10881" y="25109"/>
                  </a:lnTo>
                  <a:lnTo>
                    <a:pt x="10839" y="25172"/>
                  </a:lnTo>
                  <a:lnTo>
                    <a:pt x="10755" y="25214"/>
                  </a:lnTo>
                  <a:lnTo>
                    <a:pt x="10714" y="25318"/>
                  </a:lnTo>
                  <a:lnTo>
                    <a:pt x="10714" y="25402"/>
                  </a:lnTo>
                  <a:lnTo>
                    <a:pt x="10839" y="25549"/>
                  </a:lnTo>
                  <a:lnTo>
                    <a:pt x="10881" y="25590"/>
                  </a:lnTo>
                  <a:lnTo>
                    <a:pt x="10923" y="25507"/>
                  </a:lnTo>
                  <a:lnTo>
                    <a:pt x="10923" y="25444"/>
                  </a:lnTo>
                  <a:lnTo>
                    <a:pt x="10944" y="25381"/>
                  </a:lnTo>
                  <a:lnTo>
                    <a:pt x="10965" y="25277"/>
                  </a:lnTo>
                  <a:lnTo>
                    <a:pt x="10986" y="25277"/>
                  </a:lnTo>
                  <a:lnTo>
                    <a:pt x="11027" y="25318"/>
                  </a:lnTo>
                  <a:lnTo>
                    <a:pt x="10986" y="25402"/>
                  </a:lnTo>
                  <a:lnTo>
                    <a:pt x="10986" y="25444"/>
                  </a:lnTo>
                  <a:lnTo>
                    <a:pt x="11048" y="25549"/>
                  </a:lnTo>
                  <a:lnTo>
                    <a:pt x="11132" y="25590"/>
                  </a:lnTo>
                  <a:lnTo>
                    <a:pt x="11195" y="25528"/>
                  </a:lnTo>
                  <a:lnTo>
                    <a:pt x="11279" y="25528"/>
                  </a:lnTo>
                  <a:lnTo>
                    <a:pt x="11299" y="25486"/>
                  </a:lnTo>
                  <a:lnTo>
                    <a:pt x="11299" y="25423"/>
                  </a:lnTo>
                  <a:lnTo>
                    <a:pt x="11341" y="25381"/>
                  </a:lnTo>
                  <a:lnTo>
                    <a:pt x="11362" y="25381"/>
                  </a:lnTo>
                  <a:lnTo>
                    <a:pt x="11383" y="25402"/>
                  </a:lnTo>
                  <a:lnTo>
                    <a:pt x="11362" y="25444"/>
                  </a:lnTo>
                  <a:lnTo>
                    <a:pt x="11362" y="25507"/>
                  </a:lnTo>
                  <a:lnTo>
                    <a:pt x="11404" y="25549"/>
                  </a:lnTo>
                  <a:lnTo>
                    <a:pt x="11488" y="25549"/>
                  </a:lnTo>
                  <a:lnTo>
                    <a:pt x="11571" y="25444"/>
                  </a:lnTo>
                  <a:lnTo>
                    <a:pt x="11718" y="25339"/>
                  </a:lnTo>
                  <a:lnTo>
                    <a:pt x="11781" y="25339"/>
                  </a:lnTo>
                  <a:lnTo>
                    <a:pt x="11823" y="25318"/>
                  </a:lnTo>
                  <a:lnTo>
                    <a:pt x="11823" y="25235"/>
                  </a:lnTo>
                  <a:lnTo>
                    <a:pt x="11781" y="25172"/>
                  </a:lnTo>
                  <a:lnTo>
                    <a:pt x="11718" y="25130"/>
                  </a:lnTo>
                  <a:lnTo>
                    <a:pt x="11676" y="25088"/>
                  </a:lnTo>
                  <a:lnTo>
                    <a:pt x="11697" y="25067"/>
                  </a:lnTo>
                  <a:lnTo>
                    <a:pt x="11760" y="25067"/>
                  </a:lnTo>
                  <a:lnTo>
                    <a:pt x="11781" y="25109"/>
                  </a:lnTo>
                  <a:lnTo>
                    <a:pt x="11885" y="25172"/>
                  </a:lnTo>
                  <a:lnTo>
                    <a:pt x="11927" y="25172"/>
                  </a:lnTo>
                  <a:lnTo>
                    <a:pt x="11927" y="25088"/>
                  </a:lnTo>
                  <a:lnTo>
                    <a:pt x="11990" y="25088"/>
                  </a:lnTo>
                  <a:lnTo>
                    <a:pt x="12011" y="25130"/>
                  </a:lnTo>
                  <a:lnTo>
                    <a:pt x="12011" y="25193"/>
                  </a:lnTo>
                  <a:lnTo>
                    <a:pt x="12032" y="25214"/>
                  </a:lnTo>
                  <a:lnTo>
                    <a:pt x="12095" y="25193"/>
                  </a:lnTo>
                  <a:lnTo>
                    <a:pt x="12220" y="25046"/>
                  </a:lnTo>
                  <a:lnTo>
                    <a:pt x="12241" y="25025"/>
                  </a:lnTo>
                  <a:lnTo>
                    <a:pt x="12241" y="25005"/>
                  </a:lnTo>
                  <a:lnTo>
                    <a:pt x="12283" y="24921"/>
                  </a:lnTo>
                  <a:lnTo>
                    <a:pt x="12304" y="24879"/>
                  </a:lnTo>
                  <a:lnTo>
                    <a:pt x="12346" y="24837"/>
                  </a:lnTo>
                  <a:lnTo>
                    <a:pt x="12346" y="24837"/>
                  </a:lnTo>
                  <a:lnTo>
                    <a:pt x="12325" y="24900"/>
                  </a:lnTo>
                  <a:lnTo>
                    <a:pt x="12346" y="24942"/>
                  </a:lnTo>
                  <a:lnTo>
                    <a:pt x="12387" y="24984"/>
                  </a:lnTo>
                  <a:lnTo>
                    <a:pt x="12429" y="24942"/>
                  </a:lnTo>
                  <a:lnTo>
                    <a:pt x="12513" y="24837"/>
                  </a:lnTo>
                  <a:lnTo>
                    <a:pt x="12534" y="24774"/>
                  </a:lnTo>
                  <a:lnTo>
                    <a:pt x="12513" y="24691"/>
                  </a:lnTo>
                  <a:lnTo>
                    <a:pt x="12513" y="24607"/>
                  </a:lnTo>
                  <a:lnTo>
                    <a:pt x="12639" y="24481"/>
                  </a:lnTo>
                  <a:lnTo>
                    <a:pt x="12722" y="24460"/>
                  </a:lnTo>
                  <a:lnTo>
                    <a:pt x="12764" y="24398"/>
                  </a:lnTo>
                  <a:lnTo>
                    <a:pt x="12743" y="24356"/>
                  </a:lnTo>
                  <a:lnTo>
                    <a:pt x="12722" y="24293"/>
                  </a:lnTo>
                  <a:lnTo>
                    <a:pt x="12722" y="24272"/>
                  </a:lnTo>
                  <a:lnTo>
                    <a:pt x="12764" y="24293"/>
                  </a:lnTo>
                  <a:lnTo>
                    <a:pt x="12827" y="24314"/>
                  </a:lnTo>
                  <a:lnTo>
                    <a:pt x="12869" y="24314"/>
                  </a:lnTo>
                  <a:lnTo>
                    <a:pt x="12911" y="24251"/>
                  </a:lnTo>
                  <a:lnTo>
                    <a:pt x="12869" y="24188"/>
                  </a:lnTo>
                  <a:lnTo>
                    <a:pt x="12827" y="24147"/>
                  </a:lnTo>
                  <a:lnTo>
                    <a:pt x="12869" y="24168"/>
                  </a:lnTo>
                  <a:lnTo>
                    <a:pt x="12931" y="24209"/>
                  </a:lnTo>
                  <a:lnTo>
                    <a:pt x="12931" y="24168"/>
                  </a:lnTo>
                  <a:lnTo>
                    <a:pt x="12952" y="24084"/>
                  </a:lnTo>
                  <a:lnTo>
                    <a:pt x="13036" y="24084"/>
                  </a:lnTo>
                  <a:lnTo>
                    <a:pt x="13120" y="24042"/>
                  </a:lnTo>
                  <a:lnTo>
                    <a:pt x="13120" y="23958"/>
                  </a:lnTo>
                  <a:lnTo>
                    <a:pt x="13120" y="23937"/>
                  </a:lnTo>
                  <a:lnTo>
                    <a:pt x="13141" y="23875"/>
                  </a:lnTo>
                  <a:lnTo>
                    <a:pt x="13224" y="23875"/>
                  </a:lnTo>
                  <a:lnTo>
                    <a:pt x="13266" y="23854"/>
                  </a:lnTo>
                  <a:lnTo>
                    <a:pt x="13350" y="23749"/>
                  </a:lnTo>
                  <a:lnTo>
                    <a:pt x="13434" y="23707"/>
                  </a:lnTo>
                  <a:lnTo>
                    <a:pt x="13476" y="23707"/>
                  </a:lnTo>
                  <a:lnTo>
                    <a:pt x="13496" y="23728"/>
                  </a:lnTo>
                  <a:lnTo>
                    <a:pt x="13580" y="23707"/>
                  </a:lnTo>
                  <a:lnTo>
                    <a:pt x="13643" y="23624"/>
                  </a:lnTo>
                  <a:lnTo>
                    <a:pt x="13664" y="23477"/>
                  </a:lnTo>
                  <a:lnTo>
                    <a:pt x="13643" y="23352"/>
                  </a:lnTo>
                  <a:lnTo>
                    <a:pt x="13580" y="23352"/>
                  </a:lnTo>
                  <a:lnTo>
                    <a:pt x="13559" y="23331"/>
                  </a:lnTo>
                  <a:lnTo>
                    <a:pt x="13580" y="23247"/>
                  </a:lnTo>
                  <a:lnTo>
                    <a:pt x="13580" y="23142"/>
                  </a:lnTo>
                  <a:lnTo>
                    <a:pt x="13559" y="23059"/>
                  </a:lnTo>
                  <a:lnTo>
                    <a:pt x="13496" y="23017"/>
                  </a:lnTo>
                  <a:lnTo>
                    <a:pt x="13476" y="22912"/>
                  </a:lnTo>
                  <a:lnTo>
                    <a:pt x="13455" y="22870"/>
                  </a:lnTo>
                  <a:lnTo>
                    <a:pt x="13455" y="22787"/>
                  </a:lnTo>
                  <a:lnTo>
                    <a:pt x="13496" y="22787"/>
                  </a:lnTo>
                  <a:lnTo>
                    <a:pt x="13559" y="22808"/>
                  </a:lnTo>
                  <a:lnTo>
                    <a:pt x="13580" y="22912"/>
                  </a:lnTo>
                  <a:lnTo>
                    <a:pt x="13643" y="22996"/>
                  </a:lnTo>
                  <a:lnTo>
                    <a:pt x="13643" y="23080"/>
                  </a:lnTo>
                  <a:lnTo>
                    <a:pt x="13685" y="23184"/>
                  </a:lnTo>
                  <a:lnTo>
                    <a:pt x="13748" y="23205"/>
                  </a:lnTo>
                  <a:lnTo>
                    <a:pt x="13789" y="23247"/>
                  </a:lnTo>
                  <a:lnTo>
                    <a:pt x="13768" y="23331"/>
                  </a:lnTo>
                  <a:lnTo>
                    <a:pt x="13789" y="23414"/>
                  </a:lnTo>
                  <a:lnTo>
                    <a:pt x="13873" y="23456"/>
                  </a:lnTo>
                  <a:lnTo>
                    <a:pt x="13915" y="23456"/>
                  </a:lnTo>
                  <a:lnTo>
                    <a:pt x="13915" y="23414"/>
                  </a:lnTo>
                  <a:lnTo>
                    <a:pt x="13957" y="23352"/>
                  </a:lnTo>
                  <a:lnTo>
                    <a:pt x="13999" y="23352"/>
                  </a:lnTo>
                  <a:lnTo>
                    <a:pt x="14061" y="23435"/>
                  </a:lnTo>
                  <a:lnTo>
                    <a:pt x="14229" y="23435"/>
                  </a:lnTo>
                  <a:lnTo>
                    <a:pt x="14292" y="23393"/>
                  </a:lnTo>
                  <a:lnTo>
                    <a:pt x="14312" y="23414"/>
                  </a:lnTo>
                  <a:lnTo>
                    <a:pt x="14375" y="23414"/>
                  </a:lnTo>
                  <a:lnTo>
                    <a:pt x="14438" y="23352"/>
                  </a:lnTo>
                  <a:lnTo>
                    <a:pt x="14480" y="23289"/>
                  </a:lnTo>
                  <a:lnTo>
                    <a:pt x="14522" y="23289"/>
                  </a:lnTo>
                  <a:lnTo>
                    <a:pt x="14522" y="23226"/>
                  </a:lnTo>
                  <a:lnTo>
                    <a:pt x="14584" y="23205"/>
                  </a:lnTo>
                  <a:lnTo>
                    <a:pt x="14626" y="23226"/>
                  </a:lnTo>
                  <a:lnTo>
                    <a:pt x="14731" y="23352"/>
                  </a:lnTo>
                  <a:lnTo>
                    <a:pt x="14752" y="23414"/>
                  </a:lnTo>
                  <a:lnTo>
                    <a:pt x="14815" y="23414"/>
                  </a:lnTo>
                  <a:lnTo>
                    <a:pt x="14856" y="23352"/>
                  </a:lnTo>
                  <a:lnTo>
                    <a:pt x="14919" y="23331"/>
                  </a:lnTo>
                  <a:lnTo>
                    <a:pt x="14919" y="23226"/>
                  </a:lnTo>
                  <a:lnTo>
                    <a:pt x="14940" y="23226"/>
                  </a:lnTo>
                  <a:lnTo>
                    <a:pt x="14961" y="23247"/>
                  </a:lnTo>
                  <a:lnTo>
                    <a:pt x="15024" y="23247"/>
                  </a:lnTo>
                  <a:lnTo>
                    <a:pt x="15024" y="23205"/>
                  </a:lnTo>
                  <a:lnTo>
                    <a:pt x="15066" y="23205"/>
                  </a:lnTo>
                  <a:lnTo>
                    <a:pt x="15108" y="23226"/>
                  </a:lnTo>
                  <a:lnTo>
                    <a:pt x="15170" y="23226"/>
                  </a:lnTo>
                  <a:lnTo>
                    <a:pt x="15212" y="23184"/>
                  </a:lnTo>
                  <a:lnTo>
                    <a:pt x="15212" y="23121"/>
                  </a:lnTo>
                  <a:lnTo>
                    <a:pt x="15254" y="23100"/>
                  </a:lnTo>
                  <a:lnTo>
                    <a:pt x="15338" y="23100"/>
                  </a:lnTo>
                  <a:lnTo>
                    <a:pt x="15359" y="23080"/>
                  </a:lnTo>
                  <a:lnTo>
                    <a:pt x="15359" y="23017"/>
                  </a:lnTo>
                  <a:lnTo>
                    <a:pt x="15380" y="23017"/>
                  </a:lnTo>
                  <a:lnTo>
                    <a:pt x="15380" y="23080"/>
                  </a:lnTo>
                  <a:lnTo>
                    <a:pt x="15442" y="23100"/>
                  </a:lnTo>
                  <a:lnTo>
                    <a:pt x="15484" y="23038"/>
                  </a:lnTo>
                  <a:lnTo>
                    <a:pt x="15526" y="22975"/>
                  </a:lnTo>
                  <a:lnTo>
                    <a:pt x="15547" y="22975"/>
                  </a:lnTo>
                  <a:lnTo>
                    <a:pt x="15589" y="23038"/>
                  </a:lnTo>
                  <a:lnTo>
                    <a:pt x="15652" y="23080"/>
                  </a:lnTo>
                  <a:lnTo>
                    <a:pt x="15693" y="22975"/>
                  </a:lnTo>
                  <a:lnTo>
                    <a:pt x="15735" y="22975"/>
                  </a:lnTo>
                  <a:lnTo>
                    <a:pt x="15756" y="23017"/>
                  </a:lnTo>
                  <a:lnTo>
                    <a:pt x="15798" y="23038"/>
                  </a:lnTo>
                  <a:lnTo>
                    <a:pt x="15861" y="23038"/>
                  </a:lnTo>
                  <a:lnTo>
                    <a:pt x="15882" y="22975"/>
                  </a:lnTo>
                  <a:lnTo>
                    <a:pt x="15944" y="22933"/>
                  </a:lnTo>
                  <a:lnTo>
                    <a:pt x="16007" y="22933"/>
                  </a:lnTo>
                  <a:lnTo>
                    <a:pt x="16112" y="22891"/>
                  </a:lnTo>
                  <a:lnTo>
                    <a:pt x="16175" y="22891"/>
                  </a:lnTo>
                  <a:lnTo>
                    <a:pt x="16196" y="22933"/>
                  </a:lnTo>
                  <a:lnTo>
                    <a:pt x="16258" y="22933"/>
                  </a:lnTo>
                  <a:lnTo>
                    <a:pt x="16279" y="22870"/>
                  </a:lnTo>
                  <a:lnTo>
                    <a:pt x="16321" y="22808"/>
                  </a:lnTo>
                  <a:lnTo>
                    <a:pt x="16426" y="22808"/>
                  </a:lnTo>
                  <a:lnTo>
                    <a:pt x="16468" y="22766"/>
                  </a:lnTo>
                  <a:lnTo>
                    <a:pt x="16572" y="22724"/>
                  </a:lnTo>
                  <a:lnTo>
                    <a:pt x="16614" y="22703"/>
                  </a:lnTo>
                  <a:lnTo>
                    <a:pt x="16614" y="22661"/>
                  </a:lnTo>
                  <a:lnTo>
                    <a:pt x="16572" y="22577"/>
                  </a:lnTo>
                  <a:lnTo>
                    <a:pt x="16572" y="22515"/>
                  </a:lnTo>
                  <a:lnTo>
                    <a:pt x="16719" y="22577"/>
                  </a:lnTo>
                  <a:lnTo>
                    <a:pt x="16802" y="22619"/>
                  </a:lnTo>
                  <a:lnTo>
                    <a:pt x="16823" y="22682"/>
                  </a:lnTo>
                  <a:lnTo>
                    <a:pt x="16886" y="22703"/>
                  </a:lnTo>
                  <a:lnTo>
                    <a:pt x="16991" y="22619"/>
                  </a:lnTo>
                  <a:lnTo>
                    <a:pt x="16991" y="22536"/>
                  </a:lnTo>
                  <a:lnTo>
                    <a:pt x="16928" y="22515"/>
                  </a:lnTo>
                  <a:lnTo>
                    <a:pt x="16928" y="22473"/>
                  </a:lnTo>
                  <a:lnTo>
                    <a:pt x="17012" y="22431"/>
                  </a:lnTo>
                  <a:lnTo>
                    <a:pt x="17033" y="22494"/>
                  </a:lnTo>
                  <a:lnTo>
                    <a:pt x="17116" y="22515"/>
                  </a:lnTo>
                  <a:lnTo>
                    <a:pt x="17158" y="22410"/>
                  </a:lnTo>
                  <a:lnTo>
                    <a:pt x="17137" y="22326"/>
                  </a:lnTo>
                  <a:lnTo>
                    <a:pt x="17137" y="22264"/>
                  </a:lnTo>
                  <a:lnTo>
                    <a:pt x="17200" y="22264"/>
                  </a:lnTo>
                  <a:lnTo>
                    <a:pt x="17221" y="22305"/>
                  </a:lnTo>
                  <a:lnTo>
                    <a:pt x="17305" y="22326"/>
                  </a:lnTo>
                  <a:lnTo>
                    <a:pt x="17346" y="22284"/>
                  </a:lnTo>
                  <a:lnTo>
                    <a:pt x="17409" y="22264"/>
                  </a:lnTo>
                  <a:lnTo>
                    <a:pt x="17451" y="22264"/>
                  </a:lnTo>
                  <a:lnTo>
                    <a:pt x="17451" y="22180"/>
                  </a:lnTo>
                  <a:lnTo>
                    <a:pt x="17430" y="22117"/>
                  </a:lnTo>
                  <a:lnTo>
                    <a:pt x="17451" y="22096"/>
                  </a:lnTo>
                  <a:lnTo>
                    <a:pt x="17514" y="22117"/>
                  </a:lnTo>
                  <a:lnTo>
                    <a:pt x="17556" y="22180"/>
                  </a:lnTo>
                  <a:lnTo>
                    <a:pt x="17639" y="22159"/>
                  </a:lnTo>
                  <a:lnTo>
                    <a:pt x="17681" y="22096"/>
                  </a:lnTo>
                  <a:lnTo>
                    <a:pt x="17681" y="22012"/>
                  </a:lnTo>
                  <a:lnTo>
                    <a:pt x="17660" y="21992"/>
                  </a:lnTo>
                  <a:lnTo>
                    <a:pt x="17660" y="21950"/>
                  </a:lnTo>
                  <a:lnTo>
                    <a:pt x="17681" y="21908"/>
                  </a:lnTo>
                  <a:lnTo>
                    <a:pt x="17786" y="21908"/>
                  </a:lnTo>
                  <a:lnTo>
                    <a:pt x="17849" y="21950"/>
                  </a:lnTo>
                  <a:lnTo>
                    <a:pt x="17869" y="21887"/>
                  </a:lnTo>
                  <a:lnTo>
                    <a:pt x="17890" y="21845"/>
                  </a:lnTo>
                  <a:lnTo>
                    <a:pt x="17953" y="21866"/>
                  </a:lnTo>
                  <a:lnTo>
                    <a:pt x="17995" y="21908"/>
                  </a:lnTo>
                  <a:lnTo>
                    <a:pt x="18058" y="21950"/>
                  </a:lnTo>
                  <a:lnTo>
                    <a:pt x="18079" y="21908"/>
                  </a:lnTo>
                  <a:lnTo>
                    <a:pt x="18079" y="21866"/>
                  </a:lnTo>
                  <a:lnTo>
                    <a:pt x="18037" y="21803"/>
                  </a:lnTo>
                  <a:lnTo>
                    <a:pt x="18037" y="21761"/>
                  </a:lnTo>
                  <a:lnTo>
                    <a:pt x="18100" y="21699"/>
                  </a:lnTo>
                  <a:lnTo>
                    <a:pt x="18162" y="21740"/>
                  </a:lnTo>
                  <a:lnTo>
                    <a:pt x="18288" y="21699"/>
                  </a:lnTo>
                  <a:lnTo>
                    <a:pt x="18393" y="21636"/>
                  </a:lnTo>
                  <a:lnTo>
                    <a:pt x="18455" y="21531"/>
                  </a:lnTo>
                  <a:lnTo>
                    <a:pt x="18455" y="21489"/>
                  </a:lnTo>
                  <a:lnTo>
                    <a:pt x="18309" y="21552"/>
                  </a:lnTo>
                  <a:lnTo>
                    <a:pt x="18183" y="21552"/>
                  </a:lnTo>
                  <a:lnTo>
                    <a:pt x="18141" y="21531"/>
                  </a:lnTo>
                  <a:lnTo>
                    <a:pt x="17890" y="21531"/>
                  </a:lnTo>
                  <a:lnTo>
                    <a:pt x="17765" y="21489"/>
                  </a:lnTo>
                  <a:lnTo>
                    <a:pt x="17639" y="21447"/>
                  </a:lnTo>
                  <a:lnTo>
                    <a:pt x="17472" y="21427"/>
                  </a:lnTo>
                  <a:lnTo>
                    <a:pt x="17325" y="21280"/>
                  </a:lnTo>
                  <a:lnTo>
                    <a:pt x="17263" y="21238"/>
                  </a:lnTo>
                  <a:lnTo>
                    <a:pt x="17221" y="21238"/>
                  </a:lnTo>
                  <a:lnTo>
                    <a:pt x="17095" y="21301"/>
                  </a:lnTo>
                  <a:lnTo>
                    <a:pt x="17053" y="21259"/>
                  </a:lnTo>
                  <a:lnTo>
                    <a:pt x="17095" y="21217"/>
                  </a:lnTo>
                  <a:lnTo>
                    <a:pt x="17095" y="21175"/>
                  </a:lnTo>
                  <a:lnTo>
                    <a:pt x="17033" y="21238"/>
                  </a:lnTo>
                  <a:lnTo>
                    <a:pt x="16886" y="21343"/>
                  </a:lnTo>
                  <a:lnTo>
                    <a:pt x="16802" y="21385"/>
                  </a:lnTo>
                  <a:lnTo>
                    <a:pt x="16635" y="21385"/>
                  </a:lnTo>
                  <a:lnTo>
                    <a:pt x="16593" y="21427"/>
                  </a:lnTo>
                  <a:lnTo>
                    <a:pt x="16530" y="21385"/>
                  </a:lnTo>
                  <a:lnTo>
                    <a:pt x="16489" y="21364"/>
                  </a:lnTo>
                  <a:cubicBezTo>
                    <a:pt x="16489" y="21364"/>
                    <a:pt x="16426" y="21385"/>
                    <a:pt x="16405" y="21385"/>
                  </a:cubicBezTo>
                  <a:lnTo>
                    <a:pt x="16321" y="21385"/>
                  </a:lnTo>
                  <a:lnTo>
                    <a:pt x="16196" y="21531"/>
                  </a:lnTo>
                  <a:lnTo>
                    <a:pt x="16154" y="21594"/>
                  </a:lnTo>
                  <a:lnTo>
                    <a:pt x="16091" y="21531"/>
                  </a:lnTo>
                  <a:lnTo>
                    <a:pt x="16049" y="21489"/>
                  </a:lnTo>
                  <a:lnTo>
                    <a:pt x="15861" y="21489"/>
                  </a:lnTo>
                  <a:lnTo>
                    <a:pt x="15777" y="21468"/>
                  </a:lnTo>
                  <a:lnTo>
                    <a:pt x="15735" y="21489"/>
                  </a:lnTo>
                  <a:lnTo>
                    <a:pt x="15672" y="21447"/>
                  </a:lnTo>
                  <a:lnTo>
                    <a:pt x="15735" y="21364"/>
                  </a:lnTo>
                  <a:lnTo>
                    <a:pt x="15840" y="21364"/>
                  </a:lnTo>
                  <a:lnTo>
                    <a:pt x="15882" y="21427"/>
                  </a:lnTo>
                  <a:lnTo>
                    <a:pt x="15965" y="21447"/>
                  </a:lnTo>
                  <a:lnTo>
                    <a:pt x="16049" y="21385"/>
                  </a:lnTo>
                  <a:lnTo>
                    <a:pt x="16175" y="21364"/>
                  </a:lnTo>
                  <a:lnTo>
                    <a:pt x="16258" y="21280"/>
                  </a:lnTo>
                  <a:lnTo>
                    <a:pt x="16321" y="21280"/>
                  </a:lnTo>
                  <a:lnTo>
                    <a:pt x="16426" y="21322"/>
                  </a:lnTo>
                  <a:lnTo>
                    <a:pt x="16530" y="21280"/>
                  </a:lnTo>
                  <a:lnTo>
                    <a:pt x="16572" y="21238"/>
                  </a:lnTo>
                  <a:lnTo>
                    <a:pt x="16530" y="21175"/>
                  </a:lnTo>
                  <a:lnTo>
                    <a:pt x="16489" y="21175"/>
                  </a:lnTo>
                  <a:lnTo>
                    <a:pt x="16468" y="21134"/>
                  </a:lnTo>
                  <a:lnTo>
                    <a:pt x="16405" y="21134"/>
                  </a:lnTo>
                  <a:lnTo>
                    <a:pt x="16300" y="21155"/>
                  </a:lnTo>
                  <a:lnTo>
                    <a:pt x="16216" y="21134"/>
                  </a:lnTo>
                  <a:lnTo>
                    <a:pt x="16049" y="21134"/>
                  </a:lnTo>
                  <a:lnTo>
                    <a:pt x="15944" y="21155"/>
                  </a:lnTo>
                  <a:lnTo>
                    <a:pt x="15840" y="21155"/>
                  </a:lnTo>
                  <a:lnTo>
                    <a:pt x="15693" y="21134"/>
                  </a:lnTo>
                  <a:lnTo>
                    <a:pt x="15672" y="21071"/>
                  </a:lnTo>
                  <a:lnTo>
                    <a:pt x="15631" y="21050"/>
                  </a:lnTo>
                  <a:lnTo>
                    <a:pt x="15526" y="21071"/>
                  </a:lnTo>
                  <a:lnTo>
                    <a:pt x="15380" y="21071"/>
                  </a:lnTo>
                  <a:lnTo>
                    <a:pt x="15212" y="21175"/>
                  </a:lnTo>
                  <a:lnTo>
                    <a:pt x="15170" y="21155"/>
                  </a:lnTo>
                  <a:lnTo>
                    <a:pt x="15212" y="21071"/>
                  </a:lnTo>
                  <a:lnTo>
                    <a:pt x="15275" y="21008"/>
                  </a:lnTo>
                  <a:lnTo>
                    <a:pt x="15463" y="21008"/>
                  </a:lnTo>
                  <a:lnTo>
                    <a:pt x="15672" y="20903"/>
                  </a:lnTo>
                  <a:lnTo>
                    <a:pt x="15756" y="20841"/>
                  </a:lnTo>
                  <a:lnTo>
                    <a:pt x="15756" y="20757"/>
                  </a:lnTo>
                  <a:lnTo>
                    <a:pt x="15777" y="20715"/>
                  </a:lnTo>
                  <a:lnTo>
                    <a:pt x="15861" y="20715"/>
                  </a:lnTo>
                  <a:lnTo>
                    <a:pt x="15903" y="20694"/>
                  </a:lnTo>
                  <a:lnTo>
                    <a:pt x="15965" y="20611"/>
                  </a:lnTo>
                  <a:lnTo>
                    <a:pt x="15944" y="20548"/>
                  </a:lnTo>
                  <a:lnTo>
                    <a:pt x="15882" y="20506"/>
                  </a:lnTo>
                  <a:lnTo>
                    <a:pt x="15798" y="20485"/>
                  </a:lnTo>
                  <a:lnTo>
                    <a:pt x="15777" y="20443"/>
                  </a:lnTo>
                  <a:lnTo>
                    <a:pt x="15861" y="20401"/>
                  </a:lnTo>
                  <a:lnTo>
                    <a:pt x="15903" y="20401"/>
                  </a:lnTo>
                  <a:lnTo>
                    <a:pt x="15903" y="20422"/>
                  </a:lnTo>
                  <a:lnTo>
                    <a:pt x="15986" y="20443"/>
                  </a:lnTo>
                  <a:lnTo>
                    <a:pt x="16007" y="20422"/>
                  </a:lnTo>
                  <a:lnTo>
                    <a:pt x="15986" y="20380"/>
                  </a:lnTo>
                  <a:lnTo>
                    <a:pt x="15965" y="20339"/>
                  </a:lnTo>
                  <a:lnTo>
                    <a:pt x="15965" y="20234"/>
                  </a:lnTo>
                  <a:lnTo>
                    <a:pt x="16007" y="20276"/>
                  </a:lnTo>
                  <a:lnTo>
                    <a:pt x="16049" y="20318"/>
                  </a:lnTo>
                  <a:lnTo>
                    <a:pt x="16049" y="20401"/>
                  </a:lnTo>
                  <a:lnTo>
                    <a:pt x="16091" y="20506"/>
                  </a:lnTo>
                  <a:lnTo>
                    <a:pt x="16175" y="20548"/>
                  </a:lnTo>
                  <a:lnTo>
                    <a:pt x="16279" y="20527"/>
                  </a:lnTo>
                  <a:lnTo>
                    <a:pt x="16405" y="20527"/>
                  </a:lnTo>
                  <a:lnTo>
                    <a:pt x="16698" y="20401"/>
                  </a:lnTo>
                  <a:lnTo>
                    <a:pt x="16781" y="20401"/>
                  </a:lnTo>
                  <a:lnTo>
                    <a:pt x="16844" y="20380"/>
                  </a:lnTo>
                  <a:lnTo>
                    <a:pt x="16907" y="20297"/>
                  </a:lnTo>
                  <a:lnTo>
                    <a:pt x="16991" y="20276"/>
                  </a:lnTo>
                  <a:lnTo>
                    <a:pt x="17033" y="20171"/>
                  </a:lnTo>
                  <a:lnTo>
                    <a:pt x="16991" y="20067"/>
                  </a:lnTo>
                  <a:lnTo>
                    <a:pt x="16949" y="19983"/>
                  </a:lnTo>
                  <a:lnTo>
                    <a:pt x="16907" y="19983"/>
                  </a:lnTo>
                  <a:lnTo>
                    <a:pt x="16802" y="19920"/>
                  </a:lnTo>
                  <a:lnTo>
                    <a:pt x="16530" y="19857"/>
                  </a:lnTo>
                  <a:lnTo>
                    <a:pt x="16489" y="19857"/>
                  </a:lnTo>
                  <a:lnTo>
                    <a:pt x="16384" y="19899"/>
                  </a:lnTo>
                  <a:lnTo>
                    <a:pt x="16321" y="19857"/>
                  </a:lnTo>
                  <a:lnTo>
                    <a:pt x="16321" y="19732"/>
                  </a:lnTo>
                  <a:lnTo>
                    <a:pt x="16300" y="19690"/>
                  </a:lnTo>
                  <a:lnTo>
                    <a:pt x="16196" y="19753"/>
                  </a:lnTo>
                  <a:lnTo>
                    <a:pt x="16112" y="19753"/>
                  </a:lnTo>
                  <a:lnTo>
                    <a:pt x="16007" y="19815"/>
                  </a:lnTo>
                  <a:lnTo>
                    <a:pt x="15944" y="19815"/>
                  </a:lnTo>
                  <a:lnTo>
                    <a:pt x="15861" y="19774"/>
                  </a:lnTo>
                  <a:lnTo>
                    <a:pt x="15861" y="19690"/>
                  </a:lnTo>
                  <a:lnTo>
                    <a:pt x="15944" y="19753"/>
                  </a:lnTo>
                  <a:lnTo>
                    <a:pt x="16007" y="19690"/>
                  </a:lnTo>
                  <a:lnTo>
                    <a:pt x="16070" y="19648"/>
                  </a:lnTo>
                  <a:lnTo>
                    <a:pt x="16196" y="19648"/>
                  </a:lnTo>
                  <a:lnTo>
                    <a:pt x="16216" y="19585"/>
                  </a:lnTo>
                  <a:lnTo>
                    <a:pt x="16175" y="19523"/>
                  </a:lnTo>
                  <a:lnTo>
                    <a:pt x="16091" y="19418"/>
                  </a:lnTo>
                  <a:lnTo>
                    <a:pt x="16049" y="19376"/>
                  </a:lnTo>
                  <a:lnTo>
                    <a:pt x="15944" y="19376"/>
                  </a:lnTo>
                  <a:lnTo>
                    <a:pt x="15965" y="19355"/>
                  </a:lnTo>
                  <a:lnTo>
                    <a:pt x="16070" y="19292"/>
                  </a:lnTo>
                  <a:lnTo>
                    <a:pt x="16070" y="19251"/>
                  </a:lnTo>
                  <a:lnTo>
                    <a:pt x="16070" y="19146"/>
                  </a:lnTo>
                  <a:lnTo>
                    <a:pt x="16091" y="19104"/>
                  </a:lnTo>
                  <a:lnTo>
                    <a:pt x="16154" y="19167"/>
                  </a:lnTo>
                  <a:lnTo>
                    <a:pt x="16175" y="19313"/>
                  </a:lnTo>
                  <a:lnTo>
                    <a:pt x="16216" y="19355"/>
                  </a:lnTo>
                  <a:lnTo>
                    <a:pt x="16216" y="19418"/>
                  </a:lnTo>
                  <a:lnTo>
                    <a:pt x="16363" y="19543"/>
                  </a:lnTo>
                  <a:lnTo>
                    <a:pt x="16363" y="19585"/>
                  </a:lnTo>
                  <a:lnTo>
                    <a:pt x="16426" y="19669"/>
                  </a:lnTo>
                  <a:lnTo>
                    <a:pt x="16489" y="19690"/>
                  </a:lnTo>
                  <a:lnTo>
                    <a:pt x="16572" y="19669"/>
                  </a:lnTo>
                  <a:lnTo>
                    <a:pt x="16614" y="19648"/>
                  </a:lnTo>
                  <a:lnTo>
                    <a:pt x="16698" y="19690"/>
                  </a:lnTo>
                  <a:lnTo>
                    <a:pt x="16802" y="19669"/>
                  </a:lnTo>
                  <a:lnTo>
                    <a:pt x="16886" y="19648"/>
                  </a:lnTo>
                  <a:lnTo>
                    <a:pt x="16928" y="19690"/>
                  </a:lnTo>
                  <a:lnTo>
                    <a:pt x="16928" y="19774"/>
                  </a:lnTo>
                  <a:lnTo>
                    <a:pt x="17116" y="20004"/>
                  </a:lnTo>
                  <a:lnTo>
                    <a:pt x="17200" y="20067"/>
                  </a:lnTo>
                  <a:lnTo>
                    <a:pt x="17221" y="20004"/>
                  </a:lnTo>
                  <a:lnTo>
                    <a:pt x="17325" y="19983"/>
                  </a:lnTo>
                  <a:lnTo>
                    <a:pt x="17346" y="19983"/>
                  </a:lnTo>
                  <a:lnTo>
                    <a:pt x="17367" y="20025"/>
                  </a:lnTo>
                  <a:lnTo>
                    <a:pt x="17346" y="20108"/>
                  </a:lnTo>
                  <a:lnTo>
                    <a:pt x="17325" y="20213"/>
                  </a:lnTo>
                  <a:lnTo>
                    <a:pt x="17346" y="20339"/>
                  </a:lnTo>
                  <a:lnTo>
                    <a:pt x="17409" y="20422"/>
                  </a:lnTo>
                  <a:lnTo>
                    <a:pt x="17451" y="20527"/>
                  </a:lnTo>
                  <a:lnTo>
                    <a:pt x="17472" y="20715"/>
                  </a:lnTo>
                  <a:lnTo>
                    <a:pt x="17535" y="20757"/>
                  </a:lnTo>
                  <a:lnTo>
                    <a:pt x="17618" y="20841"/>
                  </a:lnTo>
                  <a:lnTo>
                    <a:pt x="17681" y="21029"/>
                  </a:lnTo>
                  <a:lnTo>
                    <a:pt x="17828" y="21134"/>
                  </a:lnTo>
                  <a:lnTo>
                    <a:pt x="17869" y="21175"/>
                  </a:lnTo>
                  <a:lnTo>
                    <a:pt x="17953" y="21155"/>
                  </a:lnTo>
                  <a:lnTo>
                    <a:pt x="18037" y="21134"/>
                  </a:lnTo>
                  <a:lnTo>
                    <a:pt x="18100" y="21134"/>
                  </a:lnTo>
                  <a:lnTo>
                    <a:pt x="18141" y="21113"/>
                  </a:lnTo>
                  <a:lnTo>
                    <a:pt x="18141" y="21029"/>
                  </a:lnTo>
                  <a:lnTo>
                    <a:pt x="18141" y="20903"/>
                  </a:lnTo>
                  <a:lnTo>
                    <a:pt x="18141" y="20757"/>
                  </a:lnTo>
                  <a:lnTo>
                    <a:pt x="18162" y="20652"/>
                  </a:lnTo>
                  <a:lnTo>
                    <a:pt x="18183" y="20611"/>
                  </a:lnTo>
                  <a:lnTo>
                    <a:pt x="18204" y="20611"/>
                  </a:lnTo>
                  <a:lnTo>
                    <a:pt x="18246" y="20652"/>
                  </a:lnTo>
                  <a:lnTo>
                    <a:pt x="18204" y="20736"/>
                  </a:lnTo>
                  <a:lnTo>
                    <a:pt x="18204" y="20820"/>
                  </a:lnTo>
                  <a:lnTo>
                    <a:pt x="18267" y="20924"/>
                  </a:lnTo>
                  <a:lnTo>
                    <a:pt x="18204" y="21008"/>
                  </a:lnTo>
                  <a:lnTo>
                    <a:pt x="18204" y="21071"/>
                  </a:lnTo>
                  <a:lnTo>
                    <a:pt x="18267" y="21113"/>
                  </a:lnTo>
                  <a:lnTo>
                    <a:pt x="18309" y="21071"/>
                  </a:lnTo>
                  <a:lnTo>
                    <a:pt x="18393" y="21050"/>
                  </a:lnTo>
                  <a:lnTo>
                    <a:pt x="18455" y="21071"/>
                  </a:lnTo>
                  <a:lnTo>
                    <a:pt x="18476" y="21134"/>
                  </a:lnTo>
                  <a:lnTo>
                    <a:pt x="18455" y="21175"/>
                  </a:lnTo>
                  <a:lnTo>
                    <a:pt x="18476" y="21217"/>
                  </a:lnTo>
                  <a:lnTo>
                    <a:pt x="18581" y="21217"/>
                  </a:lnTo>
                  <a:lnTo>
                    <a:pt x="18623" y="21155"/>
                  </a:lnTo>
                  <a:lnTo>
                    <a:pt x="18623" y="21071"/>
                  </a:lnTo>
                  <a:lnTo>
                    <a:pt x="18602" y="21008"/>
                  </a:lnTo>
                  <a:lnTo>
                    <a:pt x="18602" y="20820"/>
                  </a:lnTo>
                  <a:lnTo>
                    <a:pt x="18623" y="20736"/>
                  </a:lnTo>
                  <a:lnTo>
                    <a:pt x="18623" y="20631"/>
                  </a:lnTo>
                  <a:lnTo>
                    <a:pt x="18665" y="20590"/>
                  </a:lnTo>
                  <a:lnTo>
                    <a:pt x="18623" y="20527"/>
                  </a:lnTo>
                  <a:lnTo>
                    <a:pt x="18581" y="20527"/>
                  </a:lnTo>
                  <a:lnTo>
                    <a:pt x="18602" y="20485"/>
                  </a:lnTo>
                  <a:lnTo>
                    <a:pt x="18623" y="20422"/>
                  </a:lnTo>
                  <a:lnTo>
                    <a:pt x="18602" y="20401"/>
                  </a:lnTo>
                  <a:lnTo>
                    <a:pt x="18497" y="20443"/>
                  </a:lnTo>
                  <a:lnTo>
                    <a:pt x="18497" y="20401"/>
                  </a:lnTo>
                  <a:lnTo>
                    <a:pt x="18518" y="20339"/>
                  </a:lnTo>
                  <a:lnTo>
                    <a:pt x="18623" y="20318"/>
                  </a:lnTo>
                  <a:lnTo>
                    <a:pt x="18685" y="20276"/>
                  </a:lnTo>
                  <a:lnTo>
                    <a:pt x="18685" y="20171"/>
                  </a:lnTo>
                  <a:lnTo>
                    <a:pt x="18665" y="20108"/>
                  </a:lnTo>
                  <a:lnTo>
                    <a:pt x="18602" y="20129"/>
                  </a:lnTo>
                  <a:lnTo>
                    <a:pt x="18581" y="20087"/>
                  </a:lnTo>
                  <a:lnTo>
                    <a:pt x="18623" y="20004"/>
                  </a:lnTo>
                  <a:lnTo>
                    <a:pt x="18685" y="19899"/>
                  </a:lnTo>
                  <a:lnTo>
                    <a:pt x="18685" y="19857"/>
                  </a:lnTo>
                  <a:lnTo>
                    <a:pt x="18623" y="19857"/>
                  </a:lnTo>
                  <a:lnTo>
                    <a:pt x="18560" y="19899"/>
                  </a:lnTo>
                  <a:lnTo>
                    <a:pt x="18476" y="20025"/>
                  </a:lnTo>
                  <a:lnTo>
                    <a:pt x="18455" y="20171"/>
                  </a:lnTo>
                  <a:lnTo>
                    <a:pt x="18393" y="20192"/>
                  </a:lnTo>
                  <a:lnTo>
                    <a:pt x="18393" y="20129"/>
                  </a:lnTo>
                  <a:lnTo>
                    <a:pt x="18413" y="20004"/>
                  </a:lnTo>
                  <a:lnTo>
                    <a:pt x="18413" y="19962"/>
                  </a:lnTo>
                  <a:lnTo>
                    <a:pt x="18393" y="19899"/>
                  </a:lnTo>
                  <a:lnTo>
                    <a:pt x="18393" y="19857"/>
                  </a:lnTo>
                  <a:lnTo>
                    <a:pt x="18413" y="19774"/>
                  </a:lnTo>
                  <a:lnTo>
                    <a:pt x="18497" y="19690"/>
                  </a:lnTo>
                  <a:lnTo>
                    <a:pt x="18581" y="19648"/>
                  </a:lnTo>
                  <a:lnTo>
                    <a:pt x="18602" y="19564"/>
                  </a:lnTo>
                  <a:lnTo>
                    <a:pt x="18560" y="19502"/>
                  </a:lnTo>
                  <a:lnTo>
                    <a:pt x="18476" y="19502"/>
                  </a:lnTo>
                  <a:lnTo>
                    <a:pt x="18413" y="19564"/>
                  </a:lnTo>
                  <a:lnTo>
                    <a:pt x="18393" y="19606"/>
                  </a:lnTo>
                  <a:lnTo>
                    <a:pt x="18372" y="19648"/>
                  </a:lnTo>
                  <a:lnTo>
                    <a:pt x="18393" y="19543"/>
                  </a:lnTo>
                  <a:lnTo>
                    <a:pt x="18413" y="19481"/>
                  </a:lnTo>
                  <a:lnTo>
                    <a:pt x="18393" y="19460"/>
                  </a:lnTo>
                  <a:lnTo>
                    <a:pt x="18351" y="19481"/>
                  </a:lnTo>
                  <a:lnTo>
                    <a:pt x="18246" y="19564"/>
                  </a:lnTo>
                  <a:lnTo>
                    <a:pt x="18162" y="19648"/>
                  </a:lnTo>
                  <a:lnTo>
                    <a:pt x="18162" y="19606"/>
                  </a:lnTo>
                  <a:lnTo>
                    <a:pt x="18183" y="19543"/>
                  </a:lnTo>
                  <a:lnTo>
                    <a:pt x="18246" y="19460"/>
                  </a:lnTo>
                  <a:lnTo>
                    <a:pt x="18288" y="19397"/>
                  </a:lnTo>
                  <a:lnTo>
                    <a:pt x="18351" y="19292"/>
                  </a:lnTo>
                  <a:lnTo>
                    <a:pt x="18351" y="19271"/>
                  </a:lnTo>
                  <a:lnTo>
                    <a:pt x="18288" y="19230"/>
                  </a:lnTo>
                  <a:lnTo>
                    <a:pt x="18267" y="19167"/>
                  </a:lnTo>
                  <a:lnTo>
                    <a:pt x="18204" y="19167"/>
                  </a:lnTo>
                  <a:lnTo>
                    <a:pt x="18162" y="19125"/>
                  </a:lnTo>
                  <a:lnTo>
                    <a:pt x="18141" y="19041"/>
                  </a:lnTo>
                  <a:lnTo>
                    <a:pt x="18079" y="19020"/>
                  </a:lnTo>
                  <a:lnTo>
                    <a:pt x="17995" y="18937"/>
                  </a:lnTo>
                  <a:lnTo>
                    <a:pt x="17953" y="18937"/>
                  </a:lnTo>
                  <a:lnTo>
                    <a:pt x="17932" y="18916"/>
                  </a:lnTo>
                  <a:lnTo>
                    <a:pt x="17869" y="18916"/>
                  </a:lnTo>
                  <a:lnTo>
                    <a:pt x="17869" y="18853"/>
                  </a:lnTo>
                  <a:lnTo>
                    <a:pt x="17849" y="18811"/>
                  </a:lnTo>
                  <a:lnTo>
                    <a:pt x="17660" y="18665"/>
                  </a:lnTo>
                  <a:lnTo>
                    <a:pt x="17639" y="18623"/>
                  </a:lnTo>
                  <a:lnTo>
                    <a:pt x="17535" y="18560"/>
                  </a:lnTo>
                  <a:lnTo>
                    <a:pt x="17430" y="18560"/>
                  </a:lnTo>
                  <a:lnTo>
                    <a:pt x="17325" y="18602"/>
                  </a:lnTo>
                  <a:lnTo>
                    <a:pt x="17242" y="18707"/>
                  </a:lnTo>
                  <a:lnTo>
                    <a:pt x="17242" y="18644"/>
                  </a:lnTo>
                  <a:lnTo>
                    <a:pt x="17221" y="18560"/>
                  </a:lnTo>
                  <a:lnTo>
                    <a:pt x="17053" y="18518"/>
                  </a:lnTo>
                  <a:lnTo>
                    <a:pt x="16949" y="18518"/>
                  </a:lnTo>
                  <a:lnTo>
                    <a:pt x="16844" y="18539"/>
                  </a:lnTo>
                  <a:lnTo>
                    <a:pt x="16823" y="18518"/>
                  </a:lnTo>
                  <a:lnTo>
                    <a:pt x="16907" y="18434"/>
                  </a:lnTo>
                  <a:lnTo>
                    <a:pt x="16949" y="18476"/>
                  </a:lnTo>
                  <a:lnTo>
                    <a:pt x="17137" y="18476"/>
                  </a:lnTo>
                  <a:lnTo>
                    <a:pt x="17221" y="18497"/>
                  </a:lnTo>
                  <a:lnTo>
                    <a:pt x="17325" y="18497"/>
                  </a:lnTo>
                  <a:lnTo>
                    <a:pt x="17430" y="18476"/>
                  </a:lnTo>
                  <a:lnTo>
                    <a:pt x="17472" y="18393"/>
                  </a:lnTo>
                  <a:lnTo>
                    <a:pt x="17514" y="18204"/>
                  </a:lnTo>
                  <a:lnTo>
                    <a:pt x="17472" y="18121"/>
                  </a:lnTo>
                  <a:lnTo>
                    <a:pt x="17451" y="18100"/>
                  </a:lnTo>
                  <a:lnTo>
                    <a:pt x="17409" y="18100"/>
                  </a:lnTo>
                  <a:lnTo>
                    <a:pt x="17263" y="17995"/>
                  </a:lnTo>
                  <a:lnTo>
                    <a:pt x="17221" y="17974"/>
                  </a:lnTo>
                  <a:lnTo>
                    <a:pt x="17158" y="17974"/>
                  </a:lnTo>
                  <a:lnTo>
                    <a:pt x="17053" y="18058"/>
                  </a:lnTo>
                  <a:lnTo>
                    <a:pt x="17012" y="18058"/>
                  </a:lnTo>
                  <a:lnTo>
                    <a:pt x="16928" y="18079"/>
                  </a:lnTo>
                  <a:lnTo>
                    <a:pt x="16886" y="18162"/>
                  </a:lnTo>
                  <a:lnTo>
                    <a:pt x="16844" y="18162"/>
                  </a:lnTo>
                  <a:lnTo>
                    <a:pt x="16844" y="18079"/>
                  </a:lnTo>
                  <a:lnTo>
                    <a:pt x="16823" y="18016"/>
                  </a:lnTo>
                  <a:lnTo>
                    <a:pt x="16781" y="18016"/>
                  </a:lnTo>
                  <a:lnTo>
                    <a:pt x="16635" y="18058"/>
                  </a:lnTo>
                  <a:lnTo>
                    <a:pt x="16593" y="18079"/>
                  </a:lnTo>
                  <a:lnTo>
                    <a:pt x="16530" y="18079"/>
                  </a:lnTo>
                  <a:lnTo>
                    <a:pt x="16572" y="18058"/>
                  </a:lnTo>
                  <a:lnTo>
                    <a:pt x="16677" y="17995"/>
                  </a:lnTo>
                  <a:lnTo>
                    <a:pt x="16781" y="17974"/>
                  </a:lnTo>
                  <a:lnTo>
                    <a:pt x="16802" y="17911"/>
                  </a:lnTo>
                  <a:lnTo>
                    <a:pt x="16781" y="17870"/>
                  </a:lnTo>
                  <a:lnTo>
                    <a:pt x="16719" y="17849"/>
                  </a:lnTo>
                  <a:lnTo>
                    <a:pt x="16677" y="17870"/>
                  </a:lnTo>
                  <a:lnTo>
                    <a:pt x="16719" y="17807"/>
                  </a:lnTo>
                  <a:lnTo>
                    <a:pt x="16781" y="17807"/>
                  </a:lnTo>
                  <a:lnTo>
                    <a:pt x="16823" y="17849"/>
                  </a:lnTo>
                  <a:lnTo>
                    <a:pt x="16928" y="17953"/>
                  </a:lnTo>
                  <a:lnTo>
                    <a:pt x="17012" y="17974"/>
                  </a:lnTo>
                  <a:lnTo>
                    <a:pt x="17095" y="17953"/>
                  </a:lnTo>
                  <a:lnTo>
                    <a:pt x="17200" y="17870"/>
                  </a:lnTo>
                  <a:lnTo>
                    <a:pt x="17367" y="17870"/>
                  </a:lnTo>
                  <a:lnTo>
                    <a:pt x="17430" y="17786"/>
                  </a:lnTo>
                  <a:lnTo>
                    <a:pt x="17472" y="17765"/>
                  </a:lnTo>
                  <a:lnTo>
                    <a:pt x="17514" y="17702"/>
                  </a:lnTo>
                  <a:lnTo>
                    <a:pt x="17472" y="17639"/>
                  </a:lnTo>
                  <a:lnTo>
                    <a:pt x="17409" y="17577"/>
                  </a:lnTo>
                  <a:lnTo>
                    <a:pt x="17263" y="17556"/>
                  </a:lnTo>
                  <a:lnTo>
                    <a:pt x="17200" y="17493"/>
                  </a:lnTo>
                  <a:lnTo>
                    <a:pt x="17137" y="17451"/>
                  </a:lnTo>
                  <a:lnTo>
                    <a:pt x="17033" y="17451"/>
                  </a:lnTo>
                  <a:lnTo>
                    <a:pt x="16928" y="17430"/>
                  </a:lnTo>
                  <a:lnTo>
                    <a:pt x="16844" y="17451"/>
                  </a:lnTo>
                  <a:lnTo>
                    <a:pt x="16823" y="17493"/>
                  </a:lnTo>
                  <a:lnTo>
                    <a:pt x="16740" y="17556"/>
                  </a:lnTo>
                  <a:lnTo>
                    <a:pt x="16677" y="17535"/>
                  </a:lnTo>
                  <a:lnTo>
                    <a:pt x="16593" y="17493"/>
                  </a:lnTo>
                  <a:lnTo>
                    <a:pt x="16489" y="17493"/>
                  </a:lnTo>
                  <a:lnTo>
                    <a:pt x="16468" y="17556"/>
                  </a:lnTo>
                  <a:lnTo>
                    <a:pt x="16426" y="17598"/>
                  </a:lnTo>
                  <a:lnTo>
                    <a:pt x="16384" y="17577"/>
                  </a:lnTo>
                  <a:lnTo>
                    <a:pt x="16321" y="17535"/>
                  </a:lnTo>
                  <a:lnTo>
                    <a:pt x="16300" y="17535"/>
                  </a:lnTo>
                  <a:lnTo>
                    <a:pt x="16279" y="17472"/>
                  </a:lnTo>
                  <a:lnTo>
                    <a:pt x="16321" y="17430"/>
                  </a:lnTo>
                  <a:lnTo>
                    <a:pt x="16426" y="17388"/>
                  </a:lnTo>
                  <a:lnTo>
                    <a:pt x="16572" y="17430"/>
                  </a:lnTo>
                  <a:lnTo>
                    <a:pt x="16740" y="17430"/>
                  </a:lnTo>
                  <a:lnTo>
                    <a:pt x="16802" y="17367"/>
                  </a:lnTo>
                  <a:lnTo>
                    <a:pt x="16802" y="17326"/>
                  </a:lnTo>
                  <a:lnTo>
                    <a:pt x="16740" y="17221"/>
                  </a:lnTo>
                  <a:lnTo>
                    <a:pt x="16635" y="17137"/>
                  </a:lnTo>
                  <a:lnTo>
                    <a:pt x="16530" y="17074"/>
                  </a:lnTo>
                  <a:lnTo>
                    <a:pt x="16489" y="17012"/>
                  </a:lnTo>
                  <a:lnTo>
                    <a:pt x="16489" y="16907"/>
                  </a:lnTo>
                  <a:lnTo>
                    <a:pt x="16509" y="16865"/>
                  </a:lnTo>
                  <a:lnTo>
                    <a:pt x="16572" y="16907"/>
                  </a:lnTo>
                  <a:lnTo>
                    <a:pt x="16593" y="16949"/>
                  </a:lnTo>
                  <a:lnTo>
                    <a:pt x="16593" y="17012"/>
                  </a:lnTo>
                  <a:lnTo>
                    <a:pt x="16677" y="17054"/>
                  </a:lnTo>
                  <a:lnTo>
                    <a:pt x="16802" y="17158"/>
                  </a:lnTo>
                  <a:lnTo>
                    <a:pt x="16823" y="17221"/>
                  </a:lnTo>
                  <a:lnTo>
                    <a:pt x="16886" y="17242"/>
                  </a:lnTo>
                  <a:lnTo>
                    <a:pt x="16928" y="17242"/>
                  </a:lnTo>
                  <a:lnTo>
                    <a:pt x="17012" y="17326"/>
                  </a:lnTo>
                  <a:lnTo>
                    <a:pt x="17095" y="17326"/>
                  </a:lnTo>
                  <a:lnTo>
                    <a:pt x="17200" y="17284"/>
                  </a:lnTo>
                  <a:lnTo>
                    <a:pt x="17263" y="17242"/>
                  </a:lnTo>
                  <a:lnTo>
                    <a:pt x="17346" y="17221"/>
                  </a:lnTo>
                  <a:lnTo>
                    <a:pt x="17409" y="17158"/>
                  </a:lnTo>
                  <a:lnTo>
                    <a:pt x="17472" y="17116"/>
                  </a:lnTo>
                  <a:lnTo>
                    <a:pt x="17556" y="17074"/>
                  </a:lnTo>
                  <a:lnTo>
                    <a:pt x="17606" y="17074"/>
                  </a:lnTo>
                  <a:lnTo>
                    <a:pt x="17618" y="17116"/>
                  </a:lnTo>
                  <a:lnTo>
                    <a:pt x="17618" y="17074"/>
                  </a:lnTo>
                  <a:lnTo>
                    <a:pt x="17618" y="17033"/>
                  </a:lnTo>
                  <a:lnTo>
                    <a:pt x="17577" y="16970"/>
                  </a:lnTo>
                  <a:lnTo>
                    <a:pt x="17588" y="17010"/>
                  </a:lnTo>
                  <a:lnTo>
                    <a:pt x="17472" y="16844"/>
                  </a:lnTo>
                  <a:lnTo>
                    <a:pt x="17409" y="16802"/>
                  </a:lnTo>
                  <a:lnTo>
                    <a:pt x="17409" y="16740"/>
                  </a:lnTo>
                  <a:lnTo>
                    <a:pt x="17430" y="16719"/>
                  </a:lnTo>
                  <a:lnTo>
                    <a:pt x="17472" y="16719"/>
                  </a:lnTo>
                  <a:lnTo>
                    <a:pt x="17535" y="16761"/>
                  </a:lnTo>
                  <a:lnTo>
                    <a:pt x="17535" y="16823"/>
                  </a:lnTo>
                  <a:lnTo>
                    <a:pt x="17577" y="16865"/>
                  </a:lnTo>
                  <a:lnTo>
                    <a:pt x="17681" y="17074"/>
                  </a:lnTo>
                  <a:lnTo>
                    <a:pt x="17869" y="17284"/>
                  </a:lnTo>
                  <a:lnTo>
                    <a:pt x="17890" y="17326"/>
                  </a:lnTo>
                  <a:lnTo>
                    <a:pt x="17932" y="17263"/>
                  </a:lnTo>
                  <a:lnTo>
                    <a:pt x="17932" y="17179"/>
                  </a:lnTo>
                  <a:lnTo>
                    <a:pt x="17953" y="17012"/>
                  </a:lnTo>
                  <a:lnTo>
                    <a:pt x="17953" y="16907"/>
                  </a:lnTo>
                  <a:lnTo>
                    <a:pt x="17995" y="16844"/>
                  </a:lnTo>
                  <a:lnTo>
                    <a:pt x="18058" y="16844"/>
                  </a:lnTo>
                  <a:lnTo>
                    <a:pt x="18100" y="16865"/>
                  </a:lnTo>
                  <a:lnTo>
                    <a:pt x="18100" y="16949"/>
                  </a:lnTo>
                  <a:lnTo>
                    <a:pt x="18141" y="17012"/>
                  </a:lnTo>
                  <a:lnTo>
                    <a:pt x="18183" y="17012"/>
                  </a:lnTo>
                  <a:lnTo>
                    <a:pt x="18372" y="17074"/>
                  </a:lnTo>
                  <a:lnTo>
                    <a:pt x="18518" y="17179"/>
                  </a:lnTo>
                  <a:lnTo>
                    <a:pt x="18602" y="17221"/>
                  </a:lnTo>
                  <a:lnTo>
                    <a:pt x="18665" y="17179"/>
                  </a:lnTo>
                  <a:lnTo>
                    <a:pt x="18706" y="17179"/>
                  </a:lnTo>
                  <a:lnTo>
                    <a:pt x="18769" y="17221"/>
                  </a:lnTo>
                  <a:lnTo>
                    <a:pt x="18769" y="17263"/>
                  </a:lnTo>
                  <a:lnTo>
                    <a:pt x="18602" y="17284"/>
                  </a:lnTo>
                  <a:lnTo>
                    <a:pt x="18581" y="17326"/>
                  </a:lnTo>
                  <a:lnTo>
                    <a:pt x="18476" y="17221"/>
                  </a:lnTo>
                  <a:lnTo>
                    <a:pt x="18288" y="17116"/>
                  </a:lnTo>
                  <a:lnTo>
                    <a:pt x="18246" y="17074"/>
                  </a:lnTo>
                  <a:lnTo>
                    <a:pt x="18204" y="17054"/>
                  </a:lnTo>
                  <a:lnTo>
                    <a:pt x="18162" y="17054"/>
                  </a:lnTo>
                  <a:lnTo>
                    <a:pt x="18121" y="17074"/>
                  </a:lnTo>
                  <a:lnTo>
                    <a:pt x="18121" y="17137"/>
                  </a:lnTo>
                  <a:lnTo>
                    <a:pt x="18183" y="17221"/>
                  </a:lnTo>
                  <a:lnTo>
                    <a:pt x="18413" y="17430"/>
                  </a:lnTo>
                  <a:lnTo>
                    <a:pt x="18518" y="17535"/>
                  </a:lnTo>
                  <a:lnTo>
                    <a:pt x="18685" y="17598"/>
                  </a:lnTo>
                  <a:lnTo>
                    <a:pt x="18790" y="17681"/>
                  </a:lnTo>
                  <a:lnTo>
                    <a:pt x="18832" y="17702"/>
                  </a:lnTo>
                  <a:lnTo>
                    <a:pt x="18916" y="17681"/>
                  </a:lnTo>
                  <a:lnTo>
                    <a:pt x="18937" y="17639"/>
                  </a:lnTo>
                  <a:lnTo>
                    <a:pt x="18999" y="17556"/>
                  </a:lnTo>
                  <a:lnTo>
                    <a:pt x="19125" y="17556"/>
                  </a:lnTo>
                  <a:lnTo>
                    <a:pt x="19167" y="17493"/>
                  </a:lnTo>
                  <a:lnTo>
                    <a:pt x="19167" y="17430"/>
                  </a:lnTo>
                  <a:lnTo>
                    <a:pt x="19250" y="17367"/>
                  </a:lnTo>
                  <a:lnTo>
                    <a:pt x="19313" y="17367"/>
                  </a:lnTo>
                  <a:lnTo>
                    <a:pt x="19376" y="17388"/>
                  </a:lnTo>
                  <a:lnTo>
                    <a:pt x="19460" y="17430"/>
                  </a:lnTo>
                  <a:lnTo>
                    <a:pt x="19564" y="17388"/>
                  </a:lnTo>
                  <a:lnTo>
                    <a:pt x="19669" y="17388"/>
                  </a:lnTo>
                  <a:lnTo>
                    <a:pt x="19690" y="17346"/>
                  </a:lnTo>
                  <a:lnTo>
                    <a:pt x="19732" y="17221"/>
                  </a:lnTo>
                  <a:lnTo>
                    <a:pt x="19732" y="17116"/>
                  </a:lnTo>
                  <a:lnTo>
                    <a:pt x="19774" y="17033"/>
                  </a:lnTo>
                  <a:lnTo>
                    <a:pt x="19857" y="16907"/>
                  </a:lnTo>
                  <a:lnTo>
                    <a:pt x="19857" y="16823"/>
                  </a:lnTo>
                  <a:lnTo>
                    <a:pt x="19836" y="16761"/>
                  </a:lnTo>
                  <a:lnTo>
                    <a:pt x="19753" y="16740"/>
                  </a:lnTo>
                  <a:lnTo>
                    <a:pt x="19648" y="16761"/>
                  </a:lnTo>
                  <a:lnTo>
                    <a:pt x="19627" y="16802"/>
                  </a:lnTo>
                  <a:lnTo>
                    <a:pt x="19585" y="16761"/>
                  </a:lnTo>
                  <a:lnTo>
                    <a:pt x="19543" y="16761"/>
                  </a:lnTo>
                  <a:lnTo>
                    <a:pt x="19522" y="16802"/>
                  </a:lnTo>
                  <a:lnTo>
                    <a:pt x="19439" y="16740"/>
                  </a:lnTo>
                  <a:lnTo>
                    <a:pt x="19376" y="16656"/>
                  </a:lnTo>
                  <a:lnTo>
                    <a:pt x="19334" y="16614"/>
                  </a:lnTo>
                  <a:lnTo>
                    <a:pt x="19313" y="16530"/>
                  </a:lnTo>
                  <a:lnTo>
                    <a:pt x="19271" y="16530"/>
                  </a:lnTo>
                  <a:lnTo>
                    <a:pt x="19250" y="16614"/>
                  </a:lnTo>
                  <a:lnTo>
                    <a:pt x="19250" y="16719"/>
                  </a:lnTo>
                  <a:lnTo>
                    <a:pt x="19313" y="16740"/>
                  </a:lnTo>
                  <a:lnTo>
                    <a:pt x="19313" y="16823"/>
                  </a:lnTo>
                  <a:lnTo>
                    <a:pt x="19250" y="16907"/>
                  </a:lnTo>
                  <a:lnTo>
                    <a:pt x="19229" y="17012"/>
                  </a:lnTo>
                  <a:lnTo>
                    <a:pt x="19209" y="16949"/>
                  </a:lnTo>
                  <a:lnTo>
                    <a:pt x="19229" y="16823"/>
                  </a:lnTo>
                  <a:lnTo>
                    <a:pt x="19209" y="16719"/>
                  </a:lnTo>
                  <a:lnTo>
                    <a:pt x="19146" y="16698"/>
                  </a:lnTo>
                  <a:lnTo>
                    <a:pt x="19125" y="16551"/>
                  </a:lnTo>
                  <a:lnTo>
                    <a:pt x="19062" y="16530"/>
                  </a:lnTo>
                  <a:lnTo>
                    <a:pt x="19041" y="16489"/>
                  </a:lnTo>
                  <a:lnTo>
                    <a:pt x="19041" y="16447"/>
                  </a:lnTo>
                  <a:lnTo>
                    <a:pt x="19104" y="16426"/>
                  </a:lnTo>
                  <a:lnTo>
                    <a:pt x="19161" y="16311"/>
                  </a:lnTo>
                  <a:lnTo>
                    <a:pt x="19146" y="16279"/>
                  </a:lnTo>
                  <a:lnTo>
                    <a:pt x="19104" y="16238"/>
                  </a:lnTo>
                  <a:lnTo>
                    <a:pt x="19146" y="16217"/>
                  </a:lnTo>
                  <a:lnTo>
                    <a:pt x="19229" y="16217"/>
                  </a:lnTo>
                  <a:lnTo>
                    <a:pt x="19271" y="16175"/>
                  </a:lnTo>
                  <a:lnTo>
                    <a:pt x="19313" y="16091"/>
                  </a:lnTo>
                  <a:lnTo>
                    <a:pt x="19313" y="15966"/>
                  </a:lnTo>
                  <a:lnTo>
                    <a:pt x="19271" y="15903"/>
                  </a:lnTo>
                  <a:lnTo>
                    <a:pt x="19271" y="15861"/>
                  </a:lnTo>
                  <a:lnTo>
                    <a:pt x="19334" y="15861"/>
                  </a:lnTo>
                  <a:lnTo>
                    <a:pt x="19376" y="15903"/>
                  </a:lnTo>
                  <a:lnTo>
                    <a:pt x="19439" y="15986"/>
                  </a:lnTo>
                  <a:lnTo>
                    <a:pt x="19481" y="16007"/>
                  </a:lnTo>
                  <a:lnTo>
                    <a:pt x="19564" y="16007"/>
                  </a:lnTo>
                  <a:lnTo>
                    <a:pt x="19648" y="15966"/>
                  </a:lnTo>
                  <a:lnTo>
                    <a:pt x="19732" y="15986"/>
                  </a:lnTo>
                  <a:lnTo>
                    <a:pt x="19794" y="16028"/>
                  </a:lnTo>
                  <a:lnTo>
                    <a:pt x="19899" y="16070"/>
                  </a:lnTo>
                  <a:lnTo>
                    <a:pt x="20046" y="16175"/>
                  </a:lnTo>
                  <a:lnTo>
                    <a:pt x="20046" y="16238"/>
                  </a:lnTo>
                  <a:lnTo>
                    <a:pt x="20066" y="16321"/>
                  </a:lnTo>
                  <a:lnTo>
                    <a:pt x="20108" y="16384"/>
                  </a:lnTo>
                  <a:lnTo>
                    <a:pt x="20150" y="16447"/>
                  </a:lnTo>
                  <a:lnTo>
                    <a:pt x="20192" y="16489"/>
                  </a:lnTo>
                  <a:lnTo>
                    <a:pt x="20318" y="16405"/>
                  </a:lnTo>
                  <a:lnTo>
                    <a:pt x="20422" y="16238"/>
                  </a:lnTo>
                  <a:lnTo>
                    <a:pt x="20485" y="16133"/>
                  </a:lnTo>
                  <a:lnTo>
                    <a:pt x="20422" y="16091"/>
                  </a:lnTo>
                  <a:lnTo>
                    <a:pt x="20401" y="15986"/>
                  </a:lnTo>
                  <a:lnTo>
                    <a:pt x="20464" y="15924"/>
                  </a:lnTo>
                  <a:lnTo>
                    <a:pt x="20464" y="15882"/>
                  </a:lnTo>
                  <a:lnTo>
                    <a:pt x="20359" y="15861"/>
                  </a:lnTo>
                  <a:lnTo>
                    <a:pt x="20276" y="15903"/>
                  </a:lnTo>
                  <a:lnTo>
                    <a:pt x="20255" y="15966"/>
                  </a:lnTo>
                  <a:lnTo>
                    <a:pt x="20108" y="15882"/>
                  </a:lnTo>
                  <a:lnTo>
                    <a:pt x="20046" y="15777"/>
                  </a:lnTo>
                  <a:lnTo>
                    <a:pt x="19899" y="15756"/>
                  </a:lnTo>
                  <a:lnTo>
                    <a:pt x="19857" y="15777"/>
                  </a:lnTo>
                  <a:lnTo>
                    <a:pt x="19794" y="15714"/>
                  </a:lnTo>
                  <a:lnTo>
                    <a:pt x="19794" y="15673"/>
                  </a:lnTo>
                  <a:lnTo>
                    <a:pt x="19857" y="15673"/>
                  </a:lnTo>
                  <a:lnTo>
                    <a:pt x="19899" y="15589"/>
                  </a:lnTo>
                  <a:lnTo>
                    <a:pt x="19941" y="15401"/>
                  </a:lnTo>
                  <a:lnTo>
                    <a:pt x="19962" y="15380"/>
                  </a:lnTo>
                  <a:lnTo>
                    <a:pt x="19962" y="15296"/>
                  </a:lnTo>
                  <a:lnTo>
                    <a:pt x="19836" y="15254"/>
                  </a:lnTo>
                  <a:lnTo>
                    <a:pt x="19774" y="15254"/>
                  </a:lnTo>
                  <a:lnTo>
                    <a:pt x="19669" y="15359"/>
                  </a:lnTo>
                  <a:lnTo>
                    <a:pt x="19564" y="15380"/>
                  </a:lnTo>
                  <a:lnTo>
                    <a:pt x="19460" y="15359"/>
                  </a:lnTo>
                  <a:lnTo>
                    <a:pt x="19439" y="15296"/>
                  </a:lnTo>
                  <a:lnTo>
                    <a:pt x="19418" y="15191"/>
                  </a:lnTo>
                  <a:lnTo>
                    <a:pt x="19376" y="15149"/>
                  </a:lnTo>
                  <a:lnTo>
                    <a:pt x="19376" y="15066"/>
                  </a:lnTo>
                  <a:lnTo>
                    <a:pt x="19460" y="15129"/>
                  </a:lnTo>
                  <a:lnTo>
                    <a:pt x="19481" y="15170"/>
                  </a:lnTo>
                  <a:lnTo>
                    <a:pt x="19460" y="15233"/>
                  </a:lnTo>
                  <a:lnTo>
                    <a:pt x="19481" y="15296"/>
                  </a:lnTo>
                  <a:lnTo>
                    <a:pt x="19564" y="15359"/>
                  </a:lnTo>
                  <a:lnTo>
                    <a:pt x="19648" y="15359"/>
                  </a:lnTo>
                  <a:lnTo>
                    <a:pt x="19753" y="15254"/>
                  </a:lnTo>
                  <a:lnTo>
                    <a:pt x="19836" y="15233"/>
                  </a:lnTo>
                  <a:lnTo>
                    <a:pt x="19941" y="15233"/>
                  </a:lnTo>
                  <a:lnTo>
                    <a:pt x="19983" y="15275"/>
                  </a:lnTo>
                  <a:lnTo>
                    <a:pt x="20046" y="15275"/>
                  </a:lnTo>
                  <a:lnTo>
                    <a:pt x="20066" y="15233"/>
                  </a:lnTo>
                  <a:lnTo>
                    <a:pt x="20046" y="15170"/>
                  </a:lnTo>
                  <a:lnTo>
                    <a:pt x="19836" y="14961"/>
                  </a:lnTo>
                  <a:lnTo>
                    <a:pt x="19669" y="14836"/>
                  </a:lnTo>
                  <a:lnTo>
                    <a:pt x="19522" y="14836"/>
                  </a:lnTo>
                  <a:lnTo>
                    <a:pt x="19355" y="14752"/>
                  </a:lnTo>
                  <a:lnTo>
                    <a:pt x="19271" y="14647"/>
                  </a:lnTo>
                  <a:lnTo>
                    <a:pt x="19271" y="14564"/>
                  </a:lnTo>
                  <a:lnTo>
                    <a:pt x="19271" y="14522"/>
                  </a:lnTo>
                  <a:lnTo>
                    <a:pt x="19334" y="14564"/>
                  </a:lnTo>
                  <a:lnTo>
                    <a:pt x="19376" y="14668"/>
                  </a:lnTo>
                  <a:lnTo>
                    <a:pt x="19460" y="14731"/>
                  </a:lnTo>
                  <a:lnTo>
                    <a:pt x="19585" y="14731"/>
                  </a:lnTo>
                  <a:lnTo>
                    <a:pt x="19627" y="14668"/>
                  </a:lnTo>
                  <a:lnTo>
                    <a:pt x="19627" y="14626"/>
                  </a:lnTo>
                  <a:lnTo>
                    <a:pt x="19522" y="14522"/>
                  </a:lnTo>
                  <a:lnTo>
                    <a:pt x="19481" y="14459"/>
                  </a:lnTo>
                  <a:lnTo>
                    <a:pt x="19481" y="14438"/>
                  </a:lnTo>
                  <a:lnTo>
                    <a:pt x="19522" y="14438"/>
                  </a:lnTo>
                  <a:lnTo>
                    <a:pt x="19564" y="14459"/>
                  </a:lnTo>
                  <a:lnTo>
                    <a:pt x="19690" y="14626"/>
                  </a:lnTo>
                  <a:lnTo>
                    <a:pt x="19753" y="14731"/>
                  </a:lnTo>
                  <a:lnTo>
                    <a:pt x="19753" y="14773"/>
                  </a:lnTo>
                  <a:lnTo>
                    <a:pt x="19857" y="14857"/>
                  </a:lnTo>
                  <a:lnTo>
                    <a:pt x="19962" y="14940"/>
                  </a:lnTo>
                  <a:lnTo>
                    <a:pt x="20087" y="15087"/>
                  </a:lnTo>
                  <a:lnTo>
                    <a:pt x="20171" y="15129"/>
                  </a:lnTo>
                  <a:lnTo>
                    <a:pt x="20213" y="15087"/>
                  </a:lnTo>
                  <a:lnTo>
                    <a:pt x="20276" y="15129"/>
                  </a:lnTo>
                  <a:lnTo>
                    <a:pt x="20297" y="15170"/>
                  </a:lnTo>
                  <a:lnTo>
                    <a:pt x="20213" y="15233"/>
                  </a:lnTo>
                  <a:lnTo>
                    <a:pt x="20276" y="15296"/>
                  </a:lnTo>
                  <a:lnTo>
                    <a:pt x="20318" y="15359"/>
                  </a:lnTo>
                  <a:lnTo>
                    <a:pt x="20380" y="15359"/>
                  </a:lnTo>
                  <a:lnTo>
                    <a:pt x="20422" y="15275"/>
                  </a:lnTo>
                  <a:lnTo>
                    <a:pt x="20485" y="15087"/>
                  </a:lnTo>
                  <a:lnTo>
                    <a:pt x="20506" y="15045"/>
                  </a:lnTo>
                  <a:lnTo>
                    <a:pt x="20527" y="14982"/>
                  </a:lnTo>
                  <a:lnTo>
                    <a:pt x="20506" y="14877"/>
                  </a:lnTo>
                  <a:lnTo>
                    <a:pt x="20506" y="14836"/>
                  </a:lnTo>
                  <a:lnTo>
                    <a:pt x="20506" y="14710"/>
                  </a:lnTo>
                  <a:lnTo>
                    <a:pt x="20464" y="14626"/>
                  </a:lnTo>
                  <a:lnTo>
                    <a:pt x="20464" y="14564"/>
                  </a:lnTo>
                  <a:lnTo>
                    <a:pt x="20464" y="14543"/>
                  </a:lnTo>
                  <a:lnTo>
                    <a:pt x="20506" y="14564"/>
                  </a:lnTo>
                  <a:lnTo>
                    <a:pt x="20590" y="14605"/>
                  </a:lnTo>
                  <a:lnTo>
                    <a:pt x="20610" y="14605"/>
                  </a:lnTo>
                  <a:lnTo>
                    <a:pt x="20590" y="14543"/>
                  </a:lnTo>
                  <a:lnTo>
                    <a:pt x="20506" y="14459"/>
                  </a:lnTo>
                  <a:lnTo>
                    <a:pt x="20464" y="14354"/>
                  </a:lnTo>
                  <a:lnTo>
                    <a:pt x="20401" y="14313"/>
                  </a:lnTo>
                  <a:lnTo>
                    <a:pt x="20318" y="14292"/>
                  </a:lnTo>
                  <a:lnTo>
                    <a:pt x="19962" y="14292"/>
                  </a:lnTo>
                  <a:lnTo>
                    <a:pt x="19920" y="14208"/>
                  </a:lnTo>
                  <a:lnTo>
                    <a:pt x="19836" y="14145"/>
                  </a:lnTo>
                  <a:lnTo>
                    <a:pt x="19648" y="14145"/>
                  </a:lnTo>
                  <a:lnTo>
                    <a:pt x="19564" y="14187"/>
                  </a:lnTo>
                  <a:lnTo>
                    <a:pt x="19502" y="14187"/>
                  </a:lnTo>
                  <a:lnTo>
                    <a:pt x="19460" y="14124"/>
                  </a:lnTo>
                  <a:lnTo>
                    <a:pt x="19439" y="14103"/>
                  </a:lnTo>
                  <a:lnTo>
                    <a:pt x="19460" y="14041"/>
                  </a:lnTo>
                  <a:lnTo>
                    <a:pt x="19502" y="14103"/>
                  </a:lnTo>
                  <a:lnTo>
                    <a:pt x="19543" y="14124"/>
                  </a:lnTo>
                  <a:lnTo>
                    <a:pt x="19669" y="14103"/>
                  </a:lnTo>
                  <a:lnTo>
                    <a:pt x="19836" y="14082"/>
                  </a:lnTo>
                  <a:lnTo>
                    <a:pt x="19878" y="14124"/>
                  </a:lnTo>
                  <a:lnTo>
                    <a:pt x="19941" y="14103"/>
                  </a:lnTo>
                  <a:lnTo>
                    <a:pt x="20025" y="14082"/>
                  </a:lnTo>
                  <a:lnTo>
                    <a:pt x="20087" y="14103"/>
                  </a:lnTo>
                  <a:lnTo>
                    <a:pt x="20150" y="14124"/>
                  </a:lnTo>
                  <a:lnTo>
                    <a:pt x="20192" y="14103"/>
                  </a:lnTo>
                  <a:lnTo>
                    <a:pt x="20234" y="14082"/>
                  </a:lnTo>
                  <a:lnTo>
                    <a:pt x="20234" y="14020"/>
                  </a:lnTo>
                  <a:lnTo>
                    <a:pt x="20234" y="13915"/>
                  </a:lnTo>
                  <a:lnTo>
                    <a:pt x="20234" y="13873"/>
                  </a:lnTo>
                  <a:lnTo>
                    <a:pt x="20171" y="13831"/>
                  </a:lnTo>
                  <a:lnTo>
                    <a:pt x="20129" y="13873"/>
                  </a:lnTo>
                  <a:lnTo>
                    <a:pt x="20066" y="13894"/>
                  </a:lnTo>
                  <a:lnTo>
                    <a:pt x="19983" y="13873"/>
                  </a:lnTo>
                  <a:lnTo>
                    <a:pt x="19857" y="13873"/>
                  </a:lnTo>
                  <a:lnTo>
                    <a:pt x="19815" y="13810"/>
                  </a:lnTo>
                  <a:lnTo>
                    <a:pt x="19711" y="13706"/>
                  </a:lnTo>
                  <a:lnTo>
                    <a:pt x="19606" y="13727"/>
                  </a:lnTo>
                  <a:lnTo>
                    <a:pt x="19564" y="13789"/>
                  </a:lnTo>
                  <a:lnTo>
                    <a:pt x="19543" y="13789"/>
                  </a:lnTo>
                  <a:lnTo>
                    <a:pt x="19543" y="13685"/>
                  </a:lnTo>
                  <a:lnTo>
                    <a:pt x="19543" y="13601"/>
                  </a:lnTo>
                  <a:lnTo>
                    <a:pt x="19522" y="13538"/>
                  </a:lnTo>
                  <a:lnTo>
                    <a:pt x="19313" y="13538"/>
                  </a:lnTo>
                  <a:lnTo>
                    <a:pt x="19229" y="13497"/>
                  </a:lnTo>
                  <a:lnTo>
                    <a:pt x="19250" y="13455"/>
                  </a:lnTo>
                  <a:lnTo>
                    <a:pt x="19313" y="13455"/>
                  </a:lnTo>
                  <a:lnTo>
                    <a:pt x="19418" y="13476"/>
                  </a:lnTo>
                  <a:lnTo>
                    <a:pt x="19460" y="13455"/>
                  </a:lnTo>
                  <a:lnTo>
                    <a:pt x="19460" y="13392"/>
                  </a:lnTo>
                  <a:lnTo>
                    <a:pt x="19439" y="13371"/>
                  </a:lnTo>
                  <a:lnTo>
                    <a:pt x="19481" y="13308"/>
                  </a:lnTo>
                  <a:lnTo>
                    <a:pt x="19460" y="13266"/>
                  </a:lnTo>
                  <a:lnTo>
                    <a:pt x="19439" y="13204"/>
                  </a:lnTo>
                  <a:lnTo>
                    <a:pt x="19481" y="13162"/>
                  </a:lnTo>
                  <a:lnTo>
                    <a:pt x="19460" y="13078"/>
                  </a:lnTo>
                  <a:lnTo>
                    <a:pt x="19460" y="12994"/>
                  </a:lnTo>
                  <a:lnTo>
                    <a:pt x="19522" y="12973"/>
                  </a:lnTo>
                  <a:lnTo>
                    <a:pt x="19543" y="12994"/>
                  </a:lnTo>
                  <a:lnTo>
                    <a:pt x="19543" y="13078"/>
                  </a:lnTo>
                  <a:lnTo>
                    <a:pt x="19585" y="13141"/>
                  </a:lnTo>
                  <a:lnTo>
                    <a:pt x="19648" y="13162"/>
                  </a:lnTo>
                  <a:lnTo>
                    <a:pt x="19732" y="13078"/>
                  </a:lnTo>
                  <a:lnTo>
                    <a:pt x="19857" y="12953"/>
                  </a:lnTo>
                  <a:lnTo>
                    <a:pt x="19941" y="12932"/>
                  </a:lnTo>
                  <a:lnTo>
                    <a:pt x="19941" y="12890"/>
                  </a:lnTo>
                  <a:lnTo>
                    <a:pt x="19899" y="12869"/>
                  </a:lnTo>
                  <a:lnTo>
                    <a:pt x="19794" y="12848"/>
                  </a:lnTo>
                  <a:lnTo>
                    <a:pt x="19732" y="12848"/>
                  </a:lnTo>
                  <a:lnTo>
                    <a:pt x="19690" y="12827"/>
                  </a:lnTo>
                  <a:lnTo>
                    <a:pt x="19774" y="12785"/>
                  </a:lnTo>
                  <a:lnTo>
                    <a:pt x="19878" y="12785"/>
                  </a:lnTo>
                  <a:lnTo>
                    <a:pt x="19941" y="12827"/>
                  </a:lnTo>
                  <a:lnTo>
                    <a:pt x="19983" y="12827"/>
                  </a:lnTo>
                  <a:lnTo>
                    <a:pt x="19983" y="12764"/>
                  </a:lnTo>
                  <a:lnTo>
                    <a:pt x="19962" y="12743"/>
                  </a:lnTo>
                  <a:lnTo>
                    <a:pt x="20046" y="12722"/>
                  </a:lnTo>
                  <a:lnTo>
                    <a:pt x="20150" y="12722"/>
                  </a:lnTo>
                  <a:lnTo>
                    <a:pt x="20213" y="12785"/>
                  </a:lnTo>
                  <a:lnTo>
                    <a:pt x="20276" y="12827"/>
                  </a:lnTo>
                  <a:lnTo>
                    <a:pt x="20318" y="12785"/>
                  </a:lnTo>
                  <a:lnTo>
                    <a:pt x="20380" y="12827"/>
                  </a:lnTo>
                  <a:lnTo>
                    <a:pt x="20422" y="12890"/>
                  </a:lnTo>
                  <a:lnTo>
                    <a:pt x="20401" y="12973"/>
                  </a:lnTo>
                  <a:lnTo>
                    <a:pt x="20422" y="13036"/>
                  </a:lnTo>
                  <a:lnTo>
                    <a:pt x="20506" y="13057"/>
                  </a:lnTo>
                  <a:lnTo>
                    <a:pt x="20527" y="13036"/>
                  </a:lnTo>
                  <a:lnTo>
                    <a:pt x="20590" y="13057"/>
                  </a:lnTo>
                  <a:lnTo>
                    <a:pt x="20631" y="13141"/>
                  </a:lnTo>
                  <a:lnTo>
                    <a:pt x="20778" y="13183"/>
                  </a:lnTo>
                  <a:lnTo>
                    <a:pt x="20820" y="13266"/>
                  </a:lnTo>
                  <a:lnTo>
                    <a:pt x="20841" y="13287"/>
                  </a:lnTo>
                  <a:lnTo>
                    <a:pt x="20882" y="13245"/>
                  </a:lnTo>
                  <a:lnTo>
                    <a:pt x="20903" y="13141"/>
                  </a:lnTo>
                  <a:lnTo>
                    <a:pt x="20945" y="13057"/>
                  </a:lnTo>
                  <a:lnTo>
                    <a:pt x="21008" y="12890"/>
                  </a:lnTo>
                  <a:lnTo>
                    <a:pt x="21008" y="12848"/>
                  </a:lnTo>
                  <a:lnTo>
                    <a:pt x="21029" y="12722"/>
                  </a:lnTo>
                  <a:lnTo>
                    <a:pt x="21050" y="12555"/>
                  </a:lnTo>
                  <a:lnTo>
                    <a:pt x="21092" y="12513"/>
                  </a:lnTo>
                  <a:lnTo>
                    <a:pt x="21092" y="12429"/>
                  </a:lnTo>
                  <a:lnTo>
                    <a:pt x="21050" y="12346"/>
                  </a:lnTo>
                  <a:lnTo>
                    <a:pt x="20987" y="12304"/>
                  </a:lnTo>
                  <a:lnTo>
                    <a:pt x="20924" y="12241"/>
                  </a:lnTo>
                  <a:lnTo>
                    <a:pt x="20882" y="12241"/>
                  </a:lnTo>
                  <a:lnTo>
                    <a:pt x="20841" y="12199"/>
                  </a:lnTo>
                  <a:lnTo>
                    <a:pt x="20841" y="12136"/>
                  </a:lnTo>
                  <a:lnTo>
                    <a:pt x="20757" y="12136"/>
                  </a:lnTo>
                  <a:lnTo>
                    <a:pt x="20694" y="12220"/>
                  </a:lnTo>
                  <a:lnTo>
                    <a:pt x="20590" y="12325"/>
                  </a:lnTo>
                  <a:lnTo>
                    <a:pt x="20506" y="12346"/>
                  </a:lnTo>
                  <a:lnTo>
                    <a:pt x="20464" y="12304"/>
                  </a:lnTo>
                  <a:lnTo>
                    <a:pt x="20485" y="12241"/>
                  </a:lnTo>
                  <a:lnTo>
                    <a:pt x="20485" y="12157"/>
                  </a:lnTo>
                  <a:lnTo>
                    <a:pt x="20485" y="12136"/>
                  </a:lnTo>
                  <a:lnTo>
                    <a:pt x="20380" y="12116"/>
                  </a:lnTo>
                  <a:lnTo>
                    <a:pt x="20297" y="12116"/>
                  </a:lnTo>
                  <a:lnTo>
                    <a:pt x="20276" y="12053"/>
                  </a:lnTo>
                  <a:lnTo>
                    <a:pt x="20338" y="12032"/>
                  </a:lnTo>
                  <a:lnTo>
                    <a:pt x="20338" y="12011"/>
                  </a:lnTo>
                  <a:lnTo>
                    <a:pt x="20255" y="11948"/>
                  </a:lnTo>
                  <a:lnTo>
                    <a:pt x="20213" y="11906"/>
                  </a:lnTo>
                  <a:lnTo>
                    <a:pt x="20255" y="11885"/>
                  </a:lnTo>
                  <a:lnTo>
                    <a:pt x="20276" y="11906"/>
                  </a:lnTo>
                  <a:lnTo>
                    <a:pt x="20359" y="11927"/>
                  </a:lnTo>
                  <a:lnTo>
                    <a:pt x="20359" y="11885"/>
                  </a:lnTo>
                  <a:lnTo>
                    <a:pt x="20297" y="11802"/>
                  </a:lnTo>
                  <a:lnTo>
                    <a:pt x="20276" y="11718"/>
                  </a:lnTo>
                  <a:lnTo>
                    <a:pt x="20297" y="11676"/>
                  </a:lnTo>
                  <a:lnTo>
                    <a:pt x="20359" y="11634"/>
                  </a:lnTo>
                  <a:lnTo>
                    <a:pt x="20380" y="11676"/>
                  </a:lnTo>
                  <a:lnTo>
                    <a:pt x="20443" y="11697"/>
                  </a:lnTo>
                  <a:lnTo>
                    <a:pt x="20464" y="11739"/>
                  </a:lnTo>
                  <a:lnTo>
                    <a:pt x="20590" y="11885"/>
                  </a:lnTo>
                  <a:lnTo>
                    <a:pt x="20673" y="11927"/>
                  </a:lnTo>
                  <a:lnTo>
                    <a:pt x="20757" y="11906"/>
                  </a:lnTo>
                  <a:lnTo>
                    <a:pt x="20799" y="11844"/>
                  </a:lnTo>
                  <a:lnTo>
                    <a:pt x="20757" y="11718"/>
                  </a:lnTo>
                  <a:lnTo>
                    <a:pt x="20652" y="11613"/>
                  </a:lnTo>
                  <a:lnTo>
                    <a:pt x="20569" y="11572"/>
                  </a:lnTo>
                  <a:lnTo>
                    <a:pt x="20464" y="11530"/>
                  </a:lnTo>
                  <a:lnTo>
                    <a:pt x="20443" y="11404"/>
                  </a:lnTo>
                  <a:lnTo>
                    <a:pt x="20380" y="11320"/>
                  </a:lnTo>
                  <a:lnTo>
                    <a:pt x="20338" y="11258"/>
                  </a:lnTo>
                  <a:lnTo>
                    <a:pt x="20255" y="11216"/>
                  </a:lnTo>
                  <a:lnTo>
                    <a:pt x="20171" y="11174"/>
                  </a:lnTo>
                  <a:lnTo>
                    <a:pt x="20171" y="11111"/>
                  </a:lnTo>
                  <a:lnTo>
                    <a:pt x="20234" y="11069"/>
                  </a:lnTo>
                  <a:lnTo>
                    <a:pt x="20234" y="11007"/>
                  </a:lnTo>
                  <a:lnTo>
                    <a:pt x="20192" y="10986"/>
                  </a:lnTo>
                  <a:lnTo>
                    <a:pt x="20192" y="10944"/>
                  </a:lnTo>
                  <a:lnTo>
                    <a:pt x="20255" y="10881"/>
                  </a:lnTo>
                  <a:lnTo>
                    <a:pt x="20297" y="10881"/>
                  </a:lnTo>
                  <a:lnTo>
                    <a:pt x="20359" y="10860"/>
                  </a:lnTo>
                  <a:lnTo>
                    <a:pt x="20443" y="10881"/>
                  </a:lnTo>
                  <a:lnTo>
                    <a:pt x="20485" y="10944"/>
                  </a:lnTo>
                  <a:lnTo>
                    <a:pt x="20401" y="10986"/>
                  </a:lnTo>
                  <a:lnTo>
                    <a:pt x="20464" y="10986"/>
                  </a:lnTo>
                  <a:lnTo>
                    <a:pt x="20548" y="11048"/>
                  </a:lnTo>
                  <a:lnTo>
                    <a:pt x="20548" y="11090"/>
                  </a:lnTo>
                  <a:lnTo>
                    <a:pt x="20569" y="11174"/>
                  </a:lnTo>
                  <a:lnTo>
                    <a:pt x="20652" y="11195"/>
                  </a:lnTo>
                  <a:lnTo>
                    <a:pt x="20757" y="11111"/>
                  </a:lnTo>
                  <a:lnTo>
                    <a:pt x="20799" y="10986"/>
                  </a:lnTo>
                  <a:lnTo>
                    <a:pt x="20820" y="10860"/>
                  </a:lnTo>
                  <a:lnTo>
                    <a:pt x="20882" y="10776"/>
                  </a:lnTo>
                  <a:lnTo>
                    <a:pt x="20903" y="10735"/>
                  </a:lnTo>
                  <a:lnTo>
                    <a:pt x="20882" y="10588"/>
                  </a:lnTo>
                  <a:lnTo>
                    <a:pt x="20966" y="10525"/>
                  </a:lnTo>
                  <a:lnTo>
                    <a:pt x="21029" y="10463"/>
                  </a:lnTo>
                  <a:lnTo>
                    <a:pt x="21071" y="10316"/>
                  </a:lnTo>
                  <a:lnTo>
                    <a:pt x="21029" y="10212"/>
                  </a:lnTo>
                  <a:lnTo>
                    <a:pt x="20987" y="10128"/>
                  </a:lnTo>
                  <a:lnTo>
                    <a:pt x="21029" y="9919"/>
                  </a:lnTo>
                  <a:lnTo>
                    <a:pt x="21092" y="9751"/>
                  </a:lnTo>
                  <a:lnTo>
                    <a:pt x="21092" y="9605"/>
                  </a:lnTo>
                  <a:lnTo>
                    <a:pt x="21175" y="9521"/>
                  </a:lnTo>
                  <a:lnTo>
                    <a:pt x="21175" y="9437"/>
                  </a:lnTo>
                  <a:lnTo>
                    <a:pt x="21196" y="9312"/>
                  </a:lnTo>
                  <a:lnTo>
                    <a:pt x="21196" y="9165"/>
                  </a:lnTo>
                  <a:lnTo>
                    <a:pt x="21280" y="9082"/>
                  </a:lnTo>
                  <a:lnTo>
                    <a:pt x="21343" y="8956"/>
                  </a:lnTo>
                  <a:lnTo>
                    <a:pt x="21531" y="8684"/>
                  </a:lnTo>
                  <a:lnTo>
                    <a:pt x="21615" y="8538"/>
                  </a:lnTo>
                  <a:lnTo>
                    <a:pt x="21761" y="8391"/>
                  </a:lnTo>
                  <a:lnTo>
                    <a:pt x="21824" y="8287"/>
                  </a:lnTo>
                  <a:lnTo>
                    <a:pt x="21908" y="8224"/>
                  </a:lnTo>
                  <a:lnTo>
                    <a:pt x="21950" y="8077"/>
                  </a:lnTo>
                  <a:lnTo>
                    <a:pt x="22075" y="7973"/>
                  </a:lnTo>
                  <a:lnTo>
                    <a:pt x="22117" y="7952"/>
                  </a:lnTo>
                  <a:lnTo>
                    <a:pt x="22075" y="7910"/>
                  </a:lnTo>
                  <a:lnTo>
                    <a:pt x="22012" y="7847"/>
                  </a:lnTo>
                  <a:lnTo>
                    <a:pt x="21908" y="7826"/>
                  </a:lnTo>
                  <a:lnTo>
                    <a:pt x="21845" y="7763"/>
                  </a:lnTo>
                  <a:lnTo>
                    <a:pt x="21803" y="7722"/>
                  </a:lnTo>
                  <a:lnTo>
                    <a:pt x="21719" y="7743"/>
                  </a:lnTo>
                  <a:lnTo>
                    <a:pt x="21552" y="7805"/>
                  </a:lnTo>
                  <a:lnTo>
                    <a:pt x="21406" y="7847"/>
                  </a:lnTo>
                  <a:lnTo>
                    <a:pt x="21280" y="7910"/>
                  </a:lnTo>
                  <a:lnTo>
                    <a:pt x="21196" y="8015"/>
                  </a:lnTo>
                  <a:lnTo>
                    <a:pt x="21092" y="8056"/>
                  </a:lnTo>
                  <a:lnTo>
                    <a:pt x="21071" y="8119"/>
                  </a:lnTo>
                  <a:lnTo>
                    <a:pt x="21008" y="8140"/>
                  </a:lnTo>
                  <a:lnTo>
                    <a:pt x="20903" y="8077"/>
                  </a:lnTo>
                  <a:lnTo>
                    <a:pt x="20862" y="8035"/>
                  </a:lnTo>
                  <a:lnTo>
                    <a:pt x="20862" y="7973"/>
                  </a:lnTo>
                  <a:lnTo>
                    <a:pt x="20924" y="7973"/>
                  </a:lnTo>
                  <a:lnTo>
                    <a:pt x="20987" y="7952"/>
                  </a:lnTo>
                  <a:lnTo>
                    <a:pt x="20987" y="7847"/>
                  </a:lnTo>
                  <a:lnTo>
                    <a:pt x="20966" y="7805"/>
                  </a:lnTo>
                  <a:lnTo>
                    <a:pt x="20882" y="7805"/>
                  </a:lnTo>
                  <a:lnTo>
                    <a:pt x="20820" y="7763"/>
                  </a:lnTo>
                  <a:lnTo>
                    <a:pt x="20903" y="7743"/>
                  </a:lnTo>
                  <a:lnTo>
                    <a:pt x="20966" y="7701"/>
                  </a:lnTo>
                  <a:lnTo>
                    <a:pt x="21071" y="7617"/>
                  </a:lnTo>
                  <a:lnTo>
                    <a:pt x="21134" y="7491"/>
                  </a:lnTo>
                  <a:lnTo>
                    <a:pt x="21238" y="7408"/>
                  </a:lnTo>
                  <a:lnTo>
                    <a:pt x="21322" y="7408"/>
                  </a:lnTo>
                  <a:lnTo>
                    <a:pt x="21447" y="7429"/>
                  </a:lnTo>
                  <a:lnTo>
                    <a:pt x="21698" y="7617"/>
                  </a:lnTo>
                  <a:lnTo>
                    <a:pt x="21761" y="7659"/>
                  </a:lnTo>
                  <a:lnTo>
                    <a:pt x="21970" y="7659"/>
                  </a:lnTo>
                  <a:lnTo>
                    <a:pt x="22075" y="7638"/>
                  </a:lnTo>
                  <a:lnTo>
                    <a:pt x="22180" y="7659"/>
                  </a:lnTo>
                  <a:lnTo>
                    <a:pt x="22389" y="7617"/>
                  </a:lnTo>
                  <a:lnTo>
                    <a:pt x="22494" y="7554"/>
                  </a:lnTo>
                  <a:lnTo>
                    <a:pt x="22494" y="7491"/>
                  </a:lnTo>
                  <a:lnTo>
                    <a:pt x="22473" y="7429"/>
                  </a:lnTo>
                  <a:lnTo>
                    <a:pt x="22515" y="7429"/>
                  </a:lnTo>
                  <a:lnTo>
                    <a:pt x="22598" y="7408"/>
                  </a:lnTo>
                  <a:lnTo>
                    <a:pt x="22682" y="7324"/>
                  </a:lnTo>
                  <a:lnTo>
                    <a:pt x="22682" y="7240"/>
                  </a:lnTo>
                  <a:lnTo>
                    <a:pt x="22640" y="7178"/>
                  </a:lnTo>
                  <a:lnTo>
                    <a:pt x="22535" y="7136"/>
                  </a:lnTo>
                  <a:lnTo>
                    <a:pt x="22473" y="7094"/>
                  </a:lnTo>
                  <a:lnTo>
                    <a:pt x="22431" y="7073"/>
                  </a:lnTo>
                  <a:lnTo>
                    <a:pt x="22347" y="7073"/>
                  </a:lnTo>
                  <a:lnTo>
                    <a:pt x="22263" y="7136"/>
                  </a:lnTo>
                  <a:lnTo>
                    <a:pt x="22222" y="7136"/>
                  </a:lnTo>
                  <a:lnTo>
                    <a:pt x="22138" y="7073"/>
                  </a:lnTo>
                  <a:lnTo>
                    <a:pt x="21908" y="7073"/>
                  </a:lnTo>
                  <a:lnTo>
                    <a:pt x="21761" y="7031"/>
                  </a:lnTo>
                  <a:lnTo>
                    <a:pt x="21657" y="6989"/>
                  </a:lnTo>
                  <a:lnTo>
                    <a:pt x="21594" y="6989"/>
                  </a:lnTo>
                  <a:lnTo>
                    <a:pt x="21510" y="7010"/>
                  </a:lnTo>
                  <a:lnTo>
                    <a:pt x="21196" y="7010"/>
                  </a:lnTo>
                  <a:lnTo>
                    <a:pt x="21092" y="6968"/>
                  </a:lnTo>
                  <a:lnTo>
                    <a:pt x="21196" y="6968"/>
                  </a:lnTo>
                  <a:lnTo>
                    <a:pt x="21301" y="6989"/>
                  </a:lnTo>
                  <a:lnTo>
                    <a:pt x="21406" y="6927"/>
                  </a:lnTo>
                  <a:lnTo>
                    <a:pt x="21531" y="6906"/>
                  </a:lnTo>
                  <a:lnTo>
                    <a:pt x="21636" y="6927"/>
                  </a:lnTo>
                  <a:lnTo>
                    <a:pt x="21740" y="6968"/>
                  </a:lnTo>
                  <a:lnTo>
                    <a:pt x="21782" y="6927"/>
                  </a:lnTo>
                  <a:lnTo>
                    <a:pt x="21845" y="6885"/>
                  </a:lnTo>
                  <a:lnTo>
                    <a:pt x="21950" y="6885"/>
                  </a:lnTo>
                  <a:lnTo>
                    <a:pt x="21991" y="6822"/>
                  </a:lnTo>
                  <a:lnTo>
                    <a:pt x="22054" y="6801"/>
                  </a:lnTo>
                  <a:lnTo>
                    <a:pt x="22138" y="6822"/>
                  </a:lnTo>
                  <a:lnTo>
                    <a:pt x="22180" y="6822"/>
                  </a:lnTo>
                  <a:lnTo>
                    <a:pt x="22201" y="6780"/>
                  </a:lnTo>
                  <a:lnTo>
                    <a:pt x="22242" y="6759"/>
                  </a:lnTo>
                  <a:lnTo>
                    <a:pt x="22284" y="6759"/>
                  </a:lnTo>
                  <a:lnTo>
                    <a:pt x="22305" y="6780"/>
                  </a:lnTo>
                  <a:lnTo>
                    <a:pt x="22368" y="6801"/>
                  </a:lnTo>
                  <a:lnTo>
                    <a:pt x="22410" y="6822"/>
                  </a:lnTo>
                  <a:lnTo>
                    <a:pt x="22515" y="6822"/>
                  </a:lnTo>
                  <a:lnTo>
                    <a:pt x="22619" y="6864"/>
                  </a:lnTo>
                  <a:lnTo>
                    <a:pt x="22703" y="6906"/>
                  </a:lnTo>
                  <a:lnTo>
                    <a:pt x="22891" y="6906"/>
                  </a:lnTo>
                  <a:lnTo>
                    <a:pt x="22996" y="6822"/>
                  </a:lnTo>
                  <a:lnTo>
                    <a:pt x="23184" y="6759"/>
                  </a:lnTo>
                  <a:lnTo>
                    <a:pt x="23331" y="6759"/>
                  </a:lnTo>
                  <a:lnTo>
                    <a:pt x="23351" y="6675"/>
                  </a:lnTo>
                  <a:lnTo>
                    <a:pt x="23351" y="6592"/>
                  </a:lnTo>
                  <a:lnTo>
                    <a:pt x="23310" y="6571"/>
                  </a:lnTo>
                  <a:lnTo>
                    <a:pt x="23247" y="6487"/>
                  </a:lnTo>
                  <a:lnTo>
                    <a:pt x="23247" y="6445"/>
                  </a:lnTo>
                  <a:lnTo>
                    <a:pt x="23226" y="6403"/>
                  </a:lnTo>
                  <a:lnTo>
                    <a:pt x="23226" y="6362"/>
                  </a:lnTo>
                  <a:lnTo>
                    <a:pt x="23289" y="6257"/>
                  </a:lnTo>
                  <a:lnTo>
                    <a:pt x="23351" y="6194"/>
                  </a:lnTo>
                  <a:lnTo>
                    <a:pt x="23414" y="6194"/>
                  </a:lnTo>
                  <a:lnTo>
                    <a:pt x="23561" y="6299"/>
                  </a:lnTo>
                  <a:lnTo>
                    <a:pt x="23644" y="6341"/>
                  </a:lnTo>
                  <a:lnTo>
                    <a:pt x="23707" y="6299"/>
                  </a:lnTo>
                  <a:lnTo>
                    <a:pt x="23749" y="6236"/>
                  </a:lnTo>
                  <a:lnTo>
                    <a:pt x="23854" y="6069"/>
                  </a:lnTo>
                  <a:lnTo>
                    <a:pt x="23958" y="5985"/>
                  </a:lnTo>
                  <a:lnTo>
                    <a:pt x="24042" y="5964"/>
                  </a:lnTo>
                  <a:lnTo>
                    <a:pt x="24063" y="5922"/>
                  </a:lnTo>
                  <a:lnTo>
                    <a:pt x="24167" y="5838"/>
                  </a:lnTo>
                  <a:lnTo>
                    <a:pt x="24272" y="5776"/>
                  </a:lnTo>
                  <a:lnTo>
                    <a:pt x="24335" y="5713"/>
                  </a:lnTo>
                  <a:lnTo>
                    <a:pt x="24335" y="5566"/>
                  </a:lnTo>
                  <a:lnTo>
                    <a:pt x="24272" y="5420"/>
                  </a:lnTo>
                  <a:lnTo>
                    <a:pt x="24188" y="5336"/>
                  </a:lnTo>
                  <a:lnTo>
                    <a:pt x="24167" y="5253"/>
                  </a:lnTo>
                  <a:lnTo>
                    <a:pt x="24021" y="5127"/>
                  </a:lnTo>
                  <a:lnTo>
                    <a:pt x="24021" y="5085"/>
                  </a:lnTo>
                  <a:lnTo>
                    <a:pt x="23958" y="5002"/>
                  </a:lnTo>
                  <a:lnTo>
                    <a:pt x="23854" y="4939"/>
                  </a:lnTo>
                  <a:lnTo>
                    <a:pt x="23812" y="4939"/>
                  </a:lnTo>
                  <a:lnTo>
                    <a:pt x="23728" y="4876"/>
                  </a:lnTo>
                  <a:lnTo>
                    <a:pt x="23623" y="4813"/>
                  </a:lnTo>
                  <a:lnTo>
                    <a:pt x="23498" y="4813"/>
                  </a:lnTo>
                  <a:lnTo>
                    <a:pt x="23331" y="4771"/>
                  </a:lnTo>
                  <a:lnTo>
                    <a:pt x="23184" y="4688"/>
                  </a:lnTo>
                  <a:lnTo>
                    <a:pt x="23038" y="4667"/>
                  </a:lnTo>
                  <a:lnTo>
                    <a:pt x="22975" y="4688"/>
                  </a:lnTo>
                  <a:lnTo>
                    <a:pt x="22828" y="4688"/>
                  </a:lnTo>
                  <a:lnTo>
                    <a:pt x="22682" y="4730"/>
                  </a:lnTo>
                  <a:lnTo>
                    <a:pt x="22619" y="4792"/>
                  </a:lnTo>
                  <a:lnTo>
                    <a:pt x="22515" y="4834"/>
                  </a:lnTo>
                  <a:lnTo>
                    <a:pt x="22410" y="4792"/>
                  </a:lnTo>
                  <a:lnTo>
                    <a:pt x="22389" y="4730"/>
                  </a:lnTo>
                  <a:lnTo>
                    <a:pt x="22347" y="4771"/>
                  </a:lnTo>
                  <a:lnTo>
                    <a:pt x="22305" y="4834"/>
                  </a:lnTo>
                  <a:lnTo>
                    <a:pt x="22347" y="4918"/>
                  </a:lnTo>
                  <a:lnTo>
                    <a:pt x="22347" y="5022"/>
                  </a:lnTo>
                  <a:lnTo>
                    <a:pt x="22284" y="5106"/>
                  </a:lnTo>
                  <a:lnTo>
                    <a:pt x="22242" y="5106"/>
                  </a:lnTo>
                  <a:lnTo>
                    <a:pt x="22242" y="5148"/>
                  </a:lnTo>
                  <a:lnTo>
                    <a:pt x="22263" y="5211"/>
                  </a:lnTo>
                  <a:lnTo>
                    <a:pt x="22242" y="5294"/>
                  </a:lnTo>
                  <a:lnTo>
                    <a:pt x="22138" y="5336"/>
                  </a:lnTo>
                  <a:lnTo>
                    <a:pt x="22033" y="5336"/>
                  </a:lnTo>
                  <a:lnTo>
                    <a:pt x="21970" y="5253"/>
                  </a:lnTo>
                  <a:lnTo>
                    <a:pt x="21970" y="5190"/>
                  </a:lnTo>
                  <a:lnTo>
                    <a:pt x="21929" y="5148"/>
                  </a:lnTo>
                  <a:lnTo>
                    <a:pt x="21866" y="5211"/>
                  </a:lnTo>
                  <a:lnTo>
                    <a:pt x="21866" y="5315"/>
                  </a:lnTo>
                  <a:lnTo>
                    <a:pt x="21887" y="5336"/>
                  </a:lnTo>
                  <a:lnTo>
                    <a:pt x="21845" y="5420"/>
                  </a:lnTo>
                  <a:lnTo>
                    <a:pt x="21824" y="5525"/>
                  </a:lnTo>
                  <a:lnTo>
                    <a:pt x="21782" y="5566"/>
                  </a:lnTo>
                  <a:lnTo>
                    <a:pt x="21782" y="5504"/>
                  </a:lnTo>
                  <a:lnTo>
                    <a:pt x="21824" y="5441"/>
                  </a:lnTo>
                  <a:lnTo>
                    <a:pt x="21782" y="5315"/>
                  </a:lnTo>
                  <a:lnTo>
                    <a:pt x="21740" y="5232"/>
                  </a:lnTo>
                  <a:lnTo>
                    <a:pt x="21761" y="5148"/>
                  </a:lnTo>
                  <a:lnTo>
                    <a:pt x="21761" y="5064"/>
                  </a:lnTo>
                  <a:lnTo>
                    <a:pt x="21719" y="5002"/>
                  </a:lnTo>
                  <a:lnTo>
                    <a:pt x="21719" y="4918"/>
                  </a:lnTo>
                  <a:lnTo>
                    <a:pt x="21657" y="4939"/>
                  </a:lnTo>
                  <a:lnTo>
                    <a:pt x="21636" y="5002"/>
                  </a:lnTo>
                  <a:lnTo>
                    <a:pt x="21552" y="5064"/>
                  </a:lnTo>
                  <a:lnTo>
                    <a:pt x="21552" y="5148"/>
                  </a:lnTo>
                  <a:lnTo>
                    <a:pt x="21531" y="5253"/>
                  </a:lnTo>
                  <a:lnTo>
                    <a:pt x="21364" y="5420"/>
                  </a:lnTo>
                  <a:lnTo>
                    <a:pt x="21301" y="5483"/>
                  </a:lnTo>
                  <a:lnTo>
                    <a:pt x="21217" y="5483"/>
                  </a:lnTo>
                  <a:lnTo>
                    <a:pt x="21154" y="5546"/>
                  </a:lnTo>
                  <a:lnTo>
                    <a:pt x="21050" y="5629"/>
                  </a:lnTo>
                  <a:lnTo>
                    <a:pt x="20945" y="5629"/>
                  </a:lnTo>
                  <a:lnTo>
                    <a:pt x="20841" y="5734"/>
                  </a:lnTo>
                  <a:lnTo>
                    <a:pt x="20694" y="5818"/>
                  </a:lnTo>
                  <a:lnTo>
                    <a:pt x="20422" y="5818"/>
                  </a:lnTo>
                  <a:lnTo>
                    <a:pt x="20422" y="5859"/>
                  </a:lnTo>
                  <a:lnTo>
                    <a:pt x="20359" y="5901"/>
                  </a:lnTo>
                  <a:lnTo>
                    <a:pt x="20255" y="5901"/>
                  </a:lnTo>
                  <a:lnTo>
                    <a:pt x="20171" y="5880"/>
                  </a:lnTo>
                  <a:lnTo>
                    <a:pt x="20087" y="5943"/>
                  </a:lnTo>
                  <a:lnTo>
                    <a:pt x="19711" y="6131"/>
                  </a:lnTo>
                  <a:lnTo>
                    <a:pt x="19522" y="6278"/>
                  </a:lnTo>
                  <a:lnTo>
                    <a:pt x="19502" y="6382"/>
                  </a:lnTo>
                  <a:lnTo>
                    <a:pt x="19439" y="6403"/>
                  </a:lnTo>
                  <a:lnTo>
                    <a:pt x="19229" y="6571"/>
                  </a:lnTo>
                  <a:lnTo>
                    <a:pt x="19125" y="6675"/>
                  </a:lnTo>
                  <a:lnTo>
                    <a:pt x="19104" y="6613"/>
                  </a:lnTo>
                  <a:lnTo>
                    <a:pt x="19083" y="6613"/>
                  </a:lnTo>
                  <a:lnTo>
                    <a:pt x="18978" y="6696"/>
                  </a:lnTo>
                  <a:lnTo>
                    <a:pt x="18895" y="6822"/>
                  </a:lnTo>
                  <a:lnTo>
                    <a:pt x="18790" y="6968"/>
                  </a:lnTo>
                  <a:lnTo>
                    <a:pt x="18769" y="7031"/>
                  </a:lnTo>
                  <a:lnTo>
                    <a:pt x="18727" y="7094"/>
                  </a:lnTo>
                  <a:lnTo>
                    <a:pt x="18706" y="7031"/>
                  </a:lnTo>
                  <a:lnTo>
                    <a:pt x="18748" y="6906"/>
                  </a:lnTo>
                  <a:lnTo>
                    <a:pt x="18748" y="6801"/>
                  </a:lnTo>
                  <a:lnTo>
                    <a:pt x="18748" y="6696"/>
                  </a:lnTo>
                  <a:lnTo>
                    <a:pt x="18853" y="6696"/>
                  </a:lnTo>
                  <a:lnTo>
                    <a:pt x="18895" y="6654"/>
                  </a:lnTo>
                  <a:lnTo>
                    <a:pt x="19020" y="6550"/>
                  </a:lnTo>
                  <a:lnTo>
                    <a:pt x="19104" y="6508"/>
                  </a:lnTo>
                  <a:lnTo>
                    <a:pt x="19209" y="6403"/>
                  </a:lnTo>
                  <a:lnTo>
                    <a:pt x="19355" y="6278"/>
                  </a:lnTo>
                  <a:lnTo>
                    <a:pt x="19418" y="6194"/>
                  </a:lnTo>
                  <a:lnTo>
                    <a:pt x="19522" y="6152"/>
                  </a:lnTo>
                  <a:lnTo>
                    <a:pt x="19627" y="5985"/>
                  </a:lnTo>
                  <a:lnTo>
                    <a:pt x="19669" y="5922"/>
                  </a:lnTo>
                  <a:lnTo>
                    <a:pt x="19648" y="5838"/>
                  </a:lnTo>
                  <a:lnTo>
                    <a:pt x="19669" y="5776"/>
                  </a:lnTo>
                  <a:lnTo>
                    <a:pt x="19690" y="5818"/>
                  </a:lnTo>
                  <a:lnTo>
                    <a:pt x="19753" y="5838"/>
                  </a:lnTo>
                  <a:lnTo>
                    <a:pt x="19836" y="5755"/>
                  </a:lnTo>
                  <a:lnTo>
                    <a:pt x="19941" y="5713"/>
                  </a:lnTo>
                  <a:lnTo>
                    <a:pt x="19941" y="5629"/>
                  </a:lnTo>
                  <a:lnTo>
                    <a:pt x="20004" y="5504"/>
                  </a:lnTo>
                  <a:lnTo>
                    <a:pt x="20066" y="5462"/>
                  </a:lnTo>
                  <a:lnTo>
                    <a:pt x="20150" y="5504"/>
                  </a:lnTo>
                  <a:lnTo>
                    <a:pt x="20213" y="5420"/>
                  </a:lnTo>
                  <a:lnTo>
                    <a:pt x="20297" y="5399"/>
                  </a:lnTo>
                  <a:lnTo>
                    <a:pt x="20318" y="5420"/>
                  </a:lnTo>
                  <a:lnTo>
                    <a:pt x="20401" y="5420"/>
                  </a:lnTo>
                  <a:lnTo>
                    <a:pt x="20715" y="5127"/>
                  </a:lnTo>
                  <a:lnTo>
                    <a:pt x="20778" y="5022"/>
                  </a:lnTo>
                  <a:lnTo>
                    <a:pt x="20799" y="4897"/>
                  </a:lnTo>
                  <a:lnTo>
                    <a:pt x="20882" y="4709"/>
                  </a:lnTo>
                  <a:lnTo>
                    <a:pt x="20987" y="4583"/>
                  </a:lnTo>
                  <a:lnTo>
                    <a:pt x="20987" y="4458"/>
                  </a:lnTo>
                  <a:lnTo>
                    <a:pt x="20987" y="4269"/>
                  </a:lnTo>
                  <a:lnTo>
                    <a:pt x="20945" y="4165"/>
                  </a:lnTo>
                  <a:lnTo>
                    <a:pt x="20882" y="4144"/>
                  </a:lnTo>
                  <a:lnTo>
                    <a:pt x="20736" y="4165"/>
                  </a:lnTo>
                  <a:lnTo>
                    <a:pt x="20590" y="4165"/>
                  </a:lnTo>
                  <a:lnTo>
                    <a:pt x="20464" y="4102"/>
                  </a:lnTo>
                  <a:lnTo>
                    <a:pt x="20318" y="4102"/>
                  </a:lnTo>
                  <a:lnTo>
                    <a:pt x="20255" y="4165"/>
                  </a:lnTo>
                  <a:lnTo>
                    <a:pt x="20213" y="4248"/>
                  </a:lnTo>
                  <a:lnTo>
                    <a:pt x="20255" y="4290"/>
                  </a:lnTo>
                  <a:lnTo>
                    <a:pt x="20213" y="4353"/>
                  </a:lnTo>
                  <a:lnTo>
                    <a:pt x="20213" y="4499"/>
                  </a:lnTo>
                  <a:lnTo>
                    <a:pt x="20171" y="4646"/>
                  </a:lnTo>
                  <a:lnTo>
                    <a:pt x="20066" y="4792"/>
                  </a:lnTo>
                  <a:lnTo>
                    <a:pt x="20004" y="4730"/>
                  </a:lnTo>
                  <a:lnTo>
                    <a:pt x="19941" y="4709"/>
                  </a:lnTo>
                  <a:lnTo>
                    <a:pt x="19899" y="4709"/>
                  </a:lnTo>
                  <a:lnTo>
                    <a:pt x="19857" y="4771"/>
                  </a:lnTo>
                  <a:lnTo>
                    <a:pt x="19794" y="4792"/>
                  </a:lnTo>
                  <a:lnTo>
                    <a:pt x="19732" y="4730"/>
                  </a:lnTo>
                  <a:lnTo>
                    <a:pt x="19669" y="4730"/>
                  </a:lnTo>
                  <a:cubicBezTo>
                    <a:pt x="19669" y="4730"/>
                    <a:pt x="19481" y="4688"/>
                    <a:pt x="19481" y="4646"/>
                  </a:cubicBezTo>
                  <a:lnTo>
                    <a:pt x="19271" y="4646"/>
                  </a:lnTo>
                  <a:lnTo>
                    <a:pt x="19167" y="4709"/>
                  </a:lnTo>
                  <a:lnTo>
                    <a:pt x="19020" y="4730"/>
                  </a:lnTo>
                  <a:lnTo>
                    <a:pt x="18895" y="4792"/>
                  </a:lnTo>
                  <a:lnTo>
                    <a:pt x="18832" y="4750"/>
                  </a:lnTo>
                  <a:lnTo>
                    <a:pt x="18832" y="4709"/>
                  </a:lnTo>
                  <a:lnTo>
                    <a:pt x="18853" y="4625"/>
                  </a:lnTo>
                  <a:lnTo>
                    <a:pt x="18853" y="4541"/>
                  </a:lnTo>
                  <a:lnTo>
                    <a:pt x="18895" y="4478"/>
                  </a:lnTo>
                  <a:lnTo>
                    <a:pt x="18916" y="4478"/>
                  </a:lnTo>
                  <a:lnTo>
                    <a:pt x="18957" y="4499"/>
                  </a:lnTo>
                  <a:lnTo>
                    <a:pt x="19020" y="4499"/>
                  </a:lnTo>
                  <a:lnTo>
                    <a:pt x="19146" y="4437"/>
                  </a:lnTo>
                  <a:lnTo>
                    <a:pt x="19439" y="4416"/>
                  </a:lnTo>
                  <a:lnTo>
                    <a:pt x="19481" y="4395"/>
                  </a:lnTo>
                  <a:lnTo>
                    <a:pt x="19543" y="4290"/>
                  </a:lnTo>
                  <a:lnTo>
                    <a:pt x="19564" y="4206"/>
                  </a:lnTo>
                  <a:lnTo>
                    <a:pt x="19648" y="4165"/>
                  </a:lnTo>
                  <a:lnTo>
                    <a:pt x="19669" y="4102"/>
                  </a:lnTo>
                  <a:lnTo>
                    <a:pt x="19627" y="4060"/>
                  </a:lnTo>
                  <a:lnTo>
                    <a:pt x="19627" y="3997"/>
                  </a:lnTo>
                  <a:lnTo>
                    <a:pt x="19313" y="3997"/>
                  </a:lnTo>
                  <a:lnTo>
                    <a:pt x="19125" y="3955"/>
                  </a:lnTo>
                  <a:lnTo>
                    <a:pt x="19020" y="3893"/>
                  </a:lnTo>
                  <a:lnTo>
                    <a:pt x="18937" y="3872"/>
                  </a:lnTo>
                  <a:lnTo>
                    <a:pt x="18685" y="3893"/>
                  </a:lnTo>
                  <a:lnTo>
                    <a:pt x="18560" y="3872"/>
                  </a:lnTo>
                  <a:lnTo>
                    <a:pt x="18455" y="3830"/>
                  </a:lnTo>
                  <a:lnTo>
                    <a:pt x="18288" y="3830"/>
                  </a:lnTo>
                  <a:lnTo>
                    <a:pt x="18162" y="3851"/>
                  </a:lnTo>
                  <a:lnTo>
                    <a:pt x="18100" y="3830"/>
                  </a:lnTo>
                  <a:lnTo>
                    <a:pt x="17995" y="3788"/>
                  </a:lnTo>
                  <a:lnTo>
                    <a:pt x="17932" y="3788"/>
                  </a:lnTo>
                  <a:lnTo>
                    <a:pt x="17849" y="3893"/>
                  </a:lnTo>
                  <a:lnTo>
                    <a:pt x="17849" y="3976"/>
                  </a:lnTo>
                  <a:lnTo>
                    <a:pt x="17765" y="4039"/>
                  </a:lnTo>
                  <a:lnTo>
                    <a:pt x="17744" y="4039"/>
                  </a:lnTo>
                  <a:lnTo>
                    <a:pt x="17765" y="3955"/>
                  </a:lnTo>
                  <a:lnTo>
                    <a:pt x="17765" y="3934"/>
                  </a:lnTo>
                  <a:lnTo>
                    <a:pt x="17681" y="3934"/>
                  </a:lnTo>
                  <a:lnTo>
                    <a:pt x="17451" y="3997"/>
                  </a:lnTo>
                  <a:lnTo>
                    <a:pt x="17305" y="4060"/>
                  </a:lnTo>
                  <a:lnTo>
                    <a:pt x="17221" y="4144"/>
                  </a:lnTo>
                  <a:lnTo>
                    <a:pt x="17158" y="4186"/>
                  </a:lnTo>
                  <a:lnTo>
                    <a:pt x="17053" y="4186"/>
                  </a:lnTo>
                  <a:lnTo>
                    <a:pt x="16949" y="4206"/>
                  </a:lnTo>
                  <a:lnTo>
                    <a:pt x="16886" y="4269"/>
                  </a:lnTo>
                  <a:lnTo>
                    <a:pt x="16781" y="4290"/>
                  </a:lnTo>
                  <a:lnTo>
                    <a:pt x="16698" y="4374"/>
                  </a:lnTo>
                  <a:lnTo>
                    <a:pt x="16698" y="4458"/>
                  </a:lnTo>
                  <a:lnTo>
                    <a:pt x="16635" y="4520"/>
                  </a:lnTo>
                  <a:lnTo>
                    <a:pt x="16593" y="4520"/>
                  </a:lnTo>
                  <a:lnTo>
                    <a:pt x="16530" y="4458"/>
                  </a:lnTo>
                  <a:lnTo>
                    <a:pt x="16530" y="4374"/>
                  </a:lnTo>
                  <a:lnTo>
                    <a:pt x="16509" y="4290"/>
                  </a:lnTo>
                  <a:lnTo>
                    <a:pt x="16468" y="4248"/>
                  </a:lnTo>
                  <a:lnTo>
                    <a:pt x="16468" y="4165"/>
                  </a:lnTo>
                  <a:lnTo>
                    <a:pt x="16509" y="4081"/>
                  </a:lnTo>
                  <a:lnTo>
                    <a:pt x="16593" y="4081"/>
                  </a:lnTo>
                  <a:lnTo>
                    <a:pt x="16698" y="4039"/>
                  </a:lnTo>
                  <a:lnTo>
                    <a:pt x="16802" y="4039"/>
                  </a:lnTo>
                  <a:lnTo>
                    <a:pt x="16886" y="3997"/>
                  </a:lnTo>
                  <a:lnTo>
                    <a:pt x="16928" y="3955"/>
                  </a:lnTo>
                  <a:lnTo>
                    <a:pt x="17012" y="3934"/>
                  </a:lnTo>
                  <a:lnTo>
                    <a:pt x="17158" y="3893"/>
                  </a:lnTo>
                  <a:lnTo>
                    <a:pt x="17263" y="3851"/>
                  </a:lnTo>
                  <a:lnTo>
                    <a:pt x="17346" y="3788"/>
                  </a:lnTo>
                  <a:lnTo>
                    <a:pt x="17472" y="3788"/>
                  </a:lnTo>
                  <a:lnTo>
                    <a:pt x="17556" y="3746"/>
                  </a:lnTo>
                  <a:lnTo>
                    <a:pt x="17577" y="3662"/>
                  </a:lnTo>
                  <a:lnTo>
                    <a:pt x="17556" y="3621"/>
                  </a:lnTo>
                  <a:lnTo>
                    <a:pt x="17514" y="3558"/>
                  </a:lnTo>
                  <a:lnTo>
                    <a:pt x="17346" y="3558"/>
                  </a:lnTo>
                  <a:lnTo>
                    <a:pt x="17346" y="3516"/>
                  </a:lnTo>
                  <a:lnTo>
                    <a:pt x="17430" y="3516"/>
                  </a:lnTo>
                  <a:lnTo>
                    <a:pt x="17451" y="3537"/>
                  </a:lnTo>
                  <a:lnTo>
                    <a:pt x="17535" y="3537"/>
                  </a:lnTo>
                  <a:lnTo>
                    <a:pt x="17577" y="3558"/>
                  </a:lnTo>
                  <a:lnTo>
                    <a:pt x="17618" y="3662"/>
                  </a:lnTo>
                  <a:lnTo>
                    <a:pt x="17639" y="3662"/>
                  </a:lnTo>
                  <a:lnTo>
                    <a:pt x="17660" y="3641"/>
                  </a:lnTo>
                  <a:lnTo>
                    <a:pt x="17765" y="3579"/>
                  </a:lnTo>
                  <a:lnTo>
                    <a:pt x="17890" y="3621"/>
                  </a:lnTo>
                  <a:lnTo>
                    <a:pt x="17974" y="3579"/>
                  </a:lnTo>
                  <a:lnTo>
                    <a:pt x="18058" y="3537"/>
                  </a:lnTo>
                  <a:lnTo>
                    <a:pt x="18141" y="3516"/>
                  </a:lnTo>
                  <a:lnTo>
                    <a:pt x="18246" y="3537"/>
                  </a:lnTo>
                  <a:lnTo>
                    <a:pt x="18351" y="3537"/>
                  </a:lnTo>
                  <a:lnTo>
                    <a:pt x="18455" y="3516"/>
                  </a:lnTo>
                  <a:lnTo>
                    <a:pt x="18518" y="3537"/>
                  </a:lnTo>
                  <a:lnTo>
                    <a:pt x="18602" y="3579"/>
                  </a:lnTo>
                  <a:lnTo>
                    <a:pt x="18769" y="3579"/>
                  </a:lnTo>
                  <a:lnTo>
                    <a:pt x="18790" y="3621"/>
                  </a:lnTo>
                  <a:lnTo>
                    <a:pt x="18832" y="3621"/>
                  </a:lnTo>
                  <a:lnTo>
                    <a:pt x="18978" y="3725"/>
                  </a:lnTo>
                  <a:lnTo>
                    <a:pt x="19041" y="3746"/>
                  </a:lnTo>
                  <a:lnTo>
                    <a:pt x="19146" y="3725"/>
                  </a:lnTo>
                  <a:lnTo>
                    <a:pt x="19209" y="3662"/>
                  </a:lnTo>
                  <a:lnTo>
                    <a:pt x="19292" y="3662"/>
                  </a:lnTo>
                  <a:lnTo>
                    <a:pt x="19355" y="3683"/>
                  </a:lnTo>
                  <a:lnTo>
                    <a:pt x="19439" y="3683"/>
                  </a:lnTo>
                  <a:lnTo>
                    <a:pt x="19502" y="3725"/>
                  </a:lnTo>
                  <a:lnTo>
                    <a:pt x="19564" y="3725"/>
                  </a:lnTo>
                  <a:lnTo>
                    <a:pt x="19732" y="3662"/>
                  </a:lnTo>
                  <a:lnTo>
                    <a:pt x="19815" y="3621"/>
                  </a:lnTo>
                  <a:lnTo>
                    <a:pt x="19920" y="3621"/>
                  </a:lnTo>
                  <a:lnTo>
                    <a:pt x="19983" y="3662"/>
                  </a:lnTo>
                  <a:lnTo>
                    <a:pt x="20046" y="3662"/>
                  </a:lnTo>
                  <a:lnTo>
                    <a:pt x="20129" y="3621"/>
                  </a:lnTo>
                  <a:lnTo>
                    <a:pt x="20234" y="3641"/>
                  </a:lnTo>
                  <a:lnTo>
                    <a:pt x="20338" y="3641"/>
                  </a:lnTo>
                  <a:lnTo>
                    <a:pt x="20338" y="3579"/>
                  </a:lnTo>
                  <a:lnTo>
                    <a:pt x="20276" y="3558"/>
                  </a:lnTo>
                  <a:lnTo>
                    <a:pt x="20276" y="3516"/>
                  </a:lnTo>
                  <a:lnTo>
                    <a:pt x="20297" y="3474"/>
                  </a:lnTo>
                  <a:lnTo>
                    <a:pt x="20359" y="3537"/>
                  </a:lnTo>
                  <a:lnTo>
                    <a:pt x="20401" y="3579"/>
                  </a:lnTo>
                  <a:lnTo>
                    <a:pt x="20485" y="3579"/>
                  </a:lnTo>
                  <a:lnTo>
                    <a:pt x="20548" y="3558"/>
                  </a:lnTo>
                  <a:lnTo>
                    <a:pt x="20694" y="3558"/>
                  </a:lnTo>
                  <a:lnTo>
                    <a:pt x="20903" y="3474"/>
                  </a:lnTo>
                  <a:lnTo>
                    <a:pt x="21008" y="3432"/>
                  </a:lnTo>
                  <a:lnTo>
                    <a:pt x="21029" y="3369"/>
                  </a:lnTo>
                  <a:lnTo>
                    <a:pt x="21029" y="3328"/>
                  </a:lnTo>
                  <a:lnTo>
                    <a:pt x="21092" y="3307"/>
                  </a:lnTo>
                  <a:lnTo>
                    <a:pt x="21134" y="3328"/>
                  </a:lnTo>
                  <a:lnTo>
                    <a:pt x="21217" y="3307"/>
                  </a:lnTo>
                  <a:lnTo>
                    <a:pt x="21322" y="3223"/>
                  </a:lnTo>
                  <a:lnTo>
                    <a:pt x="21406" y="3202"/>
                  </a:lnTo>
                  <a:lnTo>
                    <a:pt x="21406" y="3118"/>
                  </a:lnTo>
                  <a:lnTo>
                    <a:pt x="21426" y="3056"/>
                  </a:lnTo>
                  <a:lnTo>
                    <a:pt x="21489" y="3035"/>
                  </a:lnTo>
                  <a:lnTo>
                    <a:pt x="21489" y="2930"/>
                  </a:lnTo>
                  <a:lnTo>
                    <a:pt x="21447" y="2888"/>
                  </a:lnTo>
                  <a:lnTo>
                    <a:pt x="21343" y="2805"/>
                  </a:lnTo>
                  <a:lnTo>
                    <a:pt x="21217" y="2742"/>
                  </a:lnTo>
                  <a:lnTo>
                    <a:pt x="21113" y="2637"/>
                  </a:lnTo>
                  <a:lnTo>
                    <a:pt x="21092" y="2574"/>
                  </a:lnTo>
                  <a:lnTo>
                    <a:pt x="21029" y="2512"/>
                  </a:lnTo>
                  <a:lnTo>
                    <a:pt x="20882" y="2491"/>
                  </a:lnTo>
                  <a:lnTo>
                    <a:pt x="20799" y="2407"/>
                  </a:lnTo>
                  <a:lnTo>
                    <a:pt x="20778" y="2323"/>
                  </a:lnTo>
                  <a:lnTo>
                    <a:pt x="20715" y="2302"/>
                  </a:lnTo>
                  <a:lnTo>
                    <a:pt x="20694" y="2323"/>
                  </a:lnTo>
                  <a:lnTo>
                    <a:pt x="20610" y="2365"/>
                  </a:lnTo>
                  <a:lnTo>
                    <a:pt x="20569" y="2323"/>
                  </a:lnTo>
                  <a:lnTo>
                    <a:pt x="20548" y="2261"/>
                  </a:lnTo>
                  <a:lnTo>
                    <a:pt x="20485" y="2198"/>
                  </a:lnTo>
                  <a:lnTo>
                    <a:pt x="20255" y="2198"/>
                  </a:lnTo>
                  <a:lnTo>
                    <a:pt x="20171" y="2219"/>
                  </a:lnTo>
                  <a:lnTo>
                    <a:pt x="20171" y="2302"/>
                  </a:lnTo>
                  <a:lnTo>
                    <a:pt x="20171" y="2365"/>
                  </a:lnTo>
                  <a:lnTo>
                    <a:pt x="20129" y="2302"/>
                  </a:lnTo>
                  <a:lnTo>
                    <a:pt x="20066" y="2302"/>
                  </a:lnTo>
                  <a:lnTo>
                    <a:pt x="19920" y="2386"/>
                  </a:lnTo>
                  <a:lnTo>
                    <a:pt x="19836" y="2407"/>
                  </a:lnTo>
                  <a:lnTo>
                    <a:pt x="19711" y="2365"/>
                  </a:lnTo>
                  <a:lnTo>
                    <a:pt x="19606" y="2365"/>
                  </a:lnTo>
                  <a:lnTo>
                    <a:pt x="19522" y="2323"/>
                  </a:lnTo>
                  <a:lnTo>
                    <a:pt x="19460" y="2261"/>
                  </a:lnTo>
                  <a:lnTo>
                    <a:pt x="19460" y="2177"/>
                  </a:lnTo>
                  <a:lnTo>
                    <a:pt x="19522" y="2177"/>
                  </a:lnTo>
                  <a:lnTo>
                    <a:pt x="19564" y="2219"/>
                  </a:lnTo>
                  <a:lnTo>
                    <a:pt x="19669" y="2261"/>
                  </a:lnTo>
                  <a:lnTo>
                    <a:pt x="19711" y="2219"/>
                  </a:lnTo>
                  <a:lnTo>
                    <a:pt x="19711" y="2177"/>
                  </a:lnTo>
                  <a:lnTo>
                    <a:pt x="19606" y="2093"/>
                  </a:lnTo>
                  <a:lnTo>
                    <a:pt x="19606" y="2009"/>
                  </a:lnTo>
                  <a:lnTo>
                    <a:pt x="19627" y="1989"/>
                  </a:lnTo>
                  <a:lnTo>
                    <a:pt x="19669" y="2072"/>
                  </a:lnTo>
                  <a:lnTo>
                    <a:pt x="19774" y="2114"/>
                  </a:lnTo>
                  <a:lnTo>
                    <a:pt x="19857" y="2156"/>
                  </a:lnTo>
                  <a:lnTo>
                    <a:pt x="20025" y="2093"/>
                  </a:lnTo>
                  <a:lnTo>
                    <a:pt x="20171" y="1968"/>
                  </a:lnTo>
                  <a:lnTo>
                    <a:pt x="20171" y="1884"/>
                  </a:lnTo>
                  <a:lnTo>
                    <a:pt x="20150" y="1842"/>
                  </a:lnTo>
                  <a:lnTo>
                    <a:pt x="20087" y="1800"/>
                  </a:lnTo>
                  <a:lnTo>
                    <a:pt x="20087" y="1758"/>
                  </a:lnTo>
                  <a:lnTo>
                    <a:pt x="20150" y="1696"/>
                  </a:lnTo>
                  <a:lnTo>
                    <a:pt x="20150" y="1675"/>
                  </a:lnTo>
                  <a:lnTo>
                    <a:pt x="20046" y="1591"/>
                  </a:lnTo>
                  <a:lnTo>
                    <a:pt x="19962" y="1486"/>
                  </a:lnTo>
                  <a:lnTo>
                    <a:pt x="19920" y="1465"/>
                  </a:lnTo>
                  <a:lnTo>
                    <a:pt x="19857" y="1486"/>
                  </a:lnTo>
                  <a:lnTo>
                    <a:pt x="19774" y="1570"/>
                  </a:lnTo>
                  <a:lnTo>
                    <a:pt x="19627" y="1654"/>
                  </a:lnTo>
                  <a:lnTo>
                    <a:pt x="19439" y="1654"/>
                  </a:lnTo>
                  <a:lnTo>
                    <a:pt x="19334" y="1737"/>
                  </a:lnTo>
                  <a:lnTo>
                    <a:pt x="19292" y="1737"/>
                  </a:lnTo>
                  <a:lnTo>
                    <a:pt x="19229" y="1675"/>
                  </a:lnTo>
                  <a:lnTo>
                    <a:pt x="19188" y="1654"/>
                  </a:lnTo>
                  <a:lnTo>
                    <a:pt x="19104" y="1675"/>
                  </a:lnTo>
                  <a:lnTo>
                    <a:pt x="19020" y="1696"/>
                  </a:lnTo>
                  <a:lnTo>
                    <a:pt x="18937" y="1675"/>
                  </a:lnTo>
                  <a:lnTo>
                    <a:pt x="18874" y="1633"/>
                  </a:lnTo>
                  <a:lnTo>
                    <a:pt x="18769" y="1591"/>
                  </a:lnTo>
                  <a:lnTo>
                    <a:pt x="18685" y="1549"/>
                  </a:lnTo>
                  <a:lnTo>
                    <a:pt x="18581" y="1528"/>
                  </a:lnTo>
                  <a:lnTo>
                    <a:pt x="18476" y="1445"/>
                  </a:lnTo>
                  <a:lnTo>
                    <a:pt x="18309" y="1424"/>
                  </a:lnTo>
                  <a:lnTo>
                    <a:pt x="18100" y="1445"/>
                  </a:lnTo>
                  <a:lnTo>
                    <a:pt x="17995" y="1465"/>
                  </a:lnTo>
                  <a:lnTo>
                    <a:pt x="17849" y="1528"/>
                  </a:lnTo>
                  <a:lnTo>
                    <a:pt x="17723" y="1549"/>
                  </a:lnTo>
                  <a:lnTo>
                    <a:pt x="17577" y="1570"/>
                  </a:lnTo>
                  <a:lnTo>
                    <a:pt x="17472" y="1549"/>
                  </a:lnTo>
                  <a:lnTo>
                    <a:pt x="17346" y="1570"/>
                  </a:lnTo>
                  <a:lnTo>
                    <a:pt x="17325" y="1591"/>
                  </a:lnTo>
                  <a:lnTo>
                    <a:pt x="17346" y="1737"/>
                  </a:lnTo>
                  <a:lnTo>
                    <a:pt x="17346" y="1800"/>
                  </a:lnTo>
                  <a:lnTo>
                    <a:pt x="17305" y="1800"/>
                  </a:lnTo>
                  <a:lnTo>
                    <a:pt x="17242" y="1779"/>
                  </a:lnTo>
                  <a:lnTo>
                    <a:pt x="17158" y="1654"/>
                  </a:lnTo>
                  <a:lnTo>
                    <a:pt x="17137" y="1570"/>
                  </a:lnTo>
                  <a:lnTo>
                    <a:pt x="17095" y="1549"/>
                  </a:lnTo>
                  <a:lnTo>
                    <a:pt x="17012" y="1570"/>
                  </a:lnTo>
                  <a:lnTo>
                    <a:pt x="16698" y="1570"/>
                  </a:lnTo>
                  <a:cubicBezTo>
                    <a:pt x="16698" y="1570"/>
                    <a:pt x="16593" y="1633"/>
                    <a:pt x="16572" y="1633"/>
                  </a:cubicBezTo>
                  <a:lnTo>
                    <a:pt x="16489" y="1737"/>
                  </a:lnTo>
                  <a:lnTo>
                    <a:pt x="16426" y="1884"/>
                  </a:lnTo>
                  <a:lnTo>
                    <a:pt x="16384" y="1968"/>
                  </a:lnTo>
                  <a:lnTo>
                    <a:pt x="16363" y="1968"/>
                  </a:lnTo>
                  <a:lnTo>
                    <a:pt x="16363" y="1905"/>
                  </a:lnTo>
                  <a:lnTo>
                    <a:pt x="16405" y="1800"/>
                  </a:lnTo>
                  <a:lnTo>
                    <a:pt x="16426" y="1737"/>
                  </a:lnTo>
                  <a:lnTo>
                    <a:pt x="16405" y="1696"/>
                  </a:lnTo>
                  <a:lnTo>
                    <a:pt x="16321" y="1737"/>
                  </a:lnTo>
                  <a:lnTo>
                    <a:pt x="16196" y="1737"/>
                  </a:lnTo>
                  <a:lnTo>
                    <a:pt x="16154" y="1779"/>
                  </a:lnTo>
                  <a:lnTo>
                    <a:pt x="16154" y="1842"/>
                  </a:lnTo>
                  <a:lnTo>
                    <a:pt x="16112" y="1884"/>
                  </a:lnTo>
                  <a:lnTo>
                    <a:pt x="16112" y="1989"/>
                  </a:lnTo>
                  <a:lnTo>
                    <a:pt x="16049" y="2009"/>
                  </a:lnTo>
                  <a:lnTo>
                    <a:pt x="16007" y="1968"/>
                  </a:lnTo>
                  <a:lnTo>
                    <a:pt x="16007" y="1905"/>
                  </a:lnTo>
                  <a:lnTo>
                    <a:pt x="16070" y="1842"/>
                  </a:lnTo>
                  <a:lnTo>
                    <a:pt x="16070" y="1675"/>
                  </a:lnTo>
                  <a:lnTo>
                    <a:pt x="16091" y="1591"/>
                  </a:lnTo>
                  <a:lnTo>
                    <a:pt x="16300" y="1465"/>
                  </a:lnTo>
                  <a:lnTo>
                    <a:pt x="16426" y="1382"/>
                  </a:lnTo>
                  <a:lnTo>
                    <a:pt x="16593" y="1382"/>
                  </a:lnTo>
                  <a:lnTo>
                    <a:pt x="16719" y="1424"/>
                  </a:lnTo>
                  <a:lnTo>
                    <a:pt x="16823" y="1424"/>
                  </a:lnTo>
                  <a:lnTo>
                    <a:pt x="16844" y="1382"/>
                  </a:lnTo>
                  <a:lnTo>
                    <a:pt x="17116" y="1382"/>
                  </a:lnTo>
                  <a:lnTo>
                    <a:pt x="17200" y="1340"/>
                  </a:lnTo>
                  <a:lnTo>
                    <a:pt x="17221" y="1256"/>
                  </a:lnTo>
                  <a:lnTo>
                    <a:pt x="17158" y="1256"/>
                  </a:lnTo>
                  <a:lnTo>
                    <a:pt x="17095" y="1173"/>
                  </a:lnTo>
                  <a:lnTo>
                    <a:pt x="17095" y="1068"/>
                  </a:lnTo>
                  <a:lnTo>
                    <a:pt x="17200" y="1005"/>
                  </a:lnTo>
                  <a:lnTo>
                    <a:pt x="17263" y="963"/>
                  </a:lnTo>
                  <a:lnTo>
                    <a:pt x="17346" y="963"/>
                  </a:lnTo>
                  <a:lnTo>
                    <a:pt x="17367" y="1026"/>
                  </a:lnTo>
                  <a:lnTo>
                    <a:pt x="17346" y="1068"/>
                  </a:lnTo>
                  <a:lnTo>
                    <a:pt x="17305" y="1068"/>
                  </a:lnTo>
                  <a:lnTo>
                    <a:pt x="17346" y="1152"/>
                  </a:lnTo>
                  <a:lnTo>
                    <a:pt x="17346" y="1256"/>
                  </a:lnTo>
                  <a:lnTo>
                    <a:pt x="17409" y="1340"/>
                  </a:lnTo>
                  <a:lnTo>
                    <a:pt x="17556" y="1340"/>
                  </a:lnTo>
                  <a:lnTo>
                    <a:pt x="17681" y="1277"/>
                  </a:lnTo>
                  <a:lnTo>
                    <a:pt x="17765" y="1277"/>
                  </a:lnTo>
                  <a:lnTo>
                    <a:pt x="17869" y="1319"/>
                  </a:lnTo>
                  <a:lnTo>
                    <a:pt x="17953" y="1277"/>
                  </a:lnTo>
                  <a:lnTo>
                    <a:pt x="18141" y="1214"/>
                  </a:lnTo>
                  <a:lnTo>
                    <a:pt x="18267" y="1214"/>
                  </a:lnTo>
                  <a:lnTo>
                    <a:pt x="18309" y="1256"/>
                  </a:lnTo>
                  <a:lnTo>
                    <a:pt x="18393" y="1256"/>
                  </a:lnTo>
                  <a:lnTo>
                    <a:pt x="18455" y="1214"/>
                  </a:lnTo>
                  <a:lnTo>
                    <a:pt x="18581" y="1214"/>
                  </a:lnTo>
                  <a:lnTo>
                    <a:pt x="18685" y="1256"/>
                  </a:lnTo>
                  <a:lnTo>
                    <a:pt x="18769" y="1256"/>
                  </a:lnTo>
                  <a:lnTo>
                    <a:pt x="18853" y="1277"/>
                  </a:lnTo>
                  <a:lnTo>
                    <a:pt x="19083" y="1382"/>
                  </a:lnTo>
                  <a:lnTo>
                    <a:pt x="19209" y="1382"/>
                  </a:lnTo>
                  <a:lnTo>
                    <a:pt x="19313" y="1361"/>
                  </a:lnTo>
                  <a:lnTo>
                    <a:pt x="19439" y="1361"/>
                  </a:lnTo>
                  <a:lnTo>
                    <a:pt x="19481" y="1277"/>
                  </a:lnTo>
                  <a:lnTo>
                    <a:pt x="19564" y="1235"/>
                  </a:lnTo>
                  <a:lnTo>
                    <a:pt x="19669" y="1256"/>
                  </a:lnTo>
                  <a:lnTo>
                    <a:pt x="19774" y="1256"/>
                  </a:lnTo>
                  <a:lnTo>
                    <a:pt x="19836" y="1173"/>
                  </a:lnTo>
                  <a:lnTo>
                    <a:pt x="19836" y="1131"/>
                  </a:lnTo>
                  <a:lnTo>
                    <a:pt x="19669" y="1026"/>
                  </a:lnTo>
                  <a:lnTo>
                    <a:pt x="19585" y="963"/>
                  </a:lnTo>
                  <a:lnTo>
                    <a:pt x="19543" y="859"/>
                  </a:lnTo>
                  <a:lnTo>
                    <a:pt x="19439" y="796"/>
                  </a:lnTo>
                  <a:lnTo>
                    <a:pt x="19250" y="733"/>
                  </a:lnTo>
                  <a:lnTo>
                    <a:pt x="19167" y="649"/>
                  </a:lnTo>
                  <a:lnTo>
                    <a:pt x="19062" y="628"/>
                  </a:lnTo>
                  <a:lnTo>
                    <a:pt x="18957" y="649"/>
                  </a:lnTo>
                  <a:lnTo>
                    <a:pt x="18916" y="608"/>
                  </a:lnTo>
                  <a:lnTo>
                    <a:pt x="18853" y="545"/>
                  </a:lnTo>
                  <a:lnTo>
                    <a:pt x="18727" y="587"/>
                  </a:lnTo>
                  <a:lnTo>
                    <a:pt x="18685" y="524"/>
                  </a:lnTo>
                  <a:lnTo>
                    <a:pt x="18455" y="503"/>
                  </a:lnTo>
                  <a:lnTo>
                    <a:pt x="18309" y="398"/>
                  </a:lnTo>
                  <a:lnTo>
                    <a:pt x="18246" y="398"/>
                  </a:lnTo>
                  <a:lnTo>
                    <a:pt x="18058" y="294"/>
                  </a:lnTo>
                  <a:lnTo>
                    <a:pt x="17995" y="294"/>
                  </a:lnTo>
                  <a:lnTo>
                    <a:pt x="17995" y="315"/>
                  </a:lnTo>
                  <a:lnTo>
                    <a:pt x="17932" y="336"/>
                  </a:lnTo>
                  <a:lnTo>
                    <a:pt x="17765" y="231"/>
                  </a:lnTo>
                  <a:lnTo>
                    <a:pt x="17744" y="168"/>
                  </a:lnTo>
                  <a:lnTo>
                    <a:pt x="17681" y="105"/>
                  </a:lnTo>
                  <a:lnTo>
                    <a:pt x="17597" y="126"/>
                  </a:lnTo>
                  <a:lnTo>
                    <a:pt x="17535" y="126"/>
                  </a:lnTo>
                  <a:lnTo>
                    <a:pt x="17472" y="84"/>
                  </a:lnTo>
                  <a:lnTo>
                    <a:pt x="17263" y="84"/>
                  </a:lnTo>
                  <a:lnTo>
                    <a:pt x="17158" y="22"/>
                  </a:lnTo>
                  <a:lnTo>
                    <a:pt x="17074" y="84"/>
                  </a:lnTo>
                  <a:lnTo>
                    <a:pt x="17033" y="84"/>
                  </a:lnTo>
                  <a:lnTo>
                    <a:pt x="17012" y="64"/>
                  </a:lnTo>
                  <a:lnTo>
                    <a:pt x="16928" y="1"/>
                  </a:lnTo>
                  <a:lnTo>
                    <a:pt x="16740" y="22"/>
                  </a:lnTo>
                  <a:lnTo>
                    <a:pt x="1661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grpSp>
          <p:nvGrpSpPr>
            <p:cNvPr id="18" name="Google Shape;2931;p82">
              <a:extLst>
                <a:ext uri="{FF2B5EF4-FFF2-40B4-BE49-F238E27FC236}">
                  <a16:creationId xmlns:a16="http://schemas.microsoft.com/office/drawing/2014/main" id="{6FDA327D-D2AB-23DE-9AAE-5813F1C14FAB}"/>
                </a:ext>
              </a:extLst>
            </p:cNvPr>
            <p:cNvGrpSpPr/>
            <p:nvPr/>
          </p:nvGrpSpPr>
          <p:grpSpPr>
            <a:xfrm>
              <a:off x="2905224" y="2311071"/>
              <a:ext cx="596721" cy="528992"/>
              <a:chOff x="1922950" y="1410350"/>
              <a:chExt cx="1252825" cy="1162875"/>
            </a:xfrm>
          </p:grpSpPr>
          <p:sp>
            <p:nvSpPr>
              <p:cNvPr id="2572" name="Google Shape;2932;p82">
                <a:extLst>
                  <a:ext uri="{FF2B5EF4-FFF2-40B4-BE49-F238E27FC236}">
                    <a16:creationId xmlns:a16="http://schemas.microsoft.com/office/drawing/2014/main" id="{00DD007F-A48A-A6D9-7B1F-8E78C4BBFF7A}"/>
                  </a:ext>
                </a:extLst>
              </p:cNvPr>
              <p:cNvSpPr/>
              <p:nvPr/>
            </p:nvSpPr>
            <p:spPr>
              <a:xfrm>
                <a:off x="1988325" y="2333100"/>
                <a:ext cx="52325" cy="65925"/>
              </a:xfrm>
              <a:custGeom>
                <a:avLst/>
                <a:gdLst/>
                <a:ahLst/>
                <a:cxnLst/>
                <a:rect l="l" t="t" r="r" b="b"/>
                <a:pathLst>
                  <a:path w="2093" h="2637" extrusionOk="0">
                    <a:moveTo>
                      <a:pt x="210" y="0"/>
                    </a:moveTo>
                    <a:lnTo>
                      <a:pt x="189" y="63"/>
                    </a:lnTo>
                    <a:lnTo>
                      <a:pt x="1" y="21"/>
                    </a:lnTo>
                    <a:lnTo>
                      <a:pt x="63" y="188"/>
                    </a:lnTo>
                    <a:lnTo>
                      <a:pt x="105" y="209"/>
                    </a:lnTo>
                    <a:lnTo>
                      <a:pt x="168" y="335"/>
                    </a:lnTo>
                    <a:lnTo>
                      <a:pt x="440" y="377"/>
                    </a:lnTo>
                    <a:lnTo>
                      <a:pt x="314" y="439"/>
                    </a:lnTo>
                    <a:lnTo>
                      <a:pt x="189" y="439"/>
                    </a:lnTo>
                    <a:lnTo>
                      <a:pt x="105" y="544"/>
                    </a:lnTo>
                    <a:lnTo>
                      <a:pt x="168" y="607"/>
                    </a:lnTo>
                    <a:lnTo>
                      <a:pt x="105" y="732"/>
                    </a:lnTo>
                    <a:lnTo>
                      <a:pt x="126" y="774"/>
                    </a:lnTo>
                    <a:lnTo>
                      <a:pt x="273" y="732"/>
                    </a:lnTo>
                    <a:lnTo>
                      <a:pt x="293" y="837"/>
                    </a:lnTo>
                    <a:lnTo>
                      <a:pt x="419" y="837"/>
                    </a:lnTo>
                    <a:lnTo>
                      <a:pt x="419" y="942"/>
                    </a:lnTo>
                    <a:lnTo>
                      <a:pt x="524" y="1025"/>
                    </a:lnTo>
                    <a:lnTo>
                      <a:pt x="649" y="963"/>
                    </a:lnTo>
                    <a:lnTo>
                      <a:pt x="503" y="1130"/>
                    </a:lnTo>
                    <a:lnTo>
                      <a:pt x="545" y="1276"/>
                    </a:lnTo>
                    <a:lnTo>
                      <a:pt x="649" y="1255"/>
                    </a:lnTo>
                    <a:lnTo>
                      <a:pt x="649" y="1151"/>
                    </a:lnTo>
                    <a:lnTo>
                      <a:pt x="817" y="1109"/>
                    </a:lnTo>
                    <a:lnTo>
                      <a:pt x="817" y="1109"/>
                    </a:lnTo>
                    <a:lnTo>
                      <a:pt x="754" y="1235"/>
                    </a:lnTo>
                    <a:lnTo>
                      <a:pt x="691" y="1339"/>
                    </a:lnTo>
                    <a:lnTo>
                      <a:pt x="691" y="1423"/>
                    </a:lnTo>
                    <a:lnTo>
                      <a:pt x="733" y="1423"/>
                    </a:lnTo>
                    <a:lnTo>
                      <a:pt x="796" y="1548"/>
                    </a:lnTo>
                    <a:lnTo>
                      <a:pt x="963" y="1528"/>
                    </a:lnTo>
                    <a:lnTo>
                      <a:pt x="963" y="1632"/>
                    </a:lnTo>
                    <a:lnTo>
                      <a:pt x="1047" y="1632"/>
                    </a:lnTo>
                    <a:lnTo>
                      <a:pt x="1068" y="1737"/>
                    </a:lnTo>
                    <a:lnTo>
                      <a:pt x="1047" y="1820"/>
                    </a:lnTo>
                    <a:lnTo>
                      <a:pt x="1172" y="1967"/>
                    </a:lnTo>
                    <a:lnTo>
                      <a:pt x="1256" y="1883"/>
                    </a:lnTo>
                    <a:lnTo>
                      <a:pt x="1319" y="1946"/>
                    </a:lnTo>
                    <a:lnTo>
                      <a:pt x="1423" y="1946"/>
                    </a:lnTo>
                    <a:lnTo>
                      <a:pt x="1256" y="2113"/>
                    </a:lnTo>
                    <a:lnTo>
                      <a:pt x="1465" y="2323"/>
                    </a:lnTo>
                    <a:lnTo>
                      <a:pt x="1549" y="2364"/>
                    </a:lnTo>
                    <a:lnTo>
                      <a:pt x="1591" y="2427"/>
                    </a:lnTo>
                    <a:lnTo>
                      <a:pt x="1946" y="2636"/>
                    </a:lnTo>
                    <a:lnTo>
                      <a:pt x="1988" y="2595"/>
                    </a:lnTo>
                    <a:lnTo>
                      <a:pt x="2093" y="2616"/>
                    </a:lnTo>
                    <a:lnTo>
                      <a:pt x="2009" y="2302"/>
                    </a:lnTo>
                    <a:lnTo>
                      <a:pt x="2051" y="2176"/>
                    </a:lnTo>
                    <a:lnTo>
                      <a:pt x="2009" y="2072"/>
                    </a:lnTo>
                    <a:lnTo>
                      <a:pt x="2009" y="1820"/>
                    </a:lnTo>
                    <a:lnTo>
                      <a:pt x="1946" y="1695"/>
                    </a:lnTo>
                    <a:lnTo>
                      <a:pt x="1674" y="1548"/>
                    </a:lnTo>
                    <a:lnTo>
                      <a:pt x="1653" y="1214"/>
                    </a:lnTo>
                    <a:lnTo>
                      <a:pt x="1528" y="1004"/>
                    </a:lnTo>
                    <a:lnTo>
                      <a:pt x="1486" y="774"/>
                    </a:lnTo>
                    <a:lnTo>
                      <a:pt x="1444" y="732"/>
                    </a:lnTo>
                    <a:lnTo>
                      <a:pt x="1319" y="711"/>
                    </a:lnTo>
                    <a:lnTo>
                      <a:pt x="1130" y="607"/>
                    </a:lnTo>
                    <a:lnTo>
                      <a:pt x="1005" y="607"/>
                    </a:lnTo>
                    <a:lnTo>
                      <a:pt x="858" y="544"/>
                    </a:lnTo>
                    <a:lnTo>
                      <a:pt x="817" y="439"/>
                    </a:lnTo>
                    <a:lnTo>
                      <a:pt x="628" y="377"/>
                    </a:lnTo>
                    <a:lnTo>
                      <a:pt x="545" y="251"/>
                    </a:lnTo>
                    <a:lnTo>
                      <a:pt x="524" y="167"/>
                    </a:lnTo>
                    <a:lnTo>
                      <a:pt x="398" y="167"/>
                    </a:lnTo>
                    <a:lnTo>
                      <a:pt x="314" y="21"/>
                    </a:lnTo>
                    <a:lnTo>
                      <a:pt x="21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3" name="Google Shape;2933;p82">
                <a:extLst>
                  <a:ext uri="{FF2B5EF4-FFF2-40B4-BE49-F238E27FC236}">
                    <a16:creationId xmlns:a16="http://schemas.microsoft.com/office/drawing/2014/main" id="{AA83AA68-136C-BEC4-A9FC-74E0ECEC8FE9}"/>
                  </a:ext>
                </a:extLst>
              </p:cNvPr>
              <p:cNvSpPr/>
              <p:nvPr/>
            </p:nvSpPr>
            <p:spPr>
              <a:xfrm>
                <a:off x="1953800" y="2242075"/>
                <a:ext cx="23050" cy="54425"/>
              </a:xfrm>
              <a:custGeom>
                <a:avLst/>
                <a:gdLst/>
                <a:ahLst/>
                <a:cxnLst/>
                <a:rect l="l" t="t" r="r" b="b"/>
                <a:pathLst>
                  <a:path w="922" h="2177" extrusionOk="0">
                    <a:moveTo>
                      <a:pt x="210" y="0"/>
                    </a:moveTo>
                    <a:lnTo>
                      <a:pt x="21" y="314"/>
                    </a:lnTo>
                    <a:lnTo>
                      <a:pt x="42" y="523"/>
                    </a:lnTo>
                    <a:lnTo>
                      <a:pt x="1" y="628"/>
                    </a:lnTo>
                    <a:lnTo>
                      <a:pt x="1" y="733"/>
                    </a:lnTo>
                    <a:lnTo>
                      <a:pt x="105" y="754"/>
                    </a:lnTo>
                    <a:lnTo>
                      <a:pt x="189" y="837"/>
                    </a:lnTo>
                    <a:lnTo>
                      <a:pt x="189" y="942"/>
                    </a:lnTo>
                    <a:lnTo>
                      <a:pt x="126" y="921"/>
                    </a:lnTo>
                    <a:lnTo>
                      <a:pt x="21" y="900"/>
                    </a:lnTo>
                    <a:lnTo>
                      <a:pt x="21" y="984"/>
                    </a:lnTo>
                    <a:lnTo>
                      <a:pt x="105" y="1047"/>
                    </a:lnTo>
                    <a:lnTo>
                      <a:pt x="21" y="1193"/>
                    </a:lnTo>
                    <a:lnTo>
                      <a:pt x="105" y="1214"/>
                    </a:lnTo>
                    <a:lnTo>
                      <a:pt x="210" y="1339"/>
                    </a:lnTo>
                    <a:lnTo>
                      <a:pt x="84" y="1319"/>
                    </a:lnTo>
                    <a:lnTo>
                      <a:pt x="21" y="1402"/>
                    </a:lnTo>
                    <a:lnTo>
                      <a:pt x="42" y="1507"/>
                    </a:lnTo>
                    <a:lnTo>
                      <a:pt x="210" y="1528"/>
                    </a:lnTo>
                    <a:lnTo>
                      <a:pt x="147" y="1611"/>
                    </a:lnTo>
                    <a:lnTo>
                      <a:pt x="189" y="1758"/>
                    </a:lnTo>
                    <a:lnTo>
                      <a:pt x="356" y="2135"/>
                    </a:lnTo>
                    <a:lnTo>
                      <a:pt x="503" y="2176"/>
                    </a:lnTo>
                    <a:lnTo>
                      <a:pt x="565" y="2072"/>
                    </a:lnTo>
                    <a:lnTo>
                      <a:pt x="524" y="1988"/>
                    </a:lnTo>
                    <a:lnTo>
                      <a:pt x="440" y="1988"/>
                    </a:lnTo>
                    <a:lnTo>
                      <a:pt x="398" y="1863"/>
                    </a:lnTo>
                    <a:lnTo>
                      <a:pt x="335" y="1653"/>
                    </a:lnTo>
                    <a:lnTo>
                      <a:pt x="356" y="1507"/>
                    </a:lnTo>
                    <a:lnTo>
                      <a:pt x="314" y="1402"/>
                    </a:lnTo>
                    <a:lnTo>
                      <a:pt x="398" y="1235"/>
                    </a:lnTo>
                    <a:lnTo>
                      <a:pt x="545" y="1235"/>
                    </a:lnTo>
                    <a:lnTo>
                      <a:pt x="524" y="1109"/>
                    </a:lnTo>
                    <a:lnTo>
                      <a:pt x="419" y="1109"/>
                    </a:lnTo>
                    <a:lnTo>
                      <a:pt x="335" y="1130"/>
                    </a:lnTo>
                    <a:lnTo>
                      <a:pt x="231" y="1130"/>
                    </a:lnTo>
                    <a:lnTo>
                      <a:pt x="314" y="1026"/>
                    </a:lnTo>
                    <a:lnTo>
                      <a:pt x="419" y="1026"/>
                    </a:lnTo>
                    <a:lnTo>
                      <a:pt x="545" y="921"/>
                    </a:lnTo>
                    <a:lnTo>
                      <a:pt x="565" y="733"/>
                    </a:lnTo>
                    <a:lnTo>
                      <a:pt x="670" y="607"/>
                    </a:lnTo>
                    <a:lnTo>
                      <a:pt x="712" y="419"/>
                    </a:lnTo>
                    <a:lnTo>
                      <a:pt x="921" y="210"/>
                    </a:lnTo>
                    <a:lnTo>
                      <a:pt x="858" y="189"/>
                    </a:lnTo>
                    <a:lnTo>
                      <a:pt x="670" y="272"/>
                    </a:lnTo>
                    <a:lnTo>
                      <a:pt x="545" y="461"/>
                    </a:lnTo>
                    <a:lnTo>
                      <a:pt x="461" y="628"/>
                    </a:lnTo>
                    <a:lnTo>
                      <a:pt x="335" y="670"/>
                    </a:lnTo>
                    <a:lnTo>
                      <a:pt x="335" y="586"/>
                    </a:lnTo>
                    <a:lnTo>
                      <a:pt x="252" y="523"/>
                    </a:lnTo>
                    <a:lnTo>
                      <a:pt x="461" y="461"/>
                    </a:lnTo>
                    <a:lnTo>
                      <a:pt x="565" y="377"/>
                    </a:lnTo>
                    <a:lnTo>
                      <a:pt x="607" y="231"/>
                    </a:lnTo>
                    <a:lnTo>
                      <a:pt x="607" y="168"/>
                    </a:lnTo>
                    <a:lnTo>
                      <a:pt x="503" y="105"/>
                    </a:lnTo>
                    <a:lnTo>
                      <a:pt x="440" y="189"/>
                    </a:lnTo>
                    <a:lnTo>
                      <a:pt x="356" y="210"/>
                    </a:lnTo>
                    <a:lnTo>
                      <a:pt x="398" y="63"/>
                    </a:lnTo>
                    <a:lnTo>
                      <a:pt x="21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4" name="Google Shape;2934;p82">
                <a:extLst>
                  <a:ext uri="{FF2B5EF4-FFF2-40B4-BE49-F238E27FC236}">
                    <a16:creationId xmlns:a16="http://schemas.microsoft.com/office/drawing/2014/main" id="{9ACB3369-F214-F189-0AB2-8EBF21456E3E}"/>
                  </a:ext>
                </a:extLst>
              </p:cNvPr>
              <p:cNvSpPr/>
              <p:nvPr/>
            </p:nvSpPr>
            <p:spPr>
              <a:xfrm>
                <a:off x="2552225" y="1885325"/>
                <a:ext cx="48150" cy="48675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1947" extrusionOk="0">
                    <a:moveTo>
                      <a:pt x="1402" y="0"/>
                    </a:moveTo>
                    <a:lnTo>
                      <a:pt x="1256" y="21"/>
                    </a:lnTo>
                    <a:lnTo>
                      <a:pt x="1067" y="189"/>
                    </a:lnTo>
                    <a:lnTo>
                      <a:pt x="984" y="356"/>
                    </a:lnTo>
                    <a:lnTo>
                      <a:pt x="1046" y="544"/>
                    </a:lnTo>
                    <a:lnTo>
                      <a:pt x="942" y="524"/>
                    </a:lnTo>
                    <a:lnTo>
                      <a:pt x="900" y="356"/>
                    </a:lnTo>
                    <a:lnTo>
                      <a:pt x="858" y="356"/>
                    </a:lnTo>
                    <a:lnTo>
                      <a:pt x="837" y="503"/>
                    </a:lnTo>
                    <a:lnTo>
                      <a:pt x="753" y="503"/>
                    </a:lnTo>
                    <a:lnTo>
                      <a:pt x="795" y="607"/>
                    </a:lnTo>
                    <a:lnTo>
                      <a:pt x="753" y="712"/>
                    </a:lnTo>
                    <a:lnTo>
                      <a:pt x="649" y="712"/>
                    </a:lnTo>
                    <a:lnTo>
                      <a:pt x="586" y="816"/>
                    </a:lnTo>
                    <a:lnTo>
                      <a:pt x="419" y="775"/>
                    </a:lnTo>
                    <a:lnTo>
                      <a:pt x="335" y="837"/>
                    </a:lnTo>
                    <a:lnTo>
                      <a:pt x="251" y="816"/>
                    </a:lnTo>
                    <a:lnTo>
                      <a:pt x="0" y="963"/>
                    </a:lnTo>
                    <a:lnTo>
                      <a:pt x="21" y="1088"/>
                    </a:lnTo>
                    <a:lnTo>
                      <a:pt x="147" y="1235"/>
                    </a:lnTo>
                    <a:lnTo>
                      <a:pt x="230" y="1172"/>
                    </a:lnTo>
                    <a:lnTo>
                      <a:pt x="209" y="1088"/>
                    </a:lnTo>
                    <a:lnTo>
                      <a:pt x="251" y="1026"/>
                    </a:lnTo>
                    <a:lnTo>
                      <a:pt x="356" y="1130"/>
                    </a:lnTo>
                    <a:lnTo>
                      <a:pt x="314" y="1277"/>
                    </a:lnTo>
                    <a:lnTo>
                      <a:pt x="440" y="1381"/>
                    </a:lnTo>
                    <a:lnTo>
                      <a:pt x="523" y="1256"/>
                    </a:lnTo>
                    <a:lnTo>
                      <a:pt x="544" y="1340"/>
                    </a:lnTo>
                    <a:lnTo>
                      <a:pt x="523" y="1423"/>
                    </a:lnTo>
                    <a:lnTo>
                      <a:pt x="649" y="1591"/>
                    </a:lnTo>
                    <a:lnTo>
                      <a:pt x="753" y="1612"/>
                    </a:lnTo>
                    <a:lnTo>
                      <a:pt x="795" y="1779"/>
                    </a:lnTo>
                    <a:lnTo>
                      <a:pt x="879" y="1863"/>
                    </a:lnTo>
                    <a:lnTo>
                      <a:pt x="963" y="1716"/>
                    </a:lnTo>
                    <a:lnTo>
                      <a:pt x="984" y="1821"/>
                    </a:lnTo>
                    <a:lnTo>
                      <a:pt x="1109" y="1946"/>
                    </a:lnTo>
                    <a:lnTo>
                      <a:pt x="1214" y="1925"/>
                    </a:lnTo>
                    <a:lnTo>
                      <a:pt x="1318" y="1925"/>
                    </a:lnTo>
                    <a:lnTo>
                      <a:pt x="1423" y="1821"/>
                    </a:lnTo>
                    <a:lnTo>
                      <a:pt x="1507" y="1800"/>
                    </a:lnTo>
                    <a:lnTo>
                      <a:pt x="1632" y="1695"/>
                    </a:lnTo>
                    <a:lnTo>
                      <a:pt x="1695" y="1800"/>
                    </a:lnTo>
                    <a:lnTo>
                      <a:pt x="1737" y="1758"/>
                    </a:lnTo>
                    <a:lnTo>
                      <a:pt x="1925" y="1653"/>
                    </a:lnTo>
                    <a:lnTo>
                      <a:pt x="1925" y="1549"/>
                    </a:lnTo>
                    <a:lnTo>
                      <a:pt x="1800" y="1591"/>
                    </a:lnTo>
                    <a:lnTo>
                      <a:pt x="1716" y="1507"/>
                    </a:lnTo>
                    <a:lnTo>
                      <a:pt x="1841" y="1277"/>
                    </a:lnTo>
                    <a:lnTo>
                      <a:pt x="1883" y="1151"/>
                    </a:lnTo>
                    <a:lnTo>
                      <a:pt x="1737" y="1235"/>
                    </a:lnTo>
                    <a:lnTo>
                      <a:pt x="1674" y="1402"/>
                    </a:lnTo>
                    <a:lnTo>
                      <a:pt x="1674" y="1277"/>
                    </a:lnTo>
                    <a:lnTo>
                      <a:pt x="1737" y="1026"/>
                    </a:lnTo>
                    <a:lnTo>
                      <a:pt x="1695" y="649"/>
                    </a:lnTo>
                    <a:lnTo>
                      <a:pt x="1528" y="544"/>
                    </a:lnTo>
                    <a:lnTo>
                      <a:pt x="1528" y="419"/>
                    </a:lnTo>
                    <a:lnTo>
                      <a:pt x="1423" y="419"/>
                    </a:lnTo>
                    <a:lnTo>
                      <a:pt x="1360" y="524"/>
                    </a:lnTo>
                    <a:lnTo>
                      <a:pt x="1360" y="398"/>
                    </a:lnTo>
                    <a:lnTo>
                      <a:pt x="1423" y="314"/>
                    </a:lnTo>
                    <a:lnTo>
                      <a:pt x="1381" y="210"/>
                    </a:lnTo>
                    <a:lnTo>
                      <a:pt x="1402" y="105"/>
                    </a:lnTo>
                    <a:lnTo>
                      <a:pt x="1402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5" name="Google Shape;2935;p82">
                <a:extLst>
                  <a:ext uri="{FF2B5EF4-FFF2-40B4-BE49-F238E27FC236}">
                    <a16:creationId xmlns:a16="http://schemas.microsoft.com/office/drawing/2014/main" id="{DD1DD706-563A-D07A-DE15-F6AFBE0E2EDB}"/>
                  </a:ext>
                </a:extLst>
              </p:cNvPr>
              <p:cNvSpPr/>
              <p:nvPr/>
            </p:nvSpPr>
            <p:spPr>
              <a:xfrm>
                <a:off x="2722750" y="1634775"/>
                <a:ext cx="145950" cy="133925"/>
              </a:xfrm>
              <a:custGeom>
                <a:avLst/>
                <a:gdLst/>
                <a:ahLst/>
                <a:cxnLst/>
                <a:rect l="l" t="t" r="r" b="b"/>
                <a:pathLst>
                  <a:path w="5838" h="5357" extrusionOk="0">
                    <a:moveTo>
                      <a:pt x="502" y="0"/>
                    </a:moveTo>
                    <a:lnTo>
                      <a:pt x="440" y="84"/>
                    </a:lnTo>
                    <a:lnTo>
                      <a:pt x="230" y="105"/>
                    </a:lnTo>
                    <a:lnTo>
                      <a:pt x="210" y="126"/>
                    </a:lnTo>
                    <a:lnTo>
                      <a:pt x="147" y="126"/>
                    </a:lnTo>
                    <a:lnTo>
                      <a:pt x="105" y="230"/>
                    </a:lnTo>
                    <a:lnTo>
                      <a:pt x="189" y="335"/>
                    </a:lnTo>
                    <a:lnTo>
                      <a:pt x="230" y="439"/>
                    </a:lnTo>
                    <a:lnTo>
                      <a:pt x="147" y="439"/>
                    </a:lnTo>
                    <a:lnTo>
                      <a:pt x="21" y="272"/>
                    </a:lnTo>
                    <a:lnTo>
                      <a:pt x="0" y="398"/>
                    </a:lnTo>
                    <a:lnTo>
                      <a:pt x="21" y="502"/>
                    </a:lnTo>
                    <a:lnTo>
                      <a:pt x="147" y="544"/>
                    </a:lnTo>
                    <a:lnTo>
                      <a:pt x="251" y="732"/>
                    </a:lnTo>
                    <a:lnTo>
                      <a:pt x="356" y="732"/>
                    </a:lnTo>
                    <a:lnTo>
                      <a:pt x="293" y="816"/>
                    </a:lnTo>
                    <a:lnTo>
                      <a:pt x="210" y="816"/>
                    </a:lnTo>
                    <a:lnTo>
                      <a:pt x="189" y="921"/>
                    </a:lnTo>
                    <a:lnTo>
                      <a:pt x="314" y="1109"/>
                    </a:lnTo>
                    <a:lnTo>
                      <a:pt x="440" y="1151"/>
                    </a:lnTo>
                    <a:lnTo>
                      <a:pt x="419" y="1235"/>
                    </a:lnTo>
                    <a:lnTo>
                      <a:pt x="398" y="1172"/>
                    </a:lnTo>
                    <a:lnTo>
                      <a:pt x="210" y="1151"/>
                    </a:lnTo>
                    <a:lnTo>
                      <a:pt x="210" y="1235"/>
                    </a:lnTo>
                    <a:lnTo>
                      <a:pt x="147" y="1255"/>
                    </a:lnTo>
                    <a:lnTo>
                      <a:pt x="105" y="1360"/>
                    </a:lnTo>
                    <a:lnTo>
                      <a:pt x="251" y="1276"/>
                    </a:lnTo>
                    <a:lnTo>
                      <a:pt x="335" y="1360"/>
                    </a:lnTo>
                    <a:lnTo>
                      <a:pt x="523" y="1276"/>
                    </a:lnTo>
                    <a:lnTo>
                      <a:pt x="544" y="1360"/>
                    </a:lnTo>
                    <a:lnTo>
                      <a:pt x="649" y="1381"/>
                    </a:lnTo>
                    <a:lnTo>
                      <a:pt x="670" y="1465"/>
                    </a:lnTo>
                    <a:lnTo>
                      <a:pt x="837" y="1590"/>
                    </a:lnTo>
                    <a:lnTo>
                      <a:pt x="879" y="1590"/>
                    </a:lnTo>
                    <a:lnTo>
                      <a:pt x="879" y="1527"/>
                    </a:lnTo>
                    <a:lnTo>
                      <a:pt x="942" y="1548"/>
                    </a:lnTo>
                    <a:lnTo>
                      <a:pt x="1046" y="1486"/>
                    </a:lnTo>
                    <a:lnTo>
                      <a:pt x="1130" y="1527"/>
                    </a:lnTo>
                    <a:lnTo>
                      <a:pt x="1151" y="1590"/>
                    </a:lnTo>
                    <a:lnTo>
                      <a:pt x="1130" y="1674"/>
                    </a:lnTo>
                    <a:lnTo>
                      <a:pt x="1130" y="1883"/>
                    </a:lnTo>
                    <a:lnTo>
                      <a:pt x="1067" y="2051"/>
                    </a:lnTo>
                    <a:lnTo>
                      <a:pt x="1067" y="2113"/>
                    </a:lnTo>
                    <a:lnTo>
                      <a:pt x="1151" y="2260"/>
                    </a:lnTo>
                    <a:lnTo>
                      <a:pt x="1088" y="2385"/>
                    </a:lnTo>
                    <a:lnTo>
                      <a:pt x="1088" y="2469"/>
                    </a:lnTo>
                    <a:lnTo>
                      <a:pt x="1067" y="2595"/>
                    </a:lnTo>
                    <a:lnTo>
                      <a:pt x="879" y="2699"/>
                    </a:lnTo>
                    <a:lnTo>
                      <a:pt x="754" y="2741"/>
                    </a:lnTo>
                    <a:lnTo>
                      <a:pt x="733" y="2825"/>
                    </a:lnTo>
                    <a:lnTo>
                      <a:pt x="628" y="2992"/>
                    </a:lnTo>
                    <a:lnTo>
                      <a:pt x="628" y="3055"/>
                    </a:lnTo>
                    <a:lnTo>
                      <a:pt x="523" y="3118"/>
                    </a:lnTo>
                    <a:lnTo>
                      <a:pt x="461" y="3222"/>
                    </a:lnTo>
                    <a:lnTo>
                      <a:pt x="461" y="3348"/>
                    </a:lnTo>
                    <a:lnTo>
                      <a:pt x="544" y="3369"/>
                    </a:lnTo>
                    <a:lnTo>
                      <a:pt x="544" y="3452"/>
                    </a:lnTo>
                    <a:lnTo>
                      <a:pt x="440" y="3473"/>
                    </a:lnTo>
                    <a:lnTo>
                      <a:pt x="419" y="3578"/>
                    </a:lnTo>
                    <a:lnTo>
                      <a:pt x="461" y="3641"/>
                    </a:lnTo>
                    <a:lnTo>
                      <a:pt x="398" y="3745"/>
                    </a:lnTo>
                    <a:lnTo>
                      <a:pt x="356" y="3850"/>
                    </a:lnTo>
                    <a:lnTo>
                      <a:pt x="419" y="3955"/>
                    </a:lnTo>
                    <a:lnTo>
                      <a:pt x="502" y="3976"/>
                    </a:lnTo>
                    <a:lnTo>
                      <a:pt x="502" y="4059"/>
                    </a:lnTo>
                    <a:lnTo>
                      <a:pt x="565" y="4143"/>
                    </a:lnTo>
                    <a:lnTo>
                      <a:pt x="628" y="4143"/>
                    </a:lnTo>
                    <a:lnTo>
                      <a:pt x="649" y="4038"/>
                    </a:lnTo>
                    <a:lnTo>
                      <a:pt x="670" y="3955"/>
                    </a:lnTo>
                    <a:lnTo>
                      <a:pt x="733" y="3996"/>
                    </a:lnTo>
                    <a:lnTo>
                      <a:pt x="774" y="3996"/>
                    </a:lnTo>
                    <a:lnTo>
                      <a:pt x="879" y="3871"/>
                    </a:lnTo>
                    <a:lnTo>
                      <a:pt x="942" y="3892"/>
                    </a:lnTo>
                    <a:lnTo>
                      <a:pt x="879" y="4059"/>
                    </a:lnTo>
                    <a:lnTo>
                      <a:pt x="774" y="4080"/>
                    </a:lnTo>
                    <a:lnTo>
                      <a:pt x="754" y="4143"/>
                    </a:lnTo>
                    <a:lnTo>
                      <a:pt x="816" y="4185"/>
                    </a:lnTo>
                    <a:lnTo>
                      <a:pt x="816" y="4268"/>
                    </a:lnTo>
                    <a:lnTo>
                      <a:pt x="921" y="4394"/>
                    </a:lnTo>
                    <a:lnTo>
                      <a:pt x="1026" y="4352"/>
                    </a:lnTo>
                    <a:lnTo>
                      <a:pt x="1067" y="4394"/>
                    </a:lnTo>
                    <a:lnTo>
                      <a:pt x="1193" y="4415"/>
                    </a:lnTo>
                    <a:lnTo>
                      <a:pt x="1256" y="4352"/>
                    </a:lnTo>
                    <a:lnTo>
                      <a:pt x="1402" y="4310"/>
                    </a:lnTo>
                    <a:lnTo>
                      <a:pt x="1381" y="4164"/>
                    </a:lnTo>
                    <a:lnTo>
                      <a:pt x="1465" y="4164"/>
                    </a:lnTo>
                    <a:lnTo>
                      <a:pt x="1507" y="4101"/>
                    </a:lnTo>
                    <a:lnTo>
                      <a:pt x="1507" y="4185"/>
                    </a:lnTo>
                    <a:lnTo>
                      <a:pt x="1486" y="4206"/>
                    </a:lnTo>
                    <a:lnTo>
                      <a:pt x="1507" y="4310"/>
                    </a:lnTo>
                    <a:lnTo>
                      <a:pt x="1570" y="4289"/>
                    </a:lnTo>
                    <a:lnTo>
                      <a:pt x="1653" y="4143"/>
                    </a:lnTo>
                    <a:lnTo>
                      <a:pt x="1695" y="4080"/>
                    </a:lnTo>
                    <a:lnTo>
                      <a:pt x="1716" y="4143"/>
                    </a:lnTo>
                    <a:lnTo>
                      <a:pt x="1695" y="4268"/>
                    </a:lnTo>
                    <a:lnTo>
                      <a:pt x="1570" y="4478"/>
                    </a:lnTo>
                    <a:lnTo>
                      <a:pt x="1486" y="4520"/>
                    </a:lnTo>
                    <a:lnTo>
                      <a:pt x="1486" y="4624"/>
                    </a:lnTo>
                    <a:lnTo>
                      <a:pt x="1611" y="4666"/>
                    </a:lnTo>
                    <a:lnTo>
                      <a:pt x="1695" y="4729"/>
                    </a:lnTo>
                    <a:lnTo>
                      <a:pt x="1800" y="4729"/>
                    </a:lnTo>
                    <a:lnTo>
                      <a:pt x="1821" y="4771"/>
                    </a:lnTo>
                    <a:lnTo>
                      <a:pt x="1967" y="4792"/>
                    </a:lnTo>
                    <a:lnTo>
                      <a:pt x="1988" y="4708"/>
                    </a:lnTo>
                    <a:lnTo>
                      <a:pt x="2114" y="4708"/>
                    </a:lnTo>
                    <a:lnTo>
                      <a:pt x="2072" y="4771"/>
                    </a:lnTo>
                    <a:lnTo>
                      <a:pt x="2093" y="4833"/>
                    </a:lnTo>
                    <a:lnTo>
                      <a:pt x="2176" y="4833"/>
                    </a:lnTo>
                    <a:lnTo>
                      <a:pt x="2239" y="4917"/>
                    </a:lnTo>
                    <a:lnTo>
                      <a:pt x="2323" y="4875"/>
                    </a:lnTo>
                    <a:lnTo>
                      <a:pt x="2302" y="4792"/>
                    </a:lnTo>
                    <a:lnTo>
                      <a:pt x="2281" y="4708"/>
                    </a:lnTo>
                    <a:lnTo>
                      <a:pt x="2344" y="4603"/>
                    </a:lnTo>
                    <a:lnTo>
                      <a:pt x="2386" y="4687"/>
                    </a:lnTo>
                    <a:lnTo>
                      <a:pt x="2344" y="4792"/>
                    </a:lnTo>
                    <a:lnTo>
                      <a:pt x="2386" y="4917"/>
                    </a:lnTo>
                    <a:lnTo>
                      <a:pt x="2448" y="4917"/>
                    </a:lnTo>
                    <a:lnTo>
                      <a:pt x="2490" y="4792"/>
                    </a:lnTo>
                    <a:lnTo>
                      <a:pt x="2532" y="4729"/>
                    </a:lnTo>
                    <a:lnTo>
                      <a:pt x="2616" y="4708"/>
                    </a:lnTo>
                    <a:lnTo>
                      <a:pt x="2616" y="4792"/>
                    </a:lnTo>
                    <a:lnTo>
                      <a:pt x="2553" y="4833"/>
                    </a:lnTo>
                    <a:lnTo>
                      <a:pt x="2553" y="4917"/>
                    </a:lnTo>
                    <a:lnTo>
                      <a:pt x="2720" y="4917"/>
                    </a:lnTo>
                    <a:lnTo>
                      <a:pt x="2804" y="4875"/>
                    </a:lnTo>
                    <a:lnTo>
                      <a:pt x="2867" y="4687"/>
                    </a:lnTo>
                    <a:lnTo>
                      <a:pt x="2909" y="4792"/>
                    </a:lnTo>
                    <a:lnTo>
                      <a:pt x="2846" y="4833"/>
                    </a:lnTo>
                    <a:lnTo>
                      <a:pt x="2846" y="4938"/>
                    </a:lnTo>
                    <a:lnTo>
                      <a:pt x="2971" y="4917"/>
                    </a:lnTo>
                    <a:lnTo>
                      <a:pt x="3013" y="4771"/>
                    </a:lnTo>
                    <a:lnTo>
                      <a:pt x="3055" y="4687"/>
                    </a:lnTo>
                    <a:lnTo>
                      <a:pt x="3055" y="4687"/>
                    </a:lnTo>
                    <a:lnTo>
                      <a:pt x="3034" y="4917"/>
                    </a:lnTo>
                    <a:lnTo>
                      <a:pt x="3055" y="5001"/>
                    </a:lnTo>
                    <a:lnTo>
                      <a:pt x="3160" y="5001"/>
                    </a:lnTo>
                    <a:lnTo>
                      <a:pt x="3327" y="5105"/>
                    </a:lnTo>
                    <a:lnTo>
                      <a:pt x="3432" y="5043"/>
                    </a:lnTo>
                    <a:lnTo>
                      <a:pt x="3495" y="5022"/>
                    </a:lnTo>
                    <a:lnTo>
                      <a:pt x="3536" y="5105"/>
                    </a:lnTo>
                    <a:lnTo>
                      <a:pt x="3662" y="5084"/>
                    </a:lnTo>
                    <a:lnTo>
                      <a:pt x="3746" y="5022"/>
                    </a:lnTo>
                    <a:lnTo>
                      <a:pt x="3746" y="4896"/>
                    </a:lnTo>
                    <a:lnTo>
                      <a:pt x="3850" y="4792"/>
                    </a:lnTo>
                    <a:lnTo>
                      <a:pt x="3892" y="4729"/>
                    </a:lnTo>
                    <a:lnTo>
                      <a:pt x="3850" y="4603"/>
                    </a:lnTo>
                    <a:lnTo>
                      <a:pt x="3871" y="4520"/>
                    </a:lnTo>
                    <a:lnTo>
                      <a:pt x="3913" y="4520"/>
                    </a:lnTo>
                    <a:lnTo>
                      <a:pt x="3955" y="4666"/>
                    </a:lnTo>
                    <a:lnTo>
                      <a:pt x="3997" y="4687"/>
                    </a:lnTo>
                    <a:lnTo>
                      <a:pt x="3997" y="4729"/>
                    </a:lnTo>
                    <a:lnTo>
                      <a:pt x="3913" y="4812"/>
                    </a:lnTo>
                    <a:lnTo>
                      <a:pt x="3871" y="4980"/>
                    </a:lnTo>
                    <a:lnTo>
                      <a:pt x="3892" y="5210"/>
                    </a:lnTo>
                    <a:lnTo>
                      <a:pt x="3997" y="5252"/>
                    </a:lnTo>
                    <a:lnTo>
                      <a:pt x="4101" y="5210"/>
                    </a:lnTo>
                    <a:lnTo>
                      <a:pt x="4122" y="5315"/>
                    </a:lnTo>
                    <a:lnTo>
                      <a:pt x="4227" y="5315"/>
                    </a:lnTo>
                    <a:lnTo>
                      <a:pt x="4269" y="5357"/>
                    </a:lnTo>
                    <a:lnTo>
                      <a:pt x="4373" y="5357"/>
                    </a:lnTo>
                    <a:lnTo>
                      <a:pt x="4583" y="5231"/>
                    </a:lnTo>
                    <a:lnTo>
                      <a:pt x="4687" y="5210"/>
                    </a:lnTo>
                    <a:lnTo>
                      <a:pt x="4855" y="5315"/>
                    </a:lnTo>
                    <a:lnTo>
                      <a:pt x="4938" y="5294"/>
                    </a:lnTo>
                    <a:lnTo>
                      <a:pt x="5022" y="5336"/>
                    </a:lnTo>
                    <a:lnTo>
                      <a:pt x="5064" y="5252"/>
                    </a:lnTo>
                    <a:lnTo>
                      <a:pt x="5064" y="5210"/>
                    </a:lnTo>
                    <a:lnTo>
                      <a:pt x="5147" y="5084"/>
                    </a:lnTo>
                    <a:lnTo>
                      <a:pt x="5231" y="5043"/>
                    </a:lnTo>
                    <a:lnTo>
                      <a:pt x="5231" y="5001"/>
                    </a:lnTo>
                    <a:lnTo>
                      <a:pt x="5168" y="4875"/>
                    </a:lnTo>
                    <a:lnTo>
                      <a:pt x="5168" y="4729"/>
                    </a:lnTo>
                    <a:lnTo>
                      <a:pt x="5231" y="4812"/>
                    </a:lnTo>
                    <a:lnTo>
                      <a:pt x="5231" y="4896"/>
                    </a:lnTo>
                    <a:lnTo>
                      <a:pt x="5336" y="5022"/>
                    </a:lnTo>
                    <a:lnTo>
                      <a:pt x="5378" y="4938"/>
                    </a:lnTo>
                    <a:lnTo>
                      <a:pt x="5524" y="4938"/>
                    </a:lnTo>
                    <a:lnTo>
                      <a:pt x="5566" y="4980"/>
                    </a:lnTo>
                    <a:lnTo>
                      <a:pt x="5587" y="4896"/>
                    </a:lnTo>
                    <a:lnTo>
                      <a:pt x="5566" y="4792"/>
                    </a:lnTo>
                    <a:lnTo>
                      <a:pt x="5566" y="4708"/>
                    </a:lnTo>
                    <a:lnTo>
                      <a:pt x="5524" y="4666"/>
                    </a:lnTo>
                    <a:lnTo>
                      <a:pt x="5378" y="4687"/>
                    </a:lnTo>
                    <a:lnTo>
                      <a:pt x="5252" y="4708"/>
                    </a:lnTo>
                    <a:lnTo>
                      <a:pt x="5231" y="4603"/>
                    </a:lnTo>
                    <a:lnTo>
                      <a:pt x="5273" y="4582"/>
                    </a:lnTo>
                    <a:lnTo>
                      <a:pt x="5336" y="4603"/>
                    </a:lnTo>
                    <a:lnTo>
                      <a:pt x="5461" y="4561"/>
                    </a:lnTo>
                    <a:lnTo>
                      <a:pt x="5545" y="4457"/>
                    </a:lnTo>
                    <a:lnTo>
                      <a:pt x="5587" y="4520"/>
                    </a:lnTo>
                    <a:lnTo>
                      <a:pt x="5671" y="4499"/>
                    </a:lnTo>
                    <a:lnTo>
                      <a:pt x="5733" y="4394"/>
                    </a:lnTo>
                    <a:lnTo>
                      <a:pt x="5691" y="4310"/>
                    </a:lnTo>
                    <a:lnTo>
                      <a:pt x="5775" y="4206"/>
                    </a:lnTo>
                    <a:lnTo>
                      <a:pt x="5754" y="4143"/>
                    </a:lnTo>
                    <a:lnTo>
                      <a:pt x="5796" y="4143"/>
                    </a:lnTo>
                    <a:lnTo>
                      <a:pt x="5838" y="4080"/>
                    </a:lnTo>
                    <a:lnTo>
                      <a:pt x="5691" y="4038"/>
                    </a:lnTo>
                    <a:lnTo>
                      <a:pt x="5566" y="4059"/>
                    </a:lnTo>
                    <a:lnTo>
                      <a:pt x="5629" y="3976"/>
                    </a:lnTo>
                    <a:lnTo>
                      <a:pt x="5691" y="3955"/>
                    </a:lnTo>
                    <a:lnTo>
                      <a:pt x="5691" y="3850"/>
                    </a:lnTo>
                    <a:lnTo>
                      <a:pt x="5587" y="3766"/>
                    </a:lnTo>
                    <a:lnTo>
                      <a:pt x="5357" y="3766"/>
                    </a:lnTo>
                    <a:lnTo>
                      <a:pt x="5336" y="3724"/>
                    </a:lnTo>
                    <a:lnTo>
                      <a:pt x="5336" y="3641"/>
                    </a:lnTo>
                    <a:lnTo>
                      <a:pt x="5378" y="3620"/>
                    </a:lnTo>
                    <a:lnTo>
                      <a:pt x="5357" y="3515"/>
                    </a:lnTo>
                    <a:lnTo>
                      <a:pt x="5168" y="3348"/>
                    </a:lnTo>
                    <a:lnTo>
                      <a:pt x="5106" y="3348"/>
                    </a:lnTo>
                    <a:lnTo>
                      <a:pt x="5001" y="3432"/>
                    </a:lnTo>
                    <a:lnTo>
                      <a:pt x="4834" y="3432"/>
                    </a:lnTo>
                    <a:lnTo>
                      <a:pt x="4687" y="3452"/>
                    </a:lnTo>
                    <a:lnTo>
                      <a:pt x="4478" y="3327"/>
                    </a:lnTo>
                    <a:lnTo>
                      <a:pt x="4436" y="3243"/>
                    </a:lnTo>
                    <a:lnTo>
                      <a:pt x="4394" y="3222"/>
                    </a:lnTo>
                    <a:lnTo>
                      <a:pt x="4290" y="3264"/>
                    </a:lnTo>
                    <a:lnTo>
                      <a:pt x="4206" y="3264"/>
                    </a:lnTo>
                    <a:lnTo>
                      <a:pt x="4122" y="3306"/>
                    </a:lnTo>
                    <a:lnTo>
                      <a:pt x="4018" y="3306"/>
                    </a:lnTo>
                    <a:lnTo>
                      <a:pt x="3976" y="3411"/>
                    </a:lnTo>
                    <a:lnTo>
                      <a:pt x="3913" y="3348"/>
                    </a:lnTo>
                    <a:lnTo>
                      <a:pt x="3808" y="3264"/>
                    </a:lnTo>
                    <a:lnTo>
                      <a:pt x="3704" y="3327"/>
                    </a:lnTo>
                    <a:lnTo>
                      <a:pt x="3578" y="3348"/>
                    </a:lnTo>
                    <a:lnTo>
                      <a:pt x="3578" y="3411"/>
                    </a:lnTo>
                    <a:lnTo>
                      <a:pt x="3536" y="3452"/>
                    </a:lnTo>
                    <a:lnTo>
                      <a:pt x="3536" y="3369"/>
                    </a:lnTo>
                    <a:lnTo>
                      <a:pt x="3474" y="3327"/>
                    </a:lnTo>
                    <a:lnTo>
                      <a:pt x="3369" y="3348"/>
                    </a:lnTo>
                    <a:lnTo>
                      <a:pt x="3139" y="3327"/>
                    </a:lnTo>
                    <a:lnTo>
                      <a:pt x="3076" y="3348"/>
                    </a:lnTo>
                    <a:lnTo>
                      <a:pt x="3160" y="3432"/>
                    </a:lnTo>
                    <a:lnTo>
                      <a:pt x="3160" y="3536"/>
                    </a:lnTo>
                    <a:lnTo>
                      <a:pt x="3264" y="3620"/>
                    </a:lnTo>
                    <a:lnTo>
                      <a:pt x="3139" y="3578"/>
                    </a:lnTo>
                    <a:lnTo>
                      <a:pt x="3076" y="3515"/>
                    </a:lnTo>
                    <a:lnTo>
                      <a:pt x="3013" y="3473"/>
                    </a:lnTo>
                    <a:lnTo>
                      <a:pt x="2867" y="3536"/>
                    </a:lnTo>
                    <a:lnTo>
                      <a:pt x="2804" y="3473"/>
                    </a:lnTo>
                    <a:lnTo>
                      <a:pt x="2930" y="3432"/>
                    </a:lnTo>
                    <a:lnTo>
                      <a:pt x="2930" y="3348"/>
                    </a:lnTo>
                    <a:lnTo>
                      <a:pt x="2804" y="3222"/>
                    </a:lnTo>
                    <a:lnTo>
                      <a:pt x="2825" y="3139"/>
                    </a:lnTo>
                    <a:lnTo>
                      <a:pt x="2762" y="3097"/>
                    </a:lnTo>
                    <a:lnTo>
                      <a:pt x="2637" y="3160"/>
                    </a:lnTo>
                    <a:lnTo>
                      <a:pt x="2658" y="3243"/>
                    </a:lnTo>
                    <a:lnTo>
                      <a:pt x="2637" y="3306"/>
                    </a:lnTo>
                    <a:lnTo>
                      <a:pt x="2532" y="3264"/>
                    </a:lnTo>
                    <a:lnTo>
                      <a:pt x="2595" y="3201"/>
                    </a:lnTo>
                    <a:lnTo>
                      <a:pt x="2553" y="3139"/>
                    </a:lnTo>
                    <a:lnTo>
                      <a:pt x="2448" y="3097"/>
                    </a:lnTo>
                    <a:lnTo>
                      <a:pt x="2406" y="3139"/>
                    </a:lnTo>
                    <a:lnTo>
                      <a:pt x="2323" y="3139"/>
                    </a:lnTo>
                    <a:lnTo>
                      <a:pt x="2344" y="3034"/>
                    </a:lnTo>
                    <a:lnTo>
                      <a:pt x="2344" y="2992"/>
                    </a:lnTo>
                    <a:lnTo>
                      <a:pt x="2323" y="2888"/>
                    </a:lnTo>
                    <a:lnTo>
                      <a:pt x="2218" y="2908"/>
                    </a:lnTo>
                    <a:lnTo>
                      <a:pt x="2093" y="3034"/>
                    </a:lnTo>
                    <a:lnTo>
                      <a:pt x="2114" y="3160"/>
                    </a:lnTo>
                    <a:lnTo>
                      <a:pt x="2030" y="3160"/>
                    </a:lnTo>
                    <a:lnTo>
                      <a:pt x="1988" y="3055"/>
                    </a:lnTo>
                    <a:lnTo>
                      <a:pt x="2030" y="2992"/>
                    </a:lnTo>
                    <a:lnTo>
                      <a:pt x="2030" y="2908"/>
                    </a:lnTo>
                    <a:lnTo>
                      <a:pt x="2093" y="2720"/>
                    </a:lnTo>
                    <a:lnTo>
                      <a:pt x="2009" y="2636"/>
                    </a:lnTo>
                    <a:lnTo>
                      <a:pt x="1883" y="2699"/>
                    </a:lnTo>
                    <a:lnTo>
                      <a:pt x="1883" y="2636"/>
                    </a:lnTo>
                    <a:lnTo>
                      <a:pt x="1988" y="2616"/>
                    </a:lnTo>
                    <a:lnTo>
                      <a:pt x="2030" y="2490"/>
                    </a:lnTo>
                    <a:lnTo>
                      <a:pt x="2009" y="2385"/>
                    </a:lnTo>
                    <a:lnTo>
                      <a:pt x="1925" y="2427"/>
                    </a:lnTo>
                    <a:lnTo>
                      <a:pt x="1862" y="2385"/>
                    </a:lnTo>
                    <a:lnTo>
                      <a:pt x="1800" y="2427"/>
                    </a:lnTo>
                    <a:lnTo>
                      <a:pt x="1695" y="2427"/>
                    </a:lnTo>
                    <a:lnTo>
                      <a:pt x="1758" y="2385"/>
                    </a:lnTo>
                    <a:lnTo>
                      <a:pt x="1758" y="2323"/>
                    </a:lnTo>
                    <a:lnTo>
                      <a:pt x="1653" y="2323"/>
                    </a:lnTo>
                    <a:lnTo>
                      <a:pt x="1590" y="2406"/>
                    </a:lnTo>
                    <a:lnTo>
                      <a:pt x="1444" y="2427"/>
                    </a:lnTo>
                    <a:lnTo>
                      <a:pt x="1444" y="2364"/>
                    </a:lnTo>
                    <a:lnTo>
                      <a:pt x="1507" y="2323"/>
                    </a:lnTo>
                    <a:lnTo>
                      <a:pt x="1570" y="2218"/>
                    </a:lnTo>
                    <a:lnTo>
                      <a:pt x="1590" y="2155"/>
                    </a:lnTo>
                    <a:lnTo>
                      <a:pt x="1674" y="2155"/>
                    </a:lnTo>
                    <a:lnTo>
                      <a:pt x="1779" y="2260"/>
                    </a:lnTo>
                    <a:lnTo>
                      <a:pt x="1925" y="2260"/>
                    </a:lnTo>
                    <a:lnTo>
                      <a:pt x="1904" y="2197"/>
                    </a:lnTo>
                    <a:lnTo>
                      <a:pt x="1800" y="2071"/>
                    </a:lnTo>
                    <a:lnTo>
                      <a:pt x="1695" y="2071"/>
                    </a:lnTo>
                    <a:lnTo>
                      <a:pt x="1758" y="2009"/>
                    </a:lnTo>
                    <a:lnTo>
                      <a:pt x="1611" y="1883"/>
                    </a:lnTo>
                    <a:lnTo>
                      <a:pt x="1507" y="1841"/>
                    </a:lnTo>
                    <a:lnTo>
                      <a:pt x="1570" y="1799"/>
                    </a:lnTo>
                    <a:lnTo>
                      <a:pt x="1590" y="1737"/>
                    </a:lnTo>
                    <a:lnTo>
                      <a:pt x="1653" y="1737"/>
                    </a:lnTo>
                    <a:lnTo>
                      <a:pt x="1695" y="1841"/>
                    </a:lnTo>
                    <a:lnTo>
                      <a:pt x="1800" y="1967"/>
                    </a:lnTo>
                    <a:lnTo>
                      <a:pt x="1967" y="1988"/>
                    </a:lnTo>
                    <a:lnTo>
                      <a:pt x="2030" y="2092"/>
                    </a:lnTo>
                    <a:lnTo>
                      <a:pt x="2114" y="2009"/>
                    </a:lnTo>
                    <a:lnTo>
                      <a:pt x="2176" y="2092"/>
                    </a:lnTo>
                    <a:lnTo>
                      <a:pt x="2344" y="2155"/>
                    </a:lnTo>
                    <a:lnTo>
                      <a:pt x="2448" y="2155"/>
                    </a:lnTo>
                    <a:lnTo>
                      <a:pt x="2511" y="2051"/>
                    </a:lnTo>
                    <a:lnTo>
                      <a:pt x="2490" y="1904"/>
                    </a:lnTo>
                    <a:lnTo>
                      <a:pt x="2239" y="1758"/>
                    </a:lnTo>
                    <a:lnTo>
                      <a:pt x="2134" y="1653"/>
                    </a:lnTo>
                    <a:lnTo>
                      <a:pt x="2072" y="1653"/>
                    </a:lnTo>
                    <a:lnTo>
                      <a:pt x="2030" y="1548"/>
                    </a:lnTo>
                    <a:lnTo>
                      <a:pt x="1925" y="1444"/>
                    </a:lnTo>
                    <a:lnTo>
                      <a:pt x="1883" y="1444"/>
                    </a:lnTo>
                    <a:lnTo>
                      <a:pt x="1821" y="1381"/>
                    </a:lnTo>
                    <a:lnTo>
                      <a:pt x="1883" y="1318"/>
                    </a:lnTo>
                    <a:lnTo>
                      <a:pt x="1967" y="1339"/>
                    </a:lnTo>
                    <a:lnTo>
                      <a:pt x="2030" y="1444"/>
                    </a:lnTo>
                    <a:lnTo>
                      <a:pt x="2114" y="1444"/>
                    </a:lnTo>
                    <a:lnTo>
                      <a:pt x="2134" y="1548"/>
                    </a:lnTo>
                    <a:lnTo>
                      <a:pt x="2197" y="1548"/>
                    </a:lnTo>
                    <a:lnTo>
                      <a:pt x="2239" y="1465"/>
                    </a:lnTo>
                    <a:lnTo>
                      <a:pt x="2197" y="1276"/>
                    </a:lnTo>
                    <a:lnTo>
                      <a:pt x="2072" y="1130"/>
                    </a:lnTo>
                    <a:lnTo>
                      <a:pt x="1988" y="1130"/>
                    </a:lnTo>
                    <a:lnTo>
                      <a:pt x="1967" y="1109"/>
                    </a:lnTo>
                    <a:lnTo>
                      <a:pt x="1821" y="1109"/>
                    </a:lnTo>
                    <a:lnTo>
                      <a:pt x="1695" y="1172"/>
                    </a:lnTo>
                    <a:lnTo>
                      <a:pt x="1590" y="1172"/>
                    </a:lnTo>
                    <a:lnTo>
                      <a:pt x="1486" y="1109"/>
                    </a:lnTo>
                    <a:lnTo>
                      <a:pt x="1402" y="1130"/>
                    </a:lnTo>
                    <a:lnTo>
                      <a:pt x="1360" y="1025"/>
                    </a:lnTo>
                    <a:lnTo>
                      <a:pt x="1235" y="1214"/>
                    </a:lnTo>
                    <a:lnTo>
                      <a:pt x="1067" y="1276"/>
                    </a:lnTo>
                    <a:lnTo>
                      <a:pt x="1046" y="1381"/>
                    </a:lnTo>
                    <a:lnTo>
                      <a:pt x="963" y="1423"/>
                    </a:lnTo>
                    <a:lnTo>
                      <a:pt x="963" y="1339"/>
                    </a:lnTo>
                    <a:lnTo>
                      <a:pt x="1046" y="1235"/>
                    </a:lnTo>
                    <a:lnTo>
                      <a:pt x="1088" y="1235"/>
                    </a:lnTo>
                    <a:lnTo>
                      <a:pt x="1339" y="1004"/>
                    </a:lnTo>
                    <a:lnTo>
                      <a:pt x="1360" y="921"/>
                    </a:lnTo>
                    <a:lnTo>
                      <a:pt x="1298" y="816"/>
                    </a:lnTo>
                    <a:lnTo>
                      <a:pt x="1298" y="544"/>
                    </a:lnTo>
                    <a:lnTo>
                      <a:pt x="1339" y="523"/>
                    </a:lnTo>
                    <a:lnTo>
                      <a:pt x="1256" y="419"/>
                    </a:lnTo>
                    <a:lnTo>
                      <a:pt x="1193" y="481"/>
                    </a:lnTo>
                    <a:lnTo>
                      <a:pt x="1088" y="481"/>
                    </a:lnTo>
                    <a:lnTo>
                      <a:pt x="1026" y="419"/>
                    </a:lnTo>
                    <a:lnTo>
                      <a:pt x="1026" y="314"/>
                    </a:lnTo>
                    <a:lnTo>
                      <a:pt x="1026" y="230"/>
                    </a:lnTo>
                    <a:lnTo>
                      <a:pt x="816" y="188"/>
                    </a:lnTo>
                    <a:lnTo>
                      <a:pt x="733" y="84"/>
                    </a:lnTo>
                    <a:lnTo>
                      <a:pt x="628" y="84"/>
                    </a:lnTo>
                    <a:lnTo>
                      <a:pt x="502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6" name="Google Shape;2936;p82">
                <a:extLst>
                  <a:ext uri="{FF2B5EF4-FFF2-40B4-BE49-F238E27FC236}">
                    <a16:creationId xmlns:a16="http://schemas.microsoft.com/office/drawing/2014/main" id="{0256223D-D922-4B40-6A20-B7F13EC55D38}"/>
                  </a:ext>
                </a:extLst>
              </p:cNvPr>
              <p:cNvSpPr/>
              <p:nvPr/>
            </p:nvSpPr>
            <p:spPr>
              <a:xfrm>
                <a:off x="2687175" y="1694400"/>
                <a:ext cx="33500" cy="37675"/>
              </a:xfrm>
              <a:custGeom>
                <a:avLst/>
                <a:gdLst/>
                <a:ahLst/>
                <a:cxnLst/>
                <a:rect l="l" t="t" r="r" b="b"/>
                <a:pathLst>
                  <a:path w="1340" h="1507" extrusionOk="0">
                    <a:moveTo>
                      <a:pt x="796" y="0"/>
                    </a:moveTo>
                    <a:lnTo>
                      <a:pt x="670" y="21"/>
                    </a:lnTo>
                    <a:lnTo>
                      <a:pt x="607" y="84"/>
                    </a:lnTo>
                    <a:lnTo>
                      <a:pt x="691" y="147"/>
                    </a:lnTo>
                    <a:lnTo>
                      <a:pt x="691" y="231"/>
                    </a:lnTo>
                    <a:lnTo>
                      <a:pt x="628" y="210"/>
                    </a:lnTo>
                    <a:lnTo>
                      <a:pt x="565" y="147"/>
                    </a:lnTo>
                    <a:lnTo>
                      <a:pt x="461" y="126"/>
                    </a:lnTo>
                    <a:lnTo>
                      <a:pt x="419" y="210"/>
                    </a:lnTo>
                    <a:lnTo>
                      <a:pt x="524" y="210"/>
                    </a:lnTo>
                    <a:lnTo>
                      <a:pt x="565" y="251"/>
                    </a:lnTo>
                    <a:lnTo>
                      <a:pt x="524" y="293"/>
                    </a:lnTo>
                    <a:lnTo>
                      <a:pt x="398" y="314"/>
                    </a:lnTo>
                    <a:lnTo>
                      <a:pt x="356" y="335"/>
                    </a:lnTo>
                    <a:lnTo>
                      <a:pt x="398" y="440"/>
                    </a:lnTo>
                    <a:lnTo>
                      <a:pt x="419" y="461"/>
                    </a:lnTo>
                    <a:lnTo>
                      <a:pt x="419" y="523"/>
                    </a:lnTo>
                    <a:lnTo>
                      <a:pt x="293" y="461"/>
                    </a:lnTo>
                    <a:lnTo>
                      <a:pt x="168" y="503"/>
                    </a:lnTo>
                    <a:lnTo>
                      <a:pt x="84" y="565"/>
                    </a:lnTo>
                    <a:lnTo>
                      <a:pt x="42" y="712"/>
                    </a:lnTo>
                    <a:lnTo>
                      <a:pt x="0" y="733"/>
                    </a:lnTo>
                    <a:lnTo>
                      <a:pt x="0" y="754"/>
                    </a:lnTo>
                    <a:lnTo>
                      <a:pt x="63" y="754"/>
                    </a:lnTo>
                    <a:lnTo>
                      <a:pt x="42" y="837"/>
                    </a:lnTo>
                    <a:lnTo>
                      <a:pt x="42" y="879"/>
                    </a:lnTo>
                    <a:lnTo>
                      <a:pt x="63" y="921"/>
                    </a:lnTo>
                    <a:lnTo>
                      <a:pt x="147" y="816"/>
                    </a:lnTo>
                    <a:lnTo>
                      <a:pt x="168" y="837"/>
                    </a:lnTo>
                    <a:lnTo>
                      <a:pt x="105" y="963"/>
                    </a:lnTo>
                    <a:lnTo>
                      <a:pt x="147" y="1026"/>
                    </a:lnTo>
                    <a:lnTo>
                      <a:pt x="210" y="1067"/>
                    </a:lnTo>
                    <a:lnTo>
                      <a:pt x="272" y="1047"/>
                    </a:lnTo>
                    <a:lnTo>
                      <a:pt x="293" y="1067"/>
                    </a:lnTo>
                    <a:lnTo>
                      <a:pt x="314" y="1151"/>
                    </a:lnTo>
                    <a:lnTo>
                      <a:pt x="356" y="1151"/>
                    </a:lnTo>
                    <a:lnTo>
                      <a:pt x="398" y="1088"/>
                    </a:lnTo>
                    <a:lnTo>
                      <a:pt x="461" y="1130"/>
                    </a:lnTo>
                    <a:lnTo>
                      <a:pt x="461" y="1256"/>
                    </a:lnTo>
                    <a:lnTo>
                      <a:pt x="482" y="1298"/>
                    </a:lnTo>
                    <a:lnTo>
                      <a:pt x="586" y="1277"/>
                    </a:lnTo>
                    <a:lnTo>
                      <a:pt x="607" y="1402"/>
                    </a:lnTo>
                    <a:lnTo>
                      <a:pt x="712" y="1402"/>
                    </a:lnTo>
                    <a:lnTo>
                      <a:pt x="837" y="1486"/>
                    </a:lnTo>
                    <a:lnTo>
                      <a:pt x="942" y="1486"/>
                    </a:lnTo>
                    <a:lnTo>
                      <a:pt x="1005" y="1507"/>
                    </a:lnTo>
                    <a:lnTo>
                      <a:pt x="1026" y="1486"/>
                    </a:lnTo>
                    <a:lnTo>
                      <a:pt x="1005" y="1402"/>
                    </a:lnTo>
                    <a:lnTo>
                      <a:pt x="1088" y="1381"/>
                    </a:lnTo>
                    <a:lnTo>
                      <a:pt x="1151" y="1235"/>
                    </a:lnTo>
                    <a:lnTo>
                      <a:pt x="1130" y="1088"/>
                    </a:lnTo>
                    <a:lnTo>
                      <a:pt x="1214" y="942"/>
                    </a:lnTo>
                    <a:lnTo>
                      <a:pt x="1235" y="921"/>
                    </a:lnTo>
                    <a:lnTo>
                      <a:pt x="1319" y="712"/>
                    </a:lnTo>
                    <a:lnTo>
                      <a:pt x="1319" y="565"/>
                    </a:lnTo>
                    <a:lnTo>
                      <a:pt x="1340" y="523"/>
                    </a:lnTo>
                    <a:lnTo>
                      <a:pt x="1319" y="419"/>
                    </a:lnTo>
                    <a:lnTo>
                      <a:pt x="1235" y="335"/>
                    </a:lnTo>
                    <a:lnTo>
                      <a:pt x="1235" y="210"/>
                    </a:lnTo>
                    <a:lnTo>
                      <a:pt x="1193" y="147"/>
                    </a:lnTo>
                    <a:lnTo>
                      <a:pt x="1151" y="42"/>
                    </a:lnTo>
                    <a:lnTo>
                      <a:pt x="1005" y="0"/>
                    </a:lnTo>
                    <a:lnTo>
                      <a:pt x="900" y="42"/>
                    </a:lnTo>
                    <a:lnTo>
                      <a:pt x="796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7" name="Google Shape;2937;p82">
                <a:extLst>
                  <a:ext uri="{FF2B5EF4-FFF2-40B4-BE49-F238E27FC236}">
                    <a16:creationId xmlns:a16="http://schemas.microsoft.com/office/drawing/2014/main" id="{7677F8DF-FAA9-8FF2-6C98-0B87D08A482E}"/>
                  </a:ext>
                </a:extLst>
              </p:cNvPr>
              <p:cNvSpPr/>
              <p:nvPr/>
            </p:nvSpPr>
            <p:spPr>
              <a:xfrm>
                <a:off x="2605050" y="1520200"/>
                <a:ext cx="42400" cy="26175"/>
              </a:xfrm>
              <a:custGeom>
                <a:avLst/>
                <a:gdLst/>
                <a:ahLst/>
                <a:cxnLst/>
                <a:rect l="l" t="t" r="r" b="b"/>
                <a:pathLst>
                  <a:path w="1696" h="1047" extrusionOk="0">
                    <a:moveTo>
                      <a:pt x="1570" y="1"/>
                    </a:moveTo>
                    <a:lnTo>
                      <a:pt x="1486" y="64"/>
                    </a:lnTo>
                    <a:lnTo>
                      <a:pt x="1256" y="64"/>
                    </a:lnTo>
                    <a:lnTo>
                      <a:pt x="1130" y="168"/>
                    </a:lnTo>
                    <a:lnTo>
                      <a:pt x="963" y="168"/>
                    </a:lnTo>
                    <a:lnTo>
                      <a:pt x="921" y="189"/>
                    </a:lnTo>
                    <a:lnTo>
                      <a:pt x="816" y="105"/>
                    </a:lnTo>
                    <a:lnTo>
                      <a:pt x="712" y="84"/>
                    </a:lnTo>
                    <a:lnTo>
                      <a:pt x="356" y="189"/>
                    </a:lnTo>
                    <a:lnTo>
                      <a:pt x="126" y="189"/>
                    </a:lnTo>
                    <a:lnTo>
                      <a:pt x="105" y="273"/>
                    </a:lnTo>
                    <a:lnTo>
                      <a:pt x="0" y="377"/>
                    </a:lnTo>
                    <a:lnTo>
                      <a:pt x="0" y="482"/>
                    </a:lnTo>
                    <a:lnTo>
                      <a:pt x="105" y="461"/>
                    </a:lnTo>
                    <a:lnTo>
                      <a:pt x="231" y="461"/>
                    </a:lnTo>
                    <a:lnTo>
                      <a:pt x="314" y="419"/>
                    </a:lnTo>
                    <a:lnTo>
                      <a:pt x="398" y="461"/>
                    </a:lnTo>
                    <a:lnTo>
                      <a:pt x="503" y="461"/>
                    </a:lnTo>
                    <a:lnTo>
                      <a:pt x="565" y="503"/>
                    </a:lnTo>
                    <a:lnTo>
                      <a:pt x="503" y="587"/>
                    </a:lnTo>
                    <a:lnTo>
                      <a:pt x="544" y="712"/>
                    </a:lnTo>
                    <a:lnTo>
                      <a:pt x="628" y="817"/>
                    </a:lnTo>
                    <a:lnTo>
                      <a:pt x="712" y="712"/>
                    </a:lnTo>
                    <a:lnTo>
                      <a:pt x="712" y="628"/>
                    </a:lnTo>
                    <a:lnTo>
                      <a:pt x="754" y="587"/>
                    </a:lnTo>
                    <a:lnTo>
                      <a:pt x="858" y="712"/>
                    </a:lnTo>
                    <a:lnTo>
                      <a:pt x="837" y="838"/>
                    </a:lnTo>
                    <a:lnTo>
                      <a:pt x="984" y="1005"/>
                    </a:lnTo>
                    <a:lnTo>
                      <a:pt x="1088" y="984"/>
                    </a:lnTo>
                    <a:lnTo>
                      <a:pt x="1151" y="1047"/>
                    </a:lnTo>
                    <a:lnTo>
                      <a:pt x="1360" y="1047"/>
                    </a:lnTo>
                    <a:lnTo>
                      <a:pt x="1465" y="942"/>
                    </a:lnTo>
                    <a:lnTo>
                      <a:pt x="1591" y="900"/>
                    </a:lnTo>
                    <a:lnTo>
                      <a:pt x="1674" y="670"/>
                    </a:lnTo>
                    <a:lnTo>
                      <a:pt x="1591" y="503"/>
                    </a:lnTo>
                    <a:lnTo>
                      <a:pt x="1695" y="356"/>
                    </a:lnTo>
                    <a:lnTo>
                      <a:pt x="1695" y="273"/>
                    </a:lnTo>
                    <a:lnTo>
                      <a:pt x="1612" y="147"/>
                    </a:lnTo>
                    <a:lnTo>
                      <a:pt x="1653" y="64"/>
                    </a:lnTo>
                    <a:lnTo>
                      <a:pt x="1570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8" name="Google Shape;2938;p82">
                <a:extLst>
                  <a:ext uri="{FF2B5EF4-FFF2-40B4-BE49-F238E27FC236}">
                    <a16:creationId xmlns:a16="http://schemas.microsoft.com/office/drawing/2014/main" id="{FCBC2A95-306D-E52E-46F1-5A8C7F0B4D23}"/>
                  </a:ext>
                </a:extLst>
              </p:cNvPr>
              <p:cNvSpPr/>
              <p:nvPr/>
            </p:nvSpPr>
            <p:spPr>
              <a:xfrm>
                <a:off x="2443425" y="1547400"/>
                <a:ext cx="109875" cy="60700"/>
              </a:xfrm>
              <a:custGeom>
                <a:avLst/>
                <a:gdLst/>
                <a:ahLst/>
                <a:cxnLst/>
                <a:rect l="l" t="t" r="r" b="b"/>
                <a:pathLst>
                  <a:path w="4395" h="2428" extrusionOk="0">
                    <a:moveTo>
                      <a:pt x="4268" y="1"/>
                    </a:moveTo>
                    <a:lnTo>
                      <a:pt x="4185" y="43"/>
                    </a:lnTo>
                    <a:lnTo>
                      <a:pt x="4059" y="105"/>
                    </a:lnTo>
                    <a:lnTo>
                      <a:pt x="4059" y="252"/>
                    </a:lnTo>
                    <a:lnTo>
                      <a:pt x="4038" y="336"/>
                    </a:lnTo>
                    <a:lnTo>
                      <a:pt x="4059" y="377"/>
                    </a:lnTo>
                    <a:lnTo>
                      <a:pt x="3955" y="419"/>
                    </a:lnTo>
                    <a:lnTo>
                      <a:pt x="3934" y="315"/>
                    </a:lnTo>
                    <a:lnTo>
                      <a:pt x="3892" y="315"/>
                    </a:lnTo>
                    <a:lnTo>
                      <a:pt x="3871" y="377"/>
                    </a:lnTo>
                    <a:lnTo>
                      <a:pt x="3829" y="440"/>
                    </a:lnTo>
                    <a:lnTo>
                      <a:pt x="3766" y="357"/>
                    </a:lnTo>
                    <a:lnTo>
                      <a:pt x="3745" y="168"/>
                    </a:lnTo>
                    <a:lnTo>
                      <a:pt x="3641" y="64"/>
                    </a:lnTo>
                    <a:lnTo>
                      <a:pt x="3578" y="64"/>
                    </a:lnTo>
                    <a:lnTo>
                      <a:pt x="3557" y="126"/>
                    </a:lnTo>
                    <a:lnTo>
                      <a:pt x="3432" y="126"/>
                    </a:lnTo>
                    <a:lnTo>
                      <a:pt x="3306" y="64"/>
                    </a:lnTo>
                    <a:lnTo>
                      <a:pt x="3222" y="64"/>
                    </a:lnTo>
                    <a:lnTo>
                      <a:pt x="2992" y="43"/>
                    </a:lnTo>
                    <a:lnTo>
                      <a:pt x="2846" y="126"/>
                    </a:lnTo>
                    <a:lnTo>
                      <a:pt x="2804" y="231"/>
                    </a:lnTo>
                    <a:lnTo>
                      <a:pt x="2741" y="315"/>
                    </a:lnTo>
                    <a:lnTo>
                      <a:pt x="2699" y="273"/>
                    </a:lnTo>
                    <a:lnTo>
                      <a:pt x="2636" y="273"/>
                    </a:lnTo>
                    <a:lnTo>
                      <a:pt x="2364" y="482"/>
                    </a:lnTo>
                    <a:lnTo>
                      <a:pt x="2281" y="566"/>
                    </a:lnTo>
                    <a:lnTo>
                      <a:pt x="2197" y="566"/>
                    </a:lnTo>
                    <a:lnTo>
                      <a:pt x="2051" y="670"/>
                    </a:lnTo>
                    <a:lnTo>
                      <a:pt x="1946" y="691"/>
                    </a:lnTo>
                    <a:lnTo>
                      <a:pt x="1862" y="775"/>
                    </a:lnTo>
                    <a:lnTo>
                      <a:pt x="1841" y="859"/>
                    </a:lnTo>
                    <a:lnTo>
                      <a:pt x="1653" y="859"/>
                    </a:lnTo>
                    <a:lnTo>
                      <a:pt x="1590" y="880"/>
                    </a:lnTo>
                    <a:lnTo>
                      <a:pt x="1465" y="859"/>
                    </a:lnTo>
                    <a:lnTo>
                      <a:pt x="1423" y="901"/>
                    </a:lnTo>
                    <a:lnTo>
                      <a:pt x="1339" y="901"/>
                    </a:lnTo>
                    <a:lnTo>
                      <a:pt x="1151" y="1068"/>
                    </a:lnTo>
                    <a:lnTo>
                      <a:pt x="1025" y="1152"/>
                    </a:lnTo>
                    <a:lnTo>
                      <a:pt x="900" y="1089"/>
                    </a:lnTo>
                    <a:lnTo>
                      <a:pt x="795" y="1152"/>
                    </a:lnTo>
                    <a:lnTo>
                      <a:pt x="523" y="1193"/>
                    </a:lnTo>
                    <a:lnTo>
                      <a:pt x="398" y="1382"/>
                    </a:lnTo>
                    <a:lnTo>
                      <a:pt x="314" y="1382"/>
                    </a:lnTo>
                    <a:lnTo>
                      <a:pt x="167" y="1403"/>
                    </a:lnTo>
                    <a:lnTo>
                      <a:pt x="105" y="1528"/>
                    </a:lnTo>
                    <a:lnTo>
                      <a:pt x="209" y="1528"/>
                    </a:lnTo>
                    <a:lnTo>
                      <a:pt x="272" y="1591"/>
                    </a:lnTo>
                    <a:lnTo>
                      <a:pt x="167" y="1591"/>
                    </a:lnTo>
                    <a:lnTo>
                      <a:pt x="126" y="1633"/>
                    </a:lnTo>
                    <a:lnTo>
                      <a:pt x="209" y="1717"/>
                    </a:lnTo>
                    <a:lnTo>
                      <a:pt x="188" y="1779"/>
                    </a:lnTo>
                    <a:lnTo>
                      <a:pt x="0" y="1842"/>
                    </a:lnTo>
                    <a:lnTo>
                      <a:pt x="0" y="1905"/>
                    </a:lnTo>
                    <a:lnTo>
                      <a:pt x="126" y="1926"/>
                    </a:lnTo>
                    <a:lnTo>
                      <a:pt x="230" y="1905"/>
                    </a:lnTo>
                    <a:lnTo>
                      <a:pt x="293" y="1821"/>
                    </a:lnTo>
                    <a:lnTo>
                      <a:pt x="377" y="1800"/>
                    </a:lnTo>
                    <a:lnTo>
                      <a:pt x="481" y="1842"/>
                    </a:lnTo>
                    <a:lnTo>
                      <a:pt x="586" y="1989"/>
                    </a:lnTo>
                    <a:lnTo>
                      <a:pt x="586" y="2114"/>
                    </a:lnTo>
                    <a:lnTo>
                      <a:pt x="691" y="2156"/>
                    </a:lnTo>
                    <a:lnTo>
                      <a:pt x="732" y="2114"/>
                    </a:lnTo>
                    <a:lnTo>
                      <a:pt x="732" y="2009"/>
                    </a:lnTo>
                    <a:lnTo>
                      <a:pt x="753" y="1989"/>
                    </a:lnTo>
                    <a:lnTo>
                      <a:pt x="816" y="1821"/>
                    </a:lnTo>
                    <a:lnTo>
                      <a:pt x="858" y="1821"/>
                    </a:lnTo>
                    <a:lnTo>
                      <a:pt x="1004" y="1779"/>
                    </a:lnTo>
                    <a:lnTo>
                      <a:pt x="1067" y="1800"/>
                    </a:lnTo>
                    <a:lnTo>
                      <a:pt x="1046" y="1884"/>
                    </a:lnTo>
                    <a:lnTo>
                      <a:pt x="942" y="1926"/>
                    </a:lnTo>
                    <a:lnTo>
                      <a:pt x="900" y="2093"/>
                    </a:lnTo>
                    <a:lnTo>
                      <a:pt x="942" y="2156"/>
                    </a:lnTo>
                    <a:lnTo>
                      <a:pt x="858" y="2240"/>
                    </a:lnTo>
                    <a:lnTo>
                      <a:pt x="816" y="2323"/>
                    </a:lnTo>
                    <a:lnTo>
                      <a:pt x="858" y="2407"/>
                    </a:lnTo>
                    <a:lnTo>
                      <a:pt x="921" y="2323"/>
                    </a:lnTo>
                    <a:lnTo>
                      <a:pt x="1004" y="2344"/>
                    </a:lnTo>
                    <a:lnTo>
                      <a:pt x="1004" y="2428"/>
                    </a:lnTo>
                    <a:lnTo>
                      <a:pt x="1046" y="2428"/>
                    </a:lnTo>
                    <a:lnTo>
                      <a:pt x="1235" y="2323"/>
                    </a:lnTo>
                    <a:lnTo>
                      <a:pt x="1318" y="2219"/>
                    </a:lnTo>
                    <a:lnTo>
                      <a:pt x="1381" y="2240"/>
                    </a:lnTo>
                    <a:lnTo>
                      <a:pt x="1444" y="2135"/>
                    </a:lnTo>
                    <a:lnTo>
                      <a:pt x="1444" y="2009"/>
                    </a:lnTo>
                    <a:lnTo>
                      <a:pt x="1527" y="2009"/>
                    </a:lnTo>
                    <a:lnTo>
                      <a:pt x="1590" y="1905"/>
                    </a:lnTo>
                    <a:lnTo>
                      <a:pt x="1590" y="1779"/>
                    </a:lnTo>
                    <a:lnTo>
                      <a:pt x="1653" y="1717"/>
                    </a:lnTo>
                    <a:lnTo>
                      <a:pt x="1674" y="1779"/>
                    </a:lnTo>
                    <a:lnTo>
                      <a:pt x="1653" y="1842"/>
                    </a:lnTo>
                    <a:lnTo>
                      <a:pt x="1674" y="1926"/>
                    </a:lnTo>
                    <a:lnTo>
                      <a:pt x="1653" y="2051"/>
                    </a:lnTo>
                    <a:lnTo>
                      <a:pt x="1674" y="2198"/>
                    </a:lnTo>
                    <a:lnTo>
                      <a:pt x="1737" y="2198"/>
                    </a:lnTo>
                    <a:lnTo>
                      <a:pt x="1841" y="2051"/>
                    </a:lnTo>
                    <a:lnTo>
                      <a:pt x="1862" y="1926"/>
                    </a:lnTo>
                    <a:lnTo>
                      <a:pt x="1883" y="1884"/>
                    </a:lnTo>
                    <a:lnTo>
                      <a:pt x="1967" y="1842"/>
                    </a:lnTo>
                    <a:lnTo>
                      <a:pt x="2092" y="1696"/>
                    </a:lnTo>
                    <a:lnTo>
                      <a:pt x="2113" y="1570"/>
                    </a:lnTo>
                    <a:lnTo>
                      <a:pt x="2092" y="1465"/>
                    </a:lnTo>
                    <a:lnTo>
                      <a:pt x="2155" y="1361"/>
                    </a:lnTo>
                    <a:lnTo>
                      <a:pt x="2197" y="1486"/>
                    </a:lnTo>
                    <a:lnTo>
                      <a:pt x="2406" y="1361"/>
                    </a:lnTo>
                    <a:lnTo>
                      <a:pt x="2469" y="1193"/>
                    </a:lnTo>
                    <a:lnTo>
                      <a:pt x="2490" y="1089"/>
                    </a:lnTo>
                    <a:lnTo>
                      <a:pt x="2595" y="1068"/>
                    </a:lnTo>
                    <a:lnTo>
                      <a:pt x="2636" y="1047"/>
                    </a:lnTo>
                    <a:lnTo>
                      <a:pt x="2720" y="1089"/>
                    </a:lnTo>
                    <a:lnTo>
                      <a:pt x="2825" y="984"/>
                    </a:lnTo>
                    <a:lnTo>
                      <a:pt x="2888" y="1047"/>
                    </a:lnTo>
                    <a:lnTo>
                      <a:pt x="2825" y="1256"/>
                    </a:lnTo>
                    <a:lnTo>
                      <a:pt x="2678" y="1403"/>
                    </a:lnTo>
                    <a:lnTo>
                      <a:pt x="2636" y="1507"/>
                    </a:lnTo>
                    <a:lnTo>
                      <a:pt x="2574" y="1591"/>
                    </a:lnTo>
                    <a:lnTo>
                      <a:pt x="2574" y="1633"/>
                    </a:lnTo>
                    <a:lnTo>
                      <a:pt x="2469" y="1696"/>
                    </a:lnTo>
                    <a:lnTo>
                      <a:pt x="2323" y="1926"/>
                    </a:lnTo>
                    <a:lnTo>
                      <a:pt x="2323" y="1989"/>
                    </a:lnTo>
                    <a:lnTo>
                      <a:pt x="2385" y="2093"/>
                    </a:lnTo>
                    <a:lnTo>
                      <a:pt x="2364" y="2198"/>
                    </a:lnTo>
                    <a:lnTo>
                      <a:pt x="2427" y="2219"/>
                    </a:lnTo>
                    <a:lnTo>
                      <a:pt x="2532" y="2261"/>
                    </a:lnTo>
                    <a:lnTo>
                      <a:pt x="2616" y="2198"/>
                    </a:lnTo>
                    <a:lnTo>
                      <a:pt x="2720" y="2135"/>
                    </a:lnTo>
                    <a:lnTo>
                      <a:pt x="2741" y="2030"/>
                    </a:lnTo>
                    <a:lnTo>
                      <a:pt x="2741" y="1926"/>
                    </a:lnTo>
                    <a:lnTo>
                      <a:pt x="2825" y="1842"/>
                    </a:lnTo>
                    <a:lnTo>
                      <a:pt x="2888" y="1737"/>
                    </a:lnTo>
                    <a:lnTo>
                      <a:pt x="2950" y="1737"/>
                    </a:lnTo>
                    <a:lnTo>
                      <a:pt x="3013" y="1717"/>
                    </a:lnTo>
                    <a:lnTo>
                      <a:pt x="3097" y="1779"/>
                    </a:lnTo>
                    <a:lnTo>
                      <a:pt x="3201" y="1779"/>
                    </a:lnTo>
                    <a:lnTo>
                      <a:pt x="3243" y="1717"/>
                    </a:lnTo>
                    <a:lnTo>
                      <a:pt x="3432" y="1717"/>
                    </a:lnTo>
                    <a:lnTo>
                      <a:pt x="3515" y="1612"/>
                    </a:lnTo>
                    <a:lnTo>
                      <a:pt x="3557" y="1403"/>
                    </a:lnTo>
                    <a:lnTo>
                      <a:pt x="3662" y="1256"/>
                    </a:lnTo>
                    <a:lnTo>
                      <a:pt x="3662" y="1152"/>
                    </a:lnTo>
                    <a:lnTo>
                      <a:pt x="3683" y="1089"/>
                    </a:lnTo>
                    <a:lnTo>
                      <a:pt x="3766" y="1214"/>
                    </a:lnTo>
                    <a:lnTo>
                      <a:pt x="3871" y="1256"/>
                    </a:lnTo>
                    <a:lnTo>
                      <a:pt x="3892" y="1193"/>
                    </a:lnTo>
                    <a:lnTo>
                      <a:pt x="3892" y="1110"/>
                    </a:lnTo>
                    <a:lnTo>
                      <a:pt x="3787" y="963"/>
                    </a:lnTo>
                    <a:lnTo>
                      <a:pt x="3787" y="880"/>
                    </a:lnTo>
                    <a:lnTo>
                      <a:pt x="3934" y="775"/>
                    </a:lnTo>
                    <a:lnTo>
                      <a:pt x="4038" y="754"/>
                    </a:lnTo>
                    <a:lnTo>
                      <a:pt x="4143" y="691"/>
                    </a:lnTo>
                    <a:lnTo>
                      <a:pt x="4206" y="733"/>
                    </a:lnTo>
                    <a:lnTo>
                      <a:pt x="4289" y="733"/>
                    </a:lnTo>
                    <a:lnTo>
                      <a:pt x="4394" y="587"/>
                    </a:lnTo>
                    <a:lnTo>
                      <a:pt x="4373" y="524"/>
                    </a:lnTo>
                    <a:lnTo>
                      <a:pt x="4352" y="273"/>
                    </a:lnTo>
                    <a:lnTo>
                      <a:pt x="4373" y="231"/>
                    </a:lnTo>
                    <a:lnTo>
                      <a:pt x="4352" y="168"/>
                    </a:lnTo>
                    <a:lnTo>
                      <a:pt x="4352" y="22"/>
                    </a:lnTo>
                    <a:lnTo>
                      <a:pt x="4268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9" name="Google Shape;2939;p82">
                <a:extLst>
                  <a:ext uri="{FF2B5EF4-FFF2-40B4-BE49-F238E27FC236}">
                    <a16:creationId xmlns:a16="http://schemas.microsoft.com/office/drawing/2014/main" id="{825B6484-ECFB-0A3A-484B-9DB9286465A3}"/>
                  </a:ext>
                </a:extLst>
              </p:cNvPr>
              <p:cNvSpPr/>
              <p:nvPr/>
            </p:nvSpPr>
            <p:spPr>
              <a:xfrm>
                <a:off x="2580975" y="1547400"/>
                <a:ext cx="48150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1299" extrusionOk="0">
                    <a:moveTo>
                      <a:pt x="796" y="1"/>
                    </a:moveTo>
                    <a:lnTo>
                      <a:pt x="524" y="43"/>
                    </a:lnTo>
                    <a:lnTo>
                      <a:pt x="440" y="43"/>
                    </a:lnTo>
                    <a:lnTo>
                      <a:pt x="336" y="126"/>
                    </a:lnTo>
                    <a:lnTo>
                      <a:pt x="231" y="168"/>
                    </a:lnTo>
                    <a:lnTo>
                      <a:pt x="210" y="315"/>
                    </a:lnTo>
                    <a:lnTo>
                      <a:pt x="64" y="419"/>
                    </a:lnTo>
                    <a:lnTo>
                      <a:pt x="64" y="524"/>
                    </a:lnTo>
                    <a:lnTo>
                      <a:pt x="1" y="629"/>
                    </a:lnTo>
                    <a:lnTo>
                      <a:pt x="22" y="754"/>
                    </a:lnTo>
                    <a:lnTo>
                      <a:pt x="22" y="880"/>
                    </a:lnTo>
                    <a:lnTo>
                      <a:pt x="106" y="880"/>
                    </a:lnTo>
                    <a:lnTo>
                      <a:pt x="231" y="963"/>
                    </a:lnTo>
                    <a:lnTo>
                      <a:pt x="315" y="1110"/>
                    </a:lnTo>
                    <a:lnTo>
                      <a:pt x="231" y="1193"/>
                    </a:lnTo>
                    <a:lnTo>
                      <a:pt x="252" y="1214"/>
                    </a:lnTo>
                    <a:lnTo>
                      <a:pt x="378" y="1214"/>
                    </a:lnTo>
                    <a:lnTo>
                      <a:pt x="524" y="1256"/>
                    </a:lnTo>
                    <a:lnTo>
                      <a:pt x="566" y="1214"/>
                    </a:lnTo>
                    <a:lnTo>
                      <a:pt x="691" y="1298"/>
                    </a:lnTo>
                    <a:lnTo>
                      <a:pt x="838" y="1298"/>
                    </a:lnTo>
                    <a:lnTo>
                      <a:pt x="943" y="1256"/>
                    </a:lnTo>
                    <a:lnTo>
                      <a:pt x="1068" y="1256"/>
                    </a:lnTo>
                    <a:lnTo>
                      <a:pt x="1110" y="1152"/>
                    </a:lnTo>
                    <a:lnTo>
                      <a:pt x="1110" y="1089"/>
                    </a:lnTo>
                    <a:lnTo>
                      <a:pt x="1215" y="1068"/>
                    </a:lnTo>
                    <a:lnTo>
                      <a:pt x="1256" y="984"/>
                    </a:lnTo>
                    <a:lnTo>
                      <a:pt x="1403" y="796"/>
                    </a:lnTo>
                    <a:lnTo>
                      <a:pt x="1382" y="733"/>
                    </a:lnTo>
                    <a:lnTo>
                      <a:pt x="1319" y="754"/>
                    </a:lnTo>
                    <a:lnTo>
                      <a:pt x="1215" y="733"/>
                    </a:lnTo>
                    <a:lnTo>
                      <a:pt x="1215" y="670"/>
                    </a:lnTo>
                    <a:lnTo>
                      <a:pt x="1361" y="545"/>
                    </a:lnTo>
                    <a:lnTo>
                      <a:pt x="1466" y="545"/>
                    </a:lnTo>
                    <a:lnTo>
                      <a:pt x="1738" y="440"/>
                    </a:lnTo>
                    <a:lnTo>
                      <a:pt x="1821" y="461"/>
                    </a:lnTo>
                    <a:lnTo>
                      <a:pt x="1926" y="273"/>
                    </a:lnTo>
                    <a:lnTo>
                      <a:pt x="1905" y="231"/>
                    </a:lnTo>
                    <a:lnTo>
                      <a:pt x="1779" y="210"/>
                    </a:lnTo>
                    <a:lnTo>
                      <a:pt x="1717" y="147"/>
                    </a:lnTo>
                    <a:lnTo>
                      <a:pt x="1591" y="126"/>
                    </a:lnTo>
                    <a:lnTo>
                      <a:pt x="1424" y="126"/>
                    </a:lnTo>
                    <a:lnTo>
                      <a:pt x="1403" y="105"/>
                    </a:lnTo>
                    <a:lnTo>
                      <a:pt x="1256" y="43"/>
                    </a:lnTo>
                    <a:lnTo>
                      <a:pt x="1173" y="64"/>
                    </a:lnTo>
                    <a:lnTo>
                      <a:pt x="1047" y="64"/>
                    </a:lnTo>
                    <a:lnTo>
                      <a:pt x="963" y="43"/>
                    </a:lnTo>
                    <a:lnTo>
                      <a:pt x="859" y="43"/>
                    </a:lnTo>
                    <a:lnTo>
                      <a:pt x="796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0" name="Google Shape;2940;p82">
                <a:extLst>
                  <a:ext uri="{FF2B5EF4-FFF2-40B4-BE49-F238E27FC236}">
                    <a16:creationId xmlns:a16="http://schemas.microsoft.com/office/drawing/2014/main" id="{316B727C-EC44-AA72-C493-A59C5BF7F634}"/>
                  </a:ext>
                </a:extLst>
              </p:cNvPr>
              <p:cNvSpPr/>
              <p:nvPr/>
            </p:nvSpPr>
            <p:spPr>
              <a:xfrm>
                <a:off x="2474800" y="1600250"/>
                <a:ext cx="142825" cy="88425"/>
              </a:xfrm>
              <a:custGeom>
                <a:avLst/>
                <a:gdLst/>
                <a:ahLst/>
                <a:cxnLst/>
                <a:rect l="l" t="t" r="r" b="b"/>
                <a:pathLst>
                  <a:path w="5713" h="3537" extrusionOk="0">
                    <a:moveTo>
                      <a:pt x="2177" y="0"/>
                    </a:moveTo>
                    <a:lnTo>
                      <a:pt x="1863" y="84"/>
                    </a:lnTo>
                    <a:lnTo>
                      <a:pt x="1800" y="126"/>
                    </a:lnTo>
                    <a:lnTo>
                      <a:pt x="1863" y="188"/>
                    </a:lnTo>
                    <a:lnTo>
                      <a:pt x="1863" y="293"/>
                    </a:lnTo>
                    <a:lnTo>
                      <a:pt x="1988" y="356"/>
                    </a:lnTo>
                    <a:lnTo>
                      <a:pt x="2051" y="460"/>
                    </a:lnTo>
                    <a:lnTo>
                      <a:pt x="1967" y="439"/>
                    </a:lnTo>
                    <a:lnTo>
                      <a:pt x="1842" y="335"/>
                    </a:lnTo>
                    <a:lnTo>
                      <a:pt x="1758" y="335"/>
                    </a:lnTo>
                    <a:lnTo>
                      <a:pt x="1695" y="293"/>
                    </a:lnTo>
                    <a:lnTo>
                      <a:pt x="1591" y="293"/>
                    </a:lnTo>
                    <a:lnTo>
                      <a:pt x="1465" y="335"/>
                    </a:lnTo>
                    <a:lnTo>
                      <a:pt x="1381" y="335"/>
                    </a:lnTo>
                    <a:lnTo>
                      <a:pt x="1319" y="398"/>
                    </a:lnTo>
                    <a:lnTo>
                      <a:pt x="1256" y="502"/>
                    </a:lnTo>
                    <a:lnTo>
                      <a:pt x="1130" y="607"/>
                    </a:lnTo>
                    <a:lnTo>
                      <a:pt x="1214" y="711"/>
                    </a:lnTo>
                    <a:lnTo>
                      <a:pt x="1444" y="753"/>
                    </a:lnTo>
                    <a:lnTo>
                      <a:pt x="1549" y="753"/>
                    </a:lnTo>
                    <a:lnTo>
                      <a:pt x="1653" y="837"/>
                    </a:lnTo>
                    <a:lnTo>
                      <a:pt x="1737" y="837"/>
                    </a:lnTo>
                    <a:lnTo>
                      <a:pt x="1758" y="879"/>
                    </a:lnTo>
                    <a:lnTo>
                      <a:pt x="1695" y="921"/>
                    </a:lnTo>
                    <a:lnTo>
                      <a:pt x="1570" y="879"/>
                    </a:lnTo>
                    <a:lnTo>
                      <a:pt x="1319" y="858"/>
                    </a:lnTo>
                    <a:lnTo>
                      <a:pt x="1109" y="879"/>
                    </a:lnTo>
                    <a:lnTo>
                      <a:pt x="1026" y="858"/>
                    </a:lnTo>
                    <a:lnTo>
                      <a:pt x="921" y="879"/>
                    </a:lnTo>
                    <a:lnTo>
                      <a:pt x="754" y="1046"/>
                    </a:lnTo>
                    <a:lnTo>
                      <a:pt x="607" y="1193"/>
                    </a:lnTo>
                    <a:lnTo>
                      <a:pt x="628" y="1256"/>
                    </a:lnTo>
                    <a:lnTo>
                      <a:pt x="754" y="1256"/>
                    </a:lnTo>
                    <a:lnTo>
                      <a:pt x="942" y="1297"/>
                    </a:lnTo>
                    <a:lnTo>
                      <a:pt x="1068" y="1276"/>
                    </a:lnTo>
                    <a:lnTo>
                      <a:pt x="1214" y="1276"/>
                    </a:lnTo>
                    <a:lnTo>
                      <a:pt x="1256" y="1339"/>
                    </a:lnTo>
                    <a:lnTo>
                      <a:pt x="1340" y="1381"/>
                    </a:lnTo>
                    <a:lnTo>
                      <a:pt x="1214" y="1486"/>
                    </a:lnTo>
                    <a:lnTo>
                      <a:pt x="1068" y="1486"/>
                    </a:lnTo>
                    <a:lnTo>
                      <a:pt x="963" y="1569"/>
                    </a:lnTo>
                    <a:lnTo>
                      <a:pt x="837" y="1548"/>
                    </a:lnTo>
                    <a:lnTo>
                      <a:pt x="712" y="1465"/>
                    </a:lnTo>
                    <a:lnTo>
                      <a:pt x="503" y="1465"/>
                    </a:lnTo>
                    <a:lnTo>
                      <a:pt x="419" y="1444"/>
                    </a:lnTo>
                    <a:lnTo>
                      <a:pt x="314" y="1465"/>
                    </a:lnTo>
                    <a:lnTo>
                      <a:pt x="84" y="1611"/>
                    </a:lnTo>
                    <a:lnTo>
                      <a:pt x="126" y="1674"/>
                    </a:lnTo>
                    <a:lnTo>
                      <a:pt x="126" y="1800"/>
                    </a:lnTo>
                    <a:lnTo>
                      <a:pt x="0" y="1800"/>
                    </a:lnTo>
                    <a:lnTo>
                      <a:pt x="0" y="1862"/>
                    </a:lnTo>
                    <a:lnTo>
                      <a:pt x="189" y="1988"/>
                    </a:lnTo>
                    <a:lnTo>
                      <a:pt x="314" y="2134"/>
                    </a:lnTo>
                    <a:lnTo>
                      <a:pt x="377" y="2134"/>
                    </a:lnTo>
                    <a:lnTo>
                      <a:pt x="398" y="2030"/>
                    </a:lnTo>
                    <a:lnTo>
                      <a:pt x="482" y="2072"/>
                    </a:lnTo>
                    <a:lnTo>
                      <a:pt x="419" y="2134"/>
                    </a:lnTo>
                    <a:lnTo>
                      <a:pt x="544" y="2239"/>
                    </a:lnTo>
                    <a:lnTo>
                      <a:pt x="544" y="2385"/>
                    </a:lnTo>
                    <a:lnTo>
                      <a:pt x="649" y="2427"/>
                    </a:lnTo>
                    <a:lnTo>
                      <a:pt x="733" y="2344"/>
                    </a:lnTo>
                    <a:lnTo>
                      <a:pt x="733" y="2218"/>
                    </a:lnTo>
                    <a:lnTo>
                      <a:pt x="796" y="2239"/>
                    </a:lnTo>
                    <a:lnTo>
                      <a:pt x="900" y="2239"/>
                    </a:lnTo>
                    <a:lnTo>
                      <a:pt x="837" y="2323"/>
                    </a:lnTo>
                    <a:lnTo>
                      <a:pt x="837" y="2427"/>
                    </a:lnTo>
                    <a:lnTo>
                      <a:pt x="963" y="2511"/>
                    </a:lnTo>
                    <a:lnTo>
                      <a:pt x="1068" y="2490"/>
                    </a:lnTo>
                    <a:lnTo>
                      <a:pt x="1109" y="2406"/>
                    </a:lnTo>
                    <a:lnTo>
                      <a:pt x="1277" y="2323"/>
                    </a:lnTo>
                    <a:lnTo>
                      <a:pt x="1319" y="2197"/>
                    </a:lnTo>
                    <a:lnTo>
                      <a:pt x="1340" y="2176"/>
                    </a:lnTo>
                    <a:lnTo>
                      <a:pt x="1423" y="2281"/>
                    </a:lnTo>
                    <a:lnTo>
                      <a:pt x="1465" y="2197"/>
                    </a:lnTo>
                    <a:lnTo>
                      <a:pt x="1591" y="2176"/>
                    </a:lnTo>
                    <a:lnTo>
                      <a:pt x="1674" y="2176"/>
                    </a:lnTo>
                    <a:lnTo>
                      <a:pt x="1549" y="2281"/>
                    </a:lnTo>
                    <a:lnTo>
                      <a:pt x="1423" y="2344"/>
                    </a:lnTo>
                    <a:lnTo>
                      <a:pt x="1423" y="2448"/>
                    </a:lnTo>
                    <a:lnTo>
                      <a:pt x="1570" y="2511"/>
                    </a:lnTo>
                    <a:lnTo>
                      <a:pt x="1674" y="2490"/>
                    </a:lnTo>
                    <a:lnTo>
                      <a:pt x="1737" y="2532"/>
                    </a:lnTo>
                    <a:lnTo>
                      <a:pt x="1842" y="2511"/>
                    </a:lnTo>
                    <a:lnTo>
                      <a:pt x="1946" y="2490"/>
                    </a:lnTo>
                    <a:lnTo>
                      <a:pt x="2009" y="2406"/>
                    </a:lnTo>
                    <a:lnTo>
                      <a:pt x="2093" y="2490"/>
                    </a:lnTo>
                    <a:lnTo>
                      <a:pt x="2093" y="2553"/>
                    </a:lnTo>
                    <a:lnTo>
                      <a:pt x="2260" y="2553"/>
                    </a:lnTo>
                    <a:lnTo>
                      <a:pt x="2407" y="2490"/>
                    </a:lnTo>
                    <a:lnTo>
                      <a:pt x="2407" y="2553"/>
                    </a:lnTo>
                    <a:lnTo>
                      <a:pt x="2574" y="2553"/>
                    </a:lnTo>
                    <a:lnTo>
                      <a:pt x="2637" y="2490"/>
                    </a:lnTo>
                    <a:lnTo>
                      <a:pt x="2700" y="2532"/>
                    </a:lnTo>
                    <a:lnTo>
                      <a:pt x="2616" y="2595"/>
                    </a:lnTo>
                    <a:lnTo>
                      <a:pt x="2595" y="2657"/>
                    </a:lnTo>
                    <a:lnTo>
                      <a:pt x="2323" y="2657"/>
                    </a:lnTo>
                    <a:lnTo>
                      <a:pt x="2218" y="2741"/>
                    </a:lnTo>
                    <a:lnTo>
                      <a:pt x="2156" y="2720"/>
                    </a:lnTo>
                    <a:lnTo>
                      <a:pt x="2009" y="2720"/>
                    </a:lnTo>
                    <a:lnTo>
                      <a:pt x="1842" y="2657"/>
                    </a:lnTo>
                    <a:lnTo>
                      <a:pt x="1653" y="2657"/>
                    </a:lnTo>
                    <a:lnTo>
                      <a:pt x="1486" y="2741"/>
                    </a:lnTo>
                    <a:lnTo>
                      <a:pt x="1381" y="2741"/>
                    </a:lnTo>
                    <a:lnTo>
                      <a:pt x="1256" y="2720"/>
                    </a:lnTo>
                    <a:lnTo>
                      <a:pt x="1172" y="2762"/>
                    </a:lnTo>
                    <a:lnTo>
                      <a:pt x="1005" y="2720"/>
                    </a:lnTo>
                    <a:lnTo>
                      <a:pt x="837" y="2762"/>
                    </a:lnTo>
                    <a:lnTo>
                      <a:pt x="816" y="2950"/>
                    </a:lnTo>
                    <a:lnTo>
                      <a:pt x="837" y="3034"/>
                    </a:lnTo>
                    <a:lnTo>
                      <a:pt x="796" y="3160"/>
                    </a:lnTo>
                    <a:lnTo>
                      <a:pt x="921" y="3285"/>
                    </a:lnTo>
                    <a:lnTo>
                      <a:pt x="963" y="3390"/>
                    </a:lnTo>
                    <a:lnTo>
                      <a:pt x="1130" y="3432"/>
                    </a:lnTo>
                    <a:lnTo>
                      <a:pt x="1319" y="3494"/>
                    </a:lnTo>
                    <a:lnTo>
                      <a:pt x="1465" y="3494"/>
                    </a:lnTo>
                    <a:lnTo>
                      <a:pt x="1633" y="3452"/>
                    </a:lnTo>
                    <a:lnTo>
                      <a:pt x="1779" y="3452"/>
                    </a:lnTo>
                    <a:lnTo>
                      <a:pt x="1800" y="3536"/>
                    </a:lnTo>
                    <a:lnTo>
                      <a:pt x="1946" y="3536"/>
                    </a:lnTo>
                    <a:lnTo>
                      <a:pt x="2072" y="3473"/>
                    </a:lnTo>
                    <a:lnTo>
                      <a:pt x="2093" y="3473"/>
                    </a:lnTo>
                    <a:lnTo>
                      <a:pt x="2218" y="3452"/>
                    </a:lnTo>
                    <a:lnTo>
                      <a:pt x="2260" y="3369"/>
                    </a:lnTo>
                    <a:lnTo>
                      <a:pt x="2386" y="3369"/>
                    </a:lnTo>
                    <a:lnTo>
                      <a:pt x="2428" y="3348"/>
                    </a:lnTo>
                    <a:lnTo>
                      <a:pt x="2469" y="3243"/>
                    </a:lnTo>
                    <a:lnTo>
                      <a:pt x="2532" y="3222"/>
                    </a:lnTo>
                    <a:lnTo>
                      <a:pt x="2616" y="3222"/>
                    </a:lnTo>
                    <a:lnTo>
                      <a:pt x="2679" y="3139"/>
                    </a:lnTo>
                    <a:lnTo>
                      <a:pt x="2741" y="3180"/>
                    </a:lnTo>
                    <a:lnTo>
                      <a:pt x="2909" y="3180"/>
                    </a:lnTo>
                    <a:lnTo>
                      <a:pt x="2930" y="3222"/>
                    </a:lnTo>
                    <a:lnTo>
                      <a:pt x="3055" y="3222"/>
                    </a:lnTo>
                    <a:lnTo>
                      <a:pt x="3118" y="3160"/>
                    </a:lnTo>
                    <a:lnTo>
                      <a:pt x="3306" y="3076"/>
                    </a:lnTo>
                    <a:lnTo>
                      <a:pt x="3369" y="3076"/>
                    </a:lnTo>
                    <a:lnTo>
                      <a:pt x="3453" y="3055"/>
                    </a:lnTo>
                    <a:lnTo>
                      <a:pt x="3453" y="2971"/>
                    </a:lnTo>
                    <a:lnTo>
                      <a:pt x="3537" y="3013"/>
                    </a:lnTo>
                    <a:lnTo>
                      <a:pt x="3557" y="3076"/>
                    </a:lnTo>
                    <a:lnTo>
                      <a:pt x="3516" y="3160"/>
                    </a:lnTo>
                    <a:lnTo>
                      <a:pt x="3516" y="3222"/>
                    </a:lnTo>
                    <a:lnTo>
                      <a:pt x="3662" y="3264"/>
                    </a:lnTo>
                    <a:lnTo>
                      <a:pt x="3746" y="3243"/>
                    </a:lnTo>
                    <a:lnTo>
                      <a:pt x="3767" y="3160"/>
                    </a:lnTo>
                    <a:lnTo>
                      <a:pt x="3892" y="3118"/>
                    </a:lnTo>
                    <a:lnTo>
                      <a:pt x="3934" y="3118"/>
                    </a:lnTo>
                    <a:lnTo>
                      <a:pt x="3955" y="3180"/>
                    </a:lnTo>
                    <a:lnTo>
                      <a:pt x="3871" y="3264"/>
                    </a:lnTo>
                    <a:lnTo>
                      <a:pt x="3892" y="3348"/>
                    </a:lnTo>
                    <a:lnTo>
                      <a:pt x="4039" y="3390"/>
                    </a:lnTo>
                    <a:lnTo>
                      <a:pt x="4206" y="3369"/>
                    </a:lnTo>
                    <a:lnTo>
                      <a:pt x="4394" y="3285"/>
                    </a:lnTo>
                    <a:lnTo>
                      <a:pt x="4478" y="3285"/>
                    </a:lnTo>
                    <a:lnTo>
                      <a:pt x="4583" y="3264"/>
                    </a:lnTo>
                    <a:lnTo>
                      <a:pt x="4666" y="3327"/>
                    </a:lnTo>
                    <a:lnTo>
                      <a:pt x="4708" y="3285"/>
                    </a:lnTo>
                    <a:lnTo>
                      <a:pt x="4708" y="3243"/>
                    </a:lnTo>
                    <a:lnTo>
                      <a:pt x="4771" y="3222"/>
                    </a:lnTo>
                    <a:lnTo>
                      <a:pt x="4834" y="3222"/>
                    </a:lnTo>
                    <a:lnTo>
                      <a:pt x="4876" y="3139"/>
                    </a:lnTo>
                    <a:lnTo>
                      <a:pt x="4876" y="3055"/>
                    </a:lnTo>
                    <a:lnTo>
                      <a:pt x="4980" y="2971"/>
                    </a:lnTo>
                    <a:lnTo>
                      <a:pt x="5085" y="2971"/>
                    </a:lnTo>
                    <a:lnTo>
                      <a:pt x="5190" y="2804"/>
                    </a:lnTo>
                    <a:lnTo>
                      <a:pt x="5190" y="2720"/>
                    </a:lnTo>
                    <a:lnTo>
                      <a:pt x="5210" y="2657"/>
                    </a:lnTo>
                    <a:lnTo>
                      <a:pt x="5294" y="2657"/>
                    </a:lnTo>
                    <a:lnTo>
                      <a:pt x="5399" y="2616"/>
                    </a:lnTo>
                    <a:lnTo>
                      <a:pt x="5524" y="2490"/>
                    </a:lnTo>
                    <a:lnTo>
                      <a:pt x="5650" y="2218"/>
                    </a:lnTo>
                    <a:lnTo>
                      <a:pt x="5713" y="2072"/>
                    </a:lnTo>
                    <a:lnTo>
                      <a:pt x="5650" y="1967"/>
                    </a:lnTo>
                    <a:lnTo>
                      <a:pt x="5566" y="1779"/>
                    </a:lnTo>
                    <a:lnTo>
                      <a:pt x="5441" y="1695"/>
                    </a:lnTo>
                    <a:lnTo>
                      <a:pt x="5357" y="1695"/>
                    </a:lnTo>
                    <a:lnTo>
                      <a:pt x="5190" y="1820"/>
                    </a:lnTo>
                    <a:lnTo>
                      <a:pt x="5190" y="1925"/>
                    </a:lnTo>
                    <a:lnTo>
                      <a:pt x="5106" y="2072"/>
                    </a:lnTo>
                    <a:lnTo>
                      <a:pt x="5127" y="2092"/>
                    </a:lnTo>
                    <a:lnTo>
                      <a:pt x="5106" y="2134"/>
                    </a:lnTo>
                    <a:lnTo>
                      <a:pt x="5022" y="2134"/>
                    </a:lnTo>
                    <a:lnTo>
                      <a:pt x="4918" y="2239"/>
                    </a:lnTo>
                    <a:lnTo>
                      <a:pt x="4897" y="2197"/>
                    </a:lnTo>
                    <a:lnTo>
                      <a:pt x="4980" y="2009"/>
                    </a:lnTo>
                    <a:lnTo>
                      <a:pt x="5001" y="1883"/>
                    </a:lnTo>
                    <a:lnTo>
                      <a:pt x="4834" y="1800"/>
                    </a:lnTo>
                    <a:lnTo>
                      <a:pt x="4771" y="1820"/>
                    </a:lnTo>
                    <a:lnTo>
                      <a:pt x="4687" y="1904"/>
                    </a:lnTo>
                    <a:lnTo>
                      <a:pt x="4499" y="2009"/>
                    </a:lnTo>
                    <a:lnTo>
                      <a:pt x="4457" y="2113"/>
                    </a:lnTo>
                    <a:lnTo>
                      <a:pt x="4394" y="2030"/>
                    </a:lnTo>
                    <a:lnTo>
                      <a:pt x="4415" y="1925"/>
                    </a:lnTo>
                    <a:lnTo>
                      <a:pt x="4583" y="1800"/>
                    </a:lnTo>
                    <a:lnTo>
                      <a:pt x="4771" y="1695"/>
                    </a:lnTo>
                    <a:lnTo>
                      <a:pt x="4834" y="1569"/>
                    </a:lnTo>
                    <a:lnTo>
                      <a:pt x="4813" y="1507"/>
                    </a:lnTo>
                    <a:lnTo>
                      <a:pt x="4666" y="1507"/>
                    </a:lnTo>
                    <a:lnTo>
                      <a:pt x="4562" y="1548"/>
                    </a:lnTo>
                    <a:lnTo>
                      <a:pt x="4499" y="1548"/>
                    </a:lnTo>
                    <a:lnTo>
                      <a:pt x="4499" y="1486"/>
                    </a:lnTo>
                    <a:lnTo>
                      <a:pt x="4583" y="1402"/>
                    </a:lnTo>
                    <a:lnTo>
                      <a:pt x="4771" y="1276"/>
                    </a:lnTo>
                    <a:lnTo>
                      <a:pt x="4813" y="1276"/>
                    </a:lnTo>
                    <a:lnTo>
                      <a:pt x="4876" y="1235"/>
                    </a:lnTo>
                    <a:lnTo>
                      <a:pt x="4876" y="942"/>
                    </a:lnTo>
                    <a:lnTo>
                      <a:pt x="4834" y="921"/>
                    </a:lnTo>
                    <a:lnTo>
                      <a:pt x="4834" y="753"/>
                    </a:lnTo>
                    <a:lnTo>
                      <a:pt x="4876" y="649"/>
                    </a:lnTo>
                    <a:lnTo>
                      <a:pt x="4876" y="565"/>
                    </a:lnTo>
                    <a:lnTo>
                      <a:pt x="4938" y="502"/>
                    </a:lnTo>
                    <a:lnTo>
                      <a:pt x="5022" y="502"/>
                    </a:lnTo>
                    <a:lnTo>
                      <a:pt x="5085" y="419"/>
                    </a:lnTo>
                    <a:lnTo>
                      <a:pt x="5022" y="335"/>
                    </a:lnTo>
                    <a:lnTo>
                      <a:pt x="5043" y="251"/>
                    </a:lnTo>
                    <a:lnTo>
                      <a:pt x="4897" y="188"/>
                    </a:lnTo>
                    <a:lnTo>
                      <a:pt x="4813" y="188"/>
                    </a:lnTo>
                    <a:lnTo>
                      <a:pt x="4562" y="419"/>
                    </a:lnTo>
                    <a:lnTo>
                      <a:pt x="4415" y="460"/>
                    </a:lnTo>
                    <a:lnTo>
                      <a:pt x="4374" y="565"/>
                    </a:lnTo>
                    <a:lnTo>
                      <a:pt x="4394" y="628"/>
                    </a:lnTo>
                    <a:lnTo>
                      <a:pt x="4290" y="628"/>
                    </a:lnTo>
                    <a:lnTo>
                      <a:pt x="4248" y="607"/>
                    </a:lnTo>
                    <a:lnTo>
                      <a:pt x="4143" y="649"/>
                    </a:lnTo>
                    <a:lnTo>
                      <a:pt x="4039" y="816"/>
                    </a:lnTo>
                    <a:lnTo>
                      <a:pt x="4081" y="942"/>
                    </a:lnTo>
                    <a:lnTo>
                      <a:pt x="4081" y="1067"/>
                    </a:lnTo>
                    <a:lnTo>
                      <a:pt x="4143" y="1130"/>
                    </a:lnTo>
                    <a:lnTo>
                      <a:pt x="4206" y="1297"/>
                    </a:lnTo>
                    <a:lnTo>
                      <a:pt x="4143" y="1465"/>
                    </a:lnTo>
                    <a:lnTo>
                      <a:pt x="4039" y="1465"/>
                    </a:lnTo>
                    <a:lnTo>
                      <a:pt x="3871" y="1507"/>
                    </a:lnTo>
                    <a:lnTo>
                      <a:pt x="3788" y="1507"/>
                    </a:lnTo>
                    <a:lnTo>
                      <a:pt x="3746" y="1569"/>
                    </a:lnTo>
                    <a:lnTo>
                      <a:pt x="3788" y="1674"/>
                    </a:lnTo>
                    <a:lnTo>
                      <a:pt x="3788" y="1758"/>
                    </a:lnTo>
                    <a:lnTo>
                      <a:pt x="3892" y="1883"/>
                    </a:lnTo>
                    <a:lnTo>
                      <a:pt x="3955" y="2072"/>
                    </a:lnTo>
                    <a:lnTo>
                      <a:pt x="3767" y="2134"/>
                    </a:lnTo>
                    <a:lnTo>
                      <a:pt x="3788" y="2197"/>
                    </a:lnTo>
                    <a:lnTo>
                      <a:pt x="3829" y="2239"/>
                    </a:lnTo>
                    <a:lnTo>
                      <a:pt x="3746" y="2281"/>
                    </a:lnTo>
                    <a:lnTo>
                      <a:pt x="3662" y="2134"/>
                    </a:lnTo>
                    <a:lnTo>
                      <a:pt x="3453" y="2092"/>
                    </a:lnTo>
                    <a:lnTo>
                      <a:pt x="3411" y="2113"/>
                    </a:lnTo>
                    <a:lnTo>
                      <a:pt x="3265" y="2092"/>
                    </a:lnTo>
                    <a:lnTo>
                      <a:pt x="3244" y="2009"/>
                    </a:lnTo>
                    <a:lnTo>
                      <a:pt x="3202" y="1967"/>
                    </a:lnTo>
                    <a:lnTo>
                      <a:pt x="3118" y="2030"/>
                    </a:lnTo>
                    <a:lnTo>
                      <a:pt x="2993" y="2092"/>
                    </a:lnTo>
                    <a:lnTo>
                      <a:pt x="2930" y="2030"/>
                    </a:lnTo>
                    <a:lnTo>
                      <a:pt x="2930" y="1820"/>
                    </a:lnTo>
                    <a:lnTo>
                      <a:pt x="3034" y="1758"/>
                    </a:lnTo>
                    <a:lnTo>
                      <a:pt x="3118" y="1507"/>
                    </a:lnTo>
                    <a:lnTo>
                      <a:pt x="3034" y="1507"/>
                    </a:lnTo>
                    <a:lnTo>
                      <a:pt x="2909" y="1465"/>
                    </a:lnTo>
                    <a:lnTo>
                      <a:pt x="2804" y="1486"/>
                    </a:lnTo>
                    <a:lnTo>
                      <a:pt x="2783" y="1402"/>
                    </a:lnTo>
                    <a:lnTo>
                      <a:pt x="2888" y="1381"/>
                    </a:lnTo>
                    <a:lnTo>
                      <a:pt x="2993" y="1402"/>
                    </a:lnTo>
                    <a:lnTo>
                      <a:pt x="3034" y="1339"/>
                    </a:lnTo>
                    <a:lnTo>
                      <a:pt x="3013" y="1088"/>
                    </a:lnTo>
                    <a:lnTo>
                      <a:pt x="2909" y="963"/>
                    </a:lnTo>
                    <a:lnTo>
                      <a:pt x="2951" y="879"/>
                    </a:lnTo>
                    <a:lnTo>
                      <a:pt x="3013" y="858"/>
                    </a:lnTo>
                    <a:lnTo>
                      <a:pt x="3034" y="774"/>
                    </a:lnTo>
                    <a:lnTo>
                      <a:pt x="2951" y="711"/>
                    </a:lnTo>
                    <a:lnTo>
                      <a:pt x="2951" y="649"/>
                    </a:lnTo>
                    <a:lnTo>
                      <a:pt x="2909" y="565"/>
                    </a:lnTo>
                    <a:lnTo>
                      <a:pt x="2825" y="565"/>
                    </a:lnTo>
                    <a:lnTo>
                      <a:pt x="2783" y="523"/>
                    </a:lnTo>
                    <a:lnTo>
                      <a:pt x="2700" y="565"/>
                    </a:lnTo>
                    <a:lnTo>
                      <a:pt x="2490" y="565"/>
                    </a:lnTo>
                    <a:lnTo>
                      <a:pt x="2428" y="502"/>
                    </a:lnTo>
                    <a:lnTo>
                      <a:pt x="2532" y="335"/>
                    </a:lnTo>
                    <a:lnTo>
                      <a:pt x="2616" y="293"/>
                    </a:lnTo>
                    <a:lnTo>
                      <a:pt x="2574" y="126"/>
                    </a:lnTo>
                    <a:lnTo>
                      <a:pt x="2469" y="21"/>
                    </a:lnTo>
                    <a:lnTo>
                      <a:pt x="2281" y="21"/>
                    </a:lnTo>
                    <a:lnTo>
                      <a:pt x="217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1" name="Google Shape;2941;p82">
                <a:extLst>
                  <a:ext uri="{FF2B5EF4-FFF2-40B4-BE49-F238E27FC236}">
                    <a16:creationId xmlns:a16="http://schemas.microsoft.com/office/drawing/2014/main" id="{1967156D-8C03-25F8-61E0-6D2DB3DFFE6A}"/>
                  </a:ext>
                </a:extLst>
              </p:cNvPr>
              <p:cNvSpPr/>
              <p:nvPr/>
            </p:nvSpPr>
            <p:spPr>
              <a:xfrm>
                <a:off x="2638000" y="1637900"/>
                <a:ext cx="69075" cy="67500"/>
              </a:xfrm>
              <a:custGeom>
                <a:avLst/>
                <a:gdLst/>
                <a:ahLst/>
                <a:cxnLst/>
                <a:rect l="l" t="t" r="r" b="b"/>
                <a:pathLst>
                  <a:path w="2763" h="2700" extrusionOk="0">
                    <a:moveTo>
                      <a:pt x="1884" y="1"/>
                    </a:moveTo>
                    <a:lnTo>
                      <a:pt x="1758" y="84"/>
                    </a:lnTo>
                    <a:lnTo>
                      <a:pt x="1654" y="84"/>
                    </a:lnTo>
                    <a:lnTo>
                      <a:pt x="1612" y="126"/>
                    </a:lnTo>
                    <a:lnTo>
                      <a:pt x="1507" y="126"/>
                    </a:lnTo>
                    <a:lnTo>
                      <a:pt x="1423" y="189"/>
                    </a:lnTo>
                    <a:lnTo>
                      <a:pt x="1423" y="335"/>
                    </a:lnTo>
                    <a:lnTo>
                      <a:pt x="1403" y="398"/>
                    </a:lnTo>
                    <a:lnTo>
                      <a:pt x="1423" y="545"/>
                    </a:lnTo>
                    <a:lnTo>
                      <a:pt x="1528" y="649"/>
                    </a:lnTo>
                    <a:lnTo>
                      <a:pt x="1549" y="733"/>
                    </a:lnTo>
                    <a:lnTo>
                      <a:pt x="1549" y="733"/>
                    </a:lnTo>
                    <a:lnTo>
                      <a:pt x="1444" y="691"/>
                    </a:lnTo>
                    <a:lnTo>
                      <a:pt x="1361" y="691"/>
                    </a:lnTo>
                    <a:lnTo>
                      <a:pt x="1340" y="733"/>
                    </a:lnTo>
                    <a:lnTo>
                      <a:pt x="1528" y="858"/>
                    </a:lnTo>
                    <a:lnTo>
                      <a:pt x="1528" y="963"/>
                    </a:lnTo>
                    <a:lnTo>
                      <a:pt x="1423" y="1005"/>
                    </a:lnTo>
                    <a:lnTo>
                      <a:pt x="1403" y="1151"/>
                    </a:lnTo>
                    <a:lnTo>
                      <a:pt x="1444" y="1235"/>
                    </a:lnTo>
                    <a:lnTo>
                      <a:pt x="1340" y="1319"/>
                    </a:lnTo>
                    <a:lnTo>
                      <a:pt x="1235" y="1256"/>
                    </a:lnTo>
                    <a:lnTo>
                      <a:pt x="1235" y="1214"/>
                    </a:lnTo>
                    <a:lnTo>
                      <a:pt x="1256" y="1110"/>
                    </a:lnTo>
                    <a:lnTo>
                      <a:pt x="1235" y="796"/>
                    </a:lnTo>
                    <a:lnTo>
                      <a:pt x="1151" y="712"/>
                    </a:lnTo>
                    <a:lnTo>
                      <a:pt x="1131" y="628"/>
                    </a:lnTo>
                    <a:lnTo>
                      <a:pt x="1151" y="586"/>
                    </a:lnTo>
                    <a:lnTo>
                      <a:pt x="1151" y="482"/>
                    </a:lnTo>
                    <a:lnTo>
                      <a:pt x="1110" y="419"/>
                    </a:lnTo>
                    <a:lnTo>
                      <a:pt x="1089" y="314"/>
                    </a:lnTo>
                    <a:lnTo>
                      <a:pt x="1026" y="273"/>
                    </a:lnTo>
                    <a:lnTo>
                      <a:pt x="900" y="314"/>
                    </a:lnTo>
                    <a:lnTo>
                      <a:pt x="879" y="377"/>
                    </a:lnTo>
                    <a:lnTo>
                      <a:pt x="775" y="461"/>
                    </a:lnTo>
                    <a:lnTo>
                      <a:pt x="733" y="524"/>
                    </a:lnTo>
                    <a:lnTo>
                      <a:pt x="796" y="566"/>
                    </a:lnTo>
                    <a:lnTo>
                      <a:pt x="838" y="566"/>
                    </a:lnTo>
                    <a:lnTo>
                      <a:pt x="900" y="628"/>
                    </a:lnTo>
                    <a:lnTo>
                      <a:pt x="796" y="670"/>
                    </a:lnTo>
                    <a:lnTo>
                      <a:pt x="775" y="733"/>
                    </a:lnTo>
                    <a:lnTo>
                      <a:pt x="670" y="796"/>
                    </a:lnTo>
                    <a:lnTo>
                      <a:pt x="628" y="942"/>
                    </a:lnTo>
                    <a:lnTo>
                      <a:pt x="733" y="984"/>
                    </a:lnTo>
                    <a:lnTo>
                      <a:pt x="733" y="1026"/>
                    </a:lnTo>
                    <a:lnTo>
                      <a:pt x="607" y="1068"/>
                    </a:lnTo>
                    <a:lnTo>
                      <a:pt x="587" y="1172"/>
                    </a:lnTo>
                    <a:lnTo>
                      <a:pt x="628" y="1256"/>
                    </a:lnTo>
                    <a:lnTo>
                      <a:pt x="670" y="1361"/>
                    </a:lnTo>
                    <a:lnTo>
                      <a:pt x="607" y="1423"/>
                    </a:lnTo>
                    <a:lnTo>
                      <a:pt x="566" y="1382"/>
                    </a:lnTo>
                    <a:lnTo>
                      <a:pt x="566" y="1235"/>
                    </a:lnTo>
                    <a:lnTo>
                      <a:pt x="503" y="1214"/>
                    </a:lnTo>
                    <a:lnTo>
                      <a:pt x="503" y="1110"/>
                    </a:lnTo>
                    <a:lnTo>
                      <a:pt x="461" y="1130"/>
                    </a:lnTo>
                    <a:lnTo>
                      <a:pt x="294" y="1130"/>
                    </a:lnTo>
                    <a:lnTo>
                      <a:pt x="273" y="1214"/>
                    </a:lnTo>
                    <a:lnTo>
                      <a:pt x="335" y="1256"/>
                    </a:lnTo>
                    <a:lnTo>
                      <a:pt x="252" y="1298"/>
                    </a:lnTo>
                    <a:lnTo>
                      <a:pt x="168" y="1235"/>
                    </a:lnTo>
                    <a:lnTo>
                      <a:pt x="84" y="1298"/>
                    </a:lnTo>
                    <a:lnTo>
                      <a:pt x="1" y="1256"/>
                    </a:lnTo>
                    <a:lnTo>
                      <a:pt x="1" y="1402"/>
                    </a:lnTo>
                    <a:lnTo>
                      <a:pt x="63" y="1444"/>
                    </a:lnTo>
                    <a:lnTo>
                      <a:pt x="147" y="1444"/>
                    </a:lnTo>
                    <a:lnTo>
                      <a:pt x="189" y="1465"/>
                    </a:lnTo>
                    <a:lnTo>
                      <a:pt x="252" y="1444"/>
                    </a:lnTo>
                    <a:lnTo>
                      <a:pt x="356" y="1444"/>
                    </a:lnTo>
                    <a:lnTo>
                      <a:pt x="419" y="1465"/>
                    </a:lnTo>
                    <a:lnTo>
                      <a:pt x="503" y="1444"/>
                    </a:lnTo>
                    <a:lnTo>
                      <a:pt x="628" y="1507"/>
                    </a:lnTo>
                    <a:lnTo>
                      <a:pt x="796" y="1465"/>
                    </a:lnTo>
                    <a:lnTo>
                      <a:pt x="879" y="1528"/>
                    </a:lnTo>
                    <a:lnTo>
                      <a:pt x="984" y="1528"/>
                    </a:lnTo>
                    <a:lnTo>
                      <a:pt x="1444" y="1612"/>
                    </a:lnTo>
                    <a:lnTo>
                      <a:pt x="1507" y="1654"/>
                    </a:lnTo>
                    <a:lnTo>
                      <a:pt x="1423" y="1695"/>
                    </a:lnTo>
                    <a:lnTo>
                      <a:pt x="1298" y="1674"/>
                    </a:lnTo>
                    <a:lnTo>
                      <a:pt x="1151" y="1674"/>
                    </a:lnTo>
                    <a:lnTo>
                      <a:pt x="1047" y="1737"/>
                    </a:lnTo>
                    <a:lnTo>
                      <a:pt x="879" y="1758"/>
                    </a:lnTo>
                    <a:lnTo>
                      <a:pt x="921" y="1758"/>
                    </a:lnTo>
                    <a:lnTo>
                      <a:pt x="984" y="1800"/>
                    </a:lnTo>
                    <a:lnTo>
                      <a:pt x="921" y="1842"/>
                    </a:lnTo>
                    <a:lnTo>
                      <a:pt x="754" y="1779"/>
                    </a:lnTo>
                    <a:lnTo>
                      <a:pt x="670" y="1758"/>
                    </a:lnTo>
                    <a:lnTo>
                      <a:pt x="587" y="1800"/>
                    </a:lnTo>
                    <a:lnTo>
                      <a:pt x="607" y="1863"/>
                    </a:lnTo>
                    <a:lnTo>
                      <a:pt x="587" y="1905"/>
                    </a:lnTo>
                    <a:lnTo>
                      <a:pt x="524" y="1863"/>
                    </a:lnTo>
                    <a:lnTo>
                      <a:pt x="482" y="1863"/>
                    </a:lnTo>
                    <a:lnTo>
                      <a:pt x="503" y="1905"/>
                    </a:lnTo>
                    <a:lnTo>
                      <a:pt x="503" y="1967"/>
                    </a:lnTo>
                    <a:lnTo>
                      <a:pt x="566" y="2009"/>
                    </a:lnTo>
                    <a:lnTo>
                      <a:pt x="649" y="2051"/>
                    </a:lnTo>
                    <a:lnTo>
                      <a:pt x="607" y="2114"/>
                    </a:lnTo>
                    <a:lnTo>
                      <a:pt x="670" y="2198"/>
                    </a:lnTo>
                    <a:lnTo>
                      <a:pt x="607" y="2198"/>
                    </a:lnTo>
                    <a:lnTo>
                      <a:pt x="566" y="2114"/>
                    </a:lnTo>
                    <a:lnTo>
                      <a:pt x="503" y="2114"/>
                    </a:lnTo>
                    <a:lnTo>
                      <a:pt x="461" y="2218"/>
                    </a:lnTo>
                    <a:lnTo>
                      <a:pt x="461" y="2281"/>
                    </a:lnTo>
                    <a:lnTo>
                      <a:pt x="440" y="2323"/>
                    </a:lnTo>
                    <a:lnTo>
                      <a:pt x="440" y="2428"/>
                    </a:lnTo>
                    <a:lnTo>
                      <a:pt x="503" y="2491"/>
                    </a:lnTo>
                    <a:lnTo>
                      <a:pt x="607" y="2491"/>
                    </a:lnTo>
                    <a:lnTo>
                      <a:pt x="670" y="2532"/>
                    </a:lnTo>
                    <a:lnTo>
                      <a:pt x="712" y="2532"/>
                    </a:lnTo>
                    <a:lnTo>
                      <a:pt x="775" y="2470"/>
                    </a:lnTo>
                    <a:lnTo>
                      <a:pt x="900" y="2407"/>
                    </a:lnTo>
                    <a:lnTo>
                      <a:pt x="817" y="2511"/>
                    </a:lnTo>
                    <a:lnTo>
                      <a:pt x="859" y="2595"/>
                    </a:lnTo>
                    <a:lnTo>
                      <a:pt x="921" y="2595"/>
                    </a:lnTo>
                    <a:lnTo>
                      <a:pt x="1005" y="2511"/>
                    </a:lnTo>
                    <a:lnTo>
                      <a:pt x="1026" y="2574"/>
                    </a:lnTo>
                    <a:lnTo>
                      <a:pt x="1068" y="2679"/>
                    </a:lnTo>
                    <a:lnTo>
                      <a:pt x="1382" y="2700"/>
                    </a:lnTo>
                    <a:lnTo>
                      <a:pt x="1444" y="2595"/>
                    </a:lnTo>
                    <a:lnTo>
                      <a:pt x="1423" y="2511"/>
                    </a:lnTo>
                    <a:lnTo>
                      <a:pt x="1444" y="2407"/>
                    </a:lnTo>
                    <a:lnTo>
                      <a:pt x="1507" y="2365"/>
                    </a:lnTo>
                    <a:lnTo>
                      <a:pt x="1528" y="2407"/>
                    </a:lnTo>
                    <a:lnTo>
                      <a:pt x="1528" y="2511"/>
                    </a:lnTo>
                    <a:lnTo>
                      <a:pt x="1570" y="2616"/>
                    </a:lnTo>
                    <a:lnTo>
                      <a:pt x="1612" y="2574"/>
                    </a:lnTo>
                    <a:lnTo>
                      <a:pt x="1612" y="2470"/>
                    </a:lnTo>
                    <a:lnTo>
                      <a:pt x="1612" y="2407"/>
                    </a:lnTo>
                    <a:lnTo>
                      <a:pt x="1654" y="2323"/>
                    </a:lnTo>
                    <a:lnTo>
                      <a:pt x="1675" y="2281"/>
                    </a:lnTo>
                    <a:lnTo>
                      <a:pt x="1570" y="2302"/>
                    </a:lnTo>
                    <a:lnTo>
                      <a:pt x="1486" y="2344"/>
                    </a:lnTo>
                    <a:lnTo>
                      <a:pt x="1528" y="2239"/>
                    </a:lnTo>
                    <a:lnTo>
                      <a:pt x="1633" y="2198"/>
                    </a:lnTo>
                    <a:lnTo>
                      <a:pt x="1695" y="2135"/>
                    </a:lnTo>
                    <a:lnTo>
                      <a:pt x="1758" y="2072"/>
                    </a:lnTo>
                    <a:lnTo>
                      <a:pt x="1758" y="1988"/>
                    </a:lnTo>
                    <a:lnTo>
                      <a:pt x="1821" y="1967"/>
                    </a:lnTo>
                    <a:lnTo>
                      <a:pt x="1905" y="1988"/>
                    </a:lnTo>
                    <a:lnTo>
                      <a:pt x="1905" y="2072"/>
                    </a:lnTo>
                    <a:lnTo>
                      <a:pt x="1905" y="2156"/>
                    </a:lnTo>
                    <a:lnTo>
                      <a:pt x="1947" y="2093"/>
                    </a:lnTo>
                    <a:lnTo>
                      <a:pt x="2072" y="1926"/>
                    </a:lnTo>
                    <a:lnTo>
                      <a:pt x="2072" y="1863"/>
                    </a:lnTo>
                    <a:lnTo>
                      <a:pt x="1947" y="1779"/>
                    </a:lnTo>
                    <a:lnTo>
                      <a:pt x="1947" y="1737"/>
                    </a:lnTo>
                    <a:lnTo>
                      <a:pt x="1988" y="1674"/>
                    </a:lnTo>
                    <a:lnTo>
                      <a:pt x="2051" y="1716"/>
                    </a:lnTo>
                    <a:lnTo>
                      <a:pt x="2135" y="1716"/>
                    </a:lnTo>
                    <a:lnTo>
                      <a:pt x="2156" y="1612"/>
                    </a:lnTo>
                    <a:lnTo>
                      <a:pt x="2156" y="1549"/>
                    </a:lnTo>
                    <a:lnTo>
                      <a:pt x="2260" y="1423"/>
                    </a:lnTo>
                    <a:lnTo>
                      <a:pt x="2281" y="1340"/>
                    </a:lnTo>
                    <a:lnTo>
                      <a:pt x="2407" y="1214"/>
                    </a:lnTo>
                    <a:lnTo>
                      <a:pt x="2511" y="1151"/>
                    </a:lnTo>
                    <a:lnTo>
                      <a:pt x="2553" y="1089"/>
                    </a:lnTo>
                    <a:lnTo>
                      <a:pt x="2511" y="942"/>
                    </a:lnTo>
                    <a:lnTo>
                      <a:pt x="2616" y="775"/>
                    </a:lnTo>
                    <a:lnTo>
                      <a:pt x="2742" y="691"/>
                    </a:lnTo>
                    <a:lnTo>
                      <a:pt x="2763" y="586"/>
                    </a:lnTo>
                    <a:lnTo>
                      <a:pt x="2700" y="482"/>
                    </a:lnTo>
                    <a:lnTo>
                      <a:pt x="2595" y="461"/>
                    </a:lnTo>
                    <a:lnTo>
                      <a:pt x="2553" y="356"/>
                    </a:lnTo>
                    <a:lnTo>
                      <a:pt x="2595" y="356"/>
                    </a:lnTo>
                    <a:lnTo>
                      <a:pt x="2616" y="294"/>
                    </a:lnTo>
                    <a:lnTo>
                      <a:pt x="2595" y="252"/>
                    </a:lnTo>
                    <a:lnTo>
                      <a:pt x="2616" y="168"/>
                    </a:lnTo>
                    <a:lnTo>
                      <a:pt x="2595" y="84"/>
                    </a:lnTo>
                    <a:lnTo>
                      <a:pt x="2511" y="84"/>
                    </a:lnTo>
                    <a:lnTo>
                      <a:pt x="2553" y="147"/>
                    </a:lnTo>
                    <a:lnTo>
                      <a:pt x="2553" y="252"/>
                    </a:lnTo>
                    <a:lnTo>
                      <a:pt x="2470" y="273"/>
                    </a:lnTo>
                    <a:lnTo>
                      <a:pt x="2386" y="189"/>
                    </a:lnTo>
                    <a:lnTo>
                      <a:pt x="2302" y="273"/>
                    </a:lnTo>
                    <a:lnTo>
                      <a:pt x="2302" y="461"/>
                    </a:lnTo>
                    <a:lnTo>
                      <a:pt x="2260" y="503"/>
                    </a:lnTo>
                    <a:lnTo>
                      <a:pt x="2198" y="503"/>
                    </a:lnTo>
                    <a:lnTo>
                      <a:pt x="2156" y="566"/>
                    </a:lnTo>
                    <a:lnTo>
                      <a:pt x="2093" y="566"/>
                    </a:lnTo>
                    <a:lnTo>
                      <a:pt x="2093" y="482"/>
                    </a:lnTo>
                    <a:lnTo>
                      <a:pt x="2177" y="398"/>
                    </a:lnTo>
                    <a:lnTo>
                      <a:pt x="2219" y="168"/>
                    </a:lnTo>
                    <a:lnTo>
                      <a:pt x="2156" y="105"/>
                    </a:lnTo>
                    <a:lnTo>
                      <a:pt x="2072" y="126"/>
                    </a:lnTo>
                    <a:lnTo>
                      <a:pt x="1988" y="84"/>
                    </a:lnTo>
                    <a:lnTo>
                      <a:pt x="1967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2" name="Google Shape;2942;p82">
                <a:extLst>
                  <a:ext uri="{FF2B5EF4-FFF2-40B4-BE49-F238E27FC236}">
                    <a16:creationId xmlns:a16="http://schemas.microsoft.com/office/drawing/2014/main" id="{D4C68408-DCE0-C972-4F0A-4ACB1A3E2238}"/>
                  </a:ext>
                </a:extLst>
              </p:cNvPr>
              <p:cNvSpPr/>
              <p:nvPr/>
            </p:nvSpPr>
            <p:spPr>
              <a:xfrm>
                <a:off x="2686125" y="1510800"/>
                <a:ext cx="62275" cy="87900"/>
              </a:xfrm>
              <a:custGeom>
                <a:avLst/>
                <a:gdLst/>
                <a:ahLst/>
                <a:cxnLst/>
                <a:rect l="l" t="t" r="r" b="b"/>
                <a:pathLst>
                  <a:path w="2491" h="3516" extrusionOk="0">
                    <a:moveTo>
                      <a:pt x="1026" y="0"/>
                    </a:moveTo>
                    <a:lnTo>
                      <a:pt x="921" y="63"/>
                    </a:lnTo>
                    <a:lnTo>
                      <a:pt x="879" y="147"/>
                    </a:lnTo>
                    <a:lnTo>
                      <a:pt x="754" y="230"/>
                    </a:lnTo>
                    <a:lnTo>
                      <a:pt x="733" y="335"/>
                    </a:lnTo>
                    <a:lnTo>
                      <a:pt x="607" y="481"/>
                    </a:lnTo>
                    <a:lnTo>
                      <a:pt x="607" y="586"/>
                    </a:lnTo>
                    <a:lnTo>
                      <a:pt x="712" y="649"/>
                    </a:lnTo>
                    <a:lnTo>
                      <a:pt x="754" y="586"/>
                    </a:lnTo>
                    <a:lnTo>
                      <a:pt x="879" y="565"/>
                    </a:lnTo>
                    <a:lnTo>
                      <a:pt x="921" y="628"/>
                    </a:lnTo>
                    <a:lnTo>
                      <a:pt x="775" y="753"/>
                    </a:lnTo>
                    <a:lnTo>
                      <a:pt x="649" y="837"/>
                    </a:lnTo>
                    <a:lnTo>
                      <a:pt x="545" y="984"/>
                    </a:lnTo>
                    <a:lnTo>
                      <a:pt x="545" y="1046"/>
                    </a:lnTo>
                    <a:lnTo>
                      <a:pt x="712" y="963"/>
                    </a:lnTo>
                    <a:lnTo>
                      <a:pt x="858" y="837"/>
                    </a:lnTo>
                    <a:lnTo>
                      <a:pt x="942" y="837"/>
                    </a:lnTo>
                    <a:lnTo>
                      <a:pt x="1026" y="774"/>
                    </a:lnTo>
                    <a:lnTo>
                      <a:pt x="1068" y="858"/>
                    </a:lnTo>
                    <a:lnTo>
                      <a:pt x="1047" y="984"/>
                    </a:lnTo>
                    <a:lnTo>
                      <a:pt x="963" y="984"/>
                    </a:lnTo>
                    <a:lnTo>
                      <a:pt x="838" y="1109"/>
                    </a:lnTo>
                    <a:lnTo>
                      <a:pt x="775" y="1193"/>
                    </a:lnTo>
                    <a:lnTo>
                      <a:pt x="838" y="1276"/>
                    </a:lnTo>
                    <a:lnTo>
                      <a:pt x="984" y="1256"/>
                    </a:lnTo>
                    <a:lnTo>
                      <a:pt x="1089" y="1297"/>
                    </a:lnTo>
                    <a:lnTo>
                      <a:pt x="963" y="1381"/>
                    </a:lnTo>
                    <a:lnTo>
                      <a:pt x="817" y="1465"/>
                    </a:lnTo>
                    <a:lnTo>
                      <a:pt x="712" y="1402"/>
                    </a:lnTo>
                    <a:lnTo>
                      <a:pt x="712" y="1486"/>
                    </a:lnTo>
                    <a:lnTo>
                      <a:pt x="838" y="1528"/>
                    </a:lnTo>
                    <a:lnTo>
                      <a:pt x="838" y="1590"/>
                    </a:lnTo>
                    <a:lnTo>
                      <a:pt x="649" y="1779"/>
                    </a:lnTo>
                    <a:lnTo>
                      <a:pt x="607" y="1779"/>
                    </a:lnTo>
                    <a:lnTo>
                      <a:pt x="545" y="1611"/>
                    </a:lnTo>
                    <a:lnTo>
                      <a:pt x="440" y="1569"/>
                    </a:lnTo>
                    <a:lnTo>
                      <a:pt x="335" y="1423"/>
                    </a:lnTo>
                    <a:lnTo>
                      <a:pt x="126" y="1528"/>
                    </a:lnTo>
                    <a:lnTo>
                      <a:pt x="126" y="1590"/>
                    </a:lnTo>
                    <a:lnTo>
                      <a:pt x="1" y="1800"/>
                    </a:lnTo>
                    <a:lnTo>
                      <a:pt x="105" y="1925"/>
                    </a:lnTo>
                    <a:lnTo>
                      <a:pt x="105" y="2051"/>
                    </a:lnTo>
                    <a:lnTo>
                      <a:pt x="189" y="2093"/>
                    </a:lnTo>
                    <a:lnTo>
                      <a:pt x="294" y="2009"/>
                    </a:lnTo>
                    <a:lnTo>
                      <a:pt x="356" y="2009"/>
                    </a:lnTo>
                    <a:lnTo>
                      <a:pt x="545" y="2051"/>
                    </a:lnTo>
                    <a:lnTo>
                      <a:pt x="733" y="2051"/>
                    </a:lnTo>
                    <a:lnTo>
                      <a:pt x="754" y="2113"/>
                    </a:lnTo>
                    <a:lnTo>
                      <a:pt x="942" y="2051"/>
                    </a:lnTo>
                    <a:lnTo>
                      <a:pt x="942" y="2134"/>
                    </a:lnTo>
                    <a:lnTo>
                      <a:pt x="838" y="2155"/>
                    </a:lnTo>
                    <a:lnTo>
                      <a:pt x="775" y="2239"/>
                    </a:lnTo>
                    <a:lnTo>
                      <a:pt x="817" y="2344"/>
                    </a:lnTo>
                    <a:lnTo>
                      <a:pt x="963" y="2323"/>
                    </a:lnTo>
                    <a:lnTo>
                      <a:pt x="1089" y="2427"/>
                    </a:lnTo>
                    <a:lnTo>
                      <a:pt x="1172" y="2616"/>
                    </a:lnTo>
                    <a:lnTo>
                      <a:pt x="1256" y="2616"/>
                    </a:lnTo>
                    <a:lnTo>
                      <a:pt x="1298" y="2657"/>
                    </a:lnTo>
                    <a:lnTo>
                      <a:pt x="1256" y="2741"/>
                    </a:lnTo>
                    <a:lnTo>
                      <a:pt x="1256" y="2867"/>
                    </a:lnTo>
                    <a:lnTo>
                      <a:pt x="1068" y="3201"/>
                    </a:lnTo>
                    <a:lnTo>
                      <a:pt x="1130" y="3390"/>
                    </a:lnTo>
                    <a:lnTo>
                      <a:pt x="1172" y="3494"/>
                    </a:lnTo>
                    <a:lnTo>
                      <a:pt x="1256" y="3494"/>
                    </a:lnTo>
                    <a:lnTo>
                      <a:pt x="1361" y="3473"/>
                    </a:lnTo>
                    <a:lnTo>
                      <a:pt x="1403" y="3515"/>
                    </a:lnTo>
                    <a:lnTo>
                      <a:pt x="1486" y="3515"/>
                    </a:lnTo>
                    <a:lnTo>
                      <a:pt x="1654" y="3411"/>
                    </a:lnTo>
                    <a:lnTo>
                      <a:pt x="1654" y="3348"/>
                    </a:lnTo>
                    <a:lnTo>
                      <a:pt x="1758" y="3285"/>
                    </a:lnTo>
                    <a:lnTo>
                      <a:pt x="1821" y="3160"/>
                    </a:lnTo>
                    <a:lnTo>
                      <a:pt x="1863" y="3034"/>
                    </a:lnTo>
                    <a:lnTo>
                      <a:pt x="1884" y="2846"/>
                    </a:lnTo>
                    <a:lnTo>
                      <a:pt x="1988" y="2678"/>
                    </a:lnTo>
                    <a:lnTo>
                      <a:pt x="1905" y="2657"/>
                    </a:lnTo>
                    <a:lnTo>
                      <a:pt x="1905" y="2574"/>
                    </a:lnTo>
                    <a:lnTo>
                      <a:pt x="1988" y="2532"/>
                    </a:lnTo>
                    <a:lnTo>
                      <a:pt x="2072" y="2365"/>
                    </a:lnTo>
                    <a:lnTo>
                      <a:pt x="2135" y="2365"/>
                    </a:lnTo>
                    <a:lnTo>
                      <a:pt x="2219" y="2260"/>
                    </a:lnTo>
                    <a:lnTo>
                      <a:pt x="2344" y="2197"/>
                    </a:lnTo>
                    <a:lnTo>
                      <a:pt x="2386" y="2030"/>
                    </a:lnTo>
                    <a:lnTo>
                      <a:pt x="2386" y="1925"/>
                    </a:lnTo>
                    <a:lnTo>
                      <a:pt x="2491" y="1841"/>
                    </a:lnTo>
                    <a:lnTo>
                      <a:pt x="2491" y="1800"/>
                    </a:lnTo>
                    <a:lnTo>
                      <a:pt x="2428" y="1695"/>
                    </a:lnTo>
                    <a:lnTo>
                      <a:pt x="2407" y="1569"/>
                    </a:lnTo>
                    <a:lnTo>
                      <a:pt x="2344" y="1569"/>
                    </a:lnTo>
                    <a:lnTo>
                      <a:pt x="2239" y="1507"/>
                    </a:lnTo>
                    <a:lnTo>
                      <a:pt x="2114" y="1507"/>
                    </a:lnTo>
                    <a:lnTo>
                      <a:pt x="2093" y="1465"/>
                    </a:lnTo>
                    <a:lnTo>
                      <a:pt x="2135" y="1360"/>
                    </a:lnTo>
                    <a:lnTo>
                      <a:pt x="2302" y="1276"/>
                    </a:lnTo>
                    <a:lnTo>
                      <a:pt x="2302" y="1193"/>
                    </a:lnTo>
                    <a:lnTo>
                      <a:pt x="2239" y="1109"/>
                    </a:lnTo>
                    <a:lnTo>
                      <a:pt x="2239" y="984"/>
                    </a:lnTo>
                    <a:lnTo>
                      <a:pt x="2281" y="879"/>
                    </a:lnTo>
                    <a:lnTo>
                      <a:pt x="2177" y="774"/>
                    </a:lnTo>
                    <a:lnTo>
                      <a:pt x="2093" y="774"/>
                    </a:lnTo>
                    <a:lnTo>
                      <a:pt x="1967" y="858"/>
                    </a:lnTo>
                    <a:lnTo>
                      <a:pt x="1779" y="900"/>
                    </a:lnTo>
                    <a:lnTo>
                      <a:pt x="1758" y="984"/>
                    </a:lnTo>
                    <a:lnTo>
                      <a:pt x="1675" y="1088"/>
                    </a:lnTo>
                    <a:lnTo>
                      <a:pt x="1591" y="1067"/>
                    </a:lnTo>
                    <a:lnTo>
                      <a:pt x="1570" y="963"/>
                    </a:lnTo>
                    <a:lnTo>
                      <a:pt x="1695" y="900"/>
                    </a:lnTo>
                    <a:lnTo>
                      <a:pt x="1758" y="837"/>
                    </a:lnTo>
                    <a:lnTo>
                      <a:pt x="1758" y="670"/>
                    </a:lnTo>
                    <a:lnTo>
                      <a:pt x="1800" y="460"/>
                    </a:lnTo>
                    <a:lnTo>
                      <a:pt x="1758" y="356"/>
                    </a:lnTo>
                    <a:lnTo>
                      <a:pt x="1695" y="272"/>
                    </a:lnTo>
                    <a:lnTo>
                      <a:pt x="1654" y="168"/>
                    </a:lnTo>
                    <a:lnTo>
                      <a:pt x="1507" y="105"/>
                    </a:lnTo>
                    <a:lnTo>
                      <a:pt x="1403" y="147"/>
                    </a:lnTo>
                    <a:lnTo>
                      <a:pt x="1277" y="105"/>
                    </a:lnTo>
                    <a:lnTo>
                      <a:pt x="1130" y="230"/>
                    </a:lnTo>
                    <a:lnTo>
                      <a:pt x="1047" y="209"/>
                    </a:lnTo>
                    <a:lnTo>
                      <a:pt x="1047" y="21"/>
                    </a:lnTo>
                    <a:lnTo>
                      <a:pt x="1026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3" name="Google Shape;2943;p82">
                <a:extLst>
                  <a:ext uri="{FF2B5EF4-FFF2-40B4-BE49-F238E27FC236}">
                    <a16:creationId xmlns:a16="http://schemas.microsoft.com/office/drawing/2014/main" id="{AED18253-D17F-2FC0-8D43-5DCED4E97880}"/>
                  </a:ext>
                </a:extLst>
              </p:cNvPr>
              <p:cNvSpPr/>
              <p:nvPr/>
            </p:nvSpPr>
            <p:spPr>
              <a:xfrm>
                <a:off x="2799125" y="1455875"/>
                <a:ext cx="96775" cy="158525"/>
              </a:xfrm>
              <a:custGeom>
                <a:avLst/>
                <a:gdLst/>
                <a:ahLst/>
                <a:cxnLst/>
                <a:rect l="l" t="t" r="r" b="b"/>
                <a:pathLst>
                  <a:path w="3871" h="6341" extrusionOk="0">
                    <a:moveTo>
                      <a:pt x="2385" y="0"/>
                    </a:moveTo>
                    <a:lnTo>
                      <a:pt x="2385" y="126"/>
                    </a:lnTo>
                    <a:lnTo>
                      <a:pt x="2302" y="272"/>
                    </a:lnTo>
                    <a:lnTo>
                      <a:pt x="2385" y="356"/>
                    </a:lnTo>
                    <a:lnTo>
                      <a:pt x="2490" y="356"/>
                    </a:lnTo>
                    <a:lnTo>
                      <a:pt x="2595" y="314"/>
                    </a:lnTo>
                    <a:lnTo>
                      <a:pt x="2741" y="377"/>
                    </a:lnTo>
                    <a:lnTo>
                      <a:pt x="2783" y="460"/>
                    </a:lnTo>
                    <a:lnTo>
                      <a:pt x="2888" y="481"/>
                    </a:lnTo>
                    <a:lnTo>
                      <a:pt x="2888" y="565"/>
                    </a:lnTo>
                    <a:lnTo>
                      <a:pt x="2699" y="733"/>
                    </a:lnTo>
                    <a:lnTo>
                      <a:pt x="2616" y="733"/>
                    </a:lnTo>
                    <a:lnTo>
                      <a:pt x="2490" y="649"/>
                    </a:lnTo>
                    <a:lnTo>
                      <a:pt x="2385" y="649"/>
                    </a:lnTo>
                    <a:lnTo>
                      <a:pt x="2281" y="628"/>
                    </a:lnTo>
                    <a:lnTo>
                      <a:pt x="2281" y="628"/>
                    </a:lnTo>
                    <a:lnTo>
                      <a:pt x="2323" y="733"/>
                    </a:lnTo>
                    <a:lnTo>
                      <a:pt x="2406" y="753"/>
                    </a:lnTo>
                    <a:lnTo>
                      <a:pt x="2323" y="837"/>
                    </a:lnTo>
                    <a:lnTo>
                      <a:pt x="2218" y="858"/>
                    </a:lnTo>
                    <a:lnTo>
                      <a:pt x="2072" y="691"/>
                    </a:lnTo>
                    <a:lnTo>
                      <a:pt x="1904" y="774"/>
                    </a:lnTo>
                    <a:lnTo>
                      <a:pt x="1862" y="942"/>
                    </a:lnTo>
                    <a:lnTo>
                      <a:pt x="1779" y="1005"/>
                    </a:lnTo>
                    <a:lnTo>
                      <a:pt x="1779" y="1088"/>
                    </a:lnTo>
                    <a:lnTo>
                      <a:pt x="1883" y="1109"/>
                    </a:lnTo>
                    <a:lnTo>
                      <a:pt x="1904" y="1256"/>
                    </a:lnTo>
                    <a:lnTo>
                      <a:pt x="2051" y="1318"/>
                    </a:lnTo>
                    <a:lnTo>
                      <a:pt x="2051" y="1381"/>
                    </a:lnTo>
                    <a:lnTo>
                      <a:pt x="1946" y="1381"/>
                    </a:lnTo>
                    <a:lnTo>
                      <a:pt x="1946" y="1465"/>
                    </a:lnTo>
                    <a:lnTo>
                      <a:pt x="1988" y="1528"/>
                    </a:lnTo>
                    <a:lnTo>
                      <a:pt x="1988" y="1611"/>
                    </a:lnTo>
                    <a:lnTo>
                      <a:pt x="1904" y="1590"/>
                    </a:lnTo>
                    <a:lnTo>
                      <a:pt x="1841" y="1528"/>
                    </a:lnTo>
                    <a:lnTo>
                      <a:pt x="1695" y="1507"/>
                    </a:lnTo>
                    <a:lnTo>
                      <a:pt x="1590" y="1423"/>
                    </a:lnTo>
                    <a:lnTo>
                      <a:pt x="1528" y="1402"/>
                    </a:lnTo>
                    <a:lnTo>
                      <a:pt x="1423" y="1486"/>
                    </a:lnTo>
                    <a:lnTo>
                      <a:pt x="1381" y="1569"/>
                    </a:lnTo>
                    <a:lnTo>
                      <a:pt x="1465" y="1674"/>
                    </a:lnTo>
                    <a:lnTo>
                      <a:pt x="1423" y="1779"/>
                    </a:lnTo>
                    <a:lnTo>
                      <a:pt x="1360" y="1737"/>
                    </a:lnTo>
                    <a:lnTo>
                      <a:pt x="1360" y="1674"/>
                    </a:lnTo>
                    <a:lnTo>
                      <a:pt x="1276" y="1611"/>
                    </a:lnTo>
                    <a:lnTo>
                      <a:pt x="1151" y="1569"/>
                    </a:lnTo>
                    <a:lnTo>
                      <a:pt x="1109" y="1569"/>
                    </a:lnTo>
                    <a:lnTo>
                      <a:pt x="1025" y="1486"/>
                    </a:lnTo>
                    <a:lnTo>
                      <a:pt x="942" y="1465"/>
                    </a:lnTo>
                    <a:lnTo>
                      <a:pt x="921" y="1528"/>
                    </a:lnTo>
                    <a:lnTo>
                      <a:pt x="963" y="1674"/>
                    </a:lnTo>
                    <a:lnTo>
                      <a:pt x="963" y="1800"/>
                    </a:lnTo>
                    <a:lnTo>
                      <a:pt x="1004" y="1946"/>
                    </a:lnTo>
                    <a:lnTo>
                      <a:pt x="1109" y="2009"/>
                    </a:lnTo>
                    <a:lnTo>
                      <a:pt x="1235" y="2030"/>
                    </a:lnTo>
                    <a:lnTo>
                      <a:pt x="1276" y="2093"/>
                    </a:lnTo>
                    <a:lnTo>
                      <a:pt x="1256" y="2113"/>
                    </a:lnTo>
                    <a:lnTo>
                      <a:pt x="1130" y="2113"/>
                    </a:lnTo>
                    <a:lnTo>
                      <a:pt x="1256" y="2197"/>
                    </a:lnTo>
                    <a:lnTo>
                      <a:pt x="1318" y="2260"/>
                    </a:lnTo>
                    <a:lnTo>
                      <a:pt x="1423" y="2344"/>
                    </a:lnTo>
                    <a:lnTo>
                      <a:pt x="1548" y="2344"/>
                    </a:lnTo>
                    <a:lnTo>
                      <a:pt x="1632" y="2260"/>
                    </a:lnTo>
                    <a:lnTo>
                      <a:pt x="1674" y="2260"/>
                    </a:lnTo>
                    <a:lnTo>
                      <a:pt x="1674" y="2344"/>
                    </a:lnTo>
                    <a:lnTo>
                      <a:pt x="1590" y="2427"/>
                    </a:lnTo>
                    <a:lnTo>
                      <a:pt x="1548" y="2616"/>
                    </a:lnTo>
                    <a:lnTo>
                      <a:pt x="1486" y="2616"/>
                    </a:lnTo>
                    <a:lnTo>
                      <a:pt x="1339" y="2469"/>
                    </a:lnTo>
                    <a:lnTo>
                      <a:pt x="1025" y="2427"/>
                    </a:lnTo>
                    <a:lnTo>
                      <a:pt x="921" y="2260"/>
                    </a:lnTo>
                    <a:lnTo>
                      <a:pt x="837" y="2239"/>
                    </a:lnTo>
                    <a:lnTo>
                      <a:pt x="795" y="2155"/>
                    </a:lnTo>
                    <a:lnTo>
                      <a:pt x="753" y="2155"/>
                    </a:lnTo>
                    <a:lnTo>
                      <a:pt x="712" y="2302"/>
                    </a:lnTo>
                    <a:lnTo>
                      <a:pt x="712" y="2344"/>
                    </a:lnTo>
                    <a:lnTo>
                      <a:pt x="649" y="2406"/>
                    </a:lnTo>
                    <a:lnTo>
                      <a:pt x="712" y="2574"/>
                    </a:lnTo>
                    <a:lnTo>
                      <a:pt x="628" y="2637"/>
                    </a:lnTo>
                    <a:lnTo>
                      <a:pt x="544" y="2616"/>
                    </a:lnTo>
                    <a:lnTo>
                      <a:pt x="544" y="2762"/>
                    </a:lnTo>
                    <a:lnTo>
                      <a:pt x="502" y="2783"/>
                    </a:lnTo>
                    <a:lnTo>
                      <a:pt x="502" y="3034"/>
                    </a:lnTo>
                    <a:lnTo>
                      <a:pt x="586" y="3097"/>
                    </a:lnTo>
                    <a:lnTo>
                      <a:pt x="732" y="3097"/>
                    </a:lnTo>
                    <a:lnTo>
                      <a:pt x="837" y="3160"/>
                    </a:lnTo>
                    <a:lnTo>
                      <a:pt x="942" y="3139"/>
                    </a:lnTo>
                    <a:lnTo>
                      <a:pt x="942" y="3181"/>
                    </a:lnTo>
                    <a:lnTo>
                      <a:pt x="858" y="3243"/>
                    </a:lnTo>
                    <a:lnTo>
                      <a:pt x="753" y="3181"/>
                    </a:lnTo>
                    <a:lnTo>
                      <a:pt x="586" y="3181"/>
                    </a:lnTo>
                    <a:lnTo>
                      <a:pt x="523" y="3160"/>
                    </a:lnTo>
                    <a:lnTo>
                      <a:pt x="419" y="3181"/>
                    </a:lnTo>
                    <a:lnTo>
                      <a:pt x="272" y="3369"/>
                    </a:lnTo>
                    <a:lnTo>
                      <a:pt x="230" y="3473"/>
                    </a:lnTo>
                    <a:lnTo>
                      <a:pt x="314" y="3557"/>
                    </a:lnTo>
                    <a:lnTo>
                      <a:pt x="293" y="3599"/>
                    </a:lnTo>
                    <a:lnTo>
                      <a:pt x="209" y="3620"/>
                    </a:lnTo>
                    <a:lnTo>
                      <a:pt x="209" y="3725"/>
                    </a:lnTo>
                    <a:lnTo>
                      <a:pt x="293" y="3787"/>
                    </a:lnTo>
                    <a:lnTo>
                      <a:pt x="335" y="3725"/>
                    </a:lnTo>
                    <a:lnTo>
                      <a:pt x="502" y="3725"/>
                    </a:lnTo>
                    <a:lnTo>
                      <a:pt x="586" y="3662"/>
                    </a:lnTo>
                    <a:lnTo>
                      <a:pt x="628" y="3704"/>
                    </a:lnTo>
                    <a:lnTo>
                      <a:pt x="628" y="3787"/>
                    </a:lnTo>
                    <a:lnTo>
                      <a:pt x="523" y="3808"/>
                    </a:lnTo>
                    <a:lnTo>
                      <a:pt x="440" y="3913"/>
                    </a:lnTo>
                    <a:lnTo>
                      <a:pt x="502" y="3976"/>
                    </a:lnTo>
                    <a:lnTo>
                      <a:pt x="586" y="3976"/>
                    </a:lnTo>
                    <a:lnTo>
                      <a:pt x="691" y="3892"/>
                    </a:lnTo>
                    <a:lnTo>
                      <a:pt x="753" y="3892"/>
                    </a:lnTo>
                    <a:lnTo>
                      <a:pt x="858" y="3808"/>
                    </a:lnTo>
                    <a:lnTo>
                      <a:pt x="858" y="3871"/>
                    </a:lnTo>
                    <a:lnTo>
                      <a:pt x="816" y="3934"/>
                    </a:lnTo>
                    <a:lnTo>
                      <a:pt x="858" y="3976"/>
                    </a:lnTo>
                    <a:lnTo>
                      <a:pt x="1046" y="3976"/>
                    </a:lnTo>
                    <a:lnTo>
                      <a:pt x="1067" y="4018"/>
                    </a:lnTo>
                    <a:lnTo>
                      <a:pt x="963" y="4038"/>
                    </a:lnTo>
                    <a:lnTo>
                      <a:pt x="963" y="4122"/>
                    </a:lnTo>
                    <a:lnTo>
                      <a:pt x="1067" y="4143"/>
                    </a:lnTo>
                    <a:lnTo>
                      <a:pt x="1172" y="4122"/>
                    </a:lnTo>
                    <a:lnTo>
                      <a:pt x="1318" y="4206"/>
                    </a:lnTo>
                    <a:lnTo>
                      <a:pt x="1590" y="4290"/>
                    </a:lnTo>
                    <a:lnTo>
                      <a:pt x="1632" y="4331"/>
                    </a:lnTo>
                    <a:lnTo>
                      <a:pt x="1381" y="4310"/>
                    </a:lnTo>
                    <a:lnTo>
                      <a:pt x="1276" y="4331"/>
                    </a:lnTo>
                    <a:lnTo>
                      <a:pt x="1130" y="4227"/>
                    </a:lnTo>
                    <a:lnTo>
                      <a:pt x="963" y="4290"/>
                    </a:lnTo>
                    <a:lnTo>
                      <a:pt x="963" y="4352"/>
                    </a:lnTo>
                    <a:lnTo>
                      <a:pt x="1130" y="4415"/>
                    </a:lnTo>
                    <a:lnTo>
                      <a:pt x="1339" y="4436"/>
                    </a:lnTo>
                    <a:lnTo>
                      <a:pt x="1569" y="4436"/>
                    </a:lnTo>
                    <a:lnTo>
                      <a:pt x="1653" y="4499"/>
                    </a:lnTo>
                    <a:lnTo>
                      <a:pt x="1423" y="4541"/>
                    </a:lnTo>
                    <a:lnTo>
                      <a:pt x="1339" y="4520"/>
                    </a:lnTo>
                    <a:lnTo>
                      <a:pt x="1109" y="4499"/>
                    </a:lnTo>
                    <a:lnTo>
                      <a:pt x="942" y="4457"/>
                    </a:lnTo>
                    <a:lnTo>
                      <a:pt x="900" y="4394"/>
                    </a:lnTo>
                    <a:lnTo>
                      <a:pt x="753" y="4352"/>
                    </a:lnTo>
                    <a:lnTo>
                      <a:pt x="607" y="4206"/>
                    </a:lnTo>
                    <a:lnTo>
                      <a:pt x="544" y="4248"/>
                    </a:lnTo>
                    <a:lnTo>
                      <a:pt x="481" y="4331"/>
                    </a:lnTo>
                    <a:lnTo>
                      <a:pt x="293" y="4352"/>
                    </a:lnTo>
                    <a:lnTo>
                      <a:pt x="209" y="4415"/>
                    </a:lnTo>
                    <a:lnTo>
                      <a:pt x="188" y="4624"/>
                    </a:lnTo>
                    <a:lnTo>
                      <a:pt x="314" y="4729"/>
                    </a:lnTo>
                    <a:lnTo>
                      <a:pt x="314" y="4854"/>
                    </a:lnTo>
                    <a:lnTo>
                      <a:pt x="272" y="4917"/>
                    </a:lnTo>
                    <a:lnTo>
                      <a:pt x="188" y="4729"/>
                    </a:lnTo>
                    <a:lnTo>
                      <a:pt x="126" y="4729"/>
                    </a:lnTo>
                    <a:lnTo>
                      <a:pt x="63" y="4980"/>
                    </a:lnTo>
                    <a:lnTo>
                      <a:pt x="84" y="5126"/>
                    </a:lnTo>
                    <a:lnTo>
                      <a:pt x="168" y="5147"/>
                    </a:lnTo>
                    <a:lnTo>
                      <a:pt x="188" y="5126"/>
                    </a:lnTo>
                    <a:lnTo>
                      <a:pt x="272" y="5126"/>
                    </a:lnTo>
                    <a:lnTo>
                      <a:pt x="335" y="5252"/>
                    </a:lnTo>
                    <a:lnTo>
                      <a:pt x="419" y="5273"/>
                    </a:lnTo>
                    <a:lnTo>
                      <a:pt x="335" y="5294"/>
                    </a:lnTo>
                    <a:lnTo>
                      <a:pt x="272" y="5336"/>
                    </a:lnTo>
                    <a:lnTo>
                      <a:pt x="188" y="5231"/>
                    </a:lnTo>
                    <a:lnTo>
                      <a:pt x="21" y="5252"/>
                    </a:lnTo>
                    <a:lnTo>
                      <a:pt x="0" y="5461"/>
                    </a:lnTo>
                    <a:lnTo>
                      <a:pt x="63" y="5503"/>
                    </a:lnTo>
                    <a:lnTo>
                      <a:pt x="126" y="5482"/>
                    </a:lnTo>
                    <a:lnTo>
                      <a:pt x="84" y="5566"/>
                    </a:lnTo>
                    <a:lnTo>
                      <a:pt x="84" y="5817"/>
                    </a:lnTo>
                    <a:lnTo>
                      <a:pt x="168" y="5754"/>
                    </a:lnTo>
                    <a:lnTo>
                      <a:pt x="230" y="5775"/>
                    </a:lnTo>
                    <a:lnTo>
                      <a:pt x="230" y="5963"/>
                    </a:lnTo>
                    <a:lnTo>
                      <a:pt x="398" y="6005"/>
                    </a:lnTo>
                    <a:lnTo>
                      <a:pt x="628" y="6173"/>
                    </a:lnTo>
                    <a:lnTo>
                      <a:pt x="732" y="6110"/>
                    </a:lnTo>
                    <a:lnTo>
                      <a:pt x="795" y="6005"/>
                    </a:lnTo>
                    <a:lnTo>
                      <a:pt x="753" y="5922"/>
                    </a:lnTo>
                    <a:lnTo>
                      <a:pt x="921" y="5922"/>
                    </a:lnTo>
                    <a:lnTo>
                      <a:pt x="942" y="6026"/>
                    </a:lnTo>
                    <a:lnTo>
                      <a:pt x="921" y="6131"/>
                    </a:lnTo>
                    <a:lnTo>
                      <a:pt x="942" y="6235"/>
                    </a:lnTo>
                    <a:lnTo>
                      <a:pt x="1004" y="6214"/>
                    </a:lnTo>
                    <a:lnTo>
                      <a:pt x="1067" y="5963"/>
                    </a:lnTo>
                    <a:lnTo>
                      <a:pt x="1067" y="5712"/>
                    </a:lnTo>
                    <a:lnTo>
                      <a:pt x="1130" y="5566"/>
                    </a:lnTo>
                    <a:lnTo>
                      <a:pt x="1256" y="5440"/>
                    </a:lnTo>
                    <a:lnTo>
                      <a:pt x="1318" y="5294"/>
                    </a:lnTo>
                    <a:lnTo>
                      <a:pt x="1318" y="5461"/>
                    </a:lnTo>
                    <a:lnTo>
                      <a:pt x="1172" y="5670"/>
                    </a:lnTo>
                    <a:lnTo>
                      <a:pt x="1151" y="5817"/>
                    </a:lnTo>
                    <a:lnTo>
                      <a:pt x="1172" y="5922"/>
                    </a:lnTo>
                    <a:lnTo>
                      <a:pt x="1130" y="6131"/>
                    </a:lnTo>
                    <a:lnTo>
                      <a:pt x="1172" y="6235"/>
                    </a:lnTo>
                    <a:lnTo>
                      <a:pt x="1151" y="6319"/>
                    </a:lnTo>
                    <a:lnTo>
                      <a:pt x="1214" y="6340"/>
                    </a:lnTo>
                    <a:lnTo>
                      <a:pt x="1256" y="6298"/>
                    </a:lnTo>
                    <a:lnTo>
                      <a:pt x="1339" y="6173"/>
                    </a:lnTo>
                    <a:lnTo>
                      <a:pt x="1528" y="5984"/>
                    </a:lnTo>
                    <a:lnTo>
                      <a:pt x="1590" y="5691"/>
                    </a:lnTo>
                    <a:lnTo>
                      <a:pt x="1674" y="5650"/>
                    </a:lnTo>
                    <a:lnTo>
                      <a:pt x="1674" y="5754"/>
                    </a:lnTo>
                    <a:lnTo>
                      <a:pt x="1632" y="5880"/>
                    </a:lnTo>
                    <a:lnTo>
                      <a:pt x="1632" y="5963"/>
                    </a:lnTo>
                    <a:lnTo>
                      <a:pt x="1737" y="5984"/>
                    </a:lnTo>
                    <a:lnTo>
                      <a:pt x="1862" y="5859"/>
                    </a:lnTo>
                    <a:lnTo>
                      <a:pt x="1946" y="5775"/>
                    </a:lnTo>
                    <a:lnTo>
                      <a:pt x="1946" y="5670"/>
                    </a:lnTo>
                    <a:lnTo>
                      <a:pt x="1841" y="5650"/>
                    </a:lnTo>
                    <a:lnTo>
                      <a:pt x="1841" y="5608"/>
                    </a:lnTo>
                    <a:lnTo>
                      <a:pt x="1946" y="5566"/>
                    </a:lnTo>
                    <a:lnTo>
                      <a:pt x="1946" y="5398"/>
                    </a:lnTo>
                    <a:lnTo>
                      <a:pt x="1904" y="5336"/>
                    </a:lnTo>
                    <a:lnTo>
                      <a:pt x="1904" y="5231"/>
                    </a:lnTo>
                    <a:lnTo>
                      <a:pt x="2072" y="5126"/>
                    </a:lnTo>
                    <a:lnTo>
                      <a:pt x="2113" y="4938"/>
                    </a:lnTo>
                    <a:lnTo>
                      <a:pt x="2218" y="4875"/>
                    </a:lnTo>
                    <a:lnTo>
                      <a:pt x="2281" y="4813"/>
                    </a:lnTo>
                    <a:lnTo>
                      <a:pt x="2281" y="4917"/>
                    </a:lnTo>
                    <a:lnTo>
                      <a:pt x="2281" y="4959"/>
                    </a:lnTo>
                    <a:lnTo>
                      <a:pt x="2197" y="4980"/>
                    </a:lnTo>
                    <a:lnTo>
                      <a:pt x="2113" y="5168"/>
                    </a:lnTo>
                    <a:lnTo>
                      <a:pt x="2051" y="5294"/>
                    </a:lnTo>
                    <a:lnTo>
                      <a:pt x="2009" y="5461"/>
                    </a:lnTo>
                    <a:lnTo>
                      <a:pt x="2072" y="5566"/>
                    </a:lnTo>
                    <a:lnTo>
                      <a:pt x="2092" y="5691"/>
                    </a:lnTo>
                    <a:lnTo>
                      <a:pt x="2155" y="5650"/>
                    </a:lnTo>
                    <a:lnTo>
                      <a:pt x="2260" y="5461"/>
                    </a:lnTo>
                    <a:lnTo>
                      <a:pt x="2469" y="5273"/>
                    </a:lnTo>
                    <a:lnTo>
                      <a:pt x="2532" y="5147"/>
                    </a:lnTo>
                    <a:lnTo>
                      <a:pt x="2532" y="4980"/>
                    </a:lnTo>
                    <a:lnTo>
                      <a:pt x="2616" y="4875"/>
                    </a:lnTo>
                    <a:lnTo>
                      <a:pt x="2699" y="4854"/>
                    </a:lnTo>
                    <a:lnTo>
                      <a:pt x="2699" y="4917"/>
                    </a:lnTo>
                    <a:lnTo>
                      <a:pt x="2678" y="4959"/>
                    </a:lnTo>
                    <a:lnTo>
                      <a:pt x="2678" y="5085"/>
                    </a:lnTo>
                    <a:lnTo>
                      <a:pt x="2741" y="5064"/>
                    </a:lnTo>
                    <a:lnTo>
                      <a:pt x="2888" y="4875"/>
                    </a:lnTo>
                    <a:lnTo>
                      <a:pt x="2971" y="4875"/>
                    </a:lnTo>
                    <a:lnTo>
                      <a:pt x="3139" y="4917"/>
                    </a:lnTo>
                    <a:lnTo>
                      <a:pt x="3327" y="4854"/>
                    </a:lnTo>
                    <a:lnTo>
                      <a:pt x="3432" y="4834"/>
                    </a:lnTo>
                    <a:lnTo>
                      <a:pt x="3494" y="4750"/>
                    </a:lnTo>
                    <a:lnTo>
                      <a:pt x="3620" y="4729"/>
                    </a:lnTo>
                    <a:lnTo>
                      <a:pt x="3662" y="4624"/>
                    </a:lnTo>
                    <a:lnTo>
                      <a:pt x="3662" y="4541"/>
                    </a:lnTo>
                    <a:lnTo>
                      <a:pt x="3683" y="4457"/>
                    </a:lnTo>
                    <a:lnTo>
                      <a:pt x="3620" y="4394"/>
                    </a:lnTo>
                    <a:lnTo>
                      <a:pt x="3662" y="4227"/>
                    </a:lnTo>
                    <a:lnTo>
                      <a:pt x="3662" y="3976"/>
                    </a:lnTo>
                    <a:lnTo>
                      <a:pt x="3620" y="3976"/>
                    </a:lnTo>
                    <a:lnTo>
                      <a:pt x="3536" y="4122"/>
                    </a:lnTo>
                    <a:lnTo>
                      <a:pt x="3411" y="4290"/>
                    </a:lnTo>
                    <a:lnTo>
                      <a:pt x="3348" y="4290"/>
                    </a:lnTo>
                    <a:lnTo>
                      <a:pt x="3348" y="4206"/>
                    </a:lnTo>
                    <a:lnTo>
                      <a:pt x="3432" y="4101"/>
                    </a:lnTo>
                    <a:lnTo>
                      <a:pt x="3536" y="4018"/>
                    </a:lnTo>
                    <a:lnTo>
                      <a:pt x="3557" y="3934"/>
                    </a:lnTo>
                    <a:lnTo>
                      <a:pt x="3432" y="3829"/>
                    </a:lnTo>
                    <a:lnTo>
                      <a:pt x="3411" y="3725"/>
                    </a:lnTo>
                    <a:lnTo>
                      <a:pt x="3348" y="3725"/>
                    </a:lnTo>
                    <a:lnTo>
                      <a:pt x="3306" y="3766"/>
                    </a:lnTo>
                    <a:lnTo>
                      <a:pt x="3264" y="3829"/>
                    </a:lnTo>
                    <a:lnTo>
                      <a:pt x="3201" y="3787"/>
                    </a:lnTo>
                    <a:lnTo>
                      <a:pt x="3097" y="3808"/>
                    </a:lnTo>
                    <a:lnTo>
                      <a:pt x="3013" y="3871"/>
                    </a:lnTo>
                    <a:lnTo>
                      <a:pt x="2909" y="3829"/>
                    </a:lnTo>
                    <a:lnTo>
                      <a:pt x="2950" y="3787"/>
                    </a:lnTo>
                    <a:lnTo>
                      <a:pt x="3222" y="3683"/>
                    </a:lnTo>
                    <a:lnTo>
                      <a:pt x="3327" y="3662"/>
                    </a:lnTo>
                    <a:lnTo>
                      <a:pt x="3536" y="3453"/>
                    </a:lnTo>
                    <a:lnTo>
                      <a:pt x="3578" y="3390"/>
                    </a:lnTo>
                    <a:lnTo>
                      <a:pt x="3725" y="3160"/>
                    </a:lnTo>
                    <a:lnTo>
                      <a:pt x="3766" y="2971"/>
                    </a:lnTo>
                    <a:lnTo>
                      <a:pt x="3725" y="2950"/>
                    </a:lnTo>
                    <a:lnTo>
                      <a:pt x="3641" y="2971"/>
                    </a:lnTo>
                    <a:lnTo>
                      <a:pt x="3578" y="3034"/>
                    </a:lnTo>
                    <a:lnTo>
                      <a:pt x="3536" y="2950"/>
                    </a:lnTo>
                    <a:lnTo>
                      <a:pt x="3578" y="2888"/>
                    </a:lnTo>
                    <a:lnTo>
                      <a:pt x="3641" y="2846"/>
                    </a:lnTo>
                    <a:lnTo>
                      <a:pt x="3725" y="2867"/>
                    </a:lnTo>
                    <a:lnTo>
                      <a:pt x="3766" y="2783"/>
                    </a:lnTo>
                    <a:lnTo>
                      <a:pt x="3766" y="2657"/>
                    </a:lnTo>
                    <a:lnTo>
                      <a:pt x="3871" y="2553"/>
                    </a:lnTo>
                    <a:lnTo>
                      <a:pt x="3871" y="2427"/>
                    </a:lnTo>
                    <a:lnTo>
                      <a:pt x="3850" y="2365"/>
                    </a:lnTo>
                    <a:lnTo>
                      <a:pt x="3850" y="2302"/>
                    </a:lnTo>
                    <a:lnTo>
                      <a:pt x="3745" y="2260"/>
                    </a:lnTo>
                    <a:lnTo>
                      <a:pt x="3641" y="2302"/>
                    </a:lnTo>
                    <a:lnTo>
                      <a:pt x="3494" y="2553"/>
                    </a:lnTo>
                    <a:lnTo>
                      <a:pt x="3494" y="2678"/>
                    </a:lnTo>
                    <a:lnTo>
                      <a:pt x="3557" y="2762"/>
                    </a:lnTo>
                    <a:lnTo>
                      <a:pt x="3473" y="2846"/>
                    </a:lnTo>
                    <a:lnTo>
                      <a:pt x="3432" y="2888"/>
                    </a:lnTo>
                    <a:lnTo>
                      <a:pt x="3369" y="2867"/>
                    </a:lnTo>
                    <a:lnTo>
                      <a:pt x="3411" y="2825"/>
                    </a:lnTo>
                    <a:lnTo>
                      <a:pt x="3348" y="2762"/>
                    </a:lnTo>
                    <a:lnTo>
                      <a:pt x="3348" y="2657"/>
                    </a:lnTo>
                    <a:lnTo>
                      <a:pt x="3453" y="2448"/>
                    </a:lnTo>
                    <a:lnTo>
                      <a:pt x="3432" y="2344"/>
                    </a:lnTo>
                    <a:lnTo>
                      <a:pt x="3453" y="2302"/>
                    </a:lnTo>
                    <a:lnTo>
                      <a:pt x="3473" y="2323"/>
                    </a:lnTo>
                    <a:lnTo>
                      <a:pt x="3557" y="2302"/>
                    </a:lnTo>
                    <a:lnTo>
                      <a:pt x="3536" y="2134"/>
                    </a:lnTo>
                    <a:lnTo>
                      <a:pt x="3453" y="2030"/>
                    </a:lnTo>
                    <a:lnTo>
                      <a:pt x="3348" y="2030"/>
                    </a:lnTo>
                    <a:lnTo>
                      <a:pt x="3222" y="2051"/>
                    </a:lnTo>
                    <a:lnTo>
                      <a:pt x="3160" y="2155"/>
                    </a:lnTo>
                    <a:lnTo>
                      <a:pt x="3139" y="2113"/>
                    </a:lnTo>
                    <a:lnTo>
                      <a:pt x="3118" y="2051"/>
                    </a:lnTo>
                    <a:lnTo>
                      <a:pt x="3139" y="1904"/>
                    </a:lnTo>
                    <a:lnTo>
                      <a:pt x="3055" y="1737"/>
                    </a:lnTo>
                    <a:lnTo>
                      <a:pt x="3097" y="1507"/>
                    </a:lnTo>
                    <a:lnTo>
                      <a:pt x="3097" y="1318"/>
                    </a:lnTo>
                    <a:lnTo>
                      <a:pt x="3139" y="1193"/>
                    </a:lnTo>
                    <a:lnTo>
                      <a:pt x="3160" y="1005"/>
                    </a:lnTo>
                    <a:lnTo>
                      <a:pt x="3139" y="858"/>
                    </a:lnTo>
                    <a:lnTo>
                      <a:pt x="3243" y="670"/>
                    </a:lnTo>
                    <a:lnTo>
                      <a:pt x="3243" y="523"/>
                    </a:lnTo>
                    <a:lnTo>
                      <a:pt x="3139" y="419"/>
                    </a:lnTo>
                    <a:lnTo>
                      <a:pt x="3118" y="272"/>
                    </a:lnTo>
                    <a:lnTo>
                      <a:pt x="2950" y="147"/>
                    </a:lnTo>
                    <a:lnTo>
                      <a:pt x="2909" y="63"/>
                    </a:lnTo>
                    <a:lnTo>
                      <a:pt x="2741" y="0"/>
                    </a:lnTo>
                    <a:lnTo>
                      <a:pt x="2699" y="21"/>
                    </a:lnTo>
                    <a:lnTo>
                      <a:pt x="2699" y="105"/>
                    </a:lnTo>
                    <a:lnTo>
                      <a:pt x="2678" y="126"/>
                    </a:lnTo>
                    <a:lnTo>
                      <a:pt x="2511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4" name="Google Shape;2944;p82">
                <a:extLst>
                  <a:ext uri="{FF2B5EF4-FFF2-40B4-BE49-F238E27FC236}">
                    <a16:creationId xmlns:a16="http://schemas.microsoft.com/office/drawing/2014/main" id="{1DF8334D-7723-7DC8-E8DB-29363DB1E5D0}"/>
                  </a:ext>
                </a:extLst>
              </p:cNvPr>
              <p:cNvSpPr/>
              <p:nvPr/>
            </p:nvSpPr>
            <p:spPr>
              <a:xfrm>
                <a:off x="2744725" y="1557875"/>
                <a:ext cx="36625" cy="48150"/>
              </a:xfrm>
              <a:custGeom>
                <a:avLst/>
                <a:gdLst/>
                <a:ahLst/>
                <a:cxnLst/>
                <a:rect l="l" t="t" r="r" b="b"/>
                <a:pathLst>
                  <a:path w="1465" h="1926" extrusionOk="0">
                    <a:moveTo>
                      <a:pt x="711" y="0"/>
                    </a:moveTo>
                    <a:lnTo>
                      <a:pt x="586" y="105"/>
                    </a:lnTo>
                    <a:lnTo>
                      <a:pt x="502" y="168"/>
                    </a:lnTo>
                    <a:lnTo>
                      <a:pt x="502" y="356"/>
                    </a:lnTo>
                    <a:lnTo>
                      <a:pt x="419" y="419"/>
                    </a:lnTo>
                    <a:lnTo>
                      <a:pt x="356" y="377"/>
                    </a:lnTo>
                    <a:lnTo>
                      <a:pt x="272" y="544"/>
                    </a:lnTo>
                    <a:lnTo>
                      <a:pt x="272" y="733"/>
                    </a:lnTo>
                    <a:lnTo>
                      <a:pt x="188" y="837"/>
                    </a:lnTo>
                    <a:lnTo>
                      <a:pt x="272" y="963"/>
                    </a:lnTo>
                    <a:lnTo>
                      <a:pt x="147" y="963"/>
                    </a:lnTo>
                    <a:lnTo>
                      <a:pt x="167" y="1005"/>
                    </a:lnTo>
                    <a:lnTo>
                      <a:pt x="272" y="1088"/>
                    </a:lnTo>
                    <a:lnTo>
                      <a:pt x="398" y="1256"/>
                    </a:lnTo>
                    <a:lnTo>
                      <a:pt x="377" y="1360"/>
                    </a:lnTo>
                    <a:lnTo>
                      <a:pt x="356" y="1360"/>
                    </a:lnTo>
                    <a:lnTo>
                      <a:pt x="209" y="1256"/>
                    </a:lnTo>
                    <a:lnTo>
                      <a:pt x="84" y="1256"/>
                    </a:lnTo>
                    <a:lnTo>
                      <a:pt x="63" y="1318"/>
                    </a:lnTo>
                    <a:lnTo>
                      <a:pt x="0" y="1402"/>
                    </a:lnTo>
                    <a:lnTo>
                      <a:pt x="105" y="1465"/>
                    </a:lnTo>
                    <a:lnTo>
                      <a:pt x="147" y="1590"/>
                    </a:lnTo>
                    <a:lnTo>
                      <a:pt x="188" y="1632"/>
                    </a:lnTo>
                    <a:lnTo>
                      <a:pt x="105" y="1737"/>
                    </a:lnTo>
                    <a:lnTo>
                      <a:pt x="105" y="1883"/>
                    </a:lnTo>
                    <a:lnTo>
                      <a:pt x="251" y="1821"/>
                    </a:lnTo>
                    <a:lnTo>
                      <a:pt x="272" y="1737"/>
                    </a:lnTo>
                    <a:lnTo>
                      <a:pt x="356" y="1737"/>
                    </a:lnTo>
                    <a:lnTo>
                      <a:pt x="377" y="1883"/>
                    </a:lnTo>
                    <a:lnTo>
                      <a:pt x="460" y="1883"/>
                    </a:lnTo>
                    <a:lnTo>
                      <a:pt x="607" y="1842"/>
                    </a:lnTo>
                    <a:lnTo>
                      <a:pt x="711" y="1883"/>
                    </a:lnTo>
                    <a:lnTo>
                      <a:pt x="837" y="1779"/>
                    </a:lnTo>
                    <a:lnTo>
                      <a:pt x="900" y="1821"/>
                    </a:lnTo>
                    <a:lnTo>
                      <a:pt x="900" y="1925"/>
                    </a:lnTo>
                    <a:lnTo>
                      <a:pt x="983" y="1925"/>
                    </a:lnTo>
                    <a:lnTo>
                      <a:pt x="1025" y="1883"/>
                    </a:lnTo>
                    <a:lnTo>
                      <a:pt x="1235" y="1737"/>
                    </a:lnTo>
                    <a:lnTo>
                      <a:pt x="1235" y="1632"/>
                    </a:lnTo>
                    <a:lnTo>
                      <a:pt x="1214" y="1465"/>
                    </a:lnTo>
                    <a:lnTo>
                      <a:pt x="1151" y="1465"/>
                    </a:lnTo>
                    <a:lnTo>
                      <a:pt x="1109" y="1402"/>
                    </a:lnTo>
                    <a:lnTo>
                      <a:pt x="1193" y="1360"/>
                    </a:lnTo>
                    <a:lnTo>
                      <a:pt x="1297" y="1381"/>
                    </a:lnTo>
                    <a:lnTo>
                      <a:pt x="1339" y="1298"/>
                    </a:lnTo>
                    <a:lnTo>
                      <a:pt x="1465" y="1214"/>
                    </a:lnTo>
                    <a:lnTo>
                      <a:pt x="1423" y="984"/>
                    </a:lnTo>
                    <a:lnTo>
                      <a:pt x="1360" y="900"/>
                    </a:lnTo>
                    <a:lnTo>
                      <a:pt x="1360" y="837"/>
                    </a:lnTo>
                    <a:lnTo>
                      <a:pt x="1235" y="837"/>
                    </a:lnTo>
                    <a:lnTo>
                      <a:pt x="1193" y="691"/>
                    </a:lnTo>
                    <a:lnTo>
                      <a:pt x="1193" y="649"/>
                    </a:lnTo>
                    <a:lnTo>
                      <a:pt x="1130" y="586"/>
                    </a:lnTo>
                    <a:lnTo>
                      <a:pt x="1109" y="482"/>
                    </a:lnTo>
                    <a:lnTo>
                      <a:pt x="1046" y="461"/>
                    </a:lnTo>
                    <a:lnTo>
                      <a:pt x="1004" y="377"/>
                    </a:lnTo>
                    <a:lnTo>
                      <a:pt x="1025" y="272"/>
                    </a:lnTo>
                    <a:lnTo>
                      <a:pt x="983" y="168"/>
                    </a:lnTo>
                    <a:lnTo>
                      <a:pt x="83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5" name="Google Shape;2945;p82">
                <a:extLst>
                  <a:ext uri="{FF2B5EF4-FFF2-40B4-BE49-F238E27FC236}">
                    <a16:creationId xmlns:a16="http://schemas.microsoft.com/office/drawing/2014/main" id="{603842F3-BF88-6A06-B1DF-E8D5F82F572D}"/>
                  </a:ext>
                </a:extLst>
              </p:cNvPr>
              <p:cNvSpPr/>
              <p:nvPr/>
            </p:nvSpPr>
            <p:spPr>
              <a:xfrm>
                <a:off x="2789175" y="1410350"/>
                <a:ext cx="386600" cy="302375"/>
              </a:xfrm>
              <a:custGeom>
                <a:avLst/>
                <a:gdLst/>
                <a:ahLst/>
                <a:cxnLst/>
                <a:rect l="l" t="t" r="r" b="b"/>
                <a:pathLst>
                  <a:path w="15464" h="12095" extrusionOk="0">
                    <a:moveTo>
                      <a:pt x="9625" y="1"/>
                    </a:moveTo>
                    <a:lnTo>
                      <a:pt x="9521" y="105"/>
                    </a:lnTo>
                    <a:lnTo>
                      <a:pt x="9416" y="105"/>
                    </a:lnTo>
                    <a:lnTo>
                      <a:pt x="9353" y="168"/>
                    </a:lnTo>
                    <a:lnTo>
                      <a:pt x="9416" y="252"/>
                    </a:lnTo>
                    <a:lnTo>
                      <a:pt x="9521" y="273"/>
                    </a:lnTo>
                    <a:lnTo>
                      <a:pt x="9584" y="315"/>
                    </a:lnTo>
                    <a:lnTo>
                      <a:pt x="9458" y="315"/>
                    </a:lnTo>
                    <a:lnTo>
                      <a:pt x="9395" y="377"/>
                    </a:lnTo>
                    <a:lnTo>
                      <a:pt x="9458" y="461"/>
                    </a:lnTo>
                    <a:lnTo>
                      <a:pt x="9584" y="566"/>
                    </a:lnTo>
                    <a:lnTo>
                      <a:pt x="9563" y="629"/>
                    </a:lnTo>
                    <a:lnTo>
                      <a:pt x="9521" y="691"/>
                    </a:lnTo>
                    <a:lnTo>
                      <a:pt x="9625" y="796"/>
                    </a:lnTo>
                    <a:lnTo>
                      <a:pt x="9709" y="817"/>
                    </a:lnTo>
                    <a:lnTo>
                      <a:pt x="9709" y="880"/>
                    </a:lnTo>
                    <a:lnTo>
                      <a:pt x="9605" y="901"/>
                    </a:lnTo>
                    <a:lnTo>
                      <a:pt x="9605" y="942"/>
                    </a:lnTo>
                    <a:lnTo>
                      <a:pt x="9395" y="712"/>
                    </a:lnTo>
                    <a:lnTo>
                      <a:pt x="9353" y="712"/>
                    </a:lnTo>
                    <a:lnTo>
                      <a:pt x="9312" y="796"/>
                    </a:lnTo>
                    <a:lnTo>
                      <a:pt x="9312" y="901"/>
                    </a:lnTo>
                    <a:lnTo>
                      <a:pt x="9270" y="880"/>
                    </a:lnTo>
                    <a:lnTo>
                      <a:pt x="9249" y="691"/>
                    </a:lnTo>
                    <a:lnTo>
                      <a:pt x="9270" y="566"/>
                    </a:lnTo>
                    <a:lnTo>
                      <a:pt x="9186" y="419"/>
                    </a:lnTo>
                    <a:lnTo>
                      <a:pt x="9186" y="273"/>
                    </a:lnTo>
                    <a:lnTo>
                      <a:pt x="9123" y="210"/>
                    </a:lnTo>
                    <a:lnTo>
                      <a:pt x="9081" y="252"/>
                    </a:lnTo>
                    <a:lnTo>
                      <a:pt x="8956" y="147"/>
                    </a:lnTo>
                    <a:lnTo>
                      <a:pt x="8872" y="105"/>
                    </a:lnTo>
                    <a:lnTo>
                      <a:pt x="8851" y="252"/>
                    </a:lnTo>
                    <a:lnTo>
                      <a:pt x="8872" y="461"/>
                    </a:lnTo>
                    <a:lnTo>
                      <a:pt x="8851" y="670"/>
                    </a:lnTo>
                    <a:lnTo>
                      <a:pt x="8893" y="817"/>
                    </a:lnTo>
                    <a:lnTo>
                      <a:pt x="8935" y="984"/>
                    </a:lnTo>
                    <a:lnTo>
                      <a:pt x="8935" y="1047"/>
                    </a:lnTo>
                    <a:lnTo>
                      <a:pt x="8935" y="1193"/>
                    </a:lnTo>
                    <a:lnTo>
                      <a:pt x="8872" y="1235"/>
                    </a:lnTo>
                    <a:lnTo>
                      <a:pt x="8830" y="1131"/>
                    </a:lnTo>
                    <a:lnTo>
                      <a:pt x="8788" y="984"/>
                    </a:lnTo>
                    <a:lnTo>
                      <a:pt x="8747" y="901"/>
                    </a:lnTo>
                    <a:lnTo>
                      <a:pt x="8747" y="775"/>
                    </a:lnTo>
                    <a:lnTo>
                      <a:pt x="8726" y="629"/>
                    </a:lnTo>
                    <a:lnTo>
                      <a:pt x="8684" y="482"/>
                    </a:lnTo>
                    <a:lnTo>
                      <a:pt x="8475" y="357"/>
                    </a:lnTo>
                    <a:lnTo>
                      <a:pt x="8412" y="357"/>
                    </a:lnTo>
                    <a:lnTo>
                      <a:pt x="8370" y="482"/>
                    </a:lnTo>
                    <a:lnTo>
                      <a:pt x="8349" y="524"/>
                    </a:lnTo>
                    <a:lnTo>
                      <a:pt x="8370" y="691"/>
                    </a:lnTo>
                    <a:lnTo>
                      <a:pt x="8558" y="817"/>
                    </a:lnTo>
                    <a:lnTo>
                      <a:pt x="8558" y="901"/>
                    </a:lnTo>
                    <a:lnTo>
                      <a:pt x="8370" y="880"/>
                    </a:lnTo>
                    <a:lnTo>
                      <a:pt x="8328" y="838"/>
                    </a:lnTo>
                    <a:lnTo>
                      <a:pt x="8244" y="838"/>
                    </a:lnTo>
                    <a:lnTo>
                      <a:pt x="8161" y="921"/>
                    </a:lnTo>
                    <a:lnTo>
                      <a:pt x="8244" y="1131"/>
                    </a:lnTo>
                    <a:lnTo>
                      <a:pt x="8224" y="1193"/>
                    </a:lnTo>
                    <a:lnTo>
                      <a:pt x="8077" y="1235"/>
                    </a:lnTo>
                    <a:lnTo>
                      <a:pt x="8035" y="1340"/>
                    </a:lnTo>
                    <a:lnTo>
                      <a:pt x="7952" y="1403"/>
                    </a:lnTo>
                    <a:lnTo>
                      <a:pt x="7910" y="1319"/>
                    </a:lnTo>
                    <a:lnTo>
                      <a:pt x="7910" y="1214"/>
                    </a:lnTo>
                    <a:lnTo>
                      <a:pt x="7847" y="1214"/>
                    </a:lnTo>
                    <a:lnTo>
                      <a:pt x="7784" y="1361"/>
                    </a:lnTo>
                    <a:lnTo>
                      <a:pt x="7700" y="1403"/>
                    </a:lnTo>
                    <a:lnTo>
                      <a:pt x="7680" y="1131"/>
                    </a:lnTo>
                    <a:lnTo>
                      <a:pt x="7700" y="984"/>
                    </a:lnTo>
                    <a:lnTo>
                      <a:pt x="7700" y="921"/>
                    </a:lnTo>
                    <a:lnTo>
                      <a:pt x="7491" y="838"/>
                    </a:lnTo>
                    <a:lnTo>
                      <a:pt x="7470" y="775"/>
                    </a:lnTo>
                    <a:lnTo>
                      <a:pt x="7533" y="691"/>
                    </a:lnTo>
                    <a:lnTo>
                      <a:pt x="7554" y="608"/>
                    </a:lnTo>
                    <a:lnTo>
                      <a:pt x="7470" y="566"/>
                    </a:lnTo>
                    <a:lnTo>
                      <a:pt x="7261" y="524"/>
                    </a:lnTo>
                    <a:lnTo>
                      <a:pt x="7219" y="482"/>
                    </a:lnTo>
                    <a:lnTo>
                      <a:pt x="7073" y="524"/>
                    </a:lnTo>
                    <a:lnTo>
                      <a:pt x="7031" y="629"/>
                    </a:lnTo>
                    <a:lnTo>
                      <a:pt x="7115" y="712"/>
                    </a:lnTo>
                    <a:lnTo>
                      <a:pt x="7115" y="921"/>
                    </a:lnTo>
                    <a:lnTo>
                      <a:pt x="7073" y="984"/>
                    </a:lnTo>
                    <a:lnTo>
                      <a:pt x="6968" y="942"/>
                    </a:lnTo>
                    <a:lnTo>
                      <a:pt x="6864" y="984"/>
                    </a:lnTo>
                    <a:lnTo>
                      <a:pt x="6780" y="901"/>
                    </a:lnTo>
                    <a:lnTo>
                      <a:pt x="6654" y="901"/>
                    </a:lnTo>
                    <a:lnTo>
                      <a:pt x="6633" y="1026"/>
                    </a:lnTo>
                    <a:lnTo>
                      <a:pt x="6675" y="1089"/>
                    </a:lnTo>
                    <a:lnTo>
                      <a:pt x="6738" y="1193"/>
                    </a:lnTo>
                    <a:lnTo>
                      <a:pt x="6801" y="1256"/>
                    </a:lnTo>
                    <a:lnTo>
                      <a:pt x="6801" y="1403"/>
                    </a:lnTo>
                    <a:lnTo>
                      <a:pt x="6864" y="1465"/>
                    </a:lnTo>
                    <a:lnTo>
                      <a:pt x="6905" y="1465"/>
                    </a:lnTo>
                    <a:lnTo>
                      <a:pt x="7010" y="1633"/>
                    </a:lnTo>
                    <a:lnTo>
                      <a:pt x="7010" y="1779"/>
                    </a:lnTo>
                    <a:lnTo>
                      <a:pt x="6968" y="1842"/>
                    </a:lnTo>
                    <a:lnTo>
                      <a:pt x="6989" y="1717"/>
                    </a:lnTo>
                    <a:lnTo>
                      <a:pt x="6947" y="1717"/>
                    </a:lnTo>
                    <a:lnTo>
                      <a:pt x="6843" y="1842"/>
                    </a:lnTo>
                    <a:lnTo>
                      <a:pt x="6780" y="1758"/>
                    </a:lnTo>
                    <a:lnTo>
                      <a:pt x="6780" y="1654"/>
                    </a:lnTo>
                    <a:lnTo>
                      <a:pt x="6801" y="1633"/>
                    </a:lnTo>
                    <a:lnTo>
                      <a:pt x="6780" y="1549"/>
                    </a:lnTo>
                    <a:lnTo>
                      <a:pt x="6738" y="1612"/>
                    </a:lnTo>
                    <a:lnTo>
                      <a:pt x="6654" y="1612"/>
                    </a:lnTo>
                    <a:lnTo>
                      <a:pt x="6654" y="1758"/>
                    </a:lnTo>
                    <a:lnTo>
                      <a:pt x="6592" y="1842"/>
                    </a:lnTo>
                    <a:lnTo>
                      <a:pt x="6571" y="1758"/>
                    </a:lnTo>
                    <a:lnTo>
                      <a:pt x="6508" y="1675"/>
                    </a:lnTo>
                    <a:lnTo>
                      <a:pt x="6550" y="1570"/>
                    </a:lnTo>
                    <a:lnTo>
                      <a:pt x="6550" y="1424"/>
                    </a:lnTo>
                    <a:lnTo>
                      <a:pt x="6445" y="1298"/>
                    </a:lnTo>
                    <a:lnTo>
                      <a:pt x="6382" y="1298"/>
                    </a:lnTo>
                    <a:lnTo>
                      <a:pt x="6257" y="1465"/>
                    </a:lnTo>
                    <a:lnTo>
                      <a:pt x="6215" y="1507"/>
                    </a:lnTo>
                    <a:lnTo>
                      <a:pt x="6215" y="1633"/>
                    </a:lnTo>
                    <a:lnTo>
                      <a:pt x="6257" y="1717"/>
                    </a:lnTo>
                    <a:lnTo>
                      <a:pt x="6215" y="1758"/>
                    </a:lnTo>
                    <a:lnTo>
                      <a:pt x="6131" y="1675"/>
                    </a:lnTo>
                    <a:lnTo>
                      <a:pt x="6152" y="1612"/>
                    </a:lnTo>
                    <a:lnTo>
                      <a:pt x="6110" y="1528"/>
                    </a:lnTo>
                    <a:lnTo>
                      <a:pt x="6131" y="1424"/>
                    </a:lnTo>
                    <a:lnTo>
                      <a:pt x="6110" y="1298"/>
                    </a:lnTo>
                    <a:lnTo>
                      <a:pt x="5985" y="1235"/>
                    </a:lnTo>
                    <a:lnTo>
                      <a:pt x="5985" y="1089"/>
                    </a:lnTo>
                    <a:lnTo>
                      <a:pt x="5985" y="984"/>
                    </a:lnTo>
                    <a:lnTo>
                      <a:pt x="5943" y="984"/>
                    </a:lnTo>
                    <a:lnTo>
                      <a:pt x="5796" y="1110"/>
                    </a:lnTo>
                    <a:lnTo>
                      <a:pt x="5713" y="1131"/>
                    </a:lnTo>
                    <a:lnTo>
                      <a:pt x="5692" y="1256"/>
                    </a:lnTo>
                    <a:lnTo>
                      <a:pt x="5713" y="1340"/>
                    </a:lnTo>
                    <a:lnTo>
                      <a:pt x="5692" y="1403"/>
                    </a:lnTo>
                    <a:lnTo>
                      <a:pt x="5692" y="1465"/>
                    </a:lnTo>
                    <a:lnTo>
                      <a:pt x="5608" y="1528"/>
                    </a:lnTo>
                    <a:lnTo>
                      <a:pt x="5608" y="1445"/>
                    </a:lnTo>
                    <a:lnTo>
                      <a:pt x="5629" y="1403"/>
                    </a:lnTo>
                    <a:lnTo>
                      <a:pt x="5608" y="1340"/>
                    </a:lnTo>
                    <a:lnTo>
                      <a:pt x="5524" y="1424"/>
                    </a:lnTo>
                    <a:lnTo>
                      <a:pt x="5462" y="1570"/>
                    </a:lnTo>
                    <a:lnTo>
                      <a:pt x="5399" y="1612"/>
                    </a:lnTo>
                    <a:lnTo>
                      <a:pt x="5399" y="1340"/>
                    </a:lnTo>
                    <a:lnTo>
                      <a:pt x="5420" y="1256"/>
                    </a:lnTo>
                    <a:lnTo>
                      <a:pt x="5420" y="1193"/>
                    </a:lnTo>
                    <a:lnTo>
                      <a:pt x="5336" y="1152"/>
                    </a:lnTo>
                    <a:lnTo>
                      <a:pt x="5273" y="1214"/>
                    </a:lnTo>
                    <a:lnTo>
                      <a:pt x="5022" y="1214"/>
                    </a:lnTo>
                    <a:lnTo>
                      <a:pt x="4876" y="1319"/>
                    </a:lnTo>
                    <a:lnTo>
                      <a:pt x="4771" y="1298"/>
                    </a:lnTo>
                    <a:lnTo>
                      <a:pt x="4646" y="1361"/>
                    </a:lnTo>
                    <a:lnTo>
                      <a:pt x="4583" y="1465"/>
                    </a:lnTo>
                    <a:lnTo>
                      <a:pt x="4457" y="1465"/>
                    </a:lnTo>
                    <a:lnTo>
                      <a:pt x="4353" y="1528"/>
                    </a:lnTo>
                    <a:lnTo>
                      <a:pt x="4332" y="1654"/>
                    </a:lnTo>
                    <a:lnTo>
                      <a:pt x="4248" y="1612"/>
                    </a:lnTo>
                    <a:lnTo>
                      <a:pt x="4227" y="1633"/>
                    </a:lnTo>
                    <a:lnTo>
                      <a:pt x="4248" y="1737"/>
                    </a:lnTo>
                    <a:lnTo>
                      <a:pt x="4290" y="1758"/>
                    </a:lnTo>
                    <a:lnTo>
                      <a:pt x="4269" y="1863"/>
                    </a:lnTo>
                    <a:lnTo>
                      <a:pt x="4290" y="1968"/>
                    </a:lnTo>
                    <a:lnTo>
                      <a:pt x="4415" y="1947"/>
                    </a:lnTo>
                    <a:lnTo>
                      <a:pt x="4478" y="1863"/>
                    </a:lnTo>
                    <a:lnTo>
                      <a:pt x="4478" y="1779"/>
                    </a:lnTo>
                    <a:lnTo>
                      <a:pt x="4604" y="1758"/>
                    </a:lnTo>
                    <a:lnTo>
                      <a:pt x="4667" y="1717"/>
                    </a:lnTo>
                    <a:lnTo>
                      <a:pt x="4708" y="1675"/>
                    </a:lnTo>
                    <a:lnTo>
                      <a:pt x="4750" y="1821"/>
                    </a:lnTo>
                    <a:lnTo>
                      <a:pt x="4813" y="1758"/>
                    </a:lnTo>
                    <a:lnTo>
                      <a:pt x="4855" y="1654"/>
                    </a:lnTo>
                    <a:lnTo>
                      <a:pt x="4897" y="1633"/>
                    </a:lnTo>
                    <a:lnTo>
                      <a:pt x="4876" y="1779"/>
                    </a:lnTo>
                    <a:lnTo>
                      <a:pt x="4918" y="1842"/>
                    </a:lnTo>
                    <a:lnTo>
                      <a:pt x="5064" y="1842"/>
                    </a:lnTo>
                    <a:lnTo>
                      <a:pt x="4939" y="1884"/>
                    </a:lnTo>
                    <a:lnTo>
                      <a:pt x="4771" y="1926"/>
                    </a:lnTo>
                    <a:lnTo>
                      <a:pt x="4604" y="2051"/>
                    </a:lnTo>
                    <a:lnTo>
                      <a:pt x="4478" y="2093"/>
                    </a:lnTo>
                    <a:lnTo>
                      <a:pt x="4499" y="2198"/>
                    </a:lnTo>
                    <a:lnTo>
                      <a:pt x="4499" y="2281"/>
                    </a:lnTo>
                    <a:lnTo>
                      <a:pt x="4583" y="2281"/>
                    </a:lnTo>
                    <a:lnTo>
                      <a:pt x="4667" y="2198"/>
                    </a:lnTo>
                    <a:lnTo>
                      <a:pt x="4771" y="2198"/>
                    </a:lnTo>
                    <a:lnTo>
                      <a:pt x="4918" y="2156"/>
                    </a:lnTo>
                    <a:lnTo>
                      <a:pt x="5127" y="2135"/>
                    </a:lnTo>
                    <a:lnTo>
                      <a:pt x="5378" y="2072"/>
                    </a:lnTo>
                    <a:lnTo>
                      <a:pt x="5420" y="2135"/>
                    </a:lnTo>
                    <a:lnTo>
                      <a:pt x="5420" y="2198"/>
                    </a:lnTo>
                    <a:lnTo>
                      <a:pt x="5336" y="2240"/>
                    </a:lnTo>
                    <a:lnTo>
                      <a:pt x="5273" y="2177"/>
                    </a:lnTo>
                    <a:lnTo>
                      <a:pt x="5169" y="2177"/>
                    </a:lnTo>
                    <a:lnTo>
                      <a:pt x="5064" y="2261"/>
                    </a:lnTo>
                    <a:lnTo>
                      <a:pt x="4876" y="2261"/>
                    </a:lnTo>
                    <a:lnTo>
                      <a:pt x="4708" y="2386"/>
                    </a:lnTo>
                    <a:lnTo>
                      <a:pt x="4562" y="2386"/>
                    </a:lnTo>
                    <a:lnTo>
                      <a:pt x="4541" y="2449"/>
                    </a:lnTo>
                    <a:lnTo>
                      <a:pt x="4604" y="2554"/>
                    </a:lnTo>
                    <a:lnTo>
                      <a:pt x="4708" y="2554"/>
                    </a:lnTo>
                    <a:lnTo>
                      <a:pt x="4813" y="2616"/>
                    </a:lnTo>
                    <a:lnTo>
                      <a:pt x="4750" y="2658"/>
                    </a:lnTo>
                    <a:lnTo>
                      <a:pt x="4562" y="2658"/>
                    </a:lnTo>
                    <a:lnTo>
                      <a:pt x="4478" y="2574"/>
                    </a:lnTo>
                    <a:lnTo>
                      <a:pt x="4415" y="2574"/>
                    </a:lnTo>
                    <a:lnTo>
                      <a:pt x="4353" y="2616"/>
                    </a:lnTo>
                    <a:lnTo>
                      <a:pt x="4353" y="2763"/>
                    </a:lnTo>
                    <a:lnTo>
                      <a:pt x="4290" y="2826"/>
                    </a:lnTo>
                    <a:lnTo>
                      <a:pt x="4332" y="2909"/>
                    </a:lnTo>
                    <a:lnTo>
                      <a:pt x="4415" y="2972"/>
                    </a:lnTo>
                    <a:lnTo>
                      <a:pt x="4562" y="2909"/>
                    </a:lnTo>
                    <a:lnTo>
                      <a:pt x="4750" y="3014"/>
                    </a:lnTo>
                    <a:lnTo>
                      <a:pt x="4897" y="2993"/>
                    </a:lnTo>
                    <a:lnTo>
                      <a:pt x="4918" y="3035"/>
                    </a:lnTo>
                    <a:lnTo>
                      <a:pt x="5022" y="3035"/>
                    </a:lnTo>
                    <a:lnTo>
                      <a:pt x="5169" y="3139"/>
                    </a:lnTo>
                    <a:lnTo>
                      <a:pt x="5231" y="3139"/>
                    </a:lnTo>
                    <a:lnTo>
                      <a:pt x="5315" y="3118"/>
                    </a:lnTo>
                    <a:lnTo>
                      <a:pt x="5462" y="3139"/>
                    </a:lnTo>
                    <a:lnTo>
                      <a:pt x="5545" y="3139"/>
                    </a:lnTo>
                    <a:lnTo>
                      <a:pt x="5713" y="3035"/>
                    </a:lnTo>
                    <a:lnTo>
                      <a:pt x="5943" y="3035"/>
                    </a:lnTo>
                    <a:lnTo>
                      <a:pt x="6110" y="3014"/>
                    </a:lnTo>
                    <a:lnTo>
                      <a:pt x="6173" y="2972"/>
                    </a:lnTo>
                    <a:lnTo>
                      <a:pt x="6236" y="2930"/>
                    </a:lnTo>
                    <a:lnTo>
                      <a:pt x="6320" y="2930"/>
                    </a:lnTo>
                    <a:lnTo>
                      <a:pt x="6320" y="2993"/>
                    </a:lnTo>
                    <a:lnTo>
                      <a:pt x="6278" y="3077"/>
                    </a:lnTo>
                    <a:lnTo>
                      <a:pt x="6068" y="3098"/>
                    </a:lnTo>
                    <a:lnTo>
                      <a:pt x="5838" y="3139"/>
                    </a:lnTo>
                    <a:lnTo>
                      <a:pt x="5755" y="3202"/>
                    </a:lnTo>
                    <a:lnTo>
                      <a:pt x="5650" y="3223"/>
                    </a:lnTo>
                    <a:lnTo>
                      <a:pt x="5629" y="3244"/>
                    </a:lnTo>
                    <a:lnTo>
                      <a:pt x="5462" y="3223"/>
                    </a:lnTo>
                    <a:lnTo>
                      <a:pt x="5336" y="3286"/>
                    </a:lnTo>
                    <a:lnTo>
                      <a:pt x="5231" y="3286"/>
                    </a:lnTo>
                    <a:lnTo>
                      <a:pt x="5190" y="3223"/>
                    </a:lnTo>
                    <a:lnTo>
                      <a:pt x="5085" y="3223"/>
                    </a:lnTo>
                    <a:lnTo>
                      <a:pt x="4897" y="3118"/>
                    </a:lnTo>
                    <a:lnTo>
                      <a:pt x="4562" y="3118"/>
                    </a:lnTo>
                    <a:lnTo>
                      <a:pt x="4499" y="3077"/>
                    </a:lnTo>
                    <a:lnTo>
                      <a:pt x="4374" y="3098"/>
                    </a:lnTo>
                    <a:lnTo>
                      <a:pt x="4269" y="3077"/>
                    </a:lnTo>
                    <a:lnTo>
                      <a:pt x="4227" y="3118"/>
                    </a:lnTo>
                    <a:lnTo>
                      <a:pt x="4248" y="3286"/>
                    </a:lnTo>
                    <a:lnTo>
                      <a:pt x="4290" y="3328"/>
                    </a:lnTo>
                    <a:lnTo>
                      <a:pt x="4290" y="3516"/>
                    </a:lnTo>
                    <a:lnTo>
                      <a:pt x="4353" y="3642"/>
                    </a:lnTo>
                    <a:lnTo>
                      <a:pt x="4395" y="3704"/>
                    </a:lnTo>
                    <a:lnTo>
                      <a:pt x="4478" y="3725"/>
                    </a:lnTo>
                    <a:lnTo>
                      <a:pt x="4646" y="3934"/>
                    </a:lnTo>
                    <a:lnTo>
                      <a:pt x="4708" y="3976"/>
                    </a:lnTo>
                    <a:lnTo>
                      <a:pt x="4771" y="3955"/>
                    </a:lnTo>
                    <a:lnTo>
                      <a:pt x="4897" y="3767"/>
                    </a:lnTo>
                    <a:lnTo>
                      <a:pt x="5106" y="3662"/>
                    </a:lnTo>
                    <a:lnTo>
                      <a:pt x="5315" y="3537"/>
                    </a:lnTo>
                    <a:lnTo>
                      <a:pt x="5441" y="3432"/>
                    </a:lnTo>
                    <a:lnTo>
                      <a:pt x="5503" y="3349"/>
                    </a:lnTo>
                    <a:lnTo>
                      <a:pt x="5545" y="3349"/>
                    </a:lnTo>
                    <a:lnTo>
                      <a:pt x="5817" y="3411"/>
                    </a:lnTo>
                    <a:lnTo>
                      <a:pt x="6027" y="3390"/>
                    </a:lnTo>
                    <a:lnTo>
                      <a:pt x="6173" y="3390"/>
                    </a:lnTo>
                    <a:lnTo>
                      <a:pt x="6320" y="3495"/>
                    </a:lnTo>
                    <a:lnTo>
                      <a:pt x="6571" y="3516"/>
                    </a:lnTo>
                    <a:lnTo>
                      <a:pt x="6780" y="3516"/>
                    </a:lnTo>
                    <a:lnTo>
                      <a:pt x="6864" y="3558"/>
                    </a:lnTo>
                    <a:lnTo>
                      <a:pt x="6843" y="3600"/>
                    </a:lnTo>
                    <a:lnTo>
                      <a:pt x="6654" y="3621"/>
                    </a:lnTo>
                    <a:lnTo>
                      <a:pt x="6550" y="3600"/>
                    </a:lnTo>
                    <a:lnTo>
                      <a:pt x="6361" y="3558"/>
                    </a:lnTo>
                    <a:lnTo>
                      <a:pt x="6152" y="3453"/>
                    </a:lnTo>
                    <a:lnTo>
                      <a:pt x="6047" y="3453"/>
                    </a:lnTo>
                    <a:lnTo>
                      <a:pt x="5964" y="3495"/>
                    </a:lnTo>
                    <a:lnTo>
                      <a:pt x="5734" y="3453"/>
                    </a:lnTo>
                    <a:lnTo>
                      <a:pt x="5608" y="3432"/>
                    </a:lnTo>
                    <a:lnTo>
                      <a:pt x="5545" y="3516"/>
                    </a:lnTo>
                    <a:lnTo>
                      <a:pt x="5399" y="3600"/>
                    </a:lnTo>
                    <a:lnTo>
                      <a:pt x="5294" y="3725"/>
                    </a:lnTo>
                    <a:lnTo>
                      <a:pt x="5106" y="3830"/>
                    </a:lnTo>
                    <a:lnTo>
                      <a:pt x="5022" y="3976"/>
                    </a:lnTo>
                    <a:lnTo>
                      <a:pt x="4939" y="4060"/>
                    </a:lnTo>
                    <a:lnTo>
                      <a:pt x="4918" y="4123"/>
                    </a:lnTo>
                    <a:lnTo>
                      <a:pt x="5064" y="4227"/>
                    </a:lnTo>
                    <a:lnTo>
                      <a:pt x="5190" y="4227"/>
                    </a:lnTo>
                    <a:lnTo>
                      <a:pt x="5190" y="4290"/>
                    </a:lnTo>
                    <a:lnTo>
                      <a:pt x="5294" y="4395"/>
                    </a:lnTo>
                    <a:lnTo>
                      <a:pt x="5503" y="4395"/>
                    </a:lnTo>
                    <a:lnTo>
                      <a:pt x="5755" y="4478"/>
                    </a:lnTo>
                    <a:lnTo>
                      <a:pt x="5943" y="4478"/>
                    </a:lnTo>
                    <a:lnTo>
                      <a:pt x="6110" y="4332"/>
                    </a:lnTo>
                    <a:lnTo>
                      <a:pt x="6131" y="4144"/>
                    </a:lnTo>
                    <a:lnTo>
                      <a:pt x="6278" y="4081"/>
                    </a:lnTo>
                    <a:lnTo>
                      <a:pt x="6382" y="4123"/>
                    </a:lnTo>
                    <a:lnTo>
                      <a:pt x="6257" y="4165"/>
                    </a:lnTo>
                    <a:lnTo>
                      <a:pt x="6257" y="4269"/>
                    </a:lnTo>
                    <a:lnTo>
                      <a:pt x="6361" y="4290"/>
                    </a:lnTo>
                    <a:lnTo>
                      <a:pt x="6508" y="4248"/>
                    </a:lnTo>
                    <a:lnTo>
                      <a:pt x="6654" y="4269"/>
                    </a:lnTo>
                    <a:lnTo>
                      <a:pt x="6780" y="4186"/>
                    </a:lnTo>
                    <a:lnTo>
                      <a:pt x="6884" y="4227"/>
                    </a:lnTo>
                    <a:lnTo>
                      <a:pt x="6780" y="4332"/>
                    </a:lnTo>
                    <a:lnTo>
                      <a:pt x="6571" y="4353"/>
                    </a:lnTo>
                    <a:lnTo>
                      <a:pt x="6466" y="4374"/>
                    </a:lnTo>
                    <a:lnTo>
                      <a:pt x="6320" y="4374"/>
                    </a:lnTo>
                    <a:lnTo>
                      <a:pt x="6152" y="4541"/>
                    </a:lnTo>
                    <a:lnTo>
                      <a:pt x="6173" y="4604"/>
                    </a:lnTo>
                    <a:lnTo>
                      <a:pt x="6257" y="4646"/>
                    </a:lnTo>
                    <a:lnTo>
                      <a:pt x="6445" y="4604"/>
                    </a:lnTo>
                    <a:lnTo>
                      <a:pt x="6571" y="4771"/>
                    </a:lnTo>
                    <a:lnTo>
                      <a:pt x="7010" y="4771"/>
                    </a:lnTo>
                    <a:lnTo>
                      <a:pt x="7156" y="4750"/>
                    </a:lnTo>
                    <a:lnTo>
                      <a:pt x="7554" y="4583"/>
                    </a:lnTo>
                    <a:lnTo>
                      <a:pt x="7680" y="4562"/>
                    </a:lnTo>
                    <a:lnTo>
                      <a:pt x="7889" y="4395"/>
                    </a:lnTo>
                    <a:lnTo>
                      <a:pt x="7847" y="4353"/>
                    </a:lnTo>
                    <a:lnTo>
                      <a:pt x="7805" y="4353"/>
                    </a:lnTo>
                    <a:lnTo>
                      <a:pt x="7952" y="4165"/>
                    </a:lnTo>
                    <a:lnTo>
                      <a:pt x="8056" y="4165"/>
                    </a:lnTo>
                    <a:lnTo>
                      <a:pt x="8140" y="4039"/>
                    </a:lnTo>
                    <a:lnTo>
                      <a:pt x="8161" y="4060"/>
                    </a:lnTo>
                    <a:lnTo>
                      <a:pt x="8224" y="4165"/>
                    </a:lnTo>
                    <a:lnTo>
                      <a:pt x="8265" y="4165"/>
                    </a:lnTo>
                    <a:lnTo>
                      <a:pt x="8265" y="4060"/>
                    </a:lnTo>
                    <a:lnTo>
                      <a:pt x="8579" y="3830"/>
                    </a:lnTo>
                    <a:lnTo>
                      <a:pt x="8788" y="3809"/>
                    </a:lnTo>
                    <a:lnTo>
                      <a:pt x="9123" y="3662"/>
                    </a:lnTo>
                    <a:lnTo>
                      <a:pt x="9123" y="3746"/>
                    </a:lnTo>
                    <a:lnTo>
                      <a:pt x="8851" y="3872"/>
                    </a:lnTo>
                    <a:lnTo>
                      <a:pt x="8684" y="3872"/>
                    </a:lnTo>
                    <a:lnTo>
                      <a:pt x="8370" y="4060"/>
                    </a:lnTo>
                    <a:lnTo>
                      <a:pt x="8328" y="4227"/>
                    </a:lnTo>
                    <a:lnTo>
                      <a:pt x="8203" y="4332"/>
                    </a:lnTo>
                    <a:lnTo>
                      <a:pt x="8056" y="4332"/>
                    </a:lnTo>
                    <a:lnTo>
                      <a:pt x="8014" y="4478"/>
                    </a:lnTo>
                    <a:lnTo>
                      <a:pt x="7952" y="4541"/>
                    </a:lnTo>
                    <a:lnTo>
                      <a:pt x="7952" y="4583"/>
                    </a:lnTo>
                    <a:lnTo>
                      <a:pt x="8244" y="4562"/>
                    </a:lnTo>
                    <a:lnTo>
                      <a:pt x="8328" y="4604"/>
                    </a:lnTo>
                    <a:lnTo>
                      <a:pt x="8454" y="4604"/>
                    </a:lnTo>
                    <a:lnTo>
                      <a:pt x="8579" y="4688"/>
                    </a:lnTo>
                    <a:lnTo>
                      <a:pt x="8558" y="4750"/>
                    </a:lnTo>
                    <a:lnTo>
                      <a:pt x="8663" y="4792"/>
                    </a:lnTo>
                    <a:lnTo>
                      <a:pt x="8747" y="4792"/>
                    </a:lnTo>
                    <a:lnTo>
                      <a:pt x="8788" y="4855"/>
                    </a:lnTo>
                    <a:lnTo>
                      <a:pt x="8663" y="4876"/>
                    </a:lnTo>
                    <a:lnTo>
                      <a:pt x="8558" y="4918"/>
                    </a:lnTo>
                    <a:lnTo>
                      <a:pt x="8433" y="4813"/>
                    </a:lnTo>
                    <a:lnTo>
                      <a:pt x="8224" y="4750"/>
                    </a:lnTo>
                    <a:lnTo>
                      <a:pt x="7952" y="4771"/>
                    </a:lnTo>
                    <a:lnTo>
                      <a:pt x="7554" y="4813"/>
                    </a:lnTo>
                    <a:lnTo>
                      <a:pt x="7408" y="4876"/>
                    </a:lnTo>
                    <a:lnTo>
                      <a:pt x="7303" y="4876"/>
                    </a:lnTo>
                    <a:lnTo>
                      <a:pt x="7303" y="4918"/>
                    </a:lnTo>
                    <a:lnTo>
                      <a:pt x="7324" y="4981"/>
                    </a:lnTo>
                    <a:lnTo>
                      <a:pt x="7512" y="5022"/>
                    </a:lnTo>
                    <a:lnTo>
                      <a:pt x="7680" y="5022"/>
                    </a:lnTo>
                    <a:lnTo>
                      <a:pt x="7784" y="5085"/>
                    </a:lnTo>
                    <a:lnTo>
                      <a:pt x="7784" y="5169"/>
                    </a:lnTo>
                    <a:lnTo>
                      <a:pt x="7638" y="5190"/>
                    </a:lnTo>
                    <a:lnTo>
                      <a:pt x="7533" y="5106"/>
                    </a:lnTo>
                    <a:lnTo>
                      <a:pt x="7324" y="5085"/>
                    </a:lnTo>
                    <a:lnTo>
                      <a:pt x="7219" y="5002"/>
                    </a:lnTo>
                    <a:lnTo>
                      <a:pt x="7115" y="4981"/>
                    </a:lnTo>
                    <a:lnTo>
                      <a:pt x="6947" y="5064"/>
                    </a:lnTo>
                    <a:lnTo>
                      <a:pt x="6696" y="5085"/>
                    </a:lnTo>
                    <a:lnTo>
                      <a:pt x="6508" y="5002"/>
                    </a:lnTo>
                    <a:lnTo>
                      <a:pt x="6361" y="5002"/>
                    </a:lnTo>
                    <a:lnTo>
                      <a:pt x="6215" y="4960"/>
                    </a:lnTo>
                    <a:lnTo>
                      <a:pt x="6131" y="4897"/>
                    </a:lnTo>
                    <a:lnTo>
                      <a:pt x="5922" y="4918"/>
                    </a:lnTo>
                    <a:lnTo>
                      <a:pt x="5859" y="5064"/>
                    </a:lnTo>
                    <a:lnTo>
                      <a:pt x="5922" y="5169"/>
                    </a:lnTo>
                    <a:lnTo>
                      <a:pt x="5922" y="5587"/>
                    </a:lnTo>
                    <a:lnTo>
                      <a:pt x="5943" y="5629"/>
                    </a:lnTo>
                    <a:lnTo>
                      <a:pt x="5838" y="5755"/>
                    </a:lnTo>
                    <a:lnTo>
                      <a:pt x="5838" y="5839"/>
                    </a:lnTo>
                    <a:lnTo>
                      <a:pt x="5922" y="5901"/>
                    </a:lnTo>
                    <a:lnTo>
                      <a:pt x="5985" y="6006"/>
                    </a:lnTo>
                    <a:lnTo>
                      <a:pt x="6131" y="6006"/>
                    </a:lnTo>
                    <a:lnTo>
                      <a:pt x="6236" y="6069"/>
                    </a:lnTo>
                    <a:lnTo>
                      <a:pt x="6110" y="6048"/>
                    </a:lnTo>
                    <a:lnTo>
                      <a:pt x="6027" y="6111"/>
                    </a:lnTo>
                    <a:lnTo>
                      <a:pt x="5985" y="6173"/>
                    </a:lnTo>
                    <a:lnTo>
                      <a:pt x="5964" y="6069"/>
                    </a:lnTo>
                    <a:lnTo>
                      <a:pt x="5859" y="5964"/>
                    </a:lnTo>
                    <a:lnTo>
                      <a:pt x="5817" y="5964"/>
                    </a:lnTo>
                    <a:lnTo>
                      <a:pt x="5796" y="6027"/>
                    </a:lnTo>
                    <a:lnTo>
                      <a:pt x="5713" y="5922"/>
                    </a:lnTo>
                    <a:lnTo>
                      <a:pt x="5692" y="5734"/>
                    </a:lnTo>
                    <a:lnTo>
                      <a:pt x="5692" y="5525"/>
                    </a:lnTo>
                    <a:lnTo>
                      <a:pt x="5629" y="5232"/>
                    </a:lnTo>
                    <a:lnTo>
                      <a:pt x="5503" y="5085"/>
                    </a:lnTo>
                    <a:lnTo>
                      <a:pt x="5503" y="4981"/>
                    </a:lnTo>
                    <a:lnTo>
                      <a:pt x="5231" y="4792"/>
                    </a:lnTo>
                    <a:lnTo>
                      <a:pt x="5169" y="4792"/>
                    </a:lnTo>
                    <a:lnTo>
                      <a:pt x="5001" y="4688"/>
                    </a:lnTo>
                    <a:lnTo>
                      <a:pt x="4980" y="4583"/>
                    </a:lnTo>
                    <a:lnTo>
                      <a:pt x="4876" y="4541"/>
                    </a:lnTo>
                    <a:lnTo>
                      <a:pt x="4708" y="4583"/>
                    </a:lnTo>
                    <a:lnTo>
                      <a:pt x="4353" y="4981"/>
                    </a:lnTo>
                    <a:lnTo>
                      <a:pt x="4290" y="5106"/>
                    </a:lnTo>
                    <a:lnTo>
                      <a:pt x="4290" y="5211"/>
                    </a:lnTo>
                    <a:lnTo>
                      <a:pt x="4374" y="5274"/>
                    </a:lnTo>
                    <a:lnTo>
                      <a:pt x="4499" y="5315"/>
                    </a:lnTo>
                    <a:lnTo>
                      <a:pt x="4562" y="5441"/>
                    </a:lnTo>
                    <a:lnTo>
                      <a:pt x="4562" y="5525"/>
                    </a:lnTo>
                    <a:lnTo>
                      <a:pt x="4541" y="5546"/>
                    </a:lnTo>
                    <a:lnTo>
                      <a:pt x="4457" y="5420"/>
                    </a:lnTo>
                    <a:lnTo>
                      <a:pt x="4374" y="5399"/>
                    </a:lnTo>
                    <a:lnTo>
                      <a:pt x="4290" y="5336"/>
                    </a:lnTo>
                    <a:lnTo>
                      <a:pt x="4248" y="5378"/>
                    </a:lnTo>
                    <a:lnTo>
                      <a:pt x="4164" y="5399"/>
                    </a:lnTo>
                    <a:lnTo>
                      <a:pt x="4143" y="5483"/>
                    </a:lnTo>
                    <a:lnTo>
                      <a:pt x="4185" y="5608"/>
                    </a:lnTo>
                    <a:lnTo>
                      <a:pt x="4269" y="5650"/>
                    </a:lnTo>
                    <a:lnTo>
                      <a:pt x="4332" y="5818"/>
                    </a:lnTo>
                    <a:lnTo>
                      <a:pt x="4353" y="6131"/>
                    </a:lnTo>
                    <a:lnTo>
                      <a:pt x="4269" y="6278"/>
                    </a:lnTo>
                    <a:lnTo>
                      <a:pt x="4269" y="6445"/>
                    </a:lnTo>
                    <a:lnTo>
                      <a:pt x="4185" y="6634"/>
                    </a:lnTo>
                    <a:lnTo>
                      <a:pt x="4185" y="6759"/>
                    </a:lnTo>
                    <a:lnTo>
                      <a:pt x="4227" y="6780"/>
                    </a:lnTo>
                    <a:lnTo>
                      <a:pt x="4290" y="6759"/>
                    </a:lnTo>
                    <a:lnTo>
                      <a:pt x="4290" y="6759"/>
                    </a:lnTo>
                    <a:lnTo>
                      <a:pt x="4269" y="6906"/>
                    </a:lnTo>
                    <a:lnTo>
                      <a:pt x="4185" y="7052"/>
                    </a:lnTo>
                    <a:lnTo>
                      <a:pt x="4143" y="6968"/>
                    </a:lnTo>
                    <a:lnTo>
                      <a:pt x="4123" y="6864"/>
                    </a:lnTo>
                    <a:lnTo>
                      <a:pt x="4018" y="6780"/>
                    </a:lnTo>
                    <a:lnTo>
                      <a:pt x="3934" y="6864"/>
                    </a:lnTo>
                    <a:lnTo>
                      <a:pt x="3934" y="7052"/>
                    </a:lnTo>
                    <a:lnTo>
                      <a:pt x="4081" y="7303"/>
                    </a:lnTo>
                    <a:lnTo>
                      <a:pt x="4248" y="7282"/>
                    </a:lnTo>
                    <a:lnTo>
                      <a:pt x="4353" y="7324"/>
                    </a:lnTo>
                    <a:lnTo>
                      <a:pt x="4395" y="7408"/>
                    </a:lnTo>
                    <a:lnTo>
                      <a:pt x="4583" y="7408"/>
                    </a:lnTo>
                    <a:lnTo>
                      <a:pt x="4792" y="7491"/>
                    </a:lnTo>
                    <a:lnTo>
                      <a:pt x="4876" y="7408"/>
                    </a:lnTo>
                    <a:lnTo>
                      <a:pt x="5001" y="7324"/>
                    </a:lnTo>
                    <a:lnTo>
                      <a:pt x="5001" y="7261"/>
                    </a:lnTo>
                    <a:lnTo>
                      <a:pt x="5085" y="7219"/>
                    </a:lnTo>
                    <a:lnTo>
                      <a:pt x="5085" y="7303"/>
                    </a:lnTo>
                    <a:lnTo>
                      <a:pt x="5022" y="7408"/>
                    </a:lnTo>
                    <a:lnTo>
                      <a:pt x="5022" y="7533"/>
                    </a:lnTo>
                    <a:lnTo>
                      <a:pt x="4980" y="7596"/>
                    </a:lnTo>
                    <a:lnTo>
                      <a:pt x="4876" y="7533"/>
                    </a:lnTo>
                    <a:lnTo>
                      <a:pt x="4646" y="7533"/>
                    </a:lnTo>
                    <a:lnTo>
                      <a:pt x="4541" y="7575"/>
                    </a:lnTo>
                    <a:lnTo>
                      <a:pt x="4541" y="7680"/>
                    </a:lnTo>
                    <a:lnTo>
                      <a:pt x="4583" y="7701"/>
                    </a:lnTo>
                    <a:lnTo>
                      <a:pt x="4708" y="7701"/>
                    </a:lnTo>
                    <a:lnTo>
                      <a:pt x="4750" y="7784"/>
                    </a:lnTo>
                    <a:lnTo>
                      <a:pt x="4646" y="7784"/>
                    </a:lnTo>
                    <a:lnTo>
                      <a:pt x="4646" y="7952"/>
                    </a:lnTo>
                    <a:lnTo>
                      <a:pt x="4478" y="7722"/>
                    </a:lnTo>
                    <a:lnTo>
                      <a:pt x="4395" y="7722"/>
                    </a:lnTo>
                    <a:lnTo>
                      <a:pt x="4353" y="7617"/>
                    </a:lnTo>
                    <a:lnTo>
                      <a:pt x="4290" y="7533"/>
                    </a:lnTo>
                    <a:lnTo>
                      <a:pt x="4039" y="7366"/>
                    </a:lnTo>
                    <a:lnTo>
                      <a:pt x="3976" y="7366"/>
                    </a:lnTo>
                    <a:lnTo>
                      <a:pt x="3830" y="7199"/>
                    </a:lnTo>
                    <a:lnTo>
                      <a:pt x="3830" y="7178"/>
                    </a:lnTo>
                    <a:lnTo>
                      <a:pt x="3725" y="7178"/>
                    </a:lnTo>
                    <a:lnTo>
                      <a:pt x="3620" y="7261"/>
                    </a:lnTo>
                    <a:lnTo>
                      <a:pt x="3516" y="7261"/>
                    </a:lnTo>
                    <a:lnTo>
                      <a:pt x="3432" y="7303"/>
                    </a:lnTo>
                    <a:lnTo>
                      <a:pt x="3286" y="7261"/>
                    </a:lnTo>
                    <a:lnTo>
                      <a:pt x="3034" y="7303"/>
                    </a:lnTo>
                    <a:lnTo>
                      <a:pt x="2972" y="7282"/>
                    </a:lnTo>
                    <a:lnTo>
                      <a:pt x="2783" y="7471"/>
                    </a:lnTo>
                    <a:lnTo>
                      <a:pt x="2700" y="7617"/>
                    </a:lnTo>
                    <a:lnTo>
                      <a:pt x="2700" y="7743"/>
                    </a:lnTo>
                    <a:lnTo>
                      <a:pt x="2595" y="7784"/>
                    </a:lnTo>
                    <a:lnTo>
                      <a:pt x="2490" y="7847"/>
                    </a:lnTo>
                    <a:lnTo>
                      <a:pt x="2365" y="7910"/>
                    </a:lnTo>
                    <a:lnTo>
                      <a:pt x="2344" y="7994"/>
                    </a:lnTo>
                    <a:lnTo>
                      <a:pt x="2198" y="8098"/>
                    </a:lnTo>
                    <a:lnTo>
                      <a:pt x="2177" y="8224"/>
                    </a:lnTo>
                    <a:lnTo>
                      <a:pt x="2260" y="8224"/>
                    </a:lnTo>
                    <a:lnTo>
                      <a:pt x="2281" y="8307"/>
                    </a:lnTo>
                    <a:lnTo>
                      <a:pt x="2177" y="8307"/>
                    </a:lnTo>
                    <a:lnTo>
                      <a:pt x="2093" y="8349"/>
                    </a:lnTo>
                    <a:lnTo>
                      <a:pt x="2260" y="8475"/>
                    </a:lnTo>
                    <a:lnTo>
                      <a:pt x="2407" y="8517"/>
                    </a:lnTo>
                    <a:lnTo>
                      <a:pt x="2511" y="8433"/>
                    </a:lnTo>
                    <a:lnTo>
                      <a:pt x="2490" y="8349"/>
                    </a:lnTo>
                    <a:lnTo>
                      <a:pt x="2658" y="8370"/>
                    </a:lnTo>
                    <a:lnTo>
                      <a:pt x="2825" y="8245"/>
                    </a:lnTo>
                    <a:lnTo>
                      <a:pt x="2825" y="8349"/>
                    </a:lnTo>
                    <a:lnTo>
                      <a:pt x="2700" y="8412"/>
                    </a:lnTo>
                    <a:lnTo>
                      <a:pt x="2616" y="8538"/>
                    </a:lnTo>
                    <a:lnTo>
                      <a:pt x="2616" y="8621"/>
                    </a:lnTo>
                    <a:lnTo>
                      <a:pt x="2783" y="8621"/>
                    </a:lnTo>
                    <a:lnTo>
                      <a:pt x="2888" y="8642"/>
                    </a:lnTo>
                    <a:lnTo>
                      <a:pt x="3014" y="8475"/>
                    </a:lnTo>
                    <a:lnTo>
                      <a:pt x="3202" y="8349"/>
                    </a:lnTo>
                    <a:lnTo>
                      <a:pt x="3307" y="8119"/>
                    </a:lnTo>
                    <a:lnTo>
                      <a:pt x="3453" y="7931"/>
                    </a:lnTo>
                    <a:lnTo>
                      <a:pt x="3558" y="7910"/>
                    </a:lnTo>
                    <a:lnTo>
                      <a:pt x="3558" y="7910"/>
                    </a:lnTo>
                    <a:lnTo>
                      <a:pt x="3537" y="7994"/>
                    </a:lnTo>
                    <a:lnTo>
                      <a:pt x="3453" y="8035"/>
                    </a:lnTo>
                    <a:lnTo>
                      <a:pt x="3307" y="8245"/>
                    </a:lnTo>
                    <a:lnTo>
                      <a:pt x="3348" y="8349"/>
                    </a:lnTo>
                    <a:lnTo>
                      <a:pt x="3244" y="8349"/>
                    </a:lnTo>
                    <a:lnTo>
                      <a:pt x="3181" y="8454"/>
                    </a:lnTo>
                    <a:lnTo>
                      <a:pt x="3202" y="8538"/>
                    </a:lnTo>
                    <a:lnTo>
                      <a:pt x="3286" y="8538"/>
                    </a:lnTo>
                    <a:lnTo>
                      <a:pt x="3223" y="8580"/>
                    </a:lnTo>
                    <a:lnTo>
                      <a:pt x="3139" y="8580"/>
                    </a:lnTo>
                    <a:lnTo>
                      <a:pt x="3034" y="8684"/>
                    </a:lnTo>
                    <a:lnTo>
                      <a:pt x="3076" y="8747"/>
                    </a:lnTo>
                    <a:lnTo>
                      <a:pt x="3202" y="8747"/>
                    </a:lnTo>
                    <a:lnTo>
                      <a:pt x="3118" y="8789"/>
                    </a:lnTo>
                    <a:lnTo>
                      <a:pt x="2993" y="8747"/>
                    </a:lnTo>
                    <a:lnTo>
                      <a:pt x="2888" y="8747"/>
                    </a:lnTo>
                    <a:lnTo>
                      <a:pt x="2804" y="8789"/>
                    </a:lnTo>
                    <a:lnTo>
                      <a:pt x="2721" y="8831"/>
                    </a:lnTo>
                    <a:lnTo>
                      <a:pt x="2679" y="8872"/>
                    </a:lnTo>
                    <a:lnTo>
                      <a:pt x="2721" y="8977"/>
                    </a:lnTo>
                    <a:lnTo>
                      <a:pt x="2804" y="8977"/>
                    </a:lnTo>
                    <a:lnTo>
                      <a:pt x="2867" y="8935"/>
                    </a:lnTo>
                    <a:lnTo>
                      <a:pt x="2909" y="8956"/>
                    </a:lnTo>
                    <a:lnTo>
                      <a:pt x="3014" y="8956"/>
                    </a:lnTo>
                    <a:lnTo>
                      <a:pt x="3014" y="9040"/>
                    </a:lnTo>
                    <a:lnTo>
                      <a:pt x="2930" y="9040"/>
                    </a:lnTo>
                    <a:lnTo>
                      <a:pt x="2825" y="8998"/>
                    </a:lnTo>
                    <a:lnTo>
                      <a:pt x="2783" y="9040"/>
                    </a:lnTo>
                    <a:lnTo>
                      <a:pt x="2783" y="9082"/>
                    </a:lnTo>
                    <a:lnTo>
                      <a:pt x="2888" y="9103"/>
                    </a:lnTo>
                    <a:lnTo>
                      <a:pt x="2867" y="9144"/>
                    </a:lnTo>
                    <a:lnTo>
                      <a:pt x="2783" y="9186"/>
                    </a:lnTo>
                    <a:lnTo>
                      <a:pt x="2700" y="9186"/>
                    </a:lnTo>
                    <a:lnTo>
                      <a:pt x="2700" y="9249"/>
                    </a:lnTo>
                    <a:lnTo>
                      <a:pt x="2783" y="9396"/>
                    </a:lnTo>
                    <a:lnTo>
                      <a:pt x="2867" y="9396"/>
                    </a:lnTo>
                    <a:lnTo>
                      <a:pt x="2909" y="9312"/>
                    </a:lnTo>
                    <a:lnTo>
                      <a:pt x="3034" y="9207"/>
                    </a:lnTo>
                    <a:lnTo>
                      <a:pt x="3014" y="9312"/>
                    </a:lnTo>
                    <a:lnTo>
                      <a:pt x="2909" y="9396"/>
                    </a:lnTo>
                    <a:lnTo>
                      <a:pt x="2825" y="9479"/>
                    </a:lnTo>
                    <a:lnTo>
                      <a:pt x="2804" y="9563"/>
                    </a:lnTo>
                    <a:lnTo>
                      <a:pt x="2972" y="9626"/>
                    </a:lnTo>
                    <a:lnTo>
                      <a:pt x="3097" y="9626"/>
                    </a:lnTo>
                    <a:lnTo>
                      <a:pt x="3118" y="9605"/>
                    </a:lnTo>
                    <a:lnTo>
                      <a:pt x="3181" y="9605"/>
                    </a:lnTo>
                    <a:lnTo>
                      <a:pt x="3244" y="9668"/>
                    </a:lnTo>
                    <a:lnTo>
                      <a:pt x="3432" y="9584"/>
                    </a:lnTo>
                    <a:lnTo>
                      <a:pt x="3620" y="9416"/>
                    </a:lnTo>
                    <a:lnTo>
                      <a:pt x="3620" y="9396"/>
                    </a:lnTo>
                    <a:lnTo>
                      <a:pt x="3725" y="9312"/>
                    </a:lnTo>
                    <a:lnTo>
                      <a:pt x="3934" y="9103"/>
                    </a:lnTo>
                    <a:lnTo>
                      <a:pt x="3934" y="9040"/>
                    </a:lnTo>
                    <a:lnTo>
                      <a:pt x="4018" y="8956"/>
                    </a:lnTo>
                    <a:lnTo>
                      <a:pt x="4081" y="8956"/>
                    </a:lnTo>
                    <a:lnTo>
                      <a:pt x="4018" y="9040"/>
                    </a:lnTo>
                    <a:lnTo>
                      <a:pt x="3976" y="9144"/>
                    </a:lnTo>
                    <a:lnTo>
                      <a:pt x="3809" y="9354"/>
                    </a:lnTo>
                    <a:lnTo>
                      <a:pt x="3599" y="9479"/>
                    </a:lnTo>
                    <a:lnTo>
                      <a:pt x="3453" y="9626"/>
                    </a:lnTo>
                    <a:lnTo>
                      <a:pt x="3307" y="9709"/>
                    </a:lnTo>
                    <a:lnTo>
                      <a:pt x="3223" y="9793"/>
                    </a:lnTo>
                    <a:lnTo>
                      <a:pt x="3286" y="9877"/>
                    </a:lnTo>
                    <a:lnTo>
                      <a:pt x="3223" y="9898"/>
                    </a:lnTo>
                    <a:lnTo>
                      <a:pt x="3076" y="9772"/>
                    </a:lnTo>
                    <a:lnTo>
                      <a:pt x="2825" y="9772"/>
                    </a:lnTo>
                    <a:lnTo>
                      <a:pt x="2825" y="9835"/>
                    </a:lnTo>
                    <a:lnTo>
                      <a:pt x="2783" y="9814"/>
                    </a:lnTo>
                    <a:lnTo>
                      <a:pt x="2700" y="9688"/>
                    </a:lnTo>
                    <a:lnTo>
                      <a:pt x="2490" y="9584"/>
                    </a:lnTo>
                    <a:lnTo>
                      <a:pt x="2407" y="9605"/>
                    </a:lnTo>
                    <a:lnTo>
                      <a:pt x="2365" y="9563"/>
                    </a:lnTo>
                    <a:lnTo>
                      <a:pt x="2407" y="9416"/>
                    </a:lnTo>
                    <a:lnTo>
                      <a:pt x="2407" y="9082"/>
                    </a:lnTo>
                    <a:lnTo>
                      <a:pt x="2365" y="8872"/>
                    </a:lnTo>
                    <a:lnTo>
                      <a:pt x="2239" y="8726"/>
                    </a:lnTo>
                    <a:lnTo>
                      <a:pt x="2156" y="8726"/>
                    </a:lnTo>
                    <a:lnTo>
                      <a:pt x="2030" y="8663"/>
                    </a:lnTo>
                    <a:lnTo>
                      <a:pt x="1946" y="8684"/>
                    </a:lnTo>
                    <a:lnTo>
                      <a:pt x="1821" y="8684"/>
                    </a:lnTo>
                    <a:lnTo>
                      <a:pt x="1737" y="8726"/>
                    </a:lnTo>
                    <a:lnTo>
                      <a:pt x="1633" y="8747"/>
                    </a:lnTo>
                    <a:lnTo>
                      <a:pt x="1633" y="8831"/>
                    </a:lnTo>
                    <a:lnTo>
                      <a:pt x="1654" y="8935"/>
                    </a:lnTo>
                    <a:lnTo>
                      <a:pt x="1633" y="8977"/>
                    </a:lnTo>
                    <a:lnTo>
                      <a:pt x="1612" y="9165"/>
                    </a:lnTo>
                    <a:lnTo>
                      <a:pt x="1654" y="9249"/>
                    </a:lnTo>
                    <a:lnTo>
                      <a:pt x="1716" y="9249"/>
                    </a:lnTo>
                    <a:lnTo>
                      <a:pt x="1716" y="9312"/>
                    </a:lnTo>
                    <a:lnTo>
                      <a:pt x="1612" y="9396"/>
                    </a:lnTo>
                    <a:lnTo>
                      <a:pt x="1570" y="9458"/>
                    </a:lnTo>
                    <a:lnTo>
                      <a:pt x="1654" y="9563"/>
                    </a:lnTo>
                    <a:lnTo>
                      <a:pt x="1737" y="9563"/>
                    </a:lnTo>
                    <a:lnTo>
                      <a:pt x="1758" y="9500"/>
                    </a:lnTo>
                    <a:lnTo>
                      <a:pt x="1884" y="9563"/>
                    </a:lnTo>
                    <a:lnTo>
                      <a:pt x="1863" y="9584"/>
                    </a:lnTo>
                    <a:lnTo>
                      <a:pt x="1737" y="9584"/>
                    </a:lnTo>
                    <a:lnTo>
                      <a:pt x="1737" y="9605"/>
                    </a:lnTo>
                    <a:lnTo>
                      <a:pt x="1821" y="9668"/>
                    </a:lnTo>
                    <a:lnTo>
                      <a:pt x="1821" y="9709"/>
                    </a:lnTo>
                    <a:lnTo>
                      <a:pt x="1737" y="9772"/>
                    </a:lnTo>
                    <a:lnTo>
                      <a:pt x="1716" y="9793"/>
                    </a:lnTo>
                    <a:lnTo>
                      <a:pt x="1779" y="9814"/>
                    </a:lnTo>
                    <a:lnTo>
                      <a:pt x="1842" y="9877"/>
                    </a:lnTo>
                    <a:lnTo>
                      <a:pt x="1946" y="9877"/>
                    </a:lnTo>
                    <a:lnTo>
                      <a:pt x="1967" y="9898"/>
                    </a:lnTo>
                    <a:lnTo>
                      <a:pt x="1926" y="9940"/>
                    </a:lnTo>
                    <a:lnTo>
                      <a:pt x="1821" y="9940"/>
                    </a:lnTo>
                    <a:lnTo>
                      <a:pt x="1779" y="9981"/>
                    </a:lnTo>
                    <a:lnTo>
                      <a:pt x="1654" y="9877"/>
                    </a:lnTo>
                    <a:lnTo>
                      <a:pt x="1612" y="9898"/>
                    </a:lnTo>
                    <a:lnTo>
                      <a:pt x="1570" y="9940"/>
                    </a:lnTo>
                    <a:lnTo>
                      <a:pt x="1507" y="9940"/>
                    </a:lnTo>
                    <a:lnTo>
                      <a:pt x="1444" y="9835"/>
                    </a:lnTo>
                    <a:lnTo>
                      <a:pt x="1361" y="9814"/>
                    </a:lnTo>
                    <a:lnTo>
                      <a:pt x="1298" y="9877"/>
                    </a:lnTo>
                    <a:lnTo>
                      <a:pt x="1110" y="9877"/>
                    </a:lnTo>
                    <a:lnTo>
                      <a:pt x="984" y="9793"/>
                    </a:lnTo>
                    <a:lnTo>
                      <a:pt x="879" y="9793"/>
                    </a:lnTo>
                    <a:lnTo>
                      <a:pt x="817" y="9835"/>
                    </a:lnTo>
                    <a:lnTo>
                      <a:pt x="817" y="9919"/>
                    </a:lnTo>
                    <a:lnTo>
                      <a:pt x="733" y="9940"/>
                    </a:lnTo>
                    <a:lnTo>
                      <a:pt x="628" y="9981"/>
                    </a:lnTo>
                    <a:lnTo>
                      <a:pt x="586" y="10044"/>
                    </a:lnTo>
                    <a:lnTo>
                      <a:pt x="419" y="10086"/>
                    </a:lnTo>
                    <a:lnTo>
                      <a:pt x="377" y="10107"/>
                    </a:lnTo>
                    <a:lnTo>
                      <a:pt x="273" y="10128"/>
                    </a:lnTo>
                    <a:lnTo>
                      <a:pt x="189" y="10212"/>
                    </a:lnTo>
                    <a:lnTo>
                      <a:pt x="168" y="10316"/>
                    </a:lnTo>
                    <a:lnTo>
                      <a:pt x="168" y="10358"/>
                    </a:lnTo>
                    <a:lnTo>
                      <a:pt x="147" y="10442"/>
                    </a:lnTo>
                    <a:lnTo>
                      <a:pt x="1" y="10525"/>
                    </a:lnTo>
                    <a:lnTo>
                      <a:pt x="1" y="10609"/>
                    </a:lnTo>
                    <a:lnTo>
                      <a:pt x="42" y="10651"/>
                    </a:lnTo>
                    <a:lnTo>
                      <a:pt x="42" y="10818"/>
                    </a:lnTo>
                    <a:lnTo>
                      <a:pt x="63" y="10860"/>
                    </a:lnTo>
                    <a:lnTo>
                      <a:pt x="189" y="10860"/>
                    </a:lnTo>
                    <a:lnTo>
                      <a:pt x="252" y="10735"/>
                    </a:lnTo>
                    <a:lnTo>
                      <a:pt x="294" y="10735"/>
                    </a:lnTo>
                    <a:lnTo>
                      <a:pt x="273" y="10756"/>
                    </a:lnTo>
                    <a:lnTo>
                      <a:pt x="210" y="10860"/>
                    </a:lnTo>
                    <a:lnTo>
                      <a:pt x="273" y="10881"/>
                    </a:lnTo>
                    <a:lnTo>
                      <a:pt x="356" y="10818"/>
                    </a:lnTo>
                    <a:lnTo>
                      <a:pt x="356" y="10651"/>
                    </a:lnTo>
                    <a:lnTo>
                      <a:pt x="398" y="10421"/>
                    </a:lnTo>
                    <a:lnTo>
                      <a:pt x="482" y="10400"/>
                    </a:lnTo>
                    <a:lnTo>
                      <a:pt x="566" y="10337"/>
                    </a:lnTo>
                    <a:lnTo>
                      <a:pt x="419" y="10567"/>
                    </a:lnTo>
                    <a:lnTo>
                      <a:pt x="419" y="10672"/>
                    </a:lnTo>
                    <a:lnTo>
                      <a:pt x="398" y="10714"/>
                    </a:lnTo>
                    <a:lnTo>
                      <a:pt x="377" y="10839"/>
                    </a:lnTo>
                    <a:lnTo>
                      <a:pt x="314" y="10944"/>
                    </a:lnTo>
                    <a:lnTo>
                      <a:pt x="377" y="10986"/>
                    </a:lnTo>
                    <a:lnTo>
                      <a:pt x="419" y="10986"/>
                    </a:lnTo>
                    <a:lnTo>
                      <a:pt x="503" y="11069"/>
                    </a:lnTo>
                    <a:lnTo>
                      <a:pt x="607" y="11069"/>
                    </a:lnTo>
                    <a:lnTo>
                      <a:pt x="628" y="10965"/>
                    </a:lnTo>
                    <a:lnTo>
                      <a:pt x="607" y="10944"/>
                    </a:lnTo>
                    <a:lnTo>
                      <a:pt x="670" y="10839"/>
                    </a:lnTo>
                    <a:lnTo>
                      <a:pt x="691" y="10735"/>
                    </a:lnTo>
                    <a:lnTo>
                      <a:pt x="733" y="10672"/>
                    </a:lnTo>
                    <a:lnTo>
                      <a:pt x="733" y="10756"/>
                    </a:lnTo>
                    <a:lnTo>
                      <a:pt x="775" y="10818"/>
                    </a:lnTo>
                    <a:lnTo>
                      <a:pt x="712" y="10944"/>
                    </a:lnTo>
                    <a:lnTo>
                      <a:pt x="712" y="11028"/>
                    </a:lnTo>
                    <a:lnTo>
                      <a:pt x="712" y="11090"/>
                    </a:lnTo>
                    <a:lnTo>
                      <a:pt x="796" y="11195"/>
                    </a:lnTo>
                    <a:lnTo>
                      <a:pt x="838" y="11237"/>
                    </a:lnTo>
                    <a:lnTo>
                      <a:pt x="921" y="11153"/>
                    </a:lnTo>
                    <a:lnTo>
                      <a:pt x="900" y="11069"/>
                    </a:lnTo>
                    <a:lnTo>
                      <a:pt x="900" y="11048"/>
                    </a:lnTo>
                    <a:lnTo>
                      <a:pt x="921" y="11028"/>
                    </a:lnTo>
                    <a:lnTo>
                      <a:pt x="1005" y="11028"/>
                    </a:lnTo>
                    <a:lnTo>
                      <a:pt x="1047" y="10965"/>
                    </a:lnTo>
                    <a:lnTo>
                      <a:pt x="1026" y="10860"/>
                    </a:lnTo>
                    <a:lnTo>
                      <a:pt x="984" y="10818"/>
                    </a:lnTo>
                    <a:lnTo>
                      <a:pt x="984" y="10735"/>
                    </a:lnTo>
                    <a:lnTo>
                      <a:pt x="1026" y="10756"/>
                    </a:lnTo>
                    <a:lnTo>
                      <a:pt x="1110" y="10923"/>
                    </a:lnTo>
                    <a:lnTo>
                      <a:pt x="1110" y="10986"/>
                    </a:lnTo>
                    <a:lnTo>
                      <a:pt x="1047" y="11090"/>
                    </a:lnTo>
                    <a:lnTo>
                      <a:pt x="1005" y="11090"/>
                    </a:lnTo>
                    <a:lnTo>
                      <a:pt x="942" y="11195"/>
                    </a:lnTo>
                    <a:lnTo>
                      <a:pt x="984" y="11258"/>
                    </a:lnTo>
                    <a:lnTo>
                      <a:pt x="1026" y="11258"/>
                    </a:lnTo>
                    <a:lnTo>
                      <a:pt x="1089" y="11279"/>
                    </a:lnTo>
                    <a:lnTo>
                      <a:pt x="1110" y="11341"/>
                    </a:lnTo>
                    <a:lnTo>
                      <a:pt x="1151" y="11341"/>
                    </a:lnTo>
                    <a:lnTo>
                      <a:pt x="1340" y="11446"/>
                    </a:lnTo>
                    <a:lnTo>
                      <a:pt x="1402" y="11446"/>
                    </a:lnTo>
                    <a:lnTo>
                      <a:pt x="1402" y="11551"/>
                    </a:lnTo>
                    <a:lnTo>
                      <a:pt x="1612" y="11551"/>
                    </a:lnTo>
                    <a:lnTo>
                      <a:pt x="1674" y="11593"/>
                    </a:lnTo>
                    <a:lnTo>
                      <a:pt x="1737" y="11572"/>
                    </a:lnTo>
                    <a:lnTo>
                      <a:pt x="1779" y="11488"/>
                    </a:lnTo>
                    <a:lnTo>
                      <a:pt x="1716" y="11362"/>
                    </a:lnTo>
                    <a:lnTo>
                      <a:pt x="1654" y="11174"/>
                    </a:lnTo>
                    <a:lnTo>
                      <a:pt x="1716" y="11048"/>
                    </a:lnTo>
                    <a:lnTo>
                      <a:pt x="1758" y="10986"/>
                    </a:lnTo>
                    <a:lnTo>
                      <a:pt x="1779" y="11048"/>
                    </a:lnTo>
                    <a:lnTo>
                      <a:pt x="1821" y="11174"/>
                    </a:lnTo>
                    <a:lnTo>
                      <a:pt x="1821" y="11279"/>
                    </a:lnTo>
                    <a:lnTo>
                      <a:pt x="1842" y="11341"/>
                    </a:lnTo>
                    <a:lnTo>
                      <a:pt x="1926" y="11341"/>
                    </a:lnTo>
                    <a:lnTo>
                      <a:pt x="1946" y="11279"/>
                    </a:lnTo>
                    <a:lnTo>
                      <a:pt x="2030" y="11279"/>
                    </a:lnTo>
                    <a:lnTo>
                      <a:pt x="2051" y="11237"/>
                    </a:lnTo>
                    <a:lnTo>
                      <a:pt x="2072" y="11153"/>
                    </a:lnTo>
                    <a:lnTo>
                      <a:pt x="2135" y="11090"/>
                    </a:lnTo>
                    <a:lnTo>
                      <a:pt x="2156" y="10965"/>
                    </a:lnTo>
                    <a:lnTo>
                      <a:pt x="2177" y="10923"/>
                    </a:lnTo>
                    <a:lnTo>
                      <a:pt x="2198" y="10923"/>
                    </a:lnTo>
                    <a:lnTo>
                      <a:pt x="2260" y="11048"/>
                    </a:lnTo>
                    <a:lnTo>
                      <a:pt x="2239" y="11090"/>
                    </a:lnTo>
                    <a:lnTo>
                      <a:pt x="2177" y="11195"/>
                    </a:lnTo>
                    <a:lnTo>
                      <a:pt x="2156" y="11279"/>
                    </a:lnTo>
                    <a:lnTo>
                      <a:pt x="2198" y="11341"/>
                    </a:lnTo>
                    <a:lnTo>
                      <a:pt x="2198" y="11404"/>
                    </a:lnTo>
                    <a:lnTo>
                      <a:pt x="2302" y="11488"/>
                    </a:lnTo>
                    <a:lnTo>
                      <a:pt x="2386" y="11446"/>
                    </a:lnTo>
                    <a:lnTo>
                      <a:pt x="2490" y="11279"/>
                    </a:lnTo>
                    <a:lnTo>
                      <a:pt x="2449" y="11174"/>
                    </a:lnTo>
                    <a:lnTo>
                      <a:pt x="2470" y="11028"/>
                    </a:lnTo>
                    <a:lnTo>
                      <a:pt x="2574" y="10944"/>
                    </a:lnTo>
                    <a:lnTo>
                      <a:pt x="2679" y="10923"/>
                    </a:lnTo>
                    <a:lnTo>
                      <a:pt x="2574" y="11028"/>
                    </a:lnTo>
                    <a:lnTo>
                      <a:pt x="2553" y="11132"/>
                    </a:lnTo>
                    <a:lnTo>
                      <a:pt x="2595" y="11237"/>
                    </a:lnTo>
                    <a:lnTo>
                      <a:pt x="2511" y="11446"/>
                    </a:lnTo>
                    <a:lnTo>
                      <a:pt x="2511" y="11509"/>
                    </a:lnTo>
                    <a:lnTo>
                      <a:pt x="2595" y="11593"/>
                    </a:lnTo>
                    <a:lnTo>
                      <a:pt x="2700" y="11572"/>
                    </a:lnTo>
                    <a:lnTo>
                      <a:pt x="2783" y="11593"/>
                    </a:lnTo>
                    <a:lnTo>
                      <a:pt x="2867" y="11572"/>
                    </a:lnTo>
                    <a:lnTo>
                      <a:pt x="2867" y="11446"/>
                    </a:lnTo>
                    <a:lnTo>
                      <a:pt x="2930" y="11362"/>
                    </a:lnTo>
                    <a:lnTo>
                      <a:pt x="2909" y="11279"/>
                    </a:lnTo>
                    <a:lnTo>
                      <a:pt x="2825" y="11132"/>
                    </a:lnTo>
                    <a:lnTo>
                      <a:pt x="2909" y="10944"/>
                    </a:lnTo>
                    <a:lnTo>
                      <a:pt x="2909" y="10818"/>
                    </a:lnTo>
                    <a:lnTo>
                      <a:pt x="2972" y="10923"/>
                    </a:lnTo>
                    <a:lnTo>
                      <a:pt x="2930" y="11028"/>
                    </a:lnTo>
                    <a:lnTo>
                      <a:pt x="2909" y="11090"/>
                    </a:lnTo>
                    <a:lnTo>
                      <a:pt x="2993" y="11258"/>
                    </a:lnTo>
                    <a:lnTo>
                      <a:pt x="3076" y="11279"/>
                    </a:lnTo>
                    <a:lnTo>
                      <a:pt x="3118" y="11300"/>
                    </a:lnTo>
                    <a:lnTo>
                      <a:pt x="3034" y="11341"/>
                    </a:lnTo>
                    <a:lnTo>
                      <a:pt x="2993" y="11488"/>
                    </a:lnTo>
                    <a:lnTo>
                      <a:pt x="3014" y="11551"/>
                    </a:lnTo>
                    <a:lnTo>
                      <a:pt x="3181" y="11593"/>
                    </a:lnTo>
                    <a:lnTo>
                      <a:pt x="3244" y="11551"/>
                    </a:lnTo>
                    <a:lnTo>
                      <a:pt x="3348" y="11697"/>
                    </a:lnTo>
                    <a:lnTo>
                      <a:pt x="3348" y="11802"/>
                    </a:lnTo>
                    <a:lnTo>
                      <a:pt x="3286" y="11906"/>
                    </a:lnTo>
                    <a:lnTo>
                      <a:pt x="3181" y="11990"/>
                    </a:lnTo>
                    <a:lnTo>
                      <a:pt x="3223" y="12011"/>
                    </a:lnTo>
                    <a:lnTo>
                      <a:pt x="3286" y="12095"/>
                    </a:lnTo>
                    <a:lnTo>
                      <a:pt x="3369" y="12095"/>
                    </a:lnTo>
                    <a:lnTo>
                      <a:pt x="3495" y="12074"/>
                    </a:lnTo>
                    <a:lnTo>
                      <a:pt x="3537" y="12095"/>
                    </a:lnTo>
                    <a:lnTo>
                      <a:pt x="3725" y="11927"/>
                    </a:lnTo>
                    <a:lnTo>
                      <a:pt x="3830" y="11969"/>
                    </a:lnTo>
                    <a:lnTo>
                      <a:pt x="3871" y="11990"/>
                    </a:lnTo>
                    <a:lnTo>
                      <a:pt x="4039" y="11823"/>
                    </a:lnTo>
                    <a:lnTo>
                      <a:pt x="4123" y="11802"/>
                    </a:lnTo>
                    <a:lnTo>
                      <a:pt x="4227" y="11655"/>
                    </a:lnTo>
                    <a:lnTo>
                      <a:pt x="4290" y="11593"/>
                    </a:lnTo>
                    <a:lnTo>
                      <a:pt x="4332" y="11613"/>
                    </a:lnTo>
                    <a:lnTo>
                      <a:pt x="4290" y="11781"/>
                    </a:lnTo>
                    <a:lnTo>
                      <a:pt x="4269" y="11906"/>
                    </a:lnTo>
                    <a:lnTo>
                      <a:pt x="4290" y="11927"/>
                    </a:lnTo>
                    <a:lnTo>
                      <a:pt x="4395" y="11865"/>
                    </a:lnTo>
                    <a:lnTo>
                      <a:pt x="4478" y="11718"/>
                    </a:lnTo>
                    <a:lnTo>
                      <a:pt x="4583" y="11655"/>
                    </a:lnTo>
                    <a:lnTo>
                      <a:pt x="4687" y="11655"/>
                    </a:lnTo>
                    <a:lnTo>
                      <a:pt x="4813" y="11446"/>
                    </a:lnTo>
                    <a:lnTo>
                      <a:pt x="4876" y="11237"/>
                    </a:lnTo>
                    <a:lnTo>
                      <a:pt x="4855" y="11153"/>
                    </a:lnTo>
                    <a:lnTo>
                      <a:pt x="4876" y="11048"/>
                    </a:lnTo>
                    <a:lnTo>
                      <a:pt x="4792" y="11028"/>
                    </a:lnTo>
                    <a:lnTo>
                      <a:pt x="4750" y="11048"/>
                    </a:lnTo>
                    <a:lnTo>
                      <a:pt x="4667" y="11048"/>
                    </a:lnTo>
                    <a:lnTo>
                      <a:pt x="4541" y="11132"/>
                    </a:lnTo>
                    <a:lnTo>
                      <a:pt x="4478" y="11195"/>
                    </a:lnTo>
                    <a:lnTo>
                      <a:pt x="4374" y="11195"/>
                    </a:lnTo>
                    <a:lnTo>
                      <a:pt x="4457" y="11090"/>
                    </a:lnTo>
                    <a:lnTo>
                      <a:pt x="4478" y="11028"/>
                    </a:lnTo>
                    <a:lnTo>
                      <a:pt x="4374" y="11048"/>
                    </a:lnTo>
                    <a:lnTo>
                      <a:pt x="4353" y="10986"/>
                    </a:lnTo>
                    <a:lnTo>
                      <a:pt x="4374" y="10923"/>
                    </a:lnTo>
                    <a:lnTo>
                      <a:pt x="4457" y="10923"/>
                    </a:lnTo>
                    <a:lnTo>
                      <a:pt x="4499" y="10735"/>
                    </a:lnTo>
                    <a:lnTo>
                      <a:pt x="4562" y="10651"/>
                    </a:lnTo>
                    <a:lnTo>
                      <a:pt x="4541" y="10546"/>
                    </a:lnTo>
                    <a:lnTo>
                      <a:pt x="4395" y="10463"/>
                    </a:lnTo>
                    <a:lnTo>
                      <a:pt x="4185" y="10525"/>
                    </a:lnTo>
                    <a:lnTo>
                      <a:pt x="4060" y="10630"/>
                    </a:lnTo>
                    <a:lnTo>
                      <a:pt x="4123" y="10504"/>
                    </a:lnTo>
                    <a:lnTo>
                      <a:pt x="4039" y="10358"/>
                    </a:lnTo>
                    <a:lnTo>
                      <a:pt x="3892" y="10295"/>
                    </a:lnTo>
                    <a:lnTo>
                      <a:pt x="3830" y="10316"/>
                    </a:lnTo>
                    <a:lnTo>
                      <a:pt x="3767" y="10358"/>
                    </a:lnTo>
                    <a:lnTo>
                      <a:pt x="3725" y="10358"/>
                    </a:lnTo>
                    <a:lnTo>
                      <a:pt x="3599" y="10525"/>
                    </a:lnTo>
                    <a:lnTo>
                      <a:pt x="3495" y="10525"/>
                    </a:lnTo>
                    <a:lnTo>
                      <a:pt x="3558" y="10337"/>
                    </a:lnTo>
                    <a:lnTo>
                      <a:pt x="3453" y="10232"/>
                    </a:lnTo>
                    <a:lnTo>
                      <a:pt x="3809" y="10232"/>
                    </a:lnTo>
                    <a:lnTo>
                      <a:pt x="3830" y="10191"/>
                    </a:lnTo>
                    <a:lnTo>
                      <a:pt x="3725" y="10044"/>
                    </a:lnTo>
                    <a:lnTo>
                      <a:pt x="3767" y="9981"/>
                    </a:lnTo>
                    <a:lnTo>
                      <a:pt x="3830" y="9793"/>
                    </a:lnTo>
                    <a:lnTo>
                      <a:pt x="3830" y="9709"/>
                    </a:lnTo>
                    <a:lnTo>
                      <a:pt x="3934" y="9605"/>
                    </a:lnTo>
                    <a:lnTo>
                      <a:pt x="3934" y="9668"/>
                    </a:lnTo>
                    <a:lnTo>
                      <a:pt x="3955" y="9730"/>
                    </a:lnTo>
                    <a:lnTo>
                      <a:pt x="3934" y="9835"/>
                    </a:lnTo>
                    <a:lnTo>
                      <a:pt x="3871" y="9898"/>
                    </a:lnTo>
                    <a:lnTo>
                      <a:pt x="3934" y="10128"/>
                    </a:lnTo>
                    <a:lnTo>
                      <a:pt x="4164" y="10421"/>
                    </a:lnTo>
                    <a:lnTo>
                      <a:pt x="4332" y="10442"/>
                    </a:lnTo>
                    <a:lnTo>
                      <a:pt x="4353" y="10421"/>
                    </a:lnTo>
                    <a:lnTo>
                      <a:pt x="4478" y="10421"/>
                    </a:lnTo>
                    <a:lnTo>
                      <a:pt x="4771" y="10546"/>
                    </a:lnTo>
                    <a:lnTo>
                      <a:pt x="4813" y="10525"/>
                    </a:lnTo>
                    <a:lnTo>
                      <a:pt x="4897" y="10358"/>
                    </a:lnTo>
                    <a:lnTo>
                      <a:pt x="4980" y="10295"/>
                    </a:lnTo>
                    <a:lnTo>
                      <a:pt x="5022" y="10295"/>
                    </a:lnTo>
                    <a:lnTo>
                      <a:pt x="4980" y="10358"/>
                    </a:lnTo>
                    <a:lnTo>
                      <a:pt x="5064" y="10400"/>
                    </a:lnTo>
                    <a:lnTo>
                      <a:pt x="5169" y="10337"/>
                    </a:lnTo>
                    <a:lnTo>
                      <a:pt x="5190" y="10253"/>
                    </a:lnTo>
                    <a:lnTo>
                      <a:pt x="5211" y="10212"/>
                    </a:lnTo>
                    <a:lnTo>
                      <a:pt x="5273" y="10253"/>
                    </a:lnTo>
                    <a:lnTo>
                      <a:pt x="5399" y="10212"/>
                    </a:lnTo>
                    <a:lnTo>
                      <a:pt x="5399" y="10086"/>
                    </a:lnTo>
                    <a:lnTo>
                      <a:pt x="5545" y="9981"/>
                    </a:lnTo>
                    <a:lnTo>
                      <a:pt x="5545" y="9877"/>
                    </a:lnTo>
                    <a:lnTo>
                      <a:pt x="5524" y="9835"/>
                    </a:lnTo>
                    <a:lnTo>
                      <a:pt x="5420" y="9835"/>
                    </a:lnTo>
                    <a:lnTo>
                      <a:pt x="5524" y="9730"/>
                    </a:lnTo>
                    <a:lnTo>
                      <a:pt x="5545" y="9521"/>
                    </a:lnTo>
                    <a:lnTo>
                      <a:pt x="5713" y="9500"/>
                    </a:lnTo>
                    <a:lnTo>
                      <a:pt x="5943" y="9563"/>
                    </a:lnTo>
                    <a:lnTo>
                      <a:pt x="6027" y="9626"/>
                    </a:lnTo>
                    <a:lnTo>
                      <a:pt x="6173" y="9626"/>
                    </a:lnTo>
                    <a:lnTo>
                      <a:pt x="6278" y="9563"/>
                    </a:lnTo>
                    <a:lnTo>
                      <a:pt x="6382" y="9563"/>
                    </a:lnTo>
                    <a:lnTo>
                      <a:pt x="6466" y="9668"/>
                    </a:lnTo>
                    <a:lnTo>
                      <a:pt x="6571" y="9626"/>
                    </a:lnTo>
                    <a:lnTo>
                      <a:pt x="6675" y="9521"/>
                    </a:lnTo>
                    <a:lnTo>
                      <a:pt x="6759" y="9479"/>
                    </a:lnTo>
                    <a:lnTo>
                      <a:pt x="6759" y="9396"/>
                    </a:lnTo>
                    <a:lnTo>
                      <a:pt x="6633" y="9396"/>
                    </a:lnTo>
                    <a:lnTo>
                      <a:pt x="6278" y="9207"/>
                    </a:lnTo>
                    <a:lnTo>
                      <a:pt x="6257" y="9144"/>
                    </a:lnTo>
                    <a:lnTo>
                      <a:pt x="6340" y="9082"/>
                    </a:lnTo>
                    <a:lnTo>
                      <a:pt x="6445" y="9103"/>
                    </a:lnTo>
                    <a:lnTo>
                      <a:pt x="6487" y="9165"/>
                    </a:lnTo>
                    <a:lnTo>
                      <a:pt x="6592" y="9144"/>
                    </a:lnTo>
                    <a:lnTo>
                      <a:pt x="6780" y="9291"/>
                    </a:lnTo>
                    <a:lnTo>
                      <a:pt x="6864" y="9270"/>
                    </a:lnTo>
                    <a:lnTo>
                      <a:pt x="6989" y="9165"/>
                    </a:lnTo>
                    <a:lnTo>
                      <a:pt x="7073" y="9144"/>
                    </a:lnTo>
                    <a:lnTo>
                      <a:pt x="7115" y="9061"/>
                    </a:lnTo>
                    <a:lnTo>
                      <a:pt x="7094" y="8935"/>
                    </a:lnTo>
                    <a:lnTo>
                      <a:pt x="6968" y="8831"/>
                    </a:lnTo>
                    <a:lnTo>
                      <a:pt x="6884" y="8831"/>
                    </a:lnTo>
                    <a:lnTo>
                      <a:pt x="6864" y="8747"/>
                    </a:lnTo>
                    <a:lnTo>
                      <a:pt x="6738" y="8684"/>
                    </a:lnTo>
                    <a:lnTo>
                      <a:pt x="6738" y="8642"/>
                    </a:lnTo>
                    <a:lnTo>
                      <a:pt x="6864" y="8663"/>
                    </a:lnTo>
                    <a:lnTo>
                      <a:pt x="6947" y="8684"/>
                    </a:lnTo>
                    <a:lnTo>
                      <a:pt x="6968" y="8768"/>
                    </a:lnTo>
                    <a:lnTo>
                      <a:pt x="7031" y="8789"/>
                    </a:lnTo>
                    <a:lnTo>
                      <a:pt x="7156" y="8789"/>
                    </a:lnTo>
                    <a:lnTo>
                      <a:pt x="7198" y="8852"/>
                    </a:lnTo>
                    <a:lnTo>
                      <a:pt x="7387" y="8726"/>
                    </a:lnTo>
                    <a:lnTo>
                      <a:pt x="7428" y="8726"/>
                    </a:lnTo>
                    <a:lnTo>
                      <a:pt x="7470" y="8538"/>
                    </a:lnTo>
                    <a:lnTo>
                      <a:pt x="7596" y="8328"/>
                    </a:lnTo>
                    <a:lnTo>
                      <a:pt x="7596" y="8224"/>
                    </a:lnTo>
                    <a:lnTo>
                      <a:pt x="7512" y="8161"/>
                    </a:lnTo>
                    <a:lnTo>
                      <a:pt x="7387" y="8056"/>
                    </a:lnTo>
                    <a:lnTo>
                      <a:pt x="7198" y="8056"/>
                    </a:lnTo>
                    <a:lnTo>
                      <a:pt x="7094" y="8119"/>
                    </a:lnTo>
                    <a:lnTo>
                      <a:pt x="7094" y="8035"/>
                    </a:lnTo>
                    <a:lnTo>
                      <a:pt x="7219" y="7994"/>
                    </a:lnTo>
                    <a:lnTo>
                      <a:pt x="7366" y="7994"/>
                    </a:lnTo>
                    <a:lnTo>
                      <a:pt x="7387" y="7931"/>
                    </a:lnTo>
                    <a:lnTo>
                      <a:pt x="7198" y="7784"/>
                    </a:lnTo>
                    <a:lnTo>
                      <a:pt x="7115" y="7743"/>
                    </a:lnTo>
                    <a:lnTo>
                      <a:pt x="7010" y="7743"/>
                    </a:lnTo>
                    <a:lnTo>
                      <a:pt x="6968" y="7722"/>
                    </a:lnTo>
                    <a:lnTo>
                      <a:pt x="6947" y="7743"/>
                    </a:lnTo>
                    <a:lnTo>
                      <a:pt x="6843" y="7784"/>
                    </a:lnTo>
                    <a:lnTo>
                      <a:pt x="6801" y="7743"/>
                    </a:lnTo>
                    <a:lnTo>
                      <a:pt x="6780" y="7784"/>
                    </a:lnTo>
                    <a:lnTo>
                      <a:pt x="6675" y="7784"/>
                    </a:lnTo>
                    <a:lnTo>
                      <a:pt x="6675" y="7701"/>
                    </a:lnTo>
                    <a:lnTo>
                      <a:pt x="6696" y="7638"/>
                    </a:lnTo>
                    <a:lnTo>
                      <a:pt x="6487" y="7533"/>
                    </a:lnTo>
                    <a:lnTo>
                      <a:pt x="6466" y="7491"/>
                    </a:lnTo>
                    <a:lnTo>
                      <a:pt x="6466" y="7491"/>
                    </a:lnTo>
                    <a:lnTo>
                      <a:pt x="6571" y="7533"/>
                    </a:lnTo>
                    <a:lnTo>
                      <a:pt x="6759" y="7575"/>
                    </a:lnTo>
                    <a:lnTo>
                      <a:pt x="6843" y="7617"/>
                    </a:lnTo>
                    <a:lnTo>
                      <a:pt x="6801" y="7701"/>
                    </a:lnTo>
                    <a:lnTo>
                      <a:pt x="6801" y="7701"/>
                    </a:lnTo>
                    <a:lnTo>
                      <a:pt x="6989" y="7638"/>
                    </a:lnTo>
                    <a:lnTo>
                      <a:pt x="7198" y="7638"/>
                    </a:lnTo>
                    <a:lnTo>
                      <a:pt x="7324" y="7743"/>
                    </a:lnTo>
                    <a:lnTo>
                      <a:pt x="7366" y="7722"/>
                    </a:lnTo>
                    <a:lnTo>
                      <a:pt x="7387" y="7596"/>
                    </a:lnTo>
                    <a:lnTo>
                      <a:pt x="7115" y="7512"/>
                    </a:lnTo>
                    <a:lnTo>
                      <a:pt x="6905" y="7491"/>
                    </a:lnTo>
                    <a:lnTo>
                      <a:pt x="6759" y="7429"/>
                    </a:lnTo>
                    <a:lnTo>
                      <a:pt x="6780" y="7387"/>
                    </a:lnTo>
                    <a:lnTo>
                      <a:pt x="6884" y="7366"/>
                    </a:lnTo>
                    <a:lnTo>
                      <a:pt x="6989" y="7429"/>
                    </a:lnTo>
                    <a:lnTo>
                      <a:pt x="7219" y="7491"/>
                    </a:lnTo>
                    <a:lnTo>
                      <a:pt x="7408" y="7491"/>
                    </a:lnTo>
                    <a:lnTo>
                      <a:pt x="7470" y="7596"/>
                    </a:lnTo>
                    <a:lnTo>
                      <a:pt x="7470" y="7722"/>
                    </a:lnTo>
                    <a:lnTo>
                      <a:pt x="7491" y="7805"/>
                    </a:lnTo>
                    <a:lnTo>
                      <a:pt x="7638" y="7910"/>
                    </a:lnTo>
                    <a:lnTo>
                      <a:pt x="7805" y="7952"/>
                    </a:lnTo>
                    <a:lnTo>
                      <a:pt x="7889" y="8035"/>
                    </a:lnTo>
                    <a:lnTo>
                      <a:pt x="7910" y="8035"/>
                    </a:lnTo>
                    <a:lnTo>
                      <a:pt x="7993" y="7994"/>
                    </a:lnTo>
                    <a:lnTo>
                      <a:pt x="7952" y="7847"/>
                    </a:lnTo>
                    <a:lnTo>
                      <a:pt x="7993" y="7743"/>
                    </a:lnTo>
                    <a:lnTo>
                      <a:pt x="7952" y="7701"/>
                    </a:lnTo>
                    <a:lnTo>
                      <a:pt x="8056" y="7617"/>
                    </a:lnTo>
                    <a:lnTo>
                      <a:pt x="7993" y="7575"/>
                    </a:lnTo>
                    <a:lnTo>
                      <a:pt x="7680" y="7491"/>
                    </a:lnTo>
                    <a:lnTo>
                      <a:pt x="7554" y="7512"/>
                    </a:lnTo>
                    <a:lnTo>
                      <a:pt x="7512" y="7512"/>
                    </a:lnTo>
                    <a:lnTo>
                      <a:pt x="7408" y="7408"/>
                    </a:lnTo>
                    <a:lnTo>
                      <a:pt x="7282" y="7387"/>
                    </a:lnTo>
                    <a:lnTo>
                      <a:pt x="7198" y="7282"/>
                    </a:lnTo>
                    <a:lnTo>
                      <a:pt x="7115" y="7282"/>
                    </a:lnTo>
                    <a:lnTo>
                      <a:pt x="7073" y="7324"/>
                    </a:lnTo>
                    <a:lnTo>
                      <a:pt x="6989" y="7324"/>
                    </a:lnTo>
                    <a:lnTo>
                      <a:pt x="7010" y="7219"/>
                    </a:lnTo>
                    <a:lnTo>
                      <a:pt x="6864" y="7178"/>
                    </a:lnTo>
                    <a:lnTo>
                      <a:pt x="6843" y="7094"/>
                    </a:lnTo>
                    <a:lnTo>
                      <a:pt x="6947" y="7073"/>
                    </a:lnTo>
                    <a:lnTo>
                      <a:pt x="6989" y="7115"/>
                    </a:lnTo>
                    <a:lnTo>
                      <a:pt x="7094" y="7157"/>
                    </a:lnTo>
                    <a:lnTo>
                      <a:pt x="7156" y="7073"/>
                    </a:lnTo>
                    <a:lnTo>
                      <a:pt x="7115" y="7010"/>
                    </a:lnTo>
                    <a:lnTo>
                      <a:pt x="7156" y="6968"/>
                    </a:lnTo>
                    <a:lnTo>
                      <a:pt x="7219" y="7052"/>
                    </a:lnTo>
                    <a:lnTo>
                      <a:pt x="7219" y="7178"/>
                    </a:lnTo>
                    <a:lnTo>
                      <a:pt x="7324" y="7219"/>
                    </a:lnTo>
                    <a:lnTo>
                      <a:pt x="7638" y="7303"/>
                    </a:lnTo>
                    <a:lnTo>
                      <a:pt x="7700" y="7261"/>
                    </a:lnTo>
                    <a:lnTo>
                      <a:pt x="7554" y="7052"/>
                    </a:lnTo>
                    <a:lnTo>
                      <a:pt x="7408" y="6989"/>
                    </a:lnTo>
                    <a:lnTo>
                      <a:pt x="7303" y="6947"/>
                    </a:lnTo>
                    <a:lnTo>
                      <a:pt x="7303" y="6864"/>
                    </a:lnTo>
                    <a:lnTo>
                      <a:pt x="7324" y="6801"/>
                    </a:lnTo>
                    <a:lnTo>
                      <a:pt x="7408" y="6906"/>
                    </a:lnTo>
                    <a:lnTo>
                      <a:pt x="7554" y="6906"/>
                    </a:lnTo>
                    <a:lnTo>
                      <a:pt x="7638" y="6968"/>
                    </a:lnTo>
                    <a:lnTo>
                      <a:pt x="7680" y="7073"/>
                    </a:lnTo>
                    <a:lnTo>
                      <a:pt x="7721" y="7052"/>
                    </a:lnTo>
                    <a:lnTo>
                      <a:pt x="7805" y="7157"/>
                    </a:lnTo>
                    <a:lnTo>
                      <a:pt x="7910" y="7199"/>
                    </a:lnTo>
                    <a:lnTo>
                      <a:pt x="7952" y="7261"/>
                    </a:lnTo>
                    <a:lnTo>
                      <a:pt x="8014" y="7282"/>
                    </a:lnTo>
                    <a:lnTo>
                      <a:pt x="8077" y="7178"/>
                    </a:lnTo>
                    <a:lnTo>
                      <a:pt x="8203" y="7178"/>
                    </a:lnTo>
                    <a:lnTo>
                      <a:pt x="8307" y="7282"/>
                    </a:lnTo>
                    <a:lnTo>
                      <a:pt x="8349" y="7261"/>
                    </a:lnTo>
                    <a:lnTo>
                      <a:pt x="8349" y="7157"/>
                    </a:lnTo>
                    <a:lnTo>
                      <a:pt x="8412" y="7157"/>
                    </a:lnTo>
                    <a:lnTo>
                      <a:pt x="8516" y="7261"/>
                    </a:lnTo>
                    <a:lnTo>
                      <a:pt x="8642" y="7261"/>
                    </a:lnTo>
                    <a:lnTo>
                      <a:pt x="8684" y="7199"/>
                    </a:lnTo>
                    <a:lnTo>
                      <a:pt x="8684" y="6885"/>
                    </a:lnTo>
                    <a:lnTo>
                      <a:pt x="8433" y="6634"/>
                    </a:lnTo>
                    <a:lnTo>
                      <a:pt x="8349" y="6634"/>
                    </a:lnTo>
                    <a:lnTo>
                      <a:pt x="8307" y="6655"/>
                    </a:lnTo>
                    <a:lnTo>
                      <a:pt x="8224" y="6634"/>
                    </a:lnTo>
                    <a:lnTo>
                      <a:pt x="8244" y="6571"/>
                    </a:lnTo>
                    <a:lnTo>
                      <a:pt x="8433" y="6550"/>
                    </a:lnTo>
                    <a:lnTo>
                      <a:pt x="8516" y="6571"/>
                    </a:lnTo>
                    <a:lnTo>
                      <a:pt x="8558" y="6550"/>
                    </a:lnTo>
                    <a:lnTo>
                      <a:pt x="8642" y="6592"/>
                    </a:lnTo>
                    <a:lnTo>
                      <a:pt x="8642" y="6696"/>
                    </a:lnTo>
                    <a:lnTo>
                      <a:pt x="8684" y="6759"/>
                    </a:lnTo>
                    <a:lnTo>
                      <a:pt x="8851" y="6780"/>
                    </a:lnTo>
                    <a:lnTo>
                      <a:pt x="8851" y="6968"/>
                    </a:lnTo>
                    <a:lnTo>
                      <a:pt x="8893" y="7052"/>
                    </a:lnTo>
                    <a:lnTo>
                      <a:pt x="8998" y="7052"/>
                    </a:lnTo>
                    <a:lnTo>
                      <a:pt x="9060" y="7094"/>
                    </a:lnTo>
                    <a:lnTo>
                      <a:pt x="9353" y="7115"/>
                    </a:lnTo>
                    <a:lnTo>
                      <a:pt x="9500" y="7115"/>
                    </a:lnTo>
                    <a:lnTo>
                      <a:pt x="9688" y="6947"/>
                    </a:lnTo>
                    <a:lnTo>
                      <a:pt x="9709" y="6864"/>
                    </a:lnTo>
                    <a:lnTo>
                      <a:pt x="9605" y="6801"/>
                    </a:lnTo>
                    <a:lnTo>
                      <a:pt x="9563" y="6843"/>
                    </a:lnTo>
                    <a:lnTo>
                      <a:pt x="9500" y="6780"/>
                    </a:lnTo>
                    <a:lnTo>
                      <a:pt x="9563" y="6759"/>
                    </a:lnTo>
                    <a:lnTo>
                      <a:pt x="9709" y="6696"/>
                    </a:lnTo>
                    <a:lnTo>
                      <a:pt x="9835" y="6738"/>
                    </a:lnTo>
                    <a:lnTo>
                      <a:pt x="9981" y="6675"/>
                    </a:lnTo>
                    <a:lnTo>
                      <a:pt x="10002" y="6571"/>
                    </a:lnTo>
                    <a:lnTo>
                      <a:pt x="9918" y="6466"/>
                    </a:lnTo>
                    <a:lnTo>
                      <a:pt x="9625" y="6466"/>
                    </a:lnTo>
                    <a:lnTo>
                      <a:pt x="9395" y="6424"/>
                    </a:lnTo>
                    <a:lnTo>
                      <a:pt x="9416" y="6362"/>
                    </a:lnTo>
                    <a:lnTo>
                      <a:pt x="9521" y="6362"/>
                    </a:lnTo>
                    <a:lnTo>
                      <a:pt x="9563" y="6257"/>
                    </a:lnTo>
                    <a:lnTo>
                      <a:pt x="9605" y="6278"/>
                    </a:lnTo>
                    <a:lnTo>
                      <a:pt x="9625" y="6383"/>
                    </a:lnTo>
                    <a:lnTo>
                      <a:pt x="9709" y="6383"/>
                    </a:lnTo>
                    <a:lnTo>
                      <a:pt x="9772" y="6341"/>
                    </a:lnTo>
                    <a:lnTo>
                      <a:pt x="9981" y="6424"/>
                    </a:lnTo>
                    <a:lnTo>
                      <a:pt x="10044" y="6362"/>
                    </a:lnTo>
                    <a:lnTo>
                      <a:pt x="10149" y="6445"/>
                    </a:lnTo>
                    <a:lnTo>
                      <a:pt x="10211" y="6445"/>
                    </a:lnTo>
                    <a:lnTo>
                      <a:pt x="10316" y="6320"/>
                    </a:lnTo>
                    <a:lnTo>
                      <a:pt x="10295" y="6236"/>
                    </a:lnTo>
                    <a:lnTo>
                      <a:pt x="10149" y="6152"/>
                    </a:lnTo>
                    <a:lnTo>
                      <a:pt x="10211" y="6048"/>
                    </a:lnTo>
                    <a:lnTo>
                      <a:pt x="10253" y="6006"/>
                    </a:lnTo>
                    <a:lnTo>
                      <a:pt x="10232" y="5839"/>
                    </a:lnTo>
                    <a:lnTo>
                      <a:pt x="10316" y="5901"/>
                    </a:lnTo>
                    <a:lnTo>
                      <a:pt x="10316" y="6006"/>
                    </a:lnTo>
                    <a:lnTo>
                      <a:pt x="10253" y="6069"/>
                    </a:lnTo>
                    <a:lnTo>
                      <a:pt x="10295" y="6152"/>
                    </a:lnTo>
                    <a:lnTo>
                      <a:pt x="10358" y="6173"/>
                    </a:lnTo>
                    <a:lnTo>
                      <a:pt x="10441" y="6111"/>
                    </a:lnTo>
                    <a:lnTo>
                      <a:pt x="10734" y="6111"/>
                    </a:lnTo>
                    <a:lnTo>
                      <a:pt x="10776" y="6027"/>
                    </a:lnTo>
                    <a:lnTo>
                      <a:pt x="10923" y="5922"/>
                    </a:lnTo>
                    <a:lnTo>
                      <a:pt x="10881" y="5797"/>
                    </a:lnTo>
                    <a:lnTo>
                      <a:pt x="10944" y="5755"/>
                    </a:lnTo>
                    <a:lnTo>
                      <a:pt x="11048" y="5755"/>
                    </a:lnTo>
                    <a:lnTo>
                      <a:pt x="11132" y="5650"/>
                    </a:lnTo>
                    <a:lnTo>
                      <a:pt x="11216" y="5692"/>
                    </a:lnTo>
                    <a:lnTo>
                      <a:pt x="11299" y="5629"/>
                    </a:lnTo>
                    <a:lnTo>
                      <a:pt x="11550" y="5608"/>
                    </a:lnTo>
                    <a:lnTo>
                      <a:pt x="11613" y="5483"/>
                    </a:lnTo>
                    <a:lnTo>
                      <a:pt x="11822" y="5420"/>
                    </a:lnTo>
                    <a:lnTo>
                      <a:pt x="11927" y="5336"/>
                    </a:lnTo>
                    <a:lnTo>
                      <a:pt x="12073" y="5336"/>
                    </a:lnTo>
                    <a:lnTo>
                      <a:pt x="12136" y="5315"/>
                    </a:lnTo>
                    <a:lnTo>
                      <a:pt x="12262" y="5315"/>
                    </a:lnTo>
                    <a:lnTo>
                      <a:pt x="12429" y="5232"/>
                    </a:lnTo>
                    <a:lnTo>
                      <a:pt x="12555" y="5106"/>
                    </a:lnTo>
                    <a:lnTo>
                      <a:pt x="12659" y="5085"/>
                    </a:lnTo>
                    <a:lnTo>
                      <a:pt x="12743" y="4960"/>
                    </a:lnTo>
                    <a:lnTo>
                      <a:pt x="12952" y="4918"/>
                    </a:lnTo>
                    <a:lnTo>
                      <a:pt x="13036" y="4876"/>
                    </a:lnTo>
                    <a:lnTo>
                      <a:pt x="13224" y="4771"/>
                    </a:lnTo>
                    <a:lnTo>
                      <a:pt x="13308" y="4604"/>
                    </a:lnTo>
                    <a:lnTo>
                      <a:pt x="13371" y="4458"/>
                    </a:lnTo>
                    <a:lnTo>
                      <a:pt x="13182" y="4458"/>
                    </a:lnTo>
                    <a:lnTo>
                      <a:pt x="13057" y="4478"/>
                    </a:lnTo>
                    <a:lnTo>
                      <a:pt x="12973" y="4437"/>
                    </a:lnTo>
                    <a:lnTo>
                      <a:pt x="12848" y="4458"/>
                    </a:lnTo>
                    <a:lnTo>
                      <a:pt x="12659" y="4646"/>
                    </a:lnTo>
                    <a:lnTo>
                      <a:pt x="12387" y="4667"/>
                    </a:lnTo>
                    <a:lnTo>
                      <a:pt x="11927" y="4709"/>
                    </a:lnTo>
                    <a:lnTo>
                      <a:pt x="11801" y="4688"/>
                    </a:lnTo>
                    <a:lnTo>
                      <a:pt x="11488" y="4688"/>
                    </a:lnTo>
                    <a:lnTo>
                      <a:pt x="11299" y="4771"/>
                    </a:lnTo>
                    <a:lnTo>
                      <a:pt x="11299" y="4667"/>
                    </a:lnTo>
                    <a:lnTo>
                      <a:pt x="11174" y="4667"/>
                    </a:lnTo>
                    <a:lnTo>
                      <a:pt x="11216" y="4562"/>
                    </a:lnTo>
                    <a:lnTo>
                      <a:pt x="11362" y="4562"/>
                    </a:lnTo>
                    <a:lnTo>
                      <a:pt x="11446" y="4583"/>
                    </a:lnTo>
                    <a:lnTo>
                      <a:pt x="11550" y="4541"/>
                    </a:lnTo>
                    <a:lnTo>
                      <a:pt x="11571" y="4604"/>
                    </a:lnTo>
                    <a:lnTo>
                      <a:pt x="11718" y="4604"/>
                    </a:lnTo>
                    <a:lnTo>
                      <a:pt x="11906" y="4583"/>
                    </a:lnTo>
                    <a:lnTo>
                      <a:pt x="12032" y="4583"/>
                    </a:lnTo>
                    <a:lnTo>
                      <a:pt x="12346" y="4541"/>
                    </a:lnTo>
                    <a:lnTo>
                      <a:pt x="12848" y="4332"/>
                    </a:lnTo>
                    <a:lnTo>
                      <a:pt x="12931" y="4269"/>
                    </a:lnTo>
                    <a:lnTo>
                      <a:pt x="12848" y="4186"/>
                    </a:lnTo>
                    <a:lnTo>
                      <a:pt x="12638" y="4144"/>
                    </a:lnTo>
                    <a:lnTo>
                      <a:pt x="12262" y="4081"/>
                    </a:lnTo>
                    <a:lnTo>
                      <a:pt x="12199" y="3976"/>
                    </a:lnTo>
                    <a:lnTo>
                      <a:pt x="12199" y="3976"/>
                    </a:lnTo>
                    <a:lnTo>
                      <a:pt x="12346" y="4060"/>
                    </a:lnTo>
                    <a:lnTo>
                      <a:pt x="12450" y="4039"/>
                    </a:lnTo>
                    <a:lnTo>
                      <a:pt x="12450" y="3976"/>
                    </a:lnTo>
                    <a:lnTo>
                      <a:pt x="12325" y="3851"/>
                    </a:lnTo>
                    <a:lnTo>
                      <a:pt x="12304" y="3725"/>
                    </a:lnTo>
                    <a:lnTo>
                      <a:pt x="12408" y="3851"/>
                    </a:lnTo>
                    <a:lnTo>
                      <a:pt x="12597" y="4060"/>
                    </a:lnTo>
                    <a:lnTo>
                      <a:pt x="12638" y="4060"/>
                    </a:lnTo>
                    <a:lnTo>
                      <a:pt x="12722" y="4018"/>
                    </a:lnTo>
                    <a:lnTo>
                      <a:pt x="12764" y="4081"/>
                    </a:lnTo>
                    <a:lnTo>
                      <a:pt x="12973" y="4081"/>
                    </a:lnTo>
                    <a:lnTo>
                      <a:pt x="13057" y="4144"/>
                    </a:lnTo>
                    <a:lnTo>
                      <a:pt x="13141" y="4144"/>
                    </a:lnTo>
                    <a:lnTo>
                      <a:pt x="13287" y="4165"/>
                    </a:lnTo>
                    <a:lnTo>
                      <a:pt x="13371" y="4123"/>
                    </a:lnTo>
                    <a:lnTo>
                      <a:pt x="13308" y="4081"/>
                    </a:lnTo>
                    <a:lnTo>
                      <a:pt x="13162" y="4060"/>
                    </a:lnTo>
                    <a:lnTo>
                      <a:pt x="13162" y="3976"/>
                    </a:lnTo>
                    <a:lnTo>
                      <a:pt x="13350" y="4018"/>
                    </a:lnTo>
                    <a:lnTo>
                      <a:pt x="13475" y="4060"/>
                    </a:lnTo>
                    <a:lnTo>
                      <a:pt x="13601" y="4165"/>
                    </a:lnTo>
                    <a:lnTo>
                      <a:pt x="13664" y="4144"/>
                    </a:lnTo>
                    <a:lnTo>
                      <a:pt x="13706" y="4018"/>
                    </a:lnTo>
                    <a:lnTo>
                      <a:pt x="13810" y="4081"/>
                    </a:lnTo>
                    <a:lnTo>
                      <a:pt x="13978" y="4081"/>
                    </a:lnTo>
                    <a:lnTo>
                      <a:pt x="14124" y="4039"/>
                    </a:lnTo>
                    <a:lnTo>
                      <a:pt x="14229" y="4018"/>
                    </a:lnTo>
                    <a:lnTo>
                      <a:pt x="14354" y="3914"/>
                    </a:lnTo>
                    <a:lnTo>
                      <a:pt x="14710" y="3746"/>
                    </a:lnTo>
                    <a:lnTo>
                      <a:pt x="14794" y="3662"/>
                    </a:lnTo>
                    <a:lnTo>
                      <a:pt x="14794" y="3621"/>
                    </a:lnTo>
                    <a:lnTo>
                      <a:pt x="14877" y="3600"/>
                    </a:lnTo>
                    <a:lnTo>
                      <a:pt x="15003" y="3621"/>
                    </a:lnTo>
                    <a:lnTo>
                      <a:pt x="15045" y="3558"/>
                    </a:lnTo>
                    <a:lnTo>
                      <a:pt x="15275" y="3432"/>
                    </a:lnTo>
                    <a:lnTo>
                      <a:pt x="15400" y="3181"/>
                    </a:lnTo>
                    <a:lnTo>
                      <a:pt x="15463" y="2909"/>
                    </a:lnTo>
                    <a:lnTo>
                      <a:pt x="15442" y="2721"/>
                    </a:lnTo>
                    <a:lnTo>
                      <a:pt x="15379" y="2595"/>
                    </a:lnTo>
                    <a:lnTo>
                      <a:pt x="15233" y="2512"/>
                    </a:lnTo>
                    <a:lnTo>
                      <a:pt x="15149" y="2512"/>
                    </a:lnTo>
                    <a:lnTo>
                      <a:pt x="15128" y="2554"/>
                    </a:lnTo>
                    <a:lnTo>
                      <a:pt x="15024" y="2554"/>
                    </a:lnTo>
                    <a:lnTo>
                      <a:pt x="14961" y="2658"/>
                    </a:lnTo>
                    <a:lnTo>
                      <a:pt x="14877" y="2700"/>
                    </a:lnTo>
                    <a:lnTo>
                      <a:pt x="14835" y="2658"/>
                    </a:lnTo>
                    <a:lnTo>
                      <a:pt x="14961" y="2470"/>
                    </a:lnTo>
                    <a:lnTo>
                      <a:pt x="15003" y="2386"/>
                    </a:lnTo>
                    <a:lnTo>
                      <a:pt x="15107" y="2302"/>
                    </a:lnTo>
                    <a:lnTo>
                      <a:pt x="15128" y="2156"/>
                    </a:lnTo>
                    <a:lnTo>
                      <a:pt x="15066" y="2051"/>
                    </a:lnTo>
                    <a:lnTo>
                      <a:pt x="15024" y="2030"/>
                    </a:lnTo>
                    <a:lnTo>
                      <a:pt x="15107" y="1968"/>
                    </a:lnTo>
                    <a:lnTo>
                      <a:pt x="15170" y="1737"/>
                    </a:lnTo>
                    <a:lnTo>
                      <a:pt x="15066" y="1717"/>
                    </a:lnTo>
                    <a:lnTo>
                      <a:pt x="14940" y="1737"/>
                    </a:lnTo>
                    <a:lnTo>
                      <a:pt x="14919" y="1842"/>
                    </a:lnTo>
                    <a:lnTo>
                      <a:pt x="14856" y="1884"/>
                    </a:lnTo>
                    <a:lnTo>
                      <a:pt x="14794" y="1926"/>
                    </a:lnTo>
                    <a:lnTo>
                      <a:pt x="14731" y="1863"/>
                    </a:lnTo>
                    <a:lnTo>
                      <a:pt x="14794" y="1779"/>
                    </a:lnTo>
                    <a:lnTo>
                      <a:pt x="14794" y="1717"/>
                    </a:lnTo>
                    <a:lnTo>
                      <a:pt x="14835" y="1633"/>
                    </a:lnTo>
                    <a:lnTo>
                      <a:pt x="14814" y="1570"/>
                    </a:lnTo>
                    <a:lnTo>
                      <a:pt x="14689" y="1654"/>
                    </a:lnTo>
                    <a:lnTo>
                      <a:pt x="14626" y="1779"/>
                    </a:lnTo>
                    <a:lnTo>
                      <a:pt x="14584" y="1821"/>
                    </a:lnTo>
                    <a:lnTo>
                      <a:pt x="14522" y="1758"/>
                    </a:lnTo>
                    <a:lnTo>
                      <a:pt x="14584" y="1633"/>
                    </a:lnTo>
                    <a:lnTo>
                      <a:pt x="14542" y="1549"/>
                    </a:lnTo>
                    <a:lnTo>
                      <a:pt x="14417" y="1549"/>
                    </a:lnTo>
                    <a:lnTo>
                      <a:pt x="14270" y="1633"/>
                    </a:lnTo>
                    <a:lnTo>
                      <a:pt x="14208" y="1737"/>
                    </a:lnTo>
                    <a:lnTo>
                      <a:pt x="14082" y="1737"/>
                    </a:lnTo>
                    <a:lnTo>
                      <a:pt x="14019" y="1779"/>
                    </a:lnTo>
                    <a:lnTo>
                      <a:pt x="13978" y="1884"/>
                    </a:lnTo>
                    <a:lnTo>
                      <a:pt x="13894" y="1884"/>
                    </a:lnTo>
                    <a:lnTo>
                      <a:pt x="13789" y="1842"/>
                    </a:lnTo>
                    <a:lnTo>
                      <a:pt x="13580" y="1821"/>
                    </a:lnTo>
                    <a:lnTo>
                      <a:pt x="13308" y="1821"/>
                    </a:lnTo>
                    <a:lnTo>
                      <a:pt x="13496" y="1758"/>
                    </a:lnTo>
                    <a:lnTo>
                      <a:pt x="13559" y="1717"/>
                    </a:lnTo>
                    <a:lnTo>
                      <a:pt x="13643" y="1737"/>
                    </a:lnTo>
                    <a:lnTo>
                      <a:pt x="13747" y="1737"/>
                    </a:lnTo>
                    <a:lnTo>
                      <a:pt x="13894" y="1654"/>
                    </a:lnTo>
                    <a:lnTo>
                      <a:pt x="14019" y="1633"/>
                    </a:lnTo>
                    <a:lnTo>
                      <a:pt x="14124" y="1507"/>
                    </a:lnTo>
                    <a:lnTo>
                      <a:pt x="14333" y="1403"/>
                    </a:lnTo>
                    <a:lnTo>
                      <a:pt x="14396" y="1340"/>
                    </a:lnTo>
                    <a:lnTo>
                      <a:pt x="14354" y="1298"/>
                    </a:lnTo>
                    <a:lnTo>
                      <a:pt x="14270" y="1298"/>
                    </a:lnTo>
                    <a:lnTo>
                      <a:pt x="14061" y="1152"/>
                    </a:lnTo>
                    <a:lnTo>
                      <a:pt x="14019" y="1089"/>
                    </a:lnTo>
                    <a:lnTo>
                      <a:pt x="13978" y="1089"/>
                    </a:lnTo>
                    <a:lnTo>
                      <a:pt x="13873" y="1131"/>
                    </a:lnTo>
                    <a:lnTo>
                      <a:pt x="13810" y="1193"/>
                    </a:lnTo>
                    <a:lnTo>
                      <a:pt x="13747" y="1152"/>
                    </a:lnTo>
                    <a:lnTo>
                      <a:pt x="13706" y="1089"/>
                    </a:lnTo>
                    <a:lnTo>
                      <a:pt x="13789" y="1005"/>
                    </a:lnTo>
                    <a:lnTo>
                      <a:pt x="13768" y="921"/>
                    </a:lnTo>
                    <a:lnTo>
                      <a:pt x="13601" y="942"/>
                    </a:lnTo>
                    <a:lnTo>
                      <a:pt x="13538" y="1047"/>
                    </a:lnTo>
                    <a:lnTo>
                      <a:pt x="13454" y="1026"/>
                    </a:lnTo>
                    <a:lnTo>
                      <a:pt x="13454" y="901"/>
                    </a:lnTo>
                    <a:lnTo>
                      <a:pt x="13308" y="942"/>
                    </a:lnTo>
                    <a:lnTo>
                      <a:pt x="13266" y="1005"/>
                    </a:lnTo>
                    <a:lnTo>
                      <a:pt x="13224" y="921"/>
                    </a:lnTo>
                    <a:lnTo>
                      <a:pt x="13287" y="838"/>
                    </a:lnTo>
                    <a:lnTo>
                      <a:pt x="13245" y="775"/>
                    </a:lnTo>
                    <a:lnTo>
                      <a:pt x="13308" y="775"/>
                    </a:lnTo>
                    <a:lnTo>
                      <a:pt x="13371" y="691"/>
                    </a:lnTo>
                    <a:lnTo>
                      <a:pt x="13287" y="608"/>
                    </a:lnTo>
                    <a:lnTo>
                      <a:pt x="13078" y="587"/>
                    </a:lnTo>
                    <a:lnTo>
                      <a:pt x="12910" y="503"/>
                    </a:lnTo>
                    <a:lnTo>
                      <a:pt x="12785" y="524"/>
                    </a:lnTo>
                    <a:lnTo>
                      <a:pt x="12659" y="629"/>
                    </a:lnTo>
                    <a:lnTo>
                      <a:pt x="12638" y="733"/>
                    </a:lnTo>
                    <a:lnTo>
                      <a:pt x="12597" y="775"/>
                    </a:lnTo>
                    <a:lnTo>
                      <a:pt x="12513" y="670"/>
                    </a:lnTo>
                    <a:lnTo>
                      <a:pt x="12638" y="524"/>
                    </a:lnTo>
                    <a:lnTo>
                      <a:pt x="12659" y="461"/>
                    </a:lnTo>
                    <a:lnTo>
                      <a:pt x="12513" y="461"/>
                    </a:lnTo>
                    <a:lnTo>
                      <a:pt x="12387" y="377"/>
                    </a:lnTo>
                    <a:lnTo>
                      <a:pt x="12262" y="377"/>
                    </a:lnTo>
                    <a:lnTo>
                      <a:pt x="12199" y="482"/>
                    </a:lnTo>
                    <a:lnTo>
                      <a:pt x="12011" y="608"/>
                    </a:lnTo>
                    <a:lnTo>
                      <a:pt x="11885" y="733"/>
                    </a:lnTo>
                    <a:lnTo>
                      <a:pt x="11801" y="775"/>
                    </a:lnTo>
                    <a:lnTo>
                      <a:pt x="11781" y="712"/>
                    </a:lnTo>
                    <a:lnTo>
                      <a:pt x="11822" y="587"/>
                    </a:lnTo>
                    <a:lnTo>
                      <a:pt x="11822" y="419"/>
                    </a:lnTo>
                    <a:lnTo>
                      <a:pt x="11781" y="377"/>
                    </a:lnTo>
                    <a:lnTo>
                      <a:pt x="11739" y="273"/>
                    </a:lnTo>
                    <a:lnTo>
                      <a:pt x="11592" y="189"/>
                    </a:lnTo>
                    <a:lnTo>
                      <a:pt x="11467" y="210"/>
                    </a:lnTo>
                    <a:lnTo>
                      <a:pt x="11341" y="189"/>
                    </a:lnTo>
                    <a:lnTo>
                      <a:pt x="11278" y="85"/>
                    </a:lnTo>
                    <a:lnTo>
                      <a:pt x="11153" y="64"/>
                    </a:lnTo>
                    <a:lnTo>
                      <a:pt x="10985" y="105"/>
                    </a:lnTo>
                    <a:lnTo>
                      <a:pt x="10881" y="85"/>
                    </a:lnTo>
                    <a:lnTo>
                      <a:pt x="10818" y="64"/>
                    </a:lnTo>
                    <a:lnTo>
                      <a:pt x="10734" y="1"/>
                    </a:lnTo>
                    <a:lnTo>
                      <a:pt x="10651" y="64"/>
                    </a:lnTo>
                    <a:lnTo>
                      <a:pt x="10630" y="210"/>
                    </a:lnTo>
                    <a:lnTo>
                      <a:pt x="10734" y="461"/>
                    </a:lnTo>
                    <a:lnTo>
                      <a:pt x="10651" y="670"/>
                    </a:lnTo>
                    <a:lnTo>
                      <a:pt x="10651" y="817"/>
                    </a:lnTo>
                    <a:lnTo>
                      <a:pt x="10609" y="880"/>
                    </a:lnTo>
                    <a:lnTo>
                      <a:pt x="10525" y="838"/>
                    </a:lnTo>
                    <a:lnTo>
                      <a:pt x="10400" y="880"/>
                    </a:lnTo>
                    <a:lnTo>
                      <a:pt x="10337" y="817"/>
                    </a:lnTo>
                    <a:lnTo>
                      <a:pt x="10421" y="733"/>
                    </a:lnTo>
                    <a:lnTo>
                      <a:pt x="10358" y="566"/>
                    </a:lnTo>
                    <a:lnTo>
                      <a:pt x="10421" y="461"/>
                    </a:lnTo>
                    <a:lnTo>
                      <a:pt x="10441" y="315"/>
                    </a:lnTo>
                    <a:lnTo>
                      <a:pt x="10400" y="273"/>
                    </a:lnTo>
                    <a:lnTo>
                      <a:pt x="10232" y="398"/>
                    </a:lnTo>
                    <a:lnTo>
                      <a:pt x="10232" y="461"/>
                    </a:lnTo>
                    <a:lnTo>
                      <a:pt x="10149" y="482"/>
                    </a:lnTo>
                    <a:lnTo>
                      <a:pt x="10107" y="419"/>
                    </a:lnTo>
                    <a:lnTo>
                      <a:pt x="10149" y="273"/>
                    </a:lnTo>
                    <a:lnTo>
                      <a:pt x="10107" y="210"/>
                    </a:lnTo>
                    <a:lnTo>
                      <a:pt x="10044" y="252"/>
                    </a:lnTo>
                    <a:lnTo>
                      <a:pt x="9981" y="398"/>
                    </a:lnTo>
                    <a:lnTo>
                      <a:pt x="9897" y="398"/>
                    </a:lnTo>
                    <a:lnTo>
                      <a:pt x="9877" y="357"/>
                    </a:lnTo>
                    <a:lnTo>
                      <a:pt x="9918" y="252"/>
                    </a:lnTo>
                    <a:lnTo>
                      <a:pt x="9918" y="105"/>
                    </a:lnTo>
                    <a:lnTo>
                      <a:pt x="9897" y="64"/>
                    </a:lnTo>
                    <a:lnTo>
                      <a:pt x="9625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6" name="Google Shape;2946;p82">
                <a:extLst>
                  <a:ext uri="{FF2B5EF4-FFF2-40B4-BE49-F238E27FC236}">
                    <a16:creationId xmlns:a16="http://schemas.microsoft.com/office/drawing/2014/main" id="{04F70073-3AF9-465C-FCB1-84A7989A6C0F}"/>
                  </a:ext>
                </a:extLst>
              </p:cNvPr>
              <p:cNvSpPr/>
              <p:nvPr/>
            </p:nvSpPr>
            <p:spPr>
              <a:xfrm>
                <a:off x="2905300" y="2401625"/>
                <a:ext cx="91575" cy="98875"/>
              </a:xfrm>
              <a:custGeom>
                <a:avLst/>
                <a:gdLst/>
                <a:ahLst/>
                <a:cxnLst/>
                <a:rect l="l" t="t" r="r" b="b"/>
                <a:pathLst>
                  <a:path w="3663" h="3955" extrusionOk="0">
                    <a:moveTo>
                      <a:pt x="2909" y="2155"/>
                    </a:moveTo>
                    <a:lnTo>
                      <a:pt x="2872" y="2165"/>
                    </a:lnTo>
                    <a:lnTo>
                      <a:pt x="2872" y="2165"/>
                    </a:lnTo>
                    <a:lnTo>
                      <a:pt x="2878" y="2166"/>
                    </a:lnTo>
                    <a:lnTo>
                      <a:pt x="2878" y="2166"/>
                    </a:lnTo>
                    <a:lnTo>
                      <a:pt x="2930" y="2155"/>
                    </a:lnTo>
                    <a:close/>
                    <a:moveTo>
                      <a:pt x="2323" y="0"/>
                    </a:moveTo>
                    <a:lnTo>
                      <a:pt x="2260" y="42"/>
                    </a:lnTo>
                    <a:lnTo>
                      <a:pt x="2219" y="84"/>
                    </a:lnTo>
                    <a:lnTo>
                      <a:pt x="2135" y="84"/>
                    </a:lnTo>
                    <a:lnTo>
                      <a:pt x="2072" y="147"/>
                    </a:lnTo>
                    <a:lnTo>
                      <a:pt x="2009" y="188"/>
                    </a:lnTo>
                    <a:lnTo>
                      <a:pt x="1905" y="188"/>
                    </a:lnTo>
                    <a:lnTo>
                      <a:pt x="1779" y="293"/>
                    </a:lnTo>
                    <a:lnTo>
                      <a:pt x="1675" y="377"/>
                    </a:lnTo>
                    <a:lnTo>
                      <a:pt x="1675" y="460"/>
                    </a:lnTo>
                    <a:lnTo>
                      <a:pt x="1612" y="460"/>
                    </a:lnTo>
                    <a:lnTo>
                      <a:pt x="1570" y="419"/>
                    </a:lnTo>
                    <a:lnTo>
                      <a:pt x="1570" y="460"/>
                    </a:lnTo>
                    <a:lnTo>
                      <a:pt x="1591" y="481"/>
                    </a:lnTo>
                    <a:lnTo>
                      <a:pt x="1591" y="523"/>
                    </a:lnTo>
                    <a:lnTo>
                      <a:pt x="1528" y="586"/>
                    </a:lnTo>
                    <a:lnTo>
                      <a:pt x="1423" y="670"/>
                    </a:lnTo>
                    <a:lnTo>
                      <a:pt x="1382" y="691"/>
                    </a:lnTo>
                    <a:lnTo>
                      <a:pt x="1402" y="711"/>
                    </a:lnTo>
                    <a:lnTo>
                      <a:pt x="1382" y="774"/>
                    </a:lnTo>
                    <a:lnTo>
                      <a:pt x="1319" y="774"/>
                    </a:lnTo>
                    <a:lnTo>
                      <a:pt x="1319" y="816"/>
                    </a:lnTo>
                    <a:lnTo>
                      <a:pt x="1382" y="837"/>
                    </a:lnTo>
                    <a:lnTo>
                      <a:pt x="1319" y="879"/>
                    </a:lnTo>
                    <a:lnTo>
                      <a:pt x="1256" y="879"/>
                    </a:lnTo>
                    <a:lnTo>
                      <a:pt x="1193" y="942"/>
                    </a:lnTo>
                    <a:lnTo>
                      <a:pt x="1193" y="1004"/>
                    </a:lnTo>
                    <a:lnTo>
                      <a:pt x="1214" y="1004"/>
                    </a:lnTo>
                    <a:lnTo>
                      <a:pt x="1256" y="1025"/>
                    </a:lnTo>
                    <a:lnTo>
                      <a:pt x="1193" y="1046"/>
                    </a:lnTo>
                    <a:lnTo>
                      <a:pt x="1151" y="1046"/>
                    </a:lnTo>
                    <a:lnTo>
                      <a:pt x="1089" y="1151"/>
                    </a:lnTo>
                    <a:lnTo>
                      <a:pt x="1068" y="1214"/>
                    </a:lnTo>
                    <a:lnTo>
                      <a:pt x="942" y="1402"/>
                    </a:lnTo>
                    <a:lnTo>
                      <a:pt x="942" y="1444"/>
                    </a:lnTo>
                    <a:lnTo>
                      <a:pt x="984" y="1507"/>
                    </a:lnTo>
                    <a:lnTo>
                      <a:pt x="984" y="1548"/>
                    </a:lnTo>
                    <a:lnTo>
                      <a:pt x="963" y="1548"/>
                    </a:lnTo>
                    <a:lnTo>
                      <a:pt x="942" y="1527"/>
                    </a:lnTo>
                    <a:lnTo>
                      <a:pt x="900" y="1527"/>
                    </a:lnTo>
                    <a:lnTo>
                      <a:pt x="796" y="1569"/>
                    </a:lnTo>
                    <a:lnTo>
                      <a:pt x="754" y="1653"/>
                    </a:lnTo>
                    <a:lnTo>
                      <a:pt x="754" y="1716"/>
                    </a:lnTo>
                    <a:lnTo>
                      <a:pt x="796" y="1716"/>
                    </a:lnTo>
                    <a:lnTo>
                      <a:pt x="858" y="1758"/>
                    </a:lnTo>
                    <a:lnTo>
                      <a:pt x="838" y="1779"/>
                    </a:lnTo>
                    <a:lnTo>
                      <a:pt x="838" y="1841"/>
                    </a:lnTo>
                    <a:lnTo>
                      <a:pt x="775" y="1883"/>
                    </a:lnTo>
                    <a:lnTo>
                      <a:pt x="649" y="1862"/>
                    </a:lnTo>
                    <a:lnTo>
                      <a:pt x="628" y="1883"/>
                    </a:lnTo>
                    <a:lnTo>
                      <a:pt x="628" y="1946"/>
                    </a:lnTo>
                    <a:lnTo>
                      <a:pt x="545" y="2030"/>
                    </a:lnTo>
                    <a:lnTo>
                      <a:pt x="482" y="2134"/>
                    </a:lnTo>
                    <a:lnTo>
                      <a:pt x="440" y="2197"/>
                    </a:lnTo>
                    <a:lnTo>
                      <a:pt x="419" y="2197"/>
                    </a:lnTo>
                    <a:lnTo>
                      <a:pt x="419" y="2134"/>
                    </a:lnTo>
                    <a:lnTo>
                      <a:pt x="377" y="2197"/>
                    </a:lnTo>
                    <a:lnTo>
                      <a:pt x="335" y="2134"/>
                    </a:lnTo>
                    <a:lnTo>
                      <a:pt x="356" y="2072"/>
                    </a:lnTo>
                    <a:lnTo>
                      <a:pt x="440" y="2030"/>
                    </a:lnTo>
                    <a:lnTo>
                      <a:pt x="461" y="1967"/>
                    </a:lnTo>
                    <a:lnTo>
                      <a:pt x="440" y="1988"/>
                    </a:lnTo>
                    <a:lnTo>
                      <a:pt x="356" y="2051"/>
                    </a:lnTo>
                    <a:lnTo>
                      <a:pt x="231" y="2134"/>
                    </a:lnTo>
                    <a:lnTo>
                      <a:pt x="168" y="2260"/>
                    </a:lnTo>
                    <a:lnTo>
                      <a:pt x="231" y="2260"/>
                    </a:lnTo>
                    <a:lnTo>
                      <a:pt x="314" y="2239"/>
                    </a:lnTo>
                    <a:lnTo>
                      <a:pt x="461" y="2197"/>
                    </a:lnTo>
                    <a:lnTo>
                      <a:pt x="586" y="2197"/>
                    </a:lnTo>
                    <a:lnTo>
                      <a:pt x="524" y="2281"/>
                    </a:lnTo>
                    <a:lnTo>
                      <a:pt x="419" y="2406"/>
                    </a:lnTo>
                    <a:lnTo>
                      <a:pt x="335" y="2511"/>
                    </a:lnTo>
                    <a:lnTo>
                      <a:pt x="210" y="2595"/>
                    </a:lnTo>
                    <a:lnTo>
                      <a:pt x="105" y="2699"/>
                    </a:lnTo>
                    <a:lnTo>
                      <a:pt x="22" y="2699"/>
                    </a:lnTo>
                    <a:lnTo>
                      <a:pt x="1" y="2762"/>
                    </a:lnTo>
                    <a:lnTo>
                      <a:pt x="22" y="2804"/>
                    </a:lnTo>
                    <a:lnTo>
                      <a:pt x="1" y="2888"/>
                    </a:lnTo>
                    <a:lnTo>
                      <a:pt x="22" y="2929"/>
                    </a:lnTo>
                    <a:lnTo>
                      <a:pt x="63" y="2929"/>
                    </a:lnTo>
                    <a:lnTo>
                      <a:pt x="168" y="2971"/>
                    </a:lnTo>
                    <a:lnTo>
                      <a:pt x="314" y="2929"/>
                    </a:lnTo>
                    <a:lnTo>
                      <a:pt x="377" y="2888"/>
                    </a:lnTo>
                    <a:lnTo>
                      <a:pt x="482" y="2888"/>
                    </a:lnTo>
                    <a:lnTo>
                      <a:pt x="566" y="2825"/>
                    </a:lnTo>
                    <a:lnTo>
                      <a:pt x="586" y="2783"/>
                    </a:lnTo>
                    <a:lnTo>
                      <a:pt x="586" y="2804"/>
                    </a:lnTo>
                    <a:lnTo>
                      <a:pt x="545" y="2888"/>
                    </a:lnTo>
                    <a:lnTo>
                      <a:pt x="670" y="2908"/>
                    </a:lnTo>
                    <a:lnTo>
                      <a:pt x="754" y="2888"/>
                    </a:lnTo>
                    <a:lnTo>
                      <a:pt x="796" y="2929"/>
                    </a:lnTo>
                    <a:lnTo>
                      <a:pt x="963" y="2929"/>
                    </a:lnTo>
                    <a:lnTo>
                      <a:pt x="1047" y="2908"/>
                    </a:lnTo>
                    <a:lnTo>
                      <a:pt x="1068" y="2971"/>
                    </a:lnTo>
                    <a:lnTo>
                      <a:pt x="1110" y="3013"/>
                    </a:lnTo>
                    <a:lnTo>
                      <a:pt x="1214" y="3013"/>
                    </a:lnTo>
                    <a:lnTo>
                      <a:pt x="1256" y="2992"/>
                    </a:lnTo>
                    <a:lnTo>
                      <a:pt x="1277" y="3013"/>
                    </a:lnTo>
                    <a:lnTo>
                      <a:pt x="1361" y="3013"/>
                    </a:lnTo>
                    <a:lnTo>
                      <a:pt x="1402" y="2992"/>
                    </a:lnTo>
                    <a:lnTo>
                      <a:pt x="1402" y="2950"/>
                    </a:lnTo>
                    <a:lnTo>
                      <a:pt x="1486" y="2950"/>
                    </a:lnTo>
                    <a:lnTo>
                      <a:pt x="1507" y="2992"/>
                    </a:lnTo>
                    <a:lnTo>
                      <a:pt x="1570" y="2992"/>
                    </a:lnTo>
                    <a:lnTo>
                      <a:pt x="1591" y="2929"/>
                    </a:lnTo>
                    <a:lnTo>
                      <a:pt x="1633" y="2929"/>
                    </a:lnTo>
                    <a:lnTo>
                      <a:pt x="1695" y="2971"/>
                    </a:lnTo>
                    <a:lnTo>
                      <a:pt x="1716" y="2908"/>
                    </a:lnTo>
                    <a:lnTo>
                      <a:pt x="1716" y="2867"/>
                    </a:lnTo>
                    <a:lnTo>
                      <a:pt x="1716" y="2783"/>
                    </a:lnTo>
                    <a:lnTo>
                      <a:pt x="1737" y="2804"/>
                    </a:lnTo>
                    <a:lnTo>
                      <a:pt x="1779" y="2762"/>
                    </a:lnTo>
                    <a:lnTo>
                      <a:pt x="1821" y="2762"/>
                    </a:lnTo>
                    <a:lnTo>
                      <a:pt x="1800" y="2783"/>
                    </a:lnTo>
                    <a:lnTo>
                      <a:pt x="1779" y="2888"/>
                    </a:lnTo>
                    <a:lnTo>
                      <a:pt x="1800" y="2908"/>
                    </a:lnTo>
                    <a:lnTo>
                      <a:pt x="1821" y="2867"/>
                    </a:lnTo>
                    <a:lnTo>
                      <a:pt x="1884" y="2783"/>
                    </a:lnTo>
                    <a:lnTo>
                      <a:pt x="1905" y="2783"/>
                    </a:lnTo>
                    <a:lnTo>
                      <a:pt x="1905" y="2867"/>
                    </a:lnTo>
                    <a:lnTo>
                      <a:pt x="1884" y="2908"/>
                    </a:lnTo>
                    <a:lnTo>
                      <a:pt x="1884" y="2971"/>
                    </a:lnTo>
                    <a:lnTo>
                      <a:pt x="1947" y="2929"/>
                    </a:lnTo>
                    <a:lnTo>
                      <a:pt x="1988" y="2929"/>
                    </a:lnTo>
                    <a:lnTo>
                      <a:pt x="1988" y="2971"/>
                    </a:lnTo>
                    <a:lnTo>
                      <a:pt x="1884" y="3034"/>
                    </a:lnTo>
                    <a:lnTo>
                      <a:pt x="1779" y="3097"/>
                    </a:lnTo>
                    <a:lnTo>
                      <a:pt x="1800" y="3118"/>
                    </a:lnTo>
                    <a:lnTo>
                      <a:pt x="1821" y="3097"/>
                    </a:lnTo>
                    <a:lnTo>
                      <a:pt x="1884" y="3097"/>
                    </a:lnTo>
                    <a:lnTo>
                      <a:pt x="1905" y="3118"/>
                    </a:lnTo>
                    <a:lnTo>
                      <a:pt x="1947" y="3118"/>
                    </a:lnTo>
                    <a:lnTo>
                      <a:pt x="1988" y="3139"/>
                    </a:lnTo>
                    <a:lnTo>
                      <a:pt x="2030" y="3118"/>
                    </a:lnTo>
                    <a:lnTo>
                      <a:pt x="2114" y="3097"/>
                    </a:lnTo>
                    <a:lnTo>
                      <a:pt x="2135" y="3013"/>
                    </a:lnTo>
                    <a:lnTo>
                      <a:pt x="2135" y="2971"/>
                    </a:lnTo>
                    <a:lnTo>
                      <a:pt x="2198" y="2992"/>
                    </a:lnTo>
                    <a:lnTo>
                      <a:pt x="2260" y="3013"/>
                    </a:lnTo>
                    <a:lnTo>
                      <a:pt x="2323" y="3076"/>
                    </a:lnTo>
                    <a:lnTo>
                      <a:pt x="2365" y="3034"/>
                    </a:lnTo>
                    <a:lnTo>
                      <a:pt x="2428" y="3013"/>
                    </a:lnTo>
                    <a:lnTo>
                      <a:pt x="2511" y="3013"/>
                    </a:lnTo>
                    <a:lnTo>
                      <a:pt x="2449" y="3076"/>
                    </a:lnTo>
                    <a:lnTo>
                      <a:pt x="2449" y="3097"/>
                    </a:lnTo>
                    <a:lnTo>
                      <a:pt x="2344" y="3139"/>
                    </a:lnTo>
                    <a:lnTo>
                      <a:pt x="2239" y="3139"/>
                    </a:lnTo>
                    <a:lnTo>
                      <a:pt x="2198" y="3201"/>
                    </a:lnTo>
                    <a:lnTo>
                      <a:pt x="2198" y="3243"/>
                    </a:lnTo>
                    <a:lnTo>
                      <a:pt x="2156" y="3285"/>
                    </a:lnTo>
                    <a:lnTo>
                      <a:pt x="2135" y="3327"/>
                    </a:lnTo>
                    <a:lnTo>
                      <a:pt x="2051" y="3327"/>
                    </a:lnTo>
                    <a:lnTo>
                      <a:pt x="2009" y="3348"/>
                    </a:lnTo>
                    <a:lnTo>
                      <a:pt x="1988" y="3411"/>
                    </a:lnTo>
                    <a:lnTo>
                      <a:pt x="1926" y="3432"/>
                    </a:lnTo>
                    <a:lnTo>
                      <a:pt x="1821" y="3452"/>
                    </a:lnTo>
                    <a:lnTo>
                      <a:pt x="1737" y="3515"/>
                    </a:lnTo>
                    <a:lnTo>
                      <a:pt x="1716" y="3557"/>
                    </a:lnTo>
                    <a:lnTo>
                      <a:pt x="1737" y="3599"/>
                    </a:lnTo>
                    <a:lnTo>
                      <a:pt x="1779" y="3620"/>
                    </a:lnTo>
                    <a:lnTo>
                      <a:pt x="1842" y="3620"/>
                    </a:lnTo>
                    <a:lnTo>
                      <a:pt x="1884" y="3557"/>
                    </a:lnTo>
                    <a:lnTo>
                      <a:pt x="1905" y="3536"/>
                    </a:lnTo>
                    <a:lnTo>
                      <a:pt x="1947" y="3536"/>
                    </a:lnTo>
                    <a:lnTo>
                      <a:pt x="1947" y="3599"/>
                    </a:lnTo>
                    <a:lnTo>
                      <a:pt x="1988" y="3620"/>
                    </a:lnTo>
                    <a:lnTo>
                      <a:pt x="2051" y="3599"/>
                    </a:lnTo>
                    <a:lnTo>
                      <a:pt x="2114" y="3536"/>
                    </a:lnTo>
                    <a:lnTo>
                      <a:pt x="2135" y="3494"/>
                    </a:lnTo>
                    <a:lnTo>
                      <a:pt x="2156" y="3494"/>
                    </a:lnTo>
                    <a:lnTo>
                      <a:pt x="2198" y="3432"/>
                    </a:lnTo>
                    <a:lnTo>
                      <a:pt x="2219" y="3348"/>
                    </a:lnTo>
                    <a:lnTo>
                      <a:pt x="2260" y="3327"/>
                    </a:lnTo>
                    <a:lnTo>
                      <a:pt x="2365" y="3222"/>
                    </a:lnTo>
                    <a:lnTo>
                      <a:pt x="2428" y="3201"/>
                    </a:lnTo>
                    <a:lnTo>
                      <a:pt x="2470" y="3222"/>
                    </a:lnTo>
                    <a:lnTo>
                      <a:pt x="2553" y="3222"/>
                    </a:lnTo>
                    <a:lnTo>
                      <a:pt x="2511" y="3285"/>
                    </a:lnTo>
                    <a:lnTo>
                      <a:pt x="2553" y="3285"/>
                    </a:lnTo>
                    <a:lnTo>
                      <a:pt x="2616" y="3243"/>
                    </a:lnTo>
                    <a:lnTo>
                      <a:pt x="2658" y="3118"/>
                    </a:lnTo>
                    <a:lnTo>
                      <a:pt x="2721" y="3013"/>
                    </a:lnTo>
                    <a:lnTo>
                      <a:pt x="2721" y="2908"/>
                    </a:lnTo>
                    <a:lnTo>
                      <a:pt x="2742" y="2888"/>
                    </a:lnTo>
                    <a:lnTo>
                      <a:pt x="2763" y="2888"/>
                    </a:lnTo>
                    <a:lnTo>
                      <a:pt x="2825" y="2929"/>
                    </a:lnTo>
                    <a:lnTo>
                      <a:pt x="2846" y="2929"/>
                    </a:lnTo>
                    <a:lnTo>
                      <a:pt x="2888" y="2971"/>
                    </a:lnTo>
                    <a:lnTo>
                      <a:pt x="2888" y="3076"/>
                    </a:lnTo>
                    <a:lnTo>
                      <a:pt x="2867" y="3139"/>
                    </a:lnTo>
                    <a:lnTo>
                      <a:pt x="2846" y="3222"/>
                    </a:lnTo>
                    <a:lnTo>
                      <a:pt x="2867" y="3285"/>
                    </a:lnTo>
                    <a:lnTo>
                      <a:pt x="2846" y="3327"/>
                    </a:lnTo>
                    <a:lnTo>
                      <a:pt x="2763" y="3411"/>
                    </a:lnTo>
                    <a:lnTo>
                      <a:pt x="2721" y="3557"/>
                    </a:lnTo>
                    <a:lnTo>
                      <a:pt x="2721" y="3641"/>
                    </a:lnTo>
                    <a:lnTo>
                      <a:pt x="2679" y="3662"/>
                    </a:lnTo>
                    <a:lnTo>
                      <a:pt x="2679" y="3745"/>
                    </a:lnTo>
                    <a:lnTo>
                      <a:pt x="2742" y="3766"/>
                    </a:lnTo>
                    <a:lnTo>
                      <a:pt x="2825" y="3724"/>
                    </a:lnTo>
                    <a:lnTo>
                      <a:pt x="2888" y="3557"/>
                    </a:lnTo>
                    <a:lnTo>
                      <a:pt x="2951" y="3557"/>
                    </a:lnTo>
                    <a:lnTo>
                      <a:pt x="3035" y="3452"/>
                    </a:lnTo>
                    <a:lnTo>
                      <a:pt x="3076" y="3411"/>
                    </a:lnTo>
                    <a:lnTo>
                      <a:pt x="3097" y="3432"/>
                    </a:lnTo>
                    <a:lnTo>
                      <a:pt x="3202" y="3432"/>
                    </a:lnTo>
                    <a:lnTo>
                      <a:pt x="3202" y="3494"/>
                    </a:lnTo>
                    <a:lnTo>
                      <a:pt x="3139" y="3515"/>
                    </a:lnTo>
                    <a:lnTo>
                      <a:pt x="3035" y="3620"/>
                    </a:lnTo>
                    <a:lnTo>
                      <a:pt x="3035" y="3704"/>
                    </a:lnTo>
                    <a:lnTo>
                      <a:pt x="2993" y="3766"/>
                    </a:lnTo>
                    <a:lnTo>
                      <a:pt x="3035" y="3808"/>
                    </a:lnTo>
                    <a:lnTo>
                      <a:pt x="3035" y="3913"/>
                    </a:lnTo>
                    <a:lnTo>
                      <a:pt x="3076" y="3955"/>
                    </a:lnTo>
                    <a:lnTo>
                      <a:pt x="3097" y="3871"/>
                    </a:lnTo>
                    <a:lnTo>
                      <a:pt x="3160" y="3829"/>
                    </a:lnTo>
                    <a:lnTo>
                      <a:pt x="3202" y="3829"/>
                    </a:lnTo>
                    <a:lnTo>
                      <a:pt x="3265" y="3913"/>
                    </a:lnTo>
                    <a:lnTo>
                      <a:pt x="3307" y="3934"/>
                    </a:lnTo>
                    <a:lnTo>
                      <a:pt x="3390" y="3871"/>
                    </a:lnTo>
                    <a:lnTo>
                      <a:pt x="3390" y="3829"/>
                    </a:lnTo>
                    <a:lnTo>
                      <a:pt x="3411" y="3829"/>
                    </a:lnTo>
                    <a:lnTo>
                      <a:pt x="3453" y="3766"/>
                    </a:lnTo>
                    <a:lnTo>
                      <a:pt x="3453" y="3704"/>
                    </a:lnTo>
                    <a:lnTo>
                      <a:pt x="3474" y="3704"/>
                    </a:lnTo>
                    <a:lnTo>
                      <a:pt x="3495" y="3641"/>
                    </a:lnTo>
                    <a:lnTo>
                      <a:pt x="3474" y="3599"/>
                    </a:lnTo>
                    <a:lnTo>
                      <a:pt x="3495" y="3494"/>
                    </a:lnTo>
                    <a:lnTo>
                      <a:pt x="3599" y="3348"/>
                    </a:lnTo>
                    <a:lnTo>
                      <a:pt x="3662" y="3243"/>
                    </a:lnTo>
                    <a:lnTo>
                      <a:pt x="3662" y="3097"/>
                    </a:lnTo>
                    <a:lnTo>
                      <a:pt x="3662" y="3034"/>
                    </a:lnTo>
                    <a:lnTo>
                      <a:pt x="3620" y="3034"/>
                    </a:lnTo>
                    <a:lnTo>
                      <a:pt x="3620" y="3097"/>
                    </a:lnTo>
                    <a:lnTo>
                      <a:pt x="3579" y="3180"/>
                    </a:lnTo>
                    <a:lnTo>
                      <a:pt x="3495" y="3222"/>
                    </a:lnTo>
                    <a:lnTo>
                      <a:pt x="3411" y="3306"/>
                    </a:lnTo>
                    <a:lnTo>
                      <a:pt x="3369" y="3327"/>
                    </a:lnTo>
                    <a:lnTo>
                      <a:pt x="3348" y="3243"/>
                    </a:lnTo>
                    <a:lnTo>
                      <a:pt x="3369" y="3180"/>
                    </a:lnTo>
                    <a:lnTo>
                      <a:pt x="3369" y="3097"/>
                    </a:lnTo>
                    <a:lnTo>
                      <a:pt x="3474" y="3013"/>
                    </a:lnTo>
                    <a:lnTo>
                      <a:pt x="3495" y="2971"/>
                    </a:lnTo>
                    <a:lnTo>
                      <a:pt x="3579" y="2888"/>
                    </a:lnTo>
                    <a:lnTo>
                      <a:pt x="3599" y="2888"/>
                    </a:lnTo>
                    <a:lnTo>
                      <a:pt x="3662" y="2867"/>
                    </a:lnTo>
                    <a:lnTo>
                      <a:pt x="3620" y="2804"/>
                    </a:lnTo>
                    <a:lnTo>
                      <a:pt x="3579" y="2867"/>
                    </a:lnTo>
                    <a:lnTo>
                      <a:pt x="3516" y="2867"/>
                    </a:lnTo>
                    <a:lnTo>
                      <a:pt x="3453" y="2888"/>
                    </a:lnTo>
                    <a:lnTo>
                      <a:pt x="3390" y="2888"/>
                    </a:lnTo>
                    <a:lnTo>
                      <a:pt x="3307" y="2929"/>
                    </a:lnTo>
                    <a:lnTo>
                      <a:pt x="3286" y="2992"/>
                    </a:lnTo>
                    <a:lnTo>
                      <a:pt x="3181" y="3076"/>
                    </a:lnTo>
                    <a:lnTo>
                      <a:pt x="3181" y="3118"/>
                    </a:lnTo>
                    <a:lnTo>
                      <a:pt x="3139" y="3180"/>
                    </a:lnTo>
                    <a:lnTo>
                      <a:pt x="3055" y="3097"/>
                    </a:lnTo>
                    <a:lnTo>
                      <a:pt x="3055" y="3034"/>
                    </a:lnTo>
                    <a:lnTo>
                      <a:pt x="3035" y="2971"/>
                    </a:lnTo>
                    <a:lnTo>
                      <a:pt x="3035" y="2888"/>
                    </a:lnTo>
                    <a:lnTo>
                      <a:pt x="3076" y="2929"/>
                    </a:lnTo>
                    <a:lnTo>
                      <a:pt x="3097" y="2929"/>
                    </a:lnTo>
                    <a:lnTo>
                      <a:pt x="3181" y="2825"/>
                    </a:lnTo>
                    <a:lnTo>
                      <a:pt x="3139" y="2825"/>
                    </a:lnTo>
                    <a:lnTo>
                      <a:pt x="3055" y="2804"/>
                    </a:lnTo>
                    <a:lnTo>
                      <a:pt x="3181" y="2804"/>
                    </a:lnTo>
                    <a:lnTo>
                      <a:pt x="3076" y="2783"/>
                    </a:lnTo>
                    <a:lnTo>
                      <a:pt x="3035" y="2720"/>
                    </a:lnTo>
                    <a:lnTo>
                      <a:pt x="3035" y="2678"/>
                    </a:lnTo>
                    <a:lnTo>
                      <a:pt x="3055" y="2657"/>
                    </a:lnTo>
                    <a:lnTo>
                      <a:pt x="3160" y="2657"/>
                    </a:lnTo>
                    <a:lnTo>
                      <a:pt x="3181" y="2616"/>
                    </a:lnTo>
                    <a:lnTo>
                      <a:pt x="3265" y="2553"/>
                    </a:lnTo>
                    <a:lnTo>
                      <a:pt x="3286" y="2448"/>
                    </a:lnTo>
                    <a:lnTo>
                      <a:pt x="3369" y="2448"/>
                    </a:lnTo>
                    <a:lnTo>
                      <a:pt x="3390" y="2469"/>
                    </a:lnTo>
                    <a:lnTo>
                      <a:pt x="3495" y="2406"/>
                    </a:lnTo>
                    <a:lnTo>
                      <a:pt x="3516" y="2344"/>
                    </a:lnTo>
                    <a:lnTo>
                      <a:pt x="3516" y="2260"/>
                    </a:lnTo>
                    <a:lnTo>
                      <a:pt x="3495" y="2197"/>
                    </a:lnTo>
                    <a:lnTo>
                      <a:pt x="3411" y="2281"/>
                    </a:lnTo>
                    <a:lnTo>
                      <a:pt x="3369" y="2302"/>
                    </a:lnTo>
                    <a:lnTo>
                      <a:pt x="3348" y="2281"/>
                    </a:lnTo>
                    <a:lnTo>
                      <a:pt x="3286" y="2281"/>
                    </a:lnTo>
                    <a:lnTo>
                      <a:pt x="3286" y="2344"/>
                    </a:lnTo>
                    <a:lnTo>
                      <a:pt x="3286" y="2406"/>
                    </a:lnTo>
                    <a:lnTo>
                      <a:pt x="3244" y="2448"/>
                    </a:lnTo>
                    <a:lnTo>
                      <a:pt x="3181" y="2448"/>
                    </a:lnTo>
                    <a:lnTo>
                      <a:pt x="3097" y="2490"/>
                    </a:lnTo>
                    <a:lnTo>
                      <a:pt x="3055" y="2511"/>
                    </a:lnTo>
                    <a:lnTo>
                      <a:pt x="3055" y="2574"/>
                    </a:lnTo>
                    <a:lnTo>
                      <a:pt x="2993" y="2595"/>
                    </a:lnTo>
                    <a:lnTo>
                      <a:pt x="3035" y="2553"/>
                    </a:lnTo>
                    <a:lnTo>
                      <a:pt x="3035" y="2469"/>
                    </a:lnTo>
                    <a:lnTo>
                      <a:pt x="2993" y="2490"/>
                    </a:lnTo>
                    <a:lnTo>
                      <a:pt x="2951" y="2490"/>
                    </a:lnTo>
                    <a:lnTo>
                      <a:pt x="2993" y="2469"/>
                    </a:lnTo>
                    <a:lnTo>
                      <a:pt x="3055" y="2406"/>
                    </a:lnTo>
                    <a:lnTo>
                      <a:pt x="3076" y="2385"/>
                    </a:lnTo>
                    <a:lnTo>
                      <a:pt x="3035" y="2364"/>
                    </a:lnTo>
                    <a:lnTo>
                      <a:pt x="3076" y="2302"/>
                    </a:lnTo>
                    <a:lnTo>
                      <a:pt x="3097" y="2239"/>
                    </a:lnTo>
                    <a:lnTo>
                      <a:pt x="3055" y="2197"/>
                    </a:lnTo>
                    <a:lnTo>
                      <a:pt x="2993" y="2260"/>
                    </a:lnTo>
                    <a:lnTo>
                      <a:pt x="3035" y="2197"/>
                    </a:lnTo>
                    <a:lnTo>
                      <a:pt x="3035" y="2155"/>
                    </a:lnTo>
                    <a:lnTo>
                      <a:pt x="2993" y="2155"/>
                    </a:lnTo>
                    <a:lnTo>
                      <a:pt x="2930" y="2176"/>
                    </a:lnTo>
                    <a:lnTo>
                      <a:pt x="2878" y="2166"/>
                    </a:lnTo>
                    <a:lnTo>
                      <a:pt x="2878" y="2166"/>
                    </a:lnTo>
                    <a:lnTo>
                      <a:pt x="2825" y="2176"/>
                    </a:lnTo>
                    <a:lnTo>
                      <a:pt x="2872" y="2165"/>
                    </a:lnTo>
                    <a:lnTo>
                      <a:pt x="2872" y="2165"/>
                    </a:lnTo>
                    <a:lnTo>
                      <a:pt x="2825" y="2155"/>
                    </a:lnTo>
                    <a:lnTo>
                      <a:pt x="2909" y="2155"/>
                    </a:lnTo>
                    <a:lnTo>
                      <a:pt x="2993" y="2113"/>
                    </a:lnTo>
                    <a:lnTo>
                      <a:pt x="3035" y="2072"/>
                    </a:lnTo>
                    <a:lnTo>
                      <a:pt x="3076" y="2072"/>
                    </a:lnTo>
                    <a:lnTo>
                      <a:pt x="3139" y="2051"/>
                    </a:lnTo>
                    <a:lnTo>
                      <a:pt x="3139" y="1967"/>
                    </a:lnTo>
                    <a:lnTo>
                      <a:pt x="3181" y="1904"/>
                    </a:lnTo>
                    <a:lnTo>
                      <a:pt x="3181" y="1862"/>
                    </a:lnTo>
                    <a:lnTo>
                      <a:pt x="3097" y="1800"/>
                    </a:lnTo>
                    <a:lnTo>
                      <a:pt x="2993" y="1716"/>
                    </a:lnTo>
                    <a:lnTo>
                      <a:pt x="2888" y="1716"/>
                    </a:lnTo>
                    <a:lnTo>
                      <a:pt x="2783" y="1737"/>
                    </a:lnTo>
                    <a:lnTo>
                      <a:pt x="2742" y="1737"/>
                    </a:lnTo>
                    <a:lnTo>
                      <a:pt x="2742" y="1779"/>
                    </a:lnTo>
                    <a:lnTo>
                      <a:pt x="2679" y="1862"/>
                    </a:lnTo>
                    <a:lnTo>
                      <a:pt x="2658" y="1946"/>
                    </a:lnTo>
                    <a:lnTo>
                      <a:pt x="2679" y="1841"/>
                    </a:lnTo>
                    <a:lnTo>
                      <a:pt x="2658" y="1820"/>
                    </a:lnTo>
                    <a:lnTo>
                      <a:pt x="2679" y="1758"/>
                    </a:lnTo>
                    <a:lnTo>
                      <a:pt x="2742" y="1674"/>
                    </a:lnTo>
                    <a:lnTo>
                      <a:pt x="2721" y="1674"/>
                    </a:lnTo>
                    <a:lnTo>
                      <a:pt x="2637" y="1737"/>
                    </a:lnTo>
                    <a:lnTo>
                      <a:pt x="2574" y="1779"/>
                    </a:lnTo>
                    <a:lnTo>
                      <a:pt x="2553" y="1862"/>
                    </a:lnTo>
                    <a:lnTo>
                      <a:pt x="2532" y="1841"/>
                    </a:lnTo>
                    <a:lnTo>
                      <a:pt x="2491" y="1862"/>
                    </a:lnTo>
                    <a:lnTo>
                      <a:pt x="2449" y="1883"/>
                    </a:lnTo>
                    <a:lnTo>
                      <a:pt x="2428" y="1862"/>
                    </a:lnTo>
                    <a:lnTo>
                      <a:pt x="2344" y="1925"/>
                    </a:lnTo>
                    <a:lnTo>
                      <a:pt x="2323" y="2030"/>
                    </a:lnTo>
                    <a:lnTo>
                      <a:pt x="2239" y="2072"/>
                    </a:lnTo>
                    <a:lnTo>
                      <a:pt x="2239" y="2072"/>
                    </a:lnTo>
                    <a:lnTo>
                      <a:pt x="2281" y="2030"/>
                    </a:lnTo>
                    <a:lnTo>
                      <a:pt x="2323" y="1883"/>
                    </a:lnTo>
                    <a:lnTo>
                      <a:pt x="2365" y="1779"/>
                    </a:lnTo>
                    <a:lnTo>
                      <a:pt x="2344" y="1758"/>
                    </a:lnTo>
                    <a:lnTo>
                      <a:pt x="2281" y="1779"/>
                    </a:lnTo>
                    <a:lnTo>
                      <a:pt x="2260" y="1841"/>
                    </a:lnTo>
                    <a:lnTo>
                      <a:pt x="2219" y="1883"/>
                    </a:lnTo>
                    <a:lnTo>
                      <a:pt x="2177" y="1841"/>
                    </a:lnTo>
                    <a:lnTo>
                      <a:pt x="2239" y="1779"/>
                    </a:lnTo>
                    <a:lnTo>
                      <a:pt x="2260" y="1737"/>
                    </a:lnTo>
                    <a:lnTo>
                      <a:pt x="2260" y="1716"/>
                    </a:lnTo>
                    <a:lnTo>
                      <a:pt x="2177" y="1737"/>
                    </a:lnTo>
                    <a:lnTo>
                      <a:pt x="2072" y="1820"/>
                    </a:lnTo>
                    <a:lnTo>
                      <a:pt x="2030" y="1820"/>
                    </a:lnTo>
                    <a:lnTo>
                      <a:pt x="2009" y="1737"/>
                    </a:lnTo>
                    <a:lnTo>
                      <a:pt x="1967" y="1737"/>
                    </a:lnTo>
                    <a:lnTo>
                      <a:pt x="1905" y="1820"/>
                    </a:lnTo>
                    <a:lnTo>
                      <a:pt x="1842" y="1820"/>
                    </a:lnTo>
                    <a:lnTo>
                      <a:pt x="1842" y="1779"/>
                    </a:lnTo>
                    <a:lnTo>
                      <a:pt x="1947" y="1737"/>
                    </a:lnTo>
                    <a:lnTo>
                      <a:pt x="2009" y="1632"/>
                    </a:lnTo>
                    <a:lnTo>
                      <a:pt x="2030" y="1548"/>
                    </a:lnTo>
                    <a:lnTo>
                      <a:pt x="1947" y="1548"/>
                    </a:lnTo>
                    <a:lnTo>
                      <a:pt x="1863" y="1611"/>
                    </a:lnTo>
                    <a:lnTo>
                      <a:pt x="1863" y="1611"/>
                    </a:lnTo>
                    <a:lnTo>
                      <a:pt x="1926" y="1527"/>
                    </a:lnTo>
                    <a:lnTo>
                      <a:pt x="2009" y="1444"/>
                    </a:lnTo>
                    <a:lnTo>
                      <a:pt x="2114" y="1444"/>
                    </a:lnTo>
                    <a:lnTo>
                      <a:pt x="2156" y="1423"/>
                    </a:lnTo>
                    <a:lnTo>
                      <a:pt x="2239" y="1381"/>
                    </a:lnTo>
                    <a:lnTo>
                      <a:pt x="2281" y="1339"/>
                    </a:lnTo>
                    <a:lnTo>
                      <a:pt x="2281" y="1276"/>
                    </a:lnTo>
                    <a:lnTo>
                      <a:pt x="2260" y="1318"/>
                    </a:lnTo>
                    <a:lnTo>
                      <a:pt x="2156" y="1339"/>
                    </a:lnTo>
                    <a:lnTo>
                      <a:pt x="2114" y="1318"/>
                    </a:lnTo>
                    <a:lnTo>
                      <a:pt x="2030" y="1235"/>
                    </a:lnTo>
                    <a:lnTo>
                      <a:pt x="1967" y="1235"/>
                    </a:lnTo>
                    <a:lnTo>
                      <a:pt x="1926" y="1255"/>
                    </a:lnTo>
                    <a:lnTo>
                      <a:pt x="1967" y="1151"/>
                    </a:lnTo>
                    <a:lnTo>
                      <a:pt x="2009" y="1130"/>
                    </a:lnTo>
                    <a:lnTo>
                      <a:pt x="2009" y="1109"/>
                    </a:lnTo>
                    <a:lnTo>
                      <a:pt x="1947" y="1130"/>
                    </a:lnTo>
                    <a:lnTo>
                      <a:pt x="1863" y="1193"/>
                    </a:lnTo>
                    <a:lnTo>
                      <a:pt x="1821" y="1255"/>
                    </a:lnTo>
                    <a:lnTo>
                      <a:pt x="1737" y="1339"/>
                    </a:lnTo>
                    <a:lnTo>
                      <a:pt x="1695" y="1360"/>
                    </a:lnTo>
                    <a:lnTo>
                      <a:pt x="1654" y="1423"/>
                    </a:lnTo>
                    <a:lnTo>
                      <a:pt x="1591" y="1465"/>
                    </a:lnTo>
                    <a:lnTo>
                      <a:pt x="1528" y="1548"/>
                    </a:lnTo>
                    <a:lnTo>
                      <a:pt x="1528" y="1444"/>
                    </a:lnTo>
                    <a:lnTo>
                      <a:pt x="1549" y="1360"/>
                    </a:lnTo>
                    <a:lnTo>
                      <a:pt x="1612" y="1297"/>
                    </a:lnTo>
                    <a:lnTo>
                      <a:pt x="1612" y="1235"/>
                    </a:lnTo>
                    <a:lnTo>
                      <a:pt x="1654" y="1130"/>
                    </a:lnTo>
                    <a:lnTo>
                      <a:pt x="1737" y="1046"/>
                    </a:lnTo>
                    <a:lnTo>
                      <a:pt x="1737" y="1004"/>
                    </a:lnTo>
                    <a:lnTo>
                      <a:pt x="1800" y="942"/>
                    </a:lnTo>
                    <a:lnTo>
                      <a:pt x="1821" y="921"/>
                    </a:lnTo>
                    <a:lnTo>
                      <a:pt x="1863" y="816"/>
                    </a:lnTo>
                    <a:lnTo>
                      <a:pt x="1947" y="774"/>
                    </a:lnTo>
                    <a:lnTo>
                      <a:pt x="2009" y="711"/>
                    </a:lnTo>
                    <a:lnTo>
                      <a:pt x="2051" y="691"/>
                    </a:lnTo>
                    <a:lnTo>
                      <a:pt x="2072" y="670"/>
                    </a:lnTo>
                    <a:lnTo>
                      <a:pt x="2072" y="607"/>
                    </a:lnTo>
                    <a:lnTo>
                      <a:pt x="2114" y="565"/>
                    </a:lnTo>
                    <a:lnTo>
                      <a:pt x="2135" y="481"/>
                    </a:lnTo>
                    <a:lnTo>
                      <a:pt x="2135" y="523"/>
                    </a:lnTo>
                    <a:lnTo>
                      <a:pt x="2114" y="586"/>
                    </a:lnTo>
                    <a:lnTo>
                      <a:pt x="2135" y="628"/>
                    </a:lnTo>
                    <a:lnTo>
                      <a:pt x="2219" y="523"/>
                    </a:lnTo>
                    <a:lnTo>
                      <a:pt x="2323" y="419"/>
                    </a:lnTo>
                    <a:lnTo>
                      <a:pt x="2344" y="377"/>
                    </a:lnTo>
                    <a:lnTo>
                      <a:pt x="2323" y="314"/>
                    </a:lnTo>
                    <a:lnTo>
                      <a:pt x="2260" y="314"/>
                    </a:lnTo>
                    <a:lnTo>
                      <a:pt x="2219" y="377"/>
                    </a:lnTo>
                    <a:lnTo>
                      <a:pt x="2177" y="293"/>
                    </a:lnTo>
                    <a:lnTo>
                      <a:pt x="2156" y="272"/>
                    </a:lnTo>
                    <a:lnTo>
                      <a:pt x="2177" y="209"/>
                    </a:lnTo>
                    <a:lnTo>
                      <a:pt x="2239" y="188"/>
                    </a:lnTo>
                    <a:lnTo>
                      <a:pt x="2323" y="209"/>
                    </a:lnTo>
                    <a:lnTo>
                      <a:pt x="2386" y="272"/>
                    </a:lnTo>
                    <a:lnTo>
                      <a:pt x="2449" y="251"/>
                    </a:lnTo>
                    <a:lnTo>
                      <a:pt x="2491" y="188"/>
                    </a:lnTo>
                    <a:lnTo>
                      <a:pt x="2491" y="42"/>
                    </a:lnTo>
                    <a:lnTo>
                      <a:pt x="2428" y="42"/>
                    </a:lnTo>
                    <a:lnTo>
                      <a:pt x="2365" y="63"/>
                    </a:lnTo>
                    <a:lnTo>
                      <a:pt x="2365" y="105"/>
                    </a:lnTo>
                    <a:lnTo>
                      <a:pt x="2323" y="105"/>
                    </a:lnTo>
                    <a:lnTo>
                      <a:pt x="2323" y="63"/>
                    </a:lnTo>
                    <a:lnTo>
                      <a:pt x="2323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7" name="Google Shape;2947;p82">
                <a:extLst>
                  <a:ext uri="{FF2B5EF4-FFF2-40B4-BE49-F238E27FC236}">
                    <a16:creationId xmlns:a16="http://schemas.microsoft.com/office/drawing/2014/main" id="{00BAB0CE-FC80-A12B-EA86-BD4382AA866F}"/>
                  </a:ext>
                </a:extLst>
              </p:cNvPr>
              <p:cNvSpPr/>
              <p:nvPr/>
            </p:nvSpPr>
            <p:spPr>
              <a:xfrm>
                <a:off x="1922950" y="1659350"/>
                <a:ext cx="1050900" cy="913875"/>
              </a:xfrm>
              <a:custGeom>
                <a:avLst/>
                <a:gdLst/>
                <a:ahLst/>
                <a:cxnLst/>
                <a:rect l="l" t="t" r="r" b="b"/>
                <a:pathLst>
                  <a:path w="42036" h="36555" extrusionOk="0">
                    <a:moveTo>
                      <a:pt x="4310" y="26929"/>
                    </a:moveTo>
                    <a:lnTo>
                      <a:pt x="4310" y="27055"/>
                    </a:lnTo>
                    <a:lnTo>
                      <a:pt x="4268" y="27159"/>
                    </a:lnTo>
                    <a:lnTo>
                      <a:pt x="4101" y="27264"/>
                    </a:lnTo>
                    <a:lnTo>
                      <a:pt x="4076" y="27268"/>
                    </a:lnTo>
                    <a:lnTo>
                      <a:pt x="4076" y="27268"/>
                    </a:lnTo>
                    <a:lnTo>
                      <a:pt x="4101" y="27243"/>
                    </a:lnTo>
                    <a:lnTo>
                      <a:pt x="4185" y="27117"/>
                    </a:lnTo>
                    <a:lnTo>
                      <a:pt x="4289" y="27034"/>
                    </a:lnTo>
                    <a:lnTo>
                      <a:pt x="4310" y="26929"/>
                    </a:lnTo>
                    <a:close/>
                    <a:moveTo>
                      <a:pt x="40508" y="27473"/>
                    </a:moveTo>
                    <a:lnTo>
                      <a:pt x="40299" y="27557"/>
                    </a:lnTo>
                    <a:lnTo>
                      <a:pt x="40090" y="27599"/>
                    </a:lnTo>
                    <a:lnTo>
                      <a:pt x="40132" y="27536"/>
                    </a:lnTo>
                    <a:lnTo>
                      <a:pt x="40404" y="27473"/>
                    </a:lnTo>
                    <a:close/>
                    <a:moveTo>
                      <a:pt x="19459" y="0"/>
                    </a:moveTo>
                    <a:lnTo>
                      <a:pt x="19187" y="105"/>
                    </a:lnTo>
                    <a:lnTo>
                      <a:pt x="18810" y="105"/>
                    </a:lnTo>
                    <a:lnTo>
                      <a:pt x="18727" y="63"/>
                    </a:lnTo>
                    <a:lnTo>
                      <a:pt x="18392" y="84"/>
                    </a:lnTo>
                    <a:lnTo>
                      <a:pt x="18308" y="63"/>
                    </a:lnTo>
                    <a:lnTo>
                      <a:pt x="18120" y="105"/>
                    </a:lnTo>
                    <a:lnTo>
                      <a:pt x="18078" y="210"/>
                    </a:lnTo>
                    <a:lnTo>
                      <a:pt x="18120" y="272"/>
                    </a:lnTo>
                    <a:lnTo>
                      <a:pt x="18078" y="377"/>
                    </a:lnTo>
                    <a:lnTo>
                      <a:pt x="18078" y="524"/>
                    </a:lnTo>
                    <a:lnTo>
                      <a:pt x="18036" y="775"/>
                    </a:lnTo>
                    <a:lnTo>
                      <a:pt x="18120" y="879"/>
                    </a:lnTo>
                    <a:lnTo>
                      <a:pt x="18036" y="942"/>
                    </a:lnTo>
                    <a:lnTo>
                      <a:pt x="17911" y="942"/>
                    </a:lnTo>
                    <a:lnTo>
                      <a:pt x="17764" y="1109"/>
                    </a:lnTo>
                    <a:lnTo>
                      <a:pt x="17701" y="1214"/>
                    </a:lnTo>
                    <a:lnTo>
                      <a:pt x="17471" y="1298"/>
                    </a:lnTo>
                    <a:lnTo>
                      <a:pt x="17367" y="1444"/>
                    </a:lnTo>
                    <a:lnTo>
                      <a:pt x="17095" y="1633"/>
                    </a:lnTo>
                    <a:lnTo>
                      <a:pt x="16990" y="1674"/>
                    </a:lnTo>
                    <a:lnTo>
                      <a:pt x="16990" y="1758"/>
                    </a:lnTo>
                    <a:lnTo>
                      <a:pt x="17074" y="1925"/>
                    </a:lnTo>
                    <a:lnTo>
                      <a:pt x="17074" y="2072"/>
                    </a:lnTo>
                    <a:lnTo>
                      <a:pt x="16760" y="2030"/>
                    </a:lnTo>
                    <a:lnTo>
                      <a:pt x="16739" y="1946"/>
                    </a:lnTo>
                    <a:lnTo>
                      <a:pt x="16718" y="2135"/>
                    </a:lnTo>
                    <a:lnTo>
                      <a:pt x="16613" y="2281"/>
                    </a:lnTo>
                    <a:lnTo>
                      <a:pt x="16530" y="2302"/>
                    </a:lnTo>
                    <a:lnTo>
                      <a:pt x="16509" y="2365"/>
                    </a:lnTo>
                    <a:lnTo>
                      <a:pt x="16300" y="2407"/>
                    </a:lnTo>
                    <a:lnTo>
                      <a:pt x="16237" y="2574"/>
                    </a:lnTo>
                    <a:lnTo>
                      <a:pt x="16132" y="2595"/>
                    </a:lnTo>
                    <a:lnTo>
                      <a:pt x="16028" y="2700"/>
                    </a:lnTo>
                    <a:lnTo>
                      <a:pt x="15944" y="2700"/>
                    </a:lnTo>
                    <a:lnTo>
                      <a:pt x="15923" y="2804"/>
                    </a:lnTo>
                    <a:lnTo>
                      <a:pt x="15776" y="2888"/>
                    </a:lnTo>
                    <a:lnTo>
                      <a:pt x="15672" y="2993"/>
                    </a:lnTo>
                    <a:lnTo>
                      <a:pt x="15588" y="2972"/>
                    </a:lnTo>
                    <a:lnTo>
                      <a:pt x="15588" y="3076"/>
                    </a:lnTo>
                    <a:lnTo>
                      <a:pt x="15776" y="3139"/>
                    </a:lnTo>
                    <a:lnTo>
                      <a:pt x="15986" y="3139"/>
                    </a:lnTo>
                    <a:lnTo>
                      <a:pt x="15986" y="3244"/>
                    </a:lnTo>
                    <a:lnTo>
                      <a:pt x="15839" y="3202"/>
                    </a:lnTo>
                    <a:lnTo>
                      <a:pt x="15944" y="3516"/>
                    </a:lnTo>
                    <a:lnTo>
                      <a:pt x="16028" y="3599"/>
                    </a:lnTo>
                    <a:lnTo>
                      <a:pt x="16007" y="3725"/>
                    </a:lnTo>
                    <a:lnTo>
                      <a:pt x="15944" y="3871"/>
                    </a:lnTo>
                    <a:lnTo>
                      <a:pt x="16007" y="4018"/>
                    </a:lnTo>
                    <a:lnTo>
                      <a:pt x="15902" y="4185"/>
                    </a:lnTo>
                    <a:lnTo>
                      <a:pt x="15902" y="4394"/>
                    </a:lnTo>
                    <a:lnTo>
                      <a:pt x="15902" y="4457"/>
                    </a:lnTo>
                    <a:lnTo>
                      <a:pt x="15986" y="4457"/>
                    </a:lnTo>
                    <a:lnTo>
                      <a:pt x="16028" y="4478"/>
                    </a:lnTo>
                    <a:lnTo>
                      <a:pt x="16111" y="4394"/>
                    </a:lnTo>
                    <a:lnTo>
                      <a:pt x="16237" y="4374"/>
                    </a:lnTo>
                    <a:lnTo>
                      <a:pt x="16341" y="4394"/>
                    </a:lnTo>
                    <a:lnTo>
                      <a:pt x="16509" y="4374"/>
                    </a:lnTo>
                    <a:lnTo>
                      <a:pt x="16676" y="4227"/>
                    </a:lnTo>
                    <a:lnTo>
                      <a:pt x="16760" y="4185"/>
                    </a:lnTo>
                    <a:lnTo>
                      <a:pt x="16760" y="4143"/>
                    </a:lnTo>
                    <a:lnTo>
                      <a:pt x="16864" y="4060"/>
                    </a:lnTo>
                    <a:lnTo>
                      <a:pt x="16927" y="4143"/>
                    </a:lnTo>
                    <a:lnTo>
                      <a:pt x="16927" y="4269"/>
                    </a:lnTo>
                    <a:lnTo>
                      <a:pt x="16844" y="4353"/>
                    </a:lnTo>
                    <a:lnTo>
                      <a:pt x="16927" y="4457"/>
                    </a:lnTo>
                    <a:lnTo>
                      <a:pt x="17032" y="4457"/>
                    </a:lnTo>
                    <a:lnTo>
                      <a:pt x="17178" y="4374"/>
                    </a:lnTo>
                    <a:lnTo>
                      <a:pt x="17346" y="4374"/>
                    </a:lnTo>
                    <a:lnTo>
                      <a:pt x="17450" y="4248"/>
                    </a:lnTo>
                    <a:lnTo>
                      <a:pt x="17597" y="4081"/>
                    </a:lnTo>
                    <a:lnTo>
                      <a:pt x="17576" y="4018"/>
                    </a:lnTo>
                    <a:lnTo>
                      <a:pt x="17701" y="3850"/>
                    </a:lnTo>
                    <a:lnTo>
                      <a:pt x="17722" y="3767"/>
                    </a:lnTo>
                    <a:lnTo>
                      <a:pt x="17890" y="3620"/>
                    </a:lnTo>
                    <a:lnTo>
                      <a:pt x="18015" y="3557"/>
                    </a:lnTo>
                    <a:lnTo>
                      <a:pt x="18036" y="3453"/>
                    </a:lnTo>
                    <a:lnTo>
                      <a:pt x="18099" y="3306"/>
                    </a:lnTo>
                    <a:lnTo>
                      <a:pt x="18204" y="3453"/>
                    </a:lnTo>
                    <a:lnTo>
                      <a:pt x="18350" y="3453"/>
                    </a:lnTo>
                    <a:lnTo>
                      <a:pt x="18497" y="3348"/>
                    </a:lnTo>
                    <a:lnTo>
                      <a:pt x="18643" y="3327"/>
                    </a:lnTo>
                    <a:lnTo>
                      <a:pt x="18706" y="3181"/>
                    </a:lnTo>
                    <a:lnTo>
                      <a:pt x="18769" y="3181"/>
                    </a:lnTo>
                    <a:lnTo>
                      <a:pt x="18873" y="3076"/>
                    </a:lnTo>
                    <a:lnTo>
                      <a:pt x="18936" y="2909"/>
                    </a:lnTo>
                    <a:lnTo>
                      <a:pt x="19124" y="2867"/>
                    </a:lnTo>
                    <a:lnTo>
                      <a:pt x="19187" y="2846"/>
                    </a:lnTo>
                    <a:lnTo>
                      <a:pt x="19250" y="2888"/>
                    </a:lnTo>
                    <a:lnTo>
                      <a:pt x="19333" y="2846"/>
                    </a:lnTo>
                    <a:lnTo>
                      <a:pt x="19543" y="2846"/>
                    </a:lnTo>
                    <a:lnTo>
                      <a:pt x="19668" y="2762"/>
                    </a:lnTo>
                    <a:lnTo>
                      <a:pt x="19773" y="2762"/>
                    </a:lnTo>
                    <a:lnTo>
                      <a:pt x="20024" y="2658"/>
                    </a:lnTo>
                    <a:lnTo>
                      <a:pt x="20233" y="2616"/>
                    </a:lnTo>
                    <a:lnTo>
                      <a:pt x="20296" y="2595"/>
                    </a:lnTo>
                    <a:cubicBezTo>
                      <a:pt x="20338" y="2679"/>
                      <a:pt x="20442" y="2741"/>
                      <a:pt x="20526" y="2762"/>
                    </a:cubicBezTo>
                    <a:lnTo>
                      <a:pt x="20401" y="2783"/>
                    </a:lnTo>
                    <a:lnTo>
                      <a:pt x="19877" y="2993"/>
                    </a:lnTo>
                    <a:lnTo>
                      <a:pt x="19752" y="3097"/>
                    </a:lnTo>
                    <a:lnTo>
                      <a:pt x="19438" y="3181"/>
                    </a:lnTo>
                    <a:lnTo>
                      <a:pt x="19020" y="3369"/>
                    </a:lnTo>
                    <a:lnTo>
                      <a:pt x="18852" y="3495"/>
                    </a:lnTo>
                    <a:lnTo>
                      <a:pt x="18852" y="3578"/>
                    </a:lnTo>
                    <a:lnTo>
                      <a:pt x="18957" y="3578"/>
                    </a:lnTo>
                    <a:lnTo>
                      <a:pt x="19020" y="3620"/>
                    </a:lnTo>
                    <a:lnTo>
                      <a:pt x="18915" y="3704"/>
                    </a:lnTo>
                    <a:lnTo>
                      <a:pt x="18831" y="3704"/>
                    </a:lnTo>
                    <a:lnTo>
                      <a:pt x="18643" y="3850"/>
                    </a:lnTo>
                    <a:lnTo>
                      <a:pt x="18497" y="3850"/>
                    </a:lnTo>
                    <a:lnTo>
                      <a:pt x="18413" y="3934"/>
                    </a:lnTo>
                    <a:lnTo>
                      <a:pt x="18392" y="4039"/>
                    </a:lnTo>
                    <a:lnTo>
                      <a:pt x="18225" y="4143"/>
                    </a:lnTo>
                    <a:lnTo>
                      <a:pt x="18162" y="4227"/>
                    </a:lnTo>
                    <a:lnTo>
                      <a:pt x="18162" y="4353"/>
                    </a:lnTo>
                    <a:lnTo>
                      <a:pt x="18225" y="4311"/>
                    </a:lnTo>
                    <a:lnTo>
                      <a:pt x="18308" y="4374"/>
                    </a:lnTo>
                    <a:lnTo>
                      <a:pt x="18266" y="4457"/>
                    </a:lnTo>
                    <a:lnTo>
                      <a:pt x="18287" y="4478"/>
                    </a:lnTo>
                    <a:lnTo>
                      <a:pt x="18371" y="4457"/>
                    </a:lnTo>
                    <a:lnTo>
                      <a:pt x="18476" y="4415"/>
                    </a:lnTo>
                    <a:lnTo>
                      <a:pt x="18580" y="4415"/>
                    </a:lnTo>
                    <a:lnTo>
                      <a:pt x="18643" y="4457"/>
                    </a:lnTo>
                    <a:lnTo>
                      <a:pt x="18622" y="4541"/>
                    </a:lnTo>
                    <a:lnTo>
                      <a:pt x="18497" y="4583"/>
                    </a:lnTo>
                    <a:lnTo>
                      <a:pt x="18371" y="4520"/>
                    </a:lnTo>
                    <a:lnTo>
                      <a:pt x="18287" y="4562"/>
                    </a:lnTo>
                    <a:lnTo>
                      <a:pt x="18308" y="4666"/>
                    </a:lnTo>
                    <a:lnTo>
                      <a:pt x="18517" y="4771"/>
                    </a:lnTo>
                    <a:lnTo>
                      <a:pt x="18601" y="4729"/>
                    </a:lnTo>
                    <a:lnTo>
                      <a:pt x="18622" y="4646"/>
                    </a:lnTo>
                    <a:lnTo>
                      <a:pt x="18685" y="4646"/>
                    </a:lnTo>
                    <a:lnTo>
                      <a:pt x="18727" y="4687"/>
                    </a:lnTo>
                    <a:lnTo>
                      <a:pt x="18685" y="4771"/>
                    </a:lnTo>
                    <a:lnTo>
                      <a:pt x="18789" y="4771"/>
                    </a:lnTo>
                    <a:lnTo>
                      <a:pt x="18957" y="4792"/>
                    </a:lnTo>
                    <a:lnTo>
                      <a:pt x="19145" y="4750"/>
                    </a:lnTo>
                    <a:lnTo>
                      <a:pt x="19250" y="4750"/>
                    </a:lnTo>
                    <a:lnTo>
                      <a:pt x="19417" y="4834"/>
                    </a:lnTo>
                    <a:lnTo>
                      <a:pt x="19543" y="4792"/>
                    </a:lnTo>
                    <a:lnTo>
                      <a:pt x="19647" y="4855"/>
                    </a:lnTo>
                    <a:lnTo>
                      <a:pt x="19689" y="4959"/>
                    </a:lnTo>
                    <a:lnTo>
                      <a:pt x="19773" y="4959"/>
                    </a:lnTo>
                    <a:lnTo>
                      <a:pt x="19752" y="5001"/>
                    </a:lnTo>
                    <a:lnTo>
                      <a:pt x="19668" y="5001"/>
                    </a:lnTo>
                    <a:lnTo>
                      <a:pt x="19522" y="4897"/>
                    </a:lnTo>
                    <a:lnTo>
                      <a:pt x="19313" y="4897"/>
                    </a:lnTo>
                    <a:lnTo>
                      <a:pt x="19250" y="4959"/>
                    </a:lnTo>
                    <a:lnTo>
                      <a:pt x="19375" y="5001"/>
                    </a:lnTo>
                    <a:lnTo>
                      <a:pt x="19417" y="5064"/>
                    </a:lnTo>
                    <a:lnTo>
                      <a:pt x="19229" y="5064"/>
                    </a:lnTo>
                    <a:lnTo>
                      <a:pt x="19145" y="4980"/>
                    </a:lnTo>
                    <a:lnTo>
                      <a:pt x="18894" y="5001"/>
                    </a:lnTo>
                    <a:lnTo>
                      <a:pt x="18810" y="5064"/>
                    </a:lnTo>
                    <a:lnTo>
                      <a:pt x="18727" y="5001"/>
                    </a:lnTo>
                    <a:lnTo>
                      <a:pt x="18643" y="5001"/>
                    </a:lnTo>
                    <a:lnTo>
                      <a:pt x="18580" y="5043"/>
                    </a:lnTo>
                    <a:lnTo>
                      <a:pt x="18497" y="5043"/>
                    </a:lnTo>
                    <a:lnTo>
                      <a:pt x="18225" y="5064"/>
                    </a:lnTo>
                    <a:lnTo>
                      <a:pt x="18183" y="5085"/>
                    </a:lnTo>
                    <a:lnTo>
                      <a:pt x="17973" y="5127"/>
                    </a:lnTo>
                    <a:lnTo>
                      <a:pt x="17953" y="5273"/>
                    </a:lnTo>
                    <a:lnTo>
                      <a:pt x="17973" y="5587"/>
                    </a:lnTo>
                    <a:lnTo>
                      <a:pt x="17994" y="5629"/>
                    </a:lnTo>
                    <a:lnTo>
                      <a:pt x="17994" y="5754"/>
                    </a:lnTo>
                    <a:lnTo>
                      <a:pt x="17953" y="5796"/>
                    </a:lnTo>
                    <a:lnTo>
                      <a:pt x="17953" y="5859"/>
                    </a:lnTo>
                    <a:lnTo>
                      <a:pt x="17994" y="5922"/>
                    </a:lnTo>
                    <a:lnTo>
                      <a:pt x="18099" y="5901"/>
                    </a:lnTo>
                    <a:lnTo>
                      <a:pt x="18141" y="5901"/>
                    </a:lnTo>
                    <a:lnTo>
                      <a:pt x="18225" y="5943"/>
                    </a:lnTo>
                    <a:lnTo>
                      <a:pt x="18329" y="5943"/>
                    </a:lnTo>
                    <a:lnTo>
                      <a:pt x="18371" y="5901"/>
                    </a:lnTo>
                    <a:lnTo>
                      <a:pt x="18392" y="5901"/>
                    </a:lnTo>
                    <a:lnTo>
                      <a:pt x="18476" y="5922"/>
                    </a:lnTo>
                    <a:lnTo>
                      <a:pt x="18517" y="5964"/>
                    </a:lnTo>
                    <a:lnTo>
                      <a:pt x="18559" y="5943"/>
                    </a:lnTo>
                    <a:lnTo>
                      <a:pt x="18622" y="6006"/>
                    </a:lnTo>
                    <a:lnTo>
                      <a:pt x="18622" y="6047"/>
                    </a:lnTo>
                    <a:lnTo>
                      <a:pt x="18706" y="6068"/>
                    </a:lnTo>
                    <a:lnTo>
                      <a:pt x="18789" y="6047"/>
                    </a:lnTo>
                    <a:lnTo>
                      <a:pt x="18852" y="6047"/>
                    </a:lnTo>
                    <a:lnTo>
                      <a:pt x="18915" y="6110"/>
                    </a:lnTo>
                    <a:lnTo>
                      <a:pt x="19041" y="6110"/>
                    </a:lnTo>
                    <a:lnTo>
                      <a:pt x="19124" y="6068"/>
                    </a:lnTo>
                    <a:lnTo>
                      <a:pt x="19229" y="6131"/>
                    </a:lnTo>
                    <a:lnTo>
                      <a:pt x="19333" y="6068"/>
                    </a:lnTo>
                    <a:lnTo>
                      <a:pt x="19417" y="6110"/>
                    </a:lnTo>
                    <a:lnTo>
                      <a:pt x="19543" y="6110"/>
                    </a:lnTo>
                    <a:lnTo>
                      <a:pt x="19647" y="6068"/>
                    </a:lnTo>
                    <a:lnTo>
                      <a:pt x="19752" y="6131"/>
                    </a:lnTo>
                    <a:lnTo>
                      <a:pt x="19773" y="6215"/>
                    </a:lnTo>
                    <a:lnTo>
                      <a:pt x="19857" y="6152"/>
                    </a:lnTo>
                    <a:lnTo>
                      <a:pt x="19877" y="6257"/>
                    </a:lnTo>
                    <a:lnTo>
                      <a:pt x="19982" y="6340"/>
                    </a:lnTo>
                    <a:lnTo>
                      <a:pt x="19982" y="6382"/>
                    </a:lnTo>
                    <a:lnTo>
                      <a:pt x="20003" y="6445"/>
                    </a:lnTo>
                    <a:lnTo>
                      <a:pt x="20108" y="6445"/>
                    </a:lnTo>
                    <a:lnTo>
                      <a:pt x="20191" y="6466"/>
                    </a:lnTo>
                    <a:lnTo>
                      <a:pt x="20212" y="6550"/>
                    </a:lnTo>
                    <a:lnTo>
                      <a:pt x="20275" y="6570"/>
                    </a:lnTo>
                    <a:lnTo>
                      <a:pt x="20359" y="6654"/>
                    </a:lnTo>
                    <a:lnTo>
                      <a:pt x="20317" y="6696"/>
                    </a:lnTo>
                    <a:lnTo>
                      <a:pt x="20317" y="6780"/>
                    </a:lnTo>
                    <a:lnTo>
                      <a:pt x="20422" y="6884"/>
                    </a:lnTo>
                    <a:lnTo>
                      <a:pt x="20589" y="6989"/>
                    </a:lnTo>
                    <a:lnTo>
                      <a:pt x="20589" y="7052"/>
                    </a:lnTo>
                    <a:lnTo>
                      <a:pt x="20568" y="7073"/>
                    </a:lnTo>
                    <a:lnTo>
                      <a:pt x="20589" y="7114"/>
                    </a:lnTo>
                    <a:lnTo>
                      <a:pt x="20526" y="7094"/>
                    </a:lnTo>
                    <a:lnTo>
                      <a:pt x="20317" y="7052"/>
                    </a:lnTo>
                    <a:lnTo>
                      <a:pt x="20170" y="6989"/>
                    </a:lnTo>
                    <a:lnTo>
                      <a:pt x="20087" y="7010"/>
                    </a:lnTo>
                    <a:lnTo>
                      <a:pt x="20003" y="6989"/>
                    </a:lnTo>
                    <a:lnTo>
                      <a:pt x="19982" y="7010"/>
                    </a:lnTo>
                    <a:lnTo>
                      <a:pt x="19898" y="7010"/>
                    </a:lnTo>
                    <a:lnTo>
                      <a:pt x="19836" y="6905"/>
                    </a:lnTo>
                    <a:lnTo>
                      <a:pt x="19752" y="6905"/>
                    </a:lnTo>
                    <a:lnTo>
                      <a:pt x="19689" y="6801"/>
                    </a:lnTo>
                    <a:lnTo>
                      <a:pt x="19647" y="6780"/>
                    </a:lnTo>
                    <a:lnTo>
                      <a:pt x="19522" y="6801"/>
                    </a:lnTo>
                    <a:lnTo>
                      <a:pt x="19438" y="6780"/>
                    </a:lnTo>
                    <a:lnTo>
                      <a:pt x="19375" y="6738"/>
                    </a:lnTo>
                    <a:lnTo>
                      <a:pt x="19250" y="6675"/>
                    </a:lnTo>
                    <a:lnTo>
                      <a:pt x="19229" y="6591"/>
                    </a:lnTo>
                    <a:lnTo>
                      <a:pt x="19166" y="6591"/>
                    </a:lnTo>
                    <a:lnTo>
                      <a:pt x="19124" y="6570"/>
                    </a:lnTo>
                    <a:lnTo>
                      <a:pt x="18999" y="6570"/>
                    </a:lnTo>
                    <a:lnTo>
                      <a:pt x="18936" y="6550"/>
                    </a:lnTo>
                    <a:lnTo>
                      <a:pt x="18685" y="6550"/>
                    </a:lnTo>
                    <a:lnTo>
                      <a:pt x="18517" y="6529"/>
                    </a:lnTo>
                    <a:lnTo>
                      <a:pt x="18413" y="6487"/>
                    </a:lnTo>
                    <a:lnTo>
                      <a:pt x="17973" y="6487"/>
                    </a:lnTo>
                    <a:lnTo>
                      <a:pt x="17890" y="6529"/>
                    </a:lnTo>
                    <a:lnTo>
                      <a:pt x="17764" y="6550"/>
                    </a:lnTo>
                    <a:lnTo>
                      <a:pt x="17701" y="6633"/>
                    </a:lnTo>
                    <a:lnTo>
                      <a:pt x="17701" y="6801"/>
                    </a:lnTo>
                    <a:lnTo>
                      <a:pt x="17597" y="6968"/>
                    </a:lnTo>
                    <a:lnTo>
                      <a:pt x="17639" y="7156"/>
                    </a:lnTo>
                    <a:lnTo>
                      <a:pt x="17597" y="7219"/>
                    </a:lnTo>
                    <a:lnTo>
                      <a:pt x="17639" y="7282"/>
                    </a:lnTo>
                    <a:lnTo>
                      <a:pt x="17701" y="7303"/>
                    </a:lnTo>
                    <a:lnTo>
                      <a:pt x="17681" y="7366"/>
                    </a:lnTo>
                    <a:lnTo>
                      <a:pt x="17639" y="7387"/>
                    </a:lnTo>
                    <a:lnTo>
                      <a:pt x="17701" y="7617"/>
                    </a:lnTo>
                    <a:lnTo>
                      <a:pt x="17785" y="7700"/>
                    </a:lnTo>
                    <a:lnTo>
                      <a:pt x="17806" y="7742"/>
                    </a:lnTo>
                    <a:lnTo>
                      <a:pt x="17973" y="7847"/>
                    </a:lnTo>
                    <a:lnTo>
                      <a:pt x="18015" y="7910"/>
                    </a:lnTo>
                    <a:lnTo>
                      <a:pt x="18120" y="7889"/>
                    </a:lnTo>
                    <a:lnTo>
                      <a:pt x="18183" y="7951"/>
                    </a:lnTo>
                    <a:lnTo>
                      <a:pt x="18266" y="7993"/>
                    </a:lnTo>
                    <a:lnTo>
                      <a:pt x="18392" y="7931"/>
                    </a:lnTo>
                    <a:lnTo>
                      <a:pt x="18476" y="7931"/>
                    </a:lnTo>
                    <a:lnTo>
                      <a:pt x="18538" y="8014"/>
                    </a:lnTo>
                    <a:lnTo>
                      <a:pt x="18685" y="8014"/>
                    </a:lnTo>
                    <a:lnTo>
                      <a:pt x="18748" y="8140"/>
                    </a:lnTo>
                    <a:lnTo>
                      <a:pt x="18831" y="8161"/>
                    </a:lnTo>
                    <a:lnTo>
                      <a:pt x="18852" y="8223"/>
                    </a:lnTo>
                    <a:lnTo>
                      <a:pt x="18727" y="8265"/>
                    </a:lnTo>
                    <a:lnTo>
                      <a:pt x="18727" y="8349"/>
                    </a:lnTo>
                    <a:lnTo>
                      <a:pt x="18685" y="8412"/>
                    </a:lnTo>
                    <a:lnTo>
                      <a:pt x="18685" y="8454"/>
                    </a:lnTo>
                    <a:lnTo>
                      <a:pt x="18622" y="8537"/>
                    </a:lnTo>
                    <a:lnTo>
                      <a:pt x="18497" y="8621"/>
                    </a:lnTo>
                    <a:lnTo>
                      <a:pt x="18497" y="8663"/>
                    </a:lnTo>
                    <a:lnTo>
                      <a:pt x="18434" y="8747"/>
                    </a:lnTo>
                    <a:lnTo>
                      <a:pt x="18517" y="8788"/>
                    </a:lnTo>
                    <a:lnTo>
                      <a:pt x="18517" y="8935"/>
                    </a:lnTo>
                    <a:lnTo>
                      <a:pt x="18580" y="9060"/>
                    </a:lnTo>
                    <a:lnTo>
                      <a:pt x="18580" y="9144"/>
                    </a:lnTo>
                    <a:lnTo>
                      <a:pt x="18434" y="9165"/>
                    </a:lnTo>
                    <a:lnTo>
                      <a:pt x="18497" y="9207"/>
                    </a:lnTo>
                    <a:lnTo>
                      <a:pt x="18685" y="9249"/>
                    </a:lnTo>
                    <a:lnTo>
                      <a:pt x="18748" y="9207"/>
                    </a:lnTo>
                    <a:lnTo>
                      <a:pt x="18810" y="9207"/>
                    </a:lnTo>
                    <a:lnTo>
                      <a:pt x="18831" y="9270"/>
                    </a:lnTo>
                    <a:lnTo>
                      <a:pt x="18894" y="9207"/>
                    </a:lnTo>
                    <a:lnTo>
                      <a:pt x="18936" y="9207"/>
                    </a:lnTo>
                    <a:lnTo>
                      <a:pt x="18999" y="9249"/>
                    </a:lnTo>
                    <a:lnTo>
                      <a:pt x="19145" y="9249"/>
                    </a:lnTo>
                    <a:lnTo>
                      <a:pt x="19333" y="9311"/>
                    </a:lnTo>
                    <a:lnTo>
                      <a:pt x="19417" y="9249"/>
                    </a:lnTo>
                    <a:lnTo>
                      <a:pt x="19564" y="9249"/>
                    </a:lnTo>
                    <a:lnTo>
                      <a:pt x="19585" y="9291"/>
                    </a:lnTo>
                    <a:lnTo>
                      <a:pt x="19626" y="9291"/>
                    </a:lnTo>
                    <a:lnTo>
                      <a:pt x="19668" y="9270"/>
                    </a:lnTo>
                    <a:lnTo>
                      <a:pt x="19752" y="9249"/>
                    </a:lnTo>
                    <a:lnTo>
                      <a:pt x="19794" y="9270"/>
                    </a:lnTo>
                    <a:lnTo>
                      <a:pt x="19836" y="9353"/>
                    </a:lnTo>
                    <a:lnTo>
                      <a:pt x="19877" y="9353"/>
                    </a:lnTo>
                    <a:lnTo>
                      <a:pt x="19940" y="9311"/>
                    </a:lnTo>
                    <a:lnTo>
                      <a:pt x="19982" y="9353"/>
                    </a:lnTo>
                    <a:lnTo>
                      <a:pt x="20003" y="9416"/>
                    </a:lnTo>
                    <a:lnTo>
                      <a:pt x="20066" y="9416"/>
                    </a:lnTo>
                    <a:lnTo>
                      <a:pt x="20108" y="9374"/>
                    </a:lnTo>
                    <a:lnTo>
                      <a:pt x="20254" y="9353"/>
                    </a:lnTo>
                    <a:lnTo>
                      <a:pt x="20296" y="9270"/>
                    </a:lnTo>
                    <a:lnTo>
                      <a:pt x="20401" y="9249"/>
                    </a:lnTo>
                    <a:lnTo>
                      <a:pt x="20484" y="9249"/>
                    </a:lnTo>
                    <a:lnTo>
                      <a:pt x="20589" y="9144"/>
                    </a:lnTo>
                    <a:lnTo>
                      <a:pt x="20714" y="9081"/>
                    </a:lnTo>
                    <a:lnTo>
                      <a:pt x="20819" y="9060"/>
                    </a:lnTo>
                    <a:lnTo>
                      <a:pt x="20840" y="8998"/>
                    </a:lnTo>
                    <a:lnTo>
                      <a:pt x="20924" y="8998"/>
                    </a:lnTo>
                    <a:lnTo>
                      <a:pt x="21028" y="9039"/>
                    </a:lnTo>
                    <a:lnTo>
                      <a:pt x="21112" y="9039"/>
                    </a:lnTo>
                    <a:lnTo>
                      <a:pt x="21196" y="9081"/>
                    </a:lnTo>
                    <a:lnTo>
                      <a:pt x="21405" y="9081"/>
                    </a:lnTo>
                    <a:lnTo>
                      <a:pt x="21635" y="8935"/>
                    </a:lnTo>
                    <a:lnTo>
                      <a:pt x="21656" y="8851"/>
                    </a:lnTo>
                    <a:lnTo>
                      <a:pt x="21719" y="8851"/>
                    </a:lnTo>
                    <a:lnTo>
                      <a:pt x="21740" y="8893"/>
                    </a:lnTo>
                    <a:lnTo>
                      <a:pt x="21761" y="8851"/>
                    </a:lnTo>
                    <a:lnTo>
                      <a:pt x="21844" y="8788"/>
                    </a:lnTo>
                    <a:lnTo>
                      <a:pt x="21844" y="8726"/>
                    </a:lnTo>
                    <a:lnTo>
                      <a:pt x="21865" y="8663"/>
                    </a:lnTo>
                    <a:lnTo>
                      <a:pt x="21928" y="8684"/>
                    </a:lnTo>
                    <a:lnTo>
                      <a:pt x="21991" y="8684"/>
                    </a:lnTo>
                    <a:lnTo>
                      <a:pt x="22054" y="8642"/>
                    </a:lnTo>
                    <a:lnTo>
                      <a:pt x="22054" y="8579"/>
                    </a:lnTo>
                    <a:lnTo>
                      <a:pt x="22095" y="8621"/>
                    </a:lnTo>
                    <a:lnTo>
                      <a:pt x="22158" y="8621"/>
                    </a:lnTo>
                    <a:lnTo>
                      <a:pt x="22179" y="8663"/>
                    </a:lnTo>
                    <a:lnTo>
                      <a:pt x="22179" y="8726"/>
                    </a:lnTo>
                    <a:lnTo>
                      <a:pt x="22242" y="8767"/>
                    </a:lnTo>
                    <a:lnTo>
                      <a:pt x="22158" y="8830"/>
                    </a:lnTo>
                    <a:lnTo>
                      <a:pt x="22158" y="8893"/>
                    </a:lnTo>
                    <a:lnTo>
                      <a:pt x="22095" y="8977"/>
                    </a:lnTo>
                    <a:lnTo>
                      <a:pt x="22054" y="8998"/>
                    </a:lnTo>
                    <a:lnTo>
                      <a:pt x="22054" y="9060"/>
                    </a:lnTo>
                    <a:lnTo>
                      <a:pt x="22137" y="9081"/>
                    </a:lnTo>
                    <a:lnTo>
                      <a:pt x="22200" y="9165"/>
                    </a:lnTo>
                    <a:lnTo>
                      <a:pt x="22242" y="9144"/>
                    </a:lnTo>
                    <a:lnTo>
                      <a:pt x="22305" y="9144"/>
                    </a:lnTo>
                    <a:lnTo>
                      <a:pt x="22409" y="9186"/>
                    </a:lnTo>
                    <a:lnTo>
                      <a:pt x="22409" y="9207"/>
                    </a:lnTo>
                    <a:cubicBezTo>
                      <a:pt x="22367" y="9207"/>
                      <a:pt x="22305" y="9249"/>
                      <a:pt x="22263" y="9270"/>
                    </a:cubicBezTo>
                    <a:lnTo>
                      <a:pt x="22242" y="9270"/>
                    </a:lnTo>
                    <a:cubicBezTo>
                      <a:pt x="22137" y="9291"/>
                      <a:pt x="22054" y="9353"/>
                      <a:pt x="21949" y="9374"/>
                    </a:cubicBezTo>
                    <a:cubicBezTo>
                      <a:pt x="21886" y="9374"/>
                      <a:pt x="21865" y="9395"/>
                      <a:pt x="21844" y="9458"/>
                    </a:cubicBezTo>
                    <a:lnTo>
                      <a:pt x="21551" y="9521"/>
                    </a:lnTo>
                    <a:lnTo>
                      <a:pt x="21133" y="9563"/>
                    </a:lnTo>
                    <a:lnTo>
                      <a:pt x="21007" y="9521"/>
                    </a:lnTo>
                    <a:lnTo>
                      <a:pt x="20903" y="9521"/>
                    </a:lnTo>
                    <a:lnTo>
                      <a:pt x="20735" y="9730"/>
                    </a:lnTo>
                    <a:lnTo>
                      <a:pt x="20631" y="9793"/>
                    </a:lnTo>
                    <a:lnTo>
                      <a:pt x="20589" y="9876"/>
                    </a:lnTo>
                    <a:lnTo>
                      <a:pt x="20673" y="9918"/>
                    </a:lnTo>
                    <a:lnTo>
                      <a:pt x="20735" y="9876"/>
                    </a:lnTo>
                    <a:lnTo>
                      <a:pt x="20798" y="9876"/>
                    </a:lnTo>
                    <a:lnTo>
                      <a:pt x="20777" y="9981"/>
                    </a:lnTo>
                    <a:lnTo>
                      <a:pt x="20694" y="10023"/>
                    </a:lnTo>
                    <a:lnTo>
                      <a:pt x="20714" y="10086"/>
                    </a:lnTo>
                    <a:lnTo>
                      <a:pt x="20882" y="10107"/>
                    </a:lnTo>
                    <a:lnTo>
                      <a:pt x="20903" y="10148"/>
                    </a:lnTo>
                    <a:lnTo>
                      <a:pt x="21028" y="10127"/>
                    </a:lnTo>
                    <a:lnTo>
                      <a:pt x="21028" y="10044"/>
                    </a:lnTo>
                    <a:lnTo>
                      <a:pt x="20945" y="9981"/>
                    </a:lnTo>
                    <a:lnTo>
                      <a:pt x="20945" y="9897"/>
                    </a:lnTo>
                    <a:lnTo>
                      <a:pt x="21028" y="9876"/>
                    </a:lnTo>
                    <a:lnTo>
                      <a:pt x="21049" y="9918"/>
                    </a:lnTo>
                    <a:lnTo>
                      <a:pt x="21133" y="9918"/>
                    </a:lnTo>
                    <a:lnTo>
                      <a:pt x="21238" y="10002"/>
                    </a:lnTo>
                    <a:lnTo>
                      <a:pt x="21321" y="9981"/>
                    </a:lnTo>
                    <a:lnTo>
                      <a:pt x="21342" y="9876"/>
                    </a:lnTo>
                    <a:lnTo>
                      <a:pt x="21426" y="9814"/>
                    </a:lnTo>
                    <a:lnTo>
                      <a:pt x="21426" y="9918"/>
                    </a:lnTo>
                    <a:lnTo>
                      <a:pt x="21530" y="10023"/>
                    </a:lnTo>
                    <a:lnTo>
                      <a:pt x="21551" y="9981"/>
                    </a:lnTo>
                    <a:lnTo>
                      <a:pt x="21551" y="9897"/>
                    </a:lnTo>
                    <a:lnTo>
                      <a:pt x="21656" y="9897"/>
                    </a:lnTo>
                    <a:lnTo>
                      <a:pt x="21677" y="9814"/>
                    </a:lnTo>
                    <a:lnTo>
                      <a:pt x="21761" y="9814"/>
                    </a:lnTo>
                    <a:lnTo>
                      <a:pt x="21886" y="9772"/>
                    </a:lnTo>
                    <a:cubicBezTo>
                      <a:pt x="21932" y="9802"/>
                      <a:pt x="21989" y="9822"/>
                      <a:pt x="22041" y="9822"/>
                    </a:cubicBezTo>
                    <a:cubicBezTo>
                      <a:pt x="22060" y="9822"/>
                      <a:pt x="22079" y="9819"/>
                      <a:pt x="22095" y="9814"/>
                    </a:cubicBezTo>
                    <a:cubicBezTo>
                      <a:pt x="22116" y="9814"/>
                      <a:pt x="22132" y="9808"/>
                      <a:pt x="22142" y="9803"/>
                    </a:cubicBezTo>
                    <a:lnTo>
                      <a:pt x="22142" y="9803"/>
                    </a:lnTo>
                    <a:lnTo>
                      <a:pt x="22095" y="9835"/>
                    </a:lnTo>
                    <a:lnTo>
                      <a:pt x="22158" y="9918"/>
                    </a:lnTo>
                    <a:lnTo>
                      <a:pt x="22033" y="10044"/>
                    </a:lnTo>
                    <a:lnTo>
                      <a:pt x="21949" y="10002"/>
                    </a:lnTo>
                    <a:lnTo>
                      <a:pt x="21886" y="10044"/>
                    </a:lnTo>
                    <a:lnTo>
                      <a:pt x="21782" y="10044"/>
                    </a:lnTo>
                    <a:lnTo>
                      <a:pt x="21740" y="10002"/>
                    </a:lnTo>
                    <a:lnTo>
                      <a:pt x="21656" y="10002"/>
                    </a:lnTo>
                    <a:lnTo>
                      <a:pt x="21551" y="10190"/>
                    </a:lnTo>
                    <a:lnTo>
                      <a:pt x="21572" y="10316"/>
                    </a:lnTo>
                    <a:lnTo>
                      <a:pt x="21572" y="10462"/>
                    </a:lnTo>
                    <a:lnTo>
                      <a:pt x="21551" y="10316"/>
                    </a:lnTo>
                    <a:lnTo>
                      <a:pt x="21510" y="10316"/>
                    </a:lnTo>
                    <a:lnTo>
                      <a:pt x="21468" y="10232"/>
                    </a:lnTo>
                    <a:lnTo>
                      <a:pt x="21405" y="10232"/>
                    </a:lnTo>
                    <a:lnTo>
                      <a:pt x="21342" y="10337"/>
                    </a:lnTo>
                    <a:lnTo>
                      <a:pt x="21196" y="10379"/>
                    </a:lnTo>
                    <a:lnTo>
                      <a:pt x="21133" y="10400"/>
                    </a:lnTo>
                    <a:lnTo>
                      <a:pt x="21133" y="10316"/>
                    </a:lnTo>
                    <a:lnTo>
                      <a:pt x="21091" y="10316"/>
                    </a:lnTo>
                    <a:lnTo>
                      <a:pt x="21007" y="10420"/>
                    </a:lnTo>
                    <a:lnTo>
                      <a:pt x="20924" y="10441"/>
                    </a:lnTo>
                    <a:lnTo>
                      <a:pt x="20882" y="10400"/>
                    </a:lnTo>
                    <a:lnTo>
                      <a:pt x="20798" y="10400"/>
                    </a:lnTo>
                    <a:lnTo>
                      <a:pt x="20735" y="10483"/>
                    </a:lnTo>
                    <a:lnTo>
                      <a:pt x="20735" y="10504"/>
                    </a:lnTo>
                    <a:lnTo>
                      <a:pt x="20589" y="10525"/>
                    </a:lnTo>
                    <a:lnTo>
                      <a:pt x="20505" y="10588"/>
                    </a:lnTo>
                    <a:lnTo>
                      <a:pt x="20505" y="10692"/>
                    </a:lnTo>
                    <a:lnTo>
                      <a:pt x="20526" y="10797"/>
                    </a:lnTo>
                    <a:lnTo>
                      <a:pt x="20422" y="11069"/>
                    </a:lnTo>
                    <a:lnTo>
                      <a:pt x="20380" y="11278"/>
                    </a:lnTo>
                    <a:lnTo>
                      <a:pt x="20380" y="11362"/>
                    </a:lnTo>
                    <a:lnTo>
                      <a:pt x="20484" y="11446"/>
                    </a:lnTo>
                    <a:lnTo>
                      <a:pt x="20463" y="11488"/>
                    </a:lnTo>
                    <a:lnTo>
                      <a:pt x="20359" y="11529"/>
                    </a:lnTo>
                    <a:lnTo>
                      <a:pt x="20359" y="11592"/>
                    </a:lnTo>
                    <a:lnTo>
                      <a:pt x="20422" y="11697"/>
                    </a:lnTo>
                    <a:lnTo>
                      <a:pt x="20422" y="11801"/>
                    </a:lnTo>
                    <a:lnTo>
                      <a:pt x="20380" y="11864"/>
                    </a:lnTo>
                    <a:lnTo>
                      <a:pt x="20359" y="11801"/>
                    </a:lnTo>
                    <a:lnTo>
                      <a:pt x="20275" y="11864"/>
                    </a:lnTo>
                    <a:lnTo>
                      <a:pt x="20212" y="11843"/>
                    </a:lnTo>
                    <a:lnTo>
                      <a:pt x="20254" y="11760"/>
                    </a:lnTo>
                    <a:lnTo>
                      <a:pt x="20296" y="11739"/>
                    </a:lnTo>
                    <a:lnTo>
                      <a:pt x="20296" y="11634"/>
                    </a:lnTo>
                    <a:lnTo>
                      <a:pt x="20212" y="11634"/>
                    </a:lnTo>
                    <a:lnTo>
                      <a:pt x="20087" y="11864"/>
                    </a:lnTo>
                    <a:lnTo>
                      <a:pt x="20066" y="12115"/>
                    </a:lnTo>
                    <a:lnTo>
                      <a:pt x="20108" y="12408"/>
                    </a:lnTo>
                    <a:lnTo>
                      <a:pt x="20108" y="12785"/>
                    </a:lnTo>
                    <a:lnTo>
                      <a:pt x="20087" y="12408"/>
                    </a:lnTo>
                    <a:lnTo>
                      <a:pt x="20045" y="12220"/>
                    </a:lnTo>
                    <a:lnTo>
                      <a:pt x="19982" y="12178"/>
                    </a:lnTo>
                    <a:lnTo>
                      <a:pt x="20045" y="12073"/>
                    </a:lnTo>
                    <a:lnTo>
                      <a:pt x="20045" y="11990"/>
                    </a:lnTo>
                    <a:lnTo>
                      <a:pt x="19898" y="11906"/>
                    </a:lnTo>
                    <a:lnTo>
                      <a:pt x="19961" y="11780"/>
                    </a:lnTo>
                    <a:lnTo>
                      <a:pt x="19961" y="11571"/>
                    </a:lnTo>
                    <a:lnTo>
                      <a:pt x="19877" y="11446"/>
                    </a:lnTo>
                    <a:lnTo>
                      <a:pt x="19877" y="11236"/>
                    </a:lnTo>
                    <a:lnTo>
                      <a:pt x="19961" y="11111"/>
                    </a:lnTo>
                    <a:lnTo>
                      <a:pt x="20045" y="10923"/>
                    </a:lnTo>
                    <a:lnTo>
                      <a:pt x="20045" y="10755"/>
                    </a:lnTo>
                    <a:lnTo>
                      <a:pt x="20003" y="10755"/>
                    </a:lnTo>
                    <a:lnTo>
                      <a:pt x="19961" y="10839"/>
                    </a:lnTo>
                    <a:lnTo>
                      <a:pt x="19940" y="10964"/>
                    </a:lnTo>
                    <a:lnTo>
                      <a:pt x="19857" y="11048"/>
                    </a:lnTo>
                    <a:lnTo>
                      <a:pt x="19836" y="11027"/>
                    </a:lnTo>
                    <a:lnTo>
                      <a:pt x="19794" y="10902"/>
                    </a:lnTo>
                    <a:lnTo>
                      <a:pt x="19877" y="10713"/>
                    </a:lnTo>
                    <a:lnTo>
                      <a:pt x="19898" y="10609"/>
                    </a:lnTo>
                    <a:lnTo>
                      <a:pt x="19836" y="10546"/>
                    </a:lnTo>
                    <a:lnTo>
                      <a:pt x="19752" y="10630"/>
                    </a:lnTo>
                    <a:lnTo>
                      <a:pt x="19731" y="10609"/>
                    </a:lnTo>
                    <a:lnTo>
                      <a:pt x="19689" y="10546"/>
                    </a:lnTo>
                    <a:lnTo>
                      <a:pt x="19731" y="10483"/>
                    </a:lnTo>
                    <a:lnTo>
                      <a:pt x="19731" y="10337"/>
                    </a:lnTo>
                    <a:lnTo>
                      <a:pt x="19668" y="10337"/>
                    </a:lnTo>
                    <a:lnTo>
                      <a:pt x="19668" y="10295"/>
                    </a:lnTo>
                    <a:lnTo>
                      <a:pt x="19689" y="10232"/>
                    </a:lnTo>
                    <a:lnTo>
                      <a:pt x="19689" y="10127"/>
                    </a:lnTo>
                    <a:lnTo>
                      <a:pt x="19585" y="10169"/>
                    </a:lnTo>
                    <a:lnTo>
                      <a:pt x="19271" y="10274"/>
                    </a:lnTo>
                    <a:lnTo>
                      <a:pt x="19103" y="10379"/>
                    </a:lnTo>
                    <a:lnTo>
                      <a:pt x="19041" y="10337"/>
                    </a:lnTo>
                    <a:lnTo>
                      <a:pt x="19041" y="10295"/>
                    </a:lnTo>
                    <a:lnTo>
                      <a:pt x="18999" y="10295"/>
                    </a:lnTo>
                    <a:lnTo>
                      <a:pt x="18915" y="10379"/>
                    </a:lnTo>
                    <a:lnTo>
                      <a:pt x="18831" y="10379"/>
                    </a:lnTo>
                    <a:lnTo>
                      <a:pt x="18789" y="10295"/>
                    </a:lnTo>
                    <a:lnTo>
                      <a:pt x="18622" y="10420"/>
                    </a:lnTo>
                    <a:lnTo>
                      <a:pt x="18622" y="10337"/>
                    </a:lnTo>
                    <a:lnTo>
                      <a:pt x="18517" y="10295"/>
                    </a:lnTo>
                    <a:lnTo>
                      <a:pt x="18476" y="10295"/>
                    </a:lnTo>
                    <a:lnTo>
                      <a:pt x="18476" y="10337"/>
                    </a:lnTo>
                    <a:lnTo>
                      <a:pt x="18308" y="10337"/>
                    </a:lnTo>
                    <a:lnTo>
                      <a:pt x="18078" y="10232"/>
                    </a:lnTo>
                    <a:lnTo>
                      <a:pt x="17890" y="10232"/>
                    </a:lnTo>
                    <a:lnTo>
                      <a:pt x="17701" y="10127"/>
                    </a:lnTo>
                    <a:lnTo>
                      <a:pt x="17555" y="10127"/>
                    </a:lnTo>
                    <a:lnTo>
                      <a:pt x="17555" y="10023"/>
                    </a:lnTo>
                    <a:lnTo>
                      <a:pt x="17429" y="9918"/>
                    </a:lnTo>
                    <a:lnTo>
                      <a:pt x="17346" y="9981"/>
                    </a:lnTo>
                    <a:lnTo>
                      <a:pt x="17241" y="9897"/>
                    </a:lnTo>
                    <a:lnTo>
                      <a:pt x="17220" y="9772"/>
                    </a:lnTo>
                    <a:lnTo>
                      <a:pt x="17116" y="9709"/>
                    </a:lnTo>
                    <a:lnTo>
                      <a:pt x="17053" y="9667"/>
                    </a:lnTo>
                    <a:lnTo>
                      <a:pt x="17157" y="9646"/>
                    </a:lnTo>
                    <a:lnTo>
                      <a:pt x="17283" y="9646"/>
                    </a:lnTo>
                    <a:lnTo>
                      <a:pt x="17283" y="9500"/>
                    </a:lnTo>
                    <a:lnTo>
                      <a:pt x="17388" y="9437"/>
                    </a:lnTo>
                    <a:lnTo>
                      <a:pt x="17367" y="9353"/>
                    </a:lnTo>
                    <a:lnTo>
                      <a:pt x="17471" y="9353"/>
                    </a:lnTo>
                    <a:lnTo>
                      <a:pt x="17639" y="9395"/>
                    </a:lnTo>
                    <a:lnTo>
                      <a:pt x="17681" y="9374"/>
                    </a:lnTo>
                    <a:lnTo>
                      <a:pt x="17681" y="9332"/>
                    </a:lnTo>
                    <a:lnTo>
                      <a:pt x="17806" y="9332"/>
                    </a:lnTo>
                    <a:lnTo>
                      <a:pt x="18078" y="9395"/>
                    </a:lnTo>
                    <a:lnTo>
                      <a:pt x="18183" y="9291"/>
                    </a:lnTo>
                    <a:lnTo>
                      <a:pt x="18183" y="9165"/>
                    </a:lnTo>
                    <a:lnTo>
                      <a:pt x="18225" y="9060"/>
                    </a:lnTo>
                    <a:lnTo>
                      <a:pt x="18183" y="8935"/>
                    </a:lnTo>
                    <a:lnTo>
                      <a:pt x="18183" y="8809"/>
                    </a:lnTo>
                    <a:lnTo>
                      <a:pt x="18120" y="8705"/>
                    </a:lnTo>
                    <a:lnTo>
                      <a:pt x="18078" y="8537"/>
                    </a:lnTo>
                    <a:lnTo>
                      <a:pt x="17994" y="8516"/>
                    </a:lnTo>
                    <a:lnTo>
                      <a:pt x="17973" y="8433"/>
                    </a:lnTo>
                    <a:lnTo>
                      <a:pt x="17806" y="8286"/>
                    </a:lnTo>
                    <a:lnTo>
                      <a:pt x="17764" y="8286"/>
                    </a:lnTo>
                    <a:lnTo>
                      <a:pt x="17743" y="8349"/>
                    </a:lnTo>
                    <a:lnTo>
                      <a:pt x="17681" y="8349"/>
                    </a:lnTo>
                    <a:lnTo>
                      <a:pt x="17660" y="8286"/>
                    </a:lnTo>
                    <a:lnTo>
                      <a:pt x="17492" y="8203"/>
                    </a:lnTo>
                    <a:lnTo>
                      <a:pt x="17492" y="8244"/>
                    </a:lnTo>
                    <a:lnTo>
                      <a:pt x="17597" y="8328"/>
                    </a:lnTo>
                    <a:lnTo>
                      <a:pt x="17576" y="8391"/>
                    </a:lnTo>
                    <a:lnTo>
                      <a:pt x="17639" y="8454"/>
                    </a:lnTo>
                    <a:lnTo>
                      <a:pt x="17576" y="8558"/>
                    </a:lnTo>
                    <a:lnTo>
                      <a:pt x="17492" y="8454"/>
                    </a:lnTo>
                    <a:lnTo>
                      <a:pt x="17492" y="8349"/>
                    </a:lnTo>
                    <a:lnTo>
                      <a:pt x="17388" y="8349"/>
                    </a:lnTo>
                    <a:lnTo>
                      <a:pt x="17220" y="8244"/>
                    </a:lnTo>
                    <a:lnTo>
                      <a:pt x="17178" y="8182"/>
                    </a:lnTo>
                    <a:lnTo>
                      <a:pt x="17137" y="8223"/>
                    </a:lnTo>
                    <a:lnTo>
                      <a:pt x="17053" y="8182"/>
                    </a:lnTo>
                    <a:lnTo>
                      <a:pt x="17011" y="8077"/>
                    </a:lnTo>
                    <a:lnTo>
                      <a:pt x="16906" y="7993"/>
                    </a:lnTo>
                    <a:lnTo>
                      <a:pt x="16739" y="7993"/>
                    </a:lnTo>
                    <a:lnTo>
                      <a:pt x="16551" y="7805"/>
                    </a:lnTo>
                    <a:lnTo>
                      <a:pt x="16404" y="7721"/>
                    </a:lnTo>
                    <a:lnTo>
                      <a:pt x="16383" y="7617"/>
                    </a:lnTo>
                    <a:lnTo>
                      <a:pt x="15902" y="7345"/>
                    </a:lnTo>
                    <a:lnTo>
                      <a:pt x="15776" y="7135"/>
                    </a:lnTo>
                    <a:lnTo>
                      <a:pt x="15776" y="6968"/>
                    </a:lnTo>
                    <a:lnTo>
                      <a:pt x="15672" y="6717"/>
                    </a:lnTo>
                    <a:lnTo>
                      <a:pt x="15672" y="6612"/>
                    </a:lnTo>
                    <a:lnTo>
                      <a:pt x="15567" y="6612"/>
                    </a:lnTo>
                    <a:lnTo>
                      <a:pt x="15442" y="6508"/>
                    </a:lnTo>
                    <a:lnTo>
                      <a:pt x="15337" y="6508"/>
                    </a:lnTo>
                    <a:lnTo>
                      <a:pt x="15253" y="6424"/>
                    </a:lnTo>
                    <a:lnTo>
                      <a:pt x="15149" y="6403"/>
                    </a:lnTo>
                    <a:lnTo>
                      <a:pt x="15065" y="6319"/>
                    </a:lnTo>
                    <a:lnTo>
                      <a:pt x="14940" y="6361"/>
                    </a:lnTo>
                    <a:lnTo>
                      <a:pt x="14793" y="6487"/>
                    </a:lnTo>
                    <a:lnTo>
                      <a:pt x="14688" y="6696"/>
                    </a:lnTo>
                    <a:lnTo>
                      <a:pt x="14584" y="6738"/>
                    </a:lnTo>
                    <a:lnTo>
                      <a:pt x="14479" y="6801"/>
                    </a:lnTo>
                    <a:lnTo>
                      <a:pt x="14375" y="6801"/>
                    </a:lnTo>
                    <a:lnTo>
                      <a:pt x="14312" y="6738"/>
                    </a:lnTo>
                    <a:lnTo>
                      <a:pt x="14144" y="6696"/>
                    </a:lnTo>
                    <a:lnTo>
                      <a:pt x="14061" y="6633"/>
                    </a:lnTo>
                    <a:lnTo>
                      <a:pt x="14144" y="6529"/>
                    </a:lnTo>
                    <a:lnTo>
                      <a:pt x="14207" y="6466"/>
                    </a:lnTo>
                    <a:lnTo>
                      <a:pt x="14270" y="6466"/>
                    </a:lnTo>
                    <a:lnTo>
                      <a:pt x="14375" y="6361"/>
                    </a:lnTo>
                    <a:lnTo>
                      <a:pt x="14458" y="6319"/>
                    </a:lnTo>
                    <a:lnTo>
                      <a:pt x="14479" y="6257"/>
                    </a:lnTo>
                    <a:lnTo>
                      <a:pt x="14458" y="6215"/>
                    </a:lnTo>
                    <a:lnTo>
                      <a:pt x="14375" y="6236"/>
                    </a:lnTo>
                    <a:lnTo>
                      <a:pt x="14333" y="6194"/>
                    </a:lnTo>
                    <a:lnTo>
                      <a:pt x="14354" y="6110"/>
                    </a:lnTo>
                    <a:lnTo>
                      <a:pt x="14458" y="6006"/>
                    </a:lnTo>
                    <a:lnTo>
                      <a:pt x="14437" y="5943"/>
                    </a:lnTo>
                    <a:lnTo>
                      <a:pt x="14542" y="5838"/>
                    </a:lnTo>
                    <a:lnTo>
                      <a:pt x="14542" y="5754"/>
                    </a:lnTo>
                    <a:lnTo>
                      <a:pt x="14521" y="5629"/>
                    </a:lnTo>
                    <a:lnTo>
                      <a:pt x="14375" y="5650"/>
                    </a:lnTo>
                    <a:lnTo>
                      <a:pt x="14375" y="5734"/>
                    </a:lnTo>
                    <a:lnTo>
                      <a:pt x="14165" y="5880"/>
                    </a:lnTo>
                    <a:lnTo>
                      <a:pt x="14061" y="5838"/>
                    </a:lnTo>
                    <a:lnTo>
                      <a:pt x="14165" y="6047"/>
                    </a:lnTo>
                    <a:lnTo>
                      <a:pt x="14103" y="6131"/>
                    </a:lnTo>
                    <a:lnTo>
                      <a:pt x="14061" y="6026"/>
                    </a:lnTo>
                    <a:lnTo>
                      <a:pt x="13914" y="6026"/>
                    </a:lnTo>
                    <a:lnTo>
                      <a:pt x="13810" y="6131"/>
                    </a:lnTo>
                    <a:lnTo>
                      <a:pt x="13893" y="6152"/>
                    </a:lnTo>
                    <a:lnTo>
                      <a:pt x="13851" y="6298"/>
                    </a:lnTo>
                    <a:lnTo>
                      <a:pt x="13747" y="6236"/>
                    </a:lnTo>
                    <a:lnTo>
                      <a:pt x="13642" y="6319"/>
                    </a:lnTo>
                    <a:lnTo>
                      <a:pt x="13684" y="6403"/>
                    </a:lnTo>
                    <a:lnTo>
                      <a:pt x="13789" y="6403"/>
                    </a:lnTo>
                    <a:lnTo>
                      <a:pt x="13831" y="6466"/>
                    </a:lnTo>
                    <a:lnTo>
                      <a:pt x="13642" y="6570"/>
                    </a:lnTo>
                    <a:lnTo>
                      <a:pt x="13579" y="6424"/>
                    </a:lnTo>
                    <a:lnTo>
                      <a:pt x="13433" y="6361"/>
                    </a:lnTo>
                    <a:lnTo>
                      <a:pt x="13391" y="6236"/>
                    </a:lnTo>
                    <a:lnTo>
                      <a:pt x="13391" y="5713"/>
                    </a:lnTo>
                    <a:lnTo>
                      <a:pt x="13496" y="5503"/>
                    </a:lnTo>
                    <a:lnTo>
                      <a:pt x="13475" y="5148"/>
                    </a:lnTo>
                    <a:lnTo>
                      <a:pt x="13538" y="5001"/>
                    </a:lnTo>
                    <a:lnTo>
                      <a:pt x="13517" y="4562"/>
                    </a:lnTo>
                    <a:lnTo>
                      <a:pt x="13517" y="4625"/>
                    </a:lnTo>
                    <a:lnTo>
                      <a:pt x="13370" y="4687"/>
                    </a:lnTo>
                    <a:lnTo>
                      <a:pt x="13266" y="4855"/>
                    </a:lnTo>
                    <a:lnTo>
                      <a:pt x="13349" y="4938"/>
                    </a:lnTo>
                    <a:lnTo>
                      <a:pt x="13287" y="5001"/>
                    </a:lnTo>
                    <a:lnTo>
                      <a:pt x="13349" y="5148"/>
                    </a:lnTo>
                    <a:lnTo>
                      <a:pt x="13307" y="5315"/>
                    </a:lnTo>
                    <a:lnTo>
                      <a:pt x="13245" y="5294"/>
                    </a:lnTo>
                    <a:lnTo>
                      <a:pt x="13161" y="5210"/>
                    </a:lnTo>
                    <a:lnTo>
                      <a:pt x="13119" y="5294"/>
                    </a:lnTo>
                    <a:lnTo>
                      <a:pt x="13119" y="5378"/>
                    </a:lnTo>
                    <a:lnTo>
                      <a:pt x="13056" y="5315"/>
                    </a:lnTo>
                    <a:lnTo>
                      <a:pt x="12952" y="5399"/>
                    </a:lnTo>
                    <a:lnTo>
                      <a:pt x="12952" y="5482"/>
                    </a:lnTo>
                    <a:lnTo>
                      <a:pt x="12889" y="5482"/>
                    </a:lnTo>
                    <a:lnTo>
                      <a:pt x="12638" y="5608"/>
                    </a:lnTo>
                    <a:lnTo>
                      <a:pt x="12491" y="5775"/>
                    </a:lnTo>
                    <a:lnTo>
                      <a:pt x="12429" y="5692"/>
                    </a:lnTo>
                    <a:lnTo>
                      <a:pt x="12429" y="5587"/>
                    </a:lnTo>
                    <a:lnTo>
                      <a:pt x="12575" y="5524"/>
                    </a:lnTo>
                    <a:lnTo>
                      <a:pt x="12596" y="5420"/>
                    </a:lnTo>
                    <a:lnTo>
                      <a:pt x="12491" y="5420"/>
                    </a:lnTo>
                    <a:lnTo>
                      <a:pt x="12387" y="5482"/>
                    </a:lnTo>
                    <a:lnTo>
                      <a:pt x="12178" y="5482"/>
                    </a:lnTo>
                    <a:lnTo>
                      <a:pt x="12052" y="5566"/>
                    </a:lnTo>
                    <a:lnTo>
                      <a:pt x="11780" y="5566"/>
                    </a:lnTo>
                    <a:lnTo>
                      <a:pt x="11424" y="5817"/>
                    </a:lnTo>
                    <a:lnTo>
                      <a:pt x="11257" y="5880"/>
                    </a:lnTo>
                    <a:lnTo>
                      <a:pt x="11111" y="6089"/>
                    </a:lnTo>
                    <a:lnTo>
                      <a:pt x="11090" y="5985"/>
                    </a:lnTo>
                    <a:lnTo>
                      <a:pt x="11215" y="5796"/>
                    </a:lnTo>
                    <a:lnTo>
                      <a:pt x="11173" y="5713"/>
                    </a:lnTo>
                    <a:lnTo>
                      <a:pt x="10985" y="5817"/>
                    </a:lnTo>
                    <a:lnTo>
                      <a:pt x="10964" y="5775"/>
                    </a:lnTo>
                    <a:lnTo>
                      <a:pt x="10880" y="5796"/>
                    </a:lnTo>
                    <a:lnTo>
                      <a:pt x="10797" y="5838"/>
                    </a:lnTo>
                    <a:lnTo>
                      <a:pt x="10734" y="5775"/>
                    </a:lnTo>
                    <a:lnTo>
                      <a:pt x="10629" y="5796"/>
                    </a:lnTo>
                    <a:lnTo>
                      <a:pt x="10587" y="5880"/>
                    </a:lnTo>
                    <a:lnTo>
                      <a:pt x="10315" y="6047"/>
                    </a:lnTo>
                    <a:lnTo>
                      <a:pt x="10211" y="6047"/>
                    </a:lnTo>
                    <a:lnTo>
                      <a:pt x="10022" y="6110"/>
                    </a:lnTo>
                    <a:lnTo>
                      <a:pt x="9897" y="6257"/>
                    </a:lnTo>
                    <a:lnTo>
                      <a:pt x="9939" y="6361"/>
                    </a:lnTo>
                    <a:lnTo>
                      <a:pt x="9834" y="6340"/>
                    </a:lnTo>
                    <a:lnTo>
                      <a:pt x="9792" y="6403"/>
                    </a:lnTo>
                    <a:lnTo>
                      <a:pt x="9688" y="6361"/>
                    </a:lnTo>
                    <a:lnTo>
                      <a:pt x="9657" y="6408"/>
                    </a:lnTo>
                    <a:lnTo>
                      <a:pt x="9657" y="6408"/>
                    </a:lnTo>
                    <a:lnTo>
                      <a:pt x="9583" y="6319"/>
                    </a:lnTo>
                    <a:lnTo>
                      <a:pt x="9625" y="6215"/>
                    </a:lnTo>
                    <a:lnTo>
                      <a:pt x="9709" y="6215"/>
                    </a:lnTo>
                    <a:lnTo>
                      <a:pt x="9792" y="6110"/>
                    </a:lnTo>
                    <a:lnTo>
                      <a:pt x="9897" y="6026"/>
                    </a:lnTo>
                    <a:lnTo>
                      <a:pt x="9939" y="6068"/>
                    </a:lnTo>
                    <a:lnTo>
                      <a:pt x="10022" y="6026"/>
                    </a:lnTo>
                    <a:lnTo>
                      <a:pt x="10043" y="5943"/>
                    </a:lnTo>
                    <a:lnTo>
                      <a:pt x="10169" y="5838"/>
                    </a:lnTo>
                    <a:lnTo>
                      <a:pt x="10211" y="5901"/>
                    </a:lnTo>
                    <a:lnTo>
                      <a:pt x="10462" y="5796"/>
                    </a:lnTo>
                    <a:lnTo>
                      <a:pt x="10546" y="5650"/>
                    </a:lnTo>
                    <a:lnTo>
                      <a:pt x="10671" y="5608"/>
                    </a:lnTo>
                    <a:lnTo>
                      <a:pt x="10880" y="5629"/>
                    </a:lnTo>
                    <a:lnTo>
                      <a:pt x="10901" y="5587"/>
                    </a:lnTo>
                    <a:lnTo>
                      <a:pt x="11090" y="5587"/>
                    </a:lnTo>
                    <a:lnTo>
                      <a:pt x="11278" y="5503"/>
                    </a:lnTo>
                    <a:lnTo>
                      <a:pt x="11320" y="5587"/>
                    </a:lnTo>
                    <a:lnTo>
                      <a:pt x="11383" y="5587"/>
                    </a:lnTo>
                    <a:lnTo>
                      <a:pt x="11445" y="5524"/>
                    </a:lnTo>
                    <a:lnTo>
                      <a:pt x="11529" y="5524"/>
                    </a:lnTo>
                    <a:lnTo>
                      <a:pt x="11675" y="5503"/>
                    </a:lnTo>
                    <a:lnTo>
                      <a:pt x="11738" y="5399"/>
                    </a:lnTo>
                    <a:lnTo>
                      <a:pt x="11989" y="5315"/>
                    </a:lnTo>
                    <a:lnTo>
                      <a:pt x="12240" y="5231"/>
                    </a:lnTo>
                    <a:lnTo>
                      <a:pt x="12261" y="5127"/>
                    </a:lnTo>
                    <a:lnTo>
                      <a:pt x="12324" y="5127"/>
                    </a:lnTo>
                    <a:lnTo>
                      <a:pt x="12366" y="5085"/>
                    </a:lnTo>
                    <a:lnTo>
                      <a:pt x="12324" y="5022"/>
                    </a:lnTo>
                    <a:lnTo>
                      <a:pt x="12324" y="4918"/>
                    </a:lnTo>
                    <a:lnTo>
                      <a:pt x="12240" y="4876"/>
                    </a:lnTo>
                    <a:lnTo>
                      <a:pt x="12219" y="4918"/>
                    </a:lnTo>
                    <a:lnTo>
                      <a:pt x="12219" y="5001"/>
                    </a:lnTo>
                    <a:lnTo>
                      <a:pt x="12115" y="5022"/>
                    </a:lnTo>
                    <a:lnTo>
                      <a:pt x="12073" y="4980"/>
                    </a:lnTo>
                    <a:lnTo>
                      <a:pt x="12031" y="4980"/>
                    </a:lnTo>
                    <a:lnTo>
                      <a:pt x="12010" y="4938"/>
                    </a:lnTo>
                    <a:lnTo>
                      <a:pt x="11885" y="4938"/>
                    </a:lnTo>
                    <a:lnTo>
                      <a:pt x="11696" y="5001"/>
                    </a:lnTo>
                    <a:lnTo>
                      <a:pt x="11634" y="5106"/>
                    </a:lnTo>
                    <a:lnTo>
                      <a:pt x="11571" y="5169"/>
                    </a:lnTo>
                    <a:lnTo>
                      <a:pt x="11508" y="5085"/>
                    </a:lnTo>
                    <a:lnTo>
                      <a:pt x="11466" y="5085"/>
                    </a:lnTo>
                    <a:lnTo>
                      <a:pt x="11362" y="5169"/>
                    </a:lnTo>
                    <a:lnTo>
                      <a:pt x="11090" y="5252"/>
                    </a:lnTo>
                    <a:lnTo>
                      <a:pt x="10755" y="5273"/>
                    </a:lnTo>
                    <a:lnTo>
                      <a:pt x="10692" y="5210"/>
                    </a:lnTo>
                    <a:lnTo>
                      <a:pt x="10629" y="5210"/>
                    </a:lnTo>
                    <a:lnTo>
                      <a:pt x="10650" y="5273"/>
                    </a:lnTo>
                    <a:lnTo>
                      <a:pt x="10587" y="5315"/>
                    </a:lnTo>
                    <a:lnTo>
                      <a:pt x="10483" y="5294"/>
                    </a:lnTo>
                    <a:lnTo>
                      <a:pt x="10420" y="5294"/>
                    </a:lnTo>
                    <a:lnTo>
                      <a:pt x="10357" y="5420"/>
                    </a:lnTo>
                    <a:lnTo>
                      <a:pt x="10211" y="5587"/>
                    </a:lnTo>
                    <a:lnTo>
                      <a:pt x="10148" y="5524"/>
                    </a:lnTo>
                    <a:lnTo>
                      <a:pt x="10043" y="5524"/>
                    </a:lnTo>
                    <a:lnTo>
                      <a:pt x="10022" y="5503"/>
                    </a:lnTo>
                    <a:lnTo>
                      <a:pt x="9897" y="5503"/>
                    </a:lnTo>
                    <a:lnTo>
                      <a:pt x="9813" y="5566"/>
                    </a:lnTo>
                    <a:lnTo>
                      <a:pt x="9730" y="5566"/>
                    </a:lnTo>
                    <a:lnTo>
                      <a:pt x="9688" y="5629"/>
                    </a:lnTo>
                    <a:lnTo>
                      <a:pt x="9583" y="5671"/>
                    </a:lnTo>
                    <a:lnTo>
                      <a:pt x="9478" y="5734"/>
                    </a:lnTo>
                    <a:lnTo>
                      <a:pt x="9311" y="5817"/>
                    </a:lnTo>
                    <a:lnTo>
                      <a:pt x="9123" y="5880"/>
                    </a:lnTo>
                    <a:lnTo>
                      <a:pt x="9081" y="5985"/>
                    </a:lnTo>
                    <a:lnTo>
                      <a:pt x="9081" y="6152"/>
                    </a:lnTo>
                    <a:lnTo>
                      <a:pt x="9102" y="6466"/>
                    </a:lnTo>
                    <a:lnTo>
                      <a:pt x="9081" y="6633"/>
                    </a:lnTo>
                    <a:lnTo>
                      <a:pt x="9018" y="6612"/>
                    </a:lnTo>
                    <a:lnTo>
                      <a:pt x="8955" y="6654"/>
                    </a:lnTo>
                    <a:lnTo>
                      <a:pt x="8704" y="6863"/>
                    </a:lnTo>
                    <a:lnTo>
                      <a:pt x="8788" y="6759"/>
                    </a:lnTo>
                    <a:lnTo>
                      <a:pt x="8893" y="6633"/>
                    </a:lnTo>
                    <a:lnTo>
                      <a:pt x="8914" y="6550"/>
                    </a:lnTo>
                    <a:lnTo>
                      <a:pt x="8872" y="6529"/>
                    </a:lnTo>
                    <a:lnTo>
                      <a:pt x="8872" y="6445"/>
                    </a:lnTo>
                    <a:lnTo>
                      <a:pt x="8746" y="6257"/>
                    </a:lnTo>
                    <a:lnTo>
                      <a:pt x="8662" y="6257"/>
                    </a:lnTo>
                    <a:lnTo>
                      <a:pt x="8600" y="6173"/>
                    </a:lnTo>
                    <a:lnTo>
                      <a:pt x="8537" y="6152"/>
                    </a:lnTo>
                    <a:lnTo>
                      <a:pt x="8537" y="6006"/>
                    </a:lnTo>
                    <a:lnTo>
                      <a:pt x="8390" y="5817"/>
                    </a:lnTo>
                    <a:lnTo>
                      <a:pt x="8370" y="5817"/>
                    </a:lnTo>
                    <a:lnTo>
                      <a:pt x="8286" y="5796"/>
                    </a:lnTo>
                    <a:lnTo>
                      <a:pt x="8265" y="5692"/>
                    </a:lnTo>
                    <a:lnTo>
                      <a:pt x="8181" y="5629"/>
                    </a:lnTo>
                    <a:lnTo>
                      <a:pt x="8139" y="5671"/>
                    </a:lnTo>
                    <a:lnTo>
                      <a:pt x="8035" y="5587"/>
                    </a:lnTo>
                    <a:lnTo>
                      <a:pt x="7846" y="5378"/>
                    </a:lnTo>
                    <a:lnTo>
                      <a:pt x="7805" y="5190"/>
                    </a:lnTo>
                    <a:lnTo>
                      <a:pt x="7805" y="5001"/>
                    </a:lnTo>
                    <a:lnTo>
                      <a:pt x="7763" y="4980"/>
                    </a:lnTo>
                    <a:lnTo>
                      <a:pt x="7721" y="5043"/>
                    </a:lnTo>
                    <a:lnTo>
                      <a:pt x="7658" y="5001"/>
                    </a:lnTo>
                    <a:lnTo>
                      <a:pt x="7616" y="4876"/>
                    </a:lnTo>
                    <a:lnTo>
                      <a:pt x="7658" y="4750"/>
                    </a:lnTo>
                    <a:lnTo>
                      <a:pt x="7637" y="4729"/>
                    </a:lnTo>
                    <a:lnTo>
                      <a:pt x="7658" y="4646"/>
                    </a:lnTo>
                    <a:lnTo>
                      <a:pt x="7533" y="4520"/>
                    </a:lnTo>
                    <a:lnTo>
                      <a:pt x="7533" y="4415"/>
                    </a:lnTo>
                    <a:lnTo>
                      <a:pt x="7428" y="4332"/>
                    </a:lnTo>
                    <a:lnTo>
                      <a:pt x="7386" y="4332"/>
                    </a:lnTo>
                    <a:lnTo>
                      <a:pt x="7323" y="4248"/>
                    </a:lnTo>
                    <a:lnTo>
                      <a:pt x="7219" y="4164"/>
                    </a:lnTo>
                    <a:lnTo>
                      <a:pt x="7114" y="4164"/>
                    </a:lnTo>
                    <a:lnTo>
                      <a:pt x="6800" y="3934"/>
                    </a:lnTo>
                    <a:lnTo>
                      <a:pt x="6717" y="3934"/>
                    </a:lnTo>
                    <a:lnTo>
                      <a:pt x="6696" y="3850"/>
                    </a:lnTo>
                    <a:lnTo>
                      <a:pt x="0" y="16091"/>
                    </a:lnTo>
                    <a:lnTo>
                      <a:pt x="377" y="16091"/>
                    </a:lnTo>
                    <a:lnTo>
                      <a:pt x="502" y="16153"/>
                    </a:lnTo>
                    <a:lnTo>
                      <a:pt x="711" y="16007"/>
                    </a:lnTo>
                    <a:lnTo>
                      <a:pt x="1004" y="16049"/>
                    </a:lnTo>
                    <a:lnTo>
                      <a:pt x="858" y="16300"/>
                    </a:lnTo>
                    <a:lnTo>
                      <a:pt x="921" y="16446"/>
                    </a:lnTo>
                    <a:lnTo>
                      <a:pt x="1025" y="16718"/>
                    </a:lnTo>
                    <a:lnTo>
                      <a:pt x="1172" y="17388"/>
                    </a:lnTo>
                    <a:lnTo>
                      <a:pt x="1235" y="17534"/>
                    </a:lnTo>
                    <a:lnTo>
                      <a:pt x="1130" y="17702"/>
                    </a:lnTo>
                    <a:lnTo>
                      <a:pt x="1130" y="17765"/>
                    </a:lnTo>
                    <a:lnTo>
                      <a:pt x="1172" y="17765"/>
                    </a:lnTo>
                    <a:lnTo>
                      <a:pt x="1381" y="17744"/>
                    </a:lnTo>
                    <a:lnTo>
                      <a:pt x="1569" y="17723"/>
                    </a:lnTo>
                    <a:lnTo>
                      <a:pt x="1695" y="17639"/>
                    </a:lnTo>
                    <a:lnTo>
                      <a:pt x="1862" y="17409"/>
                    </a:lnTo>
                    <a:lnTo>
                      <a:pt x="1988" y="17283"/>
                    </a:lnTo>
                    <a:lnTo>
                      <a:pt x="2197" y="17200"/>
                    </a:lnTo>
                    <a:lnTo>
                      <a:pt x="2260" y="17179"/>
                    </a:lnTo>
                    <a:lnTo>
                      <a:pt x="2469" y="17116"/>
                    </a:lnTo>
                    <a:lnTo>
                      <a:pt x="2636" y="17116"/>
                    </a:lnTo>
                    <a:lnTo>
                      <a:pt x="2783" y="17221"/>
                    </a:lnTo>
                    <a:lnTo>
                      <a:pt x="2783" y="17325"/>
                    </a:lnTo>
                    <a:lnTo>
                      <a:pt x="2804" y="17409"/>
                    </a:lnTo>
                    <a:lnTo>
                      <a:pt x="2720" y="17555"/>
                    </a:lnTo>
                    <a:lnTo>
                      <a:pt x="2699" y="17639"/>
                    </a:lnTo>
                    <a:lnTo>
                      <a:pt x="2825" y="17974"/>
                    </a:lnTo>
                    <a:lnTo>
                      <a:pt x="2804" y="18078"/>
                    </a:lnTo>
                    <a:lnTo>
                      <a:pt x="2846" y="18288"/>
                    </a:lnTo>
                    <a:lnTo>
                      <a:pt x="2992" y="18455"/>
                    </a:lnTo>
                    <a:lnTo>
                      <a:pt x="3013" y="18664"/>
                    </a:lnTo>
                    <a:lnTo>
                      <a:pt x="3055" y="18748"/>
                    </a:lnTo>
                    <a:lnTo>
                      <a:pt x="3097" y="18853"/>
                    </a:lnTo>
                    <a:lnTo>
                      <a:pt x="3034" y="18957"/>
                    </a:lnTo>
                    <a:lnTo>
                      <a:pt x="3034" y="19062"/>
                    </a:lnTo>
                    <a:lnTo>
                      <a:pt x="3055" y="19146"/>
                    </a:lnTo>
                    <a:lnTo>
                      <a:pt x="3013" y="19501"/>
                    </a:lnTo>
                    <a:lnTo>
                      <a:pt x="3013" y="19920"/>
                    </a:lnTo>
                    <a:lnTo>
                      <a:pt x="3034" y="20338"/>
                    </a:lnTo>
                    <a:lnTo>
                      <a:pt x="2929" y="20380"/>
                    </a:lnTo>
                    <a:lnTo>
                      <a:pt x="2929" y="20464"/>
                    </a:lnTo>
                    <a:lnTo>
                      <a:pt x="2971" y="20464"/>
                    </a:lnTo>
                    <a:lnTo>
                      <a:pt x="3055" y="20527"/>
                    </a:lnTo>
                    <a:lnTo>
                      <a:pt x="3076" y="20568"/>
                    </a:lnTo>
                    <a:lnTo>
                      <a:pt x="3034" y="20589"/>
                    </a:lnTo>
                    <a:lnTo>
                      <a:pt x="2971" y="20652"/>
                    </a:lnTo>
                    <a:lnTo>
                      <a:pt x="3013" y="20736"/>
                    </a:lnTo>
                    <a:lnTo>
                      <a:pt x="3055" y="20778"/>
                    </a:lnTo>
                    <a:lnTo>
                      <a:pt x="3076" y="20861"/>
                    </a:lnTo>
                    <a:lnTo>
                      <a:pt x="3055" y="20903"/>
                    </a:lnTo>
                    <a:lnTo>
                      <a:pt x="3055" y="20966"/>
                    </a:lnTo>
                    <a:lnTo>
                      <a:pt x="3160" y="20966"/>
                    </a:lnTo>
                    <a:lnTo>
                      <a:pt x="3243" y="20987"/>
                    </a:lnTo>
                    <a:lnTo>
                      <a:pt x="3348" y="21154"/>
                    </a:lnTo>
                    <a:lnTo>
                      <a:pt x="3369" y="21217"/>
                    </a:lnTo>
                    <a:lnTo>
                      <a:pt x="3452" y="21280"/>
                    </a:lnTo>
                    <a:lnTo>
                      <a:pt x="3578" y="21363"/>
                    </a:lnTo>
                    <a:lnTo>
                      <a:pt x="3641" y="21468"/>
                    </a:lnTo>
                    <a:lnTo>
                      <a:pt x="3641" y="21573"/>
                    </a:lnTo>
                    <a:lnTo>
                      <a:pt x="3683" y="21594"/>
                    </a:lnTo>
                    <a:lnTo>
                      <a:pt x="3704" y="21635"/>
                    </a:lnTo>
                    <a:lnTo>
                      <a:pt x="3683" y="21698"/>
                    </a:lnTo>
                    <a:lnTo>
                      <a:pt x="3683" y="21740"/>
                    </a:lnTo>
                    <a:lnTo>
                      <a:pt x="3641" y="21782"/>
                    </a:lnTo>
                    <a:lnTo>
                      <a:pt x="3641" y="21845"/>
                    </a:lnTo>
                    <a:lnTo>
                      <a:pt x="3641" y="21887"/>
                    </a:lnTo>
                    <a:lnTo>
                      <a:pt x="3662" y="21907"/>
                    </a:lnTo>
                    <a:lnTo>
                      <a:pt x="3599" y="22033"/>
                    </a:lnTo>
                    <a:lnTo>
                      <a:pt x="3452" y="22326"/>
                    </a:lnTo>
                    <a:lnTo>
                      <a:pt x="3432" y="22514"/>
                    </a:lnTo>
                    <a:lnTo>
                      <a:pt x="3285" y="22661"/>
                    </a:lnTo>
                    <a:lnTo>
                      <a:pt x="3285" y="22744"/>
                    </a:lnTo>
                    <a:lnTo>
                      <a:pt x="3327" y="22744"/>
                    </a:lnTo>
                    <a:lnTo>
                      <a:pt x="3494" y="22535"/>
                    </a:lnTo>
                    <a:lnTo>
                      <a:pt x="3536" y="22410"/>
                    </a:lnTo>
                    <a:lnTo>
                      <a:pt x="3662" y="22305"/>
                    </a:lnTo>
                    <a:lnTo>
                      <a:pt x="3683" y="22347"/>
                    </a:lnTo>
                    <a:lnTo>
                      <a:pt x="3766" y="22368"/>
                    </a:lnTo>
                    <a:lnTo>
                      <a:pt x="3766" y="22431"/>
                    </a:lnTo>
                    <a:lnTo>
                      <a:pt x="3599" y="22514"/>
                    </a:lnTo>
                    <a:lnTo>
                      <a:pt x="3557" y="22619"/>
                    </a:lnTo>
                    <a:lnTo>
                      <a:pt x="3390" y="22786"/>
                    </a:lnTo>
                    <a:lnTo>
                      <a:pt x="3390" y="22828"/>
                    </a:lnTo>
                    <a:lnTo>
                      <a:pt x="3473" y="22828"/>
                    </a:lnTo>
                    <a:lnTo>
                      <a:pt x="3432" y="22870"/>
                    </a:lnTo>
                    <a:lnTo>
                      <a:pt x="3285" y="22849"/>
                    </a:lnTo>
                    <a:lnTo>
                      <a:pt x="3222" y="22870"/>
                    </a:lnTo>
                    <a:lnTo>
                      <a:pt x="3160" y="23037"/>
                    </a:lnTo>
                    <a:lnTo>
                      <a:pt x="3055" y="23142"/>
                    </a:lnTo>
                    <a:lnTo>
                      <a:pt x="3076" y="23268"/>
                    </a:lnTo>
                    <a:lnTo>
                      <a:pt x="3034" y="23247"/>
                    </a:lnTo>
                    <a:lnTo>
                      <a:pt x="2971" y="23184"/>
                    </a:lnTo>
                    <a:lnTo>
                      <a:pt x="2908" y="23247"/>
                    </a:lnTo>
                    <a:lnTo>
                      <a:pt x="2908" y="23393"/>
                    </a:lnTo>
                    <a:lnTo>
                      <a:pt x="3013" y="23393"/>
                    </a:lnTo>
                    <a:lnTo>
                      <a:pt x="3034" y="23477"/>
                    </a:lnTo>
                    <a:lnTo>
                      <a:pt x="2971" y="23665"/>
                    </a:lnTo>
                    <a:lnTo>
                      <a:pt x="2950" y="23937"/>
                    </a:lnTo>
                    <a:lnTo>
                      <a:pt x="3013" y="24125"/>
                    </a:lnTo>
                    <a:lnTo>
                      <a:pt x="3076" y="24293"/>
                    </a:lnTo>
                    <a:lnTo>
                      <a:pt x="3160" y="24314"/>
                    </a:lnTo>
                    <a:lnTo>
                      <a:pt x="3180" y="24230"/>
                    </a:lnTo>
                    <a:lnTo>
                      <a:pt x="3264" y="24146"/>
                    </a:lnTo>
                    <a:lnTo>
                      <a:pt x="3452" y="24104"/>
                    </a:lnTo>
                    <a:lnTo>
                      <a:pt x="3557" y="24021"/>
                    </a:lnTo>
                    <a:lnTo>
                      <a:pt x="3662" y="23895"/>
                    </a:lnTo>
                    <a:lnTo>
                      <a:pt x="3704" y="23895"/>
                    </a:lnTo>
                    <a:lnTo>
                      <a:pt x="3704" y="24021"/>
                    </a:lnTo>
                    <a:lnTo>
                      <a:pt x="3662" y="24125"/>
                    </a:lnTo>
                    <a:lnTo>
                      <a:pt x="3599" y="24146"/>
                    </a:lnTo>
                    <a:lnTo>
                      <a:pt x="3536" y="24251"/>
                    </a:lnTo>
                    <a:lnTo>
                      <a:pt x="3536" y="24314"/>
                    </a:lnTo>
                    <a:lnTo>
                      <a:pt x="3641" y="24397"/>
                    </a:lnTo>
                    <a:lnTo>
                      <a:pt x="3704" y="24460"/>
                    </a:lnTo>
                    <a:lnTo>
                      <a:pt x="3808" y="24460"/>
                    </a:lnTo>
                    <a:lnTo>
                      <a:pt x="3892" y="24502"/>
                    </a:lnTo>
                    <a:lnTo>
                      <a:pt x="3955" y="24544"/>
                    </a:lnTo>
                    <a:lnTo>
                      <a:pt x="3808" y="24502"/>
                    </a:lnTo>
                    <a:lnTo>
                      <a:pt x="3683" y="24502"/>
                    </a:lnTo>
                    <a:lnTo>
                      <a:pt x="3578" y="24439"/>
                    </a:lnTo>
                    <a:lnTo>
                      <a:pt x="3432" y="24439"/>
                    </a:lnTo>
                    <a:lnTo>
                      <a:pt x="3369" y="24523"/>
                    </a:lnTo>
                    <a:lnTo>
                      <a:pt x="3369" y="24607"/>
                    </a:lnTo>
                    <a:lnTo>
                      <a:pt x="3432" y="24669"/>
                    </a:lnTo>
                    <a:lnTo>
                      <a:pt x="3452" y="24920"/>
                    </a:lnTo>
                    <a:lnTo>
                      <a:pt x="3494" y="24983"/>
                    </a:lnTo>
                    <a:lnTo>
                      <a:pt x="3557" y="24983"/>
                    </a:lnTo>
                    <a:lnTo>
                      <a:pt x="3641" y="24941"/>
                    </a:lnTo>
                    <a:lnTo>
                      <a:pt x="3683" y="24983"/>
                    </a:lnTo>
                    <a:lnTo>
                      <a:pt x="3641" y="25046"/>
                    </a:lnTo>
                    <a:lnTo>
                      <a:pt x="3599" y="25088"/>
                    </a:lnTo>
                    <a:lnTo>
                      <a:pt x="3683" y="25151"/>
                    </a:lnTo>
                    <a:lnTo>
                      <a:pt x="3683" y="25192"/>
                    </a:lnTo>
                    <a:lnTo>
                      <a:pt x="3662" y="25255"/>
                    </a:lnTo>
                    <a:lnTo>
                      <a:pt x="3557" y="25234"/>
                    </a:lnTo>
                    <a:lnTo>
                      <a:pt x="3411" y="25276"/>
                    </a:lnTo>
                    <a:lnTo>
                      <a:pt x="3264" y="25381"/>
                    </a:lnTo>
                    <a:lnTo>
                      <a:pt x="3243" y="25423"/>
                    </a:lnTo>
                    <a:lnTo>
                      <a:pt x="3306" y="25485"/>
                    </a:lnTo>
                    <a:lnTo>
                      <a:pt x="3452" y="25423"/>
                    </a:lnTo>
                    <a:lnTo>
                      <a:pt x="3536" y="25465"/>
                    </a:lnTo>
                    <a:lnTo>
                      <a:pt x="3452" y="25485"/>
                    </a:lnTo>
                    <a:lnTo>
                      <a:pt x="3432" y="25548"/>
                    </a:lnTo>
                    <a:lnTo>
                      <a:pt x="3515" y="25632"/>
                    </a:lnTo>
                    <a:lnTo>
                      <a:pt x="3662" y="25590"/>
                    </a:lnTo>
                    <a:lnTo>
                      <a:pt x="3829" y="25465"/>
                    </a:lnTo>
                    <a:lnTo>
                      <a:pt x="3934" y="25297"/>
                    </a:lnTo>
                    <a:lnTo>
                      <a:pt x="4038" y="25297"/>
                    </a:lnTo>
                    <a:lnTo>
                      <a:pt x="4143" y="25213"/>
                    </a:lnTo>
                    <a:lnTo>
                      <a:pt x="4164" y="25109"/>
                    </a:lnTo>
                    <a:lnTo>
                      <a:pt x="4185" y="25088"/>
                    </a:lnTo>
                    <a:lnTo>
                      <a:pt x="4206" y="25172"/>
                    </a:lnTo>
                    <a:lnTo>
                      <a:pt x="4143" y="25339"/>
                    </a:lnTo>
                    <a:lnTo>
                      <a:pt x="4038" y="25402"/>
                    </a:lnTo>
                    <a:lnTo>
                      <a:pt x="3913" y="25465"/>
                    </a:lnTo>
                    <a:lnTo>
                      <a:pt x="3892" y="25548"/>
                    </a:lnTo>
                    <a:lnTo>
                      <a:pt x="3955" y="25611"/>
                    </a:lnTo>
                    <a:lnTo>
                      <a:pt x="4038" y="25590"/>
                    </a:lnTo>
                    <a:lnTo>
                      <a:pt x="4164" y="25590"/>
                    </a:lnTo>
                    <a:lnTo>
                      <a:pt x="4268" y="25611"/>
                    </a:lnTo>
                    <a:lnTo>
                      <a:pt x="4122" y="25611"/>
                    </a:lnTo>
                    <a:lnTo>
                      <a:pt x="4017" y="25674"/>
                    </a:lnTo>
                    <a:lnTo>
                      <a:pt x="4017" y="25820"/>
                    </a:lnTo>
                    <a:lnTo>
                      <a:pt x="4059" y="25967"/>
                    </a:lnTo>
                    <a:lnTo>
                      <a:pt x="4017" y="25988"/>
                    </a:lnTo>
                    <a:lnTo>
                      <a:pt x="3976" y="25904"/>
                    </a:lnTo>
                    <a:lnTo>
                      <a:pt x="3976" y="25757"/>
                    </a:lnTo>
                    <a:lnTo>
                      <a:pt x="3913" y="25674"/>
                    </a:lnTo>
                    <a:lnTo>
                      <a:pt x="3850" y="25716"/>
                    </a:lnTo>
                    <a:lnTo>
                      <a:pt x="3578" y="25904"/>
                    </a:lnTo>
                    <a:lnTo>
                      <a:pt x="3536" y="25988"/>
                    </a:lnTo>
                    <a:lnTo>
                      <a:pt x="3369" y="26071"/>
                    </a:lnTo>
                    <a:lnTo>
                      <a:pt x="3327" y="26134"/>
                    </a:lnTo>
                    <a:lnTo>
                      <a:pt x="3348" y="26218"/>
                    </a:lnTo>
                    <a:lnTo>
                      <a:pt x="3348" y="26301"/>
                    </a:lnTo>
                    <a:lnTo>
                      <a:pt x="3369" y="26322"/>
                    </a:lnTo>
                    <a:lnTo>
                      <a:pt x="3452" y="26281"/>
                    </a:lnTo>
                    <a:lnTo>
                      <a:pt x="3557" y="26218"/>
                    </a:lnTo>
                    <a:lnTo>
                      <a:pt x="3599" y="26113"/>
                    </a:lnTo>
                    <a:lnTo>
                      <a:pt x="3662" y="26134"/>
                    </a:lnTo>
                    <a:lnTo>
                      <a:pt x="3704" y="26197"/>
                    </a:lnTo>
                    <a:lnTo>
                      <a:pt x="3892" y="26218"/>
                    </a:lnTo>
                    <a:lnTo>
                      <a:pt x="3871" y="26239"/>
                    </a:lnTo>
                    <a:lnTo>
                      <a:pt x="3766" y="26218"/>
                    </a:lnTo>
                    <a:lnTo>
                      <a:pt x="3599" y="26218"/>
                    </a:lnTo>
                    <a:lnTo>
                      <a:pt x="3536" y="26281"/>
                    </a:lnTo>
                    <a:lnTo>
                      <a:pt x="3536" y="26322"/>
                    </a:lnTo>
                    <a:lnTo>
                      <a:pt x="3557" y="26385"/>
                    </a:lnTo>
                    <a:lnTo>
                      <a:pt x="3473" y="26406"/>
                    </a:lnTo>
                    <a:lnTo>
                      <a:pt x="3432" y="26385"/>
                    </a:lnTo>
                    <a:lnTo>
                      <a:pt x="3264" y="26427"/>
                    </a:lnTo>
                    <a:lnTo>
                      <a:pt x="3264" y="26490"/>
                    </a:lnTo>
                    <a:lnTo>
                      <a:pt x="3390" y="26490"/>
                    </a:lnTo>
                    <a:lnTo>
                      <a:pt x="3473" y="26532"/>
                    </a:lnTo>
                    <a:lnTo>
                      <a:pt x="3578" y="26532"/>
                    </a:lnTo>
                    <a:lnTo>
                      <a:pt x="3515" y="26594"/>
                    </a:lnTo>
                    <a:lnTo>
                      <a:pt x="3390" y="26594"/>
                    </a:lnTo>
                    <a:lnTo>
                      <a:pt x="3327" y="26532"/>
                    </a:lnTo>
                    <a:lnTo>
                      <a:pt x="3222" y="26553"/>
                    </a:lnTo>
                    <a:lnTo>
                      <a:pt x="3180" y="26657"/>
                    </a:lnTo>
                    <a:lnTo>
                      <a:pt x="3243" y="26720"/>
                    </a:lnTo>
                    <a:lnTo>
                      <a:pt x="3327" y="26720"/>
                    </a:lnTo>
                    <a:lnTo>
                      <a:pt x="3452" y="26699"/>
                    </a:lnTo>
                    <a:lnTo>
                      <a:pt x="3536" y="26741"/>
                    </a:lnTo>
                    <a:lnTo>
                      <a:pt x="3683" y="26741"/>
                    </a:lnTo>
                    <a:lnTo>
                      <a:pt x="3662" y="26804"/>
                    </a:lnTo>
                    <a:lnTo>
                      <a:pt x="3557" y="26825"/>
                    </a:lnTo>
                    <a:lnTo>
                      <a:pt x="3452" y="26804"/>
                    </a:lnTo>
                    <a:lnTo>
                      <a:pt x="3432" y="26825"/>
                    </a:lnTo>
                    <a:lnTo>
                      <a:pt x="3452" y="26845"/>
                    </a:lnTo>
                    <a:lnTo>
                      <a:pt x="3662" y="26845"/>
                    </a:lnTo>
                    <a:lnTo>
                      <a:pt x="3662" y="26908"/>
                    </a:lnTo>
                    <a:lnTo>
                      <a:pt x="3536" y="26929"/>
                    </a:lnTo>
                    <a:lnTo>
                      <a:pt x="3390" y="26908"/>
                    </a:lnTo>
                    <a:lnTo>
                      <a:pt x="3327" y="26845"/>
                    </a:lnTo>
                    <a:lnTo>
                      <a:pt x="3264" y="26908"/>
                    </a:lnTo>
                    <a:lnTo>
                      <a:pt x="3327" y="27013"/>
                    </a:lnTo>
                    <a:lnTo>
                      <a:pt x="3452" y="27076"/>
                    </a:lnTo>
                    <a:lnTo>
                      <a:pt x="3473" y="27013"/>
                    </a:lnTo>
                    <a:lnTo>
                      <a:pt x="3557" y="27013"/>
                    </a:lnTo>
                    <a:lnTo>
                      <a:pt x="3641" y="27055"/>
                    </a:lnTo>
                    <a:lnTo>
                      <a:pt x="3787" y="27034"/>
                    </a:lnTo>
                    <a:lnTo>
                      <a:pt x="3850" y="27076"/>
                    </a:lnTo>
                    <a:lnTo>
                      <a:pt x="3766" y="27117"/>
                    </a:lnTo>
                    <a:lnTo>
                      <a:pt x="3766" y="27159"/>
                    </a:lnTo>
                    <a:lnTo>
                      <a:pt x="3871" y="27159"/>
                    </a:lnTo>
                    <a:lnTo>
                      <a:pt x="3892" y="27243"/>
                    </a:lnTo>
                    <a:lnTo>
                      <a:pt x="4026" y="27276"/>
                    </a:lnTo>
                    <a:lnTo>
                      <a:pt x="3976" y="27285"/>
                    </a:lnTo>
                    <a:lnTo>
                      <a:pt x="3871" y="27285"/>
                    </a:lnTo>
                    <a:lnTo>
                      <a:pt x="3787" y="27369"/>
                    </a:lnTo>
                    <a:lnTo>
                      <a:pt x="3787" y="27431"/>
                    </a:lnTo>
                    <a:lnTo>
                      <a:pt x="3871" y="27473"/>
                    </a:lnTo>
                    <a:lnTo>
                      <a:pt x="3913" y="27431"/>
                    </a:lnTo>
                    <a:lnTo>
                      <a:pt x="3976" y="27389"/>
                    </a:lnTo>
                    <a:lnTo>
                      <a:pt x="3996" y="27452"/>
                    </a:lnTo>
                    <a:lnTo>
                      <a:pt x="4017" y="27452"/>
                    </a:lnTo>
                    <a:lnTo>
                      <a:pt x="4080" y="27369"/>
                    </a:lnTo>
                    <a:lnTo>
                      <a:pt x="4185" y="27306"/>
                    </a:lnTo>
                    <a:lnTo>
                      <a:pt x="4185" y="27369"/>
                    </a:lnTo>
                    <a:lnTo>
                      <a:pt x="4164" y="27410"/>
                    </a:lnTo>
                    <a:lnTo>
                      <a:pt x="4164" y="27473"/>
                    </a:lnTo>
                    <a:lnTo>
                      <a:pt x="4206" y="27494"/>
                    </a:lnTo>
                    <a:lnTo>
                      <a:pt x="4289" y="27557"/>
                    </a:lnTo>
                    <a:lnTo>
                      <a:pt x="4373" y="27557"/>
                    </a:lnTo>
                    <a:lnTo>
                      <a:pt x="4499" y="27369"/>
                    </a:lnTo>
                    <a:lnTo>
                      <a:pt x="4520" y="27159"/>
                    </a:lnTo>
                    <a:lnTo>
                      <a:pt x="4582" y="27055"/>
                    </a:lnTo>
                    <a:lnTo>
                      <a:pt x="4645" y="27034"/>
                    </a:lnTo>
                    <a:lnTo>
                      <a:pt x="4645" y="27097"/>
                    </a:lnTo>
                    <a:lnTo>
                      <a:pt x="4603" y="27159"/>
                    </a:lnTo>
                    <a:lnTo>
                      <a:pt x="4603" y="27306"/>
                    </a:lnTo>
                    <a:lnTo>
                      <a:pt x="4499" y="27473"/>
                    </a:lnTo>
                    <a:lnTo>
                      <a:pt x="4415" y="27557"/>
                    </a:lnTo>
                    <a:lnTo>
                      <a:pt x="4436" y="27599"/>
                    </a:lnTo>
                    <a:lnTo>
                      <a:pt x="4582" y="27599"/>
                    </a:lnTo>
                    <a:lnTo>
                      <a:pt x="4687" y="27578"/>
                    </a:lnTo>
                    <a:lnTo>
                      <a:pt x="4708" y="27599"/>
                    </a:lnTo>
                    <a:lnTo>
                      <a:pt x="4624" y="27682"/>
                    </a:lnTo>
                    <a:lnTo>
                      <a:pt x="4582" y="27808"/>
                    </a:lnTo>
                    <a:lnTo>
                      <a:pt x="4415" y="27913"/>
                    </a:lnTo>
                    <a:lnTo>
                      <a:pt x="4415" y="27975"/>
                    </a:lnTo>
                    <a:lnTo>
                      <a:pt x="4499" y="28122"/>
                    </a:lnTo>
                    <a:lnTo>
                      <a:pt x="4624" y="28185"/>
                    </a:lnTo>
                    <a:lnTo>
                      <a:pt x="4708" y="28122"/>
                    </a:lnTo>
                    <a:lnTo>
                      <a:pt x="4792" y="28122"/>
                    </a:lnTo>
                    <a:lnTo>
                      <a:pt x="4812" y="28226"/>
                    </a:lnTo>
                    <a:lnTo>
                      <a:pt x="4875" y="28331"/>
                    </a:lnTo>
                    <a:lnTo>
                      <a:pt x="4875" y="28415"/>
                    </a:lnTo>
                    <a:lnTo>
                      <a:pt x="4812" y="28415"/>
                    </a:lnTo>
                    <a:lnTo>
                      <a:pt x="4771" y="28310"/>
                    </a:lnTo>
                    <a:lnTo>
                      <a:pt x="4708" y="28310"/>
                    </a:lnTo>
                    <a:lnTo>
                      <a:pt x="4708" y="28415"/>
                    </a:lnTo>
                    <a:lnTo>
                      <a:pt x="4812" y="28561"/>
                    </a:lnTo>
                    <a:lnTo>
                      <a:pt x="4938" y="28498"/>
                    </a:lnTo>
                    <a:lnTo>
                      <a:pt x="5085" y="28436"/>
                    </a:lnTo>
                    <a:lnTo>
                      <a:pt x="5147" y="28352"/>
                    </a:lnTo>
                    <a:lnTo>
                      <a:pt x="5147" y="28352"/>
                    </a:lnTo>
                    <a:lnTo>
                      <a:pt x="5126" y="28519"/>
                    </a:lnTo>
                    <a:lnTo>
                      <a:pt x="5022" y="28750"/>
                    </a:lnTo>
                    <a:lnTo>
                      <a:pt x="5043" y="28938"/>
                    </a:lnTo>
                    <a:lnTo>
                      <a:pt x="5126" y="28959"/>
                    </a:lnTo>
                    <a:lnTo>
                      <a:pt x="20087" y="30444"/>
                    </a:lnTo>
                    <a:lnTo>
                      <a:pt x="20212" y="30507"/>
                    </a:lnTo>
                    <a:lnTo>
                      <a:pt x="20359" y="30507"/>
                    </a:lnTo>
                    <a:lnTo>
                      <a:pt x="20484" y="30612"/>
                    </a:lnTo>
                    <a:lnTo>
                      <a:pt x="20484" y="30674"/>
                    </a:lnTo>
                    <a:lnTo>
                      <a:pt x="20568" y="30737"/>
                    </a:lnTo>
                    <a:lnTo>
                      <a:pt x="20589" y="30779"/>
                    </a:lnTo>
                    <a:lnTo>
                      <a:pt x="20694" y="30821"/>
                    </a:lnTo>
                    <a:lnTo>
                      <a:pt x="20714" y="30842"/>
                    </a:lnTo>
                    <a:lnTo>
                      <a:pt x="20840" y="30884"/>
                    </a:lnTo>
                    <a:lnTo>
                      <a:pt x="20903" y="30946"/>
                    </a:lnTo>
                    <a:lnTo>
                      <a:pt x="20945" y="30946"/>
                    </a:lnTo>
                    <a:lnTo>
                      <a:pt x="21049" y="30926"/>
                    </a:lnTo>
                    <a:lnTo>
                      <a:pt x="21133" y="30946"/>
                    </a:lnTo>
                    <a:lnTo>
                      <a:pt x="21238" y="30946"/>
                    </a:lnTo>
                    <a:lnTo>
                      <a:pt x="21363" y="31051"/>
                    </a:lnTo>
                    <a:lnTo>
                      <a:pt x="21447" y="31051"/>
                    </a:lnTo>
                    <a:lnTo>
                      <a:pt x="21510" y="31198"/>
                    </a:lnTo>
                    <a:lnTo>
                      <a:pt x="21719" y="31239"/>
                    </a:lnTo>
                    <a:lnTo>
                      <a:pt x="21823" y="31260"/>
                    </a:lnTo>
                    <a:lnTo>
                      <a:pt x="21886" y="31344"/>
                    </a:lnTo>
                    <a:lnTo>
                      <a:pt x="21970" y="31407"/>
                    </a:lnTo>
                    <a:lnTo>
                      <a:pt x="22158" y="31407"/>
                    </a:lnTo>
                    <a:lnTo>
                      <a:pt x="22263" y="31344"/>
                    </a:lnTo>
                    <a:lnTo>
                      <a:pt x="22305" y="31407"/>
                    </a:lnTo>
                    <a:lnTo>
                      <a:pt x="22367" y="31511"/>
                    </a:lnTo>
                    <a:lnTo>
                      <a:pt x="22618" y="31532"/>
                    </a:lnTo>
                    <a:lnTo>
                      <a:pt x="22681" y="31574"/>
                    </a:lnTo>
                    <a:lnTo>
                      <a:pt x="22807" y="31616"/>
                    </a:lnTo>
                    <a:lnTo>
                      <a:pt x="22890" y="31658"/>
                    </a:lnTo>
                    <a:lnTo>
                      <a:pt x="25192" y="32725"/>
                    </a:lnTo>
                    <a:lnTo>
                      <a:pt x="25339" y="32913"/>
                    </a:lnTo>
                    <a:lnTo>
                      <a:pt x="25694" y="33206"/>
                    </a:lnTo>
                    <a:lnTo>
                      <a:pt x="26050" y="34985"/>
                    </a:lnTo>
                    <a:lnTo>
                      <a:pt x="26008" y="35738"/>
                    </a:lnTo>
                    <a:lnTo>
                      <a:pt x="25945" y="35864"/>
                    </a:lnTo>
                    <a:lnTo>
                      <a:pt x="25903" y="36010"/>
                    </a:lnTo>
                    <a:lnTo>
                      <a:pt x="25820" y="36136"/>
                    </a:lnTo>
                    <a:lnTo>
                      <a:pt x="25611" y="36240"/>
                    </a:lnTo>
                    <a:lnTo>
                      <a:pt x="25506" y="36366"/>
                    </a:lnTo>
                    <a:lnTo>
                      <a:pt x="25611" y="36554"/>
                    </a:lnTo>
                    <a:lnTo>
                      <a:pt x="27598" y="36031"/>
                    </a:lnTo>
                    <a:lnTo>
                      <a:pt x="27849" y="35947"/>
                    </a:lnTo>
                    <a:lnTo>
                      <a:pt x="27912" y="35654"/>
                    </a:lnTo>
                    <a:lnTo>
                      <a:pt x="28979" y="35340"/>
                    </a:lnTo>
                    <a:lnTo>
                      <a:pt x="29461" y="34985"/>
                    </a:lnTo>
                    <a:lnTo>
                      <a:pt x="29565" y="34901"/>
                    </a:lnTo>
                    <a:lnTo>
                      <a:pt x="29712" y="34880"/>
                    </a:lnTo>
                    <a:lnTo>
                      <a:pt x="29984" y="34650"/>
                    </a:lnTo>
                    <a:lnTo>
                      <a:pt x="30088" y="34545"/>
                    </a:lnTo>
                    <a:lnTo>
                      <a:pt x="30214" y="34483"/>
                    </a:lnTo>
                    <a:lnTo>
                      <a:pt x="30318" y="34378"/>
                    </a:lnTo>
                    <a:lnTo>
                      <a:pt x="30528" y="34357"/>
                    </a:lnTo>
                    <a:lnTo>
                      <a:pt x="32202" y="34378"/>
                    </a:lnTo>
                    <a:lnTo>
                      <a:pt x="32327" y="34252"/>
                    </a:lnTo>
                    <a:lnTo>
                      <a:pt x="32390" y="34252"/>
                    </a:lnTo>
                    <a:lnTo>
                      <a:pt x="32432" y="34190"/>
                    </a:lnTo>
                    <a:lnTo>
                      <a:pt x="32515" y="34190"/>
                    </a:lnTo>
                    <a:lnTo>
                      <a:pt x="32620" y="34231"/>
                    </a:lnTo>
                    <a:lnTo>
                      <a:pt x="32704" y="34169"/>
                    </a:lnTo>
                    <a:lnTo>
                      <a:pt x="32725" y="34085"/>
                    </a:lnTo>
                    <a:lnTo>
                      <a:pt x="32913" y="33876"/>
                    </a:lnTo>
                    <a:lnTo>
                      <a:pt x="32976" y="33855"/>
                    </a:lnTo>
                    <a:lnTo>
                      <a:pt x="33143" y="33667"/>
                    </a:lnTo>
                    <a:lnTo>
                      <a:pt x="33185" y="33541"/>
                    </a:lnTo>
                    <a:lnTo>
                      <a:pt x="33227" y="33415"/>
                    </a:lnTo>
                    <a:lnTo>
                      <a:pt x="33373" y="33332"/>
                    </a:lnTo>
                    <a:lnTo>
                      <a:pt x="33373" y="33227"/>
                    </a:lnTo>
                    <a:lnTo>
                      <a:pt x="33478" y="33102"/>
                    </a:lnTo>
                    <a:lnTo>
                      <a:pt x="33687" y="32871"/>
                    </a:lnTo>
                    <a:lnTo>
                      <a:pt x="33750" y="32767"/>
                    </a:lnTo>
                    <a:lnTo>
                      <a:pt x="33854" y="32662"/>
                    </a:lnTo>
                    <a:lnTo>
                      <a:pt x="33875" y="32662"/>
                    </a:lnTo>
                    <a:lnTo>
                      <a:pt x="33959" y="32704"/>
                    </a:lnTo>
                    <a:lnTo>
                      <a:pt x="34022" y="32788"/>
                    </a:lnTo>
                    <a:lnTo>
                      <a:pt x="34168" y="32767"/>
                    </a:lnTo>
                    <a:lnTo>
                      <a:pt x="34315" y="32809"/>
                    </a:lnTo>
                    <a:lnTo>
                      <a:pt x="34378" y="32767"/>
                    </a:lnTo>
                    <a:lnTo>
                      <a:pt x="34608" y="32976"/>
                    </a:lnTo>
                    <a:lnTo>
                      <a:pt x="34608" y="33143"/>
                    </a:lnTo>
                    <a:lnTo>
                      <a:pt x="34482" y="33876"/>
                    </a:lnTo>
                    <a:lnTo>
                      <a:pt x="34440" y="33959"/>
                    </a:lnTo>
                    <a:lnTo>
                      <a:pt x="34503" y="33959"/>
                    </a:lnTo>
                    <a:lnTo>
                      <a:pt x="34524" y="34043"/>
                    </a:lnTo>
                    <a:lnTo>
                      <a:pt x="34587" y="34085"/>
                    </a:lnTo>
                    <a:lnTo>
                      <a:pt x="34587" y="34190"/>
                    </a:lnTo>
                    <a:lnTo>
                      <a:pt x="34587" y="34252"/>
                    </a:lnTo>
                    <a:lnTo>
                      <a:pt x="34587" y="34294"/>
                    </a:lnTo>
                    <a:lnTo>
                      <a:pt x="34545" y="34357"/>
                    </a:lnTo>
                    <a:lnTo>
                      <a:pt x="34587" y="34378"/>
                    </a:lnTo>
                    <a:lnTo>
                      <a:pt x="34733" y="34399"/>
                    </a:lnTo>
                    <a:lnTo>
                      <a:pt x="34859" y="34378"/>
                    </a:lnTo>
                    <a:lnTo>
                      <a:pt x="34901" y="34462"/>
                    </a:lnTo>
                    <a:lnTo>
                      <a:pt x="34963" y="34483"/>
                    </a:lnTo>
                    <a:lnTo>
                      <a:pt x="35026" y="34399"/>
                    </a:lnTo>
                    <a:lnTo>
                      <a:pt x="35110" y="34462"/>
                    </a:lnTo>
                    <a:lnTo>
                      <a:pt x="35235" y="34441"/>
                    </a:lnTo>
                    <a:lnTo>
                      <a:pt x="35277" y="34336"/>
                    </a:lnTo>
                    <a:lnTo>
                      <a:pt x="35382" y="34231"/>
                    </a:lnTo>
                    <a:lnTo>
                      <a:pt x="35382" y="34231"/>
                    </a:lnTo>
                    <a:lnTo>
                      <a:pt x="35319" y="34336"/>
                    </a:lnTo>
                    <a:lnTo>
                      <a:pt x="35340" y="34336"/>
                    </a:lnTo>
                    <a:lnTo>
                      <a:pt x="35319" y="34378"/>
                    </a:lnTo>
                    <a:lnTo>
                      <a:pt x="35361" y="34399"/>
                    </a:lnTo>
                    <a:lnTo>
                      <a:pt x="35633" y="34336"/>
                    </a:lnTo>
                    <a:lnTo>
                      <a:pt x="35675" y="34252"/>
                    </a:lnTo>
                    <a:lnTo>
                      <a:pt x="35842" y="34252"/>
                    </a:lnTo>
                    <a:lnTo>
                      <a:pt x="35968" y="34127"/>
                    </a:lnTo>
                    <a:lnTo>
                      <a:pt x="36072" y="34085"/>
                    </a:lnTo>
                    <a:lnTo>
                      <a:pt x="36198" y="33918"/>
                    </a:lnTo>
                    <a:lnTo>
                      <a:pt x="36198" y="33980"/>
                    </a:lnTo>
                    <a:lnTo>
                      <a:pt x="36282" y="33939"/>
                    </a:lnTo>
                    <a:lnTo>
                      <a:pt x="36282" y="33980"/>
                    </a:lnTo>
                    <a:lnTo>
                      <a:pt x="36156" y="34127"/>
                    </a:lnTo>
                    <a:lnTo>
                      <a:pt x="36051" y="34148"/>
                    </a:lnTo>
                    <a:lnTo>
                      <a:pt x="35947" y="34294"/>
                    </a:lnTo>
                    <a:lnTo>
                      <a:pt x="36072" y="34336"/>
                    </a:lnTo>
                    <a:lnTo>
                      <a:pt x="36156" y="34231"/>
                    </a:lnTo>
                    <a:lnTo>
                      <a:pt x="36261" y="34231"/>
                    </a:lnTo>
                    <a:lnTo>
                      <a:pt x="36323" y="34273"/>
                    </a:lnTo>
                    <a:lnTo>
                      <a:pt x="36575" y="34294"/>
                    </a:lnTo>
                    <a:lnTo>
                      <a:pt x="36742" y="34294"/>
                    </a:lnTo>
                    <a:lnTo>
                      <a:pt x="36616" y="34357"/>
                    </a:lnTo>
                    <a:lnTo>
                      <a:pt x="36470" y="34378"/>
                    </a:lnTo>
                    <a:lnTo>
                      <a:pt x="36365" y="34399"/>
                    </a:lnTo>
                    <a:lnTo>
                      <a:pt x="36323" y="34483"/>
                    </a:lnTo>
                    <a:lnTo>
                      <a:pt x="36323" y="34545"/>
                    </a:lnTo>
                    <a:lnTo>
                      <a:pt x="36261" y="34483"/>
                    </a:lnTo>
                    <a:lnTo>
                      <a:pt x="36219" y="34378"/>
                    </a:lnTo>
                    <a:lnTo>
                      <a:pt x="36156" y="34357"/>
                    </a:lnTo>
                    <a:lnTo>
                      <a:pt x="35968" y="34399"/>
                    </a:lnTo>
                    <a:lnTo>
                      <a:pt x="35779" y="34545"/>
                    </a:lnTo>
                    <a:lnTo>
                      <a:pt x="35549" y="34587"/>
                    </a:lnTo>
                    <a:lnTo>
                      <a:pt x="35340" y="34713"/>
                    </a:lnTo>
                    <a:lnTo>
                      <a:pt x="35319" y="34817"/>
                    </a:lnTo>
                    <a:lnTo>
                      <a:pt x="35173" y="34922"/>
                    </a:lnTo>
                    <a:lnTo>
                      <a:pt x="35110" y="35110"/>
                    </a:lnTo>
                    <a:lnTo>
                      <a:pt x="35110" y="35236"/>
                    </a:lnTo>
                    <a:lnTo>
                      <a:pt x="35131" y="35340"/>
                    </a:lnTo>
                    <a:lnTo>
                      <a:pt x="35152" y="35445"/>
                    </a:lnTo>
                    <a:lnTo>
                      <a:pt x="35215" y="35424"/>
                    </a:lnTo>
                    <a:lnTo>
                      <a:pt x="35256" y="35445"/>
                    </a:lnTo>
                    <a:lnTo>
                      <a:pt x="35256" y="35592"/>
                    </a:lnTo>
                    <a:lnTo>
                      <a:pt x="35361" y="35654"/>
                    </a:lnTo>
                    <a:lnTo>
                      <a:pt x="35403" y="35612"/>
                    </a:lnTo>
                    <a:lnTo>
                      <a:pt x="35466" y="35654"/>
                    </a:lnTo>
                    <a:lnTo>
                      <a:pt x="35507" y="35612"/>
                    </a:lnTo>
                    <a:lnTo>
                      <a:pt x="35507" y="35508"/>
                    </a:lnTo>
                    <a:lnTo>
                      <a:pt x="35570" y="35487"/>
                    </a:lnTo>
                    <a:lnTo>
                      <a:pt x="35654" y="35487"/>
                    </a:lnTo>
                    <a:lnTo>
                      <a:pt x="35779" y="35382"/>
                    </a:lnTo>
                    <a:lnTo>
                      <a:pt x="35884" y="35340"/>
                    </a:lnTo>
                    <a:lnTo>
                      <a:pt x="36031" y="35131"/>
                    </a:lnTo>
                    <a:lnTo>
                      <a:pt x="36219" y="35006"/>
                    </a:lnTo>
                    <a:lnTo>
                      <a:pt x="36177" y="34964"/>
                    </a:lnTo>
                    <a:lnTo>
                      <a:pt x="36240" y="34817"/>
                    </a:lnTo>
                    <a:lnTo>
                      <a:pt x="36323" y="34817"/>
                    </a:lnTo>
                    <a:lnTo>
                      <a:pt x="36386" y="34755"/>
                    </a:lnTo>
                    <a:lnTo>
                      <a:pt x="36428" y="34755"/>
                    </a:lnTo>
                    <a:lnTo>
                      <a:pt x="36491" y="34880"/>
                    </a:lnTo>
                    <a:lnTo>
                      <a:pt x="36637" y="34901"/>
                    </a:lnTo>
                    <a:lnTo>
                      <a:pt x="36637" y="34859"/>
                    </a:lnTo>
                    <a:lnTo>
                      <a:pt x="36721" y="34859"/>
                    </a:lnTo>
                    <a:lnTo>
                      <a:pt x="36909" y="34755"/>
                    </a:lnTo>
                    <a:lnTo>
                      <a:pt x="37077" y="34692"/>
                    </a:lnTo>
                    <a:lnTo>
                      <a:pt x="37286" y="34650"/>
                    </a:lnTo>
                    <a:lnTo>
                      <a:pt x="37391" y="34650"/>
                    </a:lnTo>
                    <a:lnTo>
                      <a:pt x="37663" y="34483"/>
                    </a:lnTo>
                    <a:lnTo>
                      <a:pt x="37809" y="34441"/>
                    </a:lnTo>
                    <a:lnTo>
                      <a:pt x="37914" y="34441"/>
                    </a:lnTo>
                    <a:lnTo>
                      <a:pt x="37997" y="34462"/>
                    </a:lnTo>
                    <a:lnTo>
                      <a:pt x="38081" y="34399"/>
                    </a:lnTo>
                    <a:lnTo>
                      <a:pt x="38018" y="34357"/>
                    </a:lnTo>
                    <a:lnTo>
                      <a:pt x="37935" y="34357"/>
                    </a:lnTo>
                    <a:lnTo>
                      <a:pt x="37830" y="34294"/>
                    </a:lnTo>
                    <a:lnTo>
                      <a:pt x="37872" y="34294"/>
                    </a:lnTo>
                    <a:lnTo>
                      <a:pt x="37956" y="34273"/>
                    </a:lnTo>
                    <a:lnTo>
                      <a:pt x="37956" y="34231"/>
                    </a:lnTo>
                    <a:lnTo>
                      <a:pt x="37663" y="34169"/>
                    </a:lnTo>
                    <a:lnTo>
                      <a:pt x="37537" y="34148"/>
                    </a:lnTo>
                    <a:lnTo>
                      <a:pt x="37558" y="34085"/>
                    </a:lnTo>
                    <a:lnTo>
                      <a:pt x="37537" y="33980"/>
                    </a:lnTo>
                    <a:lnTo>
                      <a:pt x="37370" y="34085"/>
                    </a:lnTo>
                    <a:lnTo>
                      <a:pt x="37349" y="34148"/>
                    </a:lnTo>
                    <a:lnTo>
                      <a:pt x="37160" y="34106"/>
                    </a:lnTo>
                    <a:lnTo>
                      <a:pt x="37139" y="34064"/>
                    </a:lnTo>
                    <a:lnTo>
                      <a:pt x="36993" y="34022"/>
                    </a:lnTo>
                    <a:lnTo>
                      <a:pt x="36930" y="34043"/>
                    </a:lnTo>
                    <a:lnTo>
                      <a:pt x="36826" y="33980"/>
                    </a:lnTo>
                    <a:lnTo>
                      <a:pt x="36637" y="33980"/>
                    </a:lnTo>
                    <a:lnTo>
                      <a:pt x="36491" y="33876"/>
                    </a:lnTo>
                    <a:lnTo>
                      <a:pt x="36616" y="33834"/>
                    </a:lnTo>
                    <a:lnTo>
                      <a:pt x="36637" y="33750"/>
                    </a:lnTo>
                    <a:lnTo>
                      <a:pt x="36491" y="33750"/>
                    </a:lnTo>
                    <a:lnTo>
                      <a:pt x="36428" y="33708"/>
                    </a:lnTo>
                    <a:lnTo>
                      <a:pt x="36323" y="33708"/>
                    </a:lnTo>
                    <a:lnTo>
                      <a:pt x="36282" y="33541"/>
                    </a:lnTo>
                    <a:lnTo>
                      <a:pt x="36219" y="33499"/>
                    </a:lnTo>
                    <a:lnTo>
                      <a:pt x="36219" y="33332"/>
                    </a:lnTo>
                    <a:lnTo>
                      <a:pt x="36261" y="33227"/>
                    </a:lnTo>
                    <a:lnTo>
                      <a:pt x="36177" y="33143"/>
                    </a:lnTo>
                    <a:lnTo>
                      <a:pt x="36261" y="33039"/>
                    </a:lnTo>
                    <a:lnTo>
                      <a:pt x="36261" y="32997"/>
                    </a:lnTo>
                    <a:lnTo>
                      <a:pt x="36051" y="32997"/>
                    </a:lnTo>
                    <a:lnTo>
                      <a:pt x="36114" y="32913"/>
                    </a:lnTo>
                    <a:lnTo>
                      <a:pt x="36198" y="32913"/>
                    </a:lnTo>
                    <a:lnTo>
                      <a:pt x="36365" y="32620"/>
                    </a:lnTo>
                    <a:lnTo>
                      <a:pt x="36470" y="32558"/>
                    </a:lnTo>
                    <a:lnTo>
                      <a:pt x="36428" y="32474"/>
                    </a:lnTo>
                    <a:lnTo>
                      <a:pt x="36365" y="32474"/>
                    </a:lnTo>
                    <a:lnTo>
                      <a:pt x="36323" y="32411"/>
                    </a:lnTo>
                    <a:lnTo>
                      <a:pt x="36219" y="32411"/>
                    </a:lnTo>
                    <a:lnTo>
                      <a:pt x="36114" y="32495"/>
                    </a:lnTo>
                    <a:lnTo>
                      <a:pt x="35989" y="32558"/>
                    </a:lnTo>
                    <a:lnTo>
                      <a:pt x="35947" y="32474"/>
                    </a:lnTo>
                    <a:lnTo>
                      <a:pt x="35905" y="32369"/>
                    </a:lnTo>
                    <a:lnTo>
                      <a:pt x="35675" y="32307"/>
                    </a:lnTo>
                    <a:lnTo>
                      <a:pt x="35528" y="32286"/>
                    </a:lnTo>
                    <a:lnTo>
                      <a:pt x="35361" y="32307"/>
                    </a:lnTo>
                    <a:lnTo>
                      <a:pt x="35528" y="32244"/>
                    </a:lnTo>
                    <a:lnTo>
                      <a:pt x="35654" y="32265"/>
                    </a:lnTo>
                    <a:lnTo>
                      <a:pt x="35779" y="32244"/>
                    </a:lnTo>
                    <a:lnTo>
                      <a:pt x="35863" y="32181"/>
                    </a:lnTo>
                    <a:lnTo>
                      <a:pt x="35989" y="32244"/>
                    </a:lnTo>
                    <a:lnTo>
                      <a:pt x="36093" y="32307"/>
                    </a:lnTo>
                    <a:lnTo>
                      <a:pt x="36219" y="32307"/>
                    </a:lnTo>
                    <a:lnTo>
                      <a:pt x="36386" y="32202"/>
                    </a:lnTo>
                    <a:lnTo>
                      <a:pt x="36470" y="32202"/>
                    </a:lnTo>
                    <a:lnTo>
                      <a:pt x="36575" y="32097"/>
                    </a:lnTo>
                    <a:lnTo>
                      <a:pt x="36700" y="32076"/>
                    </a:lnTo>
                    <a:lnTo>
                      <a:pt x="36784" y="31867"/>
                    </a:lnTo>
                    <a:lnTo>
                      <a:pt x="36721" y="31825"/>
                    </a:lnTo>
                    <a:lnTo>
                      <a:pt x="36805" y="31783"/>
                    </a:lnTo>
                    <a:lnTo>
                      <a:pt x="36742" y="31721"/>
                    </a:lnTo>
                    <a:lnTo>
                      <a:pt x="36616" y="31658"/>
                    </a:lnTo>
                    <a:lnTo>
                      <a:pt x="36533" y="31658"/>
                    </a:lnTo>
                    <a:lnTo>
                      <a:pt x="36575" y="31637"/>
                    </a:lnTo>
                    <a:lnTo>
                      <a:pt x="36575" y="31616"/>
                    </a:lnTo>
                    <a:lnTo>
                      <a:pt x="36742" y="31637"/>
                    </a:lnTo>
                    <a:lnTo>
                      <a:pt x="36742" y="31574"/>
                    </a:lnTo>
                    <a:lnTo>
                      <a:pt x="36512" y="31449"/>
                    </a:lnTo>
                    <a:lnTo>
                      <a:pt x="36303" y="31365"/>
                    </a:lnTo>
                    <a:lnTo>
                      <a:pt x="35905" y="31365"/>
                    </a:lnTo>
                    <a:lnTo>
                      <a:pt x="35800" y="31428"/>
                    </a:lnTo>
                    <a:lnTo>
                      <a:pt x="35675" y="31428"/>
                    </a:lnTo>
                    <a:lnTo>
                      <a:pt x="35319" y="31553"/>
                    </a:lnTo>
                    <a:lnTo>
                      <a:pt x="35026" y="31616"/>
                    </a:lnTo>
                    <a:lnTo>
                      <a:pt x="34859" y="31679"/>
                    </a:lnTo>
                    <a:lnTo>
                      <a:pt x="34712" y="31721"/>
                    </a:lnTo>
                    <a:lnTo>
                      <a:pt x="34440" y="31867"/>
                    </a:lnTo>
                    <a:lnTo>
                      <a:pt x="34064" y="32139"/>
                    </a:lnTo>
                    <a:lnTo>
                      <a:pt x="33771" y="32390"/>
                    </a:lnTo>
                    <a:lnTo>
                      <a:pt x="33666" y="32453"/>
                    </a:lnTo>
                    <a:lnTo>
                      <a:pt x="33541" y="32579"/>
                    </a:lnTo>
                    <a:lnTo>
                      <a:pt x="33373" y="32767"/>
                    </a:lnTo>
                    <a:lnTo>
                      <a:pt x="33185" y="32892"/>
                    </a:lnTo>
                    <a:lnTo>
                      <a:pt x="32934" y="33018"/>
                    </a:lnTo>
                    <a:lnTo>
                      <a:pt x="32641" y="33143"/>
                    </a:lnTo>
                    <a:lnTo>
                      <a:pt x="32515" y="33143"/>
                    </a:lnTo>
                    <a:lnTo>
                      <a:pt x="32704" y="33102"/>
                    </a:lnTo>
                    <a:lnTo>
                      <a:pt x="33018" y="32976"/>
                    </a:lnTo>
                    <a:lnTo>
                      <a:pt x="33038" y="32892"/>
                    </a:lnTo>
                    <a:lnTo>
                      <a:pt x="33290" y="32725"/>
                    </a:lnTo>
                    <a:lnTo>
                      <a:pt x="33373" y="32599"/>
                    </a:lnTo>
                    <a:lnTo>
                      <a:pt x="33436" y="32453"/>
                    </a:lnTo>
                    <a:lnTo>
                      <a:pt x="33541" y="32411"/>
                    </a:lnTo>
                    <a:lnTo>
                      <a:pt x="33666" y="32286"/>
                    </a:lnTo>
                    <a:lnTo>
                      <a:pt x="33813" y="32202"/>
                    </a:lnTo>
                    <a:lnTo>
                      <a:pt x="33875" y="31993"/>
                    </a:lnTo>
                    <a:lnTo>
                      <a:pt x="34106" y="31888"/>
                    </a:lnTo>
                    <a:lnTo>
                      <a:pt x="34231" y="31679"/>
                    </a:lnTo>
                    <a:lnTo>
                      <a:pt x="34294" y="31658"/>
                    </a:lnTo>
                    <a:lnTo>
                      <a:pt x="34315" y="31595"/>
                    </a:lnTo>
                    <a:lnTo>
                      <a:pt x="34440" y="31532"/>
                    </a:lnTo>
                    <a:lnTo>
                      <a:pt x="34545" y="31491"/>
                    </a:lnTo>
                    <a:lnTo>
                      <a:pt x="34608" y="31386"/>
                    </a:lnTo>
                    <a:lnTo>
                      <a:pt x="34712" y="31344"/>
                    </a:lnTo>
                    <a:lnTo>
                      <a:pt x="34754" y="31386"/>
                    </a:lnTo>
                    <a:lnTo>
                      <a:pt x="34838" y="31365"/>
                    </a:lnTo>
                    <a:lnTo>
                      <a:pt x="34922" y="31239"/>
                    </a:lnTo>
                    <a:lnTo>
                      <a:pt x="35131" y="31239"/>
                    </a:lnTo>
                    <a:lnTo>
                      <a:pt x="35235" y="31177"/>
                    </a:lnTo>
                    <a:lnTo>
                      <a:pt x="35424" y="31177"/>
                    </a:lnTo>
                    <a:lnTo>
                      <a:pt x="35487" y="31072"/>
                    </a:lnTo>
                    <a:lnTo>
                      <a:pt x="35528" y="30946"/>
                    </a:lnTo>
                    <a:lnTo>
                      <a:pt x="35570" y="30905"/>
                    </a:lnTo>
                    <a:lnTo>
                      <a:pt x="35570" y="30821"/>
                    </a:lnTo>
                    <a:lnTo>
                      <a:pt x="35696" y="30758"/>
                    </a:lnTo>
                    <a:lnTo>
                      <a:pt x="35905" y="30591"/>
                    </a:lnTo>
                    <a:lnTo>
                      <a:pt x="36010" y="30549"/>
                    </a:lnTo>
                    <a:lnTo>
                      <a:pt x="36072" y="30507"/>
                    </a:lnTo>
                    <a:lnTo>
                      <a:pt x="36010" y="30444"/>
                    </a:lnTo>
                    <a:lnTo>
                      <a:pt x="36072" y="30382"/>
                    </a:lnTo>
                    <a:lnTo>
                      <a:pt x="36156" y="30319"/>
                    </a:lnTo>
                    <a:lnTo>
                      <a:pt x="36261" y="30423"/>
                    </a:lnTo>
                    <a:lnTo>
                      <a:pt x="36386" y="30486"/>
                    </a:lnTo>
                    <a:lnTo>
                      <a:pt x="36616" y="30444"/>
                    </a:lnTo>
                    <a:lnTo>
                      <a:pt x="36805" y="30528"/>
                    </a:lnTo>
                    <a:lnTo>
                      <a:pt x="36888" y="30528"/>
                    </a:lnTo>
                    <a:lnTo>
                      <a:pt x="36951" y="30549"/>
                    </a:lnTo>
                    <a:lnTo>
                      <a:pt x="37098" y="30486"/>
                    </a:lnTo>
                    <a:lnTo>
                      <a:pt x="37160" y="30549"/>
                    </a:lnTo>
                    <a:lnTo>
                      <a:pt x="37265" y="30549"/>
                    </a:lnTo>
                    <a:lnTo>
                      <a:pt x="37349" y="30507"/>
                    </a:lnTo>
                    <a:lnTo>
                      <a:pt x="37474" y="30591"/>
                    </a:lnTo>
                    <a:lnTo>
                      <a:pt x="37663" y="30612"/>
                    </a:lnTo>
                    <a:lnTo>
                      <a:pt x="37746" y="30570"/>
                    </a:lnTo>
                    <a:lnTo>
                      <a:pt x="37788" y="30570"/>
                    </a:lnTo>
                    <a:lnTo>
                      <a:pt x="37893" y="30633"/>
                    </a:lnTo>
                    <a:lnTo>
                      <a:pt x="38039" y="30674"/>
                    </a:lnTo>
                    <a:lnTo>
                      <a:pt x="38081" y="30633"/>
                    </a:lnTo>
                    <a:lnTo>
                      <a:pt x="38248" y="30716"/>
                    </a:lnTo>
                    <a:lnTo>
                      <a:pt x="38311" y="30716"/>
                    </a:lnTo>
                    <a:lnTo>
                      <a:pt x="38416" y="30674"/>
                    </a:lnTo>
                    <a:lnTo>
                      <a:pt x="38500" y="30695"/>
                    </a:lnTo>
                    <a:lnTo>
                      <a:pt x="38479" y="30737"/>
                    </a:lnTo>
                    <a:lnTo>
                      <a:pt x="38583" y="30779"/>
                    </a:lnTo>
                    <a:lnTo>
                      <a:pt x="38834" y="30695"/>
                    </a:lnTo>
                    <a:lnTo>
                      <a:pt x="38897" y="30695"/>
                    </a:lnTo>
                    <a:lnTo>
                      <a:pt x="39023" y="30633"/>
                    </a:lnTo>
                    <a:lnTo>
                      <a:pt x="39085" y="30674"/>
                    </a:lnTo>
                    <a:lnTo>
                      <a:pt x="39253" y="30674"/>
                    </a:lnTo>
                    <a:lnTo>
                      <a:pt x="39336" y="30716"/>
                    </a:lnTo>
                    <a:lnTo>
                      <a:pt x="39441" y="30674"/>
                    </a:lnTo>
                    <a:lnTo>
                      <a:pt x="39462" y="30591"/>
                    </a:lnTo>
                    <a:lnTo>
                      <a:pt x="39608" y="30591"/>
                    </a:lnTo>
                    <a:lnTo>
                      <a:pt x="39671" y="30528"/>
                    </a:lnTo>
                    <a:lnTo>
                      <a:pt x="39734" y="30570"/>
                    </a:lnTo>
                    <a:lnTo>
                      <a:pt x="39818" y="30465"/>
                    </a:lnTo>
                    <a:lnTo>
                      <a:pt x="39922" y="30402"/>
                    </a:lnTo>
                    <a:lnTo>
                      <a:pt x="39943" y="30361"/>
                    </a:lnTo>
                    <a:lnTo>
                      <a:pt x="40048" y="30382"/>
                    </a:lnTo>
                    <a:lnTo>
                      <a:pt x="40132" y="30214"/>
                    </a:lnTo>
                    <a:lnTo>
                      <a:pt x="40132" y="30110"/>
                    </a:lnTo>
                    <a:lnTo>
                      <a:pt x="40194" y="30110"/>
                    </a:lnTo>
                    <a:lnTo>
                      <a:pt x="40278" y="30047"/>
                    </a:lnTo>
                    <a:lnTo>
                      <a:pt x="40299" y="29963"/>
                    </a:lnTo>
                    <a:lnTo>
                      <a:pt x="40257" y="29942"/>
                    </a:lnTo>
                    <a:lnTo>
                      <a:pt x="40278" y="29879"/>
                    </a:lnTo>
                    <a:lnTo>
                      <a:pt x="40383" y="29879"/>
                    </a:lnTo>
                    <a:lnTo>
                      <a:pt x="40487" y="29858"/>
                    </a:lnTo>
                    <a:lnTo>
                      <a:pt x="40487" y="29775"/>
                    </a:lnTo>
                    <a:lnTo>
                      <a:pt x="40508" y="29754"/>
                    </a:lnTo>
                    <a:lnTo>
                      <a:pt x="40571" y="29838"/>
                    </a:lnTo>
                    <a:lnTo>
                      <a:pt x="40696" y="29858"/>
                    </a:lnTo>
                    <a:lnTo>
                      <a:pt x="40801" y="29775"/>
                    </a:lnTo>
                    <a:lnTo>
                      <a:pt x="40822" y="29838"/>
                    </a:lnTo>
                    <a:lnTo>
                      <a:pt x="40906" y="29838"/>
                    </a:lnTo>
                    <a:lnTo>
                      <a:pt x="40989" y="29775"/>
                    </a:lnTo>
                    <a:lnTo>
                      <a:pt x="41031" y="29838"/>
                    </a:lnTo>
                    <a:lnTo>
                      <a:pt x="41136" y="29796"/>
                    </a:lnTo>
                    <a:lnTo>
                      <a:pt x="41178" y="29754"/>
                    </a:lnTo>
                    <a:lnTo>
                      <a:pt x="41241" y="29754"/>
                    </a:lnTo>
                    <a:lnTo>
                      <a:pt x="41324" y="29649"/>
                    </a:lnTo>
                    <a:lnTo>
                      <a:pt x="41387" y="29649"/>
                    </a:lnTo>
                    <a:lnTo>
                      <a:pt x="41492" y="29545"/>
                    </a:lnTo>
                    <a:lnTo>
                      <a:pt x="41617" y="29545"/>
                    </a:lnTo>
                    <a:lnTo>
                      <a:pt x="41764" y="29440"/>
                    </a:lnTo>
                    <a:lnTo>
                      <a:pt x="41826" y="29356"/>
                    </a:lnTo>
                    <a:lnTo>
                      <a:pt x="41910" y="29356"/>
                    </a:lnTo>
                    <a:lnTo>
                      <a:pt x="41931" y="29252"/>
                    </a:lnTo>
                    <a:lnTo>
                      <a:pt x="41973" y="29147"/>
                    </a:lnTo>
                    <a:lnTo>
                      <a:pt x="41910" y="29126"/>
                    </a:lnTo>
                    <a:lnTo>
                      <a:pt x="41805" y="29147"/>
                    </a:lnTo>
                    <a:lnTo>
                      <a:pt x="41722" y="29105"/>
                    </a:lnTo>
                    <a:lnTo>
                      <a:pt x="41764" y="29105"/>
                    </a:lnTo>
                    <a:lnTo>
                      <a:pt x="41868" y="29126"/>
                    </a:lnTo>
                    <a:lnTo>
                      <a:pt x="41952" y="29105"/>
                    </a:lnTo>
                    <a:lnTo>
                      <a:pt x="41868" y="29001"/>
                    </a:lnTo>
                    <a:lnTo>
                      <a:pt x="41764" y="29001"/>
                    </a:lnTo>
                    <a:lnTo>
                      <a:pt x="41617" y="28917"/>
                    </a:lnTo>
                    <a:lnTo>
                      <a:pt x="41554" y="28812"/>
                    </a:lnTo>
                    <a:lnTo>
                      <a:pt x="41554" y="28812"/>
                    </a:lnTo>
                    <a:lnTo>
                      <a:pt x="41701" y="28896"/>
                    </a:lnTo>
                    <a:lnTo>
                      <a:pt x="41805" y="28833"/>
                    </a:lnTo>
                    <a:lnTo>
                      <a:pt x="41826" y="28729"/>
                    </a:lnTo>
                    <a:lnTo>
                      <a:pt x="41910" y="28708"/>
                    </a:lnTo>
                    <a:lnTo>
                      <a:pt x="41952" y="28603"/>
                    </a:lnTo>
                    <a:lnTo>
                      <a:pt x="41764" y="28540"/>
                    </a:lnTo>
                    <a:lnTo>
                      <a:pt x="41847" y="28478"/>
                    </a:lnTo>
                    <a:lnTo>
                      <a:pt x="41931" y="28498"/>
                    </a:lnTo>
                    <a:lnTo>
                      <a:pt x="42015" y="28415"/>
                    </a:lnTo>
                    <a:lnTo>
                      <a:pt x="41973" y="28331"/>
                    </a:lnTo>
                    <a:lnTo>
                      <a:pt x="41826" y="28268"/>
                    </a:lnTo>
                    <a:lnTo>
                      <a:pt x="41805" y="28164"/>
                    </a:lnTo>
                    <a:lnTo>
                      <a:pt x="41847" y="28122"/>
                    </a:lnTo>
                    <a:lnTo>
                      <a:pt x="41952" y="28185"/>
                    </a:lnTo>
                    <a:lnTo>
                      <a:pt x="41931" y="28101"/>
                    </a:lnTo>
                    <a:lnTo>
                      <a:pt x="41764" y="28017"/>
                    </a:lnTo>
                    <a:lnTo>
                      <a:pt x="41617" y="28017"/>
                    </a:lnTo>
                    <a:lnTo>
                      <a:pt x="41638" y="27954"/>
                    </a:lnTo>
                    <a:lnTo>
                      <a:pt x="41701" y="27913"/>
                    </a:lnTo>
                    <a:lnTo>
                      <a:pt x="41659" y="27871"/>
                    </a:lnTo>
                    <a:lnTo>
                      <a:pt x="41533" y="27871"/>
                    </a:lnTo>
                    <a:lnTo>
                      <a:pt x="41387" y="27954"/>
                    </a:lnTo>
                    <a:lnTo>
                      <a:pt x="41345" y="28059"/>
                    </a:lnTo>
                    <a:lnTo>
                      <a:pt x="41303" y="28101"/>
                    </a:lnTo>
                    <a:lnTo>
                      <a:pt x="41241" y="27996"/>
                    </a:lnTo>
                    <a:lnTo>
                      <a:pt x="41094" y="27996"/>
                    </a:lnTo>
                    <a:lnTo>
                      <a:pt x="41157" y="27913"/>
                    </a:lnTo>
                    <a:lnTo>
                      <a:pt x="41220" y="27913"/>
                    </a:lnTo>
                    <a:lnTo>
                      <a:pt x="41345" y="27808"/>
                    </a:lnTo>
                    <a:lnTo>
                      <a:pt x="41387" y="27703"/>
                    </a:lnTo>
                    <a:lnTo>
                      <a:pt x="41303" y="27536"/>
                    </a:lnTo>
                    <a:lnTo>
                      <a:pt x="41115" y="27473"/>
                    </a:lnTo>
                    <a:lnTo>
                      <a:pt x="40885" y="27494"/>
                    </a:lnTo>
                    <a:lnTo>
                      <a:pt x="40801" y="27536"/>
                    </a:lnTo>
                    <a:lnTo>
                      <a:pt x="40822" y="27557"/>
                    </a:lnTo>
                    <a:lnTo>
                      <a:pt x="40969" y="27557"/>
                    </a:lnTo>
                    <a:lnTo>
                      <a:pt x="41010" y="27578"/>
                    </a:lnTo>
                    <a:lnTo>
                      <a:pt x="40885" y="27578"/>
                    </a:lnTo>
                    <a:lnTo>
                      <a:pt x="40717" y="27557"/>
                    </a:lnTo>
                    <a:lnTo>
                      <a:pt x="40550" y="27641"/>
                    </a:lnTo>
                    <a:lnTo>
                      <a:pt x="40404" y="27661"/>
                    </a:lnTo>
                    <a:lnTo>
                      <a:pt x="40299" y="27787"/>
                    </a:lnTo>
                    <a:lnTo>
                      <a:pt x="40257" y="27892"/>
                    </a:lnTo>
                    <a:lnTo>
                      <a:pt x="40173" y="27892"/>
                    </a:lnTo>
                    <a:lnTo>
                      <a:pt x="40048" y="27996"/>
                    </a:lnTo>
                    <a:lnTo>
                      <a:pt x="39860" y="27996"/>
                    </a:lnTo>
                    <a:lnTo>
                      <a:pt x="39755" y="28205"/>
                    </a:lnTo>
                    <a:lnTo>
                      <a:pt x="39671" y="28205"/>
                    </a:lnTo>
                    <a:lnTo>
                      <a:pt x="39629" y="28268"/>
                    </a:lnTo>
                    <a:lnTo>
                      <a:pt x="39567" y="28268"/>
                    </a:lnTo>
                    <a:lnTo>
                      <a:pt x="39525" y="28185"/>
                    </a:lnTo>
                    <a:lnTo>
                      <a:pt x="39608" y="28101"/>
                    </a:lnTo>
                    <a:lnTo>
                      <a:pt x="39671" y="28122"/>
                    </a:lnTo>
                    <a:lnTo>
                      <a:pt x="39713" y="28059"/>
                    </a:lnTo>
                    <a:lnTo>
                      <a:pt x="39462" y="27871"/>
                    </a:lnTo>
                    <a:lnTo>
                      <a:pt x="39441" y="27808"/>
                    </a:lnTo>
                    <a:lnTo>
                      <a:pt x="39357" y="27787"/>
                    </a:lnTo>
                    <a:lnTo>
                      <a:pt x="39399" y="27745"/>
                    </a:lnTo>
                    <a:lnTo>
                      <a:pt x="39399" y="27641"/>
                    </a:lnTo>
                    <a:lnTo>
                      <a:pt x="39525" y="27850"/>
                    </a:lnTo>
                    <a:lnTo>
                      <a:pt x="39734" y="27975"/>
                    </a:lnTo>
                    <a:lnTo>
                      <a:pt x="39776" y="27913"/>
                    </a:lnTo>
                    <a:lnTo>
                      <a:pt x="39818" y="27808"/>
                    </a:lnTo>
                    <a:lnTo>
                      <a:pt x="39943" y="27808"/>
                    </a:lnTo>
                    <a:lnTo>
                      <a:pt x="40027" y="27745"/>
                    </a:lnTo>
                    <a:lnTo>
                      <a:pt x="40194" y="27641"/>
                    </a:lnTo>
                    <a:lnTo>
                      <a:pt x="40404" y="27578"/>
                    </a:lnTo>
                    <a:lnTo>
                      <a:pt x="40613" y="27557"/>
                    </a:lnTo>
                    <a:lnTo>
                      <a:pt x="40592" y="27494"/>
                    </a:lnTo>
                    <a:lnTo>
                      <a:pt x="40508" y="27473"/>
                    </a:lnTo>
                    <a:lnTo>
                      <a:pt x="40613" y="27473"/>
                    </a:lnTo>
                    <a:lnTo>
                      <a:pt x="40717" y="27369"/>
                    </a:lnTo>
                    <a:lnTo>
                      <a:pt x="40906" y="27285"/>
                    </a:lnTo>
                    <a:lnTo>
                      <a:pt x="40969" y="27348"/>
                    </a:lnTo>
                    <a:lnTo>
                      <a:pt x="41199" y="27285"/>
                    </a:lnTo>
                    <a:lnTo>
                      <a:pt x="41199" y="27243"/>
                    </a:lnTo>
                    <a:lnTo>
                      <a:pt x="41387" y="27222"/>
                    </a:lnTo>
                    <a:lnTo>
                      <a:pt x="41282" y="27117"/>
                    </a:lnTo>
                    <a:lnTo>
                      <a:pt x="41010" y="27034"/>
                    </a:lnTo>
                    <a:lnTo>
                      <a:pt x="41073" y="26971"/>
                    </a:lnTo>
                    <a:lnTo>
                      <a:pt x="41136" y="26971"/>
                    </a:lnTo>
                    <a:lnTo>
                      <a:pt x="41199" y="26866"/>
                    </a:lnTo>
                    <a:lnTo>
                      <a:pt x="41115" y="26845"/>
                    </a:lnTo>
                    <a:lnTo>
                      <a:pt x="40969" y="26908"/>
                    </a:lnTo>
                    <a:lnTo>
                      <a:pt x="40885" y="27013"/>
                    </a:lnTo>
                    <a:lnTo>
                      <a:pt x="40759" y="26929"/>
                    </a:lnTo>
                    <a:lnTo>
                      <a:pt x="40613" y="26950"/>
                    </a:lnTo>
                    <a:lnTo>
                      <a:pt x="40592" y="26866"/>
                    </a:lnTo>
                    <a:lnTo>
                      <a:pt x="40676" y="26845"/>
                    </a:lnTo>
                    <a:lnTo>
                      <a:pt x="40676" y="26657"/>
                    </a:lnTo>
                    <a:lnTo>
                      <a:pt x="40696" y="26615"/>
                    </a:lnTo>
                    <a:lnTo>
                      <a:pt x="40550" y="26720"/>
                    </a:lnTo>
                    <a:lnTo>
                      <a:pt x="40550" y="26657"/>
                    </a:lnTo>
                    <a:lnTo>
                      <a:pt x="40592" y="26615"/>
                    </a:lnTo>
                    <a:lnTo>
                      <a:pt x="40550" y="26594"/>
                    </a:lnTo>
                    <a:lnTo>
                      <a:pt x="40341" y="26762"/>
                    </a:lnTo>
                    <a:lnTo>
                      <a:pt x="40257" y="26845"/>
                    </a:lnTo>
                    <a:lnTo>
                      <a:pt x="40194" y="26845"/>
                    </a:lnTo>
                    <a:lnTo>
                      <a:pt x="40278" y="26762"/>
                    </a:lnTo>
                    <a:lnTo>
                      <a:pt x="40445" y="26636"/>
                    </a:lnTo>
                    <a:lnTo>
                      <a:pt x="40383" y="26594"/>
                    </a:lnTo>
                    <a:lnTo>
                      <a:pt x="40236" y="26657"/>
                    </a:lnTo>
                    <a:lnTo>
                      <a:pt x="40194" y="26636"/>
                    </a:lnTo>
                    <a:lnTo>
                      <a:pt x="40257" y="26594"/>
                    </a:lnTo>
                    <a:lnTo>
                      <a:pt x="40341" y="26532"/>
                    </a:lnTo>
                    <a:lnTo>
                      <a:pt x="40341" y="26490"/>
                    </a:lnTo>
                    <a:lnTo>
                      <a:pt x="40194" y="26511"/>
                    </a:lnTo>
                    <a:lnTo>
                      <a:pt x="40090" y="26615"/>
                    </a:lnTo>
                    <a:lnTo>
                      <a:pt x="39985" y="26741"/>
                    </a:lnTo>
                    <a:lnTo>
                      <a:pt x="39943" y="26720"/>
                    </a:lnTo>
                    <a:lnTo>
                      <a:pt x="39985" y="26615"/>
                    </a:lnTo>
                    <a:lnTo>
                      <a:pt x="40090" y="26532"/>
                    </a:lnTo>
                    <a:lnTo>
                      <a:pt x="40090" y="26490"/>
                    </a:lnTo>
                    <a:lnTo>
                      <a:pt x="40027" y="26490"/>
                    </a:lnTo>
                    <a:lnTo>
                      <a:pt x="39818" y="26699"/>
                    </a:lnTo>
                    <a:lnTo>
                      <a:pt x="39713" y="26720"/>
                    </a:lnTo>
                    <a:lnTo>
                      <a:pt x="39608" y="26636"/>
                    </a:lnTo>
                    <a:lnTo>
                      <a:pt x="39734" y="26657"/>
                    </a:lnTo>
                    <a:lnTo>
                      <a:pt x="39839" y="26594"/>
                    </a:lnTo>
                    <a:lnTo>
                      <a:pt x="40027" y="26343"/>
                    </a:lnTo>
                    <a:lnTo>
                      <a:pt x="40152" y="26281"/>
                    </a:lnTo>
                    <a:lnTo>
                      <a:pt x="40069" y="26197"/>
                    </a:lnTo>
                    <a:lnTo>
                      <a:pt x="40090" y="26092"/>
                    </a:lnTo>
                    <a:lnTo>
                      <a:pt x="40069" y="26071"/>
                    </a:lnTo>
                    <a:lnTo>
                      <a:pt x="39964" y="26218"/>
                    </a:lnTo>
                    <a:lnTo>
                      <a:pt x="39922" y="26218"/>
                    </a:lnTo>
                    <a:lnTo>
                      <a:pt x="39922" y="26176"/>
                    </a:lnTo>
                    <a:lnTo>
                      <a:pt x="39964" y="26092"/>
                    </a:lnTo>
                    <a:lnTo>
                      <a:pt x="39964" y="25925"/>
                    </a:lnTo>
                    <a:lnTo>
                      <a:pt x="39880" y="25904"/>
                    </a:lnTo>
                    <a:lnTo>
                      <a:pt x="39860" y="25883"/>
                    </a:lnTo>
                    <a:lnTo>
                      <a:pt x="39755" y="25967"/>
                    </a:lnTo>
                    <a:lnTo>
                      <a:pt x="39734" y="25904"/>
                    </a:lnTo>
                    <a:lnTo>
                      <a:pt x="39755" y="25820"/>
                    </a:lnTo>
                    <a:lnTo>
                      <a:pt x="39734" y="25799"/>
                    </a:lnTo>
                    <a:lnTo>
                      <a:pt x="39650" y="25799"/>
                    </a:lnTo>
                    <a:lnTo>
                      <a:pt x="39713" y="25757"/>
                    </a:lnTo>
                    <a:lnTo>
                      <a:pt x="39650" y="25695"/>
                    </a:lnTo>
                    <a:lnTo>
                      <a:pt x="39650" y="25611"/>
                    </a:lnTo>
                    <a:lnTo>
                      <a:pt x="39608" y="25611"/>
                    </a:lnTo>
                    <a:lnTo>
                      <a:pt x="39441" y="25653"/>
                    </a:lnTo>
                    <a:lnTo>
                      <a:pt x="39441" y="25695"/>
                    </a:lnTo>
                    <a:lnTo>
                      <a:pt x="39357" y="25716"/>
                    </a:lnTo>
                    <a:lnTo>
                      <a:pt x="39148" y="25674"/>
                    </a:lnTo>
                    <a:lnTo>
                      <a:pt x="39316" y="25674"/>
                    </a:lnTo>
                    <a:lnTo>
                      <a:pt x="39357" y="25590"/>
                    </a:lnTo>
                    <a:lnTo>
                      <a:pt x="39504" y="25569"/>
                    </a:lnTo>
                    <a:lnTo>
                      <a:pt x="39525" y="25506"/>
                    </a:lnTo>
                    <a:lnTo>
                      <a:pt x="39462" y="25444"/>
                    </a:lnTo>
                    <a:lnTo>
                      <a:pt x="39357" y="25339"/>
                    </a:lnTo>
                    <a:lnTo>
                      <a:pt x="39357" y="25234"/>
                    </a:lnTo>
                    <a:lnTo>
                      <a:pt x="39211" y="25151"/>
                    </a:lnTo>
                    <a:lnTo>
                      <a:pt x="39357" y="25151"/>
                    </a:lnTo>
                    <a:lnTo>
                      <a:pt x="39525" y="25234"/>
                    </a:lnTo>
                    <a:lnTo>
                      <a:pt x="39650" y="25234"/>
                    </a:lnTo>
                    <a:lnTo>
                      <a:pt x="39650" y="25151"/>
                    </a:lnTo>
                    <a:lnTo>
                      <a:pt x="39546" y="25088"/>
                    </a:lnTo>
                    <a:lnTo>
                      <a:pt x="39567" y="25046"/>
                    </a:lnTo>
                    <a:lnTo>
                      <a:pt x="39650" y="25067"/>
                    </a:lnTo>
                    <a:lnTo>
                      <a:pt x="39776" y="24962"/>
                    </a:lnTo>
                    <a:lnTo>
                      <a:pt x="39860" y="24920"/>
                    </a:lnTo>
                    <a:lnTo>
                      <a:pt x="39880" y="24816"/>
                    </a:lnTo>
                    <a:lnTo>
                      <a:pt x="39776" y="24711"/>
                    </a:lnTo>
                    <a:lnTo>
                      <a:pt x="39713" y="24732"/>
                    </a:lnTo>
                    <a:lnTo>
                      <a:pt x="39608" y="24711"/>
                    </a:lnTo>
                    <a:lnTo>
                      <a:pt x="39671" y="24648"/>
                    </a:lnTo>
                    <a:lnTo>
                      <a:pt x="39713" y="24565"/>
                    </a:lnTo>
                    <a:lnTo>
                      <a:pt x="39650" y="24523"/>
                    </a:lnTo>
                    <a:lnTo>
                      <a:pt x="39525" y="24523"/>
                    </a:lnTo>
                    <a:lnTo>
                      <a:pt x="39462" y="24502"/>
                    </a:lnTo>
                    <a:lnTo>
                      <a:pt x="39399" y="24523"/>
                    </a:lnTo>
                    <a:lnTo>
                      <a:pt x="39316" y="24439"/>
                    </a:lnTo>
                    <a:lnTo>
                      <a:pt x="39420" y="24439"/>
                    </a:lnTo>
                    <a:lnTo>
                      <a:pt x="39462" y="24397"/>
                    </a:lnTo>
                    <a:lnTo>
                      <a:pt x="39546" y="24418"/>
                    </a:lnTo>
                    <a:lnTo>
                      <a:pt x="39650" y="24314"/>
                    </a:lnTo>
                    <a:lnTo>
                      <a:pt x="39608" y="24125"/>
                    </a:lnTo>
                    <a:lnTo>
                      <a:pt x="39504" y="24021"/>
                    </a:lnTo>
                    <a:lnTo>
                      <a:pt x="39441" y="24104"/>
                    </a:lnTo>
                    <a:lnTo>
                      <a:pt x="39336" y="24084"/>
                    </a:lnTo>
                    <a:lnTo>
                      <a:pt x="39253" y="24146"/>
                    </a:lnTo>
                    <a:lnTo>
                      <a:pt x="39295" y="24042"/>
                    </a:lnTo>
                    <a:lnTo>
                      <a:pt x="39420" y="23979"/>
                    </a:lnTo>
                    <a:lnTo>
                      <a:pt x="39504" y="23979"/>
                    </a:lnTo>
                    <a:lnTo>
                      <a:pt x="39504" y="23874"/>
                    </a:lnTo>
                    <a:lnTo>
                      <a:pt x="39399" y="23832"/>
                    </a:lnTo>
                    <a:lnTo>
                      <a:pt x="39316" y="23874"/>
                    </a:lnTo>
                    <a:lnTo>
                      <a:pt x="39190" y="23874"/>
                    </a:lnTo>
                    <a:lnTo>
                      <a:pt x="39002" y="23937"/>
                    </a:lnTo>
                    <a:lnTo>
                      <a:pt x="39002" y="23937"/>
                    </a:lnTo>
                    <a:lnTo>
                      <a:pt x="39148" y="23728"/>
                    </a:lnTo>
                    <a:lnTo>
                      <a:pt x="39253" y="23728"/>
                    </a:lnTo>
                    <a:lnTo>
                      <a:pt x="39357" y="23686"/>
                    </a:lnTo>
                    <a:lnTo>
                      <a:pt x="39357" y="23623"/>
                    </a:lnTo>
                    <a:lnTo>
                      <a:pt x="39441" y="23560"/>
                    </a:lnTo>
                    <a:lnTo>
                      <a:pt x="39420" y="23519"/>
                    </a:lnTo>
                    <a:lnTo>
                      <a:pt x="39295" y="23581"/>
                    </a:lnTo>
                    <a:lnTo>
                      <a:pt x="39106" y="23581"/>
                    </a:lnTo>
                    <a:lnTo>
                      <a:pt x="38939" y="23665"/>
                    </a:lnTo>
                    <a:lnTo>
                      <a:pt x="38939" y="23665"/>
                    </a:lnTo>
                    <a:lnTo>
                      <a:pt x="39002" y="23581"/>
                    </a:lnTo>
                    <a:lnTo>
                      <a:pt x="38981" y="23498"/>
                    </a:lnTo>
                    <a:lnTo>
                      <a:pt x="39023" y="23414"/>
                    </a:lnTo>
                    <a:lnTo>
                      <a:pt x="39106" y="23477"/>
                    </a:lnTo>
                    <a:lnTo>
                      <a:pt x="39295" y="23477"/>
                    </a:lnTo>
                    <a:lnTo>
                      <a:pt x="39399" y="23351"/>
                    </a:lnTo>
                    <a:lnTo>
                      <a:pt x="39399" y="23205"/>
                    </a:lnTo>
                    <a:lnTo>
                      <a:pt x="39295" y="23268"/>
                    </a:lnTo>
                    <a:lnTo>
                      <a:pt x="39211" y="23247"/>
                    </a:lnTo>
                    <a:lnTo>
                      <a:pt x="39316" y="23142"/>
                    </a:lnTo>
                    <a:lnTo>
                      <a:pt x="39336" y="23037"/>
                    </a:lnTo>
                    <a:lnTo>
                      <a:pt x="39253" y="22996"/>
                    </a:lnTo>
                    <a:lnTo>
                      <a:pt x="39002" y="23079"/>
                    </a:lnTo>
                    <a:lnTo>
                      <a:pt x="38918" y="23037"/>
                    </a:lnTo>
                    <a:lnTo>
                      <a:pt x="38981" y="22954"/>
                    </a:lnTo>
                    <a:lnTo>
                      <a:pt x="39106" y="22975"/>
                    </a:lnTo>
                    <a:lnTo>
                      <a:pt x="39211" y="22954"/>
                    </a:lnTo>
                    <a:lnTo>
                      <a:pt x="39295" y="22828"/>
                    </a:lnTo>
                    <a:lnTo>
                      <a:pt x="39211" y="22765"/>
                    </a:lnTo>
                    <a:lnTo>
                      <a:pt x="39211" y="22682"/>
                    </a:lnTo>
                    <a:lnTo>
                      <a:pt x="39127" y="22765"/>
                    </a:lnTo>
                    <a:lnTo>
                      <a:pt x="39085" y="22765"/>
                    </a:lnTo>
                    <a:lnTo>
                      <a:pt x="39044" y="22682"/>
                    </a:lnTo>
                    <a:lnTo>
                      <a:pt x="38981" y="22619"/>
                    </a:lnTo>
                    <a:lnTo>
                      <a:pt x="39044" y="22577"/>
                    </a:lnTo>
                    <a:lnTo>
                      <a:pt x="39106" y="22640"/>
                    </a:lnTo>
                    <a:lnTo>
                      <a:pt x="39148" y="22577"/>
                    </a:lnTo>
                    <a:lnTo>
                      <a:pt x="39148" y="22452"/>
                    </a:lnTo>
                    <a:lnTo>
                      <a:pt x="39044" y="22347"/>
                    </a:lnTo>
                    <a:lnTo>
                      <a:pt x="39023" y="22242"/>
                    </a:lnTo>
                    <a:lnTo>
                      <a:pt x="39106" y="22200"/>
                    </a:lnTo>
                    <a:lnTo>
                      <a:pt x="39106" y="22096"/>
                    </a:lnTo>
                    <a:lnTo>
                      <a:pt x="39023" y="22096"/>
                    </a:lnTo>
                    <a:lnTo>
                      <a:pt x="39044" y="22033"/>
                    </a:lnTo>
                    <a:lnTo>
                      <a:pt x="39085" y="21928"/>
                    </a:lnTo>
                    <a:lnTo>
                      <a:pt x="39002" y="21928"/>
                    </a:lnTo>
                    <a:lnTo>
                      <a:pt x="38918" y="21907"/>
                    </a:lnTo>
                    <a:lnTo>
                      <a:pt x="38918" y="21887"/>
                    </a:lnTo>
                    <a:lnTo>
                      <a:pt x="38981" y="21887"/>
                    </a:lnTo>
                    <a:lnTo>
                      <a:pt x="39044" y="21803"/>
                    </a:lnTo>
                    <a:lnTo>
                      <a:pt x="38981" y="21740"/>
                    </a:lnTo>
                    <a:lnTo>
                      <a:pt x="38981" y="21677"/>
                    </a:lnTo>
                    <a:lnTo>
                      <a:pt x="39044" y="21615"/>
                    </a:lnTo>
                    <a:lnTo>
                      <a:pt x="39023" y="21573"/>
                    </a:lnTo>
                    <a:lnTo>
                      <a:pt x="38918" y="21615"/>
                    </a:lnTo>
                    <a:lnTo>
                      <a:pt x="38918" y="21615"/>
                    </a:lnTo>
                    <a:lnTo>
                      <a:pt x="39023" y="21531"/>
                    </a:lnTo>
                    <a:lnTo>
                      <a:pt x="38981" y="21489"/>
                    </a:lnTo>
                    <a:lnTo>
                      <a:pt x="38876" y="21510"/>
                    </a:lnTo>
                    <a:lnTo>
                      <a:pt x="38772" y="21635"/>
                    </a:lnTo>
                    <a:lnTo>
                      <a:pt x="38792" y="21719"/>
                    </a:lnTo>
                    <a:lnTo>
                      <a:pt x="38730" y="21824"/>
                    </a:lnTo>
                    <a:lnTo>
                      <a:pt x="38604" y="21949"/>
                    </a:lnTo>
                    <a:lnTo>
                      <a:pt x="38604" y="22033"/>
                    </a:lnTo>
                    <a:lnTo>
                      <a:pt x="38520" y="22096"/>
                    </a:lnTo>
                    <a:lnTo>
                      <a:pt x="38520" y="22200"/>
                    </a:lnTo>
                    <a:lnTo>
                      <a:pt x="38458" y="22117"/>
                    </a:lnTo>
                    <a:lnTo>
                      <a:pt x="38395" y="22138"/>
                    </a:lnTo>
                    <a:lnTo>
                      <a:pt x="38311" y="22326"/>
                    </a:lnTo>
                    <a:lnTo>
                      <a:pt x="38311" y="22410"/>
                    </a:lnTo>
                    <a:lnTo>
                      <a:pt x="38416" y="22410"/>
                    </a:lnTo>
                    <a:lnTo>
                      <a:pt x="38479" y="22472"/>
                    </a:lnTo>
                    <a:lnTo>
                      <a:pt x="38479" y="22556"/>
                    </a:lnTo>
                    <a:lnTo>
                      <a:pt x="38374" y="22452"/>
                    </a:lnTo>
                    <a:lnTo>
                      <a:pt x="38311" y="22452"/>
                    </a:lnTo>
                    <a:lnTo>
                      <a:pt x="38290" y="22535"/>
                    </a:lnTo>
                    <a:lnTo>
                      <a:pt x="38207" y="22640"/>
                    </a:lnTo>
                    <a:lnTo>
                      <a:pt x="38144" y="22682"/>
                    </a:lnTo>
                    <a:lnTo>
                      <a:pt x="38102" y="22849"/>
                    </a:lnTo>
                    <a:lnTo>
                      <a:pt x="37997" y="22870"/>
                    </a:lnTo>
                    <a:lnTo>
                      <a:pt x="37935" y="22975"/>
                    </a:lnTo>
                    <a:lnTo>
                      <a:pt x="37935" y="23037"/>
                    </a:lnTo>
                    <a:lnTo>
                      <a:pt x="37872" y="23037"/>
                    </a:lnTo>
                    <a:lnTo>
                      <a:pt x="37872" y="23205"/>
                    </a:lnTo>
                    <a:lnTo>
                      <a:pt x="37788" y="23393"/>
                    </a:lnTo>
                    <a:lnTo>
                      <a:pt x="37788" y="23393"/>
                    </a:lnTo>
                    <a:lnTo>
                      <a:pt x="37830" y="23268"/>
                    </a:lnTo>
                    <a:lnTo>
                      <a:pt x="37788" y="23100"/>
                    </a:lnTo>
                    <a:lnTo>
                      <a:pt x="37725" y="23037"/>
                    </a:lnTo>
                    <a:lnTo>
                      <a:pt x="37558" y="23142"/>
                    </a:lnTo>
                    <a:lnTo>
                      <a:pt x="37474" y="23247"/>
                    </a:lnTo>
                    <a:lnTo>
                      <a:pt x="37453" y="23351"/>
                    </a:lnTo>
                    <a:lnTo>
                      <a:pt x="37349" y="23372"/>
                    </a:lnTo>
                    <a:lnTo>
                      <a:pt x="37307" y="23414"/>
                    </a:lnTo>
                    <a:lnTo>
                      <a:pt x="37265" y="23372"/>
                    </a:lnTo>
                    <a:lnTo>
                      <a:pt x="37202" y="23372"/>
                    </a:lnTo>
                    <a:lnTo>
                      <a:pt x="37098" y="23456"/>
                    </a:lnTo>
                    <a:lnTo>
                      <a:pt x="36993" y="23456"/>
                    </a:lnTo>
                    <a:lnTo>
                      <a:pt x="36847" y="23560"/>
                    </a:lnTo>
                    <a:lnTo>
                      <a:pt x="36826" y="23686"/>
                    </a:lnTo>
                    <a:lnTo>
                      <a:pt x="36700" y="23832"/>
                    </a:lnTo>
                    <a:lnTo>
                      <a:pt x="36742" y="23728"/>
                    </a:lnTo>
                    <a:lnTo>
                      <a:pt x="36742" y="23623"/>
                    </a:lnTo>
                    <a:lnTo>
                      <a:pt x="36784" y="23581"/>
                    </a:lnTo>
                    <a:lnTo>
                      <a:pt x="36784" y="23351"/>
                    </a:lnTo>
                    <a:lnTo>
                      <a:pt x="36805" y="23247"/>
                    </a:lnTo>
                    <a:lnTo>
                      <a:pt x="36784" y="23247"/>
                    </a:lnTo>
                    <a:lnTo>
                      <a:pt x="36365" y="23456"/>
                    </a:lnTo>
                    <a:lnTo>
                      <a:pt x="36198" y="23770"/>
                    </a:lnTo>
                    <a:lnTo>
                      <a:pt x="36072" y="23812"/>
                    </a:lnTo>
                    <a:lnTo>
                      <a:pt x="36156" y="23707"/>
                    </a:lnTo>
                    <a:lnTo>
                      <a:pt x="36177" y="23581"/>
                    </a:lnTo>
                    <a:lnTo>
                      <a:pt x="36303" y="23393"/>
                    </a:lnTo>
                    <a:lnTo>
                      <a:pt x="36303" y="23268"/>
                    </a:lnTo>
                    <a:lnTo>
                      <a:pt x="36323" y="23142"/>
                    </a:lnTo>
                    <a:lnTo>
                      <a:pt x="36282" y="23037"/>
                    </a:lnTo>
                    <a:lnTo>
                      <a:pt x="36177" y="22933"/>
                    </a:lnTo>
                    <a:lnTo>
                      <a:pt x="36072" y="22933"/>
                    </a:lnTo>
                    <a:lnTo>
                      <a:pt x="36093" y="23058"/>
                    </a:lnTo>
                    <a:lnTo>
                      <a:pt x="36072" y="23058"/>
                    </a:lnTo>
                    <a:lnTo>
                      <a:pt x="35968" y="22975"/>
                    </a:lnTo>
                    <a:lnTo>
                      <a:pt x="35842" y="22765"/>
                    </a:lnTo>
                    <a:lnTo>
                      <a:pt x="36051" y="22870"/>
                    </a:lnTo>
                    <a:lnTo>
                      <a:pt x="36093" y="22849"/>
                    </a:lnTo>
                    <a:lnTo>
                      <a:pt x="35989" y="22807"/>
                    </a:lnTo>
                    <a:lnTo>
                      <a:pt x="35863" y="22598"/>
                    </a:lnTo>
                    <a:lnTo>
                      <a:pt x="35842" y="22577"/>
                    </a:lnTo>
                    <a:lnTo>
                      <a:pt x="35968" y="22431"/>
                    </a:lnTo>
                    <a:lnTo>
                      <a:pt x="35989" y="22347"/>
                    </a:lnTo>
                    <a:lnTo>
                      <a:pt x="36093" y="22179"/>
                    </a:lnTo>
                    <a:lnTo>
                      <a:pt x="36093" y="21970"/>
                    </a:lnTo>
                    <a:lnTo>
                      <a:pt x="35947" y="21845"/>
                    </a:lnTo>
                    <a:lnTo>
                      <a:pt x="35738" y="21803"/>
                    </a:lnTo>
                    <a:lnTo>
                      <a:pt x="35466" y="21656"/>
                    </a:lnTo>
                    <a:lnTo>
                      <a:pt x="35466" y="21656"/>
                    </a:lnTo>
                    <a:lnTo>
                      <a:pt x="35759" y="21761"/>
                    </a:lnTo>
                    <a:lnTo>
                      <a:pt x="36010" y="21803"/>
                    </a:lnTo>
                    <a:lnTo>
                      <a:pt x="36051" y="21615"/>
                    </a:lnTo>
                    <a:lnTo>
                      <a:pt x="36093" y="21531"/>
                    </a:lnTo>
                    <a:lnTo>
                      <a:pt x="36114" y="21698"/>
                    </a:lnTo>
                    <a:lnTo>
                      <a:pt x="36177" y="21594"/>
                    </a:lnTo>
                    <a:lnTo>
                      <a:pt x="36093" y="21363"/>
                    </a:lnTo>
                    <a:lnTo>
                      <a:pt x="36198" y="21196"/>
                    </a:lnTo>
                    <a:lnTo>
                      <a:pt x="36365" y="21175"/>
                    </a:lnTo>
                    <a:lnTo>
                      <a:pt x="36386" y="20987"/>
                    </a:lnTo>
                    <a:lnTo>
                      <a:pt x="36386" y="20778"/>
                    </a:lnTo>
                    <a:lnTo>
                      <a:pt x="36303" y="20778"/>
                    </a:lnTo>
                    <a:lnTo>
                      <a:pt x="36282" y="20966"/>
                    </a:lnTo>
                    <a:lnTo>
                      <a:pt x="36156" y="21071"/>
                    </a:lnTo>
                    <a:lnTo>
                      <a:pt x="36093" y="20987"/>
                    </a:lnTo>
                    <a:lnTo>
                      <a:pt x="36114" y="20778"/>
                    </a:lnTo>
                    <a:lnTo>
                      <a:pt x="35968" y="20715"/>
                    </a:lnTo>
                    <a:lnTo>
                      <a:pt x="35842" y="20778"/>
                    </a:lnTo>
                    <a:lnTo>
                      <a:pt x="35779" y="20715"/>
                    </a:lnTo>
                    <a:lnTo>
                      <a:pt x="35696" y="20757"/>
                    </a:lnTo>
                    <a:lnTo>
                      <a:pt x="35528" y="20589"/>
                    </a:lnTo>
                    <a:lnTo>
                      <a:pt x="35424" y="20652"/>
                    </a:lnTo>
                    <a:lnTo>
                      <a:pt x="35424" y="20547"/>
                    </a:lnTo>
                    <a:lnTo>
                      <a:pt x="35319" y="20652"/>
                    </a:lnTo>
                    <a:lnTo>
                      <a:pt x="35319" y="20547"/>
                    </a:lnTo>
                    <a:lnTo>
                      <a:pt x="35173" y="20401"/>
                    </a:lnTo>
                    <a:lnTo>
                      <a:pt x="35277" y="20401"/>
                    </a:lnTo>
                    <a:lnTo>
                      <a:pt x="35340" y="20296"/>
                    </a:lnTo>
                    <a:lnTo>
                      <a:pt x="35445" y="20380"/>
                    </a:lnTo>
                    <a:lnTo>
                      <a:pt x="35466" y="20296"/>
                    </a:lnTo>
                    <a:lnTo>
                      <a:pt x="35361" y="20171"/>
                    </a:lnTo>
                    <a:lnTo>
                      <a:pt x="35277" y="20255"/>
                    </a:lnTo>
                    <a:lnTo>
                      <a:pt x="35173" y="20171"/>
                    </a:lnTo>
                    <a:lnTo>
                      <a:pt x="35277" y="20150"/>
                    </a:lnTo>
                    <a:lnTo>
                      <a:pt x="35235" y="20024"/>
                    </a:lnTo>
                    <a:lnTo>
                      <a:pt x="35110" y="19920"/>
                    </a:lnTo>
                    <a:lnTo>
                      <a:pt x="35026" y="19962"/>
                    </a:lnTo>
                    <a:lnTo>
                      <a:pt x="35026" y="19878"/>
                    </a:lnTo>
                    <a:lnTo>
                      <a:pt x="35110" y="19773"/>
                    </a:lnTo>
                    <a:lnTo>
                      <a:pt x="35110" y="19606"/>
                    </a:lnTo>
                    <a:lnTo>
                      <a:pt x="35005" y="19606"/>
                    </a:lnTo>
                    <a:lnTo>
                      <a:pt x="34859" y="19501"/>
                    </a:lnTo>
                    <a:lnTo>
                      <a:pt x="34859" y="19397"/>
                    </a:lnTo>
                    <a:lnTo>
                      <a:pt x="34650" y="19229"/>
                    </a:lnTo>
                    <a:lnTo>
                      <a:pt x="34503" y="19313"/>
                    </a:lnTo>
                    <a:lnTo>
                      <a:pt x="34398" y="19313"/>
                    </a:lnTo>
                    <a:lnTo>
                      <a:pt x="34336" y="19397"/>
                    </a:lnTo>
                    <a:lnTo>
                      <a:pt x="34210" y="19334"/>
                    </a:lnTo>
                    <a:lnTo>
                      <a:pt x="34210" y="19480"/>
                    </a:lnTo>
                    <a:lnTo>
                      <a:pt x="34126" y="19376"/>
                    </a:lnTo>
                    <a:lnTo>
                      <a:pt x="34043" y="19376"/>
                    </a:lnTo>
                    <a:lnTo>
                      <a:pt x="34001" y="19292"/>
                    </a:lnTo>
                    <a:lnTo>
                      <a:pt x="33896" y="19292"/>
                    </a:lnTo>
                    <a:lnTo>
                      <a:pt x="33729" y="19397"/>
                    </a:lnTo>
                    <a:lnTo>
                      <a:pt x="33562" y="19397"/>
                    </a:lnTo>
                    <a:lnTo>
                      <a:pt x="33708" y="19334"/>
                    </a:lnTo>
                    <a:lnTo>
                      <a:pt x="33729" y="19229"/>
                    </a:lnTo>
                    <a:lnTo>
                      <a:pt x="33603" y="19229"/>
                    </a:lnTo>
                    <a:lnTo>
                      <a:pt x="33352" y="19104"/>
                    </a:lnTo>
                    <a:lnTo>
                      <a:pt x="33164" y="18999"/>
                    </a:lnTo>
                    <a:lnTo>
                      <a:pt x="32976" y="18999"/>
                    </a:lnTo>
                    <a:lnTo>
                      <a:pt x="32913" y="18957"/>
                    </a:lnTo>
                    <a:lnTo>
                      <a:pt x="32829" y="18978"/>
                    </a:lnTo>
                    <a:lnTo>
                      <a:pt x="32746" y="18978"/>
                    </a:lnTo>
                    <a:lnTo>
                      <a:pt x="32662" y="19062"/>
                    </a:lnTo>
                    <a:lnTo>
                      <a:pt x="32662" y="19125"/>
                    </a:lnTo>
                    <a:lnTo>
                      <a:pt x="32578" y="19125"/>
                    </a:lnTo>
                    <a:lnTo>
                      <a:pt x="32536" y="19104"/>
                    </a:lnTo>
                    <a:lnTo>
                      <a:pt x="32453" y="19166"/>
                    </a:lnTo>
                    <a:lnTo>
                      <a:pt x="32453" y="19313"/>
                    </a:lnTo>
                    <a:lnTo>
                      <a:pt x="32369" y="19480"/>
                    </a:lnTo>
                    <a:lnTo>
                      <a:pt x="32369" y="19690"/>
                    </a:lnTo>
                    <a:lnTo>
                      <a:pt x="32453" y="19794"/>
                    </a:lnTo>
                    <a:lnTo>
                      <a:pt x="32515" y="19794"/>
                    </a:lnTo>
                    <a:lnTo>
                      <a:pt x="32515" y="19836"/>
                    </a:lnTo>
                    <a:lnTo>
                      <a:pt x="32557" y="19857"/>
                    </a:lnTo>
                    <a:lnTo>
                      <a:pt x="32557" y="20003"/>
                    </a:lnTo>
                    <a:lnTo>
                      <a:pt x="32515" y="20045"/>
                    </a:lnTo>
                    <a:lnTo>
                      <a:pt x="32432" y="20045"/>
                    </a:lnTo>
                    <a:lnTo>
                      <a:pt x="32411" y="20171"/>
                    </a:lnTo>
                    <a:lnTo>
                      <a:pt x="32243" y="20380"/>
                    </a:lnTo>
                    <a:lnTo>
                      <a:pt x="32013" y="20568"/>
                    </a:lnTo>
                    <a:lnTo>
                      <a:pt x="32013" y="20652"/>
                    </a:lnTo>
                    <a:lnTo>
                      <a:pt x="32055" y="20673"/>
                    </a:lnTo>
                    <a:lnTo>
                      <a:pt x="32243" y="20652"/>
                    </a:lnTo>
                    <a:lnTo>
                      <a:pt x="32327" y="20652"/>
                    </a:lnTo>
                    <a:lnTo>
                      <a:pt x="32243" y="20694"/>
                    </a:lnTo>
                    <a:lnTo>
                      <a:pt x="32202" y="20861"/>
                    </a:lnTo>
                    <a:lnTo>
                      <a:pt x="32202" y="20903"/>
                    </a:lnTo>
                    <a:lnTo>
                      <a:pt x="32327" y="20945"/>
                    </a:lnTo>
                    <a:lnTo>
                      <a:pt x="32222" y="20966"/>
                    </a:lnTo>
                    <a:lnTo>
                      <a:pt x="32139" y="21050"/>
                    </a:lnTo>
                    <a:lnTo>
                      <a:pt x="32160" y="21112"/>
                    </a:lnTo>
                    <a:lnTo>
                      <a:pt x="32222" y="21175"/>
                    </a:lnTo>
                    <a:lnTo>
                      <a:pt x="32118" y="21301"/>
                    </a:lnTo>
                    <a:lnTo>
                      <a:pt x="32118" y="21363"/>
                    </a:lnTo>
                    <a:lnTo>
                      <a:pt x="32264" y="21363"/>
                    </a:lnTo>
                    <a:lnTo>
                      <a:pt x="32306" y="21426"/>
                    </a:lnTo>
                    <a:lnTo>
                      <a:pt x="32160" y="21635"/>
                    </a:lnTo>
                    <a:lnTo>
                      <a:pt x="32034" y="21698"/>
                    </a:lnTo>
                    <a:lnTo>
                      <a:pt x="32034" y="21824"/>
                    </a:lnTo>
                    <a:lnTo>
                      <a:pt x="32097" y="21887"/>
                    </a:lnTo>
                    <a:lnTo>
                      <a:pt x="32013" y="21845"/>
                    </a:lnTo>
                    <a:lnTo>
                      <a:pt x="31930" y="21719"/>
                    </a:lnTo>
                    <a:lnTo>
                      <a:pt x="31888" y="21719"/>
                    </a:lnTo>
                    <a:lnTo>
                      <a:pt x="31741" y="21887"/>
                    </a:lnTo>
                    <a:lnTo>
                      <a:pt x="31741" y="21928"/>
                    </a:lnTo>
                    <a:lnTo>
                      <a:pt x="31804" y="21949"/>
                    </a:lnTo>
                    <a:lnTo>
                      <a:pt x="31804" y="22033"/>
                    </a:lnTo>
                    <a:lnTo>
                      <a:pt x="31720" y="22117"/>
                    </a:lnTo>
                    <a:lnTo>
                      <a:pt x="31616" y="22117"/>
                    </a:lnTo>
                    <a:lnTo>
                      <a:pt x="31302" y="22431"/>
                    </a:lnTo>
                    <a:lnTo>
                      <a:pt x="31197" y="22472"/>
                    </a:lnTo>
                    <a:lnTo>
                      <a:pt x="31113" y="22724"/>
                    </a:lnTo>
                    <a:lnTo>
                      <a:pt x="31155" y="22786"/>
                    </a:lnTo>
                    <a:lnTo>
                      <a:pt x="31260" y="22828"/>
                    </a:lnTo>
                    <a:lnTo>
                      <a:pt x="31281" y="22954"/>
                    </a:lnTo>
                    <a:lnTo>
                      <a:pt x="31406" y="23037"/>
                    </a:lnTo>
                    <a:lnTo>
                      <a:pt x="31595" y="23288"/>
                    </a:lnTo>
                    <a:lnTo>
                      <a:pt x="31616" y="23602"/>
                    </a:lnTo>
                    <a:lnTo>
                      <a:pt x="31595" y="23937"/>
                    </a:lnTo>
                    <a:lnTo>
                      <a:pt x="31678" y="24125"/>
                    </a:lnTo>
                    <a:lnTo>
                      <a:pt x="31637" y="24251"/>
                    </a:lnTo>
                    <a:lnTo>
                      <a:pt x="31637" y="24460"/>
                    </a:lnTo>
                    <a:lnTo>
                      <a:pt x="31595" y="24523"/>
                    </a:lnTo>
                    <a:lnTo>
                      <a:pt x="31490" y="24816"/>
                    </a:lnTo>
                    <a:lnTo>
                      <a:pt x="31427" y="24962"/>
                    </a:lnTo>
                    <a:lnTo>
                      <a:pt x="31490" y="24962"/>
                    </a:lnTo>
                    <a:lnTo>
                      <a:pt x="31511" y="24858"/>
                    </a:lnTo>
                    <a:lnTo>
                      <a:pt x="31595" y="24816"/>
                    </a:lnTo>
                    <a:lnTo>
                      <a:pt x="31595" y="24962"/>
                    </a:lnTo>
                    <a:lnTo>
                      <a:pt x="31699" y="25088"/>
                    </a:lnTo>
                    <a:lnTo>
                      <a:pt x="31616" y="25192"/>
                    </a:lnTo>
                    <a:lnTo>
                      <a:pt x="31511" y="25192"/>
                    </a:lnTo>
                    <a:lnTo>
                      <a:pt x="31469" y="25151"/>
                    </a:lnTo>
                    <a:lnTo>
                      <a:pt x="31385" y="25151"/>
                    </a:lnTo>
                    <a:lnTo>
                      <a:pt x="31218" y="25402"/>
                    </a:lnTo>
                    <a:lnTo>
                      <a:pt x="31093" y="25465"/>
                    </a:lnTo>
                    <a:lnTo>
                      <a:pt x="31072" y="25569"/>
                    </a:lnTo>
                    <a:lnTo>
                      <a:pt x="30800" y="25674"/>
                    </a:lnTo>
                    <a:lnTo>
                      <a:pt x="30737" y="25757"/>
                    </a:lnTo>
                    <a:lnTo>
                      <a:pt x="30737" y="25799"/>
                    </a:lnTo>
                    <a:lnTo>
                      <a:pt x="30360" y="25925"/>
                    </a:lnTo>
                    <a:lnTo>
                      <a:pt x="30130" y="26029"/>
                    </a:lnTo>
                    <a:lnTo>
                      <a:pt x="30067" y="26092"/>
                    </a:lnTo>
                    <a:lnTo>
                      <a:pt x="29942" y="26092"/>
                    </a:lnTo>
                    <a:lnTo>
                      <a:pt x="29837" y="26176"/>
                    </a:lnTo>
                    <a:lnTo>
                      <a:pt x="29607" y="26197"/>
                    </a:lnTo>
                    <a:lnTo>
                      <a:pt x="29440" y="26281"/>
                    </a:lnTo>
                    <a:lnTo>
                      <a:pt x="29481" y="26322"/>
                    </a:lnTo>
                    <a:lnTo>
                      <a:pt x="29481" y="26427"/>
                    </a:lnTo>
                    <a:lnTo>
                      <a:pt x="29523" y="26511"/>
                    </a:lnTo>
                    <a:lnTo>
                      <a:pt x="29523" y="26615"/>
                    </a:lnTo>
                    <a:lnTo>
                      <a:pt x="29586" y="26699"/>
                    </a:lnTo>
                    <a:lnTo>
                      <a:pt x="29523" y="26720"/>
                    </a:lnTo>
                    <a:lnTo>
                      <a:pt x="29544" y="26804"/>
                    </a:lnTo>
                    <a:lnTo>
                      <a:pt x="29607" y="26825"/>
                    </a:lnTo>
                    <a:lnTo>
                      <a:pt x="29523" y="26866"/>
                    </a:lnTo>
                    <a:lnTo>
                      <a:pt x="29586" y="26971"/>
                    </a:lnTo>
                    <a:lnTo>
                      <a:pt x="29523" y="27013"/>
                    </a:lnTo>
                    <a:lnTo>
                      <a:pt x="29544" y="27117"/>
                    </a:lnTo>
                    <a:lnTo>
                      <a:pt x="29502" y="27159"/>
                    </a:lnTo>
                    <a:lnTo>
                      <a:pt x="29481" y="27348"/>
                    </a:lnTo>
                    <a:lnTo>
                      <a:pt x="29502" y="27452"/>
                    </a:lnTo>
                    <a:lnTo>
                      <a:pt x="29419" y="27745"/>
                    </a:lnTo>
                    <a:lnTo>
                      <a:pt x="29440" y="27808"/>
                    </a:lnTo>
                    <a:lnTo>
                      <a:pt x="29502" y="27850"/>
                    </a:lnTo>
                    <a:lnTo>
                      <a:pt x="29502" y="27913"/>
                    </a:lnTo>
                    <a:lnTo>
                      <a:pt x="29544" y="27975"/>
                    </a:lnTo>
                    <a:lnTo>
                      <a:pt x="29440" y="28101"/>
                    </a:lnTo>
                    <a:lnTo>
                      <a:pt x="29440" y="28226"/>
                    </a:lnTo>
                    <a:lnTo>
                      <a:pt x="29523" y="28268"/>
                    </a:lnTo>
                    <a:lnTo>
                      <a:pt x="29544" y="28436"/>
                    </a:lnTo>
                    <a:lnTo>
                      <a:pt x="29607" y="28498"/>
                    </a:lnTo>
                    <a:lnTo>
                      <a:pt x="29481" y="28624"/>
                    </a:lnTo>
                    <a:lnTo>
                      <a:pt x="29419" y="28791"/>
                    </a:lnTo>
                    <a:lnTo>
                      <a:pt x="29377" y="28812"/>
                    </a:lnTo>
                    <a:lnTo>
                      <a:pt x="29314" y="28791"/>
                    </a:lnTo>
                    <a:lnTo>
                      <a:pt x="29314" y="28896"/>
                    </a:lnTo>
                    <a:lnTo>
                      <a:pt x="29377" y="28959"/>
                    </a:lnTo>
                    <a:lnTo>
                      <a:pt x="29314" y="29042"/>
                    </a:lnTo>
                    <a:lnTo>
                      <a:pt x="29293" y="29231"/>
                    </a:lnTo>
                    <a:lnTo>
                      <a:pt x="29314" y="29356"/>
                    </a:lnTo>
                    <a:lnTo>
                      <a:pt x="29419" y="29482"/>
                    </a:lnTo>
                    <a:lnTo>
                      <a:pt x="29523" y="29545"/>
                    </a:lnTo>
                    <a:lnTo>
                      <a:pt x="29335" y="29524"/>
                    </a:lnTo>
                    <a:lnTo>
                      <a:pt x="29209" y="29419"/>
                    </a:lnTo>
                    <a:lnTo>
                      <a:pt x="29230" y="29252"/>
                    </a:lnTo>
                    <a:lnTo>
                      <a:pt x="29189" y="29042"/>
                    </a:lnTo>
                    <a:lnTo>
                      <a:pt x="29105" y="29022"/>
                    </a:lnTo>
                    <a:lnTo>
                      <a:pt x="29084" y="28959"/>
                    </a:lnTo>
                    <a:lnTo>
                      <a:pt x="29105" y="28854"/>
                    </a:lnTo>
                    <a:lnTo>
                      <a:pt x="29063" y="28854"/>
                    </a:lnTo>
                    <a:lnTo>
                      <a:pt x="28875" y="29105"/>
                    </a:lnTo>
                    <a:lnTo>
                      <a:pt x="28875" y="29210"/>
                    </a:lnTo>
                    <a:lnTo>
                      <a:pt x="28854" y="29314"/>
                    </a:lnTo>
                    <a:lnTo>
                      <a:pt x="28749" y="29314"/>
                    </a:lnTo>
                    <a:lnTo>
                      <a:pt x="28644" y="29210"/>
                    </a:lnTo>
                    <a:lnTo>
                      <a:pt x="28477" y="29147"/>
                    </a:lnTo>
                    <a:lnTo>
                      <a:pt x="28352" y="29252"/>
                    </a:lnTo>
                    <a:lnTo>
                      <a:pt x="28184" y="29335"/>
                    </a:lnTo>
                    <a:lnTo>
                      <a:pt x="28184" y="29335"/>
                    </a:lnTo>
                    <a:lnTo>
                      <a:pt x="28393" y="29147"/>
                    </a:lnTo>
                    <a:lnTo>
                      <a:pt x="28456" y="29001"/>
                    </a:lnTo>
                    <a:lnTo>
                      <a:pt x="28435" y="28917"/>
                    </a:lnTo>
                    <a:lnTo>
                      <a:pt x="28393" y="28729"/>
                    </a:lnTo>
                    <a:lnTo>
                      <a:pt x="28331" y="28624"/>
                    </a:lnTo>
                    <a:lnTo>
                      <a:pt x="28289" y="28540"/>
                    </a:lnTo>
                    <a:lnTo>
                      <a:pt x="28268" y="28540"/>
                    </a:lnTo>
                    <a:lnTo>
                      <a:pt x="28142" y="28478"/>
                    </a:lnTo>
                    <a:lnTo>
                      <a:pt x="28038" y="28415"/>
                    </a:lnTo>
                    <a:lnTo>
                      <a:pt x="28038" y="28331"/>
                    </a:lnTo>
                    <a:lnTo>
                      <a:pt x="28017" y="28289"/>
                    </a:lnTo>
                    <a:lnTo>
                      <a:pt x="28038" y="28185"/>
                    </a:lnTo>
                    <a:lnTo>
                      <a:pt x="27954" y="28080"/>
                    </a:lnTo>
                    <a:lnTo>
                      <a:pt x="27870" y="28017"/>
                    </a:lnTo>
                    <a:lnTo>
                      <a:pt x="27870" y="27892"/>
                    </a:lnTo>
                    <a:lnTo>
                      <a:pt x="27766" y="27808"/>
                    </a:lnTo>
                    <a:lnTo>
                      <a:pt x="27724" y="27703"/>
                    </a:lnTo>
                    <a:lnTo>
                      <a:pt x="27766" y="27473"/>
                    </a:lnTo>
                    <a:lnTo>
                      <a:pt x="27870" y="27369"/>
                    </a:lnTo>
                    <a:lnTo>
                      <a:pt x="27933" y="27222"/>
                    </a:lnTo>
                    <a:lnTo>
                      <a:pt x="27933" y="27117"/>
                    </a:lnTo>
                    <a:lnTo>
                      <a:pt x="28080" y="26866"/>
                    </a:lnTo>
                    <a:lnTo>
                      <a:pt x="28080" y="26615"/>
                    </a:lnTo>
                    <a:lnTo>
                      <a:pt x="28059" y="26594"/>
                    </a:lnTo>
                    <a:lnTo>
                      <a:pt x="28038" y="26448"/>
                    </a:lnTo>
                    <a:lnTo>
                      <a:pt x="28121" y="26301"/>
                    </a:lnTo>
                    <a:lnTo>
                      <a:pt x="28184" y="26197"/>
                    </a:lnTo>
                    <a:lnTo>
                      <a:pt x="28184" y="26092"/>
                    </a:lnTo>
                    <a:lnTo>
                      <a:pt x="28352" y="25799"/>
                    </a:lnTo>
                    <a:lnTo>
                      <a:pt x="28331" y="25611"/>
                    </a:lnTo>
                    <a:lnTo>
                      <a:pt x="28268" y="25611"/>
                    </a:lnTo>
                    <a:lnTo>
                      <a:pt x="28247" y="25653"/>
                    </a:lnTo>
                    <a:lnTo>
                      <a:pt x="28247" y="25590"/>
                    </a:lnTo>
                    <a:lnTo>
                      <a:pt x="28163" y="25590"/>
                    </a:lnTo>
                    <a:lnTo>
                      <a:pt x="28038" y="25653"/>
                    </a:lnTo>
                    <a:lnTo>
                      <a:pt x="27849" y="25611"/>
                    </a:lnTo>
                    <a:lnTo>
                      <a:pt x="27661" y="25569"/>
                    </a:lnTo>
                    <a:lnTo>
                      <a:pt x="27619" y="25569"/>
                    </a:lnTo>
                    <a:lnTo>
                      <a:pt x="27556" y="25506"/>
                    </a:lnTo>
                    <a:lnTo>
                      <a:pt x="27326" y="25506"/>
                    </a:lnTo>
                    <a:lnTo>
                      <a:pt x="27201" y="25548"/>
                    </a:lnTo>
                    <a:lnTo>
                      <a:pt x="27138" y="25506"/>
                    </a:lnTo>
                    <a:lnTo>
                      <a:pt x="26971" y="25506"/>
                    </a:lnTo>
                    <a:lnTo>
                      <a:pt x="26929" y="25485"/>
                    </a:lnTo>
                    <a:lnTo>
                      <a:pt x="26971" y="25444"/>
                    </a:lnTo>
                    <a:lnTo>
                      <a:pt x="26803" y="25297"/>
                    </a:lnTo>
                    <a:lnTo>
                      <a:pt x="26782" y="25234"/>
                    </a:lnTo>
                    <a:lnTo>
                      <a:pt x="26594" y="25046"/>
                    </a:lnTo>
                    <a:lnTo>
                      <a:pt x="26510" y="25025"/>
                    </a:lnTo>
                    <a:lnTo>
                      <a:pt x="26343" y="24879"/>
                    </a:lnTo>
                    <a:lnTo>
                      <a:pt x="26259" y="24858"/>
                    </a:lnTo>
                    <a:lnTo>
                      <a:pt x="26029" y="24711"/>
                    </a:lnTo>
                    <a:lnTo>
                      <a:pt x="25966" y="24648"/>
                    </a:lnTo>
                    <a:lnTo>
                      <a:pt x="25903" y="24753"/>
                    </a:lnTo>
                    <a:lnTo>
                      <a:pt x="25903" y="24711"/>
                    </a:lnTo>
                    <a:lnTo>
                      <a:pt x="25820" y="24523"/>
                    </a:lnTo>
                    <a:lnTo>
                      <a:pt x="25736" y="24439"/>
                    </a:lnTo>
                    <a:lnTo>
                      <a:pt x="25736" y="24335"/>
                    </a:lnTo>
                    <a:lnTo>
                      <a:pt x="25631" y="24293"/>
                    </a:lnTo>
                    <a:lnTo>
                      <a:pt x="25527" y="24104"/>
                    </a:lnTo>
                    <a:lnTo>
                      <a:pt x="25443" y="24084"/>
                    </a:lnTo>
                    <a:lnTo>
                      <a:pt x="25255" y="23895"/>
                    </a:lnTo>
                    <a:lnTo>
                      <a:pt x="25150" y="23874"/>
                    </a:lnTo>
                    <a:lnTo>
                      <a:pt x="25087" y="23812"/>
                    </a:lnTo>
                    <a:lnTo>
                      <a:pt x="24815" y="23728"/>
                    </a:lnTo>
                    <a:lnTo>
                      <a:pt x="24627" y="23581"/>
                    </a:lnTo>
                    <a:lnTo>
                      <a:pt x="24376" y="23393"/>
                    </a:lnTo>
                    <a:lnTo>
                      <a:pt x="24167" y="23414"/>
                    </a:lnTo>
                    <a:lnTo>
                      <a:pt x="23748" y="23560"/>
                    </a:lnTo>
                    <a:lnTo>
                      <a:pt x="23330" y="23686"/>
                    </a:lnTo>
                    <a:lnTo>
                      <a:pt x="23142" y="23686"/>
                    </a:lnTo>
                    <a:lnTo>
                      <a:pt x="23016" y="23623"/>
                    </a:lnTo>
                    <a:lnTo>
                      <a:pt x="23016" y="23623"/>
                    </a:lnTo>
                    <a:lnTo>
                      <a:pt x="23142" y="23665"/>
                    </a:lnTo>
                    <a:lnTo>
                      <a:pt x="23330" y="23602"/>
                    </a:lnTo>
                    <a:lnTo>
                      <a:pt x="23665" y="23268"/>
                    </a:lnTo>
                    <a:lnTo>
                      <a:pt x="23727" y="23163"/>
                    </a:lnTo>
                    <a:lnTo>
                      <a:pt x="23665" y="22933"/>
                    </a:lnTo>
                    <a:lnTo>
                      <a:pt x="23581" y="22828"/>
                    </a:lnTo>
                    <a:lnTo>
                      <a:pt x="23665" y="22577"/>
                    </a:lnTo>
                    <a:lnTo>
                      <a:pt x="23665" y="22347"/>
                    </a:lnTo>
                    <a:lnTo>
                      <a:pt x="23581" y="22200"/>
                    </a:lnTo>
                    <a:lnTo>
                      <a:pt x="23581" y="22054"/>
                    </a:lnTo>
                    <a:lnTo>
                      <a:pt x="23644" y="21928"/>
                    </a:lnTo>
                    <a:lnTo>
                      <a:pt x="23644" y="21824"/>
                    </a:lnTo>
                    <a:lnTo>
                      <a:pt x="23539" y="21782"/>
                    </a:lnTo>
                    <a:lnTo>
                      <a:pt x="23204" y="21782"/>
                    </a:lnTo>
                    <a:lnTo>
                      <a:pt x="23037" y="22054"/>
                    </a:lnTo>
                    <a:lnTo>
                      <a:pt x="22828" y="22305"/>
                    </a:lnTo>
                    <a:lnTo>
                      <a:pt x="22577" y="22326"/>
                    </a:lnTo>
                    <a:lnTo>
                      <a:pt x="22409" y="22452"/>
                    </a:lnTo>
                    <a:lnTo>
                      <a:pt x="22472" y="22347"/>
                    </a:lnTo>
                    <a:lnTo>
                      <a:pt x="22786" y="22263"/>
                    </a:lnTo>
                    <a:lnTo>
                      <a:pt x="22932" y="22117"/>
                    </a:lnTo>
                    <a:lnTo>
                      <a:pt x="23037" y="21845"/>
                    </a:lnTo>
                    <a:lnTo>
                      <a:pt x="22995" y="21824"/>
                    </a:lnTo>
                    <a:lnTo>
                      <a:pt x="22995" y="21677"/>
                    </a:lnTo>
                    <a:lnTo>
                      <a:pt x="22932" y="21594"/>
                    </a:lnTo>
                    <a:lnTo>
                      <a:pt x="22953" y="21489"/>
                    </a:lnTo>
                    <a:lnTo>
                      <a:pt x="22932" y="21405"/>
                    </a:lnTo>
                    <a:lnTo>
                      <a:pt x="22807" y="21384"/>
                    </a:lnTo>
                    <a:lnTo>
                      <a:pt x="22849" y="21322"/>
                    </a:lnTo>
                    <a:lnTo>
                      <a:pt x="22953" y="21301"/>
                    </a:lnTo>
                    <a:lnTo>
                      <a:pt x="22995" y="21196"/>
                    </a:lnTo>
                    <a:lnTo>
                      <a:pt x="23100" y="21008"/>
                    </a:lnTo>
                    <a:lnTo>
                      <a:pt x="23100" y="20861"/>
                    </a:lnTo>
                    <a:lnTo>
                      <a:pt x="23037" y="20799"/>
                    </a:lnTo>
                    <a:lnTo>
                      <a:pt x="23121" y="20568"/>
                    </a:lnTo>
                    <a:lnTo>
                      <a:pt x="23204" y="20527"/>
                    </a:lnTo>
                    <a:lnTo>
                      <a:pt x="23246" y="20359"/>
                    </a:lnTo>
                    <a:lnTo>
                      <a:pt x="23330" y="20255"/>
                    </a:lnTo>
                    <a:lnTo>
                      <a:pt x="23372" y="20045"/>
                    </a:lnTo>
                    <a:lnTo>
                      <a:pt x="23476" y="19941"/>
                    </a:lnTo>
                    <a:lnTo>
                      <a:pt x="23435" y="19815"/>
                    </a:lnTo>
                    <a:lnTo>
                      <a:pt x="23435" y="19731"/>
                    </a:lnTo>
                    <a:lnTo>
                      <a:pt x="23560" y="19815"/>
                    </a:lnTo>
                    <a:lnTo>
                      <a:pt x="23665" y="19711"/>
                    </a:lnTo>
                    <a:lnTo>
                      <a:pt x="23665" y="19606"/>
                    </a:lnTo>
                    <a:lnTo>
                      <a:pt x="23790" y="19585"/>
                    </a:lnTo>
                    <a:lnTo>
                      <a:pt x="23958" y="19397"/>
                    </a:lnTo>
                    <a:lnTo>
                      <a:pt x="24062" y="19334"/>
                    </a:lnTo>
                    <a:lnTo>
                      <a:pt x="24041" y="19229"/>
                    </a:lnTo>
                    <a:lnTo>
                      <a:pt x="24125" y="19166"/>
                    </a:lnTo>
                    <a:lnTo>
                      <a:pt x="24188" y="19166"/>
                    </a:lnTo>
                    <a:lnTo>
                      <a:pt x="24230" y="19083"/>
                    </a:lnTo>
                    <a:lnTo>
                      <a:pt x="24167" y="18999"/>
                    </a:lnTo>
                    <a:lnTo>
                      <a:pt x="24292" y="18915"/>
                    </a:lnTo>
                    <a:lnTo>
                      <a:pt x="24376" y="18769"/>
                    </a:lnTo>
                    <a:lnTo>
                      <a:pt x="24481" y="18769"/>
                    </a:lnTo>
                    <a:lnTo>
                      <a:pt x="24481" y="18706"/>
                    </a:lnTo>
                    <a:lnTo>
                      <a:pt x="24543" y="18664"/>
                    </a:lnTo>
                    <a:lnTo>
                      <a:pt x="24397" y="18560"/>
                    </a:lnTo>
                    <a:lnTo>
                      <a:pt x="24460" y="18539"/>
                    </a:lnTo>
                    <a:lnTo>
                      <a:pt x="24460" y="18455"/>
                    </a:lnTo>
                    <a:lnTo>
                      <a:pt x="24543" y="18476"/>
                    </a:lnTo>
                    <a:lnTo>
                      <a:pt x="24669" y="18581"/>
                    </a:lnTo>
                    <a:lnTo>
                      <a:pt x="24690" y="18643"/>
                    </a:lnTo>
                    <a:lnTo>
                      <a:pt x="24753" y="18602"/>
                    </a:lnTo>
                    <a:lnTo>
                      <a:pt x="24711" y="18539"/>
                    </a:lnTo>
                    <a:lnTo>
                      <a:pt x="24606" y="18476"/>
                    </a:lnTo>
                    <a:lnTo>
                      <a:pt x="24795" y="18392"/>
                    </a:lnTo>
                    <a:lnTo>
                      <a:pt x="24836" y="18330"/>
                    </a:lnTo>
                    <a:lnTo>
                      <a:pt x="24983" y="18330"/>
                    </a:lnTo>
                    <a:lnTo>
                      <a:pt x="25004" y="18350"/>
                    </a:lnTo>
                    <a:lnTo>
                      <a:pt x="25025" y="18267"/>
                    </a:lnTo>
                    <a:lnTo>
                      <a:pt x="25004" y="18225"/>
                    </a:lnTo>
                    <a:lnTo>
                      <a:pt x="25087" y="18225"/>
                    </a:lnTo>
                    <a:lnTo>
                      <a:pt x="25108" y="18350"/>
                    </a:lnTo>
                    <a:lnTo>
                      <a:pt x="25192" y="18246"/>
                    </a:lnTo>
                    <a:lnTo>
                      <a:pt x="25192" y="18225"/>
                    </a:lnTo>
                    <a:lnTo>
                      <a:pt x="25108" y="18162"/>
                    </a:lnTo>
                    <a:lnTo>
                      <a:pt x="25108" y="18058"/>
                    </a:lnTo>
                    <a:lnTo>
                      <a:pt x="25150" y="18120"/>
                    </a:lnTo>
                    <a:lnTo>
                      <a:pt x="25359" y="18162"/>
                    </a:lnTo>
                    <a:lnTo>
                      <a:pt x="25339" y="18078"/>
                    </a:lnTo>
                    <a:lnTo>
                      <a:pt x="25234" y="18037"/>
                    </a:lnTo>
                    <a:lnTo>
                      <a:pt x="25213" y="17953"/>
                    </a:lnTo>
                    <a:lnTo>
                      <a:pt x="25255" y="17932"/>
                    </a:lnTo>
                    <a:lnTo>
                      <a:pt x="25297" y="17848"/>
                    </a:lnTo>
                    <a:lnTo>
                      <a:pt x="25318" y="18016"/>
                    </a:lnTo>
                    <a:lnTo>
                      <a:pt x="25422" y="17974"/>
                    </a:lnTo>
                    <a:lnTo>
                      <a:pt x="25506" y="18016"/>
                    </a:lnTo>
                    <a:lnTo>
                      <a:pt x="25590" y="17953"/>
                    </a:lnTo>
                    <a:lnTo>
                      <a:pt x="25464" y="17744"/>
                    </a:lnTo>
                    <a:lnTo>
                      <a:pt x="25401" y="17514"/>
                    </a:lnTo>
                    <a:lnTo>
                      <a:pt x="25297" y="17388"/>
                    </a:lnTo>
                    <a:lnTo>
                      <a:pt x="25297" y="17283"/>
                    </a:lnTo>
                    <a:lnTo>
                      <a:pt x="25255" y="17200"/>
                    </a:lnTo>
                    <a:lnTo>
                      <a:pt x="25297" y="17137"/>
                    </a:lnTo>
                    <a:lnTo>
                      <a:pt x="25359" y="17221"/>
                    </a:lnTo>
                    <a:lnTo>
                      <a:pt x="25422" y="17409"/>
                    </a:lnTo>
                    <a:lnTo>
                      <a:pt x="25569" y="17597"/>
                    </a:lnTo>
                    <a:lnTo>
                      <a:pt x="25841" y="17639"/>
                    </a:lnTo>
                    <a:lnTo>
                      <a:pt x="25945" y="17723"/>
                    </a:lnTo>
                    <a:lnTo>
                      <a:pt x="26071" y="17723"/>
                    </a:lnTo>
                    <a:lnTo>
                      <a:pt x="26155" y="17660"/>
                    </a:lnTo>
                    <a:lnTo>
                      <a:pt x="26259" y="17660"/>
                    </a:lnTo>
                    <a:lnTo>
                      <a:pt x="26406" y="17514"/>
                    </a:lnTo>
                    <a:lnTo>
                      <a:pt x="26448" y="17242"/>
                    </a:lnTo>
                    <a:lnTo>
                      <a:pt x="26238" y="16990"/>
                    </a:lnTo>
                    <a:lnTo>
                      <a:pt x="26196" y="16823"/>
                    </a:lnTo>
                    <a:lnTo>
                      <a:pt x="26134" y="16739"/>
                    </a:lnTo>
                    <a:lnTo>
                      <a:pt x="26071" y="16739"/>
                    </a:lnTo>
                    <a:lnTo>
                      <a:pt x="25945" y="16886"/>
                    </a:lnTo>
                    <a:lnTo>
                      <a:pt x="25715" y="16907"/>
                    </a:lnTo>
                    <a:lnTo>
                      <a:pt x="25652" y="16928"/>
                    </a:lnTo>
                    <a:lnTo>
                      <a:pt x="25652" y="16907"/>
                    </a:lnTo>
                    <a:lnTo>
                      <a:pt x="25631" y="16823"/>
                    </a:lnTo>
                    <a:lnTo>
                      <a:pt x="25715" y="16865"/>
                    </a:lnTo>
                    <a:lnTo>
                      <a:pt x="25841" y="16823"/>
                    </a:lnTo>
                    <a:lnTo>
                      <a:pt x="25966" y="16718"/>
                    </a:lnTo>
                    <a:lnTo>
                      <a:pt x="25945" y="16677"/>
                    </a:lnTo>
                    <a:lnTo>
                      <a:pt x="25736" y="16551"/>
                    </a:lnTo>
                    <a:lnTo>
                      <a:pt x="25506" y="16300"/>
                    </a:lnTo>
                    <a:lnTo>
                      <a:pt x="25443" y="16300"/>
                    </a:lnTo>
                    <a:lnTo>
                      <a:pt x="25422" y="16363"/>
                    </a:lnTo>
                    <a:lnTo>
                      <a:pt x="25464" y="16446"/>
                    </a:lnTo>
                    <a:lnTo>
                      <a:pt x="25443" y="16488"/>
                    </a:lnTo>
                    <a:lnTo>
                      <a:pt x="25339" y="16405"/>
                    </a:lnTo>
                    <a:lnTo>
                      <a:pt x="25297" y="16258"/>
                    </a:lnTo>
                    <a:lnTo>
                      <a:pt x="25401" y="16279"/>
                    </a:lnTo>
                    <a:lnTo>
                      <a:pt x="25401" y="16091"/>
                    </a:lnTo>
                    <a:lnTo>
                      <a:pt x="25443" y="16195"/>
                    </a:lnTo>
                    <a:lnTo>
                      <a:pt x="25611" y="16342"/>
                    </a:lnTo>
                    <a:lnTo>
                      <a:pt x="25694" y="16363"/>
                    </a:lnTo>
                    <a:lnTo>
                      <a:pt x="25757" y="16551"/>
                    </a:lnTo>
                    <a:lnTo>
                      <a:pt x="25966" y="16677"/>
                    </a:lnTo>
                    <a:lnTo>
                      <a:pt x="26217" y="16760"/>
                    </a:lnTo>
                    <a:lnTo>
                      <a:pt x="26322" y="16907"/>
                    </a:lnTo>
                    <a:lnTo>
                      <a:pt x="26427" y="16970"/>
                    </a:lnTo>
                    <a:lnTo>
                      <a:pt x="26448" y="17032"/>
                    </a:lnTo>
                    <a:lnTo>
                      <a:pt x="26573" y="17095"/>
                    </a:lnTo>
                    <a:lnTo>
                      <a:pt x="26636" y="17137"/>
                    </a:lnTo>
                    <a:lnTo>
                      <a:pt x="26636" y="17011"/>
                    </a:lnTo>
                    <a:lnTo>
                      <a:pt x="26740" y="16970"/>
                    </a:lnTo>
                    <a:lnTo>
                      <a:pt x="26657" y="16907"/>
                    </a:lnTo>
                    <a:lnTo>
                      <a:pt x="26678" y="16802"/>
                    </a:lnTo>
                    <a:lnTo>
                      <a:pt x="26761" y="16928"/>
                    </a:lnTo>
                    <a:lnTo>
                      <a:pt x="26782" y="17011"/>
                    </a:lnTo>
                    <a:lnTo>
                      <a:pt x="26866" y="17032"/>
                    </a:lnTo>
                    <a:lnTo>
                      <a:pt x="26992" y="16865"/>
                    </a:lnTo>
                    <a:lnTo>
                      <a:pt x="26992" y="16656"/>
                    </a:lnTo>
                    <a:lnTo>
                      <a:pt x="26950" y="16572"/>
                    </a:lnTo>
                    <a:lnTo>
                      <a:pt x="26992" y="16405"/>
                    </a:lnTo>
                    <a:lnTo>
                      <a:pt x="27054" y="16593"/>
                    </a:lnTo>
                    <a:lnTo>
                      <a:pt x="27054" y="16698"/>
                    </a:lnTo>
                    <a:lnTo>
                      <a:pt x="27117" y="16467"/>
                    </a:lnTo>
                    <a:lnTo>
                      <a:pt x="27222" y="16405"/>
                    </a:lnTo>
                    <a:lnTo>
                      <a:pt x="27264" y="16467"/>
                    </a:lnTo>
                    <a:lnTo>
                      <a:pt x="27284" y="16488"/>
                    </a:lnTo>
                    <a:lnTo>
                      <a:pt x="27201" y="16593"/>
                    </a:lnTo>
                    <a:lnTo>
                      <a:pt x="27264" y="16614"/>
                    </a:lnTo>
                    <a:lnTo>
                      <a:pt x="27284" y="16698"/>
                    </a:lnTo>
                    <a:lnTo>
                      <a:pt x="27368" y="16614"/>
                    </a:lnTo>
                    <a:lnTo>
                      <a:pt x="27431" y="16656"/>
                    </a:lnTo>
                    <a:lnTo>
                      <a:pt x="27577" y="16802"/>
                    </a:lnTo>
                    <a:lnTo>
                      <a:pt x="27598" y="16760"/>
                    </a:lnTo>
                    <a:lnTo>
                      <a:pt x="27682" y="16760"/>
                    </a:lnTo>
                    <a:lnTo>
                      <a:pt x="27724" y="16802"/>
                    </a:lnTo>
                    <a:lnTo>
                      <a:pt x="27828" y="16781"/>
                    </a:lnTo>
                    <a:lnTo>
                      <a:pt x="27933" y="16593"/>
                    </a:lnTo>
                    <a:lnTo>
                      <a:pt x="28100" y="16509"/>
                    </a:lnTo>
                    <a:lnTo>
                      <a:pt x="28456" y="16153"/>
                    </a:lnTo>
                    <a:lnTo>
                      <a:pt x="28477" y="16070"/>
                    </a:lnTo>
                    <a:lnTo>
                      <a:pt x="28540" y="16049"/>
                    </a:lnTo>
                    <a:lnTo>
                      <a:pt x="28561" y="16091"/>
                    </a:lnTo>
                    <a:lnTo>
                      <a:pt x="28728" y="15881"/>
                    </a:lnTo>
                    <a:lnTo>
                      <a:pt x="28833" y="15840"/>
                    </a:lnTo>
                    <a:lnTo>
                      <a:pt x="28958" y="15735"/>
                    </a:lnTo>
                    <a:lnTo>
                      <a:pt x="29000" y="15672"/>
                    </a:lnTo>
                    <a:lnTo>
                      <a:pt x="28979" y="15547"/>
                    </a:lnTo>
                    <a:lnTo>
                      <a:pt x="28561" y="15442"/>
                    </a:lnTo>
                    <a:lnTo>
                      <a:pt x="28331" y="15400"/>
                    </a:lnTo>
                    <a:lnTo>
                      <a:pt x="28121" y="15317"/>
                    </a:lnTo>
                    <a:lnTo>
                      <a:pt x="28038" y="15128"/>
                    </a:lnTo>
                    <a:lnTo>
                      <a:pt x="27912" y="14898"/>
                    </a:lnTo>
                    <a:lnTo>
                      <a:pt x="27849" y="14898"/>
                    </a:lnTo>
                    <a:lnTo>
                      <a:pt x="27828" y="14710"/>
                    </a:lnTo>
                    <a:lnTo>
                      <a:pt x="27808" y="14689"/>
                    </a:lnTo>
                    <a:lnTo>
                      <a:pt x="27828" y="14626"/>
                    </a:lnTo>
                    <a:lnTo>
                      <a:pt x="27870" y="14626"/>
                    </a:lnTo>
                    <a:lnTo>
                      <a:pt x="27912" y="14563"/>
                    </a:lnTo>
                    <a:lnTo>
                      <a:pt x="27828" y="14501"/>
                    </a:lnTo>
                    <a:lnTo>
                      <a:pt x="27598" y="14501"/>
                    </a:lnTo>
                    <a:lnTo>
                      <a:pt x="27326" y="14417"/>
                    </a:lnTo>
                    <a:lnTo>
                      <a:pt x="27243" y="14417"/>
                    </a:lnTo>
                    <a:lnTo>
                      <a:pt x="27201" y="14480"/>
                    </a:lnTo>
                    <a:lnTo>
                      <a:pt x="27117" y="14396"/>
                    </a:lnTo>
                    <a:lnTo>
                      <a:pt x="27117" y="14312"/>
                    </a:lnTo>
                    <a:lnTo>
                      <a:pt x="27222" y="14354"/>
                    </a:lnTo>
                    <a:lnTo>
                      <a:pt x="27494" y="14375"/>
                    </a:lnTo>
                    <a:lnTo>
                      <a:pt x="27640" y="14480"/>
                    </a:lnTo>
                    <a:lnTo>
                      <a:pt x="27870" y="14480"/>
                    </a:lnTo>
                    <a:lnTo>
                      <a:pt x="28017" y="14584"/>
                    </a:lnTo>
                    <a:lnTo>
                      <a:pt x="28142" y="14814"/>
                    </a:lnTo>
                    <a:lnTo>
                      <a:pt x="28247" y="14835"/>
                    </a:lnTo>
                    <a:lnTo>
                      <a:pt x="28289" y="14898"/>
                    </a:lnTo>
                    <a:lnTo>
                      <a:pt x="28247" y="14919"/>
                    </a:lnTo>
                    <a:lnTo>
                      <a:pt x="28184" y="14919"/>
                    </a:lnTo>
                    <a:lnTo>
                      <a:pt x="28184" y="14982"/>
                    </a:lnTo>
                    <a:lnTo>
                      <a:pt x="28372" y="15045"/>
                    </a:lnTo>
                    <a:lnTo>
                      <a:pt x="28435" y="15191"/>
                    </a:lnTo>
                    <a:lnTo>
                      <a:pt x="28498" y="15296"/>
                    </a:lnTo>
                    <a:lnTo>
                      <a:pt x="28875" y="15358"/>
                    </a:lnTo>
                    <a:lnTo>
                      <a:pt x="28979" y="15317"/>
                    </a:lnTo>
                    <a:lnTo>
                      <a:pt x="29021" y="15191"/>
                    </a:lnTo>
                    <a:lnTo>
                      <a:pt x="29105" y="15128"/>
                    </a:lnTo>
                    <a:lnTo>
                      <a:pt x="29189" y="15149"/>
                    </a:lnTo>
                    <a:lnTo>
                      <a:pt x="29314" y="15003"/>
                    </a:lnTo>
                    <a:lnTo>
                      <a:pt x="29335" y="14982"/>
                    </a:lnTo>
                    <a:lnTo>
                      <a:pt x="29502" y="15128"/>
                    </a:lnTo>
                    <a:lnTo>
                      <a:pt x="29481" y="15149"/>
                    </a:lnTo>
                    <a:lnTo>
                      <a:pt x="29377" y="15317"/>
                    </a:lnTo>
                    <a:lnTo>
                      <a:pt x="29377" y="15400"/>
                    </a:lnTo>
                    <a:lnTo>
                      <a:pt x="29293" y="15505"/>
                    </a:lnTo>
                    <a:lnTo>
                      <a:pt x="29293" y="15568"/>
                    </a:lnTo>
                    <a:lnTo>
                      <a:pt x="29189" y="15756"/>
                    </a:lnTo>
                    <a:lnTo>
                      <a:pt x="29230" y="15840"/>
                    </a:lnTo>
                    <a:lnTo>
                      <a:pt x="29189" y="15861"/>
                    </a:lnTo>
                    <a:lnTo>
                      <a:pt x="29168" y="15965"/>
                    </a:lnTo>
                    <a:lnTo>
                      <a:pt x="29168" y="16070"/>
                    </a:lnTo>
                    <a:lnTo>
                      <a:pt x="29000" y="16195"/>
                    </a:lnTo>
                    <a:lnTo>
                      <a:pt x="28958" y="16300"/>
                    </a:lnTo>
                    <a:lnTo>
                      <a:pt x="28958" y="16467"/>
                    </a:lnTo>
                    <a:lnTo>
                      <a:pt x="28916" y="16509"/>
                    </a:lnTo>
                    <a:lnTo>
                      <a:pt x="28916" y="16677"/>
                    </a:lnTo>
                    <a:lnTo>
                      <a:pt x="28854" y="16760"/>
                    </a:lnTo>
                    <a:lnTo>
                      <a:pt x="28707" y="16760"/>
                    </a:lnTo>
                    <a:lnTo>
                      <a:pt x="28540" y="16823"/>
                    </a:lnTo>
                    <a:lnTo>
                      <a:pt x="28540" y="16928"/>
                    </a:lnTo>
                    <a:lnTo>
                      <a:pt x="28477" y="17116"/>
                    </a:lnTo>
                    <a:lnTo>
                      <a:pt x="28498" y="17242"/>
                    </a:lnTo>
                    <a:lnTo>
                      <a:pt x="28561" y="17242"/>
                    </a:lnTo>
                    <a:lnTo>
                      <a:pt x="28582" y="17137"/>
                    </a:lnTo>
                    <a:lnTo>
                      <a:pt x="28644" y="17116"/>
                    </a:lnTo>
                    <a:lnTo>
                      <a:pt x="28686" y="17137"/>
                    </a:lnTo>
                    <a:lnTo>
                      <a:pt x="28770" y="17200"/>
                    </a:lnTo>
                    <a:lnTo>
                      <a:pt x="28854" y="17200"/>
                    </a:lnTo>
                    <a:lnTo>
                      <a:pt x="28896" y="17179"/>
                    </a:lnTo>
                    <a:lnTo>
                      <a:pt x="28958" y="17179"/>
                    </a:lnTo>
                    <a:lnTo>
                      <a:pt x="29000" y="17221"/>
                    </a:lnTo>
                    <a:lnTo>
                      <a:pt x="29021" y="17304"/>
                    </a:lnTo>
                    <a:lnTo>
                      <a:pt x="28958" y="17409"/>
                    </a:lnTo>
                    <a:lnTo>
                      <a:pt x="28979" y="17514"/>
                    </a:lnTo>
                    <a:lnTo>
                      <a:pt x="28896" y="17597"/>
                    </a:lnTo>
                    <a:lnTo>
                      <a:pt x="28896" y="17744"/>
                    </a:lnTo>
                    <a:lnTo>
                      <a:pt x="28916" y="17806"/>
                    </a:lnTo>
                    <a:lnTo>
                      <a:pt x="28979" y="17765"/>
                    </a:lnTo>
                    <a:lnTo>
                      <a:pt x="29021" y="17806"/>
                    </a:lnTo>
                    <a:lnTo>
                      <a:pt x="29105" y="17806"/>
                    </a:lnTo>
                    <a:lnTo>
                      <a:pt x="29168" y="17744"/>
                    </a:lnTo>
                    <a:lnTo>
                      <a:pt x="29272" y="17744"/>
                    </a:lnTo>
                    <a:lnTo>
                      <a:pt x="29293" y="17702"/>
                    </a:lnTo>
                    <a:lnTo>
                      <a:pt x="29377" y="17639"/>
                    </a:lnTo>
                    <a:lnTo>
                      <a:pt x="29440" y="17639"/>
                    </a:lnTo>
                    <a:lnTo>
                      <a:pt x="29544" y="17555"/>
                    </a:lnTo>
                    <a:lnTo>
                      <a:pt x="29586" y="17430"/>
                    </a:lnTo>
                    <a:lnTo>
                      <a:pt x="29649" y="17346"/>
                    </a:lnTo>
                    <a:lnTo>
                      <a:pt x="29712" y="17283"/>
                    </a:lnTo>
                    <a:lnTo>
                      <a:pt x="29753" y="17283"/>
                    </a:lnTo>
                    <a:lnTo>
                      <a:pt x="29816" y="17325"/>
                    </a:lnTo>
                    <a:lnTo>
                      <a:pt x="29900" y="17283"/>
                    </a:lnTo>
                    <a:lnTo>
                      <a:pt x="29942" y="17242"/>
                    </a:lnTo>
                    <a:lnTo>
                      <a:pt x="30025" y="17242"/>
                    </a:lnTo>
                    <a:lnTo>
                      <a:pt x="30067" y="17095"/>
                    </a:lnTo>
                    <a:lnTo>
                      <a:pt x="30067" y="16970"/>
                    </a:lnTo>
                    <a:lnTo>
                      <a:pt x="30172" y="16886"/>
                    </a:lnTo>
                    <a:lnTo>
                      <a:pt x="30214" y="16802"/>
                    </a:lnTo>
                    <a:lnTo>
                      <a:pt x="30277" y="16802"/>
                    </a:lnTo>
                    <a:lnTo>
                      <a:pt x="30339" y="16865"/>
                    </a:lnTo>
                    <a:lnTo>
                      <a:pt x="30381" y="16802"/>
                    </a:lnTo>
                    <a:lnTo>
                      <a:pt x="30444" y="16781"/>
                    </a:lnTo>
                    <a:lnTo>
                      <a:pt x="30486" y="16802"/>
                    </a:lnTo>
                    <a:lnTo>
                      <a:pt x="30528" y="16907"/>
                    </a:lnTo>
                    <a:lnTo>
                      <a:pt x="30444" y="16970"/>
                    </a:lnTo>
                    <a:lnTo>
                      <a:pt x="30381" y="17011"/>
                    </a:lnTo>
                    <a:lnTo>
                      <a:pt x="30465" y="17074"/>
                    </a:lnTo>
                    <a:lnTo>
                      <a:pt x="30632" y="17074"/>
                    </a:lnTo>
                    <a:lnTo>
                      <a:pt x="30695" y="17095"/>
                    </a:lnTo>
                    <a:lnTo>
                      <a:pt x="30737" y="17179"/>
                    </a:lnTo>
                    <a:lnTo>
                      <a:pt x="30653" y="17283"/>
                    </a:lnTo>
                    <a:lnTo>
                      <a:pt x="30569" y="17304"/>
                    </a:lnTo>
                    <a:lnTo>
                      <a:pt x="30569" y="17430"/>
                    </a:lnTo>
                    <a:lnTo>
                      <a:pt x="30653" y="17451"/>
                    </a:lnTo>
                    <a:lnTo>
                      <a:pt x="30695" y="17430"/>
                    </a:lnTo>
                    <a:lnTo>
                      <a:pt x="30779" y="17430"/>
                    </a:lnTo>
                    <a:lnTo>
                      <a:pt x="30800" y="17451"/>
                    </a:lnTo>
                    <a:lnTo>
                      <a:pt x="30883" y="17430"/>
                    </a:lnTo>
                    <a:lnTo>
                      <a:pt x="30904" y="17514"/>
                    </a:lnTo>
                    <a:lnTo>
                      <a:pt x="31009" y="17514"/>
                    </a:lnTo>
                    <a:lnTo>
                      <a:pt x="31072" y="17555"/>
                    </a:lnTo>
                    <a:lnTo>
                      <a:pt x="31113" y="17555"/>
                    </a:lnTo>
                    <a:lnTo>
                      <a:pt x="31260" y="17639"/>
                    </a:lnTo>
                    <a:lnTo>
                      <a:pt x="31302" y="17618"/>
                    </a:lnTo>
                    <a:lnTo>
                      <a:pt x="31365" y="17493"/>
                    </a:lnTo>
                    <a:lnTo>
                      <a:pt x="31406" y="17451"/>
                    </a:lnTo>
                    <a:lnTo>
                      <a:pt x="31490" y="17346"/>
                    </a:lnTo>
                    <a:lnTo>
                      <a:pt x="31595" y="17346"/>
                    </a:lnTo>
                    <a:lnTo>
                      <a:pt x="31616" y="17304"/>
                    </a:lnTo>
                    <a:lnTo>
                      <a:pt x="31532" y="17283"/>
                    </a:lnTo>
                    <a:lnTo>
                      <a:pt x="31490" y="17200"/>
                    </a:lnTo>
                    <a:lnTo>
                      <a:pt x="31574" y="17179"/>
                    </a:lnTo>
                    <a:lnTo>
                      <a:pt x="31595" y="17095"/>
                    </a:lnTo>
                    <a:lnTo>
                      <a:pt x="31511" y="17053"/>
                    </a:lnTo>
                    <a:lnTo>
                      <a:pt x="31469" y="16990"/>
                    </a:lnTo>
                    <a:lnTo>
                      <a:pt x="31406" y="17011"/>
                    </a:lnTo>
                    <a:lnTo>
                      <a:pt x="31406" y="17095"/>
                    </a:lnTo>
                    <a:lnTo>
                      <a:pt x="31365" y="17116"/>
                    </a:lnTo>
                    <a:lnTo>
                      <a:pt x="31302" y="17095"/>
                    </a:lnTo>
                    <a:lnTo>
                      <a:pt x="31197" y="17032"/>
                    </a:lnTo>
                    <a:lnTo>
                      <a:pt x="31197" y="16970"/>
                    </a:lnTo>
                    <a:lnTo>
                      <a:pt x="31155" y="16990"/>
                    </a:lnTo>
                    <a:lnTo>
                      <a:pt x="31072" y="17074"/>
                    </a:lnTo>
                    <a:lnTo>
                      <a:pt x="30883" y="17074"/>
                    </a:lnTo>
                    <a:lnTo>
                      <a:pt x="30800" y="17011"/>
                    </a:lnTo>
                    <a:lnTo>
                      <a:pt x="30904" y="16970"/>
                    </a:lnTo>
                    <a:lnTo>
                      <a:pt x="30988" y="16970"/>
                    </a:lnTo>
                    <a:lnTo>
                      <a:pt x="31072" y="16907"/>
                    </a:lnTo>
                    <a:lnTo>
                      <a:pt x="31072" y="16823"/>
                    </a:lnTo>
                    <a:lnTo>
                      <a:pt x="31051" y="16802"/>
                    </a:lnTo>
                    <a:lnTo>
                      <a:pt x="31051" y="16677"/>
                    </a:lnTo>
                    <a:lnTo>
                      <a:pt x="31072" y="16593"/>
                    </a:lnTo>
                    <a:lnTo>
                      <a:pt x="31072" y="16551"/>
                    </a:lnTo>
                    <a:lnTo>
                      <a:pt x="31009" y="16488"/>
                    </a:lnTo>
                    <a:lnTo>
                      <a:pt x="31009" y="16405"/>
                    </a:lnTo>
                    <a:lnTo>
                      <a:pt x="30862" y="16258"/>
                    </a:lnTo>
                    <a:lnTo>
                      <a:pt x="30737" y="16195"/>
                    </a:lnTo>
                    <a:lnTo>
                      <a:pt x="30737" y="16153"/>
                    </a:lnTo>
                    <a:lnTo>
                      <a:pt x="30695" y="16028"/>
                    </a:lnTo>
                    <a:lnTo>
                      <a:pt x="30632" y="16028"/>
                    </a:lnTo>
                    <a:lnTo>
                      <a:pt x="30590" y="15944"/>
                    </a:lnTo>
                    <a:lnTo>
                      <a:pt x="30632" y="15819"/>
                    </a:lnTo>
                    <a:lnTo>
                      <a:pt x="30590" y="15735"/>
                    </a:lnTo>
                    <a:lnTo>
                      <a:pt x="30465" y="15735"/>
                    </a:lnTo>
                    <a:lnTo>
                      <a:pt x="30277" y="15651"/>
                    </a:lnTo>
                    <a:lnTo>
                      <a:pt x="30235" y="15547"/>
                    </a:lnTo>
                    <a:lnTo>
                      <a:pt x="30277" y="15505"/>
                    </a:lnTo>
                    <a:lnTo>
                      <a:pt x="30277" y="15442"/>
                    </a:lnTo>
                    <a:lnTo>
                      <a:pt x="30214" y="15358"/>
                    </a:lnTo>
                    <a:lnTo>
                      <a:pt x="30172" y="15296"/>
                    </a:lnTo>
                    <a:lnTo>
                      <a:pt x="30151" y="15296"/>
                    </a:lnTo>
                    <a:lnTo>
                      <a:pt x="30046" y="15421"/>
                    </a:lnTo>
                    <a:lnTo>
                      <a:pt x="30025" y="15526"/>
                    </a:lnTo>
                    <a:lnTo>
                      <a:pt x="29963" y="15568"/>
                    </a:lnTo>
                    <a:lnTo>
                      <a:pt x="29921" y="15526"/>
                    </a:lnTo>
                    <a:lnTo>
                      <a:pt x="29921" y="15400"/>
                    </a:lnTo>
                    <a:lnTo>
                      <a:pt x="29858" y="15296"/>
                    </a:lnTo>
                    <a:lnTo>
                      <a:pt x="29900" y="15212"/>
                    </a:lnTo>
                    <a:lnTo>
                      <a:pt x="30025" y="15212"/>
                    </a:lnTo>
                    <a:lnTo>
                      <a:pt x="30005" y="15128"/>
                    </a:lnTo>
                    <a:lnTo>
                      <a:pt x="30025" y="15024"/>
                    </a:lnTo>
                    <a:lnTo>
                      <a:pt x="30005" y="14919"/>
                    </a:lnTo>
                    <a:lnTo>
                      <a:pt x="29900" y="14940"/>
                    </a:lnTo>
                    <a:lnTo>
                      <a:pt x="29900" y="14877"/>
                    </a:lnTo>
                    <a:lnTo>
                      <a:pt x="29963" y="14773"/>
                    </a:lnTo>
                    <a:lnTo>
                      <a:pt x="29921" y="14731"/>
                    </a:lnTo>
                    <a:lnTo>
                      <a:pt x="29712" y="14814"/>
                    </a:lnTo>
                    <a:cubicBezTo>
                      <a:pt x="29691" y="14773"/>
                      <a:pt x="29628" y="14731"/>
                      <a:pt x="29607" y="14689"/>
                    </a:cubicBezTo>
                    <a:lnTo>
                      <a:pt x="29712" y="14605"/>
                    </a:lnTo>
                    <a:lnTo>
                      <a:pt x="29795" y="14584"/>
                    </a:lnTo>
                    <a:lnTo>
                      <a:pt x="29858" y="14417"/>
                    </a:lnTo>
                    <a:lnTo>
                      <a:pt x="29816" y="14312"/>
                    </a:lnTo>
                    <a:lnTo>
                      <a:pt x="29691" y="14291"/>
                    </a:lnTo>
                    <a:lnTo>
                      <a:pt x="29628" y="14208"/>
                    </a:lnTo>
                    <a:lnTo>
                      <a:pt x="29628" y="14103"/>
                    </a:lnTo>
                    <a:lnTo>
                      <a:pt x="29691" y="14082"/>
                    </a:lnTo>
                    <a:lnTo>
                      <a:pt x="29649" y="13998"/>
                    </a:lnTo>
                    <a:lnTo>
                      <a:pt x="29691" y="13915"/>
                    </a:lnTo>
                    <a:lnTo>
                      <a:pt x="29816" y="13998"/>
                    </a:lnTo>
                    <a:lnTo>
                      <a:pt x="29921" y="13977"/>
                    </a:lnTo>
                    <a:lnTo>
                      <a:pt x="30025" y="14061"/>
                    </a:lnTo>
                    <a:lnTo>
                      <a:pt x="30151" y="14061"/>
                    </a:lnTo>
                    <a:lnTo>
                      <a:pt x="30318" y="13977"/>
                    </a:lnTo>
                    <a:lnTo>
                      <a:pt x="30318" y="14019"/>
                    </a:lnTo>
                    <a:lnTo>
                      <a:pt x="30360" y="14061"/>
                    </a:lnTo>
                    <a:lnTo>
                      <a:pt x="30339" y="14082"/>
                    </a:lnTo>
                    <a:lnTo>
                      <a:pt x="30277" y="14249"/>
                    </a:lnTo>
                    <a:lnTo>
                      <a:pt x="30277" y="14312"/>
                    </a:lnTo>
                    <a:lnTo>
                      <a:pt x="30360" y="14291"/>
                    </a:lnTo>
                    <a:lnTo>
                      <a:pt x="30381" y="14354"/>
                    </a:lnTo>
                    <a:lnTo>
                      <a:pt x="30465" y="14375"/>
                    </a:lnTo>
                    <a:lnTo>
                      <a:pt x="30590" y="14459"/>
                    </a:lnTo>
                    <a:lnTo>
                      <a:pt x="30632" y="14354"/>
                    </a:lnTo>
                    <a:lnTo>
                      <a:pt x="30528" y="14249"/>
                    </a:lnTo>
                    <a:lnTo>
                      <a:pt x="30590" y="14145"/>
                    </a:lnTo>
                    <a:lnTo>
                      <a:pt x="30632" y="14208"/>
                    </a:lnTo>
                    <a:lnTo>
                      <a:pt x="30695" y="14249"/>
                    </a:lnTo>
                    <a:lnTo>
                      <a:pt x="30737" y="14354"/>
                    </a:lnTo>
                    <a:lnTo>
                      <a:pt x="30904" y="14501"/>
                    </a:lnTo>
                    <a:lnTo>
                      <a:pt x="30967" y="14501"/>
                    </a:lnTo>
                    <a:lnTo>
                      <a:pt x="30967" y="14417"/>
                    </a:lnTo>
                    <a:lnTo>
                      <a:pt x="30946" y="14375"/>
                    </a:lnTo>
                    <a:lnTo>
                      <a:pt x="30988" y="14291"/>
                    </a:lnTo>
                    <a:lnTo>
                      <a:pt x="30967" y="14145"/>
                    </a:lnTo>
                    <a:lnTo>
                      <a:pt x="30904" y="14103"/>
                    </a:lnTo>
                    <a:lnTo>
                      <a:pt x="30946" y="13957"/>
                    </a:lnTo>
                    <a:lnTo>
                      <a:pt x="30862" y="13768"/>
                    </a:lnTo>
                    <a:lnTo>
                      <a:pt x="30758" y="13726"/>
                    </a:lnTo>
                    <a:lnTo>
                      <a:pt x="30758" y="13622"/>
                    </a:lnTo>
                    <a:lnTo>
                      <a:pt x="30695" y="13580"/>
                    </a:lnTo>
                    <a:lnTo>
                      <a:pt x="30549" y="13685"/>
                    </a:lnTo>
                    <a:lnTo>
                      <a:pt x="30486" y="13685"/>
                    </a:lnTo>
                    <a:lnTo>
                      <a:pt x="30590" y="13538"/>
                    </a:lnTo>
                    <a:lnTo>
                      <a:pt x="30695" y="13538"/>
                    </a:lnTo>
                    <a:lnTo>
                      <a:pt x="30737" y="13559"/>
                    </a:lnTo>
                    <a:lnTo>
                      <a:pt x="30841" y="13517"/>
                    </a:lnTo>
                    <a:lnTo>
                      <a:pt x="30925" y="13622"/>
                    </a:lnTo>
                    <a:lnTo>
                      <a:pt x="30967" y="13643"/>
                    </a:lnTo>
                    <a:lnTo>
                      <a:pt x="30967" y="13873"/>
                    </a:lnTo>
                    <a:lnTo>
                      <a:pt x="31009" y="13873"/>
                    </a:lnTo>
                    <a:lnTo>
                      <a:pt x="31155" y="13768"/>
                    </a:lnTo>
                    <a:lnTo>
                      <a:pt x="31051" y="13936"/>
                    </a:lnTo>
                    <a:lnTo>
                      <a:pt x="31051" y="13998"/>
                    </a:lnTo>
                    <a:lnTo>
                      <a:pt x="30967" y="14040"/>
                    </a:lnTo>
                    <a:lnTo>
                      <a:pt x="30967" y="14082"/>
                    </a:lnTo>
                    <a:lnTo>
                      <a:pt x="31051" y="14166"/>
                    </a:lnTo>
                    <a:lnTo>
                      <a:pt x="31072" y="14291"/>
                    </a:lnTo>
                    <a:lnTo>
                      <a:pt x="31009" y="14375"/>
                    </a:lnTo>
                    <a:lnTo>
                      <a:pt x="31072" y="14417"/>
                    </a:lnTo>
                    <a:lnTo>
                      <a:pt x="31365" y="14354"/>
                    </a:lnTo>
                    <a:lnTo>
                      <a:pt x="31406" y="14249"/>
                    </a:lnTo>
                    <a:lnTo>
                      <a:pt x="31511" y="14249"/>
                    </a:lnTo>
                    <a:lnTo>
                      <a:pt x="31574" y="14270"/>
                    </a:lnTo>
                    <a:lnTo>
                      <a:pt x="31720" y="14082"/>
                    </a:lnTo>
                    <a:lnTo>
                      <a:pt x="31804" y="14082"/>
                    </a:lnTo>
                    <a:lnTo>
                      <a:pt x="31846" y="13998"/>
                    </a:lnTo>
                    <a:lnTo>
                      <a:pt x="31950" y="13936"/>
                    </a:lnTo>
                    <a:lnTo>
                      <a:pt x="31992" y="13789"/>
                    </a:lnTo>
                    <a:lnTo>
                      <a:pt x="32055" y="13747"/>
                    </a:lnTo>
                    <a:lnTo>
                      <a:pt x="32243" y="13747"/>
                    </a:lnTo>
                    <a:lnTo>
                      <a:pt x="32348" y="13789"/>
                    </a:lnTo>
                    <a:lnTo>
                      <a:pt x="32411" y="13726"/>
                    </a:lnTo>
                    <a:lnTo>
                      <a:pt x="32369" y="13622"/>
                    </a:lnTo>
                    <a:lnTo>
                      <a:pt x="32536" y="13475"/>
                    </a:lnTo>
                    <a:lnTo>
                      <a:pt x="32557" y="13413"/>
                    </a:lnTo>
                    <a:lnTo>
                      <a:pt x="32620" y="13371"/>
                    </a:lnTo>
                    <a:lnTo>
                      <a:pt x="32641" y="13245"/>
                    </a:lnTo>
                    <a:lnTo>
                      <a:pt x="32515" y="13015"/>
                    </a:lnTo>
                    <a:lnTo>
                      <a:pt x="32536" y="12931"/>
                    </a:lnTo>
                    <a:lnTo>
                      <a:pt x="32411" y="12827"/>
                    </a:lnTo>
                    <a:lnTo>
                      <a:pt x="32369" y="12701"/>
                    </a:lnTo>
                    <a:lnTo>
                      <a:pt x="32432" y="12596"/>
                    </a:lnTo>
                    <a:lnTo>
                      <a:pt x="32557" y="12534"/>
                    </a:lnTo>
                    <a:lnTo>
                      <a:pt x="32578" y="12471"/>
                    </a:lnTo>
                    <a:lnTo>
                      <a:pt x="32557" y="12471"/>
                    </a:lnTo>
                    <a:lnTo>
                      <a:pt x="32474" y="12534"/>
                    </a:lnTo>
                    <a:lnTo>
                      <a:pt x="32453" y="12534"/>
                    </a:lnTo>
                    <a:lnTo>
                      <a:pt x="32453" y="12471"/>
                    </a:lnTo>
                    <a:lnTo>
                      <a:pt x="32536" y="12366"/>
                    </a:lnTo>
                    <a:lnTo>
                      <a:pt x="32432" y="12366"/>
                    </a:lnTo>
                    <a:lnTo>
                      <a:pt x="32515" y="12283"/>
                    </a:lnTo>
                    <a:lnTo>
                      <a:pt x="32536" y="12199"/>
                    </a:lnTo>
                    <a:lnTo>
                      <a:pt x="32453" y="12157"/>
                    </a:lnTo>
                    <a:lnTo>
                      <a:pt x="32348" y="12115"/>
                    </a:lnTo>
                    <a:lnTo>
                      <a:pt x="32411" y="12094"/>
                    </a:lnTo>
                    <a:lnTo>
                      <a:pt x="32411" y="11990"/>
                    </a:lnTo>
                    <a:lnTo>
                      <a:pt x="32474" y="11990"/>
                    </a:lnTo>
                    <a:lnTo>
                      <a:pt x="32515" y="12052"/>
                    </a:lnTo>
                    <a:lnTo>
                      <a:pt x="32620" y="12052"/>
                    </a:lnTo>
                    <a:lnTo>
                      <a:pt x="32683" y="12157"/>
                    </a:lnTo>
                    <a:lnTo>
                      <a:pt x="32766" y="12178"/>
                    </a:lnTo>
                    <a:lnTo>
                      <a:pt x="32829" y="12094"/>
                    </a:lnTo>
                    <a:lnTo>
                      <a:pt x="32892" y="12115"/>
                    </a:lnTo>
                    <a:lnTo>
                      <a:pt x="33059" y="12073"/>
                    </a:lnTo>
                    <a:lnTo>
                      <a:pt x="33185" y="11990"/>
                    </a:lnTo>
                    <a:lnTo>
                      <a:pt x="33143" y="11948"/>
                    </a:lnTo>
                    <a:lnTo>
                      <a:pt x="33206" y="11843"/>
                    </a:lnTo>
                    <a:lnTo>
                      <a:pt x="33185" y="11801"/>
                    </a:lnTo>
                    <a:lnTo>
                      <a:pt x="33143" y="11801"/>
                    </a:lnTo>
                    <a:lnTo>
                      <a:pt x="33143" y="11739"/>
                    </a:lnTo>
                    <a:lnTo>
                      <a:pt x="33080" y="11697"/>
                    </a:lnTo>
                    <a:lnTo>
                      <a:pt x="32934" y="11697"/>
                    </a:lnTo>
                    <a:lnTo>
                      <a:pt x="32997" y="11655"/>
                    </a:lnTo>
                    <a:lnTo>
                      <a:pt x="33101" y="11634"/>
                    </a:lnTo>
                    <a:lnTo>
                      <a:pt x="33290" y="11488"/>
                    </a:lnTo>
                    <a:lnTo>
                      <a:pt x="33373" y="11383"/>
                    </a:lnTo>
                    <a:lnTo>
                      <a:pt x="33352" y="11341"/>
                    </a:lnTo>
                    <a:lnTo>
                      <a:pt x="33290" y="11320"/>
                    </a:lnTo>
                    <a:lnTo>
                      <a:pt x="33269" y="11236"/>
                    </a:lnTo>
                    <a:lnTo>
                      <a:pt x="33080" y="11174"/>
                    </a:lnTo>
                    <a:lnTo>
                      <a:pt x="32976" y="11216"/>
                    </a:lnTo>
                    <a:lnTo>
                      <a:pt x="32934" y="11174"/>
                    </a:lnTo>
                    <a:lnTo>
                      <a:pt x="33038" y="11153"/>
                    </a:lnTo>
                    <a:lnTo>
                      <a:pt x="33038" y="11027"/>
                    </a:lnTo>
                    <a:lnTo>
                      <a:pt x="32808" y="10860"/>
                    </a:lnTo>
                    <a:lnTo>
                      <a:pt x="32808" y="10818"/>
                    </a:lnTo>
                    <a:lnTo>
                      <a:pt x="32871" y="10818"/>
                    </a:lnTo>
                    <a:lnTo>
                      <a:pt x="32955" y="10902"/>
                    </a:lnTo>
                    <a:lnTo>
                      <a:pt x="33038" y="10860"/>
                    </a:lnTo>
                    <a:lnTo>
                      <a:pt x="32955" y="10797"/>
                    </a:lnTo>
                    <a:lnTo>
                      <a:pt x="33018" y="10755"/>
                    </a:lnTo>
                    <a:lnTo>
                      <a:pt x="33018" y="10713"/>
                    </a:lnTo>
                    <a:lnTo>
                      <a:pt x="32871" y="10651"/>
                    </a:lnTo>
                    <a:lnTo>
                      <a:pt x="32766" y="10588"/>
                    </a:lnTo>
                    <a:lnTo>
                      <a:pt x="32662" y="10651"/>
                    </a:lnTo>
                    <a:lnTo>
                      <a:pt x="32515" y="10588"/>
                    </a:lnTo>
                    <a:cubicBezTo>
                      <a:pt x="32536" y="10546"/>
                      <a:pt x="32536" y="10525"/>
                      <a:pt x="32536" y="10504"/>
                    </a:cubicBezTo>
                    <a:lnTo>
                      <a:pt x="32599" y="10504"/>
                    </a:lnTo>
                    <a:lnTo>
                      <a:pt x="32620" y="10483"/>
                    </a:lnTo>
                    <a:lnTo>
                      <a:pt x="32599" y="10420"/>
                    </a:lnTo>
                    <a:lnTo>
                      <a:pt x="32536" y="10420"/>
                    </a:lnTo>
                    <a:cubicBezTo>
                      <a:pt x="32536" y="10400"/>
                      <a:pt x="32536" y="10339"/>
                      <a:pt x="32517" y="10317"/>
                    </a:cubicBezTo>
                    <a:lnTo>
                      <a:pt x="32517" y="10317"/>
                    </a:lnTo>
                    <a:cubicBezTo>
                      <a:pt x="32518" y="10308"/>
                      <a:pt x="32523" y="10287"/>
                      <a:pt x="32536" y="10274"/>
                    </a:cubicBezTo>
                    <a:cubicBezTo>
                      <a:pt x="32536" y="10274"/>
                      <a:pt x="32536" y="10232"/>
                      <a:pt x="32557" y="10232"/>
                    </a:cubicBezTo>
                    <a:lnTo>
                      <a:pt x="32641" y="10316"/>
                    </a:lnTo>
                    <a:lnTo>
                      <a:pt x="32746" y="10274"/>
                    </a:lnTo>
                    <a:lnTo>
                      <a:pt x="32934" y="10232"/>
                    </a:lnTo>
                    <a:lnTo>
                      <a:pt x="32976" y="10337"/>
                    </a:lnTo>
                    <a:lnTo>
                      <a:pt x="33080" y="10379"/>
                    </a:lnTo>
                    <a:lnTo>
                      <a:pt x="33143" y="10441"/>
                    </a:lnTo>
                    <a:lnTo>
                      <a:pt x="33185" y="10420"/>
                    </a:lnTo>
                    <a:lnTo>
                      <a:pt x="33352" y="10525"/>
                    </a:lnTo>
                    <a:lnTo>
                      <a:pt x="33394" y="10483"/>
                    </a:lnTo>
                    <a:lnTo>
                      <a:pt x="33457" y="10504"/>
                    </a:lnTo>
                    <a:lnTo>
                      <a:pt x="33499" y="10420"/>
                    </a:lnTo>
                    <a:lnTo>
                      <a:pt x="33478" y="10337"/>
                    </a:lnTo>
                    <a:lnTo>
                      <a:pt x="33394" y="10295"/>
                    </a:lnTo>
                    <a:lnTo>
                      <a:pt x="33310" y="10190"/>
                    </a:lnTo>
                    <a:lnTo>
                      <a:pt x="33269" y="10107"/>
                    </a:lnTo>
                    <a:lnTo>
                      <a:pt x="33059" y="9918"/>
                    </a:lnTo>
                    <a:lnTo>
                      <a:pt x="33038" y="9855"/>
                    </a:lnTo>
                    <a:lnTo>
                      <a:pt x="33038" y="9855"/>
                    </a:lnTo>
                    <a:lnTo>
                      <a:pt x="33101" y="9897"/>
                    </a:lnTo>
                    <a:lnTo>
                      <a:pt x="33143" y="9960"/>
                    </a:lnTo>
                    <a:lnTo>
                      <a:pt x="33206" y="9981"/>
                    </a:lnTo>
                    <a:lnTo>
                      <a:pt x="33310" y="10107"/>
                    </a:lnTo>
                    <a:lnTo>
                      <a:pt x="33394" y="10127"/>
                    </a:lnTo>
                    <a:lnTo>
                      <a:pt x="33415" y="10190"/>
                    </a:lnTo>
                    <a:lnTo>
                      <a:pt x="33499" y="10295"/>
                    </a:lnTo>
                    <a:lnTo>
                      <a:pt x="33603" y="10400"/>
                    </a:lnTo>
                    <a:lnTo>
                      <a:pt x="33624" y="10462"/>
                    </a:lnTo>
                    <a:lnTo>
                      <a:pt x="33687" y="10504"/>
                    </a:lnTo>
                    <a:lnTo>
                      <a:pt x="33792" y="10609"/>
                    </a:lnTo>
                    <a:lnTo>
                      <a:pt x="33834" y="10713"/>
                    </a:lnTo>
                    <a:lnTo>
                      <a:pt x="33938" y="10713"/>
                    </a:lnTo>
                    <a:lnTo>
                      <a:pt x="33980" y="10672"/>
                    </a:lnTo>
                    <a:lnTo>
                      <a:pt x="33917" y="10546"/>
                    </a:lnTo>
                    <a:lnTo>
                      <a:pt x="33834" y="10337"/>
                    </a:lnTo>
                    <a:lnTo>
                      <a:pt x="34001" y="10358"/>
                    </a:lnTo>
                    <a:lnTo>
                      <a:pt x="34189" y="10462"/>
                    </a:lnTo>
                    <a:lnTo>
                      <a:pt x="34357" y="10462"/>
                    </a:lnTo>
                    <a:lnTo>
                      <a:pt x="34357" y="10567"/>
                    </a:lnTo>
                    <a:lnTo>
                      <a:pt x="34336" y="10630"/>
                    </a:lnTo>
                    <a:lnTo>
                      <a:pt x="34440" y="10713"/>
                    </a:lnTo>
                    <a:lnTo>
                      <a:pt x="34545" y="10713"/>
                    </a:lnTo>
                    <a:lnTo>
                      <a:pt x="34566" y="10734"/>
                    </a:lnTo>
                    <a:lnTo>
                      <a:pt x="34838" y="10734"/>
                    </a:lnTo>
                    <a:lnTo>
                      <a:pt x="34922" y="10672"/>
                    </a:lnTo>
                    <a:lnTo>
                      <a:pt x="34984" y="10546"/>
                    </a:lnTo>
                    <a:lnTo>
                      <a:pt x="34984" y="10441"/>
                    </a:lnTo>
                    <a:lnTo>
                      <a:pt x="35026" y="10337"/>
                    </a:lnTo>
                    <a:lnTo>
                      <a:pt x="34963" y="10295"/>
                    </a:lnTo>
                    <a:lnTo>
                      <a:pt x="34880" y="10086"/>
                    </a:lnTo>
                    <a:lnTo>
                      <a:pt x="34838" y="10086"/>
                    </a:lnTo>
                    <a:lnTo>
                      <a:pt x="34754" y="9939"/>
                    </a:lnTo>
                    <a:lnTo>
                      <a:pt x="34775" y="9814"/>
                    </a:lnTo>
                    <a:lnTo>
                      <a:pt x="34838" y="9793"/>
                    </a:lnTo>
                    <a:lnTo>
                      <a:pt x="34838" y="9709"/>
                    </a:lnTo>
                    <a:lnTo>
                      <a:pt x="34859" y="9688"/>
                    </a:lnTo>
                    <a:lnTo>
                      <a:pt x="34922" y="9730"/>
                    </a:lnTo>
                    <a:lnTo>
                      <a:pt x="34943" y="9835"/>
                    </a:lnTo>
                    <a:lnTo>
                      <a:pt x="34984" y="9730"/>
                    </a:lnTo>
                    <a:lnTo>
                      <a:pt x="34984" y="9583"/>
                    </a:lnTo>
                    <a:lnTo>
                      <a:pt x="35047" y="9542"/>
                    </a:lnTo>
                    <a:lnTo>
                      <a:pt x="35089" y="9500"/>
                    </a:lnTo>
                    <a:lnTo>
                      <a:pt x="35089" y="9604"/>
                    </a:lnTo>
                    <a:lnTo>
                      <a:pt x="35131" y="9667"/>
                    </a:lnTo>
                    <a:lnTo>
                      <a:pt x="35089" y="9709"/>
                    </a:lnTo>
                    <a:lnTo>
                      <a:pt x="34984" y="9772"/>
                    </a:lnTo>
                    <a:lnTo>
                      <a:pt x="34963" y="9897"/>
                    </a:lnTo>
                    <a:lnTo>
                      <a:pt x="35026" y="9918"/>
                    </a:lnTo>
                    <a:lnTo>
                      <a:pt x="35068" y="10002"/>
                    </a:lnTo>
                    <a:lnTo>
                      <a:pt x="35068" y="10086"/>
                    </a:lnTo>
                    <a:lnTo>
                      <a:pt x="35194" y="10232"/>
                    </a:lnTo>
                    <a:lnTo>
                      <a:pt x="35256" y="10274"/>
                    </a:lnTo>
                    <a:lnTo>
                      <a:pt x="35256" y="10190"/>
                    </a:lnTo>
                    <a:lnTo>
                      <a:pt x="35298" y="10169"/>
                    </a:lnTo>
                    <a:lnTo>
                      <a:pt x="35361" y="10211"/>
                    </a:lnTo>
                    <a:lnTo>
                      <a:pt x="35466" y="10169"/>
                    </a:lnTo>
                    <a:lnTo>
                      <a:pt x="35487" y="10211"/>
                    </a:lnTo>
                    <a:lnTo>
                      <a:pt x="35466" y="10253"/>
                    </a:lnTo>
                    <a:lnTo>
                      <a:pt x="35466" y="10358"/>
                    </a:lnTo>
                    <a:lnTo>
                      <a:pt x="35403" y="10525"/>
                    </a:lnTo>
                    <a:lnTo>
                      <a:pt x="35403" y="10567"/>
                    </a:lnTo>
                    <a:lnTo>
                      <a:pt x="35298" y="10734"/>
                    </a:lnTo>
                    <a:lnTo>
                      <a:pt x="35235" y="10923"/>
                    </a:lnTo>
                    <a:lnTo>
                      <a:pt x="35235" y="10964"/>
                    </a:lnTo>
                    <a:lnTo>
                      <a:pt x="35256" y="10964"/>
                    </a:lnTo>
                    <a:lnTo>
                      <a:pt x="35298" y="10860"/>
                    </a:lnTo>
                    <a:lnTo>
                      <a:pt x="35403" y="10902"/>
                    </a:lnTo>
                    <a:lnTo>
                      <a:pt x="35403" y="10923"/>
                    </a:lnTo>
                    <a:lnTo>
                      <a:pt x="35487" y="10923"/>
                    </a:lnTo>
                    <a:lnTo>
                      <a:pt x="35549" y="11006"/>
                    </a:lnTo>
                    <a:lnTo>
                      <a:pt x="35696" y="11027"/>
                    </a:lnTo>
                    <a:lnTo>
                      <a:pt x="35591" y="11069"/>
                    </a:lnTo>
                    <a:lnTo>
                      <a:pt x="35570" y="11132"/>
                    </a:lnTo>
                    <a:lnTo>
                      <a:pt x="35507" y="11153"/>
                    </a:lnTo>
                    <a:lnTo>
                      <a:pt x="35466" y="11111"/>
                    </a:lnTo>
                    <a:lnTo>
                      <a:pt x="35382" y="11132"/>
                    </a:lnTo>
                    <a:lnTo>
                      <a:pt x="35403" y="11216"/>
                    </a:lnTo>
                    <a:lnTo>
                      <a:pt x="35466" y="11236"/>
                    </a:lnTo>
                    <a:lnTo>
                      <a:pt x="35487" y="11257"/>
                    </a:lnTo>
                    <a:lnTo>
                      <a:pt x="35591" y="11257"/>
                    </a:lnTo>
                    <a:lnTo>
                      <a:pt x="35591" y="11341"/>
                    </a:lnTo>
                    <a:lnTo>
                      <a:pt x="35612" y="11383"/>
                    </a:lnTo>
                    <a:lnTo>
                      <a:pt x="35612" y="11467"/>
                    </a:lnTo>
                    <a:lnTo>
                      <a:pt x="35675" y="11550"/>
                    </a:lnTo>
                    <a:lnTo>
                      <a:pt x="35779" y="11571"/>
                    </a:lnTo>
                    <a:lnTo>
                      <a:pt x="35821" y="11655"/>
                    </a:lnTo>
                    <a:lnTo>
                      <a:pt x="35863" y="11739"/>
                    </a:lnTo>
                    <a:lnTo>
                      <a:pt x="35821" y="11843"/>
                    </a:lnTo>
                    <a:lnTo>
                      <a:pt x="35759" y="11906"/>
                    </a:lnTo>
                    <a:lnTo>
                      <a:pt x="35675" y="11906"/>
                    </a:lnTo>
                    <a:lnTo>
                      <a:pt x="35612" y="11948"/>
                    </a:lnTo>
                    <a:lnTo>
                      <a:pt x="35570" y="11906"/>
                    </a:lnTo>
                    <a:lnTo>
                      <a:pt x="35487" y="11885"/>
                    </a:lnTo>
                    <a:lnTo>
                      <a:pt x="35445" y="11906"/>
                    </a:lnTo>
                    <a:lnTo>
                      <a:pt x="35361" y="12011"/>
                    </a:lnTo>
                    <a:lnTo>
                      <a:pt x="35403" y="12052"/>
                    </a:lnTo>
                    <a:lnTo>
                      <a:pt x="35403" y="12094"/>
                    </a:lnTo>
                    <a:lnTo>
                      <a:pt x="35361" y="12178"/>
                    </a:lnTo>
                    <a:lnTo>
                      <a:pt x="35382" y="12220"/>
                    </a:lnTo>
                    <a:lnTo>
                      <a:pt x="35445" y="12220"/>
                    </a:lnTo>
                    <a:lnTo>
                      <a:pt x="35466" y="12199"/>
                    </a:lnTo>
                    <a:lnTo>
                      <a:pt x="35549" y="12178"/>
                    </a:lnTo>
                    <a:lnTo>
                      <a:pt x="35654" y="12178"/>
                    </a:lnTo>
                    <a:lnTo>
                      <a:pt x="35717" y="12115"/>
                    </a:lnTo>
                    <a:lnTo>
                      <a:pt x="35800" y="12115"/>
                    </a:lnTo>
                    <a:lnTo>
                      <a:pt x="35863" y="12011"/>
                    </a:lnTo>
                    <a:lnTo>
                      <a:pt x="35905" y="11990"/>
                    </a:lnTo>
                    <a:lnTo>
                      <a:pt x="35926" y="12115"/>
                    </a:lnTo>
                    <a:lnTo>
                      <a:pt x="35989" y="12157"/>
                    </a:lnTo>
                    <a:lnTo>
                      <a:pt x="36072" y="12094"/>
                    </a:lnTo>
                    <a:lnTo>
                      <a:pt x="36135" y="11969"/>
                    </a:lnTo>
                    <a:lnTo>
                      <a:pt x="36240" y="11885"/>
                    </a:lnTo>
                    <a:lnTo>
                      <a:pt x="36303" y="11948"/>
                    </a:lnTo>
                    <a:lnTo>
                      <a:pt x="36303" y="11990"/>
                    </a:lnTo>
                    <a:lnTo>
                      <a:pt x="36219" y="12011"/>
                    </a:lnTo>
                    <a:lnTo>
                      <a:pt x="36177" y="12073"/>
                    </a:lnTo>
                    <a:lnTo>
                      <a:pt x="36219" y="12094"/>
                    </a:lnTo>
                    <a:lnTo>
                      <a:pt x="36219" y="12157"/>
                    </a:lnTo>
                    <a:lnTo>
                      <a:pt x="36093" y="12199"/>
                    </a:lnTo>
                    <a:lnTo>
                      <a:pt x="36072" y="12220"/>
                    </a:lnTo>
                    <a:lnTo>
                      <a:pt x="36219" y="12199"/>
                    </a:lnTo>
                    <a:lnTo>
                      <a:pt x="36240" y="12283"/>
                    </a:lnTo>
                    <a:lnTo>
                      <a:pt x="36135" y="12366"/>
                    </a:lnTo>
                    <a:lnTo>
                      <a:pt x="36177" y="12492"/>
                    </a:lnTo>
                    <a:lnTo>
                      <a:pt x="36219" y="12513"/>
                    </a:lnTo>
                    <a:lnTo>
                      <a:pt x="36282" y="12617"/>
                    </a:lnTo>
                    <a:lnTo>
                      <a:pt x="36407" y="12596"/>
                    </a:lnTo>
                    <a:lnTo>
                      <a:pt x="36428" y="12534"/>
                    </a:lnTo>
                    <a:lnTo>
                      <a:pt x="36407" y="12471"/>
                    </a:lnTo>
                    <a:lnTo>
                      <a:pt x="36407" y="12387"/>
                    </a:lnTo>
                    <a:lnTo>
                      <a:pt x="36449" y="12366"/>
                    </a:lnTo>
                    <a:lnTo>
                      <a:pt x="36595" y="12471"/>
                    </a:lnTo>
                    <a:lnTo>
                      <a:pt x="36595" y="12534"/>
                    </a:lnTo>
                    <a:lnTo>
                      <a:pt x="36533" y="12638"/>
                    </a:lnTo>
                    <a:lnTo>
                      <a:pt x="36616" y="12701"/>
                    </a:lnTo>
                    <a:lnTo>
                      <a:pt x="36637" y="12743"/>
                    </a:lnTo>
                    <a:lnTo>
                      <a:pt x="36491" y="12827"/>
                    </a:lnTo>
                    <a:lnTo>
                      <a:pt x="36449" y="12889"/>
                    </a:lnTo>
                    <a:lnTo>
                      <a:pt x="36533" y="12952"/>
                    </a:lnTo>
                    <a:lnTo>
                      <a:pt x="36763" y="12952"/>
                    </a:lnTo>
                    <a:lnTo>
                      <a:pt x="36826" y="12994"/>
                    </a:lnTo>
                    <a:lnTo>
                      <a:pt x="36826" y="13099"/>
                    </a:lnTo>
                    <a:lnTo>
                      <a:pt x="36826" y="13161"/>
                    </a:lnTo>
                    <a:lnTo>
                      <a:pt x="36867" y="13140"/>
                    </a:lnTo>
                    <a:lnTo>
                      <a:pt x="36867" y="13057"/>
                    </a:lnTo>
                    <a:lnTo>
                      <a:pt x="36930" y="12994"/>
                    </a:lnTo>
                    <a:lnTo>
                      <a:pt x="36972" y="12994"/>
                    </a:lnTo>
                    <a:lnTo>
                      <a:pt x="36972" y="13057"/>
                    </a:lnTo>
                    <a:lnTo>
                      <a:pt x="36930" y="13161"/>
                    </a:lnTo>
                    <a:lnTo>
                      <a:pt x="36930" y="13245"/>
                    </a:lnTo>
                    <a:lnTo>
                      <a:pt x="36847" y="13266"/>
                    </a:lnTo>
                    <a:lnTo>
                      <a:pt x="36805" y="13433"/>
                    </a:lnTo>
                    <a:lnTo>
                      <a:pt x="36805" y="13475"/>
                    </a:lnTo>
                    <a:lnTo>
                      <a:pt x="36867" y="13517"/>
                    </a:lnTo>
                    <a:lnTo>
                      <a:pt x="36867" y="13622"/>
                    </a:lnTo>
                    <a:lnTo>
                      <a:pt x="36826" y="13726"/>
                    </a:lnTo>
                    <a:lnTo>
                      <a:pt x="36826" y="13831"/>
                    </a:lnTo>
                    <a:lnTo>
                      <a:pt x="36847" y="13852"/>
                    </a:lnTo>
                    <a:lnTo>
                      <a:pt x="36847" y="13873"/>
                    </a:lnTo>
                    <a:lnTo>
                      <a:pt x="36826" y="14082"/>
                    </a:lnTo>
                    <a:lnTo>
                      <a:pt x="36763" y="14166"/>
                    </a:lnTo>
                    <a:lnTo>
                      <a:pt x="36826" y="14270"/>
                    </a:lnTo>
                    <a:lnTo>
                      <a:pt x="36805" y="14354"/>
                    </a:lnTo>
                    <a:lnTo>
                      <a:pt x="36637" y="14396"/>
                    </a:lnTo>
                    <a:lnTo>
                      <a:pt x="36491" y="14375"/>
                    </a:lnTo>
                    <a:lnTo>
                      <a:pt x="36428" y="14396"/>
                    </a:lnTo>
                    <a:lnTo>
                      <a:pt x="36407" y="14480"/>
                    </a:lnTo>
                    <a:lnTo>
                      <a:pt x="36198" y="14626"/>
                    </a:lnTo>
                    <a:lnTo>
                      <a:pt x="36198" y="14710"/>
                    </a:lnTo>
                    <a:lnTo>
                      <a:pt x="36344" y="14793"/>
                    </a:lnTo>
                    <a:lnTo>
                      <a:pt x="36303" y="14793"/>
                    </a:lnTo>
                    <a:lnTo>
                      <a:pt x="36219" y="14814"/>
                    </a:lnTo>
                    <a:lnTo>
                      <a:pt x="36303" y="14814"/>
                    </a:lnTo>
                    <a:lnTo>
                      <a:pt x="36177" y="14982"/>
                    </a:lnTo>
                    <a:lnTo>
                      <a:pt x="36093" y="15024"/>
                    </a:lnTo>
                    <a:lnTo>
                      <a:pt x="35884" y="15149"/>
                    </a:lnTo>
                    <a:lnTo>
                      <a:pt x="35738" y="15296"/>
                    </a:lnTo>
                    <a:lnTo>
                      <a:pt x="35675" y="15296"/>
                    </a:lnTo>
                    <a:lnTo>
                      <a:pt x="35633" y="15337"/>
                    </a:lnTo>
                    <a:lnTo>
                      <a:pt x="35591" y="15463"/>
                    </a:lnTo>
                    <a:lnTo>
                      <a:pt x="35675" y="15568"/>
                    </a:lnTo>
                    <a:lnTo>
                      <a:pt x="35696" y="15672"/>
                    </a:lnTo>
                    <a:lnTo>
                      <a:pt x="35800" y="15840"/>
                    </a:lnTo>
                    <a:lnTo>
                      <a:pt x="35842" y="16133"/>
                    </a:lnTo>
                    <a:lnTo>
                      <a:pt x="35779" y="16174"/>
                    </a:lnTo>
                    <a:lnTo>
                      <a:pt x="35738" y="16153"/>
                    </a:lnTo>
                    <a:lnTo>
                      <a:pt x="35675" y="16195"/>
                    </a:lnTo>
                    <a:lnTo>
                      <a:pt x="35654" y="16300"/>
                    </a:lnTo>
                    <a:lnTo>
                      <a:pt x="35633" y="16195"/>
                    </a:lnTo>
                    <a:lnTo>
                      <a:pt x="35633" y="16049"/>
                    </a:lnTo>
                    <a:lnTo>
                      <a:pt x="35570" y="15986"/>
                    </a:lnTo>
                    <a:lnTo>
                      <a:pt x="35466" y="16049"/>
                    </a:lnTo>
                    <a:lnTo>
                      <a:pt x="35424" y="16153"/>
                    </a:lnTo>
                    <a:lnTo>
                      <a:pt x="35319" y="16216"/>
                    </a:lnTo>
                    <a:lnTo>
                      <a:pt x="35235" y="16174"/>
                    </a:lnTo>
                    <a:lnTo>
                      <a:pt x="35256" y="16112"/>
                    </a:lnTo>
                    <a:lnTo>
                      <a:pt x="35256" y="16070"/>
                    </a:lnTo>
                    <a:lnTo>
                      <a:pt x="35047" y="16070"/>
                    </a:lnTo>
                    <a:lnTo>
                      <a:pt x="35005" y="16174"/>
                    </a:lnTo>
                    <a:lnTo>
                      <a:pt x="34922" y="16258"/>
                    </a:lnTo>
                    <a:lnTo>
                      <a:pt x="34796" y="16216"/>
                    </a:lnTo>
                    <a:lnTo>
                      <a:pt x="34712" y="16216"/>
                    </a:lnTo>
                    <a:lnTo>
                      <a:pt x="34650" y="16174"/>
                    </a:lnTo>
                    <a:lnTo>
                      <a:pt x="34587" y="16174"/>
                    </a:lnTo>
                    <a:lnTo>
                      <a:pt x="34503" y="16258"/>
                    </a:lnTo>
                    <a:lnTo>
                      <a:pt x="34357" y="16195"/>
                    </a:lnTo>
                    <a:lnTo>
                      <a:pt x="34315" y="16174"/>
                    </a:lnTo>
                    <a:lnTo>
                      <a:pt x="34231" y="16070"/>
                    </a:lnTo>
                    <a:lnTo>
                      <a:pt x="34106" y="15986"/>
                    </a:lnTo>
                    <a:lnTo>
                      <a:pt x="33980" y="15965"/>
                    </a:lnTo>
                    <a:lnTo>
                      <a:pt x="33834" y="15777"/>
                    </a:lnTo>
                    <a:lnTo>
                      <a:pt x="33813" y="15840"/>
                    </a:lnTo>
                    <a:lnTo>
                      <a:pt x="33813" y="15902"/>
                    </a:lnTo>
                    <a:lnTo>
                      <a:pt x="33792" y="15965"/>
                    </a:lnTo>
                    <a:lnTo>
                      <a:pt x="33750" y="15944"/>
                    </a:lnTo>
                    <a:lnTo>
                      <a:pt x="33708" y="15965"/>
                    </a:lnTo>
                    <a:lnTo>
                      <a:pt x="33708" y="16049"/>
                    </a:lnTo>
                    <a:lnTo>
                      <a:pt x="33771" y="16112"/>
                    </a:lnTo>
                    <a:lnTo>
                      <a:pt x="33750" y="16195"/>
                    </a:lnTo>
                    <a:lnTo>
                      <a:pt x="33687" y="16195"/>
                    </a:lnTo>
                    <a:lnTo>
                      <a:pt x="33582" y="16216"/>
                    </a:lnTo>
                    <a:lnTo>
                      <a:pt x="33499" y="16300"/>
                    </a:lnTo>
                    <a:lnTo>
                      <a:pt x="33373" y="16300"/>
                    </a:lnTo>
                    <a:lnTo>
                      <a:pt x="33290" y="16384"/>
                    </a:lnTo>
                    <a:lnTo>
                      <a:pt x="33290" y="16488"/>
                    </a:lnTo>
                    <a:lnTo>
                      <a:pt x="33206" y="16530"/>
                    </a:lnTo>
                    <a:lnTo>
                      <a:pt x="33164" y="16677"/>
                    </a:lnTo>
                    <a:lnTo>
                      <a:pt x="33248" y="16886"/>
                    </a:lnTo>
                    <a:lnTo>
                      <a:pt x="33352" y="16990"/>
                    </a:lnTo>
                    <a:lnTo>
                      <a:pt x="33394" y="16949"/>
                    </a:lnTo>
                    <a:lnTo>
                      <a:pt x="33499" y="17095"/>
                    </a:lnTo>
                    <a:lnTo>
                      <a:pt x="33478" y="17158"/>
                    </a:lnTo>
                    <a:lnTo>
                      <a:pt x="33666" y="17158"/>
                    </a:lnTo>
                    <a:lnTo>
                      <a:pt x="33771" y="17200"/>
                    </a:lnTo>
                    <a:lnTo>
                      <a:pt x="33813" y="17137"/>
                    </a:lnTo>
                    <a:lnTo>
                      <a:pt x="33917" y="17137"/>
                    </a:lnTo>
                    <a:lnTo>
                      <a:pt x="33980" y="17095"/>
                    </a:lnTo>
                    <a:lnTo>
                      <a:pt x="34106" y="17095"/>
                    </a:lnTo>
                    <a:lnTo>
                      <a:pt x="34189" y="17053"/>
                    </a:lnTo>
                    <a:lnTo>
                      <a:pt x="34273" y="17095"/>
                    </a:lnTo>
                    <a:lnTo>
                      <a:pt x="34315" y="17032"/>
                    </a:lnTo>
                    <a:lnTo>
                      <a:pt x="34315" y="16928"/>
                    </a:lnTo>
                    <a:lnTo>
                      <a:pt x="34336" y="16865"/>
                    </a:lnTo>
                    <a:lnTo>
                      <a:pt x="34398" y="16865"/>
                    </a:lnTo>
                    <a:lnTo>
                      <a:pt x="34503" y="17032"/>
                    </a:lnTo>
                    <a:lnTo>
                      <a:pt x="34587" y="17032"/>
                    </a:lnTo>
                    <a:lnTo>
                      <a:pt x="34650" y="17116"/>
                    </a:lnTo>
                    <a:lnTo>
                      <a:pt x="34796" y="17137"/>
                    </a:lnTo>
                    <a:lnTo>
                      <a:pt x="34817" y="17074"/>
                    </a:lnTo>
                    <a:lnTo>
                      <a:pt x="34901" y="16970"/>
                    </a:lnTo>
                    <a:lnTo>
                      <a:pt x="34943" y="16970"/>
                    </a:lnTo>
                    <a:lnTo>
                      <a:pt x="35026" y="16886"/>
                    </a:lnTo>
                    <a:lnTo>
                      <a:pt x="35131" y="16865"/>
                    </a:lnTo>
                    <a:lnTo>
                      <a:pt x="35110" y="16928"/>
                    </a:lnTo>
                    <a:lnTo>
                      <a:pt x="35110" y="17032"/>
                    </a:lnTo>
                    <a:lnTo>
                      <a:pt x="35026" y="17137"/>
                    </a:lnTo>
                    <a:lnTo>
                      <a:pt x="35026" y="17262"/>
                    </a:lnTo>
                    <a:lnTo>
                      <a:pt x="35131" y="17221"/>
                    </a:lnTo>
                    <a:lnTo>
                      <a:pt x="35173" y="17032"/>
                    </a:lnTo>
                    <a:lnTo>
                      <a:pt x="35215" y="17074"/>
                    </a:lnTo>
                    <a:lnTo>
                      <a:pt x="35256" y="17032"/>
                    </a:lnTo>
                    <a:lnTo>
                      <a:pt x="35340" y="17074"/>
                    </a:lnTo>
                    <a:lnTo>
                      <a:pt x="35256" y="17200"/>
                    </a:lnTo>
                    <a:lnTo>
                      <a:pt x="35277" y="17283"/>
                    </a:lnTo>
                    <a:lnTo>
                      <a:pt x="35277" y="17179"/>
                    </a:lnTo>
                    <a:lnTo>
                      <a:pt x="35466" y="17011"/>
                    </a:lnTo>
                    <a:lnTo>
                      <a:pt x="35487" y="17074"/>
                    </a:lnTo>
                    <a:lnTo>
                      <a:pt x="35361" y="17179"/>
                    </a:lnTo>
                    <a:lnTo>
                      <a:pt x="35361" y="17242"/>
                    </a:lnTo>
                    <a:lnTo>
                      <a:pt x="35445" y="17304"/>
                    </a:lnTo>
                    <a:lnTo>
                      <a:pt x="35487" y="17451"/>
                    </a:lnTo>
                    <a:lnTo>
                      <a:pt x="35487" y="17555"/>
                    </a:lnTo>
                    <a:lnTo>
                      <a:pt x="35507" y="17660"/>
                    </a:lnTo>
                    <a:lnTo>
                      <a:pt x="35612" y="17639"/>
                    </a:lnTo>
                    <a:lnTo>
                      <a:pt x="35612" y="17765"/>
                    </a:lnTo>
                    <a:lnTo>
                      <a:pt x="35675" y="17827"/>
                    </a:lnTo>
                    <a:lnTo>
                      <a:pt x="35759" y="17681"/>
                    </a:lnTo>
                    <a:lnTo>
                      <a:pt x="35717" y="17869"/>
                    </a:lnTo>
                    <a:lnTo>
                      <a:pt x="35654" y="17953"/>
                    </a:lnTo>
                    <a:lnTo>
                      <a:pt x="35759" y="18058"/>
                    </a:lnTo>
                    <a:lnTo>
                      <a:pt x="35759" y="17974"/>
                    </a:lnTo>
                    <a:lnTo>
                      <a:pt x="35800" y="17869"/>
                    </a:lnTo>
                    <a:lnTo>
                      <a:pt x="35863" y="17848"/>
                    </a:lnTo>
                    <a:lnTo>
                      <a:pt x="35863" y="17848"/>
                    </a:lnTo>
                    <a:lnTo>
                      <a:pt x="35821" y="17890"/>
                    </a:lnTo>
                    <a:lnTo>
                      <a:pt x="35863" y="18037"/>
                    </a:lnTo>
                    <a:lnTo>
                      <a:pt x="35926" y="18162"/>
                    </a:lnTo>
                    <a:lnTo>
                      <a:pt x="36093" y="18141"/>
                    </a:lnTo>
                    <a:lnTo>
                      <a:pt x="36031" y="18183"/>
                    </a:lnTo>
                    <a:lnTo>
                      <a:pt x="35821" y="18309"/>
                    </a:lnTo>
                    <a:lnTo>
                      <a:pt x="35675" y="18309"/>
                    </a:lnTo>
                    <a:lnTo>
                      <a:pt x="35654" y="18371"/>
                    </a:lnTo>
                    <a:lnTo>
                      <a:pt x="35759" y="18413"/>
                    </a:lnTo>
                    <a:lnTo>
                      <a:pt x="35759" y="18560"/>
                    </a:lnTo>
                    <a:lnTo>
                      <a:pt x="35821" y="18664"/>
                    </a:lnTo>
                    <a:lnTo>
                      <a:pt x="35905" y="18727"/>
                    </a:lnTo>
                    <a:lnTo>
                      <a:pt x="35989" y="18727"/>
                    </a:lnTo>
                    <a:lnTo>
                      <a:pt x="35989" y="18790"/>
                    </a:lnTo>
                    <a:lnTo>
                      <a:pt x="36093" y="18874"/>
                    </a:lnTo>
                    <a:lnTo>
                      <a:pt x="36156" y="18915"/>
                    </a:lnTo>
                    <a:lnTo>
                      <a:pt x="36219" y="18915"/>
                    </a:lnTo>
                    <a:lnTo>
                      <a:pt x="36407" y="19041"/>
                    </a:lnTo>
                    <a:lnTo>
                      <a:pt x="36512" y="19041"/>
                    </a:lnTo>
                    <a:lnTo>
                      <a:pt x="36512" y="19104"/>
                    </a:lnTo>
                    <a:lnTo>
                      <a:pt x="36575" y="19125"/>
                    </a:lnTo>
                    <a:lnTo>
                      <a:pt x="36595" y="19083"/>
                    </a:lnTo>
                    <a:lnTo>
                      <a:pt x="36616" y="19041"/>
                    </a:lnTo>
                    <a:lnTo>
                      <a:pt x="36721" y="19104"/>
                    </a:lnTo>
                    <a:lnTo>
                      <a:pt x="36679" y="19125"/>
                    </a:lnTo>
                    <a:lnTo>
                      <a:pt x="36616" y="19187"/>
                    </a:lnTo>
                    <a:lnTo>
                      <a:pt x="36679" y="19292"/>
                    </a:lnTo>
                    <a:lnTo>
                      <a:pt x="36742" y="19334"/>
                    </a:lnTo>
                    <a:lnTo>
                      <a:pt x="36805" y="19334"/>
                    </a:lnTo>
                    <a:lnTo>
                      <a:pt x="36805" y="19418"/>
                    </a:lnTo>
                    <a:lnTo>
                      <a:pt x="36930" y="19543"/>
                    </a:lnTo>
                    <a:lnTo>
                      <a:pt x="37014" y="19543"/>
                    </a:lnTo>
                    <a:lnTo>
                      <a:pt x="37056" y="19606"/>
                    </a:lnTo>
                    <a:lnTo>
                      <a:pt x="37098" y="19648"/>
                    </a:lnTo>
                    <a:lnTo>
                      <a:pt x="37265" y="19731"/>
                    </a:lnTo>
                    <a:lnTo>
                      <a:pt x="37328" y="19711"/>
                    </a:lnTo>
                    <a:lnTo>
                      <a:pt x="37370" y="19731"/>
                    </a:lnTo>
                    <a:lnTo>
                      <a:pt x="37453" y="19731"/>
                    </a:lnTo>
                    <a:lnTo>
                      <a:pt x="37537" y="19773"/>
                    </a:lnTo>
                    <a:lnTo>
                      <a:pt x="37558" y="19857"/>
                    </a:lnTo>
                    <a:lnTo>
                      <a:pt x="37725" y="19983"/>
                    </a:lnTo>
                    <a:lnTo>
                      <a:pt x="37788" y="19983"/>
                    </a:lnTo>
                    <a:lnTo>
                      <a:pt x="37872" y="20045"/>
                    </a:lnTo>
                    <a:lnTo>
                      <a:pt x="38060" y="20087"/>
                    </a:lnTo>
                    <a:lnTo>
                      <a:pt x="38165" y="20150"/>
                    </a:lnTo>
                    <a:lnTo>
                      <a:pt x="38269" y="20150"/>
                    </a:lnTo>
                    <a:lnTo>
                      <a:pt x="38290" y="20129"/>
                    </a:lnTo>
                    <a:lnTo>
                      <a:pt x="38290" y="20066"/>
                    </a:lnTo>
                    <a:lnTo>
                      <a:pt x="38207" y="19983"/>
                    </a:lnTo>
                    <a:lnTo>
                      <a:pt x="38165" y="19920"/>
                    </a:lnTo>
                    <a:lnTo>
                      <a:pt x="38207" y="19857"/>
                    </a:lnTo>
                    <a:lnTo>
                      <a:pt x="38290" y="19878"/>
                    </a:lnTo>
                    <a:lnTo>
                      <a:pt x="38311" y="19815"/>
                    </a:lnTo>
                    <a:lnTo>
                      <a:pt x="38290" y="19752"/>
                    </a:lnTo>
                    <a:lnTo>
                      <a:pt x="38248" y="19773"/>
                    </a:lnTo>
                    <a:lnTo>
                      <a:pt x="38207" y="19731"/>
                    </a:lnTo>
                    <a:lnTo>
                      <a:pt x="38248" y="19606"/>
                    </a:lnTo>
                    <a:lnTo>
                      <a:pt x="38207" y="19564"/>
                    </a:lnTo>
                    <a:lnTo>
                      <a:pt x="38102" y="19669"/>
                    </a:lnTo>
                    <a:lnTo>
                      <a:pt x="38102" y="19627"/>
                    </a:lnTo>
                    <a:lnTo>
                      <a:pt x="38081" y="19543"/>
                    </a:lnTo>
                    <a:lnTo>
                      <a:pt x="38018" y="19543"/>
                    </a:lnTo>
                    <a:lnTo>
                      <a:pt x="38123" y="19439"/>
                    </a:lnTo>
                    <a:lnTo>
                      <a:pt x="38102" y="19313"/>
                    </a:lnTo>
                    <a:lnTo>
                      <a:pt x="38060" y="19292"/>
                    </a:lnTo>
                    <a:lnTo>
                      <a:pt x="37956" y="19292"/>
                    </a:lnTo>
                    <a:lnTo>
                      <a:pt x="37976" y="19187"/>
                    </a:lnTo>
                    <a:lnTo>
                      <a:pt x="37935" y="19083"/>
                    </a:lnTo>
                    <a:lnTo>
                      <a:pt x="37893" y="18999"/>
                    </a:lnTo>
                    <a:lnTo>
                      <a:pt x="37788" y="18999"/>
                    </a:lnTo>
                    <a:lnTo>
                      <a:pt x="37851" y="18915"/>
                    </a:lnTo>
                    <a:lnTo>
                      <a:pt x="37767" y="18894"/>
                    </a:lnTo>
                    <a:lnTo>
                      <a:pt x="37725" y="18894"/>
                    </a:lnTo>
                    <a:lnTo>
                      <a:pt x="37746" y="18832"/>
                    </a:lnTo>
                    <a:lnTo>
                      <a:pt x="37663" y="18727"/>
                    </a:lnTo>
                    <a:lnTo>
                      <a:pt x="37663" y="18748"/>
                    </a:lnTo>
                    <a:lnTo>
                      <a:pt x="37621" y="18748"/>
                    </a:lnTo>
                    <a:lnTo>
                      <a:pt x="37621" y="18602"/>
                    </a:lnTo>
                    <a:lnTo>
                      <a:pt x="37621" y="18539"/>
                    </a:lnTo>
                    <a:lnTo>
                      <a:pt x="37621" y="18476"/>
                    </a:lnTo>
                    <a:lnTo>
                      <a:pt x="37453" y="18350"/>
                    </a:lnTo>
                    <a:lnTo>
                      <a:pt x="37432" y="18225"/>
                    </a:lnTo>
                    <a:lnTo>
                      <a:pt x="37432" y="18120"/>
                    </a:lnTo>
                    <a:lnTo>
                      <a:pt x="37516" y="18162"/>
                    </a:lnTo>
                    <a:lnTo>
                      <a:pt x="37558" y="18078"/>
                    </a:lnTo>
                    <a:lnTo>
                      <a:pt x="37663" y="18120"/>
                    </a:lnTo>
                    <a:lnTo>
                      <a:pt x="37663" y="18225"/>
                    </a:lnTo>
                    <a:lnTo>
                      <a:pt x="37746" y="18371"/>
                    </a:lnTo>
                    <a:lnTo>
                      <a:pt x="37872" y="18434"/>
                    </a:lnTo>
                    <a:lnTo>
                      <a:pt x="37935" y="18476"/>
                    </a:lnTo>
                    <a:lnTo>
                      <a:pt x="37935" y="18560"/>
                    </a:lnTo>
                    <a:lnTo>
                      <a:pt x="37976" y="18602"/>
                    </a:lnTo>
                    <a:lnTo>
                      <a:pt x="37976" y="18539"/>
                    </a:lnTo>
                    <a:lnTo>
                      <a:pt x="37935" y="18392"/>
                    </a:lnTo>
                    <a:lnTo>
                      <a:pt x="37935" y="18350"/>
                    </a:lnTo>
                    <a:lnTo>
                      <a:pt x="37976" y="18309"/>
                    </a:lnTo>
                    <a:lnTo>
                      <a:pt x="38018" y="18392"/>
                    </a:lnTo>
                    <a:lnTo>
                      <a:pt x="38018" y="18455"/>
                    </a:lnTo>
                    <a:lnTo>
                      <a:pt x="38081" y="18497"/>
                    </a:lnTo>
                    <a:lnTo>
                      <a:pt x="38123" y="18685"/>
                    </a:lnTo>
                    <a:lnTo>
                      <a:pt x="38207" y="18706"/>
                    </a:lnTo>
                    <a:lnTo>
                      <a:pt x="38207" y="18769"/>
                    </a:lnTo>
                    <a:lnTo>
                      <a:pt x="38290" y="18832"/>
                    </a:lnTo>
                    <a:lnTo>
                      <a:pt x="38374" y="19020"/>
                    </a:lnTo>
                    <a:lnTo>
                      <a:pt x="38416" y="18936"/>
                    </a:lnTo>
                    <a:lnTo>
                      <a:pt x="38395" y="18832"/>
                    </a:lnTo>
                    <a:lnTo>
                      <a:pt x="38395" y="18664"/>
                    </a:lnTo>
                    <a:lnTo>
                      <a:pt x="38416" y="18560"/>
                    </a:lnTo>
                    <a:lnTo>
                      <a:pt x="38416" y="18643"/>
                    </a:lnTo>
                    <a:lnTo>
                      <a:pt x="38479" y="18811"/>
                    </a:lnTo>
                    <a:lnTo>
                      <a:pt x="38479" y="18915"/>
                    </a:lnTo>
                    <a:lnTo>
                      <a:pt x="38479" y="18999"/>
                    </a:lnTo>
                    <a:lnTo>
                      <a:pt x="38520" y="19020"/>
                    </a:lnTo>
                    <a:lnTo>
                      <a:pt x="38604" y="19083"/>
                    </a:lnTo>
                    <a:lnTo>
                      <a:pt x="38625" y="18999"/>
                    </a:lnTo>
                    <a:lnTo>
                      <a:pt x="38583" y="18957"/>
                    </a:lnTo>
                    <a:lnTo>
                      <a:pt x="38583" y="18894"/>
                    </a:lnTo>
                    <a:lnTo>
                      <a:pt x="38667" y="18915"/>
                    </a:lnTo>
                    <a:lnTo>
                      <a:pt x="38688" y="19020"/>
                    </a:lnTo>
                    <a:lnTo>
                      <a:pt x="38688" y="19104"/>
                    </a:lnTo>
                    <a:lnTo>
                      <a:pt x="38709" y="19125"/>
                    </a:lnTo>
                    <a:lnTo>
                      <a:pt x="38709" y="19062"/>
                    </a:lnTo>
                    <a:lnTo>
                      <a:pt x="38772" y="19020"/>
                    </a:lnTo>
                    <a:lnTo>
                      <a:pt x="38772" y="19187"/>
                    </a:lnTo>
                    <a:lnTo>
                      <a:pt x="38813" y="19271"/>
                    </a:lnTo>
                    <a:lnTo>
                      <a:pt x="38897" y="19271"/>
                    </a:lnTo>
                    <a:lnTo>
                      <a:pt x="38939" y="19208"/>
                    </a:lnTo>
                    <a:lnTo>
                      <a:pt x="38939" y="19313"/>
                    </a:lnTo>
                    <a:lnTo>
                      <a:pt x="38918" y="19376"/>
                    </a:lnTo>
                    <a:lnTo>
                      <a:pt x="38981" y="19543"/>
                    </a:lnTo>
                    <a:lnTo>
                      <a:pt x="39023" y="19627"/>
                    </a:lnTo>
                    <a:lnTo>
                      <a:pt x="39127" y="19627"/>
                    </a:lnTo>
                    <a:lnTo>
                      <a:pt x="39127" y="19543"/>
                    </a:lnTo>
                    <a:lnTo>
                      <a:pt x="39106" y="19522"/>
                    </a:lnTo>
                    <a:lnTo>
                      <a:pt x="39106" y="19397"/>
                    </a:lnTo>
                    <a:lnTo>
                      <a:pt x="39044" y="19187"/>
                    </a:lnTo>
                    <a:lnTo>
                      <a:pt x="39127" y="19187"/>
                    </a:lnTo>
                    <a:lnTo>
                      <a:pt x="39169" y="19271"/>
                    </a:lnTo>
                    <a:lnTo>
                      <a:pt x="39274" y="19292"/>
                    </a:lnTo>
                    <a:lnTo>
                      <a:pt x="39316" y="19271"/>
                    </a:lnTo>
                    <a:lnTo>
                      <a:pt x="39253" y="19166"/>
                    </a:lnTo>
                    <a:lnTo>
                      <a:pt x="39295" y="19083"/>
                    </a:lnTo>
                    <a:lnTo>
                      <a:pt x="39295" y="18894"/>
                    </a:lnTo>
                    <a:lnTo>
                      <a:pt x="39211" y="18706"/>
                    </a:lnTo>
                    <a:lnTo>
                      <a:pt x="39232" y="18560"/>
                    </a:lnTo>
                    <a:lnTo>
                      <a:pt x="39232" y="18392"/>
                    </a:lnTo>
                    <a:lnTo>
                      <a:pt x="39253" y="18560"/>
                    </a:lnTo>
                    <a:lnTo>
                      <a:pt x="39232" y="18664"/>
                    </a:lnTo>
                    <a:lnTo>
                      <a:pt x="39253" y="18790"/>
                    </a:lnTo>
                    <a:lnTo>
                      <a:pt x="39420" y="18957"/>
                    </a:lnTo>
                    <a:lnTo>
                      <a:pt x="39441" y="18894"/>
                    </a:lnTo>
                    <a:lnTo>
                      <a:pt x="39420" y="18769"/>
                    </a:lnTo>
                    <a:lnTo>
                      <a:pt x="39462" y="18664"/>
                    </a:lnTo>
                    <a:lnTo>
                      <a:pt x="39462" y="18497"/>
                    </a:lnTo>
                    <a:lnTo>
                      <a:pt x="39546" y="18455"/>
                    </a:lnTo>
                    <a:lnTo>
                      <a:pt x="39525" y="18434"/>
                    </a:lnTo>
                    <a:lnTo>
                      <a:pt x="39399" y="18246"/>
                    </a:lnTo>
                    <a:lnTo>
                      <a:pt x="39357" y="18120"/>
                    </a:lnTo>
                    <a:lnTo>
                      <a:pt x="39316" y="18078"/>
                    </a:lnTo>
                    <a:lnTo>
                      <a:pt x="39336" y="18016"/>
                    </a:lnTo>
                    <a:lnTo>
                      <a:pt x="39253" y="17869"/>
                    </a:lnTo>
                    <a:lnTo>
                      <a:pt x="39190" y="17786"/>
                    </a:lnTo>
                    <a:lnTo>
                      <a:pt x="39316" y="17765"/>
                    </a:lnTo>
                    <a:lnTo>
                      <a:pt x="39336" y="17723"/>
                    </a:lnTo>
                    <a:lnTo>
                      <a:pt x="39420" y="17639"/>
                    </a:lnTo>
                    <a:lnTo>
                      <a:pt x="39357" y="17576"/>
                    </a:lnTo>
                    <a:lnTo>
                      <a:pt x="39295" y="17618"/>
                    </a:lnTo>
                    <a:lnTo>
                      <a:pt x="39148" y="17639"/>
                    </a:lnTo>
                    <a:lnTo>
                      <a:pt x="39106" y="17597"/>
                    </a:lnTo>
                    <a:lnTo>
                      <a:pt x="39127" y="17555"/>
                    </a:lnTo>
                    <a:lnTo>
                      <a:pt x="39148" y="17514"/>
                    </a:lnTo>
                    <a:lnTo>
                      <a:pt x="39232" y="17430"/>
                    </a:lnTo>
                    <a:lnTo>
                      <a:pt x="39253" y="17325"/>
                    </a:lnTo>
                    <a:lnTo>
                      <a:pt x="39211" y="17242"/>
                    </a:lnTo>
                    <a:lnTo>
                      <a:pt x="39148" y="17242"/>
                    </a:lnTo>
                    <a:lnTo>
                      <a:pt x="39148" y="17304"/>
                    </a:lnTo>
                    <a:lnTo>
                      <a:pt x="39106" y="17388"/>
                    </a:lnTo>
                    <a:lnTo>
                      <a:pt x="39106" y="17304"/>
                    </a:lnTo>
                    <a:lnTo>
                      <a:pt x="39085" y="17325"/>
                    </a:lnTo>
                    <a:lnTo>
                      <a:pt x="38939" y="17346"/>
                    </a:lnTo>
                    <a:lnTo>
                      <a:pt x="38918" y="17304"/>
                    </a:lnTo>
                    <a:lnTo>
                      <a:pt x="39002" y="17242"/>
                    </a:lnTo>
                    <a:lnTo>
                      <a:pt x="39023" y="17200"/>
                    </a:lnTo>
                    <a:lnTo>
                      <a:pt x="38981" y="17137"/>
                    </a:lnTo>
                    <a:lnTo>
                      <a:pt x="38939" y="17032"/>
                    </a:lnTo>
                    <a:lnTo>
                      <a:pt x="38876" y="16990"/>
                    </a:lnTo>
                    <a:lnTo>
                      <a:pt x="38813" y="17011"/>
                    </a:lnTo>
                    <a:lnTo>
                      <a:pt x="38813" y="17116"/>
                    </a:lnTo>
                    <a:lnTo>
                      <a:pt x="38792" y="17179"/>
                    </a:lnTo>
                    <a:lnTo>
                      <a:pt x="38772" y="17137"/>
                    </a:lnTo>
                    <a:lnTo>
                      <a:pt x="38772" y="17011"/>
                    </a:lnTo>
                    <a:lnTo>
                      <a:pt x="38730" y="16928"/>
                    </a:lnTo>
                    <a:lnTo>
                      <a:pt x="38688" y="16928"/>
                    </a:lnTo>
                    <a:lnTo>
                      <a:pt x="38709" y="16865"/>
                    </a:lnTo>
                    <a:lnTo>
                      <a:pt x="38667" y="16865"/>
                    </a:lnTo>
                    <a:lnTo>
                      <a:pt x="38667" y="16823"/>
                    </a:lnTo>
                    <a:lnTo>
                      <a:pt x="38688" y="16823"/>
                    </a:lnTo>
                    <a:lnTo>
                      <a:pt x="38667" y="16760"/>
                    </a:lnTo>
                    <a:lnTo>
                      <a:pt x="38604" y="16718"/>
                    </a:lnTo>
                    <a:lnTo>
                      <a:pt x="38625" y="16677"/>
                    </a:lnTo>
                    <a:lnTo>
                      <a:pt x="38730" y="16677"/>
                    </a:lnTo>
                    <a:lnTo>
                      <a:pt x="38792" y="16656"/>
                    </a:lnTo>
                    <a:lnTo>
                      <a:pt x="38730" y="16593"/>
                    </a:lnTo>
                    <a:lnTo>
                      <a:pt x="38625" y="16593"/>
                    </a:lnTo>
                    <a:lnTo>
                      <a:pt x="38583" y="16572"/>
                    </a:lnTo>
                    <a:lnTo>
                      <a:pt x="38625" y="16488"/>
                    </a:lnTo>
                    <a:lnTo>
                      <a:pt x="38730" y="16446"/>
                    </a:lnTo>
                    <a:lnTo>
                      <a:pt x="38730" y="16405"/>
                    </a:lnTo>
                    <a:lnTo>
                      <a:pt x="38688" y="16363"/>
                    </a:lnTo>
                    <a:lnTo>
                      <a:pt x="38520" y="16363"/>
                    </a:lnTo>
                    <a:lnTo>
                      <a:pt x="38500" y="16405"/>
                    </a:lnTo>
                    <a:lnTo>
                      <a:pt x="38458" y="16488"/>
                    </a:lnTo>
                    <a:lnTo>
                      <a:pt x="38248" y="16530"/>
                    </a:lnTo>
                    <a:lnTo>
                      <a:pt x="38353" y="16467"/>
                    </a:lnTo>
                    <a:lnTo>
                      <a:pt x="38500" y="16321"/>
                    </a:lnTo>
                    <a:lnTo>
                      <a:pt x="38562" y="16216"/>
                    </a:lnTo>
                    <a:lnTo>
                      <a:pt x="38562" y="16174"/>
                    </a:lnTo>
                    <a:lnTo>
                      <a:pt x="38458" y="16174"/>
                    </a:lnTo>
                    <a:lnTo>
                      <a:pt x="38395" y="16153"/>
                    </a:lnTo>
                    <a:lnTo>
                      <a:pt x="38458" y="16091"/>
                    </a:lnTo>
                    <a:lnTo>
                      <a:pt x="38416" y="16049"/>
                    </a:lnTo>
                    <a:lnTo>
                      <a:pt x="38374" y="16070"/>
                    </a:lnTo>
                    <a:lnTo>
                      <a:pt x="38374" y="15986"/>
                    </a:lnTo>
                    <a:lnTo>
                      <a:pt x="38416" y="15923"/>
                    </a:lnTo>
                    <a:lnTo>
                      <a:pt x="38416" y="15819"/>
                    </a:lnTo>
                    <a:lnTo>
                      <a:pt x="38290" y="15777"/>
                    </a:lnTo>
                    <a:lnTo>
                      <a:pt x="38207" y="15756"/>
                    </a:lnTo>
                    <a:lnTo>
                      <a:pt x="38081" y="15756"/>
                    </a:lnTo>
                    <a:lnTo>
                      <a:pt x="38039" y="15693"/>
                    </a:lnTo>
                    <a:lnTo>
                      <a:pt x="38165" y="15693"/>
                    </a:lnTo>
                    <a:lnTo>
                      <a:pt x="38269" y="15672"/>
                    </a:lnTo>
                    <a:lnTo>
                      <a:pt x="38311" y="15630"/>
                    </a:lnTo>
                    <a:lnTo>
                      <a:pt x="38374" y="15693"/>
                    </a:lnTo>
                    <a:lnTo>
                      <a:pt x="38395" y="15756"/>
                    </a:lnTo>
                    <a:lnTo>
                      <a:pt x="38500" y="15756"/>
                    </a:lnTo>
                    <a:lnTo>
                      <a:pt x="38604" y="15798"/>
                    </a:lnTo>
                    <a:lnTo>
                      <a:pt x="38625" y="15881"/>
                    </a:lnTo>
                    <a:lnTo>
                      <a:pt x="38604" y="15965"/>
                    </a:lnTo>
                    <a:lnTo>
                      <a:pt x="38625" y="16049"/>
                    </a:lnTo>
                    <a:lnTo>
                      <a:pt x="38730" y="16174"/>
                    </a:lnTo>
                    <a:lnTo>
                      <a:pt x="38772" y="16174"/>
                    </a:lnTo>
                    <a:lnTo>
                      <a:pt x="38792" y="16070"/>
                    </a:lnTo>
                    <a:lnTo>
                      <a:pt x="38834" y="16133"/>
                    </a:lnTo>
                    <a:lnTo>
                      <a:pt x="38981" y="16153"/>
                    </a:lnTo>
                    <a:lnTo>
                      <a:pt x="39023" y="16133"/>
                    </a:lnTo>
                    <a:lnTo>
                      <a:pt x="39023" y="16070"/>
                    </a:lnTo>
                    <a:lnTo>
                      <a:pt x="38981" y="16049"/>
                    </a:lnTo>
                    <a:lnTo>
                      <a:pt x="38981" y="15965"/>
                    </a:lnTo>
                    <a:lnTo>
                      <a:pt x="38939" y="15861"/>
                    </a:lnTo>
                    <a:lnTo>
                      <a:pt x="38876" y="15777"/>
                    </a:lnTo>
                    <a:lnTo>
                      <a:pt x="38792" y="15756"/>
                    </a:lnTo>
                    <a:lnTo>
                      <a:pt x="38813" y="15672"/>
                    </a:lnTo>
                    <a:lnTo>
                      <a:pt x="38813" y="15589"/>
                    </a:lnTo>
                    <a:lnTo>
                      <a:pt x="38772" y="15547"/>
                    </a:lnTo>
                    <a:lnTo>
                      <a:pt x="38792" y="15526"/>
                    </a:lnTo>
                    <a:lnTo>
                      <a:pt x="38834" y="15547"/>
                    </a:lnTo>
                    <a:lnTo>
                      <a:pt x="38876" y="15651"/>
                    </a:lnTo>
                    <a:lnTo>
                      <a:pt x="38918" y="15693"/>
                    </a:lnTo>
                    <a:lnTo>
                      <a:pt x="39002" y="15672"/>
                    </a:lnTo>
                    <a:lnTo>
                      <a:pt x="38981" y="15651"/>
                    </a:lnTo>
                    <a:lnTo>
                      <a:pt x="39002" y="15630"/>
                    </a:lnTo>
                    <a:lnTo>
                      <a:pt x="39085" y="15651"/>
                    </a:lnTo>
                    <a:lnTo>
                      <a:pt x="39044" y="15547"/>
                    </a:lnTo>
                    <a:lnTo>
                      <a:pt x="39002" y="15442"/>
                    </a:lnTo>
                    <a:lnTo>
                      <a:pt x="38897" y="15379"/>
                    </a:lnTo>
                    <a:lnTo>
                      <a:pt x="39002" y="15379"/>
                    </a:lnTo>
                    <a:lnTo>
                      <a:pt x="39044" y="15442"/>
                    </a:lnTo>
                    <a:lnTo>
                      <a:pt x="39106" y="15484"/>
                    </a:lnTo>
                    <a:lnTo>
                      <a:pt x="39190" y="15463"/>
                    </a:lnTo>
                    <a:lnTo>
                      <a:pt x="39148" y="15421"/>
                    </a:lnTo>
                    <a:lnTo>
                      <a:pt x="39148" y="15337"/>
                    </a:lnTo>
                    <a:lnTo>
                      <a:pt x="39190" y="15337"/>
                    </a:lnTo>
                    <a:lnTo>
                      <a:pt x="39232" y="15379"/>
                    </a:lnTo>
                    <a:lnTo>
                      <a:pt x="39295" y="15421"/>
                    </a:lnTo>
                    <a:lnTo>
                      <a:pt x="39295" y="15463"/>
                    </a:lnTo>
                    <a:lnTo>
                      <a:pt x="39232" y="15484"/>
                    </a:lnTo>
                    <a:lnTo>
                      <a:pt x="39232" y="15589"/>
                    </a:lnTo>
                    <a:lnTo>
                      <a:pt x="39232" y="15630"/>
                    </a:lnTo>
                    <a:lnTo>
                      <a:pt x="39295" y="15630"/>
                    </a:lnTo>
                    <a:lnTo>
                      <a:pt x="39336" y="15651"/>
                    </a:lnTo>
                    <a:lnTo>
                      <a:pt x="39336" y="15693"/>
                    </a:lnTo>
                    <a:lnTo>
                      <a:pt x="39295" y="15735"/>
                    </a:lnTo>
                    <a:lnTo>
                      <a:pt x="39253" y="15777"/>
                    </a:lnTo>
                    <a:lnTo>
                      <a:pt x="39316" y="15798"/>
                    </a:lnTo>
                    <a:lnTo>
                      <a:pt x="39357" y="15777"/>
                    </a:lnTo>
                    <a:lnTo>
                      <a:pt x="39399" y="15798"/>
                    </a:lnTo>
                    <a:lnTo>
                      <a:pt x="39357" y="15881"/>
                    </a:lnTo>
                    <a:lnTo>
                      <a:pt x="39399" y="15944"/>
                    </a:lnTo>
                    <a:lnTo>
                      <a:pt x="39441" y="15965"/>
                    </a:lnTo>
                    <a:lnTo>
                      <a:pt x="39525" y="15944"/>
                    </a:lnTo>
                    <a:lnTo>
                      <a:pt x="39734" y="15798"/>
                    </a:lnTo>
                    <a:lnTo>
                      <a:pt x="39818" y="15672"/>
                    </a:lnTo>
                    <a:lnTo>
                      <a:pt x="39818" y="15756"/>
                    </a:lnTo>
                    <a:lnTo>
                      <a:pt x="39755" y="15798"/>
                    </a:lnTo>
                    <a:lnTo>
                      <a:pt x="39734" y="15861"/>
                    </a:lnTo>
                    <a:lnTo>
                      <a:pt x="39629" y="15902"/>
                    </a:lnTo>
                    <a:lnTo>
                      <a:pt x="39462" y="16070"/>
                    </a:lnTo>
                    <a:lnTo>
                      <a:pt x="39462" y="16112"/>
                    </a:lnTo>
                    <a:lnTo>
                      <a:pt x="39546" y="16153"/>
                    </a:lnTo>
                    <a:lnTo>
                      <a:pt x="39650" y="16112"/>
                    </a:lnTo>
                    <a:lnTo>
                      <a:pt x="39818" y="16007"/>
                    </a:lnTo>
                    <a:lnTo>
                      <a:pt x="39880" y="16007"/>
                    </a:lnTo>
                    <a:lnTo>
                      <a:pt x="40027" y="15965"/>
                    </a:lnTo>
                    <a:lnTo>
                      <a:pt x="40069" y="15881"/>
                    </a:lnTo>
                    <a:lnTo>
                      <a:pt x="40132" y="15861"/>
                    </a:lnTo>
                    <a:lnTo>
                      <a:pt x="40236" y="15777"/>
                    </a:lnTo>
                    <a:lnTo>
                      <a:pt x="40278" y="15777"/>
                    </a:lnTo>
                    <a:lnTo>
                      <a:pt x="40278" y="15840"/>
                    </a:lnTo>
                    <a:lnTo>
                      <a:pt x="40236" y="15861"/>
                    </a:lnTo>
                    <a:lnTo>
                      <a:pt x="40152" y="15965"/>
                    </a:lnTo>
                    <a:lnTo>
                      <a:pt x="40090" y="16070"/>
                    </a:lnTo>
                    <a:lnTo>
                      <a:pt x="40027" y="16112"/>
                    </a:lnTo>
                    <a:lnTo>
                      <a:pt x="39943" y="16195"/>
                    </a:lnTo>
                    <a:lnTo>
                      <a:pt x="39839" y="16216"/>
                    </a:lnTo>
                    <a:lnTo>
                      <a:pt x="39776" y="16258"/>
                    </a:lnTo>
                    <a:lnTo>
                      <a:pt x="39713" y="16384"/>
                    </a:lnTo>
                    <a:lnTo>
                      <a:pt x="39713" y="16426"/>
                    </a:lnTo>
                    <a:lnTo>
                      <a:pt x="39734" y="16467"/>
                    </a:lnTo>
                    <a:lnTo>
                      <a:pt x="39776" y="16426"/>
                    </a:lnTo>
                    <a:lnTo>
                      <a:pt x="39860" y="16426"/>
                    </a:lnTo>
                    <a:lnTo>
                      <a:pt x="39943" y="16467"/>
                    </a:lnTo>
                    <a:lnTo>
                      <a:pt x="39860" y="16488"/>
                    </a:lnTo>
                    <a:lnTo>
                      <a:pt x="39776" y="16509"/>
                    </a:lnTo>
                    <a:lnTo>
                      <a:pt x="39734" y="16551"/>
                    </a:lnTo>
                    <a:lnTo>
                      <a:pt x="39734" y="16593"/>
                    </a:lnTo>
                    <a:lnTo>
                      <a:pt x="39776" y="16614"/>
                    </a:lnTo>
                    <a:lnTo>
                      <a:pt x="39860" y="16593"/>
                    </a:lnTo>
                    <a:lnTo>
                      <a:pt x="39922" y="16572"/>
                    </a:lnTo>
                    <a:lnTo>
                      <a:pt x="39839" y="16677"/>
                    </a:lnTo>
                    <a:lnTo>
                      <a:pt x="39755" y="16698"/>
                    </a:lnTo>
                    <a:lnTo>
                      <a:pt x="39734" y="16739"/>
                    </a:lnTo>
                    <a:lnTo>
                      <a:pt x="39755" y="16781"/>
                    </a:lnTo>
                    <a:lnTo>
                      <a:pt x="39839" y="16802"/>
                    </a:lnTo>
                    <a:lnTo>
                      <a:pt x="39922" y="16781"/>
                    </a:lnTo>
                    <a:lnTo>
                      <a:pt x="39985" y="16781"/>
                    </a:lnTo>
                    <a:lnTo>
                      <a:pt x="40027" y="16802"/>
                    </a:lnTo>
                    <a:lnTo>
                      <a:pt x="39964" y="16823"/>
                    </a:lnTo>
                    <a:lnTo>
                      <a:pt x="39964" y="16865"/>
                    </a:lnTo>
                    <a:lnTo>
                      <a:pt x="39860" y="16907"/>
                    </a:lnTo>
                    <a:lnTo>
                      <a:pt x="39839" y="16970"/>
                    </a:lnTo>
                    <a:lnTo>
                      <a:pt x="39860" y="17032"/>
                    </a:lnTo>
                    <a:lnTo>
                      <a:pt x="39922" y="17116"/>
                    </a:lnTo>
                    <a:lnTo>
                      <a:pt x="39922" y="17200"/>
                    </a:lnTo>
                    <a:lnTo>
                      <a:pt x="39943" y="17221"/>
                    </a:lnTo>
                    <a:lnTo>
                      <a:pt x="39985" y="17137"/>
                    </a:lnTo>
                    <a:lnTo>
                      <a:pt x="40048" y="17032"/>
                    </a:lnTo>
                    <a:lnTo>
                      <a:pt x="40090" y="16990"/>
                    </a:lnTo>
                    <a:lnTo>
                      <a:pt x="40132" y="16990"/>
                    </a:lnTo>
                    <a:lnTo>
                      <a:pt x="40090" y="17032"/>
                    </a:lnTo>
                    <a:lnTo>
                      <a:pt x="40090" y="17095"/>
                    </a:lnTo>
                    <a:lnTo>
                      <a:pt x="40048" y="17116"/>
                    </a:lnTo>
                    <a:lnTo>
                      <a:pt x="40048" y="17137"/>
                    </a:lnTo>
                    <a:lnTo>
                      <a:pt x="40090" y="17200"/>
                    </a:lnTo>
                    <a:lnTo>
                      <a:pt x="40069" y="17242"/>
                    </a:lnTo>
                    <a:lnTo>
                      <a:pt x="40132" y="17304"/>
                    </a:lnTo>
                    <a:lnTo>
                      <a:pt x="40152" y="17304"/>
                    </a:lnTo>
                    <a:lnTo>
                      <a:pt x="40173" y="17242"/>
                    </a:lnTo>
                    <a:lnTo>
                      <a:pt x="40257" y="17221"/>
                    </a:lnTo>
                    <a:lnTo>
                      <a:pt x="40278" y="17221"/>
                    </a:lnTo>
                    <a:lnTo>
                      <a:pt x="40278" y="17283"/>
                    </a:lnTo>
                    <a:lnTo>
                      <a:pt x="40236" y="17325"/>
                    </a:lnTo>
                    <a:lnTo>
                      <a:pt x="40236" y="17346"/>
                    </a:lnTo>
                    <a:lnTo>
                      <a:pt x="40278" y="17388"/>
                    </a:lnTo>
                    <a:lnTo>
                      <a:pt x="40278" y="17430"/>
                    </a:lnTo>
                    <a:lnTo>
                      <a:pt x="40299" y="17451"/>
                    </a:lnTo>
                    <a:lnTo>
                      <a:pt x="40299" y="17514"/>
                    </a:lnTo>
                    <a:lnTo>
                      <a:pt x="40362" y="17534"/>
                    </a:lnTo>
                    <a:lnTo>
                      <a:pt x="40383" y="17493"/>
                    </a:lnTo>
                    <a:lnTo>
                      <a:pt x="40487" y="17451"/>
                    </a:lnTo>
                    <a:lnTo>
                      <a:pt x="40508" y="17388"/>
                    </a:lnTo>
                    <a:lnTo>
                      <a:pt x="40508" y="17325"/>
                    </a:lnTo>
                    <a:lnTo>
                      <a:pt x="40445" y="17242"/>
                    </a:lnTo>
                    <a:lnTo>
                      <a:pt x="40466" y="17242"/>
                    </a:lnTo>
                    <a:lnTo>
                      <a:pt x="40508" y="17283"/>
                    </a:lnTo>
                    <a:lnTo>
                      <a:pt x="40550" y="17283"/>
                    </a:lnTo>
                    <a:lnTo>
                      <a:pt x="40550" y="17221"/>
                    </a:lnTo>
                    <a:lnTo>
                      <a:pt x="40508" y="17137"/>
                    </a:lnTo>
                    <a:lnTo>
                      <a:pt x="40508" y="17095"/>
                    </a:lnTo>
                    <a:lnTo>
                      <a:pt x="40571" y="17074"/>
                    </a:lnTo>
                    <a:lnTo>
                      <a:pt x="40571" y="16990"/>
                    </a:lnTo>
                    <a:lnTo>
                      <a:pt x="40571" y="16928"/>
                    </a:lnTo>
                    <a:lnTo>
                      <a:pt x="40508" y="16928"/>
                    </a:lnTo>
                    <a:lnTo>
                      <a:pt x="40466" y="16886"/>
                    </a:lnTo>
                    <a:lnTo>
                      <a:pt x="40466" y="16865"/>
                    </a:lnTo>
                    <a:lnTo>
                      <a:pt x="40487" y="16886"/>
                    </a:lnTo>
                    <a:lnTo>
                      <a:pt x="40571" y="16907"/>
                    </a:lnTo>
                    <a:lnTo>
                      <a:pt x="40613" y="16865"/>
                    </a:lnTo>
                    <a:lnTo>
                      <a:pt x="40592" y="16802"/>
                    </a:lnTo>
                    <a:lnTo>
                      <a:pt x="40550" y="16802"/>
                    </a:lnTo>
                    <a:lnTo>
                      <a:pt x="40508" y="16781"/>
                    </a:lnTo>
                    <a:lnTo>
                      <a:pt x="40592" y="16781"/>
                    </a:lnTo>
                    <a:lnTo>
                      <a:pt x="40655" y="16718"/>
                    </a:lnTo>
                    <a:lnTo>
                      <a:pt x="40655" y="16572"/>
                    </a:lnTo>
                    <a:lnTo>
                      <a:pt x="40676" y="16509"/>
                    </a:lnTo>
                    <a:lnTo>
                      <a:pt x="40696" y="16572"/>
                    </a:lnTo>
                    <a:lnTo>
                      <a:pt x="40696" y="16656"/>
                    </a:lnTo>
                    <a:lnTo>
                      <a:pt x="40717" y="16718"/>
                    </a:lnTo>
                    <a:lnTo>
                      <a:pt x="40696" y="16802"/>
                    </a:lnTo>
                    <a:lnTo>
                      <a:pt x="40759" y="16823"/>
                    </a:lnTo>
                    <a:lnTo>
                      <a:pt x="40822" y="16802"/>
                    </a:lnTo>
                    <a:lnTo>
                      <a:pt x="40864" y="16760"/>
                    </a:lnTo>
                    <a:lnTo>
                      <a:pt x="40906" y="16718"/>
                    </a:lnTo>
                    <a:lnTo>
                      <a:pt x="40906" y="16823"/>
                    </a:lnTo>
                    <a:lnTo>
                      <a:pt x="40927" y="16865"/>
                    </a:lnTo>
                    <a:lnTo>
                      <a:pt x="40989" y="16865"/>
                    </a:lnTo>
                    <a:lnTo>
                      <a:pt x="41010" y="16823"/>
                    </a:lnTo>
                    <a:lnTo>
                      <a:pt x="41010" y="16698"/>
                    </a:lnTo>
                    <a:lnTo>
                      <a:pt x="41010" y="16593"/>
                    </a:lnTo>
                    <a:lnTo>
                      <a:pt x="40969" y="16572"/>
                    </a:lnTo>
                    <a:lnTo>
                      <a:pt x="40927" y="16551"/>
                    </a:lnTo>
                    <a:lnTo>
                      <a:pt x="41010" y="16572"/>
                    </a:lnTo>
                    <a:lnTo>
                      <a:pt x="41094" y="16614"/>
                    </a:lnTo>
                    <a:lnTo>
                      <a:pt x="41115" y="16698"/>
                    </a:lnTo>
                    <a:lnTo>
                      <a:pt x="41178" y="16698"/>
                    </a:lnTo>
                    <a:lnTo>
                      <a:pt x="41199" y="16656"/>
                    </a:lnTo>
                    <a:lnTo>
                      <a:pt x="41199" y="16509"/>
                    </a:lnTo>
                    <a:lnTo>
                      <a:pt x="41136" y="16446"/>
                    </a:lnTo>
                    <a:lnTo>
                      <a:pt x="41031" y="16363"/>
                    </a:lnTo>
                    <a:lnTo>
                      <a:pt x="41010" y="16300"/>
                    </a:lnTo>
                    <a:lnTo>
                      <a:pt x="41031" y="16300"/>
                    </a:lnTo>
                    <a:lnTo>
                      <a:pt x="41094" y="16363"/>
                    </a:lnTo>
                    <a:lnTo>
                      <a:pt x="41199" y="16446"/>
                    </a:lnTo>
                    <a:lnTo>
                      <a:pt x="41220" y="16509"/>
                    </a:lnTo>
                    <a:lnTo>
                      <a:pt x="41387" y="16509"/>
                    </a:lnTo>
                    <a:lnTo>
                      <a:pt x="41408" y="16446"/>
                    </a:lnTo>
                    <a:lnTo>
                      <a:pt x="41387" y="16384"/>
                    </a:lnTo>
                    <a:lnTo>
                      <a:pt x="41324" y="16363"/>
                    </a:lnTo>
                    <a:lnTo>
                      <a:pt x="41282" y="16300"/>
                    </a:lnTo>
                    <a:lnTo>
                      <a:pt x="41178" y="16300"/>
                    </a:lnTo>
                    <a:lnTo>
                      <a:pt x="41115" y="16258"/>
                    </a:lnTo>
                    <a:lnTo>
                      <a:pt x="41136" y="16153"/>
                    </a:lnTo>
                    <a:lnTo>
                      <a:pt x="41178" y="16195"/>
                    </a:lnTo>
                    <a:lnTo>
                      <a:pt x="41241" y="16258"/>
                    </a:lnTo>
                    <a:lnTo>
                      <a:pt x="41324" y="16258"/>
                    </a:lnTo>
                    <a:lnTo>
                      <a:pt x="41345" y="16195"/>
                    </a:lnTo>
                    <a:lnTo>
                      <a:pt x="41324" y="16133"/>
                    </a:lnTo>
                    <a:lnTo>
                      <a:pt x="41282" y="16091"/>
                    </a:lnTo>
                    <a:lnTo>
                      <a:pt x="41282" y="16049"/>
                    </a:lnTo>
                    <a:lnTo>
                      <a:pt x="41324" y="16028"/>
                    </a:lnTo>
                    <a:lnTo>
                      <a:pt x="41345" y="16049"/>
                    </a:lnTo>
                    <a:lnTo>
                      <a:pt x="41429" y="16091"/>
                    </a:lnTo>
                    <a:lnTo>
                      <a:pt x="41429" y="16153"/>
                    </a:lnTo>
                    <a:lnTo>
                      <a:pt x="41408" y="16237"/>
                    </a:lnTo>
                    <a:lnTo>
                      <a:pt x="41513" y="16258"/>
                    </a:lnTo>
                    <a:lnTo>
                      <a:pt x="41617" y="16279"/>
                    </a:lnTo>
                    <a:lnTo>
                      <a:pt x="41701" y="16258"/>
                    </a:lnTo>
                    <a:lnTo>
                      <a:pt x="41764" y="16258"/>
                    </a:lnTo>
                    <a:lnTo>
                      <a:pt x="41826" y="16174"/>
                    </a:lnTo>
                    <a:lnTo>
                      <a:pt x="41826" y="16133"/>
                    </a:lnTo>
                    <a:lnTo>
                      <a:pt x="41638" y="16133"/>
                    </a:lnTo>
                    <a:lnTo>
                      <a:pt x="41617" y="16091"/>
                    </a:lnTo>
                    <a:lnTo>
                      <a:pt x="41659" y="16049"/>
                    </a:lnTo>
                    <a:lnTo>
                      <a:pt x="41743" y="16070"/>
                    </a:lnTo>
                    <a:lnTo>
                      <a:pt x="41805" y="16049"/>
                    </a:lnTo>
                    <a:lnTo>
                      <a:pt x="41764" y="15986"/>
                    </a:lnTo>
                    <a:lnTo>
                      <a:pt x="41722" y="15965"/>
                    </a:lnTo>
                    <a:lnTo>
                      <a:pt x="41743" y="15944"/>
                    </a:lnTo>
                    <a:lnTo>
                      <a:pt x="41722" y="15881"/>
                    </a:lnTo>
                    <a:lnTo>
                      <a:pt x="41659" y="15861"/>
                    </a:lnTo>
                    <a:lnTo>
                      <a:pt x="41596" y="15881"/>
                    </a:lnTo>
                    <a:lnTo>
                      <a:pt x="41638" y="15819"/>
                    </a:lnTo>
                    <a:lnTo>
                      <a:pt x="41701" y="15756"/>
                    </a:lnTo>
                    <a:lnTo>
                      <a:pt x="41722" y="15777"/>
                    </a:lnTo>
                    <a:lnTo>
                      <a:pt x="41764" y="15819"/>
                    </a:lnTo>
                    <a:lnTo>
                      <a:pt x="41826" y="15881"/>
                    </a:lnTo>
                    <a:lnTo>
                      <a:pt x="41826" y="15965"/>
                    </a:lnTo>
                    <a:lnTo>
                      <a:pt x="41952" y="15965"/>
                    </a:lnTo>
                    <a:lnTo>
                      <a:pt x="42015" y="15944"/>
                    </a:lnTo>
                    <a:lnTo>
                      <a:pt x="42036" y="15923"/>
                    </a:lnTo>
                    <a:lnTo>
                      <a:pt x="42015" y="15840"/>
                    </a:lnTo>
                    <a:lnTo>
                      <a:pt x="41931" y="15777"/>
                    </a:lnTo>
                    <a:lnTo>
                      <a:pt x="41931" y="15714"/>
                    </a:lnTo>
                    <a:lnTo>
                      <a:pt x="41910" y="15651"/>
                    </a:lnTo>
                    <a:lnTo>
                      <a:pt x="41805" y="15651"/>
                    </a:lnTo>
                    <a:lnTo>
                      <a:pt x="41847" y="15547"/>
                    </a:lnTo>
                    <a:lnTo>
                      <a:pt x="41805" y="15463"/>
                    </a:lnTo>
                    <a:lnTo>
                      <a:pt x="41701" y="15463"/>
                    </a:lnTo>
                    <a:lnTo>
                      <a:pt x="41743" y="15400"/>
                    </a:lnTo>
                    <a:lnTo>
                      <a:pt x="41722" y="15358"/>
                    </a:lnTo>
                    <a:lnTo>
                      <a:pt x="41596" y="15442"/>
                    </a:lnTo>
                    <a:lnTo>
                      <a:pt x="41533" y="15526"/>
                    </a:lnTo>
                    <a:lnTo>
                      <a:pt x="41554" y="15651"/>
                    </a:lnTo>
                    <a:lnTo>
                      <a:pt x="41533" y="15651"/>
                    </a:lnTo>
                    <a:lnTo>
                      <a:pt x="41492" y="15609"/>
                    </a:lnTo>
                    <a:lnTo>
                      <a:pt x="41492" y="15442"/>
                    </a:lnTo>
                    <a:lnTo>
                      <a:pt x="41450" y="15421"/>
                    </a:lnTo>
                    <a:lnTo>
                      <a:pt x="41408" y="15442"/>
                    </a:lnTo>
                    <a:lnTo>
                      <a:pt x="41408" y="15526"/>
                    </a:lnTo>
                    <a:lnTo>
                      <a:pt x="41324" y="15651"/>
                    </a:lnTo>
                    <a:lnTo>
                      <a:pt x="41282" y="15714"/>
                    </a:lnTo>
                    <a:lnTo>
                      <a:pt x="41282" y="15714"/>
                    </a:lnTo>
                    <a:lnTo>
                      <a:pt x="41303" y="15630"/>
                    </a:lnTo>
                    <a:lnTo>
                      <a:pt x="41303" y="15505"/>
                    </a:lnTo>
                    <a:lnTo>
                      <a:pt x="41387" y="15358"/>
                    </a:lnTo>
                    <a:lnTo>
                      <a:pt x="41387" y="15296"/>
                    </a:lnTo>
                    <a:lnTo>
                      <a:pt x="41282" y="15317"/>
                    </a:lnTo>
                    <a:lnTo>
                      <a:pt x="41178" y="15442"/>
                    </a:lnTo>
                    <a:lnTo>
                      <a:pt x="41178" y="15505"/>
                    </a:lnTo>
                    <a:lnTo>
                      <a:pt x="41094" y="15568"/>
                    </a:lnTo>
                    <a:lnTo>
                      <a:pt x="41010" y="15568"/>
                    </a:lnTo>
                    <a:lnTo>
                      <a:pt x="41010" y="15505"/>
                    </a:lnTo>
                    <a:lnTo>
                      <a:pt x="41073" y="15400"/>
                    </a:lnTo>
                    <a:lnTo>
                      <a:pt x="41199" y="15337"/>
                    </a:lnTo>
                    <a:lnTo>
                      <a:pt x="41241" y="15233"/>
                    </a:lnTo>
                    <a:lnTo>
                      <a:pt x="41303" y="15149"/>
                    </a:lnTo>
                    <a:lnTo>
                      <a:pt x="41345" y="15149"/>
                    </a:lnTo>
                    <a:lnTo>
                      <a:pt x="41429" y="15086"/>
                    </a:lnTo>
                    <a:lnTo>
                      <a:pt x="41450" y="15024"/>
                    </a:lnTo>
                    <a:lnTo>
                      <a:pt x="41387" y="15003"/>
                    </a:lnTo>
                    <a:lnTo>
                      <a:pt x="41282" y="15086"/>
                    </a:lnTo>
                    <a:lnTo>
                      <a:pt x="41199" y="15149"/>
                    </a:lnTo>
                    <a:lnTo>
                      <a:pt x="41115" y="15191"/>
                    </a:lnTo>
                    <a:lnTo>
                      <a:pt x="41010" y="15296"/>
                    </a:lnTo>
                    <a:lnTo>
                      <a:pt x="41073" y="15191"/>
                    </a:lnTo>
                    <a:lnTo>
                      <a:pt x="41136" y="15086"/>
                    </a:lnTo>
                    <a:lnTo>
                      <a:pt x="41115" y="15086"/>
                    </a:lnTo>
                    <a:lnTo>
                      <a:pt x="41010" y="15107"/>
                    </a:lnTo>
                    <a:lnTo>
                      <a:pt x="40969" y="15149"/>
                    </a:lnTo>
                    <a:lnTo>
                      <a:pt x="40801" y="15128"/>
                    </a:lnTo>
                    <a:lnTo>
                      <a:pt x="40696" y="15128"/>
                    </a:lnTo>
                    <a:lnTo>
                      <a:pt x="40655" y="15086"/>
                    </a:lnTo>
                    <a:lnTo>
                      <a:pt x="40759" y="15086"/>
                    </a:lnTo>
                    <a:lnTo>
                      <a:pt x="40969" y="15024"/>
                    </a:lnTo>
                    <a:lnTo>
                      <a:pt x="40864" y="14982"/>
                    </a:lnTo>
                    <a:lnTo>
                      <a:pt x="40780" y="14919"/>
                    </a:lnTo>
                    <a:lnTo>
                      <a:pt x="40864" y="14919"/>
                    </a:lnTo>
                    <a:lnTo>
                      <a:pt x="40927" y="14898"/>
                    </a:lnTo>
                    <a:lnTo>
                      <a:pt x="40885" y="14793"/>
                    </a:lnTo>
                    <a:lnTo>
                      <a:pt x="40801" y="14773"/>
                    </a:lnTo>
                    <a:lnTo>
                      <a:pt x="40801" y="14731"/>
                    </a:lnTo>
                    <a:lnTo>
                      <a:pt x="40885" y="14689"/>
                    </a:lnTo>
                    <a:lnTo>
                      <a:pt x="40885" y="14605"/>
                    </a:lnTo>
                    <a:lnTo>
                      <a:pt x="40864" y="14480"/>
                    </a:lnTo>
                    <a:lnTo>
                      <a:pt x="40822" y="14417"/>
                    </a:lnTo>
                    <a:lnTo>
                      <a:pt x="40696" y="14480"/>
                    </a:lnTo>
                    <a:lnTo>
                      <a:pt x="40655" y="14521"/>
                    </a:lnTo>
                    <a:lnTo>
                      <a:pt x="40592" y="14501"/>
                    </a:lnTo>
                    <a:lnTo>
                      <a:pt x="40571" y="14521"/>
                    </a:lnTo>
                    <a:lnTo>
                      <a:pt x="40550" y="14501"/>
                    </a:lnTo>
                    <a:lnTo>
                      <a:pt x="40592" y="14417"/>
                    </a:lnTo>
                    <a:lnTo>
                      <a:pt x="40613" y="14312"/>
                    </a:lnTo>
                    <a:lnTo>
                      <a:pt x="40759" y="14291"/>
                    </a:lnTo>
                    <a:lnTo>
                      <a:pt x="40801" y="14249"/>
                    </a:lnTo>
                    <a:lnTo>
                      <a:pt x="40801" y="14103"/>
                    </a:lnTo>
                    <a:lnTo>
                      <a:pt x="40780" y="14061"/>
                    </a:lnTo>
                    <a:lnTo>
                      <a:pt x="40696" y="14145"/>
                    </a:lnTo>
                    <a:lnTo>
                      <a:pt x="40571" y="14249"/>
                    </a:lnTo>
                    <a:lnTo>
                      <a:pt x="40508" y="14312"/>
                    </a:lnTo>
                    <a:lnTo>
                      <a:pt x="40445" y="14375"/>
                    </a:lnTo>
                    <a:lnTo>
                      <a:pt x="40445" y="14480"/>
                    </a:lnTo>
                    <a:lnTo>
                      <a:pt x="40445" y="14563"/>
                    </a:lnTo>
                    <a:lnTo>
                      <a:pt x="40278" y="14291"/>
                    </a:lnTo>
                    <a:lnTo>
                      <a:pt x="40278" y="14187"/>
                    </a:lnTo>
                    <a:lnTo>
                      <a:pt x="40278" y="14082"/>
                    </a:lnTo>
                    <a:lnTo>
                      <a:pt x="40341" y="13998"/>
                    </a:lnTo>
                    <a:lnTo>
                      <a:pt x="40424" y="13873"/>
                    </a:lnTo>
                    <a:lnTo>
                      <a:pt x="40466" y="13789"/>
                    </a:lnTo>
                    <a:lnTo>
                      <a:pt x="40424" y="13768"/>
                    </a:lnTo>
                    <a:lnTo>
                      <a:pt x="40362" y="13831"/>
                    </a:lnTo>
                    <a:lnTo>
                      <a:pt x="40299" y="13894"/>
                    </a:lnTo>
                    <a:lnTo>
                      <a:pt x="40299" y="13936"/>
                    </a:lnTo>
                    <a:lnTo>
                      <a:pt x="40194" y="13977"/>
                    </a:lnTo>
                    <a:lnTo>
                      <a:pt x="40152" y="14061"/>
                    </a:lnTo>
                    <a:lnTo>
                      <a:pt x="40152" y="14103"/>
                    </a:lnTo>
                    <a:lnTo>
                      <a:pt x="40069" y="14249"/>
                    </a:lnTo>
                    <a:lnTo>
                      <a:pt x="40027" y="14270"/>
                    </a:lnTo>
                    <a:lnTo>
                      <a:pt x="40027" y="14187"/>
                    </a:lnTo>
                    <a:lnTo>
                      <a:pt x="40069" y="14082"/>
                    </a:lnTo>
                    <a:lnTo>
                      <a:pt x="40173" y="13894"/>
                    </a:lnTo>
                    <a:lnTo>
                      <a:pt x="40215" y="13852"/>
                    </a:lnTo>
                    <a:lnTo>
                      <a:pt x="40194" y="13768"/>
                    </a:lnTo>
                    <a:lnTo>
                      <a:pt x="40111" y="13768"/>
                    </a:lnTo>
                    <a:lnTo>
                      <a:pt x="40048" y="13852"/>
                    </a:lnTo>
                    <a:lnTo>
                      <a:pt x="40048" y="13936"/>
                    </a:lnTo>
                    <a:lnTo>
                      <a:pt x="40006" y="13957"/>
                    </a:lnTo>
                    <a:lnTo>
                      <a:pt x="40006" y="13873"/>
                    </a:lnTo>
                    <a:lnTo>
                      <a:pt x="40069" y="13747"/>
                    </a:lnTo>
                    <a:lnTo>
                      <a:pt x="40090" y="13685"/>
                    </a:lnTo>
                    <a:lnTo>
                      <a:pt x="40048" y="13622"/>
                    </a:lnTo>
                    <a:lnTo>
                      <a:pt x="39943" y="13580"/>
                    </a:lnTo>
                    <a:lnTo>
                      <a:pt x="39964" y="13559"/>
                    </a:lnTo>
                    <a:lnTo>
                      <a:pt x="39901" y="13517"/>
                    </a:lnTo>
                    <a:lnTo>
                      <a:pt x="39776" y="13517"/>
                    </a:lnTo>
                    <a:lnTo>
                      <a:pt x="39692" y="13538"/>
                    </a:lnTo>
                    <a:lnTo>
                      <a:pt x="39734" y="13454"/>
                    </a:lnTo>
                    <a:lnTo>
                      <a:pt x="39818" y="13433"/>
                    </a:lnTo>
                    <a:lnTo>
                      <a:pt x="39713" y="13413"/>
                    </a:lnTo>
                    <a:lnTo>
                      <a:pt x="39567" y="13413"/>
                    </a:lnTo>
                    <a:lnTo>
                      <a:pt x="39504" y="13517"/>
                    </a:lnTo>
                    <a:lnTo>
                      <a:pt x="39504" y="13433"/>
                    </a:lnTo>
                    <a:lnTo>
                      <a:pt x="39671" y="13350"/>
                    </a:lnTo>
                    <a:lnTo>
                      <a:pt x="39818" y="13329"/>
                    </a:lnTo>
                    <a:lnTo>
                      <a:pt x="39860" y="13371"/>
                    </a:lnTo>
                    <a:lnTo>
                      <a:pt x="39964" y="13392"/>
                    </a:lnTo>
                    <a:lnTo>
                      <a:pt x="39985" y="13350"/>
                    </a:lnTo>
                    <a:lnTo>
                      <a:pt x="40027" y="13266"/>
                    </a:lnTo>
                    <a:lnTo>
                      <a:pt x="39943" y="13266"/>
                    </a:lnTo>
                    <a:lnTo>
                      <a:pt x="39839" y="13245"/>
                    </a:lnTo>
                    <a:lnTo>
                      <a:pt x="39734" y="13182"/>
                    </a:lnTo>
                    <a:lnTo>
                      <a:pt x="39650" y="13182"/>
                    </a:lnTo>
                    <a:lnTo>
                      <a:pt x="39650" y="13287"/>
                    </a:lnTo>
                    <a:lnTo>
                      <a:pt x="39608" y="13287"/>
                    </a:lnTo>
                    <a:lnTo>
                      <a:pt x="39608" y="13245"/>
                    </a:lnTo>
                    <a:lnTo>
                      <a:pt x="39629" y="13182"/>
                    </a:lnTo>
                    <a:lnTo>
                      <a:pt x="39629" y="13140"/>
                    </a:lnTo>
                    <a:lnTo>
                      <a:pt x="39525" y="13140"/>
                    </a:lnTo>
                    <a:lnTo>
                      <a:pt x="39525" y="13182"/>
                    </a:lnTo>
                    <a:lnTo>
                      <a:pt x="39462" y="13224"/>
                    </a:lnTo>
                    <a:lnTo>
                      <a:pt x="39441" y="13161"/>
                    </a:lnTo>
                    <a:lnTo>
                      <a:pt x="39441" y="13078"/>
                    </a:lnTo>
                    <a:lnTo>
                      <a:pt x="39399" y="13057"/>
                    </a:lnTo>
                    <a:lnTo>
                      <a:pt x="39357" y="13078"/>
                    </a:lnTo>
                    <a:lnTo>
                      <a:pt x="39316" y="13036"/>
                    </a:lnTo>
                    <a:lnTo>
                      <a:pt x="39232" y="12994"/>
                    </a:lnTo>
                    <a:lnTo>
                      <a:pt x="39148" y="12994"/>
                    </a:lnTo>
                    <a:lnTo>
                      <a:pt x="39232" y="12910"/>
                    </a:lnTo>
                    <a:lnTo>
                      <a:pt x="39295" y="12868"/>
                    </a:lnTo>
                    <a:lnTo>
                      <a:pt x="39441" y="12973"/>
                    </a:lnTo>
                    <a:lnTo>
                      <a:pt x="39504" y="12973"/>
                    </a:lnTo>
                    <a:lnTo>
                      <a:pt x="39462" y="12931"/>
                    </a:lnTo>
                    <a:lnTo>
                      <a:pt x="39169" y="12764"/>
                    </a:lnTo>
                    <a:lnTo>
                      <a:pt x="39044" y="12743"/>
                    </a:lnTo>
                    <a:lnTo>
                      <a:pt x="39023" y="12722"/>
                    </a:lnTo>
                    <a:lnTo>
                      <a:pt x="39106" y="12722"/>
                    </a:lnTo>
                    <a:lnTo>
                      <a:pt x="39316" y="12806"/>
                    </a:lnTo>
                    <a:lnTo>
                      <a:pt x="39441" y="12806"/>
                    </a:lnTo>
                    <a:lnTo>
                      <a:pt x="39650" y="12848"/>
                    </a:lnTo>
                    <a:lnTo>
                      <a:pt x="39692" y="12848"/>
                    </a:lnTo>
                    <a:lnTo>
                      <a:pt x="39671" y="12806"/>
                    </a:lnTo>
                    <a:lnTo>
                      <a:pt x="39671" y="12722"/>
                    </a:lnTo>
                    <a:lnTo>
                      <a:pt x="39629" y="12659"/>
                    </a:lnTo>
                    <a:lnTo>
                      <a:pt x="39546" y="12638"/>
                    </a:lnTo>
                    <a:lnTo>
                      <a:pt x="39462" y="12596"/>
                    </a:lnTo>
                    <a:lnTo>
                      <a:pt x="39483" y="12555"/>
                    </a:lnTo>
                    <a:lnTo>
                      <a:pt x="39546" y="12555"/>
                    </a:lnTo>
                    <a:lnTo>
                      <a:pt x="39567" y="12617"/>
                    </a:lnTo>
                    <a:lnTo>
                      <a:pt x="39629" y="12638"/>
                    </a:lnTo>
                    <a:lnTo>
                      <a:pt x="39671" y="12617"/>
                    </a:lnTo>
                    <a:lnTo>
                      <a:pt x="39776" y="12617"/>
                    </a:lnTo>
                    <a:lnTo>
                      <a:pt x="39797" y="12596"/>
                    </a:lnTo>
                    <a:lnTo>
                      <a:pt x="39797" y="12534"/>
                    </a:lnTo>
                    <a:lnTo>
                      <a:pt x="39734" y="12513"/>
                    </a:lnTo>
                    <a:lnTo>
                      <a:pt x="39734" y="12450"/>
                    </a:lnTo>
                    <a:lnTo>
                      <a:pt x="39671" y="12387"/>
                    </a:lnTo>
                    <a:lnTo>
                      <a:pt x="39588" y="12408"/>
                    </a:lnTo>
                    <a:lnTo>
                      <a:pt x="39525" y="12450"/>
                    </a:lnTo>
                    <a:lnTo>
                      <a:pt x="39378" y="12450"/>
                    </a:lnTo>
                    <a:lnTo>
                      <a:pt x="39357" y="12513"/>
                    </a:lnTo>
                    <a:lnTo>
                      <a:pt x="39316" y="12513"/>
                    </a:lnTo>
                    <a:lnTo>
                      <a:pt x="39274" y="12429"/>
                    </a:lnTo>
                    <a:lnTo>
                      <a:pt x="39378" y="12387"/>
                    </a:lnTo>
                    <a:lnTo>
                      <a:pt x="39525" y="12387"/>
                    </a:lnTo>
                    <a:lnTo>
                      <a:pt x="39567" y="12345"/>
                    </a:lnTo>
                    <a:lnTo>
                      <a:pt x="39692" y="12345"/>
                    </a:lnTo>
                    <a:lnTo>
                      <a:pt x="39734" y="12304"/>
                    </a:lnTo>
                    <a:lnTo>
                      <a:pt x="39650" y="12283"/>
                    </a:lnTo>
                    <a:lnTo>
                      <a:pt x="39546" y="12241"/>
                    </a:lnTo>
                    <a:lnTo>
                      <a:pt x="39525" y="12199"/>
                    </a:lnTo>
                    <a:lnTo>
                      <a:pt x="39588" y="12241"/>
                    </a:lnTo>
                    <a:lnTo>
                      <a:pt x="39776" y="12241"/>
                    </a:lnTo>
                    <a:lnTo>
                      <a:pt x="39839" y="12283"/>
                    </a:lnTo>
                    <a:lnTo>
                      <a:pt x="39964" y="12429"/>
                    </a:lnTo>
                    <a:lnTo>
                      <a:pt x="40048" y="12450"/>
                    </a:lnTo>
                    <a:lnTo>
                      <a:pt x="40090" y="12429"/>
                    </a:lnTo>
                    <a:lnTo>
                      <a:pt x="40111" y="12492"/>
                    </a:lnTo>
                    <a:lnTo>
                      <a:pt x="40173" y="12513"/>
                    </a:lnTo>
                    <a:lnTo>
                      <a:pt x="40215" y="12450"/>
                    </a:lnTo>
                    <a:lnTo>
                      <a:pt x="40278" y="12450"/>
                    </a:lnTo>
                    <a:lnTo>
                      <a:pt x="40320" y="12555"/>
                    </a:lnTo>
                    <a:lnTo>
                      <a:pt x="40404" y="12555"/>
                    </a:lnTo>
                    <a:lnTo>
                      <a:pt x="40466" y="12534"/>
                    </a:lnTo>
                    <a:lnTo>
                      <a:pt x="40466" y="12408"/>
                    </a:lnTo>
                    <a:lnTo>
                      <a:pt x="40404" y="12324"/>
                    </a:lnTo>
                    <a:lnTo>
                      <a:pt x="40383" y="12241"/>
                    </a:lnTo>
                    <a:lnTo>
                      <a:pt x="40278" y="12199"/>
                    </a:lnTo>
                    <a:lnTo>
                      <a:pt x="40194" y="12136"/>
                    </a:lnTo>
                    <a:lnTo>
                      <a:pt x="40152" y="12115"/>
                    </a:lnTo>
                    <a:lnTo>
                      <a:pt x="40090" y="12136"/>
                    </a:lnTo>
                    <a:lnTo>
                      <a:pt x="40048" y="12178"/>
                    </a:lnTo>
                    <a:lnTo>
                      <a:pt x="39964" y="12115"/>
                    </a:lnTo>
                    <a:lnTo>
                      <a:pt x="39797" y="11990"/>
                    </a:lnTo>
                    <a:lnTo>
                      <a:pt x="39692" y="11969"/>
                    </a:lnTo>
                    <a:lnTo>
                      <a:pt x="39483" y="11990"/>
                    </a:lnTo>
                    <a:lnTo>
                      <a:pt x="39420" y="11969"/>
                    </a:lnTo>
                    <a:lnTo>
                      <a:pt x="39588" y="11927"/>
                    </a:lnTo>
                    <a:lnTo>
                      <a:pt x="39671" y="11864"/>
                    </a:lnTo>
                    <a:lnTo>
                      <a:pt x="39755" y="11864"/>
                    </a:lnTo>
                    <a:lnTo>
                      <a:pt x="39776" y="11885"/>
                    </a:lnTo>
                    <a:lnTo>
                      <a:pt x="39860" y="11885"/>
                    </a:lnTo>
                    <a:lnTo>
                      <a:pt x="39943" y="11822"/>
                    </a:lnTo>
                    <a:lnTo>
                      <a:pt x="40006" y="11780"/>
                    </a:lnTo>
                    <a:lnTo>
                      <a:pt x="40173" y="11780"/>
                    </a:lnTo>
                    <a:lnTo>
                      <a:pt x="40257" y="11822"/>
                    </a:lnTo>
                    <a:lnTo>
                      <a:pt x="40383" y="11822"/>
                    </a:lnTo>
                    <a:lnTo>
                      <a:pt x="40424" y="11760"/>
                    </a:lnTo>
                    <a:lnTo>
                      <a:pt x="40466" y="11676"/>
                    </a:lnTo>
                    <a:lnTo>
                      <a:pt x="40404" y="11592"/>
                    </a:lnTo>
                    <a:lnTo>
                      <a:pt x="40383" y="11467"/>
                    </a:lnTo>
                    <a:lnTo>
                      <a:pt x="40278" y="11236"/>
                    </a:lnTo>
                    <a:lnTo>
                      <a:pt x="40257" y="11090"/>
                    </a:lnTo>
                    <a:lnTo>
                      <a:pt x="40194" y="11132"/>
                    </a:lnTo>
                    <a:lnTo>
                      <a:pt x="40173" y="11090"/>
                    </a:lnTo>
                    <a:lnTo>
                      <a:pt x="40090" y="11132"/>
                    </a:lnTo>
                    <a:lnTo>
                      <a:pt x="40090" y="11174"/>
                    </a:lnTo>
                    <a:lnTo>
                      <a:pt x="40048" y="11278"/>
                    </a:lnTo>
                    <a:lnTo>
                      <a:pt x="40069" y="11299"/>
                    </a:lnTo>
                    <a:lnTo>
                      <a:pt x="40069" y="11383"/>
                    </a:lnTo>
                    <a:lnTo>
                      <a:pt x="40006" y="11404"/>
                    </a:lnTo>
                    <a:lnTo>
                      <a:pt x="39901" y="11467"/>
                    </a:lnTo>
                    <a:lnTo>
                      <a:pt x="39839" y="11550"/>
                    </a:lnTo>
                    <a:lnTo>
                      <a:pt x="39734" y="11508"/>
                    </a:lnTo>
                    <a:lnTo>
                      <a:pt x="39650" y="11488"/>
                    </a:lnTo>
                    <a:lnTo>
                      <a:pt x="39546" y="11508"/>
                    </a:lnTo>
                    <a:lnTo>
                      <a:pt x="39462" y="11613"/>
                    </a:lnTo>
                    <a:lnTo>
                      <a:pt x="39357" y="11718"/>
                    </a:lnTo>
                    <a:lnTo>
                      <a:pt x="39316" y="11697"/>
                    </a:lnTo>
                    <a:lnTo>
                      <a:pt x="39232" y="11676"/>
                    </a:lnTo>
                    <a:lnTo>
                      <a:pt x="39127" y="11697"/>
                    </a:lnTo>
                    <a:lnTo>
                      <a:pt x="39085" y="11697"/>
                    </a:lnTo>
                    <a:lnTo>
                      <a:pt x="39190" y="11592"/>
                    </a:lnTo>
                    <a:lnTo>
                      <a:pt x="39232" y="11571"/>
                    </a:lnTo>
                    <a:lnTo>
                      <a:pt x="39316" y="11613"/>
                    </a:lnTo>
                    <a:lnTo>
                      <a:pt x="39420" y="11571"/>
                    </a:lnTo>
                    <a:lnTo>
                      <a:pt x="39462" y="11467"/>
                    </a:lnTo>
                    <a:lnTo>
                      <a:pt x="39546" y="11404"/>
                    </a:lnTo>
                    <a:lnTo>
                      <a:pt x="39588" y="11404"/>
                    </a:lnTo>
                    <a:lnTo>
                      <a:pt x="39692" y="11362"/>
                    </a:lnTo>
                    <a:lnTo>
                      <a:pt x="39776" y="11299"/>
                    </a:lnTo>
                    <a:lnTo>
                      <a:pt x="39776" y="11174"/>
                    </a:lnTo>
                    <a:lnTo>
                      <a:pt x="39776" y="11132"/>
                    </a:lnTo>
                    <a:lnTo>
                      <a:pt x="39692" y="11132"/>
                    </a:lnTo>
                    <a:lnTo>
                      <a:pt x="39629" y="11153"/>
                    </a:lnTo>
                    <a:lnTo>
                      <a:pt x="39546" y="11132"/>
                    </a:lnTo>
                    <a:lnTo>
                      <a:pt x="39420" y="11132"/>
                    </a:lnTo>
                    <a:lnTo>
                      <a:pt x="39253" y="11278"/>
                    </a:lnTo>
                    <a:lnTo>
                      <a:pt x="39148" y="11383"/>
                    </a:lnTo>
                    <a:lnTo>
                      <a:pt x="38960" y="11404"/>
                    </a:lnTo>
                    <a:lnTo>
                      <a:pt x="39023" y="11362"/>
                    </a:lnTo>
                    <a:lnTo>
                      <a:pt x="39148" y="11341"/>
                    </a:lnTo>
                    <a:lnTo>
                      <a:pt x="39169" y="11257"/>
                    </a:lnTo>
                    <a:lnTo>
                      <a:pt x="39127" y="11236"/>
                    </a:lnTo>
                    <a:lnTo>
                      <a:pt x="39023" y="11236"/>
                    </a:lnTo>
                    <a:lnTo>
                      <a:pt x="39190" y="11153"/>
                    </a:lnTo>
                    <a:lnTo>
                      <a:pt x="39295" y="11153"/>
                    </a:lnTo>
                    <a:lnTo>
                      <a:pt x="39441" y="11048"/>
                    </a:lnTo>
                    <a:lnTo>
                      <a:pt x="39567" y="11048"/>
                    </a:lnTo>
                    <a:lnTo>
                      <a:pt x="39650" y="11027"/>
                    </a:lnTo>
                    <a:lnTo>
                      <a:pt x="39839" y="11027"/>
                    </a:lnTo>
                    <a:lnTo>
                      <a:pt x="39922" y="10944"/>
                    </a:lnTo>
                    <a:lnTo>
                      <a:pt x="39964" y="10881"/>
                    </a:lnTo>
                    <a:lnTo>
                      <a:pt x="39985" y="10839"/>
                    </a:lnTo>
                    <a:lnTo>
                      <a:pt x="40069" y="10818"/>
                    </a:lnTo>
                    <a:lnTo>
                      <a:pt x="40069" y="10923"/>
                    </a:lnTo>
                    <a:lnTo>
                      <a:pt x="40132" y="10944"/>
                    </a:lnTo>
                    <a:lnTo>
                      <a:pt x="40236" y="10839"/>
                    </a:lnTo>
                    <a:lnTo>
                      <a:pt x="40257" y="10734"/>
                    </a:lnTo>
                    <a:lnTo>
                      <a:pt x="40236" y="10672"/>
                    </a:lnTo>
                    <a:lnTo>
                      <a:pt x="40152" y="10630"/>
                    </a:lnTo>
                    <a:lnTo>
                      <a:pt x="40090" y="10525"/>
                    </a:lnTo>
                    <a:lnTo>
                      <a:pt x="39964" y="10400"/>
                    </a:lnTo>
                    <a:lnTo>
                      <a:pt x="39922" y="10295"/>
                    </a:lnTo>
                    <a:lnTo>
                      <a:pt x="39839" y="10295"/>
                    </a:lnTo>
                    <a:lnTo>
                      <a:pt x="39755" y="10337"/>
                    </a:lnTo>
                    <a:lnTo>
                      <a:pt x="39713" y="10400"/>
                    </a:lnTo>
                    <a:lnTo>
                      <a:pt x="39629" y="10420"/>
                    </a:lnTo>
                    <a:lnTo>
                      <a:pt x="39525" y="10504"/>
                    </a:lnTo>
                    <a:lnTo>
                      <a:pt x="39420" y="10504"/>
                    </a:lnTo>
                    <a:lnTo>
                      <a:pt x="39336" y="10567"/>
                    </a:lnTo>
                    <a:lnTo>
                      <a:pt x="39316" y="10546"/>
                    </a:lnTo>
                    <a:lnTo>
                      <a:pt x="39336" y="10441"/>
                    </a:lnTo>
                    <a:lnTo>
                      <a:pt x="39420" y="10400"/>
                    </a:lnTo>
                    <a:lnTo>
                      <a:pt x="39525" y="10400"/>
                    </a:lnTo>
                    <a:lnTo>
                      <a:pt x="39650" y="10253"/>
                    </a:lnTo>
                    <a:lnTo>
                      <a:pt x="39713" y="10190"/>
                    </a:lnTo>
                    <a:lnTo>
                      <a:pt x="39713" y="10127"/>
                    </a:lnTo>
                    <a:lnTo>
                      <a:pt x="39629" y="10148"/>
                    </a:lnTo>
                    <a:lnTo>
                      <a:pt x="39462" y="10211"/>
                    </a:lnTo>
                    <a:lnTo>
                      <a:pt x="39316" y="10316"/>
                    </a:lnTo>
                    <a:lnTo>
                      <a:pt x="39253" y="10316"/>
                    </a:lnTo>
                    <a:lnTo>
                      <a:pt x="39211" y="10358"/>
                    </a:lnTo>
                    <a:lnTo>
                      <a:pt x="39169" y="10441"/>
                    </a:lnTo>
                    <a:lnTo>
                      <a:pt x="39106" y="10630"/>
                    </a:lnTo>
                    <a:lnTo>
                      <a:pt x="38918" y="10839"/>
                    </a:lnTo>
                    <a:lnTo>
                      <a:pt x="38730" y="10944"/>
                    </a:lnTo>
                    <a:lnTo>
                      <a:pt x="38730" y="10923"/>
                    </a:lnTo>
                    <a:lnTo>
                      <a:pt x="38813" y="10839"/>
                    </a:lnTo>
                    <a:lnTo>
                      <a:pt x="38939" y="10713"/>
                    </a:lnTo>
                    <a:lnTo>
                      <a:pt x="39023" y="10567"/>
                    </a:lnTo>
                    <a:lnTo>
                      <a:pt x="39064" y="10525"/>
                    </a:lnTo>
                    <a:lnTo>
                      <a:pt x="39064" y="10462"/>
                    </a:lnTo>
                    <a:lnTo>
                      <a:pt x="39023" y="10462"/>
                    </a:lnTo>
                    <a:lnTo>
                      <a:pt x="39002" y="10441"/>
                    </a:lnTo>
                    <a:lnTo>
                      <a:pt x="38939" y="10462"/>
                    </a:lnTo>
                    <a:lnTo>
                      <a:pt x="38855" y="10609"/>
                    </a:lnTo>
                    <a:lnTo>
                      <a:pt x="38730" y="10734"/>
                    </a:lnTo>
                    <a:lnTo>
                      <a:pt x="38688" y="10734"/>
                    </a:lnTo>
                    <a:lnTo>
                      <a:pt x="38709" y="10651"/>
                    </a:lnTo>
                    <a:lnTo>
                      <a:pt x="38730" y="10567"/>
                    </a:lnTo>
                    <a:lnTo>
                      <a:pt x="38834" y="10462"/>
                    </a:lnTo>
                    <a:lnTo>
                      <a:pt x="38876" y="10400"/>
                    </a:lnTo>
                    <a:lnTo>
                      <a:pt x="38918" y="10316"/>
                    </a:lnTo>
                    <a:lnTo>
                      <a:pt x="39002" y="10316"/>
                    </a:lnTo>
                    <a:lnTo>
                      <a:pt x="39044" y="10337"/>
                    </a:lnTo>
                    <a:lnTo>
                      <a:pt x="39148" y="10337"/>
                    </a:lnTo>
                    <a:lnTo>
                      <a:pt x="39190" y="10295"/>
                    </a:lnTo>
                    <a:lnTo>
                      <a:pt x="39253" y="10211"/>
                    </a:lnTo>
                    <a:lnTo>
                      <a:pt x="39357" y="10148"/>
                    </a:lnTo>
                    <a:lnTo>
                      <a:pt x="39462" y="10023"/>
                    </a:lnTo>
                    <a:lnTo>
                      <a:pt x="39525" y="9918"/>
                    </a:lnTo>
                    <a:lnTo>
                      <a:pt x="39483" y="9814"/>
                    </a:lnTo>
                    <a:lnTo>
                      <a:pt x="39525" y="9730"/>
                    </a:lnTo>
                    <a:lnTo>
                      <a:pt x="39483" y="9709"/>
                    </a:lnTo>
                    <a:lnTo>
                      <a:pt x="39336" y="9793"/>
                    </a:lnTo>
                    <a:lnTo>
                      <a:pt x="39274" y="9876"/>
                    </a:lnTo>
                    <a:lnTo>
                      <a:pt x="39274" y="9981"/>
                    </a:lnTo>
                    <a:lnTo>
                      <a:pt x="39253" y="10107"/>
                    </a:lnTo>
                    <a:lnTo>
                      <a:pt x="39211" y="10127"/>
                    </a:lnTo>
                    <a:lnTo>
                      <a:pt x="39232" y="10086"/>
                    </a:lnTo>
                    <a:lnTo>
                      <a:pt x="39232" y="10023"/>
                    </a:lnTo>
                    <a:lnTo>
                      <a:pt x="39148" y="9981"/>
                    </a:lnTo>
                    <a:lnTo>
                      <a:pt x="39044" y="9981"/>
                    </a:lnTo>
                    <a:lnTo>
                      <a:pt x="38939" y="10044"/>
                    </a:lnTo>
                    <a:lnTo>
                      <a:pt x="38855" y="10023"/>
                    </a:lnTo>
                    <a:lnTo>
                      <a:pt x="38730" y="10044"/>
                    </a:lnTo>
                    <a:lnTo>
                      <a:pt x="38625" y="10107"/>
                    </a:lnTo>
                    <a:lnTo>
                      <a:pt x="38500" y="10107"/>
                    </a:lnTo>
                    <a:lnTo>
                      <a:pt x="38583" y="10044"/>
                    </a:lnTo>
                    <a:lnTo>
                      <a:pt x="38688" y="10002"/>
                    </a:lnTo>
                    <a:lnTo>
                      <a:pt x="38772" y="9897"/>
                    </a:lnTo>
                    <a:lnTo>
                      <a:pt x="38730" y="9814"/>
                    </a:lnTo>
                    <a:lnTo>
                      <a:pt x="38688" y="9814"/>
                    </a:lnTo>
                    <a:lnTo>
                      <a:pt x="38541" y="9835"/>
                    </a:lnTo>
                    <a:lnTo>
                      <a:pt x="38604" y="9772"/>
                    </a:lnTo>
                    <a:lnTo>
                      <a:pt x="38688" y="9772"/>
                    </a:lnTo>
                    <a:lnTo>
                      <a:pt x="38772" y="9709"/>
                    </a:lnTo>
                    <a:lnTo>
                      <a:pt x="38813" y="9604"/>
                    </a:lnTo>
                    <a:lnTo>
                      <a:pt x="38897" y="9583"/>
                    </a:lnTo>
                    <a:lnTo>
                      <a:pt x="38939" y="9521"/>
                    </a:lnTo>
                    <a:lnTo>
                      <a:pt x="39002" y="9521"/>
                    </a:lnTo>
                    <a:lnTo>
                      <a:pt x="39106" y="9604"/>
                    </a:lnTo>
                    <a:lnTo>
                      <a:pt x="39169" y="9667"/>
                    </a:lnTo>
                    <a:lnTo>
                      <a:pt x="39253" y="9667"/>
                    </a:lnTo>
                    <a:lnTo>
                      <a:pt x="39357" y="9521"/>
                    </a:lnTo>
                    <a:lnTo>
                      <a:pt x="39441" y="9458"/>
                    </a:lnTo>
                    <a:lnTo>
                      <a:pt x="39441" y="9395"/>
                    </a:lnTo>
                    <a:lnTo>
                      <a:pt x="39336" y="9270"/>
                    </a:lnTo>
                    <a:lnTo>
                      <a:pt x="39316" y="9165"/>
                    </a:lnTo>
                    <a:lnTo>
                      <a:pt x="39274" y="9060"/>
                    </a:lnTo>
                    <a:lnTo>
                      <a:pt x="39169" y="8956"/>
                    </a:lnTo>
                    <a:lnTo>
                      <a:pt x="39106" y="8893"/>
                    </a:lnTo>
                    <a:lnTo>
                      <a:pt x="39023" y="8726"/>
                    </a:lnTo>
                    <a:lnTo>
                      <a:pt x="38960" y="8747"/>
                    </a:lnTo>
                    <a:lnTo>
                      <a:pt x="38960" y="8830"/>
                    </a:lnTo>
                    <a:lnTo>
                      <a:pt x="38918" y="8893"/>
                    </a:lnTo>
                    <a:lnTo>
                      <a:pt x="38855" y="8935"/>
                    </a:lnTo>
                    <a:lnTo>
                      <a:pt x="38834" y="8977"/>
                    </a:lnTo>
                    <a:lnTo>
                      <a:pt x="38834" y="9060"/>
                    </a:lnTo>
                    <a:lnTo>
                      <a:pt x="38751" y="9102"/>
                    </a:lnTo>
                    <a:lnTo>
                      <a:pt x="38709" y="9186"/>
                    </a:lnTo>
                    <a:lnTo>
                      <a:pt x="38709" y="9291"/>
                    </a:lnTo>
                    <a:lnTo>
                      <a:pt x="38583" y="9353"/>
                    </a:lnTo>
                    <a:lnTo>
                      <a:pt x="38500" y="9458"/>
                    </a:lnTo>
                    <a:lnTo>
                      <a:pt x="38479" y="9542"/>
                    </a:lnTo>
                    <a:lnTo>
                      <a:pt x="38416" y="9604"/>
                    </a:lnTo>
                    <a:lnTo>
                      <a:pt x="38374" y="9583"/>
                    </a:lnTo>
                    <a:lnTo>
                      <a:pt x="38395" y="9458"/>
                    </a:lnTo>
                    <a:lnTo>
                      <a:pt x="38500" y="9291"/>
                    </a:lnTo>
                    <a:lnTo>
                      <a:pt x="38583" y="9270"/>
                    </a:lnTo>
                    <a:lnTo>
                      <a:pt x="38583" y="9228"/>
                    </a:lnTo>
                    <a:lnTo>
                      <a:pt x="38541" y="9186"/>
                    </a:lnTo>
                    <a:lnTo>
                      <a:pt x="38500" y="9123"/>
                    </a:lnTo>
                    <a:lnTo>
                      <a:pt x="38186" y="9332"/>
                    </a:lnTo>
                    <a:lnTo>
                      <a:pt x="38060" y="9500"/>
                    </a:lnTo>
                    <a:lnTo>
                      <a:pt x="37997" y="9583"/>
                    </a:lnTo>
                    <a:lnTo>
                      <a:pt x="37893" y="9604"/>
                    </a:lnTo>
                    <a:lnTo>
                      <a:pt x="37893" y="9583"/>
                    </a:lnTo>
                    <a:lnTo>
                      <a:pt x="37956" y="9542"/>
                    </a:lnTo>
                    <a:lnTo>
                      <a:pt x="38039" y="9374"/>
                    </a:lnTo>
                    <a:lnTo>
                      <a:pt x="38060" y="9291"/>
                    </a:lnTo>
                    <a:lnTo>
                      <a:pt x="38186" y="9165"/>
                    </a:lnTo>
                    <a:lnTo>
                      <a:pt x="38248" y="9081"/>
                    </a:lnTo>
                    <a:lnTo>
                      <a:pt x="38207" y="9019"/>
                    </a:lnTo>
                    <a:lnTo>
                      <a:pt x="38207" y="8935"/>
                    </a:lnTo>
                    <a:lnTo>
                      <a:pt x="38081" y="9019"/>
                    </a:lnTo>
                    <a:lnTo>
                      <a:pt x="37935" y="9144"/>
                    </a:lnTo>
                    <a:lnTo>
                      <a:pt x="37893" y="9249"/>
                    </a:lnTo>
                    <a:lnTo>
                      <a:pt x="37809" y="9353"/>
                    </a:lnTo>
                    <a:lnTo>
                      <a:pt x="37788" y="9332"/>
                    </a:lnTo>
                    <a:lnTo>
                      <a:pt x="37809" y="9228"/>
                    </a:lnTo>
                    <a:lnTo>
                      <a:pt x="37872" y="9123"/>
                    </a:lnTo>
                    <a:lnTo>
                      <a:pt x="37809" y="9081"/>
                    </a:lnTo>
                    <a:lnTo>
                      <a:pt x="37809" y="9039"/>
                    </a:lnTo>
                    <a:lnTo>
                      <a:pt x="37893" y="9019"/>
                    </a:lnTo>
                    <a:lnTo>
                      <a:pt x="38081" y="8872"/>
                    </a:lnTo>
                    <a:lnTo>
                      <a:pt x="38269" y="8726"/>
                    </a:lnTo>
                    <a:lnTo>
                      <a:pt x="38269" y="8642"/>
                    </a:lnTo>
                    <a:lnTo>
                      <a:pt x="38186" y="8642"/>
                    </a:lnTo>
                    <a:lnTo>
                      <a:pt x="38060" y="8726"/>
                    </a:lnTo>
                    <a:lnTo>
                      <a:pt x="38018" y="8809"/>
                    </a:lnTo>
                    <a:lnTo>
                      <a:pt x="37914" y="8851"/>
                    </a:lnTo>
                    <a:lnTo>
                      <a:pt x="37914" y="8809"/>
                    </a:lnTo>
                    <a:lnTo>
                      <a:pt x="37893" y="8747"/>
                    </a:lnTo>
                    <a:lnTo>
                      <a:pt x="37704" y="8872"/>
                    </a:lnTo>
                    <a:lnTo>
                      <a:pt x="37642" y="8977"/>
                    </a:lnTo>
                    <a:lnTo>
                      <a:pt x="37558" y="9165"/>
                    </a:lnTo>
                    <a:lnTo>
                      <a:pt x="37432" y="9249"/>
                    </a:lnTo>
                    <a:lnTo>
                      <a:pt x="37349" y="9249"/>
                    </a:lnTo>
                    <a:lnTo>
                      <a:pt x="37432" y="9165"/>
                    </a:lnTo>
                    <a:lnTo>
                      <a:pt x="37558" y="9060"/>
                    </a:lnTo>
                    <a:lnTo>
                      <a:pt x="37600" y="8956"/>
                    </a:lnTo>
                    <a:lnTo>
                      <a:pt x="37579" y="8935"/>
                    </a:lnTo>
                    <a:lnTo>
                      <a:pt x="37495" y="8935"/>
                    </a:lnTo>
                    <a:lnTo>
                      <a:pt x="37600" y="8851"/>
                    </a:lnTo>
                    <a:lnTo>
                      <a:pt x="37746" y="8830"/>
                    </a:lnTo>
                    <a:lnTo>
                      <a:pt x="37788" y="8767"/>
                    </a:lnTo>
                    <a:lnTo>
                      <a:pt x="37767" y="8726"/>
                    </a:lnTo>
                    <a:lnTo>
                      <a:pt x="37683" y="8747"/>
                    </a:lnTo>
                    <a:lnTo>
                      <a:pt x="37558" y="8767"/>
                    </a:lnTo>
                    <a:lnTo>
                      <a:pt x="37474" y="8851"/>
                    </a:lnTo>
                    <a:lnTo>
                      <a:pt x="37391" y="8830"/>
                    </a:lnTo>
                    <a:lnTo>
                      <a:pt x="37600" y="8726"/>
                    </a:lnTo>
                    <a:lnTo>
                      <a:pt x="37579" y="8663"/>
                    </a:lnTo>
                    <a:lnTo>
                      <a:pt x="37474" y="8663"/>
                    </a:lnTo>
                    <a:lnTo>
                      <a:pt x="37537" y="8600"/>
                    </a:lnTo>
                    <a:lnTo>
                      <a:pt x="37642" y="8600"/>
                    </a:lnTo>
                    <a:lnTo>
                      <a:pt x="37683" y="8642"/>
                    </a:lnTo>
                    <a:lnTo>
                      <a:pt x="37809" y="8642"/>
                    </a:lnTo>
                    <a:lnTo>
                      <a:pt x="37872" y="8537"/>
                    </a:lnTo>
                    <a:lnTo>
                      <a:pt x="37997" y="8495"/>
                    </a:lnTo>
                    <a:lnTo>
                      <a:pt x="37997" y="8412"/>
                    </a:lnTo>
                    <a:lnTo>
                      <a:pt x="38060" y="8328"/>
                    </a:lnTo>
                    <a:lnTo>
                      <a:pt x="38060" y="8286"/>
                    </a:lnTo>
                    <a:lnTo>
                      <a:pt x="37976" y="8286"/>
                    </a:lnTo>
                    <a:lnTo>
                      <a:pt x="37914" y="8223"/>
                    </a:lnTo>
                    <a:lnTo>
                      <a:pt x="37809" y="8203"/>
                    </a:lnTo>
                    <a:lnTo>
                      <a:pt x="37683" y="8307"/>
                    </a:lnTo>
                    <a:lnTo>
                      <a:pt x="37537" y="8349"/>
                    </a:lnTo>
                    <a:lnTo>
                      <a:pt x="37453" y="8495"/>
                    </a:lnTo>
                    <a:lnTo>
                      <a:pt x="37244" y="8705"/>
                    </a:lnTo>
                    <a:lnTo>
                      <a:pt x="37181" y="8705"/>
                    </a:lnTo>
                    <a:lnTo>
                      <a:pt x="37223" y="8621"/>
                    </a:lnTo>
                    <a:lnTo>
                      <a:pt x="37265" y="8621"/>
                    </a:lnTo>
                    <a:lnTo>
                      <a:pt x="37370" y="8537"/>
                    </a:lnTo>
                    <a:lnTo>
                      <a:pt x="37495" y="8349"/>
                    </a:lnTo>
                    <a:lnTo>
                      <a:pt x="37642" y="8286"/>
                    </a:lnTo>
                    <a:lnTo>
                      <a:pt x="37704" y="8203"/>
                    </a:lnTo>
                    <a:lnTo>
                      <a:pt x="37683" y="8140"/>
                    </a:lnTo>
                    <a:lnTo>
                      <a:pt x="37495" y="8140"/>
                    </a:lnTo>
                    <a:lnTo>
                      <a:pt x="37328" y="8286"/>
                    </a:lnTo>
                    <a:lnTo>
                      <a:pt x="37495" y="8119"/>
                    </a:lnTo>
                    <a:lnTo>
                      <a:pt x="37663" y="8077"/>
                    </a:lnTo>
                    <a:lnTo>
                      <a:pt x="37767" y="8098"/>
                    </a:lnTo>
                    <a:lnTo>
                      <a:pt x="37851" y="8119"/>
                    </a:lnTo>
                    <a:lnTo>
                      <a:pt x="37956" y="8014"/>
                    </a:lnTo>
                    <a:lnTo>
                      <a:pt x="37956" y="7931"/>
                    </a:lnTo>
                    <a:lnTo>
                      <a:pt x="37914" y="7889"/>
                    </a:lnTo>
                    <a:lnTo>
                      <a:pt x="37914" y="7805"/>
                    </a:lnTo>
                    <a:lnTo>
                      <a:pt x="37914" y="7721"/>
                    </a:lnTo>
                    <a:lnTo>
                      <a:pt x="37788" y="7679"/>
                    </a:lnTo>
                    <a:lnTo>
                      <a:pt x="37746" y="7596"/>
                    </a:lnTo>
                    <a:lnTo>
                      <a:pt x="37642" y="7575"/>
                    </a:lnTo>
                    <a:lnTo>
                      <a:pt x="37600" y="7617"/>
                    </a:lnTo>
                    <a:lnTo>
                      <a:pt x="37558" y="7617"/>
                    </a:lnTo>
                    <a:lnTo>
                      <a:pt x="37558" y="7533"/>
                    </a:lnTo>
                    <a:lnTo>
                      <a:pt x="37474" y="7512"/>
                    </a:lnTo>
                    <a:lnTo>
                      <a:pt x="37391" y="7428"/>
                    </a:lnTo>
                    <a:lnTo>
                      <a:pt x="37391" y="7366"/>
                    </a:lnTo>
                    <a:lnTo>
                      <a:pt x="37244" y="7282"/>
                    </a:lnTo>
                    <a:lnTo>
                      <a:pt x="37181" y="7282"/>
                    </a:lnTo>
                    <a:lnTo>
                      <a:pt x="37139" y="7219"/>
                    </a:lnTo>
                    <a:lnTo>
                      <a:pt x="37014" y="7219"/>
                    </a:lnTo>
                    <a:lnTo>
                      <a:pt x="36826" y="7261"/>
                    </a:lnTo>
                    <a:lnTo>
                      <a:pt x="36721" y="7366"/>
                    </a:lnTo>
                    <a:lnTo>
                      <a:pt x="36595" y="7366"/>
                    </a:lnTo>
                    <a:lnTo>
                      <a:pt x="36491" y="7533"/>
                    </a:lnTo>
                    <a:lnTo>
                      <a:pt x="36512" y="7596"/>
                    </a:lnTo>
                    <a:lnTo>
                      <a:pt x="36595" y="7617"/>
                    </a:lnTo>
                    <a:lnTo>
                      <a:pt x="36805" y="7805"/>
                    </a:lnTo>
                    <a:lnTo>
                      <a:pt x="36826" y="7847"/>
                    </a:lnTo>
                    <a:lnTo>
                      <a:pt x="36909" y="7889"/>
                    </a:lnTo>
                    <a:lnTo>
                      <a:pt x="36951" y="7993"/>
                    </a:lnTo>
                    <a:lnTo>
                      <a:pt x="36909" y="7993"/>
                    </a:lnTo>
                    <a:lnTo>
                      <a:pt x="36826" y="7931"/>
                    </a:lnTo>
                    <a:lnTo>
                      <a:pt x="36700" y="7931"/>
                    </a:lnTo>
                    <a:lnTo>
                      <a:pt x="36700" y="7847"/>
                    </a:lnTo>
                    <a:lnTo>
                      <a:pt x="36512" y="7679"/>
                    </a:lnTo>
                    <a:lnTo>
                      <a:pt x="36428" y="7700"/>
                    </a:lnTo>
                    <a:lnTo>
                      <a:pt x="36386" y="7721"/>
                    </a:lnTo>
                    <a:lnTo>
                      <a:pt x="36386" y="7721"/>
                    </a:lnTo>
                    <a:lnTo>
                      <a:pt x="36407" y="7638"/>
                    </a:lnTo>
                    <a:lnTo>
                      <a:pt x="36428" y="7533"/>
                    </a:lnTo>
                    <a:lnTo>
                      <a:pt x="36303" y="7491"/>
                    </a:lnTo>
                    <a:lnTo>
                      <a:pt x="36240" y="7512"/>
                    </a:lnTo>
                    <a:lnTo>
                      <a:pt x="36240" y="7721"/>
                    </a:lnTo>
                    <a:lnTo>
                      <a:pt x="36303" y="7826"/>
                    </a:lnTo>
                    <a:lnTo>
                      <a:pt x="36323" y="7951"/>
                    </a:lnTo>
                    <a:lnTo>
                      <a:pt x="36303" y="8035"/>
                    </a:lnTo>
                    <a:lnTo>
                      <a:pt x="36303" y="7931"/>
                    </a:lnTo>
                    <a:lnTo>
                      <a:pt x="36219" y="7784"/>
                    </a:lnTo>
                    <a:lnTo>
                      <a:pt x="36135" y="7889"/>
                    </a:lnTo>
                    <a:lnTo>
                      <a:pt x="36093" y="7993"/>
                    </a:lnTo>
                    <a:lnTo>
                      <a:pt x="36135" y="8056"/>
                    </a:lnTo>
                    <a:lnTo>
                      <a:pt x="36072" y="8119"/>
                    </a:lnTo>
                    <a:lnTo>
                      <a:pt x="35968" y="8056"/>
                    </a:lnTo>
                    <a:lnTo>
                      <a:pt x="35863" y="8035"/>
                    </a:lnTo>
                    <a:lnTo>
                      <a:pt x="35905" y="7951"/>
                    </a:lnTo>
                    <a:lnTo>
                      <a:pt x="36010" y="7889"/>
                    </a:lnTo>
                    <a:lnTo>
                      <a:pt x="36135" y="7700"/>
                    </a:lnTo>
                    <a:lnTo>
                      <a:pt x="36177" y="7596"/>
                    </a:lnTo>
                    <a:lnTo>
                      <a:pt x="36093" y="7512"/>
                    </a:lnTo>
                    <a:lnTo>
                      <a:pt x="36072" y="7407"/>
                    </a:lnTo>
                    <a:lnTo>
                      <a:pt x="35926" y="7533"/>
                    </a:lnTo>
                    <a:lnTo>
                      <a:pt x="35884" y="7596"/>
                    </a:lnTo>
                    <a:lnTo>
                      <a:pt x="35863" y="7533"/>
                    </a:lnTo>
                    <a:lnTo>
                      <a:pt x="35884" y="7407"/>
                    </a:lnTo>
                    <a:lnTo>
                      <a:pt x="35779" y="7387"/>
                    </a:lnTo>
                    <a:lnTo>
                      <a:pt x="35717" y="7407"/>
                    </a:lnTo>
                    <a:lnTo>
                      <a:pt x="35696" y="7491"/>
                    </a:lnTo>
                    <a:lnTo>
                      <a:pt x="35717" y="7617"/>
                    </a:lnTo>
                    <a:lnTo>
                      <a:pt x="35717" y="7742"/>
                    </a:lnTo>
                    <a:lnTo>
                      <a:pt x="35675" y="7700"/>
                    </a:lnTo>
                    <a:lnTo>
                      <a:pt x="35675" y="7533"/>
                    </a:lnTo>
                    <a:lnTo>
                      <a:pt x="35654" y="7512"/>
                    </a:lnTo>
                    <a:lnTo>
                      <a:pt x="35591" y="7617"/>
                    </a:lnTo>
                    <a:lnTo>
                      <a:pt x="35487" y="7638"/>
                    </a:lnTo>
                    <a:lnTo>
                      <a:pt x="35487" y="7721"/>
                    </a:lnTo>
                    <a:lnTo>
                      <a:pt x="35403" y="7826"/>
                    </a:lnTo>
                    <a:lnTo>
                      <a:pt x="35340" y="7847"/>
                    </a:lnTo>
                    <a:lnTo>
                      <a:pt x="35277" y="7931"/>
                    </a:lnTo>
                    <a:lnTo>
                      <a:pt x="35173" y="7931"/>
                    </a:lnTo>
                    <a:lnTo>
                      <a:pt x="35256" y="7847"/>
                    </a:lnTo>
                    <a:lnTo>
                      <a:pt x="35256" y="7784"/>
                    </a:lnTo>
                    <a:lnTo>
                      <a:pt x="35194" y="7721"/>
                    </a:lnTo>
                    <a:lnTo>
                      <a:pt x="35152" y="7721"/>
                    </a:lnTo>
                    <a:lnTo>
                      <a:pt x="35152" y="7679"/>
                    </a:lnTo>
                    <a:lnTo>
                      <a:pt x="35235" y="7679"/>
                    </a:lnTo>
                    <a:lnTo>
                      <a:pt x="35277" y="7700"/>
                    </a:lnTo>
                    <a:lnTo>
                      <a:pt x="35298" y="7638"/>
                    </a:lnTo>
                    <a:lnTo>
                      <a:pt x="35298" y="7596"/>
                    </a:lnTo>
                    <a:lnTo>
                      <a:pt x="35298" y="7554"/>
                    </a:lnTo>
                    <a:lnTo>
                      <a:pt x="35403" y="7491"/>
                    </a:lnTo>
                    <a:lnTo>
                      <a:pt x="35570" y="7345"/>
                    </a:lnTo>
                    <a:lnTo>
                      <a:pt x="35591" y="7261"/>
                    </a:lnTo>
                    <a:lnTo>
                      <a:pt x="35675" y="7177"/>
                    </a:lnTo>
                    <a:lnTo>
                      <a:pt x="35570" y="7177"/>
                    </a:lnTo>
                    <a:lnTo>
                      <a:pt x="35403" y="7282"/>
                    </a:lnTo>
                    <a:lnTo>
                      <a:pt x="35277" y="7407"/>
                    </a:lnTo>
                    <a:lnTo>
                      <a:pt x="35194" y="7407"/>
                    </a:lnTo>
                    <a:lnTo>
                      <a:pt x="35277" y="7324"/>
                    </a:lnTo>
                    <a:lnTo>
                      <a:pt x="35361" y="7219"/>
                    </a:lnTo>
                    <a:lnTo>
                      <a:pt x="35445" y="7156"/>
                    </a:lnTo>
                    <a:lnTo>
                      <a:pt x="35549" y="7114"/>
                    </a:lnTo>
                    <a:lnTo>
                      <a:pt x="35612" y="7052"/>
                    </a:lnTo>
                    <a:lnTo>
                      <a:pt x="35696" y="7052"/>
                    </a:lnTo>
                    <a:lnTo>
                      <a:pt x="35779" y="6905"/>
                    </a:lnTo>
                    <a:lnTo>
                      <a:pt x="35779" y="6863"/>
                    </a:lnTo>
                    <a:lnTo>
                      <a:pt x="35696" y="6780"/>
                    </a:lnTo>
                    <a:lnTo>
                      <a:pt x="35696" y="6675"/>
                    </a:lnTo>
                    <a:lnTo>
                      <a:pt x="35717" y="6591"/>
                    </a:lnTo>
                    <a:lnTo>
                      <a:pt x="35884" y="6424"/>
                    </a:lnTo>
                    <a:lnTo>
                      <a:pt x="35905" y="6361"/>
                    </a:lnTo>
                    <a:lnTo>
                      <a:pt x="35863" y="6257"/>
                    </a:lnTo>
                    <a:lnTo>
                      <a:pt x="35842" y="6194"/>
                    </a:lnTo>
                    <a:lnTo>
                      <a:pt x="35800" y="6131"/>
                    </a:lnTo>
                    <a:lnTo>
                      <a:pt x="35884" y="6006"/>
                    </a:lnTo>
                    <a:lnTo>
                      <a:pt x="35968" y="5922"/>
                    </a:lnTo>
                    <a:lnTo>
                      <a:pt x="35989" y="5838"/>
                    </a:lnTo>
                    <a:lnTo>
                      <a:pt x="36010" y="5587"/>
                    </a:lnTo>
                    <a:lnTo>
                      <a:pt x="36051" y="5524"/>
                    </a:lnTo>
                    <a:lnTo>
                      <a:pt x="36010" y="5462"/>
                    </a:lnTo>
                    <a:lnTo>
                      <a:pt x="35842" y="5399"/>
                    </a:lnTo>
                    <a:lnTo>
                      <a:pt x="35654" y="5399"/>
                    </a:lnTo>
                    <a:lnTo>
                      <a:pt x="35487" y="5357"/>
                    </a:lnTo>
                    <a:lnTo>
                      <a:pt x="35361" y="5420"/>
                    </a:lnTo>
                    <a:lnTo>
                      <a:pt x="35235" y="5420"/>
                    </a:lnTo>
                    <a:lnTo>
                      <a:pt x="35068" y="5503"/>
                    </a:lnTo>
                    <a:lnTo>
                      <a:pt x="34796" y="5587"/>
                    </a:lnTo>
                    <a:lnTo>
                      <a:pt x="34754" y="5671"/>
                    </a:lnTo>
                    <a:lnTo>
                      <a:pt x="34859" y="5796"/>
                    </a:lnTo>
                    <a:lnTo>
                      <a:pt x="34859" y="5880"/>
                    </a:lnTo>
                    <a:lnTo>
                      <a:pt x="34817" y="5922"/>
                    </a:lnTo>
                    <a:lnTo>
                      <a:pt x="34754" y="5775"/>
                    </a:lnTo>
                    <a:lnTo>
                      <a:pt x="34712" y="5713"/>
                    </a:lnTo>
                    <a:lnTo>
                      <a:pt x="34650" y="5587"/>
                    </a:lnTo>
                    <a:lnTo>
                      <a:pt x="34524" y="5587"/>
                    </a:lnTo>
                    <a:lnTo>
                      <a:pt x="34440" y="5671"/>
                    </a:lnTo>
                    <a:lnTo>
                      <a:pt x="34440" y="5734"/>
                    </a:lnTo>
                    <a:lnTo>
                      <a:pt x="34398" y="5796"/>
                    </a:lnTo>
                    <a:lnTo>
                      <a:pt x="34378" y="5713"/>
                    </a:lnTo>
                    <a:lnTo>
                      <a:pt x="34398" y="5608"/>
                    </a:lnTo>
                    <a:lnTo>
                      <a:pt x="34336" y="5587"/>
                    </a:lnTo>
                    <a:lnTo>
                      <a:pt x="34189" y="5608"/>
                    </a:lnTo>
                    <a:lnTo>
                      <a:pt x="34126" y="5713"/>
                    </a:lnTo>
                    <a:lnTo>
                      <a:pt x="34126" y="5796"/>
                    </a:lnTo>
                    <a:lnTo>
                      <a:pt x="34273" y="5901"/>
                    </a:lnTo>
                    <a:lnTo>
                      <a:pt x="34378" y="6047"/>
                    </a:lnTo>
                    <a:lnTo>
                      <a:pt x="34503" y="6131"/>
                    </a:lnTo>
                    <a:lnTo>
                      <a:pt x="34440" y="6131"/>
                    </a:lnTo>
                    <a:lnTo>
                      <a:pt x="34294" y="6047"/>
                    </a:lnTo>
                    <a:lnTo>
                      <a:pt x="34106" y="5880"/>
                    </a:lnTo>
                    <a:lnTo>
                      <a:pt x="34064" y="5880"/>
                    </a:lnTo>
                    <a:lnTo>
                      <a:pt x="34022" y="5922"/>
                    </a:lnTo>
                    <a:lnTo>
                      <a:pt x="33854" y="5922"/>
                    </a:lnTo>
                    <a:lnTo>
                      <a:pt x="33813" y="5943"/>
                    </a:lnTo>
                    <a:lnTo>
                      <a:pt x="33875" y="6006"/>
                    </a:lnTo>
                    <a:lnTo>
                      <a:pt x="34001" y="6006"/>
                    </a:lnTo>
                    <a:lnTo>
                      <a:pt x="34022" y="6047"/>
                    </a:lnTo>
                    <a:lnTo>
                      <a:pt x="34064" y="6152"/>
                    </a:lnTo>
                    <a:lnTo>
                      <a:pt x="34210" y="6257"/>
                    </a:lnTo>
                    <a:lnTo>
                      <a:pt x="34231" y="6340"/>
                    </a:lnTo>
                    <a:lnTo>
                      <a:pt x="34315" y="6424"/>
                    </a:lnTo>
                    <a:lnTo>
                      <a:pt x="34210" y="6424"/>
                    </a:lnTo>
                    <a:lnTo>
                      <a:pt x="34126" y="6319"/>
                    </a:lnTo>
                    <a:lnTo>
                      <a:pt x="33980" y="6236"/>
                    </a:lnTo>
                    <a:lnTo>
                      <a:pt x="33980" y="6152"/>
                    </a:lnTo>
                    <a:lnTo>
                      <a:pt x="33875" y="6047"/>
                    </a:lnTo>
                    <a:lnTo>
                      <a:pt x="33750" y="6047"/>
                    </a:lnTo>
                    <a:lnTo>
                      <a:pt x="33666" y="6131"/>
                    </a:lnTo>
                    <a:lnTo>
                      <a:pt x="33666" y="6215"/>
                    </a:lnTo>
                    <a:lnTo>
                      <a:pt x="33582" y="6361"/>
                    </a:lnTo>
                    <a:lnTo>
                      <a:pt x="33541" y="6529"/>
                    </a:lnTo>
                    <a:lnTo>
                      <a:pt x="33603" y="6633"/>
                    </a:lnTo>
                    <a:lnTo>
                      <a:pt x="33478" y="6675"/>
                    </a:lnTo>
                    <a:lnTo>
                      <a:pt x="33478" y="6759"/>
                    </a:lnTo>
                    <a:lnTo>
                      <a:pt x="33541" y="6822"/>
                    </a:lnTo>
                    <a:lnTo>
                      <a:pt x="33562" y="6926"/>
                    </a:lnTo>
                    <a:lnTo>
                      <a:pt x="33645" y="6926"/>
                    </a:lnTo>
                    <a:lnTo>
                      <a:pt x="33813" y="6780"/>
                    </a:lnTo>
                    <a:lnTo>
                      <a:pt x="33896" y="6780"/>
                    </a:lnTo>
                    <a:lnTo>
                      <a:pt x="33917" y="6842"/>
                    </a:lnTo>
                    <a:lnTo>
                      <a:pt x="33813" y="6863"/>
                    </a:lnTo>
                    <a:lnTo>
                      <a:pt x="33771" y="6884"/>
                    </a:lnTo>
                    <a:lnTo>
                      <a:pt x="33771" y="6947"/>
                    </a:lnTo>
                    <a:lnTo>
                      <a:pt x="33687" y="6947"/>
                    </a:lnTo>
                    <a:lnTo>
                      <a:pt x="33603" y="7052"/>
                    </a:lnTo>
                    <a:lnTo>
                      <a:pt x="33603" y="7156"/>
                    </a:lnTo>
                    <a:lnTo>
                      <a:pt x="33541" y="7240"/>
                    </a:lnTo>
                    <a:lnTo>
                      <a:pt x="33478" y="7177"/>
                    </a:lnTo>
                    <a:lnTo>
                      <a:pt x="33499" y="7094"/>
                    </a:lnTo>
                    <a:lnTo>
                      <a:pt x="33436" y="6947"/>
                    </a:lnTo>
                    <a:lnTo>
                      <a:pt x="33352" y="6926"/>
                    </a:lnTo>
                    <a:lnTo>
                      <a:pt x="33290" y="7031"/>
                    </a:lnTo>
                    <a:lnTo>
                      <a:pt x="33331" y="7094"/>
                    </a:lnTo>
                    <a:lnTo>
                      <a:pt x="33269" y="7177"/>
                    </a:lnTo>
                    <a:lnTo>
                      <a:pt x="33164" y="7198"/>
                    </a:lnTo>
                    <a:lnTo>
                      <a:pt x="33122" y="7261"/>
                    </a:lnTo>
                    <a:lnTo>
                      <a:pt x="33080" y="7177"/>
                    </a:lnTo>
                    <a:lnTo>
                      <a:pt x="33038" y="7198"/>
                    </a:lnTo>
                    <a:lnTo>
                      <a:pt x="33059" y="7303"/>
                    </a:lnTo>
                    <a:lnTo>
                      <a:pt x="33122" y="7407"/>
                    </a:lnTo>
                    <a:lnTo>
                      <a:pt x="33122" y="7554"/>
                    </a:lnTo>
                    <a:lnTo>
                      <a:pt x="33143" y="7575"/>
                    </a:lnTo>
                    <a:lnTo>
                      <a:pt x="33143" y="7700"/>
                    </a:lnTo>
                    <a:lnTo>
                      <a:pt x="33227" y="7721"/>
                    </a:lnTo>
                    <a:lnTo>
                      <a:pt x="33290" y="7784"/>
                    </a:lnTo>
                    <a:lnTo>
                      <a:pt x="33269" y="7868"/>
                    </a:lnTo>
                    <a:lnTo>
                      <a:pt x="33290" y="7931"/>
                    </a:lnTo>
                    <a:lnTo>
                      <a:pt x="33290" y="8035"/>
                    </a:lnTo>
                    <a:lnTo>
                      <a:pt x="33185" y="8119"/>
                    </a:lnTo>
                    <a:lnTo>
                      <a:pt x="33143" y="8203"/>
                    </a:lnTo>
                    <a:lnTo>
                      <a:pt x="33122" y="8412"/>
                    </a:lnTo>
                    <a:lnTo>
                      <a:pt x="33059" y="8454"/>
                    </a:lnTo>
                    <a:lnTo>
                      <a:pt x="32934" y="8663"/>
                    </a:lnTo>
                    <a:lnTo>
                      <a:pt x="32934" y="8747"/>
                    </a:lnTo>
                    <a:lnTo>
                      <a:pt x="32808" y="8872"/>
                    </a:lnTo>
                    <a:lnTo>
                      <a:pt x="32829" y="8830"/>
                    </a:lnTo>
                    <a:lnTo>
                      <a:pt x="32829" y="8726"/>
                    </a:lnTo>
                    <a:lnTo>
                      <a:pt x="32871" y="8558"/>
                    </a:lnTo>
                    <a:lnTo>
                      <a:pt x="32955" y="8495"/>
                    </a:lnTo>
                    <a:lnTo>
                      <a:pt x="32934" y="8433"/>
                    </a:lnTo>
                    <a:lnTo>
                      <a:pt x="32913" y="8454"/>
                    </a:lnTo>
                    <a:lnTo>
                      <a:pt x="32829" y="8454"/>
                    </a:lnTo>
                    <a:lnTo>
                      <a:pt x="32746" y="8391"/>
                    </a:lnTo>
                    <a:lnTo>
                      <a:pt x="32704" y="8349"/>
                    </a:lnTo>
                    <a:lnTo>
                      <a:pt x="32746" y="8328"/>
                    </a:lnTo>
                    <a:lnTo>
                      <a:pt x="32829" y="8307"/>
                    </a:lnTo>
                    <a:lnTo>
                      <a:pt x="32913" y="8307"/>
                    </a:lnTo>
                    <a:lnTo>
                      <a:pt x="32913" y="8244"/>
                    </a:lnTo>
                    <a:lnTo>
                      <a:pt x="32955" y="8244"/>
                    </a:lnTo>
                    <a:lnTo>
                      <a:pt x="32976" y="8349"/>
                    </a:lnTo>
                    <a:lnTo>
                      <a:pt x="33038" y="8244"/>
                    </a:lnTo>
                    <a:lnTo>
                      <a:pt x="33038" y="8140"/>
                    </a:lnTo>
                    <a:lnTo>
                      <a:pt x="32934" y="8098"/>
                    </a:lnTo>
                    <a:lnTo>
                      <a:pt x="32913" y="8035"/>
                    </a:lnTo>
                    <a:lnTo>
                      <a:pt x="32808" y="7910"/>
                    </a:lnTo>
                    <a:lnTo>
                      <a:pt x="32808" y="7763"/>
                    </a:lnTo>
                    <a:lnTo>
                      <a:pt x="32746" y="7679"/>
                    </a:lnTo>
                    <a:lnTo>
                      <a:pt x="32725" y="7512"/>
                    </a:lnTo>
                    <a:lnTo>
                      <a:pt x="32704" y="7491"/>
                    </a:lnTo>
                    <a:lnTo>
                      <a:pt x="32704" y="7407"/>
                    </a:lnTo>
                    <a:lnTo>
                      <a:pt x="32746" y="7366"/>
                    </a:lnTo>
                    <a:lnTo>
                      <a:pt x="32829" y="7198"/>
                    </a:lnTo>
                    <a:lnTo>
                      <a:pt x="32829" y="7094"/>
                    </a:lnTo>
                    <a:lnTo>
                      <a:pt x="32934" y="6989"/>
                    </a:lnTo>
                    <a:lnTo>
                      <a:pt x="33018" y="6884"/>
                    </a:lnTo>
                    <a:lnTo>
                      <a:pt x="33122" y="6842"/>
                    </a:lnTo>
                    <a:lnTo>
                      <a:pt x="33122" y="6738"/>
                    </a:lnTo>
                    <a:lnTo>
                      <a:pt x="33059" y="6654"/>
                    </a:lnTo>
                    <a:lnTo>
                      <a:pt x="33018" y="6550"/>
                    </a:lnTo>
                    <a:lnTo>
                      <a:pt x="33038" y="6424"/>
                    </a:lnTo>
                    <a:lnTo>
                      <a:pt x="33143" y="6215"/>
                    </a:lnTo>
                    <a:lnTo>
                      <a:pt x="33227" y="6173"/>
                    </a:lnTo>
                    <a:lnTo>
                      <a:pt x="33394" y="6068"/>
                    </a:lnTo>
                    <a:lnTo>
                      <a:pt x="33603" y="5817"/>
                    </a:lnTo>
                    <a:lnTo>
                      <a:pt x="33813" y="5608"/>
                    </a:lnTo>
                    <a:lnTo>
                      <a:pt x="33959" y="5587"/>
                    </a:lnTo>
                    <a:lnTo>
                      <a:pt x="34064" y="5441"/>
                    </a:lnTo>
                    <a:lnTo>
                      <a:pt x="34106" y="5378"/>
                    </a:lnTo>
                    <a:lnTo>
                      <a:pt x="34210" y="5378"/>
                    </a:lnTo>
                    <a:lnTo>
                      <a:pt x="34398" y="5294"/>
                    </a:lnTo>
                    <a:lnTo>
                      <a:pt x="34545" y="5231"/>
                    </a:lnTo>
                    <a:lnTo>
                      <a:pt x="34587" y="5169"/>
                    </a:lnTo>
                    <a:lnTo>
                      <a:pt x="34545" y="5085"/>
                    </a:lnTo>
                    <a:lnTo>
                      <a:pt x="34315" y="4980"/>
                    </a:lnTo>
                    <a:lnTo>
                      <a:pt x="34189" y="4897"/>
                    </a:lnTo>
                    <a:lnTo>
                      <a:pt x="34001" y="4897"/>
                    </a:lnTo>
                    <a:lnTo>
                      <a:pt x="33959" y="4876"/>
                    </a:lnTo>
                    <a:lnTo>
                      <a:pt x="33875" y="4897"/>
                    </a:lnTo>
                    <a:lnTo>
                      <a:pt x="33708" y="4876"/>
                    </a:lnTo>
                    <a:lnTo>
                      <a:pt x="33645" y="4897"/>
                    </a:lnTo>
                    <a:lnTo>
                      <a:pt x="33436" y="4897"/>
                    </a:lnTo>
                    <a:lnTo>
                      <a:pt x="33122" y="5001"/>
                    </a:lnTo>
                    <a:lnTo>
                      <a:pt x="32934" y="5190"/>
                    </a:lnTo>
                    <a:lnTo>
                      <a:pt x="32725" y="5273"/>
                    </a:lnTo>
                    <a:lnTo>
                      <a:pt x="32704" y="5378"/>
                    </a:lnTo>
                    <a:lnTo>
                      <a:pt x="32725" y="5482"/>
                    </a:lnTo>
                    <a:lnTo>
                      <a:pt x="32641" y="5441"/>
                    </a:lnTo>
                    <a:lnTo>
                      <a:pt x="32557" y="5441"/>
                    </a:lnTo>
                    <a:lnTo>
                      <a:pt x="32494" y="5545"/>
                    </a:lnTo>
                    <a:lnTo>
                      <a:pt x="32348" y="5545"/>
                    </a:lnTo>
                    <a:lnTo>
                      <a:pt x="32243" y="5692"/>
                    </a:lnTo>
                    <a:lnTo>
                      <a:pt x="32243" y="5796"/>
                    </a:lnTo>
                    <a:lnTo>
                      <a:pt x="32181" y="5796"/>
                    </a:lnTo>
                    <a:lnTo>
                      <a:pt x="32034" y="6006"/>
                    </a:lnTo>
                    <a:lnTo>
                      <a:pt x="32097" y="6068"/>
                    </a:lnTo>
                    <a:lnTo>
                      <a:pt x="32034" y="6152"/>
                    </a:lnTo>
                    <a:lnTo>
                      <a:pt x="31992" y="6068"/>
                    </a:lnTo>
                    <a:lnTo>
                      <a:pt x="31930" y="6068"/>
                    </a:lnTo>
                    <a:lnTo>
                      <a:pt x="31888" y="6257"/>
                    </a:lnTo>
                    <a:lnTo>
                      <a:pt x="31762" y="6257"/>
                    </a:lnTo>
                    <a:lnTo>
                      <a:pt x="31678" y="6361"/>
                    </a:lnTo>
                    <a:lnTo>
                      <a:pt x="31616" y="6424"/>
                    </a:lnTo>
                    <a:lnTo>
                      <a:pt x="31553" y="6570"/>
                    </a:lnTo>
                    <a:lnTo>
                      <a:pt x="31448" y="6759"/>
                    </a:lnTo>
                    <a:lnTo>
                      <a:pt x="31448" y="6863"/>
                    </a:lnTo>
                    <a:lnTo>
                      <a:pt x="31490" y="6842"/>
                    </a:lnTo>
                    <a:lnTo>
                      <a:pt x="31511" y="6842"/>
                    </a:lnTo>
                    <a:lnTo>
                      <a:pt x="31490" y="6905"/>
                    </a:lnTo>
                    <a:lnTo>
                      <a:pt x="31406" y="6905"/>
                    </a:lnTo>
                    <a:lnTo>
                      <a:pt x="31260" y="6989"/>
                    </a:lnTo>
                    <a:lnTo>
                      <a:pt x="31239" y="7094"/>
                    </a:lnTo>
                    <a:lnTo>
                      <a:pt x="31155" y="7114"/>
                    </a:lnTo>
                    <a:lnTo>
                      <a:pt x="31134" y="7198"/>
                    </a:lnTo>
                    <a:lnTo>
                      <a:pt x="31134" y="7407"/>
                    </a:lnTo>
                    <a:lnTo>
                      <a:pt x="31072" y="7512"/>
                    </a:lnTo>
                    <a:lnTo>
                      <a:pt x="30988" y="7512"/>
                    </a:lnTo>
                    <a:lnTo>
                      <a:pt x="30967" y="7659"/>
                    </a:lnTo>
                    <a:lnTo>
                      <a:pt x="30967" y="7721"/>
                    </a:lnTo>
                    <a:lnTo>
                      <a:pt x="30862" y="7784"/>
                    </a:lnTo>
                    <a:lnTo>
                      <a:pt x="30821" y="7972"/>
                    </a:lnTo>
                    <a:lnTo>
                      <a:pt x="30862" y="8077"/>
                    </a:lnTo>
                    <a:lnTo>
                      <a:pt x="31072" y="8182"/>
                    </a:lnTo>
                    <a:lnTo>
                      <a:pt x="31176" y="8182"/>
                    </a:lnTo>
                    <a:lnTo>
                      <a:pt x="31302" y="8244"/>
                    </a:lnTo>
                    <a:lnTo>
                      <a:pt x="31385" y="8244"/>
                    </a:lnTo>
                    <a:lnTo>
                      <a:pt x="31511" y="8328"/>
                    </a:lnTo>
                    <a:lnTo>
                      <a:pt x="31678" y="8328"/>
                    </a:lnTo>
                    <a:lnTo>
                      <a:pt x="31699" y="8495"/>
                    </a:lnTo>
                    <a:lnTo>
                      <a:pt x="31867" y="8558"/>
                    </a:lnTo>
                    <a:lnTo>
                      <a:pt x="31888" y="8642"/>
                    </a:lnTo>
                    <a:lnTo>
                      <a:pt x="31971" y="8705"/>
                    </a:lnTo>
                    <a:lnTo>
                      <a:pt x="31804" y="8705"/>
                    </a:lnTo>
                    <a:lnTo>
                      <a:pt x="31762" y="8726"/>
                    </a:lnTo>
                    <a:lnTo>
                      <a:pt x="31574" y="8726"/>
                    </a:lnTo>
                    <a:lnTo>
                      <a:pt x="31365" y="8642"/>
                    </a:lnTo>
                    <a:lnTo>
                      <a:pt x="31344" y="8537"/>
                    </a:lnTo>
                    <a:lnTo>
                      <a:pt x="31239" y="8454"/>
                    </a:lnTo>
                    <a:lnTo>
                      <a:pt x="31051" y="8454"/>
                    </a:lnTo>
                    <a:lnTo>
                      <a:pt x="30988" y="8412"/>
                    </a:lnTo>
                    <a:lnTo>
                      <a:pt x="30883" y="8391"/>
                    </a:lnTo>
                    <a:lnTo>
                      <a:pt x="30862" y="8433"/>
                    </a:lnTo>
                    <a:lnTo>
                      <a:pt x="30925" y="8558"/>
                    </a:lnTo>
                    <a:lnTo>
                      <a:pt x="30925" y="8642"/>
                    </a:lnTo>
                    <a:lnTo>
                      <a:pt x="30841" y="8642"/>
                    </a:lnTo>
                    <a:lnTo>
                      <a:pt x="30821" y="8726"/>
                    </a:lnTo>
                    <a:lnTo>
                      <a:pt x="30862" y="8914"/>
                    </a:lnTo>
                    <a:lnTo>
                      <a:pt x="30883" y="9039"/>
                    </a:lnTo>
                    <a:lnTo>
                      <a:pt x="30862" y="9165"/>
                    </a:lnTo>
                    <a:lnTo>
                      <a:pt x="30883" y="9270"/>
                    </a:lnTo>
                    <a:lnTo>
                      <a:pt x="31030" y="9353"/>
                    </a:lnTo>
                    <a:lnTo>
                      <a:pt x="31134" y="9458"/>
                    </a:lnTo>
                    <a:lnTo>
                      <a:pt x="31134" y="9500"/>
                    </a:lnTo>
                    <a:lnTo>
                      <a:pt x="31072" y="9458"/>
                    </a:lnTo>
                    <a:lnTo>
                      <a:pt x="31051" y="9458"/>
                    </a:lnTo>
                    <a:lnTo>
                      <a:pt x="31072" y="9563"/>
                    </a:lnTo>
                    <a:lnTo>
                      <a:pt x="31155" y="9667"/>
                    </a:lnTo>
                    <a:lnTo>
                      <a:pt x="31197" y="9667"/>
                    </a:lnTo>
                    <a:lnTo>
                      <a:pt x="31197" y="9583"/>
                    </a:lnTo>
                    <a:lnTo>
                      <a:pt x="31281" y="9563"/>
                    </a:lnTo>
                    <a:lnTo>
                      <a:pt x="31385" y="9583"/>
                    </a:lnTo>
                    <a:lnTo>
                      <a:pt x="31469" y="9667"/>
                    </a:lnTo>
                    <a:lnTo>
                      <a:pt x="31553" y="9688"/>
                    </a:lnTo>
                    <a:lnTo>
                      <a:pt x="31574" y="9646"/>
                    </a:lnTo>
                    <a:lnTo>
                      <a:pt x="31553" y="9583"/>
                    </a:lnTo>
                    <a:lnTo>
                      <a:pt x="31574" y="9500"/>
                    </a:lnTo>
                    <a:lnTo>
                      <a:pt x="31616" y="9479"/>
                    </a:lnTo>
                    <a:lnTo>
                      <a:pt x="31678" y="9542"/>
                    </a:lnTo>
                    <a:lnTo>
                      <a:pt x="31657" y="9646"/>
                    </a:lnTo>
                    <a:lnTo>
                      <a:pt x="31678" y="9709"/>
                    </a:lnTo>
                    <a:lnTo>
                      <a:pt x="31720" y="9709"/>
                    </a:lnTo>
                    <a:lnTo>
                      <a:pt x="31783" y="9583"/>
                    </a:lnTo>
                    <a:lnTo>
                      <a:pt x="31909" y="9563"/>
                    </a:lnTo>
                    <a:lnTo>
                      <a:pt x="31992" y="9479"/>
                    </a:lnTo>
                    <a:lnTo>
                      <a:pt x="32013" y="9500"/>
                    </a:lnTo>
                    <a:lnTo>
                      <a:pt x="31971" y="9583"/>
                    </a:lnTo>
                    <a:lnTo>
                      <a:pt x="31783" y="9688"/>
                    </a:lnTo>
                    <a:lnTo>
                      <a:pt x="31762" y="9793"/>
                    </a:lnTo>
                    <a:lnTo>
                      <a:pt x="31867" y="9876"/>
                    </a:lnTo>
                    <a:lnTo>
                      <a:pt x="31888" y="10023"/>
                    </a:lnTo>
                    <a:lnTo>
                      <a:pt x="32013" y="10169"/>
                    </a:lnTo>
                    <a:lnTo>
                      <a:pt x="32181" y="10169"/>
                    </a:lnTo>
                    <a:lnTo>
                      <a:pt x="32222" y="10107"/>
                    </a:lnTo>
                    <a:lnTo>
                      <a:pt x="32118" y="10023"/>
                    </a:lnTo>
                    <a:lnTo>
                      <a:pt x="32181" y="10002"/>
                    </a:lnTo>
                    <a:lnTo>
                      <a:pt x="32285" y="10023"/>
                    </a:lnTo>
                    <a:lnTo>
                      <a:pt x="32348" y="10107"/>
                    </a:lnTo>
                    <a:lnTo>
                      <a:pt x="32411" y="10086"/>
                    </a:lnTo>
                    <a:lnTo>
                      <a:pt x="32494" y="10002"/>
                    </a:lnTo>
                    <a:lnTo>
                      <a:pt x="32599" y="9897"/>
                    </a:lnTo>
                    <a:lnTo>
                      <a:pt x="32662" y="9897"/>
                    </a:lnTo>
                    <a:lnTo>
                      <a:pt x="32662" y="9960"/>
                    </a:lnTo>
                    <a:lnTo>
                      <a:pt x="32599" y="9981"/>
                    </a:lnTo>
                    <a:lnTo>
                      <a:pt x="32432" y="10127"/>
                    </a:lnTo>
                    <a:lnTo>
                      <a:pt x="32432" y="10211"/>
                    </a:lnTo>
                    <a:lnTo>
                      <a:pt x="32453" y="10232"/>
                    </a:lnTo>
                    <a:cubicBezTo>
                      <a:pt x="32411" y="10295"/>
                      <a:pt x="32390" y="10379"/>
                      <a:pt x="32348" y="10441"/>
                    </a:cubicBezTo>
                    <a:lnTo>
                      <a:pt x="32306" y="10441"/>
                    </a:lnTo>
                    <a:lnTo>
                      <a:pt x="32222" y="10504"/>
                    </a:lnTo>
                    <a:lnTo>
                      <a:pt x="32139" y="10504"/>
                    </a:lnTo>
                    <a:lnTo>
                      <a:pt x="32097" y="10420"/>
                    </a:lnTo>
                    <a:lnTo>
                      <a:pt x="31992" y="10400"/>
                    </a:lnTo>
                    <a:lnTo>
                      <a:pt x="32013" y="10441"/>
                    </a:lnTo>
                    <a:lnTo>
                      <a:pt x="32097" y="10504"/>
                    </a:lnTo>
                    <a:lnTo>
                      <a:pt x="32076" y="10609"/>
                    </a:lnTo>
                    <a:lnTo>
                      <a:pt x="31971" y="10609"/>
                    </a:lnTo>
                    <a:lnTo>
                      <a:pt x="31971" y="10630"/>
                    </a:lnTo>
                    <a:lnTo>
                      <a:pt x="31992" y="10692"/>
                    </a:lnTo>
                    <a:lnTo>
                      <a:pt x="31909" y="10755"/>
                    </a:lnTo>
                    <a:lnTo>
                      <a:pt x="31909" y="10839"/>
                    </a:lnTo>
                    <a:lnTo>
                      <a:pt x="31971" y="10923"/>
                    </a:lnTo>
                    <a:lnTo>
                      <a:pt x="31888" y="10923"/>
                    </a:lnTo>
                    <a:lnTo>
                      <a:pt x="31888" y="11027"/>
                    </a:lnTo>
                    <a:lnTo>
                      <a:pt x="31804" y="11111"/>
                    </a:lnTo>
                    <a:lnTo>
                      <a:pt x="31804" y="11278"/>
                    </a:lnTo>
                    <a:lnTo>
                      <a:pt x="31867" y="11278"/>
                    </a:lnTo>
                    <a:lnTo>
                      <a:pt x="31909" y="11383"/>
                    </a:lnTo>
                    <a:lnTo>
                      <a:pt x="31950" y="11383"/>
                    </a:lnTo>
                    <a:lnTo>
                      <a:pt x="32013" y="11488"/>
                    </a:lnTo>
                    <a:lnTo>
                      <a:pt x="31950" y="11508"/>
                    </a:lnTo>
                    <a:lnTo>
                      <a:pt x="31888" y="11508"/>
                    </a:lnTo>
                    <a:lnTo>
                      <a:pt x="31825" y="11571"/>
                    </a:lnTo>
                    <a:lnTo>
                      <a:pt x="31783" y="11508"/>
                    </a:lnTo>
                    <a:lnTo>
                      <a:pt x="31637" y="11550"/>
                    </a:lnTo>
                    <a:lnTo>
                      <a:pt x="31595" y="11634"/>
                    </a:lnTo>
                    <a:lnTo>
                      <a:pt x="31699" y="11739"/>
                    </a:lnTo>
                    <a:lnTo>
                      <a:pt x="31741" y="11739"/>
                    </a:lnTo>
                    <a:lnTo>
                      <a:pt x="31741" y="11801"/>
                    </a:lnTo>
                    <a:lnTo>
                      <a:pt x="31637" y="11843"/>
                    </a:lnTo>
                    <a:lnTo>
                      <a:pt x="31595" y="11780"/>
                    </a:lnTo>
                    <a:lnTo>
                      <a:pt x="31511" y="11864"/>
                    </a:lnTo>
                    <a:lnTo>
                      <a:pt x="31427" y="11739"/>
                    </a:lnTo>
                    <a:lnTo>
                      <a:pt x="31323" y="11801"/>
                    </a:lnTo>
                    <a:lnTo>
                      <a:pt x="31218" y="12011"/>
                    </a:lnTo>
                    <a:lnTo>
                      <a:pt x="31113" y="12262"/>
                    </a:lnTo>
                    <a:lnTo>
                      <a:pt x="30988" y="12492"/>
                    </a:lnTo>
                    <a:lnTo>
                      <a:pt x="30779" y="12638"/>
                    </a:lnTo>
                    <a:lnTo>
                      <a:pt x="30737" y="12743"/>
                    </a:lnTo>
                    <a:lnTo>
                      <a:pt x="30674" y="12743"/>
                    </a:lnTo>
                    <a:lnTo>
                      <a:pt x="30569" y="12910"/>
                    </a:lnTo>
                    <a:lnTo>
                      <a:pt x="30465" y="12952"/>
                    </a:lnTo>
                    <a:lnTo>
                      <a:pt x="30444" y="13140"/>
                    </a:lnTo>
                    <a:lnTo>
                      <a:pt x="30360" y="13224"/>
                    </a:lnTo>
                    <a:lnTo>
                      <a:pt x="30339" y="13350"/>
                    </a:lnTo>
                    <a:lnTo>
                      <a:pt x="30277" y="13350"/>
                    </a:lnTo>
                    <a:lnTo>
                      <a:pt x="30235" y="13224"/>
                    </a:lnTo>
                    <a:lnTo>
                      <a:pt x="30151" y="13224"/>
                    </a:lnTo>
                    <a:lnTo>
                      <a:pt x="30067" y="13308"/>
                    </a:lnTo>
                    <a:lnTo>
                      <a:pt x="30109" y="13350"/>
                    </a:lnTo>
                    <a:lnTo>
                      <a:pt x="30130" y="13475"/>
                    </a:lnTo>
                    <a:lnTo>
                      <a:pt x="30046" y="13475"/>
                    </a:lnTo>
                    <a:lnTo>
                      <a:pt x="29963" y="13413"/>
                    </a:lnTo>
                    <a:lnTo>
                      <a:pt x="30005" y="13308"/>
                    </a:lnTo>
                    <a:lnTo>
                      <a:pt x="29921" y="13140"/>
                    </a:lnTo>
                    <a:lnTo>
                      <a:pt x="29837" y="12743"/>
                    </a:lnTo>
                    <a:lnTo>
                      <a:pt x="29837" y="12576"/>
                    </a:lnTo>
                    <a:lnTo>
                      <a:pt x="29816" y="12492"/>
                    </a:lnTo>
                    <a:lnTo>
                      <a:pt x="29858" y="12366"/>
                    </a:lnTo>
                    <a:lnTo>
                      <a:pt x="29942" y="12262"/>
                    </a:lnTo>
                    <a:lnTo>
                      <a:pt x="29921" y="12115"/>
                    </a:lnTo>
                    <a:lnTo>
                      <a:pt x="29963" y="12011"/>
                    </a:lnTo>
                    <a:lnTo>
                      <a:pt x="30046" y="11969"/>
                    </a:lnTo>
                    <a:lnTo>
                      <a:pt x="30130" y="12011"/>
                    </a:lnTo>
                    <a:lnTo>
                      <a:pt x="30214" y="11990"/>
                    </a:lnTo>
                    <a:lnTo>
                      <a:pt x="30277" y="11885"/>
                    </a:lnTo>
                    <a:lnTo>
                      <a:pt x="30256" y="11655"/>
                    </a:lnTo>
                    <a:lnTo>
                      <a:pt x="30318" y="11550"/>
                    </a:lnTo>
                    <a:lnTo>
                      <a:pt x="30318" y="11153"/>
                    </a:lnTo>
                    <a:lnTo>
                      <a:pt x="30214" y="11027"/>
                    </a:lnTo>
                    <a:lnTo>
                      <a:pt x="30172" y="10860"/>
                    </a:lnTo>
                    <a:lnTo>
                      <a:pt x="30109" y="10692"/>
                    </a:lnTo>
                    <a:lnTo>
                      <a:pt x="30067" y="10588"/>
                    </a:lnTo>
                    <a:lnTo>
                      <a:pt x="30025" y="10525"/>
                    </a:lnTo>
                    <a:lnTo>
                      <a:pt x="29963" y="10525"/>
                    </a:lnTo>
                    <a:lnTo>
                      <a:pt x="29921" y="10630"/>
                    </a:lnTo>
                    <a:lnTo>
                      <a:pt x="29795" y="10839"/>
                    </a:lnTo>
                    <a:lnTo>
                      <a:pt x="29628" y="10964"/>
                    </a:lnTo>
                    <a:lnTo>
                      <a:pt x="29607" y="11069"/>
                    </a:lnTo>
                    <a:lnTo>
                      <a:pt x="29607" y="11278"/>
                    </a:lnTo>
                    <a:lnTo>
                      <a:pt x="29544" y="11341"/>
                    </a:lnTo>
                    <a:lnTo>
                      <a:pt x="29481" y="11278"/>
                    </a:lnTo>
                    <a:lnTo>
                      <a:pt x="29398" y="11362"/>
                    </a:lnTo>
                    <a:lnTo>
                      <a:pt x="29419" y="11383"/>
                    </a:lnTo>
                    <a:lnTo>
                      <a:pt x="29398" y="11446"/>
                    </a:lnTo>
                    <a:lnTo>
                      <a:pt x="29230" y="11529"/>
                    </a:lnTo>
                    <a:lnTo>
                      <a:pt x="29189" y="11592"/>
                    </a:lnTo>
                    <a:lnTo>
                      <a:pt x="29084" y="11697"/>
                    </a:lnTo>
                    <a:lnTo>
                      <a:pt x="29000" y="11697"/>
                    </a:lnTo>
                    <a:lnTo>
                      <a:pt x="29000" y="11634"/>
                    </a:lnTo>
                    <a:lnTo>
                      <a:pt x="29084" y="11592"/>
                    </a:lnTo>
                    <a:lnTo>
                      <a:pt x="29084" y="11467"/>
                    </a:lnTo>
                    <a:lnTo>
                      <a:pt x="29042" y="11425"/>
                    </a:lnTo>
                    <a:lnTo>
                      <a:pt x="29147" y="11278"/>
                    </a:lnTo>
                    <a:lnTo>
                      <a:pt x="29168" y="11174"/>
                    </a:lnTo>
                    <a:lnTo>
                      <a:pt x="29168" y="11069"/>
                    </a:lnTo>
                    <a:lnTo>
                      <a:pt x="29251" y="11027"/>
                    </a:lnTo>
                    <a:lnTo>
                      <a:pt x="29251" y="10923"/>
                    </a:lnTo>
                    <a:lnTo>
                      <a:pt x="29209" y="10902"/>
                    </a:lnTo>
                    <a:lnTo>
                      <a:pt x="29251" y="10755"/>
                    </a:lnTo>
                    <a:lnTo>
                      <a:pt x="29147" y="10609"/>
                    </a:lnTo>
                    <a:lnTo>
                      <a:pt x="29147" y="10525"/>
                    </a:lnTo>
                    <a:lnTo>
                      <a:pt x="29084" y="10420"/>
                    </a:lnTo>
                    <a:lnTo>
                      <a:pt x="29084" y="10379"/>
                    </a:lnTo>
                    <a:lnTo>
                      <a:pt x="29147" y="10400"/>
                    </a:lnTo>
                    <a:lnTo>
                      <a:pt x="29189" y="10400"/>
                    </a:lnTo>
                    <a:lnTo>
                      <a:pt x="29209" y="10525"/>
                    </a:lnTo>
                    <a:lnTo>
                      <a:pt x="29272" y="10504"/>
                    </a:lnTo>
                    <a:lnTo>
                      <a:pt x="29377" y="10379"/>
                    </a:lnTo>
                    <a:lnTo>
                      <a:pt x="29481" y="10379"/>
                    </a:lnTo>
                    <a:lnTo>
                      <a:pt x="29565" y="10295"/>
                    </a:lnTo>
                    <a:lnTo>
                      <a:pt x="29481" y="10232"/>
                    </a:lnTo>
                    <a:lnTo>
                      <a:pt x="29377" y="10316"/>
                    </a:lnTo>
                    <a:lnTo>
                      <a:pt x="29293" y="10232"/>
                    </a:lnTo>
                    <a:lnTo>
                      <a:pt x="29189" y="10211"/>
                    </a:lnTo>
                    <a:lnTo>
                      <a:pt x="29189" y="10107"/>
                    </a:lnTo>
                    <a:lnTo>
                      <a:pt x="29230" y="10065"/>
                    </a:lnTo>
                    <a:lnTo>
                      <a:pt x="29209" y="10002"/>
                    </a:lnTo>
                    <a:lnTo>
                      <a:pt x="29126" y="10023"/>
                    </a:lnTo>
                    <a:lnTo>
                      <a:pt x="29105" y="10107"/>
                    </a:lnTo>
                    <a:lnTo>
                      <a:pt x="28958" y="10169"/>
                    </a:lnTo>
                    <a:lnTo>
                      <a:pt x="28854" y="10065"/>
                    </a:lnTo>
                    <a:lnTo>
                      <a:pt x="28854" y="9939"/>
                    </a:lnTo>
                    <a:lnTo>
                      <a:pt x="28770" y="9918"/>
                    </a:lnTo>
                    <a:lnTo>
                      <a:pt x="28665" y="9939"/>
                    </a:lnTo>
                    <a:lnTo>
                      <a:pt x="28603" y="9897"/>
                    </a:lnTo>
                    <a:lnTo>
                      <a:pt x="28644" y="9793"/>
                    </a:lnTo>
                    <a:lnTo>
                      <a:pt x="28707" y="9772"/>
                    </a:lnTo>
                    <a:lnTo>
                      <a:pt x="28749" y="9709"/>
                    </a:lnTo>
                    <a:lnTo>
                      <a:pt x="28812" y="9709"/>
                    </a:lnTo>
                    <a:lnTo>
                      <a:pt x="29126" y="9500"/>
                    </a:lnTo>
                    <a:lnTo>
                      <a:pt x="29168" y="9458"/>
                    </a:lnTo>
                    <a:lnTo>
                      <a:pt x="29042" y="9332"/>
                    </a:lnTo>
                    <a:lnTo>
                      <a:pt x="28875" y="9353"/>
                    </a:lnTo>
                    <a:lnTo>
                      <a:pt x="28875" y="9332"/>
                    </a:lnTo>
                    <a:lnTo>
                      <a:pt x="28979" y="9270"/>
                    </a:lnTo>
                    <a:lnTo>
                      <a:pt x="29042" y="9144"/>
                    </a:lnTo>
                    <a:lnTo>
                      <a:pt x="29168" y="9081"/>
                    </a:lnTo>
                    <a:lnTo>
                      <a:pt x="29147" y="9228"/>
                    </a:lnTo>
                    <a:lnTo>
                      <a:pt x="29189" y="9332"/>
                    </a:lnTo>
                    <a:lnTo>
                      <a:pt x="29293" y="9291"/>
                    </a:lnTo>
                    <a:lnTo>
                      <a:pt x="29377" y="9332"/>
                    </a:lnTo>
                    <a:lnTo>
                      <a:pt x="29461" y="9249"/>
                    </a:lnTo>
                    <a:lnTo>
                      <a:pt x="29461" y="9144"/>
                    </a:lnTo>
                    <a:lnTo>
                      <a:pt x="29377" y="9039"/>
                    </a:lnTo>
                    <a:lnTo>
                      <a:pt x="29293" y="9019"/>
                    </a:lnTo>
                    <a:lnTo>
                      <a:pt x="29293" y="8935"/>
                    </a:lnTo>
                    <a:lnTo>
                      <a:pt x="29314" y="8830"/>
                    </a:lnTo>
                    <a:lnTo>
                      <a:pt x="29293" y="8726"/>
                    </a:lnTo>
                    <a:lnTo>
                      <a:pt x="29314" y="8663"/>
                    </a:lnTo>
                    <a:lnTo>
                      <a:pt x="29314" y="8600"/>
                    </a:lnTo>
                    <a:lnTo>
                      <a:pt x="29209" y="8454"/>
                    </a:lnTo>
                    <a:lnTo>
                      <a:pt x="29272" y="8349"/>
                    </a:lnTo>
                    <a:lnTo>
                      <a:pt x="29209" y="8244"/>
                    </a:lnTo>
                    <a:lnTo>
                      <a:pt x="29272" y="8223"/>
                    </a:lnTo>
                    <a:lnTo>
                      <a:pt x="29272" y="8077"/>
                    </a:lnTo>
                    <a:lnTo>
                      <a:pt x="29356" y="7931"/>
                    </a:lnTo>
                    <a:lnTo>
                      <a:pt x="29356" y="7847"/>
                    </a:lnTo>
                    <a:lnTo>
                      <a:pt x="29419" y="7742"/>
                    </a:lnTo>
                    <a:lnTo>
                      <a:pt x="29419" y="7700"/>
                    </a:lnTo>
                    <a:lnTo>
                      <a:pt x="29356" y="7659"/>
                    </a:lnTo>
                    <a:lnTo>
                      <a:pt x="29377" y="7449"/>
                    </a:lnTo>
                    <a:lnTo>
                      <a:pt x="29356" y="7324"/>
                    </a:lnTo>
                    <a:lnTo>
                      <a:pt x="29251" y="7261"/>
                    </a:lnTo>
                    <a:lnTo>
                      <a:pt x="29272" y="7177"/>
                    </a:lnTo>
                    <a:lnTo>
                      <a:pt x="29251" y="7073"/>
                    </a:lnTo>
                    <a:lnTo>
                      <a:pt x="29293" y="7052"/>
                    </a:lnTo>
                    <a:lnTo>
                      <a:pt x="29335" y="6947"/>
                    </a:lnTo>
                    <a:lnTo>
                      <a:pt x="29272" y="6884"/>
                    </a:lnTo>
                    <a:lnTo>
                      <a:pt x="29230" y="6863"/>
                    </a:lnTo>
                    <a:cubicBezTo>
                      <a:pt x="29272" y="6842"/>
                      <a:pt x="29293" y="6801"/>
                      <a:pt x="29293" y="6759"/>
                    </a:cubicBezTo>
                    <a:cubicBezTo>
                      <a:pt x="29314" y="6696"/>
                      <a:pt x="29335" y="6654"/>
                      <a:pt x="29335" y="6591"/>
                    </a:cubicBezTo>
                    <a:lnTo>
                      <a:pt x="29377" y="6550"/>
                    </a:lnTo>
                    <a:lnTo>
                      <a:pt x="29377" y="6445"/>
                    </a:lnTo>
                    <a:lnTo>
                      <a:pt x="29440" y="6445"/>
                    </a:lnTo>
                    <a:lnTo>
                      <a:pt x="29523" y="6361"/>
                    </a:lnTo>
                    <a:lnTo>
                      <a:pt x="29586" y="6257"/>
                    </a:lnTo>
                    <a:lnTo>
                      <a:pt x="29649" y="6215"/>
                    </a:lnTo>
                    <a:lnTo>
                      <a:pt x="29753" y="6215"/>
                    </a:lnTo>
                    <a:lnTo>
                      <a:pt x="29816" y="6131"/>
                    </a:lnTo>
                    <a:lnTo>
                      <a:pt x="29900" y="6068"/>
                    </a:lnTo>
                    <a:lnTo>
                      <a:pt x="29942" y="5964"/>
                    </a:lnTo>
                    <a:lnTo>
                      <a:pt x="29942" y="5838"/>
                    </a:lnTo>
                    <a:lnTo>
                      <a:pt x="29900" y="5796"/>
                    </a:lnTo>
                    <a:lnTo>
                      <a:pt x="29963" y="5713"/>
                    </a:lnTo>
                    <a:lnTo>
                      <a:pt x="30005" y="5629"/>
                    </a:lnTo>
                    <a:lnTo>
                      <a:pt x="29795" y="5629"/>
                    </a:lnTo>
                    <a:lnTo>
                      <a:pt x="29733" y="5587"/>
                    </a:lnTo>
                    <a:lnTo>
                      <a:pt x="29753" y="5503"/>
                    </a:lnTo>
                    <a:lnTo>
                      <a:pt x="29837" y="5503"/>
                    </a:lnTo>
                    <a:lnTo>
                      <a:pt x="29921" y="5545"/>
                    </a:lnTo>
                    <a:lnTo>
                      <a:pt x="30025" y="5545"/>
                    </a:lnTo>
                    <a:lnTo>
                      <a:pt x="30130" y="5587"/>
                    </a:lnTo>
                    <a:lnTo>
                      <a:pt x="30214" y="5524"/>
                    </a:lnTo>
                    <a:lnTo>
                      <a:pt x="30297" y="5545"/>
                    </a:lnTo>
                    <a:lnTo>
                      <a:pt x="30318" y="5650"/>
                    </a:lnTo>
                    <a:lnTo>
                      <a:pt x="30465" y="5796"/>
                    </a:lnTo>
                    <a:lnTo>
                      <a:pt x="30549" y="5796"/>
                    </a:lnTo>
                    <a:lnTo>
                      <a:pt x="30569" y="5838"/>
                    </a:lnTo>
                    <a:lnTo>
                      <a:pt x="30653" y="5859"/>
                    </a:lnTo>
                    <a:lnTo>
                      <a:pt x="30779" y="5817"/>
                    </a:lnTo>
                    <a:lnTo>
                      <a:pt x="30988" y="5692"/>
                    </a:lnTo>
                    <a:lnTo>
                      <a:pt x="31134" y="5524"/>
                    </a:lnTo>
                    <a:lnTo>
                      <a:pt x="31302" y="5399"/>
                    </a:lnTo>
                    <a:lnTo>
                      <a:pt x="31365" y="5315"/>
                    </a:lnTo>
                    <a:lnTo>
                      <a:pt x="31302" y="5294"/>
                    </a:lnTo>
                    <a:lnTo>
                      <a:pt x="31344" y="5231"/>
                    </a:lnTo>
                    <a:lnTo>
                      <a:pt x="31469" y="5231"/>
                    </a:lnTo>
                    <a:lnTo>
                      <a:pt x="31595" y="5085"/>
                    </a:lnTo>
                    <a:lnTo>
                      <a:pt x="31825" y="4897"/>
                    </a:lnTo>
                    <a:lnTo>
                      <a:pt x="31825" y="4855"/>
                    </a:lnTo>
                    <a:lnTo>
                      <a:pt x="31930" y="4834"/>
                    </a:lnTo>
                    <a:lnTo>
                      <a:pt x="32013" y="4687"/>
                    </a:lnTo>
                    <a:lnTo>
                      <a:pt x="32181" y="4541"/>
                    </a:lnTo>
                    <a:lnTo>
                      <a:pt x="32222" y="4415"/>
                    </a:lnTo>
                    <a:lnTo>
                      <a:pt x="32285" y="4415"/>
                    </a:lnTo>
                    <a:lnTo>
                      <a:pt x="32327" y="4436"/>
                    </a:lnTo>
                    <a:lnTo>
                      <a:pt x="32327" y="4436"/>
                    </a:lnTo>
                    <a:lnTo>
                      <a:pt x="32306" y="4353"/>
                    </a:lnTo>
                    <a:lnTo>
                      <a:pt x="32222" y="4311"/>
                    </a:lnTo>
                    <a:lnTo>
                      <a:pt x="32222" y="4227"/>
                    </a:lnTo>
                    <a:lnTo>
                      <a:pt x="32076" y="4122"/>
                    </a:lnTo>
                    <a:lnTo>
                      <a:pt x="31804" y="4081"/>
                    </a:lnTo>
                    <a:lnTo>
                      <a:pt x="31657" y="4060"/>
                    </a:lnTo>
                    <a:lnTo>
                      <a:pt x="31574" y="4081"/>
                    </a:lnTo>
                    <a:lnTo>
                      <a:pt x="31511" y="4060"/>
                    </a:lnTo>
                    <a:lnTo>
                      <a:pt x="31511" y="3976"/>
                    </a:lnTo>
                    <a:lnTo>
                      <a:pt x="31469" y="3871"/>
                    </a:lnTo>
                    <a:lnTo>
                      <a:pt x="31406" y="3871"/>
                    </a:lnTo>
                    <a:lnTo>
                      <a:pt x="31385" y="3850"/>
                    </a:lnTo>
                    <a:lnTo>
                      <a:pt x="31281" y="3829"/>
                    </a:lnTo>
                    <a:lnTo>
                      <a:pt x="31197" y="3704"/>
                    </a:lnTo>
                    <a:lnTo>
                      <a:pt x="31051" y="3704"/>
                    </a:lnTo>
                    <a:lnTo>
                      <a:pt x="30967" y="3788"/>
                    </a:lnTo>
                    <a:lnTo>
                      <a:pt x="30946" y="3704"/>
                    </a:lnTo>
                    <a:lnTo>
                      <a:pt x="30841" y="3704"/>
                    </a:lnTo>
                    <a:lnTo>
                      <a:pt x="30779" y="3641"/>
                    </a:lnTo>
                    <a:lnTo>
                      <a:pt x="30674" y="3662"/>
                    </a:lnTo>
                    <a:lnTo>
                      <a:pt x="30507" y="3662"/>
                    </a:lnTo>
                    <a:lnTo>
                      <a:pt x="30235" y="3725"/>
                    </a:lnTo>
                    <a:lnTo>
                      <a:pt x="30130" y="3871"/>
                    </a:lnTo>
                    <a:lnTo>
                      <a:pt x="30214" y="3976"/>
                    </a:lnTo>
                    <a:lnTo>
                      <a:pt x="30130" y="4018"/>
                    </a:lnTo>
                    <a:lnTo>
                      <a:pt x="30109" y="4060"/>
                    </a:lnTo>
                    <a:lnTo>
                      <a:pt x="30193" y="4164"/>
                    </a:lnTo>
                    <a:lnTo>
                      <a:pt x="30214" y="4290"/>
                    </a:lnTo>
                    <a:lnTo>
                      <a:pt x="30088" y="4290"/>
                    </a:lnTo>
                    <a:lnTo>
                      <a:pt x="30046" y="4185"/>
                    </a:lnTo>
                    <a:lnTo>
                      <a:pt x="29984" y="4060"/>
                    </a:lnTo>
                    <a:lnTo>
                      <a:pt x="29900" y="4039"/>
                    </a:lnTo>
                    <a:lnTo>
                      <a:pt x="29816" y="4164"/>
                    </a:lnTo>
                    <a:lnTo>
                      <a:pt x="29837" y="4227"/>
                    </a:lnTo>
                    <a:lnTo>
                      <a:pt x="29837" y="4290"/>
                    </a:lnTo>
                    <a:lnTo>
                      <a:pt x="29733" y="4332"/>
                    </a:lnTo>
                    <a:lnTo>
                      <a:pt x="29712" y="4478"/>
                    </a:lnTo>
                    <a:lnTo>
                      <a:pt x="29565" y="4646"/>
                    </a:lnTo>
                    <a:lnTo>
                      <a:pt x="29523" y="4771"/>
                    </a:lnTo>
                    <a:lnTo>
                      <a:pt x="29502" y="4855"/>
                    </a:lnTo>
                    <a:lnTo>
                      <a:pt x="29565" y="4876"/>
                    </a:lnTo>
                    <a:lnTo>
                      <a:pt x="29461" y="4959"/>
                    </a:lnTo>
                    <a:lnTo>
                      <a:pt x="29461" y="5064"/>
                    </a:lnTo>
                    <a:lnTo>
                      <a:pt x="29377" y="5106"/>
                    </a:lnTo>
                    <a:lnTo>
                      <a:pt x="29272" y="5357"/>
                    </a:lnTo>
                    <a:lnTo>
                      <a:pt x="29272" y="5482"/>
                    </a:lnTo>
                    <a:lnTo>
                      <a:pt x="29209" y="5566"/>
                    </a:lnTo>
                    <a:lnTo>
                      <a:pt x="29293" y="5629"/>
                    </a:lnTo>
                    <a:lnTo>
                      <a:pt x="29293" y="5713"/>
                    </a:lnTo>
                    <a:lnTo>
                      <a:pt x="29251" y="5734"/>
                    </a:lnTo>
                    <a:lnTo>
                      <a:pt x="29251" y="5838"/>
                    </a:lnTo>
                    <a:lnTo>
                      <a:pt x="29189" y="6026"/>
                    </a:lnTo>
                    <a:lnTo>
                      <a:pt x="29063" y="6215"/>
                    </a:lnTo>
                    <a:lnTo>
                      <a:pt x="29084" y="6257"/>
                    </a:lnTo>
                    <a:lnTo>
                      <a:pt x="29189" y="6257"/>
                    </a:lnTo>
                    <a:lnTo>
                      <a:pt x="29209" y="6319"/>
                    </a:lnTo>
                    <a:cubicBezTo>
                      <a:pt x="29189" y="6319"/>
                      <a:pt x="29168" y="6340"/>
                      <a:pt x="29168" y="6340"/>
                    </a:cubicBezTo>
                    <a:lnTo>
                      <a:pt x="29105" y="6319"/>
                    </a:lnTo>
                    <a:lnTo>
                      <a:pt x="29042" y="6361"/>
                    </a:lnTo>
                    <a:lnTo>
                      <a:pt x="28958" y="6508"/>
                    </a:lnTo>
                    <a:lnTo>
                      <a:pt x="29042" y="6508"/>
                    </a:lnTo>
                    <a:cubicBezTo>
                      <a:pt x="29000" y="6529"/>
                      <a:pt x="28979" y="6550"/>
                      <a:pt x="28979" y="6612"/>
                    </a:cubicBezTo>
                    <a:lnTo>
                      <a:pt x="28875" y="6570"/>
                    </a:lnTo>
                    <a:lnTo>
                      <a:pt x="28791" y="6633"/>
                    </a:lnTo>
                    <a:lnTo>
                      <a:pt x="28791" y="6738"/>
                    </a:lnTo>
                    <a:lnTo>
                      <a:pt x="28644" y="6842"/>
                    </a:lnTo>
                    <a:lnTo>
                      <a:pt x="28582" y="6884"/>
                    </a:lnTo>
                    <a:cubicBezTo>
                      <a:pt x="28665" y="6612"/>
                      <a:pt x="28728" y="6257"/>
                      <a:pt x="28749" y="5943"/>
                    </a:cubicBezTo>
                    <a:lnTo>
                      <a:pt x="28937" y="5838"/>
                    </a:lnTo>
                    <a:lnTo>
                      <a:pt x="28937" y="5734"/>
                    </a:lnTo>
                    <a:lnTo>
                      <a:pt x="29000" y="5566"/>
                    </a:lnTo>
                    <a:lnTo>
                      <a:pt x="29000" y="5399"/>
                    </a:lnTo>
                    <a:lnTo>
                      <a:pt x="29063" y="5315"/>
                    </a:lnTo>
                    <a:lnTo>
                      <a:pt x="28979" y="5315"/>
                    </a:lnTo>
                    <a:lnTo>
                      <a:pt x="28937" y="5378"/>
                    </a:lnTo>
                    <a:lnTo>
                      <a:pt x="28791" y="5420"/>
                    </a:lnTo>
                    <a:lnTo>
                      <a:pt x="28728" y="5545"/>
                    </a:lnTo>
                    <a:lnTo>
                      <a:pt x="28686" y="5503"/>
                    </a:lnTo>
                    <a:lnTo>
                      <a:pt x="28686" y="5399"/>
                    </a:lnTo>
                    <a:lnTo>
                      <a:pt x="28770" y="5357"/>
                    </a:lnTo>
                    <a:lnTo>
                      <a:pt x="28770" y="5231"/>
                    </a:lnTo>
                    <a:lnTo>
                      <a:pt x="28749" y="5169"/>
                    </a:lnTo>
                    <a:lnTo>
                      <a:pt x="28665" y="5127"/>
                    </a:lnTo>
                    <a:lnTo>
                      <a:pt x="28749" y="5127"/>
                    </a:lnTo>
                    <a:lnTo>
                      <a:pt x="28791" y="5106"/>
                    </a:lnTo>
                    <a:lnTo>
                      <a:pt x="28770" y="4980"/>
                    </a:lnTo>
                    <a:lnTo>
                      <a:pt x="28582" y="4876"/>
                    </a:lnTo>
                    <a:lnTo>
                      <a:pt x="28540" y="4897"/>
                    </a:lnTo>
                    <a:lnTo>
                      <a:pt x="28352" y="4918"/>
                    </a:lnTo>
                    <a:lnTo>
                      <a:pt x="28331" y="4980"/>
                    </a:lnTo>
                    <a:lnTo>
                      <a:pt x="28247" y="4980"/>
                    </a:lnTo>
                    <a:lnTo>
                      <a:pt x="28247" y="4897"/>
                    </a:lnTo>
                    <a:lnTo>
                      <a:pt x="28331" y="4771"/>
                    </a:lnTo>
                    <a:lnTo>
                      <a:pt x="28414" y="4771"/>
                    </a:lnTo>
                    <a:lnTo>
                      <a:pt x="28540" y="4666"/>
                    </a:lnTo>
                    <a:lnTo>
                      <a:pt x="28749" y="4604"/>
                    </a:lnTo>
                    <a:lnTo>
                      <a:pt x="28791" y="4562"/>
                    </a:lnTo>
                    <a:lnTo>
                      <a:pt x="28937" y="4541"/>
                    </a:lnTo>
                    <a:lnTo>
                      <a:pt x="29000" y="4541"/>
                    </a:lnTo>
                    <a:lnTo>
                      <a:pt x="29063" y="4583"/>
                    </a:lnTo>
                    <a:lnTo>
                      <a:pt x="29105" y="4562"/>
                    </a:lnTo>
                    <a:lnTo>
                      <a:pt x="29147" y="4394"/>
                    </a:lnTo>
                    <a:lnTo>
                      <a:pt x="29189" y="4332"/>
                    </a:lnTo>
                    <a:lnTo>
                      <a:pt x="29063" y="4248"/>
                    </a:lnTo>
                    <a:lnTo>
                      <a:pt x="29042" y="4185"/>
                    </a:lnTo>
                    <a:lnTo>
                      <a:pt x="29105" y="4164"/>
                    </a:lnTo>
                    <a:lnTo>
                      <a:pt x="29168" y="4122"/>
                    </a:lnTo>
                    <a:lnTo>
                      <a:pt x="29189" y="4164"/>
                    </a:lnTo>
                    <a:lnTo>
                      <a:pt x="29272" y="4185"/>
                    </a:lnTo>
                    <a:lnTo>
                      <a:pt x="29419" y="4122"/>
                    </a:lnTo>
                    <a:lnTo>
                      <a:pt x="29481" y="4039"/>
                    </a:lnTo>
                    <a:lnTo>
                      <a:pt x="29461" y="3955"/>
                    </a:lnTo>
                    <a:lnTo>
                      <a:pt x="29481" y="3913"/>
                    </a:lnTo>
                    <a:lnTo>
                      <a:pt x="29461" y="3829"/>
                    </a:lnTo>
                    <a:lnTo>
                      <a:pt x="29377" y="3850"/>
                    </a:lnTo>
                    <a:lnTo>
                      <a:pt x="29293" y="3746"/>
                    </a:lnTo>
                    <a:lnTo>
                      <a:pt x="29042" y="3746"/>
                    </a:lnTo>
                    <a:lnTo>
                      <a:pt x="28958" y="3725"/>
                    </a:lnTo>
                    <a:lnTo>
                      <a:pt x="28896" y="3767"/>
                    </a:lnTo>
                    <a:lnTo>
                      <a:pt x="28770" y="3767"/>
                    </a:lnTo>
                    <a:lnTo>
                      <a:pt x="28665" y="3725"/>
                    </a:lnTo>
                    <a:lnTo>
                      <a:pt x="28582" y="3746"/>
                    </a:lnTo>
                    <a:lnTo>
                      <a:pt x="28519" y="3641"/>
                    </a:lnTo>
                    <a:lnTo>
                      <a:pt x="28435" y="3599"/>
                    </a:lnTo>
                    <a:lnTo>
                      <a:pt x="28435" y="3516"/>
                    </a:lnTo>
                    <a:lnTo>
                      <a:pt x="28477" y="3453"/>
                    </a:lnTo>
                    <a:lnTo>
                      <a:pt x="28456" y="3411"/>
                    </a:lnTo>
                    <a:lnTo>
                      <a:pt x="28310" y="3390"/>
                    </a:lnTo>
                    <a:lnTo>
                      <a:pt x="28226" y="3432"/>
                    </a:lnTo>
                    <a:lnTo>
                      <a:pt x="28163" y="3495"/>
                    </a:lnTo>
                    <a:lnTo>
                      <a:pt x="28226" y="3537"/>
                    </a:lnTo>
                    <a:lnTo>
                      <a:pt x="28331" y="3537"/>
                    </a:lnTo>
                    <a:lnTo>
                      <a:pt x="28268" y="3641"/>
                    </a:lnTo>
                    <a:lnTo>
                      <a:pt x="28142" y="3620"/>
                    </a:lnTo>
                    <a:lnTo>
                      <a:pt x="28059" y="3495"/>
                    </a:lnTo>
                    <a:lnTo>
                      <a:pt x="28017" y="3516"/>
                    </a:lnTo>
                    <a:lnTo>
                      <a:pt x="27954" y="3495"/>
                    </a:lnTo>
                    <a:lnTo>
                      <a:pt x="27849" y="3537"/>
                    </a:lnTo>
                    <a:lnTo>
                      <a:pt x="27828" y="3641"/>
                    </a:lnTo>
                    <a:lnTo>
                      <a:pt x="27787" y="3662"/>
                    </a:lnTo>
                    <a:lnTo>
                      <a:pt x="27808" y="3767"/>
                    </a:lnTo>
                    <a:lnTo>
                      <a:pt x="27808" y="3871"/>
                    </a:lnTo>
                    <a:lnTo>
                      <a:pt x="27891" y="3934"/>
                    </a:lnTo>
                    <a:lnTo>
                      <a:pt x="27891" y="4060"/>
                    </a:lnTo>
                    <a:lnTo>
                      <a:pt x="27828" y="4122"/>
                    </a:lnTo>
                    <a:lnTo>
                      <a:pt x="27808" y="4248"/>
                    </a:lnTo>
                    <a:lnTo>
                      <a:pt x="27787" y="4248"/>
                    </a:lnTo>
                    <a:lnTo>
                      <a:pt x="27745" y="4018"/>
                    </a:lnTo>
                    <a:lnTo>
                      <a:pt x="27703" y="3913"/>
                    </a:lnTo>
                    <a:lnTo>
                      <a:pt x="27619" y="3850"/>
                    </a:lnTo>
                    <a:lnTo>
                      <a:pt x="27598" y="3934"/>
                    </a:lnTo>
                    <a:lnTo>
                      <a:pt x="27515" y="3934"/>
                    </a:lnTo>
                    <a:lnTo>
                      <a:pt x="27431" y="4018"/>
                    </a:lnTo>
                    <a:lnTo>
                      <a:pt x="27431" y="4143"/>
                    </a:lnTo>
                    <a:lnTo>
                      <a:pt x="27515" y="4248"/>
                    </a:lnTo>
                    <a:lnTo>
                      <a:pt x="27515" y="4332"/>
                    </a:lnTo>
                    <a:lnTo>
                      <a:pt x="27619" y="4457"/>
                    </a:lnTo>
                    <a:lnTo>
                      <a:pt x="27745" y="4457"/>
                    </a:lnTo>
                    <a:lnTo>
                      <a:pt x="27808" y="4353"/>
                    </a:lnTo>
                    <a:lnTo>
                      <a:pt x="27828" y="4353"/>
                    </a:lnTo>
                    <a:lnTo>
                      <a:pt x="27849" y="4457"/>
                    </a:lnTo>
                    <a:lnTo>
                      <a:pt x="27933" y="4583"/>
                    </a:lnTo>
                    <a:lnTo>
                      <a:pt x="27933" y="4666"/>
                    </a:lnTo>
                    <a:lnTo>
                      <a:pt x="27849" y="4666"/>
                    </a:lnTo>
                    <a:lnTo>
                      <a:pt x="27808" y="4562"/>
                    </a:lnTo>
                    <a:lnTo>
                      <a:pt x="27724" y="4541"/>
                    </a:lnTo>
                    <a:lnTo>
                      <a:pt x="27619" y="4562"/>
                    </a:lnTo>
                    <a:lnTo>
                      <a:pt x="27577" y="4604"/>
                    </a:lnTo>
                    <a:lnTo>
                      <a:pt x="27619" y="4708"/>
                    </a:lnTo>
                    <a:lnTo>
                      <a:pt x="27598" y="4792"/>
                    </a:lnTo>
                    <a:lnTo>
                      <a:pt x="27515" y="4876"/>
                    </a:lnTo>
                    <a:lnTo>
                      <a:pt x="27536" y="4959"/>
                    </a:lnTo>
                    <a:lnTo>
                      <a:pt x="27473" y="5085"/>
                    </a:lnTo>
                    <a:lnTo>
                      <a:pt x="27410" y="5127"/>
                    </a:lnTo>
                    <a:lnTo>
                      <a:pt x="27431" y="5231"/>
                    </a:lnTo>
                    <a:lnTo>
                      <a:pt x="27389" y="5294"/>
                    </a:lnTo>
                    <a:lnTo>
                      <a:pt x="27284" y="5273"/>
                    </a:lnTo>
                    <a:lnTo>
                      <a:pt x="27201" y="5169"/>
                    </a:lnTo>
                    <a:lnTo>
                      <a:pt x="27201" y="5064"/>
                    </a:lnTo>
                    <a:lnTo>
                      <a:pt x="27075" y="4897"/>
                    </a:lnTo>
                    <a:lnTo>
                      <a:pt x="27075" y="4792"/>
                    </a:lnTo>
                    <a:lnTo>
                      <a:pt x="27054" y="4708"/>
                    </a:lnTo>
                    <a:lnTo>
                      <a:pt x="26950" y="4687"/>
                    </a:lnTo>
                    <a:lnTo>
                      <a:pt x="26950" y="4646"/>
                    </a:lnTo>
                    <a:lnTo>
                      <a:pt x="26992" y="4604"/>
                    </a:lnTo>
                    <a:lnTo>
                      <a:pt x="27033" y="4562"/>
                    </a:lnTo>
                    <a:lnTo>
                      <a:pt x="26992" y="4478"/>
                    </a:lnTo>
                    <a:lnTo>
                      <a:pt x="26887" y="4457"/>
                    </a:lnTo>
                    <a:lnTo>
                      <a:pt x="26740" y="4499"/>
                    </a:lnTo>
                    <a:lnTo>
                      <a:pt x="26699" y="4457"/>
                    </a:lnTo>
                    <a:lnTo>
                      <a:pt x="26657" y="4478"/>
                    </a:lnTo>
                    <a:lnTo>
                      <a:pt x="26594" y="4562"/>
                    </a:lnTo>
                    <a:lnTo>
                      <a:pt x="26489" y="4604"/>
                    </a:lnTo>
                    <a:lnTo>
                      <a:pt x="26364" y="4792"/>
                    </a:lnTo>
                    <a:lnTo>
                      <a:pt x="26427" y="4876"/>
                    </a:lnTo>
                    <a:lnTo>
                      <a:pt x="26427" y="5064"/>
                    </a:lnTo>
                    <a:lnTo>
                      <a:pt x="26385" y="5127"/>
                    </a:lnTo>
                    <a:lnTo>
                      <a:pt x="26448" y="5210"/>
                    </a:lnTo>
                    <a:lnTo>
                      <a:pt x="26427" y="5378"/>
                    </a:lnTo>
                    <a:lnTo>
                      <a:pt x="26322" y="5420"/>
                    </a:lnTo>
                    <a:lnTo>
                      <a:pt x="26322" y="5545"/>
                    </a:lnTo>
                    <a:lnTo>
                      <a:pt x="26364" y="5608"/>
                    </a:lnTo>
                    <a:lnTo>
                      <a:pt x="26448" y="5587"/>
                    </a:lnTo>
                    <a:lnTo>
                      <a:pt x="26489" y="5629"/>
                    </a:lnTo>
                    <a:lnTo>
                      <a:pt x="26573" y="5587"/>
                    </a:lnTo>
                    <a:lnTo>
                      <a:pt x="26636" y="5608"/>
                    </a:lnTo>
                    <a:lnTo>
                      <a:pt x="26636" y="5734"/>
                    </a:lnTo>
                    <a:lnTo>
                      <a:pt x="26657" y="5796"/>
                    </a:lnTo>
                    <a:lnTo>
                      <a:pt x="26699" y="5796"/>
                    </a:lnTo>
                    <a:lnTo>
                      <a:pt x="26782" y="5922"/>
                    </a:lnTo>
                    <a:lnTo>
                      <a:pt x="26782" y="6110"/>
                    </a:lnTo>
                    <a:lnTo>
                      <a:pt x="26887" y="6236"/>
                    </a:lnTo>
                    <a:lnTo>
                      <a:pt x="26887" y="6319"/>
                    </a:lnTo>
                    <a:lnTo>
                      <a:pt x="26929" y="6424"/>
                    </a:lnTo>
                    <a:lnTo>
                      <a:pt x="27012" y="6466"/>
                    </a:lnTo>
                    <a:lnTo>
                      <a:pt x="26992" y="6550"/>
                    </a:lnTo>
                    <a:lnTo>
                      <a:pt x="27012" y="6696"/>
                    </a:lnTo>
                    <a:lnTo>
                      <a:pt x="26929" y="6842"/>
                    </a:lnTo>
                    <a:lnTo>
                      <a:pt x="27012" y="6905"/>
                    </a:lnTo>
                    <a:lnTo>
                      <a:pt x="27033" y="7052"/>
                    </a:lnTo>
                    <a:lnTo>
                      <a:pt x="27012" y="7156"/>
                    </a:lnTo>
                    <a:lnTo>
                      <a:pt x="27033" y="7198"/>
                    </a:lnTo>
                    <a:lnTo>
                      <a:pt x="27117" y="7156"/>
                    </a:lnTo>
                    <a:lnTo>
                      <a:pt x="27180" y="7198"/>
                    </a:lnTo>
                    <a:lnTo>
                      <a:pt x="27180" y="7324"/>
                    </a:lnTo>
                    <a:lnTo>
                      <a:pt x="27264" y="7387"/>
                    </a:lnTo>
                    <a:lnTo>
                      <a:pt x="27410" y="7324"/>
                    </a:lnTo>
                    <a:lnTo>
                      <a:pt x="27452" y="7198"/>
                    </a:lnTo>
                    <a:lnTo>
                      <a:pt x="27598" y="7114"/>
                    </a:lnTo>
                    <a:lnTo>
                      <a:pt x="27619" y="7010"/>
                    </a:lnTo>
                    <a:lnTo>
                      <a:pt x="27556" y="6968"/>
                    </a:lnTo>
                    <a:lnTo>
                      <a:pt x="27494" y="6759"/>
                    </a:lnTo>
                    <a:lnTo>
                      <a:pt x="27515" y="6654"/>
                    </a:lnTo>
                    <a:lnTo>
                      <a:pt x="27703" y="6466"/>
                    </a:lnTo>
                    <a:lnTo>
                      <a:pt x="27703" y="6550"/>
                    </a:lnTo>
                    <a:lnTo>
                      <a:pt x="27598" y="6675"/>
                    </a:lnTo>
                    <a:lnTo>
                      <a:pt x="27640" y="6905"/>
                    </a:lnTo>
                    <a:lnTo>
                      <a:pt x="27724" y="6947"/>
                    </a:lnTo>
                    <a:lnTo>
                      <a:pt x="27828" y="6884"/>
                    </a:lnTo>
                    <a:lnTo>
                      <a:pt x="27954" y="6968"/>
                    </a:lnTo>
                    <a:lnTo>
                      <a:pt x="28121" y="6905"/>
                    </a:lnTo>
                    <a:lnTo>
                      <a:pt x="28121" y="6842"/>
                    </a:lnTo>
                    <a:lnTo>
                      <a:pt x="28247" y="6780"/>
                    </a:lnTo>
                    <a:lnTo>
                      <a:pt x="28352" y="6780"/>
                    </a:lnTo>
                    <a:lnTo>
                      <a:pt x="28435" y="6738"/>
                    </a:lnTo>
                    <a:lnTo>
                      <a:pt x="28477" y="6780"/>
                    </a:lnTo>
                    <a:lnTo>
                      <a:pt x="28498" y="6759"/>
                    </a:lnTo>
                    <a:lnTo>
                      <a:pt x="28498" y="6759"/>
                    </a:lnTo>
                    <a:cubicBezTo>
                      <a:pt x="28477" y="6863"/>
                      <a:pt x="28456" y="6989"/>
                      <a:pt x="28456" y="7094"/>
                    </a:cubicBezTo>
                    <a:lnTo>
                      <a:pt x="28435" y="7114"/>
                    </a:lnTo>
                    <a:lnTo>
                      <a:pt x="28456" y="7156"/>
                    </a:lnTo>
                    <a:lnTo>
                      <a:pt x="28456" y="7219"/>
                    </a:lnTo>
                    <a:cubicBezTo>
                      <a:pt x="28456" y="7283"/>
                      <a:pt x="28503" y="7308"/>
                      <a:pt x="28554" y="7308"/>
                    </a:cubicBezTo>
                    <a:cubicBezTo>
                      <a:pt x="28586" y="7308"/>
                      <a:pt x="28620" y="7298"/>
                      <a:pt x="28644" y="7282"/>
                    </a:cubicBezTo>
                    <a:lnTo>
                      <a:pt x="28707" y="7282"/>
                    </a:lnTo>
                    <a:lnTo>
                      <a:pt x="28707" y="7324"/>
                    </a:lnTo>
                    <a:lnTo>
                      <a:pt x="28582" y="7533"/>
                    </a:lnTo>
                    <a:lnTo>
                      <a:pt x="28561" y="7617"/>
                    </a:lnTo>
                    <a:lnTo>
                      <a:pt x="28456" y="7679"/>
                    </a:lnTo>
                    <a:lnTo>
                      <a:pt x="28477" y="7596"/>
                    </a:lnTo>
                    <a:lnTo>
                      <a:pt x="28435" y="7533"/>
                    </a:lnTo>
                    <a:lnTo>
                      <a:pt x="28477" y="7407"/>
                    </a:lnTo>
                    <a:lnTo>
                      <a:pt x="28393" y="7324"/>
                    </a:lnTo>
                    <a:lnTo>
                      <a:pt x="28268" y="7387"/>
                    </a:lnTo>
                    <a:lnTo>
                      <a:pt x="28184" y="7512"/>
                    </a:lnTo>
                    <a:lnTo>
                      <a:pt x="28121" y="7512"/>
                    </a:lnTo>
                    <a:lnTo>
                      <a:pt x="28038" y="7679"/>
                    </a:lnTo>
                    <a:lnTo>
                      <a:pt x="27954" y="7700"/>
                    </a:lnTo>
                    <a:lnTo>
                      <a:pt x="27870" y="7910"/>
                    </a:lnTo>
                    <a:lnTo>
                      <a:pt x="27724" y="8056"/>
                    </a:lnTo>
                    <a:lnTo>
                      <a:pt x="27703" y="8203"/>
                    </a:lnTo>
                    <a:lnTo>
                      <a:pt x="27745" y="8328"/>
                    </a:lnTo>
                    <a:lnTo>
                      <a:pt x="27745" y="8412"/>
                    </a:lnTo>
                    <a:lnTo>
                      <a:pt x="27808" y="8433"/>
                    </a:lnTo>
                    <a:lnTo>
                      <a:pt x="27870" y="8370"/>
                    </a:lnTo>
                    <a:lnTo>
                      <a:pt x="27933" y="8370"/>
                    </a:lnTo>
                    <a:lnTo>
                      <a:pt x="27933" y="8454"/>
                    </a:lnTo>
                    <a:lnTo>
                      <a:pt x="27828" y="8537"/>
                    </a:lnTo>
                    <a:lnTo>
                      <a:pt x="27828" y="8579"/>
                    </a:lnTo>
                    <a:lnTo>
                      <a:pt x="27724" y="8579"/>
                    </a:lnTo>
                    <a:lnTo>
                      <a:pt x="27619" y="8642"/>
                    </a:lnTo>
                    <a:lnTo>
                      <a:pt x="27431" y="8830"/>
                    </a:lnTo>
                    <a:lnTo>
                      <a:pt x="27347" y="8935"/>
                    </a:lnTo>
                    <a:lnTo>
                      <a:pt x="27326" y="9207"/>
                    </a:lnTo>
                    <a:lnTo>
                      <a:pt x="27389" y="9311"/>
                    </a:lnTo>
                    <a:lnTo>
                      <a:pt x="27389" y="9395"/>
                    </a:lnTo>
                    <a:lnTo>
                      <a:pt x="27326" y="9500"/>
                    </a:lnTo>
                    <a:lnTo>
                      <a:pt x="27347" y="9563"/>
                    </a:lnTo>
                    <a:lnTo>
                      <a:pt x="27389" y="9625"/>
                    </a:lnTo>
                    <a:lnTo>
                      <a:pt x="27452" y="9625"/>
                    </a:lnTo>
                    <a:lnTo>
                      <a:pt x="27515" y="9667"/>
                    </a:lnTo>
                    <a:lnTo>
                      <a:pt x="27536" y="9793"/>
                    </a:lnTo>
                    <a:lnTo>
                      <a:pt x="27640" y="9835"/>
                    </a:lnTo>
                    <a:lnTo>
                      <a:pt x="27703" y="9939"/>
                    </a:lnTo>
                    <a:lnTo>
                      <a:pt x="27745" y="9939"/>
                    </a:lnTo>
                    <a:lnTo>
                      <a:pt x="27828" y="9814"/>
                    </a:lnTo>
                    <a:lnTo>
                      <a:pt x="27808" y="9939"/>
                    </a:lnTo>
                    <a:lnTo>
                      <a:pt x="27849" y="10107"/>
                    </a:lnTo>
                    <a:lnTo>
                      <a:pt x="28017" y="10127"/>
                    </a:lnTo>
                    <a:lnTo>
                      <a:pt x="28080" y="10190"/>
                    </a:lnTo>
                    <a:lnTo>
                      <a:pt x="28184" y="10190"/>
                    </a:lnTo>
                    <a:lnTo>
                      <a:pt x="28331" y="10211"/>
                    </a:lnTo>
                    <a:lnTo>
                      <a:pt x="28331" y="10295"/>
                    </a:lnTo>
                    <a:lnTo>
                      <a:pt x="28226" y="10504"/>
                    </a:lnTo>
                    <a:lnTo>
                      <a:pt x="28121" y="10546"/>
                    </a:lnTo>
                    <a:lnTo>
                      <a:pt x="28080" y="10525"/>
                    </a:lnTo>
                    <a:lnTo>
                      <a:pt x="28121" y="10420"/>
                    </a:lnTo>
                    <a:lnTo>
                      <a:pt x="28226" y="10379"/>
                    </a:lnTo>
                    <a:lnTo>
                      <a:pt x="28080" y="10337"/>
                    </a:lnTo>
                    <a:lnTo>
                      <a:pt x="27954" y="10379"/>
                    </a:lnTo>
                    <a:lnTo>
                      <a:pt x="27849" y="10504"/>
                    </a:lnTo>
                    <a:lnTo>
                      <a:pt x="27912" y="10546"/>
                    </a:lnTo>
                    <a:lnTo>
                      <a:pt x="27912" y="10630"/>
                    </a:lnTo>
                    <a:lnTo>
                      <a:pt x="27745" y="10713"/>
                    </a:lnTo>
                    <a:lnTo>
                      <a:pt x="27661" y="10797"/>
                    </a:lnTo>
                    <a:lnTo>
                      <a:pt x="27598" y="10797"/>
                    </a:lnTo>
                    <a:lnTo>
                      <a:pt x="27515" y="10944"/>
                    </a:lnTo>
                    <a:lnTo>
                      <a:pt x="27536" y="11006"/>
                    </a:lnTo>
                    <a:lnTo>
                      <a:pt x="27619" y="11006"/>
                    </a:lnTo>
                    <a:lnTo>
                      <a:pt x="27661" y="11048"/>
                    </a:lnTo>
                    <a:lnTo>
                      <a:pt x="27766" y="11027"/>
                    </a:lnTo>
                    <a:lnTo>
                      <a:pt x="27828" y="10923"/>
                    </a:lnTo>
                    <a:lnTo>
                      <a:pt x="27808" y="10860"/>
                    </a:lnTo>
                    <a:lnTo>
                      <a:pt x="27870" y="10839"/>
                    </a:lnTo>
                    <a:lnTo>
                      <a:pt x="27954" y="10797"/>
                    </a:lnTo>
                    <a:lnTo>
                      <a:pt x="28017" y="10839"/>
                    </a:lnTo>
                    <a:lnTo>
                      <a:pt x="27975" y="10944"/>
                    </a:lnTo>
                    <a:lnTo>
                      <a:pt x="27912" y="11069"/>
                    </a:lnTo>
                    <a:lnTo>
                      <a:pt x="27870" y="11236"/>
                    </a:lnTo>
                    <a:lnTo>
                      <a:pt x="27870" y="11320"/>
                    </a:lnTo>
                    <a:lnTo>
                      <a:pt x="27808" y="11383"/>
                    </a:lnTo>
                    <a:lnTo>
                      <a:pt x="27640" y="11425"/>
                    </a:lnTo>
                    <a:lnTo>
                      <a:pt x="27536" y="11529"/>
                    </a:lnTo>
                    <a:lnTo>
                      <a:pt x="27452" y="11550"/>
                    </a:lnTo>
                    <a:lnTo>
                      <a:pt x="27452" y="11592"/>
                    </a:lnTo>
                    <a:lnTo>
                      <a:pt x="27410" y="11697"/>
                    </a:lnTo>
                    <a:lnTo>
                      <a:pt x="27138" y="11801"/>
                    </a:lnTo>
                    <a:lnTo>
                      <a:pt x="27075" y="11906"/>
                    </a:lnTo>
                    <a:lnTo>
                      <a:pt x="26971" y="11948"/>
                    </a:lnTo>
                    <a:lnTo>
                      <a:pt x="26929" y="11885"/>
                    </a:lnTo>
                    <a:lnTo>
                      <a:pt x="26887" y="11885"/>
                    </a:lnTo>
                    <a:lnTo>
                      <a:pt x="26866" y="11843"/>
                    </a:lnTo>
                    <a:lnTo>
                      <a:pt x="26803" y="11906"/>
                    </a:lnTo>
                    <a:lnTo>
                      <a:pt x="26720" y="11948"/>
                    </a:lnTo>
                    <a:lnTo>
                      <a:pt x="26720" y="11948"/>
                    </a:lnTo>
                    <a:lnTo>
                      <a:pt x="26761" y="11885"/>
                    </a:lnTo>
                    <a:lnTo>
                      <a:pt x="26720" y="11843"/>
                    </a:lnTo>
                    <a:lnTo>
                      <a:pt x="26615" y="11948"/>
                    </a:lnTo>
                    <a:lnTo>
                      <a:pt x="26573" y="12094"/>
                    </a:lnTo>
                    <a:lnTo>
                      <a:pt x="26468" y="12262"/>
                    </a:lnTo>
                    <a:lnTo>
                      <a:pt x="26448" y="12304"/>
                    </a:lnTo>
                    <a:lnTo>
                      <a:pt x="26489" y="12387"/>
                    </a:lnTo>
                    <a:lnTo>
                      <a:pt x="26489" y="12471"/>
                    </a:lnTo>
                    <a:lnTo>
                      <a:pt x="26406" y="12617"/>
                    </a:lnTo>
                    <a:lnTo>
                      <a:pt x="26406" y="12701"/>
                    </a:lnTo>
                    <a:lnTo>
                      <a:pt x="26468" y="12785"/>
                    </a:lnTo>
                    <a:lnTo>
                      <a:pt x="26385" y="12827"/>
                    </a:lnTo>
                    <a:lnTo>
                      <a:pt x="26343" y="12952"/>
                    </a:lnTo>
                    <a:lnTo>
                      <a:pt x="26364" y="12952"/>
                    </a:lnTo>
                    <a:lnTo>
                      <a:pt x="26448" y="12931"/>
                    </a:lnTo>
                    <a:lnTo>
                      <a:pt x="26489" y="12848"/>
                    </a:lnTo>
                    <a:lnTo>
                      <a:pt x="26594" y="12889"/>
                    </a:lnTo>
                    <a:lnTo>
                      <a:pt x="26699" y="12806"/>
                    </a:lnTo>
                    <a:lnTo>
                      <a:pt x="26615" y="12910"/>
                    </a:lnTo>
                    <a:lnTo>
                      <a:pt x="26510" y="12910"/>
                    </a:lnTo>
                    <a:lnTo>
                      <a:pt x="26406" y="13015"/>
                    </a:lnTo>
                    <a:lnTo>
                      <a:pt x="26259" y="13057"/>
                    </a:lnTo>
                    <a:lnTo>
                      <a:pt x="26259" y="13203"/>
                    </a:lnTo>
                    <a:lnTo>
                      <a:pt x="26176" y="13266"/>
                    </a:lnTo>
                    <a:lnTo>
                      <a:pt x="26071" y="13203"/>
                    </a:lnTo>
                    <a:lnTo>
                      <a:pt x="25945" y="13203"/>
                    </a:lnTo>
                    <a:lnTo>
                      <a:pt x="25862" y="13120"/>
                    </a:lnTo>
                    <a:lnTo>
                      <a:pt x="25778" y="13161"/>
                    </a:lnTo>
                    <a:lnTo>
                      <a:pt x="25820" y="13350"/>
                    </a:lnTo>
                    <a:lnTo>
                      <a:pt x="25631" y="13245"/>
                    </a:lnTo>
                    <a:lnTo>
                      <a:pt x="25694" y="12994"/>
                    </a:lnTo>
                    <a:lnTo>
                      <a:pt x="25631" y="12827"/>
                    </a:lnTo>
                    <a:lnTo>
                      <a:pt x="25548" y="12722"/>
                    </a:lnTo>
                    <a:lnTo>
                      <a:pt x="25590" y="12555"/>
                    </a:lnTo>
                    <a:lnTo>
                      <a:pt x="25631" y="12555"/>
                    </a:lnTo>
                    <a:lnTo>
                      <a:pt x="25673" y="12722"/>
                    </a:lnTo>
                    <a:lnTo>
                      <a:pt x="25820" y="12638"/>
                    </a:lnTo>
                    <a:lnTo>
                      <a:pt x="25862" y="12743"/>
                    </a:lnTo>
                    <a:lnTo>
                      <a:pt x="25987" y="12806"/>
                    </a:lnTo>
                    <a:lnTo>
                      <a:pt x="26071" y="12722"/>
                    </a:lnTo>
                    <a:lnTo>
                      <a:pt x="26071" y="12638"/>
                    </a:lnTo>
                    <a:lnTo>
                      <a:pt x="26134" y="12492"/>
                    </a:lnTo>
                    <a:lnTo>
                      <a:pt x="26029" y="12513"/>
                    </a:lnTo>
                    <a:lnTo>
                      <a:pt x="25945" y="12492"/>
                    </a:lnTo>
                    <a:lnTo>
                      <a:pt x="26029" y="12429"/>
                    </a:lnTo>
                    <a:lnTo>
                      <a:pt x="26092" y="12304"/>
                    </a:lnTo>
                    <a:lnTo>
                      <a:pt x="26029" y="12304"/>
                    </a:lnTo>
                    <a:lnTo>
                      <a:pt x="25945" y="12387"/>
                    </a:lnTo>
                    <a:lnTo>
                      <a:pt x="25778" y="12429"/>
                    </a:lnTo>
                    <a:lnTo>
                      <a:pt x="25778" y="12345"/>
                    </a:lnTo>
                    <a:lnTo>
                      <a:pt x="25924" y="12283"/>
                    </a:lnTo>
                    <a:lnTo>
                      <a:pt x="25924" y="12178"/>
                    </a:lnTo>
                    <a:lnTo>
                      <a:pt x="25841" y="12178"/>
                    </a:lnTo>
                    <a:lnTo>
                      <a:pt x="25736" y="12220"/>
                    </a:lnTo>
                    <a:lnTo>
                      <a:pt x="25736" y="12136"/>
                    </a:lnTo>
                    <a:lnTo>
                      <a:pt x="25778" y="11969"/>
                    </a:lnTo>
                    <a:lnTo>
                      <a:pt x="25862" y="11864"/>
                    </a:lnTo>
                    <a:lnTo>
                      <a:pt x="25883" y="11969"/>
                    </a:lnTo>
                    <a:lnTo>
                      <a:pt x="25945" y="11906"/>
                    </a:lnTo>
                    <a:lnTo>
                      <a:pt x="25945" y="11822"/>
                    </a:lnTo>
                    <a:lnTo>
                      <a:pt x="26092" y="11676"/>
                    </a:lnTo>
                    <a:lnTo>
                      <a:pt x="26092" y="11592"/>
                    </a:lnTo>
                    <a:lnTo>
                      <a:pt x="26280" y="11488"/>
                    </a:lnTo>
                    <a:lnTo>
                      <a:pt x="26280" y="11362"/>
                    </a:lnTo>
                    <a:lnTo>
                      <a:pt x="26364" y="11299"/>
                    </a:lnTo>
                    <a:lnTo>
                      <a:pt x="26448" y="11278"/>
                    </a:lnTo>
                    <a:lnTo>
                      <a:pt x="26448" y="11236"/>
                    </a:lnTo>
                    <a:lnTo>
                      <a:pt x="26343" y="11236"/>
                    </a:lnTo>
                    <a:lnTo>
                      <a:pt x="26196" y="11257"/>
                    </a:lnTo>
                    <a:lnTo>
                      <a:pt x="26155" y="11425"/>
                    </a:lnTo>
                    <a:lnTo>
                      <a:pt x="26029" y="11488"/>
                    </a:lnTo>
                    <a:lnTo>
                      <a:pt x="25945" y="11467"/>
                    </a:lnTo>
                    <a:lnTo>
                      <a:pt x="25966" y="11425"/>
                    </a:lnTo>
                    <a:lnTo>
                      <a:pt x="26113" y="11362"/>
                    </a:lnTo>
                    <a:lnTo>
                      <a:pt x="26134" y="11257"/>
                    </a:lnTo>
                    <a:lnTo>
                      <a:pt x="26050" y="11216"/>
                    </a:lnTo>
                    <a:lnTo>
                      <a:pt x="25966" y="11236"/>
                    </a:lnTo>
                    <a:lnTo>
                      <a:pt x="25883" y="11153"/>
                    </a:lnTo>
                    <a:lnTo>
                      <a:pt x="25924" y="11069"/>
                    </a:lnTo>
                    <a:lnTo>
                      <a:pt x="25945" y="10944"/>
                    </a:lnTo>
                    <a:lnTo>
                      <a:pt x="25862" y="10860"/>
                    </a:lnTo>
                    <a:lnTo>
                      <a:pt x="25820" y="10902"/>
                    </a:lnTo>
                    <a:lnTo>
                      <a:pt x="25778" y="10964"/>
                    </a:lnTo>
                    <a:lnTo>
                      <a:pt x="25778" y="10902"/>
                    </a:lnTo>
                    <a:lnTo>
                      <a:pt x="25820" y="10818"/>
                    </a:lnTo>
                    <a:lnTo>
                      <a:pt x="25757" y="10713"/>
                    </a:lnTo>
                    <a:lnTo>
                      <a:pt x="25652" y="10713"/>
                    </a:lnTo>
                    <a:lnTo>
                      <a:pt x="25631" y="10902"/>
                    </a:lnTo>
                    <a:lnTo>
                      <a:pt x="25527" y="10964"/>
                    </a:lnTo>
                    <a:lnTo>
                      <a:pt x="25506" y="11027"/>
                    </a:lnTo>
                    <a:lnTo>
                      <a:pt x="25443" y="10985"/>
                    </a:lnTo>
                    <a:lnTo>
                      <a:pt x="25443" y="10923"/>
                    </a:lnTo>
                    <a:lnTo>
                      <a:pt x="25401" y="10839"/>
                    </a:lnTo>
                    <a:lnTo>
                      <a:pt x="25318" y="10839"/>
                    </a:lnTo>
                    <a:lnTo>
                      <a:pt x="25297" y="10923"/>
                    </a:lnTo>
                    <a:lnTo>
                      <a:pt x="25318" y="10964"/>
                    </a:lnTo>
                    <a:lnTo>
                      <a:pt x="25297" y="11027"/>
                    </a:lnTo>
                    <a:lnTo>
                      <a:pt x="25339" y="11132"/>
                    </a:lnTo>
                    <a:lnTo>
                      <a:pt x="25339" y="11195"/>
                    </a:lnTo>
                    <a:lnTo>
                      <a:pt x="25297" y="11257"/>
                    </a:lnTo>
                    <a:lnTo>
                      <a:pt x="25234" y="11195"/>
                    </a:lnTo>
                    <a:lnTo>
                      <a:pt x="25234" y="11132"/>
                    </a:lnTo>
                    <a:lnTo>
                      <a:pt x="25192" y="11132"/>
                    </a:lnTo>
                    <a:lnTo>
                      <a:pt x="25171" y="11195"/>
                    </a:lnTo>
                    <a:lnTo>
                      <a:pt x="25213" y="11446"/>
                    </a:lnTo>
                    <a:lnTo>
                      <a:pt x="25234" y="11592"/>
                    </a:lnTo>
                    <a:lnTo>
                      <a:pt x="25401" y="11676"/>
                    </a:lnTo>
                    <a:lnTo>
                      <a:pt x="25443" y="11760"/>
                    </a:lnTo>
                    <a:lnTo>
                      <a:pt x="25443" y="11990"/>
                    </a:lnTo>
                    <a:lnTo>
                      <a:pt x="25422" y="11864"/>
                    </a:lnTo>
                    <a:lnTo>
                      <a:pt x="25339" y="11801"/>
                    </a:lnTo>
                    <a:lnTo>
                      <a:pt x="25192" y="11613"/>
                    </a:lnTo>
                    <a:lnTo>
                      <a:pt x="25171" y="11467"/>
                    </a:lnTo>
                    <a:lnTo>
                      <a:pt x="25108" y="11278"/>
                    </a:lnTo>
                    <a:lnTo>
                      <a:pt x="25025" y="11278"/>
                    </a:lnTo>
                    <a:lnTo>
                      <a:pt x="24983" y="11341"/>
                    </a:lnTo>
                    <a:lnTo>
                      <a:pt x="25004" y="11488"/>
                    </a:lnTo>
                    <a:lnTo>
                      <a:pt x="25087" y="11592"/>
                    </a:lnTo>
                    <a:lnTo>
                      <a:pt x="25108" y="11718"/>
                    </a:lnTo>
                    <a:lnTo>
                      <a:pt x="25067" y="11760"/>
                    </a:lnTo>
                    <a:lnTo>
                      <a:pt x="24983" y="11655"/>
                    </a:lnTo>
                    <a:lnTo>
                      <a:pt x="24774" y="11697"/>
                    </a:lnTo>
                    <a:lnTo>
                      <a:pt x="24711" y="11760"/>
                    </a:lnTo>
                    <a:lnTo>
                      <a:pt x="24648" y="11676"/>
                    </a:lnTo>
                    <a:lnTo>
                      <a:pt x="24564" y="11655"/>
                    </a:lnTo>
                    <a:lnTo>
                      <a:pt x="24376" y="11488"/>
                    </a:lnTo>
                    <a:lnTo>
                      <a:pt x="24146" y="11488"/>
                    </a:lnTo>
                    <a:lnTo>
                      <a:pt x="24125" y="11404"/>
                    </a:lnTo>
                    <a:lnTo>
                      <a:pt x="24083" y="11404"/>
                    </a:lnTo>
                    <a:lnTo>
                      <a:pt x="23937" y="11488"/>
                    </a:lnTo>
                    <a:lnTo>
                      <a:pt x="23874" y="11571"/>
                    </a:lnTo>
                    <a:lnTo>
                      <a:pt x="23707" y="11571"/>
                    </a:lnTo>
                    <a:lnTo>
                      <a:pt x="23560" y="11655"/>
                    </a:lnTo>
                    <a:lnTo>
                      <a:pt x="23435" y="11550"/>
                    </a:lnTo>
                    <a:lnTo>
                      <a:pt x="23414" y="11550"/>
                    </a:lnTo>
                    <a:lnTo>
                      <a:pt x="23393" y="11446"/>
                    </a:lnTo>
                    <a:lnTo>
                      <a:pt x="23330" y="11404"/>
                    </a:lnTo>
                    <a:lnTo>
                      <a:pt x="23204" y="11488"/>
                    </a:lnTo>
                    <a:lnTo>
                      <a:pt x="23204" y="11404"/>
                    </a:lnTo>
                    <a:lnTo>
                      <a:pt x="23037" y="11257"/>
                    </a:lnTo>
                    <a:lnTo>
                      <a:pt x="23016" y="11174"/>
                    </a:lnTo>
                    <a:lnTo>
                      <a:pt x="22974" y="11153"/>
                    </a:lnTo>
                    <a:lnTo>
                      <a:pt x="22974" y="11069"/>
                    </a:lnTo>
                    <a:lnTo>
                      <a:pt x="22995" y="11027"/>
                    </a:lnTo>
                    <a:lnTo>
                      <a:pt x="22932" y="10944"/>
                    </a:lnTo>
                    <a:lnTo>
                      <a:pt x="22890" y="10964"/>
                    </a:lnTo>
                    <a:lnTo>
                      <a:pt x="22870" y="10944"/>
                    </a:lnTo>
                    <a:lnTo>
                      <a:pt x="22870" y="10860"/>
                    </a:lnTo>
                    <a:lnTo>
                      <a:pt x="22807" y="10839"/>
                    </a:lnTo>
                    <a:lnTo>
                      <a:pt x="22702" y="10881"/>
                    </a:lnTo>
                    <a:lnTo>
                      <a:pt x="22577" y="10881"/>
                    </a:lnTo>
                    <a:lnTo>
                      <a:pt x="22493" y="10818"/>
                    </a:lnTo>
                    <a:lnTo>
                      <a:pt x="22451" y="10818"/>
                    </a:lnTo>
                    <a:lnTo>
                      <a:pt x="22409" y="10755"/>
                    </a:lnTo>
                    <a:lnTo>
                      <a:pt x="22305" y="10713"/>
                    </a:lnTo>
                    <a:lnTo>
                      <a:pt x="22200" y="10713"/>
                    </a:lnTo>
                    <a:lnTo>
                      <a:pt x="22263" y="10630"/>
                    </a:lnTo>
                    <a:lnTo>
                      <a:pt x="22263" y="10546"/>
                    </a:lnTo>
                    <a:lnTo>
                      <a:pt x="22346" y="10462"/>
                    </a:lnTo>
                    <a:lnTo>
                      <a:pt x="22346" y="10420"/>
                    </a:lnTo>
                    <a:lnTo>
                      <a:pt x="22263" y="10400"/>
                    </a:lnTo>
                    <a:lnTo>
                      <a:pt x="22179" y="10400"/>
                    </a:lnTo>
                    <a:lnTo>
                      <a:pt x="22158" y="10148"/>
                    </a:lnTo>
                    <a:lnTo>
                      <a:pt x="22095" y="10127"/>
                    </a:lnTo>
                    <a:lnTo>
                      <a:pt x="22095" y="10086"/>
                    </a:lnTo>
                    <a:lnTo>
                      <a:pt x="22179" y="10023"/>
                    </a:lnTo>
                    <a:lnTo>
                      <a:pt x="22200" y="9981"/>
                    </a:lnTo>
                    <a:lnTo>
                      <a:pt x="22158" y="9939"/>
                    </a:lnTo>
                    <a:lnTo>
                      <a:pt x="22179" y="9876"/>
                    </a:lnTo>
                    <a:lnTo>
                      <a:pt x="22179" y="9772"/>
                    </a:lnTo>
                    <a:cubicBezTo>
                      <a:pt x="22284" y="9709"/>
                      <a:pt x="22388" y="9688"/>
                      <a:pt x="22493" y="9604"/>
                    </a:cubicBezTo>
                    <a:lnTo>
                      <a:pt x="22514" y="9625"/>
                    </a:lnTo>
                    <a:lnTo>
                      <a:pt x="22598" y="9604"/>
                    </a:lnTo>
                    <a:lnTo>
                      <a:pt x="22681" y="9500"/>
                    </a:lnTo>
                    <a:lnTo>
                      <a:pt x="22702" y="9500"/>
                    </a:lnTo>
                    <a:lnTo>
                      <a:pt x="22702" y="9604"/>
                    </a:lnTo>
                    <a:lnTo>
                      <a:pt x="22765" y="9709"/>
                    </a:lnTo>
                    <a:lnTo>
                      <a:pt x="22828" y="9730"/>
                    </a:lnTo>
                    <a:lnTo>
                      <a:pt x="22911" y="9688"/>
                    </a:lnTo>
                    <a:lnTo>
                      <a:pt x="22995" y="9709"/>
                    </a:lnTo>
                    <a:lnTo>
                      <a:pt x="23037" y="9793"/>
                    </a:lnTo>
                    <a:lnTo>
                      <a:pt x="23121" y="9793"/>
                    </a:lnTo>
                    <a:lnTo>
                      <a:pt x="23183" y="9835"/>
                    </a:lnTo>
                    <a:lnTo>
                      <a:pt x="23225" y="9835"/>
                    </a:lnTo>
                    <a:lnTo>
                      <a:pt x="23225" y="9730"/>
                    </a:lnTo>
                    <a:lnTo>
                      <a:pt x="23288" y="9730"/>
                    </a:lnTo>
                    <a:lnTo>
                      <a:pt x="23351" y="9709"/>
                    </a:lnTo>
                    <a:lnTo>
                      <a:pt x="23414" y="9730"/>
                    </a:lnTo>
                    <a:lnTo>
                      <a:pt x="23414" y="9814"/>
                    </a:lnTo>
                    <a:lnTo>
                      <a:pt x="23455" y="9835"/>
                    </a:lnTo>
                    <a:lnTo>
                      <a:pt x="23539" y="9814"/>
                    </a:lnTo>
                    <a:lnTo>
                      <a:pt x="23602" y="9730"/>
                    </a:lnTo>
                    <a:lnTo>
                      <a:pt x="23644" y="9772"/>
                    </a:lnTo>
                    <a:lnTo>
                      <a:pt x="23665" y="9835"/>
                    </a:lnTo>
                    <a:lnTo>
                      <a:pt x="23727" y="9835"/>
                    </a:lnTo>
                    <a:lnTo>
                      <a:pt x="23748" y="9793"/>
                    </a:lnTo>
                    <a:lnTo>
                      <a:pt x="23769" y="9793"/>
                    </a:lnTo>
                    <a:lnTo>
                      <a:pt x="23832" y="9709"/>
                    </a:lnTo>
                    <a:lnTo>
                      <a:pt x="23916" y="9709"/>
                    </a:lnTo>
                    <a:lnTo>
                      <a:pt x="23937" y="9772"/>
                    </a:lnTo>
                    <a:lnTo>
                      <a:pt x="23979" y="9793"/>
                    </a:lnTo>
                    <a:lnTo>
                      <a:pt x="24041" y="9772"/>
                    </a:lnTo>
                    <a:lnTo>
                      <a:pt x="24041" y="9709"/>
                    </a:lnTo>
                    <a:lnTo>
                      <a:pt x="24020" y="9667"/>
                    </a:lnTo>
                    <a:lnTo>
                      <a:pt x="24083" y="9583"/>
                    </a:lnTo>
                    <a:lnTo>
                      <a:pt x="24083" y="9521"/>
                    </a:lnTo>
                    <a:lnTo>
                      <a:pt x="24146" y="9458"/>
                    </a:lnTo>
                    <a:lnTo>
                      <a:pt x="24146" y="9374"/>
                    </a:lnTo>
                    <a:lnTo>
                      <a:pt x="24062" y="9374"/>
                    </a:lnTo>
                    <a:lnTo>
                      <a:pt x="24041" y="9291"/>
                    </a:lnTo>
                    <a:lnTo>
                      <a:pt x="24062" y="9186"/>
                    </a:lnTo>
                    <a:lnTo>
                      <a:pt x="24146" y="9165"/>
                    </a:lnTo>
                    <a:lnTo>
                      <a:pt x="24146" y="9060"/>
                    </a:lnTo>
                    <a:lnTo>
                      <a:pt x="24041" y="8998"/>
                    </a:lnTo>
                    <a:lnTo>
                      <a:pt x="23958" y="9039"/>
                    </a:lnTo>
                    <a:lnTo>
                      <a:pt x="23958" y="9102"/>
                    </a:lnTo>
                    <a:lnTo>
                      <a:pt x="23916" y="9165"/>
                    </a:lnTo>
                    <a:lnTo>
                      <a:pt x="23832" y="9102"/>
                    </a:lnTo>
                    <a:lnTo>
                      <a:pt x="23707" y="9102"/>
                    </a:lnTo>
                    <a:lnTo>
                      <a:pt x="23560" y="9249"/>
                    </a:lnTo>
                    <a:lnTo>
                      <a:pt x="23455" y="9311"/>
                    </a:lnTo>
                    <a:lnTo>
                      <a:pt x="23455" y="9270"/>
                    </a:lnTo>
                    <a:lnTo>
                      <a:pt x="23602" y="9186"/>
                    </a:lnTo>
                    <a:lnTo>
                      <a:pt x="23644" y="9102"/>
                    </a:lnTo>
                    <a:lnTo>
                      <a:pt x="23644" y="8977"/>
                    </a:lnTo>
                    <a:lnTo>
                      <a:pt x="23602" y="9060"/>
                    </a:lnTo>
                    <a:lnTo>
                      <a:pt x="23539" y="9039"/>
                    </a:lnTo>
                    <a:lnTo>
                      <a:pt x="23539" y="8935"/>
                    </a:lnTo>
                    <a:lnTo>
                      <a:pt x="23644" y="8851"/>
                    </a:lnTo>
                    <a:lnTo>
                      <a:pt x="23560" y="8726"/>
                    </a:lnTo>
                    <a:lnTo>
                      <a:pt x="23644" y="8642"/>
                    </a:lnTo>
                    <a:lnTo>
                      <a:pt x="23727" y="8642"/>
                    </a:lnTo>
                    <a:lnTo>
                      <a:pt x="23707" y="8684"/>
                    </a:lnTo>
                    <a:lnTo>
                      <a:pt x="23748" y="8851"/>
                    </a:lnTo>
                    <a:lnTo>
                      <a:pt x="23832" y="8935"/>
                    </a:lnTo>
                    <a:lnTo>
                      <a:pt x="23874" y="8893"/>
                    </a:lnTo>
                    <a:lnTo>
                      <a:pt x="23979" y="8893"/>
                    </a:lnTo>
                    <a:lnTo>
                      <a:pt x="24041" y="8767"/>
                    </a:lnTo>
                    <a:lnTo>
                      <a:pt x="23979" y="8726"/>
                    </a:lnTo>
                    <a:lnTo>
                      <a:pt x="23979" y="8663"/>
                    </a:lnTo>
                    <a:lnTo>
                      <a:pt x="24062" y="8663"/>
                    </a:lnTo>
                    <a:lnTo>
                      <a:pt x="24083" y="8726"/>
                    </a:lnTo>
                    <a:lnTo>
                      <a:pt x="24146" y="8684"/>
                    </a:lnTo>
                    <a:lnTo>
                      <a:pt x="24251" y="8621"/>
                    </a:lnTo>
                    <a:lnTo>
                      <a:pt x="24271" y="8475"/>
                    </a:lnTo>
                    <a:lnTo>
                      <a:pt x="24292" y="8579"/>
                    </a:lnTo>
                    <a:lnTo>
                      <a:pt x="24355" y="8579"/>
                    </a:lnTo>
                    <a:lnTo>
                      <a:pt x="24460" y="8516"/>
                    </a:lnTo>
                    <a:lnTo>
                      <a:pt x="24376" y="8684"/>
                    </a:lnTo>
                    <a:lnTo>
                      <a:pt x="24376" y="8851"/>
                    </a:lnTo>
                    <a:lnTo>
                      <a:pt x="24439" y="8830"/>
                    </a:lnTo>
                    <a:lnTo>
                      <a:pt x="24481" y="8851"/>
                    </a:lnTo>
                    <a:lnTo>
                      <a:pt x="24439" y="8935"/>
                    </a:lnTo>
                    <a:lnTo>
                      <a:pt x="24502" y="8935"/>
                    </a:lnTo>
                    <a:lnTo>
                      <a:pt x="24564" y="8788"/>
                    </a:lnTo>
                    <a:lnTo>
                      <a:pt x="24606" y="8747"/>
                    </a:lnTo>
                    <a:lnTo>
                      <a:pt x="24690" y="8579"/>
                    </a:lnTo>
                    <a:lnTo>
                      <a:pt x="24774" y="8558"/>
                    </a:lnTo>
                    <a:lnTo>
                      <a:pt x="24753" y="8684"/>
                    </a:lnTo>
                    <a:lnTo>
                      <a:pt x="24648" y="8788"/>
                    </a:lnTo>
                    <a:lnTo>
                      <a:pt x="24669" y="8977"/>
                    </a:lnTo>
                    <a:lnTo>
                      <a:pt x="24753" y="8977"/>
                    </a:lnTo>
                    <a:lnTo>
                      <a:pt x="24815" y="9039"/>
                    </a:lnTo>
                    <a:lnTo>
                      <a:pt x="24878" y="8956"/>
                    </a:lnTo>
                    <a:lnTo>
                      <a:pt x="25004" y="8851"/>
                    </a:lnTo>
                    <a:lnTo>
                      <a:pt x="25067" y="8684"/>
                    </a:lnTo>
                    <a:lnTo>
                      <a:pt x="25108" y="8558"/>
                    </a:lnTo>
                    <a:lnTo>
                      <a:pt x="25087" y="8433"/>
                    </a:lnTo>
                    <a:lnTo>
                      <a:pt x="25129" y="8370"/>
                    </a:lnTo>
                    <a:lnTo>
                      <a:pt x="25108" y="8328"/>
                    </a:lnTo>
                    <a:lnTo>
                      <a:pt x="25025" y="8328"/>
                    </a:lnTo>
                    <a:lnTo>
                      <a:pt x="24983" y="8307"/>
                    </a:lnTo>
                    <a:lnTo>
                      <a:pt x="24899" y="8349"/>
                    </a:lnTo>
                    <a:lnTo>
                      <a:pt x="24899" y="8223"/>
                    </a:lnTo>
                    <a:lnTo>
                      <a:pt x="24941" y="8203"/>
                    </a:lnTo>
                    <a:lnTo>
                      <a:pt x="24920" y="8140"/>
                    </a:lnTo>
                    <a:lnTo>
                      <a:pt x="24815" y="8140"/>
                    </a:lnTo>
                    <a:lnTo>
                      <a:pt x="24795" y="8098"/>
                    </a:lnTo>
                    <a:lnTo>
                      <a:pt x="24690" y="8014"/>
                    </a:lnTo>
                    <a:lnTo>
                      <a:pt x="24690" y="7931"/>
                    </a:lnTo>
                    <a:lnTo>
                      <a:pt x="24606" y="7742"/>
                    </a:lnTo>
                    <a:lnTo>
                      <a:pt x="24585" y="7617"/>
                    </a:lnTo>
                    <a:lnTo>
                      <a:pt x="24627" y="7491"/>
                    </a:lnTo>
                    <a:lnTo>
                      <a:pt x="24585" y="7324"/>
                    </a:lnTo>
                    <a:lnTo>
                      <a:pt x="24502" y="7470"/>
                    </a:lnTo>
                    <a:lnTo>
                      <a:pt x="24502" y="7575"/>
                    </a:lnTo>
                    <a:lnTo>
                      <a:pt x="24418" y="7428"/>
                    </a:lnTo>
                    <a:lnTo>
                      <a:pt x="24292" y="7366"/>
                    </a:lnTo>
                    <a:lnTo>
                      <a:pt x="24271" y="7114"/>
                    </a:lnTo>
                    <a:lnTo>
                      <a:pt x="24188" y="7073"/>
                    </a:lnTo>
                    <a:lnTo>
                      <a:pt x="24167" y="6884"/>
                    </a:lnTo>
                    <a:lnTo>
                      <a:pt x="24083" y="6780"/>
                    </a:lnTo>
                    <a:lnTo>
                      <a:pt x="24083" y="6675"/>
                    </a:lnTo>
                    <a:lnTo>
                      <a:pt x="24041" y="6591"/>
                    </a:lnTo>
                    <a:lnTo>
                      <a:pt x="24041" y="6529"/>
                    </a:lnTo>
                    <a:lnTo>
                      <a:pt x="24146" y="6529"/>
                    </a:lnTo>
                    <a:lnTo>
                      <a:pt x="24167" y="6382"/>
                    </a:lnTo>
                    <a:lnTo>
                      <a:pt x="24251" y="6382"/>
                    </a:lnTo>
                    <a:lnTo>
                      <a:pt x="24271" y="6424"/>
                    </a:lnTo>
                    <a:lnTo>
                      <a:pt x="24355" y="6361"/>
                    </a:lnTo>
                    <a:lnTo>
                      <a:pt x="24355" y="6257"/>
                    </a:lnTo>
                    <a:lnTo>
                      <a:pt x="24460" y="6026"/>
                    </a:lnTo>
                    <a:lnTo>
                      <a:pt x="24460" y="5922"/>
                    </a:lnTo>
                    <a:lnTo>
                      <a:pt x="24481" y="5880"/>
                    </a:lnTo>
                    <a:lnTo>
                      <a:pt x="24397" y="5692"/>
                    </a:lnTo>
                    <a:lnTo>
                      <a:pt x="24460" y="5566"/>
                    </a:lnTo>
                    <a:lnTo>
                      <a:pt x="24523" y="5566"/>
                    </a:lnTo>
                    <a:lnTo>
                      <a:pt x="24523" y="5399"/>
                    </a:lnTo>
                    <a:lnTo>
                      <a:pt x="24627" y="5252"/>
                    </a:lnTo>
                    <a:lnTo>
                      <a:pt x="24627" y="5148"/>
                    </a:lnTo>
                    <a:lnTo>
                      <a:pt x="24690" y="5064"/>
                    </a:lnTo>
                    <a:lnTo>
                      <a:pt x="24690" y="4855"/>
                    </a:lnTo>
                    <a:lnTo>
                      <a:pt x="24774" y="4834"/>
                    </a:lnTo>
                    <a:lnTo>
                      <a:pt x="24774" y="4729"/>
                    </a:lnTo>
                    <a:lnTo>
                      <a:pt x="24899" y="4583"/>
                    </a:lnTo>
                    <a:lnTo>
                      <a:pt x="24899" y="4478"/>
                    </a:lnTo>
                    <a:cubicBezTo>
                      <a:pt x="24918" y="4516"/>
                      <a:pt x="24966" y="4536"/>
                      <a:pt x="25020" y="4536"/>
                    </a:cubicBezTo>
                    <a:cubicBezTo>
                      <a:pt x="25085" y="4536"/>
                      <a:pt x="25158" y="4505"/>
                      <a:pt x="25192" y="4436"/>
                    </a:cubicBezTo>
                    <a:lnTo>
                      <a:pt x="25255" y="4122"/>
                    </a:lnTo>
                    <a:lnTo>
                      <a:pt x="25359" y="4122"/>
                    </a:lnTo>
                    <a:lnTo>
                      <a:pt x="25506" y="3955"/>
                    </a:lnTo>
                    <a:lnTo>
                      <a:pt x="25652" y="3892"/>
                    </a:lnTo>
                    <a:lnTo>
                      <a:pt x="25820" y="3725"/>
                    </a:lnTo>
                    <a:lnTo>
                      <a:pt x="25862" y="3725"/>
                    </a:lnTo>
                    <a:lnTo>
                      <a:pt x="25987" y="3599"/>
                    </a:lnTo>
                    <a:lnTo>
                      <a:pt x="25987" y="3516"/>
                    </a:lnTo>
                    <a:lnTo>
                      <a:pt x="26050" y="3474"/>
                    </a:lnTo>
                    <a:lnTo>
                      <a:pt x="26050" y="3390"/>
                    </a:lnTo>
                    <a:lnTo>
                      <a:pt x="25966" y="3285"/>
                    </a:lnTo>
                    <a:lnTo>
                      <a:pt x="25987" y="3223"/>
                    </a:lnTo>
                    <a:lnTo>
                      <a:pt x="25987" y="3160"/>
                    </a:lnTo>
                    <a:lnTo>
                      <a:pt x="25883" y="2993"/>
                    </a:lnTo>
                    <a:lnTo>
                      <a:pt x="25820" y="2993"/>
                    </a:lnTo>
                    <a:lnTo>
                      <a:pt x="25736" y="3013"/>
                    </a:lnTo>
                    <a:lnTo>
                      <a:pt x="25631" y="2972"/>
                    </a:lnTo>
                    <a:lnTo>
                      <a:pt x="25548" y="2993"/>
                    </a:lnTo>
                    <a:lnTo>
                      <a:pt x="25443" y="2909"/>
                    </a:lnTo>
                    <a:lnTo>
                      <a:pt x="25359" y="2909"/>
                    </a:lnTo>
                    <a:lnTo>
                      <a:pt x="25297" y="2846"/>
                    </a:lnTo>
                    <a:lnTo>
                      <a:pt x="25129" y="2867"/>
                    </a:lnTo>
                    <a:lnTo>
                      <a:pt x="25025" y="2972"/>
                    </a:lnTo>
                    <a:lnTo>
                      <a:pt x="24941" y="2993"/>
                    </a:lnTo>
                    <a:lnTo>
                      <a:pt x="24774" y="3118"/>
                    </a:lnTo>
                    <a:lnTo>
                      <a:pt x="24774" y="3181"/>
                    </a:lnTo>
                    <a:lnTo>
                      <a:pt x="24878" y="3265"/>
                    </a:lnTo>
                    <a:lnTo>
                      <a:pt x="24941" y="3390"/>
                    </a:lnTo>
                    <a:lnTo>
                      <a:pt x="24941" y="3516"/>
                    </a:lnTo>
                    <a:lnTo>
                      <a:pt x="24983" y="3641"/>
                    </a:lnTo>
                    <a:lnTo>
                      <a:pt x="24941" y="3704"/>
                    </a:lnTo>
                    <a:lnTo>
                      <a:pt x="24941" y="3809"/>
                    </a:lnTo>
                    <a:lnTo>
                      <a:pt x="25025" y="3913"/>
                    </a:lnTo>
                    <a:lnTo>
                      <a:pt x="25025" y="3934"/>
                    </a:lnTo>
                    <a:lnTo>
                      <a:pt x="25004" y="3955"/>
                    </a:lnTo>
                    <a:cubicBezTo>
                      <a:pt x="24983" y="4018"/>
                      <a:pt x="24941" y="4081"/>
                      <a:pt x="24920" y="4143"/>
                    </a:cubicBezTo>
                    <a:lnTo>
                      <a:pt x="24899" y="4081"/>
                    </a:lnTo>
                    <a:lnTo>
                      <a:pt x="24920" y="4018"/>
                    </a:lnTo>
                    <a:lnTo>
                      <a:pt x="24920" y="3934"/>
                    </a:lnTo>
                    <a:lnTo>
                      <a:pt x="24815" y="3871"/>
                    </a:lnTo>
                    <a:lnTo>
                      <a:pt x="24774" y="3725"/>
                    </a:lnTo>
                    <a:lnTo>
                      <a:pt x="24795" y="3662"/>
                    </a:lnTo>
                    <a:lnTo>
                      <a:pt x="24711" y="3495"/>
                    </a:lnTo>
                    <a:lnTo>
                      <a:pt x="24606" y="3474"/>
                    </a:lnTo>
                    <a:lnTo>
                      <a:pt x="24564" y="3411"/>
                    </a:lnTo>
                    <a:lnTo>
                      <a:pt x="24502" y="3411"/>
                    </a:lnTo>
                    <a:lnTo>
                      <a:pt x="24481" y="3578"/>
                    </a:lnTo>
                    <a:lnTo>
                      <a:pt x="24418" y="3578"/>
                    </a:lnTo>
                    <a:lnTo>
                      <a:pt x="24292" y="3369"/>
                    </a:lnTo>
                    <a:lnTo>
                      <a:pt x="24209" y="3369"/>
                    </a:lnTo>
                    <a:lnTo>
                      <a:pt x="24146" y="3285"/>
                    </a:lnTo>
                    <a:lnTo>
                      <a:pt x="24062" y="3327"/>
                    </a:lnTo>
                    <a:lnTo>
                      <a:pt x="24083" y="3495"/>
                    </a:lnTo>
                    <a:lnTo>
                      <a:pt x="24041" y="3516"/>
                    </a:lnTo>
                    <a:lnTo>
                      <a:pt x="23958" y="3495"/>
                    </a:lnTo>
                    <a:lnTo>
                      <a:pt x="23895" y="3620"/>
                    </a:lnTo>
                    <a:lnTo>
                      <a:pt x="23895" y="3704"/>
                    </a:lnTo>
                    <a:lnTo>
                      <a:pt x="23832" y="3746"/>
                    </a:lnTo>
                    <a:lnTo>
                      <a:pt x="23748" y="4039"/>
                    </a:lnTo>
                    <a:lnTo>
                      <a:pt x="23748" y="4143"/>
                    </a:lnTo>
                    <a:lnTo>
                      <a:pt x="23686" y="4227"/>
                    </a:lnTo>
                    <a:lnTo>
                      <a:pt x="23686" y="4353"/>
                    </a:lnTo>
                    <a:lnTo>
                      <a:pt x="23665" y="4374"/>
                    </a:lnTo>
                    <a:lnTo>
                      <a:pt x="23665" y="4478"/>
                    </a:lnTo>
                    <a:lnTo>
                      <a:pt x="23581" y="4541"/>
                    </a:lnTo>
                    <a:lnTo>
                      <a:pt x="23581" y="4771"/>
                    </a:lnTo>
                    <a:lnTo>
                      <a:pt x="23518" y="4813"/>
                    </a:lnTo>
                    <a:lnTo>
                      <a:pt x="23455" y="4792"/>
                    </a:lnTo>
                    <a:lnTo>
                      <a:pt x="23372" y="4980"/>
                    </a:lnTo>
                    <a:lnTo>
                      <a:pt x="23414" y="5064"/>
                    </a:lnTo>
                    <a:lnTo>
                      <a:pt x="23372" y="5169"/>
                    </a:lnTo>
                    <a:lnTo>
                      <a:pt x="23372" y="5273"/>
                    </a:lnTo>
                    <a:lnTo>
                      <a:pt x="23309" y="5378"/>
                    </a:lnTo>
                    <a:lnTo>
                      <a:pt x="23351" y="5462"/>
                    </a:lnTo>
                    <a:lnTo>
                      <a:pt x="23330" y="5524"/>
                    </a:lnTo>
                    <a:lnTo>
                      <a:pt x="23204" y="5524"/>
                    </a:lnTo>
                    <a:lnTo>
                      <a:pt x="23246" y="5587"/>
                    </a:lnTo>
                    <a:lnTo>
                      <a:pt x="23351" y="5629"/>
                    </a:lnTo>
                    <a:lnTo>
                      <a:pt x="23351" y="5734"/>
                    </a:lnTo>
                    <a:lnTo>
                      <a:pt x="23267" y="5713"/>
                    </a:lnTo>
                    <a:lnTo>
                      <a:pt x="23204" y="5734"/>
                    </a:lnTo>
                    <a:lnTo>
                      <a:pt x="23121" y="5796"/>
                    </a:lnTo>
                    <a:lnTo>
                      <a:pt x="23037" y="5754"/>
                    </a:lnTo>
                    <a:lnTo>
                      <a:pt x="22995" y="5817"/>
                    </a:lnTo>
                    <a:lnTo>
                      <a:pt x="22995" y="5922"/>
                    </a:lnTo>
                    <a:lnTo>
                      <a:pt x="22932" y="5964"/>
                    </a:lnTo>
                    <a:lnTo>
                      <a:pt x="22849" y="5922"/>
                    </a:lnTo>
                    <a:lnTo>
                      <a:pt x="22849" y="5817"/>
                    </a:lnTo>
                    <a:lnTo>
                      <a:pt x="22890" y="5734"/>
                    </a:lnTo>
                    <a:lnTo>
                      <a:pt x="22828" y="5650"/>
                    </a:lnTo>
                    <a:lnTo>
                      <a:pt x="22828" y="5482"/>
                    </a:lnTo>
                    <a:lnTo>
                      <a:pt x="22911" y="5294"/>
                    </a:lnTo>
                    <a:lnTo>
                      <a:pt x="22932" y="5169"/>
                    </a:lnTo>
                    <a:lnTo>
                      <a:pt x="23016" y="5085"/>
                    </a:lnTo>
                    <a:lnTo>
                      <a:pt x="23016" y="4980"/>
                    </a:lnTo>
                    <a:lnTo>
                      <a:pt x="23037" y="4876"/>
                    </a:lnTo>
                    <a:lnTo>
                      <a:pt x="23100" y="4646"/>
                    </a:lnTo>
                    <a:lnTo>
                      <a:pt x="23225" y="4562"/>
                    </a:lnTo>
                    <a:lnTo>
                      <a:pt x="23225" y="4436"/>
                    </a:lnTo>
                    <a:lnTo>
                      <a:pt x="23100" y="4436"/>
                    </a:lnTo>
                    <a:lnTo>
                      <a:pt x="23100" y="4353"/>
                    </a:lnTo>
                    <a:lnTo>
                      <a:pt x="23163" y="4269"/>
                    </a:lnTo>
                    <a:lnTo>
                      <a:pt x="23163" y="4039"/>
                    </a:lnTo>
                    <a:lnTo>
                      <a:pt x="23121" y="3976"/>
                    </a:lnTo>
                    <a:lnTo>
                      <a:pt x="23058" y="3850"/>
                    </a:lnTo>
                    <a:lnTo>
                      <a:pt x="23100" y="3809"/>
                    </a:lnTo>
                    <a:lnTo>
                      <a:pt x="23100" y="3662"/>
                    </a:lnTo>
                    <a:lnTo>
                      <a:pt x="23016" y="3662"/>
                    </a:lnTo>
                    <a:lnTo>
                      <a:pt x="22911" y="3537"/>
                    </a:lnTo>
                    <a:lnTo>
                      <a:pt x="22744" y="3599"/>
                    </a:lnTo>
                    <a:lnTo>
                      <a:pt x="22723" y="3725"/>
                    </a:lnTo>
                    <a:lnTo>
                      <a:pt x="22828" y="3809"/>
                    </a:lnTo>
                    <a:lnTo>
                      <a:pt x="22828" y="3913"/>
                    </a:lnTo>
                    <a:lnTo>
                      <a:pt x="22890" y="3976"/>
                    </a:lnTo>
                    <a:lnTo>
                      <a:pt x="22890" y="4060"/>
                    </a:lnTo>
                    <a:lnTo>
                      <a:pt x="22807" y="4060"/>
                    </a:lnTo>
                    <a:lnTo>
                      <a:pt x="22786" y="3955"/>
                    </a:lnTo>
                    <a:lnTo>
                      <a:pt x="22702" y="3955"/>
                    </a:lnTo>
                    <a:lnTo>
                      <a:pt x="22639" y="4081"/>
                    </a:lnTo>
                    <a:lnTo>
                      <a:pt x="22702" y="4122"/>
                    </a:lnTo>
                    <a:lnTo>
                      <a:pt x="22723" y="4227"/>
                    </a:lnTo>
                    <a:lnTo>
                      <a:pt x="22786" y="4353"/>
                    </a:lnTo>
                    <a:lnTo>
                      <a:pt x="22723" y="4394"/>
                    </a:lnTo>
                    <a:lnTo>
                      <a:pt x="22702" y="4353"/>
                    </a:lnTo>
                    <a:lnTo>
                      <a:pt x="22639" y="4290"/>
                    </a:lnTo>
                    <a:lnTo>
                      <a:pt x="22618" y="4436"/>
                    </a:lnTo>
                    <a:lnTo>
                      <a:pt x="22514" y="4353"/>
                    </a:lnTo>
                    <a:lnTo>
                      <a:pt x="22514" y="4248"/>
                    </a:lnTo>
                    <a:lnTo>
                      <a:pt x="22430" y="4248"/>
                    </a:lnTo>
                    <a:lnTo>
                      <a:pt x="22388" y="4353"/>
                    </a:lnTo>
                    <a:lnTo>
                      <a:pt x="22326" y="4332"/>
                    </a:lnTo>
                    <a:lnTo>
                      <a:pt x="22326" y="4185"/>
                    </a:lnTo>
                    <a:lnTo>
                      <a:pt x="22409" y="4122"/>
                    </a:lnTo>
                    <a:lnTo>
                      <a:pt x="22388" y="4081"/>
                    </a:lnTo>
                    <a:lnTo>
                      <a:pt x="22221" y="4143"/>
                    </a:lnTo>
                    <a:lnTo>
                      <a:pt x="22095" y="4269"/>
                    </a:lnTo>
                    <a:lnTo>
                      <a:pt x="22012" y="4143"/>
                    </a:lnTo>
                    <a:lnTo>
                      <a:pt x="21949" y="4143"/>
                    </a:lnTo>
                    <a:lnTo>
                      <a:pt x="21865" y="4227"/>
                    </a:lnTo>
                    <a:lnTo>
                      <a:pt x="21740" y="4227"/>
                    </a:lnTo>
                    <a:lnTo>
                      <a:pt x="21698" y="4164"/>
                    </a:lnTo>
                    <a:lnTo>
                      <a:pt x="21572" y="4185"/>
                    </a:lnTo>
                    <a:lnTo>
                      <a:pt x="21530" y="4143"/>
                    </a:lnTo>
                    <a:lnTo>
                      <a:pt x="21635" y="4060"/>
                    </a:lnTo>
                    <a:lnTo>
                      <a:pt x="21782" y="4039"/>
                    </a:lnTo>
                    <a:lnTo>
                      <a:pt x="21865" y="4060"/>
                    </a:lnTo>
                    <a:lnTo>
                      <a:pt x="21991" y="4039"/>
                    </a:lnTo>
                    <a:lnTo>
                      <a:pt x="21991" y="3955"/>
                    </a:lnTo>
                    <a:lnTo>
                      <a:pt x="22074" y="3934"/>
                    </a:lnTo>
                    <a:lnTo>
                      <a:pt x="22158" y="3955"/>
                    </a:lnTo>
                    <a:lnTo>
                      <a:pt x="22263" y="3850"/>
                    </a:lnTo>
                    <a:lnTo>
                      <a:pt x="22263" y="3746"/>
                    </a:lnTo>
                    <a:lnTo>
                      <a:pt x="22284" y="3662"/>
                    </a:lnTo>
                    <a:lnTo>
                      <a:pt x="22200" y="3599"/>
                    </a:lnTo>
                    <a:lnTo>
                      <a:pt x="22095" y="3411"/>
                    </a:lnTo>
                    <a:lnTo>
                      <a:pt x="21970" y="3348"/>
                    </a:lnTo>
                    <a:lnTo>
                      <a:pt x="21949" y="3285"/>
                    </a:lnTo>
                    <a:lnTo>
                      <a:pt x="21761" y="3118"/>
                    </a:lnTo>
                    <a:lnTo>
                      <a:pt x="21740" y="3076"/>
                    </a:lnTo>
                    <a:lnTo>
                      <a:pt x="21635" y="3076"/>
                    </a:lnTo>
                    <a:lnTo>
                      <a:pt x="21489" y="3139"/>
                    </a:lnTo>
                    <a:lnTo>
                      <a:pt x="21426" y="3139"/>
                    </a:lnTo>
                    <a:lnTo>
                      <a:pt x="21238" y="3327"/>
                    </a:lnTo>
                    <a:lnTo>
                      <a:pt x="21279" y="3390"/>
                    </a:lnTo>
                    <a:lnTo>
                      <a:pt x="21279" y="3453"/>
                    </a:lnTo>
                    <a:lnTo>
                      <a:pt x="21217" y="3495"/>
                    </a:lnTo>
                    <a:lnTo>
                      <a:pt x="21133" y="3516"/>
                    </a:lnTo>
                    <a:lnTo>
                      <a:pt x="21133" y="3453"/>
                    </a:lnTo>
                    <a:lnTo>
                      <a:pt x="21049" y="3495"/>
                    </a:lnTo>
                    <a:lnTo>
                      <a:pt x="20966" y="3432"/>
                    </a:lnTo>
                    <a:lnTo>
                      <a:pt x="20861" y="3432"/>
                    </a:lnTo>
                    <a:lnTo>
                      <a:pt x="20819" y="3495"/>
                    </a:lnTo>
                    <a:lnTo>
                      <a:pt x="20714" y="3495"/>
                    </a:lnTo>
                    <a:lnTo>
                      <a:pt x="20652" y="3432"/>
                    </a:lnTo>
                    <a:lnTo>
                      <a:pt x="20714" y="3390"/>
                    </a:lnTo>
                    <a:lnTo>
                      <a:pt x="20861" y="3348"/>
                    </a:lnTo>
                    <a:lnTo>
                      <a:pt x="20924" y="3244"/>
                    </a:lnTo>
                    <a:lnTo>
                      <a:pt x="21028" y="3223"/>
                    </a:lnTo>
                    <a:lnTo>
                      <a:pt x="21112" y="3244"/>
                    </a:lnTo>
                    <a:lnTo>
                      <a:pt x="21175" y="3139"/>
                    </a:lnTo>
                    <a:lnTo>
                      <a:pt x="21175" y="3013"/>
                    </a:lnTo>
                    <a:lnTo>
                      <a:pt x="21238" y="2972"/>
                    </a:lnTo>
                    <a:lnTo>
                      <a:pt x="21321" y="2972"/>
                    </a:lnTo>
                    <a:lnTo>
                      <a:pt x="21384" y="2804"/>
                    </a:lnTo>
                    <a:lnTo>
                      <a:pt x="21384" y="2616"/>
                    </a:lnTo>
                    <a:lnTo>
                      <a:pt x="21426" y="2553"/>
                    </a:lnTo>
                    <a:lnTo>
                      <a:pt x="21384" y="2449"/>
                    </a:lnTo>
                    <a:lnTo>
                      <a:pt x="21279" y="2449"/>
                    </a:lnTo>
                    <a:lnTo>
                      <a:pt x="21112" y="2490"/>
                    </a:lnTo>
                    <a:lnTo>
                      <a:pt x="20903" y="2553"/>
                    </a:lnTo>
                    <a:lnTo>
                      <a:pt x="20694" y="2616"/>
                    </a:lnTo>
                    <a:lnTo>
                      <a:pt x="20547" y="2658"/>
                    </a:lnTo>
                    <a:cubicBezTo>
                      <a:pt x="20652" y="2616"/>
                      <a:pt x="20798" y="2574"/>
                      <a:pt x="20903" y="2511"/>
                    </a:cubicBezTo>
                    <a:cubicBezTo>
                      <a:pt x="20945" y="2511"/>
                      <a:pt x="21028" y="2490"/>
                      <a:pt x="21070" y="2490"/>
                    </a:cubicBezTo>
                    <a:cubicBezTo>
                      <a:pt x="21217" y="2469"/>
                      <a:pt x="21238" y="2344"/>
                      <a:pt x="21175" y="2239"/>
                    </a:cubicBezTo>
                    <a:lnTo>
                      <a:pt x="21238" y="2177"/>
                    </a:lnTo>
                    <a:lnTo>
                      <a:pt x="21217" y="2072"/>
                    </a:lnTo>
                    <a:lnTo>
                      <a:pt x="21217" y="1967"/>
                    </a:lnTo>
                    <a:lnTo>
                      <a:pt x="21154" y="1884"/>
                    </a:lnTo>
                    <a:lnTo>
                      <a:pt x="21217" y="1842"/>
                    </a:lnTo>
                    <a:lnTo>
                      <a:pt x="21217" y="1674"/>
                    </a:lnTo>
                    <a:lnTo>
                      <a:pt x="21133" y="1507"/>
                    </a:lnTo>
                    <a:lnTo>
                      <a:pt x="21175" y="1402"/>
                    </a:lnTo>
                    <a:lnTo>
                      <a:pt x="21154" y="1109"/>
                    </a:lnTo>
                    <a:lnTo>
                      <a:pt x="20945" y="879"/>
                    </a:lnTo>
                    <a:lnTo>
                      <a:pt x="20924" y="775"/>
                    </a:lnTo>
                    <a:lnTo>
                      <a:pt x="20840" y="733"/>
                    </a:lnTo>
                    <a:lnTo>
                      <a:pt x="20694" y="796"/>
                    </a:lnTo>
                    <a:lnTo>
                      <a:pt x="20526" y="775"/>
                    </a:lnTo>
                    <a:lnTo>
                      <a:pt x="20442" y="837"/>
                    </a:lnTo>
                    <a:lnTo>
                      <a:pt x="20442" y="984"/>
                    </a:lnTo>
                    <a:lnTo>
                      <a:pt x="20212" y="1109"/>
                    </a:lnTo>
                    <a:lnTo>
                      <a:pt x="20212" y="1047"/>
                    </a:lnTo>
                    <a:lnTo>
                      <a:pt x="20380" y="900"/>
                    </a:lnTo>
                    <a:lnTo>
                      <a:pt x="20422" y="754"/>
                    </a:lnTo>
                    <a:lnTo>
                      <a:pt x="20317" y="670"/>
                    </a:lnTo>
                    <a:lnTo>
                      <a:pt x="20212" y="712"/>
                    </a:lnTo>
                    <a:lnTo>
                      <a:pt x="20129" y="733"/>
                    </a:lnTo>
                    <a:lnTo>
                      <a:pt x="20212" y="670"/>
                    </a:lnTo>
                    <a:lnTo>
                      <a:pt x="20191" y="586"/>
                    </a:lnTo>
                    <a:lnTo>
                      <a:pt x="19898" y="419"/>
                    </a:lnTo>
                    <a:lnTo>
                      <a:pt x="19815" y="293"/>
                    </a:lnTo>
                    <a:lnTo>
                      <a:pt x="19752" y="252"/>
                    </a:lnTo>
                    <a:lnTo>
                      <a:pt x="19773" y="105"/>
                    </a:lnTo>
                    <a:lnTo>
                      <a:pt x="1945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A6CBC2"/>
                  </a:solidFill>
                </a:endParaRPr>
              </a:p>
            </p:txBody>
          </p:sp>
        </p:grpSp>
        <p:sp>
          <p:nvSpPr>
            <p:cNvPr id="19" name="Google Shape;2948;p82">
              <a:extLst>
                <a:ext uri="{FF2B5EF4-FFF2-40B4-BE49-F238E27FC236}">
                  <a16:creationId xmlns:a16="http://schemas.microsoft.com/office/drawing/2014/main" id="{43E0A188-0FA8-97ED-7144-8E20A32F91AE}"/>
                </a:ext>
              </a:extLst>
            </p:cNvPr>
            <p:cNvSpPr/>
            <p:nvPr/>
          </p:nvSpPr>
          <p:spPr>
            <a:xfrm>
              <a:off x="3216902" y="3020658"/>
              <a:ext cx="15456" cy="5959"/>
            </a:xfrm>
            <a:custGeom>
              <a:avLst/>
              <a:gdLst/>
              <a:ahLst/>
              <a:cxnLst/>
              <a:rect l="l" t="t" r="r" b="b"/>
              <a:pathLst>
                <a:path w="1298" h="524" extrusionOk="0">
                  <a:moveTo>
                    <a:pt x="503" y="0"/>
                  </a:moveTo>
                  <a:lnTo>
                    <a:pt x="293" y="42"/>
                  </a:lnTo>
                  <a:lnTo>
                    <a:pt x="168" y="21"/>
                  </a:lnTo>
                  <a:lnTo>
                    <a:pt x="63" y="42"/>
                  </a:lnTo>
                  <a:lnTo>
                    <a:pt x="1" y="147"/>
                  </a:lnTo>
                  <a:lnTo>
                    <a:pt x="105" y="230"/>
                  </a:lnTo>
                  <a:lnTo>
                    <a:pt x="189" y="209"/>
                  </a:lnTo>
                  <a:lnTo>
                    <a:pt x="252" y="230"/>
                  </a:lnTo>
                  <a:lnTo>
                    <a:pt x="314" y="377"/>
                  </a:lnTo>
                  <a:lnTo>
                    <a:pt x="398" y="439"/>
                  </a:lnTo>
                  <a:lnTo>
                    <a:pt x="524" y="439"/>
                  </a:lnTo>
                  <a:lnTo>
                    <a:pt x="607" y="523"/>
                  </a:lnTo>
                  <a:lnTo>
                    <a:pt x="775" y="523"/>
                  </a:lnTo>
                  <a:lnTo>
                    <a:pt x="775" y="377"/>
                  </a:lnTo>
                  <a:lnTo>
                    <a:pt x="879" y="377"/>
                  </a:lnTo>
                  <a:lnTo>
                    <a:pt x="900" y="439"/>
                  </a:lnTo>
                  <a:lnTo>
                    <a:pt x="984" y="439"/>
                  </a:lnTo>
                  <a:lnTo>
                    <a:pt x="1005" y="335"/>
                  </a:lnTo>
                  <a:lnTo>
                    <a:pt x="1089" y="377"/>
                  </a:lnTo>
                  <a:lnTo>
                    <a:pt x="1298" y="377"/>
                  </a:lnTo>
                  <a:lnTo>
                    <a:pt x="1298" y="335"/>
                  </a:lnTo>
                  <a:lnTo>
                    <a:pt x="1193" y="230"/>
                  </a:lnTo>
                  <a:lnTo>
                    <a:pt x="1047" y="209"/>
                  </a:lnTo>
                  <a:lnTo>
                    <a:pt x="942" y="21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949;p82">
              <a:extLst>
                <a:ext uri="{FF2B5EF4-FFF2-40B4-BE49-F238E27FC236}">
                  <a16:creationId xmlns:a16="http://schemas.microsoft.com/office/drawing/2014/main" id="{B9831E76-876B-0E92-701B-6F54A976D9CB}"/>
                </a:ext>
              </a:extLst>
            </p:cNvPr>
            <p:cNvSpPr/>
            <p:nvPr/>
          </p:nvSpPr>
          <p:spPr>
            <a:xfrm>
              <a:off x="3243063" y="3010423"/>
              <a:ext cx="19695" cy="13340"/>
            </a:xfrm>
            <a:custGeom>
              <a:avLst/>
              <a:gdLst/>
              <a:ahLst/>
              <a:cxnLst/>
              <a:rect l="l" t="t" r="r" b="b"/>
              <a:pathLst>
                <a:path w="1654" h="1173" extrusionOk="0">
                  <a:moveTo>
                    <a:pt x="1089" y="0"/>
                  </a:moveTo>
                  <a:lnTo>
                    <a:pt x="1005" y="63"/>
                  </a:lnTo>
                  <a:lnTo>
                    <a:pt x="900" y="21"/>
                  </a:lnTo>
                  <a:lnTo>
                    <a:pt x="691" y="21"/>
                  </a:lnTo>
                  <a:lnTo>
                    <a:pt x="649" y="84"/>
                  </a:lnTo>
                  <a:lnTo>
                    <a:pt x="754" y="168"/>
                  </a:lnTo>
                  <a:lnTo>
                    <a:pt x="1068" y="272"/>
                  </a:lnTo>
                  <a:lnTo>
                    <a:pt x="1047" y="314"/>
                  </a:lnTo>
                  <a:lnTo>
                    <a:pt x="1109" y="398"/>
                  </a:lnTo>
                  <a:lnTo>
                    <a:pt x="1047" y="544"/>
                  </a:lnTo>
                  <a:lnTo>
                    <a:pt x="1109" y="649"/>
                  </a:lnTo>
                  <a:lnTo>
                    <a:pt x="1214" y="691"/>
                  </a:lnTo>
                  <a:lnTo>
                    <a:pt x="1340" y="795"/>
                  </a:lnTo>
                  <a:lnTo>
                    <a:pt x="1319" y="858"/>
                  </a:lnTo>
                  <a:lnTo>
                    <a:pt x="1068" y="858"/>
                  </a:lnTo>
                  <a:lnTo>
                    <a:pt x="1026" y="900"/>
                  </a:lnTo>
                  <a:lnTo>
                    <a:pt x="921" y="858"/>
                  </a:lnTo>
                  <a:lnTo>
                    <a:pt x="796" y="858"/>
                  </a:lnTo>
                  <a:lnTo>
                    <a:pt x="649" y="816"/>
                  </a:lnTo>
                  <a:lnTo>
                    <a:pt x="524" y="858"/>
                  </a:lnTo>
                  <a:lnTo>
                    <a:pt x="524" y="816"/>
                  </a:lnTo>
                  <a:lnTo>
                    <a:pt x="482" y="795"/>
                  </a:lnTo>
                  <a:lnTo>
                    <a:pt x="293" y="837"/>
                  </a:lnTo>
                  <a:lnTo>
                    <a:pt x="189" y="733"/>
                  </a:lnTo>
                  <a:lnTo>
                    <a:pt x="63" y="795"/>
                  </a:lnTo>
                  <a:lnTo>
                    <a:pt x="0" y="858"/>
                  </a:lnTo>
                  <a:lnTo>
                    <a:pt x="63" y="963"/>
                  </a:lnTo>
                  <a:lnTo>
                    <a:pt x="189" y="1005"/>
                  </a:lnTo>
                  <a:lnTo>
                    <a:pt x="314" y="1151"/>
                  </a:lnTo>
                  <a:lnTo>
                    <a:pt x="377" y="1172"/>
                  </a:lnTo>
                  <a:lnTo>
                    <a:pt x="377" y="1067"/>
                  </a:lnTo>
                  <a:lnTo>
                    <a:pt x="419" y="1026"/>
                  </a:lnTo>
                  <a:lnTo>
                    <a:pt x="691" y="1026"/>
                  </a:lnTo>
                  <a:lnTo>
                    <a:pt x="796" y="1067"/>
                  </a:lnTo>
                  <a:lnTo>
                    <a:pt x="1109" y="1067"/>
                  </a:lnTo>
                  <a:lnTo>
                    <a:pt x="1151" y="1047"/>
                  </a:lnTo>
                  <a:lnTo>
                    <a:pt x="1256" y="1109"/>
                  </a:lnTo>
                  <a:lnTo>
                    <a:pt x="1340" y="1109"/>
                  </a:lnTo>
                  <a:lnTo>
                    <a:pt x="1340" y="1047"/>
                  </a:lnTo>
                  <a:lnTo>
                    <a:pt x="1570" y="921"/>
                  </a:lnTo>
                  <a:lnTo>
                    <a:pt x="1570" y="837"/>
                  </a:lnTo>
                  <a:lnTo>
                    <a:pt x="1570" y="733"/>
                  </a:lnTo>
                  <a:lnTo>
                    <a:pt x="1528" y="607"/>
                  </a:lnTo>
                  <a:lnTo>
                    <a:pt x="1549" y="544"/>
                  </a:lnTo>
                  <a:lnTo>
                    <a:pt x="1633" y="502"/>
                  </a:lnTo>
                  <a:lnTo>
                    <a:pt x="1653" y="377"/>
                  </a:lnTo>
                  <a:lnTo>
                    <a:pt x="1612" y="293"/>
                  </a:lnTo>
                  <a:lnTo>
                    <a:pt x="1653" y="189"/>
                  </a:lnTo>
                  <a:lnTo>
                    <a:pt x="1633" y="126"/>
                  </a:lnTo>
                  <a:lnTo>
                    <a:pt x="1528" y="105"/>
                  </a:lnTo>
                  <a:lnTo>
                    <a:pt x="1423" y="126"/>
                  </a:lnTo>
                  <a:lnTo>
                    <a:pt x="1319" y="21"/>
                  </a:lnTo>
                  <a:lnTo>
                    <a:pt x="10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950;p82">
              <a:extLst>
                <a:ext uri="{FF2B5EF4-FFF2-40B4-BE49-F238E27FC236}">
                  <a16:creationId xmlns:a16="http://schemas.microsoft.com/office/drawing/2014/main" id="{05DA42F9-BE85-B982-8EC7-65C3E853D05A}"/>
                </a:ext>
              </a:extLst>
            </p:cNvPr>
            <p:cNvSpPr/>
            <p:nvPr/>
          </p:nvSpPr>
          <p:spPr>
            <a:xfrm>
              <a:off x="3173297" y="2986859"/>
              <a:ext cx="73267" cy="24997"/>
            </a:xfrm>
            <a:custGeom>
              <a:avLst/>
              <a:gdLst/>
              <a:ahLst/>
              <a:cxnLst/>
              <a:rect l="l" t="t" r="r" b="b"/>
              <a:pathLst>
                <a:path w="6153" h="2198" extrusionOk="0">
                  <a:moveTo>
                    <a:pt x="1570" y="1"/>
                  </a:moveTo>
                  <a:lnTo>
                    <a:pt x="1445" y="106"/>
                  </a:lnTo>
                  <a:lnTo>
                    <a:pt x="1131" y="106"/>
                  </a:lnTo>
                  <a:lnTo>
                    <a:pt x="901" y="168"/>
                  </a:lnTo>
                  <a:lnTo>
                    <a:pt x="817" y="252"/>
                  </a:lnTo>
                  <a:lnTo>
                    <a:pt x="566" y="315"/>
                  </a:lnTo>
                  <a:lnTo>
                    <a:pt x="482" y="419"/>
                  </a:lnTo>
                  <a:lnTo>
                    <a:pt x="377" y="482"/>
                  </a:lnTo>
                  <a:lnTo>
                    <a:pt x="357" y="608"/>
                  </a:lnTo>
                  <a:lnTo>
                    <a:pt x="419" y="712"/>
                  </a:lnTo>
                  <a:lnTo>
                    <a:pt x="398" y="775"/>
                  </a:lnTo>
                  <a:lnTo>
                    <a:pt x="294" y="712"/>
                  </a:lnTo>
                  <a:lnTo>
                    <a:pt x="85" y="817"/>
                  </a:lnTo>
                  <a:lnTo>
                    <a:pt x="1" y="796"/>
                  </a:lnTo>
                  <a:lnTo>
                    <a:pt x="1" y="880"/>
                  </a:lnTo>
                  <a:lnTo>
                    <a:pt x="105" y="922"/>
                  </a:lnTo>
                  <a:lnTo>
                    <a:pt x="252" y="796"/>
                  </a:lnTo>
                  <a:lnTo>
                    <a:pt x="273" y="817"/>
                  </a:lnTo>
                  <a:lnTo>
                    <a:pt x="273" y="922"/>
                  </a:lnTo>
                  <a:lnTo>
                    <a:pt x="419" y="817"/>
                  </a:lnTo>
                  <a:lnTo>
                    <a:pt x="524" y="817"/>
                  </a:lnTo>
                  <a:lnTo>
                    <a:pt x="629" y="629"/>
                  </a:lnTo>
                  <a:lnTo>
                    <a:pt x="796" y="670"/>
                  </a:lnTo>
                  <a:lnTo>
                    <a:pt x="838" y="608"/>
                  </a:lnTo>
                  <a:lnTo>
                    <a:pt x="922" y="691"/>
                  </a:lnTo>
                  <a:lnTo>
                    <a:pt x="1026" y="670"/>
                  </a:lnTo>
                  <a:lnTo>
                    <a:pt x="1214" y="461"/>
                  </a:lnTo>
                  <a:lnTo>
                    <a:pt x="1319" y="419"/>
                  </a:lnTo>
                  <a:lnTo>
                    <a:pt x="1361" y="357"/>
                  </a:lnTo>
                  <a:lnTo>
                    <a:pt x="1528" y="378"/>
                  </a:lnTo>
                  <a:lnTo>
                    <a:pt x="1654" y="378"/>
                  </a:lnTo>
                  <a:lnTo>
                    <a:pt x="1884" y="398"/>
                  </a:lnTo>
                  <a:lnTo>
                    <a:pt x="1968" y="461"/>
                  </a:lnTo>
                  <a:lnTo>
                    <a:pt x="1884" y="503"/>
                  </a:lnTo>
                  <a:lnTo>
                    <a:pt x="1758" y="503"/>
                  </a:lnTo>
                  <a:lnTo>
                    <a:pt x="1675" y="566"/>
                  </a:lnTo>
                  <a:lnTo>
                    <a:pt x="1758" y="629"/>
                  </a:lnTo>
                  <a:lnTo>
                    <a:pt x="2093" y="691"/>
                  </a:lnTo>
                  <a:lnTo>
                    <a:pt x="2177" y="670"/>
                  </a:lnTo>
                  <a:lnTo>
                    <a:pt x="2282" y="670"/>
                  </a:lnTo>
                  <a:lnTo>
                    <a:pt x="2386" y="733"/>
                  </a:lnTo>
                  <a:lnTo>
                    <a:pt x="2554" y="775"/>
                  </a:lnTo>
                  <a:lnTo>
                    <a:pt x="2616" y="775"/>
                  </a:lnTo>
                  <a:lnTo>
                    <a:pt x="2658" y="691"/>
                  </a:lnTo>
                  <a:lnTo>
                    <a:pt x="2721" y="775"/>
                  </a:lnTo>
                  <a:lnTo>
                    <a:pt x="2763" y="817"/>
                  </a:lnTo>
                  <a:lnTo>
                    <a:pt x="2930" y="942"/>
                  </a:lnTo>
                  <a:lnTo>
                    <a:pt x="3077" y="984"/>
                  </a:lnTo>
                  <a:lnTo>
                    <a:pt x="3139" y="942"/>
                  </a:lnTo>
                  <a:lnTo>
                    <a:pt x="3244" y="1026"/>
                  </a:lnTo>
                  <a:lnTo>
                    <a:pt x="3349" y="1005"/>
                  </a:lnTo>
                  <a:lnTo>
                    <a:pt x="3432" y="1047"/>
                  </a:lnTo>
                  <a:lnTo>
                    <a:pt x="3600" y="1005"/>
                  </a:lnTo>
                  <a:lnTo>
                    <a:pt x="3663" y="1026"/>
                  </a:lnTo>
                  <a:lnTo>
                    <a:pt x="3746" y="1361"/>
                  </a:lnTo>
                  <a:lnTo>
                    <a:pt x="3955" y="1570"/>
                  </a:lnTo>
                  <a:lnTo>
                    <a:pt x="4039" y="1612"/>
                  </a:lnTo>
                  <a:lnTo>
                    <a:pt x="4081" y="1549"/>
                  </a:lnTo>
                  <a:lnTo>
                    <a:pt x="4227" y="1633"/>
                  </a:lnTo>
                  <a:lnTo>
                    <a:pt x="4437" y="1633"/>
                  </a:lnTo>
                  <a:lnTo>
                    <a:pt x="4458" y="1675"/>
                  </a:lnTo>
                  <a:lnTo>
                    <a:pt x="4541" y="1738"/>
                  </a:lnTo>
                  <a:lnTo>
                    <a:pt x="4541" y="1842"/>
                  </a:lnTo>
                  <a:lnTo>
                    <a:pt x="4374" y="1863"/>
                  </a:lnTo>
                  <a:lnTo>
                    <a:pt x="4186" y="2051"/>
                  </a:lnTo>
                  <a:lnTo>
                    <a:pt x="4186" y="2156"/>
                  </a:lnTo>
                  <a:lnTo>
                    <a:pt x="4374" y="2177"/>
                  </a:lnTo>
                  <a:lnTo>
                    <a:pt x="4541" y="2135"/>
                  </a:lnTo>
                  <a:lnTo>
                    <a:pt x="4604" y="2156"/>
                  </a:lnTo>
                  <a:lnTo>
                    <a:pt x="4897" y="2093"/>
                  </a:lnTo>
                  <a:lnTo>
                    <a:pt x="5064" y="2093"/>
                  </a:lnTo>
                  <a:lnTo>
                    <a:pt x="5274" y="2198"/>
                  </a:lnTo>
                  <a:lnTo>
                    <a:pt x="5546" y="2135"/>
                  </a:lnTo>
                  <a:lnTo>
                    <a:pt x="5587" y="2072"/>
                  </a:lnTo>
                  <a:lnTo>
                    <a:pt x="5650" y="2072"/>
                  </a:lnTo>
                  <a:lnTo>
                    <a:pt x="5734" y="2030"/>
                  </a:lnTo>
                  <a:lnTo>
                    <a:pt x="5943" y="2051"/>
                  </a:lnTo>
                  <a:lnTo>
                    <a:pt x="6069" y="1989"/>
                  </a:lnTo>
                  <a:lnTo>
                    <a:pt x="6152" y="1884"/>
                  </a:lnTo>
                  <a:lnTo>
                    <a:pt x="6111" y="1842"/>
                  </a:lnTo>
                  <a:lnTo>
                    <a:pt x="6006" y="1821"/>
                  </a:lnTo>
                  <a:lnTo>
                    <a:pt x="5922" y="1654"/>
                  </a:lnTo>
                  <a:lnTo>
                    <a:pt x="5692" y="1549"/>
                  </a:lnTo>
                  <a:lnTo>
                    <a:pt x="5378" y="1549"/>
                  </a:lnTo>
                  <a:lnTo>
                    <a:pt x="5295" y="1528"/>
                  </a:lnTo>
                  <a:lnTo>
                    <a:pt x="5336" y="1466"/>
                  </a:lnTo>
                  <a:lnTo>
                    <a:pt x="5399" y="1319"/>
                  </a:lnTo>
                  <a:lnTo>
                    <a:pt x="5315" y="1298"/>
                  </a:lnTo>
                  <a:lnTo>
                    <a:pt x="5232" y="1340"/>
                  </a:lnTo>
                  <a:lnTo>
                    <a:pt x="5127" y="1340"/>
                  </a:lnTo>
                  <a:lnTo>
                    <a:pt x="4918" y="1194"/>
                  </a:lnTo>
                  <a:lnTo>
                    <a:pt x="4855" y="1235"/>
                  </a:lnTo>
                  <a:lnTo>
                    <a:pt x="4771" y="1152"/>
                  </a:lnTo>
                  <a:lnTo>
                    <a:pt x="4604" y="1026"/>
                  </a:lnTo>
                  <a:lnTo>
                    <a:pt x="4541" y="1131"/>
                  </a:lnTo>
                  <a:lnTo>
                    <a:pt x="4479" y="1089"/>
                  </a:lnTo>
                  <a:lnTo>
                    <a:pt x="4499" y="1005"/>
                  </a:lnTo>
                  <a:lnTo>
                    <a:pt x="4437" y="984"/>
                  </a:lnTo>
                  <a:lnTo>
                    <a:pt x="4395" y="1047"/>
                  </a:lnTo>
                  <a:lnTo>
                    <a:pt x="4332" y="984"/>
                  </a:lnTo>
                  <a:lnTo>
                    <a:pt x="4123" y="922"/>
                  </a:lnTo>
                  <a:lnTo>
                    <a:pt x="3955" y="796"/>
                  </a:lnTo>
                  <a:lnTo>
                    <a:pt x="3830" y="712"/>
                  </a:lnTo>
                  <a:lnTo>
                    <a:pt x="3704" y="587"/>
                  </a:lnTo>
                  <a:lnTo>
                    <a:pt x="3349" y="587"/>
                  </a:lnTo>
                  <a:lnTo>
                    <a:pt x="3244" y="524"/>
                  </a:lnTo>
                  <a:lnTo>
                    <a:pt x="3202" y="398"/>
                  </a:lnTo>
                  <a:lnTo>
                    <a:pt x="3077" y="252"/>
                  </a:lnTo>
                  <a:lnTo>
                    <a:pt x="2972" y="273"/>
                  </a:lnTo>
                  <a:lnTo>
                    <a:pt x="2909" y="210"/>
                  </a:lnTo>
                  <a:lnTo>
                    <a:pt x="2491" y="147"/>
                  </a:lnTo>
                  <a:lnTo>
                    <a:pt x="2365" y="210"/>
                  </a:lnTo>
                  <a:lnTo>
                    <a:pt x="2177" y="168"/>
                  </a:lnTo>
                  <a:lnTo>
                    <a:pt x="2072" y="43"/>
                  </a:lnTo>
                  <a:lnTo>
                    <a:pt x="182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951;p82">
              <a:extLst>
                <a:ext uri="{FF2B5EF4-FFF2-40B4-BE49-F238E27FC236}">
                  <a16:creationId xmlns:a16="http://schemas.microsoft.com/office/drawing/2014/main" id="{38FAABA0-3BC5-C075-7196-29FBF0C23FFD}"/>
                </a:ext>
              </a:extLst>
            </p:cNvPr>
            <p:cNvSpPr/>
            <p:nvPr/>
          </p:nvSpPr>
          <p:spPr>
            <a:xfrm>
              <a:off x="3371128" y="3527019"/>
              <a:ext cx="18695" cy="10247"/>
            </a:xfrm>
            <a:custGeom>
              <a:avLst/>
              <a:gdLst/>
              <a:ahLst/>
              <a:cxnLst/>
              <a:rect l="l" t="t" r="r" b="b"/>
              <a:pathLst>
                <a:path w="1570" h="901" extrusionOk="0">
                  <a:moveTo>
                    <a:pt x="1025" y="0"/>
                  </a:moveTo>
                  <a:lnTo>
                    <a:pt x="984" y="84"/>
                  </a:lnTo>
                  <a:lnTo>
                    <a:pt x="921" y="105"/>
                  </a:lnTo>
                  <a:lnTo>
                    <a:pt x="942" y="189"/>
                  </a:lnTo>
                  <a:lnTo>
                    <a:pt x="921" y="252"/>
                  </a:lnTo>
                  <a:lnTo>
                    <a:pt x="691" y="314"/>
                  </a:lnTo>
                  <a:lnTo>
                    <a:pt x="733" y="273"/>
                  </a:lnTo>
                  <a:lnTo>
                    <a:pt x="774" y="126"/>
                  </a:lnTo>
                  <a:lnTo>
                    <a:pt x="733" y="63"/>
                  </a:lnTo>
                  <a:lnTo>
                    <a:pt x="649" y="84"/>
                  </a:lnTo>
                  <a:lnTo>
                    <a:pt x="607" y="168"/>
                  </a:lnTo>
                  <a:lnTo>
                    <a:pt x="544" y="168"/>
                  </a:lnTo>
                  <a:lnTo>
                    <a:pt x="461" y="84"/>
                  </a:lnTo>
                  <a:lnTo>
                    <a:pt x="377" y="84"/>
                  </a:lnTo>
                  <a:lnTo>
                    <a:pt x="377" y="252"/>
                  </a:lnTo>
                  <a:lnTo>
                    <a:pt x="272" y="210"/>
                  </a:lnTo>
                  <a:lnTo>
                    <a:pt x="168" y="105"/>
                  </a:lnTo>
                  <a:lnTo>
                    <a:pt x="105" y="168"/>
                  </a:lnTo>
                  <a:lnTo>
                    <a:pt x="230" y="356"/>
                  </a:lnTo>
                  <a:lnTo>
                    <a:pt x="377" y="377"/>
                  </a:lnTo>
                  <a:lnTo>
                    <a:pt x="377" y="419"/>
                  </a:lnTo>
                  <a:lnTo>
                    <a:pt x="230" y="419"/>
                  </a:lnTo>
                  <a:lnTo>
                    <a:pt x="168" y="482"/>
                  </a:lnTo>
                  <a:lnTo>
                    <a:pt x="189" y="565"/>
                  </a:lnTo>
                  <a:lnTo>
                    <a:pt x="84" y="670"/>
                  </a:lnTo>
                  <a:lnTo>
                    <a:pt x="0" y="670"/>
                  </a:lnTo>
                  <a:lnTo>
                    <a:pt x="0" y="712"/>
                  </a:lnTo>
                  <a:lnTo>
                    <a:pt x="126" y="796"/>
                  </a:lnTo>
                  <a:lnTo>
                    <a:pt x="189" y="712"/>
                  </a:lnTo>
                  <a:lnTo>
                    <a:pt x="293" y="796"/>
                  </a:lnTo>
                  <a:lnTo>
                    <a:pt x="377" y="691"/>
                  </a:lnTo>
                  <a:lnTo>
                    <a:pt x="230" y="628"/>
                  </a:lnTo>
                  <a:lnTo>
                    <a:pt x="335" y="586"/>
                  </a:lnTo>
                  <a:lnTo>
                    <a:pt x="523" y="607"/>
                  </a:lnTo>
                  <a:lnTo>
                    <a:pt x="649" y="565"/>
                  </a:lnTo>
                  <a:lnTo>
                    <a:pt x="649" y="461"/>
                  </a:lnTo>
                  <a:cubicBezTo>
                    <a:pt x="649" y="461"/>
                    <a:pt x="667" y="470"/>
                    <a:pt x="680" y="470"/>
                  </a:cubicBezTo>
                  <a:cubicBezTo>
                    <a:pt x="686" y="470"/>
                    <a:pt x="691" y="468"/>
                    <a:pt x="691" y="461"/>
                  </a:cubicBezTo>
                  <a:cubicBezTo>
                    <a:pt x="795" y="398"/>
                    <a:pt x="900" y="377"/>
                    <a:pt x="1005" y="314"/>
                  </a:cubicBezTo>
                  <a:lnTo>
                    <a:pt x="1046" y="398"/>
                  </a:lnTo>
                  <a:lnTo>
                    <a:pt x="1025" y="461"/>
                  </a:lnTo>
                  <a:lnTo>
                    <a:pt x="942" y="419"/>
                  </a:lnTo>
                  <a:lnTo>
                    <a:pt x="858" y="461"/>
                  </a:lnTo>
                  <a:lnTo>
                    <a:pt x="691" y="712"/>
                  </a:lnTo>
                  <a:lnTo>
                    <a:pt x="753" y="733"/>
                  </a:lnTo>
                  <a:lnTo>
                    <a:pt x="837" y="879"/>
                  </a:lnTo>
                  <a:lnTo>
                    <a:pt x="921" y="900"/>
                  </a:lnTo>
                  <a:lnTo>
                    <a:pt x="921" y="837"/>
                  </a:lnTo>
                  <a:lnTo>
                    <a:pt x="837" y="733"/>
                  </a:lnTo>
                  <a:lnTo>
                    <a:pt x="858" y="712"/>
                  </a:lnTo>
                  <a:lnTo>
                    <a:pt x="963" y="775"/>
                  </a:lnTo>
                  <a:lnTo>
                    <a:pt x="1025" y="733"/>
                  </a:lnTo>
                  <a:lnTo>
                    <a:pt x="963" y="691"/>
                  </a:lnTo>
                  <a:lnTo>
                    <a:pt x="963" y="607"/>
                  </a:lnTo>
                  <a:lnTo>
                    <a:pt x="1067" y="628"/>
                  </a:lnTo>
                  <a:lnTo>
                    <a:pt x="1172" y="607"/>
                  </a:lnTo>
                  <a:lnTo>
                    <a:pt x="1172" y="586"/>
                  </a:lnTo>
                  <a:lnTo>
                    <a:pt x="1088" y="586"/>
                  </a:lnTo>
                  <a:lnTo>
                    <a:pt x="1046" y="524"/>
                  </a:lnTo>
                  <a:lnTo>
                    <a:pt x="1088" y="503"/>
                  </a:lnTo>
                  <a:lnTo>
                    <a:pt x="1193" y="524"/>
                  </a:lnTo>
                  <a:lnTo>
                    <a:pt x="1339" y="503"/>
                  </a:lnTo>
                  <a:lnTo>
                    <a:pt x="1444" y="419"/>
                  </a:lnTo>
                  <a:lnTo>
                    <a:pt x="1549" y="398"/>
                  </a:lnTo>
                  <a:lnTo>
                    <a:pt x="1507" y="314"/>
                  </a:lnTo>
                  <a:lnTo>
                    <a:pt x="1465" y="293"/>
                  </a:lnTo>
                  <a:lnTo>
                    <a:pt x="1444" y="273"/>
                  </a:lnTo>
                  <a:lnTo>
                    <a:pt x="1486" y="210"/>
                  </a:lnTo>
                  <a:lnTo>
                    <a:pt x="1569" y="189"/>
                  </a:lnTo>
                  <a:lnTo>
                    <a:pt x="1528" y="126"/>
                  </a:lnTo>
                  <a:lnTo>
                    <a:pt x="1381" y="105"/>
                  </a:lnTo>
                  <a:lnTo>
                    <a:pt x="1318" y="126"/>
                  </a:lnTo>
                  <a:lnTo>
                    <a:pt x="1339" y="189"/>
                  </a:lnTo>
                  <a:lnTo>
                    <a:pt x="1256" y="210"/>
                  </a:lnTo>
                  <a:lnTo>
                    <a:pt x="1172" y="105"/>
                  </a:lnTo>
                  <a:lnTo>
                    <a:pt x="1172" y="42"/>
                  </a:lnTo>
                  <a:lnTo>
                    <a:pt x="10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952;p82">
              <a:extLst>
                <a:ext uri="{FF2B5EF4-FFF2-40B4-BE49-F238E27FC236}">
                  <a16:creationId xmlns:a16="http://schemas.microsoft.com/office/drawing/2014/main" id="{1A98910F-B531-DD94-95E3-B34AD8DDB6EA}"/>
                </a:ext>
              </a:extLst>
            </p:cNvPr>
            <p:cNvSpPr/>
            <p:nvPr/>
          </p:nvSpPr>
          <p:spPr>
            <a:xfrm>
              <a:off x="3183264" y="3080853"/>
              <a:ext cx="38140" cy="16672"/>
            </a:xfrm>
            <a:custGeom>
              <a:avLst/>
              <a:gdLst/>
              <a:ahLst/>
              <a:cxnLst/>
              <a:rect l="l" t="t" r="r" b="b"/>
              <a:pathLst>
                <a:path w="3203" h="1466" extrusionOk="0">
                  <a:moveTo>
                    <a:pt x="2072" y="1"/>
                  </a:moveTo>
                  <a:lnTo>
                    <a:pt x="2030" y="43"/>
                  </a:lnTo>
                  <a:lnTo>
                    <a:pt x="1863" y="147"/>
                  </a:lnTo>
                  <a:lnTo>
                    <a:pt x="1675" y="189"/>
                  </a:lnTo>
                  <a:lnTo>
                    <a:pt x="1319" y="377"/>
                  </a:lnTo>
                  <a:lnTo>
                    <a:pt x="1214" y="461"/>
                  </a:lnTo>
                  <a:lnTo>
                    <a:pt x="1131" y="482"/>
                  </a:lnTo>
                  <a:lnTo>
                    <a:pt x="921" y="482"/>
                  </a:lnTo>
                  <a:lnTo>
                    <a:pt x="733" y="315"/>
                  </a:lnTo>
                  <a:lnTo>
                    <a:pt x="608" y="273"/>
                  </a:lnTo>
                  <a:lnTo>
                    <a:pt x="566" y="294"/>
                  </a:lnTo>
                  <a:lnTo>
                    <a:pt x="629" y="356"/>
                  </a:lnTo>
                  <a:lnTo>
                    <a:pt x="629" y="398"/>
                  </a:lnTo>
                  <a:lnTo>
                    <a:pt x="566" y="419"/>
                  </a:lnTo>
                  <a:lnTo>
                    <a:pt x="461" y="377"/>
                  </a:lnTo>
                  <a:lnTo>
                    <a:pt x="419" y="315"/>
                  </a:lnTo>
                  <a:lnTo>
                    <a:pt x="461" y="294"/>
                  </a:lnTo>
                  <a:lnTo>
                    <a:pt x="482" y="294"/>
                  </a:lnTo>
                  <a:lnTo>
                    <a:pt x="461" y="252"/>
                  </a:lnTo>
                  <a:lnTo>
                    <a:pt x="398" y="252"/>
                  </a:lnTo>
                  <a:lnTo>
                    <a:pt x="315" y="210"/>
                  </a:lnTo>
                  <a:lnTo>
                    <a:pt x="273" y="168"/>
                  </a:lnTo>
                  <a:lnTo>
                    <a:pt x="252" y="84"/>
                  </a:lnTo>
                  <a:lnTo>
                    <a:pt x="147" y="84"/>
                  </a:lnTo>
                  <a:lnTo>
                    <a:pt x="85" y="147"/>
                  </a:lnTo>
                  <a:lnTo>
                    <a:pt x="85" y="252"/>
                  </a:lnTo>
                  <a:lnTo>
                    <a:pt x="43" y="315"/>
                  </a:lnTo>
                  <a:lnTo>
                    <a:pt x="1" y="398"/>
                  </a:lnTo>
                  <a:lnTo>
                    <a:pt x="85" y="419"/>
                  </a:lnTo>
                  <a:lnTo>
                    <a:pt x="147" y="524"/>
                  </a:lnTo>
                  <a:lnTo>
                    <a:pt x="64" y="587"/>
                  </a:lnTo>
                  <a:lnTo>
                    <a:pt x="43" y="691"/>
                  </a:lnTo>
                  <a:lnTo>
                    <a:pt x="43" y="733"/>
                  </a:lnTo>
                  <a:lnTo>
                    <a:pt x="64" y="796"/>
                  </a:lnTo>
                  <a:lnTo>
                    <a:pt x="168" y="796"/>
                  </a:lnTo>
                  <a:lnTo>
                    <a:pt x="252" y="817"/>
                  </a:lnTo>
                  <a:lnTo>
                    <a:pt x="357" y="796"/>
                  </a:lnTo>
                  <a:lnTo>
                    <a:pt x="398" y="733"/>
                  </a:lnTo>
                  <a:lnTo>
                    <a:pt x="461" y="796"/>
                  </a:lnTo>
                  <a:lnTo>
                    <a:pt x="461" y="838"/>
                  </a:lnTo>
                  <a:lnTo>
                    <a:pt x="524" y="880"/>
                  </a:lnTo>
                  <a:lnTo>
                    <a:pt x="733" y="900"/>
                  </a:lnTo>
                  <a:lnTo>
                    <a:pt x="775" y="1026"/>
                  </a:lnTo>
                  <a:lnTo>
                    <a:pt x="817" y="1193"/>
                  </a:lnTo>
                  <a:lnTo>
                    <a:pt x="921" y="1235"/>
                  </a:lnTo>
                  <a:lnTo>
                    <a:pt x="1026" y="1235"/>
                  </a:lnTo>
                  <a:lnTo>
                    <a:pt x="1047" y="1152"/>
                  </a:lnTo>
                  <a:lnTo>
                    <a:pt x="1005" y="1131"/>
                  </a:lnTo>
                  <a:lnTo>
                    <a:pt x="1047" y="1047"/>
                  </a:lnTo>
                  <a:lnTo>
                    <a:pt x="1131" y="1089"/>
                  </a:lnTo>
                  <a:lnTo>
                    <a:pt x="1152" y="1131"/>
                  </a:lnTo>
                  <a:lnTo>
                    <a:pt x="1131" y="1193"/>
                  </a:lnTo>
                  <a:lnTo>
                    <a:pt x="1152" y="1319"/>
                  </a:lnTo>
                  <a:lnTo>
                    <a:pt x="1152" y="1403"/>
                  </a:lnTo>
                  <a:lnTo>
                    <a:pt x="1193" y="1444"/>
                  </a:lnTo>
                  <a:lnTo>
                    <a:pt x="1340" y="1465"/>
                  </a:lnTo>
                  <a:lnTo>
                    <a:pt x="1424" y="1361"/>
                  </a:lnTo>
                  <a:lnTo>
                    <a:pt x="1507" y="1298"/>
                  </a:lnTo>
                  <a:lnTo>
                    <a:pt x="1612" y="1319"/>
                  </a:lnTo>
                  <a:lnTo>
                    <a:pt x="1654" y="1298"/>
                  </a:lnTo>
                  <a:lnTo>
                    <a:pt x="1654" y="1152"/>
                  </a:lnTo>
                  <a:lnTo>
                    <a:pt x="1570" y="1089"/>
                  </a:lnTo>
                  <a:lnTo>
                    <a:pt x="1465" y="1026"/>
                  </a:lnTo>
                  <a:lnTo>
                    <a:pt x="1445" y="921"/>
                  </a:lnTo>
                  <a:lnTo>
                    <a:pt x="1445" y="880"/>
                  </a:lnTo>
                  <a:lnTo>
                    <a:pt x="1549" y="817"/>
                  </a:lnTo>
                  <a:lnTo>
                    <a:pt x="1737" y="775"/>
                  </a:lnTo>
                  <a:lnTo>
                    <a:pt x="1884" y="628"/>
                  </a:lnTo>
                  <a:lnTo>
                    <a:pt x="1884" y="587"/>
                  </a:lnTo>
                  <a:lnTo>
                    <a:pt x="1863" y="566"/>
                  </a:lnTo>
                  <a:lnTo>
                    <a:pt x="1863" y="419"/>
                  </a:lnTo>
                  <a:lnTo>
                    <a:pt x="2051" y="356"/>
                  </a:lnTo>
                  <a:lnTo>
                    <a:pt x="2177" y="315"/>
                  </a:lnTo>
                  <a:lnTo>
                    <a:pt x="2261" y="377"/>
                  </a:lnTo>
                  <a:lnTo>
                    <a:pt x="2365" y="482"/>
                  </a:lnTo>
                  <a:lnTo>
                    <a:pt x="2449" y="482"/>
                  </a:lnTo>
                  <a:lnTo>
                    <a:pt x="2553" y="608"/>
                  </a:lnTo>
                  <a:lnTo>
                    <a:pt x="2574" y="712"/>
                  </a:lnTo>
                  <a:lnTo>
                    <a:pt x="2616" y="775"/>
                  </a:lnTo>
                  <a:lnTo>
                    <a:pt x="2679" y="733"/>
                  </a:lnTo>
                  <a:lnTo>
                    <a:pt x="2763" y="670"/>
                  </a:lnTo>
                  <a:lnTo>
                    <a:pt x="2805" y="670"/>
                  </a:lnTo>
                  <a:lnTo>
                    <a:pt x="2826" y="733"/>
                  </a:lnTo>
                  <a:lnTo>
                    <a:pt x="2784" y="796"/>
                  </a:lnTo>
                  <a:lnTo>
                    <a:pt x="2721" y="796"/>
                  </a:lnTo>
                  <a:lnTo>
                    <a:pt x="2616" y="942"/>
                  </a:lnTo>
                  <a:lnTo>
                    <a:pt x="2595" y="984"/>
                  </a:lnTo>
                  <a:lnTo>
                    <a:pt x="2616" y="1131"/>
                  </a:lnTo>
                  <a:lnTo>
                    <a:pt x="2763" y="1319"/>
                  </a:lnTo>
                  <a:lnTo>
                    <a:pt x="2888" y="1424"/>
                  </a:lnTo>
                  <a:lnTo>
                    <a:pt x="2972" y="1235"/>
                  </a:lnTo>
                  <a:lnTo>
                    <a:pt x="3014" y="1235"/>
                  </a:lnTo>
                  <a:lnTo>
                    <a:pt x="3098" y="1193"/>
                  </a:lnTo>
                  <a:lnTo>
                    <a:pt x="3118" y="1047"/>
                  </a:lnTo>
                  <a:lnTo>
                    <a:pt x="3202" y="900"/>
                  </a:lnTo>
                  <a:lnTo>
                    <a:pt x="3139" y="733"/>
                  </a:lnTo>
                  <a:lnTo>
                    <a:pt x="3139" y="691"/>
                  </a:lnTo>
                  <a:lnTo>
                    <a:pt x="3181" y="587"/>
                  </a:lnTo>
                  <a:lnTo>
                    <a:pt x="3118" y="524"/>
                  </a:lnTo>
                  <a:lnTo>
                    <a:pt x="3035" y="482"/>
                  </a:lnTo>
                  <a:lnTo>
                    <a:pt x="3014" y="419"/>
                  </a:lnTo>
                  <a:lnTo>
                    <a:pt x="2909" y="294"/>
                  </a:lnTo>
                  <a:lnTo>
                    <a:pt x="2679" y="168"/>
                  </a:lnTo>
                  <a:lnTo>
                    <a:pt x="2512" y="147"/>
                  </a:lnTo>
                  <a:lnTo>
                    <a:pt x="2281" y="147"/>
                  </a:lnTo>
                  <a:lnTo>
                    <a:pt x="2198" y="105"/>
                  </a:lnTo>
                  <a:lnTo>
                    <a:pt x="2156" y="63"/>
                  </a:lnTo>
                  <a:lnTo>
                    <a:pt x="207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953;p82">
              <a:extLst>
                <a:ext uri="{FF2B5EF4-FFF2-40B4-BE49-F238E27FC236}">
                  <a16:creationId xmlns:a16="http://schemas.microsoft.com/office/drawing/2014/main" id="{BD809D4C-7F30-0453-C861-5EB3E7B09B4C}"/>
                </a:ext>
              </a:extLst>
            </p:cNvPr>
            <p:cNvSpPr/>
            <p:nvPr/>
          </p:nvSpPr>
          <p:spPr>
            <a:xfrm>
              <a:off x="3163092" y="3070629"/>
              <a:ext cx="23172" cy="20709"/>
            </a:xfrm>
            <a:custGeom>
              <a:avLst/>
              <a:gdLst/>
              <a:ahLst/>
              <a:cxnLst/>
              <a:rect l="l" t="t" r="r" b="b"/>
              <a:pathLst>
                <a:path w="1946" h="1821" extrusionOk="0">
                  <a:moveTo>
                    <a:pt x="293" y="0"/>
                  </a:moveTo>
                  <a:lnTo>
                    <a:pt x="105" y="21"/>
                  </a:lnTo>
                  <a:lnTo>
                    <a:pt x="105" y="42"/>
                  </a:lnTo>
                  <a:lnTo>
                    <a:pt x="63" y="63"/>
                  </a:lnTo>
                  <a:lnTo>
                    <a:pt x="84" y="63"/>
                  </a:lnTo>
                  <a:lnTo>
                    <a:pt x="63" y="209"/>
                  </a:lnTo>
                  <a:lnTo>
                    <a:pt x="0" y="230"/>
                  </a:lnTo>
                  <a:lnTo>
                    <a:pt x="63" y="251"/>
                  </a:lnTo>
                  <a:lnTo>
                    <a:pt x="126" y="272"/>
                  </a:lnTo>
                  <a:lnTo>
                    <a:pt x="167" y="377"/>
                  </a:lnTo>
                  <a:lnTo>
                    <a:pt x="63" y="460"/>
                  </a:lnTo>
                  <a:lnTo>
                    <a:pt x="0" y="586"/>
                  </a:lnTo>
                  <a:lnTo>
                    <a:pt x="21" y="690"/>
                  </a:lnTo>
                  <a:lnTo>
                    <a:pt x="188" y="837"/>
                  </a:lnTo>
                  <a:lnTo>
                    <a:pt x="335" y="837"/>
                  </a:lnTo>
                  <a:lnTo>
                    <a:pt x="418" y="879"/>
                  </a:lnTo>
                  <a:lnTo>
                    <a:pt x="481" y="983"/>
                  </a:lnTo>
                  <a:lnTo>
                    <a:pt x="523" y="983"/>
                  </a:lnTo>
                  <a:lnTo>
                    <a:pt x="607" y="879"/>
                  </a:lnTo>
                  <a:lnTo>
                    <a:pt x="586" y="774"/>
                  </a:lnTo>
                  <a:lnTo>
                    <a:pt x="418" y="670"/>
                  </a:lnTo>
                  <a:lnTo>
                    <a:pt x="377" y="586"/>
                  </a:lnTo>
                  <a:lnTo>
                    <a:pt x="418" y="565"/>
                  </a:lnTo>
                  <a:lnTo>
                    <a:pt x="523" y="649"/>
                  </a:lnTo>
                  <a:lnTo>
                    <a:pt x="628" y="690"/>
                  </a:lnTo>
                  <a:lnTo>
                    <a:pt x="649" y="774"/>
                  </a:lnTo>
                  <a:lnTo>
                    <a:pt x="753" y="858"/>
                  </a:lnTo>
                  <a:lnTo>
                    <a:pt x="795" y="983"/>
                  </a:lnTo>
                  <a:lnTo>
                    <a:pt x="921" y="1067"/>
                  </a:lnTo>
                  <a:lnTo>
                    <a:pt x="1025" y="1151"/>
                  </a:lnTo>
                  <a:lnTo>
                    <a:pt x="1109" y="1193"/>
                  </a:lnTo>
                  <a:lnTo>
                    <a:pt x="1234" y="1318"/>
                  </a:lnTo>
                  <a:lnTo>
                    <a:pt x="1255" y="1402"/>
                  </a:lnTo>
                  <a:lnTo>
                    <a:pt x="1172" y="1486"/>
                  </a:lnTo>
                  <a:lnTo>
                    <a:pt x="1172" y="1569"/>
                  </a:lnTo>
                  <a:lnTo>
                    <a:pt x="1234" y="1632"/>
                  </a:lnTo>
                  <a:lnTo>
                    <a:pt x="1360" y="1695"/>
                  </a:lnTo>
                  <a:lnTo>
                    <a:pt x="1444" y="1737"/>
                  </a:lnTo>
                  <a:lnTo>
                    <a:pt x="1486" y="1716"/>
                  </a:lnTo>
                  <a:lnTo>
                    <a:pt x="1527" y="1632"/>
                  </a:lnTo>
                  <a:lnTo>
                    <a:pt x="1465" y="1569"/>
                  </a:lnTo>
                  <a:lnTo>
                    <a:pt x="1360" y="1507"/>
                  </a:lnTo>
                  <a:lnTo>
                    <a:pt x="1360" y="1486"/>
                  </a:lnTo>
                  <a:lnTo>
                    <a:pt x="1381" y="1465"/>
                  </a:lnTo>
                  <a:lnTo>
                    <a:pt x="1465" y="1507"/>
                  </a:lnTo>
                  <a:lnTo>
                    <a:pt x="1548" y="1632"/>
                  </a:lnTo>
                  <a:lnTo>
                    <a:pt x="1548" y="1737"/>
                  </a:lnTo>
                  <a:lnTo>
                    <a:pt x="1590" y="1737"/>
                  </a:lnTo>
                  <a:lnTo>
                    <a:pt x="1632" y="1779"/>
                  </a:lnTo>
                  <a:lnTo>
                    <a:pt x="1674" y="1820"/>
                  </a:lnTo>
                  <a:lnTo>
                    <a:pt x="1737" y="1820"/>
                  </a:lnTo>
                  <a:lnTo>
                    <a:pt x="1758" y="1779"/>
                  </a:lnTo>
                  <a:lnTo>
                    <a:pt x="1758" y="1695"/>
                  </a:lnTo>
                  <a:lnTo>
                    <a:pt x="1737" y="1632"/>
                  </a:lnTo>
                  <a:lnTo>
                    <a:pt x="1737" y="1590"/>
                  </a:lnTo>
                  <a:lnTo>
                    <a:pt x="1758" y="1486"/>
                  </a:lnTo>
                  <a:lnTo>
                    <a:pt x="1841" y="1423"/>
                  </a:lnTo>
                  <a:lnTo>
                    <a:pt x="1779" y="1318"/>
                  </a:lnTo>
                  <a:lnTo>
                    <a:pt x="1695" y="1297"/>
                  </a:lnTo>
                  <a:lnTo>
                    <a:pt x="1737" y="1214"/>
                  </a:lnTo>
                  <a:lnTo>
                    <a:pt x="1779" y="1151"/>
                  </a:lnTo>
                  <a:lnTo>
                    <a:pt x="1779" y="1046"/>
                  </a:lnTo>
                  <a:lnTo>
                    <a:pt x="1841" y="983"/>
                  </a:lnTo>
                  <a:lnTo>
                    <a:pt x="1946" y="983"/>
                  </a:lnTo>
                  <a:lnTo>
                    <a:pt x="1946" y="962"/>
                  </a:lnTo>
                  <a:lnTo>
                    <a:pt x="1862" y="900"/>
                  </a:lnTo>
                  <a:lnTo>
                    <a:pt x="1758" y="879"/>
                  </a:lnTo>
                  <a:lnTo>
                    <a:pt x="1695" y="795"/>
                  </a:lnTo>
                  <a:lnTo>
                    <a:pt x="1653" y="732"/>
                  </a:lnTo>
                  <a:lnTo>
                    <a:pt x="1548" y="586"/>
                  </a:lnTo>
                  <a:lnTo>
                    <a:pt x="1465" y="481"/>
                  </a:lnTo>
                  <a:lnTo>
                    <a:pt x="1465" y="356"/>
                  </a:lnTo>
                  <a:lnTo>
                    <a:pt x="1423" y="251"/>
                  </a:lnTo>
                  <a:lnTo>
                    <a:pt x="1360" y="272"/>
                  </a:lnTo>
                  <a:lnTo>
                    <a:pt x="1339" y="335"/>
                  </a:lnTo>
                  <a:lnTo>
                    <a:pt x="1234" y="335"/>
                  </a:lnTo>
                  <a:lnTo>
                    <a:pt x="1255" y="272"/>
                  </a:lnTo>
                  <a:lnTo>
                    <a:pt x="1172" y="272"/>
                  </a:lnTo>
                  <a:lnTo>
                    <a:pt x="1130" y="314"/>
                  </a:lnTo>
                  <a:lnTo>
                    <a:pt x="1025" y="209"/>
                  </a:lnTo>
                  <a:lnTo>
                    <a:pt x="1025" y="146"/>
                  </a:lnTo>
                  <a:lnTo>
                    <a:pt x="942" y="126"/>
                  </a:lnTo>
                  <a:lnTo>
                    <a:pt x="858" y="42"/>
                  </a:lnTo>
                  <a:lnTo>
                    <a:pt x="711" y="42"/>
                  </a:lnTo>
                  <a:lnTo>
                    <a:pt x="607" y="6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954;p82">
              <a:extLst>
                <a:ext uri="{FF2B5EF4-FFF2-40B4-BE49-F238E27FC236}">
                  <a16:creationId xmlns:a16="http://schemas.microsoft.com/office/drawing/2014/main" id="{DF6671B1-BA5A-F4FA-10AC-23E3D5227FD8}"/>
                </a:ext>
              </a:extLst>
            </p:cNvPr>
            <p:cNvSpPr/>
            <p:nvPr/>
          </p:nvSpPr>
          <p:spPr>
            <a:xfrm>
              <a:off x="3150875" y="3043494"/>
              <a:ext cx="32150" cy="30467"/>
            </a:xfrm>
            <a:custGeom>
              <a:avLst/>
              <a:gdLst/>
              <a:ahLst/>
              <a:cxnLst/>
              <a:rect l="l" t="t" r="r" b="b"/>
              <a:pathLst>
                <a:path w="2700" h="2679" extrusionOk="0">
                  <a:moveTo>
                    <a:pt x="2470" y="1"/>
                  </a:moveTo>
                  <a:lnTo>
                    <a:pt x="2407" y="22"/>
                  </a:lnTo>
                  <a:lnTo>
                    <a:pt x="2386" y="105"/>
                  </a:lnTo>
                  <a:lnTo>
                    <a:pt x="2302" y="126"/>
                  </a:lnTo>
                  <a:lnTo>
                    <a:pt x="2198" y="210"/>
                  </a:lnTo>
                  <a:lnTo>
                    <a:pt x="2093" y="210"/>
                  </a:lnTo>
                  <a:lnTo>
                    <a:pt x="2072" y="294"/>
                  </a:lnTo>
                  <a:lnTo>
                    <a:pt x="1988" y="252"/>
                  </a:lnTo>
                  <a:lnTo>
                    <a:pt x="1884" y="294"/>
                  </a:lnTo>
                  <a:lnTo>
                    <a:pt x="1863" y="231"/>
                  </a:lnTo>
                  <a:lnTo>
                    <a:pt x="1779" y="189"/>
                  </a:lnTo>
                  <a:lnTo>
                    <a:pt x="1737" y="189"/>
                  </a:lnTo>
                  <a:lnTo>
                    <a:pt x="1696" y="294"/>
                  </a:lnTo>
                  <a:lnTo>
                    <a:pt x="1591" y="294"/>
                  </a:lnTo>
                  <a:lnTo>
                    <a:pt x="1528" y="419"/>
                  </a:lnTo>
                  <a:lnTo>
                    <a:pt x="1528" y="461"/>
                  </a:lnTo>
                  <a:lnTo>
                    <a:pt x="1465" y="503"/>
                  </a:lnTo>
                  <a:lnTo>
                    <a:pt x="1361" y="587"/>
                  </a:lnTo>
                  <a:lnTo>
                    <a:pt x="1235" y="649"/>
                  </a:lnTo>
                  <a:lnTo>
                    <a:pt x="1214" y="691"/>
                  </a:lnTo>
                  <a:lnTo>
                    <a:pt x="1131" y="670"/>
                  </a:lnTo>
                  <a:lnTo>
                    <a:pt x="1068" y="691"/>
                  </a:lnTo>
                  <a:lnTo>
                    <a:pt x="1005" y="649"/>
                  </a:lnTo>
                  <a:lnTo>
                    <a:pt x="859" y="628"/>
                  </a:lnTo>
                  <a:lnTo>
                    <a:pt x="691" y="733"/>
                  </a:lnTo>
                  <a:lnTo>
                    <a:pt x="503" y="754"/>
                  </a:lnTo>
                  <a:lnTo>
                    <a:pt x="503" y="859"/>
                  </a:lnTo>
                  <a:lnTo>
                    <a:pt x="503" y="942"/>
                  </a:lnTo>
                  <a:lnTo>
                    <a:pt x="482" y="1089"/>
                  </a:lnTo>
                  <a:lnTo>
                    <a:pt x="419" y="1172"/>
                  </a:lnTo>
                  <a:lnTo>
                    <a:pt x="294" y="1172"/>
                  </a:lnTo>
                  <a:lnTo>
                    <a:pt x="189" y="1193"/>
                  </a:lnTo>
                  <a:lnTo>
                    <a:pt x="189" y="1256"/>
                  </a:lnTo>
                  <a:lnTo>
                    <a:pt x="126" y="1256"/>
                  </a:lnTo>
                  <a:lnTo>
                    <a:pt x="22" y="1214"/>
                  </a:lnTo>
                  <a:lnTo>
                    <a:pt x="1" y="1256"/>
                  </a:lnTo>
                  <a:lnTo>
                    <a:pt x="210" y="1507"/>
                  </a:lnTo>
                  <a:lnTo>
                    <a:pt x="315" y="1591"/>
                  </a:lnTo>
                  <a:lnTo>
                    <a:pt x="315" y="1675"/>
                  </a:lnTo>
                  <a:lnTo>
                    <a:pt x="482" y="1821"/>
                  </a:lnTo>
                  <a:lnTo>
                    <a:pt x="628" y="2030"/>
                  </a:lnTo>
                  <a:lnTo>
                    <a:pt x="900" y="2323"/>
                  </a:lnTo>
                  <a:lnTo>
                    <a:pt x="963" y="2323"/>
                  </a:lnTo>
                  <a:lnTo>
                    <a:pt x="1026" y="2344"/>
                  </a:lnTo>
                  <a:lnTo>
                    <a:pt x="1068" y="2323"/>
                  </a:lnTo>
                  <a:lnTo>
                    <a:pt x="1068" y="2407"/>
                  </a:lnTo>
                  <a:lnTo>
                    <a:pt x="1131" y="2407"/>
                  </a:lnTo>
                  <a:lnTo>
                    <a:pt x="1319" y="2386"/>
                  </a:lnTo>
                  <a:lnTo>
                    <a:pt x="1633" y="2449"/>
                  </a:lnTo>
                  <a:lnTo>
                    <a:pt x="1737" y="2428"/>
                  </a:lnTo>
                  <a:lnTo>
                    <a:pt x="1884" y="2428"/>
                  </a:lnTo>
                  <a:lnTo>
                    <a:pt x="1947" y="2512"/>
                  </a:lnTo>
                  <a:lnTo>
                    <a:pt x="2009" y="2532"/>
                  </a:lnTo>
                  <a:lnTo>
                    <a:pt x="2009" y="2595"/>
                  </a:lnTo>
                  <a:lnTo>
                    <a:pt x="2156" y="2679"/>
                  </a:lnTo>
                  <a:lnTo>
                    <a:pt x="2198" y="2658"/>
                  </a:lnTo>
                  <a:lnTo>
                    <a:pt x="2260" y="2658"/>
                  </a:lnTo>
                  <a:lnTo>
                    <a:pt x="2302" y="2637"/>
                  </a:lnTo>
                  <a:lnTo>
                    <a:pt x="2281" y="2553"/>
                  </a:lnTo>
                  <a:lnTo>
                    <a:pt x="2219" y="2470"/>
                  </a:lnTo>
                  <a:lnTo>
                    <a:pt x="2198" y="2344"/>
                  </a:lnTo>
                  <a:lnTo>
                    <a:pt x="2281" y="2219"/>
                  </a:lnTo>
                  <a:lnTo>
                    <a:pt x="2302" y="2135"/>
                  </a:lnTo>
                  <a:lnTo>
                    <a:pt x="2302" y="2009"/>
                  </a:lnTo>
                  <a:lnTo>
                    <a:pt x="2281" y="2093"/>
                  </a:lnTo>
                  <a:lnTo>
                    <a:pt x="2260" y="2135"/>
                  </a:lnTo>
                  <a:lnTo>
                    <a:pt x="2198" y="2156"/>
                  </a:lnTo>
                  <a:lnTo>
                    <a:pt x="2198" y="2093"/>
                  </a:lnTo>
                  <a:lnTo>
                    <a:pt x="2219" y="2009"/>
                  </a:lnTo>
                  <a:lnTo>
                    <a:pt x="2281" y="1884"/>
                  </a:lnTo>
                  <a:lnTo>
                    <a:pt x="2260" y="1800"/>
                  </a:lnTo>
                  <a:lnTo>
                    <a:pt x="2260" y="1716"/>
                  </a:lnTo>
                  <a:lnTo>
                    <a:pt x="2344" y="1528"/>
                  </a:lnTo>
                  <a:lnTo>
                    <a:pt x="2386" y="1528"/>
                  </a:lnTo>
                  <a:lnTo>
                    <a:pt x="2365" y="1591"/>
                  </a:lnTo>
                  <a:lnTo>
                    <a:pt x="2365" y="1675"/>
                  </a:lnTo>
                  <a:lnTo>
                    <a:pt x="2365" y="1800"/>
                  </a:lnTo>
                  <a:lnTo>
                    <a:pt x="2386" y="1800"/>
                  </a:lnTo>
                  <a:lnTo>
                    <a:pt x="2428" y="1716"/>
                  </a:lnTo>
                  <a:lnTo>
                    <a:pt x="2470" y="1486"/>
                  </a:lnTo>
                  <a:lnTo>
                    <a:pt x="2470" y="1214"/>
                  </a:lnTo>
                  <a:lnTo>
                    <a:pt x="2491" y="1172"/>
                  </a:lnTo>
                  <a:lnTo>
                    <a:pt x="2428" y="1089"/>
                  </a:lnTo>
                  <a:lnTo>
                    <a:pt x="2407" y="1068"/>
                  </a:lnTo>
                  <a:lnTo>
                    <a:pt x="2407" y="1005"/>
                  </a:lnTo>
                  <a:lnTo>
                    <a:pt x="2470" y="963"/>
                  </a:lnTo>
                  <a:lnTo>
                    <a:pt x="2491" y="963"/>
                  </a:lnTo>
                  <a:lnTo>
                    <a:pt x="2512" y="984"/>
                  </a:lnTo>
                  <a:lnTo>
                    <a:pt x="2533" y="838"/>
                  </a:lnTo>
                  <a:lnTo>
                    <a:pt x="2637" y="691"/>
                  </a:lnTo>
                  <a:lnTo>
                    <a:pt x="2700" y="628"/>
                  </a:lnTo>
                  <a:lnTo>
                    <a:pt x="2700" y="566"/>
                  </a:lnTo>
                  <a:lnTo>
                    <a:pt x="2637" y="524"/>
                  </a:lnTo>
                  <a:lnTo>
                    <a:pt x="2637" y="461"/>
                  </a:lnTo>
                  <a:lnTo>
                    <a:pt x="2679" y="377"/>
                  </a:lnTo>
                  <a:lnTo>
                    <a:pt x="2637" y="273"/>
                  </a:lnTo>
                  <a:lnTo>
                    <a:pt x="2637" y="126"/>
                  </a:lnTo>
                  <a:lnTo>
                    <a:pt x="2679" y="63"/>
                  </a:lnTo>
                  <a:lnTo>
                    <a:pt x="2700" y="43"/>
                  </a:lnTo>
                  <a:lnTo>
                    <a:pt x="2533" y="43"/>
                  </a:lnTo>
                  <a:lnTo>
                    <a:pt x="251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955;p82">
              <a:extLst>
                <a:ext uri="{FF2B5EF4-FFF2-40B4-BE49-F238E27FC236}">
                  <a16:creationId xmlns:a16="http://schemas.microsoft.com/office/drawing/2014/main" id="{ECD58AFB-D486-B98A-4099-21F4D9D43225}"/>
                </a:ext>
              </a:extLst>
            </p:cNvPr>
            <p:cNvSpPr/>
            <p:nvPr/>
          </p:nvSpPr>
          <p:spPr>
            <a:xfrm>
              <a:off x="3140409" y="3037308"/>
              <a:ext cx="43617" cy="20948"/>
            </a:xfrm>
            <a:custGeom>
              <a:avLst/>
              <a:gdLst/>
              <a:ahLst/>
              <a:cxnLst/>
              <a:rect l="l" t="t" r="r" b="b"/>
              <a:pathLst>
                <a:path w="3663" h="1842" extrusionOk="0">
                  <a:moveTo>
                    <a:pt x="1926" y="1"/>
                  </a:moveTo>
                  <a:lnTo>
                    <a:pt x="1905" y="43"/>
                  </a:lnTo>
                  <a:lnTo>
                    <a:pt x="1968" y="105"/>
                  </a:lnTo>
                  <a:lnTo>
                    <a:pt x="1863" y="126"/>
                  </a:lnTo>
                  <a:lnTo>
                    <a:pt x="1800" y="168"/>
                  </a:lnTo>
                  <a:lnTo>
                    <a:pt x="1696" y="147"/>
                  </a:lnTo>
                  <a:lnTo>
                    <a:pt x="1507" y="168"/>
                  </a:lnTo>
                  <a:lnTo>
                    <a:pt x="943" y="168"/>
                  </a:lnTo>
                  <a:lnTo>
                    <a:pt x="775" y="252"/>
                  </a:lnTo>
                  <a:lnTo>
                    <a:pt x="712" y="210"/>
                  </a:lnTo>
                  <a:lnTo>
                    <a:pt x="712" y="252"/>
                  </a:lnTo>
                  <a:lnTo>
                    <a:pt x="629" y="315"/>
                  </a:lnTo>
                  <a:lnTo>
                    <a:pt x="566" y="419"/>
                  </a:lnTo>
                  <a:lnTo>
                    <a:pt x="419" y="482"/>
                  </a:lnTo>
                  <a:lnTo>
                    <a:pt x="336" y="482"/>
                  </a:lnTo>
                  <a:lnTo>
                    <a:pt x="189" y="649"/>
                  </a:lnTo>
                  <a:lnTo>
                    <a:pt x="106" y="754"/>
                  </a:lnTo>
                  <a:lnTo>
                    <a:pt x="126" y="838"/>
                  </a:lnTo>
                  <a:lnTo>
                    <a:pt x="43" y="984"/>
                  </a:lnTo>
                  <a:lnTo>
                    <a:pt x="1" y="1047"/>
                  </a:lnTo>
                  <a:lnTo>
                    <a:pt x="43" y="1005"/>
                  </a:lnTo>
                  <a:lnTo>
                    <a:pt x="126" y="1047"/>
                  </a:lnTo>
                  <a:lnTo>
                    <a:pt x="147" y="1068"/>
                  </a:lnTo>
                  <a:lnTo>
                    <a:pt x="210" y="1089"/>
                  </a:lnTo>
                  <a:lnTo>
                    <a:pt x="252" y="1151"/>
                  </a:lnTo>
                  <a:lnTo>
                    <a:pt x="399" y="1110"/>
                  </a:lnTo>
                  <a:lnTo>
                    <a:pt x="503" y="1151"/>
                  </a:lnTo>
                  <a:lnTo>
                    <a:pt x="566" y="1256"/>
                  </a:lnTo>
                  <a:lnTo>
                    <a:pt x="608" y="1298"/>
                  </a:lnTo>
                  <a:lnTo>
                    <a:pt x="650" y="1361"/>
                  </a:lnTo>
                  <a:lnTo>
                    <a:pt x="671" y="1298"/>
                  </a:lnTo>
                  <a:lnTo>
                    <a:pt x="712" y="1256"/>
                  </a:lnTo>
                  <a:lnTo>
                    <a:pt x="817" y="1214"/>
                  </a:lnTo>
                  <a:lnTo>
                    <a:pt x="859" y="1256"/>
                  </a:lnTo>
                  <a:lnTo>
                    <a:pt x="943" y="1277"/>
                  </a:lnTo>
                  <a:lnTo>
                    <a:pt x="943" y="1382"/>
                  </a:lnTo>
                  <a:lnTo>
                    <a:pt x="922" y="1486"/>
                  </a:lnTo>
                  <a:lnTo>
                    <a:pt x="922" y="1507"/>
                  </a:lnTo>
                  <a:lnTo>
                    <a:pt x="880" y="1612"/>
                  </a:lnTo>
                  <a:lnTo>
                    <a:pt x="922" y="1675"/>
                  </a:lnTo>
                  <a:lnTo>
                    <a:pt x="963" y="1696"/>
                  </a:lnTo>
                  <a:lnTo>
                    <a:pt x="984" y="1716"/>
                  </a:lnTo>
                  <a:lnTo>
                    <a:pt x="1047" y="1716"/>
                  </a:lnTo>
                  <a:lnTo>
                    <a:pt x="1068" y="1696"/>
                  </a:lnTo>
                  <a:lnTo>
                    <a:pt x="1131" y="1716"/>
                  </a:lnTo>
                  <a:lnTo>
                    <a:pt x="1131" y="1800"/>
                  </a:lnTo>
                  <a:lnTo>
                    <a:pt x="1152" y="1842"/>
                  </a:lnTo>
                  <a:lnTo>
                    <a:pt x="1256" y="1821"/>
                  </a:lnTo>
                  <a:lnTo>
                    <a:pt x="1382" y="1821"/>
                  </a:lnTo>
                  <a:lnTo>
                    <a:pt x="1445" y="1737"/>
                  </a:lnTo>
                  <a:lnTo>
                    <a:pt x="1445" y="1591"/>
                  </a:lnTo>
                  <a:lnTo>
                    <a:pt x="1445" y="1507"/>
                  </a:lnTo>
                  <a:lnTo>
                    <a:pt x="1445" y="1403"/>
                  </a:lnTo>
                  <a:lnTo>
                    <a:pt x="1612" y="1382"/>
                  </a:lnTo>
                  <a:lnTo>
                    <a:pt x="1800" y="1277"/>
                  </a:lnTo>
                  <a:lnTo>
                    <a:pt x="1926" y="1298"/>
                  </a:lnTo>
                  <a:lnTo>
                    <a:pt x="2010" y="1361"/>
                  </a:lnTo>
                  <a:lnTo>
                    <a:pt x="2072" y="1361"/>
                  </a:lnTo>
                  <a:lnTo>
                    <a:pt x="2135" y="1382"/>
                  </a:lnTo>
                  <a:lnTo>
                    <a:pt x="2177" y="1298"/>
                  </a:lnTo>
                  <a:lnTo>
                    <a:pt x="2303" y="1277"/>
                  </a:lnTo>
                  <a:lnTo>
                    <a:pt x="2407" y="1151"/>
                  </a:lnTo>
                  <a:lnTo>
                    <a:pt x="2449" y="1110"/>
                  </a:lnTo>
                  <a:lnTo>
                    <a:pt x="2491" y="1068"/>
                  </a:lnTo>
                  <a:lnTo>
                    <a:pt x="2554" y="900"/>
                  </a:lnTo>
                  <a:lnTo>
                    <a:pt x="2658" y="900"/>
                  </a:lnTo>
                  <a:lnTo>
                    <a:pt x="2700" y="796"/>
                  </a:lnTo>
                  <a:lnTo>
                    <a:pt x="2742" y="796"/>
                  </a:lnTo>
                  <a:lnTo>
                    <a:pt x="2826" y="879"/>
                  </a:lnTo>
                  <a:lnTo>
                    <a:pt x="2847" y="900"/>
                  </a:lnTo>
                  <a:lnTo>
                    <a:pt x="2951" y="900"/>
                  </a:lnTo>
                  <a:lnTo>
                    <a:pt x="3035" y="942"/>
                  </a:lnTo>
                  <a:lnTo>
                    <a:pt x="3056" y="859"/>
                  </a:lnTo>
                  <a:lnTo>
                    <a:pt x="3139" y="859"/>
                  </a:lnTo>
                  <a:lnTo>
                    <a:pt x="3244" y="775"/>
                  </a:lnTo>
                  <a:lnTo>
                    <a:pt x="3328" y="754"/>
                  </a:lnTo>
                  <a:lnTo>
                    <a:pt x="3349" y="670"/>
                  </a:lnTo>
                  <a:lnTo>
                    <a:pt x="3391" y="649"/>
                  </a:lnTo>
                  <a:lnTo>
                    <a:pt x="3453" y="649"/>
                  </a:lnTo>
                  <a:lnTo>
                    <a:pt x="3474" y="670"/>
                  </a:lnTo>
                  <a:lnTo>
                    <a:pt x="3642" y="670"/>
                  </a:lnTo>
                  <a:lnTo>
                    <a:pt x="3663" y="628"/>
                  </a:lnTo>
                  <a:lnTo>
                    <a:pt x="3642" y="566"/>
                  </a:lnTo>
                  <a:lnTo>
                    <a:pt x="3495" y="461"/>
                  </a:lnTo>
                  <a:lnTo>
                    <a:pt x="3370" y="419"/>
                  </a:lnTo>
                  <a:lnTo>
                    <a:pt x="3370" y="419"/>
                  </a:lnTo>
                  <a:lnTo>
                    <a:pt x="3432" y="524"/>
                  </a:lnTo>
                  <a:lnTo>
                    <a:pt x="3286" y="524"/>
                  </a:lnTo>
                  <a:lnTo>
                    <a:pt x="3139" y="482"/>
                  </a:lnTo>
                  <a:lnTo>
                    <a:pt x="3077" y="461"/>
                  </a:lnTo>
                  <a:lnTo>
                    <a:pt x="2972" y="440"/>
                  </a:lnTo>
                  <a:lnTo>
                    <a:pt x="2867" y="440"/>
                  </a:lnTo>
                  <a:lnTo>
                    <a:pt x="2909" y="377"/>
                  </a:lnTo>
                  <a:lnTo>
                    <a:pt x="2972" y="377"/>
                  </a:lnTo>
                  <a:lnTo>
                    <a:pt x="2972" y="315"/>
                  </a:lnTo>
                  <a:lnTo>
                    <a:pt x="3035" y="315"/>
                  </a:lnTo>
                  <a:lnTo>
                    <a:pt x="3119" y="335"/>
                  </a:lnTo>
                  <a:lnTo>
                    <a:pt x="3265" y="377"/>
                  </a:lnTo>
                  <a:lnTo>
                    <a:pt x="3286" y="356"/>
                  </a:lnTo>
                  <a:lnTo>
                    <a:pt x="3181" y="273"/>
                  </a:lnTo>
                  <a:lnTo>
                    <a:pt x="3035" y="210"/>
                  </a:lnTo>
                  <a:lnTo>
                    <a:pt x="2951" y="168"/>
                  </a:lnTo>
                  <a:lnTo>
                    <a:pt x="2847" y="210"/>
                  </a:lnTo>
                  <a:lnTo>
                    <a:pt x="2805" y="168"/>
                  </a:lnTo>
                  <a:lnTo>
                    <a:pt x="2763" y="252"/>
                  </a:lnTo>
                  <a:lnTo>
                    <a:pt x="2700" y="210"/>
                  </a:lnTo>
                  <a:lnTo>
                    <a:pt x="2428" y="168"/>
                  </a:lnTo>
                  <a:lnTo>
                    <a:pt x="2198" y="147"/>
                  </a:lnTo>
                  <a:lnTo>
                    <a:pt x="2072" y="43"/>
                  </a:lnTo>
                  <a:lnTo>
                    <a:pt x="192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956;p82">
              <a:extLst>
                <a:ext uri="{FF2B5EF4-FFF2-40B4-BE49-F238E27FC236}">
                  <a16:creationId xmlns:a16="http://schemas.microsoft.com/office/drawing/2014/main" id="{DCCCCC01-9C5F-376E-D188-FC0FAC4AAEF5}"/>
                </a:ext>
              </a:extLst>
            </p:cNvPr>
            <p:cNvSpPr/>
            <p:nvPr/>
          </p:nvSpPr>
          <p:spPr>
            <a:xfrm>
              <a:off x="3134431" y="3048737"/>
              <a:ext cx="17206" cy="9519"/>
            </a:xfrm>
            <a:custGeom>
              <a:avLst/>
              <a:gdLst/>
              <a:ahLst/>
              <a:cxnLst/>
              <a:rect l="l" t="t" r="r" b="b"/>
              <a:pathLst>
                <a:path w="1445" h="837" extrusionOk="0">
                  <a:moveTo>
                    <a:pt x="545" y="0"/>
                  </a:moveTo>
                  <a:lnTo>
                    <a:pt x="503" y="42"/>
                  </a:lnTo>
                  <a:lnTo>
                    <a:pt x="398" y="105"/>
                  </a:lnTo>
                  <a:lnTo>
                    <a:pt x="398" y="167"/>
                  </a:lnTo>
                  <a:lnTo>
                    <a:pt x="294" y="188"/>
                  </a:lnTo>
                  <a:lnTo>
                    <a:pt x="168" y="251"/>
                  </a:lnTo>
                  <a:lnTo>
                    <a:pt x="64" y="356"/>
                  </a:lnTo>
                  <a:lnTo>
                    <a:pt x="64" y="398"/>
                  </a:lnTo>
                  <a:lnTo>
                    <a:pt x="1" y="481"/>
                  </a:lnTo>
                  <a:lnTo>
                    <a:pt x="168" y="481"/>
                  </a:lnTo>
                  <a:lnTo>
                    <a:pt x="273" y="586"/>
                  </a:lnTo>
                  <a:lnTo>
                    <a:pt x="398" y="607"/>
                  </a:lnTo>
                  <a:lnTo>
                    <a:pt x="440" y="607"/>
                  </a:lnTo>
                  <a:lnTo>
                    <a:pt x="649" y="691"/>
                  </a:lnTo>
                  <a:lnTo>
                    <a:pt x="838" y="795"/>
                  </a:lnTo>
                  <a:lnTo>
                    <a:pt x="859" y="732"/>
                  </a:lnTo>
                  <a:lnTo>
                    <a:pt x="796" y="691"/>
                  </a:lnTo>
                  <a:lnTo>
                    <a:pt x="817" y="670"/>
                  </a:lnTo>
                  <a:lnTo>
                    <a:pt x="921" y="670"/>
                  </a:lnTo>
                  <a:lnTo>
                    <a:pt x="1005" y="795"/>
                  </a:lnTo>
                  <a:lnTo>
                    <a:pt x="1068" y="837"/>
                  </a:lnTo>
                  <a:lnTo>
                    <a:pt x="1340" y="837"/>
                  </a:lnTo>
                  <a:lnTo>
                    <a:pt x="1424" y="732"/>
                  </a:lnTo>
                  <a:lnTo>
                    <a:pt x="1382" y="691"/>
                  </a:lnTo>
                  <a:lnTo>
                    <a:pt x="1424" y="670"/>
                  </a:lnTo>
                  <a:lnTo>
                    <a:pt x="1382" y="607"/>
                  </a:lnTo>
                  <a:lnTo>
                    <a:pt x="1424" y="502"/>
                  </a:lnTo>
                  <a:lnTo>
                    <a:pt x="1424" y="481"/>
                  </a:lnTo>
                  <a:lnTo>
                    <a:pt x="1445" y="377"/>
                  </a:lnTo>
                  <a:lnTo>
                    <a:pt x="1445" y="272"/>
                  </a:lnTo>
                  <a:lnTo>
                    <a:pt x="1361" y="251"/>
                  </a:lnTo>
                  <a:lnTo>
                    <a:pt x="1319" y="209"/>
                  </a:lnTo>
                  <a:lnTo>
                    <a:pt x="1214" y="251"/>
                  </a:lnTo>
                  <a:lnTo>
                    <a:pt x="1173" y="293"/>
                  </a:lnTo>
                  <a:lnTo>
                    <a:pt x="1152" y="356"/>
                  </a:lnTo>
                  <a:lnTo>
                    <a:pt x="1110" y="293"/>
                  </a:lnTo>
                  <a:lnTo>
                    <a:pt x="1068" y="251"/>
                  </a:lnTo>
                  <a:lnTo>
                    <a:pt x="1005" y="146"/>
                  </a:lnTo>
                  <a:lnTo>
                    <a:pt x="901" y="105"/>
                  </a:lnTo>
                  <a:lnTo>
                    <a:pt x="754" y="146"/>
                  </a:lnTo>
                  <a:lnTo>
                    <a:pt x="712" y="84"/>
                  </a:lnTo>
                  <a:lnTo>
                    <a:pt x="649" y="63"/>
                  </a:lnTo>
                  <a:lnTo>
                    <a:pt x="628" y="42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957;p82">
              <a:extLst>
                <a:ext uri="{FF2B5EF4-FFF2-40B4-BE49-F238E27FC236}">
                  <a16:creationId xmlns:a16="http://schemas.microsoft.com/office/drawing/2014/main" id="{2FEAB6D9-0F6F-8E67-488F-5950F8388FAF}"/>
                </a:ext>
              </a:extLst>
            </p:cNvPr>
            <p:cNvSpPr/>
            <p:nvPr/>
          </p:nvSpPr>
          <p:spPr>
            <a:xfrm>
              <a:off x="3142159" y="3021841"/>
              <a:ext cx="7978" cy="16672"/>
            </a:xfrm>
            <a:custGeom>
              <a:avLst/>
              <a:gdLst/>
              <a:ahLst/>
              <a:cxnLst/>
              <a:rect l="l" t="t" r="r" b="b"/>
              <a:pathLst>
                <a:path w="670" h="1466" extrusionOk="0">
                  <a:moveTo>
                    <a:pt x="398" y="1"/>
                  </a:moveTo>
                  <a:lnTo>
                    <a:pt x="377" y="43"/>
                  </a:lnTo>
                  <a:lnTo>
                    <a:pt x="356" y="147"/>
                  </a:lnTo>
                  <a:lnTo>
                    <a:pt x="272" y="231"/>
                  </a:lnTo>
                  <a:lnTo>
                    <a:pt x="272" y="252"/>
                  </a:lnTo>
                  <a:lnTo>
                    <a:pt x="210" y="273"/>
                  </a:lnTo>
                  <a:lnTo>
                    <a:pt x="189" y="315"/>
                  </a:lnTo>
                  <a:lnTo>
                    <a:pt x="168" y="273"/>
                  </a:lnTo>
                  <a:lnTo>
                    <a:pt x="168" y="231"/>
                  </a:lnTo>
                  <a:lnTo>
                    <a:pt x="84" y="231"/>
                  </a:lnTo>
                  <a:lnTo>
                    <a:pt x="42" y="273"/>
                  </a:lnTo>
                  <a:lnTo>
                    <a:pt x="0" y="356"/>
                  </a:lnTo>
                  <a:lnTo>
                    <a:pt x="0" y="1423"/>
                  </a:lnTo>
                  <a:lnTo>
                    <a:pt x="84" y="1423"/>
                  </a:lnTo>
                  <a:lnTo>
                    <a:pt x="105" y="1465"/>
                  </a:lnTo>
                  <a:lnTo>
                    <a:pt x="168" y="1465"/>
                  </a:lnTo>
                  <a:lnTo>
                    <a:pt x="210" y="1361"/>
                  </a:lnTo>
                  <a:lnTo>
                    <a:pt x="314" y="1256"/>
                  </a:lnTo>
                  <a:lnTo>
                    <a:pt x="398" y="1298"/>
                  </a:lnTo>
                  <a:lnTo>
                    <a:pt x="565" y="1068"/>
                  </a:lnTo>
                  <a:lnTo>
                    <a:pt x="607" y="900"/>
                  </a:lnTo>
                  <a:lnTo>
                    <a:pt x="607" y="733"/>
                  </a:lnTo>
                  <a:lnTo>
                    <a:pt x="565" y="670"/>
                  </a:lnTo>
                  <a:lnTo>
                    <a:pt x="586" y="482"/>
                  </a:lnTo>
                  <a:lnTo>
                    <a:pt x="628" y="377"/>
                  </a:lnTo>
                  <a:lnTo>
                    <a:pt x="670" y="105"/>
                  </a:lnTo>
                  <a:lnTo>
                    <a:pt x="670" y="43"/>
                  </a:lnTo>
                  <a:lnTo>
                    <a:pt x="670" y="1"/>
                  </a:lnTo>
                  <a:lnTo>
                    <a:pt x="586" y="1"/>
                  </a:lnTo>
                  <a:lnTo>
                    <a:pt x="524" y="43"/>
                  </a:lnTo>
                  <a:lnTo>
                    <a:pt x="50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58;p82">
              <a:extLst>
                <a:ext uri="{FF2B5EF4-FFF2-40B4-BE49-F238E27FC236}">
                  <a16:creationId xmlns:a16="http://schemas.microsoft.com/office/drawing/2014/main" id="{D76AF3D3-D099-9A2B-681D-2E18804E87F5}"/>
                </a:ext>
              </a:extLst>
            </p:cNvPr>
            <p:cNvSpPr/>
            <p:nvPr/>
          </p:nvSpPr>
          <p:spPr>
            <a:xfrm>
              <a:off x="3120487" y="3025651"/>
              <a:ext cx="28411" cy="28568"/>
            </a:xfrm>
            <a:custGeom>
              <a:avLst/>
              <a:gdLst/>
              <a:ahLst/>
              <a:cxnLst/>
              <a:rect l="l" t="t" r="r" b="b"/>
              <a:pathLst>
                <a:path w="2386" h="2512" extrusionOk="0">
                  <a:moveTo>
                    <a:pt x="837" y="0"/>
                  </a:moveTo>
                  <a:lnTo>
                    <a:pt x="816" y="314"/>
                  </a:lnTo>
                  <a:lnTo>
                    <a:pt x="565" y="335"/>
                  </a:lnTo>
                  <a:lnTo>
                    <a:pt x="649" y="419"/>
                  </a:lnTo>
                  <a:lnTo>
                    <a:pt x="670" y="461"/>
                  </a:lnTo>
                  <a:lnTo>
                    <a:pt x="774" y="565"/>
                  </a:lnTo>
                  <a:lnTo>
                    <a:pt x="858" y="649"/>
                  </a:lnTo>
                  <a:lnTo>
                    <a:pt x="942" y="649"/>
                  </a:lnTo>
                  <a:lnTo>
                    <a:pt x="963" y="712"/>
                  </a:lnTo>
                  <a:lnTo>
                    <a:pt x="983" y="816"/>
                  </a:lnTo>
                  <a:lnTo>
                    <a:pt x="1025" y="837"/>
                  </a:lnTo>
                  <a:lnTo>
                    <a:pt x="1130" y="858"/>
                  </a:lnTo>
                  <a:lnTo>
                    <a:pt x="1193" y="879"/>
                  </a:lnTo>
                  <a:lnTo>
                    <a:pt x="1193" y="963"/>
                  </a:lnTo>
                  <a:lnTo>
                    <a:pt x="1130" y="1026"/>
                  </a:lnTo>
                  <a:lnTo>
                    <a:pt x="398" y="1026"/>
                  </a:lnTo>
                  <a:lnTo>
                    <a:pt x="42" y="1570"/>
                  </a:lnTo>
                  <a:lnTo>
                    <a:pt x="42" y="1674"/>
                  </a:lnTo>
                  <a:lnTo>
                    <a:pt x="84" y="1695"/>
                  </a:lnTo>
                  <a:lnTo>
                    <a:pt x="42" y="1758"/>
                  </a:lnTo>
                  <a:lnTo>
                    <a:pt x="84" y="1800"/>
                  </a:lnTo>
                  <a:lnTo>
                    <a:pt x="105" y="1821"/>
                  </a:lnTo>
                  <a:lnTo>
                    <a:pt x="105" y="1863"/>
                  </a:lnTo>
                  <a:lnTo>
                    <a:pt x="42" y="1904"/>
                  </a:lnTo>
                  <a:lnTo>
                    <a:pt x="21" y="1967"/>
                  </a:lnTo>
                  <a:lnTo>
                    <a:pt x="0" y="1988"/>
                  </a:lnTo>
                  <a:lnTo>
                    <a:pt x="105" y="2093"/>
                  </a:lnTo>
                  <a:lnTo>
                    <a:pt x="147" y="2218"/>
                  </a:lnTo>
                  <a:lnTo>
                    <a:pt x="251" y="2218"/>
                  </a:lnTo>
                  <a:lnTo>
                    <a:pt x="335" y="2323"/>
                  </a:lnTo>
                  <a:lnTo>
                    <a:pt x="628" y="2428"/>
                  </a:lnTo>
                  <a:lnTo>
                    <a:pt x="942" y="2428"/>
                  </a:lnTo>
                  <a:lnTo>
                    <a:pt x="1172" y="2511"/>
                  </a:lnTo>
                  <a:lnTo>
                    <a:pt x="1235" y="2428"/>
                  </a:lnTo>
                  <a:lnTo>
                    <a:pt x="1235" y="2386"/>
                  </a:lnTo>
                  <a:lnTo>
                    <a:pt x="1339" y="2281"/>
                  </a:lnTo>
                  <a:lnTo>
                    <a:pt x="1465" y="2218"/>
                  </a:lnTo>
                  <a:lnTo>
                    <a:pt x="1569" y="2197"/>
                  </a:lnTo>
                  <a:lnTo>
                    <a:pt x="1569" y="2135"/>
                  </a:lnTo>
                  <a:lnTo>
                    <a:pt x="1716" y="2009"/>
                  </a:lnTo>
                  <a:lnTo>
                    <a:pt x="1799" y="1863"/>
                  </a:lnTo>
                  <a:lnTo>
                    <a:pt x="1779" y="1779"/>
                  </a:lnTo>
                  <a:lnTo>
                    <a:pt x="1862" y="1674"/>
                  </a:lnTo>
                  <a:lnTo>
                    <a:pt x="2009" y="1507"/>
                  </a:lnTo>
                  <a:lnTo>
                    <a:pt x="2092" y="1507"/>
                  </a:lnTo>
                  <a:lnTo>
                    <a:pt x="2239" y="1444"/>
                  </a:lnTo>
                  <a:lnTo>
                    <a:pt x="2302" y="1340"/>
                  </a:lnTo>
                  <a:lnTo>
                    <a:pt x="2385" y="1277"/>
                  </a:lnTo>
                  <a:lnTo>
                    <a:pt x="2385" y="1235"/>
                  </a:lnTo>
                  <a:lnTo>
                    <a:pt x="2344" y="1172"/>
                  </a:lnTo>
                  <a:lnTo>
                    <a:pt x="2239" y="1172"/>
                  </a:lnTo>
                  <a:lnTo>
                    <a:pt x="2218" y="1256"/>
                  </a:lnTo>
                  <a:lnTo>
                    <a:pt x="2113" y="1172"/>
                  </a:lnTo>
                  <a:lnTo>
                    <a:pt x="2030" y="1172"/>
                  </a:lnTo>
                  <a:lnTo>
                    <a:pt x="1988" y="1130"/>
                  </a:lnTo>
                  <a:lnTo>
                    <a:pt x="1925" y="1130"/>
                  </a:lnTo>
                  <a:lnTo>
                    <a:pt x="1904" y="1088"/>
                  </a:lnTo>
                  <a:lnTo>
                    <a:pt x="1820" y="1088"/>
                  </a:lnTo>
                  <a:lnTo>
                    <a:pt x="1820" y="21"/>
                  </a:lnTo>
                  <a:lnTo>
                    <a:pt x="83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959;p82">
              <a:extLst>
                <a:ext uri="{FF2B5EF4-FFF2-40B4-BE49-F238E27FC236}">
                  <a16:creationId xmlns:a16="http://schemas.microsoft.com/office/drawing/2014/main" id="{0AD26924-16E8-E6DA-D914-437D2A827265}"/>
                </a:ext>
              </a:extLst>
            </p:cNvPr>
            <p:cNvSpPr/>
            <p:nvPr/>
          </p:nvSpPr>
          <p:spPr>
            <a:xfrm>
              <a:off x="2965761" y="2909287"/>
              <a:ext cx="196343" cy="138983"/>
            </a:xfrm>
            <a:custGeom>
              <a:avLst/>
              <a:gdLst/>
              <a:ahLst/>
              <a:cxnLst/>
              <a:rect l="l" t="t" r="r" b="b"/>
              <a:pathLst>
                <a:path w="16489" h="12221" extrusionOk="0">
                  <a:moveTo>
                    <a:pt x="1381" y="1"/>
                  </a:moveTo>
                  <a:lnTo>
                    <a:pt x="1" y="22"/>
                  </a:lnTo>
                  <a:lnTo>
                    <a:pt x="21" y="168"/>
                  </a:lnTo>
                  <a:lnTo>
                    <a:pt x="105" y="482"/>
                  </a:lnTo>
                  <a:lnTo>
                    <a:pt x="168" y="587"/>
                  </a:lnTo>
                  <a:lnTo>
                    <a:pt x="231" y="691"/>
                  </a:lnTo>
                  <a:lnTo>
                    <a:pt x="168" y="712"/>
                  </a:lnTo>
                  <a:lnTo>
                    <a:pt x="168" y="796"/>
                  </a:lnTo>
                  <a:lnTo>
                    <a:pt x="189" y="901"/>
                  </a:lnTo>
                  <a:lnTo>
                    <a:pt x="356" y="1110"/>
                  </a:lnTo>
                  <a:lnTo>
                    <a:pt x="356" y="1152"/>
                  </a:lnTo>
                  <a:lnTo>
                    <a:pt x="314" y="1173"/>
                  </a:lnTo>
                  <a:lnTo>
                    <a:pt x="335" y="1256"/>
                  </a:lnTo>
                  <a:lnTo>
                    <a:pt x="461" y="1361"/>
                  </a:lnTo>
                  <a:lnTo>
                    <a:pt x="482" y="1486"/>
                  </a:lnTo>
                  <a:lnTo>
                    <a:pt x="440" y="1549"/>
                  </a:lnTo>
                  <a:lnTo>
                    <a:pt x="440" y="1654"/>
                  </a:lnTo>
                  <a:lnTo>
                    <a:pt x="524" y="1696"/>
                  </a:lnTo>
                  <a:lnTo>
                    <a:pt x="545" y="1779"/>
                  </a:lnTo>
                  <a:lnTo>
                    <a:pt x="545" y="1968"/>
                  </a:lnTo>
                  <a:lnTo>
                    <a:pt x="586" y="2114"/>
                  </a:lnTo>
                  <a:lnTo>
                    <a:pt x="691" y="2219"/>
                  </a:lnTo>
                  <a:lnTo>
                    <a:pt x="754" y="2219"/>
                  </a:lnTo>
                  <a:lnTo>
                    <a:pt x="942" y="2386"/>
                  </a:lnTo>
                  <a:lnTo>
                    <a:pt x="1005" y="2512"/>
                  </a:lnTo>
                  <a:lnTo>
                    <a:pt x="1047" y="2595"/>
                  </a:lnTo>
                  <a:lnTo>
                    <a:pt x="1172" y="2721"/>
                  </a:lnTo>
                  <a:lnTo>
                    <a:pt x="1214" y="2909"/>
                  </a:lnTo>
                  <a:lnTo>
                    <a:pt x="1277" y="2930"/>
                  </a:lnTo>
                  <a:lnTo>
                    <a:pt x="1361" y="3056"/>
                  </a:lnTo>
                  <a:lnTo>
                    <a:pt x="1298" y="3139"/>
                  </a:lnTo>
                  <a:lnTo>
                    <a:pt x="1277" y="3202"/>
                  </a:lnTo>
                  <a:lnTo>
                    <a:pt x="1319" y="3265"/>
                  </a:lnTo>
                  <a:lnTo>
                    <a:pt x="1298" y="3349"/>
                  </a:lnTo>
                  <a:lnTo>
                    <a:pt x="1214" y="3328"/>
                  </a:lnTo>
                  <a:lnTo>
                    <a:pt x="1172" y="3411"/>
                  </a:lnTo>
                  <a:lnTo>
                    <a:pt x="1193" y="3432"/>
                  </a:lnTo>
                  <a:lnTo>
                    <a:pt x="1277" y="3432"/>
                  </a:lnTo>
                  <a:lnTo>
                    <a:pt x="1277" y="3516"/>
                  </a:lnTo>
                  <a:lnTo>
                    <a:pt x="1214" y="3558"/>
                  </a:lnTo>
                  <a:lnTo>
                    <a:pt x="1151" y="3516"/>
                  </a:lnTo>
                  <a:lnTo>
                    <a:pt x="1005" y="3516"/>
                  </a:lnTo>
                  <a:lnTo>
                    <a:pt x="900" y="3453"/>
                  </a:lnTo>
                  <a:lnTo>
                    <a:pt x="775" y="3474"/>
                  </a:lnTo>
                  <a:lnTo>
                    <a:pt x="712" y="3516"/>
                  </a:lnTo>
                  <a:lnTo>
                    <a:pt x="858" y="3662"/>
                  </a:lnTo>
                  <a:lnTo>
                    <a:pt x="963" y="3725"/>
                  </a:lnTo>
                  <a:lnTo>
                    <a:pt x="963" y="3830"/>
                  </a:lnTo>
                  <a:lnTo>
                    <a:pt x="1005" y="3934"/>
                  </a:lnTo>
                  <a:lnTo>
                    <a:pt x="1109" y="3955"/>
                  </a:lnTo>
                  <a:lnTo>
                    <a:pt x="1235" y="4039"/>
                  </a:lnTo>
                  <a:lnTo>
                    <a:pt x="1235" y="4081"/>
                  </a:lnTo>
                  <a:lnTo>
                    <a:pt x="1319" y="4081"/>
                  </a:lnTo>
                  <a:lnTo>
                    <a:pt x="1402" y="4102"/>
                  </a:lnTo>
                  <a:lnTo>
                    <a:pt x="1381" y="4144"/>
                  </a:lnTo>
                  <a:lnTo>
                    <a:pt x="1423" y="4206"/>
                  </a:lnTo>
                  <a:lnTo>
                    <a:pt x="1507" y="4186"/>
                  </a:lnTo>
                  <a:lnTo>
                    <a:pt x="1591" y="4186"/>
                  </a:lnTo>
                  <a:lnTo>
                    <a:pt x="1674" y="4081"/>
                  </a:lnTo>
                  <a:lnTo>
                    <a:pt x="1716" y="4081"/>
                  </a:lnTo>
                  <a:lnTo>
                    <a:pt x="1695" y="4186"/>
                  </a:lnTo>
                  <a:lnTo>
                    <a:pt x="1716" y="4374"/>
                  </a:lnTo>
                  <a:lnTo>
                    <a:pt x="1905" y="4562"/>
                  </a:lnTo>
                  <a:lnTo>
                    <a:pt x="2009" y="4583"/>
                  </a:lnTo>
                  <a:lnTo>
                    <a:pt x="2051" y="4583"/>
                  </a:lnTo>
                  <a:lnTo>
                    <a:pt x="2114" y="4667"/>
                  </a:lnTo>
                  <a:lnTo>
                    <a:pt x="2197" y="4897"/>
                  </a:lnTo>
                  <a:lnTo>
                    <a:pt x="2197" y="5127"/>
                  </a:lnTo>
                  <a:lnTo>
                    <a:pt x="2156" y="5315"/>
                  </a:lnTo>
                  <a:lnTo>
                    <a:pt x="2051" y="5462"/>
                  </a:lnTo>
                  <a:lnTo>
                    <a:pt x="2093" y="5546"/>
                  </a:lnTo>
                  <a:lnTo>
                    <a:pt x="2197" y="5650"/>
                  </a:lnTo>
                  <a:lnTo>
                    <a:pt x="2239" y="5629"/>
                  </a:lnTo>
                  <a:lnTo>
                    <a:pt x="2260" y="5713"/>
                  </a:lnTo>
                  <a:lnTo>
                    <a:pt x="2407" y="5734"/>
                  </a:lnTo>
                  <a:lnTo>
                    <a:pt x="2449" y="5859"/>
                  </a:lnTo>
                  <a:lnTo>
                    <a:pt x="2679" y="6131"/>
                  </a:lnTo>
                  <a:lnTo>
                    <a:pt x="2762" y="6152"/>
                  </a:lnTo>
                  <a:lnTo>
                    <a:pt x="2804" y="6236"/>
                  </a:lnTo>
                  <a:lnTo>
                    <a:pt x="2888" y="6341"/>
                  </a:lnTo>
                  <a:lnTo>
                    <a:pt x="3034" y="6362"/>
                  </a:lnTo>
                  <a:lnTo>
                    <a:pt x="3076" y="6445"/>
                  </a:lnTo>
                  <a:lnTo>
                    <a:pt x="3076" y="6571"/>
                  </a:lnTo>
                  <a:lnTo>
                    <a:pt x="3160" y="6655"/>
                  </a:lnTo>
                  <a:lnTo>
                    <a:pt x="3160" y="6717"/>
                  </a:lnTo>
                  <a:lnTo>
                    <a:pt x="3202" y="6822"/>
                  </a:lnTo>
                  <a:lnTo>
                    <a:pt x="3286" y="6864"/>
                  </a:lnTo>
                  <a:lnTo>
                    <a:pt x="3474" y="6780"/>
                  </a:lnTo>
                  <a:lnTo>
                    <a:pt x="3578" y="6613"/>
                  </a:lnTo>
                  <a:lnTo>
                    <a:pt x="3578" y="6487"/>
                  </a:lnTo>
                  <a:lnTo>
                    <a:pt x="3495" y="6445"/>
                  </a:lnTo>
                  <a:lnTo>
                    <a:pt x="3474" y="6341"/>
                  </a:lnTo>
                  <a:lnTo>
                    <a:pt x="3411" y="6278"/>
                  </a:lnTo>
                  <a:lnTo>
                    <a:pt x="3390" y="6173"/>
                  </a:lnTo>
                  <a:lnTo>
                    <a:pt x="3286" y="6131"/>
                  </a:lnTo>
                  <a:lnTo>
                    <a:pt x="3265" y="6048"/>
                  </a:lnTo>
                  <a:lnTo>
                    <a:pt x="3202" y="5964"/>
                  </a:lnTo>
                  <a:lnTo>
                    <a:pt x="3139" y="5943"/>
                  </a:lnTo>
                  <a:lnTo>
                    <a:pt x="3097" y="5964"/>
                  </a:lnTo>
                  <a:lnTo>
                    <a:pt x="3097" y="6048"/>
                  </a:lnTo>
                  <a:lnTo>
                    <a:pt x="3055" y="6069"/>
                  </a:lnTo>
                  <a:lnTo>
                    <a:pt x="3055" y="5985"/>
                  </a:lnTo>
                  <a:lnTo>
                    <a:pt x="2972" y="5943"/>
                  </a:lnTo>
                  <a:lnTo>
                    <a:pt x="2867" y="5818"/>
                  </a:lnTo>
                  <a:lnTo>
                    <a:pt x="2846" y="5734"/>
                  </a:lnTo>
                  <a:lnTo>
                    <a:pt x="2888" y="5629"/>
                  </a:lnTo>
                  <a:lnTo>
                    <a:pt x="2888" y="5504"/>
                  </a:lnTo>
                  <a:lnTo>
                    <a:pt x="2804" y="5399"/>
                  </a:lnTo>
                  <a:lnTo>
                    <a:pt x="2846" y="5294"/>
                  </a:lnTo>
                  <a:lnTo>
                    <a:pt x="2846" y="5232"/>
                  </a:lnTo>
                  <a:lnTo>
                    <a:pt x="2783" y="5148"/>
                  </a:lnTo>
                  <a:lnTo>
                    <a:pt x="2783" y="5085"/>
                  </a:lnTo>
                  <a:lnTo>
                    <a:pt x="2721" y="5002"/>
                  </a:lnTo>
                  <a:lnTo>
                    <a:pt x="2721" y="4897"/>
                  </a:lnTo>
                  <a:lnTo>
                    <a:pt x="2679" y="4834"/>
                  </a:lnTo>
                  <a:lnTo>
                    <a:pt x="2679" y="4688"/>
                  </a:lnTo>
                  <a:lnTo>
                    <a:pt x="2721" y="4604"/>
                  </a:lnTo>
                  <a:lnTo>
                    <a:pt x="2658" y="4395"/>
                  </a:lnTo>
                  <a:lnTo>
                    <a:pt x="2616" y="4290"/>
                  </a:lnTo>
                  <a:lnTo>
                    <a:pt x="2553" y="4206"/>
                  </a:lnTo>
                  <a:lnTo>
                    <a:pt x="2532" y="4186"/>
                  </a:lnTo>
                  <a:lnTo>
                    <a:pt x="2532" y="4248"/>
                  </a:lnTo>
                  <a:lnTo>
                    <a:pt x="2532" y="4290"/>
                  </a:lnTo>
                  <a:lnTo>
                    <a:pt x="2469" y="4353"/>
                  </a:lnTo>
                  <a:lnTo>
                    <a:pt x="2365" y="4186"/>
                  </a:lnTo>
                  <a:lnTo>
                    <a:pt x="2365" y="4102"/>
                  </a:lnTo>
                  <a:lnTo>
                    <a:pt x="2407" y="4039"/>
                  </a:lnTo>
                  <a:lnTo>
                    <a:pt x="2365" y="3976"/>
                  </a:lnTo>
                  <a:lnTo>
                    <a:pt x="2323" y="3955"/>
                  </a:lnTo>
                  <a:lnTo>
                    <a:pt x="2281" y="3746"/>
                  </a:lnTo>
                  <a:lnTo>
                    <a:pt x="2197" y="3579"/>
                  </a:lnTo>
                  <a:lnTo>
                    <a:pt x="2135" y="3558"/>
                  </a:lnTo>
                  <a:lnTo>
                    <a:pt x="2030" y="3453"/>
                  </a:lnTo>
                  <a:lnTo>
                    <a:pt x="2030" y="3328"/>
                  </a:lnTo>
                  <a:lnTo>
                    <a:pt x="2051" y="3202"/>
                  </a:lnTo>
                  <a:lnTo>
                    <a:pt x="1946" y="3056"/>
                  </a:lnTo>
                  <a:lnTo>
                    <a:pt x="1884" y="3035"/>
                  </a:lnTo>
                  <a:lnTo>
                    <a:pt x="1821" y="2993"/>
                  </a:lnTo>
                  <a:lnTo>
                    <a:pt x="1821" y="2846"/>
                  </a:lnTo>
                  <a:lnTo>
                    <a:pt x="1737" y="2784"/>
                  </a:lnTo>
                  <a:lnTo>
                    <a:pt x="1633" y="2742"/>
                  </a:lnTo>
                  <a:lnTo>
                    <a:pt x="1612" y="2637"/>
                  </a:lnTo>
                  <a:lnTo>
                    <a:pt x="1633" y="2574"/>
                  </a:lnTo>
                  <a:lnTo>
                    <a:pt x="1612" y="2407"/>
                  </a:lnTo>
                  <a:lnTo>
                    <a:pt x="1465" y="2302"/>
                  </a:lnTo>
                  <a:lnTo>
                    <a:pt x="1402" y="2219"/>
                  </a:lnTo>
                  <a:lnTo>
                    <a:pt x="1319" y="2198"/>
                  </a:lnTo>
                  <a:lnTo>
                    <a:pt x="1319" y="2093"/>
                  </a:lnTo>
                  <a:lnTo>
                    <a:pt x="1235" y="1947"/>
                  </a:lnTo>
                  <a:lnTo>
                    <a:pt x="1193" y="1863"/>
                  </a:lnTo>
                  <a:lnTo>
                    <a:pt x="1235" y="1779"/>
                  </a:lnTo>
                  <a:lnTo>
                    <a:pt x="1214" y="1361"/>
                  </a:lnTo>
                  <a:lnTo>
                    <a:pt x="1193" y="1131"/>
                  </a:lnTo>
                  <a:lnTo>
                    <a:pt x="1235" y="1005"/>
                  </a:lnTo>
                  <a:lnTo>
                    <a:pt x="1298" y="796"/>
                  </a:lnTo>
                  <a:lnTo>
                    <a:pt x="1277" y="691"/>
                  </a:lnTo>
                  <a:lnTo>
                    <a:pt x="1235" y="545"/>
                  </a:lnTo>
                  <a:lnTo>
                    <a:pt x="1319" y="691"/>
                  </a:lnTo>
                  <a:lnTo>
                    <a:pt x="1486" y="754"/>
                  </a:lnTo>
                  <a:lnTo>
                    <a:pt x="1570" y="921"/>
                  </a:lnTo>
                  <a:lnTo>
                    <a:pt x="1633" y="963"/>
                  </a:lnTo>
                  <a:lnTo>
                    <a:pt x="1737" y="963"/>
                  </a:lnTo>
                  <a:lnTo>
                    <a:pt x="1800" y="921"/>
                  </a:lnTo>
                  <a:lnTo>
                    <a:pt x="1884" y="1026"/>
                  </a:lnTo>
                  <a:lnTo>
                    <a:pt x="1925" y="1068"/>
                  </a:lnTo>
                  <a:lnTo>
                    <a:pt x="2030" y="1068"/>
                  </a:lnTo>
                  <a:lnTo>
                    <a:pt x="2156" y="1152"/>
                  </a:lnTo>
                  <a:lnTo>
                    <a:pt x="2156" y="1214"/>
                  </a:lnTo>
                  <a:lnTo>
                    <a:pt x="2093" y="1319"/>
                  </a:lnTo>
                  <a:lnTo>
                    <a:pt x="2093" y="1382"/>
                  </a:lnTo>
                  <a:lnTo>
                    <a:pt x="2135" y="1549"/>
                  </a:lnTo>
                  <a:lnTo>
                    <a:pt x="2156" y="1737"/>
                  </a:lnTo>
                  <a:lnTo>
                    <a:pt x="2218" y="1842"/>
                  </a:lnTo>
                  <a:lnTo>
                    <a:pt x="2239" y="1968"/>
                  </a:lnTo>
                  <a:lnTo>
                    <a:pt x="2218" y="2051"/>
                  </a:lnTo>
                  <a:lnTo>
                    <a:pt x="2239" y="2156"/>
                  </a:lnTo>
                  <a:lnTo>
                    <a:pt x="2407" y="2323"/>
                  </a:lnTo>
                  <a:lnTo>
                    <a:pt x="2365" y="2386"/>
                  </a:lnTo>
                  <a:lnTo>
                    <a:pt x="2344" y="2470"/>
                  </a:lnTo>
                  <a:lnTo>
                    <a:pt x="2407" y="2533"/>
                  </a:lnTo>
                  <a:lnTo>
                    <a:pt x="2428" y="2533"/>
                  </a:lnTo>
                  <a:lnTo>
                    <a:pt x="2469" y="2595"/>
                  </a:lnTo>
                  <a:lnTo>
                    <a:pt x="2532" y="2784"/>
                  </a:lnTo>
                  <a:lnTo>
                    <a:pt x="2616" y="2805"/>
                  </a:lnTo>
                  <a:lnTo>
                    <a:pt x="2658" y="2909"/>
                  </a:lnTo>
                  <a:lnTo>
                    <a:pt x="2658" y="3035"/>
                  </a:lnTo>
                  <a:lnTo>
                    <a:pt x="2721" y="3097"/>
                  </a:lnTo>
                  <a:lnTo>
                    <a:pt x="2783" y="3118"/>
                  </a:lnTo>
                  <a:lnTo>
                    <a:pt x="2846" y="3244"/>
                  </a:lnTo>
                  <a:lnTo>
                    <a:pt x="2867" y="3349"/>
                  </a:lnTo>
                  <a:lnTo>
                    <a:pt x="2951" y="3411"/>
                  </a:lnTo>
                  <a:lnTo>
                    <a:pt x="2972" y="3453"/>
                  </a:lnTo>
                  <a:lnTo>
                    <a:pt x="3055" y="3453"/>
                  </a:lnTo>
                  <a:lnTo>
                    <a:pt x="3097" y="3516"/>
                  </a:lnTo>
                  <a:lnTo>
                    <a:pt x="3181" y="3453"/>
                  </a:lnTo>
                  <a:lnTo>
                    <a:pt x="3244" y="3516"/>
                  </a:lnTo>
                  <a:lnTo>
                    <a:pt x="3244" y="3642"/>
                  </a:lnTo>
                  <a:lnTo>
                    <a:pt x="3181" y="3725"/>
                  </a:lnTo>
                  <a:lnTo>
                    <a:pt x="3202" y="3872"/>
                  </a:lnTo>
                  <a:lnTo>
                    <a:pt x="3390" y="4060"/>
                  </a:lnTo>
                  <a:lnTo>
                    <a:pt x="3474" y="4039"/>
                  </a:lnTo>
                  <a:lnTo>
                    <a:pt x="3558" y="4060"/>
                  </a:lnTo>
                  <a:lnTo>
                    <a:pt x="3516" y="4165"/>
                  </a:lnTo>
                  <a:lnTo>
                    <a:pt x="3578" y="4269"/>
                  </a:lnTo>
                  <a:lnTo>
                    <a:pt x="3683" y="4290"/>
                  </a:lnTo>
                  <a:lnTo>
                    <a:pt x="3767" y="4290"/>
                  </a:lnTo>
                  <a:lnTo>
                    <a:pt x="3850" y="4395"/>
                  </a:lnTo>
                  <a:lnTo>
                    <a:pt x="3892" y="4499"/>
                  </a:lnTo>
                  <a:lnTo>
                    <a:pt x="3976" y="4520"/>
                  </a:lnTo>
                  <a:lnTo>
                    <a:pt x="3997" y="4499"/>
                  </a:lnTo>
                  <a:lnTo>
                    <a:pt x="4018" y="4520"/>
                  </a:lnTo>
                  <a:lnTo>
                    <a:pt x="4039" y="4604"/>
                  </a:lnTo>
                  <a:lnTo>
                    <a:pt x="3997" y="4667"/>
                  </a:lnTo>
                  <a:lnTo>
                    <a:pt x="3934" y="4604"/>
                  </a:lnTo>
                  <a:lnTo>
                    <a:pt x="3850" y="4625"/>
                  </a:lnTo>
                  <a:lnTo>
                    <a:pt x="3767" y="4730"/>
                  </a:lnTo>
                  <a:lnTo>
                    <a:pt x="3704" y="4897"/>
                  </a:lnTo>
                  <a:lnTo>
                    <a:pt x="3725" y="5002"/>
                  </a:lnTo>
                  <a:lnTo>
                    <a:pt x="3809" y="5085"/>
                  </a:lnTo>
                  <a:lnTo>
                    <a:pt x="3913" y="5085"/>
                  </a:lnTo>
                  <a:lnTo>
                    <a:pt x="3997" y="5148"/>
                  </a:lnTo>
                  <a:lnTo>
                    <a:pt x="4206" y="5315"/>
                  </a:lnTo>
                  <a:lnTo>
                    <a:pt x="4353" y="5357"/>
                  </a:lnTo>
                  <a:lnTo>
                    <a:pt x="4415" y="5357"/>
                  </a:lnTo>
                  <a:lnTo>
                    <a:pt x="4436" y="5420"/>
                  </a:lnTo>
                  <a:lnTo>
                    <a:pt x="4499" y="5525"/>
                  </a:lnTo>
                  <a:lnTo>
                    <a:pt x="4541" y="5608"/>
                  </a:lnTo>
                  <a:lnTo>
                    <a:pt x="4499" y="5713"/>
                  </a:lnTo>
                  <a:lnTo>
                    <a:pt x="4415" y="5734"/>
                  </a:lnTo>
                  <a:lnTo>
                    <a:pt x="4436" y="5776"/>
                  </a:lnTo>
                  <a:lnTo>
                    <a:pt x="4520" y="5838"/>
                  </a:lnTo>
                  <a:lnTo>
                    <a:pt x="4708" y="5880"/>
                  </a:lnTo>
                  <a:lnTo>
                    <a:pt x="4708" y="5964"/>
                  </a:lnTo>
                  <a:lnTo>
                    <a:pt x="4750" y="5985"/>
                  </a:lnTo>
                  <a:lnTo>
                    <a:pt x="4897" y="6131"/>
                  </a:lnTo>
                  <a:lnTo>
                    <a:pt x="5085" y="6362"/>
                  </a:lnTo>
                  <a:lnTo>
                    <a:pt x="5231" y="6592"/>
                  </a:lnTo>
                  <a:lnTo>
                    <a:pt x="5399" y="6801"/>
                  </a:lnTo>
                  <a:lnTo>
                    <a:pt x="5399" y="6906"/>
                  </a:lnTo>
                  <a:lnTo>
                    <a:pt x="5608" y="7178"/>
                  </a:lnTo>
                  <a:lnTo>
                    <a:pt x="5650" y="7282"/>
                  </a:lnTo>
                  <a:lnTo>
                    <a:pt x="5587" y="7408"/>
                  </a:lnTo>
                  <a:lnTo>
                    <a:pt x="5650" y="7491"/>
                  </a:lnTo>
                  <a:lnTo>
                    <a:pt x="5692" y="7638"/>
                  </a:lnTo>
                  <a:lnTo>
                    <a:pt x="5817" y="7952"/>
                  </a:lnTo>
                  <a:lnTo>
                    <a:pt x="5817" y="8077"/>
                  </a:lnTo>
                  <a:lnTo>
                    <a:pt x="5775" y="8182"/>
                  </a:lnTo>
                  <a:lnTo>
                    <a:pt x="5650" y="8287"/>
                  </a:lnTo>
                  <a:lnTo>
                    <a:pt x="5608" y="8370"/>
                  </a:lnTo>
                  <a:lnTo>
                    <a:pt x="5671" y="8370"/>
                  </a:lnTo>
                  <a:lnTo>
                    <a:pt x="5754" y="8454"/>
                  </a:lnTo>
                  <a:lnTo>
                    <a:pt x="5692" y="8496"/>
                  </a:lnTo>
                  <a:lnTo>
                    <a:pt x="5566" y="8496"/>
                  </a:lnTo>
                  <a:lnTo>
                    <a:pt x="5482" y="8538"/>
                  </a:lnTo>
                  <a:lnTo>
                    <a:pt x="5482" y="8579"/>
                  </a:lnTo>
                  <a:lnTo>
                    <a:pt x="5566" y="8789"/>
                  </a:lnTo>
                  <a:lnTo>
                    <a:pt x="5650" y="8872"/>
                  </a:lnTo>
                  <a:lnTo>
                    <a:pt x="5650" y="8956"/>
                  </a:lnTo>
                  <a:lnTo>
                    <a:pt x="5754" y="9103"/>
                  </a:lnTo>
                  <a:lnTo>
                    <a:pt x="5796" y="9228"/>
                  </a:lnTo>
                  <a:lnTo>
                    <a:pt x="5859" y="9291"/>
                  </a:lnTo>
                  <a:lnTo>
                    <a:pt x="5922" y="9291"/>
                  </a:lnTo>
                  <a:lnTo>
                    <a:pt x="5943" y="9333"/>
                  </a:lnTo>
                  <a:lnTo>
                    <a:pt x="6131" y="9395"/>
                  </a:lnTo>
                  <a:lnTo>
                    <a:pt x="6278" y="9375"/>
                  </a:lnTo>
                  <a:lnTo>
                    <a:pt x="6340" y="9375"/>
                  </a:lnTo>
                  <a:lnTo>
                    <a:pt x="6299" y="9437"/>
                  </a:lnTo>
                  <a:lnTo>
                    <a:pt x="6299" y="9500"/>
                  </a:lnTo>
                  <a:lnTo>
                    <a:pt x="6424" y="9542"/>
                  </a:lnTo>
                  <a:lnTo>
                    <a:pt x="6591" y="9688"/>
                  </a:lnTo>
                  <a:lnTo>
                    <a:pt x="6696" y="9835"/>
                  </a:lnTo>
                  <a:lnTo>
                    <a:pt x="6759" y="9960"/>
                  </a:lnTo>
                  <a:lnTo>
                    <a:pt x="6863" y="10023"/>
                  </a:lnTo>
                  <a:lnTo>
                    <a:pt x="6926" y="10002"/>
                  </a:lnTo>
                  <a:lnTo>
                    <a:pt x="7031" y="10044"/>
                  </a:lnTo>
                  <a:lnTo>
                    <a:pt x="7115" y="10044"/>
                  </a:lnTo>
                  <a:lnTo>
                    <a:pt x="7345" y="10149"/>
                  </a:lnTo>
                  <a:lnTo>
                    <a:pt x="7428" y="10149"/>
                  </a:lnTo>
                  <a:lnTo>
                    <a:pt x="7449" y="10107"/>
                  </a:lnTo>
                  <a:lnTo>
                    <a:pt x="7512" y="10107"/>
                  </a:lnTo>
                  <a:lnTo>
                    <a:pt x="7575" y="10170"/>
                  </a:lnTo>
                  <a:lnTo>
                    <a:pt x="7847" y="10442"/>
                  </a:lnTo>
                  <a:lnTo>
                    <a:pt x="7910" y="10442"/>
                  </a:lnTo>
                  <a:lnTo>
                    <a:pt x="8098" y="10630"/>
                  </a:lnTo>
                  <a:lnTo>
                    <a:pt x="8328" y="10735"/>
                  </a:lnTo>
                  <a:lnTo>
                    <a:pt x="8621" y="10756"/>
                  </a:lnTo>
                  <a:lnTo>
                    <a:pt x="8747" y="10839"/>
                  </a:lnTo>
                  <a:lnTo>
                    <a:pt x="8830" y="10965"/>
                  </a:lnTo>
                  <a:lnTo>
                    <a:pt x="8998" y="10965"/>
                  </a:lnTo>
                  <a:lnTo>
                    <a:pt x="9144" y="11048"/>
                  </a:lnTo>
                  <a:lnTo>
                    <a:pt x="9228" y="10986"/>
                  </a:lnTo>
                  <a:lnTo>
                    <a:pt x="9249" y="11007"/>
                  </a:lnTo>
                  <a:lnTo>
                    <a:pt x="9332" y="11153"/>
                  </a:lnTo>
                  <a:lnTo>
                    <a:pt x="9479" y="11216"/>
                  </a:lnTo>
                  <a:lnTo>
                    <a:pt x="9625" y="11216"/>
                  </a:lnTo>
                  <a:lnTo>
                    <a:pt x="9730" y="11279"/>
                  </a:lnTo>
                  <a:lnTo>
                    <a:pt x="9960" y="11362"/>
                  </a:lnTo>
                  <a:lnTo>
                    <a:pt x="10148" y="11362"/>
                  </a:lnTo>
                  <a:lnTo>
                    <a:pt x="10295" y="11467"/>
                  </a:lnTo>
                  <a:lnTo>
                    <a:pt x="10588" y="11572"/>
                  </a:lnTo>
                  <a:lnTo>
                    <a:pt x="10692" y="11530"/>
                  </a:lnTo>
                  <a:lnTo>
                    <a:pt x="11006" y="11404"/>
                  </a:lnTo>
                  <a:lnTo>
                    <a:pt x="11111" y="11404"/>
                  </a:lnTo>
                  <a:lnTo>
                    <a:pt x="11299" y="11300"/>
                  </a:lnTo>
                  <a:lnTo>
                    <a:pt x="11404" y="11279"/>
                  </a:lnTo>
                  <a:lnTo>
                    <a:pt x="11613" y="11279"/>
                  </a:lnTo>
                  <a:lnTo>
                    <a:pt x="11613" y="11258"/>
                  </a:lnTo>
                  <a:lnTo>
                    <a:pt x="11467" y="11216"/>
                  </a:lnTo>
                  <a:lnTo>
                    <a:pt x="11404" y="11216"/>
                  </a:lnTo>
                  <a:lnTo>
                    <a:pt x="11404" y="11174"/>
                  </a:lnTo>
                  <a:lnTo>
                    <a:pt x="11529" y="11090"/>
                  </a:lnTo>
                  <a:lnTo>
                    <a:pt x="11550" y="11111"/>
                  </a:lnTo>
                  <a:lnTo>
                    <a:pt x="11550" y="11195"/>
                  </a:lnTo>
                  <a:lnTo>
                    <a:pt x="11634" y="11153"/>
                  </a:lnTo>
                  <a:lnTo>
                    <a:pt x="11718" y="11153"/>
                  </a:lnTo>
                  <a:lnTo>
                    <a:pt x="11718" y="11195"/>
                  </a:lnTo>
                  <a:lnTo>
                    <a:pt x="11655" y="11195"/>
                  </a:lnTo>
                  <a:lnTo>
                    <a:pt x="11634" y="11216"/>
                  </a:lnTo>
                  <a:lnTo>
                    <a:pt x="11655" y="11258"/>
                  </a:lnTo>
                  <a:lnTo>
                    <a:pt x="11760" y="11258"/>
                  </a:lnTo>
                  <a:lnTo>
                    <a:pt x="11864" y="11279"/>
                  </a:lnTo>
                  <a:lnTo>
                    <a:pt x="12032" y="11404"/>
                  </a:lnTo>
                  <a:lnTo>
                    <a:pt x="12094" y="11467"/>
                  </a:lnTo>
                  <a:lnTo>
                    <a:pt x="12094" y="11425"/>
                  </a:lnTo>
                  <a:lnTo>
                    <a:pt x="11969" y="11300"/>
                  </a:lnTo>
                  <a:lnTo>
                    <a:pt x="11780" y="11216"/>
                  </a:lnTo>
                  <a:lnTo>
                    <a:pt x="11780" y="11174"/>
                  </a:lnTo>
                  <a:lnTo>
                    <a:pt x="11822" y="11174"/>
                  </a:lnTo>
                  <a:lnTo>
                    <a:pt x="11843" y="11195"/>
                  </a:lnTo>
                  <a:lnTo>
                    <a:pt x="11948" y="11216"/>
                  </a:lnTo>
                  <a:lnTo>
                    <a:pt x="12053" y="11300"/>
                  </a:lnTo>
                  <a:lnTo>
                    <a:pt x="12157" y="11425"/>
                  </a:lnTo>
                  <a:lnTo>
                    <a:pt x="12157" y="11488"/>
                  </a:lnTo>
                  <a:lnTo>
                    <a:pt x="12199" y="11530"/>
                  </a:lnTo>
                  <a:lnTo>
                    <a:pt x="12597" y="11885"/>
                  </a:lnTo>
                  <a:lnTo>
                    <a:pt x="12722" y="11906"/>
                  </a:lnTo>
                  <a:lnTo>
                    <a:pt x="12764" y="11990"/>
                  </a:lnTo>
                  <a:lnTo>
                    <a:pt x="12910" y="12116"/>
                  </a:lnTo>
                  <a:lnTo>
                    <a:pt x="12994" y="12220"/>
                  </a:lnTo>
                  <a:lnTo>
                    <a:pt x="13015" y="12199"/>
                  </a:lnTo>
                  <a:lnTo>
                    <a:pt x="13036" y="12136"/>
                  </a:lnTo>
                  <a:lnTo>
                    <a:pt x="13099" y="12095"/>
                  </a:lnTo>
                  <a:lnTo>
                    <a:pt x="13099" y="12053"/>
                  </a:lnTo>
                  <a:lnTo>
                    <a:pt x="13078" y="12032"/>
                  </a:lnTo>
                  <a:lnTo>
                    <a:pt x="13036" y="11990"/>
                  </a:lnTo>
                  <a:lnTo>
                    <a:pt x="13078" y="11927"/>
                  </a:lnTo>
                  <a:lnTo>
                    <a:pt x="13036" y="11906"/>
                  </a:lnTo>
                  <a:lnTo>
                    <a:pt x="13036" y="11802"/>
                  </a:lnTo>
                  <a:lnTo>
                    <a:pt x="13392" y="11258"/>
                  </a:lnTo>
                  <a:lnTo>
                    <a:pt x="14124" y="11258"/>
                  </a:lnTo>
                  <a:lnTo>
                    <a:pt x="14187" y="11195"/>
                  </a:lnTo>
                  <a:lnTo>
                    <a:pt x="14187" y="11111"/>
                  </a:lnTo>
                  <a:lnTo>
                    <a:pt x="14124" y="11090"/>
                  </a:lnTo>
                  <a:lnTo>
                    <a:pt x="14019" y="11069"/>
                  </a:lnTo>
                  <a:lnTo>
                    <a:pt x="13977" y="11048"/>
                  </a:lnTo>
                  <a:lnTo>
                    <a:pt x="13957" y="10944"/>
                  </a:lnTo>
                  <a:lnTo>
                    <a:pt x="13936" y="10881"/>
                  </a:lnTo>
                  <a:lnTo>
                    <a:pt x="13852" y="10881"/>
                  </a:lnTo>
                  <a:lnTo>
                    <a:pt x="13768" y="10797"/>
                  </a:lnTo>
                  <a:lnTo>
                    <a:pt x="13664" y="10693"/>
                  </a:lnTo>
                  <a:lnTo>
                    <a:pt x="13643" y="10651"/>
                  </a:lnTo>
                  <a:lnTo>
                    <a:pt x="13559" y="10567"/>
                  </a:lnTo>
                  <a:lnTo>
                    <a:pt x="13810" y="10546"/>
                  </a:lnTo>
                  <a:lnTo>
                    <a:pt x="13831" y="10232"/>
                  </a:lnTo>
                  <a:lnTo>
                    <a:pt x="14814" y="10253"/>
                  </a:lnTo>
                  <a:lnTo>
                    <a:pt x="14856" y="10170"/>
                  </a:lnTo>
                  <a:lnTo>
                    <a:pt x="14898" y="10128"/>
                  </a:lnTo>
                  <a:lnTo>
                    <a:pt x="14982" y="10128"/>
                  </a:lnTo>
                  <a:lnTo>
                    <a:pt x="14982" y="10170"/>
                  </a:lnTo>
                  <a:lnTo>
                    <a:pt x="15003" y="10212"/>
                  </a:lnTo>
                  <a:lnTo>
                    <a:pt x="15024" y="10170"/>
                  </a:lnTo>
                  <a:lnTo>
                    <a:pt x="15086" y="10149"/>
                  </a:lnTo>
                  <a:lnTo>
                    <a:pt x="15086" y="10128"/>
                  </a:lnTo>
                  <a:lnTo>
                    <a:pt x="15170" y="10044"/>
                  </a:lnTo>
                  <a:lnTo>
                    <a:pt x="15191" y="9940"/>
                  </a:lnTo>
                  <a:lnTo>
                    <a:pt x="15212" y="9898"/>
                  </a:lnTo>
                  <a:lnTo>
                    <a:pt x="15317" y="9898"/>
                  </a:lnTo>
                  <a:lnTo>
                    <a:pt x="15421" y="9793"/>
                  </a:lnTo>
                  <a:lnTo>
                    <a:pt x="15526" y="9647"/>
                  </a:lnTo>
                  <a:lnTo>
                    <a:pt x="15610" y="9626"/>
                  </a:lnTo>
                  <a:lnTo>
                    <a:pt x="15610" y="9626"/>
                  </a:lnTo>
                  <a:lnTo>
                    <a:pt x="15589" y="9730"/>
                  </a:lnTo>
                  <a:lnTo>
                    <a:pt x="15526" y="9793"/>
                  </a:lnTo>
                  <a:lnTo>
                    <a:pt x="15547" y="9835"/>
                  </a:lnTo>
                  <a:lnTo>
                    <a:pt x="15651" y="9919"/>
                  </a:lnTo>
                  <a:lnTo>
                    <a:pt x="15714" y="10023"/>
                  </a:lnTo>
                  <a:lnTo>
                    <a:pt x="15735" y="10002"/>
                  </a:lnTo>
                  <a:lnTo>
                    <a:pt x="15840" y="9814"/>
                  </a:lnTo>
                  <a:lnTo>
                    <a:pt x="15944" y="9437"/>
                  </a:lnTo>
                  <a:lnTo>
                    <a:pt x="16007" y="9333"/>
                  </a:lnTo>
                  <a:lnTo>
                    <a:pt x="15944" y="9375"/>
                  </a:lnTo>
                  <a:lnTo>
                    <a:pt x="15902" y="9416"/>
                  </a:lnTo>
                  <a:lnTo>
                    <a:pt x="15840" y="9395"/>
                  </a:lnTo>
                  <a:lnTo>
                    <a:pt x="15840" y="9333"/>
                  </a:lnTo>
                  <a:lnTo>
                    <a:pt x="15965" y="9207"/>
                  </a:lnTo>
                  <a:lnTo>
                    <a:pt x="16007" y="9123"/>
                  </a:lnTo>
                  <a:lnTo>
                    <a:pt x="15902" y="9123"/>
                  </a:lnTo>
                  <a:lnTo>
                    <a:pt x="15819" y="9061"/>
                  </a:lnTo>
                  <a:lnTo>
                    <a:pt x="15840" y="9019"/>
                  </a:lnTo>
                  <a:lnTo>
                    <a:pt x="15965" y="8956"/>
                  </a:lnTo>
                  <a:lnTo>
                    <a:pt x="15965" y="8789"/>
                  </a:lnTo>
                  <a:lnTo>
                    <a:pt x="16028" y="8705"/>
                  </a:lnTo>
                  <a:lnTo>
                    <a:pt x="16279" y="8475"/>
                  </a:lnTo>
                  <a:lnTo>
                    <a:pt x="16426" y="8266"/>
                  </a:lnTo>
                  <a:lnTo>
                    <a:pt x="16488" y="8119"/>
                  </a:lnTo>
                  <a:lnTo>
                    <a:pt x="16488" y="8015"/>
                  </a:lnTo>
                  <a:lnTo>
                    <a:pt x="16321" y="7763"/>
                  </a:lnTo>
                  <a:lnTo>
                    <a:pt x="16216" y="7805"/>
                  </a:lnTo>
                  <a:lnTo>
                    <a:pt x="16237" y="7847"/>
                  </a:lnTo>
                  <a:lnTo>
                    <a:pt x="16174" y="7868"/>
                  </a:lnTo>
                  <a:lnTo>
                    <a:pt x="15923" y="7826"/>
                  </a:lnTo>
                  <a:lnTo>
                    <a:pt x="15693" y="7826"/>
                  </a:lnTo>
                  <a:lnTo>
                    <a:pt x="15693" y="7868"/>
                  </a:lnTo>
                  <a:lnTo>
                    <a:pt x="15547" y="7952"/>
                  </a:lnTo>
                  <a:lnTo>
                    <a:pt x="15505" y="7910"/>
                  </a:lnTo>
                  <a:lnTo>
                    <a:pt x="15379" y="7931"/>
                  </a:lnTo>
                  <a:lnTo>
                    <a:pt x="15275" y="8035"/>
                  </a:lnTo>
                  <a:lnTo>
                    <a:pt x="14793" y="8035"/>
                  </a:lnTo>
                  <a:lnTo>
                    <a:pt x="14396" y="8119"/>
                  </a:lnTo>
                  <a:lnTo>
                    <a:pt x="14396" y="8182"/>
                  </a:lnTo>
                  <a:lnTo>
                    <a:pt x="14501" y="8224"/>
                  </a:lnTo>
                  <a:lnTo>
                    <a:pt x="14291" y="8454"/>
                  </a:lnTo>
                  <a:lnTo>
                    <a:pt x="14270" y="8810"/>
                  </a:lnTo>
                  <a:lnTo>
                    <a:pt x="14291" y="8851"/>
                  </a:lnTo>
                  <a:lnTo>
                    <a:pt x="14082" y="9082"/>
                  </a:lnTo>
                  <a:lnTo>
                    <a:pt x="14082" y="9270"/>
                  </a:lnTo>
                  <a:lnTo>
                    <a:pt x="13957" y="9395"/>
                  </a:lnTo>
                  <a:lnTo>
                    <a:pt x="13873" y="9416"/>
                  </a:lnTo>
                  <a:lnTo>
                    <a:pt x="13622" y="9542"/>
                  </a:lnTo>
                  <a:lnTo>
                    <a:pt x="13643" y="9584"/>
                  </a:lnTo>
                  <a:lnTo>
                    <a:pt x="13747" y="9500"/>
                  </a:lnTo>
                  <a:lnTo>
                    <a:pt x="13726" y="9605"/>
                  </a:lnTo>
                  <a:lnTo>
                    <a:pt x="13726" y="9793"/>
                  </a:lnTo>
                  <a:lnTo>
                    <a:pt x="13622" y="9919"/>
                  </a:lnTo>
                  <a:lnTo>
                    <a:pt x="13538" y="9919"/>
                  </a:lnTo>
                  <a:lnTo>
                    <a:pt x="13517" y="9960"/>
                  </a:lnTo>
                  <a:lnTo>
                    <a:pt x="13454" y="9919"/>
                  </a:lnTo>
                  <a:lnTo>
                    <a:pt x="13329" y="9835"/>
                  </a:lnTo>
                  <a:lnTo>
                    <a:pt x="13350" y="9793"/>
                  </a:lnTo>
                  <a:lnTo>
                    <a:pt x="13454" y="9730"/>
                  </a:lnTo>
                  <a:lnTo>
                    <a:pt x="13308" y="9688"/>
                  </a:lnTo>
                  <a:lnTo>
                    <a:pt x="13245" y="9730"/>
                  </a:lnTo>
                  <a:lnTo>
                    <a:pt x="13120" y="9709"/>
                  </a:lnTo>
                  <a:lnTo>
                    <a:pt x="12973" y="9709"/>
                  </a:lnTo>
                  <a:lnTo>
                    <a:pt x="12869" y="9793"/>
                  </a:lnTo>
                  <a:lnTo>
                    <a:pt x="12722" y="9814"/>
                  </a:lnTo>
                  <a:lnTo>
                    <a:pt x="12513" y="9814"/>
                  </a:lnTo>
                  <a:lnTo>
                    <a:pt x="12492" y="9856"/>
                  </a:lnTo>
                  <a:lnTo>
                    <a:pt x="12262" y="10002"/>
                  </a:lnTo>
                  <a:lnTo>
                    <a:pt x="12178" y="10002"/>
                  </a:lnTo>
                  <a:lnTo>
                    <a:pt x="12157" y="9940"/>
                  </a:lnTo>
                  <a:lnTo>
                    <a:pt x="11948" y="10002"/>
                  </a:lnTo>
                  <a:lnTo>
                    <a:pt x="11822" y="10044"/>
                  </a:lnTo>
                  <a:lnTo>
                    <a:pt x="11760" y="9919"/>
                  </a:lnTo>
                  <a:lnTo>
                    <a:pt x="11634" y="9730"/>
                  </a:lnTo>
                  <a:lnTo>
                    <a:pt x="11467" y="9647"/>
                  </a:lnTo>
                  <a:lnTo>
                    <a:pt x="11425" y="9605"/>
                  </a:lnTo>
                  <a:lnTo>
                    <a:pt x="11257" y="9605"/>
                  </a:lnTo>
                  <a:lnTo>
                    <a:pt x="11216" y="9626"/>
                  </a:lnTo>
                  <a:lnTo>
                    <a:pt x="11132" y="9521"/>
                  </a:lnTo>
                  <a:lnTo>
                    <a:pt x="10902" y="9270"/>
                  </a:lnTo>
                  <a:lnTo>
                    <a:pt x="10881" y="9165"/>
                  </a:lnTo>
                  <a:lnTo>
                    <a:pt x="10881" y="9082"/>
                  </a:lnTo>
                  <a:lnTo>
                    <a:pt x="10776" y="8914"/>
                  </a:lnTo>
                  <a:lnTo>
                    <a:pt x="10713" y="8789"/>
                  </a:lnTo>
                  <a:lnTo>
                    <a:pt x="10400" y="8454"/>
                  </a:lnTo>
                  <a:lnTo>
                    <a:pt x="10379" y="8328"/>
                  </a:lnTo>
                  <a:lnTo>
                    <a:pt x="10316" y="8245"/>
                  </a:lnTo>
                  <a:lnTo>
                    <a:pt x="10358" y="8161"/>
                  </a:lnTo>
                  <a:lnTo>
                    <a:pt x="10316" y="8077"/>
                  </a:lnTo>
                  <a:lnTo>
                    <a:pt x="10253" y="7847"/>
                  </a:lnTo>
                  <a:lnTo>
                    <a:pt x="10169" y="7763"/>
                  </a:lnTo>
                  <a:lnTo>
                    <a:pt x="10190" y="7638"/>
                  </a:lnTo>
                  <a:lnTo>
                    <a:pt x="10316" y="7805"/>
                  </a:lnTo>
                  <a:lnTo>
                    <a:pt x="10316" y="8015"/>
                  </a:lnTo>
                  <a:lnTo>
                    <a:pt x="10379" y="7973"/>
                  </a:lnTo>
                  <a:lnTo>
                    <a:pt x="10379" y="7805"/>
                  </a:lnTo>
                  <a:lnTo>
                    <a:pt x="10211" y="7554"/>
                  </a:lnTo>
                  <a:lnTo>
                    <a:pt x="10253" y="7429"/>
                  </a:lnTo>
                  <a:lnTo>
                    <a:pt x="10190" y="7219"/>
                  </a:lnTo>
                  <a:lnTo>
                    <a:pt x="10169" y="7115"/>
                  </a:lnTo>
                  <a:lnTo>
                    <a:pt x="10253" y="7010"/>
                  </a:lnTo>
                  <a:lnTo>
                    <a:pt x="10295" y="6717"/>
                  </a:lnTo>
                  <a:lnTo>
                    <a:pt x="10253" y="6571"/>
                  </a:lnTo>
                  <a:lnTo>
                    <a:pt x="10316" y="6278"/>
                  </a:lnTo>
                  <a:lnTo>
                    <a:pt x="10316" y="6173"/>
                  </a:lnTo>
                  <a:lnTo>
                    <a:pt x="10358" y="6090"/>
                  </a:lnTo>
                  <a:lnTo>
                    <a:pt x="10316" y="6048"/>
                  </a:lnTo>
                  <a:lnTo>
                    <a:pt x="10316" y="5922"/>
                  </a:lnTo>
                  <a:lnTo>
                    <a:pt x="10379" y="5859"/>
                  </a:lnTo>
                  <a:lnTo>
                    <a:pt x="10400" y="5713"/>
                  </a:lnTo>
                  <a:lnTo>
                    <a:pt x="10420" y="5650"/>
                  </a:lnTo>
                  <a:lnTo>
                    <a:pt x="10358" y="5608"/>
                  </a:lnTo>
                  <a:lnTo>
                    <a:pt x="10420" y="5504"/>
                  </a:lnTo>
                  <a:lnTo>
                    <a:pt x="10420" y="5336"/>
                  </a:lnTo>
                  <a:lnTo>
                    <a:pt x="10525" y="5336"/>
                  </a:lnTo>
                  <a:lnTo>
                    <a:pt x="10504" y="5441"/>
                  </a:lnTo>
                  <a:lnTo>
                    <a:pt x="10504" y="5525"/>
                  </a:lnTo>
                  <a:lnTo>
                    <a:pt x="10567" y="5504"/>
                  </a:lnTo>
                  <a:lnTo>
                    <a:pt x="10588" y="5399"/>
                  </a:lnTo>
                  <a:lnTo>
                    <a:pt x="10672" y="5294"/>
                  </a:lnTo>
                  <a:lnTo>
                    <a:pt x="10692" y="5148"/>
                  </a:lnTo>
                  <a:lnTo>
                    <a:pt x="10734" y="5106"/>
                  </a:lnTo>
                  <a:lnTo>
                    <a:pt x="10776" y="4939"/>
                  </a:lnTo>
                  <a:lnTo>
                    <a:pt x="10776" y="4897"/>
                  </a:lnTo>
                  <a:lnTo>
                    <a:pt x="10692" y="4939"/>
                  </a:lnTo>
                  <a:lnTo>
                    <a:pt x="10672" y="5127"/>
                  </a:lnTo>
                  <a:lnTo>
                    <a:pt x="10567" y="5190"/>
                  </a:lnTo>
                  <a:lnTo>
                    <a:pt x="10588" y="5106"/>
                  </a:lnTo>
                  <a:lnTo>
                    <a:pt x="10525" y="5085"/>
                  </a:lnTo>
                  <a:lnTo>
                    <a:pt x="10504" y="5002"/>
                  </a:lnTo>
                  <a:lnTo>
                    <a:pt x="10400" y="5002"/>
                  </a:lnTo>
                  <a:lnTo>
                    <a:pt x="10295" y="4918"/>
                  </a:lnTo>
                  <a:lnTo>
                    <a:pt x="10107" y="4876"/>
                  </a:lnTo>
                  <a:lnTo>
                    <a:pt x="10002" y="4771"/>
                  </a:lnTo>
                  <a:lnTo>
                    <a:pt x="9939" y="4730"/>
                  </a:lnTo>
                  <a:lnTo>
                    <a:pt x="9856" y="4730"/>
                  </a:lnTo>
                  <a:lnTo>
                    <a:pt x="9793" y="4709"/>
                  </a:lnTo>
                  <a:lnTo>
                    <a:pt x="9772" y="4709"/>
                  </a:lnTo>
                  <a:lnTo>
                    <a:pt x="9730" y="4667"/>
                  </a:lnTo>
                  <a:lnTo>
                    <a:pt x="9751" y="4499"/>
                  </a:lnTo>
                  <a:lnTo>
                    <a:pt x="9625" y="4165"/>
                  </a:lnTo>
                  <a:lnTo>
                    <a:pt x="9625" y="4144"/>
                  </a:lnTo>
                  <a:lnTo>
                    <a:pt x="9625" y="4081"/>
                  </a:lnTo>
                  <a:lnTo>
                    <a:pt x="9625" y="3976"/>
                  </a:lnTo>
                  <a:lnTo>
                    <a:pt x="9646" y="3872"/>
                  </a:lnTo>
                  <a:lnTo>
                    <a:pt x="9542" y="3788"/>
                  </a:lnTo>
                  <a:lnTo>
                    <a:pt x="9479" y="3683"/>
                  </a:lnTo>
                  <a:lnTo>
                    <a:pt x="9458" y="3579"/>
                  </a:lnTo>
                  <a:lnTo>
                    <a:pt x="9374" y="3537"/>
                  </a:lnTo>
                  <a:lnTo>
                    <a:pt x="9353" y="3453"/>
                  </a:lnTo>
                  <a:lnTo>
                    <a:pt x="9312" y="3432"/>
                  </a:lnTo>
                  <a:lnTo>
                    <a:pt x="9228" y="3223"/>
                  </a:lnTo>
                  <a:lnTo>
                    <a:pt x="9207" y="3139"/>
                  </a:lnTo>
                  <a:lnTo>
                    <a:pt x="9123" y="3118"/>
                  </a:lnTo>
                  <a:lnTo>
                    <a:pt x="9123" y="2951"/>
                  </a:lnTo>
                  <a:lnTo>
                    <a:pt x="9123" y="2888"/>
                  </a:lnTo>
                  <a:lnTo>
                    <a:pt x="9060" y="2825"/>
                  </a:lnTo>
                  <a:lnTo>
                    <a:pt x="9040" y="2721"/>
                  </a:lnTo>
                  <a:lnTo>
                    <a:pt x="8935" y="2574"/>
                  </a:lnTo>
                  <a:lnTo>
                    <a:pt x="8830" y="2491"/>
                  </a:lnTo>
                  <a:lnTo>
                    <a:pt x="8788" y="2386"/>
                  </a:lnTo>
                  <a:lnTo>
                    <a:pt x="8705" y="2365"/>
                  </a:lnTo>
                  <a:lnTo>
                    <a:pt x="8621" y="2365"/>
                  </a:lnTo>
                  <a:lnTo>
                    <a:pt x="8600" y="2323"/>
                  </a:lnTo>
                  <a:lnTo>
                    <a:pt x="8579" y="2302"/>
                  </a:lnTo>
                  <a:lnTo>
                    <a:pt x="8475" y="2323"/>
                  </a:lnTo>
                  <a:lnTo>
                    <a:pt x="8370" y="2302"/>
                  </a:lnTo>
                  <a:lnTo>
                    <a:pt x="8265" y="2302"/>
                  </a:lnTo>
                  <a:lnTo>
                    <a:pt x="8223" y="2386"/>
                  </a:lnTo>
                  <a:lnTo>
                    <a:pt x="8182" y="2386"/>
                  </a:lnTo>
                  <a:lnTo>
                    <a:pt x="8161" y="2365"/>
                  </a:lnTo>
                  <a:lnTo>
                    <a:pt x="8119" y="2365"/>
                  </a:lnTo>
                  <a:lnTo>
                    <a:pt x="8035" y="2386"/>
                  </a:lnTo>
                  <a:lnTo>
                    <a:pt x="7993" y="2428"/>
                  </a:lnTo>
                  <a:lnTo>
                    <a:pt x="7910" y="2595"/>
                  </a:lnTo>
                  <a:lnTo>
                    <a:pt x="7868" y="2679"/>
                  </a:lnTo>
                  <a:lnTo>
                    <a:pt x="7868" y="2700"/>
                  </a:lnTo>
                  <a:lnTo>
                    <a:pt x="7868" y="2742"/>
                  </a:lnTo>
                  <a:lnTo>
                    <a:pt x="7805" y="2742"/>
                  </a:lnTo>
                  <a:lnTo>
                    <a:pt x="7700" y="2825"/>
                  </a:lnTo>
                  <a:lnTo>
                    <a:pt x="7700" y="2846"/>
                  </a:lnTo>
                  <a:lnTo>
                    <a:pt x="7659" y="2888"/>
                  </a:lnTo>
                  <a:lnTo>
                    <a:pt x="7596" y="2888"/>
                  </a:lnTo>
                  <a:lnTo>
                    <a:pt x="7575" y="2825"/>
                  </a:lnTo>
                  <a:lnTo>
                    <a:pt x="7449" y="2784"/>
                  </a:lnTo>
                  <a:lnTo>
                    <a:pt x="7366" y="2742"/>
                  </a:lnTo>
                  <a:lnTo>
                    <a:pt x="7345" y="2700"/>
                  </a:lnTo>
                  <a:lnTo>
                    <a:pt x="7219" y="2637"/>
                  </a:lnTo>
                  <a:lnTo>
                    <a:pt x="7156" y="2637"/>
                  </a:lnTo>
                  <a:lnTo>
                    <a:pt x="7115" y="2595"/>
                  </a:lnTo>
                  <a:lnTo>
                    <a:pt x="7115" y="2574"/>
                  </a:lnTo>
                  <a:lnTo>
                    <a:pt x="7073" y="2512"/>
                  </a:lnTo>
                  <a:lnTo>
                    <a:pt x="7031" y="2491"/>
                  </a:lnTo>
                  <a:lnTo>
                    <a:pt x="6989" y="2491"/>
                  </a:lnTo>
                  <a:lnTo>
                    <a:pt x="6947" y="2470"/>
                  </a:lnTo>
                  <a:lnTo>
                    <a:pt x="6926" y="2470"/>
                  </a:lnTo>
                  <a:lnTo>
                    <a:pt x="6926" y="2428"/>
                  </a:lnTo>
                  <a:lnTo>
                    <a:pt x="6905" y="2323"/>
                  </a:lnTo>
                  <a:lnTo>
                    <a:pt x="6822" y="2261"/>
                  </a:lnTo>
                  <a:lnTo>
                    <a:pt x="6717" y="2114"/>
                  </a:lnTo>
                  <a:lnTo>
                    <a:pt x="6717" y="2093"/>
                  </a:lnTo>
                  <a:lnTo>
                    <a:pt x="6801" y="2072"/>
                  </a:lnTo>
                  <a:lnTo>
                    <a:pt x="6822" y="2051"/>
                  </a:lnTo>
                  <a:lnTo>
                    <a:pt x="6822" y="1968"/>
                  </a:lnTo>
                  <a:lnTo>
                    <a:pt x="6738" y="1884"/>
                  </a:lnTo>
                  <a:lnTo>
                    <a:pt x="6717" y="1863"/>
                  </a:lnTo>
                  <a:lnTo>
                    <a:pt x="6696" y="1842"/>
                  </a:lnTo>
                  <a:lnTo>
                    <a:pt x="6654" y="1800"/>
                  </a:lnTo>
                  <a:lnTo>
                    <a:pt x="6633" y="1675"/>
                  </a:lnTo>
                  <a:lnTo>
                    <a:pt x="6591" y="1591"/>
                  </a:lnTo>
                  <a:lnTo>
                    <a:pt x="6508" y="1549"/>
                  </a:lnTo>
                  <a:lnTo>
                    <a:pt x="6424" y="1528"/>
                  </a:lnTo>
                  <a:lnTo>
                    <a:pt x="6466" y="1465"/>
                  </a:lnTo>
                  <a:lnTo>
                    <a:pt x="6466" y="1424"/>
                  </a:lnTo>
                  <a:lnTo>
                    <a:pt x="6403" y="1340"/>
                  </a:lnTo>
                  <a:lnTo>
                    <a:pt x="6299" y="1319"/>
                  </a:lnTo>
                  <a:lnTo>
                    <a:pt x="6319" y="1256"/>
                  </a:lnTo>
                  <a:lnTo>
                    <a:pt x="6278" y="1173"/>
                  </a:lnTo>
                  <a:lnTo>
                    <a:pt x="6215" y="1173"/>
                  </a:lnTo>
                  <a:lnTo>
                    <a:pt x="6194" y="1131"/>
                  </a:lnTo>
                  <a:lnTo>
                    <a:pt x="6131" y="1068"/>
                  </a:lnTo>
                  <a:lnTo>
                    <a:pt x="6068" y="942"/>
                  </a:lnTo>
                  <a:lnTo>
                    <a:pt x="5943" y="859"/>
                  </a:lnTo>
                  <a:lnTo>
                    <a:pt x="5022" y="838"/>
                  </a:lnTo>
                  <a:lnTo>
                    <a:pt x="4980" y="1047"/>
                  </a:lnTo>
                  <a:lnTo>
                    <a:pt x="3327" y="1005"/>
                  </a:lnTo>
                  <a:lnTo>
                    <a:pt x="1402" y="105"/>
                  </a:lnTo>
                  <a:lnTo>
                    <a:pt x="1402" y="64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960;p82">
              <a:extLst>
                <a:ext uri="{FF2B5EF4-FFF2-40B4-BE49-F238E27FC236}">
                  <a16:creationId xmlns:a16="http://schemas.microsoft.com/office/drawing/2014/main" id="{8327E528-A97B-776C-9222-C052DC5606C9}"/>
                </a:ext>
              </a:extLst>
            </p:cNvPr>
            <p:cNvSpPr/>
            <p:nvPr/>
          </p:nvSpPr>
          <p:spPr>
            <a:xfrm>
              <a:off x="3378594" y="3107749"/>
              <a:ext cx="19445" cy="26657"/>
            </a:xfrm>
            <a:custGeom>
              <a:avLst/>
              <a:gdLst/>
              <a:ahLst/>
              <a:cxnLst/>
              <a:rect l="l" t="t" r="r" b="b"/>
              <a:pathLst>
                <a:path w="1633" h="2344" extrusionOk="0">
                  <a:moveTo>
                    <a:pt x="336" y="0"/>
                  </a:moveTo>
                  <a:lnTo>
                    <a:pt x="231" y="84"/>
                  </a:lnTo>
                  <a:lnTo>
                    <a:pt x="126" y="147"/>
                  </a:lnTo>
                  <a:lnTo>
                    <a:pt x="85" y="209"/>
                  </a:lnTo>
                  <a:lnTo>
                    <a:pt x="1" y="314"/>
                  </a:lnTo>
                  <a:lnTo>
                    <a:pt x="1" y="460"/>
                  </a:lnTo>
                  <a:lnTo>
                    <a:pt x="64" y="607"/>
                  </a:lnTo>
                  <a:lnTo>
                    <a:pt x="22" y="732"/>
                  </a:lnTo>
                  <a:lnTo>
                    <a:pt x="22" y="816"/>
                  </a:lnTo>
                  <a:lnTo>
                    <a:pt x="126" y="879"/>
                  </a:lnTo>
                  <a:lnTo>
                    <a:pt x="189" y="963"/>
                  </a:lnTo>
                  <a:lnTo>
                    <a:pt x="231" y="1067"/>
                  </a:lnTo>
                  <a:lnTo>
                    <a:pt x="273" y="1193"/>
                  </a:lnTo>
                  <a:lnTo>
                    <a:pt x="294" y="1256"/>
                  </a:lnTo>
                  <a:lnTo>
                    <a:pt x="273" y="1360"/>
                  </a:lnTo>
                  <a:lnTo>
                    <a:pt x="189" y="1444"/>
                  </a:lnTo>
                  <a:lnTo>
                    <a:pt x="189" y="1590"/>
                  </a:lnTo>
                  <a:lnTo>
                    <a:pt x="231" y="1653"/>
                  </a:lnTo>
                  <a:lnTo>
                    <a:pt x="189" y="1779"/>
                  </a:lnTo>
                  <a:lnTo>
                    <a:pt x="64" y="1883"/>
                  </a:lnTo>
                  <a:lnTo>
                    <a:pt x="1" y="1883"/>
                  </a:lnTo>
                  <a:lnTo>
                    <a:pt x="22" y="1925"/>
                  </a:lnTo>
                  <a:lnTo>
                    <a:pt x="85" y="2009"/>
                  </a:lnTo>
                  <a:lnTo>
                    <a:pt x="106" y="2030"/>
                  </a:lnTo>
                  <a:lnTo>
                    <a:pt x="106" y="2113"/>
                  </a:lnTo>
                  <a:lnTo>
                    <a:pt x="189" y="2197"/>
                  </a:lnTo>
                  <a:lnTo>
                    <a:pt x="294" y="2218"/>
                  </a:lnTo>
                  <a:lnTo>
                    <a:pt x="336" y="2134"/>
                  </a:lnTo>
                  <a:lnTo>
                    <a:pt x="419" y="2113"/>
                  </a:lnTo>
                  <a:lnTo>
                    <a:pt x="503" y="2113"/>
                  </a:lnTo>
                  <a:lnTo>
                    <a:pt x="503" y="2176"/>
                  </a:lnTo>
                  <a:lnTo>
                    <a:pt x="545" y="2197"/>
                  </a:lnTo>
                  <a:lnTo>
                    <a:pt x="545" y="2323"/>
                  </a:lnTo>
                  <a:lnTo>
                    <a:pt x="608" y="2344"/>
                  </a:lnTo>
                  <a:lnTo>
                    <a:pt x="712" y="2281"/>
                  </a:lnTo>
                  <a:lnTo>
                    <a:pt x="733" y="2197"/>
                  </a:lnTo>
                  <a:lnTo>
                    <a:pt x="817" y="2134"/>
                  </a:lnTo>
                  <a:lnTo>
                    <a:pt x="880" y="2113"/>
                  </a:lnTo>
                  <a:lnTo>
                    <a:pt x="963" y="1988"/>
                  </a:lnTo>
                  <a:lnTo>
                    <a:pt x="1068" y="1820"/>
                  </a:lnTo>
                  <a:lnTo>
                    <a:pt x="1173" y="1590"/>
                  </a:lnTo>
                  <a:lnTo>
                    <a:pt x="1173" y="1486"/>
                  </a:lnTo>
                  <a:lnTo>
                    <a:pt x="1340" y="1297"/>
                  </a:lnTo>
                  <a:lnTo>
                    <a:pt x="1466" y="1130"/>
                  </a:lnTo>
                  <a:lnTo>
                    <a:pt x="1528" y="1046"/>
                  </a:lnTo>
                  <a:lnTo>
                    <a:pt x="1633" y="921"/>
                  </a:lnTo>
                  <a:lnTo>
                    <a:pt x="1591" y="774"/>
                  </a:lnTo>
                  <a:lnTo>
                    <a:pt x="1487" y="649"/>
                  </a:lnTo>
                  <a:lnTo>
                    <a:pt x="1466" y="711"/>
                  </a:lnTo>
                  <a:lnTo>
                    <a:pt x="1382" y="649"/>
                  </a:lnTo>
                  <a:lnTo>
                    <a:pt x="1361" y="544"/>
                  </a:lnTo>
                  <a:lnTo>
                    <a:pt x="1173" y="335"/>
                  </a:lnTo>
                  <a:lnTo>
                    <a:pt x="1131" y="335"/>
                  </a:lnTo>
                  <a:lnTo>
                    <a:pt x="963" y="209"/>
                  </a:lnTo>
                  <a:lnTo>
                    <a:pt x="650" y="105"/>
                  </a:lnTo>
                  <a:lnTo>
                    <a:pt x="524" y="21"/>
                  </a:lnTo>
                  <a:lnTo>
                    <a:pt x="33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961;p82">
              <a:extLst>
                <a:ext uri="{FF2B5EF4-FFF2-40B4-BE49-F238E27FC236}">
                  <a16:creationId xmlns:a16="http://schemas.microsoft.com/office/drawing/2014/main" id="{0861FC40-01BB-38DC-ED4D-8F2D530A6B47}"/>
                </a:ext>
              </a:extLst>
            </p:cNvPr>
            <p:cNvSpPr/>
            <p:nvPr/>
          </p:nvSpPr>
          <p:spPr>
            <a:xfrm>
              <a:off x="3354434" y="3105122"/>
              <a:ext cx="27661" cy="28807"/>
            </a:xfrm>
            <a:custGeom>
              <a:avLst/>
              <a:gdLst/>
              <a:ahLst/>
              <a:cxnLst/>
              <a:rect l="l" t="t" r="r" b="b"/>
              <a:pathLst>
                <a:path w="2323" h="2533" extrusionOk="0">
                  <a:moveTo>
                    <a:pt x="1632" y="1"/>
                  </a:moveTo>
                  <a:lnTo>
                    <a:pt x="1528" y="43"/>
                  </a:lnTo>
                  <a:lnTo>
                    <a:pt x="1339" y="22"/>
                  </a:lnTo>
                  <a:lnTo>
                    <a:pt x="1151" y="64"/>
                  </a:lnTo>
                  <a:lnTo>
                    <a:pt x="963" y="22"/>
                  </a:lnTo>
                  <a:lnTo>
                    <a:pt x="691" y="22"/>
                  </a:lnTo>
                  <a:lnTo>
                    <a:pt x="544" y="64"/>
                  </a:lnTo>
                  <a:lnTo>
                    <a:pt x="544" y="210"/>
                  </a:lnTo>
                  <a:lnTo>
                    <a:pt x="482" y="336"/>
                  </a:lnTo>
                  <a:lnTo>
                    <a:pt x="523" y="419"/>
                  </a:lnTo>
                  <a:lnTo>
                    <a:pt x="440" y="524"/>
                  </a:lnTo>
                  <a:lnTo>
                    <a:pt x="335" y="566"/>
                  </a:lnTo>
                  <a:lnTo>
                    <a:pt x="168" y="566"/>
                  </a:lnTo>
                  <a:lnTo>
                    <a:pt x="105" y="691"/>
                  </a:lnTo>
                  <a:lnTo>
                    <a:pt x="105" y="838"/>
                  </a:lnTo>
                  <a:lnTo>
                    <a:pt x="0" y="1068"/>
                  </a:lnTo>
                  <a:lnTo>
                    <a:pt x="21" y="1152"/>
                  </a:lnTo>
                  <a:lnTo>
                    <a:pt x="126" y="1194"/>
                  </a:lnTo>
                  <a:lnTo>
                    <a:pt x="168" y="1277"/>
                  </a:lnTo>
                  <a:lnTo>
                    <a:pt x="210" y="1319"/>
                  </a:lnTo>
                  <a:lnTo>
                    <a:pt x="272" y="1424"/>
                  </a:lnTo>
                  <a:lnTo>
                    <a:pt x="272" y="1507"/>
                  </a:lnTo>
                  <a:lnTo>
                    <a:pt x="335" y="1570"/>
                  </a:lnTo>
                  <a:lnTo>
                    <a:pt x="419" y="1570"/>
                  </a:lnTo>
                  <a:lnTo>
                    <a:pt x="461" y="1591"/>
                  </a:lnTo>
                  <a:lnTo>
                    <a:pt x="482" y="1696"/>
                  </a:lnTo>
                  <a:lnTo>
                    <a:pt x="523" y="1842"/>
                  </a:lnTo>
                  <a:lnTo>
                    <a:pt x="523" y="1989"/>
                  </a:lnTo>
                  <a:lnTo>
                    <a:pt x="586" y="2010"/>
                  </a:lnTo>
                  <a:lnTo>
                    <a:pt x="670" y="2135"/>
                  </a:lnTo>
                  <a:lnTo>
                    <a:pt x="691" y="2219"/>
                  </a:lnTo>
                  <a:lnTo>
                    <a:pt x="795" y="2261"/>
                  </a:lnTo>
                  <a:lnTo>
                    <a:pt x="795" y="2323"/>
                  </a:lnTo>
                  <a:lnTo>
                    <a:pt x="858" y="2407"/>
                  </a:lnTo>
                  <a:lnTo>
                    <a:pt x="942" y="2449"/>
                  </a:lnTo>
                  <a:lnTo>
                    <a:pt x="984" y="2449"/>
                  </a:lnTo>
                  <a:lnTo>
                    <a:pt x="1005" y="2470"/>
                  </a:lnTo>
                  <a:lnTo>
                    <a:pt x="1172" y="2533"/>
                  </a:lnTo>
                  <a:lnTo>
                    <a:pt x="1256" y="2533"/>
                  </a:lnTo>
                  <a:lnTo>
                    <a:pt x="1277" y="2470"/>
                  </a:lnTo>
                  <a:lnTo>
                    <a:pt x="1214" y="2344"/>
                  </a:lnTo>
                  <a:lnTo>
                    <a:pt x="1193" y="2303"/>
                  </a:lnTo>
                  <a:lnTo>
                    <a:pt x="1088" y="2198"/>
                  </a:lnTo>
                  <a:lnTo>
                    <a:pt x="1109" y="2093"/>
                  </a:lnTo>
                  <a:lnTo>
                    <a:pt x="1214" y="2010"/>
                  </a:lnTo>
                  <a:lnTo>
                    <a:pt x="1339" y="2031"/>
                  </a:lnTo>
                  <a:lnTo>
                    <a:pt x="1591" y="2031"/>
                  </a:lnTo>
                  <a:lnTo>
                    <a:pt x="1695" y="1989"/>
                  </a:lnTo>
                  <a:lnTo>
                    <a:pt x="1842" y="1989"/>
                  </a:lnTo>
                  <a:lnTo>
                    <a:pt x="1946" y="2093"/>
                  </a:lnTo>
                  <a:lnTo>
                    <a:pt x="2030" y="2114"/>
                  </a:lnTo>
                  <a:lnTo>
                    <a:pt x="2093" y="2114"/>
                  </a:lnTo>
                  <a:lnTo>
                    <a:pt x="2218" y="2010"/>
                  </a:lnTo>
                  <a:lnTo>
                    <a:pt x="2260" y="1884"/>
                  </a:lnTo>
                  <a:lnTo>
                    <a:pt x="2218" y="1821"/>
                  </a:lnTo>
                  <a:lnTo>
                    <a:pt x="2218" y="1675"/>
                  </a:lnTo>
                  <a:lnTo>
                    <a:pt x="2302" y="1591"/>
                  </a:lnTo>
                  <a:lnTo>
                    <a:pt x="2323" y="1487"/>
                  </a:lnTo>
                  <a:lnTo>
                    <a:pt x="2302" y="1424"/>
                  </a:lnTo>
                  <a:lnTo>
                    <a:pt x="2260" y="1298"/>
                  </a:lnTo>
                  <a:lnTo>
                    <a:pt x="2218" y="1194"/>
                  </a:lnTo>
                  <a:lnTo>
                    <a:pt x="2155" y="1110"/>
                  </a:lnTo>
                  <a:lnTo>
                    <a:pt x="2051" y="1047"/>
                  </a:lnTo>
                  <a:lnTo>
                    <a:pt x="2051" y="963"/>
                  </a:lnTo>
                  <a:lnTo>
                    <a:pt x="2093" y="838"/>
                  </a:lnTo>
                  <a:lnTo>
                    <a:pt x="2030" y="691"/>
                  </a:lnTo>
                  <a:lnTo>
                    <a:pt x="2030" y="545"/>
                  </a:lnTo>
                  <a:lnTo>
                    <a:pt x="2114" y="440"/>
                  </a:lnTo>
                  <a:lnTo>
                    <a:pt x="2155" y="378"/>
                  </a:lnTo>
                  <a:lnTo>
                    <a:pt x="2260" y="231"/>
                  </a:lnTo>
                  <a:lnTo>
                    <a:pt x="2260" y="147"/>
                  </a:lnTo>
                  <a:lnTo>
                    <a:pt x="2135" y="106"/>
                  </a:lnTo>
                  <a:lnTo>
                    <a:pt x="1946" y="64"/>
                  </a:lnTo>
                  <a:lnTo>
                    <a:pt x="171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962;p82">
              <a:extLst>
                <a:ext uri="{FF2B5EF4-FFF2-40B4-BE49-F238E27FC236}">
                  <a16:creationId xmlns:a16="http://schemas.microsoft.com/office/drawing/2014/main" id="{D4740E48-6693-E010-0A35-3378F473BA29}"/>
                </a:ext>
              </a:extLst>
            </p:cNvPr>
            <p:cNvSpPr/>
            <p:nvPr/>
          </p:nvSpPr>
          <p:spPr>
            <a:xfrm>
              <a:off x="3331012" y="3088711"/>
              <a:ext cx="34639" cy="49743"/>
            </a:xfrm>
            <a:custGeom>
              <a:avLst/>
              <a:gdLst/>
              <a:ahLst/>
              <a:cxnLst/>
              <a:rect l="l" t="t" r="r" b="b"/>
              <a:pathLst>
                <a:path w="2909" h="4374" extrusionOk="0">
                  <a:moveTo>
                    <a:pt x="879" y="0"/>
                  </a:moveTo>
                  <a:lnTo>
                    <a:pt x="858" y="84"/>
                  </a:lnTo>
                  <a:lnTo>
                    <a:pt x="712" y="251"/>
                  </a:lnTo>
                  <a:lnTo>
                    <a:pt x="565" y="356"/>
                  </a:lnTo>
                  <a:lnTo>
                    <a:pt x="503" y="335"/>
                  </a:lnTo>
                  <a:lnTo>
                    <a:pt x="335" y="544"/>
                  </a:lnTo>
                  <a:lnTo>
                    <a:pt x="356" y="628"/>
                  </a:lnTo>
                  <a:lnTo>
                    <a:pt x="419" y="733"/>
                  </a:lnTo>
                  <a:lnTo>
                    <a:pt x="565" y="753"/>
                  </a:lnTo>
                  <a:lnTo>
                    <a:pt x="649" y="837"/>
                  </a:lnTo>
                  <a:lnTo>
                    <a:pt x="649" y="963"/>
                  </a:lnTo>
                  <a:lnTo>
                    <a:pt x="461" y="1046"/>
                  </a:lnTo>
                  <a:lnTo>
                    <a:pt x="398" y="1025"/>
                  </a:lnTo>
                  <a:lnTo>
                    <a:pt x="293" y="1046"/>
                  </a:lnTo>
                  <a:lnTo>
                    <a:pt x="210" y="1025"/>
                  </a:lnTo>
                  <a:lnTo>
                    <a:pt x="126" y="1088"/>
                  </a:lnTo>
                  <a:lnTo>
                    <a:pt x="105" y="1277"/>
                  </a:lnTo>
                  <a:lnTo>
                    <a:pt x="1" y="1381"/>
                  </a:lnTo>
                  <a:lnTo>
                    <a:pt x="42" y="1507"/>
                  </a:lnTo>
                  <a:lnTo>
                    <a:pt x="189" y="1716"/>
                  </a:lnTo>
                  <a:lnTo>
                    <a:pt x="419" y="1904"/>
                  </a:lnTo>
                  <a:lnTo>
                    <a:pt x="419" y="1925"/>
                  </a:lnTo>
                  <a:lnTo>
                    <a:pt x="461" y="1925"/>
                  </a:lnTo>
                  <a:lnTo>
                    <a:pt x="524" y="1988"/>
                  </a:lnTo>
                  <a:lnTo>
                    <a:pt x="565" y="1925"/>
                  </a:lnTo>
                  <a:lnTo>
                    <a:pt x="712" y="1967"/>
                  </a:lnTo>
                  <a:lnTo>
                    <a:pt x="817" y="2072"/>
                  </a:lnTo>
                  <a:lnTo>
                    <a:pt x="817" y="2218"/>
                  </a:lnTo>
                  <a:lnTo>
                    <a:pt x="733" y="2344"/>
                  </a:lnTo>
                  <a:lnTo>
                    <a:pt x="670" y="2406"/>
                  </a:lnTo>
                  <a:lnTo>
                    <a:pt x="775" y="2448"/>
                  </a:lnTo>
                  <a:lnTo>
                    <a:pt x="879" y="2448"/>
                  </a:lnTo>
                  <a:lnTo>
                    <a:pt x="942" y="2532"/>
                  </a:lnTo>
                  <a:lnTo>
                    <a:pt x="984" y="2616"/>
                  </a:lnTo>
                  <a:lnTo>
                    <a:pt x="1089" y="2616"/>
                  </a:lnTo>
                  <a:lnTo>
                    <a:pt x="1089" y="2657"/>
                  </a:lnTo>
                  <a:lnTo>
                    <a:pt x="984" y="2804"/>
                  </a:lnTo>
                  <a:lnTo>
                    <a:pt x="963" y="2950"/>
                  </a:lnTo>
                  <a:lnTo>
                    <a:pt x="837" y="3160"/>
                  </a:lnTo>
                  <a:lnTo>
                    <a:pt x="858" y="3264"/>
                  </a:lnTo>
                  <a:lnTo>
                    <a:pt x="817" y="3369"/>
                  </a:lnTo>
                  <a:lnTo>
                    <a:pt x="817" y="3474"/>
                  </a:lnTo>
                  <a:lnTo>
                    <a:pt x="837" y="3536"/>
                  </a:lnTo>
                  <a:lnTo>
                    <a:pt x="817" y="3599"/>
                  </a:lnTo>
                  <a:lnTo>
                    <a:pt x="817" y="3704"/>
                  </a:lnTo>
                  <a:lnTo>
                    <a:pt x="921" y="3808"/>
                  </a:lnTo>
                  <a:lnTo>
                    <a:pt x="1047" y="3955"/>
                  </a:lnTo>
                  <a:lnTo>
                    <a:pt x="1047" y="4018"/>
                  </a:lnTo>
                  <a:lnTo>
                    <a:pt x="1130" y="4122"/>
                  </a:lnTo>
                  <a:lnTo>
                    <a:pt x="1361" y="4331"/>
                  </a:lnTo>
                  <a:lnTo>
                    <a:pt x="1444" y="4373"/>
                  </a:lnTo>
                  <a:lnTo>
                    <a:pt x="1507" y="4290"/>
                  </a:lnTo>
                  <a:lnTo>
                    <a:pt x="1591" y="4269"/>
                  </a:lnTo>
                  <a:lnTo>
                    <a:pt x="1612" y="4290"/>
                  </a:lnTo>
                  <a:lnTo>
                    <a:pt x="1758" y="4290"/>
                  </a:lnTo>
                  <a:lnTo>
                    <a:pt x="1821" y="4185"/>
                  </a:lnTo>
                  <a:lnTo>
                    <a:pt x="1863" y="4122"/>
                  </a:lnTo>
                  <a:lnTo>
                    <a:pt x="1967" y="4101"/>
                  </a:lnTo>
                  <a:lnTo>
                    <a:pt x="2198" y="4101"/>
                  </a:lnTo>
                  <a:lnTo>
                    <a:pt x="2260" y="3913"/>
                  </a:lnTo>
                  <a:lnTo>
                    <a:pt x="2386" y="3871"/>
                  </a:lnTo>
                  <a:lnTo>
                    <a:pt x="2553" y="3871"/>
                  </a:lnTo>
                  <a:lnTo>
                    <a:pt x="2616" y="3913"/>
                  </a:lnTo>
                  <a:lnTo>
                    <a:pt x="2721" y="3892"/>
                  </a:lnTo>
                  <a:lnTo>
                    <a:pt x="2909" y="3892"/>
                  </a:lnTo>
                  <a:lnTo>
                    <a:pt x="2825" y="3850"/>
                  </a:lnTo>
                  <a:lnTo>
                    <a:pt x="2762" y="3766"/>
                  </a:lnTo>
                  <a:lnTo>
                    <a:pt x="2762" y="3704"/>
                  </a:lnTo>
                  <a:lnTo>
                    <a:pt x="2658" y="3662"/>
                  </a:lnTo>
                  <a:lnTo>
                    <a:pt x="2637" y="3578"/>
                  </a:lnTo>
                  <a:lnTo>
                    <a:pt x="2553" y="3453"/>
                  </a:lnTo>
                  <a:lnTo>
                    <a:pt x="2490" y="3432"/>
                  </a:lnTo>
                  <a:lnTo>
                    <a:pt x="2490" y="3285"/>
                  </a:lnTo>
                  <a:lnTo>
                    <a:pt x="2449" y="3139"/>
                  </a:lnTo>
                  <a:lnTo>
                    <a:pt x="2428" y="3034"/>
                  </a:lnTo>
                  <a:lnTo>
                    <a:pt x="2386" y="3013"/>
                  </a:lnTo>
                  <a:lnTo>
                    <a:pt x="2302" y="3013"/>
                  </a:lnTo>
                  <a:lnTo>
                    <a:pt x="2239" y="2950"/>
                  </a:lnTo>
                  <a:lnTo>
                    <a:pt x="2239" y="2867"/>
                  </a:lnTo>
                  <a:lnTo>
                    <a:pt x="2177" y="2762"/>
                  </a:lnTo>
                  <a:lnTo>
                    <a:pt x="2135" y="2720"/>
                  </a:lnTo>
                  <a:lnTo>
                    <a:pt x="2093" y="2637"/>
                  </a:lnTo>
                  <a:lnTo>
                    <a:pt x="1988" y="2595"/>
                  </a:lnTo>
                  <a:lnTo>
                    <a:pt x="1967" y="2511"/>
                  </a:lnTo>
                  <a:lnTo>
                    <a:pt x="2072" y="2281"/>
                  </a:lnTo>
                  <a:lnTo>
                    <a:pt x="2072" y="2134"/>
                  </a:lnTo>
                  <a:lnTo>
                    <a:pt x="2135" y="2009"/>
                  </a:lnTo>
                  <a:lnTo>
                    <a:pt x="2302" y="2009"/>
                  </a:lnTo>
                  <a:lnTo>
                    <a:pt x="2407" y="1967"/>
                  </a:lnTo>
                  <a:lnTo>
                    <a:pt x="2490" y="1862"/>
                  </a:lnTo>
                  <a:lnTo>
                    <a:pt x="2449" y="1779"/>
                  </a:lnTo>
                  <a:lnTo>
                    <a:pt x="2511" y="1653"/>
                  </a:lnTo>
                  <a:lnTo>
                    <a:pt x="2449" y="1549"/>
                  </a:lnTo>
                  <a:lnTo>
                    <a:pt x="2449" y="1381"/>
                  </a:lnTo>
                  <a:lnTo>
                    <a:pt x="2428" y="1297"/>
                  </a:lnTo>
                  <a:lnTo>
                    <a:pt x="2218" y="1256"/>
                  </a:lnTo>
                  <a:lnTo>
                    <a:pt x="2009" y="1046"/>
                  </a:lnTo>
                  <a:lnTo>
                    <a:pt x="1905" y="963"/>
                  </a:lnTo>
                  <a:lnTo>
                    <a:pt x="1863" y="984"/>
                  </a:lnTo>
                  <a:lnTo>
                    <a:pt x="1716" y="1046"/>
                  </a:lnTo>
                  <a:lnTo>
                    <a:pt x="1653" y="1130"/>
                  </a:lnTo>
                  <a:lnTo>
                    <a:pt x="1612" y="1235"/>
                  </a:lnTo>
                  <a:lnTo>
                    <a:pt x="1591" y="1088"/>
                  </a:lnTo>
                  <a:lnTo>
                    <a:pt x="1612" y="921"/>
                  </a:lnTo>
                  <a:lnTo>
                    <a:pt x="1674" y="816"/>
                  </a:lnTo>
                  <a:lnTo>
                    <a:pt x="1612" y="628"/>
                  </a:lnTo>
                  <a:lnTo>
                    <a:pt x="1507" y="565"/>
                  </a:lnTo>
                  <a:lnTo>
                    <a:pt x="1298" y="419"/>
                  </a:lnTo>
                  <a:lnTo>
                    <a:pt x="1151" y="251"/>
                  </a:lnTo>
                  <a:lnTo>
                    <a:pt x="1130" y="147"/>
                  </a:lnTo>
                  <a:lnTo>
                    <a:pt x="1026" y="42"/>
                  </a:lnTo>
                  <a:lnTo>
                    <a:pt x="921" y="21"/>
                  </a:lnTo>
                  <a:lnTo>
                    <a:pt x="87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963;p82">
              <a:extLst>
                <a:ext uri="{FF2B5EF4-FFF2-40B4-BE49-F238E27FC236}">
                  <a16:creationId xmlns:a16="http://schemas.microsoft.com/office/drawing/2014/main" id="{2A8987D7-657E-BE1F-4F5A-7BBF338ACE4D}"/>
                </a:ext>
              </a:extLst>
            </p:cNvPr>
            <p:cNvSpPr/>
            <p:nvPr/>
          </p:nvSpPr>
          <p:spPr>
            <a:xfrm>
              <a:off x="3250041" y="3063487"/>
              <a:ext cx="91450" cy="78538"/>
            </a:xfrm>
            <a:custGeom>
              <a:avLst/>
              <a:gdLst/>
              <a:ahLst/>
              <a:cxnLst/>
              <a:rect l="l" t="t" r="r" b="b"/>
              <a:pathLst>
                <a:path w="7680" h="6906" extrusionOk="0">
                  <a:moveTo>
                    <a:pt x="1988" y="0"/>
                  </a:moveTo>
                  <a:lnTo>
                    <a:pt x="1821" y="63"/>
                  </a:lnTo>
                  <a:lnTo>
                    <a:pt x="1674" y="251"/>
                  </a:lnTo>
                  <a:lnTo>
                    <a:pt x="1695" y="377"/>
                  </a:lnTo>
                  <a:lnTo>
                    <a:pt x="1758" y="440"/>
                  </a:lnTo>
                  <a:lnTo>
                    <a:pt x="1863" y="356"/>
                  </a:lnTo>
                  <a:lnTo>
                    <a:pt x="1967" y="377"/>
                  </a:lnTo>
                  <a:lnTo>
                    <a:pt x="2072" y="461"/>
                  </a:lnTo>
                  <a:lnTo>
                    <a:pt x="2030" y="544"/>
                  </a:lnTo>
                  <a:lnTo>
                    <a:pt x="1925" y="565"/>
                  </a:lnTo>
                  <a:lnTo>
                    <a:pt x="1821" y="523"/>
                  </a:lnTo>
                  <a:lnTo>
                    <a:pt x="1779" y="482"/>
                  </a:lnTo>
                  <a:lnTo>
                    <a:pt x="1758" y="523"/>
                  </a:lnTo>
                  <a:lnTo>
                    <a:pt x="1758" y="565"/>
                  </a:lnTo>
                  <a:lnTo>
                    <a:pt x="1611" y="649"/>
                  </a:lnTo>
                  <a:lnTo>
                    <a:pt x="1360" y="670"/>
                  </a:lnTo>
                  <a:lnTo>
                    <a:pt x="1088" y="774"/>
                  </a:lnTo>
                  <a:lnTo>
                    <a:pt x="1026" y="879"/>
                  </a:lnTo>
                  <a:lnTo>
                    <a:pt x="1026" y="984"/>
                  </a:lnTo>
                  <a:lnTo>
                    <a:pt x="1088" y="1088"/>
                  </a:lnTo>
                  <a:lnTo>
                    <a:pt x="1088" y="1318"/>
                  </a:lnTo>
                  <a:lnTo>
                    <a:pt x="1130" y="1486"/>
                  </a:lnTo>
                  <a:lnTo>
                    <a:pt x="1151" y="1611"/>
                  </a:lnTo>
                  <a:lnTo>
                    <a:pt x="1067" y="1800"/>
                  </a:lnTo>
                  <a:lnTo>
                    <a:pt x="879" y="1925"/>
                  </a:lnTo>
                  <a:lnTo>
                    <a:pt x="775" y="1904"/>
                  </a:lnTo>
                  <a:lnTo>
                    <a:pt x="775" y="1737"/>
                  </a:lnTo>
                  <a:lnTo>
                    <a:pt x="649" y="1611"/>
                  </a:lnTo>
                  <a:lnTo>
                    <a:pt x="628" y="1486"/>
                  </a:lnTo>
                  <a:lnTo>
                    <a:pt x="733" y="1402"/>
                  </a:lnTo>
                  <a:lnTo>
                    <a:pt x="754" y="1318"/>
                  </a:lnTo>
                  <a:lnTo>
                    <a:pt x="963" y="1109"/>
                  </a:lnTo>
                  <a:lnTo>
                    <a:pt x="963" y="942"/>
                  </a:lnTo>
                  <a:lnTo>
                    <a:pt x="879" y="795"/>
                  </a:lnTo>
                  <a:lnTo>
                    <a:pt x="921" y="754"/>
                  </a:lnTo>
                  <a:lnTo>
                    <a:pt x="879" y="670"/>
                  </a:lnTo>
                  <a:lnTo>
                    <a:pt x="816" y="628"/>
                  </a:lnTo>
                  <a:lnTo>
                    <a:pt x="754" y="523"/>
                  </a:lnTo>
                  <a:lnTo>
                    <a:pt x="775" y="440"/>
                  </a:lnTo>
                  <a:lnTo>
                    <a:pt x="921" y="377"/>
                  </a:lnTo>
                  <a:lnTo>
                    <a:pt x="1067" y="356"/>
                  </a:lnTo>
                  <a:lnTo>
                    <a:pt x="1172" y="210"/>
                  </a:lnTo>
                  <a:lnTo>
                    <a:pt x="1130" y="210"/>
                  </a:lnTo>
                  <a:lnTo>
                    <a:pt x="1088" y="230"/>
                  </a:lnTo>
                  <a:lnTo>
                    <a:pt x="775" y="356"/>
                  </a:lnTo>
                  <a:lnTo>
                    <a:pt x="628" y="628"/>
                  </a:lnTo>
                  <a:lnTo>
                    <a:pt x="565" y="670"/>
                  </a:lnTo>
                  <a:lnTo>
                    <a:pt x="461" y="691"/>
                  </a:lnTo>
                  <a:lnTo>
                    <a:pt x="356" y="837"/>
                  </a:lnTo>
                  <a:lnTo>
                    <a:pt x="293" y="900"/>
                  </a:lnTo>
                  <a:lnTo>
                    <a:pt x="105" y="1172"/>
                  </a:lnTo>
                  <a:lnTo>
                    <a:pt x="84" y="1298"/>
                  </a:lnTo>
                  <a:lnTo>
                    <a:pt x="105" y="1402"/>
                  </a:lnTo>
                  <a:lnTo>
                    <a:pt x="84" y="1590"/>
                  </a:lnTo>
                  <a:lnTo>
                    <a:pt x="0" y="1779"/>
                  </a:lnTo>
                  <a:lnTo>
                    <a:pt x="0" y="1821"/>
                  </a:lnTo>
                  <a:lnTo>
                    <a:pt x="147" y="1821"/>
                  </a:lnTo>
                  <a:lnTo>
                    <a:pt x="398" y="2239"/>
                  </a:lnTo>
                  <a:lnTo>
                    <a:pt x="503" y="2407"/>
                  </a:lnTo>
                  <a:lnTo>
                    <a:pt x="523" y="2511"/>
                  </a:lnTo>
                  <a:lnTo>
                    <a:pt x="461" y="2637"/>
                  </a:lnTo>
                  <a:lnTo>
                    <a:pt x="461" y="2720"/>
                  </a:lnTo>
                  <a:lnTo>
                    <a:pt x="440" y="2762"/>
                  </a:lnTo>
                  <a:lnTo>
                    <a:pt x="440" y="2867"/>
                  </a:lnTo>
                  <a:lnTo>
                    <a:pt x="565" y="2971"/>
                  </a:lnTo>
                  <a:lnTo>
                    <a:pt x="733" y="3034"/>
                  </a:lnTo>
                  <a:lnTo>
                    <a:pt x="837" y="3055"/>
                  </a:lnTo>
                  <a:lnTo>
                    <a:pt x="963" y="3097"/>
                  </a:lnTo>
                  <a:lnTo>
                    <a:pt x="1047" y="3055"/>
                  </a:lnTo>
                  <a:lnTo>
                    <a:pt x="1193" y="3055"/>
                  </a:lnTo>
                  <a:lnTo>
                    <a:pt x="1339" y="3097"/>
                  </a:lnTo>
                  <a:lnTo>
                    <a:pt x="1381" y="3076"/>
                  </a:lnTo>
                  <a:lnTo>
                    <a:pt x="1549" y="3055"/>
                  </a:lnTo>
                  <a:lnTo>
                    <a:pt x="1716" y="3076"/>
                  </a:lnTo>
                  <a:lnTo>
                    <a:pt x="1821" y="3139"/>
                  </a:lnTo>
                  <a:lnTo>
                    <a:pt x="2281" y="3557"/>
                  </a:lnTo>
                  <a:lnTo>
                    <a:pt x="2427" y="3515"/>
                  </a:lnTo>
                  <a:lnTo>
                    <a:pt x="2448" y="3557"/>
                  </a:lnTo>
                  <a:lnTo>
                    <a:pt x="2511" y="3515"/>
                  </a:lnTo>
                  <a:lnTo>
                    <a:pt x="2637" y="3578"/>
                  </a:lnTo>
                  <a:lnTo>
                    <a:pt x="2699" y="3599"/>
                  </a:lnTo>
                  <a:lnTo>
                    <a:pt x="2825" y="3557"/>
                  </a:lnTo>
                  <a:lnTo>
                    <a:pt x="2930" y="3557"/>
                  </a:lnTo>
                  <a:lnTo>
                    <a:pt x="3076" y="3578"/>
                  </a:lnTo>
                  <a:lnTo>
                    <a:pt x="3118" y="3515"/>
                  </a:lnTo>
                  <a:lnTo>
                    <a:pt x="3223" y="3515"/>
                  </a:lnTo>
                  <a:lnTo>
                    <a:pt x="3285" y="3578"/>
                  </a:lnTo>
                  <a:lnTo>
                    <a:pt x="3348" y="3808"/>
                  </a:lnTo>
                  <a:lnTo>
                    <a:pt x="3285" y="3892"/>
                  </a:lnTo>
                  <a:lnTo>
                    <a:pt x="3285" y="3997"/>
                  </a:lnTo>
                  <a:lnTo>
                    <a:pt x="3264" y="4080"/>
                  </a:lnTo>
                  <a:lnTo>
                    <a:pt x="3118" y="4101"/>
                  </a:lnTo>
                  <a:lnTo>
                    <a:pt x="3055" y="4185"/>
                  </a:lnTo>
                  <a:lnTo>
                    <a:pt x="3076" y="4394"/>
                  </a:lnTo>
                  <a:lnTo>
                    <a:pt x="3118" y="4457"/>
                  </a:lnTo>
                  <a:lnTo>
                    <a:pt x="3055" y="4624"/>
                  </a:lnTo>
                  <a:lnTo>
                    <a:pt x="3055" y="4813"/>
                  </a:lnTo>
                  <a:lnTo>
                    <a:pt x="3139" y="4875"/>
                  </a:lnTo>
                  <a:lnTo>
                    <a:pt x="3139" y="4959"/>
                  </a:lnTo>
                  <a:lnTo>
                    <a:pt x="3244" y="5252"/>
                  </a:lnTo>
                  <a:lnTo>
                    <a:pt x="3055" y="5587"/>
                  </a:lnTo>
                  <a:lnTo>
                    <a:pt x="3076" y="5692"/>
                  </a:lnTo>
                  <a:lnTo>
                    <a:pt x="3139" y="5692"/>
                  </a:lnTo>
                  <a:lnTo>
                    <a:pt x="3223" y="5671"/>
                  </a:lnTo>
                  <a:lnTo>
                    <a:pt x="3223" y="5692"/>
                  </a:lnTo>
                  <a:lnTo>
                    <a:pt x="3244" y="5775"/>
                  </a:lnTo>
                  <a:lnTo>
                    <a:pt x="3327" y="5817"/>
                  </a:lnTo>
                  <a:lnTo>
                    <a:pt x="3369" y="5922"/>
                  </a:lnTo>
                  <a:lnTo>
                    <a:pt x="3348" y="5984"/>
                  </a:lnTo>
                  <a:lnTo>
                    <a:pt x="3390" y="6131"/>
                  </a:lnTo>
                  <a:lnTo>
                    <a:pt x="3536" y="6424"/>
                  </a:lnTo>
                  <a:lnTo>
                    <a:pt x="3536" y="6528"/>
                  </a:lnTo>
                  <a:lnTo>
                    <a:pt x="3746" y="6696"/>
                  </a:lnTo>
                  <a:lnTo>
                    <a:pt x="3976" y="6863"/>
                  </a:lnTo>
                  <a:lnTo>
                    <a:pt x="4101" y="6905"/>
                  </a:lnTo>
                  <a:lnTo>
                    <a:pt x="4332" y="6863"/>
                  </a:lnTo>
                  <a:lnTo>
                    <a:pt x="4478" y="6717"/>
                  </a:lnTo>
                  <a:lnTo>
                    <a:pt x="4687" y="6591"/>
                  </a:lnTo>
                  <a:lnTo>
                    <a:pt x="4750" y="6487"/>
                  </a:lnTo>
                  <a:lnTo>
                    <a:pt x="5064" y="6319"/>
                  </a:lnTo>
                  <a:lnTo>
                    <a:pt x="5127" y="6173"/>
                  </a:lnTo>
                  <a:lnTo>
                    <a:pt x="5168" y="6110"/>
                  </a:lnTo>
                  <a:lnTo>
                    <a:pt x="5210" y="6068"/>
                  </a:lnTo>
                  <a:lnTo>
                    <a:pt x="5482" y="6005"/>
                  </a:lnTo>
                  <a:lnTo>
                    <a:pt x="5629" y="5964"/>
                  </a:lnTo>
                  <a:lnTo>
                    <a:pt x="5587" y="5817"/>
                  </a:lnTo>
                  <a:lnTo>
                    <a:pt x="5440" y="5796"/>
                  </a:lnTo>
                  <a:lnTo>
                    <a:pt x="5252" y="5817"/>
                  </a:lnTo>
                  <a:lnTo>
                    <a:pt x="4959" y="5712"/>
                  </a:lnTo>
                  <a:lnTo>
                    <a:pt x="5022" y="5545"/>
                  </a:lnTo>
                  <a:lnTo>
                    <a:pt x="5001" y="5482"/>
                  </a:lnTo>
                  <a:lnTo>
                    <a:pt x="4938" y="5440"/>
                  </a:lnTo>
                  <a:lnTo>
                    <a:pt x="5127" y="5168"/>
                  </a:lnTo>
                  <a:lnTo>
                    <a:pt x="5064" y="5064"/>
                  </a:lnTo>
                  <a:lnTo>
                    <a:pt x="4938" y="4938"/>
                  </a:lnTo>
                  <a:lnTo>
                    <a:pt x="4834" y="4917"/>
                  </a:lnTo>
                  <a:lnTo>
                    <a:pt x="4750" y="4750"/>
                  </a:lnTo>
                  <a:lnTo>
                    <a:pt x="4917" y="4813"/>
                  </a:lnTo>
                  <a:lnTo>
                    <a:pt x="5106" y="4834"/>
                  </a:lnTo>
                  <a:lnTo>
                    <a:pt x="5273" y="4938"/>
                  </a:lnTo>
                  <a:lnTo>
                    <a:pt x="5461" y="4938"/>
                  </a:lnTo>
                  <a:lnTo>
                    <a:pt x="5733" y="4875"/>
                  </a:lnTo>
                  <a:lnTo>
                    <a:pt x="5796" y="4938"/>
                  </a:lnTo>
                  <a:lnTo>
                    <a:pt x="5985" y="4875"/>
                  </a:lnTo>
                  <a:lnTo>
                    <a:pt x="6173" y="4708"/>
                  </a:lnTo>
                  <a:lnTo>
                    <a:pt x="6319" y="4708"/>
                  </a:lnTo>
                  <a:lnTo>
                    <a:pt x="6424" y="4729"/>
                  </a:lnTo>
                  <a:lnTo>
                    <a:pt x="6675" y="4624"/>
                  </a:lnTo>
                  <a:lnTo>
                    <a:pt x="6884" y="4624"/>
                  </a:lnTo>
                  <a:lnTo>
                    <a:pt x="7156" y="4394"/>
                  </a:lnTo>
                  <a:lnTo>
                    <a:pt x="7219" y="4248"/>
                  </a:lnTo>
                  <a:lnTo>
                    <a:pt x="7219" y="4143"/>
                  </a:lnTo>
                  <a:lnTo>
                    <a:pt x="7219" y="4122"/>
                  </a:lnTo>
                  <a:lnTo>
                    <a:pt x="6989" y="3934"/>
                  </a:lnTo>
                  <a:lnTo>
                    <a:pt x="6842" y="3725"/>
                  </a:lnTo>
                  <a:lnTo>
                    <a:pt x="6801" y="3599"/>
                  </a:lnTo>
                  <a:lnTo>
                    <a:pt x="6905" y="3495"/>
                  </a:lnTo>
                  <a:lnTo>
                    <a:pt x="6926" y="3306"/>
                  </a:lnTo>
                  <a:lnTo>
                    <a:pt x="7010" y="3243"/>
                  </a:lnTo>
                  <a:lnTo>
                    <a:pt x="7093" y="3264"/>
                  </a:lnTo>
                  <a:lnTo>
                    <a:pt x="7198" y="3243"/>
                  </a:lnTo>
                  <a:lnTo>
                    <a:pt x="7261" y="3264"/>
                  </a:lnTo>
                  <a:lnTo>
                    <a:pt x="7449" y="3181"/>
                  </a:lnTo>
                  <a:lnTo>
                    <a:pt x="7449" y="3055"/>
                  </a:lnTo>
                  <a:lnTo>
                    <a:pt x="7365" y="2971"/>
                  </a:lnTo>
                  <a:lnTo>
                    <a:pt x="7219" y="2951"/>
                  </a:lnTo>
                  <a:lnTo>
                    <a:pt x="7156" y="2846"/>
                  </a:lnTo>
                  <a:lnTo>
                    <a:pt x="7135" y="2762"/>
                  </a:lnTo>
                  <a:lnTo>
                    <a:pt x="7303" y="2553"/>
                  </a:lnTo>
                  <a:lnTo>
                    <a:pt x="7365" y="2574"/>
                  </a:lnTo>
                  <a:lnTo>
                    <a:pt x="7512" y="2469"/>
                  </a:lnTo>
                  <a:lnTo>
                    <a:pt x="7658" y="2302"/>
                  </a:lnTo>
                  <a:lnTo>
                    <a:pt x="7679" y="2218"/>
                  </a:lnTo>
                  <a:lnTo>
                    <a:pt x="7658" y="2218"/>
                  </a:lnTo>
                  <a:lnTo>
                    <a:pt x="7428" y="2114"/>
                  </a:lnTo>
                  <a:lnTo>
                    <a:pt x="7345" y="2114"/>
                  </a:lnTo>
                  <a:lnTo>
                    <a:pt x="7261" y="2135"/>
                  </a:lnTo>
                  <a:lnTo>
                    <a:pt x="7156" y="2114"/>
                  </a:lnTo>
                  <a:lnTo>
                    <a:pt x="7093" y="2114"/>
                  </a:lnTo>
                  <a:lnTo>
                    <a:pt x="7010" y="2155"/>
                  </a:lnTo>
                  <a:lnTo>
                    <a:pt x="6821" y="2197"/>
                  </a:lnTo>
                  <a:lnTo>
                    <a:pt x="6675" y="2155"/>
                  </a:lnTo>
                  <a:lnTo>
                    <a:pt x="6612" y="2155"/>
                  </a:lnTo>
                  <a:lnTo>
                    <a:pt x="6717" y="2135"/>
                  </a:lnTo>
                  <a:lnTo>
                    <a:pt x="6801" y="2135"/>
                  </a:lnTo>
                  <a:lnTo>
                    <a:pt x="6884" y="2093"/>
                  </a:lnTo>
                  <a:lnTo>
                    <a:pt x="6926" y="2009"/>
                  </a:lnTo>
                  <a:lnTo>
                    <a:pt x="7052" y="1904"/>
                  </a:lnTo>
                  <a:lnTo>
                    <a:pt x="7093" y="1842"/>
                  </a:lnTo>
                  <a:lnTo>
                    <a:pt x="7010" y="1800"/>
                  </a:lnTo>
                  <a:lnTo>
                    <a:pt x="7010" y="1779"/>
                  </a:lnTo>
                  <a:lnTo>
                    <a:pt x="6989" y="1674"/>
                  </a:lnTo>
                  <a:lnTo>
                    <a:pt x="6821" y="1590"/>
                  </a:lnTo>
                  <a:lnTo>
                    <a:pt x="6612" y="1528"/>
                  </a:lnTo>
                  <a:lnTo>
                    <a:pt x="6570" y="1486"/>
                  </a:lnTo>
                  <a:lnTo>
                    <a:pt x="6487" y="1423"/>
                  </a:lnTo>
                  <a:lnTo>
                    <a:pt x="6382" y="1423"/>
                  </a:lnTo>
                  <a:lnTo>
                    <a:pt x="6361" y="1381"/>
                  </a:lnTo>
                  <a:lnTo>
                    <a:pt x="6215" y="1318"/>
                  </a:lnTo>
                  <a:lnTo>
                    <a:pt x="6173" y="1318"/>
                  </a:lnTo>
                  <a:lnTo>
                    <a:pt x="6173" y="1423"/>
                  </a:lnTo>
                  <a:lnTo>
                    <a:pt x="6089" y="1318"/>
                  </a:lnTo>
                  <a:lnTo>
                    <a:pt x="6047" y="1214"/>
                  </a:lnTo>
                  <a:lnTo>
                    <a:pt x="5943" y="1172"/>
                  </a:lnTo>
                  <a:lnTo>
                    <a:pt x="5901" y="1088"/>
                  </a:lnTo>
                  <a:lnTo>
                    <a:pt x="5964" y="1046"/>
                  </a:lnTo>
                  <a:lnTo>
                    <a:pt x="6215" y="1067"/>
                  </a:lnTo>
                  <a:lnTo>
                    <a:pt x="6319" y="984"/>
                  </a:lnTo>
                  <a:lnTo>
                    <a:pt x="6487" y="984"/>
                  </a:lnTo>
                  <a:lnTo>
                    <a:pt x="6487" y="879"/>
                  </a:lnTo>
                  <a:lnTo>
                    <a:pt x="6361" y="900"/>
                  </a:lnTo>
                  <a:lnTo>
                    <a:pt x="6089" y="858"/>
                  </a:lnTo>
                  <a:lnTo>
                    <a:pt x="5901" y="879"/>
                  </a:lnTo>
                  <a:lnTo>
                    <a:pt x="5775" y="879"/>
                  </a:lnTo>
                  <a:lnTo>
                    <a:pt x="5524" y="963"/>
                  </a:lnTo>
                  <a:lnTo>
                    <a:pt x="5440" y="942"/>
                  </a:lnTo>
                  <a:lnTo>
                    <a:pt x="5336" y="942"/>
                  </a:lnTo>
                  <a:lnTo>
                    <a:pt x="5127" y="1088"/>
                  </a:lnTo>
                  <a:lnTo>
                    <a:pt x="5022" y="1109"/>
                  </a:lnTo>
                  <a:lnTo>
                    <a:pt x="4896" y="1172"/>
                  </a:lnTo>
                  <a:lnTo>
                    <a:pt x="4834" y="1256"/>
                  </a:lnTo>
                  <a:lnTo>
                    <a:pt x="4645" y="1277"/>
                  </a:lnTo>
                  <a:lnTo>
                    <a:pt x="4604" y="1298"/>
                  </a:lnTo>
                  <a:lnTo>
                    <a:pt x="4520" y="1277"/>
                  </a:lnTo>
                  <a:lnTo>
                    <a:pt x="4269" y="1088"/>
                  </a:lnTo>
                  <a:lnTo>
                    <a:pt x="4206" y="984"/>
                  </a:lnTo>
                  <a:lnTo>
                    <a:pt x="3871" y="984"/>
                  </a:lnTo>
                  <a:lnTo>
                    <a:pt x="3327" y="1088"/>
                  </a:lnTo>
                  <a:lnTo>
                    <a:pt x="3055" y="1088"/>
                  </a:lnTo>
                  <a:lnTo>
                    <a:pt x="2951" y="1046"/>
                  </a:lnTo>
                  <a:lnTo>
                    <a:pt x="2909" y="963"/>
                  </a:lnTo>
                  <a:lnTo>
                    <a:pt x="2909" y="858"/>
                  </a:lnTo>
                  <a:lnTo>
                    <a:pt x="2972" y="858"/>
                  </a:lnTo>
                  <a:lnTo>
                    <a:pt x="2951" y="733"/>
                  </a:lnTo>
                  <a:lnTo>
                    <a:pt x="2846" y="565"/>
                  </a:lnTo>
                  <a:lnTo>
                    <a:pt x="2741" y="544"/>
                  </a:lnTo>
                  <a:lnTo>
                    <a:pt x="2448" y="565"/>
                  </a:lnTo>
                  <a:lnTo>
                    <a:pt x="2323" y="482"/>
                  </a:lnTo>
                  <a:lnTo>
                    <a:pt x="2239" y="482"/>
                  </a:lnTo>
                  <a:lnTo>
                    <a:pt x="2176" y="523"/>
                  </a:lnTo>
                  <a:lnTo>
                    <a:pt x="2072" y="356"/>
                  </a:lnTo>
                  <a:lnTo>
                    <a:pt x="2072" y="210"/>
                  </a:lnTo>
                  <a:lnTo>
                    <a:pt x="2030" y="21"/>
                  </a:lnTo>
                  <a:lnTo>
                    <a:pt x="198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964;p82">
              <a:extLst>
                <a:ext uri="{FF2B5EF4-FFF2-40B4-BE49-F238E27FC236}">
                  <a16:creationId xmlns:a16="http://schemas.microsoft.com/office/drawing/2014/main" id="{131BA218-C687-30F3-8586-F4D207D7C3EB}"/>
                </a:ext>
              </a:extLst>
            </p:cNvPr>
            <p:cNvSpPr/>
            <p:nvPr/>
          </p:nvSpPr>
          <p:spPr>
            <a:xfrm>
              <a:off x="3209425" y="3061815"/>
              <a:ext cx="82733" cy="112565"/>
            </a:xfrm>
            <a:custGeom>
              <a:avLst/>
              <a:gdLst/>
              <a:ahLst/>
              <a:cxnLst/>
              <a:rect l="l" t="t" r="r" b="b"/>
              <a:pathLst>
                <a:path w="6948" h="9898" extrusionOk="0">
                  <a:moveTo>
                    <a:pt x="4353" y="1"/>
                  </a:moveTo>
                  <a:lnTo>
                    <a:pt x="4332" y="64"/>
                  </a:lnTo>
                  <a:lnTo>
                    <a:pt x="4290" y="105"/>
                  </a:lnTo>
                  <a:lnTo>
                    <a:pt x="4227" y="147"/>
                  </a:lnTo>
                  <a:lnTo>
                    <a:pt x="4165" y="168"/>
                  </a:lnTo>
                  <a:lnTo>
                    <a:pt x="4060" y="168"/>
                  </a:lnTo>
                  <a:lnTo>
                    <a:pt x="3976" y="189"/>
                  </a:lnTo>
                  <a:lnTo>
                    <a:pt x="3955" y="252"/>
                  </a:lnTo>
                  <a:lnTo>
                    <a:pt x="3976" y="294"/>
                  </a:lnTo>
                  <a:lnTo>
                    <a:pt x="3955" y="357"/>
                  </a:lnTo>
                  <a:lnTo>
                    <a:pt x="3809" y="419"/>
                  </a:lnTo>
                  <a:lnTo>
                    <a:pt x="3621" y="566"/>
                  </a:lnTo>
                  <a:lnTo>
                    <a:pt x="3495" y="670"/>
                  </a:lnTo>
                  <a:lnTo>
                    <a:pt x="3328" y="691"/>
                  </a:lnTo>
                  <a:lnTo>
                    <a:pt x="2972" y="691"/>
                  </a:lnTo>
                  <a:lnTo>
                    <a:pt x="2867" y="733"/>
                  </a:lnTo>
                  <a:lnTo>
                    <a:pt x="2867" y="817"/>
                  </a:lnTo>
                  <a:lnTo>
                    <a:pt x="2888" y="901"/>
                  </a:lnTo>
                  <a:lnTo>
                    <a:pt x="2888" y="1005"/>
                  </a:lnTo>
                  <a:lnTo>
                    <a:pt x="2805" y="1089"/>
                  </a:lnTo>
                  <a:lnTo>
                    <a:pt x="2721" y="1047"/>
                  </a:lnTo>
                  <a:lnTo>
                    <a:pt x="2763" y="942"/>
                  </a:lnTo>
                  <a:lnTo>
                    <a:pt x="2763" y="921"/>
                  </a:lnTo>
                  <a:lnTo>
                    <a:pt x="2825" y="901"/>
                  </a:lnTo>
                  <a:lnTo>
                    <a:pt x="2700" y="880"/>
                  </a:lnTo>
                  <a:lnTo>
                    <a:pt x="2574" y="817"/>
                  </a:lnTo>
                  <a:lnTo>
                    <a:pt x="2491" y="817"/>
                  </a:lnTo>
                  <a:lnTo>
                    <a:pt x="2302" y="942"/>
                  </a:lnTo>
                  <a:lnTo>
                    <a:pt x="2261" y="1026"/>
                  </a:lnTo>
                  <a:lnTo>
                    <a:pt x="2135" y="1152"/>
                  </a:lnTo>
                  <a:lnTo>
                    <a:pt x="1968" y="1465"/>
                  </a:lnTo>
                  <a:lnTo>
                    <a:pt x="1947" y="1549"/>
                  </a:lnTo>
                  <a:lnTo>
                    <a:pt x="1947" y="1549"/>
                  </a:lnTo>
                  <a:lnTo>
                    <a:pt x="1989" y="1528"/>
                  </a:lnTo>
                  <a:lnTo>
                    <a:pt x="2051" y="1570"/>
                  </a:lnTo>
                  <a:lnTo>
                    <a:pt x="2051" y="1654"/>
                  </a:lnTo>
                  <a:lnTo>
                    <a:pt x="2030" y="1758"/>
                  </a:lnTo>
                  <a:lnTo>
                    <a:pt x="1947" y="1821"/>
                  </a:lnTo>
                  <a:lnTo>
                    <a:pt x="1842" y="1821"/>
                  </a:lnTo>
                  <a:lnTo>
                    <a:pt x="1737" y="1863"/>
                  </a:lnTo>
                  <a:lnTo>
                    <a:pt x="1612" y="1989"/>
                  </a:lnTo>
                  <a:lnTo>
                    <a:pt x="1528" y="2051"/>
                  </a:lnTo>
                  <a:lnTo>
                    <a:pt x="1424" y="2198"/>
                  </a:lnTo>
                  <a:lnTo>
                    <a:pt x="1340" y="2198"/>
                  </a:lnTo>
                  <a:lnTo>
                    <a:pt x="1256" y="2240"/>
                  </a:lnTo>
                  <a:lnTo>
                    <a:pt x="1298" y="2344"/>
                  </a:lnTo>
                  <a:lnTo>
                    <a:pt x="1403" y="2449"/>
                  </a:lnTo>
                  <a:lnTo>
                    <a:pt x="1403" y="2574"/>
                  </a:lnTo>
                  <a:lnTo>
                    <a:pt x="1340" y="2700"/>
                  </a:lnTo>
                  <a:lnTo>
                    <a:pt x="1256" y="2700"/>
                  </a:lnTo>
                  <a:lnTo>
                    <a:pt x="1152" y="2616"/>
                  </a:lnTo>
                  <a:lnTo>
                    <a:pt x="1193" y="2574"/>
                  </a:lnTo>
                  <a:lnTo>
                    <a:pt x="1214" y="2512"/>
                  </a:lnTo>
                  <a:lnTo>
                    <a:pt x="1131" y="2470"/>
                  </a:lnTo>
                  <a:lnTo>
                    <a:pt x="1089" y="2365"/>
                  </a:lnTo>
                  <a:lnTo>
                    <a:pt x="984" y="2261"/>
                  </a:lnTo>
                  <a:lnTo>
                    <a:pt x="942" y="2365"/>
                  </a:lnTo>
                  <a:lnTo>
                    <a:pt x="942" y="2407"/>
                  </a:lnTo>
                  <a:lnTo>
                    <a:pt x="1005" y="2574"/>
                  </a:lnTo>
                  <a:lnTo>
                    <a:pt x="921" y="2721"/>
                  </a:lnTo>
                  <a:lnTo>
                    <a:pt x="901" y="2867"/>
                  </a:lnTo>
                  <a:lnTo>
                    <a:pt x="817" y="2909"/>
                  </a:lnTo>
                  <a:lnTo>
                    <a:pt x="775" y="2909"/>
                  </a:lnTo>
                  <a:lnTo>
                    <a:pt x="691" y="3098"/>
                  </a:lnTo>
                  <a:lnTo>
                    <a:pt x="712" y="3118"/>
                  </a:lnTo>
                  <a:lnTo>
                    <a:pt x="733" y="3244"/>
                  </a:lnTo>
                  <a:lnTo>
                    <a:pt x="733" y="3390"/>
                  </a:lnTo>
                  <a:lnTo>
                    <a:pt x="880" y="3516"/>
                  </a:lnTo>
                  <a:lnTo>
                    <a:pt x="901" y="3516"/>
                  </a:lnTo>
                  <a:lnTo>
                    <a:pt x="942" y="3495"/>
                  </a:lnTo>
                  <a:lnTo>
                    <a:pt x="1005" y="3537"/>
                  </a:lnTo>
                  <a:lnTo>
                    <a:pt x="1005" y="3662"/>
                  </a:lnTo>
                  <a:lnTo>
                    <a:pt x="921" y="3746"/>
                  </a:lnTo>
                  <a:lnTo>
                    <a:pt x="921" y="3809"/>
                  </a:lnTo>
                  <a:lnTo>
                    <a:pt x="1005" y="3872"/>
                  </a:lnTo>
                  <a:lnTo>
                    <a:pt x="1005" y="4039"/>
                  </a:lnTo>
                  <a:lnTo>
                    <a:pt x="921" y="4081"/>
                  </a:lnTo>
                  <a:lnTo>
                    <a:pt x="880" y="4165"/>
                  </a:lnTo>
                  <a:lnTo>
                    <a:pt x="921" y="4186"/>
                  </a:lnTo>
                  <a:lnTo>
                    <a:pt x="984" y="4290"/>
                  </a:lnTo>
                  <a:lnTo>
                    <a:pt x="942" y="4478"/>
                  </a:lnTo>
                  <a:lnTo>
                    <a:pt x="984" y="4771"/>
                  </a:lnTo>
                  <a:lnTo>
                    <a:pt x="901" y="4855"/>
                  </a:lnTo>
                  <a:lnTo>
                    <a:pt x="880" y="4918"/>
                  </a:lnTo>
                  <a:lnTo>
                    <a:pt x="942" y="5022"/>
                  </a:lnTo>
                  <a:lnTo>
                    <a:pt x="1047" y="4981"/>
                  </a:lnTo>
                  <a:lnTo>
                    <a:pt x="1047" y="4981"/>
                  </a:lnTo>
                  <a:lnTo>
                    <a:pt x="1026" y="5064"/>
                  </a:lnTo>
                  <a:lnTo>
                    <a:pt x="1089" y="5127"/>
                  </a:lnTo>
                  <a:lnTo>
                    <a:pt x="1152" y="5127"/>
                  </a:lnTo>
                  <a:lnTo>
                    <a:pt x="1152" y="5190"/>
                  </a:lnTo>
                  <a:lnTo>
                    <a:pt x="1110" y="5274"/>
                  </a:lnTo>
                  <a:lnTo>
                    <a:pt x="1047" y="5378"/>
                  </a:lnTo>
                  <a:lnTo>
                    <a:pt x="817" y="5608"/>
                  </a:lnTo>
                  <a:lnTo>
                    <a:pt x="775" y="5713"/>
                  </a:lnTo>
                  <a:lnTo>
                    <a:pt x="608" y="5859"/>
                  </a:lnTo>
                  <a:lnTo>
                    <a:pt x="398" y="5922"/>
                  </a:lnTo>
                  <a:lnTo>
                    <a:pt x="210" y="6048"/>
                  </a:lnTo>
                  <a:lnTo>
                    <a:pt x="64" y="6278"/>
                  </a:lnTo>
                  <a:lnTo>
                    <a:pt x="43" y="6466"/>
                  </a:lnTo>
                  <a:lnTo>
                    <a:pt x="1" y="6571"/>
                  </a:lnTo>
                  <a:lnTo>
                    <a:pt x="189" y="6655"/>
                  </a:lnTo>
                  <a:lnTo>
                    <a:pt x="377" y="6780"/>
                  </a:lnTo>
                  <a:lnTo>
                    <a:pt x="629" y="6947"/>
                  </a:lnTo>
                  <a:lnTo>
                    <a:pt x="733" y="6947"/>
                  </a:lnTo>
                  <a:lnTo>
                    <a:pt x="880" y="7094"/>
                  </a:lnTo>
                  <a:lnTo>
                    <a:pt x="838" y="7178"/>
                  </a:lnTo>
                  <a:lnTo>
                    <a:pt x="880" y="7261"/>
                  </a:lnTo>
                  <a:lnTo>
                    <a:pt x="1047" y="7282"/>
                  </a:lnTo>
                  <a:lnTo>
                    <a:pt x="1256" y="7366"/>
                  </a:lnTo>
                  <a:lnTo>
                    <a:pt x="1319" y="7408"/>
                  </a:lnTo>
                  <a:lnTo>
                    <a:pt x="1507" y="7471"/>
                  </a:lnTo>
                  <a:lnTo>
                    <a:pt x="1570" y="7387"/>
                  </a:lnTo>
                  <a:lnTo>
                    <a:pt x="1570" y="7282"/>
                  </a:lnTo>
                  <a:lnTo>
                    <a:pt x="1654" y="7199"/>
                  </a:lnTo>
                  <a:lnTo>
                    <a:pt x="1717" y="7199"/>
                  </a:lnTo>
                  <a:lnTo>
                    <a:pt x="1863" y="7282"/>
                  </a:lnTo>
                  <a:lnTo>
                    <a:pt x="1968" y="7303"/>
                  </a:lnTo>
                  <a:lnTo>
                    <a:pt x="1989" y="7387"/>
                  </a:lnTo>
                  <a:lnTo>
                    <a:pt x="2072" y="7429"/>
                  </a:lnTo>
                  <a:lnTo>
                    <a:pt x="2135" y="7429"/>
                  </a:lnTo>
                  <a:lnTo>
                    <a:pt x="2177" y="7512"/>
                  </a:lnTo>
                  <a:lnTo>
                    <a:pt x="2386" y="7575"/>
                  </a:lnTo>
                  <a:lnTo>
                    <a:pt x="2512" y="7596"/>
                  </a:lnTo>
                  <a:lnTo>
                    <a:pt x="2553" y="7638"/>
                  </a:lnTo>
                  <a:lnTo>
                    <a:pt x="2700" y="7805"/>
                  </a:lnTo>
                  <a:lnTo>
                    <a:pt x="2700" y="7910"/>
                  </a:lnTo>
                  <a:lnTo>
                    <a:pt x="2805" y="8098"/>
                  </a:lnTo>
                  <a:lnTo>
                    <a:pt x="2888" y="8098"/>
                  </a:lnTo>
                  <a:lnTo>
                    <a:pt x="3139" y="8203"/>
                  </a:lnTo>
                  <a:lnTo>
                    <a:pt x="3244" y="8349"/>
                  </a:lnTo>
                  <a:lnTo>
                    <a:pt x="3244" y="8517"/>
                  </a:lnTo>
                  <a:lnTo>
                    <a:pt x="3307" y="8517"/>
                  </a:lnTo>
                  <a:lnTo>
                    <a:pt x="3411" y="8559"/>
                  </a:lnTo>
                  <a:lnTo>
                    <a:pt x="3432" y="8684"/>
                  </a:lnTo>
                  <a:lnTo>
                    <a:pt x="3411" y="8768"/>
                  </a:lnTo>
                  <a:lnTo>
                    <a:pt x="3432" y="8852"/>
                  </a:lnTo>
                  <a:lnTo>
                    <a:pt x="3537" y="8872"/>
                  </a:lnTo>
                  <a:lnTo>
                    <a:pt x="3662" y="8852"/>
                  </a:lnTo>
                  <a:lnTo>
                    <a:pt x="3767" y="8872"/>
                  </a:lnTo>
                  <a:lnTo>
                    <a:pt x="3914" y="8872"/>
                  </a:lnTo>
                  <a:lnTo>
                    <a:pt x="3955" y="8831"/>
                  </a:lnTo>
                  <a:lnTo>
                    <a:pt x="4144" y="8747"/>
                  </a:lnTo>
                  <a:lnTo>
                    <a:pt x="4290" y="8768"/>
                  </a:lnTo>
                  <a:lnTo>
                    <a:pt x="4458" y="8852"/>
                  </a:lnTo>
                  <a:lnTo>
                    <a:pt x="4646" y="8747"/>
                  </a:lnTo>
                  <a:lnTo>
                    <a:pt x="4750" y="8747"/>
                  </a:lnTo>
                  <a:lnTo>
                    <a:pt x="4792" y="8831"/>
                  </a:lnTo>
                  <a:lnTo>
                    <a:pt x="4876" y="8831"/>
                  </a:lnTo>
                  <a:lnTo>
                    <a:pt x="4981" y="8872"/>
                  </a:lnTo>
                  <a:lnTo>
                    <a:pt x="5064" y="8956"/>
                  </a:lnTo>
                  <a:lnTo>
                    <a:pt x="5169" y="8935"/>
                  </a:lnTo>
                  <a:lnTo>
                    <a:pt x="5169" y="8998"/>
                  </a:lnTo>
                  <a:lnTo>
                    <a:pt x="4792" y="9626"/>
                  </a:lnTo>
                  <a:lnTo>
                    <a:pt x="4813" y="9709"/>
                  </a:lnTo>
                  <a:lnTo>
                    <a:pt x="4960" y="9688"/>
                  </a:lnTo>
                  <a:lnTo>
                    <a:pt x="5085" y="9688"/>
                  </a:lnTo>
                  <a:lnTo>
                    <a:pt x="5190" y="9772"/>
                  </a:lnTo>
                  <a:lnTo>
                    <a:pt x="5211" y="9898"/>
                  </a:lnTo>
                  <a:lnTo>
                    <a:pt x="5294" y="9584"/>
                  </a:lnTo>
                  <a:lnTo>
                    <a:pt x="5629" y="8370"/>
                  </a:lnTo>
                  <a:lnTo>
                    <a:pt x="5629" y="8308"/>
                  </a:lnTo>
                  <a:lnTo>
                    <a:pt x="5629" y="8098"/>
                  </a:lnTo>
                  <a:lnTo>
                    <a:pt x="5504" y="7847"/>
                  </a:lnTo>
                  <a:lnTo>
                    <a:pt x="5294" y="7680"/>
                  </a:lnTo>
                  <a:lnTo>
                    <a:pt x="5190" y="7533"/>
                  </a:lnTo>
                  <a:lnTo>
                    <a:pt x="5169" y="7219"/>
                  </a:lnTo>
                  <a:lnTo>
                    <a:pt x="5546" y="7094"/>
                  </a:lnTo>
                  <a:lnTo>
                    <a:pt x="5692" y="7199"/>
                  </a:lnTo>
                  <a:lnTo>
                    <a:pt x="5713" y="7094"/>
                  </a:lnTo>
                  <a:lnTo>
                    <a:pt x="5650" y="7010"/>
                  </a:lnTo>
                  <a:lnTo>
                    <a:pt x="5713" y="6968"/>
                  </a:lnTo>
                  <a:lnTo>
                    <a:pt x="5629" y="6801"/>
                  </a:lnTo>
                  <a:lnTo>
                    <a:pt x="5420" y="6738"/>
                  </a:lnTo>
                  <a:lnTo>
                    <a:pt x="5336" y="6592"/>
                  </a:lnTo>
                  <a:lnTo>
                    <a:pt x="5399" y="6424"/>
                  </a:lnTo>
                  <a:lnTo>
                    <a:pt x="6048" y="6424"/>
                  </a:lnTo>
                  <a:lnTo>
                    <a:pt x="6131" y="6341"/>
                  </a:lnTo>
                  <a:lnTo>
                    <a:pt x="6236" y="6341"/>
                  </a:lnTo>
                  <a:lnTo>
                    <a:pt x="6278" y="6383"/>
                  </a:lnTo>
                  <a:lnTo>
                    <a:pt x="6362" y="6383"/>
                  </a:lnTo>
                  <a:lnTo>
                    <a:pt x="6466" y="6257"/>
                  </a:lnTo>
                  <a:lnTo>
                    <a:pt x="6634" y="6215"/>
                  </a:lnTo>
                  <a:lnTo>
                    <a:pt x="6675" y="6320"/>
                  </a:lnTo>
                  <a:lnTo>
                    <a:pt x="6759" y="6424"/>
                  </a:lnTo>
                  <a:lnTo>
                    <a:pt x="6780" y="6550"/>
                  </a:lnTo>
                  <a:lnTo>
                    <a:pt x="6780" y="6696"/>
                  </a:lnTo>
                  <a:lnTo>
                    <a:pt x="6947" y="6675"/>
                  </a:lnTo>
                  <a:lnTo>
                    <a:pt x="6947" y="6571"/>
                  </a:lnTo>
                  <a:lnTo>
                    <a:pt x="6801" y="6278"/>
                  </a:lnTo>
                  <a:lnTo>
                    <a:pt x="6759" y="6131"/>
                  </a:lnTo>
                  <a:lnTo>
                    <a:pt x="6780" y="6069"/>
                  </a:lnTo>
                  <a:lnTo>
                    <a:pt x="6738" y="5964"/>
                  </a:lnTo>
                  <a:lnTo>
                    <a:pt x="6655" y="5922"/>
                  </a:lnTo>
                  <a:lnTo>
                    <a:pt x="6634" y="5839"/>
                  </a:lnTo>
                  <a:lnTo>
                    <a:pt x="6634" y="5818"/>
                  </a:lnTo>
                  <a:lnTo>
                    <a:pt x="6550" y="5839"/>
                  </a:lnTo>
                  <a:lnTo>
                    <a:pt x="6487" y="5839"/>
                  </a:lnTo>
                  <a:lnTo>
                    <a:pt x="6466" y="5734"/>
                  </a:lnTo>
                  <a:lnTo>
                    <a:pt x="6655" y="5399"/>
                  </a:lnTo>
                  <a:lnTo>
                    <a:pt x="6550" y="5106"/>
                  </a:lnTo>
                  <a:lnTo>
                    <a:pt x="6550" y="5022"/>
                  </a:lnTo>
                  <a:lnTo>
                    <a:pt x="6466" y="4960"/>
                  </a:lnTo>
                  <a:lnTo>
                    <a:pt x="6466" y="4771"/>
                  </a:lnTo>
                  <a:lnTo>
                    <a:pt x="6529" y="4604"/>
                  </a:lnTo>
                  <a:lnTo>
                    <a:pt x="6487" y="4541"/>
                  </a:lnTo>
                  <a:lnTo>
                    <a:pt x="6466" y="4332"/>
                  </a:lnTo>
                  <a:lnTo>
                    <a:pt x="6529" y="4248"/>
                  </a:lnTo>
                  <a:lnTo>
                    <a:pt x="6675" y="4227"/>
                  </a:lnTo>
                  <a:lnTo>
                    <a:pt x="6696" y="4144"/>
                  </a:lnTo>
                  <a:lnTo>
                    <a:pt x="6696" y="4039"/>
                  </a:lnTo>
                  <a:lnTo>
                    <a:pt x="6759" y="3955"/>
                  </a:lnTo>
                  <a:lnTo>
                    <a:pt x="6696" y="3725"/>
                  </a:lnTo>
                  <a:lnTo>
                    <a:pt x="6634" y="3662"/>
                  </a:lnTo>
                  <a:lnTo>
                    <a:pt x="6529" y="3662"/>
                  </a:lnTo>
                  <a:lnTo>
                    <a:pt x="6487" y="3725"/>
                  </a:lnTo>
                  <a:lnTo>
                    <a:pt x="6341" y="3704"/>
                  </a:lnTo>
                  <a:lnTo>
                    <a:pt x="6236" y="3704"/>
                  </a:lnTo>
                  <a:lnTo>
                    <a:pt x="6110" y="3746"/>
                  </a:lnTo>
                  <a:lnTo>
                    <a:pt x="6048" y="3725"/>
                  </a:lnTo>
                  <a:lnTo>
                    <a:pt x="5922" y="3662"/>
                  </a:lnTo>
                  <a:lnTo>
                    <a:pt x="5859" y="3704"/>
                  </a:lnTo>
                  <a:lnTo>
                    <a:pt x="5838" y="3662"/>
                  </a:lnTo>
                  <a:lnTo>
                    <a:pt x="5692" y="3704"/>
                  </a:lnTo>
                  <a:lnTo>
                    <a:pt x="5232" y="3286"/>
                  </a:lnTo>
                  <a:lnTo>
                    <a:pt x="5127" y="3223"/>
                  </a:lnTo>
                  <a:lnTo>
                    <a:pt x="4960" y="3202"/>
                  </a:lnTo>
                  <a:lnTo>
                    <a:pt x="4792" y="3223"/>
                  </a:lnTo>
                  <a:lnTo>
                    <a:pt x="4750" y="3244"/>
                  </a:lnTo>
                  <a:lnTo>
                    <a:pt x="4604" y="3202"/>
                  </a:lnTo>
                  <a:lnTo>
                    <a:pt x="4458" y="3202"/>
                  </a:lnTo>
                  <a:lnTo>
                    <a:pt x="4374" y="3244"/>
                  </a:lnTo>
                  <a:lnTo>
                    <a:pt x="4248" y="3202"/>
                  </a:lnTo>
                  <a:lnTo>
                    <a:pt x="4144" y="3181"/>
                  </a:lnTo>
                  <a:lnTo>
                    <a:pt x="3976" y="3118"/>
                  </a:lnTo>
                  <a:lnTo>
                    <a:pt x="3851" y="3014"/>
                  </a:lnTo>
                  <a:lnTo>
                    <a:pt x="3851" y="2909"/>
                  </a:lnTo>
                  <a:lnTo>
                    <a:pt x="3872" y="2867"/>
                  </a:lnTo>
                  <a:lnTo>
                    <a:pt x="3872" y="2784"/>
                  </a:lnTo>
                  <a:lnTo>
                    <a:pt x="3934" y="2658"/>
                  </a:lnTo>
                  <a:lnTo>
                    <a:pt x="3914" y="2554"/>
                  </a:lnTo>
                  <a:lnTo>
                    <a:pt x="3809" y="2386"/>
                  </a:lnTo>
                  <a:lnTo>
                    <a:pt x="3558" y="1968"/>
                  </a:lnTo>
                  <a:lnTo>
                    <a:pt x="3411" y="1968"/>
                  </a:lnTo>
                  <a:lnTo>
                    <a:pt x="3411" y="1926"/>
                  </a:lnTo>
                  <a:lnTo>
                    <a:pt x="3495" y="1737"/>
                  </a:lnTo>
                  <a:lnTo>
                    <a:pt x="3516" y="1549"/>
                  </a:lnTo>
                  <a:lnTo>
                    <a:pt x="3495" y="1445"/>
                  </a:lnTo>
                  <a:lnTo>
                    <a:pt x="3516" y="1319"/>
                  </a:lnTo>
                  <a:lnTo>
                    <a:pt x="3704" y="1047"/>
                  </a:lnTo>
                  <a:lnTo>
                    <a:pt x="3767" y="984"/>
                  </a:lnTo>
                  <a:lnTo>
                    <a:pt x="3872" y="838"/>
                  </a:lnTo>
                  <a:lnTo>
                    <a:pt x="3976" y="817"/>
                  </a:lnTo>
                  <a:lnTo>
                    <a:pt x="4039" y="775"/>
                  </a:lnTo>
                  <a:lnTo>
                    <a:pt x="4186" y="503"/>
                  </a:lnTo>
                  <a:lnTo>
                    <a:pt x="4499" y="377"/>
                  </a:lnTo>
                  <a:lnTo>
                    <a:pt x="4541" y="357"/>
                  </a:lnTo>
                  <a:lnTo>
                    <a:pt x="4604" y="357"/>
                  </a:lnTo>
                  <a:lnTo>
                    <a:pt x="4667" y="294"/>
                  </a:lnTo>
                  <a:lnTo>
                    <a:pt x="4688" y="210"/>
                  </a:lnTo>
                  <a:lnTo>
                    <a:pt x="4646" y="147"/>
                  </a:lnTo>
                  <a:lnTo>
                    <a:pt x="4437" y="43"/>
                  </a:lnTo>
                  <a:lnTo>
                    <a:pt x="435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965;p82">
              <a:extLst>
                <a:ext uri="{FF2B5EF4-FFF2-40B4-BE49-F238E27FC236}">
                  <a16:creationId xmlns:a16="http://schemas.microsoft.com/office/drawing/2014/main" id="{33FA30C5-C6A7-E932-84F5-FCC6CF7DFD38}"/>
                </a:ext>
              </a:extLst>
            </p:cNvPr>
            <p:cNvSpPr/>
            <p:nvPr/>
          </p:nvSpPr>
          <p:spPr>
            <a:xfrm>
              <a:off x="3195231" y="3136533"/>
              <a:ext cx="40867" cy="42852"/>
            </a:xfrm>
            <a:custGeom>
              <a:avLst/>
              <a:gdLst/>
              <a:ahLst/>
              <a:cxnLst/>
              <a:rect l="l" t="t" r="r" b="b"/>
              <a:pathLst>
                <a:path w="3432" h="3768" extrusionOk="0">
                  <a:moveTo>
                    <a:pt x="1193" y="1"/>
                  </a:moveTo>
                  <a:lnTo>
                    <a:pt x="1172" y="168"/>
                  </a:lnTo>
                  <a:lnTo>
                    <a:pt x="1025" y="168"/>
                  </a:lnTo>
                  <a:lnTo>
                    <a:pt x="732" y="336"/>
                  </a:lnTo>
                  <a:lnTo>
                    <a:pt x="607" y="377"/>
                  </a:lnTo>
                  <a:lnTo>
                    <a:pt x="440" y="440"/>
                  </a:lnTo>
                  <a:lnTo>
                    <a:pt x="523" y="587"/>
                  </a:lnTo>
                  <a:lnTo>
                    <a:pt x="523" y="649"/>
                  </a:lnTo>
                  <a:lnTo>
                    <a:pt x="565" y="733"/>
                  </a:lnTo>
                  <a:lnTo>
                    <a:pt x="544" y="901"/>
                  </a:lnTo>
                  <a:lnTo>
                    <a:pt x="335" y="1131"/>
                  </a:lnTo>
                  <a:lnTo>
                    <a:pt x="314" y="1235"/>
                  </a:lnTo>
                  <a:lnTo>
                    <a:pt x="356" y="1277"/>
                  </a:lnTo>
                  <a:lnTo>
                    <a:pt x="251" y="1445"/>
                  </a:lnTo>
                  <a:lnTo>
                    <a:pt x="126" y="1465"/>
                  </a:lnTo>
                  <a:lnTo>
                    <a:pt x="21" y="1591"/>
                  </a:lnTo>
                  <a:lnTo>
                    <a:pt x="84" y="1696"/>
                  </a:lnTo>
                  <a:lnTo>
                    <a:pt x="126" y="1800"/>
                  </a:lnTo>
                  <a:lnTo>
                    <a:pt x="105" y="1905"/>
                  </a:lnTo>
                  <a:lnTo>
                    <a:pt x="126" y="2072"/>
                  </a:lnTo>
                  <a:lnTo>
                    <a:pt x="84" y="2198"/>
                  </a:lnTo>
                  <a:lnTo>
                    <a:pt x="0" y="2261"/>
                  </a:lnTo>
                  <a:lnTo>
                    <a:pt x="84" y="2323"/>
                  </a:lnTo>
                  <a:lnTo>
                    <a:pt x="209" y="2386"/>
                  </a:lnTo>
                  <a:lnTo>
                    <a:pt x="314" y="2491"/>
                  </a:lnTo>
                  <a:lnTo>
                    <a:pt x="419" y="2574"/>
                  </a:lnTo>
                  <a:lnTo>
                    <a:pt x="440" y="2533"/>
                  </a:lnTo>
                  <a:lnTo>
                    <a:pt x="502" y="2386"/>
                  </a:lnTo>
                  <a:lnTo>
                    <a:pt x="544" y="2323"/>
                  </a:lnTo>
                  <a:lnTo>
                    <a:pt x="628" y="2219"/>
                  </a:lnTo>
                  <a:lnTo>
                    <a:pt x="628" y="2323"/>
                  </a:lnTo>
                  <a:lnTo>
                    <a:pt x="649" y="2428"/>
                  </a:lnTo>
                  <a:lnTo>
                    <a:pt x="649" y="2365"/>
                  </a:lnTo>
                  <a:lnTo>
                    <a:pt x="649" y="2282"/>
                  </a:lnTo>
                  <a:lnTo>
                    <a:pt x="712" y="2282"/>
                  </a:lnTo>
                  <a:lnTo>
                    <a:pt x="732" y="2428"/>
                  </a:lnTo>
                  <a:lnTo>
                    <a:pt x="712" y="2595"/>
                  </a:lnTo>
                  <a:lnTo>
                    <a:pt x="712" y="2700"/>
                  </a:lnTo>
                  <a:lnTo>
                    <a:pt x="649" y="2826"/>
                  </a:lnTo>
                  <a:lnTo>
                    <a:pt x="502" y="2951"/>
                  </a:lnTo>
                  <a:lnTo>
                    <a:pt x="544" y="2993"/>
                  </a:lnTo>
                  <a:lnTo>
                    <a:pt x="607" y="3139"/>
                  </a:lnTo>
                  <a:lnTo>
                    <a:pt x="502" y="3202"/>
                  </a:lnTo>
                  <a:lnTo>
                    <a:pt x="398" y="3328"/>
                  </a:lnTo>
                  <a:lnTo>
                    <a:pt x="419" y="3432"/>
                  </a:lnTo>
                  <a:lnTo>
                    <a:pt x="523" y="3432"/>
                  </a:lnTo>
                  <a:lnTo>
                    <a:pt x="649" y="3370"/>
                  </a:lnTo>
                  <a:lnTo>
                    <a:pt x="712" y="3453"/>
                  </a:lnTo>
                  <a:lnTo>
                    <a:pt x="879" y="3516"/>
                  </a:lnTo>
                  <a:lnTo>
                    <a:pt x="984" y="3537"/>
                  </a:lnTo>
                  <a:lnTo>
                    <a:pt x="1151" y="3767"/>
                  </a:lnTo>
                  <a:lnTo>
                    <a:pt x="1235" y="3767"/>
                  </a:lnTo>
                  <a:lnTo>
                    <a:pt x="1339" y="3662"/>
                  </a:lnTo>
                  <a:lnTo>
                    <a:pt x="1779" y="2721"/>
                  </a:lnTo>
                  <a:lnTo>
                    <a:pt x="1883" y="2637"/>
                  </a:lnTo>
                  <a:lnTo>
                    <a:pt x="2448" y="2470"/>
                  </a:lnTo>
                  <a:lnTo>
                    <a:pt x="2720" y="2282"/>
                  </a:lnTo>
                  <a:lnTo>
                    <a:pt x="3118" y="1905"/>
                  </a:lnTo>
                  <a:lnTo>
                    <a:pt x="3264" y="1549"/>
                  </a:lnTo>
                  <a:lnTo>
                    <a:pt x="3369" y="1549"/>
                  </a:lnTo>
                  <a:lnTo>
                    <a:pt x="3390" y="1486"/>
                  </a:lnTo>
                  <a:lnTo>
                    <a:pt x="3432" y="1361"/>
                  </a:lnTo>
                  <a:lnTo>
                    <a:pt x="3390" y="1235"/>
                  </a:lnTo>
                  <a:lnTo>
                    <a:pt x="3285" y="1026"/>
                  </a:lnTo>
                  <a:lnTo>
                    <a:pt x="3285" y="963"/>
                  </a:lnTo>
                  <a:lnTo>
                    <a:pt x="3264" y="859"/>
                  </a:lnTo>
                  <a:lnTo>
                    <a:pt x="3181" y="817"/>
                  </a:lnTo>
                  <a:lnTo>
                    <a:pt x="3160" y="733"/>
                  </a:lnTo>
                  <a:lnTo>
                    <a:pt x="3055" y="712"/>
                  </a:lnTo>
                  <a:lnTo>
                    <a:pt x="2909" y="629"/>
                  </a:lnTo>
                  <a:lnTo>
                    <a:pt x="2846" y="629"/>
                  </a:lnTo>
                  <a:lnTo>
                    <a:pt x="2762" y="712"/>
                  </a:lnTo>
                  <a:lnTo>
                    <a:pt x="2762" y="817"/>
                  </a:lnTo>
                  <a:lnTo>
                    <a:pt x="2699" y="901"/>
                  </a:lnTo>
                  <a:lnTo>
                    <a:pt x="2511" y="838"/>
                  </a:lnTo>
                  <a:lnTo>
                    <a:pt x="2448" y="796"/>
                  </a:lnTo>
                  <a:lnTo>
                    <a:pt x="2239" y="712"/>
                  </a:lnTo>
                  <a:lnTo>
                    <a:pt x="2072" y="691"/>
                  </a:lnTo>
                  <a:lnTo>
                    <a:pt x="2030" y="608"/>
                  </a:lnTo>
                  <a:lnTo>
                    <a:pt x="2072" y="524"/>
                  </a:lnTo>
                  <a:lnTo>
                    <a:pt x="1925" y="377"/>
                  </a:lnTo>
                  <a:lnTo>
                    <a:pt x="1821" y="377"/>
                  </a:lnTo>
                  <a:lnTo>
                    <a:pt x="1569" y="210"/>
                  </a:lnTo>
                  <a:lnTo>
                    <a:pt x="1381" y="85"/>
                  </a:lnTo>
                  <a:lnTo>
                    <a:pt x="119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966;p82">
              <a:extLst>
                <a:ext uri="{FF2B5EF4-FFF2-40B4-BE49-F238E27FC236}">
                  <a16:creationId xmlns:a16="http://schemas.microsoft.com/office/drawing/2014/main" id="{B6B38EF5-8621-979F-55BF-C3EBC3F8B053}"/>
                </a:ext>
              </a:extLst>
            </p:cNvPr>
            <p:cNvSpPr/>
            <p:nvPr/>
          </p:nvSpPr>
          <p:spPr>
            <a:xfrm>
              <a:off x="3192980" y="3146290"/>
              <a:ext cx="88711" cy="124938"/>
            </a:xfrm>
            <a:custGeom>
              <a:avLst/>
              <a:gdLst/>
              <a:ahLst/>
              <a:cxnLst/>
              <a:rect l="l" t="t" r="r" b="b"/>
              <a:pathLst>
                <a:path w="7450" h="10986" extrusionOk="0">
                  <a:moveTo>
                    <a:pt x="3453" y="1"/>
                  </a:moveTo>
                  <a:lnTo>
                    <a:pt x="3474" y="105"/>
                  </a:lnTo>
                  <a:lnTo>
                    <a:pt x="3474" y="168"/>
                  </a:lnTo>
                  <a:lnTo>
                    <a:pt x="3579" y="377"/>
                  </a:lnTo>
                  <a:lnTo>
                    <a:pt x="3621" y="503"/>
                  </a:lnTo>
                  <a:lnTo>
                    <a:pt x="3579" y="628"/>
                  </a:lnTo>
                  <a:lnTo>
                    <a:pt x="3558" y="691"/>
                  </a:lnTo>
                  <a:lnTo>
                    <a:pt x="3453" y="691"/>
                  </a:lnTo>
                  <a:lnTo>
                    <a:pt x="3307" y="1047"/>
                  </a:lnTo>
                  <a:lnTo>
                    <a:pt x="2909" y="1424"/>
                  </a:lnTo>
                  <a:lnTo>
                    <a:pt x="2637" y="1612"/>
                  </a:lnTo>
                  <a:lnTo>
                    <a:pt x="2072" y="1779"/>
                  </a:lnTo>
                  <a:lnTo>
                    <a:pt x="1968" y="1863"/>
                  </a:lnTo>
                  <a:lnTo>
                    <a:pt x="1528" y="2804"/>
                  </a:lnTo>
                  <a:lnTo>
                    <a:pt x="1424" y="2909"/>
                  </a:lnTo>
                  <a:lnTo>
                    <a:pt x="1340" y="2909"/>
                  </a:lnTo>
                  <a:lnTo>
                    <a:pt x="1173" y="2679"/>
                  </a:lnTo>
                  <a:lnTo>
                    <a:pt x="1068" y="2658"/>
                  </a:lnTo>
                  <a:lnTo>
                    <a:pt x="901" y="2595"/>
                  </a:lnTo>
                  <a:lnTo>
                    <a:pt x="838" y="2512"/>
                  </a:lnTo>
                  <a:lnTo>
                    <a:pt x="712" y="2574"/>
                  </a:lnTo>
                  <a:lnTo>
                    <a:pt x="608" y="2574"/>
                  </a:lnTo>
                  <a:lnTo>
                    <a:pt x="587" y="2470"/>
                  </a:lnTo>
                  <a:lnTo>
                    <a:pt x="691" y="2344"/>
                  </a:lnTo>
                  <a:lnTo>
                    <a:pt x="796" y="2281"/>
                  </a:lnTo>
                  <a:lnTo>
                    <a:pt x="733" y="2135"/>
                  </a:lnTo>
                  <a:lnTo>
                    <a:pt x="691" y="2093"/>
                  </a:lnTo>
                  <a:lnTo>
                    <a:pt x="398" y="2240"/>
                  </a:lnTo>
                  <a:lnTo>
                    <a:pt x="294" y="2344"/>
                  </a:lnTo>
                  <a:lnTo>
                    <a:pt x="105" y="2512"/>
                  </a:lnTo>
                  <a:lnTo>
                    <a:pt x="64" y="2679"/>
                  </a:lnTo>
                  <a:lnTo>
                    <a:pt x="1" y="2784"/>
                  </a:lnTo>
                  <a:lnTo>
                    <a:pt x="22" y="2825"/>
                  </a:lnTo>
                  <a:lnTo>
                    <a:pt x="105" y="2909"/>
                  </a:lnTo>
                  <a:lnTo>
                    <a:pt x="126" y="2993"/>
                  </a:lnTo>
                  <a:lnTo>
                    <a:pt x="64" y="3035"/>
                  </a:lnTo>
                  <a:lnTo>
                    <a:pt x="64" y="3097"/>
                  </a:lnTo>
                  <a:lnTo>
                    <a:pt x="189" y="3202"/>
                  </a:lnTo>
                  <a:lnTo>
                    <a:pt x="273" y="3348"/>
                  </a:lnTo>
                  <a:lnTo>
                    <a:pt x="231" y="3495"/>
                  </a:lnTo>
                  <a:lnTo>
                    <a:pt x="168" y="3495"/>
                  </a:lnTo>
                  <a:lnTo>
                    <a:pt x="85" y="3516"/>
                  </a:lnTo>
                  <a:lnTo>
                    <a:pt x="22" y="3621"/>
                  </a:lnTo>
                  <a:lnTo>
                    <a:pt x="126" y="3704"/>
                  </a:lnTo>
                  <a:lnTo>
                    <a:pt x="231" y="3746"/>
                  </a:lnTo>
                  <a:lnTo>
                    <a:pt x="419" y="3872"/>
                  </a:lnTo>
                  <a:lnTo>
                    <a:pt x="587" y="3913"/>
                  </a:lnTo>
                  <a:lnTo>
                    <a:pt x="817" y="4060"/>
                  </a:lnTo>
                  <a:lnTo>
                    <a:pt x="921" y="4081"/>
                  </a:lnTo>
                  <a:lnTo>
                    <a:pt x="963" y="4185"/>
                  </a:lnTo>
                  <a:lnTo>
                    <a:pt x="1068" y="4374"/>
                  </a:lnTo>
                  <a:lnTo>
                    <a:pt x="1110" y="4541"/>
                  </a:lnTo>
                  <a:lnTo>
                    <a:pt x="1173" y="4667"/>
                  </a:lnTo>
                  <a:lnTo>
                    <a:pt x="1424" y="4771"/>
                  </a:lnTo>
                  <a:lnTo>
                    <a:pt x="1486" y="4960"/>
                  </a:lnTo>
                  <a:lnTo>
                    <a:pt x="1549" y="5106"/>
                  </a:lnTo>
                  <a:lnTo>
                    <a:pt x="1591" y="5211"/>
                  </a:lnTo>
                  <a:lnTo>
                    <a:pt x="1633" y="5399"/>
                  </a:lnTo>
                  <a:lnTo>
                    <a:pt x="1696" y="5525"/>
                  </a:lnTo>
                  <a:lnTo>
                    <a:pt x="1800" y="5587"/>
                  </a:lnTo>
                  <a:lnTo>
                    <a:pt x="1905" y="5797"/>
                  </a:lnTo>
                  <a:lnTo>
                    <a:pt x="1905" y="5922"/>
                  </a:lnTo>
                  <a:lnTo>
                    <a:pt x="1884" y="5964"/>
                  </a:lnTo>
                  <a:lnTo>
                    <a:pt x="1989" y="6152"/>
                  </a:lnTo>
                  <a:lnTo>
                    <a:pt x="2177" y="6382"/>
                  </a:lnTo>
                  <a:lnTo>
                    <a:pt x="2219" y="6487"/>
                  </a:lnTo>
                  <a:lnTo>
                    <a:pt x="2198" y="6592"/>
                  </a:lnTo>
                  <a:lnTo>
                    <a:pt x="2219" y="6675"/>
                  </a:lnTo>
                  <a:lnTo>
                    <a:pt x="2302" y="6696"/>
                  </a:lnTo>
                  <a:lnTo>
                    <a:pt x="2491" y="6885"/>
                  </a:lnTo>
                  <a:lnTo>
                    <a:pt x="2533" y="6989"/>
                  </a:lnTo>
                  <a:lnTo>
                    <a:pt x="2574" y="7157"/>
                  </a:lnTo>
                  <a:lnTo>
                    <a:pt x="2616" y="7219"/>
                  </a:lnTo>
                  <a:lnTo>
                    <a:pt x="2784" y="7282"/>
                  </a:lnTo>
                  <a:lnTo>
                    <a:pt x="2805" y="7408"/>
                  </a:lnTo>
                  <a:lnTo>
                    <a:pt x="2951" y="7680"/>
                  </a:lnTo>
                  <a:lnTo>
                    <a:pt x="3014" y="7805"/>
                  </a:lnTo>
                  <a:lnTo>
                    <a:pt x="3202" y="8056"/>
                  </a:lnTo>
                  <a:lnTo>
                    <a:pt x="3202" y="8203"/>
                  </a:lnTo>
                  <a:lnTo>
                    <a:pt x="3139" y="8203"/>
                  </a:lnTo>
                  <a:lnTo>
                    <a:pt x="3098" y="8161"/>
                  </a:lnTo>
                  <a:lnTo>
                    <a:pt x="3098" y="8224"/>
                  </a:lnTo>
                  <a:lnTo>
                    <a:pt x="3118" y="8328"/>
                  </a:lnTo>
                  <a:lnTo>
                    <a:pt x="3118" y="8412"/>
                  </a:lnTo>
                  <a:lnTo>
                    <a:pt x="3160" y="8412"/>
                  </a:lnTo>
                  <a:lnTo>
                    <a:pt x="3244" y="8454"/>
                  </a:lnTo>
                  <a:lnTo>
                    <a:pt x="3265" y="8538"/>
                  </a:lnTo>
                  <a:lnTo>
                    <a:pt x="3244" y="8579"/>
                  </a:lnTo>
                  <a:lnTo>
                    <a:pt x="3432" y="8726"/>
                  </a:lnTo>
                  <a:lnTo>
                    <a:pt x="3621" y="8789"/>
                  </a:lnTo>
                  <a:lnTo>
                    <a:pt x="3642" y="8872"/>
                  </a:lnTo>
                  <a:lnTo>
                    <a:pt x="3725" y="8977"/>
                  </a:lnTo>
                  <a:lnTo>
                    <a:pt x="3830" y="8998"/>
                  </a:lnTo>
                  <a:lnTo>
                    <a:pt x="3872" y="9061"/>
                  </a:lnTo>
                  <a:lnTo>
                    <a:pt x="3893" y="9165"/>
                  </a:lnTo>
                  <a:lnTo>
                    <a:pt x="3976" y="9207"/>
                  </a:lnTo>
                  <a:lnTo>
                    <a:pt x="4165" y="9186"/>
                  </a:lnTo>
                  <a:lnTo>
                    <a:pt x="4206" y="9144"/>
                  </a:lnTo>
                  <a:lnTo>
                    <a:pt x="4186" y="9207"/>
                  </a:lnTo>
                  <a:lnTo>
                    <a:pt x="4269" y="9354"/>
                  </a:lnTo>
                  <a:lnTo>
                    <a:pt x="4458" y="9416"/>
                  </a:lnTo>
                  <a:lnTo>
                    <a:pt x="4562" y="9500"/>
                  </a:lnTo>
                  <a:lnTo>
                    <a:pt x="4562" y="9605"/>
                  </a:lnTo>
                  <a:lnTo>
                    <a:pt x="4667" y="9667"/>
                  </a:lnTo>
                  <a:lnTo>
                    <a:pt x="4792" y="9709"/>
                  </a:lnTo>
                  <a:lnTo>
                    <a:pt x="4834" y="9688"/>
                  </a:lnTo>
                  <a:lnTo>
                    <a:pt x="4939" y="9709"/>
                  </a:lnTo>
                  <a:lnTo>
                    <a:pt x="5148" y="9835"/>
                  </a:lnTo>
                  <a:lnTo>
                    <a:pt x="5315" y="9919"/>
                  </a:lnTo>
                  <a:lnTo>
                    <a:pt x="5420" y="9919"/>
                  </a:lnTo>
                  <a:lnTo>
                    <a:pt x="5462" y="9939"/>
                  </a:lnTo>
                  <a:lnTo>
                    <a:pt x="5504" y="10023"/>
                  </a:lnTo>
                  <a:lnTo>
                    <a:pt x="5650" y="10128"/>
                  </a:lnTo>
                  <a:lnTo>
                    <a:pt x="5755" y="10191"/>
                  </a:lnTo>
                  <a:lnTo>
                    <a:pt x="5859" y="10316"/>
                  </a:lnTo>
                  <a:lnTo>
                    <a:pt x="5943" y="10337"/>
                  </a:lnTo>
                  <a:lnTo>
                    <a:pt x="5985" y="10421"/>
                  </a:lnTo>
                  <a:lnTo>
                    <a:pt x="5964" y="10463"/>
                  </a:lnTo>
                  <a:lnTo>
                    <a:pt x="5964" y="10546"/>
                  </a:lnTo>
                  <a:lnTo>
                    <a:pt x="6090" y="10567"/>
                  </a:lnTo>
                  <a:lnTo>
                    <a:pt x="6236" y="10630"/>
                  </a:lnTo>
                  <a:lnTo>
                    <a:pt x="6403" y="10776"/>
                  </a:lnTo>
                  <a:lnTo>
                    <a:pt x="6550" y="10944"/>
                  </a:lnTo>
                  <a:lnTo>
                    <a:pt x="6655" y="10965"/>
                  </a:lnTo>
                  <a:lnTo>
                    <a:pt x="6675" y="10986"/>
                  </a:lnTo>
                  <a:lnTo>
                    <a:pt x="6801" y="10923"/>
                  </a:lnTo>
                  <a:lnTo>
                    <a:pt x="6927" y="10839"/>
                  </a:lnTo>
                  <a:lnTo>
                    <a:pt x="7010" y="10839"/>
                  </a:lnTo>
                  <a:lnTo>
                    <a:pt x="7115" y="10776"/>
                  </a:lnTo>
                  <a:lnTo>
                    <a:pt x="7178" y="10672"/>
                  </a:lnTo>
                  <a:lnTo>
                    <a:pt x="7073" y="10567"/>
                  </a:lnTo>
                  <a:lnTo>
                    <a:pt x="7094" y="10463"/>
                  </a:lnTo>
                  <a:lnTo>
                    <a:pt x="7136" y="10400"/>
                  </a:lnTo>
                  <a:lnTo>
                    <a:pt x="7240" y="10421"/>
                  </a:lnTo>
                  <a:lnTo>
                    <a:pt x="7219" y="10337"/>
                  </a:lnTo>
                  <a:lnTo>
                    <a:pt x="7136" y="10316"/>
                  </a:lnTo>
                  <a:lnTo>
                    <a:pt x="7094" y="10253"/>
                  </a:lnTo>
                  <a:lnTo>
                    <a:pt x="7199" y="10086"/>
                  </a:lnTo>
                  <a:lnTo>
                    <a:pt x="7324" y="10002"/>
                  </a:lnTo>
                  <a:lnTo>
                    <a:pt x="7429" y="9835"/>
                  </a:lnTo>
                  <a:lnTo>
                    <a:pt x="7450" y="9709"/>
                  </a:lnTo>
                  <a:lnTo>
                    <a:pt x="7282" y="9312"/>
                  </a:lnTo>
                  <a:lnTo>
                    <a:pt x="7324" y="9207"/>
                  </a:lnTo>
                  <a:lnTo>
                    <a:pt x="7324" y="9082"/>
                  </a:lnTo>
                  <a:lnTo>
                    <a:pt x="7303" y="8998"/>
                  </a:lnTo>
                  <a:lnTo>
                    <a:pt x="7282" y="8872"/>
                  </a:lnTo>
                  <a:lnTo>
                    <a:pt x="7324" y="8789"/>
                  </a:lnTo>
                  <a:lnTo>
                    <a:pt x="7387" y="8621"/>
                  </a:lnTo>
                  <a:lnTo>
                    <a:pt x="7345" y="8245"/>
                  </a:lnTo>
                  <a:lnTo>
                    <a:pt x="7303" y="8098"/>
                  </a:lnTo>
                  <a:lnTo>
                    <a:pt x="7387" y="7910"/>
                  </a:lnTo>
                  <a:lnTo>
                    <a:pt x="7387" y="7491"/>
                  </a:lnTo>
                  <a:lnTo>
                    <a:pt x="7450" y="7324"/>
                  </a:lnTo>
                  <a:lnTo>
                    <a:pt x="7450" y="7261"/>
                  </a:lnTo>
                  <a:lnTo>
                    <a:pt x="6927" y="6487"/>
                  </a:lnTo>
                  <a:lnTo>
                    <a:pt x="6906" y="6487"/>
                  </a:lnTo>
                  <a:lnTo>
                    <a:pt x="6864" y="6466"/>
                  </a:lnTo>
                  <a:lnTo>
                    <a:pt x="6675" y="6466"/>
                  </a:lnTo>
                  <a:lnTo>
                    <a:pt x="6571" y="6529"/>
                  </a:lnTo>
                  <a:lnTo>
                    <a:pt x="6445" y="6529"/>
                  </a:lnTo>
                  <a:lnTo>
                    <a:pt x="6383" y="6466"/>
                  </a:lnTo>
                  <a:lnTo>
                    <a:pt x="6362" y="6341"/>
                  </a:lnTo>
                  <a:lnTo>
                    <a:pt x="6341" y="6006"/>
                  </a:lnTo>
                  <a:lnTo>
                    <a:pt x="6341" y="5797"/>
                  </a:lnTo>
                  <a:lnTo>
                    <a:pt x="6383" y="5734"/>
                  </a:lnTo>
                  <a:lnTo>
                    <a:pt x="6403" y="5608"/>
                  </a:lnTo>
                  <a:lnTo>
                    <a:pt x="6362" y="5545"/>
                  </a:lnTo>
                  <a:lnTo>
                    <a:pt x="6152" y="5650"/>
                  </a:lnTo>
                  <a:lnTo>
                    <a:pt x="5922" y="5901"/>
                  </a:lnTo>
                  <a:lnTo>
                    <a:pt x="5608" y="5859"/>
                  </a:lnTo>
                  <a:lnTo>
                    <a:pt x="5357" y="5859"/>
                  </a:lnTo>
                  <a:lnTo>
                    <a:pt x="5315" y="5713"/>
                  </a:lnTo>
                  <a:lnTo>
                    <a:pt x="5211" y="5525"/>
                  </a:lnTo>
                  <a:lnTo>
                    <a:pt x="5023" y="5483"/>
                  </a:lnTo>
                  <a:lnTo>
                    <a:pt x="4688" y="5525"/>
                  </a:lnTo>
                  <a:lnTo>
                    <a:pt x="4813" y="5336"/>
                  </a:lnTo>
                  <a:lnTo>
                    <a:pt x="4520" y="4876"/>
                  </a:lnTo>
                  <a:lnTo>
                    <a:pt x="4374" y="4709"/>
                  </a:lnTo>
                  <a:lnTo>
                    <a:pt x="4395" y="4646"/>
                  </a:lnTo>
                  <a:lnTo>
                    <a:pt x="4374" y="4541"/>
                  </a:lnTo>
                  <a:lnTo>
                    <a:pt x="4416" y="4437"/>
                  </a:lnTo>
                  <a:lnTo>
                    <a:pt x="4416" y="4290"/>
                  </a:lnTo>
                  <a:lnTo>
                    <a:pt x="4395" y="4227"/>
                  </a:lnTo>
                  <a:lnTo>
                    <a:pt x="4458" y="4165"/>
                  </a:lnTo>
                  <a:lnTo>
                    <a:pt x="4458" y="4039"/>
                  </a:lnTo>
                  <a:lnTo>
                    <a:pt x="4625" y="3934"/>
                  </a:lnTo>
                  <a:lnTo>
                    <a:pt x="4709" y="3955"/>
                  </a:lnTo>
                  <a:lnTo>
                    <a:pt x="4792" y="3851"/>
                  </a:lnTo>
                  <a:lnTo>
                    <a:pt x="4730" y="3746"/>
                  </a:lnTo>
                  <a:lnTo>
                    <a:pt x="4688" y="3558"/>
                  </a:lnTo>
                  <a:lnTo>
                    <a:pt x="4834" y="3411"/>
                  </a:lnTo>
                  <a:lnTo>
                    <a:pt x="4813" y="3307"/>
                  </a:lnTo>
                  <a:lnTo>
                    <a:pt x="4897" y="3223"/>
                  </a:lnTo>
                  <a:lnTo>
                    <a:pt x="4876" y="3076"/>
                  </a:lnTo>
                  <a:lnTo>
                    <a:pt x="4981" y="3014"/>
                  </a:lnTo>
                  <a:lnTo>
                    <a:pt x="5106" y="2930"/>
                  </a:lnTo>
                  <a:lnTo>
                    <a:pt x="5232" y="2825"/>
                  </a:lnTo>
                  <a:lnTo>
                    <a:pt x="5295" y="2804"/>
                  </a:lnTo>
                  <a:lnTo>
                    <a:pt x="5357" y="2721"/>
                  </a:lnTo>
                  <a:lnTo>
                    <a:pt x="5650" y="2679"/>
                  </a:lnTo>
                  <a:lnTo>
                    <a:pt x="6069" y="2553"/>
                  </a:lnTo>
                  <a:lnTo>
                    <a:pt x="6090" y="2449"/>
                  </a:lnTo>
                  <a:lnTo>
                    <a:pt x="6152" y="2470"/>
                  </a:lnTo>
                  <a:lnTo>
                    <a:pt x="6299" y="2470"/>
                  </a:lnTo>
                  <a:lnTo>
                    <a:pt x="6445" y="2553"/>
                  </a:lnTo>
                  <a:lnTo>
                    <a:pt x="6445" y="2574"/>
                  </a:lnTo>
                  <a:lnTo>
                    <a:pt x="6550" y="2595"/>
                  </a:lnTo>
                  <a:lnTo>
                    <a:pt x="6592" y="2512"/>
                  </a:lnTo>
                  <a:lnTo>
                    <a:pt x="6592" y="2470"/>
                  </a:lnTo>
                  <a:lnTo>
                    <a:pt x="6571" y="2344"/>
                  </a:lnTo>
                  <a:lnTo>
                    <a:pt x="6466" y="2260"/>
                  </a:lnTo>
                  <a:lnTo>
                    <a:pt x="6341" y="2260"/>
                  </a:lnTo>
                  <a:lnTo>
                    <a:pt x="6194" y="2281"/>
                  </a:lnTo>
                  <a:lnTo>
                    <a:pt x="6173" y="2198"/>
                  </a:lnTo>
                  <a:lnTo>
                    <a:pt x="6550" y="1570"/>
                  </a:lnTo>
                  <a:lnTo>
                    <a:pt x="6550" y="1507"/>
                  </a:lnTo>
                  <a:lnTo>
                    <a:pt x="6445" y="1528"/>
                  </a:lnTo>
                  <a:lnTo>
                    <a:pt x="6362" y="1444"/>
                  </a:lnTo>
                  <a:lnTo>
                    <a:pt x="6257" y="1403"/>
                  </a:lnTo>
                  <a:lnTo>
                    <a:pt x="6173" y="1403"/>
                  </a:lnTo>
                  <a:lnTo>
                    <a:pt x="6131" y="1319"/>
                  </a:lnTo>
                  <a:lnTo>
                    <a:pt x="6027" y="1319"/>
                  </a:lnTo>
                  <a:lnTo>
                    <a:pt x="5839" y="1424"/>
                  </a:lnTo>
                  <a:lnTo>
                    <a:pt x="5671" y="1340"/>
                  </a:lnTo>
                  <a:lnTo>
                    <a:pt x="5525" y="1319"/>
                  </a:lnTo>
                  <a:lnTo>
                    <a:pt x="5336" y="1403"/>
                  </a:lnTo>
                  <a:lnTo>
                    <a:pt x="5295" y="1444"/>
                  </a:lnTo>
                  <a:lnTo>
                    <a:pt x="5148" y="1444"/>
                  </a:lnTo>
                  <a:lnTo>
                    <a:pt x="5043" y="1424"/>
                  </a:lnTo>
                  <a:lnTo>
                    <a:pt x="4918" y="1444"/>
                  </a:lnTo>
                  <a:lnTo>
                    <a:pt x="4813" y="1424"/>
                  </a:lnTo>
                  <a:lnTo>
                    <a:pt x="4792" y="1340"/>
                  </a:lnTo>
                  <a:lnTo>
                    <a:pt x="4813" y="1256"/>
                  </a:lnTo>
                  <a:lnTo>
                    <a:pt x="4792" y="1131"/>
                  </a:lnTo>
                  <a:lnTo>
                    <a:pt x="4688" y="1089"/>
                  </a:lnTo>
                  <a:lnTo>
                    <a:pt x="4625" y="1089"/>
                  </a:lnTo>
                  <a:lnTo>
                    <a:pt x="4625" y="921"/>
                  </a:lnTo>
                  <a:lnTo>
                    <a:pt x="4520" y="775"/>
                  </a:lnTo>
                  <a:lnTo>
                    <a:pt x="4269" y="670"/>
                  </a:lnTo>
                  <a:lnTo>
                    <a:pt x="4186" y="670"/>
                  </a:lnTo>
                  <a:lnTo>
                    <a:pt x="4081" y="482"/>
                  </a:lnTo>
                  <a:lnTo>
                    <a:pt x="4081" y="377"/>
                  </a:lnTo>
                  <a:lnTo>
                    <a:pt x="3934" y="210"/>
                  </a:lnTo>
                  <a:lnTo>
                    <a:pt x="3893" y="168"/>
                  </a:lnTo>
                  <a:lnTo>
                    <a:pt x="3767" y="147"/>
                  </a:lnTo>
                  <a:lnTo>
                    <a:pt x="3558" y="84"/>
                  </a:lnTo>
                  <a:lnTo>
                    <a:pt x="351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967;p82">
              <a:extLst>
                <a:ext uri="{FF2B5EF4-FFF2-40B4-BE49-F238E27FC236}">
                  <a16:creationId xmlns:a16="http://schemas.microsoft.com/office/drawing/2014/main" id="{81DC2641-BD65-EE53-DC35-A02E7237DADE}"/>
                </a:ext>
              </a:extLst>
            </p:cNvPr>
            <p:cNvSpPr/>
            <p:nvPr/>
          </p:nvSpPr>
          <p:spPr>
            <a:xfrm>
              <a:off x="3275452" y="3211250"/>
              <a:ext cx="85722" cy="91389"/>
            </a:xfrm>
            <a:custGeom>
              <a:avLst/>
              <a:gdLst/>
              <a:ahLst/>
              <a:cxnLst/>
              <a:rect l="l" t="t" r="r" b="b"/>
              <a:pathLst>
                <a:path w="7199" h="8036" extrusionOk="0">
                  <a:moveTo>
                    <a:pt x="1967" y="1"/>
                  </a:moveTo>
                  <a:lnTo>
                    <a:pt x="1779" y="85"/>
                  </a:lnTo>
                  <a:lnTo>
                    <a:pt x="1612" y="126"/>
                  </a:lnTo>
                  <a:lnTo>
                    <a:pt x="1319" y="294"/>
                  </a:lnTo>
                  <a:lnTo>
                    <a:pt x="1235" y="545"/>
                  </a:lnTo>
                  <a:lnTo>
                    <a:pt x="1047" y="608"/>
                  </a:lnTo>
                  <a:lnTo>
                    <a:pt x="921" y="608"/>
                  </a:lnTo>
                  <a:lnTo>
                    <a:pt x="796" y="712"/>
                  </a:lnTo>
                  <a:lnTo>
                    <a:pt x="712" y="712"/>
                  </a:lnTo>
                  <a:lnTo>
                    <a:pt x="524" y="775"/>
                  </a:lnTo>
                  <a:lnTo>
                    <a:pt x="1" y="775"/>
                  </a:lnTo>
                  <a:lnTo>
                    <a:pt x="524" y="1549"/>
                  </a:lnTo>
                  <a:lnTo>
                    <a:pt x="524" y="1612"/>
                  </a:lnTo>
                  <a:lnTo>
                    <a:pt x="461" y="1779"/>
                  </a:lnTo>
                  <a:lnTo>
                    <a:pt x="461" y="2198"/>
                  </a:lnTo>
                  <a:lnTo>
                    <a:pt x="377" y="2386"/>
                  </a:lnTo>
                  <a:lnTo>
                    <a:pt x="419" y="2533"/>
                  </a:lnTo>
                  <a:lnTo>
                    <a:pt x="461" y="2909"/>
                  </a:lnTo>
                  <a:lnTo>
                    <a:pt x="398" y="3077"/>
                  </a:lnTo>
                  <a:lnTo>
                    <a:pt x="356" y="3160"/>
                  </a:lnTo>
                  <a:lnTo>
                    <a:pt x="377" y="3286"/>
                  </a:lnTo>
                  <a:lnTo>
                    <a:pt x="398" y="3370"/>
                  </a:lnTo>
                  <a:lnTo>
                    <a:pt x="398" y="3495"/>
                  </a:lnTo>
                  <a:lnTo>
                    <a:pt x="356" y="3600"/>
                  </a:lnTo>
                  <a:lnTo>
                    <a:pt x="524" y="3997"/>
                  </a:lnTo>
                  <a:lnTo>
                    <a:pt x="503" y="4123"/>
                  </a:lnTo>
                  <a:lnTo>
                    <a:pt x="398" y="4290"/>
                  </a:lnTo>
                  <a:lnTo>
                    <a:pt x="273" y="4374"/>
                  </a:lnTo>
                  <a:lnTo>
                    <a:pt x="168" y="4541"/>
                  </a:lnTo>
                  <a:lnTo>
                    <a:pt x="210" y="4604"/>
                  </a:lnTo>
                  <a:lnTo>
                    <a:pt x="293" y="4625"/>
                  </a:lnTo>
                  <a:lnTo>
                    <a:pt x="314" y="4709"/>
                  </a:lnTo>
                  <a:lnTo>
                    <a:pt x="356" y="4709"/>
                  </a:lnTo>
                  <a:lnTo>
                    <a:pt x="356" y="4834"/>
                  </a:lnTo>
                  <a:lnTo>
                    <a:pt x="482" y="4939"/>
                  </a:lnTo>
                  <a:lnTo>
                    <a:pt x="524" y="5002"/>
                  </a:lnTo>
                  <a:lnTo>
                    <a:pt x="565" y="5127"/>
                  </a:lnTo>
                  <a:lnTo>
                    <a:pt x="524" y="5232"/>
                  </a:lnTo>
                  <a:lnTo>
                    <a:pt x="524" y="5274"/>
                  </a:lnTo>
                  <a:lnTo>
                    <a:pt x="586" y="5483"/>
                  </a:lnTo>
                  <a:lnTo>
                    <a:pt x="670" y="5629"/>
                  </a:lnTo>
                  <a:lnTo>
                    <a:pt x="921" y="5839"/>
                  </a:lnTo>
                  <a:lnTo>
                    <a:pt x="942" y="5901"/>
                  </a:lnTo>
                  <a:lnTo>
                    <a:pt x="879" y="6090"/>
                  </a:lnTo>
                  <a:lnTo>
                    <a:pt x="921" y="6194"/>
                  </a:lnTo>
                  <a:lnTo>
                    <a:pt x="775" y="6508"/>
                  </a:lnTo>
                  <a:lnTo>
                    <a:pt x="879" y="6613"/>
                  </a:lnTo>
                  <a:lnTo>
                    <a:pt x="1130" y="6885"/>
                  </a:lnTo>
                  <a:lnTo>
                    <a:pt x="1570" y="8036"/>
                  </a:lnTo>
                  <a:lnTo>
                    <a:pt x="1737" y="8036"/>
                  </a:lnTo>
                  <a:lnTo>
                    <a:pt x="1758" y="7952"/>
                  </a:lnTo>
                  <a:lnTo>
                    <a:pt x="1863" y="7931"/>
                  </a:lnTo>
                  <a:lnTo>
                    <a:pt x="1863" y="7952"/>
                  </a:lnTo>
                  <a:lnTo>
                    <a:pt x="1946" y="7847"/>
                  </a:lnTo>
                  <a:lnTo>
                    <a:pt x="2051" y="7638"/>
                  </a:lnTo>
                  <a:lnTo>
                    <a:pt x="2260" y="7408"/>
                  </a:lnTo>
                  <a:lnTo>
                    <a:pt x="2407" y="7345"/>
                  </a:lnTo>
                  <a:lnTo>
                    <a:pt x="2553" y="7471"/>
                  </a:lnTo>
                  <a:lnTo>
                    <a:pt x="2721" y="7450"/>
                  </a:lnTo>
                  <a:lnTo>
                    <a:pt x="2804" y="7429"/>
                  </a:lnTo>
                  <a:lnTo>
                    <a:pt x="2930" y="7471"/>
                  </a:lnTo>
                  <a:lnTo>
                    <a:pt x="3139" y="7429"/>
                  </a:lnTo>
                  <a:lnTo>
                    <a:pt x="3244" y="7450"/>
                  </a:lnTo>
                  <a:lnTo>
                    <a:pt x="3286" y="7575"/>
                  </a:lnTo>
                  <a:lnTo>
                    <a:pt x="3348" y="7847"/>
                  </a:lnTo>
                  <a:lnTo>
                    <a:pt x="3411" y="7889"/>
                  </a:lnTo>
                  <a:lnTo>
                    <a:pt x="3453" y="7847"/>
                  </a:lnTo>
                  <a:lnTo>
                    <a:pt x="3453" y="7743"/>
                  </a:lnTo>
                  <a:lnTo>
                    <a:pt x="3516" y="7617"/>
                  </a:lnTo>
                  <a:lnTo>
                    <a:pt x="3516" y="7512"/>
                  </a:lnTo>
                  <a:lnTo>
                    <a:pt x="3620" y="7366"/>
                  </a:lnTo>
                  <a:lnTo>
                    <a:pt x="4227" y="7366"/>
                  </a:lnTo>
                  <a:lnTo>
                    <a:pt x="4353" y="7471"/>
                  </a:lnTo>
                  <a:lnTo>
                    <a:pt x="4374" y="7303"/>
                  </a:lnTo>
                  <a:lnTo>
                    <a:pt x="4541" y="6989"/>
                  </a:lnTo>
                  <a:lnTo>
                    <a:pt x="4562" y="6822"/>
                  </a:lnTo>
                  <a:lnTo>
                    <a:pt x="4541" y="6675"/>
                  </a:lnTo>
                  <a:lnTo>
                    <a:pt x="4478" y="6592"/>
                  </a:lnTo>
                  <a:lnTo>
                    <a:pt x="4667" y="6299"/>
                  </a:lnTo>
                  <a:lnTo>
                    <a:pt x="4750" y="6090"/>
                  </a:lnTo>
                  <a:lnTo>
                    <a:pt x="4750" y="5985"/>
                  </a:lnTo>
                  <a:lnTo>
                    <a:pt x="4876" y="5901"/>
                  </a:lnTo>
                  <a:lnTo>
                    <a:pt x="5650" y="5692"/>
                  </a:lnTo>
                  <a:lnTo>
                    <a:pt x="6319" y="5692"/>
                  </a:lnTo>
                  <a:lnTo>
                    <a:pt x="6696" y="5985"/>
                  </a:lnTo>
                  <a:lnTo>
                    <a:pt x="6780" y="5985"/>
                  </a:lnTo>
                  <a:lnTo>
                    <a:pt x="6864" y="6069"/>
                  </a:lnTo>
                  <a:lnTo>
                    <a:pt x="6926" y="5964"/>
                  </a:lnTo>
                  <a:lnTo>
                    <a:pt x="6905" y="5880"/>
                  </a:lnTo>
                  <a:lnTo>
                    <a:pt x="7198" y="5315"/>
                  </a:lnTo>
                  <a:lnTo>
                    <a:pt x="7177" y="5043"/>
                  </a:lnTo>
                  <a:lnTo>
                    <a:pt x="6884" y="4499"/>
                  </a:lnTo>
                  <a:lnTo>
                    <a:pt x="6571" y="4437"/>
                  </a:lnTo>
                  <a:lnTo>
                    <a:pt x="6591" y="4207"/>
                  </a:lnTo>
                  <a:lnTo>
                    <a:pt x="6550" y="3851"/>
                  </a:lnTo>
                  <a:lnTo>
                    <a:pt x="5524" y="3809"/>
                  </a:lnTo>
                  <a:lnTo>
                    <a:pt x="5545" y="3558"/>
                  </a:lnTo>
                  <a:lnTo>
                    <a:pt x="5315" y="3181"/>
                  </a:lnTo>
                  <a:lnTo>
                    <a:pt x="5399" y="3056"/>
                  </a:lnTo>
                  <a:lnTo>
                    <a:pt x="5336" y="2846"/>
                  </a:lnTo>
                  <a:lnTo>
                    <a:pt x="5378" y="2554"/>
                  </a:lnTo>
                  <a:lnTo>
                    <a:pt x="5315" y="2491"/>
                  </a:lnTo>
                  <a:lnTo>
                    <a:pt x="5106" y="2323"/>
                  </a:lnTo>
                  <a:lnTo>
                    <a:pt x="4771" y="2386"/>
                  </a:lnTo>
                  <a:lnTo>
                    <a:pt x="4604" y="2302"/>
                  </a:lnTo>
                  <a:lnTo>
                    <a:pt x="4499" y="2240"/>
                  </a:lnTo>
                  <a:lnTo>
                    <a:pt x="4457" y="2093"/>
                  </a:lnTo>
                  <a:lnTo>
                    <a:pt x="4290" y="2030"/>
                  </a:lnTo>
                  <a:lnTo>
                    <a:pt x="4060" y="1968"/>
                  </a:lnTo>
                  <a:lnTo>
                    <a:pt x="3955" y="1968"/>
                  </a:lnTo>
                  <a:lnTo>
                    <a:pt x="3746" y="1717"/>
                  </a:lnTo>
                  <a:lnTo>
                    <a:pt x="3620" y="1779"/>
                  </a:lnTo>
                  <a:lnTo>
                    <a:pt x="3411" y="1570"/>
                  </a:lnTo>
                  <a:lnTo>
                    <a:pt x="3181" y="1612"/>
                  </a:lnTo>
                  <a:lnTo>
                    <a:pt x="3118" y="1696"/>
                  </a:lnTo>
                  <a:lnTo>
                    <a:pt x="2993" y="1570"/>
                  </a:lnTo>
                  <a:lnTo>
                    <a:pt x="2804" y="1466"/>
                  </a:lnTo>
                  <a:lnTo>
                    <a:pt x="2679" y="1382"/>
                  </a:lnTo>
                  <a:lnTo>
                    <a:pt x="2616" y="1235"/>
                  </a:lnTo>
                  <a:lnTo>
                    <a:pt x="2490" y="1152"/>
                  </a:lnTo>
                  <a:lnTo>
                    <a:pt x="2407" y="942"/>
                  </a:lnTo>
                  <a:lnTo>
                    <a:pt x="2449" y="838"/>
                  </a:lnTo>
                  <a:lnTo>
                    <a:pt x="2386" y="545"/>
                  </a:lnTo>
                  <a:lnTo>
                    <a:pt x="2470" y="398"/>
                  </a:lnTo>
                  <a:lnTo>
                    <a:pt x="2407" y="189"/>
                  </a:lnTo>
                  <a:lnTo>
                    <a:pt x="2407" y="43"/>
                  </a:lnTo>
                  <a:lnTo>
                    <a:pt x="2365" y="1"/>
                  </a:lnTo>
                  <a:lnTo>
                    <a:pt x="2239" y="85"/>
                  </a:lnTo>
                  <a:lnTo>
                    <a:pt x="209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sp>
          <p:nvSpPr>
            <p:cNvPr id="39" name="Google Shape;2968;p82">
              <a:extLst>
                <a:ext uri="{FF2B5EF4-FFF2-40B4-BE49-F238E27FC236}">
                  <a16:creationId xmlns:a16="http://schemas.microsoft.com/office/drawing/2014/main" id="{12B7E98C-A699-215A-652F-F5CE8F1FC370}"/>
                </a:ext>
              </a:extLst>
            </p:cNvPr>
            <p:cNvSpPr/>
            <p:nvPr/>
          </p:nvSpPr>
          <p:spPr>
            <a:xfrm>
              <a:off x="3327273" y="3275982"/>
              <a:ext cx="58811" cy="59262"/>
            </a:xfrm>
            <a:custGeom>
              <a:avLst/>
              <a:gdLst/>
              <a:ahLst/>
              <a:cxnLst/>
              <a:rect l="l" t="t" r="r" b="b"/>
              <a:pathLst>
                <a:path w="4939" h="5211" extrusionOk="0">
                  <a:moveTo>
                    <a:pt x="1298" y="0"/>
                  </a:moveTo>
                  <a:lnTo>
                    <a:pt x="524" y="209"/>
                  </a:lnTo>
                  <a:lnTo>
                    <a:pt x="398" y="293"/>
                  </a:lnTo>
                  <a:lnTo>
                    <a:pt x="398" y="398"/>
                  </a:lnTo>
                  <a:lnTo>
                    <a:pt x="315" y="607"/>
                  </a:lnTo>
                  <a:lnTo>
                    <a:pt x="126" y="900"/>
                  </a:lnTo>
                  <a:lnTo>
                    <a:pt x="189" y="983"/>
                  </a:lnTo>
                  <a:lnTo>
                    <a:pt x="210" y="1130"/>
                  </a:lnTo>
                  <a:lnTo>
                    <a:pt x="189" y="1297"/>
                  </a:lnTo>
                  <a:lnTo>
                    <a:pt x="22" y="1611"/>
                  </a:lnTo>
                  <a:lnTo>
                    <a:pt x="1" y="1779"/>
                  </a:lnTo>
                  <a:lnTo>
                    <a:pt x="1" y="1820"/>
                  </a:lnTo>
                  <a:lnTo>
                    <a:pt x="126" y="1946"/>
                  </a:lnTo>
                  <a:lnTo>
                    <a:pt x="231" y="1967"/>
                  </a:lnTo>
                  <a:lnTo>
                    <a:pt x="398" y="2239"/>
                  </a:lnTo>
                  <a:lnTo>
                    <a:pt x="754" y="2595"/>
                  </a:lnTo>
                  <a:lnTo>
                    <a:pt x="879" y="2595"/>
                  </a:lnTo>
                  <a:lnTo>
                    <a:pt x="1026" y="2720"/>
                  </a:lnTo>
                  <a:lnTo>
                    <a:pt x="1131" y="2888"/>
                  </a:lnTo>
                  <a:lnTo>
                    <a:pt x="1465" y="2971"/>
                  </a:lnTo>
                  <a:lnTo>
                    <a:pt x="1695" y="3097"/>
                  </a:lnTo>
                  <a:lnTo>
                    <a:pt x="1800" y="3097"/>
                  </a:lnTo>
                  <a:lnTo>
                    <a:pt x="2030" y="3327"/>
                  </a:lnTo>
                  <a:lnTo>
                    <a:pt x="2302" y="3452"/>
                  </a:lnTo>
                  <a:lnTo>
                    <a:pt x="2637" y="3515"/>
                  </a:lnTo>
                  <a:lnTo>
                    <a:pt x="2804" y="3641"/>
                  </a:lnTo>
                  <a:lnTo>
                    <a:pt x="2951" y="3808"/>
                  </a:lnTo>
                  <a:lnTo>
                    <a:pt x="3035" y="3934"/>
                  </a:lnTo>
                  <a:lnTo>
                    <a:pt x="2972" y="4059"/>
                  </a:lnTo>
                  <a:lnTo>
                    <a:pt x="2909" y="4185"/>
                  </a:lnTo>
                  <a:lnTo>
                    <a:pt x="2804" y="4269"/>
                  </a:lnTo>
                  <a:lnTo>
                    <a:pt x="2742" y="4373"/>
                  </a:lnTo>
                  <a:lnTo>
                    <a:pt x="2763" y="4478"/>
                  </a:lnTo>
                  <a:lnTo>
                    <a:pt x="2700" y="4708"/>
                  </a:lnTo>
                  <a:lnTo>
                    <a:pt x="2512" y="4896"/>
                  </a:lnTo>
                  <a:lnTo>
                    <a:pt x="2491" y="5022"/>
                  </a:lnTo>
                  <a:lnTo>
                    <a:pt x="2574" y="5022"/>
                  </a:lnTo>
                  <a:lnTo>
                    <a:pt x="2972" y="4959"/>
                  </a:lnTo>
                  <a:lnTo>
                    <a:pt x="3328" y="5064"/>
                  </a:lnTo>
                  <a:lnTo>
                    <a:pt x="3579" y="5210"/>
                  </a:lnTo>
                  <a:lnTo>
                    <a:pt x="3704" y="5168"/>
                  </a:lnTo>
                  <a:lnTo>
                    <a:pt x="3788" y="5168"/>
                  </a:lnTo>
                  <a:lnTo>
                    <a:pt x="3851" y="5210"/>
                  </a:lnTo>
                  <a:lnTo>
                    <a:pt x="3955" y="5064"/>
                  </a:lnTo>
                  <a:lnTo>
                    <a:pt x="3997" y="5022"/>
                  </a:lnTo>
                  <a:lnTo>
                    <a:pt x="4123" y="5085"/>
                  </a:lnTo>
                  <a:lnTo>
                    <a:pt x="4227" y="4959"/>
                  </a:lnTo>
                  <a:lnTo>
                    <a:pt x="4290" y="4792"/>
                  </a:lnTo>
                  <a:lnTo>
                    <a:pt x="4541" y="4603"/>
                  </a:lnTo>
                  <a:lnTo>
                    <a:pt x="4583" y="4478"/>
                  </a:lnTo>
                  <a:lnTo>
                    <a:pt x="4646" y="4352"/>
                  </a:lnTo>
                  <a:lnTo>
                    <a:pt x="4750" y="4248"/>
                  </a:lnTo>
                  <a:lnTo>
                    <a:pt x="4792" y="4038"/>
                  </a:lnTo>
                  <a:lnTo>
                    <a:pt x="4750" y="3976"/>
                  </a:lnTo>
                  <a:lnTo>
                    <a:pt x="4750" y="3829"/>
                  </a:lnTo>
                  <a:lnTo>
                    <a:pt x="4813" y="3808"/>
                  </a:lnTo>
                  <a:lnTo>
                    <a:pt x="4813" y="3724"/>
                  </a:lnTo>
                  <a:lnTo>
                    <a:pt x="4813" y="3662"/>
                  </a:lnTo>
                  <a:lnTo>
                    <a:pt x="4813" y="3599"/>
                  </a:lnTo>
                  <a:lnTo>
                    <a:pt x="4834" y="3599"/>
                  </a:lnTo>
                  <a:lnTo>
                    <a:pt x="4855" y="3515"/>
                  </a:lnTo>
                  <a:lnTo>
                    <a:pt x="4855" y="2971"/>
                  </a:lnTo>
                  <a:lnTo>
                    <a:pt x="4939" y="2888"/>
                  </a:lnTo>
                  <a:lnTo>
                    <a:pt x="4834" y="2867"/>
                  </a:lnTo>
                  <a:lnTo>
                    <a:pt x="4750" y="2783"/>
                  </a:lnTo>
                  <a:lnTo>
                    <a:pt x="4625" y="2720"/>
                  </a:lnTo>
                  <a:lnTo>
                    <a:pt x="4395" y="2867"/>
                  </a:lnTo>
                  <a:lnTo>
                    <a:pt x="4290" y="2825"/>
                  </a:lnTo>
                  <a:lnTo>
                    <a:pt x="4206" y="2616"/>
                  </a:lnTo>
                  <a:lnTo>
                    <a:pt x="4060" y="1988"/>
                  </a:lnTo>
                  <a:lnTo>
                    <a:pt x="4018" y="1862"/>
                  </a:lnTo>
                  <a:lnTo>
                    <a:pt x="3892" y="1820"/>
                  </a:lnTo>
                  <a:lnTo>
                    <a:pt x="3767" y="1716"/>
                  </a:lnTo>
                  <a:lnTo>
                    <a:pt x="3495" y="1841"/>
                  </a:lnTo>
                  <a:lnTo>
                    <a:pt x="3328" y="1758"/>
                  </a:lnTo>
                  <a:lnTo>
                    <a:pt x="3056" y="1779"/>
                  </a:lnTo>
                  <a:lnTo>
                    <a:pt x="2972" y="1737"/>
                  </a:lnTo>
                  <a:lnTo>
                    <a:pt x="2763" y="1758"/>
                  </a:lnTo>
                  <a:lnTo>
                    <a:pt x="2721" y="1632"/>
                  </a:lnTo>
                  <a:lnTo>
                    <a:pt x="2763" y="1528"/>
                  </a:lnTo>
                  <a:lnTo>
                    <a:pt x="2721" y="1360"/>
                  </a:lnTo>
                  <a:lnTo>
                    <a:pt x="2763" y="1025"/>
                  </a:lnTo>
                  <a:lnTo>
                    <a:pt x="2658" y="837"/>
                  </a:lnTo>
                  <a:lnTo>
                    <a:pt x="2658" y="670"/>
                  </a:lnTo>
                  <a:lnTo>
                    <a:pt x="2512" y="565"/>
                  </a:lnTo>
                  <a:lnTo>
                    <a:pt x="2553" y="419"/>
                  </a:lnTo>
                  <a:lnTo>
                    <a:pt x="2428" y="293"/>
                  </a:lnTo>
                  <a:lnTo>
                    <a:pt x="2344" y="293"/>
                  </a:lnTo>
                  <a:lnTo>
                    <a:pt x="196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6CBC2"/>
                </a:solidFill>
              </a:endParaRPr>
            </a:p>
          </p:txBody>
        </p:sp>
        <p:sp>
          <p:nvSpPr>
            <p:cNvPr id="40" name="Google Shape;2969;p82">
              <a:extLst>
                <a:ext uri="{FF2B5EF4-FFF2-40B4-BE49-F238E27FC236}">
                  <a16:creationId xmlns:a16="http://schemas.microsoft.com/office/drawing/2014/main" id="{457E6D3E-6F6F-B322-B5EE-7C2F4256D25C}"/>
                </a:ext>
              </a:extLst>
            </p:cNvPr>
            <p:cNvSpPr/>
            <p:nvPr/>
          </p:nvSpPr>
          <p:spPr>
            <a:xfrm>
              <a:off x="3363150" y="3352838"/>
              <a:ext cx="34889" cy="37848"/>
            </a:xfrm>
            <a:custGeom>
              <a:avLst/>
              <a:gdLst/>
              <a:ahLst/>
              <a:cxnLst/>
              <a:rect l="l" t="t" r="r" b="b"/>
              <a:pathLst>
                <a:path w="2930" h="3328" extrusionOk="0">
                  <a:moveTo>
                    <a:pt x="754" y="0"/>
                  </a:moveTo>
                  <a:lnTo>
                    <a:pt x="440" y="63"/>
                  </a:lnTo>
                  <a:lnTo>
                    <a:pt x="377" y="42"/>
                  </a:lnTo>
                  <a:lnTo>
                    <a:pt x="315" y="42"/>
                  </a:lnTo>
                  <a:lnTo>
                    <a:pt x="273" y="63"/>
                  </a:lnTo>
                  <a:lnTo>
                    <a:pt x="231" y="210"/>
                  </a:lnTo>
                  <a:lnTo>
                    <a:pt x="126" y="335"/>
                  </a:lnTo>
                  <a:lnTo>
                    <a:pt x="168" y="524"/>
                  </a:lnTo>
                  <a:lnTo>
                    <a:pt x="126" y="586"/>
                  </a:lnTo>
                  <a:lnTo>
                    <a:pt x="147" y="712"/>
                  </a:lnTo>
                  <a:lnTo>
                    <a:pt x="147" y="963"/>
                  </a:lnTo>
                  <a:lnTo>
                    <a:pt x="84" y="1047"/>
                  </a:lnTo>
                  <a:lnTo>
                    <a:pt x="84" y="1151"/>
                  </a:lnTo>
                  <a:lnTo>
                    <a:pt x="43" y="1277"/>
                  </a:lnTo>
                  <a:lnTo>
                    <a:pt x="84" y="1465"/>
                  </a:lnTo>
                  <a:lnTo>
                    <a:pt x="43" y="1507"/>
                  </a:lnTo>
                  <a:lnTo>
                    <a:pt x="63" y="1779"/>
                  </a:lnTo>
                  <a:lnTo>
                    <a:pt x="126" y="1967"/>
                  </a:lnTo>
                  <a:lnTo>
                    <a:pt x="84" y="2030"/>
                  </a:lnTo>
                  <a:lnTo>
                    <a:pt x="22" y="2114"/>
                  </a:lnTo>
                  <a:lnTo>
                    <a:pt x="1" y="2156"/>
                  </a:lnTo>
                  <a:lnTo>
                    <a:pt x="1" y="2428"/>
                  </a:lnTo>
                  <a:lnTo>
                    <a:pt x="63" y="2637"/>
                  </a:lnTo>
                  <a:lnTo>
                    <a:pt x="231" y="2867"/>
                  </a:lnTo>
                  <a:lnTo>
                    <a:pt x="315" y="2867"/>
                  </a:lnTo>
                  <a:lnTo>
                    <a:pt x="461" y="3034"/>
                  </a:lnTo>
                  <a:lnTo>
                    <a:pt x="545" y="3055"/>
                  </a:lnTo>
                  <a:lnTo>
                    <a:pt x="796" y="3034"/>
                  </a:lnTo>
                  <a:lnTo>
                    <a:pt x="963" y="3055"/>
                  </a:lnTo>
                  <a:lnTo>
                    <a:pt x="1089" y="3139"/>
                  </a:lnTo>
                  <a:lnTo>
                    <a:pt x="1172" y="3160"/>
                  </a:lnTo>
                  <a:lnTo>
                    <a:pt x="1277" y="3160"/>
                  </a:lnTo>
                  <a:lnTo>
                    <a:pt x="1298" y="3181"/>
                  </a:lnTo>
                  <a:lnTo>
                    <a:pt x="1277" y="3244"/>
                  </a:lnTo>
                  <a:lnTo>
                    <a:pt x="1277" y="3285"/>
                  </a:lnTo>
                  <a:lnTo>
                    <a:pt x="1382" y="3285"/>
                  </a:lnTo>
                  <a:lnTo>
                    <a:pt x="1507" y="3202"/>
                  </a:lnTo>
                  <a:lnTo>
                    <a:pt x="1654" y="3181"/>
                  </a:lnTo>
                  <a:lnTo>
                    <a:pt x="1800" y="3244"/>
                  </a:lnTo>
                  <a:lnTo>
                    <a:pt x="1842" y="3264"/>
                  </a:lnTo>
                  <a:lnTo>
                    <a:pt x="1926" y="3264"/>
                  </a:lnTo>
                  <a:lnTo>
                    <a:pt x="2009" y="3285"/>
                  </a:lnTo>
                  <a:lnTo>
                    <a:pt x="2093" y="3327"/>
                  </a:lnTo>
                  <a:lnTo>
                    <a:pt x="2135" y="3264"/>
                  </a:lnTo>
                  <a:lnTo>
                    <a:pt x="2156" y="3181"/>
                  </a:lnTo>
                  <a:lnTo>
                    <a:pt x="2177" y="3181"/>
                  </a:lnTo>
                  <a:lnTo>
                    <a:pt x="2239" y="3202"/>
                  </a:lnTo>
                  <a:lnTo>
                    <a:pt x="2449" y="3139"/>
                  </a:lnTo>
                  <a:lnTo>
                    <a:pt x="2574" y="2972"/>
                  </a:lnTo>
                  <a:lnTo>
                    <a:pt x="2637" y="2930"/>
                  </a:lnTo>
                  <a:lnTo>
                    <a:pt x="2616" y="2909"/>
                  </a:lnTo>
                  <a:lnTo>
                    <a:pt x="2658" y="2804"/>
                  </a:lnTo>
                  <a:lnTo>
                    <a:pt x="2784" y="2720"/>
                  </a:lnTo>
                  <a:lnTo>
                    <a:pt x="2784" y="2532"/>
                  </a:lnTo>
                  <a:lnTo>
                    <a:pt x="2867" y="2428"/>
                  </a:lnTo>
                  <a:lnTo>
                    <a:pt x="2930" y="2407"/>
                  </a:lnTo>
                  <a:lnTo>
                    <a:pt x="2888" y="2386"/>
                  </a:lnTo>
                  <a:lnTo>
                    <a:pt x="2825" y="2281"/>
                  </a:lnTo>
                  <a:lnTo>
                    <a:pt x="2784" y="2239"/>
                  </a:lnTo>
                  <a:lnTo>
                    <a:pt x="2784" y="2218"/>
                  </a:lnTo>
                  <a:lnTo>
                    <a:pt x="2742" y="2030"/>
                  </a:lnTo>
                  <a:lnTo>
                    <a:pt x="2846" y="1884"/>
                  </a:lnTo>
                  <a:lnTo>
                    <a:pt x="2867" y="1716"/>
                  </a:lnTo>
                  <a:lnTo>
                    <a:pt x="2742" y="1612"/>
                  </a:lnTo>
                  <a:lnTo>
                    <a:pt x="2574" y="1402"/>
                  </a:lnTo>
                  <a:lnTo>
                    <a:pt x="2449" y="1256"/>
                  </a:lnTo>
                  <a:lnTo>
                    <a:pt x="2239" y="1151"/>
                  </a:lnTo>
                  <a:lnTo>
                    <a:pt x="2114" y="1172"/>
                  </a:lnTo>
                  <a:lnTo>
                    <a:pt x="2114" y="1026"/>
                  </a:lnTo>
                  <a:lnTo>
                    <a:pt x="1988" y="879"/>
                  </a:lnTo>
                  <a:lnTo>
                    <a:pt x="1842" y="858"/>
                  </a:lnTo>
                  <a:lnTo>
                    <a:pt x="1695" y="775"/>
                  </a:lnTo>
                  <a:lnTo>
                    <a:pt x="1570" y="565"/>
                  </a:lnTo>
                  <a:lnTo>
                    <a:pt x="1486" y="565"/>
                  </a:lnTo>
                  <a:lnTo>
                    <a:pt x="1382" y="670"/>
                  </a:lnTo>
                  <a:lnTo>
                    <a:pt x="1319" y="670"/>
                  </a:lnTo>
                  <a:lnTo>
                    <a:pt x="1172" y="461"/>
                  </a:lnTo>
                  <a:lnTo>
                    <a:pt x="1110" y="314"/>
                  </a:lnTo>
                  <a:lnTo>
                    <a:pt x="984" y="251"/>
                  </a:lnTo>
                  <a:lnTo>
                    <a:pt x="859" y="63"/>
                  </a:lnTo>
                  <a:lnTo>
                    <a:pt x="75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1" name="Google Shape;2970;p82">
              <a:extLst>
                <a:ext uri="{FF2B5EF4-FFF2-40B4-BE49-F238E27FC236}">
                  <a16:creationId xmlns:a16="http://schemas.microsoft.com/office/drawing/2014/main" id="{2306AD1A-8321-C22A-3980-9F1481BC98CC}"/>
                </a:ext>
              </a:extLst>
            </p:cNvPr>
            <p:cNvGrpSpPr/>
            <p:nvPr/>
          </p:nvGrpSpPr>
          <p:grpSpPr>
            <a:xfrm>
              <a:off x="3280929" y="3294542"/>
              <a:ext cx="109894" cy="272224"/>
              <a:chOff x="2711750" y="3572300"/>
              <a:chExt cx="230725" cy="598425"/>
            </a:xfrm>
          </p:grpSpPr>
          <p:sp>
            <p:nvSpPr>
              <p:cNvPr id="2570" name="Google Shape;2971;p82">
                <a:extLst>
                  <a:ext uri="{FF2B5EF4-FFF2-40B4-BE49-F238E27FC236}">
                    <a16:creationId xmlns:a16="http://schemas.microsoft.com/office/drawing/2014/main" id="{083F14C7-FE06-11C4-C13C-B53BD968B75C}"/>
                  </a:ext>
                </a:extLst>
              </p:cNvPr>
              <p:cNvSpPr/>
              <p:nvPr/>
            </p:nvSpPr>
            <p:spPr>
              <a:xfrm>
                <a:off x="2711750" y="3572300"/>
                <a:ext cx="230725" cy="538800"/>
              </a:xfrm>
              <a:custGeom>
                <a:avLst/>
                <a:gdLst/>
                <a:ahLst/>
                <a:cxnLst/>
                <a:rect l="l" t="t" r="r" b="b"/>
                <a:pathLst>
                  <a:path w="9229" h="21552" extrusionOk="0">
                    <a:moveTo>
                      <a:pt x="1947" y="0"/>
                    </a:moveTo>
                    <a:lnTo>
                      <a:pt x="1800" y="42"/>
                    </a:lnTo>
                    <a:lnTo>
                      <a:pt x="1570" y="293"/>
                    </a:lnTo>
                    <a:lnTo>
                      <a:pt x="1466" y="502"/>
                    </a:lnTo>
                    <a:lnTo>
                      <a:pt x="1382" y="607"/>
                    </a:lnTo>
                    <a:lnTo>
                      <a:pt x="1466" y="753"/>
                    </a:lnTo>
                    <a:lnTo>
                      <a:pt x="1298" y="1402"/>
                    </a:lnTo>
                    <a:lnTo>
                      <a:pt x="629" y="1779"/>
                    </a:lnTo>
                    <a:lnTo>
                      <a:pt x="566" y="1925"/>
                    </a:lnTo>
                    <a:lnTo>
                      <a:pt x="691" y="2030"/>
                    </a:lnTo>
                    <a:lnTo>
                      <a:pt x="733" y="2134"/>
                    </a:lnTo>
                    <a:lnTo>
                      <a:pt x="650" y="2281"/>
                    </a:lnTo>
                    <a:lnTo>
                      <a:pt x="670" y="2448"/>
                    </a:lnTo>
                    <a:lnTo>
                      <a:pt x="796" y="2616"/>
                    </a:lnTo>
                    <a:lnTo>
                      <a:pt x="796" y="2762"/>
                    </a:lnTo>
                    <a:lnTo>
                      <a:pt x="691" y="2846"/>
                    </a:lnTo>
                    <a:lnTo>
                      <a:pt x="670" y="2950"/>
                    </a:lnTo>
                    <a:lnTo>
                      <a:pt x="754" y="3013"/>
                    </a:lnTo>
                    <a:lnTo>
                      <a:pt x="796" y="3076"/>
                    </a:lnTo>
                    <a:lnTo>
                      <a:pt x="796" y="3243"/>
                    </a:lnTo>
                    <a:lnTo>
                      <a:pt x="859" y="3285"/>
                    </a:lnTo>
                    <a:lnTo>
                      <a:pt x="775" y="3390"/>
                    </a:lnTo>
                    <a:lnTo>
                      <a:pt x="670" y="3453"/>
                    </a:lnTo>
                    <a:lnTo>
                      <a:pt x="524" y="3599"/>
                    </a:lnTo>
                    <a:lnTo>
                      <a:pt x="357" y="3997"/>
                    </a:lnTo>
                    <a:lnTo>
                      <a:pt x="252" y="4164"/>
                    </a:lnTo>
                    <a:lnTo>
                      <a:pt x="210" y="4582"/>
                    </a:lnTo>
                    <a:lnTo>
                      <a:pt x="126" y="4645"/>
                    </a:lnTo>
                    <a:lnTo>
                      <a:pt x="147" y="5022"/>
                    </a:lnTo>
                    <a:lnTo>
                      <a:pt x="252" y="5210"/>
                    </a:lnTo>
                    <a:lnTo>
                      <a:pt x="252" y="5461"/>
                    </a:lnTo>
                    <a:lnTo>
                      <a:pt x="168" y="5566"/>
                    </a:lnTo>
                    <a:lnTo>
                      <a:pt x="168" y="5859"/>
                    </a:lnTo>
                    <a:lnTo>
                      <a:pt x="22" y="5942"/>
                    </a:lnTo>
                    <a:lnTo>
                      <a:pt x="1" y="6152"/>
                    </a:lnTo>
                    <a:lnTo>
                      <a:pt x="43" y="6424"/>
                    </a:lnTo>
                    <a:lnTo>
                      <a:pt x="147" y="6570"/>
                    </a:lnTo>
                    <a:lnTo>
                      <a:pt x="168" y="6675"/>
                    </a:lnTo>
                    <a:lnTo>
                      <a:pt x="315" y="6884"/>
                    </a:lnTo>
                    <a:lnTo>
                      <a:pt x="378" y="7051"/>
                    </a:lnTo>
                    <a:lnTo>
                      <a:pt x="461" y="7407"/>
                    </a:lnTo>
                    <a:lnTo>
                      <a:pt x="545" y="7470"/>
                    </a:lnTo>
                    <a:lnTo>
                      <a:pt x="587" y="7930"/>
                    </a:lnTo>
                    <a:lnTo>
                      <a:pt x="566" y="8181"/>
                    </a:lnTo>
                    <a:lnTo>
                      <a:pt x="461" y="8202"/>
                    </a:lnTo>
                    <a:lnTo>
                      <a:pt x="357" y="8453"/>
                    </a:lnTo>
                    <a:lnTo>
                      <a:pt x="378" y="8683"/>
                    </a:lnTo>
                    <a:lnTo>
                      <a:pt x="252" y="8872"/>
                    </a:lnTo>
                    <a:lnTo>
                      <a:pt x="336" y="8935"/>
                    </a:lnTo>
                    <a:lnTo>
                      <a:pt x="440" y="9123"/>
                    </a:lnTo>
                    <a:lnTo>
                      <a:pt x="461" y="9332"/>
                    </a:lnTo>
                    <a:lnTo>
                      <a:pt x="336" y="9458"/>
                    </a:lnTo>
                    <a:lnTo>
                      <a:pt x="210" y="9709"/>
                    </a:lnTo>
                    <a:lnTo>
                      <a:pt x="210" y="10085"/>
                    </a:lnTo>
                    <a:lnTo>
                      <a:pt x="210" y="10253"/>
                    </a:lnTo>
                    <a:lnTo>
                      <a:pt x="147" y="10483"/>
                    </a:lnTo>
                    <a:lnTo>
                      <a:pt x="482" y="11173"/>
                    </a:lnTo>
                    <a:lnTo>
                      <a:pt x="419" y="11278"/>
                    </a:lnTo>
                    <a:lnTo>
                      <a:pt x="252" y="11341"/>
                    </a:lnTo>
                    <a:lnTo>
                      <a:pt x="231" y="11655"/>
                    </a:lnTo>
                    <a:lnTo>
                      <a:pt x="22" y="11948"/>
                    </a:lnTo>
                    <a:lnTo>
                      <a:pt x="43" y="12157"/>
                    </a:lnTo>
                    <a:lnTo>
                      <a:pt x="147" y="12345"/>
                    </a:lnTo>
                    <a:lnTo>
                      <a:pt x="126" y="12764"/>
                    </a:lnTo>
                    <a:lnTo>
                      <a:pt x="147" y="13119"/>
                    </a:lnTo>
                    <a:lnTo>
                      <a:pt x="210" y="13391"/>
                    </a:lnTo>
                    <a:lnTo>
                      <a:pt x="315" y="13433"/>
                    </a:lnTo>
                    <a:lnTo>
                      <a:pt x="357" y="13538"/>
                    </a:lnTo>
                    <a:lnTo>
                      <a:pt x="336" y="13705"/>
                    </a:lnTo>
                    <a:lnTo>
                      <a:pt x="210" y="13789"/>
                    </a:lnTo>
                    <a:lnTo>
                      <a:pt x="231" y="14103"/>
                    </a:lnTo>
                    <a:cubicBezTo>
                      <a:pt x="252" y="14165"/>
                      <a:pt x="252" y="14270"/>
                      <a:pt x="273" y="14354"/>
                    </a:cubicBezTo>
                    <a:lnTo>
                      <a:pt x="273" y="14375"/>
                    </a:lnTo>
                    <a:lnTo>
                      <a:pt x="461" y="14437"/>
                    </a:lnTo>
                    <a:lnTo>
                      <a:pt x="461" y="14626"/>
                    </a:lnTo>
                    <a:lnTo>
                      <a:pt x="461" y="14772"/>
                    </a:lnTo>
                    <a:lnTo>
                      <a:pt x="566" y="15002"/>
                    </a:lnTo>
                    <a:lnTo>
                      <a:pt x="608" y="15274"/>
                    </a:lnTo>
                    <a:lnTo>
                      <a:pt x="712" y="15295"/>
                    </a:lnTo>
                    <a:lnTo>
                      <a:pt x="796" y="15253"/>
                    </a:lnTo>
                    <a:lnTo>
                      <a:pt x="880" y="15274"/>
                    </a:lnTo>
                    <a:lnTo>
                      <a:pt x="880" y="15400"/>
                    </a:lnTo>
                    <a:lnTo>
                      <a:pt x="754" y="15567"/>
                    </a:lnTo>
                    <a:lnTo>
                      <a:pt x="482" y="15567"/>
                    </a:lnTo>
                    <a:lnTo>
                      <a:pt x="440" y="15672"/>
                    </a:lnTo>
                    <a:lnTo>
                      <a:pt x="524" y="15735"/>
                    </a:lnTo>
                    <a:lnTo>
                      <a:pt x="545" y="15714"/>
                    </a:lnTo>
                    <a:lnTo>
                      <a:pt x="670" y="15714"/>
                    </a:lnTo>
                    <a:lnTo>
                      <a:pt x="859" y="15839"/>
                    </a:lnTo>
                    <a:lnTo>
                      <a:pt x="984" y="16049"/>
                    </a:lnTo>
                    <a:lnTo>
                      <a:pt x="984" y="16195"/>
                    </a:lnTo>
                    <a:lnTo>
                      <a:pt x="838" y="16321"/>
                    </a:lnTo>
                    <a:lnTo>
                      <a:pt x="838" y="16425"/>
                    </a:lnTo>
                    <a:lnTo>
                      <a:pt x="901" y="16572"/>
                    </a:lnTo>
                    <a:lnTo>
                      <a:pt x="963" y="16885"/>
                    </a:lnTo>
                    <a:lnTo>
                      <a:pt x="1047" y="17137"/>
                    </a:lnTo>
                    <a:lnTo>
                      <a:pt x="942" y="17241"/>
                    </a:lnTo>
                    <a:lnTo>
                      <a:pt x="901" y="17367"/>
                    </a:lnTo>
                    <a:lnTo>
                      <a:pt x="1005" y="17618"/>
                    </a:lnTo>
                    <a:lnTo>
                      <a:pt x="901" y="17764"/>
                    </a:lnTo>
                    <a:lnTo>
                      <a:pt x="859" y="18015"/>
                    </a:lnTo>
                    <a:lnTo>
                      <a:pt x="942" y="18246"/>
                    </a:lnTo>
                    <a:lnTo>
                      <a:pt x="984" y="18559"/>
                    </a:lnTo>
                    <a:lnTo>
                      <a:pt x="942" y="18852"/>
                    </a:lnTo>
                    <a:lnTo>
                      <a:pt x="733" y="19062"/>
                    </a:lnTo>
                    <a:lnTo>
                      <a:pt x="587" y="19250"/>
                    </a:lnTo>
                    <a:lnTo>
                      <a:pt x="524" y="19752"/>
                    </a:lnTo>
                    <a:cubicBezTo>
                      <a:pt x="545" y="19815"/>
                      <a:pt x="545" y="19898"/>
                      <a:pt x="566" y="19982"/>
                    </a:cubicBezTo>
                    <a:lnTo>
                      <a:pt x="796" y="20422"/>
                    </a:lnTo>
                    <a:lnTo>
                      <a:pt x="942" y="20422"/>
                    </a:lnTo>
                    <a:lnTo>
                      <a:pt x="1047" y="20317"/>
                    </a:lnTo>
                    <a:lnTo>
                      <a:pt x="1214" y="20233"/>
                    </a:lnTo>
                    <a:lnTo>
                      <a:pt x="1361" y="20233"/>
                    </a:lnTo>
                    <a:lnTo>
                      <a:pt x="1361" y="20401"/>
                    </a:lnTo>
                    <a:lnTo>
                      <a:pt x="1382" y="20735"/>
                    </a:lnTo>
                    <a:lnTo>
                      <a:pt x="1507" y="20840"/>
                    </a:lnTo>
                    <a:lnTo>
                      <a:pt x="1570" y="21049"/>
                    </a:lnTo>
                    <a:lnTo>
                      <a:pt x="1633" y="21279"/>
                    </a:lnTo>
                    <a:lnTo>
                      <a:pt x="1926" y="21321"/>
                    </a:lnTo>
                    <a:lnTo>
                      <a:pt x="2030" y="21363"/>
                    </a:lnTo>
                    <a:lnTo>
                      <a:pt x="2449" y="21279"/>
                    </a:lnTo>
                    <a:lnTo>
                      <a:pt x="3181" y="21279"/>
                    </a:lnTo>
                    <a:lnTo>
                      <a:pt x="3244" y="21342"/>
                    </a:lnTo>
                    <a:lnTo>
                      <a:pt x="3370" y="21363"/>
                    </a:lnTo>
                    <a:lnTo>
                      <a:pt x="3516" y="21489"/>
                    </a:lnTo>
                    <a:lnTo>
                      <a:pt x="3663" y="21551"/>
                    </a:lnTo>
                    <a:lnTo>
                      <a:pt x="3704" y="21551"/>
                    </a:lnTo>
                    <a:lnTo>
                      <a:pt x="3704" y="21447"/>
                    </a:lnTo>
                    <a:lnTo>
                      <a:pt x="3600" y="21363"/>
                    </a:lnTo>
                    <a:lnTo>
                      <a:pt x="3411" y="21238"/>
                    </a:lnTo>
                    <a:lnTo>
                      <a:pt x="3391" y="21133"/>
                    </a:lnTo>
                    <a:lnTo>
                      <a:pt x="3286" y="21028"/>
                    </a:lnTo>
                    <a:lnTo>
                      <a:pt x="3202" y="21049"/>
                    </a:lnTo>
                    <a:lnTo>
                      <a:pt x="3160" y="21007"/>
                    </a:lnTo>
                    <a:lnTo>
                      <a:pt x="3244" y="20945"/>
                    </a:lnTo>
                    <a:lnTo>
                      <a:pt x="3265" y="20861"/>
                    </a:lnTo>
                    <a:lnTo>
                      <a:pt x="3244" y="20840"/>
                    </a:lnTo>
                    <a:lnTo>
                      <a:pt x="3244" y="20756"/>
                    </a:lnTo>
                    <a:lnTo>
                      <a:pt x="3139" y="20505"/>
                    </a:lnTo>
                    <a:lnTo>
                      <a:pt x="3035" y="20317"/>
                    </a:lnTo>
                    <a:lnTo>
                      <a:pt x="2993" y="20129"/>
                    </a:lnTo>
                    <a:lnTo>
                      <a:pt x="3077" y="19961"/>
                    </a:lnTo>
                    <a:lnTo>
                      <a:pt x="3202" y="19857"/>
                    </a:lnTo>
                    <a:lnTo>
                      <a:pt x="3265" y="19752"/>
                    </a:lnTo>
                    <a:lnTo>
                      <a:pt x="3202" y="19689"/>
                    </a:lnTo>
                    <a:lnTo>
                      <a:pt x="3202" y="19585"/>
                    </a:lnTo>
                    <a:lnTo>
                      <a:pt x="3160" y="19501"/>
                    </a:lnTo>
                    <a:lnTo>
                      <a:pt x="3244" y="19564"/>
                    </a:lnTo>
                    <a:lnTo>
                      <a:pt x="3307" y="19647"/>
                    </a:lnTo>
                    <a:lnTo>
                      <a:pt x="3391" y="19668"/>
                    </a:lnTo>
                    <a:lnTo>
                      <a:pt x="3516" y="19564"/>
                    </a:lnTo>
                    <a:lnTo>
                      <a:pt x="3558" y="19480"/>
                    </a:lnTo>
                    <a:lnTo>
                      <a:pt x="3663" y="19354"/>
                    </a:lnTo>
                    <a:lnTo>
                      <a:pt x="3683" y="19250"/>
                    </a:lnTo>
                    <a:lnTo>
                      <a:pt x="3663" y="19062"/>
                    </a:lnTo>
                    <a:lnTo>
                      <a:pt x="3579" y="19041"/>
                    </a:lnTo>
                    <a:lnTo>
                      <a:pt x="3516" y="19082"/>
                    </a:lnTo>
                    <a:lnTo>
                      <a:pt x="3516" y="19082"/>
                    </a:lnTo>
                    <a:lnTo>
                      <a:pt x="3558" y="19020"/>
                    </a:lnTo>
                    <a:lnTo>
                      <a:pt x="3663" y="18915"/>
                    </a:lnTo>
                    <a:lnTo>
                      <a:pt x="3704" y="18769"/>
                    </a:lnTo>
                    <a:lnTo>
                      <a:pt x="3725" y="18643"/>
                    </a:lnTo>
                    <a:lnTo>
                      <a:pt x="3872" y="18518"/>
                    </a:lnTo>
                    <a:lnTo>
                      <a:pt x="3976" y="18518"/>
                    </a:lnTo>
                    <a:lnTo>
                      <a:pt x="4018" y="18392"/>
                    </a:lnTo>
                    <a:lnTo>
                      <a:pt x="4102" y="18287"/>
                    </a:lnTo>
                    <a:lnTo>
                      <a:pt x="4144" y="18246"/>
                    </a:lnTo>
                    <a:lnTo>
                      <a:pt x="4186" y="18141"/>
                    </a:lnTo>
                    <a:lnTo>
                      <a:pt x="4248" y="18099"/>
                    </a:lnTo>
                    <a:lnTo>
                      <a:pt x="4332" y="17994"/>
                    </a:lnTo>
                    <a:lnTo>
                      <a:pt x="4311" y="17932"/>
                    </a:lnTo>
                    <a:lnTo>
                      <a:pt x="4311" y="17869"/>
                    </a:lnTo>
                    <a:lnTo>
                      <a:pt x="4395" y="17806"/>
                    </a:lnTo>
                    <a:lnTo>
                      <a:pt x="4290" y="17702"/>
                    </a:lnTo>
                    <a:lnTo>
                      <a:pt x="4207" y="17702"/>
                    </a:lnTo>
                    <a:lnTo>
                      <a:pt x="4311" y="17597"/>
                    </a:lnTo>
                    <a:lnTo>
                      <a:pt x="4311" y="17492"/>
                    </a:lnTo>
                    <a:lnTo>
                      <a:pt x="4227" y="17367"/>
                    </a:lnTo>
                    <a:lnTo>
                      <a:pt x="4227" y="17423"/>
                    </a:lnTo>
                    <a:lnTo>
                      <a:pt x="4186" y="17409"/>
                    </a:lnTo>
                    <a:lnTo>
                      <a:pt x="4123" y="17429"/>
                    </a:lnTo>
                    <a:lnTo>
                      <a:pt x="4018" y="17429"/>
                    </a:lnTo>
                    <a:lnTo>
                      <a:pt x="3830" y="17471"/>
                    </a:lnTo>
                    <a:lnTo>
                      <a:pt x="3600" y="17262"/>
                    </a:lnTo>
                    <a:lnTo>
                      <a:pt x="3453" y="17137"/>
                    </a:lnTo>
                    <a:lnTo>
                      <a:pt x="3370" y="17095"/>
                    </a:lnTo>
                    <a:lnTo>
                      <a:pt x="3265" y="16990"/>
                    </a:lnTo>
                    <a:lnTo>
                      <a:pt x="3139" y="16781"/>
                    </a:lnTo>
                    <a:lnTo>
                      <a:pt x="3139" y="16655"/>
                    </a:lnTo>
                    <a:lnTo>
                      <a:pt x="3056" y="16551"/>
                    </a:lnTo>
                    <a:lnTo>
                      <a:pt x="3056" y="16467"/>
                    </a:lnTo>
                    <a:lnTo>
                      <a:pt x="3181" y="16362"/>
                    </a:lnTo>
                    <a:lnTo>
                      <a:pt x="3244" y="16258"/>
                    </a:lnTo>
                    <a:lnTo>
                      <a:pt x="3286" y="16132"/>
                    </a:lnTo>
                    <a:lnTo>
                      <a:pt x="3370" y="16111"/>
                    </a:lnTo>
                    <a:lnTo>
                      <a:pt x="3474" y="16007"/>
                    </a:lnTo>
                    <a:lnTo>
                      <a:pt x="3600" y="15986"/>
                    </a:lnTo>
                    <a:lnTo>
                      <a:pt x="3704" y="15881"/>
                    </a:lnTo>
                    <a:lnTo>
                      <a:pt x="3872" y="15839"/>
                    </a:lnTo>
                    <a:lnTo>
                      <a:pt x="3976" y="15881"/>
                    </a:lnTo>
                    <a:lnTo>
                      <a:pt x="4144" y="15839"/>
                    </a:lnTo>
                    <a:lnTo>
                      <a:pt x="4144" y="15797"/>
                    </a:lnTo>
                    <a:lnTo>
                      <a:pt x="4102" y="15735"/>
                    </a:lnTo>
                    <a:lnTo>
                      <a:pt x="3997" y="15693"/>
                    </a:lnTo>
                    <a:lnTo>
                      <a:pt x="4018" y="15630"/>
                    </a:lnTo>
                    <a:lnTo>
                      <a:pt x="4039" y="15567"/>
                    </a:lnTo>
                    <a:lnTo>
                      <a:pt x="4207" y="15463"/>
                    </a:lnTo>
                    <a:lnTo>
                      <a:pt x="4186" y="15421"/>
                    </a:lnTo>
                    <a:lnTo>
                      <a:pt x="4227" y="15358"/>
                    </a:lnTo>
                    <a:lnTo>
                      <a:pt x="4227" y="15295"/>
                    </a:lnTo>
                    <a:lnTo>
                      <a:pt x="4102" y="15128"/>
                    </a:lnTo>
                    <a:lnTo>
                      <a:pt x="4123" y="15065"/>
                    </a:lnTo>
                    <a:lnTo>
                      <a:pt x="4123" y="14981"/>
                    </a:lnTo>
                    <a:lnTo>
                      <a:pt x="4018" y="14940"/>
                    </a:lnTo>
                    <a:lnTo>
                      <a:pt x="3997" y="14772"/>
                    </a:lnTo>
                    <a:lnTo>
                      <a:pt x="4081" y="14668"/>
                    </a:lnTo>
                    <a:lnTo>
                      <a:pt x="4123" y="14563"/>
                    </a:lnTo>
                    <a:lnTo>
                      <a:pt x="4081" y="14521"/>
                    </a:lnTo>
                    <a:lnTo>
                      <a:pt x="4144" y="14437"/>
                    </a:lnTo>
                    <a:lnTo>
                      <a:pt x="4332" y="14354"/>
                    </a:lnTo>
                    <a:lnTo>
                      <a:pt x="4458" y="14249"/>
                    </a:lnTo>
                    <a:lnTo>
                      <a:pt x="4458" y="14207"/>
                    </a:lnTo>
                    <a:lnTo>
                      <a:pt x="4311" y="14144"/>
                    </a:lnTo>
                    <a:lnTo>
                      <a:pt x="4207" y="14144"/>
                    </a:lnTo>
                    <a:lnTo>
                      <a:pt x="4144" y="14061"/>
                    </a:lnTo>
                    <a:lnTo>
                      <a:pt x="4186" y="14019"/>
                    </a:lnTo>
                    <a:lnTo>
                      <a:pt x="4290" y="13935"/>
                    </a:lnTo>
                    <a:lnTo>
                      <a:pt x="4437" y="13893"/>
                    </a:lnTo>
                    <a:lnTo>
                      <a:pt x="4562" y="13956"/>
                    </a:lnTo>
                    <a:lnTo>
                      <a:pt x="4562" y="14040"/>
                    </a:lnTo>
                    <a:lnTo>
                      <a:pt x="4541" y="14082"/>
                    </a:lnTo>
                    <a:lnTo>
                      <a:pt x="4604" y="14186"/>
                    </a:lnTo>
                    <a:lnTo>
                      <a:pt x="4667" y="14228"/>
                    </a:lnTo>
                    <a:lnTo>
                      <a:pt x="4918" y="14082"/>
                    </a:lnTo>
                    <a:lnTo>
                      <a:pt x="4939" y="13998"/>
                    </a:lnTo>
                    <a:lnTo>
                      <a:pt x="4876" y="13852"/>
                    </a:lnTo>
                    <a:lnTo>
                      <a:pt x="4813" y="13747"/>
                    </a:lnTo>
                    <a:lnTo>
                      <a:pt x="4855" y="13726"/>
                    </a:lnTo>
                    <a:lnTo>
                      <a:pt x="4876" y="13621"/>
                    </a:lnTo>
                    <a:lnTo>
                      <a:pt x="4813" y="13496"/>
                    </a:lnTo>
                    <a:lnTo>
                      <a:pt x="4730" y="13496"/>
                    </a:lnTo>
                    <a:lnTo>
                      <a:pt x="4625" y="13559"/>
                    </a:lnTo>
                    <a:lnTo>
                      <a:pt x="4541" y="13559"/>
                    </a:lnTo>
                    <a:lnTo>
                      <a:pt x="4499" y="13621"/>
                    </a:lnTo>
                    <a:lnTo>
                      <a:pt x="4520" y="13642"/>
                    </a:lnTo>
                    <a:lnTo>
                      <a:pt x="4625" y="13684"/>
                    </a:lnTo>
                    <a:lnTo>
                      <a:pt x="4625" y="13726"/>
                    </a:lnTo>
                    <a:lnTo>
                      <a:pt x="4437" y="13789"/>
                    </a:lnTo>
                    <a:lnTo>
                      <a:pt x="4353" y="13747"/>
                    </a:lnTo>
                    <a:lnTo>
                      <a:pt x="4416" y="13705"/>
                    </a:lnTo>
                    <a:lnTo>
                      <a:pt x="4499" y="13684"/>
                    </a:lnTo>
                    <a:lnTo>
                      <a:pt x="4437" y="13642"/>
                    </a:lnTo>
                    <a:lnTo>
                      <a:pt x="4248" y="13642"/>
                    </a:lnTo>
                    <a:lnTo>
                      <a:pt x="4123" y="13580"/>
                    </a:lnTo>
                    <a:lnTo>
                      <a:pt x="4102" y="13475"/>
                    </a:lnTo>
                    <a:lnTo>
                      <a:pt x="4102" y="13203"/>
                    </a:lnTo>
                    <a:lnTo>
                      <a:pt x="4039" y="12994"/>
                    </a:lnTo>
                    <a:lnTo>
                      <a:pt x="3914" y="12889"/>
                    </a:lnTo>
                    <a:lnTo>
                      <a:pt x="3914" y="12680"/>
                    </a:lnTo>
                    <a:lnTo>
                      <a:pt x="4018" y="12575"/>
                    </a:lnTo>
                    <a:lnTo>
                      <a:pt x="4102" y="12575"/>
                    </a:lnTo>
                    <a:lnTo>
                      <a:pt x="4081" y="12659"/>
                    </a:lnTo>
                    <a:lnTo>
                      <a:pt x="4102" y="12680"/>
                    </a:lnTo>
                    <a:lnTo>
                      <a:pt x="4227" y="12680"/>
                    </a:lnTo>
                    <a:lnTo>
                      <a:pt x="4437" y="12764"/>
                    </a:lnTo>
                    <a:lnTo>
                      <a:pt x="4646" y="12910"/>
                    </a:lnTo>
                    <a:lnTo>
                      <a:pt x="4834" y="12973"/>
                    </a:lnTo>
                    <a:lnTo>
                      <a:pt x="5148" y="12973"/>
                    </a:lnTo>
                    <a:lnTo>
                      <a:pt x="5336" y="12847"/>
                    </a:lnTo>
                    <a:lnTo>
                      <a:pt x="5295" y="12805"/>
                    </a:lnTo>
                    <a:lnTo>
                      <a:pt x="5441" y="12701"/>
                    </a:lnTo>
                    <a:lnTo>
                      <a:pt x="5462" y="12596"/>
                    </a:lnTo>
                    <a:lnTo>
                      <a:pt x="5441" y="12533"/>
                    </a:lnTo>
                    <a:lnTo>
                      <a:pt x="5462" y="12471"/>
                    </a:lnTo>
                    <a:lnTo>
                      <a:pt x="5483" y="12366"/>
                    </a:lnTo>
                    <a:lnTo>
                      <a:pt x="5378" y="12345"/>
                    </a:lnTo>
                    <a:lnTo>
                      <a:pt x="5295" y="12220"/>
                    </a:lnTo>
                    <a:lnTo>
                      <a:pt x="5295" y="12115"/>
                    </a:lnTo>
                    <a:lnTo>
                      <a:pt x="5357" y="12031"/>
                    </a:lnTo>
                    <a:lnTo>
                      <a:pt x="5336" y="11968"/>
                    </a:lnTo>
                    <a:lnTo>
                      <a:pt x="5441" y="11864"/>
                    </a:lnTo>
                    <a:lnTo>
                      <a:pt x="5441" y="11843"/>
                    </a:lnTo>
                    <a:lnTo>
                      <a:pt x="5483" y="11843"/>
                    </a:lnTo>
                    <a:lnTo>
                      <a:pt x="5504" y="11759"/>
                    </a:lnTo>
                    <a:lnTo>
                      <a:pt x="5483" y="11655"/>
                    </a:lnTo>
                    <a:lnTo>
                      <a:pt x="5378" y="11655"/>
                    </a:lnTo>
                    <a:lnTo>
                      <a:pt x="5378" y="11613"/>
                    </a:lnTo>
                    <a:lnTo>
                      <a:pt x="5336" y="11529"/>
                    </a:lnTo>
                    <a:lnTo>
                      <a:pt x="5336" y="11320"/>
                    </a:lnTo>
                    <a:lnTo>
                      <a:pt x="5295" y="11236"/>
                    </a:lnTo>
                    <a:lnTo>
                      <a:pt x="5295" y="11131"/>
                    </a:lnTo>
                    <a:lnTo>
                      <a:pt x="5336" y="11111"/>
                    </a:lnTo>
                    <a:lnTo>
                      <a:pt x="5378" y="11194"/>
                    </a:lnTo>
                    <a:lnTo>
                      <a:pt x="5462" y="11194"/>
                    </a:lnTo>
                    <a:lnTo>
                      <a:pt x="5608" y="11236"/>
                    </a:lnTo>
                    <a:lnTo>
                      <a:pt x="5755" y="11320"/>
                    </a:lnTo>
                    <a:lnTo>
                      <a:pt x="5859" y="11320"/>
                    </a:lnTo>
                    <a:lnTo>
                      <a:pt x="6027" y="11299"/>
                    </a:lnTo>
                    <a:lnTo>
                      <a:pt x="6215" y="11320"/>
                    </a:lnTo>
                    <a:lnTo>
                      <a:pt x="6445" y="11320"/>
                    </a:lnTo>
                    <a:lnTo>
                      <a:pt x="6843" y="11215"/>
                    </a:lnTo>
                    <a:lnTo>
                      <a:pt x="7178" y="11069"/>
                    </a:lnTo>
                    <a:lnTo>
                      <a:pt x="7220" y="10985"/>
                    </a:lnTo>
                    <a:lnTo>
                      <a:pt x="7261" y="11027"/>
                    </a:lnTo>
                    <a:lnTo>
                      <a:pt x="7492" y="10964"/>
                    </a:lnTo>
                    <a:lnTo>
                      <a:pt x="7805" y="10776"/>
                    </a:lnTo>
                    <a:lnTo>
                      <a:pt x="7868" y="10671"/>
                    </a:lnTo>
                    <a:lnTo>
                      <a:pt x="7826" y="10546"/>
                    </a:lnTo>
                    <a:lnTo>
                      <a:pt x="7889" y="10357"/>
                    </a:lnTo>
                    <a:lnTo>
                      <a:pt x="7931" y="10336"/>
                    </a:lnTo>
                    <a:lnTo>
                      <a:pt x="7973" y="10378"/>
                    </a:lnTo>
                    <a:lnTo>
                      <a:pt x="8015" y="10336"/>
                    </a:lnTo>
                    <a:lnTo>
                      <a:pt x="8077" y="10148"/>
                    </a:lnTo>
                    <a:lnTo>
                      <a:pt x="8182" y="9960"/>
                    </a:lnTo>
                    <a:lnTo>
                      <a:pt x="8203" y="9855"/>
                    </a:lnTo>
                    <a:lnTo>
                      <a:pt x="8203" y="9625"/>
                    </a:lnTo>
                    <a:lnTo>
                      <a:pt x="8182" y="9520"/>
                    </a:lnTo>
                    <a:lnTo>
                      <a:pt x="8140" y="9520"/>
                    </a:lnTo>
                    <a:lnTo>
                      <a:pt x="8077" y="9604"/>
                    </a:lnTo>
                    <a:lnTo>
                      <a:pt x="7931" y="9604"/>
                    </a:lnTo>
                    <a:lnTo>
                      <a:pt x="7784" y="9499"/>
                    </a:lnTo>
                    <a:lnTo>
                      <a:pt x="7701" y="9332"/>
                    </a:lnTo>
                    <a:lnTo>
                      <a:pt x="7701" y="9248"/>
                    </a:lnTo>
                    <a:lnTo>
                      <a:pt x="7826" y="8976"/>
                    </a:lnTo>
                    <a:lnTo>
                      <a:pt x="7826" y="8872"/>
                    </a:lnTo>
                    <a:lnTo>
                      <a:pt x="7764" y="8788"/>
                    </a:lnTo>
                    <a:lnTo>
                      <a:pt x="7471" y="8558"/>
                    </a:lnTo>
                    <a:lnTo>
                      <a:pt x="7240" y="8453"/>
                    </a:lnTo>
                    <a:lnTo>
                      <a:pt x="6989" y="8265"/>
                    </a:lnTo>
                    <a:lnTo>
                      <a:pt x="6948" y="8160"/>
                    </a:lnTo>
                    <a:lnTo>
                      <a:pt x="6968" y="8139"/>
                    </a:lnTo>
                    <a:lnTo>
                      <a:pt x="6968" y="8035"/>
                    </a:lnTo>
                    <a:lnTo>
                      <a:pt x="6885" y="7951"/>
                    </a:lnTo>
                    <a:lnTo>
                      <a:pt x="6927" y="7888"/>
                    </a:lnTo>
                    <a:lnTo>
                      <a:pt x="6864" y="7679"/>
                    </a:lnTo>
                    <a:lnTo>
                      <a:pt x="6885" y="7449"/>
                    </a:lnTo>
                    <a:lnTo>
                      <a:pt x="6927" y="7240"/>
                    </a:lnTo>
                    <a:lnTo>
                      <a:pt x="7010" y="7156"/>
                    </a:lnTo>
                    <a:lnTo>
                      <a:pt x="7031" y="7093"/>
                    </a:lnTo>
                    <a:lnTo>
                      <a:pt x="6968" y="6905"/>
                    </a:lnTo>
                    <a:lnTo>
                      <a:pt x="6948" y="6633"/>
                    </a:lnTo>
                    <a:lnTo>
                      <a:pt x="7010" y="6591"/>
                    </a:lnTo>
                    <a:lnTo>
                      <a:pt x="6948" y="6403"/>
                    </a:lnTo>
                    <a:lnTo>
                      <a:pt x="7031" y="6277"/>
                    </a:lnTo>
                    <a:lnTo>
                      <a:pt x="7031" y="6173"/>
                    </a:lnTo>
                    <a:lnTo>
                      <a:pt x="7073" y="6089"/>
                    </a:lnTo>
                    <a:lnTo>
                      <a:pt x="7115" y="5838"/>
                    </a:lnTo>
                    <a:lnTo>
                      <a:pt x="7073" y="5733"/>
                    </a:lnTo>
                    <a:lnTo>
                      <a:pt x="7136" y="5650"/>
                    </a:lnTo>
                    <a:lnTo>
                      <a:pt x="7115" y="5461"/>
                    </a:lnTo>
                    <a:lnTo>
                      <a:pt x="7220" y="5336"/>
                    </a:lnTo>
                    <a:lnTo>
                      <a:pt x="7261" y="5210"/>
                    </a:lnTo>
                    <a:lnTo>
                      <a:pt x="7261" y="5168"/>
                    </a:lnTo>
                    <a:lnTo>
                      <a:pt x="7282" y="5126"/>
                    </a:lnTo>
                    <a:lnTo>
                      <a:pt x="7387" y="5043"/>
                    </a:lnTo>
                    <a:lnTo>
                      <a:pt x="7387" y="5001"/>
                    </a:lnTo>
                    <a:lnTo>
                      <a:pt x="7492" y="4833"/>
                    </a:lnTo>
                    <a:lnTo>
                      <a:pt x="7575" y="4750"/>
                    </a:lnTo>
                    <a:lnTo>
                      <a:pt x="7680" y="4541"/>
                    </a:lnTo>
                    <a:lnTo>
                      <a:pt x="7722" y="4478"/>
                    </a:lnTo>
                    <a:lnTo>
                      <a:pt x="7805" y="4436"/>
                    </a:lnTo>
                    <a:lnTo>
                      <a:pt x="7805" y="4310"/>
                    </a:lnTo>
                    <a:lnTo>
                      <a:pt x="7826" y="4227"/>
                    </a:lnTo>
                    <a:lnTo>
                      <a:pt x="8015" y="3997"/>
                    </a:lnTo>
                    <a:lnTo>
                      <a:pt x="8098" y="3997"/>
                    </a:lnTo>
                    <a:lnTo>
                      <a:pt x="8182" y="3976"/>
                    </a:lnTo>
                    <a:lnTo>
                      <a:pt x="8182" y="3850"/>
                    </a:lnTo>
                    <a:lnTo>
                      <a:pt x="8266" y="3808"/>
                    </a:lnTo>
                    <a:lnTo>
                      <a:pt x="8475" y="3641"/>
                    </a:lnTo>
                    <a:lnTo>
                      <a:pt x="8538" y="3599"/>
                    </a:lnTo>
                    <a:lnTo>
                      <a:pt x="8600" y="3536"/>
                    </a:lnTo>
                    <a:lnTo>
                      <a:pt x="8831" y="3369"/>
                    </a:lnTo>
                    <a:lnTo>
                      <a:pt x="8852" y="3390"/>
                    </a:lnTo>
                    <a:lnTo>
                      <a:pt x="8935" y="3327"/>
                    </a:lnTo>
                    <a:lnTo>
                      <a:pt x="8956" y="3264"/>
                    </a:lnTo>
                    <a:lnTo>
                      <a:pt x="9103" y="3181"/>
                    </a:lnTo>
                    <a:lnTo>
                      <a:pt x="9207" y="3181"/>
                    </a:lnTo>
                    <a:lnTo>
                      <a:pt x="9228" y="3118"/>
                    </a:lnTo>
                    <a:lnTo>
                      <a:pt x="9207" y="2909"/>
                    </a:lnTo>
                    <a:lnTo>
                      <a:pt x="9165" y="2657"/>
                    </a:lnTo>
                    <a:lnTo>
                      <a:pt x="9165" y="2490"/>
                    </a:lnTo>
                    <a:lnTo>
                      <a:pt x="9061" y="2239"/>
                    </a:lnTo>
                    <a:lnTo>
                      <a:pt x="9061" y="2134"/>
                    </a:lnTo>
                    <a:lnTo>
                      <a:pt x="8810" y="2113"/>
                    </a:lnTo>
                    <a:lnTo>
                      <a:pt x="8705" y="2197"/>
                    </a:lnTo>
                    <a:lnTo>
                      <a:pt x="8684" y="2218"/>
                    </a:lnTo>
                    <a:lnTo>
                      <a:pt x="8684" y="2385"/>
                    </a:lnTo>
                    <a:lnTo>
                      <a:pt x="8705" y="2427"/>
                    </a:lnTo>
                    <a:lnTo>
                      <a:pt x="8705" y="2637"/>
                    </a:lnTo>
                    <a:lnTo>
                      <a:pt x="8600" y="2720"/>
                    </a:lnTo>
                    <a:lnTo>
                      <a:pt x="8517" y="2846"/>
                    </a:lnTo>
                    <a:lnTo>
                      <a:pt x="8496" y="2971"/>
                    </a:lnTo>
                    <a:lnTo>
                      <a:pt x="8224" y="3160"/>
                    </a:lnTo>
                    <a:lnTo>
                      <a:pt x="8182" y="3327"/>
                    </a:lnTo>
                    <a:lnTo>
                      <a:pt x="8077" y="3453"/>
                    </a:lnTo>
                    <a:lnTo>
                      <a:pt x="7952" y="3432"/>
                    </a:lnTo>
                    <a:lnTo>
                      <a:pt x="7889" y="3453"/>
                    </a:lnTo>
                    <a:lnTo>
                      <a:pt x="7784" y="3599"/>
                    </a:lnTo>
                    <a:lnTo>
                      <a:pt x="7743" y="3557"/>
                    </a:lnTo>
                    <a:lnTo>
                      <a:pt x="7659" y="3557"/>
                    </a:lnTo>
                    <a:lnTo>
                      <a:pt x="7533" y="3599"/>
                    </a:lnTo>
                    <a:lnTo>
                      <a:pt x="7282" y="3453"/>
                    </a:lnTo>
                    <a:lnTo>
                      <a:pt x="6948" y="3348"/>
                    </a:lnTo>
                    <a:lnTo>
                      <a:pt x="6529" y="3390"/>
                    </a:lnTo>
                    <a:lnTo>
                      <a:pt x="6424" y="3390"/>
                    </a:lnTo>
                    <a:lnTo>
                      <a:pt x="6445" y="3264"/>
                    </a:lnTo>
                    <a:lnTo>
                      <a:pt x="6634" y="3076"/>
                    </a:lnTo>
                    <a:lnTo>
                      <a:pt x="6717" y="2846"/>
                    </a:lnTo>
                    <a:lnTo>
                      <a:pt x="6696" y="2720"/>
                    </a:lnTo>
                    <a:lnTo>
                      <a:pt x="6738" y="2616"/>
                    </a:lnTo>
                    <a:lnTo>
                      <a:pt x="6843" y="2532"/>
                    </a:lnTo>
                    <a:lnTo>
                      <a:pt x="6927" y="2406"/>
                    </a:lnTo>
                    <a:lnTo>
                      <a:pt x="6948" y="2281"/>
                    </a:lnTo>
                    <a:lnTo>
                      <a:pt x="6864" y="2134"/>
                    </a:lnTo>
                    <a:lnTo>
                      <a:pt x="6696" y="2009"/>
                    </a:lnTo>
                    <a:lnTo>
                      <a:pt x="6550" y="1862"/>
                    </a:lnTo>
                    <a:lnTo>
                      <a:pt x="6215" y="1800"/>
                    </a:lnTo>
                    <a:lnTo>
                      <a:pt x="5964" y="1674"/>
                    </a:lnTo>
                    <a:lnTo>
                      <a:pt x="5692" y="1465"/>
                    </a:lnTo>
                    <a:lnTo>
                      <a:pt x="5587" y="1444"/>
                    </a:lnTo>
                    <a:lnTo>
                      <a:pt x="5357" y="1339"/>
                    </a:lnTo>
                    <a:lnTo>
                      <a:pt x="5023" y="1256"/>
                    </a:lnTo>
                    <a:lnTo>
                      <a:pt x="4939" y="1088"/>
                    </a:lnTo>
                    <a:lnTo>
                      <a:pt x="4813" y="963"/>
                    </a:lnTo>
                    <a:lnTo>
                      <a:pt x="4667" y="942"/>
                    </a:lnTo>
                    <a:lnTo>
                      <a:pt x="4311" y="565"/>
                    </a:lnTo>
                    <a:lnTo>
                      <a:pt x="4186" y="314"/>
                    </a:lnTo>
                    <a:lnTo>
                      <a:pt x="4081" y="293"/>
                    </a:lnTo>
                    <a:lnTo>
                      <a:pt x="3935" y="147"/>
                    </a:lnTo>
                    <a:lnTo>
                      <a:pt x="3914" y="126"/>
                    </a:lnTo>
                    <a:lnTo>
                      <a:pt x="3809" y="21"/>
                    </a:lnTo>
                    <a:lnTo>
                      <a:pt x="3181" y="21"/>
                    </a:lnTo>
                    <a:lnTo>
                      <a:pt x="3077" y="147"/>
                    </a:lnTo>
                    <a:lnTo>
                      <a:pt x="3077" y="251"/>
                    </a:lnTo>
                    <a:lnTo>
                      <a:pt x="2993" y="356"/>
                    </a:lnTo>
                    <a:lnTo>
                      <a:pt x="2993" y="460"/>
                    </a:lnTo>
                    <a:lnTo>
                      <a:pt x="2951" y="544"/>
                    </a:lnTo>
                    <a:lnTo>
                      <a:pt x="2888" y="460"/>
                    </a:lnTo>
                    <a:lnTo>
                      <a:pt x="2826" y="230"/>
                    </a:lnTo>
                    <a:lnTo>
                      <a:pt x="2784" y="84"/>
                    </a:lnTo>
                    <a:lnTo>
                      <a:pt x="2679" y="42"/>
                    </a:lnTo>
                    <a:lnTo>
                      <a:pt x="2470" y="105"/>
                    </a:lnTo>
                    <a:lnTo>
                      <a:pt x="2344" y="84"/>
                    </a:lnTo>
                    <a:lnTo>
                      <a:pt x="2240" y="105"/>
                    </a:lnTo>
                    <a:lnTo>
                      <a:pt x="2093" y="126"/>
                    </a:lnTo>
                    <a:lnTo>
                      <a:pt x="194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1" name="Google Shape;2972;p82">
                <a:extLst>
                  <a:ext uri="{FF2B5EF4-FFF2-40B4-BE49-F238E27FC236}">
                    <a16:creationId xmlns:a16="http://schemas.microsoft.com/office/drawing/2014/main" id="{C549DB0F-2608-3444-95B9-8252A3E6C174}"/>
                  </a:ext>
                </a:extLst>
              </p:cNvPr>
              <p:cNvSpPr/>
              <p:nvPr/>
            </p:nvSpPr>
            <p:spPr>
              <a:xfrm>
                <a:off x="2804875" y="4134625"/>
                <a:ext cx="51800" cy="36100"/>
              </a:xfrm>
              <a:custGeom>
                <a:avLst/>
                <a:gdLst/>
                <a:ahLst/>
                <a:cxnLst/>
                <a:rect l="l" t="t" r="r" b="b"/>
                <a:pathLst>
                  <a:path w="2072" h="1444" extrusionOk="0">
                    <a:moveTo>
                      <a:pt x="0" y="0"/>
                    </a:moveTo>
                    <a:lnTo>
                      <a:pt x="272" y="1067"/>
                    </a:lnTo>
                    <a:lnTo>
                      <a:pt x="314" y="1067"/>
                    </a:lnTo>
                    <a:lnTo>
                      <a:pt x="502" y="1046"/>
                    </a:lnTo>
                    <a:lnTo>
                      <a:pt x="670" y="1046"/>
                    </a:lnTo>
                    <a:lnTo>
                      <a:pt x="816" y="1004"/>
                    </a:lnTo>
                    <a:lnTo>
                      <a:pt x="816" y="1046"/>
                    </a:lnTo>
                    <a:lnTo>
                      <a:pt x="712" y="1067"/>
                    </a:lnTo>
                    <a:lnTo>
                      <a:pt x="565" y="1130"/>
                    </a:lnTo>
                    <a:lnTo>
                      <a:pt x="293" y="1130"/>
                    </a:lnTo>
                    <a:lnTo>
                      <a:pt x="356" y="1360"/>
                    </a:lnTo>
                    <a:lnTo>
                      <a:pt x="398" y="1360"/>
                    </a:lnTo>
                    <a:lnTo>
                      <a:pt x="607" y="1276"/>
                    </a:lnTo>
                    <a:lnTo>
                      <a:pt x="837" y="1297"/>
                    </a:lnTo>
                    <a:lnTo>
                      <a:pt x="1005" y="1276"/>
                    </a:lnTo>
                    <a:lnTo>
                      <a:pt x="1235" y="1297"/>
                    </a:lnTo>
                    <a:lnTo>
                      <a:pt x="1360" y="1381"/>
                    </a:lnTo>
                    <a:lnTo>
                      <a:pt x="1507" y="1444"/>
                    </a:lnTo>
                    <a:lnTo>
                      <a:pt x="1632" y="1402"/>
                    </a:lnTo>
                    <a:lnTo>
                      <a:pt x="1737" y="1297"/>
                    </a:lnTo>
                    <a:lnTo>
                      <a:pt x="1758" y="1193"/>
                    </a:lnTo>
                    <a:lnTo>
                      <a:pt x="1883" y="1151"/>
                    </a:lnTo>
                    <a:lnTo>
                      <a:pt x="1946" y="1193"/>
                    </a:lnTo>
                    <a:lnTo>
                      <a:pt x="2072" y="1130"/>
                    </a:lnTo>
                    <a:lnTo>
                      <a:pt x="2072" y="1004"/>
                    </a:lnTo>
                    <a:lnTo>
                      <a:pt x="1967" y="983"/>
                    </a:lnTo>
                    <a:lnTo>
                      <a:pt x="1758" y="1046"/>
                    </a:lnTo>
                    <a:lnTo>
                      <a:pt x="1632" y="1004"/>
                    </a:lnTo>
                    <a:lnTo>
                      <a:pt x="1507" y="879"/>
                    </a:lnTo>
                    <a:lnTo>
                      <a:pt x="1318" y="837"/>
                    </a:lnTo>
                    <a:lnTo>
                      <a:pt x="1256" y="774"/>
                    </a:lnTo>
                    <a:lnTo>
                      <a:pt x="816" y="628"/>
                    </a:lnTo>
                    <a:lnTo>
                      <a:pt x="691" y="607"/>
                    </a:lnTo>
                    <a:lnTo>
                      <a:pt x="691" y="460"/>
                    </a:lnTo>
                    <a:lnTo>
                      <a:pt x="565" y="335"/>
                    </a:lnTo>
                    <a:lnTo>
                      <a:pt x="398" y="314"/>
                    </a:lnTo>
                    <a:lnTo>
                      <a:pt x="314" y="126"/>
                    </a:lnTo>
                    <a:lnTo>
                      <a:pt x="272" y="21"/>
                    </a:lnTo>
                    <a:lnTo>
                      <a:pt x="105" y="4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2" name="Google Shape;2973;p82">
              <a:extLst>
                <a:ext uri="{FF2B5EF4-FFF2-40B4-BE49-F238E27FC236}">
                  <a16:creationId xmlns:a16="http://schemas.microsoft.com/office/drawing/2014/main" id="{D493A1C8-4211-0DE4-0E80-D7FB502D2EA9}"/>
                </a:ext>
              </a:extLst>
            </p:cNvPr>
            <p:cNvSpPr/>
            <p:nvPr/>
          </p:nvSpPr>
          <p:spPr>
            <a:xfrm>
              <a:off x="4563295" y="2964728"/>
              <a:ext cx="12467" cy="27863"/>
            </a:xfrm>
            <a:custGeom>
              <a:avLst/>
              <a:gdLst/>
              <a:ahLst/>
              <a:cxnLst/>
              <a:rect l="l" t="t" r="r" b="b"/>
              <a:pathLst>
                <a:path w="1047" h="2450" extrusionOk="0">
                  <a:moveTo>
                    <a:pt x="691" y="1"/>
                  </a:moveTo>
                  <a:lnTo>
                    <a:pt x="628" y="43"/>
                  </a:lnTo>
                  <a:lnTo>
                    <a:pt x="628" y="127"/>
                  </a:lnTo>
                  <a:lnTo>
                    <a:pt x="524" y="147"/>
                  </a:lnTo>
                  <a:lnTo>
                    <a:pt x="398" y="315"/>
                  </a:lnTo>
                  <a:lnTo>
                    <a:pt x="294" y="482"/>
                  </a:lnTo>
                  <a:lnTo>
                    <a:pt x="315" y="545"/>
                  </a:lnTo>
                  <a:lnTo>
                    <a:pt x="294" y="629"/>
                  </a:lnTo>
                  <a:lnTo>
                    <a:pt x="231" y="671"/>
                  </a:lnTo>
                  <a:lnTo>
                    <a:pt x="105" y="880"/>
                  </a:lnTo>
                  <a:lnTo>
                    <a:pt x="63" y="1110"/>
                  </a:lnTo>
                  <a:lnTo>
                    <a:pt x="1" y="1152"/>
                  </a:lnTo>
                  <a:lnTo>
                    <a:pt x="63" y="1194"/>
                  </a:lnTo>
                  <a:lnTo>
                    <a:pt x="63" y="1424"/>
                  </a:lnTo>
                  <a:lnTo>
                    <a:pt x="84" y="1675"/>
                  </a:lnTo>
                  <a:lnTo>
                    <a:pt x="126" y="1696"/>
                  </a:lnTo>
                  <a:lnTo>
                    <a:pt x="168" y="1780"/>
                  </a:lnTo>
                  <a:lnTo>
                    <a:pt x="126" y="1780"/>
                  </a:lnTo>
                  <a:lnTo>
                    <a:pt x="105" y="1842"/>
                  </a:lnTo>
                  <a:lnTo>
                    <a:pt x="189" y="1947"/>
                  </a:lnTo>
                  <a:lnTo>
                    <a:pt x="231" y="1947"/>
                  </a:lnTo>
                  <a:lnTo>
                    <a:pt x="273" y="2031"/>
                  </a:lnTo>
                  <a:lnTo>
                    <a:pt x="419" y="2093"/>
                  </a:lnTo>
                  <a:lnTo>
                    <a:pt x="503" y="2219"/>
                  </a:lnTo>
                  <a:lnTo>
                    <a:pt x="503" y="2344"/>
                  </a:lnTo>
                  <a:lnTo>
                    <a:pt x="503" y="2449"/>
                  </a:lnTo>
                  <a:lnTo>
                    <a:pt x="587" y="2407"/>
                  </a:lnTo>
                  <a:lnTo>
                    <a:pt x="691" y="2449"/>
                  </a:lnTo>
                  <a:lnTo>
                    <a:pt x="691" y="2449"/>
                  </a:lnTo>
                  <a:lnTo>
                    <a:pt x="649" y="2324"/>
                  </a:lnTo>
                  <a:lnTo>
                    <a:pt x="691" y="2198"/>
                  </a:lnTo>
                  <a:lnTo>
                    <a:pt x="628" y="2010"/>
                  </a:lnTo>
                  <a:lnTo>
                    <a:pt x="712" y="1884"/>
                  </a:lnTo>
                  <a:lnTo>
                    <a:pt x="859" y="1675"/>
                  </a:lnTo>
                  <a:lnTo>
                    <a:pt x="859" y="1528"/>
                  </a:lnTo>
                  <a:lnTo>
                    <a:pt x="880" y="1487"/>
                  </a:lnTo>
                  <a:lnTo>
                    <a:pt x="838" y="1466"/>
                  </a:lnTo>
                  <a:lnTo>
                    <a:pt x="880" y="1256"/>
                  </a:lnTo>
                  <a:lnTo>
                    <a:pt x="880" y="1089"/>
                  </a:lnTo>
                  <a:lnTo>
                    <a:pt x="859" y="943"/>
                  </a:lnTo>
                  <a:lnTo>
                    <a:pt x="942" y="796"/>
                  </a:lnTo>
                  <a:lnTo>
                    <a:pt x="963" y="524"/>
                  </a:lnTo>
                  <a:lnTo>
                    <a:pt x="1005" y="357"/>
                  </a:lnTo>
                  <a:lnTo>
                    <a:pt x="1047" y="336"/>
                  </a:lnTo>
                  <a:lnTo>
                    <a:pt x="1026" y="252"/>
                  </a:lnTo>
                  <a:lnTo>
                    <a:pt x="921" y="168"/>
                  </a:lnTo>
                  <a:lnTo>
                    <a:pt x="880" y="168"/>
                  </a:lnTo>
                  <a:lnTo>
                    <a:pt x="817" y="43"/>
                  </a:lnTo>
                  <a:lnTo>
                    <a:pt x="69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3" name="Google Shape;2974;p82">
              <a:extLst>
                <a:ext uri="{FF2B5EF4-FFF2-40B4-BE49-F238E27FC236}">
                  <a16:creationId xmlns:a16="http://schemas.microsoft.com/office/drawing/2014/main" id="{D924BFC3-B8E0-5066-3453-17DD4DC94051}"/>
                </a:ext>
              </a:extLst>
            </p:cNvPr>
            <p:cNvGrpSpPr/>
            <p:nvPr/>
          </p:nvGrpSpPr>
          <p:grpSpPr>
            <a:xfrm>
              <a:off x="3790439" y="2408636"/>
              <a:ext cx="73017" cy="75684"/>
              <a:chOff x="3781475" y="1624825"/>
              <a:chExt cx="153300" cy="166375"/>
            </a:xfrm>
          </p:grpSpPr>
          <p:sp>
            <p:nvSpPr>
              <p:cNvPr id="2566" name="Google Shape;2975;p82">
                <a:extLst>
                  <a:ext uri="{FF2B5EF4-FFF2-40B4-BE49-F238E27FC236}">
                    <a16:creationId xmlns:a16="http://schemas.microsoft.com/office/drawing/2014/main" id="{51B1A853-2030-B252-71A0-07EA8E882816}"/>
                  </a:ext>
                </a:extLst>
              </p:cNvPr>
              <p:cNvSpPr/>
              <p:nvPr/>
            </p:nvSpPr>
            <p:spPr>
              <a:xfrm>
                <a:off x="3845300" y="1624825"/>
                <a:ext cx="89475" cy="60700"/>
              </a:xfrm>
              <a:custGeom>
                <a:avLst/>
                <a:gdLst/>
                <a:ahLst/>
                <a:cxnLst/>
                <a:rect l="l" t="t" r="r" b="b"/>
                <a:pathLst>
                  <a:path w="3579" h="2428" extrusionOk="0">
                    <a:moveTo>
                      <a:pt x="1695" y="1"/>
                    </a:moveTo>
                    <a:lnTo>
                      <a:pt x="1674" y="84"/>
                    </a:lnTo>
                    <a:lnTo>
                      <a:pt x="1716" y="168"/>
                    </a:lnTo>
                    <a:lnTo>
                      <a:pt x="1758" y="252"/>
                    </a:lnTo>
                    <a:lnTo>
                      <a:pt x="1674" y="210"/>
                    </a:lnTo>
                    <a:lnTo>
                      <a:pt x="1611" y="168"/>
                    </a:lnTo>
                    <a:lnTo>
                      <a:pt x="1570" y="189"/>
                    </a:lnTo>
                    <a:lnTo>
                      <a:pt x="1570" y="293"/>
                    </a:lnTo>
                    <a:lnTo>
                      <a:pt x="1653" y="377"/>
                    </a:lnTo>
                    <a:lnTo>
                      <a:pt x="1653" y="482"/>
                    </a:lnTo>
                    <a:lnTo>
                      <a:pt x="1611" y="586"/>
                    </a:lnTo>
                    <a:lnTo>
                      <a:pt x="1611" y="712"/>
                    </a:lnTo>
                    <a:lnTo>
                      <a:pt x="1674" y="879"/>
                    </a:lnTo>
                    <a:lnTo>
                      <a:pt x="1653" y="984"/>
                    </a:lnTo>
                    <a:lnTo>
                      <a:pt x="1591" y="984"/>
                    </a:lnTo>
                    <a:lnTo>
                      <a:pt x="1570" y="879"/>
                    </a:lnTo>
                    <a:lnTo>
                      <a:pt x="1465" y="796"/>
                    </a:lnTo>
                    <a:lnTo>
                      <a:pt x="1360" y="733"/>
                    </a:lnTo>
                    <a:lnTo>
                      <a:pt x="1339" y="670"/>
                    </a:lnTo>
                    <a:lnTo>
                      <a:pt x="1381" y="586"/>
                    </a:lnTo>
                    <a:lnTo>
                      <a:pt x="1381" y="524"/>
                    </a:lnTo>
                    <a:lnTo>
                      <a:pt x="1298" y="503"/>
                    </a:lnTo>
                    <a:lnTo>
                      <a:pt x="1193" y="565"/>
                    </a:lnTo>
                    <a:lnTo>
                      <a:pt x="1151" y="565"/>
                    </a:lnTo>
                    <a:lnTo>
                      <a:pt x="1130" y="607"/>
                    </a:lnTo>
                    <a:lnTo>
                      <a:pt x="1026" y="670"/>
                    </a:lnTo>
                    <a:lnTo>
                      <a:pt x="942" y="628"/>
                    </a:lnTo>
                    <a:lnTo>
                      <a:pt x="942" y="586"/>
                    </a:lnTo>
                    <a:lnTo>
                      <a:pt x="942" y="524"/>
                    </a:lnTo>
                    <a:lnTo>
                      <a:pt x="879" y="524"/>
                    </a:lnTo>
                    <a:lnTo>
                      <a:pt x="816" y="461"/>
                    </a:lnTo>
                    <a:lnTo>
                      <a:pt x="775" y="356"/>
                    </a:lnTo>
                    <a:lnTo>
                      <a:pt x="712" y="314"/>
                    </a:lnTo>
                    <a:lnTo>
                      <a:pt x="649" y="356"/>
                    </a:lnTo>
                    <a:lnTo>
                      <a:pt x="565" y="273"/>
                    </a:lnTo>
                    <a:lnTo>
                      <a:pt x="607" y="189"/>
                    </a:lnTo>
                    <a:lnTo>
                      <a:pt x="565" y="84"/>
                    </a:lnTo>
                    <a:lnTo>
                      <a:pt x="523" y="63"/>
                    </a:lnTo>
                    <a:lnTo>
                      <a:pt x="461" y="147"/>
                    </a:lnTo>
                    <a:lnTo>
                      <a:pt x="440" y="293"/>
                    </a:lnTo>
                    <a:lnTo>
                      <a:pt x="461" y="419"/>
                    </a:lnTo>
                    <a:lnTo>
                      <a:pt x="544" y="565"/>
                    </a:lnTo>
                    <a:lnTo>
                      <a:pt x="565" y="712"/>
                    </a:lnTo>
                    <a:lnTo>
                      <a:pt x="523" y="733"/>
                    </a:lnTo>
                    <a:lnTo>
                      <a:pt x="440" y="649"/>
                    </a:lnTo>
                    <a:lnTo>
                      <a:pt x="419" y="545"/>
                    </a:lnTo>
                    <a:lnTo>
                      <a:pt x="398" y="524"/>
                    </a:lnTo>
                    <a:lnTo>
                      <a:pt x="398" y="628"/>
                    </a:lnTo>
                    <a:lnTo>
                      <a:pt x="419" y="754"/>
                    </a:lnTo>
                    <a:lnTo>
                      <a:pt x="461" y="837"/>
                    </a:lnTo>
                    <a:lnTo>
                      <a:pt x="461" y="921"/>
                    </a:lnTo>
                    <a:lnTo>
                      <a:pt x="440" y="1005"/>
                    </a:lnTo>
                    <a:lnTo>
                      <a:pt x="419" y="984"/>
                    </a:lnTo>
                    <a:lnTo>
                      <a:pt x="356" y="837"/>
                    </a:lnTo>
                    <a:lnTo>
                      <a:pt x="314" y="796"/>
                    </a:lnTo>
                    <a:lnTo>
                      <a:pt x="105" y="817"/>
                    </a:lnTo>
                    <a:lnTo>
                      <a:pt x="21" y="775"/>
                    </a:lnTo>
                    <a:lnTo>
                      <a:pt x="0" y="775"/>
                    </a:lnTo>
                    <a:lnTo>
                      <a:pt x="63" y="879"/>
                    </a:lnTo>
                    <a:lnTo>
                      <a:pt x="126" y="879"/>
                    </a:lnTo>
                    <a:lnTo>
                      <a:pt x="189" y="921"/>
                    </a:lnTo>
                    <a:lnTo>
                      <a:pt x="168" y="984"/>
                    </a:lnTo>
                    <a:lnTo>
                      <a:pt x="189" y="1026"/>
                    </a:lnTo>
                    <a:lnTo>
                      <a:pt x="293" y="1026"/>
                    </a:lnTo>
                    <a:lnTo>
                      <a:pt x="314" y="1068"/>
                    </a:lnTo>
                    <a:lnTo>
                      <a:pt x="168" y="1172"/>
                    </a:lnTo>
                    <a:lnTo>
                      <a:pt x="168" y="1235"/>
                    </a:lnTo>
                    <a:lnTo>
                      <a:pt x="293" y="1423"/>
                    </a:lnTo>
                    <a:lnTo>
                      <a:pt x="377" y="1444"/>
                    </a:lnTo>
                    <a:lnTo>
                      <a:pt x="461" y="1486"/>
                    </a:lnTo>
                    <a:lnTo>
                      <a:pt x="607" y="1486"/>
                    </a:lnTo>
                    <a:lnTo>
                      <a:pt x="691" y="1465"/>
                    </a:lnTo>
                    <a:lnTo>
                      <a:pt x="754" y="1528"/>
                    </a:lnTo>
                    <a:lnTo>
                      <a:pt x="816" y="1528"/>
                    </a:lnTo>
                    <a:lnTo>
                      <a:pt x="942" y="1444"/>
                    </a:lnTo>
                    <a:lnTo>
                      <a:pt x="1026" y="1423"/>
                    </a:lnTo>
                    <a:lnTo>
                      <a:pt x="1235" y="1381"/>
                    </a:lnTo>
                    <a:lnTo>
                      <a:pt x="1381" y="1381"/>
                    </a:lnTo>
                    <a:lnTo>
                      <a:pt x="1465" y="1340"/>
                    </a:lnTo>
                    <a:lnTo>
                      <a:pt x="1528" y="1340"/>
                    </a:lnTo>
                    <a:lnTo>
                      <a:pt x="1570" y="1361"/>
                    </a:lnTo>
                    <a:lnTo>
                      <a:pt x="1570" y="1423"/>
                    </a:lnTo>
                    <a:lnTo>
                      <a:pt x="1549" y="1465"/>
                    </a:lnTo>
                    <a:lnTo>
                      <a:pt x="1507" y="1549"/>
                    </a:lnTo>
                    <a:lnTo>
                      <a:pt x="1465" y="1570"/>
                    </a:lnTo>
                    <a:lnTo>
                      <a:pt x="1339" y="1549"/>
                    </a:lnTo>
                    <a:lnTo>
                      <a:pt x="1214" y="1549"/>
                    </a:lnTo>
                    <a:lnTo>
                      <a:pt x="1109" y="1528"/>
                    </a:lnTo>
                    <a:lnTo>
                      <a:pt x="1067" y="1570"/>
                    </a:lnTo>
                    <a:lnTo>
                      <a:pt x="1130" y="1591"/>
                    </a:lnTo>
                    <a:lnTo>
                      <a:pt x="1298" y="1653"/>
                    </a:lnTo>
                    <a:lnTo>
                      <a:pt x="1360" y="1695"/>
                    </a:lnTo>
                    <a:lnTo>
                      <a:pt x="1360" y="1758"/>
                    </a:lnTo>
                    <a:lnTo>
                      <a:pt x="1298" y="1758"/>
                    </a:lnTo>
                    <a:lnTo>
                      <a:pt x="1172" y="1695"/>
                    </a:lnTo>
                    <a:lnTo>
                      <a:pt x="1151" y="1758"/>
                    </a:lnTo>
                    <a:lnTo>
                      <a:pt x="1088" y="1758"/>
                    </a:lnTo>
                    <a:lnTo>
                      <a:pt x="984" y="1674"/>
                    </a:lnTo>
                    <a:lnTo>
                      <a:pt x="900" y="1653"/>
                    </a:lnTo>
                    <a:lnTo>
                      <a:pt x="754" y="1695"/>
                    </a:lnTo>
                    <a:lnTo>
                      <a:pt x="754" y="1758"/>
                    </a:lnTo>
                    <a:lnTo>
                      <a:pt x="837" y="1779"/>
                    </a:lnTo>
                    <a:lnTo>
                      <a:pt x="1047" y="1967"/>
                    </a:lnTo>
                    <a:lnTo>
                      <a:pt x="1130" y="1988"/>
                    </a:lnTo>
                    <a:lnTo>
                      <a:pt x="1235" y="1946"/>
                    </a:lnTo>
                    <a:lnTo>
                      <a:pt x="1277" y="1967"/>
                    </a:lnTo>
                    <a:lnTo>
                      <a:pt x="1339" y="2072"/>
                    </a:lnTo>
                    <a:lnTo>
                      <a:pt x="1339" y="2156"/>
                    </a:lnTo>
                    <a:lnTo>
                      <a:pt x="1423" y="2177"/>
                    </a:lnTo>
                    <a:lnTo>
                      <a:pt x="1507" y="2156"/>
                    </a:lnTo>
                    <a:lnTo>
                      <a:pt x="1674" y="2156"/>
                    </a:lnTo>
                    <a:lnTo>
                      <a:pt x="1842" y="2093"/>
                    </a:lnTo>
                    <a:lnTo>
                      <a:pt x="1946" y="2093"/>
                    </a:lnTo>
                    <a:lnTo>
                      <a:pt x="2093" y="2072"/>
                    </a:lnTo>
                    <a:lnTo>
                      <a:pt x="2093" y="2114"/>
                    </a:lnTo>
                    <a:lnTo>
                      <a:pt x="2072" y="2218"/>
                    </a:lnTo>
                    <a:lnTo>
                      <a:pt x="2093" y="2323"/>
                    </a:lnTo>
                    <a:lnTo>
                      <a:pt x="2218" y="2407"/>
                    </a:lnTo>
                    <a:lnTo>
                      <a:pt x="2365" y="2428"/>
                    </a:lnTo>
                    <a:lnTo>
                      <a:pt x="2532" y="2386"/>
                    </a:lnTo>
                    <a:lnTo>
                      <a:pt x="2574" y="2323"/>
                    </a:lnTo>
                    <a:lnTo>
                      <a:pt x="2532" y="2281"/>
                    </a:lnTo>
                    <a:lnTo>
                      <a:pt x="2532" y="2218"/>
                    </a:lnTo>
                    <a:lnTo>
                      <a:pt x="2595" y="2156"/>
                    </a:lnTo>
                    <a:lnTo>
                      <a:pt x="2699" y="2051"/>
                    </a:lnTo>
                    <a:lnTo>
                      <a:pt x="2783" y="2009"/>
                    </a:lnTo>
                    <a:lnTo>
                      <a:pt x="2846" y="2072"/>
                    </a:lnTo>
                    <a:lnTo>
                      <a:pt x="2930" y="2114"/>
                    </a:lnTo>
                    <a:lnTo>
                      <a:pt x="3034" y="2114"/>
                    </a:lnTo>
                    <a:lnTo>
                      <a:pt x="3160" y="2051"/>
                    </a:lnTo>
                    <a:lnTo>
                      <a:pt x="3202" y="1988"/>
                    </a:lnTo>
                    <a:lnTo>
                      <a:pt x="3160" y="1842"/>
                    </a:lnTo>
                    <a:lnTo>
                      <a:pt x="3139" y="1758"/>
                    </a:lnTo>
                    <a:lnTo>
                      <a:pt x="3181" y="1674"/>
                    </a:lnTo>
                    <a:lnTo>
                      <a:pt x="3264" y="1591"/>
                    </a:lnTo>
                    <a:lnTo>
                      <a:pt x="3348" y="1423"/>
                    </a:lnTo>
                    <a:lnTo>
                      <a:pt x="3432" y="1319"/>
                    </a:lnTo>
                    <a:lnTo>
                      <a:pt x="3557" y="1172"/>
                    </a:lnTo>
                    <a:lnTo>
                      <a:pt x="3578" y="1068"/>
                    </a:lnTo>
                    <a:lnTo>
                      <a:pt x="3578" y="1005"/>
                    </a:lnTo>
                    <a:lnTo>
                      <a:pt x="3557" y="900"/>
                    </a:lnTo>
                    <a:lnTo>
                      <a:pt x="3536" y="817"/>
                    </a:lnTo>
                    <a:lnTo>
                      <a:pt x="3557" y="754"/>
                    </a:lnTo>
                    <a:lnTo>
                      <a:pt x="3557" y="712"/>
                    </a:lnTo>
                    <a:lnTo>
                      <a:pt x="3516" y="691"/>
                    </a:lnTo>
                    <a:lnTo>
                      <a:pt x="3348" y="691"/>
                    </a:lnTo>
                    <a:lnTo>
                      <a:pt x="3264" y="607"/>
                    </a:lnTo>
                    <a:lnTo>
                      <a:pt x="3223" y="607"/>
                    </a:lnTo>
                    <a:lnTo>
                      <a:pt x="3034" y="628"/>
                    </a:lnTo>
                    <a:lnTo>
                      <a:pt x="2930" y="607"/>
                    </a:lnTo>
                    <a:lnTo>
                      <a:pt x="2846" y="545"/>
                    </a:lnTo>
                    <a:lnTo>
                      <a:pt x="2741" y="545"/>
                    </a:lnTo>
                    <a:lnTo>
                      <a:pt x="2679" y="503"/>
                    </a:lnTo>
                    <a:lnTo>
                      <a:pt x="2679" y="440"/>
                    </a:lnTo>
                    <a:lnTo>
                      <a:pt x="2637" y="419"/>
                    </a:lnTo>
                    <a:lnTo>
                      <a:pt x="2532" y="482"/>
                    </a:lnTo>
                    <a:lnTo>
                      <a:pt x="2532" y="419"/>
                    </a:lnTo>
                    <a:lnTo>
                      <a:pt x="2532" y="335"/>
                    </a:lnTo>
                    <a:lnTo>
                      <a:pt x="2532" y="293"/>
                    </a:lnTo>
                    <a:lnTo>
                      <a:pt x="2490" y="335"/>
                    </a:lnTo>
                    <a:lnTo>
                      <a:pt x="2469" y="440"/>
                    </a:lnTo>
                    <a:lnTo>
                      <a:pt x="2407" y="482"/>
                    </a:lnTo>
                    <a:lnTo>
                      <a:pt x="2386" y="335"/>
                    </a:lnTo>
                    <a:lnTo>
                      <a:pt x="2344" y="335"/>
                    </a:lnTo>
                    <a:lnTo>
                      <a:pt x="2302" y="398"/>
                    </a:lnTo>
                    <a:lnTo>
                      <a:pt x="2323" y="440"/>
                    </a:lnTo>
                    <a:lnTo>
                      <a:pt x="2302" y="503"/>
                    </a:lnTo>
                    <a:lnTo>
                      <a:pt x="2093" y="503"/>
                    </a:lnTo>
                    <a:lnTo>
                      <a:pt x="2093" y="607"/>
                    </a:lnTo>
                    <a:lnTo>
                      <a:pt x="2072" y="691"/>
                    </a:lnTo>
                    <a:lnTo>
                      <a:pt x="1988" y="670"/>
                    </a:lnTo>
                    <a:lnTo>
                      <a:pt x="1967" y="586"/>
                    </a:lnTo>
                    <a:lnTo>
                      <a:pt x="1925" y="586"/>
                    </a:lnTo>
                    <a:lnTo>
                      <a:pt x="1925" y="670"/>
                    </a:lnTo>
                    <a:lnTo>
                      <a:pt x="1904" y="733"/>
                    </a:lnTo>
                    <a:lnTo>
                      <a:pt x="1883" y="691"/>
                    </a:lnTo>
                    <a:lnTo>
                      <a:pt x="1883" y="607"/>
                    </a:lnTo>
                    <a:lnTo>
                      <a:pt x="1904" y="482"/>
                    </a:lnTo>
                    <a:lnTo>
                      <a:pt x="1904" y="252"/>
                    </a:lnTo>
                    <a:lnTo>
                      <a:pt x="1883" y="168"/>
                    </a:lnTo>
                    <a:lnTo>
                      <a:pt x="1779" y="84"/>
                    </a:lnTo>
                    <a:lnTo>
                      <a:pt x="1716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7" name="Google Shape;2976;p82">
                <a:extLst>
                  <a:ext uri="{FF2B5EF4-FFF2-40B4-BE49-F238E27FC236}">
                    <a16:creationId xmlns:a16="http://schemas.microsoft.com/office/drawing/2014/main" id="{E4190DA5-400E-24A1-5EC3-6999E886E2F3}"/>
                  </a:ext>
                </a:extLst>
              </p:cNvPr>
              <p:cNvSpPr/>
              <p:nvPr/>
            </p:nvSpPr>
            <p:spPr>
              <a:xfrm>
                <a:off x="3875625" y="1704850"/>
                <a:ext cx="21475" cy="18350"/>
              </a:xfrm>
              <a:custGeom>
                <a:avLst/>
                <a:gdLst/>
                <a:ahLst/>
                <a:cxnLst/>
                <a:rect l="l" t="t" r="r" b="b"/>
                <a:pathLst>
                  <a:path w="859" h="734" extrusionOk="0">
                    <a:moveTo>
                      <a:pt x="650" y="1"/>
                    </a:moveTo>
                    <a:lnTo>
                      <a:pt x="587" y="43"/>
                    </a:lnTo>
                    <a:lnTo>
                      <a:pt x="419" y="126"/>
                    </a:lnTo>
                    <a:lnTo>
                      <a:pt x="419" y="43"/>
                    </a:lnTo>
                    <a:lnTo>
                      <a:pt x="357" y="43"/>
                    </a:lnTo>
                    <a:lnTo>
                      <a:pt x="273" y="105"/>
                    </a:lnTo>
                    <a:lnTo>
                      <a:pt x="252" y="147"/>
                    </a:lnTo>
                    <a:lnTo>
                      <a:pt x="231" y="210"/>
                    </a:lnTo>
                    <a:lnTo>
                      <a:pt x="126" y="189"/>
                    </a:lnTo>
                    <a:lnTo>
                      <a:pt x="64" y="252"/>
                    </a:lnTo>
                    <a:lnTo>
                      <a:pt x="1" y="315"/>
                    </a:lnTo>
                    <a:lnTo>
                      <a:pt x="64" y="357"/>
                    </a:lnTo>
                    <a:lnTo>
                      <a:pt x="210" y="357"/>
                    </a:lnTo>
                    <a:lnTo>
                      <a:pt x="252" y="461"/>
                    </a:lnTo>
                    <a:lnTo>
                      <a:pt x="273" y="524"/>
                    </a:lnTo>
                    <a:lnTo>
                      <a:pt x="273" y="608"/>
                    </a:lnTo>
                    <a:lnTo>
                      <a:pt x="336" y="629"/>
                    </a:lnTo>
                    <a:lnTo>
                      <a:pt x="273" y="712"/>
                    </a:lnTo>
                    <a:lnTo>
                      <a:pt x="357" y="712"/>
                    </a:lnTo>
                    <a:lnTo>
                      <a:pt x="419" y="733"/>
                    </a:lnTo>
                    <a:lnTo>
                      <a:pt x="440" y="670"/>
                    </a:lnTo>
                    <a:lnTo>
                      <a:pt x="587" y="608"/>
                    </a:lnTo>
                    <a:lnTo>
                      <a:pt x="670" y="608"/>
                    </a:lnTo>
                    <a:lnTo>
                      <a:pt x="754" y="524"/>
                    </a:lnTo>
                    <a:lnTo>
                      <a:pt x="733" y="461"/>
                    </a:lnTo>
                    <a:lnTo>
                      <a:pt x="754" y="315"/>
                    </a:lnTo>
                    <a:lnTo>
                      <a:pt x="796" y="294"/>
                    </a:lnTo>
                    <a:lnTo>
                      <a:pt x="859" y="189"/>
                    </a:lnTo>
                    <a:lnTo>
                      <a:pt x="796" y="105"/>
                    </a:lnTo>
                    <a:lnTo>
                      <a:pt x="733" y="85"/>
                    </a:lnTo>
                    <a:lnTo>
                      <a:pt x="670" y="22"/>
                    </a:lnTo>
                    <a:lnTo>
                      <a:pt x="650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8" name="Google Shape;2977;p82">
                <a:extLst>
                  <a:ext uri="{FF2B5EF4-FFF2-40B4-BE49-F238E27FC236}">
                    <a16:creationId xmlns:a16="http://schemas.microsoft.com/office/drawing/2014/main" id="{CF28287E-8324-6C51-584F-48A452658C4E}"/>
                  </a:ext>
                </a:extLst>
              </p:cNvPr>
              <p:cNvSpPr/>
              <p:nvPr/>
            </p:nvSpPr>
            <p:spPr>
              <a:xfrm>
                <a:off x="3883475" y="1716375"/>
                <a:ext cx="39275" cy="43425"/>
              </a:xfrm>
              <a:custGeom>
                <a:avLst/>
                <a:gdLst/>
                <a:ahLst/>
                <a:cxnLst/>
                <a:rect l="l" t="t" r="r" b="b"/>
                <a:pathLst>
                  <a:path w="1571" h="1737" extrusionOk="0">
                    <a:moveTo>
                      <a:pt x="796" y="0"/>
                    </a:moveTo>
                    <a:lnTo>
                      <a:pt x="649" y="105"/>
                    </a:lnTo>
                    <a:lnTo>
                      <a:pt x="482" y="251"/>
                    </a:lnTo>
                    <a:lnTo>
                      <a:pt x="377" y="251"/>
                    </a:lnTo>
                    <a:lnTo>
                      <a:pt x="147" y="293"/>
                    </a:lnTo>
                    <a:lnTo>
                      <a:pt x="43" y="398"/>
                    </a:lnTo>
                    <a:lnTo>
                      <a:pt x="1" y="502"/>
                    </a:lnTo>
                    <a:lnTo>
                      <a:pt x="105" y="565"/>
                    </a:lnTo>
                    <a:lnTo>
                      <a:pt x="168" y="670"/>
                    </a:lnTo>
                    <a:lnTo>
                      <a:pt x="273" y="670"/>
                    </a:lnTo>
                    <a:lnTo>
                      <a:pt x="315" y="712"/>
                    </a:lnTo>
                    <a:lnTo>
                      <a:pt x="273" y="795"/>
                    </a:lnTo>
                    <a:lnTo>
                      <a:pt x="273" y="900"/>
                    </a:lnTo>
                    <a:lnTo>
                      <a:pt x="168" y="1046"/>
                    </a:lnTo>
                    <a:lnTo>
                      <a:pt x="147" y="1235"/>
                    </a:lnTo>
                    <a:lnTo>
                      <a:pt x="64" y="1297"/>
                    </a:lnTo>
                    <a:lnTo>
                      <a:pt x="105" y="1402"/>
                    </a:lnTo>
                    <a:lnTo>
                      <a:pt x="43" y="1444"/>
                    </a:lnTo>
                    <a:lnTo>
                      <a:pt x="64" y="1548"/>
                    </a:lnTo>
                    <a:lnTo>
                      <a:pt x="126" y="1548"/>
                    </a:lnTo>
                    <a:lnTo>
                      <a:pt x="210" y="1507"/>
                    </a:lnTo>
                    <a:lnTo>
                      <a:pt x="315" y="1465"/>
                    </a:lnTo>
                    <a:lnTo>
                      <a:pt x="440" y="1402"/>
                    </a:lnTo>
                    <a:lnTo>
                      <a:pt x="524" y="1402"/>
                    </a:lnTo>
                    <a:lnTo>
                      <a:pt x="587" y="1318"/>
                    </a:lnTo>
                    <a:lnTo>
                      <a:pt x="649" y="1193"/>
                    </a:lnTo>
                    <a:lnTo>
                      <a:pt x="691" y="1151"/>
                    </a:lnTo>
                    <a:lnTo>
                      <a:pt x="796" y="1151"/>
                    </a:lnTo>
                    <a:lnTo>
                      <a:pt x="838" y="1130"/>
                    </a:lnTo>
                    <a:lnTo>
                      <a:pt x="838" y="1235"/>
                    </a:lnTo>
                    <a:lnTo>
                      <a:pt x="796" y="1423"/>
                    </a:lnTo>
                    <a:lnTo>
                      <a:pt x="796" y="1548"/>
                    </a:lnTo>
                    <a:lnTo>
                      <a:pt x="754" y="1632"/>
                    </a:lnTo>
                    <a:lnTo>
                      <a:pt x="775" y="1737"/>
                    </a:lnTo>
                    <a:lnTo>
                      <a:pt x="859" y="1737"/>
                    </a:lnTo>
                    <a:lnTo>
                      <a:pt x="942" y="1653"/>
                    </a:lnTo>
                    <a:lnTo>
                      <a:pt x="942" y="1569"/>
                    </a:lnTo>
                    <a:lnTo>
                      <a:pt x="984" y="1465"/>
                    </a:lnTo>
                    <a:lnTo>
                      <a:pt x="1089" y="1423"/>
                    </a:lnTo>
                    <a:lnTo>
                      <a:pt x="1193" y="1402"/>
                    </a:lnTo>
                    <a:lnTo>
                      <a:pt x="1277" y="1151"/>
                    </a:lnTo>
                    <a:lnTo>
                      <a:pt x="1277" y="1046"/>
                    </a:lnTo>
                    <a:lnTo>
                      <a:pt x="1382" y="900"/>
                    </a:lnTo>
                    <a:lnTo>
                      <a:pt x="1507" y="837"/>
                    </a:lnTo>
                    <a:lnTo>
                      <a:pt x="1570" y="795"/>
                    </a:lnTo>
                    <a:lnTo>
                      <a:pt x="1465" y="732"/>
                    </a:lnTo>
                    <a:lnTo>
                      <a:pt x="1403" y="691"/>
                    </a:lnTo>
                    <a:lnTo>
                      <a:pt x="1298" y="628"/>
                    </a:lnTo>
                    <a:lnTo>
                      <a:pt x="1172" y="712"/>
                    </a:lnTo>
                    <a:lnTo>
                      <a:pt x="1089" y="774"/>
                    </a:lnTo>
                    <a:lnTo>
                      <a:pt x="963" y="691"/>
                    </a:lnTo>
                    <a:lnTo>
                      <a:pt x="838" y="565"/>
                    </a:lnTo>
                    <a:lnTo>
                      <a:pt x="796" y="398"/>
                    </a:lnTo>
                    <a:lnTo>
                      <a:pt x="838" y="356"/>
                    </a:lnTo>
                    <a:lnTo>
                      <a:pt x="942" y="314"/>
                    </a:lnTo>
                    <a:lnTo>
                      <a:pt x="942" y="272"/>
                    </a:lnTo>
                    <a:lnTo>
                      <a:pt x="859" y="147"/>
                    </a:lnTo>
                    <a:lnTo>
                      <a:pt x="796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9" name="Google Shape;2978;p82">
                <a:extLst>
                  <a:ext uri="{FF2B5EF4-FFF2-40B4-BE49-F238E27FC236}">
                    <a16:creationId xmlns:a16="http://schemas.microsoft.com/office/drawing/2014/main" id="{076F144A-E81D-408F-6C2A-63FC496CA13E}"/>
                  </a:ext>
                </a:extLst>
              </p:cNvPr>
              <p:cNvSpPr/>
              <p:nvPr/>
            </p:nvSpPr>
            <p:spPr>
              <a:xfrm>
                <a:off x="3781475" y="1649925"/>
                <a:ext cx="102550" cy="141275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5651" extrusionOk="0">
                    <a:moveTo>
                      <a:pt x="1988" y="1"/>
                    </a:moveTo>
                    <a:lnTo>
                      <a:pt x="1926" y="22"/>
                    </a:lnTo>
                    <a:lnTo>
                      <a:pt x="1842" y="126"/>
                    </a:lnTo>
                    <a:lnTo>
                      <a:pt x="1884" y="315"/>
                    </a:lnTo>
                    <a:lnTo>
                      <a:pt x="1821" y="419"/>
                    </a:lnTo>
                    <a:lnTo>
                      <a:pt x="1821" y="524"/>
                    </a:lnTo>
                    <a:lnTo>
                      <a:pt x="1800" y="629"/>
                    </a:lnTo>
                    <a:lnTo>
                      <a:pt x="1842" y="649"/>
                    </a:lnTo>
                    <a:lnTo>
                      <a:pt x="1884" y="733"/>
                    </a:lnTo>
                    <a:lnTo>
                      <a:pt x="1884" y="1068"/>
                    </a:lnTo>
                    <a:lnTo>
                      <a:pt x="1884" y="1235"/>
                    </a:lnTo>
                    <a:lnTo>
                      <a:pt x="1926" y="1361"/>
                    </a:lnTo>
                    <a:lnTo>
                      <a:pt x="2030" y="1507"/>
                    </a:lnTo>
                    <a:lnTo>
                      <a:pt x="2030" y="1654"/>
                    </a:lnTo>
                    <a:lnTo>
                      <a:pt x="2135" y="1779"/>
                    </a:lnTo>
                    <a:lnTo>
                      <a:pt x="2135" y="1863"/>
                    </a:lnTo>
                    <a:lnTo>
                      <a:pt x="2051" y="1863"/>
                    </a:lnTo>
                    <a:lnTo>
                      <a:pt x="2009" y="1800"/>
                    </a:lnTo>
                    <a:lnTo>
                      <a:pt x="1926" y="1612"/>
                    </a:lnTo>
                    <a:lnTo>
                      <a:pt x="1842" y="1507"/>
                    </a:lnTo>
                    <a:lnTo>
                      <a:pt x="1800" y="1507"/>
                    </a:lnTo>
                    <a:lnTo>
                      <a:pt x="1716" y="1570"/>
                    </a:lnTo>
                    <a:lnTo>
                      <a:pt x="1675" y="1549"/>
                    </a:lnTo>
                    <a:lnTo>
                      <a:pt x="1675" y="1486"/>
                    </a:lnTo>
                    <a:lnTo>
                      <a:pt x="1737" y="1403"/>
                    </a:lnTo>
                    <a:lnTo>
                      <a:pt x="1779" y="1361"/>
                    </a:lnTo>
                    <a:lnTo>
                      <a:pt x="1779" y="1256"/>
                    </a:lnTo>
                    <a:lnTo>
                      <a:pt x="1695" y="1026"/>
                    </a:lnTo>
                    <a:lnTo>
                      <a:pt x="1695" y="817"/>
                    </a:lnTo>
                    <a:lnTo>
                      <a:pt x="1675" y="733"/>
                    </a:lnTo>
                    <a:lnTo>
                      <a:pt x="1528" y="649"/>
                    </a:lnTo>
                    <a:lnTo>
                      <a:pt x="1465" y="524"/>
                    </a:lnTo>
                    <a:lnTo>
                      <a:pt x="1382" y="503"/>
                    </a:lnTo>
                    <a:lnTo>
                      <a:pt x="1319" y="545"/>
                    </a:lnTo>
                    <a:lnTo>
                      <a:pt x="1319" y="670"/>
                    </a:lnTo>
                    <a:lnTo>
                      <a:pt x="1193" y="838"/>
                    </a:lnTo>
                    <a:lnTo>
                      <a:pt x="1172" y="963"/>
                    </a:lnTo>
                    <a:lnTo>
                      <a:pt x="1193" y="1089"/>
                    </a:lnTo>
                    <a:lnTo>
                      <a:pt x="1256" y="1235"/>
                    </a:lnTo>
                    <a:lnTo>
                      <a:pt x="1277" y="1403"/>
                    </a:lnTo>
                    <a:lnTo>
                      <a:pt x="1214" y="1382"/>
                    </a:lnTo>
                    <a:lnTo>
                      <a:pt x="1172" y="1298"/>
                    </a:lnTo>
                    <a:lnTo>
                      <a:pt x="1151" y="1173"/>
                    </a:lnTo>
                    <a:lnTo>
                      <a:pt x="1172" y="1089"/>
                    </a:lnTo>
                    <a:lnTo>
                      <a:pt x="1110" y="1068"/>
                    </a:lnTo>
                    <a:lnTo>
                      <a:pt x="1068" y="984"/>
                    </a:lnTo>
                    <a:lnTo>
                      <a:pt x="1047" y="984"/>
                    </a:lnTo>
                    <a:lnTo>
                      <a:pt x="984" y="1047"/>
                    </a:lnTo>
                    <a:lnTo>
                      <a:pt x="942" y="1026"/>
                    </a:lnTo>
                    <a:lnTo>
                      <a:pt x="942" y="942"/>
                    </a:lnTo>
                    <a:lnTo>
                      <a:pt x="1047" y="859"/>
                    </a:lnTo>
                    <a:lnTo>
                      <a:pt x="1047" y="838"/>
                    </a:lnTo>
                    <a:lnTo>
                      <a:pt x="984" y="817"/>
                    </a:lnTo>
                    <a:lnTo>
                      <a:pt x="859" y="859"/>
                    </a:lnTo>
                    <a:lnTo>
                      <a:pt x="775" y="921"/>
                    </a:lnTo>
                    <a:lnTo>
                      <a:pt x="691" y="859"/>
                    </a:lnTo>
                    <a:lnTo>
                      <a:pt x="733" y="817"/>
                    </a:lnTo>
                    <a:lnTo>
                      <a:pt x="775" y="775"/>
                    </a:lnTo>
                    <a:lnTo>
                      <a:pt x="796" y="733"/>
                    </a:lnTo>
                    <a:lnTo>
                      <a:pt x="900" y="629"/>
                    </a:lnTo>
                    <a:lnTo>
                      <a:pt x="984" y="629"/>
                    </a:lnTo>
                    <a:lnTo>
                      <a:pt x="1005" y="649"/>
                    </a:lnTo>
                    <a:lnTo>
                      <a:pt x="1089" y="670"/>
                    </a:lnTo>
                    <a:lnTo>
                      <a:pt x="1151" y="608"/>
                    </a:lnTo>
                    <a:lnTo>
                      <a:pt x="1172" y="524"/>
                    </a:lnTo>
                    <a:lnTo>
                      <a:pt x="1089" y="398"/>
                    </a:lnTo>
                    <a:lnTo>
                      <a:pt x="1047" y="336"/>
                    </a:lnTo>
                    <a:lnTo>
                      <a:pt x="900" y="357"/>
                    </a:lnTo>
                    <a:lnTo>
                      <a:pt x="670" y="545"/>
                    </a:lnTo>
                    <a:lnTo>
                      <a:pt x="587" y="566"/>
                    </a:lnTo>
                    <a:lnTo>
                      <a:pt x="545" y="545"/>
                    </a:lnTo>
                    <a:lnTo>
                      <a:pt x="545" y="461"/>
                    </a:lnTo>
                    <a:lnTo>
                      <a:pt x="461" y="419"/>
                    </a:lnTo>
                    <a:lnTo>
                      <a:pt x="419" y="440"/>
                    </a:lnTo>
                    <a:lnTo>
                      <a:pt x="419" y="566"/>
                    </a:lnTo>
                    <a:lnTo>
                      <a:pt x="545" y="712"/>
                    </a:lnTo>
                    <a:lnTo>
                      <a:pt x="524" y="754"/>
                    </a:lnTo>
                    <a:lnTo>
                      <a:pt x="419" y="754"/>
                    </a:lnTo>
                    <a:lnTo>
                      <a:pt x="377" y="649"/>
                    </a:lnTo>
                    <a:lnTo>
                      <a:pt x="315" y="503"/>
                    </a:lnTo>
                    <a:lnTo>
                      <a:pt x="231" y="503"/>
                    </a:lnTo>
                    <a:lnTo>
                      <a:pt x="126" y="608"/>
                    </a:lnTo>
                    <a:lnTo>
                      <a:pt x="147" y="733"/>
                    </a:lnTo>
                    <a:lnTo>
                      <a:pt x="168" y="775"/>
                    </a:lnTo>
                    <a:lnTo>
                      <a:pt x="168" y="880"/>
                    </a:lnTo>
                    <a:lnTo>
                      <a:pt x="147" y="880"/>
                    </a:lnTo>
                    <a:lnTo>
                      <a:pt x="43" y="963"/>
                    </a:lnTo>
                    <a:lnTo>
                      <a:pt x="1" y="984"/>
                    </a:lnTo>
                    <a:lnTo>
                      <a:pt x="1" y="1089"/>
                    </a:lnTo>
                    <a:lnTo>
                      <a:pt x="22" y="1235"/>
                    </a:lnTo>
                    <a:lnTo>
                      <a:pt x="43" y="1361"/>
                    </a:lnTo>
                    <a:lnTo>
                      <a:pt x="147" y="1549"/>
                    </a:lnTo>
                    <a:lnTo>
                      <a:pt x="147" y="1612"/>
                    </a:lnTo>
                    <a:lnTo>
                      <a:pt x="231" y="1591"/>
                    </a:lnTo>
                    <a:lnTo>
                      <a:pt x="273" y="1507"/>
                    </a:lnTo>
                    <a:lnTo>
                      <a:pt x="273" y="1403"/>
                    </a:lnTo>
                    <a:lnTo>
                      <a:pt x="273" y="1298"/>
                    </a:lnTo>
                    <a:lnTo>
                      <a:pt x="335" y="1277"/>
                    </a:lnTo>
                    <a:lnTo>
                      <a:pt x="419" y="1361"/>
                    </a:lnTo>
                    <a:lnTo>
                      <a:pt x="461" y="1298"/>
                    </a:lnTo>
                    <a:lnTo>
                      <a:pt x="482" y="1340"/>
                    </a:lnTo>
                    <a:lnTo>
                      <a:pt x="440" y="1445"/>
                    </a:lnTo>
                    <a:lnTo>
                      <a:pt x="419" y="1591"/>
                    </a:lnTo>
                    <a:lnTo>
                      <a:pt x="377" y="1612"/>
                    </a:lnTo>
                    <a:lnTo>
                      <a:pt x="377" y="1675"/>
                    </a:lnTo>
                    <a:lnTo>
                      <a:pt x="482" y="1779"/>
                    </a:lnTo>
                    <a:lnTo>
                      <a:pt x="482" y="1800"/>
                    </a:lnTo>
                    <a:lnTo>
                      <a:pt x="545" y="1821"/>
                    </a:lnTo>
                    <a:lnTo>
                      <a:pt x="628" y="1821"/>
                    </a:lnTo>
                    <a:lnTo>
                      <a:pt x="649" y="1863"/>
                    </a:lnTo>
                    <a:lnTo>
                      <a:pt x="649" y="1926"/>
                    </a:lnTo>
                    <a:lnTo>
                      <a:pt x="545" y="2010"/>
                    </a:lnTo>
                    <a:lnTo>
                      <a:pt x="482" y="2010"/>
                    </a:lnTo>
                    <a:lnTo>
                      <a:pt x="482" y="1968"/>
                    </a:lnTo>
                    <a:lnTo>
                      <a:pt x="461" y="1905"/>
                    </a:lnTo>
                    <a:lnTo>
                      <a:pt x="315" y="1800"/>
                    </a:lnTo>
                    <a:lnTo>
                      <a:pt x="273" y="1821"/>
                    </a:lnTo>
                    <a:lnTo>
                      <a:pt x="273" y="1884"/>
                    </a:lnTo>
                    <a:lnTo>
                      <a:pt x="335" y="1989"/>
                    </a:lnTo>
                    <a:lnTo>
                      <a:pt x="419" y="2030"/>
                    </a:lnTo>
                    <a:lnTo>
                      <a:pt x="482" y="2093"/>
                    </a:lnTo>
                    <a:lnTo>
                      <a:pt x="482" y="2114"/>
                    </a:lnTo>
                    <a:lnTo>
                      <a:pt x="440" y="2177"/>
                    </a:lnTo>
                    <a:lnTo>
                      <a:pt x="482" y="2240"/>
                    </a:lnTo>
                    <a:lnTo>
                      <a:pt x="587" y="2302"/>
                    </a:lnTo>
                    <a:lnTo>
                      <a:pt x="670" y="2344"/>
                    </a:lnTo>
                    <a:lnTo>
                      <a:pt x="691" y="2428"/>
                    </a:lnTo>
                    <a:lnTo>
                      <a:pt x="775" y="2449"/>
                    </a:lnTo>
                    <a:lnTo>
                      <a:pt x="900" y="2449"/>
                    </a:lnTo>
                    <a:lnTo>
                      <a:pt x="942" y="2491"/>
                    </a:lnTo>
                    <a:lnTo>
                      <a:pt x="879" y="2533"/>
                    </a:lnTo>
                    <a:lnTo>
                      <a:pt x="754" y="2533"/>
                    </a:lnTo>
                    <a:lnTo>
                      <a:pt x="754" y="2637"/>
                    </a:lnTo>
                    <a:lnTo>
                      <a:pt x="796" y="2742"/>
                    </a:lnTo>
                    <a:lnTo>
                      <a:pt x="859" y="2742"/>
                    </a:lnTo>
                    <a:lnTo>
                      <a:pt x="942" y="2763"/>
                    </a:lnTo>
                    <a:lnTo>
                      <a:pt x="1068" y="2909"/>
                    </a:lnTo>
                    <a:lnTo>
                      <a:pt x="1110" y="2972"/>
                    </a:lnTo>
                    <a:lnTo>
                      <a:pt x="1068" y="3035"/>
                    </a:lnTo>
                    <a:lnTo>
                      <a:pt x="1068" y="3077"/>
                    </a:lnTo>
                    <a:lnTo>
                      <a:pt x="1382" y="3077"/>
                    </a:lnTo>
                    <a:lnTo>
                      <a:pt x="1465" y="3014"/>
                    </a:lnTo>
                    <a:lnTo>
                      <a:pt x="1465" y="2930"/>
                    </a:lnTo>
                    <a:lnTo>
                      <a:pt x="1507" y="2805"/>
                    </a:lnTo>
                    <a:lnTo>
                      <a:pt x="1591" y="2763"/>
                    </a:lnTo>
                    <a:lnTo>
                      <a:pt x="1675" y="2805"/>
                    </a:lnTo>
                    <a:lnTo>
                      <a:pt x="1675" y="2721"/>
                    </a:lnTo>
                    <a:lnTo>
                      <a:pt x="1612" y="2616"/>
                    </a:lnTo>
                    <a:lnTo>
                      <a:pt x="1570" y="2512"/>
                    </a:lnTo>
                    <a:lnTo>
                      <a:pt x="1570" y="2386"/>
                    </a:lnTo>
                    <a:lnTo>
                      <a:pt x="1528" y="2302"/>
                    </a:lnTo>
                    <a:lnTo>
                      <a:pt x="1528" y="2219"/>
                    </a:lnTo>
                    <a:lnTo>
                      <a:pt x="1591" y="2198"/>
                    </a:lnTo>
                    <a:lnTo>
                      <a:pt x="1633" y="2219"/>
                    </a:lnTo>
                    <a:lnTo>
                      <a:pt x="1695" y="2323"/>
                    </a:lnTo>
                    <a:lnTo>
                      <a:pt x="1675" y="2344"/>
                    </a:lnTo>
                    <a:lnTo>
                      <a:pt x="1695" y="2428"/>
                    </a:lnTo>
                    <a:lnTo>
                      <a:pt x="1779" y="2344"/>
                    </a:lnTo>
                    <a:lnTo>
                      <a:pt x="1779" y="2282"/>
                    </a:lnTo>
                    <a:lnTo>
                      <a:pt x="1737" y="2093"/>
                    </a:lnTo>
                    <a:lnTo>
                      <a:pt x="1800" y="2010"/>
                    </a:lnTo>
                    <a:lnTo>
                      <a:pt x="1821" y="2010"/>
                    </a:lnTo>
                    <a:lnTo>
                      <a:pt x="1884" y="2093"/>
                    </a:lnTo>
                    <a:lnTo>
                      <a:pt x="1884" y="2219"/>
                    </a:lnTo>
                    <a:lnTo>
                      <a:pt x="1926" y="2282"/>
                    </a:lnTo>
                    <a:lnTo>
                      <a:pt x="1926" y="2344"/>
                    </a:lnTo>
                    <a:lnTo>
                      <a:pt x="1842" y="2428"/>
                    </a:lnTo>
                    <a:lnTo>
                      <a:pt x="1842" y="2491"/>
                    </a:lnTo>
                    <a:lnTo>
                      <a:pt x="1884" y="2637"/>
                    </a:lnTo>
                    <a:lnTo>
                      <a:pt x="1926" y="2658"/>
                    </a:lnTo>
                    <a:lnTo>
                      <a:pt x="2009" y="2637"/>
                    </a:lnTo>
                    <a:lnTo>
                      <a:pt x="2156" y="2491"/>
                    </a:lnTo>
                    <a:lnTo>
                      <a:pt x="2219" y="2344"/>
                    </a:lnTo>
                    <a:lnTo>
                      <a:pt x="2219" y="2240"/>
                    </a:lnTo>
                    <a:lnTo>
                      <a:pt x="2239" y="2177"/>
                    </a:lnTo>
                    <a:lnTo>
                      <a:pt x="2302" y="2198"/>
                    </a:lnTo>
                    <a:lnTo>
                      <a:pt x="2344" y="2282"/>
                    </a:lnTo>
                    <a:lnTo>
                      <a:pt x="2323" y="2407"/>
                    </a:lnTo>
                    <a:lnTo>
                      <a:pt x="2260" y="2512"/>
                    </a:lnTo>
                    <a:lnTo>
                      <a:pt x="2260" y="2595"/>
                    </a:lnTo>
                    <a:lnTo>
                      <a:pt x="2344" y="2637"/>
                    </a:lnTo>
                    <a:lnTo>
                      <a:pt x="2449" y="2616"/>
                    </a:lnTo>
                    <a:lnTo>
                      <a:pt x="2532" y="2533"/>
                    </a:lnTo>
                    <a:lnTo>
                      <a:pt x="2574" y="2533"/>
                    </a:lnTo>
                    <a:lnTo>
                      <a:pt x="2574" y="2595"/>
                    </a:lnTo>
                    <a:lnTo>
                      <a:pt x="2532" y="2637"/>
                    </a:lnTo>
                    <a:lnTo>
                      <a:pt x="2428" y="2658"/>
                    </a:lnTo>
                    <a:lnTo>
                      <a:pt x="2344" y="2763"/>
                    </a:lnTo>
                    <a:lnTo>
                      <a:pt x="2156" y="2763"/>
                    </a:lnTo>
                    <a:lnTo>
                      <a:pt x="2009" y="2826"/>
                    </a:lnTo>
                    <a:lnTo>
                      <a:pt x="1988" y="2867"/>
                    </a:lnTo>
                    <a:lnTo>
                      <a:pt x="2009" y="2951"/>
                    </a:lnTo>
                    <a:lnTo>
                      <a:pt x="1884" y="3014"/>
                    </a:lnTo>
                    <a:lnTo>
                      <a:pt x="1800" y="3118"/>
                    </a:lnTo>
                    <a:lnTo>
                      <a:pt x="1716" y="3181"/>
                    </a:lnTo>
                    <a:lnTo>
                      <a:pt x="1675" y="3181"/>
                    </a:lnTo>
                    <a:lnTo>
                      <a:pt x="1570" y="3244"/>
                    </a:lnTo>
                    <a:lnTo>
                      <a:pt x="1570" y="3328"/>
                    </a:lnTo>
                    <a:lnTo>
                      <a:pt x="1507" y="3349"/>
                    </a:lnTo>
                    <a:lnTo>
                      <a:pt x="1486" y="3265"/>
                    </a:lnTo>
                    <a:lnTo>
                      <a:pt x="1465" y="3223"/>
                    </a:lnTo>
                    <a:lnTo>
                      <a:pt x="1382" y="3265"/>
                    </a:lnTo>
                    <a:lnTo>
                      <a:pt x="1298" y="3286"/>
                    </a:lnTo>
                    <a:lnTo>
                      <a:pt x="1298" y="3349"/>
                    </a:lnTo>
                    <a:lnTo>
                      <a:pt x="1277" y="3390"/>
                    </a:lnTo>
                    <a:lnTo>
                      <a:pt x="1319" y="3579"/>
                    </a:lnTo>
                    <a:lnTo>
                      <a:pt x="1319" y="3704"/>
                    </a:lnTo>
                    <a:lnTo>
                      <a:pt x="1361" y="3746"/>
                    </a:lnTo>
                    <a:lnTo>
                      <a:pt x="1465" y="3746"/>
                    </a:lnTo>
                    <a:lnTo>
                      <a:pt x="1528" y="3704"/>
                    </a:lnTo>
                    <a:lnTo>
                      <a:pt x="1633" y="3683"/>
                    </a:lnTo>
                    <a:lnTo>
                      <a:pt x="1695" y="3662"/>
                    </a:lnTo>
                    <a:lnTo>
                      <a:pt x="1779" y="3662"/>
                    </a:lnTo>
                    <a:lnTo>
                      <a:pt x="1842" y="3642"/>
                    </a:lnTo>
                    <a:lnTo>
                      <a:pt x="1926" y="3537"/>
                    </a:lnTo>
                    <a:lnTo>
                      <a:pt x="1988" y="3537"/>
                    </a:lnTo>
                    <a:lnTo>
                      <a:pt x="2009" y="3495"/>
                    </a:lnTo>
                    <a:lnTo>
                      <a:pt x="2114" y="3495"/>
                    </a:lnTo>
                    <a:lnTo>
                      <a:pt x="2135" y="3537"/>
                    </a:lnTo>
                    <a:lnTo>
                      <a:pt x="2428" y="3537"/>
                    </a:lnTo>
                    <a:lnTo>
                      <a:pt x="2470" y="3474"/>
                    </a:lnTo>
                    <a:lnTo>
                      <a:pt x="2553" y="3432"/>
                    </a:lnTo>
                    <a:lnTo>
                      <a:pt x="2616" y="3432"/>
                    </a:lnTo>
                    <a:lnTo>
                      <a:pt x="2616" y="3495"/>
                    </a:lnTo>
                    <a:lnTo>
                      <a:pt x="2553" y="3537"/>
                    </a:lnTo>
                    <a:lnTo>
                      <a:pt x="2532" y="3600"/>
                    </a:lnTo>
                    <a:lnTo>
                      <a:pt x="2449" y="3600"/>
                    </a:lnTo>
                    <a:lnTo>
                      <a:pt x="2407" y="3642"/>
                    </a:lnTo>
                    <a:lnTo>
                      <a:pt x="2239" y="3642"/>
                    </a:lnTo>
                    <a:lnTo>
                      <a:pt x="2135" y="3683"/>
                    </a:lnTo>
                    <a:lnTo>
                      <a:pt x="1947" y="3767"/>
                    </a:lnTo>
                    <a:lnTo>
                      <a:pt x="1884" y="3767"/>
                    </a:lnTo>
                    <a:lnTo>
                      <a:pt x="1800" y="3788"/>
                    </a:lnTo>
                    <a:lnTo>
                      <a:pt x="1800" y="3809"/>
                    </a:lnTo>
                    <a:lnTo>
                      <a:pt x="1905" y="3872"/>
                    </a:lnTo>
                    <a:lnTo>
                      <a:pt x="2051" y="3893"/>
                    </a:lnTo>
                    <a:lnTo>
                      <a:pt x="2135" y="3893"/>
                    </a:lnTo>
                    <a:lnTo>
                      <a:pt x="2239" y="3976"/>
                    </a:lnTo>
                    <a:lnTo>
                      <a:pt x="2239" y="4018"/>
                    </a:lnTo>
                    <a:lnTo>
                      <a:pt x="2030" y="4018"/>
                    </a:lnTo>
                    <a:lnTo>
                      <a:pt x="1947" y="4060"/>
                    </a:lnTo>
                    <a:lnTo>
                      <a:pt x="1905" y="4018"/>
                    </a:lnTo>
                    <a:lnTo>
                      <a:pt x="1800" y="3997"/>
                    </a:lnTo>
                    <a:lnTo>
                      <a:pt x="1779" y="4060"/>
                    </a:lnTo>
                    <a:lnTo>
                      <a:pt x="1737" y="4060"/>
                    </a:lnTo>
                    <a:lnTo>
                      <a:pt x="1695" y="3997"/>
                    </a:lnTo>
                    <a:lnTo>
                      <a:pt x="1633" y="3914"/>
                    </a:lnTo>
                    <a:lnTo>
                      <a:pt x="1570" y="3893"/>
                    </a:lnTo>
                    <a:lnTo>
                      <a:pt x="1423" y="3997"/>
                    </a:lnTo>
                    <a:lnTo>
                      <a:pt x="1423" y="4018"/>
                    </a:lnTo>
                    <a:lnTo>
                      <a:pt x="1486" y="4102"/>
                    </a:lnTo>
                    <a:lnTo>
                      <a:pt x="1507" y="4165"/>
                    </a:lnTo>
                    <a:lnTo>
                      <a:pt x="1486" y="4227"/>
                    </a:lnTo>
                    <a:lnTo>
                      <a:pt x="1507" y="4227"/>
                    </a:lnTo>
                    <a:lnTo>
                      <a:pt x="1486" y="4290"/>
                    </a:lnTo>
                    <a:lnTo>
                      <a:pt x="1507" y="4332"/>
                    </a:lnTo>
                    <a:lnTo>
                      <a:pt x="1591" y="4395"/>
                    </a:lnTo>
                    <a:lnTo>
                      <a:pt x="1591" y="4437"/>
                    </a:lnTo>
                    <a:lnTo>
                      <a:pt x="1612" y="4499"/>
                    </a:lnTo>
                    <a:lnTo>
                      <a:pt x="1633" y="4478"/>
                    </a:lnTo>
                    <a:lnTo>
                      <a:pt x="1716" y="4541"/>
                    </a:lnTo>
                    <a:lnTo>
                      <a:pt x="1716" y="4604"/>
                    </a:lnTo>
                    <a:lnTo>
                      <a:pt x="1779" y="4688"/>
                    </a:lnTo>
                    <a:lnTo>
                      <a:pt x="1800" y="4646"/>
                    </a:lnTo>
                    <a:lnTo>
                      <a:pt x="1884" y="4688"/>
                    </a:lnTo>
                    <a:lnTo>
                      <a:pt x="1926" y="4751"/>
                    </a:lnTo>
                    <a:lnTo>
                      <a:pt x="1988" y="4792"/>
                    </a:lnTo>
                    <a:lnTo>
                      <a:pt x="1988" y="4855"/>
                    </a:lnTo>
                    <a:lnTo>
                      <a:pt x="2114" y="4960"/>
                    </a:lnTo>
                    <a:lnTo>
                      <a:pt x="2239" y="4918"/>
                    </a:lnTo>
                    <a:lnTo>
                      <a:pt x="2260" y="4834"/>
                    </a:lnTo>
                    <a:lnTo>
                      <a:pt x="2323" y="4834"/>
                    </a:lnTo>
                    <a:lnTo>
                      <a:pt x="2344" y="4897"/>
                    </a:lnTo>
                    <a:lnTo>
                      <a:pt x="2428" y="4855"/>
                    </a:lnTo>
                    <a:lnTo>
                      <a:pt x="2449" y="4897"/>
                    </a:lnTo>
                    <a:lnTo>
                      <a:pt x="2449" y="4960"/>
                    </a:lnTo>
                    <a:lnTo>
                      <a:pt x="2407" y="5023"/>
                    </a:lnTo>
                    <a:lnTo>
                      <a:pt x="2344" y="5023"/>
                    </a:lnTo>
                    <a:lnTo>
                      <a:pt x="2239" y="5106"/>
                    </a:lnTo>
                    <a:lnTo>
                      <a:pt x="2239" y="5148"/>
                    </a:lnTo>
                    <a:lnTo>
                      <a:pt x="2428" y="5336"/>
                    </a:lnTo>
                    <a:lnTo>
                      <a:pt x="2470" y="5357"/>
                    </a:lnTo>
                    <a:lnTo>
                      <a:pt x="2532" y="5420"/>
                    </a:lnTo>
                    <a:lnTo>
                      <a:pt x="2512" y="5567"/>
                    </a:lnTo>
                    <a:lnTo>
                      <a:pt x="2532" y="5650"/>
                    </a:lnTo>
                    <a:lnTo>
                      <a:pt x="2574" y="5650"/>
                    </a:lnTo>
                    <a:lnTo>
                      <a:pt x="2616" y="5587"/>
                    </a:lnTo>
                    <a:lnTo>
                      <a:pt x="2658" y="5567"/>
                    </a:lnTo>
                    <a:lnTo>
                      <a:pt x="2721" y="5650"/>
                    </a:lnTo>
                    <a:lnTo>
                      <a:pt x="2784" y="5629"/>
                    </a:lnTo>
                    <a:lnTo>
                      <a:pt x="2867" y="5525"/>
                    </a:lnTo>
                    <a:lnTo>
                      <a:pt x="2888" y="5420"/>
                    </a:lnTo>
                    <a:lnTo>
                      <a:pt x="2930" y="5357"/>
                    </a:lnTo>
                    <a:lnTo>
                      <a:pt x="2930" y="5315"/>
                    </a:lnTo>
                    <a:lnTo>
                      <a:pt x="2867" y="5148"/>
                    </a:lnTo>
                    <a:lnTo>
                      <a:pt x="2846" y="5023"/>
                    </a:lnTo>
                    <a:lnTo>
                      <a:pt x="2888" y="4939"/>
                    </a:lnTo>
                    <a:lnTo>
                      <a:pt x="2951" y="4855"/>
                    </a:lnTo>
                    <a:lnTo>
                      <a:pt x="2951" y="4499"/>
                    </a:lnTo>
                    <a:lnTo>
                      <a:pt x="2972" y="4395"/>
                    </a:lnTo>
                    <a:lnTo>
                      <a:pt x="2972" y="4311"/>
                    </a:lnTo>
                    <a:lnTo>
                      <a:pt x="3056" y="4227"/>
                    </a:lnTo>
                    <a:lnTo>
                      <a:pt x="3056" y="4206"/>
                    </a:lnTo>
                    <a:lnTo>
                      <a:pt x="2972" y="4165"/>
                    </a:lnTo>
                    <a:lnTo>
                      <a:pt x="3056" y="4060"/>
                    </a:lnTo>
                    <a:lnTo>
                      <a:pt x="3181" y="4081"/>
                    </a:lnTo>
                    <a:lnTo>
                      <a:pt x="3202" y="4081"/>
                    </a:lnTo>
                    <a:lnTo>
                      <a:pt x="3244" y="3976"/>
                    </a:lnTo>
                    <a:lnTo>
                      <a:pt x="3244" y="3809"/>
                    </a:lnTo>
                    <a:lnTo>
                      <a:pt x="3265" y="3683"/>
                    </a:lnTo>
                    <a:lnTo>
                      <a:pt x="3265" y="3558"/>
                    </a:lnTo>
                    <a:lnTo>
                      <a:pt x="3181" y="3432"/>
                    </a:lnTo>
                    <a:lnTo>
                      <a:pt x="3181" y="3286"/>
                    </a:lnTo>
                    <a:lnTo>
                      <a:pt x="3244" y="3265"/>
                    </a:lnTo>
                    <a:lnTo>
                      <a:pt x="3348" y="3328"/>
                    </a:lnTo>
                    <a:lnTo>
                      <a:pt x="3390" y="3223"/>
                    </a:lnTo>
                    <a:lnTo>
                      <a:pt x="3369" y="3181"/>
                    </a:lnTo>
                    <a:lnTo>
                      <a:pt x="3369" y="3056"/>
                    </a:lnTo>
                    <a:lnTo>
                      <a:pt x="3390" y="2951"/>
                    </a:lnTo>
                    <a:lnTo>
                      <a:pt x="3369" y="2742"/>
                    </a:lnTo>
                    <a:lnTo>
                      <a:pt x="3348" y="2616"/>
                    </a:lnTo>
                    <a:lnTo>
                      <a:pt x="3369" y="2554"/>
                    </a:lnTo>
                    <a:lnTo>
                      <a:pt x="3495" y="2449"/>
                    </a:lnTo>
                    <a:lnTo>
                      <a:pt x="3495" y="2386"/>
                    </a:lnTo>
                    <a:lnTo>
                      <a:pt x="3474" y="2323"/>
                    </a:lnTo>
                    <a:lnTo>
                      <a:pt x="3474" y="2282"/>
                    </a:lnTo>
                    <a:lnTo>
                      <a:pt x="3579" y="2282"/>
                    </a:lnTo>
                    <a:lnTo>
                      <a:pt x="3725" y="2135"/>
                    </a:lnTo>
                    <a:lnTo>
                      <a:pt x="3830" y="2135"/>
                    </a:lnTo>
                    <a:lnTo>
                      <a:pt x="3934" y="2114"/>
                    </a:lnTo>
                    <a:lnTo>
                      <a:pt x="3997" y="2219"/>
                    </a:lnTo>
                    <a:lnTo>
                      <a:pt x="4039" y="2198"/>
                    </a:lnTo>
                    <a:lnTo>
                      <a:pt x="4081" y="2114"/>
                    </a:lnTo>
                    <a:lnTo>
                      <a:pt x="4102" y="2072"/>
                    </a:lnTo>
                    <a:lnTo>
                      <a:pt x="4102" y="1926"/>
                    </a:lnTo>
                    <a:lnTo>
                      <a:pt x="4018" y="1905"/>
                    </a:lnTo>
                    <a:lnTo>
                      <a:pt x="3767" y="1821"/>
                    </a:lnTo>
                    <a:lnTo>
                      <a:pt x="3662" y="1779"/>
                    </a:lnTo>
                    <a:lnTo>
                      <a:pt x="3495" y="1612"/>
                    </a:lnTo>
                    <a:lnTo>
                      <a:pt x="3411" y="1570"/>
                    </a:lnTo>
                    <a:lnTo>
                      <a:pt x="3286" y="1382"/>
                    </a:lnTo>
                    <a:lnTo>
                      <a:pt x="3244" y="1361"/>
                    </a:lnTo>
                    <a:lnTo>
                      <a:pt x="3097" y="1361"/>
                    </a:lnTo>
                    <a:lnTo>
                      <a:pt x="3056" y="1277"/>
                    </a:lnTo>
                    <a:lnTo>
                      <a:pt x="3056" y="1193"/>
                    </a:lnTo>
                    <a:lnTo>
                      <a:pt x="2972" y="942"/>
                    </a:lnTo>
                    <a:lnTo>
                      <a:pt x="2888" y="733"/>
                    </a:lnTo>
                    <a:lnTo>
                      <a:pt x="2742" y="608"/>
                    </a:lnTo>
                    <a:lnTo>
                      <a:pt x="2658" y="670"/>
                    </a:lnTo>
                    <a:lnTo>
                      <a:pt x="2637" y="775"/>
                    </a:lnTo>
                    <a:lnTo>
                      <a:pt x="2658" y="984"/>
                    </a:lnTo>
                    <a:lnTo>
                      <a:pt x="2658" y="1131"/>
                    </a:lnTo>
                    <a:lnTo>
                      <a:pt x="2574" y="1193"/>
                    </a:lnTo>
                    <a:lnTo>
                      <a:pt x="2553" y="1173"/>
                    </a:lnTo>
                    <a:lnTo>
                      <a:pt x="2553" y="1131"/>
                    </a:lnTo>
                    <a:lnTo>
                      <a:pt x="2553" y="963"/>
                    </a:lnTo>
                    <a:lnTo>
                      <a:pt x="2553" y="733"/>
                    </a:lnTo>
                    <a:lnTo>
                      <a:pt x="2616" y="670"/>
                    </a:lnTo>
                    <a:lnTo>
                      <a:pt x="2616" y="545"/>
                    </a:lnTo>
                    <a:lnTo>
                      <a:pt x="2553" y="419"/>
                    </a:lnTo>
                    <a:lnTo>
                      <a:pt x="2449" y="231"/>
                    </a:lnTo>
                    <a:lnTo>
                      <a:pt x="2344" y="189"/>
                    </a:lnTo>
                    <a:lnTo>
                      <a:pt x="2260" y="231"/>
                    </a:lnTo>
                    <a:lnTo>
                      <a:pt x="2219" y="315"/>
                    </a:lnTo>
                    <a:lnTo>
                      <a:pt x="2156" y="294"/>
                    </a:lnTo>
                    <a:lnTo>
                      <a:pt x="2135" y="147"/>
                    </a:lnTo>
                    <a:lnTo>
                      <a:pt x="2030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4" name="Google Shape;2979;p82">
              <a:extLst>
                <a:ext uri="{FF2B5EF4-FFF2-40B4-BE49-F238E27FC236}">
                  <a16:creationId xmlns:a16="http://schemas.microsoft.com/office/drawing/2014/main" id="{F5E1B021-2673-8E65-DAC0-552F234D1491}"/>
                </a:ext>
              </a:extLst>
            </p:cNvPr>
            <p:cNvSpPr/>
            <p:nvPr/>
          </p:nvSpPr>
          <p:spPr>
            <a:xfrm>
              <a:off x="4614379" y="2777935"/>
              <a:ext cx="83472" cy="139700"/>
            </a:xfrm>
            <a:custGeom>
              <a:avLst/>
              <a:gdLst/>
              <a:ahLst/>
              <a:cxnLst/>
              <a:rect l="l" t="t" r="r" b="b"/>
              <a:pathLst>
                <a:path w="7010" h="12284" extrusionOk="0">
                  <a:moveTo>
                    <a:pt x="4122" y="1"/>
                  </a:moveTo>
                  <a:lnTo>
                    <a:pt x="4122" y="43"/>
                  </a:lnTo>
                  <a:lnTo>
                    <a:pt x="4080" y="126"/>
                  </a:lnTo>
                  <a:lnTo>
                    <a:pt x="4017" y="126"/>
                  </a:lnTo>
                  <a:lnTo>
                    <a:pt x="3996" y="147"/>
                  </a:lnTo>
                  <a:lnTo>
                    <a:pt x="4059" y="231"/>
                  </a:lnTo>
                  <a:lnTo>
                    <a:pt x="4080" y="357"/>
                  </a:lnTo>
                  <a:lnTo>
                    <a:pt x="4289" y="671"/>
                  </a:lnTo>
                  <a:lnTo>
                    <a:pt x="4331" y="796"/>
                  </a:lnTo>
                  <a:lnTo>
                    <a:pt x="4331" y="1005"/>
                  </a:lnTo>
                  <a:lnTo>
                    <a:pt x="4310" y="1089"/>
                  </a:lnTo>
                  <a:lnTo>
                    <a:pt x="4373" y="1277"/>
                  </a:lnTo>
                  <a:lnTo>
                    <a:pt x="4415" y="1382"/>
                  </a:lnTo>
                  <a:lnTo>
                    <a:pt x="4415" y="1424"/>
                  </a:lnTo>
                  <a:lnTo>
                    <a:pt x="4373" y="1424"/>
                  </a:lnTo>
                  <a:lnTo>
                    <a:pt x="4289" y="1528"/>
                  </a:lnTo>
                  <a:lnTo>
                    <a:pt x="4310" y="1633"/>
                  </a:lnTo>
                  <a:lnTo>
                    <a:pt x="4373" y="1738"/>
                  </a:lnTo>
                  <a:lnTo>
                    <a:pt x="4394" y="1800"/>
                  </a:lnTo>
                  <a:lnTo>
                    <a:pt x="4457" y="1821"/>
                  </a:lnTo>
                  <a:lnTo>
                    <a:pt x="4478" y="1905"/>
                  </a:lnTo>
                  <a:lnTo>
                    <a:pt x="4457" y="1926"/>
                  </a:lnTo>
                  <a:lnTo>
                    <a:pt x="4457" y="2010"/>
                  </a:lnTo>
                  <a:lnTo>
                    <a:pt x="4394" y="2051"/>
                  </a:lnTo>
                  <a:lnTo>
                    <a:pt x="4206" y="2031"/>
                  </a:lnTo>
                  <a:lnTo>
                    <a:pt x="4017" y="1926"/>
                  </a:lnTo>
                  <a:lnTo>
                    <a:pt x="3955" y="1947"/>
                  </a:lnTo>
                  <a:lnTo>
                    <a:pt x="3892" y="2031"/>
                  </a:lnTo>
                  <a:lnTo>
                    <a:pt x="3913" y="2093"/>
                  </a:lnTo>
                  <a:lnTo>
                    <a:pt x="3976" y="2093"/>
                  </a:lnTo>
                  <a:lnTo>
                    <a:pt x="4080" y="2156"/>
                  </a:lnTo>
                  <a:lnTo>
                    <a:pt x="4080" y="2219"/>
                  </a:lnTo>
                  <a:lnTo>
                    <a:pt x="4017" y="2261"/>
                  </a:lnTo>
                  <a:lnTo>
                    <a:pt x="3976" y="2365"/>
                  </a:lnTo>
                  <a:lnTo>
                    <a:pt x="3892" y="2407"/>
                  </a:lnTo>
                  <a:lnTo>
                    <a:pt x="3871" y="2449"/>
                  </a:lnTo>
                  <a:lnTo>
                    <a:pt x="3787" y="2470"/>
                  </a:lnTo>
                  <a:lnTo>
                    <a:pt x="3745" y="2575"/>
                  </a:lnTo>
                  <a:lnTo>
                    <a:pt x="3766" y="2679"/>
                  </a:lnTo>
                  <a:lnTo>
                    <a:pt x="3766" y="2847"/>
                  </a:lnTo>
                  <a:lnTo>
                    <a:pt x="3787" y="2930"/>
                  </a:lnTo>
                  <a:lnTo>
                    <a:pt x="3871" y="2930"/>
                  </a:lnTo>
                  <a:lnTo>
                    <a:pt x="3976" y="2993"/>
                  </a:lnTo>
                  <a:lnTo>
                    <a:pt x="4059" y="3077"/>
                  </a:lnTo>
                  <a:lnTo>
                    <a:pt x="4122" y="3286"/>
                  </a:lnTo>
                  <a:lnTo>
                    <a:pt x="4164" y="3495"/>
                  </a:lnTo>
                  <a:lnTo>
                    <a:pt x="4122" y="3516"/>
                  </a:lnTo>
                  <a:lnTo>
                    <a:pt x="4185" y="3621"/>
                  </a:lnTo>
                  <a:lnTo>
                    <a:pt x="4289" y="3684"/>
                  </a:lnTo>
                  <a:lnTo>
                    <a:pt x="4415" y="3516"/>
                  </a:lnTo>
                  <a:lnTo>
                    <a:pt x="4478" y="3412"/>
                  </a:lnTo>
                  <a:lnTo>
                    <a:pt x="4478" y="3349"/>
                  </a:lnTo>
                  <a:lnTo>
                    <a:pt x="4520" y="3286"/>
                  </a:lnTo>
                  <a:lnTo>
                    <a:pt x="4540" y="3286"/>
                  </a:lnTo>
                  <a:cubicBezTo>
                    <a:pt x="4624" y="3370"/>
                    <a:pt x="4708" y="3453"/>
                    <a:pt x="4729" y="3558"/>
                  </a:cubicBezTo>
                  <a:lnTo>
                    <a:pt x="4729" y="3579"/>
                  </a:lnTo>
                  <a:lnTo>
                    <a:pt x="4687" y="3704"/>
                  </a:lnTo>
                  <a:lnTo>
                    <a:pt x="4687" y="3809"/>
                  </a:lnTo>
                  <a:lnTo>
                    <a:pt x="4729" y="3872"/>
                  </a:lnTo>
                  <a:lnTo>
                    <a:pt x="4792" y="3830"/>
                  </a:lnTo>
                  <a:lnTo>
                    <a:pt x="4917" y="3725"/>
                  </a:lnTo>
                  <a:lnTo>
                    <a:pt x="4980" y="3872"/>
                  </a:lnTo>
                  <a:lnTo>
                    <a:pt x="4917" y="3976"/>
                  </a:lnTo>
                  <a:lnTo>
                    <a:pt x="4833" y="4018"/>
                  </a:lnTo>
                  <a:lnTo>
                    <a:pt x="4771" y="3976"/>
                  </a:lnTo>
                  <a:lnTo>
                    <a:pt x="4792" y="4102"/>
                  </a:lnTo>
                  <a:lnTo>
                    <a:pt x="4729" y="4144"/>
                  </a:lnTo>
                  <a:lnTo>
                    <a:pt x="4666" y="4123"/>
                  </a:lnTo>
                  <a:lnTo>
                    <a:pt x="4624" y="4018"/>
                  </a:lnTo>
                  <a:lnTo>
                    <a:pt x="4603" y="3914"/>
                  </a:lnTo>
                  <a:lnTo>
                    <a:pt x="4582" y="3872"/>
                  </a:lnTo>
                  <a:lnTo>
                    <a:pt x="4499" y="3893"/>
                  </a:lnTo>
                  <a:lnTo>
                    <a:pt x="4457" y="3872"/>
                  </a:lnTo>
                  <a:lnTo>
                    <a:pt x="4415" y="3976"/>
                  </a:lnTo>
                  <a:lnTo>
                    <a:pt x="4478" y="4123"/>
                  </a:lnTo>
                  <a:lnTo>
                    <a:pt x="4478" y="4228"/>
                  </a:lnTo>
                  <a:lnTo>
                    <a:pt x="4394" y="4248"/>
                  </a:lnTo>
                  <a:lnTo>
                    <a:pt x="4310" y="4353"/>
                  </a:lnTo>
                  <a:lnTo>
                    <a:pt x="4310" y="4416"/>
                  </a:lnTo>
                  <a:lnTo>
                    <a:pt x="4457" y="4562"/>
                  </a:lnTo>
                  <a:lnTo>
                    <a:pt x="4499" y="4646"/>
                  </a:lnTo>
                  <a:lnTo>
                    <a:pt x="4457" y="4813"/>
                  </a:lnTo>
                  <a:lnTo>
                    <a:pt x="4373" y="4855"/>
                  </a:lnTo>
                  <a:lnTo>
                    <a:pt x="4289" y="4834"/>
                  </a:lnTo>
                  <a:lnTo>
                    <a:pt x="4268" y="4876"/>
                  </a:lnTo>
                  <a:lnTo>
                    <a:pt x="4352" y="4981"/>
                  </a:lnTo>
                  <a:lnTo>
                    <a:pt x="4415" y="4960"/>
                  </a:lnTo>
                  <a:lnTo>
                    <a:pt x="4499" y="4876"/>
                  </a:lnTo>
                  <a:lnTo>
                    <a:pt x="4603" y="5148"/>
                  </a:lnTo>
                  <a:lnTo>
                    <a:pt x="4666" y="5441"/>
                  </a:lnTo>
                  <a:lnTo>
                    <a:pt x="4624" y="5588"/>
                  </a:lnTo>
                  <a:lnTo>
                    <a:pt x="4624" y="5860"/>
                  </a:lnTo>
                  <a:lnTo>
                    <a:pt x="4520" y="6236"/>
                  </a:lnTo>
                  <a:lnTo>
                    <a:pt x="4561" y="6404"/>
                  </a:lnTo>
                  <a:lnTo>
                    <a:pt x="4499" y="6592"/>
                  </a:lnTo>
                  <a:lnTo>
                    <a:pt x="4373" y="6655"/>
                  </a:lnTo>
                  <a:lnTo>
                    <a:pt x="4310" y="6843"/>
                  </a:lnTo>
                  <a:lnTo>
                    <a:pt x="4310" y="7031"/>
                  </a:lnTo>
                  <a:lnTo>
                    <a:pt x="4248" y="7136"/>
                  </a:lnTo>
                  <a:lnTo>
                    <a:pt x="4206" y="7241"/>
                  </a:lnTo>
                  <a:lnTo>
                    <a:pt x="4080" y="7366"/>
                  </a:lnTo>
                  <a:lnTo>
                    <a:pt x="3829" y="7533"/>
                  </a:lnTo>
                  <a:lnTo>
                    <a:pt x="3724" y="7554"/>
                  </a:lnTo>
                  <a:lnTo>
                    <a:pt x="3662" y="7659"/>
                  </a:lnTo>
                  <a:lnTo>
                    <a:pt x="3536" y="7575"/>
                  </a:lnTo>
                  <a:lnTo>
                    <a:pt x="3411" y="7429"/>
                  </a:lnTo>
                  <a:lnTo>
                    <a:pt x="3411" y="7345"/>
                  </a:lnTo>
                  <a:lnTo>
                    <a:pt x="3452" y="7324"/>
                  </a:lnTo>
                  <a:lnTo>
                    <a:pt x="3515" y="7220"/>
                  </a:lnTo>
                  <a:lnTo>
                    <a:pt x="3515" y="7157"/>
                  </a:lnTo>
                  <a:lnTo>
                    <a:pt x="3578" y="7073"/>
                  </a:lnTo>
                  <a:lnTo>
                    <a:pt x="3578" y="7052"/>
                  </a:lnTo>
                  <a:lnTo>
                    <a:pt x="3452" y="7073"/>
                  </a:lnTo>
                  <a:lnTo>
                    <a:pt x="3348" y="7178"/>
                  </a:lnTo>
                  <a:lnTo>
                    <a:pt x="3222" y="7241"/>
                  </a:lnTo>
                  <a:lnTo>
                    <a:pt x="3201" y="7345"/>
                  </a:lnTo>
                  <a:lnTo>
                    <a:pt x="3264" y="7471"/>
                  </a:lnTo>
                  <a:lnTo>
                    <a:pt x="3306" y="7722"/>
                  </a:lnTo>
                  <a:lnTo>
                    <a:pt x="3264" y="7868"/>
                  </a:lnTo>
                  <a:lnTo>
                    <a:pt x="3139" y="7994"/>
                  </a:lnTo>
                  <a:lnTo>
                    <a:pt x="3139" y="8077"/>
                  </a:lnTo>
                  <a:lnTo>
                    <a:pt x="3076" y="8119"/>
                  </a:lnTo>
                  <a:lnTo>
                    <a:pt x="3055" y="8329"/>
                  </a:lnTo>
                  <a:lnTo>
                    <a:pt x="3118" y="8391"/>
                  </a:lnTo>
                  <a:lnTo>
                    <a:pt x="3118" y="8475"/>
                  </a:lnTo>
                  <a:lnTo>
                    <a:pt x="3076" y="8496"/>
                  </a:lnTo>
                  <a:lnTo>
                    <a:pt x="3118" y="8517"/>
                  </a:lnTo>
                  <a:lnTo>
                    <a:pt x="3076" y="8601"/>
                  </a:lnTo>
                  <a:lnTo>
                    <a:pt x="3034" y="8601"/>
                  </a:lnTo>
                  <a:lnTo>
                    <a:pt x="3055" y="8642"/>
                  </a:lnTo>
                  <a:lnTo>
                    <a:pt x="2992" y="8684"/>
                  </a:lnTo>
                  <a:lnTo>
                    <a:pt x="2929" y="8621"/>
                  </a:lnTo>
                  <a:lnTo>
                    <a:pt x="2846" y="8684"/>
                  </a:lnTo>
                  <a:lnTo>
                    <a:pt x="2804" y="8642"/>
                  </a:lnTo>
                  <a:lnTo>
                    <a:pt x="2762" y="8517"/>
                  </a:lnTo>
                  <a:lnTo>
                    <a:pt x="2741" y="8496"/>
                  </a:lnTo>
                  <a:lnTo>
                    <a:pt x="2657" y="8538"/>
                  </a:lnTo>
                  <a:lnTo>
                    <a:pt x="2595" y="8538"/>
                  </a:lnTo>
                  <a:lnTo>
                    <a:pt x="2553" y="8517"/>
                  </a:lnTo>
                  <a:lnTo>
                    <a:pt x="2302" y="8601"/>
                  </a:lnTo>
                  <a:lnTo>
                    <a:pt x="2176" y="8642"/>
                  </a:lnTo>
                  <a:lnTo>
                    <a:pt x="2030" y="8705"/>
                  </a:lnTo>
                  <a:lnTo>
                    <a:pt x="1883" y="8705"/>
                  </a:lnTo>
                  <a:lnTo>
                    <a:pt x="1758" y="8747"/>
                  </a:lnTo>
                  <a:lnTo>
                    <a:pt x="1695" y="8726"/>
                  </a:lnTo>
                  <a:lnTo>
                    <a:pt x="1569" y="8747"/>
                  </a:lnTo>
                  <a:lnTo>
                    <a:pt x="1360" y="8914"/>
                  </a:lnTo>
                  <a:lnTo>
                    <a:pt x="1297" y="9040"/>
                  </a:lnTo>
                  <a:lnTo>
                    <a:pt x="1235" y="9082"/>
                  </a:lnTo>
                  <a:lnTo>
                    <a:pt x="1193" y="9165"/>
                  </a:lnTo>
                  <a:lnTo>
                    <a:pt x="1046" y="9354"/>
                  </a:lnTo>
                  <a:lnTo>
                    <a:pt x="942" y="9375"/>
                  </a:lnTo>
                  <a:lnTo>
                    <a:pt x="858" y="9479"/>
                  </a:lnTo>
                  <a:lnTo>
                    <a:pt x="837" y="9563"/>
                  </a:lnTo>
                  <a:lnTo>
                    <a:pt x="753" y="9647"/>
                  </a:lnTo>
                  <a:lnTo>
                    <a:pt x="607" y="9668"/>
                  </a:lnTo>
                  <a:lnTo>
                    <a:pt x="544" y="9751"/>
                  </a:lnTo>
                  <a:lnTo>
                    <a:pt x="565" y="9940"/>
                  </a:lnTo>
                  <a:lnTo>
                    <a:pt x="628" y="9961"/>
                  </a:lnTo>
                  <a:lnTo>
                    <a:pt x="649" y="10002"/>
                  </a:lnTo>
                  <a:lnTo>
                    <a:pt x="628" y="10065"/>
                  </a:lnTo>
                  <a:lnTo>
                    <a:pt x="607" y="10044"/>
                  </a:lnTo>
                  <a:lnTo>
                    <a:pt x="481" y="10149"/>
                  </a:lnTo>
                  <a:lnTo>
                    <a:pt x="439" y="10212"/>
                  </a:lnTo>
                  <a:lnTo>
                    <a:pt x="377" y="10274"/>
                  </a:lnTo>
                  <a:lnTo>
                    <a:pt x="272" y="10379"/>
                  </a:lnTo>
                  <a:lnTo>
                    <a:pt x="209" y="10463"/>
                  </a:lnTo>
                  <a:lnTo>
                    <a:pt x="105" y="10463"/>
                  </a:lnTo>
                  <a:lnTo>
                    <a:pt x="0" y="10505"/>
                  </a:lnTo>
                  <a:lnTo>
                    <a:pt x="105" y="10505"/>
                  </a:lnTo>
                  <a:lnTo>
                    <a:pt x="167" y="10609"/>
                  </a:lnTo>
                  <a:lnTo>
                    <a:pt x="209" y="10735"/>
                  </a:lnTo>
                  <a:lnTo>
                    <a:pt x="167" y="10777"/>
                  </a:lnTo>
                  <a:lnTo>
                    <a:pt x="126" y="10693"/>
                  </a:lnTo>
                  <a:lnTo>
                    <a:pt x="84" y="10609"/>
                  </a:lnTo>
                  <a:lnTo>
                    <a:pt x="63" y="10714"/>
                  </a:lnTo>
                  <a:lnTo>
                    <a:pt x="84" y="10818"/>
                  </a:lnTo>
                  <a:lnTo>
                    <a:pt x="167" y="10839"/>
                  </a:lnTo>
                  <a:lnTo>
                    <a:pt x="167" y="10923"/>
                  </a:lnTo>
                  <a:lnTo>
                    <a:pt x="126" y="11007"/>
                  </a:lnTo>
                  <a:lnTo>
                    <a:pt x="126" y="11007"/>
                  </a:lnTo>
                  <a:lnTo>
                    <a:pt x="188" y="10965"/>
                  </a:lnTo>
                  <a:lnTo>
                    <a:pt x="230" y="10902"/>
                  </a:lnTo>
                  <a:lnTo>
                    <a:pt x="314" y="10860"/>
                  </a:lnTo>
                  <a:lnTo>
                    <a:pt x="377" y="10902"/>
                  </a:lnTo>
                  <a:lnTo>
                    <a:pt x="314" y="10944"/>
                  </a:lnTo>
                  <a:lnTo>
                    <a:pt x="377" y="10965"/>
                  </a:lnTo>
                  <a:lnTo>
                    <a:pt x="439" y="10944"/>
                  </a:lnTo>
                  <a:lnTo>
                    <a:pt x="439" y="10839"/>
                  </a:lnTo>
                  <a:lnTo>
                    <a:pt x="398" y="10798"/>
                  </a:lnTo>
                  <a:lnTo>
                    <a:pt x="293" y="10818"/>
                  </a:lnTo>
                  <a:lnTo>
                    <a:pt x="293" y="10777"/>
                  </a:lnTo>
                  <a:lnTo>
                    <a:pt x="314" y="10714"/>
                  </a:lnTo>
                  <a:lnTo>
                    <a:pt x="293" y="10630"/>
                  </a:lnTo>
                  <a:lnTo>
                    <a:pt x="335" y="10588"/>
                  </a:lnTo>
                  <a:lnTo>
                    <a:pt x="439" y="10609"/>
                  </a:lnTo>
                  <a:lnTo>
                    <a:pt x="544" y="10798"/>
                  </a:lnTo>
                  <a:lnTo>
                    <a:pt x="586" y="10923"/>
                  </a:lnTo>
                  <a:lnTo>
                    <a:pt x="628" y="10986"/>
                  </a:lnTo>
                  <a:lnTo>
                    <a:pt x="628" y="11153"/>
                  </a:lnTo>
                  <a:lnTo>
                    <a:pt x="544" y="11342"/>
                  </a:lnTo>
                  <a:lnTo>
                    <a:pt x="439" y="11342"/>
                  </a:lnTo>
                  <a:lnTo>
                    <a:pt x="481" y="11383"/>
                  </a:lnTo>
                  <a:lnTo>
                    <a:pt x="544" y="11551"/>
                  </a:lnTo>
                  <a:lnTo>
                    <a:pt x="586" y="11760"/>
                  </a:lnTo>
                  <a:lnTo>
                    <a:pt x="691" y="11865"/>
                  </a:lnTo>
                  <a:lnTo>
                    <a:pt x="691" y="11969"/>
                  </a:lnTo>
                  <a:lnTo>
                    <a:pt x="628" y="12011"/>
                  </a:lnTo>
                  <a:lnTo>
                    <a:pt x="711" y="12095"/>
                  </a:lnTo>
                  <a:lnTo>
                    <a:pt x="795" y="12095"/>
                  </a:lnTo>
                  <a:lnTo>
                    <a:pt x="858" y="12158"/>
                  </a:lnTo>
                  <a:lnTo>
                    <a:pt x="900" y="12095"/>
                  </a:lnTo>
                  <a:lnTo>
                    <a:pt x="900" y="12053"/>
                  </a:lnTo>
                  <a:lnTo>
                    <a:pt x="816" y="11906"/>
                  </a:lnTo>
                  <a:lnTo>
                    <a:pt x="816" y="11739"/>
                  </a:lnTo>
                  <a:lnTo>
                    <a:pt x="858" y="11676"/>
                  </a:lnTo>
                  <a:lnTo>
                    <a:pt x="921" y="11739"/>
                  </a:lnTo>
                  <a:lnTo>
                    <a:pt x="900" y="11781"/>
                  </a:lnTo>
                  <a:lnTo>
                    <a:pt x="900" y="11844"/>
                  </a:lnTo>
                  <a:lnTo>
                    <a:pt x="963" y="11948"/>
                  </a:lnTo>
                  <a:lnTo>
                    <a:pt x="1004" y="12095"/>
                  </a:lnTo>
                  <a:lnTo>
                    <a:pt x="963" y="12199"/>
                  </a:lnTo>
                  <a:lnTo>
                    <a:pt x="1004" y="12283"/>
                  </a:lnTo>
                  <a:lnTo>
                    <a:pt x="1109" y="12220"/>
                  </a:lnTo>
                  <a:lnTo>
                    <a:pt x="1214" y="12074"/>
                  </a:lnTo>
                  <a:lnTo>
                    <a:pt x="1109" y="11969"/>
                  </a:lnTo>
                  <a:lnTo>
                    <a:pt x="1109" y="11906"/>
                  </a:lnTo>
                  <a:lnTo>
                    <a:pt x="1151" y="11886"/>
                  </a:lnTo>
                  <a:lnTo>
                    <a:pt x="1235" y="11906"/>
                  </a:lnTo>
                  <a:lnTo>
                    <a:pt x="1276" y="11948"/>
                  </a:lnTo>
                  <a:lnTo>
                    <a:pt x="1318" y="11844"/>
                  </a:lnTo>
                  <a:lnTo>
                    <a:pt x="1318" y="11655"/>
                  </a:lnTo>
                  <a:lnTo>
                    <a:pt x="1276" y="11572"/>
                  </a:lnTo>
                  <a:lnTo>
                    <a:pt x="1276" y="11237"/>
                  </a:lnTo>
                  <a:lnTo>
                    <a:pt x="1276" y="11049"/>
                  </a:lnTo>
                  <a:lnTo>
                    <a:pt x="1339" y="10944"/>
                  </a:lnTo>
                  <a:lnTo>
                    <a:pt x="1444" y="10839"/>
                  </a:lnTo>
                  <a:lnTo>
                    <a:pt x="1423" y="10777"/>
                  </a:lnTo>
                  <a:lnTo>
                    <a:pt x="1360" y="10735"/>
                  </a:lnTo>
                  <a:lnTo>
                    <a:pt x="1360" y="10630"/>
                  </a:lnTo>
                  <a:lnTo>
                    <a:pt x="1318" y="10630"/>
                  </a:lnTo>
                  <a:lnTo>
                    <a:pt x="1339" y="10567"/>
                  </a:lnTo>
                  <a:lnTo>
                    <a:pt x="1151" y="10567"/>
                  </a:lnTo>
                  <a:lnTo>
                    <a:pt x="1130" y="10505"/>
                  </a:lnTo>
                  <a:lnTo>
                    <a:pt x="1235" y="10463"/>
                  </a:lnTo>
                  <a:lnTo>
                    <a:pt x="1255" y="10379"/>
                  </a:lnTo>
                  <a:lnTo>
                    <a:pt x="1235" y="10212"/>
                  </a:lnTo>
                  <a:lnTo>
                    <a:pt x="1151" y="10170"/>
                  </a:lnTo>
                  <a:lnTo>
                    <a:pt x="1067" y="10191"/>
                  </a:lnTo>
                  <a:lnTo>
                    <a:pt x="1067" y="10212"/>
                  </a:lnTo>
                  <a:lnTo>
                    <a:pt x="1004" y="10274"/>
                  </a:lnTo>
                  <a:lnTo>
                    <a:pt x="921" y="10274"/>
                  </a:lnTo>
                  <a:lnTo>
                    <a:pt x="795" y="10149"/>
                  </a:lnTo>
                  <a:lnTo>
                    <a:pt x="816" y="10065"/>
                  </a:lnTo>
                  <a:lnTo>
                    <a:pt x="1004" y="9982"/>
                  </a:lnTo>
                  <a:lnTo>
                    <a:pt x="1151" y="9961"/>
                  </a:lnTo>
                  <a:lnTo>
                    <a:pt x="1339" y="10002"/>
                  </a:lnTo>
                  <a:lnTo>
                    <a:pt x="1423" y="10065"/>
                  </a:lnTo>
                  <a:lnTo>
                    <a:pt x="1444" y="10002"/>
                  </a:lnTo>
                  <a:lnTo>
                    <a:pt x="1444" y="9940"/>
                  </a:lnTo>
                  <a:lnTo>
                    <a:pt x="1444" y="9835"/>
                  </a:lnTo>
                  <a:lnTo>
                    <a:pt x="1423" y="9751"/>
                  </a:lnTo>
                  <a:lnTo>
                    <a:pt x="1444" y="9689"/>
                  </a:lnTo>
                  <a:lnTo>
                    <a:pt x="1527" y="9689"/>
                  </a:lnTo>
                  <a:lnTo>
                    <a:pt x="1569" y="9772"/>
                  </a:lnTo>
                  <a:lnTo>
                    <a:pt x="1653" y="9772"/>
                  </a:lnTo>
                  <a:lnTo>
                    <a:pt x="1758" y="9730"/>
                  </a:lnTo>
                  <a:lnTo>
                    <a:pt x="1946" y="9689"/>
                  </a:lnTo>
                  <a:lnTo>
                    <a:pt x="2113" y="9647"/>
                  </a:lnTo>
                  <a:lnTo>
                    <a:pt x="2218" y="9647"/>
                  </a:lnTo>
                  <a:lnTo>
                    <a:pt x="2281" y="9668"/>
                  </a:lnTo>
                  <a:lnTo>
                    <a:pt x="2323" y="9647"/>
                  </a:lnTo>
                  <a:cubicBezTo>
                    <a:pt x="2323" y="9668"/>
                    <a:pt x="2364" y="9730"/>
                    <a:pt x="2364" y="9751"/>
                  </a:cubicBezTo>
                  <a:lnTo>
                    <a:pt x="2218" y="9856"/>
                  </a:lnTo>
                  <a:lnTo>
                    <a:pt x="2218" y="9940"/>
                  </a:lnTo>
                  <a:lnTo>
                    <a:pt x="2155" y="9877"/>
                  </a:lnTo>
                  <a:lnTo>
                    <a:pt x="2051" y="9898"/>
                  </a:lnTo>
                  <a:lnTo>
                    <a:pt x="1967" y="9961"/>
                  </a:lnTo>
                  <a:lnTo>
                    <a:pt x="1904" y="9940"/>
                  </a:lnTo>
                  <a:lnTo>
                    <a:pt x="1841" y="9772"/>
                  </a:lnTo>
                  <a:lnTo>
                    <a:pt x="1779" y="9772"/>
                  </a:lnTo>
                  <a:lnTo>
                    <a:pt x="1632" y="9961"/>
                  </a:lnTo>
                  <a:lnTo>
                    <a:pt x="1632" y="10065"/>
                  </a:lnTo>
                  <a:lnTo>
                    <a:pt x="1527" y="10128"/>
                  </a:lnTo>
                  <a:lnTo>
                    <a:pt x="1486" y="10233"/>
                  </a:lnTo>
                  <a:lnTo>
                    <a:pt x="1653" y="10295"/>
                  </a:lnTo>
                  <a:lnTo>
                    <a:pt x="1674" y="10400"/>
                  </a:lnTo>
                  <a:lnTo>
                    <a:pt x="1653" y="10421"/>
                  </a:lnTo>
                  <a:lnTo>
                    <a:pt x="1653" y="10484"/>
                  </a:lnTo>
                  <a:lnTo>
                    <a:pt x="1737" y="10609"/>
                  </a:lnTo>
                  <a:lnTo>
                    <a:pt x="1862" y="10630"/>
                  </a:lnTo>
                  <a:lnTo>
                    <a:pt x="1862" y="10714"/>
                  </a:lnTo>
                  <a:lnTo>
                    <a:pt x="1904" y="10735"/>
                  </a:lnTo>
                  <a:lnTo>
                    <a:pt x="1946" y="10693"/>
                  </a:lnTo>
                  <a:lnTo>
                    <a:pt x="2009" y="10714"/>
                  </a:lnTo>
                  <a:lnTo>
                    <a:pt x="2072" y="10693"/>
                  </a:lnTo>
                  <a:lnTo>
                    <a:pt x="2072" y="10609"/>
                  </a:lnTo>
                  <a:lnTo>
                    <a:pt x="1967" y="10505"/>
                  </a:lnTo>
                  <a:lnTo>
                    <a:pt x="2009" y="10400"/>
                  </a:lnTo>
                  <a:lnTo>
                    <a:pt x="2072" y="10254"/>
                  </a:lnTo>
                  <a:lnTo>
                    <a:pt x="2197" y="10170"/>
                  </a:lnTo>
                  <a:lnTo>
                    <a:pt x="2218" y="10107"/>
                  </a:lnTo>
                  <a:lnTo>
                    <a:pt x="2364" y="10149"/>
                  </a:lnTo>
                  <a:lnTo>
                    <a:pt x="2511" y="10254"/>
                  </a:lnTo>
                  <a:lnTo>
                    <a:pt x="2574" y="10316"/>
                  </a:lnTo>
                  <a:lnTo>
                    <a:pt x="2636" y="10295"/>
                  </a:lnTo>
                  <a:lnTo>
                    <a:pt x="2699" y="10086"/>
                  </a:lnTo>
                  <a:lnTo>
                    <a:pt x="2825" y="9961"/>
                  </a:lnTo>
                  <a:lnTo>
                    <a:pt x="2825" y="9877"/>
                  </a:lnTo>
                  <a:lnTo>
                    <a:pt x="2783" y="9814"/>
                  </a:lnTo>
                  <a:lnTo>
                    <a:pt x="2741" y="9751"/>
                  </a:lnTo>
                  <a:lnTo>
                    <a:pt x="2616" y="9647"/>
                  </a:lnTo>
                  <a:lnTo>
                    <a:pt x="2532" y="9647"/>
                  </a:lnTo>
                  <a:lnTo>
                    <a:pt x="2469" y="9584"/>
                  </a:lnTo>
                  <a:lnTo>
                    <a:pt x="2302" y="9584"/>
                  </a:lnTo>
                  <a:cubicBezTo>
                    <a:pt x="2302" y="9563"/>
                    <a:pt x="2302" y="9521"/>
                    <a:pt x="2281" y="9479"/>
                  </a:cubicBezTo>
                  <a:lnTo>
                    <a:pt x="2281" y="9458"/>
                  </a:lnTo>
                  <a:lnTo>
                    <a:pt x="2406" y="9375"/>
                  </a:lnTo>
                  <a:lnTo>
                    <a:pt x="2427" y="9333"/>
                  </a:lnTo>
                  <a:lnTo>
                    <a:pt x="2574" y="9228"/>
                  </a:lnTo>
                  <a:lnTo>
                    <a:pt x="2699" y="9165"/>
                  </a:lnTo>
                  <a:lnTo>
                    <a:pt x="2888" y="9207"/>
                  </a:lnTo>
                  <a:lnTo>
                    <a:pt x="2992" y="9165"/>
                  </a:lnTo>
                  <a:lnTo>
                    <a:pt x="3034" y="9228"/>
                  </a:lnTo>
                  <a:lnTo>
                    <a:pt x="3034" y="9333"/>
                  </a:lnTo>
                  <a:lnTo>
                    <a:pt x="2950" y="9458"/>
                  </a:lnTo>
                  <a:lnTo>
                    <a:pt x="2929" y="9563"/>
                  </a:lnTo>
                  <a:lnTo>
                    <a:pt x="2992" y="9584"/>
                  </a:lnTo>
                  <a:lnTo>
                    <a:pt x="2992" y="9689"/>
                  </a:lnTo>
                  <a:lnTo>
                    <a:pt x="2992" y="9793"/>
                  </a:lnTo>
                  <a:lnTo>
                    <a:pt x="2950" y="9856"/>
                  </a:lnTo>
                  <a:lnTo>
                    <a:pt x="2992" y="9961"/>
                  </a:lnTo>
                  <a:lnTo>
                    <a:pt x="3097" y="10002"/>
                  </a:lnTo>
                  <a:lnTo>
                    <a:pt x="3243" y="10170"/>
                  </a:lnTo>
                  <a:lnTo>
                    <a:pt x="3348" y="10191"/>
                  </a:lnTo>
                  <a:lnTo>
                    <a:pt x="3432" y="10170"/>
                  </a:lnTo>
                  <a:lnTo>
                    <a:pt x="3536" y="10002"/>
                  </a:lnTo>
                  <a:lnTo>
                    <a:pt x="3536" y="9898"/>
                  </a:lnTo>
                  <a:lnTo>
                    <a:pt x="3578" y="9856"/>
                  </a:lnTo>
                  <a:lnTo>
                    <a:pt x="3620" y="9793"/>
                  </a:lnTo>
                  <a:lnTo>
                    <a:pt x="3578" y="9710"/>
                  </a:lnTo>
                  <a:lnTo>
                    <a:pt x="3662" y="9584"/>
                  </a:lnTo>
                  <a:lnTo>
                    <a:pt x="3766" y="9563"/>
                  </a:lnTo>
                  <a:lnTo>
                    <a:pt x="3850" y="9563"/>
                  </a:lnTo>
                  <a:lnTo>
                    <a:pt x="3871" y="9500"/>
                  </a:lnTo>
                  <a:lnTo>
                    <a:pt x="3850" y="9458"/>
                  </a:lnTo>
                  <a:lnTo>
                    <a:pt x="3829" y="9333"/>
                  </a:lnTo>
                  <a:lnTo>
                    <a:pt x="3620" y="9249"/>
                  </a:lnTo>
                  <a:lnTo>
                    <a:pt x="3578" y="9186"/>
                  </a:lnTo>
                  <a:lnTo>
                    <a:pt x="3641" y="9040"/>
                  </a:lnTo>
                  <a:lnTo>
                    <a:pt x="3724" y="8977"/>
                  </a:lnTo>
                  <a:lnTo>
                    <a:pt x="3766" y="8956"/>
                  </a:lnTo>
                  <a:lnTo>
                    <a:pt x="3745" y="9019"/>
                  </a:lnTo>
                  <a:lnTo>
                    <a:pt x="3745" y="9145"/>
                  </a:lnTo>
                  <a:lnTo>
                    <a:pt x="3787" y="9165"/>
                  </a:lnTo>
                  <a:lnTo>
                    <a:pt x="3850" y="9145"/>
                  </a:lnTo>
                  <a:lnTo>
                    <a:pt x="3871" y="9124"/>
                  </a:lnTo>
                  <a:lnTo>
                    <a:pt x="3955" y="9145"/>
                  </a:lnTo>
                  <a:lnTo>
                    <a:pt x="3996" y="9186"/>
                  </a:lnTo>
                  <a:lnTo>
                    <a:pt x="4059" y="9165"/>
                  </a:lnTo>
                  <a:lnTo>
                    <a:pt x="4101" y="9165"/>
                  </a:lnTo>
                  <a:lnTo>
                    <a:pt x="4080" y="9228"/>
                  </a:lnTo>
                  <a:lnTo>
                    <a:pt x="3976" y="9249"/>
                  </a:lnTo>
                  <a:lnTo>
                    <a:pt x="3976" y="9270"/>
                  </a:lnTo>
                  <a:lnTo>
                    <a:pt x="3996" y="9291"/>
                  </a:lnTo>
                  <a:lnTo>
                    <a:pt x="4080" y="9270"/>
                  </a:lnTo>
                  <a:lnTo>
                    <a:pt x="4206" y="9186"/>
                  </a:lnTo>
                  <a:lnTo>
                    <a:pt x="4499" y="9228"/>
                  </a:lnTo>
                  <a:lnTo>
                    <a:pt x="4666" y="9186"/>
                  </a:lnTo>
                  <a:lnTo>
                    <a:pt x="4603" y="9165"/>
                  </a:lnTo>
                  <a:lnTo>
                    <a:pt x="4582" y="9061"/>
                  </a:lnTo>
                  <a:lnTo>
                    <a:pt x="4603" y="8935"/>
                  </a:lnTo>
                  <a:lnTo>
                    <a:pt x="4729" y="8873"/>
                  </a:lnTo>
                  <a:lnTo>
                    <a:pt x="4833" y="8914"/>
                  </a:lnTo>
                  <a:lnTo>
                    <a:pt x="4875" y="9019"/>
                  </a:lnTo>
                  <a:lnTo>
                    <a:pt x="4833" y="9124"/>
                  </a:lnTo>
                  <a:lnTo>
                    <a:pt x="4896" y="9186"/>
                  </a:lnTo>
                  <a:lnTo>
                    <a:pt x="4980" y="9186"/>
                  </a:lnTo>
                  <a:lnTo>
                    <a:pt x="5043" y="9061"/>
                  </a:lnTo>
                  <a:lnTo>
                    <a:pt x="4980" y="8852"/>
                  </a:lnTo>
                  <a:lnTo>
                    <a:pt x="5001" y="8726"/>
                  </a:lnTo>
                  <a:lnTo>
                    <a:pt x="5126" y="8621"/>
                  </a:lnTo>
                  <a:lnTo>
                    <a:pt x="5210" y="8621"/>
                  </a:lnTo>
                  <a:lnTo>
                    <a:pt x="5231" y="8559"/>
                  </a:lnTo>
                  <a:lnTo>
                    <a:pt x="5189" y="8496"/>
                  </a:lnTo>
                  <a:lnTo>
                    <a:pt x="5210" y="8349"/>
                  </a:lnTo>
                  <a:lnTo>
                    <a:pt x="5294" y="8308"/>
                  </a:lnTo>
                  <a:lnTo>
                    <a:pt x="5398" y="8329"/>
                  </a:lnTo>
                  <a:lnTo>
                    <a:pt x="5419" y="8391"/>
                  </a:lnTo>
                  <a:lnTo>
                    <a:pt x="5357" y="8454"/>
                  </a:lnTo>
                  <a:lnTo>
                    <a:pt x="5336" y="8621"/>
                  </a:lnTo>
                  <a:lnTo>
                    <a:pt x="5357" y="8956"/>
                  </a:lnTo>
                  <a:lnTo>
                    <a:pt x="5419" y="8998"/>
                  </a:lnTo>
                  <a:lnTo>
                    <a:pt x="5503" y="8935"/>
                  </a:lnTo>
                  <a:lnTo>
                    <a:pt x="5545" y="8831"/>
                  </a:lnTo>
                  <a:lnTo>
                    <a:pt x="5649" y="8831"/>
                  </a:lnTo>
                  <a:lnTo>
                    <a:pt x="5754" y="8726"/>
                  </a:lnTo>
                  <a:lnTo>
                    <a:pt x="5817" y="8580"/>
                  </a:lnTo>
                  <a:lnTo>
                    <a:pt x="5775" y="8475"/>
                  </a:lnTo>
                  <a:lnTo>
                    <a:pt x="5921" y="8370"/>
                  </a:lnTo>
                  <a:lnTo>
                    <a:pt x="5880" y="8287"/>
                  </a:lnTo>
                  <a:lnTo>
                    <a:pt x="5838" y="8224"/>
                  </a:lnTo>
                  <a:lnTo>
                    <a:pt x="5712" y="8057"/>
                  </a:lnTo>
                  <a:lnTo>
                    <a:pt x="5649" y="7910"/>
                  </a:lnTo>
                  <a:lnTo>
                    <a:pt x="5629" y="7638"/>
                  </a:lnTo>
                  <a:lnTo>
                    <a:pt x="5670" y="7324"/>
                  </a:lnTo>
                  <a:lnTo>
                    <a:pt x="5670" y="7115"/>
                  </a:lnTo>
                  <a:lnTo>
                    <a:pt x="5566" y="6717"/>
                  </a:lnTo>
                  <a:lnTo>
                    <a:pt x="5440" y="6529"/>
                  </a:lnTo>
                  <a:lnTo>
                    <a:pt x="5440" y="6383"/>
                  </a:lnTo>
                  <a:lnTo>
                    <a:pt x="5461" y="6194"/>
                  </a:lnTo>
                  <a:lnTo>
                    <a:pt x="5649" y="6111"/>
                  </a:lnTo>
                  <a:lnTo>
                    <a:pt x="5733" y="6111"/>
                  </a:lnTo>
                  <a:lnTo>
                    <a:pt x="5775" y="6194"/>
                  </a:lnTo>
                  <a:lnTo>
                    <a:pt x="5817" y="6132"/>
                  </a:lnTo>
                  <a:lnTo>
                    <a:pt x="5775" y="6006"/>
                  </a:lnTo>
                  <a:lnTo>
                    <a:pt x="5754" y="5922"/>
                  </a:lnTo>
                  <a:lnTo>
                    <a:pt x="5733" y="5880"/>
                  </a:lnTo>
                  <a:lnTo>
                    <a:pt x="5712" y="5776"/>
                  </a:lnTo>
                  <a:lnTo>
                    <a:pt x="5712" y="5713"/>
                  </a:lnTo>
                  <a:lnTo>
                    <a:pt x="5712" y="5650"/>
                  </a:lnTo>
                  <a:lnTo>
                    <a:pt x="5754" y="5567"/>
                  </a:lnTo>
                  <a:lnTo>
                    <a:pt x="5754" y="5546"/>
                  </a:lnTo>
                  <a:lnTo>
                    <a:pt x="5754" y="5462"/>
                  </a:lnTo>
                  <a:lnTo>
                    <a:pt x="5733" y="5399"/>
                  </a:lnTo>
                  <a:lnTo>
                    <a:pt x="5733" y="5274"/>
                  </a:lnTo>
                  <a:lnTo>
                    <a:pt x="5754" y="5190"/>
                  </a:lnTo>
                  <a:lnTo>
                    <a:pt x="5712" y="5127"/>
                  </a:lnTo>
                  <a:lnTo>
                    <a:pt x="5670" y="4876"/>
                  </a:lnTo>
                  <a:lnTo>
                    <a:pt x="5566" y="4709"/>
                  </a:lnTo>
                  <a:lnTo>
                    <a:pt x="5545" y="4709"/>
                  </a:lnTo>
                  <a:lnTo>
                    <a:pt x="5503" y="4667"/>
                  </a:lnTo>
                  <a:lnTo>
                    <a:pt x="5503" y="4437"/>
                  </a:lnTo>
                  <a:lnTo>
                    <a:pt x="5398" y="4332"/>
                  </a:lnTo>
                  <a:lnTo>
                    <a:pt x="5147" y="4081"/>
                  </a:lnTo>
                  <a:lnTo>
                    <a:pt x="5105" y="3976"/>
                  </a:lnTo>
                  <a:lnTo>
                    <a:pt x="5043" y="3788"/>
                  </a:lnTo>
                  <a:lnTo>
                    <a:pt x="5043" y="3600"/>
                  </a:lnTo>
                  <a:lnTo>
                    <a:pt x="5043" y="3558"/>
                  </a:lnTo>
                  <a:lnTo>
                    <a:pt x="4980" y="3600"/>
                  </a:lnTo>
                  <a:lnTo>
                    <a:pt x="4917" y="3600"/>
                  </a:lnTo>
                  <a:lnTo>
                    <a:pt x="4896" y="3579"/>
                  </a:lnTo>
                  <a:lnTo>
                    <a:pt x="4896" y="3558"/>
                  </a:lnTo>
                  <a:cubicBezTo>
                    <a:pt x="4854" y="3474"/>
                    <a:pt x="4812" y="3412"/>
                    <a:pt x="4750" y="3349"/>
                  </a:cubicBezTo>
                  <a:lnTo>
                    <a:pt x="4792" y="3265"/>
                  </a:lnTo>
                  <a:lnTo>
                    <a:pt x="4854" y="3160"/>
                  </a:lnTo>
                  <a:lnTo>
                    <a:pt x="4812" y="3077"/>
                  </a:lnTo>
                  <a:lnTo>
                    <a:pt x="4687" y="3077"/>
                  </a:lnTo>
                  <a:lnTo>
                    <a:pt x="4540" y="3056"/>
                  </a:lnTo>
                  <a:lnTo>
                    <a:pt x="4394" y="2888"/>
                  </a:lnTo>
                  <a:lnTo>
                    <a:pt x="4268" y="2930"/>
                  </a:lnTo>
                  <a:lnTo>
                    <a:pt x="4122" y="2847"/>
                  </a:lnTo>
                  <a:lnTo>
                    <a:pt x="4101" y="2763"/>
                  </a:lnTo>
                  <a:lnTo>
                    <a:pt x="4101" y="2658"/>
                  </a:lnTo>
                  <a:lnTo>
                    <a:pt x="4185" y="2575"/>
                  </a:lnTo>
                  <a:lnTo>
                    <a:pt x="4268" y="2575"/>
                  </a:lnTo>
                  <a:lnTo>
                    <a:pt x="4415" y="2679"/>
                  </a:lnTo>
                  <a:lnTo>
                    <a:pt x="4478" y="2721"/>
                  </a:lnTo>
                  <a:lnTo>
                    <a:pt x="4603" y="2533"/>
                  </a:lnTo>
                  <a:lnTo>
                    <a:pt x="4729" y="2428"/>
                  </a:lnTo>
                  <a:lnTo>
                    <a:pt x="4833" y="2428"/>
                  </a:lnTo>
                  <a:lnTo>
                    <a:pt x="4896" y="2470"/>
                  </a:lnTo>
                  <a:lnTo>
                    <a:pt x="4959" y="2512"/>
                  </a:lnTo>
                  <a:lnTo>
                    <a:pt x="5064" y="2470"/>
                  </a:lnTo>
                  <a:lnTo>
                    <a:pt x="5168" y="2575"/>
                  </a:lnTo>
                  <a:lnTo>
                    <a:pt x="5336" y="2721"/>
                  </a:lnTo>
                  <a:lnTo>
                    <a:pt x="5524" y="2784"/>
                  </a:lnTo>
                  <a:lnTo>
                    <a:pt x="5691" y="2847"/>
                  </a:lnTo>
                  <a:lnTo>
                    <a:pt x="5754" y="2930"/>
                  </a:lnTo>
                  <a:lnTo>
                    <a:pt x="5859" y="2972"/>
                  </a:lnTo>
                  <a:lnTo>
                    <a:pt x="5859" y="2888"/>
                  </a:lnTo>
                  <a:lnTo>
                    <a:pt x="5880" y="2784"/>
                  </a:lnTo>
                  <a:lnTo>
                    <a:pt x="5859" y="2658"/>
                  </a:lnTo>
                  <a:lnTo>
                    <a:pt x="5880" y="2470"/>
                  </a:lnTo>
                  <a:lnTo>
                    <a:pt x="5942" y="2240"/>
                  </a:lnTo>
                  <a:lnTo>
                    <a:pt x="6089" y="2031"/>
                  </a:lnTo>
                  <a:lnTo>
                    <a:pt x="6193" y="2010"/>
                  </a:lnTo>
                  <a:lnTo>
                    <a:pt x="6298" y="2031"/>
                  </a:lnTo>
                  <a:lnTo>
                    <a:pt x="6465" y="2031"/>
                  </a:lnTo>
                  <a:lnTo>
                    <a:pt x="6465" y="1989"/>
                  </a:lnTo>
                  <a:lnTo>
                    <a:pt x="6528" y="1926"/>
                  </a:lnTo>
                  <a:lnTo>
                    <a:pt x="6591" y="1947"/>
                  </a:lnTo>
                  <a:lnTo>
                    <a:pt x="6675" y="1947"/>
                  </a:lnTo>
                  <a:lnTo>
                    <a:pt x="6717" y="1905"/>
                  </a:lnTo>
                  <a:lnTo>
                    <a:pt x="6737" y="1821"/>
                  </a:lnTo>
                  <a:lnTo>
                    <a:pt x="6842" y="1779"/>
                  </a:lnTo>
                  <a:lnTo>
                    <a:pt x="6926" y="1717"/>
                  </a:lnTo>
                  <a:lnTo>
                    <a:pt x="6926" y="1612"/>
                  </a:lnTo>
                  <a:lnTo>
                    <a:pt x="6989" y="1591"/>
                  </a:lnTo>
                  <a:lnTo>
                    <a:pt x="7009" y="1507"/>
                  </a:lnTo>
                  <a:lnTo>
                    <a:pt x="6926" y="1507"/>
                  </a:lnTo>
                  <a:lnTo>
                    <a:pt x="6863" y="1591"/>
                  </a:lnTo>
                  <a:lnTo>
                    <a:pt x="6800" y="1675"/>
                  </a:lnTo>
                  <a:lnTo>
                    <a:pt x="6717" y="1675"/>
                  </a:lnTo>
                  <a:lnTo>
                    <a:pt x="6717" y="1612"/>
                  </a:lnTo>
                  <a:lnTo>
                    <a:pt x="6717" y="1528"/>
                  </a:lnTo>
                  <a:lnTo>
                    <a:pt x="6612" y="1403"/>
                  </a:lnTo>
                  <a:lnTo>
                    <a:pt x="6486" y="1319"/>
                  </a:lnTo>
                  <a:lnTo>
                    <a:pt x="6445" y="1277"/>
                  </a:lnTo>
                  <a:lnTo>
                    <a:pt x="6445" y="1110"/>
                  </a:lnTo>
                  <a:lnTo>
                    <a:pt x="6486" y="943"/>
                  </a:lnTo>
                  <a:lnTo>
                    <a:pt x="6486" y="838"/>
                  </a:lnTo>
                  <a:lnTo>
                    <a:pt x="6465" y="775"/>
                  </a:lnTo>
                  <a:lnTo>
                    <a:pt x="6445" y="796"/>
                  </a:lnTo>
                  <a:lnTo>
                    <a:pt x="6403" y="901"/>
                  </a:lnTo>
                  <a:lnTo>
                    <a:pt x="6298" y="1047"/>
                  </a:lnTo>
                  <a:lnTo>
                    <a:pt x="6131" y="1173"/>
                  </a:lnTo>
                  <a:lnTo>
                    <a:pt x="5963" y="1194"/>
                  </a:lnTo>
                  <a:lnTo>
                    <a:pt x="5901" y="1173"/>
                  </a:lnTo>
                  <a:lnTo>
                    <a:pt x="5838" y="1194"/>
                  </a:lnTo>
                  <a:lnTo>
                    <a:pt x="5733" y="1089"/>
                  </a:lnTo>
                  <a:lnTo>
                    <a:pt x="5608" y="1068"/>
                  </a:lnTo>
                  <a:lnTo>
                    <a:pt x="5419" y="984"/>
                  </a:lnTo>
                  <a:lnTo>
                    <a:pt x="5315" y="880"/>
                  </a:lnTo>
                  <a:lnTo>
                    <a:pt x="5210" y="859"/>
                  </a:lnTo>
                  <a:lnTo>
                    <a:pt x="5147" y="775"/>
                  </a:lnTo>
                  <a:lnTo>
                    <a:pt x="5001" y="671"/>
                  </a:lnTo>
                  <a:lnTo>
                    <a:pt x="4729" y="419"/>
                  </a:lnTo>
                  <a:lnTo>
                    <a:pt x="4645" y="252"/>
                  </a:lnTo>
                  <a:lnTo>
                    <a:pt x="4499" y="231"/>
                  </a:lnTo>
                  <a:lnTo>
                    <a:pt x="4310" y="64"/>
                  </a:lnTo>
                  <a:lnTo>
                    <a:pt x="426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2980;p82">
              <a:extLst>
                <a:ext uri="{FF2B5EF4-FFF2-40B4-BE49-F238E27FC236}">
                  <a16:creationId xmlns:a16="http://schemas.microsoft.com/office/drawing/2014/main" id="{A1321507-65E2-A153-AAEE-7A7DB307310C}"/>
                </a:ext>
              </a:extLst>
            </p:cNvPr>
            <p:cNvSpPr/>
            <p:nvPr/>
          </p:nvSpPr>
          <p:spPr>
            <a:xfrm>
              <a:off x="4580490" y="2850992"/>
              <a:ext cx="28661" cy="38087"/>
            </a:xfrm>
            <a:custGeom>
              <a:avLst/>
              <a:gdLst/>
              <a:ahLst/>
              <a:cxnLst/>
              <a:rect l="l" t="t" r="r" b="b"/>
              <a:pathLst>
                <a:path w="2407" h="3349" extrusionOk="0">
                  <a:moveTo>
                    <a:pt x="1256" y="1"/>
                  </a:moveTo>
                  <a:lnTo>
                    <a:pt x="1005" y="126"/>
                  </a:lnTo>
                  <a:lnTo>
                    <a:pt x="628" y="189"/>
                  </a:lnTo>
                  <a:lnTo>
                    <a:pt x="419" y="377"/>
                  </a:lnTo>
                  <a:lnTo>
                    <a:pt x="210" y="419"/>
                  </a:lnTo>
                  <a:lnTo>
                    <a:pt x="21" y="586"/>
                  </a:lnTo>
                  <a:lnTo>
                    <a:pt x="0" y="712"/>
                  </a:lnTo>
                  <a:lnTo>
                    <a:pt x="0" y="733"/>
                  </a:lnTo>
                  <a:lnTo>
                    <a:pt x="105" y="649"/>
                  </a:lnTo>
                  <a:lnTo>
                    <a:pt x="293" y="691"/>
                  </a:lnTo>
                  <a:lnTo>
                    <a:pt x="210" y="712"/>
                  </a:lnTo>
                  <a:lnTo>
                    <a:pt x="419" y="921"/>
                  </a:lnTo>
                  <a:lnTo>
                    <a:pt x="565" y="1130"/>
                  </a:lnTo>
                  <a:lnTo>
                    <a:pt x="649" y="1130"/>
                  </a:lnTo>
                  <a:lnTo>
                    <a:pt x="607" y="1214"/>
                  </a:lnTo>
                  <a:lnTo>
                    <a:pt x="712" y="1319"/>
                  </a:lnTo>
                  <a:lnTo>
                    <a:pt x="733" y="1423"/>
                  </a:lnTo>
                  <a:lnTo>
                    <a:pt x="544" y="1361"/>
                  </a:lnTo>
                  <a:lnTo>
                    <a:pt x="524" y="1277"/>
                  </a:lnTo>
                  <a:lnTo>
                    <a:pt x="461" y="1381"/>
                  </a:lnTo>
                  <a:lnTo>
                    <a:pt x="398" y="1361"/>
                  </a:lnTo>
                  <a:lnTo>
                    <a:pt x="252" y="1549"/>
                  </a:lnTo>
                  <a:lnTo>
                    <a:pt x="524" y="1653"/>
                  </a:lnTo>
                  <a:lnTo>
                    <a:pt x="607" y="1633"/>
                  </a:lnTo>
                  <a:lnTo>
                    <a:pt x="649" y="1758"/>
                  </a:lnTo>
                  <a:lnTo>
                    <a:pt x="649" y="1988"/>
                  </a:lnTo>
                  <a:lnTo>
                    <a:pt x="712" y="2051"/>
                  </a:lnTo>
                  <a:lnTo>
                    <a:pt x="754" y="2009"/>
                  </a:lnTo>
                  <a:lnTo>
                    <a:pt x="858" y="2197"/>
                  </a:lnTo>
                  <a:lnTo>
                    <a:pt x="670" y="2323"/>
                  </a:lnTo>
                  <a:lnTo>
                    <a:pt x="670" y="2386"/>
                  </a:lnTo>
                  <a:lnTo>
                    <a:pt x="754" y="2469"/>
                  </a:lnTo>
                  <a:lnTo>
                    <a:pt x="754" y="2574"/>
                  </a:lnTo>
                  <a:lnTo>
                    <a:pt x="670" y="2595"/>
                  </a:lnTo>
                  <a:lnTo>
                    <a:pt x="670" y="2700"/>
                  </a:lnTo>
                  <a:lnTo>
                    <a:pt x="733" y="2804"/>
                  </a:lnTo>
                  <a:lnTo>
                    <a:pt x="670" y="2804"/>
                  </a:lnTo>
                  <a:lnTo>
                    <a:pt x="816" y="3097"/>
                  </a:lnTo>
                  <a:lnTo>
                    <a:pt x="879" y="3097"/>
                  </a:lnTo>
                  <a:lnTo>
                    <a:pt x="921" y="3223"/>
                  </a:lnTo>
                  <a:lnTo>
                    <a:pt x="963" y="3244"/>
                  </a:lnTo>
                  <a:lnTo>
                    <a:pt x="963" y="3348"/>
                  </a:lnTo>
                  <a:lnTo>
                    <a:pt x="1047" y="3306"/>
                  </a:lnTo>
                  <a:lnTo>
                    <a:pt x="1047" y="3139"/>
                  </a:lnTo>
                  <a:lnTo>
                    <a:pt x="1088" y="3223"/>
                  </a:lnTo>
                  <a:lnTo>
                    <a:pt x="1172" y="3118"/>
                  </a:lnTo>
                  <a:lnTo>
                    <a:pt x="1444" y="2888"/>
                  </a:lnTo>
                  <a:lnTo>
                    <a:pt x="1549" y="2846"/>
                  </a:lnTo>
                  <a:lnTo>
                    <a:pt x="1570" y="2909"/>
                  </a:lnTo>
                  <a:lnTo>
                    <a:pt x="1653" y="2825"/>
                  </a:lnTo>
                  <a:lnTo>
                    <a:pt x="1695" y="2825"/>
                  </a:lnTo>
                  <a:lnTo>
                    <a:pt x="1758" y="2930"/>
                  </a:lnTo>
                  <a:lnTo>
                    <a:pt x="1863" y="2909"/>
                  </a:lnTo>
                  <a:lnTo>
                    <a:pt x="1905" y="2951"/>
                  </a:lnTo>
                  <a:lnTo>
                    <a:pt x="1967" y="2909"/>
                  </a:lnTo>
                  <a:lnTo>
                    <a:pt x="1925" y="2825"/>
                  </a:lnTo>
                  <a:lnTo>
                    <a:pt x="2072" y="2741"/>
                  </a:lnTo>
                  <a:lnTo>
                    <a:pt x="2197" y="2741"/>
                  </a:lnTo>
                  <a:lnTo>
                    <a:pt x="2344" y="2532"/>
                  </a:lnTo>
                  <a:lnTo>
                    <a:pt x="2323" y="2490"/>
                  </a:lnTo>
                  <a:lnTo>
                    <a:pt x="2407" y="2428"/>
                  </a:lnTo>
                  <a:lnTo>
                    <a:pt x="2344" y="1988"/>
                  </a:lnTo>
                  <a:lnTo>
                    <a:pt x="2323" y="1988"/>
                  </a:lnTo>
                  <a:lnTo>
                    <a:pt x="2281" y="2009"/>
                  </a:lnTo>
                  <a:lnTo>
                    <a:pt x="2281" y="1884"/>
                  </a:lnTo>
                  <a:lnTo>
                    <a:pt x="2197" y="1486"/>
                  </a:lnTo>
                  <a:lnTo>
                    <a:pt x="2114" y="1381"/>
                  </a:lnTo>
                  <a:lnTo>
                    <a:pt x="2114" y="1130"/>
                  </a:lnTo>
                  <a:lnTo>
                    <a:pt x="1779" y="712"/>
                  </a:lnTo>
                  <a:lnTo>
                    <a:pt x="1465" y="398"/>
                  </a:lnTo>
                  <a:lnTo>
                    <a:pt x="125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2981;p82">
              <a:extLst>
                <a:ext uri="{FF2B5EF4-FFF2-40B4-BE49-F238E27FC236}">
                  <a16:creationId xmlns:a16="http://schemas.microsoft.com/office/drawing/2014/main" id="{241600A6-1291-321A-A180-8C0395136696}"/>
                </a:ext>
              </a:extLst>
            </p:cNvPr>
            <p:cNvSpPr/>
            <p:nvPr/>
          </p:nvSpPr>
          <p:spPr>
            <a:xfrm>
              <a:off x="4566534" y="2807208"/>
              <a:ext cx="32650" cy="53553"/>
            </a:xfrm>
            <a:custGeom>
              <a:avLst/>
              <a:gdLst/>
              <a:ahLst/>
              <a:cxnLst/>
              <a:rect l="l" t="t" r="r" b="b"/>
              <a:pathLst>
                <a:path w="2742" h="4709" extrusionOk="0">
                  <a:moveTo>
                    <a:pt x="2260" y="1"/>
                  </a:moveTo>
                  <a:lnTo>
                    <a:pt x="2177" y="42"/>
                  </a:lnTo>
                  <a:lnTo>
                    <a:pt x="2177" y="168"/>
                  </a:lnTo>
                  <a:lnTo>
                    <a:pt x="2177" y="273"/>
                  </a:lnTo>
                  <a:lnTo>
                    <a:pt x="2240" y="377"/>
                  </a:lnTo>
                  <a:lnTo>
                    <a:pt x="2177" y="482"/>
                  </a:lnTo>
                  <a:lnTo>
                    <a:pt x="2093" y="482"/>
                  </a:lnTo>
                  <a:lnTo>
                    <a:pt x="1988" y="607"/>
                  </a:lnTo>
                  <a:lnTo>
                    <a:pt x="1988" y="733"/>
                  </a:lnTo>
                  <a:lnTo>
                    <a:pt x="1737" y="921"/>
                  </a:lnTo>
                  <a:lnTo>
                    <a:pt x="1612" y="921"/>
                  </a:lnTo>
                  <a:lnTo>
                    <a:pt x="1528" y="1005"/>
                  </a:lnTo>
                  <a:lnTo>
                    <a:pt x="1633" y="1089"/>
                  </a:lnTo>
                  <a:lnTo>
                    <a:pt x="1779" y="1214"/>
                  </a:lnTo>
                  <a:lnTo>
                    <a:pt x="1779" y="1298"/>
                  </a:lnTo>
                  <a:lnTo>
                    <a:pt x="1716" y="1444"/>
                  </a:lnTo>
                  <a:lnTo>
                    <a:pt x="1570" y="1423"/>
                  </a:lnTo>
                  <a:lnTo>
                    <a:pt x="1319" y="1444"/>
                  </a:lnTo>
                  <a:lnTo>
                    <a:pt x="1193" y="1402"/>
                  </a:lnTo>
                  <a:lnTo>
                    <a:pt x="1089" y="1444"/>
                  </a:lnTo>
                  <a:lnTo>
                    <a:pt x="1005" y="1361"/>
                  </a:lnTo>
                  <a:lnTo>
                    <a:pt x="942" y="1319"/>
                  </a:lnTo>
                  <a:lnTo>
                    <a:pt x="838" y="1151"/>
                  </a:lnTo>
                  <a:lnTo>
                    <a:pt x="691" y="1298"/>
                  </a:lnTo>
                  <a:lnTo>
                    <a:pt x="691" y="1465"/>
                  </a:lnTo>
                  <a:lnTo>
                    <a:pt x="691" y="1528"/>
                  </a:lnTo>
                  <a:lnTo>
                    <a:pt x="649" y="1633"/>
                  </a:lnTo>
                  <a:lnTo>
                    <a:pt x="566" y="1926"/>
                  </a:lnTo>
                  <a:lnTo>
                    <a:pt x="461" y="1967"/>
                  </a:lnTo>
                  <a:lnTo>
                    <a:pt x="356" y="2156"/>
                  </a:lnTo>
                  <a:lnTo>
                    <a:pt x="210" y="2260"/>
                  </a:lnTo>
                  <a:lnTo>
                    <a:pt x="210" y="2365"/>
                  </a:lnTo>
                  <a:lnTo>
                    <a:pt x="147" y="2511"/>
                  </a:lnTo>
                  <a:lnTo>
                    <a:pt x="1" y="2616"/>
                  </a:lnTo>
                  <a:lnTo>
                    <a:pt x="1" y="2972"/>
                  </a:lnTo>
                  <a:lnTo>
                    <a:pt x="22" y="3014"/>
                  </a:lnTo>
                  <a:lnTo>
                    <a:pt x="43" y="2993"/>
                  </a:lnTo>
                  <a:lnTo>
                    <a:pt x="84" y="3202"/>
                  </a:lnTo>
                  <a:lnTo>
                    <a:pt x="168" y="3139"/>
                  </a:lnTo>
                  <a:lnTo>
                    <a:pt x="168" y="3034"/>
                  </a:lnTo>
                  <a:lnTo>
                    <a:pt x="315" y="3118"/>
                  </a:lnTo>
                  <a:lnTo>
                    <a:pt x="356" y="3202"/>
                  </a:lnTo>
                  <a:lnTo>
                    <a:pt x="545" y="3181"/>
                  </a:lnTo>
                  <a:lnTo>
                    <a:pt x="587" y="3097"/>
                  </a:lnTo>
                  <a:lnTo>
                    <a:pt x="670" y="3097"/>
                  </a:lnTo>
                  <a:lnTo>
                    <a:pt x="649" y="3181"/>
                  </a:lnTo>
                  <a:lnTo>
                    <a:pt x="566" y="3223"/>
                  </a:lnTo>
                  <a:lnTo>
                    <a:pt x="649" y="3348"/>
                  </a:lnTo>
                  <a:lnTo>
                    <a:pt x="524" y="3558"/>
                  </a:lnTo>
                  <a:lnTo>
                    <a:pt x="524" y="3851"/>
                  </a:lnTo>
                  <a:lnTo>
                    <a:pt x="545" y="3913"/>
                  </a:lnTo>
                  <a:lnTo>
                    <a:pt x="775" y="3913"/>
                  </a:lnTo>
                  <a:lnTo>
                    <a:pt x="880" y="3851"/>
                  </a:lnTo>
                  <a:lnTo>
                    <a:pt x="754" y="3955"/>
                  </a:lnTo>
                  <a:lnTo>
                    <a:pt x="608" y="3955"/>
                  </a:lnTo>
                  <a:lnTo>
                    <a:pt x="545" y="4143"/>
                  </a:lnTo>
                  <a:lnTo>
                    <a:pt x="524" y="4374"/>
                  </a:lnTo>
                  <a:lnTo>
                    <a:pt x="482" y="4478"/>
                  </a:lnTo>
                  <a:lnTo>
                    <a:pt x="545" y="4478"/>
                  </a:lnTo>
                  <a:lnTo>
                    <a:pt x="649" y="4436"/>
                  </a:lnTo>
                  <a:lnTo>
                    <a:pt x="775" y="4478"/>
                  </a:lnTo>
                  <a:lnTo>
                    <a:pt x="670" y="4646"/>
                  </a:lnTo>
                  <a:lnTo>
                    <a:pt x="691" y="4708"/>
                  </a:lnTo>
                  <a:lnTo>
                    <a:pt x="838" y="4604"/>
                  </a:lnTo>
                  <a:lnTo>
                    <a:pt x="900" y="4667"/>
                  </a:lnTo>
                  <a:lnTo>
                    <a:pt x="1005" y="4541"/>
                  </a:lnTo>
                  <a:lnTo>
                    <a:pt x="963" y="4478"/>
                  </a:lnTo>
                  <a:lnTo>
                    <a:pt x="1047" y="4436"/>
                  </a:lnTo>
                  <a:lnTo>
                    <a:pt x="1172" y="4562"/>
                  </a:lnTo>
                  <a:lnTo>
                    <a:pt x="1193" y="4436"/>
                  </a:lnTo>
                  <a:lnTo>
                    <a:pt x="1382" y="4269"/>
                  </a:lnTo>
                  <a:lnTo>
                    <a:pt x="1591" y="4227"/>
                  </a:lnTo>
                  <a:lnTo>
                    <a:pt x="1800" y="4039"/>
                  </a:lnTo>
                  <a:lnTo>
                    <a:pt x="2177" y="3976"/>
                  </a:lnTo>
                  <a:lnTo>
                    <a:pt x="2428" y="3851"/>
                  </a:lnTo>
                  <a:lnTo>
                    <a:pt x="2344" y="3725"/>
                  </a:lnTo>
                  <a:lnTo>
                    <a:pt x="1926" y="3495"/>
                  </a:lnTo>
                  <a:lnTo>
                    <a:pt x="1884" y="3390"/>
                  </a:lnTo>
                  <a:lnTo>
                    <a:pt x="1654" y="3348"/>
                  </a:lnTo>
                  <a:lnTo>
                    <a:pt x="1612" y="3202"/>
                  </a:lnTo>
                  <a:lnTo>
                    <a:pt x="1654" y="3118"/>
                  </a:lnTo>
                  <a:lnTo>
                    <a:pt x="1633" y="2993"/>
                  </a:lnTo>
                  <a:lnTo>
                    <a:pt x="1633" y="2867"/>
                  </a:lnTo>
                  <a:lnTo>
                    <a:pt x="1800" y="2762"/>
                  </a:lnTo>
                  <a:lnTo>
                    <a:pt x="1821" y="2616"/>
                  </a:lnTo>
                  <a:lnTo>
                    <a:pt x="1947" y="2574"/>
                  </a:lnTo>
                  <a:lnTo>
                    <a:pt x="2051" y="2574"/>
                  </a:lnTo>
                  <a:lnTo>
                    <a:pt x="2093" y="2490"/>
                  </a:lnTo>
                  <a:lnTo>
                    <a:pt x="2156" y="2449"/>
                  </a:lnTo>
                  <a:lnTo>
                    <a:pt x="2135" y="2344"/>
                  </a:lnTo>
                  <a:lnTo>
                    <a:pt x="2428" y="2051"/>
                  </a:lnTo>
                  <a:lnTo>
                    <a:pt x="2407" y="1988"/>
                  </a:lnTo>
                  <a:lnTo>
                    <a:pt x="2553" y="1863"/>
                  </a:lnTo>
                  <a:lnTo>
                    <a:pt x="2574" y="1737"/>
                  </a:lnTo>
                  <a:lnTo>
                    <a:pt x="2512" y="1654"/>
                  </a:lnTo>
                  <a:lnTo>
                    <a:pt x="2512" y="1361"/>
                  </a:lnTo>
                  <a:lnTo>
                    <a:pt x="2365" y="1256"/>
                  </a:lnTo>
                  <a:lnTo>
                    <a:pt x="2365" y="1110"/>
                  </a:lnTo>
                  <a:lnTo>
                    <a:pt x="2449" y="817"/>
                  </a:lnTo>
                  <a:lnTo>
                    <a:pt x="2449" y="691"/>
                  </a:lnTo>
                  <a:lnTo>
                    <a:pt x="2532" y="691"/>
                  </a:lnTo>
                  <a:lnTo>
                    <a:pt x="2721" y="482"/>
                  </a:lnTo>
                  <a:lnTo>
                    <a:pt x="2742" y="482"/>
                  </a:lnTo>
                  <a:lnTo>
                    <a:pt x="2637" y="356"/>
                  </a:lnTo>
                  <a:lnTo>
                    <a:pt x="2616" y="293"/>
                  </a:lnTo>
                  <a:lnTo>
                    <a:pt x="2428" y="273"/>
                  </a:lnTo>
                  <a:lnTo>
                    <a:pt x="2365" y="189"/>
                  </a:lnTo>
                  <a:lnTo>
                    <a:pt x="2365" y="84"/>
                  </a:lnTo>
                  <a:lnTo>
                    <a:pt x="226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2982;p82">
              <a:extLst>
                <a:ext uri="{FF2B5EF4-FFF2-40B4-BE49-F238E27FC236}">
                  <a16:creationId xmlns:a16="http://schemas.microsoft.com/office/drawing/2014/main" id="{26C88DA4-1F1B-B2B5-486F-5F881E9E86DF}"/>
                </a:ext>
              </a:extLst>
            </p:cNvPr>
            <p:cNvSpPr/>
            <p:nvPr/>
          </p:nvSpPr>
          <p:spPr>
            <a:xfrm>
              <a:off x="4301938" y="2737722"/>
              <a:ext cx="211787" cy="95438"/>
            </a:xfrm>
            <a:custGeom>
              <a:avLst/>
              <a:gdLst/>
              <a:ahLst/>
              <a:cxnLst/>
              <a:rect l="l" t="t" r="r" b="b"/>
              <a:pathLst>
                <a:path w="17786" h="8392" extrusionOk="0">
                  <a:moveTo>
                    <a:pt x="5232" y="1"/>
                  </a:moveTo>
                  <a:lnTo>
                    <a:pt x="5169" y="85"/>
                  </a:lnTo>
                  <a:lnTo>
                    <a:pt x="5169" y="147"/>
                  </a:lnTo>
                  <a:lnTo>
                    <a:pt x="5190" y="252"/>
                  </a:lnTo>
                  <a:lnTo>
                    <a:pt x="5169" y="336"/>
                  </a:lnTo>
                  <a:lnTo>
                    <a:pt x="5085" y="336"/>
                  </a:lnTo>
                  <a:lnTo>
                    <a:pt x="5002" y="357"/>
                  </a:lnTo>
                  <a:lnTo>
                    <a:pt x="4918" y="461"/>
                  </a:lnTo>
                  <a:lnTo>
                    <a:pt x="4918" y="545"/>
                  </a:lnTo>
                  <a:lnTo>
                    <a:pt x="4813" y="670"/>
                  </a:lnTo>
                  <a:lnTo>
                    <a:pt x="4813" y="963"/>
                  </a:lnTo>
                  <a:lnTo>
                    <a:pt x="4855" y="1089"/>
                  </a:lnTo>
                  <a:lnTo>
                    <a:pt x="5023" y="1152"/>
                  </a:lnTo>
                  <a:lnTo>
                    <a:pt x="5085" y="1214"/>
                  </a:lnTo>
                  <a:lnTo>
                    <a:pt x="5190" y="1256"/>
                  </a:lnTo>
                  <a:lnTo>
                    <a:pt x="5211" y="1340"/>
                  </a:lnTo>
                  <a:lnTo>
                    <a:pt x="5190" y="1507"/>
                  </a:lnTo>
                  <a:lnTo>
                    <a:pt x="5190" y="1696"/>
                  </a:lnTo>
                  <a:lnTo>
                    <a:pt x="5295" y="1779"/>
                  </a:lnTo>
                  <a:lnTo>
                    <a:pt x="5378" y="1863"/>
                  </a:lnTo>
                  <a:lnTo>
                    <a:pt x="5232" y="2010"/>
                  </a:lnTo>
                  <a:lnTo>
                    <a:pt x="5043" y="2030"/>
                  </a:lnTo>
                  <a:lnTo>
                    <a:pt x="4960" y="2010"/>
                  </a:lnTo>
                  <a:lnTo>
                    <a:pt x="4918" y="2072"/>
                  </a:lnTo>
                  <a:lnTo>
                    <a:pt x="4813" y="2072"/>
                  </a:lnTo>
                  <a:lnTo>
                    <a:pt x="4709" y="2010"/>
                  </a:lnTo>
                  <a:lnTo>
                    <a:pt x="4479" y="2010"/>
                  </a:lnTo>
                  <a:lnTo>
                    <a:pt x="4374" y="2030"/>
                  </a:lnTo>
                  <a:lnTo>
                    <a:pt x="4290" y="1989"/>
                  </a:lnTo>
                  <a:lnTo>
                    <a:pt x="4186" y="1968"/>
                  </a:lnTo>
                  <a:lnTo>
                    <a:pt x="4081" y="1968"/>
                  </a:lnTo>
                  <a:lnTo>
                    <a:pt x="3955" y="2072"/>
                  </a:lnTo>
                  <a:lnTo>
                    <a:pt x="3851" y="2093"/>
                  </a:lnTo>
                  <a:lnTo>
                    <a:pt x="3767" y="2135"/>
                  </a:lnTo>
                  <a:lnTo>
                    <a:pt x="3558" y="2030"/>
                  </a:lnTo>
                  <a:lnTo>
                    <a:pt x="3453" y="1968"/>
                  </a:lnTo>
                  <a:lnTo>
                    <a:pt x="3181" y="1800"/>
                  </a:lnTo>
                  <a:lnTo>
                    <a:pt x="3139" y="1717"/>
                  </a:lnTo>
                  <a:lnTo>
                    <a:pt x="3118" y="1612"/>
                  </a:lnTo>
                  <a:lnTo>
                    <a:pt x="3077" y="1549"/>
                  </a:lnTo>
                  <a:lnTo>
                    <a:pt x="2888" y="1549"/>
                  </a:lnTo>
                  <a:lnTo>
                    <a:pt x="2805" y="1591"/>
                  </a:lnTo>
                  <a:lnTo>
                    <a:pt x="2700" y="1591"/>
                  </a:lnTo>
                  <a:lnTo>
                    <a:pt x="2658" y="1612"/>
                  </a:lnTo>
                  <a:lnTo>
                    <a:pt x="2512" y="1612"/>
                  </a:lnTo>
                  <a:lnTo>
                    <a:pt x="2470" y="1549"/>
                  </a:lnTo>
                  <a:lnTo>
                    <a:pt x="2428" y="1486"/>
                  </a:lnTo>
                  <a:lnTo>
                    <a:pt x="2365" y="1382"/>
                  </a:lnTo>
                  <a:lnTo>
                    <a:pt x="2344" y="1382"/>
                  </a:lnTo>
                  <a:lnTo>
                    <a:pt x="2261" y="1445"/>
                  </a:lnTo>
                  <a:lnTo>
                    <a:pt x="2030" y="1445"/>
                  </a:lnTo>
                  <a:lnTo>
                    <a:pt x="1905" y="1466"/>
                  </a:lnTo>
                  <a:lnTo>
                    <a:pt x="1717" y="1486"/>
                  </a:lnTo>
                  <a:lnTo>
                    <a:pt x="1633" y="1549"/>
                  </a:lnTo>
                  <a:lnTo>
                    <a:pt x="1549" y="1675"/>
                  </a:lnTo>
                  <a:lnTo>
                    <a:pt x="1466" y="1717"/>
                  </a:lnTo>
                  <a:lnTo>
                    <a:pt x="1298" y="1675"/>
                  </a:lnTo>
                  <a:lnTo>
                    <a:pt x="1256" y="1717"/>
                  </a:lnTo>
                  <a:lnTo>
                    <a:pt x="1256" y="1800"/>
                  </a:lnTo>
                  <a:lnTo>
                    <a:pt x="1319" y="1863"/>
                  </a:lnTo>
                  <a:lnTo>
                    <a:pt x="1256" y="1884"/>
                  </a:lnTo>
                  <a:lnTo>
                    <a:pt x="1193" y="2010"/>
                  </a:lnTo>
                  <a:lnTo>
                    <a:pt x="1110" y="2030"/>
                  </a:lnTo>
                  <a:lnTo>
                    <a:pt x="1005" y="2114"/>
                  </a:lnTo>
                  <a:lnTo>
                    <a:pt x="1005" y="2198"/>
                  </a:lnTo>
                  <a:lnTo>
                    <a:pt x="838" y="2282"/>
                  </a:lnTo>
                  <a:lnTo>
                    <a:pt x="817" y="2386"/>
                  </a:lnTo>
                  <a:lnTo>
                    <a:pt x="796" y="2512"/>
                  </a:lnTo>
                  <a:lnTo>
                    <a:pt x="608" y="2554"/>
                  </a:lnTo>
                  <a:lnTo>
                    <a:pt x="503" y="2658"/>
                  </a:lnTo>
                  <a:lnTo>
                    <a:pt x="482" y="2742"/>
                  </a:lnTo>
                  <a:lnTo>
                    <a:pt x="210" y="2721"/>
                  </a:lnTo>
                  <a:lnTo>
                    <a:pt x="105" y="2763"/>
                  </a:lnTo>
                  <a:lnTo>
                    <a:pt x="1" y="2972"/>
                  </a:lnTo>
                  <a:lnTo>
                    <a:pt x="1" y="3014"/>
                  </a:lnTo>
                  <a:lnTo>
                    <a:pt x="43" y="3056"/>
                  </a:lnTo>
                  <a:lnTo>
                    <a:pt x="43" y="3181"/>
                  </a:lnTo>
                  <a:lnTo>
                    <a:pt x="64" y="3223"/>
                  </a:lnTo>
                  <a:lnTo>
                    <a:pt x="105" y="3286"/>
                  </a:lnTo>
                  <a:lnTo>
                    <a:pt x="147" y="3286"/>
                  </a:lnTo>
                  <a:lnTo>
                    <a:pt x="147" y="3244"/>
                  </a:lnTo>
                  <a:lnTo>
                    <a:pt x="168" y="3244"/>
                  </a:lnTo>
                  <a:lnTo>
                    <a:pt x="189" y="3286"/>
                  </a:lnTo>
                  <a:lnTo>
                    <a:pt x="189" y="3370"/>
                  </a:lnTo>
                  <a:lnTo>
                    <a:pt x="210" y="3453"/>
                  </a:lnTo>
                  <a:lnTo>
                    <a:pt x="294" y="3495"/>
                  </a:lnTo>
                  <a:lnTo>
                    <a:pt x="336" y="3537"/>
                  </a:lnTo>
                  <a:lnTo>
                    <a:pt x="461" y="3642"/>
                  </a:lnTo>
                  <a:lnTo>
                    <a:pt x="566" y="3704"/>
                  </a:lnTo>
                  <a:lnTo>
                    <a:pt x="629" y="3788"/>
                  </a:lnTo>
                  <a:lnTo>
                    <a:pt x="629" y="3851"/>
                  </a:lnTo>
                  <a:lnTo>
                    <a:pt x="670" y="3914"/>
                  </a:lnTo>
                  <a:lnTo>
                    <a:pt x="796" y="3997"/>
                  </a:lnTo>
                  <a:lnTo>
                    <a:pt x="838" y="3997"/>
                  </a:lnTo>
                  <a:lnTo>
                    <a:pt x="859" y="3914"/>
                  </a:lnTo>
                  <a:lnTo>
                    <a:pt x="901" y="3872"/>
                  </a:lnTo>
                  <a:lnTo>
                    <a:pt x="1026" y="3809"/>
                  </a:lnTo>
                  <a:lnTo>
                    <a:pt x="1131" y="3809"/>
                  </a:lnTo>
                  <a:lnTo>
                    <a:pt x="1152" y="3872"/>
                  </a:lnTo>
                  <a:lnTo>
                    <a:pt x="1235" y="3976"/>
                  </a:lnTo>
                  <a:lnTo>
                    <a:pt x="1319" y="3997"/>
                  </a:lnTo>
                  <a:lnTo>
                    <a:pt x="1361" y="3976"/>
                  </a:lnTo>
                  <a:lnTo>
                    <a:pt x="1424" y="3914"/>
                  </a:lnTo>
                  <a:lnTo>
                    <a:pt x="1528" y="3914"/>
                  </a:lnTo>
                  <a:lnTo>
                    <a:pt x="1612" y="3955"/>
                  </a:lnTo>
                  <a:lnTo>
                    <a:pt x="1654" y="4018"/>
                  </a:lnTo>
                  <a:lnTo>
                    <a:pt x="1738" y="4060"/>
                  </a:lnTo>
                  <a:lnTo>
                    <a:pt x="1842" y="4123"/>
                  </a:lnTo>
                  <a:lnTo>
                    <a:pt x="1884" y="4207"/>
                  </a:lnTo>
                  <a:lnTo>
                    <a:pt x="1905" y="4311"/>
                  </a:lnTo>
                  <a:lnTo>
                    <a:pt x="1947" y="4416"/>
                  </a:lnTo>
                  <a:lnTo>
                    <a:pt x="1989" y="4499"/>
                  </a:lnTo>
                  <a:lnTo>
                    <a:pt x="2051" y="4604"/>
                  </a:lnTo>
                  <a:lnTo>
                    <a:pt x="2135" y="4646"/>
                  </a:lnTo>
                  <a:lnTo>
                    <a:pt x="2198" y="4709"/>
                  </a:lnTo>
                  <a:lnTo>
                    <a:pt x="2282" y="4834"/>
                  </a:lnTo>
                  <a:lnTo>
                    <a:pt x="2344" y="4897"/>
                  </a:lnTo>
                  <a:lnTo>
                    <a:pt x="2344" y="5023"/>
                  </a:lnTo>
                  <a:lnTo>
                    <a:pt x="2302" y="5106"/>
                  </a:lnTo>
                  <a:lnTo>
                    <a:pt x="2344" y="5232"/>
                  </a:lnTo>
                  <a:lnTo>
                    <a:pt x="2407" y="5315"/>
                  </a:lnTo>
                  <a:lnTo>
                    <a:pt x="2365" y="5420"/>
                  </a:lnTo>
                  <a:lnTo>
                    <a:pt x="2282" y="5483"/>
                  </a:lnTo>
                  <a:lnTo>
                    <a:pt x="2261" y="5546"/>
                  </a:lnTo>
                  <a:lnTo>
                    <a:pt x="2261" y="5629"/>
                  </a:lnTo>
                  <a:lnTo>
                    <a:pt x="2282" y="5734"/>
                  </a:lnTo>
                  <a:lnTo>
                    <a:pt x="2407" y="5901"/>
                  </a:lnTo>
                  <a:lnTo>
                    <a:pt x="2512" y="5985"/>
                  </a:lnTo>
                  <a:lnTo>
                    <a:pt x="3098" y="6111"/>
                  </a:lnTo>
                  <a:lnTo>
                    <a:pt x="3349" y="6090"/>
                  </a:lnTo>
                  <a:lnTo>
                    <a:pt x="3516" y="6090"/>
                  </a:lnTo>
                  <a:lnTo>
                    <a:pt x="3558" y="6048"/>
                  </a:lnTo>
                  <a:lnTo>
                    <a:pt x="3600" y="6048"/>
                  </a:lnTo>
                  <a:lnTo>
                    <a:pt x="3976" y="6111"/>
                  </a:lnTo>
                  <a:lnTo>
                    <a:pt x="4165" y="6257"/>
                  </a:lnTo>
                  <a:lnTo>
                    <a:pt x="4227" y="6299"/>
                  </a:lnTo>
                  <a:lnTo>
                    <a:pt x="4332" y="6320"/>
                  </a:lnTo>
                  <a:lnTo>
                    <a:pt x="4437" y="6320"/>
                  </a:lnTo>
                  <a:lnTo>
                    <a:pt x="4646" y="6487"/>
                  </a:lnTo>
                  <a:lnTo>
                    <a:pt x="4792" y="6571"/>
                  </a:lnTo>
                  <a:lnTo>
                    <a:pt x="5023" y="6571"/>
                  </a:lnTo>
                  <a:lnTo>
                    <a:pt x="5043" y="6675"/>
                  </a:lnTo>
                  <a:lnTo>
                    <a:pt x="5085" y="6738"/>
                  </a:lnTo>
                  <a:lnTo>
                    <a:pt x="5127" y="6738"/>
                  </a:lnTo>
                  <a:lnTo>
                    <a:pt x="5211" y="6780"/>
                  </a:lnTo>
                  <a:lnTo>
                    <a:pt x="5315" y="6885"/>
                  </a:lnTo>
                  <a:lnTo>
                    <a:pt x="5315" y="6948"/>
                  </a:lnTo>
                  <a:lnTo>
                    <a:pt x="5378" y="7115"/>
                  </a:lnTo>
                  <a:lnTo>
                    <a:pt x="5483" y="7240"/>
                  </a:lnTo>
                  <a:lnTo>
                    <a:pt x="5608" y="7408"/>
                  </a:lnTo>
                  <a:lnTo>
                    <a:pt x="5650" y="7533"/>
                  </a:lnTo>
                  <a:lnTo>
                    <a:pt x="5797" y="7784"/>
                  </a:lnTo>
                  <a:lnTo>
                    <a:pt x="5901" y="7826"/>
                  </a:lnTo>
                  <a:lnTo>
                    <a:pt x="6006" y="7784"/>
                  </a:lnTo>
                  <a:lnTo>
                    <a:pt x="6236" y="7764"/>
                  </a:lnTo>
                  <a:lnTo>
                    <a:pt x="6487" y="7784"/>
                  </a:lnTo>
                  <a:lnTo>
                    <a:pt x="6843" y="7764"/>
                  </a:lnTo>
                  <a:lnTo>
                    <a:pt x="7324" y="7826"/>
                  </a:lnTo>
                  <a:lnTo>
                    <a:pt x="7596" y="7784"/>
                  </a:lnTo>
                  <a:lnTo>
                    <a:pt x="7784" y="7722"/>
                  </a:lnTo>
                  <a:lnTo>
                    <a:pt x="7826" y="7659"/>
                  </a:lnTo>
                  <a:lnTo>
                    <a:pt x="7889" y="7617"/>
                  </a:lnTo>
                  <a:lnTo>
                    <a:pt x="7952" y="7638"/>
                  </a:lnTo>
                  <a:lnTo>
                    <a:pt x="8328" y="7638"/>
                  </a:lnTo>
                  <a:lnTo>
                    <a:pt x="8747" y="7659"/>
                  </a:lnTo>
                  <a:lnTo>
                    <a:pt x="8872" y="7680"/>
                  </a:lnTo>
                  <a:lnTo>
                    <a:pt x="9082" y="7868"/>
                  </a:lnTo>
                  <a:lnTo>
                    <a:pt x="9458" y="8036"/>
                  </a:lnTo>
                  <a:lnTo>
                    <a:pt x="9814" y="8161"/>
                  </a:lnTo>
                  <a:lnTo>
                    <a:pt x="9981" y="8182"/>
                  </a:lnTo>
                  <a:lnTo>
                    <a:pt x="10191" y="8287"/>
                  </a:lnTo>
                  <a:lnTo>
                    <a:pt x="10358" y="8266"/>
                  </a:lnTo>
                  <a:lnTo>
                    <a:pt x="10630" y="8182"/>
                  </a:lnTo>
                  <a:lnTo>
                    <a:pt x="10651" y="8287"/>
                  </a:lnTo>
                  <a:lnTo>
                    <a:pt x="10651" y="8349"/>
                  </a:lnTo>
                  <a:lnTo>
                    <a:pt x="10797" y="8391"/>
                  </a:lnTo>
                  <a:lnTo>
                    <a:pt x="10944" y="8391"/>
                  </a:lnTo>
                  <a:lnTo>
                    <a:pt x="11049" y="8287"/>
                  </a:lnTo>
                  <a:lnTo>
                    <a:pt x="11300" y="8098"/>
                  </a:lnTo>
                  <a:lnTo>
                    <a:pt x="11467" y="7931"/>
                  </a:lnTo>
                  <a:lnTo>
                    <a:pt x="11781" y="7826"/>
                  </a:lnTo>
                  <a:lnTo>
                    <a:pt x="12199" y="7659"/>
                  </a:lnTo>
                  <a:lnTo>
                    <a:pt x="12367" y="7617"/>
                  </a:lnTo>
                  <a:lnTo>
                    <a:pt x="12555" y="7554"/>
                  </a:lnTo>
                  <a:lnTo>
                    <a:pt x="12806" y="7533"/>
                  </a:lnTo>
                  <a:lnTo>
                    <a:pt x="12953" y="7533"/>
                  </a:lnTo>
                  <a:lnTo>
                    <a:pt x="13120" y="7408"/>
                  </a:lnTo>
                  <a:lnTo>
                    <a:pt x="13266" y="7303"/>
                  </a:lnTo>
                  <a:lnTo>
                    <a:pt x="13392" y="7303"/>
                  </a:lnTo>
                  <a:lnTo>
                    <a:pt x="13580" y="7240"/>
                  </a:lnTo>
                  <a:lnTo>
                    <a:pt x="13685" y="7240"/>
                  </a:lnTo>
                  <a:lnTo>
                    <a:pt x="13769" y="7031"/>
                  </a:lnTo>
                  <a:lnTo>
                    <a:pt x="13894" y="6801"/>
                  </a:lnTo>
                  <a:lnTo>
                    <a:pt x="14166" y="6508"/>
                  </a:lnTo>
                  <a:lnTo>
                    <a:pt x="14229" y="6403"/>
                  </a:lnTo>
                  <a:lnTo>
                    <a:pt x="14292" y="6299"/>
                  </a:lnTo>
                  <a:lnTo>
                    <a:pt x="14292" y="6215"/>
                  </a:lnTo>
                  <a:lnTo>
                    <a:pt x="14062" y="6090"/>
                  </a:lnTo>
                  <a:lnTo>
                    <a:pt x="13790" y="5901"/>
                  </a:lnTo>
                  <a:lnTo>
                    <a:pt x="13810" y="5839"/>
                  </a:lnTo>
                  <a:lnTo>
                    <a:pt x="13790" y="5692"/>
                  </a:lnTo>
                  <a:lnTo>
                    <a:pt x="13790" y="5462"/>
                  </a:lnTo>
                  <a:lnTo>
                    <a:pt x="13894" y="5336"/>
                  </a:lnTo>
                  <a:lnTo>
                    <a:pt x="14020" y="5232"/>
                  </a:lnTo>
                  <a:lnTo>
                    <a:pt x="14229" y="5169"/>
                  </a:lnTo>
                  <a:lnTo>
                    <a:pt x="14396" y="5211"/>
                  </a:lnTo>
                  <a:lnTo>
                    <a:pt x="14522" y="5274"/>
                  </a:lnTo>
                  <a:lnTo>
                    <a:pt x="14710" y="5357"/>
                  </a:lnTo>
                  <a:lnTo>
                    <a:pt x="14836" y="5378"/>
                  </a:lnTo>
                  <a:lnTo>
                    <a:pt x="14961" y="5441"/>
                  </a:lnTo>
                  <a:lnTo>
                    <a:pt x="15024" y="5441"/>
                  </a:lnTo>
                  <a:lnTo>
                    <a:pt x="15045" y="5336"/>
                  </a:lnTo>
                  <a:lnTo>
                    <a:pt x="15129" y="5253"/>
                  </a:lnTo>
                  <a:lnTo>
                    <a:pt x="15254" y="5148"/>
                  </a:lnTo>
                  <a:lnTo>
                    <a:pt x="15359" y="5064"/>
                  </a:lnTo>
                  <a:lnTo>
                    <a:pt x="15463" y="4855"/>
                  </a:lnTo>
                  <a:lnTo>
                    <a:pt x="15547" y="4813"/>
                  </a:lnTo>
                  <a:lnTo>
                    <a:pt x="15673" y="4834"/>
                  </a:lnTo>
                  <a:lnTo>
                    <a:pt x="15840" y="4834"/>
                  </a:lnTo>
                  <a:lnTo>
                    <a:pt x="16070" y="4646"/>
                  </a:lnTo>
                  <a:lnTo>
                    <a:pt x="16196" y="4625"/>
                  </a:lnTo>
                  <a:lnTo>
                    <a:pt x="16259" y="4541"/>
                  </a:lnTo>
                  <a:lnTo>
                    <a:pt x="16259" y="4437"/>
                  </a:lnTo>
                  <a:lnTo>
                    <a:pt x="16279" y="4269"/>
                  </a:lnTo>
                  <a:lnTo>
                    <a:pt x="16384" y="4102"/>
                  </a:lnTo>
                  <a:lnTo>
                    <a:pt x="16426" y="4018"/>
                  </a:lnTo>
                  <a:lnTo>
                    <a:pt x="16489" y="4060"/>
                  </a:lnTo>
                  <a:lnTo>
                    <a:pt x="16551" y="4018"/>
                  </a:lnTo>
                  <a:lnTo>
                    <a:pt x="16614" y="3976"/>
                  </a:lnTo>
                  <a:lnTo>
                    <a:pt x="16614" y="3872"/>
                  </a:lnTo>
                  <a:lnTo>
                    <a:pt x="16677" y="3851"/>
                  </a:lnTo>
                  <a:lnTo>
                    <a:pt x="16782" y="3914"/>
                  </a:lnTo>
                  <a:lnTo>
                    <a:pt x="16844" y="3872"/>
                  </a:lnTo>
                  <a:lnTo>
                    <a:pt x="17012" y="3746"/>
                  </a:lnTo>
                  <a:lnTo>
                    <a:pt x="17116" y="3600"/>
                  </a:lnTo>
                  <a:lnTo>
                    <a:pt x="17221" y="3579"/>
                  </a:lnTo>
                  <a:lnTo>
                    <a:pt x="17367" y="3662"/>
                  </a:lnTo>
                  <a:lnTo>
                    <a:pt x="17451" y="3600"/>
                  </a:lnTo>
                  <a:lnTo>
                    <a:pt x="17556" y="3579"/>
                  </a:lnTo>
                  <a:lnTo>
                    <a:pt x="17598" y="3642"/>
                  </a:lnTo>
                  <a:lnTo>
                    <a:pt x="17723" y="3662"/>
                  </a:lnTo>
                  <a:lnTo>
                    <a:pt x="17744" y="3579"/>
                  </a:lnTo>
                  <a:lnTo>
                    <a:pt x="17744" y="3495"/>
                  </a:lnTo>
                  <a:lnTo>
                    <a:pt x="17786" y="3453"/>
                  </a:lnTo>
                  <a:lnTo>
                    <a:pt x="17786" y="3349"/>
                  </a:lnTo>
                  <a:lnTo>
                    <a:pt x="17765" y="3265"/>
                  </a:lnTo>
                  <a:lnTo>
                    <a:pt x="17744" y="3160"/>
                  </a:lnTo>
                  <a:lnTo>
                    <a:pt x="17535" y="3014"/>
                  </a:lnTo>
                  <a:lnTo>
                    <a:pt x="17367" y="2805"/>
                  </a:lnTo>
                  <a:lnTo>
                    <a:pt x="17158" y="2616"/>
                  </a:lnTo>
                  <a:lnTo>
                    <a:pt x="17012" y="2428"/>
                  </a:lnTo>
                  <a:lnTo>
                    <a:pt x="16740" y="2344"/>
                  </a:lnTo>
                  <a:lnTo>
                    <a:pt x="16698" y="2407"/>
                  </a:lnTo>
                  <a:lnTo>
                    <a:pt x="16531" y="2449"/>
                  </a:lnTo>
                  <a:lnTo>
                    <a:pt x="16531" y="2554"/>
                  </a:lnTo>
                  <a:lnTo>
                    <a:pt x="16531" y="2700"/>
                  </a:lnTo>
                  <a:lnTo>
                    <a:pt x="16405" y="2909"/>
                  </a:lnTo>
                  <a:lnTo>
                    <a:pt x="16300" y="2805"/>
                  </a:lnTo>
                  <a:lnTo>
                    <a:pt x="16028" y="2742"/>
                  </a:lnTo>
                  <a:lnTo>
                    <a:pt x="15798" y="2742"/>
                  </a:lnTo>
                  <a:lnTo>
                    <a:pt x="15631" y="2909"/>
                  </a:lnTo>
                  <a:lnTo>
                    <a:pt x="15359" y="2763"/>
                  </a:lnTo>
                  <a:lnTo>
                    <a:pt x="15254" y="2595"/>
                  </a:lnTo>
                  <a:lnTo>
                    <a:pt x="15338" y="2323"/>
                  </a:lnTo>
                  <a:lnTo>
                    <a:pt x="15317" y="2219"/>
                  </a:lnTo>
                  <a:lnTo>
                    <a:pt x="15359" y="2030"/>
                  </a:lnTo>
                  <a:lnTo>
                    <a:pt x="15338" y="1863"/>
                  </a:lnTo>
                  <a:lnTo>
                    <a:pt x="15463" y="963"/>
                  </a:lnTo>
                  <a:lnTo>
                    <a:pt x="15463" y="942"/>
                  </a:lnTo>
                  <a:lnTo>
                    <a:pt x="15422" y="880"/>
                  </a:lnTo>
                  <a:lnTo>
                    <a:pt x="15212" y="838"/>
                  </a:lnTo>
                  <a:lnTo>
                    <a:pt x="14982" y="859"/>
                  </a:lnTo>
                  <a:lnTo>
                    <a:pt x="14982" y="922"/>
                  </a:lnTo>
                  <a:lnTo>
                    <a:pt x="14857" y="984"/>
                  </a:lnTo>
                  <a:lnTo>
                    <a:pt x="14752" y="984"/>
                  </a:lnTo>
                  <a:lnTo>
                    <a:pt x="14710" y="942"/>
                  </a:lnTo>
                  <a:lnTo>
                    <a:pt x="14606" y="1026"/>
                  </a:lnTo>
                  <a:lnTo>
                    <a:pt x="14501" y="963"/>
                  </a:lnTo>
                  <a:lnTo>
                    <a:pt x="14438" y="880"/>
                  </a:lnTo>
                  <a:lnTo>
                    <a:pt x="14313" y="775"/>
                  </a:lnTo>
                  <a:lnTo>
                    <a:pt x="14208" y="775"/>
                  </a:lnTo>
                  <a:lnTo>
                    <a:pt x="14020" y="838"/>
                  </a:lnTo>
                  <a:lnTo>
                    <a:pt x="13999" y="775"/>
                  </a:lnTo>
                  <a:lnTo>
                    <a:pt x="13894" y="775"/>
                  </a:lnTo>
                  <a:lnTo>
                    <a:pt x="13790" y="859"/>
                  </a:lnTo>
                  <a:lnTo>
                    <a:pt x="13769" y="984"/>
                  </a:lnTo>
                  <a:lnTo>
                    <a:pt x="13685" y="1068"/>
                  </a:lnTo>
                  <a:lnTo>
                    <a:pt x="13559" y="1131"/>
                  </a:lnTo>
                  <a:lnTo>
                    <a:pt x="13476" y="1256"/>
                  </a:lnTo>
                  <a:lnTo>
                    <a:pt x="13476" y="1298"/>
                  </a:lnTo>
                  <a:lnTo>
                    <a:pt x="13455" y="1403"/>
                  </a:lnTo>
                  <a:lnTo>
                    <a:pt x="13350" y="1507"/>
                  </a:lnTo>
                  <a:lnTo>
                    <a:pt x="12973" y="1507"/>
                  </a:lnTo>
                  <a:lnTo>
                    <a:pt x="12869" y="1612"/>
                  </a:lnTo>
                  <a:lnTo>
                    <a:pt x="12743" y="1612"/>
                  </a:lnTo>
                  <a:lnTo>
                    <a:pt x="12534" y="1758"/>
                  </a:lnTo>
                  <a:lnTo>
                    <a:pt x="12429" y="1905"/>
                  </a:lnTo>
                  <a:lnTo>
                    <a:pt x="12367" y="1905"/>
                  </a:lnTo>
                  <a:lnTo>
                    <a:pt x="12283" y="1863"/>
                  </a:lnTo>
                  <a:lnTo>
                    <a:pt x="12137" y="1863"/>
                  </a:lnTo>
                  <a:lnTo>
                    <a:pt x="12095" y="1884"/>
                  </a:lnTo>
                  <a:lnTo>
                    <a:pt x="11927" y="1905"/>
                  </a:lnTo>
                  <a:lnTo>
                    <a:pt x="11593" y="1905"/>
                  </a:lnTo>
                  <a:lnTo>
                    <a:pt x="11362" y="1863"/>
                  </a:lnTo>
                  <a:lnTo>
                    <a:pt x="11090" y="1884"/>
                  </a:lnTo>
                  <a:lnTo>
                    <a:pt x="11028" y="1884"/>
                  </a:lnTo>
                  <a:lnTo>
                    <a:pt x="10923" y="1758"/>
                  </a:lnTo>
                  <a:lnTo>
                    <a:pt x="10839" y="1758"/>
                  </a:lnTo>
                  <a:lnTo>
                    <a:pt x="10756" y="1696"/>
                  </a:lnTo>
                  <a:lnTo>
                    <a:pt x="10651" y="1612"/>
                  </a:lnTo>
                  <a:lnTo>
                    <a:pt x="10609" y="1445"/>
                  </a:lnTo>
                  <a:lnTo>
                    <a:pt x="10525" y="1382"/>
                  </a:lnTo>
                  <a:lnTo>
                    <a:pt x="10421" y="1403"/>
                  </a:lnTo>
                  <a:lnTo>
                    <a:pt x="10232" y="1403"/>
                  </a:lnTo>
                  <a:lnTo>
                    <a:pt x="10044" y="1340"/>
                  </a:lnTo>
                  <a:lnTo>
                    <a:pt x="9919" y="1173"/>
                  </a:lnTo>
                  <a:lnTo>
                    <a:pt x="9521" y="1173"/>
                  </a:lnTo>
                  <a:lnTo>
                    <a:pt x="9396" y="1089"/>
                  </a:lnTo>
                  <a:lnTo>
                    <a:pt x="9270" y="1131"/>
                  </a:lnTo>
                  <a:lnTo>
                    <a:pt x="9103" y="1152"/>
                  </a:lnTo>
                  <a:lnTo>
                    <a:pt x="8977" y="1194"/>
                  </a:lnTo>
                  <a:lnTo>
                    <a:pt x="8768" y="1214"/>
                  </a:lnTo>
                  <a:lnTo>
                    <a:pt x="8580" y="1277"/>
                  </a:lnTo>
                  <a:lnTo>
                    <a:pt x="8517" y="1382"/>
                  </a:lnTo>
                  <a:lnTo>
                    <a:pt x="8433" y="1403"/>
                  </a:lnTo>
                  <a:lnTo>
                    <a:pt x="8349" y="1382"/>
                  </a:lnTo>
                  <a:lnTo>
                    <a:pt x="8266" y="1382"/>
                  </a:lnTo>
                  <a:lnTo>
                    <a:pt x="8182" y="1445"/>
                  </a:lnTo>
                  <a:lnTo>
                    <a:pt x="8015" y="1445"/>
                  </a:lnTo>
                  <a:lnTo>
                    <a:pt x="7952" y="1466"/>
                  </a:lnTo>
                  <a:lnTo>
                    <a:pt x="7889" y="1466"/>
                  </a:lnTo>
                  <a:lnTo>
                    <a:pt x="7722" y="1361"/>
                  </a:lnTo>
                  <a:lnTo>
                    <a:pt x="7533" y="1340"/>
                  </a:lnTo>
                  <a:lnTo>
                    <a:pt x="7512" y="1256"/>
                  </a:lnTo>
                  <a:lnTo>
                    <a:pt x="7387" y="1152"/>
                  </a:lnTo>
                  <a:lnTo>
                    <a:pt x="7324" y="1152"/>
                  </a:lnTo>
                  <a:lnTo>
                    <a:pt x="7261" y="1089"/>
                  </a:lnTo>
                  <a:lnTo>
                    <a:pt x="7261" y="984"/>
                  </a:lnTo>
                  <a:lnTo>
                    <a:pt x="7199" y="859"/>
                  </a:lnTo>
                  <a:lnTo>
                    <a:pt x="7136" y="817"/>
                  </a:lnTo>
                  <a:lnTo>
                    <a:pt x="7136" y="691"/>
                  </a:lnTo>
                  <a:lnTo>
                    <a:pt x="7094" y="629"/>
                  </a:lnTo>
                  <a:lnTo>
                    <a:pt x="7094" y="566"/>
                  </a:lnTo>
                  <a:lnTo>
                    <a:pt x="7052" y="461"/>
                  </a:lnTo>
                  <a:lnTo>
                    <a:pt x="6947" y="440"/>
                  </a:lnTo>
                  <a:lnTo>
                    <a:pt x="6696" y="440"/>
                  </a:lnTo>
                  <a:lnTo>
                    <a:pt x="6592" y="419"/>
                  </a:lnTo>
                  <a:lnTo>
                    <a:pt x="6529" y="398"/>
                  </a:lnTo>
                  <a:lnTo>
                    <a:pt x="6383" y="357"/>
                  </a:lnTo>
                  <a:lnTo>
                    <a:pt x="6341" y="315"/>
                  </a:lnTo>
                  <a:lnTo>
                    <a:pt x="6257" y="252"/>
                  </a:lnTo>
                  <a:lnTo>
                    <a:pt x="5901" y="252"/>
                  </a:lnTo>
                  <a:lnTo>
                    <a:pt x="5755" y="210"/>
                  </a:lnTo>
                  <a:lnTo>
                    <a:pt x="5734" y="168"/>
                  </a:lnTo>
                  <a:lnTo>
                    <a:pt x="5567" y="105"/>
                  </a:lnTo>
                  <a:lnTo>
                    <a:pt x="5441" y="43"/>
                  </a:lnTo>
                  <a:lnTo>
                    <a:pt x="537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2983;p82">
              <a:extLst>
                <a:ext uri="{FF2B5EF4-FFF2-40B4-BE49-F238E27FC236}">
                  <a16:creationId xmlns:a16="http://schemas.microsoft.com/office/drawing/2014/main" id="{2C741D68-DF54-0D7E-2B8F-63AA05A7FEDE}"/>
                </a:ext>
              </a:extLst>
            </p:cNvPr>
            <p:cNvSpPr/>
            <p:nvPr/>
          </p:nvSpPr>
          <p:spPr>
            <a:xfrm>
              <a:off x="4718522" y="3165089"/>
              <a:ext cx="67277" cy="54986"/>
            </a:xfrm>
            <a:custGeom>
              <a:avLst/>
              <a:gdLst/>
              <a:ahLst/>
              <a:cxnLst/>
              <a:rect l="l" t="t" r="r" b="b"/>
              <a:pathLst>
                <a:path w="5650" h="4835" extrusionOk="0">
                  <a:moveTo>
                    <a:pt x="126" y="1"/>
                  </a:moveTo>
                  <a:lnTo>
                    <a:pt x="42" y="2156"/>
                  </a:lnTo>
                  <a:lnTo>
                    <a:pt x="21" y="2323"/>
                  </a:lnTo>
                  <a:lnTo>
                    <a:pt x="21" y="2407"/>
                  </a:lnTo>
                  <a:lnTo>
                    <a:pt x="21" y="2470"/>
                  </a:lnTo>
                  <a:lnTo>
                    <a:pt x="0" y="3872"/>
                  </a:lnTo>
                  <a:lnTo>
                    <a:pt x="168" y="3872"/>
                  </a:lnTo>
                  <a:lnTo>
                    <a:pt x="251" y="3892"/>
                  </a:lnTo>
                  <a:lnTo>
                    <a:pt x="356" y="3872"/>
                  </a:lnTo>
                  <a:lnTo>
                    <a:pt x="732" y="3872"/>
                  </a:lnTo>
                  <a:lnTo>
                    <a:pt x="753" y="3934"/>
                  </a:lnTo>
                  <a:lnTo>
                    <a:pt x="837" y="3997"/>
                  </a:lnTo>
                  <a:lnTo>
                    <a:pt x="942" y="4039"/>
                  </a:lnTo>
                  <a:lnTo>
                    <a:pt x="1046" y="3955"/>
                  </a:lnTo>
                  <a:lnTo>
                    <a:pt x="1256" y="3892"/>
                  </a:lnTo>
                  <a:lnTo>
                    <a:pt x="1276" y="3851"/>
                  </a:lnTo>
                  <a:lnTo>
                    <a:pt x="1318" y="3892"/>
                  </a:lnTo>
                  <a:lnTo>
                    <a:pt x="1381" y="3830"/>
                  </a:lnTo>
                  <a:lnTo>
                    <a:pt x="1360" y="3662"/>
                  </a:lnTo>
                  <a:lnTo>
                    <a:pt x="1214" y="3558"/>
                  </a:lnTo>
                  <a:lnTo>
                    <a:pt x="1046" y="3474"/>
                  </a:lnTo>
                  <a:lnTo>
                    <a:pt x="900" y="3453"/>
                  </a:lnTo>
                  <a:lnTo>
                    <a:pt x="858" y="3411"/>
                  </a:lnTo>
                  <a:lnTo>
                    <a:pt x="753" y="3369"/>
                  </a:lnTo>
                  <a:lnTo>
                    <a:pt x="732" y="3369"/>
                  </a:lnTo>
                  <a:lnTo>
                    <a:pt x="670" y="3328"/>
                  </a:lnTo>
                  <a:lnTo>
                    <a:pt x="649" y="3202"/>
                  </a:lnTo>
                  <a:lnTo>
                    <a:pt x="544" y="3056"/>
                  </a:lnTo>
                  <a:lnTo>
                    <a:pt x="440" y="3014"/>
                  </a:lnTo>
                  <a:lnTo>
                    <a:pt x="419" y="2930"/>
                  </a:lnTo>
                  <a:lnTo>
                    <a:pt x="335" y="2846"/>
                  </a:lnTo>
                  <a:lnTo>
                    <a:pt x="419" y="2909"/>
                  </a:lnTo>
                  <a:lnTo>
                    <a:pt x="440" y="3014"/>
                  </a:lnTo>
                  <a:lnTo>
                    <a:pt x="523" y="3014"/>
                  </a:lnTo>
                  <a:lnTo>
                    <a:pt x="649" y="3097"/>
                  </a:lnTo>
                  <a:lnTo>
                    <a:pt x="670" y="3202"/>
                  </a:lnTo>
                  <a:lnTo>
                    <a:pt x="670" y="3328"/>
                  </a:lnTo>
                  <a:lnTo>
                    <a:pt x="732" y="3328"/>
                  </a:lnTo>
                  <a:lnTo>
                    <a:pt x="879" y="3348"/>
                  </a:lnTo>
                  <a:lnTo>
                    <a:pt x="963" y="3432"/>
                  </a:lnTo>
                  <a:lnTo>
                    <a:pt x="1151" y="3432"/>
                  </a:lnTo>
                  <a:lnTo>
                    <a:pt x="1297" y="3369"/>
                  </a:lnTo>
                  <a:lnTo>
                    <a:pt x="1423" y="3411"/>
                  </a:lnTo>
                  <a:lnTo>
                    <a:pt x="1507" y="3348"/>
                  </a:lnTo>
                  <a:lnTo>
                    <a:pt x="1486" y="3328"/>
                  </a:lnTo>
                  <a:lnTo>
                    <a:pt x="1402" y="3244"/>
                  </a:lnTo>
                  <a:lnTo>
                    <a:pt x="1360" y="3160"/>
                  </a:lnTo>
                  <a:lnTo>
                    <a:pt x="1276" y="3202"/>
                  </a:lnTo>
                  <a:lnTo>
                    <a:pt x="1256" y="3118"/>
                  </a:lnTo>
                  <a:lnTo>
                    <a:pt x="1297" y="3160"/>
                  </a:lnTo>
                  <a:lnTo>
                    <a:pt x="1423" y="3139"/>
                  </a:lnTo>
                  <a:lnTo>
                    <a:pt x="1507" y="3244"/>
                  </a:lnTo>
                  <a:lnTo>
                    <a:pt x="1611" y="3244"/>
                  </a:lnTo>
                  <a:lnTo>
                    <a:pt x="1569" y="3202"/>
                  </a:lnTo>
                  <a:lnTo>
                    <a:pt x="1569" y="3118"/>
                  </a:lnTo>
                  <a:lnTo>
                    <a:pt x="1611" y="3056"/>
                  </a:lnTo>
                  <a:lnTo>
                    <a:pt x="1611" y="3014"/>
                  </a:lnTo>
                  <a:lnTo>
                    <a:pt x="1611" y="2930"/>
                  </a:lnTo>
                  <a:lnTo>
                    <a:pt x="1528" y="2825"/>
                  </a:lnTo>
                  <a:lnTo>
                    <a:pt x="1528" y="2804"/>
                  </a:lnTo>
                  <a:lnTo>
                    <a:pt x="1632" y="2846"/>
                  </a:lnTo>
                  <a:lnTo>
                    <a:pt x="1674" y="2909"/>
                  </a:lnTo>
                  <a:lnTo>
                    <a:pt x="1779" y="3014"/>
                  </a:lnTo>
                  <a:lnTo>
                    <a:pt x="1883" y="3035"/>
                  </a:lnTo>
                  <a:lnTo>
                    <a:pt x="1883" y="2993"/>
                  </a:lnTo>
                  <a:lnTo>
                    <a:pt x="1841" y="2909"/>
                  </a:lnTo>
                  <a:lnTo>
                    <a:pt x="1883" y="2930"/>
                  </a:lnTo>
                  <a:lnTo>
                    <a:pt x="1904" y="3035"/>
                  </a:lnTo>
                  <a:lnTo>
                    <a:pt x="1946" y="3035"/>
                  </a:lnTo>
                  <a:lnTo>
                    <a:pt x="1946" y="2951"/>
                  </a:lnTo>
                  <a:lnTo>
                    <a:pt x="1925" y="2888"/>
                  </a:lnTo>
                  <a:lnTo>
                    <a:pt x="1946" y="2784"/>
                  </a:lnTo>
                  <a:lnTo>
                    <a:pt x="2009" y="2825"/>
                  </a:lnTo>
                  <a:lnTo>
                    <a:pt x="2155" y="2888"/>
                  </a:lnTo>
                  <a:lnTo>
                    <a:pt x="2197" y="2951"/>
                  </a:lnTo>
                  <a:lnTo>
                    <a:pt x="2260" y="2993"/>
                  </a:lnTo>
                  <a:lnTo>
                    <a:pt x="2323" y="2951"/>
                  </a:lnTo>
                  <a:lnTo>
                    <a:pt x="2365" y="2993"/>
                  </a:lnTo>
                  <a:lnTo>
                    <a:pt x="2427" y="2930"/>
                  </a:lnTo>
                  <a:lnTo>
                    <a:pt x="2427" y="3014"/>
                  </a:lnTo>
                  <a:lnTo>
                    <a:pt x="2427" y="3097"/>
                  </a:lnTo>
                  <a:lnTo>
                    <a:pt x="2469" y="3097"/>
                  </a:lnTo>
                  <a:lnTo>
                    <a:pt x="2553" y="3160"/>
                  </a:lnTo>
                  <a:lnTo>
                    <a:pt x="2867" y="3244"/>
                  </a:lnTo>
                  <a:lnTo>
                    <a:pt x="2950" y="3307"/>
                  </a:lnTo>
                  <a:lnTo>
                    <a:pt x="3055" y="3411"/>
                  </a:lnTo>
                  <a:lnTo>
                    <a:pt x="3076" y="3558"/>
                  </a:lnTo>
                  <a:lnTo>
                    <a:pt x="3243" y="3746"/>
                  </a:lnTo>
                  <a:lnTo>
                    <a:pt x="3264" y="3830"/>
                  </a:lnTo>
                  <a:lnTo>
                    <a:pt x="3369" y="3872"/>
                  </a:lnTo>
                  <a:lnTo>
                    <a:pt x="3453" y="3955"/>
                  </a:lnTo>
                  <a:lnTo>
                    <a:pt x="3473" y="4039"/>
                  </a:lnTo>
                  <a:lnTo>
                    <a:pt x="3725" y="4290"/>
                  </a:lnTo>
                  <a:lnTo>
                    <a:pt x="3725" y="4374"/>
                  </a:lnTo>
                  <a:lnTo>
                    <a:pt x="3829" y="4457"/>
                  </a:lnTo>
                  <a:lnTo>
                    <a:pt x="3997" y="4499"/>
                  </a:lnTo>
                  <a:lnTo>
                    <a:pt x="4080" y="4478"/>
                  </a:lnTo>
                  <a:lnTo>
                    <a:pt x="4122" y="4478"/>
                  </a:lnTo>
                  <a:lnTo>
                    <a:pt x="4206" y="4520"/>
                  </a:lnTo>
                  <a:lnTo>
                    <a:pt x="4394" y="4499"/>
                  </a:lnTo>
                  <a:lnTo>
                    <a:pt x="4520" y="4562"/>
                  </a:lnTo>
                  <a:lnTo>
                    <a:pt x="4624" y="4520"/>
                  </a:lnTo>
                  <a:lnTo>
                    <a:pt x="4771" y="4562"/>
                  </a:lnTo>
                  <a:lnTo>
                    <a:pt x="4875" y="4604"/>
                  </a:lnTo>
                  <a:lnTo>
                    <a:pt x="5022" y="4583"/>
                  </a:lnTo>
                  <a:lnTo>
                    <a:pt x="5064" y="4667"/>
                  </a:lnTo>
                  <a:lnTo>
                    <a:pt x="5168" y="4667"/>
                  </a:lnTo>
                  <a:lnTo>
                    <a:pt x="5189" y="4688"/>
                  </a:lnTo>
                  <a:lnTo>
                    <a:pt x="5126" y="4729"/>
                  </a:lnTo>
                  <a:lnTo>
                    <a:pt x="5252" y="4771"/>
                  </a:lnTo>
                  <a:lnTo>
                    <a:pt x="5378" y="4834"/>
                  </a:lnTo>
                  <a:lnTo>
                    <a:pt x="5503" y="4813"/>
                  </a:lnTo>
                  <a:lnTo>
                    <a:pt x="5545" y="4729"/>
                  </a:lnTo>
                  <a:lnTo>
                    <a:pt x="5398" y="4667"/>
                  </a:lnTo>
                  <a:lnTo>
                    <a:pt x="5357" y="4667"/>
                  </a:lnTo>
                  <a:lnTo>
                    <a:pt x="5357" y="4604"/>
                  </a:lnTo>
                  <a:lnTo>
                    <a:pt x="5461" y="4583"/>
                  </a:lnTo>
                  <a:lnTo>
                    <a:pt x="5545" y="4604"/>
                  </a:lnTo>
                  <a:lnTo>
                    <a:pt x="5650" y="4562"/>
                  </a:lnTo>
                  <a:lnTo>
                    <a:pt x="5440" y="4499"/>
                  </a:lnTo>
                  <a:lnTo>
                    <a:pt x="5168" y="4478"/>
                  </a:lnTo>
                  <a:lnTo>
                    <a:pt x="5043" y="4395"/>
                  </a:lnTo>
                  <a:lnTo>
                    <a:pt x="4980" y="4311"/>
                  </a:lnTo>
                  <a:lnTo>
                    <a:pt x="5126" y="4269"/>
                  </a:lnTo>
                  <a:lnTo>
                    <a:pt x="5189" y="4269"/>
                  </a:lnTo>
                  <a:lnTo>
                    <a:pt x="5252" y="4248"/>
                  </a:lnTo>
                  <a:lnTo>
                    <a:pt x="5168" y="4185"/>
                  </a:lnTo>
                  <a:lnTo>
                    <a:pt x="4959" y="4185"/>
                  </a:lnTo>
                  <a:lnTo>
                    <a:pt x="4771" y="4164"/>
                  </a:lnTo>
                  <a:lnTo>
                    <a:pt x="4708" y="4081"/>
                  </a:lnTo>
                  <a:lnTo>
                    <a:pt x="4708" y="3997"/>
                  </a:lnTo>
                  <a:lnTo>
                    <a:pt x="4771" y="3934"/>
                  </a:lnTo>
                  <a:lnTo>
                    <a:pt x="4813" y="3851"/>
                  </a:lnTo>
                  <a:lnTo>
                    <a:pt x="4750" y="3788"/>
                  </a:lnTo>
                  <a:lnTo>
                    <a:pt x="4666" y="3788"/>
                  </a:lnTo>
                  <a:lnTo>
                    <a:pt x="4624" y="3830"/>
                  </a:lnTo>
                  <a:lnTo>
                    <a:pt x="4541" y="3788"/>
                  </a:lnTo>
                  <a:lnTo>
                    <a:pt x="4457" y="3830"/>
                  </a:lnTo>
                  <a:lnTo>
                    <a:pt x="4352" y="3683"/>
                  </a:lnTo>
                  <a:lnTo>
                    <a:pt x="4352" y="3537"/>
                  </a:lnTo>
                  <a:lnTo>
                    <a:pt x="4248" y="3516"/>
                  </a:lnTo>
                  <a:lnTo>
                    <a:pt x="4143" y="3244"/>
                  </a:lnTo>
                  <a:lnTo>
                    <a:pt x="4101" y="3223"/>
                  </a:lnTo>
                  <a:lnTo>
                    <a:pt x="4080" y="3139"/>
                  </a:lnTo>
                  <a:lnTo>
                    <a:pt x="3934" y="3139"/>
                  </a:lnTo>
                  <a:lnTo>
                    <a:pt x="3871" y="3097"/>
                  </a:lnTo>
                  <a:lnTo>
                    <a:pt x="3808" y="2951"/>
                  </a:lnTo>
                  <a:lnTo>
                    <a:pt x="3683" y="2825"/>
                  </a:lnTo>
                  <a:lnTo>
                    <a:pt x="3662" y="2700"/>
                  </a:lnTo>
                  <a:lnTo>
                    <a:pt x="3578" y="2616"/>
                  </a:lnTo>
                  <a:lnTo>
                    <a:pt x="3494" y="2512"/>
                  </a:lnTo>
                  <a:lnTo>
                    <a:pt x="3515" y="2470"/>
                  </a:lnTo>
                  <a:lnTo>
                    <a:pt x="3766" y="2491"/>
                  </a:lnTo>
                  <a:lnTo>
                    <a:pt x="3976" y="2386"/>
                  </a:lnTo>
                  <a:lnTo>
                    <a:pt x="4017" y="2281"/>
                  </a:lnTo>
                  <a:lnTo>
                    <a:pt x="3997" y="2156"/>
                  </a:lnTo>
                  <a:lnTo>
                    <a:pt x="3829" y="1988"/>
                  </a:lnTo>
                  <a:lnTo>
                    <a:pt x="3704" y="1968"/>
                  </a:lnTo>
                  <a:lnTo>
                    <a:pt x="3662" y="1988"/>
                  </a:lnTo>
                  <a:lnTo>
                    <a:pt x="3557" y="1947"/>
                  </a:lnTo>
                  <a:lnTo>
                    <a:pt x="3348" y="1842"/>
                  </a:lnTo>
                  <a:lnTo>
                    <a:pt x="3243" y="1737"/>
                  </a:lnTo>
                  <a:lnTo>
                    <a:pt x="3097" y="1758"/>
                  </a:lnTo>
                  <a:lnTo>
                    <a:pt x="2846" y="1654"/>
                  </a:lnTo>
                  <a:lnTo>
                    <a:pt x="2825" y="1570"/>
                  </a:lnTo>
                  <a:lnTo>
                    <a:pt x="2867" y="1444"/>
                  </a:lnTo>
                  <a:lnTo>
                    <a:pt x="2888" y="1340"/>
                  </a:lnTo>
                  <a:lnTo>
                    <a:pt x="2825" y="1235"/>
                  </a:lnTo>
                  <a:lnTo>
                    <a:pt x="2616" y="1026"/>
                  </a:lnTo>
                  <a:lnTo>
                    <a:pt x="2553" y="1026"/>
                  </a:lnTo>
                  <a:lnTo>
                    <a:pt x="2511" y="1047"/>
                  </a:lnTo>
                  <a:lnTo>
                    <a:pt x="2448" y="963"/>
                  </a:lnTo>
                  <a:lnTo>
                    <a:pt x="2344" y="900"/>
                  </a:lnTo>
                  <a:lnTo>
                    <a:pt x="2323" y="817"/>
                  </a:lnTo>
                  <a:lnTo>
                    <a:pt x="2197" y="796"/>
                  </a:lnTo>
                  <a:lnTo>
                    <a:pt x="2134" y="712"/>
                  </a:lnTo>
                  <a:lnTo>
                    <a:pt x="2092" y="712"/>
                  </a:lnTo>
                  <a:lnTo>
                    <a:pt x="1988" y="649"/>
                  </a:lnTo>
                  <a:lnTo>
                    <a:pt x="1841" y="649"/>
                  </a:lnTo>
                  <a:lnTo>
                    <a:pt x="1716" y="545"/>
                  </a:lnTo>
                  <a:lnTo>
                    <a:pt x="1590" y="524"/>
                  </a:lnTo>
                  <a:lnTo>
                    <a:pt x="1381" y="398"/>
                  </a:lnTo>
                  <a:lnTo>
                    <a:pt x="1067" y="377"/>
                  </a:lnTo>
                  <a:lnTo>
                    <a:pt x="963" y="315"/>
                  </a:lnTo>
                  <a:lnTo>
                    <a:pt x="879" y="231"/>
                  </a:lnTo>
                  <a:lnTo>
                    <a:pt x="837" y="231"/>
                  </a:lnTo>
                  <a:lnTo>
                    <a:pt x="795" y="273"/>
                  </a:lnTo>
                  <a:lnTo>
                    <a:pt x="565" y="189"/>
                  </a:lnTo>
                  <a:lnTo>
                    <a:pt x="523" y="126"/>
                  </a:lnTo>
                  <a:lnTo>
                    <a:pt x="419" y="84"/>
                  </a:lnTo>
                  <a:lnTo>
                    <a:pt x="23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2984;p82">
              <a:extLst>
                <a:ext uri="{FF2B5EF4-FFF2-40B4-BE49-F238E27FC236}">
                  <a16:creationId xmlns:a16="http://schemas.microsoft.com/office/drawing/2014/main" id="{ABA325E6-B800-BCBA-D9B0-44CDD9E90579}"/>
                </a:ext>
              </a:extLst>
            </p:cNvPr>
            <p:cNvSpPr/>
            <p:nvPr/>
          </p:nvSpPr>
          <p:spPr>
            <a:xfrm>
              <a:off x="4567785" y="3016610"/>
              <a:ext cx="54822" cy="91389"/>
            </a:xfrm>
            <a:custGeom>
              <a:avLst/>
              <a:gdLst/>
              <a:ahLst/>
              <a:cxnLst/>
              <a:rect l="l" t="t" r="r" b="b"/>
              <a:pathLst>
                <a:path w="4604" h="8036" extrusionOk="0">
                  <a:moveTo>
                    <a:pt x="586" y="0"/>
                  </a:moveTo>
                  <a:lnTo>
                    <a:pt x="440" y="63"/>
                  </a:lnTo>
                  <a:lnTo>
                    <a:pt x="419" y="189"/>
                  </a:lnTo>
                  <a:lnTo>
                    <a:pt x="314" y="419"/>
                  </a:lnTo>
                  <a:lnTo>
                    <a:pt x="335" y="565"/>
                  </a:lnTo>
                  <a:lnTo>
                    <a:pt x="335" y="795"/>
                  </a:lnTo>
                  <a:lnTo>
                    <a:pt x="251" y="1088"/>
                  </a:lnTo>
                  <a:lnTo>
                    <a:pt x="210" y="1214"/>
                  </a:lnTo>
                  <a:lnTo>
                    <a:pt x="272" y="1402"/>
                  </a:lnTo>
                  <a:lnTo>
                    <a:pt x="272" y="1465"/>
                  </a:lnTo>
                  <a:lnTo>
                    <a:pt x="210" y="1528"/>
                  </a:lnTo>
                  <a:lnTo>
                    <a:pt x="105" y="1507"/>
                  </a:lnTo>
                  <a:lnTo>
                    <a:pt x="21" y="1402"/>
                  </a:lnTo>
                  <a:lnTo>
                    <a:pt x="0" y="1528"/>
                  </a:lnTo>
                  <a:lnTo>
                    <a:pt x="21" y="1653"/>
                  </a:lnTo>
                  <a:lnTo>
                    <a:pt x="105" y="1653"/>
                  </a:lnTo>
                  <a:lnTo>
                    <a:pt x="126" y="1716"/>
                  </a:lnTo>
                  <a:lnTo>
                    <a:pt x="63" y="1779"/>
                  </a:lnTo>
                  <a:lnTo>
                    <a:pt x="126" y="1946"/>
                  </a:lnTo>
                  <a:lnTo>
                    <a:pt x="210" y="2093"/>
                  </a:lnTo>
                  <a:lnTo>
                    <a:pt x="210" y="2302"/>
                  </a:lnTo>
                  <a:lnTo>
                    <a:pt x="251" y="2344"/>
                  </a:lnTo>
                  <a:lnTo>
                    <a:pt x="314" y="2302"/>
                  </a:lnTo>
                  <a:lnTo>
                    <a:pt x="356" y="2344"/>
                  </a:lnTo>
                  <a:lnTo>
                    <a:pt x="356" y="2448"/>
                  </a:lnTo>
                  <a:lnTo>
                    <a:pt x="461" y="2595"/>
                  </a:lnTo>
                  <a:lnTo>
                    <a:pt x="544" y="2595"/>
                  </a:lnTo>
                  <a:lnTo>
                    <a:pt x="628" y="2511"/>
                  </a:lnTo>
                  <a:lnTo>
                    <a:pt x="565" y="2448"/>
                  </a:lnTo>
                  <a:lnTo>
                    <a:pt x="565" y="2365"/>
                  </a:lnTo>
                  <a:lnTo>
                    <a:pt x="691" y="2365"/>
                  </a:lnTo>
                  <a:lnTo>
                    <a:pt x="795" y="2448"/>
                  </a:lnTo>
                  <a:lnTo>
                    <a:pt x="670" y="2595"/>
                  </a:lnTo>
                  <a:lnTo>
                    <a:pt x="628" y="2679"/>
                  </a:lnTo>
                  <a:lnTo>
                    <a:pt x="628" y="2762"/>
                  </a:lnTo>
                  <a:lnTo>
                    <a:pt x="628" y="2888"/>
                  </a:lnTo>
                  <a:lnTo>
                    <a:pt x="691" y="3013"/>
                  </a:lnTo>
                  <a:lnTo>
                    <a:pt x="733" y="2909"/>
                  </a:lnTo>
                  <a:lnTo>
                    <a:pt x="795" y="2888"/>
                  </a:lnTo>
                  <a:lnTo>
                    <a:pt x="858" y="2992"/>
                  </a:lnTo>
                  <a:lnTo>
                    <a:pt x="795" y="3097"/>
                  </a:lnTo>
                  <a:lnTo>
                    <a:pt x="795" y="3097"/>
                  </a:lnTo>
                  <a:lnTo>
                    <a:pt x="879" y="3076"/>
                  </a:lnTo>
                  <a:lnTo>
                    <a:pt x="963" y="3013"/>
                  </a:lnTo>
                  <a:cubicBezTo>
                    <a:pt x="963" y="3097"/>
                    <a:pt x="963" y="3181"/>
                    <a:pt x="984" y="3244"/>
                  </a:cubicBezTo>
                  <a:lnTo>
                    <a:pt x="900" y="3181"/>
                  </a:lnTo>
                  <a:lnTo>
                    <a:pt x="775" y="3202"/>
                  </a:lnTo>
                  <a:lnTo>
                    <a:pt x="649" y="3139"/>
                  </a:lnTo>
                  <a:lnTo>
                    <a:pt x="544" y="3202"/>
                  </a:lnTo>
                  <a:lnTo>
                    <a:pt x="565" y="3244"/>
                  </a:lnTo>
                  <a:lnTo>
                    <a:pt x="649" y="3244"/>
                  </a:lnTo>
                  <a:lnTo>
                    <a:pt x="670" y="3390"/>
                  </a:lnTo>
                  <a:lnTo>
                    <a:pt x="754" y="3411"/>
                  </a:lnTo>
                  <a:lnTo>
                    <a:pt x="816" y="3516"/>
                  </a:lnTo>
                  <a:lnTo>
                    <a:pt x="816" y="3704"/>
                  </a:lnTo>
                  <a:lnTo>
                    <a:pt x="900" y="3746"/>
                  </a:lnTo>
                  <a:lnTo>
                    <a:pt x="900" y="3850"/>
                  </a:lnTo>
                  <a:lnTo>
                    <a:pt x="1005" y="3976"/>
                  </a:lnTo>
                  <a:lnTo>
                    <a:pt x="1109" y="4018"/>
                  </a:lnTo>
                  <a:lnTo>
                    <a:pt x="1214" y="3934"/>
                  </a:lnTo>
                  <a:lnTo>
                    <a:pt x="1214" y="3850"/>
                  </a:lnTo>
                  <a:lnTo>
                    <a:pt x="1277" y="3829"/>
                  </a:lnTo>
                  <a:lnTo>
                    <a:pt x="1277" y="3725"/>
                  </a:lnTo>
                  <a:lnTo>
                    <a:pt x="1214" y="3641"/>
                  </a:lnTo>
                  <a:lnTo>
                    <a:pt x="1277" y="3557"/>
                  </a:lnTo>
                  <a:lnTo>
                    <a:pt x="1277" y="3453"/>
                  </a:lnTo>
                  <a:lnTo>
                    <a:pt x="1172" y="3411"/>
                  </a:lnTo>
                  <a:lnTo>
                    <a:pt x="1109" y="3348"/>
                  </a:lnTo>
                  <a:cubicBezTo>
                    <a:pt x="1130" y="3306"/>
                    <a:pt x="1130" y="3223"/>
                    <a:pt x="1130" y="3181"/>
                  </a:cubicBezTo>
                  <a:lnTo>
                    <a:pt x="1235" y="3097"/>
                  </a:lnTo>
                  <a:lnTo>
                    <a:pt x="1214" y="3013"/>
                  </a:lnTo>
                  <a:lnTo>
                    <a:pt x="1277" y="2930"/>
                  </a:lnTo>
                  <a:lnTo>
                    <a:pt x="1402" y="2930"/>
                  </a:lnTo>
                  <a:lnTo>
                    <a:pt x="1632" y="3034"/>
                  </a:lnTo>
                  <a:lnTo>
                    <a:pt x="1695" y="3118"/>
                  </a:lnTo>
                  <a:lnTo>
                    <a:pt x="1821" y="3202"/>
                  </a:lnTo>
                  <a:lnTo>
                    <a:pt x="1904" y="3327"/>
                  </a:lnTo>
                  <a:lnTo>
                    <a:pt x="1863" y="3306"/>
                  </a:lnTo>
                  <a:cubicBezTo>
                    <a:pt x="1800" y="3264"/>
                    <a:pt x="1716" y="3264"/>
                    <a:pt x="1632" y="3264"/>
                  </a:cubicBezTo>
                  <a:lnTo>
                    <a:pt x="1653" y="3244"/>
                  </a:lnTo>
                  <a:lnTo>
                    <a:pt x="1611" y="3139"/>
                  </a:lnTo>
                  <a:lnTo>
                    <a:pt x="1507" y="3097"/>
                  </a:lnTo>
                  <a:lnTo>
                    <a:pt x="1444" y="3181"/>
                  </a:lnTo>
                  <a:lnTo>
                    <a:pt x="1486" y="3244"/>
                  </a:lnTo>
                  <a:lnTo>
                    <a:pt x="1528" y="3285"/>
                  </a:lnTo>
                  <a:cubicBezTo>
                    <a:pt x="1507" y="3285"/>
                    <a:pt x="1486" y="3306"/>
                    <a:pt x="1444" y="3306"/>
                  </a:cubicBezTo>
                  <a:lnTo>
                    <a:pt x="1444" y="3327"/>
                  </a:lnTo>
                  <a:lnTo>
                    <a:pt x="1591" y="3327"/>
                  </a:lnTo>
                  <a:lnTo>
                    <a:pt x="1611" y="3348"/>
                  </a:lnTo>
                  <a:lnTo>
                    <a:pt x="1611" y="3327"/>
                  </a:lnTo>
                  <a:cubicBezTo>
                    <a:pt x="1695" y="3327"/>
                    <a:pt x="1758" y="3348"/>
                    <a:pt x="1842" y="3390"/>
                  </a:cubicBezTo>
                  <a:cubicBezTo>
                    <a:pt x="1850" y="3393"/>
                    <a:pt x="1858" y="3394"/>
                    <a:pt x="1866" y="3394"/>
                  </a:cubicBezTo>
                  <a:cubicBezTo>
                    <a:pt x="1915" y="3394"/>
                    <a:pt x="1946" y="3342"/>
                    <a:pt x="1946" y="3306"/>
                  </a:cubicBezTo>
                  <a:lnTo>
                    <a:pt x="1967" y="3327"/>
                  </a:lnTo>
                  <a:lnTo>
                    <a:pt x="2030" y="3327"/>
                  </a:lnTo>
                  <a:lnTo>
                    <a:pt x="2009" y="3139"/>
                  </a:lnTo>
                  <a:lnTo>
                    <a:pt x="1863" y="2930"/>
                  </a:lnTo>
                  <a:lnTo>
                    <a:pt x="1904" y="2888"/>
                  </a:lnTo>
                  <a:lnTo>
                    <a:pt x="1946" y="2888"/>
                  </a:lnTo>
                  <a:lnTo>
                    <a:pt x="2030" y="2971"/>
                  </a:lnTo>
                  <a:lnTo>
                    <a:pt x="2114" y="2992"/>
                  </a:lnTo>
                  <a:lnTo>
                    <a:pt x="2176" y="3118"/>
                  </a:lnTo>
                  <a:lnTo>
                    <a:pt x="2344" y="3181"/>
                  </a:lnTo>
                  <a:lnTo>
                    <a:pt x="2386" y="3285"/>
                  </a:lnTo>
                  <a:lnTo>
                    <a:pt x="2386" y="3411"/>
                  </a:lnTo>
                  <a:lnTo>
                    <a:pt x="2469" y="3432"/>
                  </a:lnTo>
                  <a:lnTo>
                    <a:pt x="2595" y="3599"/>
                  </a:lnTo>
                  <a:lnTo>
                    <a:pt x="2699" y="3557"/>
                  </a:lnTo>
                  <a:lnTo>
                    <a:pt x="2699" y="3516"/>
                  </a:lnTo>
                  <a:lnTo>
                    <a:pt x="2804" y="3536"/>
                  </a:lnTo>
                  <a:lnTo>
                    <a:pt x="2804" y="3599"/>
                  </a:lnTo>
                  <a:lnTo>
                    <a:pt x="2741" y="3641"/>
                  </a:lnTo>
                  <a:cubicBezTo>
                    <a:pt x="2741" y="3641"/>
                    <a:pt x="2699" y="3641"/>
                    <a:pt x="2699" y="3662"/>
                  </a:cubicBezTo>
                  <a:cubicBezTo>
                    <a:pt x="2783" y="3913"/>
                    <a:pt x="2992" y="4060"/>
                    <a:pt x="3223" y="4122"/>
                  </a:cubicBezTo>
                  <a:lnTo>
                    <a:pt x="3285" y="4122"/>
                  </a:lnTo>
                  <a:lnTo>
                    <a:pt x="3411" y="4269"/>
                  </a:lnTo>
                  <a:lnTo>
                    <a:pt x="3432" y="4290"/>
                  </a:lnTo>
                  <a:lnTo>
                    <a:pt x="3432" y="4332"/>
                  </a:lnTo>
                  <a:cubicBezTo>
                    <a:pt x="3432" y="4352"/>
                    <a:pt x="3411" y="4394"/>
                    <a:pt x="3411" y="4436"/>
                  </a:cubicBezTo>
                  <a:lnTo>
                    <a:pt x="3411" y="4436"/>
                  </a:lnTo>
                  <a:cubicBezTo>
                    <a:pt x="3411" y="4436"/>
                    <a:pt x="3411" y="4394"/>
                    <a:pt x="3453" y="4394"/>
                  </a:cubicBezTo>
                  <a:lnTo>
                    <a:pt x="3495" y="4436"/>
                  </a:lnTo>
                  <a:lnTo>
                    <a:pt x="3599" y="4478"/>
                  </a:lnTo>
                  <a:lnTo>
                    <a:pt x="3620" y="4562"/>
                  </a:lnTo>
                  <a:lnTo>
                    <a:pt x="3808" y="4562"/>
                  </a:lnTo>
                  <a:lnTo>
                    <a:pt x="3829" y="4583"/>
                  </a:lnTo>
                  <a:lnTo>
                    <a:pt x="3871" y="4562"/>
                  </a:lnTo>
                  <a:lnTo>
                    <a:pt x="3913" y="4583"/>
                  </a:lnTo>
                  <a:lnTo>
                    <a:pt x="3871" y="4499"/>
                  </a:lnTo>
                  <a:lnTo>
                    <a:pt x="3829" y="4394"/>
                  </a:lnTo>
                  <a:lnTo>
                    <a:pt x="3788" y="4352"/>
                  </a:lnTo>
                  <a:lnTo>
                    <a:pt x="3788" y="4185"/>
                  </a:lnTo>
                  <a:lnTo>
                    <a:pt x="3767" y="3976"/>
                  </a:lnTo>
                  <a:lnTo>
                    <a:pt x="3767" y="3934"/>
                  </a:lnTo>
                  <a:lnTo>
                    <a:pt x="3704" y="3913"/>
                  </a:lnTo>
                  <a:lnTo>
                    <a:pt x="3599" y="3767"/>
                  </a:lnTo>
                  <a:lnTo>
                    <a:pt x="3557" y="3662"/>
                  </a:lnTo>
                  <a:lnTo>
                    <a:pt x="3474" y="3662"/>
                  </a:lnTo>
                  <a:lnTo>
                    <a:pt x="3453" y="3704"/>
                  </a:lnTo>
                  <a:lnTo>
                    <a:pt x="3390" y="3662"/>
                  </a:lnTo>
                  <a:lnTo>
                    <a:pt x="3348" y="3662"/>
                  </a:lnTo>
                  <a:lnTo>
                    <a:pt x="3285" y="3725"/>
                  </a:lnTo>
                  <a:lnTo>
                    <a:pt x="3097" y="3725"/>
                  </a:lnTo>
                  <a:lnTo>
                    <a:pt x="3055" y="3704"/>
                  </a:lnTo>
                  <a:lnTo>
                    <a:pt x="3055" y="3767"/>
                  </a:lnTo>
                  <a:lnTo>
                    <a:pt x="3055" y="3808"/>
                  </a:lnTo>
                  <a:cubicBezTo>
                    <a:pt x="2992" y="3767"/>
                    <a:pt x="2972" y="3746"/>
                    <a:pt x="2930" y="3725"/>
                  </a:cubicBezTo>
                  <a:lnTo>
                    <a:pt x="2951" y="3620"/>
                  </a:lnTo>
                  <a:lnTo>
                    <a:pt x="2951" y="3536"/>
                  </a:lnTo>
                  <a:lnTo>
                    <a:pt x="2992" y="3495"/>
                  </a:lnTo>
                  <a:lnTo>
                    <a:pt x="2951" y="3432"/>
                  </a:lnTo>
                  <a:lnTo>
                    <a:pt x="2846" y="3432"/>
                  </a:lnTo>
                  <a:lnTo>
                    <a:pt x="2762" y="3390"/>
                  </a:lnTo>
                  <a:lnTo>
                    <a:pt x="2658" y="3390"/>
                  </a:lnTo>
                  <a:lnTo>
                    <a:pt x="2658" y="3306"/>
                  </a:lnTo>
                  <a:lnTo>
                    <a:pt x="2574" y="3097"/>
                  </a:lnTo>
                  <a:lnTo>
                    <a:pt x="2553" y="2992"/>
                  </a:lnTo>
                  <a:lnTo>
                    <a:pt x="2616" y="2971"/>
                  </a:lnTo>
                  <a:lnTo>
                    <a:pt x="2658" y="2992"/>
                  </a:lnTo>
                  <a:lnTo>
                    <a:pt x="2741" y="2992"/>
                  </a:lnTo>
                  <a:lnTo>
                    <a:pt x="2720" y="2971"/>
                  </a:lnTo>
                  <a:lnTo>
                    <a:pt x="2616" y="2888"/>
                  </a:lnTo>
                  <a:lnTo>
                    <a:pt x="2469" y="2888"/>
                  </a:lnTo>
                  <a:lnTo>
                    <a:pt x="2427" y="2783"/>
                  </a:lnTo>
                  <a:lnTo>
                    <a:pt x="2365" y="2825"/>
                  </a:lnTo>
                  <a:lnTo>
                    <a:pt x="2365" y="2930"/>
                  </a:lnTo>
                  <a:lnTo>
                    <a:pt x="2302" y="2992"/>
                  </a:lnTo>
                  <a:lnTo>
                    <a:pt x="2239" y="2930"/>
                  </a:lnTo>
                  <a:lnTo>
                    <a:pt x="2260" y="2804"/>
                  </a:lnTo>
                  <a:lnTo>
                    <a:pt x="2197" y="2679"/>
                  </a:lnTo>
                  <a:lnTo>
                    <a:pt x="2009" y="2574"/>
                  </a:lnTo>
                  <a:lnTo>
                    <a:pt x="1904" y="2574"/>
                  </a:lnTo>
                  <a:lnTo>
                    <a:pt x="1737" y="2699"/>
                  </a:lnTo>
                  <a:lnTo>
                    <a:pt x="1716" y="2783"/>
                  </a:lnTo>
                  <a:lnTo>
                    <a:pt x="1632" y="2804"/>
                  </a:lnTo>
                  <a:lnTo>
                    <a:pt x="1507" y="2762"/>
                  </a:lnTo>
                  <a:lnTo>
                    <a:pt x="1465" y="2658"/>
                  </a:lnTo>
                  <a:lnTo>
                    <a:pt x="1381" y="2574"/>
                  </a:lnTo>
                  <a:lnTo>
                    <a:pt x="1381" y="2448"/>
                  </a:lnTo>
                  <a:lnTo>
                    <a:pt x="1423" y="2365"/>
                  </a:lnTo>
                  <a:lnTo>
                    <a:pt x="1360" y="2281"/>
                  </a:lnTo>
                  <a:lnTo>
                    <a:pt x="1088" y="2239"/>
                  </a:lnTo>
                  <a:lnTo>
                    <a:pt x="1026" y="2176"/>
                  </a:lnTo>
                  <a:lnTo>
                    <a:pt x="1067" y="2051"/>
                  </a:lnTo>
                  <a:lnTo>
                    <a:pt x="1109" y="1967"/>
                  </a:lnTo>
                  <a:lnTo>
                    <a:pt x="1109" y="1842"/>
                  </a:lnTo>
                  <a:lnTo>
                    <a:pt x="1172" y="1737"/>
                  </a:lnTo>
                  <a:lnTo>
                    <a:pt x="1360" y="1549"/>
                  </a:lnTo>
                  <a:lnTo>
                    <a:pt x="1423" y="1507"/>
                  </a:lnTo>
                  <a:lnTo>
                    <a:pt x="1402" y="1570"/>
                  </a:lnTo>
                  <a:lnTo>
                    <a:pt x="1402" y="1632"/>
                  </a:lnTo>
                  <a:lnTo>
                    <a:pt x="1507" y="1465"/>
                  </a:lnTo>
                  <a:lnTo>
                    <a:pt x="1486" y="1339"/>
                  </a:lnTo>
                  <a:lnTo>
                    <a:pt x="1549" y="1193"/>
                  </a:lnTo>
                  <a:lnTo>
                    <a:pt x="1611" y="921"/>
                  </a:lnTo>
                  <a:lnTo>
                    <a:pt x="1549" y="837"/>
                  </a:lnTo>
                  <a:lnTo>
                    <a:pt x="1528" y="691"/>
                  </a:lnTo>
                  <a:lnTo>
                    <a:pt x="1465" y="649"/>
                  </a:lnTo>
                  <a:lnTo>
                    <a:pt x="1360" y="482"/>
                  </a:lnTo>
                  <a:lnTo>
                    <a:pt x="1381" y="251"/>
                  </a:lnTo>
                  <a:lnTo>
                    <a:pt x="1381" y="189"/>
                  </a:lnTo>
                  <a:lnTo>
                    <a:pt x="1381" y="105"/>
                  </a:lnTo>
                  <a:lnTo>
                    <a:pt x="1298" y="0"/>
                  </a:lnTo>
                  <a:lnTo>
                    <a:pt x="1256" y="42"/>
                  </a:lnTo>
                  <a:lnTo>
                    <a:pt x="1256" y="84"/>
                  </a:lnTo>
                  <a:lnTo>
                    <a:pt x="1172" y="168"/>
                  </a:lnTo>
                  <a:lnTo>
                    <a:pt x="1005" y="168"/>
                  </a:lnTo>
                  <a:lnTo>
                    <a:pt x="984" y="210"/>
                  </a:lnTo>
                  <a:lnTo>
                    <a:pt x="900" y="168"/>
                  </a:lnTo>
                  <a:lnTo>
                    <a:pt x="795" y="63"/>
                  </a:lnTo>
                  <a:lnTo>
                    <a:pt x="586" y="0"/>
                  </a:lnTo>
                  <a:close/>
                  <a:moveTo>
                    <a:pt x="1842" y="4060"/>
                  </a:moveTo>
                  <a:lnTo>
                    <a:pt x="1716" y="4080"/>
                  </a:lnTo>
                  <a:lnTo>
                    <a:pt x="1695" y="4164"/>
                  </a:lnTo>
                  <a:lnTo>
                    <a:pt x="1821" y="4227"/>
                  </a:lnTo>
                  <a:lnTo>
                    <a:pt x="1883" y="4248"/>
                  </a:lnTo>
                  <a:lnTo>
                    <a:pt x="1883" y="4352"/>
                  </a:lnTo>
                  <a:lnTo>
                    <a:pt x="1842" y="4457"/>
                  </a:lnTo>
                  <a:lnTo>
                    <a:pt x="1842" y="4666"/>
                  </a:lnTo>
                  <a:lnTo>
                    <a:pt x="1800" y="4792"/>
                  </a:lnTo>
                  <a:lnTo>
                    <a:pt x="1842" y="4980"/>
                  </a:lnTo>
                  <a:lnTo>
                    <a:pt x="1904" y="4959"/>
                  </a:lnTo>
                  <a:lnTo>
                    <a:pt x="1925" y="4896"/>
                  </a:lnTo>
                  <a:lnTo>
                    <a:pt x="2051" y="4813"/>
                  </a:lnTo>
                  <a:cubicBezTo>
                    <a:pt x="2093" y="4813"/>
                    <a:pt x="2114" y="4855"/>
                    <a:pt x="2135" y="4855"/>
                  </a:cubicBezTo>
                  <a:lnTo>
                    <a:pt x="2114" y="4959"/>
                  </a:lnTo>
                  <a:lnTo>
                    <a:pt x="2197" y="5001"/>
                  </a:lnTo>
                  <a:lnTo>
                    <a:pt x="2260" y="4917"/>
                  </a:lnTo>
                  <a:cubicBezTo>
                    <a:pt x="2323" y="4959"/>
                    <a:pt x="2344" y="5001"/>
                    <a:pt x="2407" y="5022"/>
                  </a:cubicBezTo>
                  <a:lnTo>
                    <a:pt x="2407" y="5106"/>
                  </a:lnTo>
                  <a:lnTo>
                    <a:pt x="2344" y="5231"/>
                  </a:lnTo>
                  <a:lnTo>
                    <a:pt x="2155" y="5294"/>
                  </a:lnTo>
                  <a:lnTo>
                    <a:pt x="2114" y="5378"/>
                  </a:lnTo>
                  <a:lnTo>
                    <a:pt x="2135" y="5545"/>
                  </a:lnTo>
                  <a:lnTo>
                    <a:pt x="2218" y="5545"/>
                  </a:lnTo>
                  <a:lnTo>
                    <a:pt x="2344" y="5629"/>
                  </a:lnTo>
                  <a:lnTo>
                    <a:pt x="2448" y="5629"/>
                  </a:lnTo>
                  <a:lnTo>
                    <a:pt x="2448" y="5754"/>
                  </a:lnTo>
                  <a:lnTo>
                    <a:pt x="2532" y="5817"/>
                  </a:lnTo>
                  <a:lnTo>
                    <a:pt x="2637" y="5754"/>
                  </a:lnTo>
                  <a:lnTo>
                    <a:pt x="2637" y="5650"/>
                  </a:lnTo>
                  <a:lnTo>
                    <a:pt x="2574" y="5587"/>
                  </a:lnTo>
                  <a:cubicBezTo>
                    <a:pt x="2616" y="5545"/>
                    <a:pt x="2637" y="5545"/>
                    <a:pt x="2658" y="5524"/>
                  </a:cubicBezTo>
                  <a:lnTo>
                    <a:pt x="2658" y="5503"/>
                  </a:lnTo>
                  <a:lnTo>
                    <a:pt x="2679" y="5587"/>
                  </a:lnTo>
                  <a:lnTo>
                    <a:pt x="2762" y="5482"/>
                  </a:lnTo>
                  <a:lnTo>
                    <a:pt x="2804" y="5231"/>
                  </a:lnTo>
                  <a:lnTo>
                    <a:pt x="2972" y="5064"/>
                  </a:lnTo>
                  <a:lnTo>
                    <a:pt x="2992" y="4959"/>
                  </a:lnTo>
                  <a:lnTo>
                    <a:pt x="2972" y="4855"/>
                  </a:lnTo>
                  <a:lnTo>
                    <a:pt x="3034" y="4771"/>
                  </a:lnTo>
                  <a:lnTo>
                    <a:pt x="3034" y="4750"/>
                  </a:lnTo>
                  <a:cubicBezTo>
                    <a:pt x="3087" y="4760"/>
                    <a:pt x="3128" y="4766"/>
                    <a:pt x="3170" y="4766"/>
                  </a:cubicBezTo>
                  <a:cubicBezTo>
                    <a:pt x="3212" y="4766"/>
                    <a:pt x="3254" y="4760"/>
                    <a:pt x="3306" y="4750"/>
                  </a:cubicBezTo>
                  <a:cubicBezTo>
                    <a:pt x="3348" y="4750"/>
                    <a:pt x="3369" y="4708"/>
                    <a:pt x="3369" y="4687"/>
                  </a:cubicBezTo>
                  <a:lnTo>
                    <a:pt x="3411" y="4750"/>
                  </a:lnTo>
                  <a:lnTo>
                    <a:pt x="3411" y="4896"/>
                  </a:lnTo>
                  <a:lnTo>
                    <a:pt x="3411" y="4917"/>
                  </a:lnTo>
                  <a:cubicBezTo>
                    <a:pt x="3390" y="4959"/>
                    <a:pt x="3390" y="4980"/>
                    <a:pt x="3411" y="4980"/>
                  </a:cubicBezTo>
                  <a:cubicBezTo>
                    <a:pt x="3453" y="5001"/>
                    <a:pt x="3453" y="5022"/>
                    <a:pt x="3474" y="5085"/>
                  </a:cubicBezTo>
                  <a:lnTo>
                    <a:pt x="3474" y="5189"/>
                  </a:lnTo>
                  <a:lnTo>
                    <a:pt x="3557" y="5231"/>
                  </a:lnTo>
                  <a:cubicBezTo>
                    <a:pt x="3599" y="5336"/>
                    <a:pt x="3683" y="5482"/>
                    <a:pt x="3704" y="5608"/>
                  </a:cubicBezTo>
                  <a:cubicBezTo>
                    <a:pt x="3716" y="5632"/>
                    <a:pt x="3750" y="5643"/>
                    <a:pt x="3780" y="5643"/>
                  </a:cubicBezTo>
                  <a:cubicBezTo>
                    <a:pt x="3801" y="5643"/>
                    <a:pt x="3821" y="5637"/>
                    <a:pt x="3829" y="5629"/>
                  </a:cubicBezTo>
                  <a:lnTo>
                    <a:pt x="3871" y="5754"/>
                  </a:lnTo>
                  <a:lnTo>
                    <a:pt x="3871" y="5838"/>
                  </a:lnTo>
                  <a:lnTo>
                    <a:pt x="3788" y="5733"/>
                  </a:lnTo>
                  <a:lnTo>
                    <a:pt x="3725" y="5733"/>
                  </a:lnTo>
                  <a:lnTo>
                    <a:pt x="3725" y="5901"/>
                  </a:lnTo>
                  <a:lnTo>
                    <a:pt x="3704" y="5943"/>
                  </a:lnTo>
                  <a:lnTo>
                    <a:pt x="3620" y="5901"/>
                  </a:lnTo>
                  <a:lnTo>
                    <a:pt x="3495" y="5838"/>
                  </a:lnTo>
                  <a:lnTo>
                    <a:pt x="3453" y="6068"/>
                  </a:lnTo>
                  <a:lnTo>
                    <a:pt x="3495" y="6110"/>
                  </a:lnTo>
                  <a:lnTo>
                    <a:pt x="3495" y="6173"/>
                  </a:lnTo>
                  <a:lnTo>
                    <a:pt x="3411" y="6215"/>
                  </a:lnTo>
                  <a:lnTo>
                    <a:pt x="3369" y="6068"/>
                  </a:lnTo>
                  <a:lnTo>
                    <a:pt x="3244" y="6131"/>
                  </a:lnTo>
                  <a:lnTo>
                    <a:pt x="3181" y="6340"/>
                  </a:lnTo>
                  <a:lnTo>
                    <a:pt x="3055" y="6424"/>
                  </a:lnTo>
                  <a:lnTo>
                    <a:pt x="2951" y="6445"/>
                  </a:lnTo>
                  <a:lnTo>
                    <a:pt x="2846" y="6549"/>
                  </a:lnTo>
                  <a:lnTo>
                    <a:pt x="2972" y="6361"/>
                  </a:lnTo>
                  <a:lnTo>
                    <a:pt x="2972" y="6173"/>
                  </a:lnTo>
                  <a:lnTo>
                    <a:pt x="2825" y="6047"/>
                  </a:lnTo>
                  <a:lnTo>
                    <a:pt x="2741" y="6047"/>
                  </a:lnTo>
                  <a:lnTo>
                    <a:pt x="2658" y="6152"/>
                  </a:lnTo>
                  <a:lnTo>
                    <a:pt x="2532" y="6215"/>
                  </a:lnTo>
                  <a:lnTo>
                    <a:pt x="2469" y="6319"/>
                  </a:lnTo>
                  <a:lnTo>
                    <a:pt x="2532" y="6424"/>
                  </a:lnTo>
                  <a:lnTo>
                    <a:pt x="2365" y="6445"/>
                  </a:lnTo>
                  <a:lnTo>
                    <a:pt x="2260" y="6424"/>
                  </a:lnTo>
                  <a:lnTo>
                    <a:pt x="2197" y="6487"/>
                  </a:lnTo>
                  <a:lnTo>
                    <a:pt x="2093" y="6529"/>
                  </a:lnTo>
                  <a:lnTo>
                    <a:pt x="1988" y="6654"/>
                  </a:lnTo>
                  <a:lnTo>
                    <a:pt x="2009" y="6738"/>
                  </a:lnTo>
                  <a:lnTo>
                    <a:pt x="1988" y="6884"/>
                  </a:lnTo>
                  <a:lnTo>
                    <a:pt x="1904" y="7052"/>
                  </a:lnTo>
                  <a:lnTo>
                    <a:pt x="2030" y="7177"/>
                  </a:lnTo>
                  <a:lnTo>
                    <a:pt x="2093" y="7093"/>
                  </a:lnTo>
                  <a:lnTo>
                    <a:pt x="2155" y="6863"/>
                  </a:lnTo>
                  <a:lnTo>
                    <a:pt x="2239" y="6801"/>
                  </a:lnTo>
                  <a:lnTo>
                    <a:pt x="2302" y="6675"/>
                  </a:lnTo>
                  <a:lnTo>
                    <a:pt x="2344" y="6654"/>
                  </a:lnTo>
                  <a:lnTo>
                    <a:pt x="2427" y="6738"/>
                  </a:lnTo>
                  <a:lnTo>
                    <a:pt x="2407" y="6863"/>
                  </a:lnTo>
                  <a:lnTo>
                    <a:pt x="2427" y="6884"/>
                  </a:lnTo>
                  <a:lnTo>
                    <a:pt x="2469" y="6863"/>
                  </a:lnTo>
                  <a:lnTo>
                    <a:pt x="2532" y="6884"/>
                  </a:lnTo>
                  <a:lnTo>
                    <a:pt x="2532" y="6780"/>
                  </a:lnTo>
                  <a:lnTo>
                    <a:pt x="2574" y="6759"/>
                  </a:lnTo>
                  <a:lnTo>
                    <a:pt x="2637" y="6780"/>
                  </a:lnTo>
                  <a:lnTo>
                    <a:pt x="2616" y="6863"/>
                  </a:lnTo>
                  <a:lnTo>
                    <a:pt x="2658" y="6863"/>
                  </a:lnTo>
                  <a:lnTo>
                    <a:pt x="2762" y="6947"/>
                  </a:lnTo>
                  <a:lnTo>
                    <a:pt x="2825" y="6947"/>
                  </a:lnTo>
                  <a:lnTo>
                    <a:pt x="2762" y="6863"/>
                  </a:lnTo>
                  <a:lnTo>
                    <a:pt x="2783" y="6801"/>
                  </a:lnTo>
                  <a:lnTo>
                    <a:pt x="2762" y="6759"/>
                  </a:lnTo>
                  <a:lnTo>
                    <a:pt x="2825" y="6696"/>
                  </a:lnTo>
                  <a:lnTo>
                    <a:pt x="2867" y="6696"/>
                  </a:lnTo>
                  <a:lnTo>
                    <a:pt x="2972" y="6801"/>
                  </a:lnTo>
                  <a:lnTo>
                    <a:pt x="3076" y="6842"/>
                  </a:lnTo>
                  <a:lnTo>
                    <a:pt x="3181" y="6905"/>
                  </a:lnTo>
                  <a:lnTo>
                    <a:pt x="3202" y="7010"/>
                  </a:lnTo>
                  <a:lnTo>
                    <a:pt x="3306" y="7093"/>
                  </a:lnTo>
                  <a:lnTo>
                    <a:pt x="3202" y="7073"/>
                  </a:lnTo>
                  <a:lnTo>
                    <a:pt x="3160" y="7093"/>
                  </a:lnTo>
                  <a:lnTo>
                    <a:pt x="3160" y="7156"/>
                  </a:lnTo>
                  <a:lnTo>
                    <a:pt x="3097" y="7219"/>
                  </a:lnTo>
                  <a:lnTo>
                    <a:pt x="3160" y="7282"/>
                  </a:lnTo>
                  <a:lnTo>
                    <a:pt x="3160" y="7365"/>
                  </a:lnTo>
                  <a:lnTo>
                    <a:pt x="3139" y="7428"/>
                  </a:lnTo>
                  <a:lnTo>
                    <a:pt x="3202" y="7533"/>
                  </a:lnTo>
                  <a:lnTo>
                    <a:pt x="3244" y="7637"/>
                  </a:lnTo>
                  <a:lnTo>
                    <a:pt x="3348" y="7784"/>
                  </a:lnTo>
                  <a:lnTo>
                    <a:pt x="3474" y="7784"/>
                  </a:lnTo>
                  <a:lnTo>
                    <a:pt x="3578" y="7847"/>
                  </a:lnTo>
                  <a:lnTo>
                    <a:pt x="3704" y="7909"/>
                  </a:lnTo>
                  <a:lnTo>
                    <a:pt x="3808" y="7847"/>
                  </a:lnTo>
                  <a:lnTo>
                    <a:pt x="3829" y="7805"/>
                  </a:lnTo>
                  <a:lnTo>
                    <a:pt x="3892" y="7742"/>
                  </a:lnTo>
                  <a:lnTo>
                    <a:pt x="3913" y="7805"/>
                  </a:lnTo>
                  <a:lnTo>
                    <a:pt x="3871" y="7889"/>
                  </a:lnTo>
                  <a:lnTo>
                    <a:pt x="3892" y="7993"/>
                  </a:lnTo>
                  <a:lnTo>
                    <a:pt x="3913" y="8035"/>
                  </a:lnTo>
                  <a:lnTo>
                    <a:pt x="3997" y="7993"/>
                  </a:lnTo>
                  <a:lnTo>
                    <a:pt x="4143" y="7784"/>
                  </a:lnTo>
                  <a:lnTo>
                    <a:pt x="4143" y="7637"/>
                  </a:lnTo>
                  <a:lnTo>
                    <a:pt x="4101" y="7575"/>
                  </a:lnTo>
                  <a:lnTo>
                    <a:pt x="4039" y="7407"/>
                  </a:lnTo>
                  <a:lnTo>
                    <a:pt x="3934" y="7324"/>
                  </a:lnTo>
                  <a:lnTo>
                    <a:pt x="3976" y="7219"/>
                  </a:lnTo>
                  <a:lnTo>
                    <a:pt x="4101" y="6989"/>
                  </a:lnTo>
                  <a:lnTo>
                    <a:pt x="4185" y="6947"/>
                  </a:lnTo>
                  <a:lnTo>
                    <a:pt x="4248" y="7052"/>
                  </a:lnTo>
                  <a:lnTo>
                    <a:pt x="4290" y="7156"/>
                  </a:lnTo>
                  <a:lnTo>
                    <a:pt x="4332" y="7219"/>
                  </a:lnTo>
                  <a:lnTo>
                    <a:pt x="4332" y="7324"/>
                  </a:lnTo>
                  <a:lnTo>
                    <a:pt x="4394" y="7512"/>
                  </a:lnTo>
                  <a:lnTo>
                    <a:pt x="4415" y="7596"/>
                  </a:lnTo>
                  <a:lnTo>
                    <a:pt x="4415" y="7512"/>
                  </a:lnTo>
                  <a:lnTo>
                    <a:pt x="4415" y="7386"/>
                  </a:lnTo>
                  <a:lnTo>
                    <a:pt x="4352" y="7219"/>
                  </a:lnTo>
                  <a:lnTo>
                    <a:pt x="4394" y="7156"/>
                  </a:lnTo>
                  <a:lnTo>
                    <a:pt x="4436" y="7156"/>
                  </a:lnTo>
                  <a:lnTo>
                    <a:pt x="4499" y="7219"/>
                  </a:lnTo>
                  <a:lnTo>
                    <a:pt x="4499" y="7156"/>
                  </a:lnTo>
                  <a:lnTo>
                    <a:pt x="4541" y="7156"/>
                  </a:lnTo>
                  <a:lnTo>
                    <a:pt x="4604" y="6989"/>
                  </a:lnTo>
                  <a:lnTo>
                    <a:pt x="4562" y="6801"/>
                  </a:lnTo>
                  <a:lnTo>
                    <a:pt x="4499" y="6696"/>
                  </a:lnTo>
                  <a:lnTo>
                    <a:pt x="4436" y="6591"/>
                  </a:lnTo>
                  <a:lnTo>
                    <a:pt x="4436" y="6466"/>
                  </a:lnTo>
                  <a:lnTo>
                    <a:pt x="4415" y="6340"/>
                  </a:lnTo>
                  <a:lnTo>
                    <a:pt x="4352" y="6424"/>
                  </a:lnTo>
                  <a:lnTo>
                    <a:pt x="4352" y="6277"/>
                  </a:lnTo>
                  <a:lnTo>
                    <a:pt x="4352" y="6215"/>
                  </a:lnTo>
                  <a:lnTo>
                    <a:pt x="4311" y="6215"/>
                  </a:lnTo>
                  <a:lnTo>
                    <a:pt x="4227" y="6131"/>
                  </a:lnTo>
                  <a:lnTo>
                    <a:pt x="4248" y="6068"/>
                  </a:lnTo>
                  <a:lnTo>
                    <a:pt x="4332" y="6068"/>
                  </a:lnTo>
                  <a:lnTo>
                    <a:pt x="4332" y="5922"/>
                  </a:lnTo>
                  <a:lnTo>
                    <a:pt x="4248" y="5796"/>
                  </a:lnTo>
                  <a:lnTo>
                    <a:pt x="4248" y="5712"/>
                  </a:lnTo>
                  <a:lnTo>
                    <a:pt x="4185" y="5796"/>
                  </a:lnTo>
                  <a:lnTo>
                    <a:pt x="4080" y="5692"/>
                  </a:lnTo>
                  <a:lnTo>
                    <a:pt x="3913" y="5545"/>
                  </a:lnTo>
                  <a:lnTo>
                    <a:pt x="3892" y="5440"/>
                  </a:lnTo>
                  <a:lnTo>
                    <a:pt x="3871" y="5440"/>
                  </a:lnTo>
                  <a:lnTo>
                    <a:pt x="3767" y="5420"/>
                  </a:lnTo>
                  <a:lnTo>
                    <a:pt x="3767" y="5503"/>
                  </a:lnTo>
                  <a:cubicBezTo>
                    <a:pt x="3725" y="5482"/>
                    <a:pt x="3725" y="5420"/>
                    <a:pt x="3704" y="5399"/>
                  </a:cubicBezTo>
                  <a:lnTo>
                    <a:pt x="3704" y="5315"/>
                  </a:lnTo>
                  <a:lnTo>
                    <a:pt x="3662" y="5210"/>
                  </a:lnTo>
                  <a:lnTo>
                    <a:pt x="3662" y="5273"/>
                  </a:lnTo>
                  <a:cubicBezTo>
                    <a:pt x="3620" y="5231"/>
                    <a:pt x="3620" y="5210"/>
                    <a:pt x="3599" y="5189"/>
                  </a:cubicBezTo>
                  <a:lnTo>
                    <a:pt x="3683" y="5168"/>
                  </a:lnTo>
                  <a:lnTo>
                    <a:pt x="3683" y="5085"/>
                  </a:lnTo>
                  <a:lnTo>
                    <a:pt x="3578" y="4896"/>
                  </a:lnTo>
                  <a:lnTo>
                    <a:pt x="3495" y="4855"/>
                  </a:lnTo>
                  <a:lnTo>
                    <a:pt x="3474" y="4666"/>
                  </a:lnTo>
                  <a:lnTo>
                    <a:pt x="3411" y="4562"/>
                  </a:lnTo>
                  <a:cubicBezTo>
                    <a:pt x="3411" y="4541"/>
                    <a:pt x="3411" y="4541"/>
                    <a:pt x="3453" y="4499"/>
                  </a:cubicBezTo>
                  <a:cubicBezTo>
                    <a:pt x="3474" y="4478"/>
                    <a:pt x="3453" y="4457"/>
                    <a:pt x="3411" y="4436"/>
                  </a:cubicBezTo>
                  <a:lnTo>
                    <a:pt x="3390" y="4457"/>
                  </a:lnTo>
                  <a:lnTo>
                    <a:pt x="3411" y="4457"/>
                  </a:lnTo>
                  <a:lnTo>
                    <a:pt x="3411" y="4478"/>
                  </a:lnTo>
                  <a:cubicBezTo>
                    <a:pt x="3411" y="4478"/>
                    <a:pt x="3390" y="4478"/>
                    <a:pt x="3390" y="4499"/>
                  </a:cubicBezTo>
                  <a:lnTo>
                    <a:pt x="3390" y="4541"/>
                  </a:lnTo>
                  <a:lnTo>
                    <a:pt x="3306" y="4562"/>
                  </a:lnTo>
                  <a:lnTo>
                    <a:pt x="3202" y="4499"/>
                  </a:lnTo>
                  <a:lnTo>
                    <a:pt x="3139" y="4499"/>
                  </a:lnTo>
                  <a:lnTo>
                    <a:pt x="3181" y="4604"/>
                  </a:lnTo>
                  <a:lnTo>
                    <a:pt x="3181" y="4666"/>
                  </a:lnTo>
                  <a:cubicBezTo>
                    <a:pt x="3097" y="4687"/>
                    <a:pt x="3055" y="4708"/>
                    <a:pt x="2972" y="4750"/>
                  </a:cubicBezTo>
                  <a:lnTo>
                    <a:pt x="2972" y="4583"/>
                  </a:lnTo>
                  <a:lnTo>
                    <a:pt x="2930" y="4604"/>
                  </a:lnTo>
                  <a:lnTo>
                    <a:pt x="2888" y="4750"/>
                  </a:lnTo>
                  <a:lnTo>
                    <a:pt x="2888" y="4792"/>
                  </a:lnTo>
                  <a:lnTo>
                    <a:pt x="2783" y="4980"/>
                  </a:lnTo>
                  <a:lnTo>
                    <a:pt x="2783" y="5106"/>
                  </a:lnTo>
                  <a:lnTo>
                    <a:pt x="2741" y="5273"/>
                  </a:lnTo>
                  <a:lnTo>
                    <a:pt x="2658" y="5378"/>
                  </a:lnTo>
                  <a:lnTo>
                    <a:pt x="2658" y="5482"/>
                  </a:lnTo>
                  <a:cubicBezTo>
                    <a:pt x="2646" y="5459"/>
                    <a:pt x="2622" y="5443"/>
                    <a:pt x="2599" y="5443"/>
                  </a:cubicBezTo>
                  <a:cubicBezTo>
                    <a:pt x="2580" y="5443"/>
                    <a:pt x="2562" y="5454"/>
                    <a:pt x="2553" y="5482"/>
                  </a:cubicBezTo>
                  <a:lnTo>
                    <a:pt x="2553" y="5315"/>
                  </a:lnTo>
                  <a:lnTo>
                    <a:pt x="2637" y="4980"/>
                  </a:lnTo>
                  <a:lnTo>
                    <a:pt x="2741" y="4876"/>
                  </a:lnTo>
                  <a:lnTo>
                    <a:pt x="2741" y="4771"/>
                  </a:lnTo>
                  <a:lnTo>
                    <a:pt x="2658" y="4687"/>
                  </a:lnTo>
                  <a:lnTo>
                    <a:pt x="2616" y="4708"/>
                  </a:lnTo>
                  <a:lnTo>
                    <a:pt x="2532" y="4687"/>
                  </a:lnTo>
                  <a:lnTo>
                    <a:pt x="2448" y="4750"/>
                  </a:lnTo>
                  <a:lnTo>
                    <a:pt x="2448" y="4855"/>
                  </a:lnTo>
                  <a:cubicBezTo>
                    <a:pt x="2427" y="4792"/>
                    <a:pt x="2365" y="4708"/>
                    <a:pt x="2323" y="4666"/>
                  </a:cubicBezTo>
                  <a:lnTo>
                    <a:pt x="2427" y="4583"/>
                  </a:lnTo>
                  <a:lnTo>
                    <a:pt x="2469" y="4457"/>
                  </a:lnTo>
                  <a:lnTo>
                    <a:pt x="2532" y="4394"/>
                  </a:lnTo>
                  <a:lnTo>
                    <a:pt x="2553" y="4290"/>
                  </a:lnTo>
                  <a:lnTo>
                    <a:pt x="2511" y="4227"/>
                  </a:lnTo>
                  <a:lnTo>
                    <a:pt x="2427" y="4269"/>
                  </a:lnTo>
                  <a:lnTo>
                    <a:pt x="2344" y="4373"/>
                  </a:lnTo>
                  <a:lnTo>
                    <a:pt x="2260" y="4269"/>
                  </a:lnTo>
                  <a:lnTo>
                    <a:pt x="2197" y="4248"/>
                  </a:lnTo>
                  <a:lnTo>
                    <a:pt x="2009" y="4248"/>
                  </a:lnTo>
                  <a:lnTo>
                    <a:pt x="2030" y="4185"/>
                  </a:lnTo>
                  <a:lnTo>
                    <a:pt x="1946" y="4164"/>
                  </a:lnTo>
                  <a:lnTo>
                    <a:pt x="1842" y="406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2985;p82">
              <a:extLst>
                <a:ext uri="{FF2B5EF4-FFF2-40B4-BE49-F238E27FC236}">
                  <a16:creationId xmlns:a16="http://schemas.microsoft.com/office/drawing/2014/main" id="{62698610-2D0C-DC5F-F5C5-4C4609B5EDDB}"/>
                </a:ext>
              </a:extLst>
            </p:cNvPr>
            <p:cNvSpPr/>
            <p:nvPr/>
          </p:nvSpPr>
          <p:spPr>
            <a:xfrm>
              <a:off x="4595934" y="3205063"/>
              <a:ext cx="26673" cy="13340"/>
            </a:xfrm>
            <a:custGeom>
              <a:avLst/>
              <a:gdLst/>
              <a:ahLst/>
              <a:cxnLst/>
              <a:rect l="l" t="t" r="r" b="b"/>
              <a:pathLst>
                <a:path w="2240" h="1173" extrusionOk="0">
                  <a:moveTo>
                    <a:pt x="2177" y="1"/>
                  </a:moveTo>
                  <a:lnTo>
                    <a:pt x="1968" y="43"/>
                  </a:lnTo>
                  <a:lnTo>
                    <a:pt x="1821" y="43"/>
                  </a:lnTo>
                  <a:lnTo>
                    <a:pt x="1675" y="64"/>
                  </a:lnTo>
                  <a:lnTo>
                    <a:pt x="1570" y="64"/>
                  </a:lnTo>
                  <a:lnTo>
                    <a:pt x="1424" y="105"/>
                  </a:lnTo>
                  <a:lnTo>
                    <a:pt x="1193" y="105"/>
                  </a:lnTo>
                  <a:lnTo>
                    <a:pt x="1005" y="252"/>
                  </a:lnTo>
                  <a:lnTo>
                    <a:pt x="880" y="315"/>
                  </a:lnTo>
                  <a:lnTo>
                    <a:pt x="817" y="336"/>
                  </a:lnTo>
                  <a:lnTo>
                    <a:pt x="712" y="357"/>
                  </a:lnTo>
                  <a:lnTo>
                    <a:pt x="628" y="377"/>
                  </a:lnTo>
                  <a:lnTo>
                    <a:pt x="482" y="419"/>
                  </a:lnTo>
                  <a:lnTo>
                    <a:pt x="398" y="482"/>
                  </a:lnTo>
                  <a:lnTo>
                    <a:pt x="377" y="524"/>
                  </a:lnTo>
                  <a:lnTo>
                    <a:pt x="252" y="587"/>
                  </a:lnTo>
                  <a:lnTo>
                    <a:pt x="210" y="733"/>
                  </a:lnTo>
                  <a:lnTo>
                    <a:pt x="105" y="880"/>
                  </a:lnTo>
                  <a:lnTo>
                    <a:pt x="84" y="942"/>
                  </a:lnTo>
                  <a:lnTo>
                    <a:pt x="147" y="984"/>
                  </a:lnTo>
                  <a:lnTo>
                    <a:pt x="147" y="1047"/>
                  </a:lnTo>
                  <a:lnTo>
                    <a:pt x="84" y="1047"/>
                  </a:lnTo>
                  <a:lnTo>
                    <a:pt x="43" y="1005"/>
                  </a:lnTo>
                  <a:lnTo>
                    <a:pt x="1" y="1110"/>
                  </a:lnTo>
                  <a:lnTo>
                    <a:pt x="63" y="1173"/>
                  </a:lnTo>
                  <a:lnTo>
                    <a:pt x="252" y="1152"/>
                  </a:lnTo>
                  <a:lnTo>
                    <a:pt x="419" y="1047"/>
                  </a:lnTo>
                  <a:lnTo>
                    <a:pt x="503" y="1005"/>
                  </a:lnTo>
                  <a:lnTo>
                    <a:pt x="608" y="1005"/>
                  </a:lnTo>
                  <a:lnTo>
                    <a:pt x="712" y="942"/>
                  </a:lnTo>
                  <a:lnTo>
                    <a:pt x="796" y="838"/>
                  </a:lnTo>
                  <a:lnTo>
                    <a:pt x="1005" y="670"/>
                  </a:lnTo>
                  <a:lnTo>
                    <a:pt x="1047" y="587"/>
                  </a:lnTo>
                  <a:lnTo>
                    <a:pt x="1110" y="566"/>
                  </a:lnTo>
                  <a:lnTo>
                    <a:pt x="1131" y="566"/>
                  </a:lnTo>
                  <a:lnTo>
                    <a:pt x="1235" y="461"/>
                  </a:lnTo>
                  <a:lnTo>
                    <a:pt x="1340" y="440"/>
                  </a:lnTo>
                  <a:lnTo>
                    <a:pt x="1444" y="440"/>
                  </a:lnTo>
                  <a:lnTo>
                    <a:pt x="1675" y="419"/>
                  </a:lnTo>
                  <a:lnTo>
                    <a:pt x="1842" y="315"/>
                  </a:lnTo>
                  <a:lnTo>
                    <a:pt x="2030" y="252"/>
                  </a:lnTo>
                  <a:lnTo>
                    <a:pt x="2051" y="168"/>
                  </a:lnTo>
                  <a:lnTo>
                    <a:pt x="2135" y="168"/>
                  </a:lnTo>
                  <a:lnTo>
                    <a:pt x="2240" y="105"/>
                  </a:lnTo>
                  <a:lnTo>
                    <a:pt x="2240" y="43"/>
                  </a:lnTo>
                  <a:lnTo>
                    <a:pt x="217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1" name="Google Shape;2986;p82">
              <a:extLst>
                <a:ext uri="{FF2B5EF4-FFF2-40B4-BE49-F238E27FC236}">
                  <a16:creationId xmlns:a16="http://schemas.microsoft.com/office/drawing/2014/main" id="{C2E5A954-E3B5-58D5-BA6C-C5FBC5DEDEFD}"/>
                </a:ext>
              </a:extLst>
            </p:cNvPr>
            <p:cNvGrpSpPr/>
            <p:nvPr/>
          </p:nvGrpSpPr>
          <p:grpSpPr>
            <a:xfrm>
              <a:off x="4403342" y="3107749"/>
              <a:ext cx="316680" cy="101374"/>
              <a:chOff x="5068275" y="3161675"/>
              <a:chExt cx="664875" cy="222850"/>
            </a:xfrm>
          </p:grpSpPr>
          <p:sp>
            <p:nvSpPr>
              <p:cNvPr id="2562" name="Google Shape;2987;p82">
                <a:extLst>
                  <a:ext uri="{FF2B5EF4-FFF2-40B4-BE49-F238E27FC236}">
                    <a16:creationId xmlns:a16="http://schemas.microsoft.com/office/drawing/2014/main" id="{833730DD-9756-111A-286B-5B9BEEB5B614}"/>
                  </a:ext>
                </a:extLst>
              </p:cNvPr>
              <p:cNvSpPr/>
              <p:nvPr/>
            </p:nvSpPr>
            <p:spPr>
              <a:xfrm>
                <a:off x="5408300" y="3224425"/>
                <a:ext cx="96775" cy="107800"/>
              </a:xfrm>
              <a:custGeom>
                <a:avLst/>
                <a:gdLst/>
                <a:ahLst/>
                <a:cxnLst/>
                <a:rect l="l" t="t" r="r" b="b"/>
                <a:pathLst>
                  <a:path w="3871" h="4312" extrusionOk="0">
                    <a:moveTo>
                      <a:pt x="3620" y="1"/>
                    </a:moveTo>
                    <a:lnTo>
                      <a:pt x="3515" y="43"/>
                    </a:lnTo>
                    <a:lnTo>
                      <a:pt x="3494" y="147"/>
                    </a:lnTo>
                    <a:lnTo>
                      <a:pt x="3390" y="231"/>
                    </a:lnTo>
                    <a:lnTo>
                      <a:pt x="3390" y="294"/>
                    </a:lnTo>
                    <a:lnTo>
                      <a:pt x="3285" y="357"/>
                    </a:lnTo>
                    <a:lnTo>
                      <a:pt x="3181" y="398"/>
                    </a:lnTo>
                    <a:lnTo>
                      <a:pt x="3139" y="461"/>
                    </a:lnTo>
                    <a:lnTo>
                      <a:pt x="2992" y="503"/>
                    </a:lnTo>
                    <a:lnTo>
                      <a:pt x="2720" y="440"/>
                    </a:lnTo>
                    <a:lnTo>
                      <a:pt x="2469" y="419"/>
                    </a:lnTo>
                    <a:lnTo>
                      <a:pt x="2448" y="503"/>
                    </a:lnTo>
                    <a:lnTo>
                      <a:pt x="2406" y="503"/>
                    </a:lnTo>
                    <a:lnTo>
                      <a:pt x="2260" y="398"/>
                    </a:lnTo>
                    <a:lnTo>
                      <a:pt x="2092" y="398"/>
                    </a:lnTo>
                    <a:lnTo>
                      <a:pt x="1988" y="357"/>
                    </a:lnTo>
                    <a:lnTo>
                      <a:pt x="1820" y="336"/>
                    </a:lnTo>
                    <a:lnTo>
                      <a:pt x="1737" y="398"/>
                    </a:lnTo>
                    <a:lnTo>
                      <a:pt x="1674" y="336"/>
                    </a:lnTo>
                    <a:lnTo>
                      <a:pt x="1569" y="231"/>
                    </a:lnTo>
                    <a:lnTo>
                      <a:pt x="1381" y="210"/>
                    </a:lnTo>
                    <a:lnTo>
                      <a:pt x="1276" y="210"/>
                    </a:lnTo>
                    <a:lnTo>
                      <a:pt x="1276" y="336"/>
                    </a:lnTo>
                    <a:lnTo>
                      <a:pt x="1193" y="398"/>
                    </a:lnTo>
                    <a:lnTo>
                      <a:pt x="1151" y="503"/>
                    </a:lnTo>
                    <a:lnTo>
                      <a:pt x="1067" y="566"/>
                    </a:lnTo>
                    <a:lnTo>
                      <a:pt x="900" y="524"/>
                    </a:lnTo>
                    <a:lnTo>
                      <a:pt x="774" y="545"/>
                    </a:lnTo>
                    <a:lnTo>
                      <a:pt x="712" y="608"/>
                    </a:lnTo>
                    <a:lnTo>
                      <a:pt x="753" y="650"/>
                    </a:lnTo>
                    <a:lnTo>
                      <a:pt x="586" y="775"/>
                    </a:lnTo>
                    <a:lnTo>
                      <a:pt x="586" y="942"/>
                    </a:lnTo>
                    <a:lnTo>
                      <a:pt x="628" y="1047"/>
                    </a:lnTo>
                    <a:lnTo>
                      <a:pt x="628" y="1235"/>
                    </a:lnTo>
                    <a:lnTo>
                      <a:pt x="586" y="1298"/>
                    </a:lnTo>
                    <a:lnTo>
                      <a:pt x="649" y="1445"/>
                    </a:lnTo>
                    <a:lnTo>
                      <a:pt x="670" y="1549"/>
                    </a:lnTo>
                    <a:lnTo>
                      <a:pt x="628" y="1486"/>
                    </a:lnTo>
                    <a:lnTo>
                      <a:pt x="565" y="1403"/>
                    </a:lnTo>
                    <a:lnTo>
                      <a:pt x="523" y="1445"/>
                    </a:lnTo>
                    <a:lnTo>
                      <a:pt x="440" y="1507"/>
                    </a:lnTo>
                    <a:lnTo>
                      <a:pt x="335" y="1570"/>
                    </a:lnTo>
                    <a:lnTo>
                      <a:pt x="314" y="1675"/>
                    </a:lnTo>
                    <a:lnTo>
                      <a:pt x="335" y="1800"/>
                    </a:lnTo>
                    <a:lnTo>
                      <a:pt x="314" y="1905"/>
                    </a:lnTo>
                    <a:lnTo>
                      <a:pt x="335" y="2135"/>
                    </a:lnTo>
                    <a:lnTo>
                      <a:pt x="314" y="2198"/>
                    </a:lnTo>
                    <a:lnTo>
                      <a:pt x="272" y="2303"/>
                    </a:lnTo>
                    <a:lnTo>
                      <a:pt x="188" y="2323"/>
                    </a:lnTo>
                    <a:lnTo>
                      <a:pt x="188" y="2449"/>
                    </a:lnTo>
                    <a:lnTo>
                      <a:pt x="63" y="2554"/>
                    </a:lnTo>
                    <a:lnTo>
                      <a:pt x="42" y="2721"/>
                    </a:lnTo>
                    <a:lnTo>
                      <a:pt x="42" y="2763"/>
                    </a:lnTo>
                    <a:lnTo>
                      <a:pt x="0" y="2826"/>
                    </a:lnTo>
                    <a:lnTo>
                      <a:pt x="63" y="3035"/>
                    </a:lnTo>
                    <a:lnTo>
                      <a:pt x="126" y="3139"/>
                    </a:lnTo>
                    <a:lnTo>
                      <a:pt x="168" y="3119"/>
                    </a:lnTo>
                    <a:lnTo>
                      <a:pt x="251" y="3119"/>
                    </a:lnTo>
                    <a:lnTo>
                      <a:pt x="335" y="3056"/>
                    </a:lnTo>
                    <a:lnTo>
                      <a:pt x="377" y="3077"/>
                    </a:lnTo>
                    <a:lnTo>
                      <a:pt x="419" y="3223"/>
                    </a:lnTo>
                    <a:lnTo>
                      <a:pt x="523" y="3495"/>
                    </a:lnTo>
                    <a:lnTo>
                      <a:pt x="481" y="3558"/>
                    </a:lnTo>
                    <a:lnTo>
                      <a:pt x="440" y="3704"/>
                    </a:lnTo>
                    <a:lnTo>
                      <a:pt x="356" y="3851"/>
                    </a:lnTo>
                    <a:lnTo>
                      <a:pt x="356" y="4081"/>
                    </a:lnTo>
                    <a:lnTo>
                      <a:pt x="356" y="4269"/>
                    </a:lnTo>
                    <a:lnTo>
                      <a:pt x="440" y="4269"/>
                    </a:lnTo>
                    <a:lnTo>
                      <a:pt x="523" y="4311"/>
                    </a:lnTo>
                    <a:lnTo>
                      <a:pt x="628" y="4311"/>
                    </a:lnTo>
                    <a:lnTo>
                      <a:pt x="670" y="4269"/>
                    </a:lnTo>
                    <a:lnTo>
                      <a:pt x="774" y="4290"/>
                    </a:lnTo>
                    <a:lnTo>
                      <a:pt x="879" y="4269"/>
                    </a:lnTo>
                    <a:lnTo>
                      <a:pt x="963" y="4311"/>
                    </a:lnTo>
                    <a:lnTo>
                      <a:pt x="984" y="4227"/>
                    </a:lnTo>
                    <a:lnTo>
                      <a:pt x="963" y="4102"/>
                    </a:lnTo>
                    <a:lnTo>
                      <a:pt x="879" y="4060"/>
                    </a:lnTo>
                    <a:lnTo>
                      <a:pt x="858" y="3914"/>
                    </a:lnTo>
                    <a:lnTo>
                      <a:pt x="942" y="3809"/>
                    </a:lnTo>
                    <a:lnTo>
                      <a:pt x="963" y="3600"/>
                    </a:lnTo>
                    <a:lnTo>
                      <a:pt x="942" y="3432"/>
                    </a:lnTo>
                    <a:lnTo>
                      <a:pt x="879" y="3391"/>
                    </a:lnTo>
                    <a:lnTo>
                      <a:pt x="1004" y="3223"/>
                    </a:lnTo>
                    <a:lnTo>
                      <a:pt x="1046" y="3056"/>
                    </a:lnTo>
                    <a:lnTo>
                      <a:pt x="1004" y="2909"/>
                    </a:lnTo>
                    <a:lnTo>
                      <a:pt x="942" y="2826"/>
                    </a:lnTo>
                    <a:lnTo>
                      <a:pt x="942" y="2763"/>
                    </a:lnTo>
                    <a:lnTo>
                      <a:pt x="1067" y="2700"/>
                    </a:lnTo>
                    <a:lnTo>
                      <a:pt x="1088" y="2616"/>
                    </a:lnTo>
                    <a:lnTo>
                      <a:pt x="1214" y="2595"/>
                    </a:lnTo>
                    <a:lnTo>
                      <a:pt x="1318" y="2637"/>
                    </a:lnTo>
                    <a:lnTo>
                      <a:pt x="1318" y="2700"/>
                    </a:lnTo>
                    <a:lnTo>
                      <a:pt x="1381" y="2763"/>
                    </a:lnTo>
                    <a:lnTo>
                      <a:pt x="1381" y="2909"/>
                    </a:lnTo>
                    <a:lnTo>
                      <a:pt x="1276" y="3014"/>
                    </a:lnTo>
                    <a:lnTo>
                      <a:pt x="1276" y="3119"/>
                    </a:lnTo>
                    <a:lnTo>
                      <a:pt x="1318" y="3223"/>
                    </a:lnTo>
                    <a:lnTo>
                      <a:pt x="1402" y="3244"/>
                    </a:lnTo>
                    <a:lnTo>
                      <a:pt x="1486" y="3328"/>
                    </a:lnTo>
                    <a:lnTo>
                      <a:pt x="1611" y="3391"/>
                    </a:lnTo>
                    <a:lnTo>
                      <a:pt x="1632" y="3495"/>
                    </a:lnTo>
                    <a:lnTo>
                      <a:pt x="1590" y="3495"/>
                    </a:lnTo>
                    <a:lnTo>
                      <a:pt x="1569" y="3704"/>
                    </a:lnTo>
                    <a:lnTo>
                      <a:pt x="1590" y="3851"/>
                    </a:lnTo>
                    <a:lnTo>
                      <a:pt x="1674" y="3872"/>
                    </a:lnTo>
                    <a:lnTo>
                      <a:pt x="1737" y="3851"/>
                    </a:lnTo>
                    <a:lnTo>
                      <a:pt x="1883" y="3893"/>
                    </a:lnTo>
                    <a:lnTo>
                      <a:pt x="1946" y="3872"/>
                    </a:lnTo>
                    <a:lnTo>
                      <a:pt x="1946" y="3851"/>
                    </a:lnTo>
                    <a:lnTo>
                      <a:pt x="1925" y="3746"/>
                    </a:lnTo>
                    <a:lnTo>
                      <a:pt x="2030" y="3663"/>
                    </a:lnTo>
                    <a:lnTo>
                      <a:pt x="2113" y="3642"/>
                    </a:lnTo>
                    <a:lnTo>
                      <a:pt x="2260" y="3558"/>
                    </a:lnTo>
                    <a:lnTo>
                      <a:pt x="2427" y="3579"/>
                    </a:lnTo>
                    <a:lnTo>
                      <a:pt x="2511" y="3495"/>
                    </a:lnTo>
                    <a:lnTo>
                      <a:pt x="2532" y="3537"/>
                    </a:lnTo>
                    <a:lnTo>
                      <a:pt x="2616" y="3537"/>
                    </a:lnTo>
                    <a:lnTo>
                      <a:pt x="2657" y="3453"/>
                    </a:lnTo>
                    <a:lnTo>
                      <a:pt x="2657" y="3391"/>
                    </a:lnTo>
                    <a:lnTo>
                      <a:pt x="2511" y="3370"/>
                    </a:lnTo>
                    <a:lnTo>
                      <a:pt x="2448" y="3391"/>
                    </a:lnTo>
                    <a:lnTo>
                      <a:pt x="2281" y="3391"/>
                    </a:lnTo>
                    <a:lnTo>
                      <a:pt x="2281" y="3328"/>
                    </a:lnTo>
                    <a:lnTo>
                      <a:pt x="2239" y="3328"/>
                    </a:lnTo>
                    <a:lnTo>
                      <a:pt x="2239" y="3244"/>
                    </a:lnTo>
                    <a:lnTo>
                      <a:pt x="2197" y="3244"/>
                    </a:lnTo>
                    <a:lnTo>
                      <a:pt x="2134" y="3265"/>
                    </a:lnTo>
                    <a:lnTo>
                      <a:pt x="2134" y="3223"/>
                    </a:lnTo>
                    <a:lnTo>
                      <a:pt x="2030" y="3181"/>
                    </a:lnTo>
                    <a:lnTo>
                      <a:pt x="2009" y="3119"/>
                    </a:lnTo>
                    <a:lnTo>
                      <a:pt x="2051" y="3035"/>
                    </a:lnTo>
                    <a:lnTo>
                      <a:pt x="2092" y="2972"/>
                    </a:lnTo>
                    <a:lnTo>
                      <a:pt x="2134" y="3014"/>
                    </a:lnTo>
                    <a:lnTo>
                      <a:pt x="2134" y="3014"/>
                    </a:lnTo>
                    <a:lnTo>
                      <a:pt x="2113" y="2930"/>
                    </a:lnTo>
                    <a:lnTo>
                      <a:pt x="2155" y="2930"/>
                    </a:lnTo>
                    <a:lnTo>
                      <a:pt x="2197" y="2867"/>
                    </a:lnTo>
                    <a:lnTo>
                      <a:pt x="2134" y="2826"/>
                    </a:lnTo>
                    <a:lnTo>
                      <a:pt x="2051" y="2805"/>
                    </a:lnTo>
                    <a:lnTo>
                      <a:pt x="2092" y="2742"/>
                    </a:lnTo>
                    <a:lnTo>
                      <a:pt x="2051" y="2658"/>
                    </a:lnTo>
                    <a:lnTo>
                      <a:pt x="1988" y="2616"/>
                    </a:lnTo>
                    <a:lnTo>
                      <a:pt x="1904" y="2616"/>
                    </a:lnTo>
                    <a:lnTo>
                      <a:pt x="1883" y="2491"/>
                    </a:lnTo>
                    <a:lnTo>
                      <a:pt x="1716" y="2323"/>
                    </a:lnTo>
                    <a:lnTo>
                      <a:pt x="1611" y="2240"/>
                    </a:lnTo>
                    <a:lnTo>
                      <a:pt x="1569" y="2135"/>
                    </a:lnTo>
                    <a:lnTo>
                      <a:pt x="1569" y="2093"/>
                    </a:lnTo>
                    <a:lnTo>
                      <a:pt x="1611" y="2093"/>
                    </a:lnTo>
                    <a:lnTo>
                      <a:pt x="1632" y="2177"/>
                    </a:lnTo>
                    <a:lnTo>
                      <a:pt x="1737" y="2177"/>
                    </a:lnTo>
                    <a:lnTo>
                      <a:pt x="1841" y="2093"/>
                    </a:lnTo>
                    <a:lnTo>
                      <a:pt x="1883" y="2010"/>
                    </a:lnTo>
                    <a:lnTo>
                      <a:pt x="2092" y="1926"/>
                    </a:lnTo>
                    <a:lnTo>
                      <a:pt x="2260" y="1800"/>
                    </a:lnTo>
                    <a:lnTo>
                      <a:pt x="2344" y="1675"/>
                    </a:lnTo>
                    <a:lnTo>
                      <a:pt x="2448" y="1612"/>
                    </a:lnTo>
                    <a:lnTo>
                      <a:pt x="2448" y="1549"/>
                    </a:lnTo>
                    <a:lnTo>
                      <a:pt x="2574" y="1507"/>
                    </a:lnTo>
                    <a:lnTo>
                      <a:pt x="2678" y="1570"/>
                    </a:lnTo>
                    <a:lnTo>
                      <a:pt x="2762" y="1591"/>
                    </a:lnTo>
                    <a:lnTo>
                      <a:pt x="2867" y="1445"/>
                    </a:lnTo>
                    <a:lnTo>
                      <a:pt x="2867" y="1361"/>
                    </a:lnTo>
                    <a:lnTo>
                      <a:pt x="2741" y="1298"/>
                    </a:lnTo>
                    <a:lnTo>
                      <a:pt x="2469" y="1340"/>
                    </a:lnTo>
                    <a:lnTo>
                      <a:pt x="2364" y="1403"/>
                    </a:lnTo>
                    <a:lnTo>
                      <a:pt x="2197" y="1403"/>
                    </a:lnTo>
                    <a:lnTo>
                      <a:pt x="2113" y="1445"/>
                    </a:lnTo>
                    <a:lnTo>
                      <a:pt x="2009" y="1549"/>
                    </a:lnTo>
                    <a:lnTo>
                      <a:pt x="1820" y="1549"/>
                    </a:lnTo>
                    <a:lnTo>
                      <a:pt x="1716" y="1486"/>
                    </a:lnTo>
                    <a:lnTo>
                      <a:pt x="1611" y="1466"/>
                    </a:lnTo>
                    <a:lnTo>
                      <a:pt x="1507" y="1591"/>
                    </a:lnTo>
                    <a:lnTo>
                      <a:pt x="1423" y="1800"/>
                    </a:lnTo>
                    <a:lnTo>
                      <a:pt x="1297" y="1863"/>
                    </a:lnTo>
                    <a:lnTo>
                      <a:pt x="1193" y="1821"/>
                    </a:lnTo>
                    <a:lnTo>
                      <a:pt x="1172" y="1779"/>
                    </a:lnTo>
                    <a:lnTo>
                      <a:pt x="1004" y="1612"/>
                    </a:lnTo>
                    <a:lnTo>
                      <a:pt x="858" y="1486"/>
                    </a:lnTo>
                    <a:lnTo>
                      <a:pt x="774" y="1277"/>
                    </a:lnTo>
                    <a:lnTo>
                      <a:pt x="795" y="1047"/>
                    </a:lnTo>
                    <a:lnTo>
                      <a:pt x="879" y="838"/>
                    </a:lnTo>
                    <a:lnTo>
                      <a:pt x="984" y="733"/>
                    </a:lnTo>
                    <a:lnTo>
                      <a:pt x="1109" y="670"/>
                    </a:lnTo>
                    <a:lnTo>
                      <a:pt x="1276" y="754"/>
                    </a:lnTo>
                    <a:lnTo>
                      <a:pt x="1465" y="775"/>
                    </a:lnTo>
                    <a:lnTo>
                      <a:pt x="1674" y="670"/>
                    </a:lnTo>
                    <a:lnTo>
                      <a:pt x="1820" y="670"/>
                    </a:lnTo>
                    <a:lnTo>
                      <a:pt x="1883" y="754"/>
                    </a:lnTo>
                    <a:lnTo>
                      <a:pt x="1988" y="754"/>
                    </a:lnTo>
                    <a:lnTo>
                      <a:pt x="2051" y="712"/>
                    </a:lnTo>
                    <a:lnTo>
                      <a:pt x="2281" y="733"/>
                    </a:lnTo>
                    <a:lnTo>
                      <a:pt x="2427" y="733"/>
                    </a:lnTo>
                    <a:lnTo>
                      <a:pt x="2448" y="712"/>
                    </a:lnTo>
                    <a:lnTo>
                      <a:pt x="2574" y="712"/>
                    </a:lnTo>
                    <a:lnTo>
                      <a:pt x="2678" y="754"/>
                    </a:lnTo>
                    <a:lnTo>
                      <a:pt x="2720" y="817"/>
                    </a:lnTo>
                    <a:lnTo>
                      <a:pt x="2825" y="859"/>
                    </a:lnTo>
                    <a:lnTo>
                      <a:pt x="3264" y="754"/>
                    </a:lnTo>
                    <a:lnTo>
                      <a:pt x="3453" y="629"/>
                    </a:lnTo>
                    <a:lnTo>
                      <a:pt x="3494" y="524"/>
                    </a:lnTo>
                    <a:lnTo>
                      <a:pt x="3578" y="524"/>
                    </a:lnTo>
                    <a:lnTo>
                      <a:pt x="3620" y="440"/>
                    </a:lnTo>
                    <a:lnTo>
                      <a:pt x="3704" y="398"/>
                    </a:lnTo>
                    <a:lnTo>
                      <a:pt x="3766" y="294"/>
                    </a:lnTo>
                    <a:lnTo>
                      <a:pt x="3808" y="210"/>
                    </a:lnTo>
                    <a:lnTo>
                      <a:pt x="3871" y="147"/>
                    </a:lnTo>
                    <a:lnTo>
                      <a:pt x="3808" y="106"/>
                    </a:lnTo>
                    <a:lnTo>
                      <a:pt x="3787" y="43"/>
                    </a:lnTo>
                    <a:lnTo>
                      <a:pt x="3620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3" name="Google Shape;2988;p82">
                <a:extLst>
                  <a:ext uri="{FF2B5EF4-FFF2-40B4-BE49-F238E27FC236}">
                    <a16:creationId xmlns:a16="http://schemas.microsoft.com/office/drawing/2014/main" id="{6D5F00EF-8CCF-B0E1-5EAF-78F50CB77377}"/>
                  </a:ext>
                </a:extLst>
              </p:cNvPr>
              <p:cNvSpPr/>
              <p:nvPr/>
            </p:nvSpPr>
            <p:spPr>
              <a:xfrm>
                <a:off x="5587700" y="3253200"/>
                <a:ext cx="145450" cy="131325"/>
              </a:xfrm>
              <a:custGeom>
                <a:avLst/>
                <a:gdLst/>
                <a:ahLst/>
                <a:cxnLst/>
                <a:rect l="l" t="t" r="r" b="b"/>
                <a:pathLst>
                  <a:path w="5818" h="5253" extrusionOk="0">
                    <a:moveTo>
                      <a:pt x="922" y="1"/>
                    </a:moveTo>
                    <a:lnTo>
                      <a:pt x="775" y="22"/>
                    </a:lnTo>
                    <a:lnTo>
                      <a:pt x="712" y="84"/>
                    </a:lnTo>
                    <a:lnTo>
                      <a:pt x="566" y="189"/>
                    </a:lnTo>
                    <a:lnTo>
                      <a:pt x="482" y="210"/>
                    </a:lnTo>
                    <a:lnTo>
                      <a:pt x="398" y="294"/>
                    </a:lnTo>
                    <a:lnTo>
                      <a:pt x="252" y="294"/>
                    </a:lnTo>
                    <a:lnTo>
                      <a:pt x="147" y="356"/>
                    </a:lnTo>
                    <a:lnTo>
                      <a:pt x="189" y="440"/>
                    </a:lnTo>
                    <a:lnTo>
                      <a:pt x="168" y="524"/>
                    </a:lnTo>
                    <a:lnTo>
                      <a:pt x="43" y="608"/>
                    </a:lnTo>
                    <a:lnTo>
                      <a:pt x="1" y="670"/>
                    </a:lnTo>
                    <a:lnTo>
                      <a:pt x="147" y="712"/>
                    </a:lnTo>
                    <a:lnTo>
                      <a:pt x="252" y="649"/>
                    </a:lnTo>
                    <a:lnTo>
                      <a:pt x="273" y="608"/>
                    </a:lnTo>
                    <a:lnTo>
                      <a:pt x="315" y="670"/>
                    </a:lnTo>
                    <a:lnTo>
                      <a:pt x="503" y="754"/>
                    </a:lnTo>
                    <a:lnTo>
                      <a:pt x="566" y="859"/>
                    </a:lnTo>
                    <a:lnTo>
                      <a:pt x="524" y="921"/>
                    </a:lnTo>
                    <a:lnTo>
                      <a:pt x="566" y="1047"/>
                    </a:lnTo>
                    <a:lnTo>
                      <a:pt x="691" y="1131"/>
                    </a:lnTo>
                    <a:lnTo>
                      <a:pt x="796" y="1152"/>
                    </a:lnTo>
                    <a:lnTo>
                      <a:pt x="901" y="1131"/>
                    </a:lnTo>
                    <a:lnTo>
                      <a:pt x="984" y="1172"/>
                    </a:lnTo>
                    <a:lnTo>
                      <a:pt x="1026" y="1131"/>
                    </a:lnTo>
                    <a:lnTo>
                      <a:pt x="1110" y="1152"/>
                    </a:lnTo>
                    <a:lnTo>
                      <a:pt x="1298" y="1131"/>
                    </a:lnTo>
                    <a:lnTo>
                      <a:pt x="1340" y="1152"/>
                    </a:lnTo>
                    <a:lnTo>
                      <a:pt x="1424" y="1131"/>
                    </a:lnTo>
                    <a:lnTo>
                      <a:pt x="1361" y="1068"/>
                    </a:lnTo>
                    <a:lnTo>
                      <a:pt x="1654" y="1089"/>
                    </a:lnTo>
                    <a:lnTo>
                      <a:pt x="1717" y="1172"/>
                    </a:lnTo>
                    <a:lnTo>
                      <a:pt x="1675" y="1298"/>
                    </a:lnTo>
                    <a:lnTo>
                      <a:pt x="1633" y="1277"/>
                    </a:lnTo>
                    <a:lnTo>
                      <a:pt x="1549" y="1361"/>
                    </a:lnTo>
                    <a:lnTo>
                      <a:pt x="1507" y="1465"/>
                    </a:lnTo>
                    <a:lnTo>
                      <a:pt x="1445" y="1361"/>
                    </a:lnTo>
                    <a:lnTo>
                      <a:pt x="1256" y="1277"/>
                    </a:lnTo>
                    <a:lnTo>
                      <a:pt x="1194" y="1298"/>
                    </a:lnTo>
                    <a:lnTo>
                      <a:pt x="1131" y="1465"/>
                    </a:lnTo>
                    <a:lnTo>
                      <a:pt x="1026" y="1507"/>
                    </a:lnTo>
                    <a:lnTo>
                      <a:pt x="922" y="1465"/>
                    </a:lnTo>
                    <a:lnTo>
                      <a:pt x="817" y="1465"/>
                    </a:lnTo>
                    <a:lnTo>
                      <a:pt x="775" y="1403"/>
                    </a:lnTo>
                    <a:lnTo>
                      <a:pt x="629" y="1444"/>
                    </a:lnTo>
                    <a:lnTo>
                      <a:pt x="566" y="1507"/>
                    </a:lnTo>
                    <a:lnTo>
                      <a:pt x="608" y="1570"/>
                    </a:lnTo>
                    <a:lnTo>
                      <a:pt x="733" y="1591"/>
                    </a:lnTo>
                    <a:lnTo>
                      <a:pt x="838" y="1654"/>
                    </a:lnTo>
                    <a:lnTo>
                      <a:pt x="901" y="1779"/>
                    </a:lnTo>
                    <a:lnTo>
                      <a:pt x="942" y="1821"/>
                    </a:lnTo>
                    <a:lnTo>
                      <a:pt x="1005" y="1800"/>
                    </a:lnTo>
                    <a:lnTo>
                      <a:pt x="1026" y="1884"/>
                    </a:lnTo>
                    <a:lnTo>
                      <a:pt x="1026" y="1968"/>
                    </a:lnTo>
                    <a:lnTo>
                      <a:pt x="984" y="1988"/>
                    </a:lnTo>
                    <a:lnTo>
                      <a:pt x="942" y="2072"/>
                    </a:lnTo>
                    <a:lnTo>
                      <a:pt x="1047" y="2240"/>
                    </a:lnTo>
                    <a:lnTo>
                      <a:pt x="1152" y="2281"/>
                    </a:lnTo>
                    <a:lnTo>
                      <a:pt x="1256" y="2240"/>
                    </a:lnTo>
                    <a:lnTo>
                      <a:pt x="1403" y="2114"/>
                    </a:lnTo>
                    <a:lnTo>
                      <a:pt x="1361" y="2009"/>
                    </a:lnTo>
                    <a:lnTo>
                      <a:pt x="1466" y="1863"/>
                    </a:lnTo>
                    <a:lnTo>
                      <a:pt x="1507" y="1821"/>
                    </a:lnTo>
                    <a:lnTo>
                      <a:pt x="1528" y="1758"/>
                    </a:lnTo>
                    <a:lnTo>
                      <a:pt x="1570" y="1612"/>
                    </a:lnTo>
                    <a:lnTo>
                      <a:pt x="1633" y="1507"/>
                    </a:lnTo>
                    <a:lnTo>
                      <a:pt x="1633" y="1654"/>
                    </a:lnTo>
                    <a:lnTo>
                      <a:pt x="1549" y="1716"/>
                    </a:lnTo>
                    <a:lnTo>
                      <a:pt x="1612" y="1863"/>
                    </a:lnTo>
                    <a:lnTo>
                      <a:pt x="1654" y="1988"/>
                    </a:lnTo>
                    <a:lnTo>
                      <a:pt x="1717" y="2072"/>
                    </a:lnTo>
                    <a:lnTo>
                      <a:pt x="1738" y="2009"/>
                    </a:lnTo>
                    <a:lnTo>
                      <a:pt x="1779" y="2009"/>
                    </a:lnTo>
                    <a:lnTo>
                      <a:pt x="1842" y="2030"/>
                    </a:lnTo>
                    <a:lnTo>
                      <a:pt x="1842" y="2135"/>
                    </a:lnTo>
                    <a:lnTo>
                      <a:pt x="1884" y="2093"/>
                    </a:lnTo>
                    <a:lnTo>
                      <a:pt x="1947" y="2093"/>
                    </a:lnTo>
                    <a:lnTo>
                      <a:pt x="1968" y="2135"/>
                    </a:lnTo>
                    <a:lnTo>
                      <a:pt x="2051" y="2177"/>
                    </a:lnTo>
                    <a:lnTo>
                      <a:pt x="2156" y="2135"/>
                    </a:lnTo>
                    <a:lnTo>
                      <a:pt x="2240" y="2135"/>
                    </a:lnTo>
                    <a:lnTo>
                      <a:pt x="2240" y="2177"/>
                    </a:lnTo>
                    <a:lnTo>
                      <a:pt x="2093" y="2177"/>
                    </a:lnTo>
                    <a:lnTo>
                      <a:pt x="2093" y="2281"/>
                    </a:lnTo>
                    <a:lnTo>
                      <a:pt x="2240" y="2302"/>
                    </a:lnTo>
                    <a:lnTo>
                      <a:pt x="2240" y="2323"/>
                    </a:lnTo>
                    <a:lnTo>
                      <a:pt x="2261" y="2386"/>
                    </a:lnTo>
                    <a:lnTo>
                      <a:pt x="2407" y="2449"/>
                    </a:lnTo>
                    <a:lnTo>
                      <a:pt x="2575" y="2449"/>
                    </a:lnTo>
                    <a:lnTo>
                      <a:pt x="2930" y="2553"/>
                    </a:lnTo>
                    <a:lnTo>
                      <a:pt x="3286" y="2658"/>
                    </a:lnTo>
                    <a:lnTo>
                      <a:pt x="3391" y="2658"/>
                    </a:lnTo>
                    <a:lnTo>
                      <a:pt x="3537" y="2721"/>
                    </a:lnTo>
                    <a:lnTo>
                      <a:pt x="3558" y="2825"/>
                    </a:lnTo>
                    <a:lnTo>
                      <a:pt x="3725" y="2867"/>
                    </a:lnTo>
                    <a:lnTo>
                      <a:pt x="3830" y="2867"/>
                    </a:lnTo>
                    <a:lnTo>
                      <a:pt x="3914" y="2825"/>
                    </a:lnTo>
                    <a:lnTo>
                      <a:pt x="3914" y="2825"/>
                    </a:lnTo>
                    <a:lnTo>
                      <a:pt x="3830" y="2951"/>
                    </a:lnTo>
                    <a:lnTo>
                      <a:pt x="3851" y="2972"/>
                    </a:lnTo>
                    <a:lnTo>
                      <a:pt x="3935" y="2951"/>
                    </a:lnTo>
                    <a:lnTo>
                      <a:pt x="3955" y="3014"/>
                    </a:lnTo>
                    <a:lnTo>
                      <a:pt x="4081" y="2972"/>
                    </a:lnTo>
                    <a:lnTo>
                      <a:pt x="4018" y="3035"/>
                    </a:lnTo>
                    <a:lnTo>
                      <a:pt x="4060" y="3076"/>
                    </a:lnTo>
                    <a:lnTo>
                      <a:pt x="4039" y="3139"/>
                    </a:lnTo>
                    <a:lnTo>
                      <a:pt x="4081" y="3181"/>
                    </a:lnTo>
                    <a:lnTo>
                      <a:pt x="4186" y="3160"/>
                    </a:lnTo>
                    <a:lnTo>
                      <a:pt x="4081" y="3265"/>
                    </a:lnTo>
                    <a:lnTo>
                      <a:pt x="4081" y="3328"/>
                    </a:lnTo>
                    <a:lnTo>
                      <a:pt x="4227" y="3453"/>
                    </a:lnTo>
                    <a:lnTo>
                      <a:pt x="4186" y="3558"/>
                    </a:lnTo>
                    <a:lnTo>
                      <a:pt x="4227" y="3641"/>
                    </a:lnTo>
                    <a:lnTo>
                      <a:pt x="4332" y="3704"/>
                    </a:lnTo>
                    <a:lnTo>
                      <a:pt x="4479" y="3809"/>
                    </a:lnTo>
                    <a:lnTo>
                      <a:pt x="4499" y="3872"/>
                    </a:lnTo>
                    <a:lnTo>
                      <a:pt x="4374" y="3872"/>
                    </a:lnTo>
                    <a:lnTo>
                      <a:pt x="4353" y="3955"/>
                    </a:lnTo>
                    <a:lnTo>
                      <a:pt x="4437" y="4018"/>
                    </a:lnTo>
                    <a:lnTo>
                      <a:pt x="4541" y="4081"/>
                    </a:lnTo>
                    <a:lnTo>
                      <a:pt x="4667" y="4060"/>
                    </a:lnTo>
                    <a:lnTo>
                      <a:pt x="4751" y="4081"/>
                    </a:lnTo>
                    <a:lnTo>
                      <a:pt x="4688" y="4081"/>
                    </a:lnTo>
                    <a:lnTo>
                      <a:pt x="4562" y="4123"/>
                    </a:lnTo>
                    <a:lnTo>
                      <a:pt x="4499" y="4102"/>
                    </a:lnTo>
                    <a:lnTo>
                      <a:pt x="4458" y="4123"/>
                    </a:lnTo>
                    <a:lnTo>
                      <a:pt x="4499" y="4206"/>
                    </a:lnTo>
                    <a:lnTo>
                      <a:pt x="4583" y="4227"/>
                    </a:lnTo>
                    <a:lnTo>
                      <a:pt x="4562" y="4395"/>
                    </a:lnTo>
                    <a:lnTo>
                      <a:pt x="4541" y="4416"/>
                    </a:lnTo>
                    <a:lnTo>
                      <a:pt x="4541" y="4499"/>
                    </a:lnTo>
                    <a:lnTo>
                      <a:pt x="4499" y="4583"/>
                    </a:lnTo>
                    <a:lnTo>
                      <a:pt x="4458" y="4604"/>
                    </a:lnTo>
                    <a:lnTo>
                      <a:pt x="4541" y="4709"/>
                    </a:lnTo>
                    <a:lnTo>
                      <a:pt x="4667" y="4625"/>
                    </a:lnTo>
                    <a:lnTo>
                      <a:pt x="4709" y="4688"/>
                    </a:lnTo>
                    <a:lnTo>
                      <a:pt x="4792" y="4688"/>
                    </a:lnTo>
                    <a:lnTo>
                      <a:pt x="4897" y="4625"/>
                    </a:lnTo>
                    <a:lnTo>
                      <a:pt x="5064" y="4625"/>
                    </a:lnTo>
                    <a:lnTo>
                      <a:pt x="5127" y="4583"/>
                    </a:lnTo>
                    <a:lnTo>
                      <a:pt x="5169" y="4478"/>
                    </a:lnTo>
                    <a:lnTo>
                      <a:pt x="5169" y="4583"/>
                    </a:lnTo>
                    <a:lnTo>
                      <a:pt x="5106" y="4688"/>
                    </a:lnTo>
                    <a:lnTo>
                      <a:pt x="5127" y="4750"/>
                    </a:lnTo>
                    <a:lnTo>
                      <a:pt x="5190" y="4792"/>
                    </a:lnTo>
                    <a:lnTo>
                      <a:pt x="5316" y="4897"/>
                    </a:lnTo>
                    <a:lnTo>
                      <a:pt x="5295" y="4939"/>
                    </a:lnTo>
                    <a:lnTo>
                      <a:pt x="5336" y="5022"/>
                    </a:lnTo>
                    <a:lnTo>
                      <a:pt x="5504" y="5211"/>
                    </a:lnTo>
                    <a:lnTo>
                      <a:pt x="5629" y="5232"/>
                    </a:lnTo>
                    <a:lnTo>
                      <a:pt x="5692" y="5253"/>
                    </a:lnTo>
                    <a:lnTo>
                      <a:pt x="5713" y="3851"/>
                    </a:lnTo>
                    <a:lnTo>
                      <a:pt x="5713" y="3788"/>
                    </a:lnTo>
                    <a:lnTo>
                      <a:pt x="5713" y="3704"/>
                    </a:lnTo>
                    <a:lnTo>
                      <a:pt x="5734" y="3537"/>
                    </a:lnTo>
                    <a:lnTo>
                      <a:pt x="5818" y="1382"/>
                    </a:lnTo>
                    <a:lnTo>
                      <a:pt x="5713" y="1403"/>
                    </a:lnTo>
                    <a:lnTo>
                      <a:pt x="5629" y="1382"/>
                    </a:lnTo>
                    <a:lnTo>
                      <a:pt x="5629" y="1298"/>
                    </a:lnTo>
                    <a:lnTo>
                      <a:pt x="5650" y="1256"/>
                    </a:lnTo>
                    <a:lnTo>
                      <a:pt x="5546" y="1193"/>
                    </a:lnTo>
                    <a:lnTo>
                      <a:pt x="5441" y="1193"/>
                    </a:lnTo>
                    <a:lnTo>
                      <a:pt x="5316" y="1172"/>
                    </a:lnTo>
                    <a:lnTo>
                      <a:pt x="5232" y="1152"/>
                    </a:lnTo>
                    <a:lnTo>
                      <a:pt x="5169" y="1172"/>
                    </a:lnTo>
                    <a:lnTo>
                      <a:pt x="4813" y="1026"/>
                    </a:lnTo>
                    <a:lnTo>
                      <a:pt x="4667" y="984"/>
                    </a:lnTo>
                    <a:lnTo>
                      <a:pt x="4562" y="963"/>
                    </a:lnTo>
                    <a:lnTo>
                      <a:pt x="4458" y="880"/>
                    </a:lnTo>
                    <a:lnTo>
                      <a:pt x="4248" y="838"/>
                    </a:lnTo>
                    <a:lnTo>
                      <a:pt x="4060" y="754"/>
                    </a:lnTo>
                    <a:lnTo>
                      <a:pt x="3976" y="670"/>
                    </a:lnTo>
                    <a:lnTo>
                      <a:pt x="3830" y="649"/>
                    </a:lnTo>
                    <a:lnTo>
                      <a:pt x="3537" y="838"/>
                    </a:lnTo>
                    <a:lnTo>
                      <a:pt x="3537" y="880"/>
                    </a:lnTo>
                    <a:lnTo>
                      <a:pt x="3600" y="984"/>
                    </a:lnTo>
                    <a:lnTo>
                      <a:pt x="3558" y="1068"/>
                    </a:lnTo>
                    <a:lnTo>
                      <a:pt x="3391" y="1089"/>
                    </a:lnTo>
                    <a:lnTo>
                      <a:pt x="3286" y="1131"/>
                    </a:lnTo>
                    <a:lnTo>
                      <a:pt x="3223" y="1131"/>
                    </a:lnTo>
                    <a:lnTo>
                      <a:pt x="3181" y="1089"/>
                    </a:lnTo>
                    <a:lnTo>
                      <a:pt x="3119" y="1172"/>
                    </a:lnTo>
                    <a:lnTo>
                      <a:pt x="3119" y="1277"/>
                    </a:lnTo>
                    <a:lnTo>
                      <a:pt x="2993" y="1340"/>
                    </a:lnTo>
                    <a:lnTo>
                      <a:pt x="2888" y="1361"/>
                    </a:lnTo>
                    <a:lnTo>
                      <a:pt x="2805" y="1465"/>
                    </a:lnTo>
                    <a:lnTo>
                      <a:pt x="2805" y="1612"/>
                    </a:lnTo>
                    <a:lnTo>
                      <a:pt x="2763" y="1654"/>
                    </a:lnTo>
                    <a:lnTo>
                      <a:pt x="2700" y="1696"/>
                    </a:lnTo>
                    <a:lnTo>
                      <a:pt x="2658" y="1800"/>
                    </a:lnTo>
                    <a:lnTo>
                      <a:pt x="2554" y="1821"/>
                    </a:lnTo>
                    <a:lnTo>
                      <a:pt x="2449" y="1821"/>
                    </a:lnTo>
                    <a:lnTo>
                      <a:pt x="2386" y="1779"/>
                    </a:lnTo>
                    <a:lnTo>
                      <a:pt x="2261" y="1675"/>
                    </a:lnTo>
                    <a:lnTo>
                      <a:pt x="2240" y="1570"/>
                    </a:lnTo>
                    <a:lnTo>
                      <a:pt x="2177" y="1591"/>
                    </a:lnTo>
                    <a:lnTo>
                      <a:pt x="2156" y="1465"/>
                    </a:lnTo>
                    <a:lnTo>
                      <a:pt x="2156" y="1361"/>
                    </a:lnTo>
                    <a:lnTo>
                      <a:pt x="2072" y="1298"/>
                    </a:lnTo>
                    <a:lnTo>
                      <a:pt x="2031" y="1382"/>
                    </a:lnTo>
                    <a:lnTo>
                      <a:pt x="2051" y="1507"/>
                    </a:lnTo>
                    <a:lnTo>
                      <a:pt x="1989" y="1507"/>
                    </a:lnTo>
                    <a:lnTo>
                      <a:pt x="1926" y="1444"/>
                    </a:lnTo>
                    <a:lnTo>
                      <a:pt x="1863" y="1298"/>
                    </a:lnTo>
                    <a:lnTo>
                      <a:pt x="1842" y="1047"/>
                    </a:lnTo>
                    <a:lnTo>
                      <a:pt x="1821" y="880"/>
                    </a:lnTo>
                    <a:lnTo>
                      <a:pt x="1863" y="775"/>
                    </a:lnTo>
                    <a:lnTo>
                      <a:pt x="1947" y="670"/>
                    </a:lnTo>
                    <a:lnTo>
                      <a:pt x="1884" y="566"/>
                    </a:lnTo>
                    <a:lnTo>
                      <a:pt x="1821" y="503"/>
                    </a:lnTo>
                    <a:lnTo>
                      <a:pt x="1821" y="335"/>
                    </a:lnTo>
                    <a:lnTo>
                      <a:pt x="1842" y="294"/>
                    </a:lnTo>
                    <a:lnTo>
                      <a:pt x="1779" y="231"/>
                    </a:lnTo>
                    <a:lnTo>
                      <a:pt x="1612" y="210"/>
                    </a:lnTo>
                    <a:lnTo>
                      <a:pt x="1424" y="231"/>
                    </a:lnTo>
                    <a:lnTo>
                      <a:pt x="1235" y="105"/>
                    </a:lnTo>
                    <a:lnTo>
                      <a:pt x="922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4" name="Google Shape;2989;p82">
                <a:extLst>
                  <a:ext uri="{FF2B5EF4-FFF2-40B4-BE49-F238E27FC236}">
                    <a16:creationId xmlns:a16="http://schemas.microsoft.com/office/drawing/2014/main" id="{5B2463D9-0B58-E7C8-72A0-6BA9EB6944EC}"/>
                  </a:ext>
                </a:extLst>
              </p:cNvPr>
              <p:cNvSpPr/>
              <p:nvPr/>
            </p:nvSpPr>
            <p:spPr>
              <a:xfrm>
                <a:off x="5268100" y="3181025"/>
                <a:ext cx="143350" cy="129750"/>
              </a:xfrm>
              <a:custGeom>
                <a:avLst/>
                <a:gdLst/>
                <a:ahLst/>
                <a:cxnLst/>
                <a:rect l="l" t="t" r="r" b="b"/>
                <a:pathLst>
                  <a:path w="5734" h="5190" extrusionOk="0">
                    <a:moveTo>
                      <a:pt x="4060" y="0"/>
                    </a:moveTo>
                    <a:lnTo>
                      <a:pt x="3955" y="147"/>
                    </a:lnTo>
                    <a:lnTo>
                      <a:pt x="3955" y="209"/>
                    </a:lnTo>
                    <a:lnTo>
                      <a:pt x="3892" y="314"/>
                    </a:lnTo>
                    <a:lnTo>
                      <a:pt x="3892" y="398"/>
                    </a:lnTo>
                    <a:lnTo>
                      <a:pt x="3767" y="837"/>
                    </a:lnTo>
                    <a:lnTo>
                      <a:pt x="3579" y="1109"/>
                    </a:lnTo>
                    <a:lnTo>
                      <a:pt x="3516" y="1360"/>
                    </a:lnTo>
                    <a:lnTo>
                      <a:pt x="3265" y="1716"/>
                    </a:lnTo>
                    <a:lnTo>
                      <a:pt x="3307" y="1779"/>
                    </a:lnTo>
                    <a:lnTo>
                      <a:pt x="3014" y="1842"/>
                    </a:lnTo>
                    <a:lnTo>
                      <a:pt x="2783" y="1967"/>
                    </a:lnTo>
                    <a:lnTo>
                      <a:pt x="2637" y="1967"/>
                    </a:lnTo>
                    <a:lnTo>
                      <a:pt x="2595" y="1883"/>
                    </a:lnTo>
                    <a:lnTo>
                      <a:pt x="2470" y="1842"/>
                    </a:lnTo>
                    <a:lnTo>
                      <a:pt x="2177" y="1842"/>
                    </a:lnTo>
                    <a:lnTo>
                      <a:pt x="2093" y="1925"/>
                    </a:lnTo>
                    <a:lnTo>
                      <a:pt x="1758" y="2051"/>
                    </a:lnTo>
                    <a:lnTo>
                      <a:pt x="1444" y="2030"/>
                    </a:lnTo>
                    <a:lnTo>
                      <a:pt x="1361" y="2072"/>
                    </a:lnTo>
                    <a:lnTo>
                      <a:pt x="1235" y="2051"/>
                    </a:lnTo>
                    <a:lnTo>
                      <a:pt x="1214" y="2134"/>
                    </a:lnTo>
                    <a:lnTo>
                      <a:pt x="1047" y="2176"/>
                    </a:lnTo>
                    <a:lnTo>
                      <a:pt x="942" y="2155"/>
                    </a:lnTo>
                    <a:lnTo>
                      <a:pt x="921" y="2051"/>
                    </a:lnTo>
                    <a:lnTo>
                      <a:pt x="796" y="1946"/>
                    </a:lnTo>
                    <a:lnTo>
                      <a:pt x="754" y="1883"/>
                    </a:lnTo>
                    <a:lnTo>
                      <a:pt x="566" y="1758"/>
                    </a:lnTo>
                    <a:lnTo>
                      <a:pt x="440" y="1549"/>
                    </a:lnTo>
                    <a:lnTo>
                      <a:pt x="377" y="1570"/>
                    </a:lnTo>
                    <a:lnTo>
                      <a:pt x="314" y="1653"/>
                    </a:lnTo>
                    <a:lnTo>
                      <a:pt x="168" y="1842"/>
                    </a:lnTo>
                    <a:lnTo>
                      <a:pt x="84" y="1988"/>
                    </a:lnTo>
                    <a:lnTo>
                      <a:pt x="84" y="2072"/>
                    </a:lnTo>
                    <a:lnTo>
                      <a:pt x="105" y="2155"/>
                    </a:lnTo>
                    <a:lnTo>
                      <a:pt x="84" y="2239"/>
                    </a:lnTo>
                    <a:lnTo>
                      <a:pt x="1" y="2281"/>
                    </a:lnTo>
                    <a:lnTo>
                      <a:pt x="22" y="2490"/>
                    </a:lnTo>
                    <a:lnTo>
                      <a:pt x="210" y="2699"/>
                    </a:lnTo>
                    <a:lnTo>
                      <a:pt x="231" y="2804"/>
                    </a:lnTo>
                    <a:lnTo>
                      <a:pt x="189" y="2762"/>
                    </a:lnTo>
                    <a:lnTo>
                      <a:pt x="168" y="2804"/>
                    </a:lnTo>
                    <a:lnTo>
                      <a:pt x="210" y="2930"/>
                    </a:lnTo>
                    <a:lnTo>
                      <a:pt x="335" y="2971"/>
                    </a:lnTo>
                    <a:lnTo>
                      <a:pt x="419" y="2971"/>
                    </a:lnTo>
                    <a:lnTo>
                      <a:pt x="607" y="2909"/>
                    </a:lnTo>
                    <a:lnTo>
                      <a:pt x="733" y="2825"/>
                    </a:lnTo>
                    <a:lnTo>
                      <a:pt x="838" y="2867"/>
                    </a:lnTo>
                    <a:lnTo>
                      <a:pt x="733" y="2867"/>
                    </a:lnTo>
                    <a:lnTo>
                      <a:pt x="607" y="2971"/>
                    </a:lnTo>
                    <a:lnTo>
                      <a:pt x="398" y="3013"/>
                    </a:lnTo>
                    <a:lnTo>
                      <a:pt x="314" y="3097"/>
                    </a:lnTo>
                    <a:lnTo>
                      <a:pt x="210" y="3097"/>
                    </a:lnTo>
                    <a:lnTo>
                      <a:pt x="210" y="3139"/>
                    </a:lnTo>
                    <a:lnTo>
                      <a:pt x="335" y="3181"/>
                    </a:lnTo>
                    <a:lnTo>
                      <a:pt x="503" y="3243"/>
                    </a:lnTo>
                    <a:lnTo>
                      <a:pt x="649" y="3411"/>
                    </a:lnTo>
                    <a:lnTo>
                      <a:pt x="712" y="3515"/>
                    </a:lnTo>
                    <a:lnTo>
                      <a:pt x="733" y="3620"/>
                    </a:lnTo>
                    <a:lnTo>
                      <a:pt x="649" y="3746"/>
                    </a:lnTo>
                    <a:lnTo>
                      <a:pt x="566" y="3829"/>
                    </a:lnTo>
                    <a:lnTo>
                      <a:pt x="607" y="3871"/>
                    </a:lnTo>
                    <a:lnTo>
                      <a:pt x="712" y="3955"/>
                    </a:lnTo>
                    <a:lnTo>
                      <a:pt x="733" y="4227"/>
                    </a:lnTo>
                    <a:lnTo>
                      <a:pt x="733" y="4352"/>
                    </a:lnTo>
                    <a:lnTo>
                      <a:pt x="817" y="4499"/>
                    </a:lnTo>
                    <a:lnTo>
                      <a:pt x="858" y="4499"/>
                    </a:lnTo>
                    <a:lnTo>
                      <a:pt x="963" y="4436"/>
                    </a:lnTo>
                    <a:lnTo>
                      <a:pt x="1005" y="4499"/>
                    </a:lnTo>
                    <a:lnTo>
                      <a:pt x="1130" y="4499"/>
                    </a:lnTo>
                    <a:lnTo>
                      <a:pt x="1214" y="4541"/>
                    </a:lnTo>
                    <a:lnTo>
                      <a:pt x="1361" y="4541"/>
                    </a:lnTo>
                    <a:lnTo>
                      <a:pt x="1444" y="4457"/>
                    </a:lnTo>
                    <a:lnTo>
                      <a:pt x="1528" y="4499"/>
                    </a:lnTo>
                    <a:lnTo>
                      <a:pt x="1591" y="4457"/>
                    </a:lnTo>
                    <a:lnTo>
                      <a:pt x="1654" y="4352"/>
                    </a:lnTo>
                    <a:lnTo>
                      <a:pt x="1654" y="4290"/>
                    </a:lnTo>
                    <a:lnTo>
                      <a:pt x="1674" y="4373"/>
                    </a:lnTo>
                    <a:lnTo>
                      <a:pt x="1654" y="4478"/>
                    </a:lnTo>
                    <a:lnTo>
                      <a:pt x="1695" y="4603"/>
                    </a:lnTo>
                    <a:lnTo>
                      <a:pt x="1737" y="4792"/>
                    </a:lnTo>
                    <a:lnTo>
                      <a:pt x="1695" y="4896"/>
                    </a:lnTo>
                    <a:lnTo>
                      <a:pt x="1779" y="4896"/>
                    </a:lnTo>
                    <a:lnTo>
                      <a:pt x="1905" y="4750"/>
                    </a:lnTo>
                    <a:lnTo>
                      <a:pt x="1988" y="4708"/>
                    </a:lnTo>
                    <a:lnTo>
                      <a:pt x="2051" y="4771"/>
                    </a:lnTo>
                    <a:lnTo>
                      <a:pt x="2114" y="4750"/>
                    </a:lnTo>
                    <a:lnTo>
                      <a:pt x="2135" y="4687"/>
                    </a:lnTo>
                    <a:lnTo>
                      <a:pt x="2302" y="4687"/>
                    </a:lnTo>
                    <a:lnTo>
                      <a:pt x="2386" y="4583"/>
                    </a:lnTo>
                    <a:lnTo>
                      <a:pt x="2428" y="4583"/>
                    </a:lnTo>
                    <a:lnTo>
                      <a:pt x="2532" y="4645"/>
                    </a:lnTo>
                    <a:lnTo>
                      <a:pt x="2616" y="4583"/>
                    </a:lnTo>
                    <a:lnTo>
                      <a:pt x="2658" y="4645"/>
                    </a:lnTo>
                    <a:lnTo>
                      <a:pt x="2658" y="4750"/>
                    </a:lnTo>
                    <a:lnTo>
                      <a:pt x="2721" y="4792"/>
                    </a:lnTo>
                    <a:lnTo>
                      <a:pt x="2825" y="4813"/>
                    </a:lnTo>
                    <a:lnTo>
                      <a:pt x="2804" y="4750"/>
                    </a:lnTo>
                    <a:lnTo>
                      <a:pt x="2825" y="4666"/>
                    </a:lnTo>
                    <a:lnTo>
                      <a:pt x="2888" y="4750"/>
                    </a:lnTo>
                    <a:lnTo>
                      <a:pt x="2993" y="4771"/>
                    </a:lnTo>
                    <a:lnTo>
                      <a:pt x="3035" y="4750"/>
                    </a:lnTo>
                    <a:lnTo>
                      <a:pt x="3097" y="4813"/>
                    </a:lnTo>
                    <a:lnTo>
                      <a:pt x="3139" y="4792"/>
                    </a:lnTo>
                    <a:lnTo>
                      <a:pt x="3160" y="4855"/>
                    </a:lnTo>
                    <a:lnTo>
                      <a:pt x="3223" y="4917"/>
                    </a:lnTo>
                    <a:lnTo>
                      <a:pt x="3181" y="5022"/>
                    </a:lnTo>
                    <a:lnTo>
                      <a:pt x="3244" y="5189"/>
                    </a:lnTo>
                    <a:lnTo>
                      <a:pt x="3348" y="5168"/>
                    </a:lnTo>
                    <a:lnTo>
                      <a:pt x="3579" y="5064"/>
                    </a:lnTo>
                    <a:lnTo>
                      <a:pt x="3746" y="5022"/>
                    </a:lnTo>
                    <a:lnTo>
                      <a:pt x="3955" y="4896"/>
                    </a:lnTo>
                    <a:lnTo>
                      <a:pt x="4060" y="4666"/>
                    </a:lnTo>
                    <a:lnTo>
                      <a:pt x="4060" y="4583"/>
                    </a:lnTo>
                    <a:lnTo>
                      <a:pt x="4102" y="4457"/>
                    </a:lnTo>
                    <a:lnTo>
                      <a:pt x="4143" y="4478"/>
                    </a:lnTo>
                    <a:lnTo>
                      <a:pt x="4185" y="4478"/>
                    </a:lnTo>
                    <a:lnTo>
                      <a:pt x="4269" y="4290"/>
                    </a:lnTo>
                    <a:lnTo>
                      <a:pt x="4227" y="4269"/>
                    </a:lnTo>
                    <a:lnTo>
                      <a:pt x="4185" y="4227"/>
                    </a:lnTo>
                    <a:lnTo>
                      <a:pt x="4185" y="4164"/>
                    </a:lnTo>
                    <a:lnTo>
                      <a:pt x="4206" y="4185"/>
                    </a:lnTo>
                    <a:lnTo>
                      <a:pt x="4290" y="4227"/>
                    </a:lnTo>
                    <a:lnTo>
                      <a:pt x="4353" y="4143"/>
                    </a:lnTo>
                    <a:lnTo>
                      <a:pt x="4311" y="4059"/>
                    </a:lnTo>
                    <a:lnTo>
                      <a:pt x="4269" y="4059"/>
                    </a:lnTo>
                    <a:lnTo>
                      <a:pt x="4206" y="4039"/>
                    </a:lnTo>
                    <a:lnTo>
                      <a:pt x="4290" y="3976"/>
                    </a:lnTo>
                    <a:lnTo>
                      <a:pt x="4290" y="3871"/>
                    </a:lnTo>
                    <a:lnTo>
                      <a:pt x="4143" y="3871"/>
                    </a:lnTo>
                    <a:lnTo>
                      <a:pt x="4185" y="3808"/>
                    </a:lnTo>
                    <a:lnTo>
                      <a:pt x="4164" y="3746"/>
                    </a:lnTo>
                    <a:lnTo>
                      <a:pt x="4164" y="3746"/>
                    </a:lnTo>
                    <a:lnTo>
                      <a:pt x="4227" y="3767"/>
                    </a:lnTo>
                    <a:lnTo>
                      <a:pt x="4353" y="3725"/>
                    </a:lnTo>
                    <a:lnTo>
                      <a:pt x="4374" y="3620"/>
                    </a:lnTo>
                    <a:lnTo>
                      <a:pt x="4457" y="3515"/>
                    </a:lnTo>
                    <a:lnTo>
                      <a:pt x="4478" y="3390"/>
                    </a:lnTo>
                    <a:lnTo>
                      <a:pt x="4457" y="3306"/>
                    </a:lnTo>
                    <a:lnTo>
                      <a:pt x="4499" y="3348"/>
                    </a:lnTo>
                    <a:lnTo>
                      <a:pt x="4562" y="3453"/>
                    </a:lnTo>
                    <a:lnTo>
                      <a:pt x="4625" y="3348"/>
                    </a:lnTo>
                    <a:lnTo>
                      <a:pt x="4708" y="3243"/>
                    </a:lnTo>
                    <a:lnTo>
                      <a:pt x="4667" y="3097"/>
                    </a:lnTo>
                    <a:lnTo>
                      <a:pt x="4813" y="2971"/>
                    </a:lnTo>
                    <a:lnTo>
                      <a:pt x="4834" y="2783"/>
                    </a:lnTo>
                    <a:lnTo>
                      <a:pt x="4897" y="2699"/>
                    </a:lnTo>
                    <a:lnTo>
                      <a:pt x="4918" y="2469"/>
                    </a:lnTo>
                    <a:lnTo>
                      <a:pt x="4980" y="2406"/>
                    </a:lnTo>
                    <a:lnTo>
                      <a:pt x="4980" y="2344"/>
                    </a:lnTo>
                    <a:lnTo>
                      <a:pt x="5106" y="2197"/>
                    </a:lnTo>
                    <a:lnTo>
                      <a:pt x="5148" y="2281"/>
                    </a:lnTo>
                    <a:lnTo>
                      <a:pt x="5190" y="2239"/>
                    </a:lnTo>
                    <a:lnTo>
                      <a:pt x="5148" y="2072"/>
                    </a:lnTo>
                    <a:lnTo>
                      <a:pt x="5148" y="2072"/>
                    </a:lnTo>
                    <a:lnTo>
                      <a:pt x="5336" y="2260"/>
                    </a:lnTo>
                    <a:lnTo>
                      <a:pt x="5462" y="2260"/>
                    </a:lnTo>
                    <a:lnTo>
                      <a:pt x="5545" y="2197"/>
                    </a:lnTo>
                    <a:lnTo>
                      <a:pt x="5629" y="2239"/>
                    </a:lnTo>
                    <a:lnTo>
                      <a:pt x="5713" y="2197"/>
                    </a:lnTo>
                    <a:lnTo>
                      <a:pt x="5734" y="2093"/>
                    </a:lnTo>
                    <a:lnTo>
                      <a:pt x="5629" y="2072"/>
                    </a:lnTo>
                    <a:lnTo>
                      <a:pt x="5608" y="2030"/>
                    </a:lnTo>
                    <a:lnTo>
                      <a:pt x="5503" y="1883"/>
                    </a:lnTo>
                    <a:lnTo>
                      <a:pt x="5420" y="1883"/>
                    </a:lnTo>
                    <a:lnTo>
                      <a:pt x="5190" y="1674"/>
                    </a:lnTo>
                    <a:lnTo>
                      <a:pt x="5106" y="1632"/>
                    </a:lnTo>
                    <a:lnTo>
                      <a:pt x="5085" y="1528"/>
                    </a:lnTo>
                    <a:lnTo>
                      <a:pt x="5022" y="1465"/>
                    </a:lnTo>
                    <a:lnTo>
                      <a:pt x="5043" y="1423"/>
                    </a:lnTo>
                    <a:lnTo>
                      <a:pt x="5190" y="1360"/>
                    </a:lnTo>
                    <a:lnTo>
                      <a:pt x="5231" y="1256"/>
                    </a:lnTo>
                    <a:lnTo>
                      <a:pt x="5148" y="1193"/>
                    </a:lnTo>
                    <a:lnTo>
                      <a:pt x="4980" y="1005"/>
                    </a:lnTo>
                    <a:lnTo>
                      <a:pt x="4918" y="879"/>
                    </a:lnTo>
                    <a:lnTo>
                      <a:pt x="4834" y="795"/>
                    </a:lnTo>
                    <a:lnTo>
                      <a:pt x="4876" y="712"/>
                    </a:lnTo>
                    <a:lnTo>
                      <a:pt x="4918" y="691"/>
                    </a:lnTo>
                    <a:lnTo>
                      <a:pt x="4918" y="628"/>
                    </a:lnTo>
                    <a:lnTo>
                      <a:pt x="4876" y="607"/>
                    </a:lnTo>
                    <a:lnTo>
                      <a:pt x="4750" y="482"/>
                    </a:lnTo>
                    <a:lnTo>
                      <a:pt x="4813" y="461"/>
                    </a:lnTo>
                    <a:lnTo>
                      <a:pt x="4939" y="482"/>
                    </a:lnTo>
                    <a:lnTo>
                      <a:pt x="5085" y="461"/>
                    </a:lnTo>
                    <a:lnTo>
                      <a:pt x="4980" y="314"/>
                    </a:lnTo>
                    <a:lnTo>
                      <a:pt x="4834" y="272"/>
                    </a:lnTo>
                    <a:lnTo>
                      <a:pt x="4897" y="209"/>
                    </a:lnTo>
                    <a:lnTo>
                      <a:pt x="4876" y="168"/>
                    </a:lnTo>
                    <a:lnTo>
                      <a:pt x="4939" y="147"/>
                    </a:lnTo>
                    <a:lnTo>
                      <a:pt x="4939" y="105"/>
                    </a:lnTo>
                    <a:lnTo>
                      <a:pt x="4813" y="84"/>
                    </a:lnTo>
                    <a:lnTo>
                      <a:pt x="4667" y="84"/>
                    </a:lnTo>
                    <a:lnTo>
                      <a:pt x="4604" y="42"/>
                    </a:lnTo>
                    <a:lnTo>
                      <a:pt x="4164" y="42"/>
                    </a:lnTo>
                    <a:lnTo>
                      <a:pt x="406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5" name="Google Shape;2990;p82">
                <a:extLst>
                  <a:ext uri="{FF2B5EF4-FFF2-40B4-BE49-F238E27FC236}">
                    <a16:creationId xmlns:a16="http://schemas.microsoft.com/office/drawing/2014/main" id="{97C3A290-22BC-DCD0-C67A-2437A2BC3BB3}"/>
                  </a:ext>
                </a:extLst>
              </p:cNvPr>
              <p:cNvSpPr/>
              <p:nvPr/>
            </p:nvSpPr>
            <p:spPr>
              <a:xfrm>
                <a:off x="5068275" y="3161675"/>
                <a:ext cx="431050" cy="221800"/>
              </a:xfrm>
              <a:custGeom>
                <a:avLst/>
                <a:gdLst/>
                <a:ahLst/>
                <a:cxnLst/>
                <a:rect l="l" t="t" r="r" b="b"/>
                <a:pathLst>
                  <a:path w="17242" h="8872" extrusionOk="0">
                    <a:moveTo>
                      <a:pt x="16991" y="8202"/>
                    </a:moveTo>
                    <a:lnTo>
                      <a:pt x="16886" y="8265"/>
                    </a:lnTo>
                    <a:lnTo>
                      <a:pt x="16928" y="8286"/>
                    </a:lnTo>
                    <a:lnTo>
                      <a:pt x="16907" y="8307"/>
                    </a:lnTo>
                    <a:cubicBezTo>
                      <a:pt x="16886" y="8307"/>
                      <a:pt x="16823" y="8349"/>
                      <a:pt x="16802" y="8349"/>
                    </a:cubicBezTo>
                    <a:lnTo>
                      <a:pt x="16802" y="8307"/>
                    </a:lnTo>
                    <a:lnTo>
                      <a:pt x="16782" y="8349"/>
                    </a:lnTo>
                    <a:cubicBezTo>
                      <a:pt x="16677" y="8370"/>
                      <a:pt x="16572" y="8370"/>
                      <a:pt x="16489" y="8390"/>
                    </a:cubicBezTo>
                    <a:lnTo>
                      <a:pt x="16593" y="8286"/>
                    </a:lnTo>
                    <a:lnTo>
                      <a:pt x="16551" y="8265"/>
                    </a:lnTo>
                    <a:lnTo>
                      <a:pt x="16468" y="8307"/>
                    </a:lnTo>
                    <a:lnTo>
                      <a:pt x="16384" y="8307"/>
                    </a:lnTo>
                    <a:lnTo>
                      <a:pt x="16342" y="8349"/>
                    </a:lnTo>
                    <a:lnTo>
                      <a:pt x="16363" y="8390"/>
                    </a:lnTo>
                    <a:lnTo>
                      <a:pt x="16300" y="8453"/>
                    </a:lnTo>
                    <a:lnTo>
                      <a:pt x="16196" y="8453"/>
                    </a:lnTo>
                    <a:lnTo>
                      <a:pt x="16258" y="8495"/>
                    </a:lnTo>
                    <a:lnTo>
                      <a:pt x="16384" y="8474"/>
                    </a:lnTo>
                    <a:lnTo>
                      <a:pt x="16447" y="8411"/>
                    </a:lnTo>
                    <a:cubicBezTo>
                      <a:pt x="16489" y="8411"/>
                      <a:pt x="16551" y="8411"/>
                      <a:pt x="16614" y="8390"/>
                    </a:cubicBezTo>
                    <a:lnTo>
                      <a:pt x="16614" y="8390"/>
                    </a:lnTo>
                    <a:lnTo>
                      <a:pt x="16593" y="8411"/>
                    </a:lnTo>
                    <a:lnTo>
                      <a:pt x="16677" y="8411"/>
                    </a:lnTo>
                    <a:lnTo>
                      <a:pt x="16719" y="8474"/>
                    </a:lnTo>
                    <a:lnTo>
                      <a:pt x="16802" y="8370"/>
                    </a:lnTo>
                    <a:cubicBezTo>
                      <a:pt x="16823" y="8370"/>
                      <a:pt x="16886" y="8349"/>
                      <a:pt x="16907" y="8349"/>
                    </a:cubicBezTo>
                    <a:lnTo>
                      <a:pt x="16907" y="8370"/>
                    </a:lnTo>
                    <a:lnTo>
                      <a:pt x="17012" y="8390"/>
                    </a:lnTo>
                    <a:lnTo>
                      <a:pt x="17200" y="8307"/>
                    </a:lnTo>
                    <a:lnTo>
                      <a:pt x="17242" y="8244"/>
                    </a:lnTo>
                    <a:lnTo>
                      <a:pt x="17200" y="8202"/>
                    </a:lnTo>
                    <a:lnTo>
                      <a:pt x="17033" y="8244"/>
                    </a:lnTo>
                    <a:lnTo>
                      <a:pt x="16991" y="8202"/>
                    </a:lnTo>
                    <a:close/>
                    <a:moveTo>
                      <a:pt x="16070" y="8411"/>
                    </a:moveTo>
                    <a:lnTo>
                      <a:pt x="16007" y="8443"/>
                    </a:lnTo>
                    <a:lnTo>
                      <a:pt x="16007" y="8443"/>
                    </a:lnTo>
                    <a:cubicBezTo>
                      <a:pt x="16026" y="8475"/>
                      <a:pt x="16037" y="8501"/>
                      <a:pt x="16036" y="8525"/>
                    </a:cubicBezTo>
                    <a:lnTo>
                      <a:pt x="16036" y="8525"/>
                    </a:lnTo>
                    <a:lnTo>
                      <a:pt x="16049" y="8474"/>
                    </a:lnTo>
                    <a:lnTo>
                      <a:pt x="16133" y="8453"/>
                    </a:lnTo>
                    <a:lnTo>
                      <a:pt x="16196" y="8453"/>
                    </a:lnTo>
                    <a:lnTo>
                      <a:pt x="16237" y="8411"/>
                    </a:lnTo>
                    <a:close/>
                    <a:moveTo>
                      <a:pt x="16036" y="8525"/>
                    </a:moveTo>
                    <a:lnTo>
                      <a:pt x="16028" y="8558"/>
                    </a:lnTo>
                    <a:cubicBezTo>
                      <a:pt x="16034" y="8547"/>
                      <a:pt x="16036" y="8536"/>
                      <a:pt x="16036" y="8525"/>
                    </a:cubicBezTo>
                    <a:close/>
                    <a:moveTo>
                      <a:pt x="105" y="0"/>
                    </a:moveTo>
                    <a:lnTo>
                      <a:pt x="22" y="42"/>
                    </a:lnTo>
                    <a:lnTo>
                      <a:pt x="1" y="105"/>
                    </a:lnTo>
                    <a:lnTo>
                      <a:pt x="22" y="251"/>
                    </a:lnTo>
                    <a:lnTo>
                      <a:pt x="168" y="565"/>
                    </a:lnTo>
                    <a:lnTo>
                      <a:pt x="252" y="628"/>
                    </a:lnTo>
                    <a:lnTo>
                      <a:pt x="524" y="879"/>
                    </a:lnTo>
                    <a:lnTo>
                      <a:pt x="587" y="879"/>
                    </a:lnTo>
                    <a:lnTo>
                      <a:pt x="754" y="1067"/>
                    </a:lnTo>
                    <a:lnTo>
                      <a:pt x="838" y="1088"/>
                    </a:lnTo>
                    <a:lnTo>
                      <a:pt x="900" y="1067"/>
                    </a:lnTo>
                    <a:lnTo>
                      <a:pt x="1089" y="1214"/>
                    </a:lnTo>
                    <a:lnTo>
                      <a:pt x="1298" y="1528"/>
                    </a:lnTo>
                    <a:lnTo>
                      <a:pt x="1507" y="1716"/>
                    </a:lnTo>
                    <a:lnTo>
                      <a:pt x="1570" y="1716"/>
                    </a:lnTo>
                    <a:lnTo>
                      <a:pt x="1570" y="1883"/>
                    </a:lnTo>
                    <a:lnTo>
                      <a:pt x="1612" y="1925"/>
                    </a:lnTo>
                    <a:lnTo>
                      <a:pt x="1633" y="2092"/>
                    </a:lnTo>
                    <a:lnTo>
                      <a:pt x="1716" y="2155"/>
                    </a:lnTo>
                    <a:lnTo>
                      <a:pt x="1842" y="2155"/>
                    </a:lnTo>
                    <a:lnTo>
                      <a:pt x="2009" y="2344"/>
                    </a:lnTo>
                    <a:lnTo>
                      <a:pt x="2093" y="2406"/>
                    </a:lnTo>
                    <a:lnTo>
                      <a:pt x="2156" y="2406"/>
                    </a:lnTo>
                    <a:lnTo>
                      <a:pt x="2198" y="2448"/>
                    </a:lnTo>
                    <a:lnTo>
                      <a:pt x="2135" y="2532"/>
                    </a:lnTo>
                    <a:lnTo>
                      <a:pt x="2219" y="2616"/>
                    </a:lnTo>
                    <a:lnTo>
                      <a:pt x="2261" y="2762"/>
                    </a:lnTo>
                    <a:lnTo>
                      <a:pt x="2261" y="2783"/>
                    </a:lnTo>
                    <a:lnTo>
                      <a:pt x="2365" y="3097"/>
                    </a:lnTo>
                    <a:lnTo>
                      <a:pt x="2428" y="3264"/>
                    </a:lnTo>
                    <a:lnTo>
                      <a:pt x="2574" y="3306"/>
                    </a:lnTo>
                    <a:lnTo>
                      <a:pt x="2763" y="3411"/>
                    </a:lnTo>
                    <a:lnTo>
                      <a:pt x="2763" y="3515"/>
                    </a:lnTo>
                    <a:lnTo>
                      <a:pt x="2888" y="3787"/>
                    </a:lnTo>
                    <a:lnTo>
                      <a:pt x="3035" y="3892"/>
                    </a:lnTo>
                    <a:lnTo>
                      <a:pt x="3056" y="4185"/>
                    </a:lnTo>
                    <a:lnTo>
                      <a:pt x="3265" y="4561"/>
                    </a:lnTo>
                    <a:lnTo>
                      <a:pt x="3265" y="4729"/>
                    </a:lnTo>
                    <a:lnTo>
                      <a:pt x="3307" y="4875"/>
                    </a:lnTo>
                    <a:lnTo>
                      <a:pt x="3516" y="5043"/>
                    </a:lnTo>
                    <a:lnTo>
                      <a:pt x="3725" y="5294"/>
                    </a:lnTo>
                    <a:lnTo>
                      <a:pt x="3788" y="5440"/>
                    </a:lnTo>
                    <a:lnTo>
                      <a:pt x="3934" y="5461"/>
                    </a:lnTo>
                    <a:lnTo>
                      <a:pt x="3997" y="5545"/>
                    </a:lnTo>
                    <a:lnTo>
                      <a:pt x="4123" y="5608"/>
                    </a:lnTo>
                    <a:lnTo>
                      <a:pt x="4144" y="5775"/>
                    </a:lnTo>
                    <a:lnTo>
                      <a:pt x="4290" y="5859"/>
                    </a:lnTo>
                    <a:lnTo>
                      <a:pt x="4437" y="6005"/>
                    </a:lnTo>
                    <a:lnTo>
                      <a:pt x="4709" y="6173"/>
                    </a:lnTo>
                    <a:lnTo>
                      <a:pt x="4750" y="6298"/>
                    </a:lnTo>
                    <a:lnTo>
                      <a:pt x="4918" y="6361"/>
                    </a:lnTo>
                    <a:lnTo>
                      <a:pt x="5253" y="6633"/>
                    </a:lnTo>
                    <a:lnTo>
                      <a:pt x="5274" y="6779"/>
                    </a:lnTo>
                    <a:lnTo>
                      <a:pt x="5357" y="6800"/>
                    </a:lnTo>
                    <a:lnTo>
                      <a:pt x="5441" y="6926"/>
                    </a:lnTo>
                    <a:lnTo>
                      <a:pt x="5483" y="6884"/>
                    </a:lnTo>
                    <a:lnTo>
                      <a:pt x="5483" y="6779"/>
                    </a:lnTo>
                    <a:lnTo>
                      <a:pt x="5462" y="6717"/>
                    </a:lnTo>
                    <a:lnTo>
                      <a:pt x="5462" y="6675"/>
                    </a:lnTo>
                    <a:lnTo>
                      <a:pt x="5566" y="6696"/>
                    </a:lnTo>
                    <a:lnTo>
                      <a:pt x="5797" y="6905"/>
                    </a:lnTo>
                    <a:lnTo>
                      <a:pt x="5859" y="6884"/>
                    </a:lnTo>
                    <a:lnTo>
                      <a:pt x="5859" y="6717"/>
                    </a:lnTo>
                    <a:lnTo>
                      <a:pt x="5901" y="6633"/>
                    </a:lnTo>
                    <a:lnTo>
                      <a:pt x="5985" y="6675"/>
                    </a:lnTo>
                    <a:cubicBezTo>
                      <a:pt x="5985" y="6696"/>
                      <a:pt x="6006" y="6696"/>
                      <a:pt x="6006" y="6717"/>
                    </a:cubicBezTo>
                    <a:lnTo>
                      <a:pt x="6090" y="6842"/>
                    </a:lnTo>
                    <a:lnTo>
                      <a:pt x="6110" y="6842"/>
                    </a:lnTo>
                    <a:cubicBezTo>
                      <a:pt x="6173" y="6905"/>
                      <a:pt x="6215" y="6989"/>
                      <a:pt x="6278" y="7030"/>
                    </a:cubicBezTo>
                    <a:lnTo>
                      <a:pt x="6236" y="7051"/>
                    </a:lnTo>
                    <a:lnTo>
                      <a:pt x="6236" y="7198"/>
                    </a:lnTo>
                    <a:lnTo>
                      <a:pt x="6194" y="7323"/>
                    </a:lnTo>
                    <a:lnTo>
                      <a:pt x="6069" y="7344"/>
                    </a:lnTo>
                    <a:lnTo>
                      <a:pt x="6069" y="7449"/>
                    </a:lnTo>
                    <a:lnTo>
                      <a:pt x="5985" y="7470"/>
                    </a:lnTo>
                    <a:lnTo>
                      <a:pt x="5922" y="7428"/>
                    </a:lnTo>
                    <a:lnTo>
                      <a:pt x="5880" y="7428"/>
                    </a:lnTo>
                    <a:lnTo>
                      <a:pt x="5880" y="7512"/>
                    </a:lnTo>
                    <a:lnTo>
                      <a:pt x="5964" y="7554"/>
                    </a:lnTo>
                    <a:lnTo>
                      <a:pt x="6194" y="7554"/>
                    </a:lnTo>
                    <a:lnTo>
                      <a:pt x="6320" y="7512"/>
                    </a:lnTo>
                    <a:lnTo>
                      <a:pt x="6382" y="7616"/>
                    </a:lnTo>
                    <a:lnTo>
                      <a:pt x="6445" y="7658"/>
                    </a:lnTo>
                    <a:lnTo>
                      <a:pt x="6529" y="7637"/>
                    </a:lnTo>
                    <a:lnTo>
                      <a:pt x="6613" y="7637"/>
                    </a:lnTo>
                    <a:lnTo>
                      <a:pt x="6550" y="7679"/>
                    </a:lnTo>
                    <a:lnTo>
                      <a:pt x="6466" y="7826"/>
                    </a:lnTo>
                    <a:lnTo>
                      <a:pt x="6529" y="7867"/>
                    </a:lnTo>
                    <a:lnTo>
                      <a:pt x="6696" y="7888"/>
                    </a:lnTo>
                    <a:lnTo>
                      <a:pt x="6822" y="7951"/>
                    </a:lnTo>
                    <a:lnTo>
                      <a:pt x="6926" y="7888"/>
                    </a:lnTo>
                    <a:lnTo>
                      <a:pt x="6989" y="7951"/>
                    </a:lnTo>
                    <a:lnTo>
                      <a:pt x="7178" y="7951"/>
                    </a:lnTo>
                    <a:lnTo>
                      <a:pt x="7366" y="8077"/>
                    </a:lnTo>
                    <a:lnTo>
                      <a:pt x="7638" y="8160"/>
                    </a:lnTo>
                    <a:lnTo>
                      <a:pt x="7743" y="8035"/>
                    </a:lnTo>
                    <a:lnTo>
                      <a:pt x="7805" y="8035"/>
                    </a:lnTo>
                    <a:lnTo>
                      <a:pt x="7889" y="8139"/>
                    </a:lnTo>
                    <a:lnTo>
                      <a:pt x="7994" y="8160"/>
                    </a:lnTo>
                    <a:lnTo>
                      <a:pt x="8077" y="8077"/>
                    </a:lnTo>
                    <a:lnTo>
                      <a:pt x="8140" y="8077"/>
                    </a:lnTo>
                    <a:lnTo>
                      <a:pt x="8287" y="8181"/>
                    </a:lnTo>
                    <a:lnTo>
                      <a:pt x="8454" y="8181"/>
                    </a:lnTo>
                    <a:lnTo>
                      <a:pt x="8747" y="8370"/>
                    </a:lnTo>
                    <a:lnTo>
                      <a:pt x="9061" y="8474"/>
                    </a:lnTo>
                    <a:lnTo>
                      <a:pt x="9186" y="8390"/>
                    </a:lnTo>
                    <a:lnTo>
                      <a:pt x="9395" y="8390"/>
                    </a:lnTo>
                    <a:lnTo>
                      <a:pt x="9521" y="8495"/>
                    </a:lnTo>
                    <a:lnTo>
                      <a:pt x="9647" y="8390"/>
                    </a:lnTo>
                    <a:lnTo>
                      <a:pt x="9793" y="8411"/>
                    </a:lnTo>
                    <a:lnTo>
                      <a:pt x="9960" y="8495"/>
                    </a:lnTo>
                    <a:lnTo>
                      <a:pt x="10149" y="8495"/>
                    </a:lnTo>
                    <a:lnTo>
                      <a:pt x="10295" y="8411"/>
                    </a:lnTo>
                    <a:lnTo>
                      <a:pt x="10379" y="8411"/>
                    </a:lnTo>
                    <a:lnTo>
                      <a:pt x="10483" y="8516"/>
                    </a:lnTo>
                    <a:lnTo>
                      <a:pt x="10609" y="8558"/>
                    </a:lnTo>
                    <a:lnTo>
                      <a:pt x="10776" y="8683"/>
                    </a:lnTo>
                    <a:lnTo>
                      <a:pt x="10902" y="8662"/>
                    </a:lnTo>
                    <a:lnTo>
                      <a:pt x="10986" y="8725"/>
                    </a:lnTo>
                    <a:lnTo>
                      <a:pt x="11048" y="8704"/>
                    </a:lnTo>
                    <a:lnTo>
                      <a:pt x="11028" y="8516"/>
                    </a:lnTo>
                    <a:lnTo>
                      <a:pt x="10965" y="8474"/>
                    </a:lnTo>
                    <a:lnTo>
                      <a:pt x="11007" y="8453"/>
                    </a:lnTo>
                    <a:cubicBezTo>
                      <a:pt x="11132" y="8453"/>
                      <a:pt x="11237" y="8474"/>
                      <a:pt x="11341" y="8495"/>
                    </a:cubicBezTo>
                    <a:lnTo>
                      <a:pt x="11467" y="8579"/>
                    </a:lnTo>
                    <a:lnTo>
                      <a:pt x="11488" y="8662"/>
                    </a:lnTo>
                    <a:lnTo>
                      <a:pt x="11551" y="8579"/>
                    </a:lnTo>
                    <a:lnTo>
                      <a:pt x="11634" y="8516"/>
                    </a:lnTo>
                    <a:cubicBezTo>
                      <a:pt x="11697" y="8579"/>
                      <a:pt x="11781" y="8600"/>
                      <a:pt x="11864" y="8621"/>
                    </a:cubicBezTo>
                    <a:lnTo>
                      <a:pt x="11844" y="8662"/>
                    </a:lnTo>
                    <a:lnTo>
                      <a:pt x="11864" y="8704"/>
                    </a:lnTo>
                    <a:lnTo>
                      <a:pt x="12053" y="8767"/>
                    </a:lnTo>
                    <a:lnTo>
                      <a:pt x="12157" y="8704"/>
                    </a:lnTo>
                    <a:lnTo>
                      <a:pt x="12220" y="8725"/>
                    </a:lnTo>
                    <a:lnTo>
                      <a:pt x="12220" y="8704"/>
                    </a:lnTo>
                    <a:cubicBezTo>
                      <a:pt x="12262" y="8725"/>
                      <a:pt x="12304" y="8725"/>
                      <a:pt x="12325" y="8767"/>
                    </a:cubicBezTo>
                    <a:lnTo>
                      <a:pt x="12388" y="8809"/>
                    </a:lnTo>
                    <a:lnTo>
                      <a:pt x="12492" y="8872"/>
                    </a:lnTo>
                    <a:lnTo>
                      <a:pt x="12597" y="8830"/>
                    </a:lnTo>
                    <a:lnTo>
                      <a:pt x="12680" y="8830"/>
                    </a:lnTo>
                    <a:lnTo>
                      <a:pt x="12722" y="8872"/>
                    </a:lnTo>
                    <a:lnTo>
                      <a:pt x="12848" y="8809"/>
                    </a:lnTo>
                    <a:lnTo>
                      <a:pt x="12911" y="8725"/>
                    </a:lnTo>
                    <a:lnTo>
                      <a:pt x="13015" y="8767"/>
                    </a:lnTo>
                    <a:lnTo>
                      <a:pt x="13141" y="8704"/>
                    </a:lnTo>
                    <a:lnTo>
                      <a:pt x="13245" y="8725"/>
                    </a:lnTo>
                    <a:lnTo>
                      <a:pt x="13371" y="8621"/>
                    </a:lnTo>
                    <a:lnTo>
                      <a:pt x="13413" y="8704"/>
                    </a:lnTo>
                    <a:lnTo>
                      <a:pt x="13517" y="8683"/>
                    </a:lnTo>
                    <a:lnTo>
                      <a:pt x="13664" y="8704"/>
                    </a:lnTo>
                    <a:lnTo>
                      <a:pt x="13580" y="8662"/>
                    </a:lnTo>
                    <a:lnTo>
                      <a:pt x="13894" y="8662"/>
                    </a:lnTo>
                    <a:lnTo>
                      <a:pt x="13936" y="8683"/>
                    </a:lnTo>
                    <a:lnTo>
                      <a:pt x="13936" y="8662"/>
                    </a:lnTo>
                    <a:lnTo>
                      <a:pt x="14166" y="8662"/>
                    </a:lnTo>
                    <a:lnTo>
                      <a:pt x="14250" y="8683"/>
                    </a:lnTo>
                    <a:lnTo>
                      <a:pt x="14313" y="8683"/>
                    </a:lnTo>
                    <a:lnTo>
                      <a:pt x="14396" y="8704"/>
                    </a:lnTo>
                    <a:lnTo>
                      <a:pt x="14480" y="8683"/>
                    </a:lnTo>
                    <a:lnTo>
                      <a:pt x="14564" y="8683"/>
                    </a:lnTo>
                    <a:lnTo>
                      <a:pt x="14626" y="8725"/>
                    </a:lnTo>
                    <a:lnTo>
                      <a:pt x="14731" y="8683"/>
                    </a:lnTo>
                    <a:lnTo>
                      <a:pt x="14794" y="8704"/>
                    </a:lnTo>
                    <a:lnTo>
                      <a:pt x="14877" y="8704"/>
                    </a:lnTo>
                    <a:lnTo>
                      <a:pt x="14898" y="8683"/>
                    </a:lnTo>
                    <a:lnTo>
                      <a:pt x="15024" y="8621"/>
                    </a:lnTo>
                    <a:lnTo>
                      <a:pt x="15212" y="8662"/>
                    </a:lnTo>
                    <a:lnTo>
                      <a:pt x="15359" y="8579"/>
                    </a:lnTo>
                    <a:lnTo>
                      <a:pt x="15547" y="8579"/>
                    </a:lnTo>
                    <a:lnTo>
                      <a:pt x="15631" y="8600"/>
                    </a:lnTo>
                    <a:lnTo>
                      <a:pt x="15652" y="8579"/>
                    </a:lnTo>
                    <a:cubicBezTo>
                      <a:pt x="15683" y="8589"/>
                      <a:pt x="15714" y="8594"/>
                      <a:pt x="15748" y="8594"/>
                    </a:cubicBezTo>
                    <a:cubicBezTo>
                      <a:pt x="15782" y="8594"/>
                      <a:pt x="15819" y="8589"/>
                      <a:pt x="15861" y="8579"/>
                    </a:cubicBezTo>
                    <a:cubicBezTo>
                      <a:pt x="15882" y="8579"/>
                      <a:pt x="15924" y="8558"/>
                      <a:pt x="15945" y="8516"/>
                    </a:cubicBezTo>
                    <a:lnTo>
                      <a:pt x="15986" y="8453"/>
                    </a:lnTo>
                    <a:lnTo>
                      <a:pt x="16007" y="8443"/>
                    </a:lnTo>
                    <a:lnTo>
                      <a:pt x="16007" y="8443"/>
                    </a:lnTo>
                    <a:cubicBezTo>
                      <a:pt x="16001" y="8433"/>
                      <a:pt x="15994" y="8423"/>
                      <a:pt x="15986" y="8411"/>
                    </a:cubicBezTo>
                    <a:lnTo>
                      <a:pt x="16049" y="8390"/>
                    </a:lnTo>
                    <a:lnTo>
                      <a:pt x="16091" y="8286"/>
                    </a:lnTo>
                    <a:lnTo>
                      <a:pt x="16091" y="8181"/>
                    </a:lnTo>
                    <a:lnTo>
                      <a:pt x="15965" y="8139"/>
                    </a:lnTo>
                    <a:lnTo>
                      <a:pt x="15861" y="8202"/>
                    </a:lnTo>
                    <a:lnTo>
                      <a:pt x="15924" y="8244"/>
                    </a:lnTo>
                    <a:lnTo>
                      <a:pt x="15840" y="8349"/>
                    </a:lnTo>
                    <a:lnTo>
                      <a:pt x="15735" y="8370"/>
                    </a:lnTo>
                    <a:lnTo>
                      <a:pt x="15714" y="8390"/>
                    </a:lnTo>
                    <a:lnTo>
                      <a:pt x="15673" y="8390"/>
                    </a:lnTo>
                    <a:cubicBezTo>
                      <a:pt x="15652" y="8390"/>
                      <a:pt x="15631" y="8411"/>
                      <a:pt x="15610" y="8453"/>
                    </a:cubicBezTo>
                    <a:lnTo>
                      <a:pt x="15526" y="8453"/>
                    </a:lnTo>
                    <a:lnTo>
                      <a:pt x="15442" y="8390"/>
                    </a:lnTo>
                    <a:lnTo>
                      <a:pt x="15296" y="8390"/>
                    </a:lnTo>
                    <a:lnTo>
                      <a:pt x="15149" y="8453"/>
                    </a:lnTo>
                    <a:lnTo>
                      <a:pt x="15003" y="8349"/>
                    </a:lnTo>
                    <a:lnTo>
                      <a:pt x="14836" y="8307"/>
                    </a:lnTo>
                    <a:lnTo>
                      <a:pt x="14773" y="8349"/>
                    </a:lnTo>
                    <a:lnTo>
                      <a:pt x="14626" y="8265"/>
                    </a:lnTo>
                    <a:lnTo>
                      <a:pt x="14354" y="8307"/>
                    </a:lnTo>
                    <a:lnTo>
                      <a:pt x="14166" y="8411"/>
                    </a:lnTo>
                    <a:lnTo>
                      <a:pt x="14166" y="8453"/>
                    </a:lnTo>
                    <a:lnTo>
                      <a:pt x="13999" y="8453"/>
                    </a:lnTo>
                    <a:lnTo>
                      <a:pt x="13894" y="8411"/>
                    </a:lnTo>
                    <a:lnTo>
                      <a:pt x="13894" y="8474"/>
                    </a:lnTo>
                    <a:cubicBezTo>
                      <a:pt x="13852" y="8474"/>
                      <a:pt x="13769" y="8474"/>
                      <a:pt x="13727" y="8495"/>
                    </a:cubicBezTo>
                    <a:lnTo>
                      <a:pt x="13685" y="8453"/>
                    </a:lnTo>
                    <a:lnTo>
                      <a:pt x="13685" y="8370"/>
                    </a:lnTo>
                    <a:lnTo>
                      <a:pt x="13559" y="8349"/>
                    </a:lnTo>
                    <a:lnTo>
                      <a:pt x="13580" y="8453"/>
                    </a:lnTo>
                    <a:lnTo>
                      <a:pt x="13538" y="8474"/>
                    </a:lnTo>
                    <a:lnTo>
                      <a:pt x="13538" y="8370"/>
                    </a:lnTo>
                    <a:lnTo>
                      <a:pt x="13434" y="8286"/>
                    </a:lnTo>
                    <a:lnTo>
                      <a:pt x="13329" y="8349"/>
                    </a:lnTo>
                    <a:lnTo>
                      <a:pt x="13224" y="8265"/>
                    </a:lnTo>
                    <a:lnTo>
                      <a:pt x="13120" y="8202"/>
                    </a:lnTo>
                    <a:lnTo>
                      <a:pt x="12994" y="8286"/>
                    </a:lnTo>
                    <a:lnTo>
                      <a:pt x="12994" y="8349"/>
                    </a:lnTo>
                    <a:lnTo>
                      <a:pt x="13224" y="8411"/>
                    </a:lnTo>
                    <a:lnTo>
                      <a:pt x="13308" y="8495"/>
                    </a:lnTo>
                    <a:lnTo>
                      <a:pt x="13162" y="8495"/>
                    </a:lnTo>
                    <a:lnTo>
                      <a:pt x="13162" y="8516"/>
                    </a:lnTo>
                    <a:lnTo>
                      <a:pt x="13099" y="8579"/>
                    </a:lnTo>
                    <a:lnTo>
                      <a:pt x="13057" y="8579"/>
                    </a:lnTo>
                    <a:cubicBezTo>
                      <a:pt x="13094" y="8560"/>
                      <a:pt x="13098" y="8492"/>
                      <a:pt x="13055" y="8492"/>
                    </a:cubicBezTo>
                    <a:cubicBezTo>
                      <a:pt x="13049" y="8492"/>
                      <a:pt x="13043" y="8493"/>
                      <a:pt x="13036" y="8495"/>
                    </a:cubicBezTo>
                    <a:lnTo>
                      <a:pt x="12952" y="8495"/>
                    </a:lnTo>
                    <a:lnTo>
                      <a:pt x="12932" y="8390"/>
                    </a:lnTo>
                    <a:lnTo>
                      <a:pt x="12848" y="8370"/>
                    </a:lnTo>
                    <a:lnTo>
                      <a:pt x="12743" y="8390"/>
                    </a:lnTo>
                    <a:lnTo>
                      <a:pt x="12639" y="8370"/>
                    </a:lnTo>
                    <a:lnTo>
                      <a:pt x="12492" y="8411"/>
                    </a:lnTo>
                    <a:lnTo>
                      <a:pt x="12408" y="8516"/>
                    </a:lnTo>
                    <a:lnTo>
                      <a:pt x="12388" y="8600"/>
                    </a:lnTo>
                    <a:lnTo>
                      <a:pt x="12283" y="8600"/>
                    </a:lnTo>
                    <a:lnTo>
                      <a:pt x="12283" y="8579"/>
                    </a:lnTo>
                    <a:lnTo>
                      <a:pt x="12283" y="8558"/>
                    </a:lnTo>
                    <a:lnTo>
                      <a:pt x="12304" y="8558"/>
                    </a:lnTo>
                    <a:cubicBezTo>
                      <a:pt x="12325" y="8558"/>
                      <a:pt x="12304" y="8516"/>
                      <a:pt x="12304" y="8516"/>
                    </a:cubicBezTo>
                    <a:lnTo>
                      <a:pt x="12325" y="8495"/>
                    </a:lnTo>
                    <a:lnTo>
                      <a:pt x="12367" y="8370"/>
                    </a:lnTo>
                    <a:lnTo>
                      <a:pt x="12178" y="8307"/>
                    </a:lnTo>
                    <a:lnTo>
                      <a:pt x="12053" y="8390"/>
                    </a:lnTo>
                    <a:lnTo>
                      <a:pt x="12011" y="8516"/>
                    </a:lnTo>
                    <a:cubicBezTo>
                      <a:pt x="11885" y="8495"/>
                      <a:pt x="11781" y="8474"/>
                      <a:pt x="11676" y="8453"/>
                    </a:cubicBezTo>
                    <a:lnTo>
                      <a:pt x="11781" y="8411"/>
                    </a:lnTo>
                    <a:lnTo>
                      <a:pt x="11802" y="8349"/>
                    </a:lnTo>
                    <a:lnTo>
                      <a:pt x="11676" y="8181"/>
                    </a:lnTo>
                    <a:lnTo>
                      <a:pt x="11530" y="8160"/>
                    </a:lnTo>
                    <a:lnTo>
                      <a:pt x="11362" y="8202"/>
                    </a:lnTo>
                    <a:lnTo>
                      <a:pt x="11237" y="8181"/>
                    </a:lnTo>
                    <a:lnTo>
                      <a:pt x="11111" y="8202"/>
                    </a:lnTo>
                    <a:lnTo>
                      <a:pt x="11111" y="8244"/>
                    </a:lnTo>
                    <a:cubicBezTo>
                      <a:pt x="11069" y="8244"/>
                      <a:pt x="11069" y="8244"/>
                      <a:pt x="11048" y="8202"/>
                    </a:cubicBezTo>
                    <a:lnTo>
                      <a:pt x="11069" y="8056"/>
                    </a:lnTo>
                    <a:lnTo>
                      <a:pt x="11028" y="7972"/>
                    </a:lnTo>
                    <a:lnTo>
                      <a:pt x="10923" y="7951"/>
                    </a:lnTo>
                    <a:lnTo>
                      <a:pt x="10902" y="7930"/>
                    </a:lnTo>
                    <a:lnTo>
                      <a:pt x="10797" y="7930"/>
                    </a:lnTo>
                    <a:lnTo>
                      <a:pt x="10714" y="7972"/>
                    </a:lnTo>
                    <a:lnTo>
                      <a:pt x="10609" y="7972"/>
                    </a:lnTo>
                    <a:lnTo>
                      <a:pt x="10525" y="7930"/>
                    </a:lnTo>
                    <a:lnTo>
                      <a:pt x="10400" y="7972"/>
                    </a:lnTo>
                    <a:lnTo>
                      <a:pt x="10274" y="7930"/>
                    </a:lnTo>
                    <a:lnTo>
                      <a:pt x="10191" y="7846"/>
                    </a:lnTo>
                    <a:lnTo>
                      <a:pt x="10191" y="7763"/>
                    </a:lnTo>
                    <a:lnTo>
                      <a:pt x="10086" y="7595"/>
                    </a:lnTo>
                    <a:lnTo>
                      <a:pt x="10086" y="7449"/>
                    </a:lnTo>
                    <a:lnTo>
                      <a:pt x="9939" y="7449"/>
                    </a:lnTo>
                    <a:lnTo>
                      <a:pt x="9856" y="7470"/>
                    </a:lnTo>
                    <a:lnTo>
                      <a:pt x="9772" y="7386"/>
                    </a:lnTo>
                    <a:lnTo>
                      <a:pt x="9667" y="7386"/>
                    </a:lnTo>
                    <a:lnTo>
                      <a:pt x="9542" y="7282"/>
                    </a:lnTo>
                    <a:lnTo>
                      <a:pt x="9458" y="7240"/>
                    </a:lnTo>
                    <a:lnTo>
                      <a:pt x="9354" y="7261"/>
                    </a:lnTo>
                    <a:lnTo>
                      <a:pt x="9270" y="7261"/>
                    </a:lnTo>
                    <a:lnTo>
                      <a:pt x="9144" y="7114"/>
                    </a:lnTo>
                    <a:lnTo>
                      <a:pt x="9040" y="7114"/>
                    </a:lnTo>
                    <a:lnTo>
                      <a:pt x="9019" y="7344"/>
                    </a:lnTo>
                    <a:lnTo>
                      <a:pt x="8935" y="7449"/>
                    </a:lnTo>
                    <a:lnTo>
                      <a:pt x="8684" y="7491"/>
                    </a:lnTo>
                    <a:lnTo>
                      <a:pt x="8370" y="7449"/>
                    </a:lnTo>
                    <a:lnTo>
                      <a:pt x="8015" y="7449"/>
                    </a:lnTo>
                    <a:lnTo>
                      <a:pt x="7805" y="7365"/>
                    </a:lnTo>
                    <a:lnTo>
                      <a:pt x="7763" y="7323"/>
                    </a:lnTo>
                    <a:lnTo>
                      <a:pt x="7784" y="7219"/>
                    </a:lnTo>
                    <a:lnTo>
                      <a:pt x="7701" y="7072"/>
                    </a:lnTo>
                    <a:lnTo>
                      <a:pt x="7450" y="7051"/>
                    </a:lnTo>
                    <a:lnTo>
                      <a:pt x="7240" y="7010"/>
                    </a:lnTo>
                    <a:lnTo>
                      <a:pt x="7136" y="6926"/>
                    </a:lnTo>
                    <a:lnTo>
                      <a:pt x="6947" y="6926"/>
                    </a:lnTo>
                    <a:lnTo>
                      <a:pt x="6906" y="6968"/>
                    </a:lnTo>
                    <a:lnTo>
                      <a:pt x="6843" y="7030"/>
                    </a:lnTo>
                    <a:lnTo>
                      <a:pt x="6759" y="6947"/>
                    </a:lnTo>
                    <a:lnTo>
                      <a:pt x="6592" y="6926"/>
                    </a:lnTo>
                    <a:lnTo>
                      <a:pt x="6487" y="6926"/>
                    </a:lnTo>
                    <a:cubicBezTo>
                      <a:pt x="6403" y="6842"/>
                      <a:pt x="6320" y="6758"/>
                      <a:pt x="6278" y="6654"/>
                    </a:cubicBezTo>
                    <a:lnTo>
                      <a:pt x="6278" y="6486"/>
                    </a:lnTo>
                    <a:lnTo>
                      <a:pt x="6320" y="6173"/>
                    </a:lnTo>
                    <a:lnTo>
                      <a:pt x="6278" y="5963"/>
                    </a:lnTo>
                    <a:lnTo>
                      <a:pt x="6382" y="5712"/>
                    </a:lnTo>
                    <a:lnTo>
                      <a:pt x="6320" y="5649"/>
                    </a:lnTo>
                    <a:lnTo>
                      <a:pt x="6320" y="5461"/>
                    </a:lnTo>
                    <a:lnTo>
                      <a:pt x="6424" y="5398"/>
                    </a:lnTo>
                    <a:lnTo>
                      <a:pt x="6487" y="5336"/>
                    </a:lnTo>
                    <a:lnTo>
                      <a:pt x="6445" y="5231"/>
                    </a:lnTo>
                    <a:lnTo>
                      <a:pt x="6382" y="5168"/>
                    </a:lnTo>
                    <a:lnTo>
                      <a:pt x="6278" y="5085"/>
                    </a:lnTo>
                    <a:lnTo>
                      <a:pt x="6215" y="4959"/>
                    </a:lnTo>
                    <a:lnTo>
                      <a:pt x="6131" y="4938"/>
                    </a:lnTo>
                    <a:lnTo>
                      <a:pt x="6110" y="4854"/>
                    </a:lnTo>
                    <a:lnTo>
                      <a:pt x="6006" y="4813"/>
                    </a:lnTo>
                    <a:lnTo>
                      <a:pt x="5818" y="4833"/>
                    </a:lnTo>
                    <a:lnTo>
                      <a:pt x="5713" y="4813"/>
                    </a:lnTo>
                    <a:lnTo>
                      <a:pt x="5692" y="4624"/>
                    </a:lnTo>
                    <a:lnTo>
                      <a:pt x="5608" y="4520"/>
                    </a:lnTo>
                    <a:lnTo>
                      <a:pt x="5546" y="4561"/>
                    </a:lnTo>
                    <a:lnTo>
                      <a:pt x="5587" y="4457"/>
                    </a:lnTo>
                    <a:lnTo>
                      <a:pt x="5483" y="4415"/>
                    </a:lnTo>
                    <a:lnTo>
                      <a:pt x="5462" y="4122"/>
                    </a:lnTo>
                    <a:lnTo>
                      <a:pt x="5336" y="4185"/>
                    </a:lnTo>
                    <a:lnTo>
                      <a:pt x="5274" y="4122"/>
                    </a:lnTo>
                    <a:lnTo>
                      <a:pt x="5043" y="4122"/>
                    </a:lnTo>
                    <a:lnTo>
                      <a:pt x="4855" y="3996"/>
                    </a:lnTo>
                    <a:lnTo>
                      <a:pt x="4855" y="3892"/>
                    </a:lnTo>
                    <a:lnTo>
                      <a:pt x="4960" y="3850"/>
                    </a:lnTo>
                    <a:lnTo>
                      <a:pt x="5085" y="3766"/>
                    </a:lnTo>
                    <a:lnTo>
                      <a:pt x="5002" y="3704"/>
                    </a:lnTo>
                    <a:lnTo>
                      <a:pt x="4876" y="3745"/>
                    </a:lnTo>
                    <a:lnTo>
                      <a:pt x="4813" y="3704"/>
                    </a:lnTo>
                    <a:lnTo>
                      <a:pt x="4667" y="3766"/>
                    </a:lnTo>
                    <a:lnTo>
                      <a:pt x="4750" y="3683"/>
                    </a:lnTo>
                    <a:lnTo>
                      <a:pt x="4876" y="3578"/>
                    </a:lnTo>
                    <a:lnTo>
                      <a:pt x="5064" y="3557"/>
                    </a:lnTo>
                    <a:lnTo>
                      <a:pt x="5043" y="3432"/>
                    </a:lnTo>
                    <a:lnTo>
                      <a:pt x="4855" y="3222"/>
                    </a:lnTo>
                    <a:lnTo>
                      <a:pt x="4750" y="3222"/>
                    </a:lnTo>
                    <a:lnTo>
                      <a:pt x="4625" y="3285"/>
                    </a:lnTo>
                    <a:lnTo>
                      <a:pt x="4478" y="3369"/>
                    </a:lnTo>
                    <a:lnTo>
                      <a:pt x="4332" y="3369"/>
                    </a:lnTo>
                    <a:lnTo>
                      <a:pt x="4416" y="3348"/>
                    </a:lnTo>
                    <a:lnTo>
                      <a:pt x="4457" y="3285"/>
                    </a:lnTo>
                    <a:lnTo>
                      <a:pt x="4520" y="3264"/>
                    </a:lnTo>
                    <a:lnTo>
                      <a:pt x="4562" y="3180"/>
                    </a:lnTo>
                    <a:lnTo>
                      <a:pt x="4541" y="3097"/>
                    </a:lnTo>
                    <a:lnTo>
                      <a:pt x="4416" y="3055"/>
                    </a:lnTo>
                    <a:lnTo>
                      <a:pt x="4206" y="3055"/>
                    </a:lnTo>
                    <a:lnTo>
                      <a:pt x="4081" y="2929"/>
                    </a:lnTo>
                    <a:lnTo>
                      <a:pt x="4081" y="2846"/>
                    </a:lnTo>
                    <a:lnTo>
                      <a:pt x="4039" y="2678"/>
                    </a:lnTo>
                    <a:lnTo>
                      <a:pt x="3809" y="2448"/>
                    </a:lnTo>
                    <a:lnTo>
                      <a:pt x="3725" y="2427"/>
                    </a:lnTo>
                    <a:lnTo>
                      <a:pt x="3662" y="2448"/>
                    </a:lnTo>
                    <a:lnTo>
                      <a:pt x="3558" y="2364"/>
                    </a:lnTo>
                    <a:lnTo>
                      <a:pt x="3516" y="2155"/>
                    </a:lnTo>
                    <a:lnTo>
                      <a:pt x="3369" y="2009"/>
                    </a:lnTo>
                    <a:lnTo>
                      <a:pt x="3160" y="1883"/>
                    </a:lnTo>
                    <a:lnTo>
                      <a:pt x="3035" y="1883"/>
                    </a:lnTo>
                    <a:lnTo>
                      <a:pt x="2993" y="1925"/>
                    </a:lnTo>
                    <a:lnTo>
                      <a:pt x="2930" y="1883"/>
                    </a:lnTo>
                    <a:lnTo>
                      <a:pt x="2888" y="1716"/>
                    </a:lnTo>
                    <a:lnTo>
                      <a:pt x="2825" y="1800"/>
                    </a:lnTo>
                    <a:lnTo>
                      <a:pt x="2763" y="1716"/>
                    </a:lnTo>
                    <a:lnTo>
                      <a:pt x="2763" y="1528"/>
                    </a:lnTo>
                    <a:lnTo>
                      <a:pt x="2658" y="1402"/>
                    </a:lnTo>
                    <a:lnTo>
                      <a:pt x="2533" y="1381"/>
                    </a:lnTo>
                    <a:lnTo>
                      <a:pt x="2470" y="1297"/>
                    </a:lnTo>
                    <a:lnTo>
                      <a:pt x="2135" y="1088"/>
                    </a:lnTo>
                    <a:lnTo>
                      <a:pt x="2030" y="1088"/>
                    </a:lnTo>
                    <a:lnTo>
                      <a:pt x="1905" y="942"/>
                    </a:lnTo>
                    <a:lnTo>
                      <a:pt x="1779" y="900"/>
                    </a:lnTo>
                    <a:lnTo>
                      <a:pt x="1737" y="837"/>
                    </a:lnTo>
                    <a:lnTo>
                      <a:pt x="1716" y="649"/>
                    </a:lnTo>
                    <a:lnTo>
                      <a:pt x="1612" y="586"/>
                    </a:lnTo>
                    <a:lnTo>
                      <a:pt x="1528" y="460"/>
                    </a:lnTo>
                    <a:lnTo>
                      <a:pt x="1486" y="439"/>
                    </a:lnTo>
                    <a:lnTo>
                      <a:pt x="1403" y="272"/>
                    </a:lnTo>
                    <a:lnTo>
                      <a:pt x="1277" y="230"/>
                    </a:lnTo>
                    <a:lnTo>
                      <a:pt x="1152" y="230"/>
                    </a:lnTo>
                    <a:lnTo>
                      <a:pt x="1068" y="251"/>
                    </a:lnTo>
                    <a:lnTo>
                      <a:pt x="1005" y="209"/>
                    </a:lnTo>
                    <a:lnTo>
                      <a:pt x="859" y="209"/>
                    </a:lnTo>
                    <a:lnTo>
                      <a:pt x="670" y="251"/>
                    </a:lnTo>
                    <a:lnTo>
                      <a:pt x="587" y="209"/>
                    </a:lnTo>
                    <a:lnTo>
                      <a:pt x="336" y="21"/>
                    </a:lnTo>
                    <a:lnTo>
                      <a:pt x="105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2" name="Google Shape;2991;p82">
              <a:extLst>
                <a:ext uri="{FF2B5EF4-FFF2-40B4-BE49-F238E27FC236}">
                  <a16:creationId xmlns:a16="http://schemas.microsoft.com/office/drawing/2014/main" id="{A5D612FD-3AF5-29F5-34DE-A309DDD49607}"/>
                </a:ext>
              </a:extLst>
            </p:cNvPr>
            <p:cNvSpPr/>
            <p:nvPr/>
          </p:nvSpPr>
          <p:spPr>
            <a:xfrm>
              <a:off x="4437231" y="3100607"/>
              <a:ext cx="29912" cy="37370"/>
            </a:xfrm>
            <a:custGeom>
              <a:avLst/>
              <a:gdLst/>
              <a:ahLst/>
              <a:cxnLst/>
              <a:rect l="l" t="t" r="r" b="b"/>
              <a:pathLst>
                <a:path w="2512" h="3286" extrusionOk="0">
                  <a:moveTo>
                    <a:pt x="126" y="0"/>
                  </a:moveTo>
                  <a:lnTo>
                    <a:pt x="42" y="84"/>
                  </a:lnTo>
                  <a:lnTo>
                    <a:pt x="0" y="210"/>
                  </a:lnTo>
                  <a:lnTo>
                    <a:pt x="126" y="419"/>
                  </a:lnTo>
                  <a:lnTo>
                    <a:pt x="189" y="879"/>
                  </a:lnTo>
                  <a:lnTo>
                    <a:pt x="251" y="1047"/>
                  </a:lnTo>
                  <a:lnTo>
                    <a:pt x="314" y="1172"/>
                  </a:lnTo>
                  <a:lnTo>
                    <a:pt x="314" y="1360"/>
                  </a:lnTo>
                  <a:lnTo>
                    <a:pt x="251" y="1402"/>
                  </a:lnTo>
                  <a:lnTo>
                    <a:pt x="293" y="1507"/>
                  </a:lnTo>
                  <a:lnTo>
                    <a:pt x="356" y="1611"/>
                  </a:lnTo>
                  <a:lnTo>
                    <a:pt x="335" y="1674"/>
                  </a:lnTo>
                  <a:lnTo>
                    <a:pt x="419" y="1758"/>
                  </a:lnTo>
                  <a:lnTo>
                    <a:pt x="565" y="1863"/>
                  </a:lnTo>
                  <a:lnTo>
                    <a:pt x="649" y="2009"/>
                  </a:lnTo>
                  <a:lnTo>
                    <a:pt x="754" y="2072"/>
                  </a:lnTo>
                  <a:lnTo>
                    <a:pt x="837" y="2176"/>
                  </a:lnTo>
                  <a:lnTo>
                    <a:pt x="754" y="2281"/>
                  </a:lnTo>
                  <a:lnTo>
                    <a:pt x="733" y="2344"/>
                  </a:lnTo>
                  <a:lnTo>
                    <a:pt x="816" y="2407"/>
                  </a:lnTo>
                  <a:lnTo>
                    <a:pt x="1005" y="2490"/>
                  </a:lnTo>
                  <a:lnTo>
                    <a:pt x="1193" y="2616"/>
                  </a:lnTo>
                  <a:lnTo>
                    <a:pt x="1172" y="2720"/>
                  </a:lnTo>
                  <a:lnTo>
                    <a:pt x="1339" y="2867"/>
                  </a:lnTo>
                  <a:lnTo>
                    <a:pt x="1486" y="2867"/>
                  </a:lnTo>
                  <a:lnTo>
                    <a:pt x="1528" y="2909"/>
                  </a:lnTo>
                  <a:lnTo>
                    <a:pt x="1611" y="3013"/>
                  </a:lnTo>
                  <a:lnTo>
                    <a:pt x="1800" y="3118"/>
                  </a:lnTo>
                  <a:lnTo>
                    <a:pt x="1988" y="3139"/>
                  </a:lnTo>
                  <a:lnTo>
                    <a:pt x="2051" y="3223"/>
                  </a:lnTo>
                  <a:lnTo>
                    <a:pt x="2197" y="3264"/>
                  </a:lnTo>
                  <a:lnTo>
                    <a:pt x="2218" y="3244"/>
                  </a:lnTo>
                  <a:lnTo>
                    <a:pt x="2281" y="3285"/>
                  </a:lnTo>
                  <a:lnTo>
                    <a:pt x="2386" y="3223"/>
                  </a:lnTo>
                  <a:lnTo>
                    <a:pt x="2386" y="3181"/>
                  </a:lnTo>
                  <a:lnTo>
                    <a:pt x="2344" y="3181"/>
                  </a:lnTo>
                  <a:lnTo>
                    <a:pt x="2386" y="3118"/>
                  </a:lnTo>
                  <a:lnTo>
                    <a:pt x="2323" y="3076"/>
                  </a:lnTo>
                  <a:lnTo>
                    <a:pt x="2407" y="3118"/>
                  </a:lnTo>
                  <a:lnTo>
                    <a:pt x="2407" y="3181"/>
                  </a:lnTo>
                  <a:lnTo>
                    <a:pt x="2407" y="3223"/>
                  </a:lnTo>
                  <a:lnTo>
                    <a:pt x="2511" y="3244"/>
                  </a:lnTo>
                  <a:lnTo>
                    <a:pt x="2511" y="3118"/>
                  </a:lnTo>
                  <a:lnTo>
                    <a:pt x="2386" y="2846"/>
                  </a:lnTo>
                  <a:lnTo>
                    <a:pt x="2344" y="2846"/>
                  </a:lnTo>
                  <a:lnTo>
                    <a:pt x="2344" y="2804"/>
                  </a:lnTo>
                  <a:lnTo>
                    <a:pt x="2323" y="2762"/>
                  </a:lnTo>
                  <a:lnTo>
                    <a:pt x="2281" y="2741"/>
                  </a:lnTo>
                  <a:lnTo>
                    <a:pt x="2239" y="2553"/>
                  </a:lnTo>
                  <a:lnTo>
                    <a:pt x="2281" y="2511"/>
                  </a:lnTo>
                  <a:lnTo>
                    <a:pt x="2239" y="2448"/>
                  </a:lnTo>
                  <a:lnTo>
                    <a:pt x="2176" y="2448"/>
                  </a:lnTo>
                  <a:lnTo>
                    <a:pt x="2009" y="2344"/>
                  </a:lnTo>
                  <a:lnTo>
                    <a:pt x="1967" y="2197"/>
                  </a:lnTo>
                  <a:lnTo>
                    <a:pt x="1967" y="1904"/>
                  </a:lnTo>
                  <a:lnTo>
                    <a:pt x="1904" y="1821"/>
                  </a:lnTo>
                  <a:lnTo>
                    <a:pt x="1904" y="1716"/>
                  </a:lnTo>
                  <a:lnTo>
                    <a:pt x="1925" y="1674"/>
                  </a:lnTo>
                  <a:lnTo>
                    <a:pt x="1904" y="1381"/>
                  </a:lnTo>
                  <a:lnTo>
                    <a:pt x="1967" y="1339"/>
                  </a:lnTo>
                  <a:lnTo>
                    <a:pt x="1904" y="1088"/>
                  </a:lnTo>
                  <a:lnTo>
                    <a:pt x="1779" y="879"/>
                  </a:lnTo>
                  <a:lnTo>
                    <a:pt x="1360" y="461"/>
                  </a:lnTo>
                  <a:lnTo>
                    <a:pt x="1277" y="314"/>
                  </a:lnTo>
                  <a:lnTo>
                    <a:pt x="1235" y="335"/>
                  </a:lnTo>
                  <a:lnTo>
                    <a:pt x="1172" y="398"/>
                  </a:lnTo>
                  <a:lnTo>
                    <a:pt x="1088" y="398"/>
                  </a:lnTo>
                  <a:lnTo>
                    <a:pt x="1067" y="419"/>
                  </a:lnTo>
                  <a:lnTo>
                    <a:pt x="1067" y="523"/>
                  </a:lnTo>
                  <a:lnTo>
                    <a:pt x="984" y="565"/>
                  </a:lnTo>
                  <a:lnTo>
                    <a:pt x="921" y="523"/>
                  </a:lnTo>
                  <a:lnTo>
                    <a:pt x="816" y="523"/>
                  </a:lnTo>
                  <a:lnTo>
                    <a:pt x="670" y="628"/>
                  </a:lnTo>
                  <a:lnTo>
                    <a:pt x="523" y="607"/>
                  </a:lnTo>
                  <a:lnTo>
                    <a:pt x="523" y="523"/>
                  </a:lnTo>
                  <a:lnTo>
                    <a:pt x="607" y="440"/>
                  </a:lnTo>
                  <a:lnTo>
                    <a:pt x="607" y="251"/>
                  </a:lnTo>
                  <a:lnTo>
                    <a:pt x="544" y="189"/>
                  </a:lnTo>
                  <a:lnTo>
                    <a:pt x="419" y="189"/>
                  </a:lnTo>
                  <a:lnTo>
                    <a:pt x="398" y="126"/>
                  </a:lnTo>
                  <a:lnTo>
                    <a:pt x="231" y="84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2992;p82">
              <a:extLst>
                <a:ext uri="{FF2B5EF4-FFF2-40B4-BE49-F238E27FC236}">
                  <a16:creationId xmlns:a16="http://schemas.microsoft.com/office/drawing/2014/main" id="{E87FA8B3-4C8D-F3F0-914F-25D334DE3959}"/>
                </a:ext>
              </a:extLst>
            </p:cNvPr>
            <p:cNvSpPr/>
            <p:nvPr/>
          </p:nvSpPr>
          <p:spPr>
            <a:xfrm>
              <a:off x="4503746" y="3099174"/>
              <a:ext cx="65289" cy="42135"/>
            </a:xfrm>
            <a:custGeom>
              <a:avLst/>
              <a:gdLst/>
              <a:ahLst/>
              <a:cxnLst/>
              <a:rect l="l" t="t" r="r" b="b"/>
              <a:pathLst>
                <a:path w="5483" h="3705" extrusionOk="0">
                  <a:moveTo>
                    <a:pt x="4186" y="1"/>
                  </a:moveTo>
                  <a:lnTo>
                    <a:pt x="4144" y="22"/>
                  </a:lnTo>
                  <a:lnTo>
                    <a:pt x="4165" y="126"/>
                  </a:lnTo>
                  <a:lnTo>
                    <a:pt x="4039" y="252"/>
                  </a:lnTo>
                  <a:lnTo>
                    <a:pt x="3976" y="231"/>
                  </a:lnTo>
                  <a:lnTo>
                    <a:pt x="4039" y="126"/>
                  </a:lnTo>
                  <a:lnTo>
                    <a:pt x="4018" y="43"/>
                  </a:lnTo>
                  <a:lnTo>
                    <a:pt x="3935" y="43"/>
                  </a:lnTo>
                  <a:lnTo>
                    <a:pt x="3851" y="273"/>
                  </a:lnTo>
                  <a:lnTo>
                    <a:pt x="3767" y="315"/>
                  </a:lnTo>
                  <a:lnTo>
                    <a:pt x="3642" y="587"/>
                  </a:lnTo>
                  <a:lnTo>
                    <a:pt x="3642" y="754"/>
                  </a:lnTo>
                  <a:lnTo>
                    <a:pt x="3432" y="963"/>
                  </a:lnTo>
                  <a:lnTo>
                    <a:pt x="3328" y="963"/>
                  </a:lnTo>
                  <a:lnTo>
                    <a:pt x="3140" y="1005"/>
                  </a:lnTo>
                  <a:lnTo>
                    <a:pt x="3098" y="1089"/>
                  </a:lnTo>
                  <a:lnTo>
                    <a:pt x="3181" y="1089"/>
                  </a:lnTo>
                  <a:lnTo>
                    <a:pt x="3119" y="1152"/>
                  </a:lnTo>
                  <a:lnTo>
                    <a:pt x="3181" y="1173"/>
                  </a:lnTo>
                  <a:lnTo>
                    <a:pt x="3307" y="1152"/>
                  </a:lnTo>
                  <a:lnTo>
                    <a:pt x="3244" y="1214"/>
                  </a:lnTo>
                  <a:lnTo>
                    <a:pt x="3181" y="1277"/>
                  </a:lnTo>
                  <a:lnTo>
                    <a:pt x="3140" y="1298"/>
                  </a:lnTo>
                  <a:lnTo>
                    <a:pt x="3140" y="1319"/>
                  </a:lnTo>
                  <a:lnTo>
                    <a:pt x="3223" y="1528"/>
                  </a:lnTo>
                  <a:lnTo>
                    <a:pt x="3181" y="1633"/>
                  </a:lnTo>
                  <a:lnTo>
                    <a:pt x="3098" y="1591"/>
                  </a:lnTo>
                  <a:lnTo>
                    <a:pt x="3098" y="1465"/>
                  </a:lnTo>
                  <a:lnTo>
                    <a:pt x="3077" y="1361"/>
                  </a:lnTo>
                  <a:lnTo>
                    <a:pt x="3035" y="1361"/>
                  </a:lnTo>
                  <a:lnTo>
                    <a:pt x="3035" y="1319"/>
                  </a:lnTo>
                  <a:lnTo>
                    <a:pt x="2993" y="1319"/>
                  </a:lnTo>
                  <a:lnTo>
                    <a:pt x="2930" y="1424"/>
                  </a:lnTo>
                  <a:lnTo>
                    <a:pt x="2972" y="1675"/>
                  </a:lnTo>
                  <a:lnTo>
                    <a:pt x="2909" y="1717"/>
                  </a:lnTo>
                  <a:lnTo>
                    <a:pt x="2805" y="1612"/>
                  </a:lnTo>
                  <a:lnTo>
                    <a:pt x="2700" y="1465"/>
                  </a:lnTo>
                  <a:lnTo>
                    <a:pt x="2658" y="1465"/>
                  </a:lnTo>
                  <a:lnTo>
                    <a:pt x="2554" y="1403"/>
                  </a:lnTo>
                  <a:lnTo>
                    <a:pt x="2470" y="1507"/>
                  </a:lnTo>
                  <a:lnTo>
                    <a:pt x="2470" y="1633"/>
                  </a:lnTo>
                  <a:lnTo>
                    <a:pt x="2344" y="1779"/>
                  </a:lnTo>
                  <a:lnTo>
                    <a:pt x="2261" y="1884"/>
                  </a:lnTo>
                  <a:lnTo>
                    <a:pt x="2093" y="2030"/>
                  </a:lnTo>
                  <a:lnTo>
                    <a:pt x="2072" y="2135"/>
                  </a:lnTo>
                  <a:lnTo>
                    <a:pt x="1926" y="2323"/>
                  </a:lnTo>
                  <a:lnTo>
                    <a:pt x="1779" y="2449"/>
                  </a:lnTo>
                  <a:lnTo>
                    <a:pt x="1319" y="2554"/>
                  </a:lnTo>
                  <a:lnTo>
                    <a:pt x="1256" y="2574"/>
                  </a:lnTo>
                  <a:lnTo>
                    <a:pt x="1298" y="2742"/>
                  </a:lnTo>
                  <a:lnTo>
                    <a:pt x="1340" y="2784"/>
                  </a:lnTo>
                  <a:lnTo>
                    <a:pt x="1256" y="2763"/>
                  </a:lnTo>
                  <a:lnTo>
                    <a:pt x="1173" y="2826"/>
                  </a:lnTo>
                  <a:lnTo>
                    <a:pt x="1047" y="2846"/>
                  </a:lnTo>
                  <a:lnTo>
                    <a:pt x="984" y="2888"/>
                  </a:lnTo>
                  <a:lnTo>
                    <a:pt x="943" y="3035"/>
                  </a:lnTo>
                  <a:lnTo>
                    <a:pt x="943" y="3181"/>
                  </a:lnTo>
                  <a:lnTo>
                    <a:pt x="838" y="3349"/>
                  </a:lnTo>
                  <a:lnTo>
                    <a:pt x="838" y="3370"/>
                  </a:lnTo>
                  <a:lnTo>
                    <a:pt x="629" y="3349"/>
                  </a:lnTo>
                  <a:lnTo>
                    <a:pt x="399" y="3265"/>
                  </a:lnTo>
                  <a:lnTo>
                    <a:pt x="210" y="3265"/>
                  </a:lnTo>
                  <a:lnTo>
                    <a:pt x="168" y="3181"/>
                  </a:lnTo>
                  <a:lnTo>
                    <a:pt x="64" y="3056"/>
                  </a:lnTo>
                  <a:lnTo>
                    <a:pt x="1" y="3077"/>
                  </a:lnTo>
                  <a:lnTo>
                    <a:pt x="127" y="3286"/>
                  </a:lnTo>
                  <a:lnTo>
                    <a:pt x="315" y="3411"/>
                  </a:lnTo>
                  <a:lnTo>
                    <a:pt x="357" y="3474"/>
                  </a:lnTo>
                  <a:lnTo>
                    <a:pt x="482" y="3579"/>
                  </a:lnTo>
                  <a:lnTo>
                    <a:pt x="503" y="3683"/>
                  </a:lnTo>
                  <a:lnTo>
                    <a:pt x="608" y="3704"/>
                  </a:lnTo>
                  <a:lnTo>
                    <a:pt x="775" y="3662"/>
                  </a:lnTo>
                  <a:lnTo>
                    <a:pt x="796" y="3579"/>
                  </a:lnTo>
                  <a:lnTo>
                    <a:pt x="922" y="3600"/>
                  </a:lnTo>
                  <a:lnTo>
                    <a:pt x="1005" y="3558"/>
                  </a:lnTo>
                  <a:lnTo>
                    <a:pt x="1319" y="3579"/>
                  </a:lnTo>
                  <a:lnTo>
                    <a:pt x="1654" y="3453"/>
                  </a:lnTo>
                  <a:lnTo>
                    <a:pt x="1738" y="3370"/>
                  </a:lnTo>
                  <a:lnTo>
                    <a:pt x="2031" y="3370"/>
                  </a:lnTo>
                  <a:lnTo>
                    <a:pt x="2156" y="3411"/>
                  </a:lnTo>
                  <a:lnTo>
                    <a:pt x="2198" y="3495"/>
                  </a:lnTo>
                  <a:lnTo>
                    <a:pt x="2344" y="3495"/>
                  </a:lnTo>
                  <a:lnTo>
                    <a:pt x="2575" y="3370"/>
                  </a:lnTo>
                  <a:lnTo>
                    <a:pt x="2868" y="3307"/>
                  </a:lnTo>
                  <a:lnTo>
                    <a:pt x="2826" y="3244"/>
                  </a:lnTo>
                  <a:lnTo>
                    <a:pt x="3077" y="2888"/>
                  </a:lnTo>
                  <a:lnTo>
                    <a:pt x="3140" y="2637"/>
                  </a:lnTo>
                  <a:lnTo>
                    <a:pt x="3328" y="2365"/>
                  </a:lnTo>
                  <a:lnTo>
                    <a:pt x="3453" y="1926"/>
                  </a:lnTo>
                  <a:lnTo>
                    <a:pt x="3453" y="1842"/>
                  </a:lnTo>
                  <a:lnTo>
                    <a:pt x="3516" y="1737"/>
                  </a:lnTo>
                  <a:lnTo>
                    <a:pt x="3516" y="1675"/>
                  </a:lnTo>
                  <a:lnTo>
                    <a:pt x="3621" y="1528"/>
                  </a:lnTo>
                  <a:lnTo>
                    <a:pt x="3725" y="1570"/>
                  </a:lnTo>
                  <a:lnTo>
                    <a:pt x="4165" y="1570"/>
                  </a:lnTo>
                  <a:lnTo>
                    <a:pt x="4228" y="1612"/>
                  </a:lnTo>
                  <a:lnTo>
                    <a:pt x="4374" y="1612"/>
                  </a:lnTo>
                  <a:lnTo>
                    <a:pt x="4500" y="1633"/>
                  </a:lnTo>
                  <a:lnTo>
                    <a:pt x="4500" y="1591"/>
                  </a:lnTo>
                  <a:lnTo>
                    <a:pt x="4667" y="1675"/>
                  </a:lnTo>
                  <a:lnTo>
                    <a:pt x="4751" y="1696"/>
                  </a:lnTo>
                  <a:lnTo>
                    <a:pt x="4876" y="1633"/>
                  </a:lnTo>
                  <a:lnTo>
                    <a:pt x="5023" y="1612"/>
                  </a:lnTo>
                  <a:lnTo>
                    <a:pt x="5023" y="1528"/>
                  </a:lnTo>
                  <a:lnTo>
                    <a:pt x="4876" y="1403"/>
                  </a:lnTo>
                  <a:lnTo>
                    <a:pt x="4876" y="1277"/>
                  </a:lnTo>
                  <a:lnTo>
                    <a:pt x="4918" y="1214"/>
                  </a:lnTo>
                  <a:lnTo>
                    <a:pt x="5169" y="1256"/>
                  </a:lnTo>
                  <a:lnTo>
                    <a:pt x="5357" y="1193"/>
                  </a:lnTo>
                  <a:lnTo>
                    <a:pt x="5483" y="1089"/>
                  </a:lnTo>
                  <a:lnTo>
                    <a:pt x="5441" y="1005"/>
                  </a:lnTo>
                  <a:lnTo>
                    <a:pt x="5357" y="1005"/>
                  </a:lnTo>
                  <a:lnTo>
                    <a:pt x="5232" y="984"/>
                  </a:lnTo>
                  <a:lnTo>
                    <a:pt x="5127" y="880"/>
                  </a:lnTo>
                  <a:lnTo>
                    <a:pt x="5023" y="901"/>
                  </a:lnTo>
                  <a:lnTo>
                    <a:pt x="4897" y="775"/>
                  </a:lnTo>
                  <a:lnTo>
                    <a:pt x="4813" y="775"/>
                  </a:lnTo>
                  <a:lnTo>
                    <a:pt x="4709" y="859"/>
                  </a:lnTo>
                  <a:lnTo>
                    <a:pt x="4667" y="796"/>
                  </a:lnTo>
                  <a:lnTo>
                    <a:pt x="4792" y="691"/>
                  </a:lnTo>
                  <a:lnTo>
                    <a:pt x="4709" y="629"/>
                  </a:lnTo>
                  <a:lnTo>
                    <a:pt x="4688" y="649"/>
                  </a:lnTo>
                  <a:lnTo>
                    <a:pt x="4604" y="754"/>
                  </a:lnTo>
                  <a:lnTo>
                    <a:pt x="4562" y="670"/>
                  </a:lnTo>
                  <a:lnTo>
                    <a:pt x="4500" y="670"/>
                  </a:lnTo>
                  <a:lnTo>
                    <a:pt x="4500" y="482"/>
                  </a:lnTo>
                  <a:lnTo>
                    <a:pt x="4604" y="461"/>
                  </a:lnTo>
                  <a:lnTo>
                    <a:pt x="4604" y="377"/>
                  </a:lnTo>
                  <a:lnTo>
                    <a:pt x="4458" y="273"/>
                  </a:lnTo>
                  <a:lnTo>
                    <a:pt x="4437" y="336"/>
                  </a:lnTo>
                  <a:lnTo>
                    <a:pt x="4290" y="231"/>
                  </a:lnTo>
                  <a:lnTo>
                    <a:pt x="4290" y="64"/>
                  </a:lnTo>
                  <a:lnTo>
                    <a:pt x="418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2993;p82">
              <a:extLst>
                <a:ext uri="{FF2B5EF4-FFF2-40B4-BE49-F238E27FC236}">
                  <a16:creationId xmlns:a16="http://schemas.microsoft.com/office/drawing/2014/main" id="{0A441FAF-9092-B877-0379-29ED1FBF9B3E}"/>
                </a:ext>
              </a:extLst>
            </p:cNvPr>
            <p:cNvSpPr/>
            <p:nvPr/>
          </p:nvSpPr>
          <p:spPr>
            <a:xfrm>
              <a:off x="4442708" y="2983061"/>
              <a:ext cx="56823" cy="104945"/>
            </a:xfrm>
            <a:custGeom>
              <a:avLst/>
              <a:gdLst/>
              <a:ahLst/>
              <a:cxnLst/>
              <a:rect l="l" t="t" r="r" b="b"/>
              <a:pathLst>
                <a:path w="4772" h="9228" extrusionOk="0">
                  <a:moveTo>
                    <a:pt x="1821" y="0"/>
                  </a:moveTo>
                  <a:lnTo>
                    <a:pt x="1737" y="84"/>
                  </a:lnTo>
                  <a:lnTo>
                    <a:pt x="1591" y="84"/>
                  </a:lnTo>
                  <a:lnTo>
                    <a:pt x="1465" y="126"/>
                  </a:lnTo>
                  <a:lnTo>
                    <a:pt x="1507" y="314"/>
                  </a:lnTo>
                  <a:lnTo>
                    <a:pt x="1298" y="398"/>
                  </a:lnTo>
                  <a:lnTo>
                    <a:pt x="1193" y="314"/>
                  </a:lnTo>
                  <a:lnTo>
                    <a:pt x="1026" y="377"/>
                  </a:lnTo>
                  <a:lnTo>
                    <a:pt x="1026" y="440"/>
                  </a:lnTo>
                  <a:lnTo>
                    <a:pt x="900" y="502"/>
                  </a:lnTo>
                  <a:lnTo>
                    <a:pt x="879" y="419"/>
                  </a:lnTo>
                  <a:lnTo>
                    <a:pt x="796" y="419"/>
                  </a:lnTo>
                  <a:lnTo>
                    <a:pt x="733" y="502"/>
                  </a:lnTo>
                  <a:lnTo>
                    <a:pt x="607" y="398"/>
                  </a:lnTo>
                  <a:lnTo>
                    <a:pt x="524" y="440"/>
                  </a:lnTo>
                  <a:lnTo>
                    <a:pt x="503" y="544"/>
                  </a:lnTo>
                  <a:lnTo>
                    <a:pt x="419" y="544"/>
                  </a:lnTo>
                  <a:lnTo>
                    <a:pt x="377" y="523"/>
                  </a:lnTo>
                  <a:lnTo>
                    <a:pt x="398" y="440"/>
                  </a:lnTo>
                  <a:lnTo>
                    <a:pt x="315" y="419"/>
                  </a:lnTo>
                  <a:lnTo>
                    <a:pt x="189" y="481"/>
                  </a:lnTo>
                  <a:lnTo>
                    <a:pt x="147" y="523"/>
                  </a:lnTo>
                  <a:lnTo>
                    <a:pt x="105" y="586"/>
                  </a:lnTo>
                  <a:lnTo>
                    <a:pt x="63" y="607"/>
                  </a:lnTo>
                  <a:lnTo>
                    <a:pt x="1" y="628"/>
                  </a:lnTo>
                  <a:lnTo>
                    <a:pt x="63" y="712"/>
                  </a:lnTo>
                  <a:lnTo>
                    <a:pt x="252" y="795"/>
                  </a:lnTo>
                  <a:lnTo>
                    <a:pt x="356" y="942"/>
                  </a:lnTo>
                  <a:lnTo>
                    <a:pt x="461" y="1025"/>
                  </a:lnTo>
                  <a:lnTo>
                    <a:pt x="482" y="1151"/>
                  </a:lnTo>
                  <a:lnTo>
                    <a:pt x="419" y="1235"/>
                  </a:lnTo>
                  <a:lnTo>
                    <a:pt x="628" y="1423"/>
                  </a:lnTo>
                  <a:lnTo>
                    <a:pt x="733" y="1632"/>
                  </a:lnTo>
                  <a:lnTo>
                    <a:pt x="984" y="1632"/>
                  </a:lnTo>
                  <a:lnTo>
                    <a:pt x="1131" y="1674"/>
                  </a:lnTo>
                  <a:lnTo>
                    <a:pt x="1256" y="1590"/>
                  </a:lnTo>
                  <a:lnTo>
                    <a:pt x="1423" y="1590"/>
                  </a:lnTo>
                  <a:lnTo>
                    <a:pt x="1507" y="1695"/>
                  </a:lnTo>
                  <a:lnTo>
                    <a:pt x="1654" y="1737"/>
                  </a:lnTo>
                  <a:lnTo>
                    <a:pt x="1675" y="1841"/>
                  </a:lnTo>
                  <a:lnTo>
                    <a:pt x="1654" y="1946"/>
                  </a:lnTo>
                  <a:lnTo>
                    <a:pt x="1842" y="1988"/>
                  </a:lnTo>
                  <a:lnTo>
                    <a:pt x="1842" y="2072"/>
                  </a:lnTo>
                  <a:lnTo>
                    <a:pt x="1758" y="2092"/>
                  </a:lnTo>
                  <a:lnTo>
                    <a:pt x="1675" y="2302"/>
                  </a:lnTo>
                  <a:lnTo>
                    <a:pt x="1633" y="2385"/>
                  </a:lnTo>
                  <a:lnTo>
                    <a:pt x="1507" y="2385"/>
                  </a:lnTo>
                  <a:lnTo>
                    <a:pt x="1340" y="2469"/>
                  </a:lnTo>
                  <a:lnTo>
                    <a:pt x="1256" y="2469"/>
                  </a:lnTo>
                  <a:lnTo>
                    <a:pt x="1256" y="2532"/>
                  </a:lnTo>
                  <a:lnTo>
                    <a:pt x="1403" y="2699"/>
                  </a:lnTo>
                  <a:lnTo>
                    <a:pt x="1319" y="2783"/>
                  </a:lnTo>
                  <a:lnTo>
                    <a:pt x="1340" y="2846"/>
                  </a:lnTo>
                  <a:lnTo>
                    <a:pt x="1423" y="2846"/>
                  </a:lnTo>
                  <a:lnTo>
                    <a:pt x="1507" y="3013"/>
                  </a:lnTo>
                  <a:lnTo>
                    <a:pt x="1675" y="3013"/>
                  </a:lnTo>
                  <a:lnTo>
                    <a:pt x="1863" y="3118"/>
                  </a:lnTo>
                  <a:lnTo>
                    <a:pt x="1968" y="3118"/>
                  </a:lnTo>
                  <a:lnTo>
                    <a:pt x="2114" y="3327"/>
                  </a:lnTo>
                  <a:lnTo>
                    <a:pt x="2281" y="3411"/>
                  </a:lnTo>
                  <a:lnTo>
                    <a:pt x="2407" y="3557"/>
                  </a:lnTo>
                  <a:lnTo>
                    <a:pt x="2386" y="3641"/>
                  </a:lnTo>
                  <a:lnTo>
                    <a:pt x="2574" y="3850"/>
                  </a:lnTo>
                  <a:lnTo>
                    <a:pt x="2616" y="3976"/>
                  </a:lnTo>
                  <a:lnTo>
                    <a:pt x="2700" y="4038"/>
                  </a:lnTo>
                  <a:lnTo>
                    <a:pt x="2825" y="4038"/>
                  </a:lnTo>
                  <a:lnTo>
                    <a:pt x="2909" y="4143"/>
                  </a:lnTo>
                  <a:lnTo>
                    <a:pt x="2909" y="4206"/>
                  </a:lnTo>
                  <a:lnTo>
                    <a:pt x="2993" y="4289"/>
                  </a:lnTo>
                  <a:lnTo>
                    <a:pt x="3035" y="4289"/>
                  </a:lnTo>
                  <a:lnTo>
                    <a:pt x="3118" y="4310"/>
                  </a:lnTo>
                  <a:lnTo>
                    <a:pt x="3097" y="4415"/>
                  </a:lnTo>
                  <a:lnTo>
                    <a:pt x="3139" y="4478"/>
                  </a:lnTo>
                  <a:lnTo>
                    <a:pt x="3286" y="4478"/>
                  </a:lnTo>
                  <a:lnTo>
                    <a:pt x="3348" y="4582"/>
                  </a:lnTo>
                  <a:lnTo>
                    <a:pt x="3411" y="4603"/>
                  </a:lnTo>
                  <a:lnTo>
                    <a:pt x="3516" y="4561"/>
                  </a:lnTo>
                  <a:lnTo>
                    <a:pt x="3558" y="4624"/>
                  </a:lnTo>
                  <a:lnTo>
                    <a:pt x="3495" y="4708"/>
                  </a:lnTo>
                  <a:lnTo>
                    <a:pt x="3453" y="4875"/>
                  </a:lnTo>
                  <a:lnTo>
                    <a:pt x="3516" y="4938"/>
                  </a:lnTo>
                  <a:lnTo>
                    <a:pt x="3600" y="4938"/>
                  </a:lnTo>
                  <a:lnTo>
                    <a:pt x="3600" y="5105"/>
                  </a:lnTo>
                  <a:lnTo>
                    <a:pt x="3432" y="5231"/>
                  </a:lnTo>
                  <a:lnTo>
                    <a:pt x="3453" y="5357"/>
                  </a:lnTo>
                  <a:lnTo>
                    <a:pt x="3495" y="5440"/>
                  </a:lnTo>
                  <a:lnTo>
                    <a:pt x="3516" y="5629"/>
                  </a:lnTo>
                  <a:lnTo>
                    <a:pt x="3411" y="5670"/>
                  </a:lnTo>
                  <a:lnTo>
                    <a:pt x="3390" y="5670"/>
                  </a:lnTo>
                  <a:lnTo>
                    <a:pt x="3453" y="5859"/>
                  </a:lnTo>
                  <a:lnTo>
                    <a:pt x="3558" y="5921"/>
                  </a:lnTo>
                  <a:lnTo>
                    <a:pt x="3662" y="6152"/>
                  </a:lnTo>
                  <a:lnTo>
                    <a:pt x="3641" y="6340"/>
                  </a:lnTo>
                  <a:lnTo>
                    <a:pt x="3662" y="6445"/>
                  </a:lnTo>
                  <a:lnTo>
                    <a:pt x="3641" y="6591"/>
                  </a:lnTo>
                  <a:lnTo>
                    <a:pt x="3662" y="6717"/>
                  </a:lnTo>
                  <a:lnTo>
                    <a:pt x="3558" y="6905"/>
                  </a:lnTo>
                  <a:lnTo>
                    <a:pt x="3495" y="6926"/>
                  </a:lnTo>
                  <a:lnTo>
                    <a:pt x="3453" y="7010"/>
                  </a:lnTo>
                  <a:lnTo>
                    <a:pt x="3307" y="7072"/>
                  </a:lnTo>
                  <a:lnTo>
                    <a:pt x="3139" y="7177"/>
                  </a:lnTo>
                  <a:lnTo>
                    <a:pt x="3076" y="7282"/>
                  </a:lnTo>
                  <a:lnTo>
                    <a:pt x="2867" y="7282"/>
                  </a:lnTo>
                  <a:lnTo>
                    <a:pt x="2763" y="7344"/>
                  </a:lnTo>
                  <a:lnTo>
                    <a:pt x="2784" y="7554"/>
                  </a:lnTo>
                  <a:lnTo>
                    <a:pt x="2909" y="7595"/>
                  </a:lnTo>
                  <a:lnTo>
                    <a:pt x="3014" y="7700"/>
                  </a:lnTo>
                  <a:lnTo>
                    <a:pt x="2993" y="7763"/>
                  </a:lnTo>
                  <a:lnTo>
                    <a:pt x="3035" y="7909"/>
                  </a:lnTo>
                  <a:lnTo>
                    <a:pt x="2867" y="7909"/>
                  </a:lnTo>
                  <a:lnTo>
                    <a:pt x="2825" y="7826"/>
                  </a:lnTo>
                  <a:lnTo>
                    <a:pt x="2721" y="7763"/>
                  </a:lnTo>
                  <a:lnTo>
                    <a:pt x="2449" y="7826"/>
                  </a:lnTo>
                  <a:lnTo>
                    <a:pt x="2386" y="7805"/>
                  </a:lnTo>
                  <a:lnTo>
                    <a:pt x="2260" y="7805"/>
                  </a:lnTo>
                  <a:lnTo>
                    <a:pt x="2198" y="7951"/>
                  </a:lnTo>
                  <a:lnTo>
                    <a:pt x="2072" y="7972"/>
                  </a:lnTo>
                  <a:lnTo>
                    <a:pt x="1968" y="8118"/>
                  </a:lnTo>
                  <a:lnTo>
                    <a:pt x="1988" y="8139"/>
                  </a:lnTo>
                  <a:lnTo>
                    <a:pt x="1988" y="8244"/>
                  </a:lnTo>
                  <a:lnTo>
                    <a:pt x="1988" y="8265"/>
                  </a:lnTo>
                  <a:lnTo>
                    <a:pt x="2093" y="8286"/>
                  </a:lnTo>
                  <a:lnTo>
                    <a:pt x="2156" y="8265"/>
                  </a:lnTo>
                  <a:lnTo>
                    <a:pt x="2198" y="8286"/>
                  </a:lnTo>
                  <a:lnTo>
                    <a:pt x="2281" y="8265"/>
                  </a:lnTo>
                  <a:lnTo>
                    <a:pt x="2407" y="8286"/>
                  </a:lnTo>
                  <a:lnTo>
                    <a:pt x="2491" y="8265"/>
                  </a:lnTo>
                  <a:lnTo>
                    <a:pt x="2449" y="8328"/>
                  </a:lnTo>
                  <a:lnTo>
                    <a:pt x="2281" y="8453"/>
                  </a:lnTo>
                  <a:lnTo>
                    <a:pt x="2198" y="8579"/>
                  </a:lnTo>
                  <a:lnTo>
                    <a:pt x="2198" y="8767"/>
                  </a:lnTo>
                  <a:lnTo>
                    <a:pt x="2177" y="8851"/>
                  </a:lnTo>
                  <a:lnTo>
                    <a:pt x="2240" y="8851"/>
                  </a:lnTo>
                  <a:lnTo>
                    <a:pt x="2198" y="8872"/>
                  </a:lnTo>
                  <a:lnTo>
                    <a:pt x="2198" y="9018"/>
                  </a:lnTo>
                  <a:lnTo>
                    <a:pt x="2281" y="9081"/>
                  </a:lnTo>
                  <a:lnTo>
                    <a:pt x="2344" y="9060"/>
                  </a:lnTo>
                  <a:lnTo>
                    <a:pt x="2344" y="9060"/>
                  </a:lnTo>
                  <a:lnTo>
                    <a:pt x="2281" y="9123"/>
                  </a:lnTo>
                  <a:lnTo>
                    <a:pt x="2177" y="9165"/>
                  </a:lnTo>
                  <a:lnTo>
                    <a:pt x="2072" y="9227"/>
                  </a:lnTo>
                  <a:lnTo>
                    <a:pt x="2240" y="9227"/>
                  </a:lnTo>
                  <a:lnTo>
                    <a:pt x="2470" y="9123"/>
                  </a:lnTo>
                  <a:lnTo>
                    <a:pt x="2470" y="9102"/>
                  </a:lnTo>
                  <a:lnTo>
                    <a:pt x="2491" y="9102"/>
                  </a:lnTo>
                  <a:lnTo>
                    <a:pt x="2574" y="9018"/>
                  </a:lnTo>
                  <a:lnTo>
                    <a:pt x="2595" y="8914"/>
                  </a:lnTo>
                  <a:lnTo>
                    <a:pt x="2616" y="8851"/>
                  </a:lnTo>
                  <a:lnTo>
                    <a:pt x="2700" y="8872"/>
                  </a:lnTo>
                  <a:lnTo>
                    <a:pt x="2721" y="8851"/>
                  </a:lnTo>
                  <a:lnTo>
                    <a:pt x="2867" y="8746"/>
                  </a:lnTo>
                  <a:lnTo>
                    <a:pt x="2909" y="8746"/>
                  </a:lnTo>
                  <a:lnTo>
                    <a:pt x="2930" y="8683"/>
                  </a:lnTo>
                  <a:lnTo>
                    <a:pt x="2993" y="8662"/>
                  </a:lnTo>
                  <a:lnTo>
                    <a:pt x="2972" y="8600"/>
                  </a:lnTo>
                  <a:lnTo>
                    <a:pt x="2972" y="8579"/>
                  </a:lnTo>
                  <a:lnTo>
                    <a:pt x="2930" y="8495"/>
                  </a:lnTo>
                  <a:lnTo>
                    <a:pt x="2993" y="8495"/>
                  </a:lnTo>
                  <a:lnTo>
                    <a:pt x="3035" y="8558"/>
                  </a:lnTo>
                  <a:lnTo>
                    <a:pt x="3097" y="8579"/>
                  </a:lnTo>
                  <a:lnTo>
                    <a:pt x="3139" y="8537"/>
                  </a:lnTo>
                  <a:lnTo>
                    <a:pt x="3139" y="8453"/>
                  </a:lnTo>
                  <a:lnTo>
                    <a:pt x="3035" y="8349"/>
                  </a:lnTo>
                  <a:lnTo>
                    <a:pt x="3160" y="8453"/>
                  </a:lnTo>
                  <a:lnTo>
                    <a:pt x="3244" y="8390"/>
                  </a:lnTo>
                  <a:lnTo>
                    <a:pt x="3223" y="8286"/>
                  </a:lnTo>
                  <a:lnTo>
                    <a:pt x="3244" y="8244"/>
                  </a:lnTo>
                  <a:lnTo>
                    <a:pt x="3097" y="8181"/>
                  </a:lnTo>
                  <a:lnTo>
                    <a:pt x="3160" y="8181"/>
                  </a:lnTo>
                  <a:lnTo>
                    <a:pt x="3223" y="8160"/>
                  </a:lnTo>
                  <a:lnTo>
                    <a:pt x="3223" y="8139"/>
                  </a:lnTo>
                  <a:lnTo>
                    <a:pt x="3139" y="8077"/>
                  </a:lnTo>
                  <a:lnTo>
                    <a:pt x="3244" y="8118"/>
                  </a:lnTo>
                  <a:lnTo>
                    <a:pt x="3286" y="8077"/>
                  </a:lnTo>
                  <a:lnTo>
                    <a:pt x="3307" y="8014"/>
                  </a:lnTo>
                  <a:lnTo>
                    <a:pt x="3307" y="8077"/>
                  </a:lnTo>
                  <a:lnTo>
                    <a:pt x="3286" y="8160"/>
                  </a:lnTo>
                  <a:lnTo>
                    <a:pt x="3307" y="8160"/>
                  </a:lnTo>
                  <a:lnTo>
                    <a:pt x="3411" y="8139"/>
                  </a:lnTo>
                  <a:lnTo>
                    <a:pt x="3495" y="8181"/>
                  </a:lnTo>
                  <a:lnTo>
                    <a:pt x="3620" y="8160"/>
                  </a:lnTo>
                  <a:lnTo>
                    <a:pt x="3872" y="8014"/>
                  </a:lnTo>
                  <a:lnTo>
                    <a:pt x="3955" y="7951"/>
                  </a:lnTo>
                  <a:lnTo>
                    <a:pt x="4060" y="7951"/>
                  </a:lnTo>
                  <a:lnTo>
                    <a:pt x="4060" y="7846"/>
                  </a:lnTo>
                  <a:lnTo>
                    <a:pt x="4164" y="7763"/>
                  </a:lnTo>
                  <a:lnTo>
                    <a:pt x="4269" y="7721"/>
                  </a:lnTo>
                  <a:lnTo>
                    <a:pt x="4395" y="7595"/>
                  </a:lnTo>
                  <a:lnTo>
                    <a:pt x="4457" y="7554"/>
                  </a:lnTo>
                  <a:lnTo>
                    <a:pt x="4478" y="7428"/>
                  </a:lnTo>
                  <a:lnTo>
                    <a:pt x="4541" y="7407"/>
                  </a:lnTo>
                  <a:lnTo>
                    <a:pt x="4604" y="7323"/>
                  </a:lnTo>
                  <a:lnTo>
                    <a:pt x="4583" y="7282"/>
                  </a:lnTo>
                  <a:lnTo>
                    <a:pt x="4604" y="7177"/>
                  </a:lnTo>
                  <a:lnTo>
                    <a:pt x="4541" y="7072"/>
                  </a:lnTo>
                  <a:lnTo>
                    <a:pt x="4646" y="6989"/>
                  </a:lnTo>
                  <a:lnTo>
                    <a:pt x="4646" y="6905"/>
                  </a:lnTo>
                  <a:lnTo>
                    <a:pt x="4688" y="6884"/>
                  </a:lnTo>
                  <a:lnTo>
                    <a:pt x="4688" y="6821"/>
                  </a:lnTo>
                  <a:lnTo>
                    <a:pt x="4646" y="6758"/>
                  </a:lnTo>
                  <a:lnTo>
                    <a:pt x="4646" y="6675"/>
                  </a:lnTo>
                  <a:lnTo>
                    <a:pt x="4688" y="6654"/>
                  </a:lnTo>
                  <a:lnTo>
                    <a:pt x="4709" y="6696"/>
                  </a:lnTo>
                  <a:lnTo>
                    <a:pt x="4709" y="6717"/>
                  </a:lnTo>
                  <a:lnTo>
                    <a:pt x="4729" y="6717"/>
                  </a:lnTo>
                  <a:lnTo>
                    <a:pt x="4771" y="6654"/>
                  </a:lnTo>
                  <a:lnTo>
                    <a:pt x="4688" y="6507"/>
                  </a:lnTo>
                  <a:lnTo>
                    <a:pt x="4667" y="6445"/>
                  </a:lnTo>
                  <a:lnTo>
                    <a:pt x="4604" y="6403"/>
                  </a:lnTo>
                  <a:lnTo>
                    <a:pt x="4604" y="6361"/>
                  </a:lnTo>
                  <a:lnTo>
                    <a:pt x="4583" y="6194"/>
                  </a:lnTo>
                  <a:lnTo>
                    <a:pt x="4604" y="6173"/>
                  </a:lnTo>
                  <a:lnTo>
                    <a:pt x="4562" y="6068"/>
                  </a:lnTo>
                  <a:lnTo>
                    <a:pt x="4583" y="6026"/>
                  </a:lnTo>
                  <a:lnTo>
                    <a:pt x="4583" y="5921"/>
                  </a:lnTo>
                  <a:lnTo>
                    <a:pt x="4541" y="5859"/>
                  </a:lnTo>
                  <a:lnTo>
                    <a:pt x="4499" y="5670"/>
                  </a:lnTo>
                  <a:lnTo>
                    <a:pt x="4457" y="5649"/>
                  </a:lnTo>
                  <a:lnTo>
                    <a:pt x="4437" y="5440"/>
                  </a:lnTo>
                  <a:lnTo>
                    <a:pt x="4332" y="5315"/>
                  </a:lnTo>
                  <a:lnTo>
                    <a:pt x="4353" y="5252"/>
                  </a:lnTo>
                  <a:lnTo>
                    <a:pt x="4332" y="5210"/>
                  </a:lnTo>
                  <a:lnTo>
                    <a:pt x="4332" y="5147"/>
                  </a:lnTo>
                  <a:lnTo>
                    <a:pt x="4185" y="5022"/>
                  </a:lnTo>
                  <a:lnTo>
                    <a:pt x="4185" y="4938"/>
                  </a:lnTo>
                  <a:lnTo>
                    <a:pt x="4164" y="4938"/>
                  </a:lnTo>
                  <a:lnTo>
                    <a:pt x="4144" y="4833"/>
                  </a:lnTo>
                  <a:lnTo>
                    <a:pt x="4060" y="4708"/>
                  </a:lnTo>
                  <a:lnTo>
                    <a:pt x="3809" y="4499"/>
                  </a:lnTo>
                  <a:lnTo>
                    <a:pt x="3746" y="4394"/>
                  </a:lnTo>
                  <a:lnTo>
                    <a:pt x="3453" y="4185"/>
                  </a:lnTo>
                  <a:lnTo>
                    <a:pt x="3139" y="4038"/>
                  </a:lnTo>
                  <a:lnTo>
                    <a:pt x="3139" y="3976"/>
                  </a:lnTo>
                  <a:lnTo>
                    <a:pt x="3014" y="3934"/>
                  </a:lnTo>
                  <a:lnTo>
                    <a:pt x="2784" y="3745"/>
                  </a:lnTo>
                  <a:lnTo>
                    <a:pt x="2763" y="3662"/>
                  </a:lnTo>
                  <a:lnTo>
                    <a:pt x="2721" y="3536"/>
                  </a:lnTo>
                  <a:lnTo>
                    <a:pt x="2721" y="3473"/>
                  </a:lnTo>
                  <a:lnTo>
                    <a:pt x="2721" y="3432"/>
                  </a:lnTo>
                  <a:lnTo>
                    <a:pt x="2679" y="3306"/>
                  </a:lnTo>
                  <a:lnTo>
                    <a:pt x="2595" y="3306"/>
                  </a:lnTo>
                  <a:lnTo>
                    <a:pt x="2470" y="3139"/>
                  </a:lnTo>
                  <a:lnTo>
                    <a:pt x="2281" y="3055"/>
                  </a:lnTo>
                  <a:lnTo>
                    <a:pt x="2177" y="3034"/>
                  </a:lnTo>
                  <a:lnTo>
                    <a:pt x="2281" y="2992"/>
                  </a:lnTo>
                  <a:lnTo>
                    <a:pt x="2281" y="2929"/>
                  </a:lnTo>
                  <a:lnTo>
                    <a:pt x="2177" y="2825"/>
                  </a:lnTo>
                  <a:lnTo>
                    <a:pt x="2240" y="2720"/>
                  </a:lnTo>
                  <a:lnTo>
                    <a:pt x="2281" y="2532"/>
                  </a:lnTo>
                  <a:lnTo>
                    <a:pt x="2260" y="2490"/>
                  </a:lnTo>
                  <a:lnTo>
                    <a:pt x="2198" y="2490"/>
                  </a:lnTo>
                  <a:lnTo>
                    <a:pt x="2198" y="2385"/>
                  </a:lnTo>
                  <a:lnTo>
                    <a:pt x="2260" y="2323"/>
                  </a:lnTo>
                  <a:lnTo>
                    <a:pt x="2281" y="2218"/>
                  </a:lnTo>
                  <a:lnTo>
                    <a:pt x="2344" y="2197"/>
                  </a:lnTo>
                  <a:lnTo>
                    <a:pt x="2365" y="2155"/>
                  </a:lnTo>
                  <a:lnTo>
                    <a:pt x="2386" y="2176"/>
                  </a:lnTo>
                  <a:lnTo>
                    <a:pt x="2449" y="2176"/>
                  </a:lnTo>
                  <a:lnTo>
                    <a:pt x="2553" y="2051"/>
                  </a:lnTo>
                  <a:lnTo>
                    <a:pt x="2574" y="2051"/>
                  </a:lnTo>
                  <a:lnTo>
                    <a:pt x="2616" y="1988"/>
                  </a:lnTo>
                  <a:lnTo>
                    <a:pt x="2574" y="1904"/>
                  </a:lnTo>
                  <a:lnTo>
                    <a:pt x="2595" y="1883"/>
                  </a:lnTo>
                  <a:lnTo>
                    <a:pt x="2595" y="1800"/>
                  </a:lnTo>
                  <a:lnTo>
                    <a:pt x="2595" y="1737"/>
                  </a:lnTo>
                  <a:lnTo>
                    <a:pt x="2574" y="1674"/>
                  </a:lnTo>
                  <a:lnTo>
                    <a:pt x="2616" y="1632"/>
                  </a:lnTo>
                  <a:lnTo>
                    <a:pt x="2616" y="1548"/>
                  </a:lnTo>
                  <a:lnTo>
                    <a:pt x="2679" y="1548"/>
                  </a:lnTo>
                  <a:lnTo>
                    <a:pt x="2700" y="1590"/>
                  </a:lnTo>
                  <a:lnTo>
                    <a:pt x="2721" y="1590"/>
                  </a:lnTo>
                  <a:lnTo>
                    <a:pt x="2804" y="1548"/>
                  </a:lnTo>
                  <a:lnTo>
                    <a:pt x="2888" y="1528"/>
                  </a:lnTo>
                  <a:lnTo>
                    <a:pt x="2930" y="1548"/>
                  </a:lnTo>
                  <a:lnTo>
                    <a:pt x="2972" y="1528"/>
                  </a:lnTo>
                  <a:lnTo>
                    <a:pt x="3014" y="1465"/>
                  </a:lnTo>
                  <a:lnTo>
                    <a:pt x="2993" y="1381"/>
                  </a:lnTo>
                  <a:lnTo>
                    <a:pt x="3014" y="1339"/>
                  </a:lnTo>
                  <a:lnTo>
                    <a:pt x="3118" y="1318"/>
                  </a:lnTo>
                  <a:lnTo>
                    <a:pt x="3223" y="1339"/>
                  </a:lnTo>
                  <a:lnTo>
                    <a:pt x="3328" y="1256"/>
                  </a:lnTo>
                  <a:lnTo>
                    <a:pt x="3390" y="1256"/>
                  </a:lnTo>
                  <a:lnTo>
                    <a:pt x="3432" y="1235"/>
                  </a:lnTo>
                  <a:lnTo>
                    <a:pt x="3495" y="1172"/>
                  </a:lnTo>
                  <a:lnTo>
                    <a:pt x="3453" y="1130"/>
                  </a:lnTo>
                  <a:lnTo>
                    <a:pt x="3348" y="1067"/>
                  </a:lnTo>
                  <a:lnTo>
                    <a:pt x="3286" y="1109"/>
                  </a:lnTo>
                  <a:lnTo>
                    <a:pt x="3223" y="1046"/>
                  </a:lnTo>
                  <a:lnTo>
                    <a:pt x="3118" y="1109"/>
                  </a:lnTo>
                  <a:lnTo>
                    <a:pt x="3014" y="1025"/>
                  </a:lnTo>
                  <a:lnTo>
                    <a:pt x="2888" y="1004"/>
                  </a:lnTo>
                  <a:lnTo>
                    <a:pt x="2867" y="900"/>
                  </a:lnTo>
                  <a:lnTo>
                    <a:pt x="2616" y="816"/>
                  </a:lnTo>
                  <a:lnTo>
                    <a:pt x="2595" y="712"/>
                  </a:lnTo>
                  <a:lnTo>
                    <a:pt x="2512" y="691"/>
                  </a:lnTo>
                  <a:lnTo>
                    <a:pt x="2574" y="481"/>
                  </a:lnTo>
                  <a:lnTo>
                    <a:pt x="2679" y="440"/>
                  </a:lnTo>
                  <a:lnTo>
                    <a:pt x="2679" y="335"/>
                  </a:lnTo>
                  <a:lnTo>
                    <a:pt x="2595" y="272"/>
                  </a:lnTo>
                  <a:lnTo>
                    <a:pt x="2449" y="314"/>
                  </a:lnTo>
                  <a:lnTo>
                    <a:pt x="2386" y="272"/>
                  </a:lnTo>
                  <a:lnTo>
                    <a:pt x="2114" y="272"/>
                  </a:lnTo>
                  <a:lnTo>
                    <a:pt x="2072" y="188"/>
                  </a:lnTo>
                  <a:lnTo>
                    <a:pt x="1947" y="168"/>
                  </a:lnTo>
                  <a:lnTo>
                    <a:pt x="1947" y="84"/>
                  </a:lnTo>
                  <a:lnTo>
                    <a:pt x="182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2994;p82">
              <a:extLst>
                <a:ext uri="{FF2B5EF4-FFF2-40B4-BE49-F238E27FC236}">
                  <a16:creationId xmlns:a16="http://schemas.microsoft.com/office/drawing/2014/main" id="{4DE3BB14-C9C0-97C7-BAFA-3741AACD3E15}"/>
                </a:ext>
              </a:extLst>
            </p:cNvPr>
            <p:cNvSpPr/>
            <p:nvPr/>
          </p:nvSpPr>
          <p:spPr>
            <a:xfrm>
              <a:off x="4450186" y="3045644"/>
              <a:ext cx="36139" cy="29750"/>
            </a:xfrm>
            <a:custGeom>
              <a:avLst/>
              <a:gdLst/>
              <a:ahLst/>
              <a:cxnLst/>
              <a:rect l="l" t="t" r="r" b="b"/>
              <a:pathLst>
                <a:path w="3035" h="2616" extrusionOk="0">
                  <a:moveTo>
                    <a:pt x="2407" y="0"/>
                  </a:moveTo>
                  <a:lnTo>
                    <a:pt x="2239" y="42"/>
                  </a:lnTo>
                  <a:lnTo>
                    <a:pt x="2135" y="126"/>
                  </a:lnTo>
                  <a:lnTo>
                    <a:pt x="2260" y="251"/>
                  </a:lnTo>
                  <a:lnTo>
                    <a:pt x="2239" y="356"/>
                  </a:lnTo>
                  <a:lnTo>
                    <a:pt x="2260" y="460"/>
                  </a:lnTo>
                  <a:lnTo>
                    <a:pt x="2260" y="544"/>
                  </a:lnTo>
                  <a:lnTo>
                    <a:pt x="2072" y="481"/>
                  </a:lnTo>
                  <a:lnTo>
                    <a:pt x="1967" y="314"/>
                  </a:lnTo>
                  <a:lnTo>
                    <a:pt x="1821" y="314"/>
                  </a:lnTo>
                  <a:lnTo>
                    <a:pt x="1758" y="230"/>
                  </a:lnTo>
                  <a:lnTo>
                    <a:pt x="1632" y="126"/>
                  </a:lnTo>
                  <a:lnTo>
                    <a:pt x="1549" y="167"/>
                  </a:lnTo>
                  <a:lnTo>
                    <a:pt x="1444" y="105"/>
                  </a:lnTo>
                  <a:lnTo>
                    <a:pt x="1298" y="126"/>
                  </a:lnTo>
                  <a:lnTo>
                    <a:pt x="1151" y="63"/>
                  </a:lnTo>
                  <a:lnTo>
                    <a:pt x="1026" y="63"/>
                  </a:lnTo>
                  <a:lnTo>
                    <a:pt x="879" y="146"/>
                  </a:lnTo>
                  <a:lnTo>
                    <a:pt x="816" y="105"/>
                  </a:lnTo>
                  <a:lnTo>
                    <a:pt x="670" y="105"/>
                  </a:lnTo>
                  <a:lnTo>
                    <a:pt x="398" y="167"/>
                  </a:lnTo>
                  <a:lnTo>
                    <a:pt x="272" y="167"/>
                  </a:lnTo>
                  <a:lnTo>
                    <a:pt x="168" y="335"/>
                  </a:lnTo>
                  <a:lnTo>
                    <a:pt x="105" y="523"/>
                  </a:lnTo>
                  <a:lnTo>
                    <a:pt x="42" y="649"/>
                  </a:lnTo>
                  <a:lnTo>
                    <a:pt x="0" y="858"/>
                  </a:lnTo>
                  <a:lnTo>
                    <a:pt x="63" y="1088"/>
                  </a:lnTo>
                  <a:lnTo>
                    <a:pt x="168" y="1151"/>
                  </a:lnTo>
                  <a:lnTo>
                    <a:pt x="210" y="1255"/>
                  </a:lnTo>
                  <a:lnTo>
                    <a:pt x="189" y="1486"/>
                  </a:lnTo>
                  <a:lnTo>
                    <a:pt x="189" y="1569"/>
                  </a:lnTo>
                  <a:lnTo>
                    <a:pt x="272" y="1632"/>
                  </a:lnTo>
                  <a:lnTo>
                    <a:pt x="272" y="1779"/>
                  </a:lnTo>
                  <a:lnTo>
                    <a:pt x="356" y="1820"/>
                  </a:lnTo>
                  <a:lnTo>
                    <a:pt x="356" y="1925"/>
                  </a:lnTo>
                  <a:lnTo>
                    <a:pt x="419" y="2051"/>
                  </a:lnTo>
                  <a:lnTo>
                    <a:pt x="482" y="2030"/>
                  </a:lnTo>
                  <a:lnTo>
                    <a:pt x="523" y="2113"/>
                  </a:lnTo>
                  <a:lnTo>
                    <a:pt x="503" y="2218"/>
                  </a:lnTo>
                  <a:lnTo>
                    <a:pt x="565" y="2260"/>
                  </a:lnTo>
                  <a:lnTo>
                    <a:pt x="565" y="2364"/>
                  </a:lnTo>
                  <a:lnTo>
                    <a:pt x="733" y="2364"/>
                  </a:lnTo>
                  <a:lnTo>
                    <a:pt x="733" y="2260"/>
                  </a:lnTo>
                  <a:lnTo>
                    <a:pt x="795" y="2218"/>
                  </a:lnTo>
                  <a:lnTo>
                    <a:pt x="837" y="2155"/>
                  </a:lnTo>
                  <a:lnTo>
                    <a:pt x="837" y="2239"/>
                  </a:lnTo>
                  <a:lnTo>
                    <a:pt x="900" y="2323"/>
                  </a:lnTo>
                  <a:lnTo>
                    <a:pt x="879" y="2406"/>
                  </a:lnTo>
                  <a:lnTo>
                    <a:pt x="816" y="2469"/>
                  </a:lnTo>
                  <a:lnTo>
                    <a:pt x="837" y="2553"/>
                  </a:lnTo>
                  <a:lnTo>
                    <a:pt x="879" y="2574"/>
                  </a:lnTo>
                  <a:lnTo>
                    <a:pt x="921" y="2574"/>
                  </a:lnTo>
                  <a:lnTo>
                    <a:pt x="1026" y="2511"/>
                  </a:lnTo>
                  <a:lnTo>
                    <a:pt x="1026" y="2469"/>
                  </a:lnTo>
                  <a:lnTo>
                    <a:pt x="1088" y="2532"/>
                  </a:lnTo>
                  <a:lnTo>
                    <a:pt x="1214" y="2553"/>
                  </a:lnTo>
                  <a:lnTo>
                    <a:pt x="1235" y="2532"/>
                  </a:lnTo>
                  <a:lnTo>
                    <a:pt x="1340" y="2615"/>
                  </a:lnTo>
                  <a:lnTo>
                    <a:pt x="1444" y="2469"/>
                  </a:lnTo>
                  <a:lnTo>
                    <a:pt x="1570" y="2448"/>
                  </a:lnTo>
                  <a:lnTo>
                    <a:pt x="1632" y="2302"/>
                  </a:lnTo>
                  <a:lnTo>
                    <a:pt x="1758" y="2302"/>
                  </a:lnTo>
                  <a:lnTo>
                    <a:pt x="1821" y="2323"/>
                  </a:lnTo>
                  <a:lnTo>
                    <a:pt x="2093" y="2260"/>
                  </a:lnTo>
                  <a:lnTo>
                    <a:pt x="2197" y="2323"/>
                  </a:lnTo>
                  <a:lnTo>
                    <a:pt x="2239" y="2406"/>
                  </a:lnTo>
                  <a:lnTo>
                    <a:pt x="2407" y="2406"/>
                  </a:lnTo>
                  <a:lnTo>
                    <a:pt x="2365" y="2260"/>
                  </a:lnTo>
                  <a:lnTo>
                    <a:pt x="2386" y="2197"/>
                  </a:lnTo>
                  <a:lnTo>
                    <a:pt x="2281" y="2092"/>
                  </a:lnTo>
                  <a:lnTo>
                    <a:pt x="2156" y="2051"/>
                  </a:lnTo>
                  <a:lnTo>
                    <a:pt x="2135" y="1841"/>
                  </a:lnTo>
                  <a:lnTo>
                    <a:pt x="2239" y="1779"/>
                  </a:lnTo>
                  <a:lnTo>
                    <a:pt x="2448" y="1779"/>
                  </a:lnTo>
                  <a:lnTo>
                    <a:pt x="2511" y="1674"/>
                  </a:lnTo>
                  <a:lnTo>
                    <a:pt x="2679" y="1569"/>
                  </a:lnTo>
                  <a:lnTo>
                    <a:pt x="2825" y="1507"/>
                  </a:lnTo>
                  <a:lnTo>
                    <a:pt x="2867" y="1423"/>
                  </a:lnTo>
                  <a:lnTo>
                    <a:pt x="2930" y="1402"/>
                  </a:lnTo>
                  <a:lnTo>
                    <a:pt x="3034" y="1214"/>
                  </a:lnTo>
                  <a:lnTo>
                    <a:pt x="3013" y="1088"/>
                  </a:lnTo>
                  <a:lnTo>
                    <a:pt x="3034" y="942"/>
                  </a:lnTo>
                  <a:lnTo>
                    <a:pt x="3013" y="837"/>
                  </a:lnTo>
                  <a:lnTo>
                    <a:pt x="3034" y="649"/>
                  </a:lnTo>
                  <a:lnTo>
                    <a:pt x="2930" y="418"/>
                  </a:lnTo>
                  <a:lnTo>
                    <a:pt x="2825" y="356"/>
                  </a:lnTo>
                  <a:lnTo>
                    <a:pt x="2762" y="167"/>
                  </a:lnTo>
                  <a:lnTo>
                    <a:pt x="2679" y="167"/>
                  </a:lnTo>
                  <a:lnTo>
                    <a:pt x="2574" y="126"/>
                  </a:lnTo>
                  <a:lnTo>
                    <a:pt x="2469" y="105"/>
                  </a:lnTo>
                  <a:lnTo>
                    <a:pt x="24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2995;p82">
              <a:extLst>
                <a:ext uri="{FF2B5EF4-FFF2-40B4-BE49-F238E27FC236}">
                  <a16:creationId xmlns:a16="http://schemas.microsoft.com/office/drawing/2014/main" id="{2F30CA84-F165-3934-DE01-2BA795164F93}"/>
                </a:ext>
              </a:extLst>
            </p:cNvPr>
            <p:cNvSpPr/>
            <p:nvPr/>
          </p:nvSpPr>
          <p:spPr>
            <a:xfrm>
              <a:off x="4429753" y="2990191"/>
              <a:ext cx="55822" cy="61650"/>
            </a:xfrm>
            <a:custGeom>
              <a:avLst/>
              <a:gdLst/>
              <a:ahLst/>
              <a:cxnLst/>
              <a:rect l="l" t="t" r="r" b="b"/>
              <a:pathLst>
                <a:path w="4688" h="5421" extrusionOk="0">
                  <a:moveTo>
                    <a:pt x="879" y="1"/>
                  </a:moveTo>
                  <a:lnTo>
                    <a:pt x="879" y="85"/>
                  </a:lnTo>
                  <a:lnTo>
                    <a:pt x="817" y="126"/>
                  </a:lnTo>
                  <a:lnTo>
                    <a:pt x="817" y="336"/>
                  </a:lnTo>
                  <a:lnTo>
                    <a:pt x="859" y="440"/>
                  </a:lnTo>
                  <a:lnTo>
                    <a:pt x="859" y="587"/>
                  </a:lnTo>
                  <a:lnTo>
                    <a:pt x="879" y="733"/>
                  </a:lnTo>
                  <a:lnTo>
                    <a:pt x="775" y="712"/>
                  </a:lnTo>
                  <a:lnTo>
                    <a:pt x="649" y="754"/>
                  </a:lnTo>
                  <a:lnTo>
                    <a:pt x="587" y="649"/>
                  </a:lnTo>
                  <a:lnTo>
                    <a:pt x="524" y="608"/>
                  </a:lnTo>
                  <a:lnTo>
                    <a:pt x="419" y="712"/>
                  </a:lnTo>
                  <a:lnTo>
                    <a:pt x="252" y="733"/>
                  </a:lnTo>
                  <a:lnTo>
                    <a:pt x="231" y="838"/>
                  </a:lnTo>
                  <a:lnTo>
                    <a:pt x="189" y="942"/>
                  </a:lnTo>
                  <a:lnTo>
                    <a:pt x="231" y="1026"/>
                  </a:lnTo>
                  <a:lnTo>
                    <a:pt x="105" y="1110"/>
                  </a:lnTo>
                  <a:lnTo>
                    <a:pt x="43" y="1110"/>
                  </a:lnTo>
                  <a:lnTo>
                    <a:pt x="1" y="1256"/>
                  </a:lnTo>
                  <a:lnTo>
                    <a:pt x="43" y="1382"/>
                  </a:lnTo>
                  <a:lnTo>
                    <a:pt x="210" y="1361"/>
                  </a:lnTo>
                  <a:lnTo>
                    <a:pt x="315" y="1486"/>
                  </a:lnTo>
                  <a:lnTo>
                    <a:pt x="335" y="1675"/>
                  </a:lnTo>
                  <a:lnTo>
                    <a:pt x="252" y="1758"/>
                  </a:lnTo>
                  <a:lnTo>
                    <a:pt x="335" y="1884"/>
                  </a:lnTo>
                  <a:lnTo>
                    <a:pt x="440" y="1947"/>
                  </a:lnTo>
                  <a:lnTo>
                    <a:pt x="524" y="1863"/>
                  </a:lnTo>
                  <a:lnTo>
                    <a:pt x="733" y="1863"/>
                  </a:lnTo>
                  <a:lnTo>
                    <a:pt x="754" y="1968"/>
                  </a:lnTo>
                  <a:lnTo>
                    <a:pt x="670" y="2093"/>
                  </a:lnTo>
                  <a:lnTo>
                    <a:pt x="754" y="2198"/>
                  </a:lnTo>
                  <a:lnTo>
                    <a:pt x="733" y="2281"/>
                  </a:lnTo>
                  <a:lnTo>
                    <a:pt x="670" y="2386"/>
                  </a:lnTo>
                  <a:lnTo>
                    <a:pt x="733" y="2512"/>
                  </a:lnTo>
                  <a:lnTo>
                    <a:pt x="733" y="2721"/>
                  </a:lnTo>
                  <a:lnTo>
                    <a:pt x="733" y="3014"/>
                  </a:lnTo>
                  <a:lnTo>
                    <a:pt x="879" y="2930"/>
                  </a:lnTo>
                  <a:lnTo>
                    <a:pt x="1047" y="2909"/>
                  </a:lnTo>
                  <a:lnTo>
                    <a:pt x="1047" y="2784"/>
                  </a:lnTo>
                  <a:lnTo>
                    <a:pt x="1235" y="2700"/>
                  </a:lnTo>
                  <a:lnTo>
                    <a:pt x="1444" y="2805"/>
                  </a:lnTo>
                  <a:lnTo>
                    <a:pt x="1549" y="2805"/>
                  </a:lnTo>
                  <a:lnTo>
                    <a:pt x="1633" y="2930"/>
                  </a:lnTo>
                  <a:lnTo>
                    <a:pt x="1884" y="2909"/>
                  </a:lnTo>
                  <a:lnTo>
                    <a:pt x="2009" y="2637"/>
                  </a:lnTo>
                  <a:lnTo>
                    <a:pt x="2198" y="2595"/>
                  </a:lnTo>
                  <a:lnTo>
                    <a:pt x="2449" y="2679"/>
                  </a:lnTo>
                  <a:lnTo>
                    <a:pt x="2532" y="2826"/>
                  </a:lnTo>
                  <a:lnTo>
                    <a:pt x="2804" y="3014"/>
                  </a:lnTo>
                  <a:lnTo>
                    <a:pt x="2930" y="3118"/>
                  </a:lnTo>
                  <a:lnTo>
                    <a:pt x="2972" y="3244"/>
                  </a:lnTo>
                  <a:lnTo>
                    <a:pt x="2972" y="3328"/>
                  </a:lnTo>
                  <a:lnTo>
                    <a:pt x="2930" y="3411"/>
                  </a:lnTo>
                  <a:lnTo>
                    <a:pt x="2972" y="3537"/>
                  </a:lnTo>
                  <a:lnTo>
                    <a:pt x="2972" y="3725"/>
                  </a:lnTo>
                  <a:lnTo>
                    <a:pt x="2951" y="3788"/>
                  </a:lnTo>
                  <a:lnTo>
                    <a:pt x="3056" y="3872"/>
                  </a:lnTo>
                  <a:lnTo>
                    <a:pt x="3160" y="3997"/>
                  </a:lnTo>
                  <a:lnTo>
                    <a:pt x="3286" y="3997"/>
                  </a:lnTo>
                  <a:lnTo>
                    <a:pt x="3369" y="4060"/>
                  </a:lnTo>
                  <a:lnTo>
                    <a:pt x="3348" y="4102"/>
                  </a:lnTo>
                  <a:lnTo>
                    <a:pt x="3495" y="4206"/>
                  </a:lnTo>
                  <a:lnTo>
                    <a:pt x="3495" y="4290"/>
                  </a:lnTo>
                  <a:lnTo>
                    <a:pt x="3474" y="4416"/>
                  </a:lnTo>
                  <a:lnTo>
                    <a:pt x="3474" y="4499"/>
                  </a:lnTo>
                  <a:lnTo>
                    <a:pt x="3453" y="4604"/>
                  </a:lnTo>
                  <a:lnTo>
                    <a:pt x="3474" y="4688"/>
                  </a:lnTo>
                  <a:lnTo>
                    <a:pt x="3474" y="4897"/>
                  </a:lnTo>
                  <a:lnTo>
                    <a:pt x="3390" y="4981"/>
                  </a:lnTo>
                  <a:lnTo>
                    <a:pt x="3348" y="5002"/>
                  </a:lnTo>
                  <a:lnTo>
                    <a:pt x="3474" y="5106"/>
                  </a:lnTo>
                  <a:lnTo>
                    <a:pt x="3537" y="5190"/>
                  </a:lnTo>
                  <a:lnTo>
                    <a:pt x="3683" y="5190"/>
                  </a:lnTo>
                  <a:lnTo>
                    <a:pt x="3788" y="5357"/>
                  </a:lnTo>
                  <a:lnTo>
                    <a:pt x="3976" y="5420"/>
                  </a:lnTo>
                  <a:lnTo>
                    <a:pt x="3976" y="5336"/>
                  </a:lnTo>
                  <a:lnTo>
                    <a:pt x="3955" y="5232"/>
                  </a:lnTo>
                  <a:lnTo>
                    <a:pt x="3976" y="5127"/>
                  </a:lnTo>
                  <a:lnTo>
                    <a:pt x="3851" y="5002"/>
                  </a:lnTo>
                  <a:lnTo>
                    <a:pt x="3955" y="4918"/>
                  </a:lnTo>
                  <a:lnTo>
                    <a:pt x="4123" y="4876"/>
                  </a:lnTo>
                  <a:lnTo>
                    <a:pt x="4185" y="4981"/>
                  </a:lnTo>
                  <a:lnTo>
                    <a:pt x="4290" y="5002"/>
                  </a:lnTo>
                  <a:lnTo>
                    <a:pt x="4395" y="5043"/>
                  </a:lnTo>
                  <a:lnTo>
                    <a:pt x="4499" y="5043"/>
                  </a:lnTo>
                  <a:lnTo>
                    <a:pt x="4604" y="5002"/>
                  </a:lnTo>
                  <a:lnTo>
                    <a:pt x="4583" y="4813"/>
                  </a:lnTo>
                  <a:lnTo>
                    <a:pt x="4541" y="4730"/>
                  </a:lnTo>
                  <a:lnTo>
                    <a:pt x="4520" y="4604"/>
                  </a:lnTo>
                  <a:lnTo>
                    <a:pt x="4688" y="4478"/>
                  </a:lnTo>
                  <a:lnTo>
                    <a:pt x="4688" y="4311"/>
                  </a:lnTo>
                  <a:lnTo>
                    <a:pt x="4604" y="4311"/>
                  </a:lnTo>
                  <a:lnTo>
                    <a:pt x="4541" y="4248"/>
                  </a:lnTo>
                  <a:lnTo>
                    <a:pt x="4583" y="4081"/>
                  </a:lnTo>
                  <a:lnTo>
                    <a:pt x="4646" y="3997"/>
                  </a:lnTo>
                  <a:lnTo>
                    <a:pt x="4604" y="3934"/>
                  </a:lnTo>
                  <a:lnTo>
                    <a:pt x="4499" y="3976"/>
                  </a:lnTo>
                  <a:lnTo>
                    <a:pt x="4436" y="3955"/>
                  </a:lnTo>
                  <a:lnTo>
                    <a:pt x="4374" y="3851"/>
                  </a:lnTo>
                  <a:lnTo>
                    <a:pt x="4227" y="3851"/>
                  </a:lnTo>
                  <a:lnTo>
                    <a:pt x="4185" y="3788"/>
                  </a:lnTo>
                  <a:lnTo>
                    <a:pt x="4206" y="3683"/>
                  </a:lnTo>
                  <a:lnTo>
                    <a:pt x="4123" y="3662"/>
                  </a:lnTo>
                  <a:lnTo>
                    <a:pt x="4081" y="3662"/>
                  </a:lnTo>
                  <a:lnTo>
                    <a:pt x="3997" y="3579"/>
                  </a:lnTo>
                  <a:lnTo>
                    <a:pt x="3997" y="3516"/>
                  </a:lnTo>
                  <a:lnTo>
                    <a:pt x="3913" y="3411"/>
                  </a:lnTo>
                  <a:lnTo>
                    <a:pt x="3788" y="3411"/>
                  </a:lnTo>
                  <a:lnTo>
                    <a:pt x="3704" y="3349"/>
                  </a:lnTo>
                  <a:lnTo>
                    <a:pt x="3662" y="3223"/>
                  </a:lnTo>
                  <a:lnTo>
                    <a:pt x="3474" y="3014"/>
                  </a:lnTo>
                  <a:lnTo>
                    <a:pt x="3495" y="2930"/>
                  </a:lnTo>
                  <a:lnTo>
                    <a:pt x="3369" y="2784"/>
                  </a:lnTo>
                  <a:lnTo>
                    <a:pt x="3202" y="2700"/>
                  </a:lnTo>
                  <a:lnTo>
                    <a:pt x="3056" y="2491"/>
                  </a:lnTo>
                  <a:lnTo>
                    <a:pt x="2951" y="2491"/>
                  </a:lnTo>
                  <a:lnTo>
                    <a:pt x="2763" y="2386"/>
                  </a:lnTo>
                  <a:lnTo>
                    <a:pt x="2595" y="2386"/>
                  </a:lnTo>
                  <a:lnTo>
                    <a:pt x="2511" y="2219"/>
                  </a:lnTo>
                  <a:lnTo>
                    <a:pt x="2428" y="2219"/>
                  </a:lnTo>
                  <a:lnTo>
                    <a:pt x="2407" y="2156"/>
                  </a:lnTo>
                  <a:lnTo>
                    <a:pt x="2491" y="2072"/>
                  </a:lnTo>
                  <a:lnTo>
                    <a:pt x="2344" y="1905"/>
                  </a:lnTo>
                  <a:lnTo>
                    <a:pt x="2344" y="1842"/>
                  </a:lnTo>
                  <a:lnTo>
                    <a:pt x="2428" y="1842"/>
                  </a:lnTo>
                  <a:lnTo>
                    <a:pt x="2595" y="1758"/>
                  </a:lnTo>
                  <a:lnTo>
                    <a:pt x="2721" y="1758"/>
                  </a:lnTo>
                  <a:lnTo>
                    <a:pt x="2763" y="1675"/>
                  </a:lnTo>
                  <a:lnTo>
                    <a:pt x="2846" y="1465"/>
                  </a:lnTo>
                  <a:lnTo>
                    <a:pt x="2930" y="1445"/>
                  </a:lnTo>
                  <a:lnTo>
                    <a:pt x="2930" y="1361"/>
                  </a:lnTo>
                  <a:lnTo>
                    <a:pt x="2742" y="1319"/>
                  </a:lnTo>
                  <a:lnTo>
                    <a:pt x="2763" y="1214"/>
                  </a:lnTo>
                  <a:lnTo>
                    <a:pt x="2742" y="1110"/>
                  </a:lnTo>
                  <a:lnTo>
                    <a:pt x="2595" y="1068"/>
                  </a:lnTo>
                  <a:lnTo>
                    <a:pt x="2511" y="963"/>
                  </a:lnTo>
                  <a:lnTo>
                    <a:pt x="2344" y="963"/>
                  </a:lnTo>
                  <a:lnTo>
                    <a:pt x="2219" y="1047"/>
                  </a:lnTo>
                  <a:lnTo>
                    <a:pt x="2072" y="1005"/>
                  </a:lnTo>
                  <a:lnTo>
                    <a:pt x="1821" y="1005"/>
                  </a:lnTo>
                  <a:lnTo>
                    <a:pt x="1716" y="796"/>
                  </a:lnTo>
                  <a:lnTo>
                    <a:pt x="1507" y="608"/>
                  </a:lnTo>
                  <a:lnTo>
                    <a:pt x="1570" y="524"/>
                  </a:lnTo>
                  <a:lnTo>
                    <a:pt x="1549" y="398"/>
                  </a:lnTo>
                  <a:lnTo>
                    <a:pt x="1444" y="315"/>
                  </a:lnTo>
                  <a:lnTo>
                    <a:pt x="1340" y="168"/>
                  </a:lnTo>
                  <a:lnTo>
                    <a:pt x="1151" y="85"/>
                  </a:lnTo>
                  <a:lnTo>
                    <a:pt x="108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2996;p82">
              <a:extLst>
                <a:ext uri="{FF2B5EF4-FFF2-40B4-BE49-F238E27FC236}">
                  <a16:creationId xmlns:a16="http://schemas.microsoft.com/office/drawing/2014/main" id="{F3B9D843-AF10-D1E8-36D6-48C0F4364D1F}"/>
                </a:ext>
              </a:extLst>
            </p:cNvPr>
            <p:cNvSpPr/>
            <p:nvPr/>
          </p:nvSpPr>
          <p:spPr>
            <a:xfrm>
              <a:off x="4413309" y="3004475"/>
              <a:ext cx="58061" cy="103285"/>
            </a:xfrm>
            <a:custGeom>
              <a:avLst/>
              <a:gdLst/>
              <a:ahLst/>
              <a:cxnLst/>
              <a:rect l="l" t="t" r="r" b="b"/>
              <a:pathLst>
                <a:path w="4876" h="9082" extrusionOk="0">
                  <a:moveTo>
                    <a:pt x="1361" y="0"/>
                  </a:moveTo>
                  <a:lnTo>
                    <a:pt x="1193" y="21"/>
                  </a:lnTo>
                  <a:lnTo>
                    <a:pt x="1068" y="63"/>
                  </a:lnTo>
                  <a:lnTo>
                    <a:pt x="1068" y="126"/>
                  </a:lnTo>
                  <a:lnTo>
                    <a:pt x="1110" y="209"/>
                  </a:lnTo>
                  <a:lnTo>
                    <a:pt x="1089" y="293"/>
                  </a:lnTo>
                  <a:lnTo>
                    <a:pt x="921" y="272"/>
                  </a:lnTo>
                  <a:lnTo>
                    <a:pt x="859" y="314"/>
                  </a:lnTo>
                  <a:lnTo>
                    <a:pt x="859" y="481"/>
                  </a:lnTo>
                  <a:lnTo>
                    <a:pt x="838" y="523"/>
                  </a:lnTo>
                  <a:lnTo>
                    <a:pt x="691" y="523"/>
                  </a:lnTo>
                  <a:lnTo>
                    <a:pt x="566" y="628"/>
                  </a:lnTo>
                  <a:lnTo>
                    <a:pt x="335" y="544"/>
                  </a:lnTo>
                  <a:lnTo>
                    <a:pt x="252" y="691"/>
                  </a:lnTo>
                  <a:lnTo>
                    <a:pt x="273" y="858"/>
                  </a:lnTo>
                  <a:lnTo>
                    <a:pt x="210" y="942"/>
                  </a:lnTo>
                  <a:lnTo>
                    <a:pt x="210" y="1130"/>
                  </a:lnTo>
                  <a:lnTo>
                    <a:pt x="231" y="1214"/>
                  </a:lnTo>
                  <a:lnTo>
                    <a:pt x="126" y="1277"/>
                  </a:lnTo>
                  <a:lnTo>
                    <a:pt x="1" y="1360"/>
                  </a:lnTo>
                  <a:lnTo>
                    <a:pt x="1" y="1444"/>
                  </a:lnTo>
                  <a:lnTo>
                    <a:pt x="63" y="1465"/>
                  </a:lnTo>
                  <a:lnTo>
                    <a:pt x="168" y="1653"/>
                  </a:lnTo>
                  <a:lnTo>
                    <a:pt x="252" y="1737"/>
                  </a:lnTo>
                  <a:lnTo>
                    <a:pt x="315" y="1800"/>
                  </a:lnTo>
                  <a:lnTo>
                    <a:pt x="440" y="1904"/>
                  </a:lnTo>
                  <a:lnTo>
                    <a:pt x="587" y="2197"/>
                  </a:lnTo>
                  <a:lnTo>
                    <a:pt x="670" y="2260"/>
                  </a:lnTo>
                  <a:lnTo>
                    <a:pt x="754" y="2386"/>
                  </a:lnTo>
                  <a:lnTo>
                    <a:pt x="754" y="2511"/>
                  </a:lnTo>
                  <a:lnTo>
                    <a:pt x="879" y="2574"/>
                  </a:lnTo>
                  <a:lnTo>
                    <a:pt x="879" y="2699"/>
                  </a:lnTo>
                  <a:lnTo>
                    <a:pt x="775" y="2741"/>
                  </a:lnTo>
                  <a:lnTo>
                    <a:pt x="754" y="2825"/>
                  </a:lnTo>
                  <a:lnTo>
                    <a:pt x="796" y="3118"/>
                  </a:lnTo>
                  <a:lnTo>
                    <a:pt x="775" y="3222"/>
                  </a:lnTo>
                  <a:lnTo>
                    <a:pt x="670" y="3264"/>
                  </a:lnTo>
                  <a:lnTo>
                    <a:pt x="754" y="3474"/>
                  </a:lnTo>
                  <a:lnTo>
                    <a:pt x="754" y="3578"/>
                  </a:lnTo>
                  <a:lnTo>
                    <a:pt x="900" y="3766"/>
                  </a:lnTo>
                  <a:lnTo>
                    <a:pt x="1089" y="3892"/>
                  </a:lnTo>
                  <a:lnTo>
                    <a:pt x="1256" y="4059"/>
                  </a:lnTo>
                  <a:lnTo>
                    <a:pt x="1298" y="4311"/>
                  </a:lnTo>
                  <a:lnTo>
                    <a:pt x="1277" y="4394"/>
                  </a:lnTo>
                  <a:lnTo>
                    <a:pt x="1298" y="4520"/>
                  </a:lnTo>
                  <a:lnTo>
                    <a:pt x="1277" y="4624"/>
                  </a:lnTo>
                  <a:lnTo>
                    <a:pt x="1361" y="4708"/>
                  </a:lnTo>
                  <a:lnTo>
                    <a:pt x="1382" y="4896"/>
                  </a:lnTo>
                  <a:lnTo>
                    <a:pt x="1424" y="5001"/>
                  </a:lnTo>
                  <a:lnTo>
                    <a:pt x="1403" y="5147"/>
                  </a:lnTo>
                  <a:lnTo>
                    <a:pt x="1486" y="5294"/>
                  </a:lnTo>
                  <a:lnTo>
                    <a:pt x="1486" y="5461"/>
                  </a:lnTo>
                  <a:lnTo>
                    <a:pt x="1403" y="5524"/>
                  </a:lnTo>
                  <a:lnTo>
                    <a:pt x="1277" y="5880"/>
                  </a:lnTo>
                  <a:lnTo>
                    <a:pt x="1152" y="5963"/>
                  </a:lnTo>
                  <a:lnTo>
                    <a:pt x="1152" y="6131"/>
                  </a:lnTo>
                  <a:lnTo>
                    <a:pt x="1089" y="6194"/>
                  </a:lnTo>
                  <a:lnTo>
                    <a:pt x="1068" y="6298"/>
                  </a:lnTo>
                  <a:lnTo>
                    <a:pt x="1047" y="6487"/>
                  </a:lnTo>
                  <a:lnTo>
                    <a:pt x="1089" y="6487"/>
                  </a:lnTo>
                  <a:lnTo>
                    <a:pt x="1005" y="6591"/>
                  </a:lnTo>
                  <a:lnTo>
                    <a:pt x="1047" y="6654"/>
                  </a:lnTo>
                  <a:lnTo>
                    <a:pt x="963" y="6779"/>
                  </a:lnTo>
                  <a:lnTo>
                    <a:pt x="1047" y="6779"/>
                  </a:lnTo>
                  <a:lnTo>
                    <a:pt x="984" y="6863"/>
                  </a:lnTo>
                  <a:lnTo>
                    <a:pt x="921" y="6863"/>
                  </a:lnTo>
                  <a:lnTo>
                    <a:pt x="921" y="7072"/>
                  </a:lnTo>
                  <a:lnTo>
                    <a:pt x="859" y="7114"/>
                  </a:lnTo>
                  <a:lnTo>
                    <a:pt x="879" y="7282"/>
                  </a:lnTo>
                  <a:lnTo>
                    <a:pt x="859" y="7324"/>
                  </a:lnTo>
                  <a:lnTo>
                    <a:pt x="879" y="7533"/>
                  </a:lnTo>
                  <a:lnTo>
                    <a:pt x="921" y="7616"/>
                  </a:lnTo>
                  <a:lnTo>
                    <a:pt x="1005" y="7616"/>
                  </a:lnTo>
                  <a:lnTo>
                    <a:pt x="984" y="7512"/>
                  </a:lnTo>
                  <a:lnTo>
                    <a:pt x="1110" y="7449"/>
                  </a:lnTo>
                  <a:lnTo>
                    <a:pt x="1089" y="7512"/>
                  </a:lnTo>
                  <a:lnTo>
                    <a:pt x="1172" y="7554"/>
                  </a:lnTo>
                  <a:lnTo>
                    <a:pt x="1172" y="7637"/>
                  </a:lnTo>
                  <a:lnTo>
                    <a:pt x="1277" y="7658"/>
                  </a:lnTo>
                  <a:lnTo>
                    <a:pt x="1319" y="7868"/>
                  </a:lnTo>
                  <a:lnTo>
                    <a:pt x="1424" y="7868"/>
                  </a:lnTo>
                  <a:lnTo>
                    <a:pt x="1570" y="8035"/>
                  </a:lnTo>
                  <a:lnTo>
                    <a:pt x="1570" y="8119"/>
                  </a:lnTo>
                  <a:lnTo>
                    <a:pt x="1675" y="8140"/>
                  </a:lnTo>
                  <a:lnTo>
                    <a:pt x="1696" y="8244"/>
                  </a:lnTo>
                  <a:lnTo>
                    <a:pt x="1779" y="8244"/>
                  </a:lnTo>
                  <a:lnTo>
                    <a:pt x="1779" y="8286"/>
                  </a:lnTo>
                  <a:lnTo>
                    <a:pt x="1716" y="8370"/>
                  </a:lnTo>
                  <a:lnTo>
                    <a:pt x="1716" y="8391"/>
                  </a:lnTo>
                  <a:lnTo>
                    <a:pt x="1968" y="8579"/>
                  </a:lnTo>
                  <a:lnTo>
                    <a:pt x="2009" y="8663"/>
                  </a:lnTo>
                  <a:lnTo>
                    <a:pt x="2051" y="8537"/>
                  </a:lnTo>
                  <a:lnTo>
                    <a:pt x="2135" y="8453"/>
                  </a:lnTo>
                  <a:lnTo>
                    <a:pt x="2240" y="8537"/>
                  </a:lnTo>
                  <a:lnTo>
                    <a:pt x="2407" y="8579"/>
                  </a:lnTo>
                  <a:lnTo>
                    <a:pt x="2428" y="8642"/>
                  </a:lnTo>
                  <a:lnTo>
                    <a:pt x="2553" y="8642"/>
                  </a:lnTo>
                  <a:lnTo>
                    <a:pt x="2616" y="8704"/>
                  </a:lnTo>
                  <a:lnTo>
                    <a:pt x="2616" y="8893"/>
                  </a:lnTo>
                  <a:lnTo>
                    <a:pt x="2532" y="8976"/>
                  </a:lnTo>
                  <a:lnTo>
                    <a:pt x="2532" y="9060"/>
                  </a:lnTo>
                  <a:lnTo>
                    <a:pt x="2679" y="9081"/>
                  </a:lnTo>
                  <a:lnTo>
                    <a:pt x="2825" y="8976"/>
                  </a:lnTo>
                  <a:lnTo>
                    <a:pt x="2930" y="8976"/>
                  </a:lnTo>
                  <a:lnTo>
                    <a:pt x="2993" y="9018"/>
                  </a:lnTo>
                  <a:lnTo>
                    <a:pt x="3076" y="8976"/>
                  </a:lnTo>
                  <a:lnTo>
                    <a:pt x="3076" y="8872"/>
                  </a:lnTo>
                  <a:lnTo>
                    <a:pt x="3097" y="8851"/>
                  </a:lnTo>
                  <a:lnTo>
                    <a:pt x="3076" y="8788"/>
                  </a:lnTo>
                  <a:lnTo>
                    <a:pt x="2972" y="8704"/>
                  </a:lnTo>
                  <a:lnTo>
                    <a:pt x="2930" y="8642"/>
                  </a:lnTo>
                  <a:lnTo>
                    <a:pt x="2846" y="8474"/>
                  </a:lnTo>
                  <a:lnTo>
                    <a:pt x="2742" y="8432"/>
                  </a:lnTo>
                  <a:lnTo>
                    <a:pt x="2637" y="8432"/>
                  </a:lnTo>
                  <a:lnTo>
                    <a:pt x="2574" y="8453"/>
                  </a:lnTo>
                  <a:lnTo>
                    <a:pt x="2491" y="8391"/>
                  </a:lnTo>
                  <a:lnTo>
                    <a:pt x="2344" y="8244"/>
                  </a:lnTo>
                  <a:lnTo>
                    <a:pt x="2260" y="8160"/>
                  </a:lnTo>
                  <a:lnTo>
                    <a:pt x="2260" y="8056"/>
                  </a:lnTo>
                  <a:lnTo>
                    <a:pt x="2219" y="8035"/>
                  </a:lnTo>
                  <a:lnTo>
                    <a:pt x="2198" y="8140"/>
                  </a:lnTo>
                  <a:lnTo>
                    <a:pt x="2030" y="8056"/>
                  </a:lnTo>
                  <a:lnTo>
                    <a:pt x="2051" y="7972"/>
                  </a:lnTo>
                  <a:lnTo>
                    <a:pt x="2135" y="7930"/>
                  </a:lnTo>
                  <a:lnTo>
                    <a:pt x="2156" y="7951"/>
                  </a:lnTo>
                  <a:lnTo>
                    <a:pt x="2198" y="7930"/>
                  </a:lnTo>
                  <a:lnTo>
                    <a:pt x="2219" y="7868"/>
                  </a:lnTo>
                  <a:lnTo>
                    <a:pt x="2156" y="7637"/>
                  </a:lnTo>
                  <a:lnTo>
                    <a:pt x="2114" y="7616"/>
                  </a:lnTo>
                  <a:lnTo>
                    <a:pt x="2114" y="7533"/>
                  </a:lnTo>
                  <a:lnTo>
                    <a:pt x="2030" y="7428"/>
                  </a:lnTo>
                  <a:lnTo>
                    <a:pt x="2009" y="7344"/>
                  </a:lnTo>
                  <a:lnTo>
                    <a:pt x="2009" y="7386"/>
                  </a:lnTo>
                  <a:lnTo>
                    <a:pt x="2009" y="7449"/>
                  </a:lnTo>
                  <a:lnTo>
                    <a:pt x="1947" y="7449"/>
                  </a:lnTo>
                  <a:lnTo>
                    <a:pt x="1884" y="7324"/>
                  </a:lnTo>
                  <a:lnTo>
                    <a:pt x="1821" y="7303"/>
                  </a:lnTo>
                  <a:lnTo>
                    <a:pt x="1842" y="7177"/>
                  </a:lnTo>
                  <a:lnTo>
                    <a:pt x="1800" y="7114"/>
                  </a:lnTo>
                  <a:lnTo>
                    <a:pt x="1779" y="6989"/>
                  </a:lnTo>
                  <a:lnTo>
                    <a:pt x="1716" y="6926"/>
                  </a:lnTo>
                  <a:lnTo>
                    <a:pt x="1633" y="6926"/>
                  </a:lnTo>
                  <a:lnTo>
                    <a:pt x="1612" y="6905"/>
                  </a:lnTo>
                  <a:lnTo>
                    <a:pt x="1570" y="6968"/>
                  </a:lnTo>
                  <a:lnTo>
                    <a:pt x="1528" y="7010"/>
                  </a:lnTo>
                  <a:lnTo>
                    <a:pt x="1486" y="7031"/>
                  </a:lnTo>
                  <a:lnTo>
                    <a:pt x="1424" y="6989"/>
                  </a:lnTo>
                  <a:lnTo>
                    <a:pt x="1486" y="6884"/>
                  </a:lnTo>
                  <a:lnTo>
                    <a:pt x="1382" y="6717"/>
                  </a:lnTo>
                  <a:lnTo>
                    <a:pt x="1382" y="6654"/>
                  </a:lnTo>
                  <a:lnTo>
                    <a:pt x="1361" y="6507"/>
                  </a:lnTo>
                  <a:lnTo>
                    <a:pt x="1361" y="6466"/>
                  </a:lnTo>
                  <a:lnTo>
                    <a:pt x="1403" y="6382"/>
                  </a:lnTo>
                  <a:lnTo>
                    <a:pt x="1382" y="6361"/>
                  </a:lnTo>
                  <a:lnTo>
                    <a:pt x="1319" y="6361"/>
                  </a:lnTo>
                  <a:lnTo>
                    <a:pt x="1382" y="6256"/>
                  </a:lnTo>
                  <a:lnTo>
                    <a:pt x="1382" y="6131"/>
                  </a:lnTo>
                  <a:lnTo>
                    <a:pt x="1507" y="5943"/>
                  </a:lnTo>
                  <a:lnTo>
                    <a:pt x="1528" y="5503"/>
                  </a:lnTo>
                  <a:lnTo>
                    <a:pt x="1612" y="5399"/>
                  </a:lnTo>
                  <a:lnTo>
                    <a:pt x="1633" y="5252"/>
                  </a:lnTo>
                  <a:lnTo>
                    <a:pt x="1716" y="5147"/>
                  </a:lnTo>
                  <a:lnTo>
                    <a:pt x="1737" y="5001"/>
                  </a:lnTo>
                  <a:lnTo>
                    <a:pt x="1696" y="4980"/>
                  </a:lnTo>
                  <a:lnTo>
                    <a:pt x="1716" y="4896"/>
                  </a:lnTo>
                  <a:lnTo>
                    <a:pt x="1716" y="4771"/>
                  </a:lnTo>
                  <a:lnTo>
                    <a:pt x="1779" y="4666"/>
                  </a:lnTo>
                  <a:lnTo>
                    <a:pt x="1779" y="4562"/>
                  </a:lnTo>
                  <a:lnTo>
                    <a:pt x="1675" y="4520"/>
                  </a:lnTo>
                  <a:lnTo>
                    <a:pt x="1696" y="4457"/>
                  </a:lnTo>
                  <a:lnTo>
                    <a:pt x="1696" y="4415"/>
                  </a:lnTo>
                  <a:lnTo>
                    <a:pt x="1800" y="4415"/>
                  </a:lnTo>
                  <a:lnTo>
                    <a:pt x="1821" y="4394"/>
                  </a:lnTo>
                  <a:lnTo>
                    <a:pt x="1884" y="4415"/>
                  </a:lnTo>
                  <a:lnTo>
                    <a:pt x="1926" y="4415"/>
                  </a:lnTo>
                  <a:lnTo>
                    <a:pt x="2030" y="4373"/>
                  </a:lnTo>
                  <a:lnTo>
                    <a:pt x="2051" y="4394"/>
                  </a:lnTo>
                  <a:lnTo>
                    <a:pt x="2135" y="4394"/>
                  </a:lnTo>
                  <a:lnTo>
                    <a:pt x="2219" y="4415"/>
                  </a:lnTo>
                  <a:lnTo>
                    <a:pt x="2260" y="4499"/>
                  </a:lnTo>
                  <a:lnTo>
                    <a:pt x="2219" y="4520"/>
                  </a:lnTo>
                  <a:lnTo>
                    <a:pt x="2219" y="4687"/>
                  </a:lnTo>
                  <a:lnTo>
                    <a:pt x="2260" y="4792"/>
                  </a:lnTo>
                  <a:lnTo>
                    <a:pt x="2240" y="4813"/>
                  </a:lnTo>
                  <a:lnTo>
                    <a:pt x="2198" y="4917"/>
                  </a:lnTo>
                  <a:lnTo>
                    <a:pt x="2302" y="4896"/>
                  </a:lnTo>
                  <a:lnTo>
                    <a:pt x="2365" y="4917"/>
                  </a:lnTo>
                  <a:lnTo>
                    <a:pt x="2470" y="4896"/>
                  </a:lnTo>
                  <a:lnTo>
                    <a:pt x="2616" y="4917"/>
                  </a:lnTo>
                  <a:lnTo>
                    <a:pt x="2658" y="4980"/>
                  </a:lnTo>
                  <a:lnTo>
                    <a:pt x="2658" y="4938"/>
                  </a:lnTo>
                  <a:lnTo>
                    <a:pt x="2658" y="4917"/>
                  </a:lnTo>
                  <a:lnTo>
                    <a:pt x="2721" y="4875"/>
                  </a:lnTo>
                  <a:lnTo>
                    <a:pt x="2784" y="4896"/>
                  </a:lnTo>
                  <a:lnTo>
                    <a:pt x="2951" y="5043"/>
                  </a:lnTo>
                  <a:lnTo>
                    <a:pt x="3014" y="5085"/>
                  </a:lnTo>
                  <a:lnTo>
                    <a:pt x="3014" y="5127"/>
                  </a:lnTo>
                  <a:lnTo>
                    <a:pt x="3076" y="5127"/>
                  </a:lnTo>
                  <a:lnTo>
                    <a:pt x="3181" y="5231"/>
                  </a:lnTo>
                  <a:lnTo>
                    <a:pt x="3202" y="5252"/>
                  </a:lnTo>
                  <a:lnTo>
                    <a:pt x="3244" y="5252"/>
                  </a:lnTo>
                  <a:lnTo>
                    <a:pt x="3244" y="5189"/>
                  </a:lnTo>
                  <a:lnTo>
                    <a:pt x="3286" y="5189"/>
                  </a:lnTo>
                  <a:lnTo>
                    <a:pt x="3286" y="5106"/>
                  </a:lnTo>
                  <a:lnTo>
                    <a:pt x="3307" y="4875"/>
                  </a:lnTo>
                  <a:lnTo>
                    <a:pt x="3265" y="4771"/>
                  </a:lnTo>
                  <a:lnTo>
                    <a:pt x="3160" y="4708"/>
                  </a:lnTo>
                  <a:lnTo>
                    <a:pt x="3097" y="4478"/>
                  </a:lnTo>
                  <a:lnTo>
                    <a:pt x="3139" y="4269"/>
                  </a:lnTo>
                  <a:lnTo>
                    <a:pt x="3202" y="4143"/>
                  </a:lnTo>
                  <a:lnTo>
                    <a:pt x="3265" y="3955"/>
                  </a:lnTo>
                  <a:lnTo>
                    <a:pt x="3369" y="3787"/>
                  </a:lnTo>
                  <a:lnTo>
                    <a:pt x="3495" y="3787"/>
                  </a:lnTo>
                  <a:lnTo>
                    <a:pt x="3767" y="3725"/>
                  </a:lnTo>
                  <a:lnTo>
                    <a:pt x="3913" y="3725"/>
                  </a:lnTo>
                  <a:lnTo>
                    <a:pt x="3976" y="3766"/>
                  </a:lnTo>
                  <a:lnTo>
                    <a:pt x="4123" y="3683"/>
                  </a:lnTo>
                  <a:lnTo>
                    <a:pt x="4248" y="3683"/>
                  </a:lnTo>
                  <a:lnTo>
                    <a:pt x="4395" y="3746"/>
                  </a:lnTo>
                  <a:lnTo>
                    <a:pt x="4541" y="3725"/>
                  </a:lnTo>
                  <a:lnTo>
                    <a:pt x="4646" y="3787"/>
                  </a:lnTo>
                  <a:lnTo>
                    <a:pt x="4771" y="3725"/>
                  </a:lnTo>
                  <a:lnTo>
                    <a:pt x="4855" y="3641"/>
                  </a:lnTo>
                  <a:lnTo>
                    <a:pt x="4855" y="3432"/>
                  </a:lnTo>
                  <a:lnTo>
                    <a:pt x="4834" y="3348"/>
                  </a:lnTo>
                  <a:lnTo>
                    <a:pt x="4855" y="3243"/>
                  </a:lnTo>
                  <a:lnTo>
                    <a:pt x="4855" y="3160"/>
                  </a:lnTo>
                  <a:lnTo>
                    <a:pt x="4876" y="3034"/>
                  </a:lnTo>
                  <a:lnTo>
                    <a:pt x="4876" y="2950"/>
                  </a:lnTo>
                  <a:lnTo>
                    <a:pt x="4729" y="2846"/>
                  </a:lnTo>
                  <a:lnTo>
                    <a:pt x="4750" y="2804"/>
                  </a:lnTo>
                  <a:lnTo>
                    <a:pt x="4667" y="2741"/>
                  </a:lnTo>
                  <a:lnTo>
                    <a:pt x="4541" y="2741"/>
                  </a:lnTo>
                  <a:lnTo>
                    <a:pt x="4437" y="2616"/>
                  </a:lnTo>
                  <a:lnTo>
                    <a:pt x="4332" y="2532"/>
                  </a:lnTo>
                  <a:lnTo>
                    <a:pt x="4353" y="2469"/>
                  </a:lnTo>
                  <a:lnTo>
                    <a:pt x="4353" y="2281"/>
                  </a:lnTo>
                  <a:lnTo>
                    <a:pt x="4311" y="2155"/>
                  </a:lnTo>
                  <a:lnTo>
                    <a:pt x="4353" y="2072"/>
                  </a:lnTo>
                  <a:lnTo>
                    <a:pt x="4353" y="1988"/>
                  </a:lnTo>
                  <a:lnTo>
                    <a:pt x="4311" y="1862"/>
                  </a:lnTo>
                  <a:lnTo>
                    <a:pt x="4185" y="1758"/>
                  </a:lnTo>
                  <a:lnTo>
                    <a:pt x="3913" y="1570"/>
                  </a:lnTo>
                  <a:lnTo>
                    <a:pt x="3830" y="1423"/>
                  </a:lnTo>
                  <a:lnTo>
                    <a:pt x="3579" y="1339"/>
                  </a:lnTo>
                  <a:lnTo>
                    <a:pt x="3390" y="1381"/>
                  </a:lnTo>
                  <a:lnTo>
                    <a:pt x="3265" y="1653"/>
                  </a:lnTo>
                  <a:lnTo>
                    <a:pt x="3014" y="1674"/>
                  </a:lnTo>
                  <a:lnTo>
                    <a:pt x="2930" y="1549"/>
                  </a:lnTo>
                  <a:lnTo>
                    <a:pt x="2825" y="1549"/>
                  </a:lnTo>
                  <a:lnTo>
                    <a:pt x="2616" y="1444"/>
                  </a:lnTo>
                  <a:lnTo>
                    <a:pt x="2428" y="1528"/>
                  </a:lnTo>
                  <a:lnTo>
                    <a:pt x="2428" y="1653"/>
                  </a:lnTo>
                  <a:lnTo>
                    <a:pt x="2260" y="1674"/>
                  </a:lnTo>
                  <a:lnTo>
                    <a:pt x="2114" y="1758"/>
                  </a:lnTo>
                  <a:lnTo>
                    <a:pt x="2114" y="1465"/>
                  </a:lnTo>
                  <a:lnTo>
                    <a:pt x="2114" y="1256"/>
                  </a:lnTo>
                  <a:lnTo>
                    <a:pt x="2051" y="1130"/>
                  </a:lnTo>
                  <a:lnTo>
                    <a:pt x="2114" y="1025"/>
                  </a:lnTo>
                  <a:lnTo>
                    <a:pt x="2135" y="942"/>
                  </a:lnTo>
                  <a:lnTo>
                    <a:pt x="2051" y="837"/>
                  </a:lnTo>
                  <a:lnTo>
                    <a:pt x="2135" y="712"/>
                  </a:lnTo>
                  <a:lnTo>
                    <a:pt x="2114" y="607"/>
                  </a:lnTo>
                  <a:lnTo>
                    <a:pt x="1905" y="607"/>
                  </a:lnTo>
                  <a:lnTo>
                    <a:pt x="1821" y="691"/>
                  </a:lnTo>
                  <a:lnTo>
                    <a:pt x="1716" y="628"/>
                  </a:lnTo>
                  <a:lnTo>
                    <a:pt x="1633" y="502"/>
                  </a:lnTo>
                  <a:lnTo>
                    <a:pt x="1716" y="419"/>
                  </a:lnTo>
                  <a:lnTo>
                    <a:pt x="1696" y="230"/>
                  </a:lnTo>
                  <a:lnTo>
                    <a:pt x="1591" y="105"/>
                  </a:lnTo>
                  <a:lnTo>
                    <a:pt x="1424" y="126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2997;p82">
              <a:extLst>
                <a:ext uri="{FF2B5EF4-FFF2-40B4-BE49-F238E27FC236}">
                  <a16:creationId xmlns:a16="http://schemas.microsoft.com/office/drawing/2014/main" id="{C6F3C47E-6C27-4C36-23F1-A61F2C955CE1}"/>
                </a:ext>
              </a:extLst>
            </p:cNvPr>
            <p:cNvSpPr/>
            <p:nvPr/>
          </p:nvSpPr>
          <p:spPr>
            <a:xfrm>
              <a:off x="4375443" y="2948079"/>
              <a:ext cx="61050" cy="131125"/>
            </a:xfrm>
            <a:custGeom>
              <a:avLst/>
              <a:gdLst/>
              <a:ahLst/>
              <a:cxnLst/>
              <a:rect l="l" t="t" r="r" b="b"/>
              <a:pathLst>
                <a:path w="5127" h="11530" extrusionOk="0">
                  <a:moveTo>
                    <a:pt x="2407" y="0"/>
                  </a:moveTo>
                  <a:lnTo>
                    <a:pt x="2302" y="42"/>
                  </a:lnTo>
                  <a:lnTo>
                    <a:pt x="2344" y="63"/>
                  </a:lnTo>
                  <a:lnTo>
                    <a:pt x="2365" y="147"/>
                  </a:lnTo>
                  <a:lnTo>
                    <a:pt x="2260" y="251"/>
                  </a:lnTo>
                  <a:lnTo>
                    <a:pt x="2260" y="419"/>
                  </a:lnTo>
                  <a:lnTo>
                    <a:pt x="2281" y="523"/>
                  </a:lnTo>
                  <a:lnTo>
                    <a:pt x="2155" y="461"/>
                  </a:lnTo>
                  <a:lnTo>
                    <a:pt x="2072" y="377"/>
                  </a:lnTo>
                  <a:lnTo>
                    <a:pt x="1925" y="482"/>
                  </a:lnTo>
                  <a:lnTo>
                    <a:pt x="1716" y="544"/>
                  </a:lnTo>
                  <a:lnTo>
                    <a:pt x="1653" y="691"/>
                  </a:lnTo>
                  <a:lnTo>
                    <a:pt x="1528" y="858"/>
                  </a:lnTo>
                  <a:lnTo>
                    <a:pt x="1402" y="900"/>
                  </a:lnTo>
                  <a:lnTo>
                    <a:pt x="1214" y="1193"/>
                  </a:lnTo>
                  <a:lnTo>
                    <a:pt x="1193" y="1360"/>
                  </a:lnTo>
                  <a:lnTo>
                    <a:pt x="1235" y="1402"/>
                  </a:lnTo>
                  <a:lnTo>
                    <a:pt x="1151" y="1632"/>
                  </a:lnTo>
                  <a:lnTo>
                    <a:pt x="1005" y="1904"/>
                  </a:lnTo>
                  <a:lnTo>
                    <a:pt x="1005" y="2009"/>
                  </a:lnTo>
                  <a:lnTo>
                    <a:pt x="1130" y="2051"/>
                  </a:lnTo>
                  <a:lnTo>
                    <a:pt x="1005" y="2365"/>
                  </a:lnTo>
                  <a:lnTo>
                    <a:pt x="942" y="2616"/>
                  </a:lnTo>
                  <a:lnTo>
                    <a:pt x="879" y="2825"/>
                  </a:lnTo>
                  <a:lnTo>
                    <a:pt x="712" y="2825"/>
                  </a:lnTo>
                  <a:lnTo>
                    <a:pt x="607" y="2783"/>
                  </a:lnTo>
                  <a:lnTo>
                    <a:pt x="502" y="2783"/>
                  </a:lnTo>
                  <a:lnTo>
                    <a:pt x="565" y="3076"/>
                  </a:lnTo>
                  <a:lnTo>
                    <a:pt x="565" y="3202"/>
                  </a:lnTo>
                  <a:lnTo>
                    <a:pt x="565" y="3411"/>
                  </a:lnTo>
                  <a:lnTo>
                    <a:pt x="419" y="3411"/>
                  </a:lnTo>
                  <a:lnTo>
                    <a:pt x="440" y="3578"/>
                  </a:lnTo>
                  <a:lnTo>
                    <a:pt x="419" y="3704"/>
                  </a:lnTo>
                  <a:lnTo>
                    <a:pt x="440" y="3808"/>
                  </a:lnTo>
                  <a:lnTo>
                    <a:pt x="398" y="4018"/>
                  </a:lnTo>
                  <a:lnTo>
                    <a:pt x="314" y="4039"/>
                  </a:lnTo>
                  <a:lnTo>
                    <a:pt x="272" y="4018"/>
                  </a:lnTo>
                  <a:lnTo>
                    <a:pt x="251" y="4122"/>
                  </a:lnTo>
                  <a:lnTo>
                    <a:pt x="251" y="4206"/>
                  </a:lnTo>
                  <a:lnTo>
                    <a:pt x="251" y="4332"/>
                  </a:lnTo>
                  <a:lnTo>
                    <a:pt x="189" y="4457"/>
                  </a:lnTo>
                  <a:lnTo>
                    <a:pt x="147" y="4436"/>
                  </a:lnTo>
                  <a:lnTo>
                    <a:pt x="42" y="4562"/>
                  </a:lnTo>
                  <a:lnTo>
                    <a:pt x="0" y="4666"/>
                  </a:lnTo>
                  <a:lnTo>
                    <a:pt x="0" y="4729"/>
                  </a:lnTo>
                  <a:lnTo>
                    <a:pt x="84" y="4834"/>
                  </a:lnTo>
                  <a:lnTo>
                    <a:pt x="105" y="4980"/>
                  </a:lnTo>
                  <a:lnTo>
                    <a:pt x="377" y="5231"/>
                  </a:lnTo>
                  <a:lnTo>
                    <a:pt x="377" y="5231"/>
                  </a:lnTo>
                  <a:lnTo>
                    <a:pt x="314" y="5127"/>
                  </a:lnTo>
                  <a:lnTo>
                    <a:pt x="314" y="5064"/>
                  </a:lnTo>
                  <a:lnTo>
                    <a:pt x="398" y="5148"/>
                  </a:lnTo>
                  <a:lnTo>
                    <a:pt x="523" y="5148"/>
                  </a:lnTo>
                  <a:lnTo>
                    <a:pt x="419" y="5231"/>
                  </a:lnTo>
                  <a:lnTo>
                    <a:pt x="440" y="5273"/>
                  </a:lnTo>
                  <a:lnTo>
                    <a:pt x="565" y="5273"/>
                  </a:lnTo>
                  <a:lnTo>
                    <a:pt x="565" y="5189"/>
                  </a:lnTo>
                  <a:lnTo>
                    <a:pt x="586" y="5273"/>
                  </a:lnTo>
                  <a:lnTo>
                    <a:pt x="691" y="5273"/>
                  </a:lnTo>
                  <a:lnTo>
                    <a:pt x="733" y="5357"/>
                  </a:lnTo>
                  <a:lnTo>
                    <a:pt x="921" y="5399"/>
                  </a:lnTo>
                  <a:lnTo>
                    <a:pt x="1026" y="5566"/>
                  </a:lnTo>
                  <a:lnTo>
                    <a:pt x="1026" y="5671"/>
                  </a:lnTo>
                  <a:lnTo>
                    <a:pt x="942" y="5692"/>
                  </a:lnTo>
                  <a:lnTo>
                    <a:pt x="900" y="5608"/>
                  </a:lnTo>
                  <a:lnTo>
                    <a:pt x="816" y="5671"/>
                  </a:lnTo>
                  <a:lnTo>
                    <a:pt x="900" y="5754"/>
                  </a:lnTo>
                  <a:lnTo>
                    <a:pt x="921" y="5775"/>
                  </a:lnTo>
                  <a:lnTo>
                    <a:pt x="900" y="5796"/>
                  </a:lnTo>
                  <a:lnTo>
                    <a:pt x="795" y="5775"/>
                  </a:lnTo>
                  <a:lnTo>
                    <a:pt x="774" y="5671"/>
                  </a:lnTo>
                  <a:lnTo>
                    <a:pt x="670" y="5671"/>
                  </a:lnTo>
                  <a:lnTo>
                    <a:pt x="670" y="5712"/>
                  </a:lnTo>
                  <a:lnTo>
                    <a:pt x="795" y="5817"/>
                  </a:lnTo>
                  <a:lnTo>
                    <a:pt x="795" y="5880"/>
                  </a:lnTo>
                  <a:lnTo>
                    <a:pt x="900" y="6005"/>
                  </a:lnTo>
                  <a:lnTo>
                    <a:pt x="1109" y="6068"/>
                  </a:lnTo>
                  <a:lnTo>
                    <a:pt x="1088" y="5880"/>
                  </a:lnTo>
                  <a:lnTo>
                    <a:pt x="1026" y="5775"/>
                  </a:lnTo>
                  <a:lnTo>
                    <a:pt x="1151" y="5859"/>
                  </a:lnTo>
                  <a:lnTo>
                    <a:pt x="1151" y="5964"/>
                  </a:lnTo>
                  <a:lnTo>
                    <a:pt x="1214" y="6068"/>
                  </a:lnTo>
                  <a:lnTo>
                    <a:pt x="1298" y="6131"/>
                  </a:lnTo>
                  <a:lnTo>
                    <a:pt x="1319" y="6298"/>
                  </a:lnTo>
                  <a:lnTo>
                    <a:pt x="1402" y="6382"/>
                  </a:lnTo>
                  <a:lnTo>
                    <a:pt x="1360" y="6403"/>
                  </a:lnTo>
                  <a:lnTo>
                    <a:pt x="1402" y="6445"/>
                  </a:lnTo>
                  <a:lnTo>
                    <a:pt x="1465" y="6487"/>
                  </a:lnTo>
                  <a:lnTo>
                    <a:pt x="1465" y="6717"/>
                  </a:lnTo>
                  <a:lnTo>
                    <a:pt x="1570" y="6947"/>
                  </a:lnTo>
                  <a:lnTo>
                    <a:pt x="1632" y="7010"/>
                  </a:lnTo>
                  <a:lnTo>
                    <a:pt x="1486" y="7114"/>
                  </a:lnTo>
                  <a:lnTo>
                    <a:pt x="1402" y="7658"/>
                  </a:lnTo>
                  <a:lnTo>
                    <a:pt x="1444" y="7784"/>
                  </a:lnTo>
                  <a:lnTo>
                    <a:pt x="1423" y="7847"/>
                  </a:lnTo>
                  <a:lnTo>
                    <a:pt x="1444" y="7889"/>
                  </a:lnTo>
                  <a:lnTo>
                    <a:pt x="1528" y="7742"/>
                  </a:lnTo>
                  <a:lnTo>
                    <a:pt x="1653" y="7637"/>
                  </a:lnTo>
                  <a:lnTo>
                    <a:pt x="1716" y="7470"/>
                  </a:lnTo>
                  <a:lnTo>
                    <a:pt x="1716" y="7658"/>
                  </a:lnTo>
                  <a:lnTo>
                    <a:pt x="1549" y="7805"/>
                  </a:lnTo>
                  <a:lnTo>
                    <a:pt x="1549" y="7972"/>
                  </a:lnTo>
                  <a:lnTo>
                    <a:pt x="1632" y="7951"/>
                  </a:lnTo>
                  <a:lnTo>
                    <a:pt x="1632" y="7868"/>
                  </a:lnTo>
                  <a:lnTo>
                    <a:pt x="1779" y="7784"/>
                  </a:lnTo>
                  <a:lnTo>
                    <a:pt x="1863" y="7868"/>
                  </a:lnTo>
                  <a:lnTo>
                    <a:pt x="1925" y="7868"/>
                  </a:lnTo>
                  <a:lnTo>
                    <a:pt x="1925" y="7805"/>
                  </a:lnTo>
                  <a:lnTo>
                    <a:pt x="1946" y="7847"/>
                  </a:lnTo>
                  <a:lnTo>
                    <a:pt x="1988" y="7847"/>
                  </a:lnTo>
                  <a:lnTo>
                    <a:pt x="2009" y="7805"/>
                  </a:lnTo>
                  <a:lnTo>
                    <a:pt x="2135" y="7805"/>
                  </a:lnTo>
                  <a:lnTo>
                    <a:pt x="2365" y="7658"/>
                  </a:lnTo>
                  <a:lnTo>
                    <a:pt x="2386" y="7575"/>
                  </a:lnTo>
                  <a:lnTo>
                    <a:pt x="2448" y="7596"/>
                  </a:lnTo>
                  <a:lnTo>
                    <a:pt x="2511" y="7596"/>
                  </a:lnTo>
                  <a:lnTo>
                    <a:pt x="2658" y="7533"/>
                  </a:lnTo>
                  <a:lnTo>
                    <a:pt x="2574" y="7491"/>
                  </a:lnTo>
                  <a:lnTo>
                    <a:pt x="2574" y="7470"/>
                  </a:lnTo>
                  <a:lnTo>
                    <a:pt x="2511" y="7365"/>
                  </a:lnTo>
                  <a:lnTo>
                    <a:pt x="2574" y="7365"/>
                  </a:lnTo>
                  <a:lnTo>
                    <a:pt x="2616" y="7449"/>
                  </a:lnTo>
                  <a:lnTo>
                    <a:pt x="2720" y="7470"/>
                  </a:lnTo>
                  <a:lnTo>
                    <a:pt x="2888" y="7345"/>
                  </a:lnTo>
                  <a:lnTo>
                    <a:pt x="2867" y="7282"/>
                  </a:lnTo>
                  <a:lnTo>
                    <a:pt x="2909" y="7240"/>
                  </a:lnTo>
                  <a:lnTo>
                    <a:pt x="2909" y="7114"/>
                  </a:lnTo>
                  <a:lnTo>
                    <a:pt x="2867" y="7052"/>
                  </a:lnTo>
                  <a:lnTo>
                    <a:pt x="2867" y="7010"/>
                  </a:lnTo>
                  <a:lnTo>
                    <a:pt x="2888" y="6947"/>
                  </a:lnTo>
                  <a:lnTo>
                    <a:pt x="2804" y="6863"/>
                  </a:lnTo>
                  <a:lnTo>
                    <a:pt x="2909" y="6947"/>
                  </a:lnTo>
                  <a:lnTo>
                    <a:pt x="2909" y="7010"/>
                  </a:lnTo>
                  <a:lnTo>
                    <a:pt x="2992" y="7010"/>
                  </a:lnTo>
                  <a:lnTo>
                    <a:pt x="2992" y="7073"/>
                  </a:lnTo>
                  <a:lnTo>
                    <a:pt x="3118" y="7282"/>
                  </a:lnTo>
                  <a:lnTo>
                    <a:pt x="3181" y="7365"/>
                  </a:lnTo>
                  <a:lnTo>
                    <a:pt x="3202" y="7491"/>
                  </a:lnTo>
                  <a:lnTo>
                    <a:pt x="3306" y="7491"/>
                  </a:lnTo>
                  <a:lnTo>
                    <a:pt x="3390" y="7470"/>
                  </a:lnTo>
                  <a:lnTo>
                    <a:pt x="3411" y="7386"/>
                  </a:lnTo>
                  <a:lnTo>
                    <a:pt x="3411" y="7470"/>
                  </a:lnTo>
                  <a:lnTo>
                    <a:pt x="3390" y="7533"/>
                  </a:lnTo>
                  <a:lnTo>
                    <a:pt x="3432" y="7658"/>
                  </a:lnTo>
                  <a:lnTo>
                    <a:pt x="3432" y="7700"/>
                  </a:lnTo>
                  <a:lnTo>
                    <a:pt x="3411" y="7742"/>
                  </a:lnTo>
                  <a:lnTo>
                    <a:pt x="3432" y="7847"/>
                  </a:lnTo>
                  <a:lnTo>
                    <a:pt x="3495" y="7889"/>
                  </a:lnTo>
                  <a:lnTo>
                    <a:pt x="3536" y="8307"/>
                  </a:lnTo>
                  <a:lnTo>
                    <a:pt x="3578" y="8328"/>
                  </a:lnTo>
                  <a:lnTo>
                    <a:pt x="3578" y="8516"/>
                  </a:lnTo>
                  <a:lnTo>
                    <a:pt x="3725" y="8600"/>
                  </a:lnTo>
                  <a:lnTo>
                    <a:pt x="3704" y="8642"/>
                  </a:lnTo>
                  <a:lnTo>
                    <a:pt x="3704" y="8788"/>
                  </a:lnTo>
                  <a:lnTo>
                    <a:pt x="3767" y="8851"/>
                  </a:lnTo>
                  <a:lnTo>
                    <a:pt x="3767" y="9123"/>
                  </a:lnTo>
                  <a:lnTo>
                    <a:pt x="3829" y="9228"/>
                  </a:lnTo>
                  <a:lnTo>
                    <a:pt x="3829" y="9332"/>
                  </a:lnTo>
                  <a:lnTo>
                    <a:pt x="3850" y="9311"/>
                  </a:lnTo>
                  <a:lnTo>
                    <a:pt x="3871" y="9123"/>
                  </a:lnTo>
                  <a:lnTo>
                    <a:pt x="3955" y="9249"/>
                  </a:lnTo>
                  <a:lnTo>
                    <a:pt x="3976" y="9374"/>
                  </a:lnTo>
                  <a:lnTo>
                    <a:pt x="4059" y="9458"/>
                  </a:lnTo>
                  <a:lnTo>
                    <a:pt x="4080" y="9793"/>
                  </a:lnTo>
                  <a:lnTo>
                    <a:pt x="4164" y="9855"/>
                  </a:lnTo>
                  <a:lnTo>
                    <a:pt x="4185" y="9960"/>
                  </a:lnTo>
                  <a:lnTo>
                    <a:pt x="4143" y="10002"/>
                  </a:lnTo>
                  <a:lnTo>
                    <a:pt x="4164" y="10169"/>
                  </a:lnTo>
                  <a:lnTo>
                    <a:pt x="4227" y="10253"/>
                  </a:lnTo>
                  <a:lnTo>
                    <a:pt x="4290" y="10316"/>
                  </a:lnTo>
                  <a:lnTo>
                    <a:pt x="4227" y="10399"/>
                  </a:lnTo>
                  <a:lnTo>
                    <a:pt x="4269" y="10567"/>
                  </a:lnTo>
                  <a:lnTo>
                    <a:pt x="4248" y="10609"/>
                  </a:lnTo>
                  <a:lnTo>
                    <a:pt x="4227" y="10630"/>
                  </a:lnTo>
                  <a:lnTo>
                    <a:pt x="4185" y="10797"/>
                  </a:lnTo>
                  <a:lnTo>
                    <a:pt x="4227" y="10818"/>
                  </a:lnTo>
                  <a:lnTo>
                    <a:pt x="4227" y="10922"/>
                  </a:lnTo>
                  <a:lnTo>
                    <a:pt x="4143" y="11027"/>
                  </a:lnTo>
                  <a:lnTo>
                    <a:pt x="4101" y="11048"/>
                  </a:lnTo>
                  <a:lnTo>
                    <a:pt x="4059" y="11048"/>
                  </a:lnTo>
                  <a:lnTo>
                    <a:pt x="4059" y="11111"/>
                  </a:lnTo>
                  <a:lnTo>
                    <a:pt x="4101" y="11194"/>
                  </a:lnTo>
                  <a:lnTo>
                    <a:pt x="4101" y="11341"/>
                  </a:lnTo>
                  <a:lnTo>
                    <a:pt x="4164" y="11529"/>
                  </a:lnTo>
                  <a:lnTo>
                    <a:pt x="4185" y="11341"/>
                  </a:lnTo>
                  <a:lnTo>
                    <a:pt x="4248" y="11236"/>
                  </a:lnTo>
                  <a:lnTo>
                    <a:pt x="4248" y="11257"/>
                  </a:lnTo>
                  <a:lnTo>
                    <a:pt x="4269" y="11153"/>
                  </a:lnTo>
                  <a:lnTo>
                    <a:pt x="4332" y="11090"/>
                  </a:lnTo>
                  <a:lnTo>
                    <a:pt x="4332" y="10922"/>
                  </a:lnTo>
                  <a:lnTo>
                    <a:pt x="4457" y="10839"/>
                  </a:lnTo>
                  <a:lnTo>
                    <a:pt x="4583" y="10483"/>
                  </a:lnTo>
                  <a:lnTo>
                    <a:pt x="4666" y="10420"/>
                  </a:lnTo>
                  <a:lnTo>
                    <a:pt x="4666" y="10253"/>
                  </a:lnTo>
                  <a:lnTo>
                    <a:pt x="4583" y="10106"/>
                  </a:lnTo>
                  <a:lnTo>
                    <a:pt x="4604" y="9960"/>
                  </a:lnTo>
                  <a:lnTo>
                    <a:pt x="4562" y="9855"/>
                  </a:lnTo>
                  <a:lnTo>
                    <a:pt x="4541" y="9667"/>
                  </a:lnTo>
                  <a:lnTo>
                    <a:pt x="4457" y="9583"/>
                  </a:lnTo>
                  <a:lnTo>
                    <a:pt x="4478" y="9479"/>
                  </a:lnTo>
                  <a:lnTo>
                    <a:pt x="4457" y="9353"/>
                  </a:lnTo>
                  <a:lnTo>
                    <a:pt x="4478" y="9270"/>
                  </a:lnTo>
                  <a:lnTo>
                    <a:pt x="4436" y="9018"/>
                  </a:lnTo>
                  <a:lnTo>
                    <a:pt x="4269" y="8851"/>
                  </a:lnTo>
                  <a:lnTo>
                    <a:pt x="4080" y="8725"/>
                  </a:lnTo>
                  <a:lnTo>
                    <a:pt x="3934" y="8537"/>
                  </a:lnTo>
                  <a:lnTo>
                    <a:pt x="3934" y="8433"/>
                  </a:lnTo>
                  <a:lnTo>
                    <a:pt x="3850" y="8223"/>
                  </a:lnTo>
                  <a:lnTo>
                    <a:pt x="3955" y="8181"/>
                  </a:lnTo>
                  <a:lnTo>
                    <a:pt x="3976" y="8077"/>
                  </a:lnTo>
                  <a:lnTo>
                    <a:pt x="3934" y="7784"/>
                  </a:lnTo>
                  <a:lnTo>
                    <a:pt x="3955" y="7700"/>
                  </a:lnTo>
                  <a:lnTo>
                    <a:pt x="4059" y="7658"/>
                  </a:lnTo>
                  <a:lnTo>
                    <a:pt x="4059" y="7533"/>
                  </a:lnTo>
                  <a:lnTo>
                    <a:pt x="3934" y="7470"/>
                  </a:lnTo>
                  <a:lnTo>
                    <a:pt x="3934" y="7345"/>
                  </a:lnTo>
                  <a:lnTo>
                    <a:pt x="3850" y="7219"/>
                  </a:lnTo>
                  <a:lnTo>
                    <a:pt x="3767" y="7156"/>
                  </a:lnTo>
                  <a:lnTo>
                    <a:pt x="3620" y="6863"/>
                  </a:lnTo>
                  <a:lnTo>
                    <a:pt x="3495" y="6759"/>
                  </a:lnTo>
                  <a:lnTo>
                    <a:pt x="3432" y="6696"/>
                  </a:lnTo>
                  <a:lnTo>
                    <a:pt x="3348" y="6612"/>
                  </a:lnTo>
                  <a:lnTo>
                    <a:pt x="3243" y="6424"/>
                  </a:lnTo>
                  <a:lnTo>
                    <a:pt x="3181" y="6403"/>
                  </a:lnTo>
                  <a:lnTo>
                    <a:pt x="3181" y="6319"/>
                  </a:lnTo>
                  <a:lnTo>
                    <a:pt x="3306" y="6236"/>
                  </a:lnTo>
                  <a:lnTo>
                    <a:pt x="3411" y="6173"/>
                  </a:lnTo>
                  <a:lnTo>
                    <a:pt x="3390" y="6089"/>
                  </a:lnTo>
                  <a:lnTo>
                    <a:pt x="3390" y="5901"/>
                  </a:lnTo>
                  <a:lnTo>
                    <a:pt x="3453" y="5817"/>
                  </a:lnTo>
                  <a:lnTo>
                    <a:pt x="3432" y="5650"/>
                  </a:lnTo>
                  <a:lnTo>
                    <a:pt x="3515" y="5503"/>
                  </a:lnTo>
                  <a:lnTo>
                    <a:pt x="3746" y="5587"/>
                  </a:lnTo>
                  <a:lnTo>
                    <a:pt x="3871" y="5482"/>
                  </a:lnTo>
                  <a:lnTo>
                    <a:pt x="4018" y="5482"/>
                  </a:lnTo>
                  <a:lnTo>
                    <a:pt x="4039" y="5440"/>
                  </a:lnTo>
                  <a:lnTo>
                    <a:pt x="4039" y="5273"/>
                  </a:lnTo>
                  <a:lnTo>
                    <a:pt x="4101" y="5231"/>
                  </a:lnTo>
                  <a:lnTo>
                    <a:pt x="4269" y="5252"/>
                  </a:lnTo>
                  <a:lnTo>
                    <a:pt x="4290" y="5168"/>
                  </a:lnTo>
                  <a:lnTo>
                    <a:pt x="4248" y="5085"/>
                  </a:lnTo>
                  <a:lnTo>
                    <a:pt x="4248" y="5022"/>
                  </a:lnTo>
                  <a:lnTo>
                    <a:pt x="4373" y="4980"/>
                  </a:lnTo>
                  <a:lnTo>
                    <a:pt x="4541" y="4959"/>
                  </a:lnTo>
                  <a:lnTo>
                    <a:pt x="4562" y="4959"/>
                  </a:lnTo>
                  <a:lnTo>
                    <a:pt x="4604" y="4813"/>
                  </a:lnTo>
                  <a:lnTo>
                    <a:pt x="4666" y="4813"/>
                  </a:lnTo>
                  <a:lnTo>
                    <a:pt x="4792" y="4729"/>
                  </a:lnTo>
                  <a:lnTo>
                    <a:pt x="4750" y="4645"/>
                  </a:lnTo>
                  <a:lnTo>
                    <a:pt x="4792" y="4541"/>
                  </a:lnTo>
                  <a:lnTo>
                    <a:pt x="4813" y="4436"/>
                  </a:lnTo>
                  <a:lnTo>
                    <a:pt x="4980" y="4415"/>
                  </a:lnTo>
                  <a:lnTo>
                    <a:pt x="5085" y="4311"/>
                  </a:lnTo>
                  <a:lnTo>
                    <a:pt x="5127" y="4290"/>
                  </a:lnTo>
                  <a:lnTo>
                    <a:pt x="5127" y="4143"/>
                  </a:lnTo>
                  <a:lnTo>
                    <a:pt x="5022" y="4122"/>
                  </a:lnTo>
                  <a:lnTo>
                    <a:pt x="4771" y="4227"/>
                  </a:lnTo>
                  <a:lnTo>
                    <a:pt x="4624" y="4227"/>
                  </a:lnTo>
                  <a:lnTo>
                    <a:pt x="4562" y="4311"/>
                  </a:lnTo>
                  <a:lnTo>
                    <a:pt x="4436" y="4248"/>
                  </a:lnTo>
                  <a:lnTo>
                    <a:pt x="4394" y="4122"/>
                  </a:lnTo>
                  <a:lnTo>
                    <a:pt x="4436" y="3997"/>
                  </a:lnTo>
                  <a:lnTo>
                    <a:pt x="4352" y="3892"/>
                  </a:lnTo>
                  <a:lnTo>
                    <a:pt x="4269" y="3976"/>
                  </a:lnTo>
                  <a:lnTo>
                    <a:pt x="4227" y="3913"/>
                  </a:lnTo>
                  <a:lnTo>
                    <a:pt x="4039" y="3913"/>
                  </a:lnTo>
                  <a:lnTo>
                    <a:pt x="3955" y="3934"/>
                  </a:lnTo>
                  <a:lnTo>
                    <a:pt x="3934" y="3871"/>
                  </a:lnTo>
                  <a:lnTo>
                    <a:pt x="4039" y="3767"/>
                  </a:lnTo>
                  <a:lnTo>
                    <a:pt x="4185" y="3578"/>
                  </a:lnTo>
                  <a:lnTo>
                    <a:pt x="4164" y="3495"/>
                  </a:lnTo>
                  <a:lnTo>
                    <a:pt x="4227" y="3390"/>
                  </a:lnTo>
                  <a:lnTo>
                    <a:pt x="4227" y="3306"/>
                  </a:lnTo>
                  <a:lnTo>
                    <a:pt x="4101" y="3244"/>
                  </a:lnTo>
                  <a:lnTo>
                    <a:pt x="3955" y="3244"/>
                  </a:lnTo>
                  <a:lnTo>
                    <a:pt x="3934" y="3285"/>
                  </a:lnTo>
                  <a:lnTo>
                    <a:pt x="3871" y="3202"/>
                  </a:lnTo>
                  <a:lnTo>
                    <a:pt x="3913" y="3160"/>
                  </a:lnTo>
                  <a:lnTo>
                    <a:pt x="3767" y="3139"/>
                  </a:lnTo>
                  <a:lnTo>
                    <a:pt x="3704" y="3055"/>
                  </a:lnTo>
                  <a:lnTo>
                    <a:pt x="3725" y="2951"/>
                  </a:lnTo>
                  <a:lnTo>
                    <a:pt x="3704" y="2846"/>
                  </a:lnTo>
                  <a:lnTo>
                    <a:pt x="3557" y="2867"/>
                  </a:lnTo>
                  <a:lnTo>
                    <a:pt x="3495" y="2825"/>
                  </a:lnTo>
                  <a:lnTo>
                    <a:pt x="3515" y="2741"/>
                  </a:lnTo>
                  <a:lnTo>
                    <a:pt x="3495" y="2658"/>
                  </a:lnTo>
                  <a:lnTo>
                    <a:pt x="3223" y="2720"/>
                  </a:lnTo>
                  <a:lnTo>
                    <a:pt x="3097" y="2825"/>
                  </a:lnTo>
                  <a:lnTo>
                    <a:pt x="3034" y="2679"/>
                  </a:lnTo>
                  <a:lnTo>
                    <a:pt x="3055" y="2532"/>
                  </a:lnTo>
                  <a:lnTo>
                    <a:pt x="2992" y="2469"/>
                  </a:lnTo>
                  <a:lnTo>
                    <a:pt x="2930" y="2407"/>
                  </a:lnTo>
                  <a:lnTo>
                    <a:pt x="2825" y="2344"/>
                  </a:lnTo>
                  <a:lnTo>
                    <a:pt x="2825" y="2239"/>
                  </a:lnTo>
                  <a:lnTo>
                    <a:pt x="2888" y="2155"/>
                  </a:lnTo>
                  <a:lnTo>
                    <a:pt x="2825" y="2093"/>
                  </a:lnTo>
                  <a:lnTo>
                    <a:pt x="2888" y="2009"/>
                  </a:lnTo>
                  <a:lnTo>
                    <a:pt x="2971" y="1904"/>
                  </a:lnTo>
                  <a:lnTo>
                    <a:pt x="3034" y="1925"/>
                  </a:lnTo>
                  <a:lnTo>
                    <a:pt x="3097" y="1883"/>
                  </a:lnTo>
                  <a:lnTo>
                    <a:pt x="3034" y="1779"/>
                  </a:lnTo>
                  <a:lnTo>
                    <a:pt x="3055" y="1695"/>
                  </a:lnTo>
                  <a:lnTo>
                    <a:pt x="3118" y="1674"/>
                  </a:lnTo>
                  <a:lnTo>
                    <a:pt x="3139" y="1570"/>
                  </a:lnTo>
                  <a:lnTo>
                    <a:pt x="3243" y="1507"/>
                  </a:lnTo>
                  <a:lnTo>
                    <a:pt x="3285" y="1423"/>
                  </a:lnTo>
                  <a:lnTo>
                    <a:pt x="3285" y="1319"/>
                  </a:lnTo>
                  <a:lnTo>
                    <a:pt x="3306" y="1067"/>
                  </a:lnTo>
                  <a:lnTo>
                    <a:pt x="3285" y="900"/>
                  </a:lnTo>
                  <a:lnTo>
                    <a:pt x="3202" y="691"/>
                  </a:lnTo>
                  <a:lnTo>
                    <a:pt x="3202" y="544"/>
                  </a:lnTo>
                  <a:lnTo>
                    <a:pt x="3097" y="419"/>
                  </a:lnTo>
                  <a:lnTo>
                    <a:pt x="2992" y="419"/>
                  </a:lnTo>
                  <a:lnTo>
                    <a:pt x="2971" y="251"/>
                  </a:lnTo>
                  <a:lnTo>
                    <a:pt x="2825" y="147"/>
                  </a:lnTo>
                  <a:lnTo>
                    <a:pt x="2783" y="0"/>
                  </a:lnTo>
                  <a:lnTo>
                    <a:pt x="2616" y="0"/>
                  </a:lnTo>
                  <a:lnTo>
                    <a:pt x="2532" y="42"/>
                  </a:lnTo>
                  <a:lnTo>
                    <a:pt x="24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2998;p82">
              <a:extLst>
                <a:ext uri="{FF2B5EF4-FFF2-40B4-BE49-F238E27FC236}">
                  <a16:creationId xmlns:a16="http://schemas.microsoft.com/office/drawing/2014/main" id="{ACB1B950-6AE0-C0D2-1E31-DDF4229062A2}"/>
                </a:ext>
              </a:extLst>
            </p:cNvPr>
            <p:cNvSpPr/>
            <p:nvPr/>
          </p:nvSpPr>
          <p:spPr>
            <a:xfrm>
              <a:off x="4343054" y="2959975"/>
              <a:ext cx="35389" cy="43557"/>
            </a:xfrm>
            <a:custGeom>
              <a:avLst/>
              <a:gdLst/>
              <a:ahLst/>
              <a:cxnLst/>
              <a:rect l="l" t="t" r="r" b="b"/>
              <a:pathLst>
                <a:path w="2972" h="3830" extrusionOk="0">
                  <a:moveTo>
                    <a:pt x="209" y="1"/>
                  </a:moveTo>
                  <a:lnTo>
                    <a:pt x="189" y="63"/>
                  </a:lnTo>
                  <a:lnTo>
                    <a:pt x="147" y="63"/>
                  </a:lnTo>
                  <a:lnTo>
                    <a:pt x="147" y="147"/>
                  </a:lnTo>
                  <a:lnTo>
                    <a:pt x="189" y="210"/>
                  </a:lnTo>
                  <a:lnTo>
                    <a:pt x="147" y="356"/>
                  </a:lnTo>
                  <a:lnTo>
                    <a:pt x="21" y="482"/>
                  </a:lnTo>
                  <a:lnTo>
                    <a:pt x="0" y="628"/>
                  </a:lnTo>
                  <a:lnTo>
                    <a:pt x="293" y="733"/>
                  </a:lnTo>
                  <a:lnTo>
                    <a:pt x="398" y="670"/>
                  </a:lnTo>
                  <a:lnTo>
                    <a:pt x="523" y="691"/>
                  </a:lnTo>
                  <a:lnTo>
                    <a:pt x="502" y="754"/>
                  </a:lnTo>
                  <a:lnTo>
                    <a:pt x="544" y="900"/>
                  </a:lnTo>
                  <a:lnTo>
                    <a:pt x="481" y="963"/>
                  </a:lnTo>
                  <a:lnTo>
                    <a:pt x="398" y="942"/>
                  </a:lnTo>
                  <a:lnTo>
                    <a:pt x="314" y="984"/>
                  </a:lnTo>
                  <a:lnTo>
                    <a:pt x="272" y="1151"/>
                  </a:lnTo>
                  <a:lnTo>
                    <a:pt x="168" y="1172"/>
                  </a:lnTo>
                  <a:lnTo>
                    <a:pt x="168" y="1402"/>
                  </a:lnTo>
                  <a:lnTo>
                    <a:pt x="293" y="1570"/>
                  </a:lnTo>
                  <a:lnTo>
                    <a:pt x="419" y="1612"/>
                  </a:lnTo>
                  <a:lnTo>
                    <a:pt x="586" y="1800"/>
                  </a:lnTo>
                  <a:lnTo>
                    <a:pt x="586" y="1988"/>
                  </a:lnTo>
                  <a:lnTo>
                    <a:pt x="628" y="2114"/>
                  </a:lnTo>
                  <a:lnTo>
                    <a:pt x="607" y="2218"/>
                  </a:lnTo>
                  <a:lnTo>
                    <a:pt x="628" y="2407"/>
                  </a:lnTo>
                  <a:lnTo>
                    <a:pt x="816" y="2637"/>
                  </a:lnTo>
                  <a:lnTo>
                    <a:pt x="816" y="2783"/>
                  </a:lnTo>
                  <a:lnTo>
                    <a:pt x="837" y="2888"/>
                  </a:lnTo>
                  <a:lnTo>
                    <a:pt x="879" y="3076"/>
                  </a:lnTo>
                  <a:lnTo>
                    <a:pt x="921" y="3055"/>
                  </a:lnTo>
                  <a:lnTo>
                    <a:pt x="984" y="3160"/>
                  </a:lnTo>
                  <a:lnTo>
                    <a:pt x="1005" y="3202"/>
                  </a:lnTo>
                  <a:lnTo>
                    <a:pt x="1046" y="3202"/>
                  </a:lnTo>
                  <a:lnTo>
                    <a:pt x="1067" y="3139"/>
                  </a:lnTo>
                  <a:lnTo>
                    <a:pt x="1130" y="3097"/>
                  </a:lnTo>
                  <a:lnTo>
                    <a:pt x="1214" y="3160"/>
                  </a:lnTo>
                  <a:lnTo>
                    <a:pt x="1214" y="3181"/>
                  </a:lnTo>
                  <a:lnTo>
                    <a:pt x="1256" y="3160"/>
                  </a:lnTo>
                  <a:lnTo>
                    <a:pt x="1298" y="3055"/>
                  </a:lnTo>
                  <a:lnTo>
                    <a:pt x="1214" y="2930"/>
                  </a:lnTo>
                  <a:lnTo>
                    <a:pt x="1256" y="2888"/>
                  </a:lnTo>
                  <a:lnTo>
                    <a:pt x="1256" y="2783"/>
                  </a:lnTo>
                  <a:lnTo>
                    <a:pt x="1318" y="2721"/>
                  </a:lnTo>
                  <a:lnTo>
                    <a:pt x="1318" y="2742"/>
                  </a:lnTo>
                  <a:lnTo>
                    <a:pt x="1256" y="2951"/>
                  </a:lnTo>
                  <a:lnTo>
                    <a:pt x="1339" y="3055"/>
                  </a:lnTo>
                  <a:lnTo>
                    <a:pt x="1423" y="2930"/>
                  </a:lnTo>
                  <a:lnTo>
                    <a:pt x="1507" y="2888"/>
                  </a:lnTo>
                  <a:lnTo>
                    <a:pt x="1507" y="2888"/>
                  </a:lnTo>
                  <a:lnTo>
                    <a:pt x="1465" y="2951"/>
                  </a:lnTo>
                  <a:lnTo>
                    <a:pt x="1423" y="2972"/>
                  </a:lnTo>
                  <a:lnTo>
                    <a:pt x="1360" y="3076"/>
                  </a:lnTo>
                  <a:lnTo>
                    <a:pt x="1465" y="3139"/>
                  </a:lnTo>
                  <a:lnTo>
                    <a:pt x="1549" y="2951"/>
                  </a:lnTo>
                  <a:lnTo>
                    <a:pt x="1653" y="2930"/>
                  </a:lnTo>
                  <a:lnTo>
                    <a:pt x="1674" y="2762"/>
                  </a:lnTo>
                  <a:lnTo>
                    <a:pt x="1590" y="2637"/>
                  </a:lnTo>
                  <a:lnTo>
                    <a:pt x="1528" y="2616"/>
                  </a:lnTo>
                  <a:lnTo>
                    <a:pt x="1632" y="2553"/>
                  </a:lnTo>
                  <a:lnTo>
                    <a:pt x="1653" y="2511"/>
                  </a:lnTo>
                  <a:lnTo>
                    <a:pt x="1570" y="2365"/>
                  </a:lnTo>
                  <a:lnTo>
                    <a:pt x="1549" y="2156"/>
                  </a:lnTo>
                  <a:lnTo>
                    <a:pt x="1590" y="2344"/>
                  </a:lnTo>
                  <a:lnTo>
                    <a:pt x="1716" y="2449"/>
                  </a:lnTo>
                  <a:lnTo>
                    <a:pt x="1779" y="2428"/>
                  </a:lnTo>
                  <a:lnTo>
                    <a:pt x="1779" y="2470"/>
                  </a:lnTo>
                  <a:lnTo>
                    <a:pt x="1988" y="2574"/>
                  </a:lnTo>
                  <a:lnTo>
                    <a:pt x="2093" y="2511"/>
                  </a:lnTo>
                  <a:lnTo>
                    <a:pt x="2155" y="2532"/>
                  </a:lnTo>
                  <a:lnTo>
                    <a:pt x="2155" y="2470"/>
                  </a:lnTo>
                  <a:lnTo>
                    <a:pt x="2197" y="2470"/>
                  </a:lnTo>
                  <a:lnTo>
                    <a:pt x="2365" y="2888"/>
                  </a:lnTo>
                  <a:lnTo>
                    <a:pt x="2448" y="2951"/>
                  </a:lnTo>
                  <a:lnTo>
                    <a:pt x="2448" y="3034"/>
                  </a:lnTo>
                  <a:lnTo>
                    <a:pt x="2406" y="3160"/>
                  </a:lnTo>
                  <a:lnTo>
                    <a:pt x="2469" y="3181"/>
                  </a:lnTo>
                  <a:lnTo>
                    <a:pt x="2406" y="3348"/>
                  </a:lnTo>
                  <a:lnTo>
                    <a:pt x="2448" y="3369"/>
                  </a:lnTo>
                  <a:lnTo>
                    <a:pt x="2511" y="3306"/>
                  </a:lnTo>
                  <a:lnTo>
                    <a:pt x="2553" y="3265"/>
                  </a:lnTo>
                  <a:lnTo>
                    <a:pt x="2553" y="3265"/>
                  </a:lnTo>
                  <a:lnTo>
                    <a:pt x="2511" y="3369"/>
                  </a:lnTo>
                  <a:lnTo>
                    <a:pt x="2490" y="3411"/>
                  </a:lnTo>
                  <a:lnTo>
                    <a:pt x="2553" y="3495"/>
                  </a:lnTo>
                  <a:lnTo>
                    <a:pt x="2637" y="3620"/>
                  </a:lnTo>
                  <a:lnTo>
                    <a:pt x="2720" y="3830"/>
                  </a:lnTo>
                  <a:lnTo>
                    <a:pt x="2762" y="3830"/>
                  </a:lnTo>
                  <a:lnTo>
                    <a:pt x="2720" y="3683"/>
                  </a:lnTo>
                  <a:lnTo>
                    <a:pt x="2720" y="3620"/>
                  </a:lnTo>
                  <a:lnTo>
                    <a:pt x="2762" y="3516"/>
                  </a:lnTo>
                  <a:lnTo>
                    <a:pt x="2867" y="3390"/>
                  </a:lnTo>
                  <a:lnTo>
                    <a:pt x="2909" y="3411"/>
                  </a:lnTo>
                  <a:lnTo>
                    <a:pt x="2971" y="3286"/>
                  </a:lnTo>
                  <a:lnTo>
                    <a:pt x="2971" y="3160"/>
                  </a:lnTo>
                  <a:lnTo>
                    <a:pt x="2930" y="3139"/>
                  </a:lnTo>
                  <a:lnTo>
                    <a:pt x="2909" y="3076"/>
                  </a:lnTo>
                  <a:lnTo>
                    <a:pt x="2909" y="3034"/>
                  </a:lnTo>
                  <a:lnTo>
                    <a:pt x="2888" y="2972"/>
                  </a:lnTo>
                  <a:lnTo>
                    <a:pt x="2867" y="2888"/>
                  </a:lnTo>
                  <a:lnTo>
                    <a:pt x="2804" y="2742"/>
                  </a:lnTo>
                  <a:lnTo>
                    <a:pt x="2783" y="2511"/>
                  </a:lnTo>
                  <a:lnTo>
                    <a:pt x="2720" y="2428"/>
                  </a:lnTo>
                  <a:lnTo>
                    <a:pt x="2720" y="2302"/>
                  </a:lnTo>
                  <a:lnTo>
                    <a:pt x="2699" y="2135"/>
                  </a:lnTo>
                  <a:lnTo>
                    <a:pt x="2637" y="2051"/>
                  </a:lnTo>
                  <a:lnTo>
                    <a:pt x="2595" y="2009"/>
                  </a:lnTo>
                  <a:lnTo>
                    <a:pt x="2511" y="2009"/>
                  </a:lnTo>
                  <a:lnTo>
                    <a:pt x="2448" y="1946"/>
                  </a:lnTo>
                  <a:lnTo>
                    <a:pt x="2386" y="2009"/>
                  </a:lnTo>
                  <a:lnTo>
                    <a:pt x="2406" y="2051"/>
                  </a:lnTo>
                  <a:lnTo>
                    <a:pt x="2386" y="2114"/>
                  </a:lnTo>
                  <a:lnTo>
                    <a:pt x="2386" y="2156"/>
                  </a:lnTo>
                  <a:lnTo>
                    <a:pt x="2344" y="2239"/>
                  </a:lnTo>
                  <a:lnTo>
                    <a:pt x="2365" y="2302"/>
                  </a:lnTo>
                  <a:lnTo>
                    <a:pt x="2365" y="2365"/>
                  </a:lnTo>
                  <a:lnTo>
                    <a:pt x="2281" y="2365"/>
                  </a:lnTo>
                  <a:lnTo>
                    <a:pt x="2197" y="2260"/>
                  </a:lnTo>
                  <a:lnTo>
                    <a:pt x="2093" y="2156"/>
                  </a:lnTo>
                  <a:lnTo>
                    <a:pt x="2093" y="2114"/>
                  </a:lnTo>
                  <a:lnTo>
                    <a:pt x="2030" y="2051"/>
                  </a:lnTo>
                  <a:lnTo>
                    <a:pt x="1967" y="1905"/>
                  </a:lnTo>
                  <a:lnTo>
                    <a:pt x="1967" y="1821"/>
                  </a:lnTo>
                  <a:lnTo>
                    <a:pt x="2030" y="1800"/>
                  </a:lnTo>
                  <a:lnTo>
                    <a:pt x="2051" y="1716"/>
                  </a:lnTo>
                  <a:lnTo>
                    <a:pt x="2155" y="1633"/>
                  </a:lnTo>
                  <a:lnTo>
                    <a:pt x="2176" y="1695"/>
                  </a:lnTo>
                  <a:lnTo>
                    <a:pt x="2260" y="1695"/>
                  </a:lnTo>
                  <a:lnTo>
                    <a:pt x="2302" y="1633"/>
                  </a:lnTo>
                  <a:lnTo>
                    <a:pt x="2302" y="1570"/>
                  </a:lnTo>
                  <a:lnTo>
                    <a:pt x="2365" y="1528"/>
                  </a:lnTo>
                  <a:lnTo>
                    <a:pt x="2448" y="1319"/>
                  </a:lnTo>
                  <a:lnTo>
                    <a:pt x="2469" y="1193"/>
                  </a:lnTo>
                  <a:lnTo>
                    <a:pt x="2511" y="1068"/>
                  </a:lnTo>
                  <a:lnTo>
                    <a:pt x="2469" y="1047"/>
                  </a:lnTo>
                  <a:lnTo>
                    <a:pt x="2365" y="942"/>
                  </a:lnTo>
                  <a:lnTo>
                    <a:pt x="2302" y="963"/>
                  </a:lnTo>
                  <a:lnTo>
                    <a:pt x="2260" y="942"/>
                  </a:lnTo>
                  <a:lnTo>
                    <a:pt x="2176" y="942"/>
                  </a:lnTo>
                  <a:lnTo>
                    <a:pt x="1967" y="963"/>
                  </a:lnTo>
                  <a:lnTo>
                    <a:pt x="1779" y="942"/>
                  </a:lnTo>
                  <a:lnTo>
                    <a:pt x="1423" y="942"/>
                  </a:lnTo>
                  <a:lnTo>
                    <a:pt x="1298" y="879"/>
                  </a:lnTo>
                  <a:lnTo>
                    <a:pt x="1193" y="900"/>
                  </a:lnTo>
                  <a:lnTo>
                    <a:pt x="1067" y="858"/>
                  </a:lnTo>
                  <a:lnTo>
                    <a:pt x="1067" y="775"/>
                  </a:lnTo>
                  <a:lnTo>
                    <a:pt x="1026" y="649"/>
                  </a:lnTo>
                  <a:lnTo>
                    <a:pt x="1026" y="565"/>
                  </a:lnTo>
                  <a:lnTo>
                    <a:pt x="1005" y="440"/>
                  </a:lnTo>
                  <a:lnTo>
                    <a:pt x="921" y="314"/>
                  </a:lnTo>
                  <a:lnTo>
                    <a:pt x="879" y="314"/>
                  </a:lnTo>
                  <a:lnTo>
                    <a:pt x="837" y="356"/>
                  </a:lnTo>
                  <a:lnTo>
                    <a:pt x="733" y="314"/>
                  </a:lnTo>
                  <a:lnTo>
                    <a:pt x="691" y="252"/>
                  </a:lnTo>
                  <a:lnTo>
                    <a:pt x="607" y="168"/>
                  </a:lnTo>
                  <a:lnTo>
                    <a:pt x="544" y="168"/>
                  </a:lnTo>
                  <a:lnTo>
                    <a:pt x="523" y="252"/>
                  </a:lnTo>
                  <a:lnTo>
                    <a:pt x="607" y="314"/>
                  </a:lnTo>
                  <a:lnTo>
                    <a:pt x="544" y="335"/>
                  </a:lnTo>
                  <a:lnTo>
                    <a:pt x="419" y="314"/>
                  </a:lnTo>
                  <a:lnTo>
                    <a:pt x="356" y="210"/>
                  </a:lnTo>
                  <a:lnTo>
                    <a:pt x="356" y="147"/>
                  </a:lnTo>
                  <a:lnTo>
                    <a:pt x="272" y="42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2999;p82">
              <a:extLst>
                <a:ext uri="{FF2B5EF4-FFF2-40B4-BE49-F238E27FC236}">
                  <a16:creationId xmlns:a16="http://schemas.microsoft.com/office/drawing/2014/main" id="{FF25278E-BD9E-AABD-E237-3ECD2DF857AF}"/>
                </a:ext>
              </a:extLst>
            </p:cNvPr>
            <p:cNvSpPr/>
            <p:nvPr/>
          </p:nvSpPr>
          <p:spPr>
            <a:xfrm>
              <a:off x="3793178" y="2712975"/>
              <a:ext cx="26423" cy="30945"/>
            </a:xfrm>
            <a:custGeom>
              <a:avLst/>
              <a:gdLst/>
              <a:ahLst/>
              <a:cxnLst/>
              <a:rect l="l" t="t" r="r" b="b"/>
              <a:pathLst>
                <a:path w="2219" h="2721" extrusionOk="0">
                  <a:moveTo>
                    <a:pt x="1298" y="1"/>
                  </a:moveTo>
                  <a:lnTo>
                    <a:pt x="1152" y="168"/>
                  </a:lnTo>
                  <a:lnTo>
                    <a:pt x="984" y="231"/>
                  </a:lnTo>
                  <a:lnTo>
                    <a:pt x="880" y="231"/>
                  </a:lnTo>
                  <a:lnTo>
                    <a:pt x="817" y="336"/>
                  </a:lnTo>
                  <a:lnTo>
                    <a:pt x="754" y="482"/>
                  </a:lnTo>
                  <a:lnTo>
                    <a:pt x="649" y="545"/>
                  </a:lnTo>
                  <a:lnTo>
                    <a:pt x="524" y="545"/>
                  </a:lnTo>
                  <a:lnTo>
                    <a:pt x="357" y="649"/>
                  </a:lnTo>
                  <a:lnTo>
                    <a:pt x="315" y="629"/>
                  </a:lnTo>
                  <a:lnTo>
                    <a:pt x="231" y="629"/>
                  </a:lnTo>
                  <a:lnTo>
                    <a:pt x="210" y="754"/>
                  </a:lnTo>
                  <a:lnTo>
                    <a:pt x="126" y="838"/>
                  </a:lnTo>
                  <a:lnTo>
                    <a:pt x="189" y="901"/>
                  </a:lnTo>
                  <a:lnTo>
                    <a:pt x="231" y="859"/>
                  </a:lnTo>
                  <a:lnTo>
                    <a:pt x="357" y="1005"/>
                  </a:lnTo>
                  <a:lnTo>
                    <a:pt x="336" y="838"/>
                  </a:lnTo>
                  <a:lnTo>
                    <a:pt x="357" y="754"/>
                  </a:lnTo>
                  <a:lnTo>
                    <a:pt x="545" y="629"/>
                  </a:lnTo>
                  <a:lnTo>
                    <a:pt x="566" y="649"/>
                  </a:lnTo>
                  <a:lnTo>
                    <a:pt x="670" y="629"/>
                  </a:lnTo>
                  <a:lnTo>
                    <a:pt x="817" y="649"/>
                  </a:lnTo>
                  <a:lnTo>
                    <a:pt x="859" y="629"/>
                  </a:lnTo>
                  <a:lnTo>
                    <a:pt x="859" y="629"/>
                  </a:lnTo>
                  <a:cubicBezTo>
                    <a:pt x="859" y="649"/>
                    <a:pt x="838" y="649"/>
                    <a:pt x="838" y="691"/>
                  </a:cubicBezTo>
                  <a:lnTo>
                    <a:pt x="754" y="712"/>
                  </a:lnTo>
                  <a:lnTo>
                    <a:pt x="670" y="712"/>
                  </a:lnTo>
                  <a:lnTo>
                    <a:pt x="629" y="733"/>
                  </a:lnTo>
                  <a:lnTo>
                    <a:pt x="733" y="859"/>
                  </a:lnTo>
                  <a:lnTo>
                    <a:pt x="691" y="921"/>
                  </a:lnTo>
                  <a:lnTo>
                    <a:pt x="775" y="1026"/>
                  </a:lnTo>
                  <a:lnTo>
                    <a:pt x="775" y="1047"/>
                  </a:lnTo>
                  <a:lnTo>
                    <a:pt x="691" y="1026"/>
                  </a:lnTo>
                  <a:lnTo>
                    <a:pt x="587" y="1047"/>
                  </a:lnTo>
                  <a:lnTo>
                    <a:pt x="566" y="1005"/>
                  </a:lnTo>
                  <a:lnTo>
                    <a:pt x="629" y="942"/>
                  </a:lnTo>
                  <a:lnTo>
                    <a:pt x="566" y="838"/>
                  </a:lnTo>
                  <a:lnTo>
                    <a:pt x="545" y="838"/>
                  </a:lnTo>
                  <a:lnTo>
                    <a:pt x="461" y="963"/>
                  </a:lnTo>
                  <a:lnTo>
                    <a:pt x="524" y="1047"/>
                  </a:lnTo>
                  <a:lnTo>
                    <a:pt x="419" y="1131"/>
                  </a:lnTo>
                  <a:lnTo>
                    <a:pt x="336" y="1047"/>
                  </a:lnTo>
                  <a:lnTo>
                    <a:pt x="231" y="1047"/>
                  </a:lnTo>
                  <a:lnTo>
                    <a:pt x="147" y="1026"/>
                  </a:lnTo>
                  <a:lnTo>
                    <a:pt x="64" y="1110"/>
                  </a:lnTo>
                  <a:lnTo>
                    <a:pt x="210" y="1173"/>
                  </a:lnTo>
                  <a:lnTo>
                    <a:pt x="210" y="1277"/>
                  </a:lnTo>
                  <a:lnTo>
                    <a:pt x="126" y="1235"/>
                  </a:lnTo>
                  <a:lnTo>
                    <a:pt x="64" y="1256"/>
                  </a:lnTo>
                  <a:lnTo>
                    <a:pt x="105" y="1424"/>
                  </a:lnTo>
                  <a:lnTo>
                    <a:pt x="168" y="1465"/>
                  </a:lnTo>
                  <a:lnTo>
                    <a:pt x="168" y="1591"/>
                  </a:lnTo>
                  <a:lnTo>
                    <a:pt x="231" y="1675"/>
                  </a:lnTo>
                  <a:lnTo>
                    <a:pt x="64" y="1758"/>
                  </a:lnTo>
                  <a:lnTo>
                    <a:pt x="1" y="1905"/>
                  </a:lnTo>
                  <a:lnTo>
                    <a:pt x="64" y="1968"/>
                  </a:lnTo>
                  <a:lnTo>
                    <a:pt x="168" y="1905"/>
                  </a:lnTo>
                  <a:lnTo>
                    <a:pt x="315" y="2051"/>
                  </a:lnTo>
                  <a:lnTo>
                    <a:pt x="336" y="2219"/>
                  </a:lnTo>
                  <a:lnTo>
                    <a:pt x="273" y="2261"/>
                  </a:lnTo>
                  <a:lnTo>
                    <a:pt x="315" y="2323"/>
                  </a:lnTo>
                  <a:lnTo>
                    <a:pt x="461" y="2323"/>
                  </a:lnTo>
                  <a:lnTo>
                    <a:pt x="608" y="2533"/>
                  </a:lnTo>
                  <a:lnTo>
                    <a:pt x="649" y="2574"/>
                  </a:lnTo>
                  <a:lnTo>
                    <a:pt x="754" y="2533"/>
                  </a:lnTo>
                  <a:lnTo>
                    <a:pt x="775" y="2470"/>
                  </a:lnTo>
                  <a:lnTo>
                    <a:pt x="691" y="2386"/>
                  </a:lnTo>
                  <a:lnTo>
                    <a:pt x="649" y="2386"/>
                  </a:lnTo>
                  <a:lnTo>
                    <a:pt x="649" y="2302"/>
                  </a:lnTo>
                  <a:lnTo>
                    <a:pt x="733" y="2261"/>
                  </a:lnTo>
                  <a:lnTo>
                    <a:pt x="733" y="2177"/>
                  </a:lnTo>
                  <a:lnTo>
                    <a:pt x="670" y="2135"/>
                  </a:lnTo>
                  <a:lnTo>
                    <a:pt x="670" y="2072"/>
                  </a:lnTo>
                  <a:lnTo>
                    <a:pt x="754" y="2009"/>
                  </a:lnTo>
                  <a:cubicBezTo>
                    <a:pt x="775" y="2051"/>
                    <a:pt x="817" y="2093"/>
                    <a:pt x="838" y="2135"/>
                  </a:cubicBezTo>
                  <a:lnTo>
                    <a:pt x="838" y="2177"/>
                  </a:lnTo>
                  <a:lnTo>
                    <a:pt x="880" y="2302"/>
                  </a:lnTo>
                  <a:lnTo>
                    <a:pt x="984" y="2407"/>
                  </a:lnTo>
                  <a:lnTo>
                    <a:pt x="1089" y="2407"/>
                  </a:lnTo>
                  <a:lnTo>
                    <a:pt x="1152" y="2449"/>
                  </a:lnTo>
                  <a:lnTo>
                    <a:pt x="1256" y="2428"/>
                  </a:lnTo>
                  <a:cubicBezTo>
                    <a:pt x="1277" y="2428"/>
                    <a:pt x="1298" y="2428"/>
                    <a:pt x="1298" y="2407"/>
                  </a:cubicBezTo>
                  <a:cubicBezTo>
                    <a:pt x="1319" y="2407"/>
                    <a:pt x="1319" y="2428"/>
                    <a:pt x="1361" y="2428"/>
                  </a:cubicBezTo>
                  <a:lnTo>
                    <a:pt x="1361" y="2449"/>
                  </a:lnTo>
                  <a:lnTo>
                    <a:pt x="1298" y="2533"/>
                  </a:lnTo>
                  <a:lnTo>
                    <a:pt x="1319" y="2595"/>
                  </a:lnTo>
                  <a:lnTo>
                    <a:pt x="1382" y="2512"/>
                  </a:lnTo>
                  <a:lnTo>
                    <a:pt x="1403" y="2449"/>
                  </a:lnTo>
                  <a:cubicBezTo>
                    <a:pt x="1445" y="2491"/>
                    <a:pt x="1486" y="2512"/>
                    <a:pt x="1507" y="2553"/>
                  </a:cubicBezTo>
                  <a:lnTo>
                    <a:pt x="1507" y="2595"/>
                  </a:lnTo>
                  <a:lnTo>
                    <a:pt x="1465" y="2616"/>
                  </a:lnTo>
                  <a:lnTo>
                    <a:pt x="1507" y="2658"/>
                  </a:lnTo>
                  <a:lnTo>
                    <a:pt x="1675" y="2721"/>
                  </a:lnTo>
                  <a:lnTo>
                    <a:pt x="1821" y="2700"/>
                  </a:lnTo>
                  <a:lnTo>
                    <a:pt x="1884" y="2616"/>
                  </a:lnTo>
                  <a:lnTo>
                    <a:pt x="1905" y="2700"/>
                  </a:lnTo>
                  <a:lnTo>
                    <a:pt x="1926" y="2721"/>
                  </a:lnTo>
                  <a:lnTo>
                    <a:pt x="1926" y="2616"/>
                  </a:lnTo>
                  <a:lnTo>
                    <a:pt x="1968" y="2574"/>
                  </a:lnTo>
                  <a:cubicBezTo>
                    <a:pt x="2009" y="2533"/>
                    <a:pt x="2030" y="2512"/>
                    <a:pt x="2030" y="2470"/>
                  </a:cubicBezTo>
                  <a:lnTo>
                    <a:pt x="2093" y="2386"/>
                  </a:lnTo>
                  <a:lnTo>
                    <a:pt x="2177" y="2344"/>
                  </a:lnTo>
                  <a:lnTo>
                    <a:pt x="2135" y="2302"/>
                  </a:lnTo>
                  <a:lnTo>
                    <a:pt x="2072" y="2323"/>
                  </a:lnTo>
                  <a:lnTo>
                    <a:pt x="2009" y="2407"/>
                  </a:lnTo>
                  <a:lnTo>
                    <a:pt x="2009" y="2386"/>
                  </a:lnTo>
                  <a:cubicBezTo>
                    <a:pt x="1989" y="2344"/>
                    <a:pt x="1989" y="2344"/>
                    <a:pt x="1989" y="2323"/>
                  </a:cubicBezTo>
                  <a:lnTo>
                    <a:pt x="2009" y="2302"/>
                  </a:lnTo>
                  <a:lnTo>
                    <a:pt x="2009" y="2219"/>
                  </a:lnTo>
                  <a:lnTo>
                    <a:pt x="2135" y="2177"/>
                  </a:lnTo>
                  <a:lnTo>
                    <a:pt x="2198" y="2114"/>
                  </a:lnTo>
                  <a:lnTo>
                    <a:pt x="2177" y="2051"/>
                  </a:lnTo>
                  <a:lnTo>
                    <a:pt x="2072" y="1968"/>
                  </a:lnTo>
                  <a:lnTo>
                    <a:pt x="2072" y="1905"/>
                  </a:lnTo>
                  <a:lnTo>
                    <a:pt x="2198" y="1863"/>
                  </a:lnTo>
                  <a:lnTo>
                    <a:pt x="2219" y="1737"/>
                  </a:lnTo>
                  <a:lnTo>
                    <a:pt x="2219" y="1591"/>
                  </a:lnTo>
                  <a:lnTo>
                    <a:pt x="2198" y="1486"/>
                  </a:lnTo>
                  <a:lnTo>
                    <a:pt x="2072" y="1486"/>
                  </a:lnTo>
                  <a:lnTo>
                    <a:pt x="1905" y="1528"/>
                  </a:lnTo>
                  <a:lnTo>
                    <a:pt x="1863" y="1633"/>
                  </a:lnTo>
                  <a:lnTo>
                    <a:pt x="1905" y="1675"/>
                  </a:lnTo>
                  <a:lnTo>
                    <a:pt x="1989" y="1737"/>
                  </a:lnTo>
                  <a:lnTo>
                    <a:pt x="1989" y="1779"/>
                  </a:lnTo>
                  <a:lnTo>
                    <a:pt x="1926" y="1758"/>
                  </a:lnTo>
                  <a:lnTo>
                    <a:pt x="1905" y="1779"/>
                  </a:lnTo>
                  <a:lnTo>
                    <a:pt x="1800" y="1696"/>
                  </a:lnTo>
                  <a:lnTo>
                    <a:pt x="1800" y="1654"/>
                  </a:lnTo>
                  <a:lnTo>
                    <a:pt x="1758" y="1570"/>
                  </a:lnTo>
                  <a:lnTo>
                    <a:pt x="1696" y="1591"/>
                  </a:lnTo>
                  <a:lnTo>
                    <a:pt x="1654" y="1675"/>
                  </a:lnTo>
                  <a:lnTo>
                    <a:pt x="1570" y="1696"/>
                  </a:lnTo>
                  <a:lnTo>
                    <a:pt x="1591" y="1779"/>
                  </a:lnTo>
                  <a:lnTo>
                    <a:pt x="1654" y="1863"/>
                  </a:lnTo>
                  <a:lnTo>
                    <a:pt x="1654" y="1989"/>
                  </a:lnTo>
                  <a:lnTo>
                    <a:pt x="1717" y="2072"/>
                  </a:lnTo>
                  <a:lnTo>
                    <a:pt x="1800" y="2072"/>
                  </a:lnTo>
                  <a:lnTo>
                    <a:pt x="1926" y="2093"/>
                  </a:lnTo>
                  <a:lnTo>
                    <a:pt x="1968" y="2156"/>
                  </a:lnTo>
                  <a:lnTo>
                    <a:pt x="1905" y="2198"/>
                  </a:lnTo>
                  <a:lnTo>
                    <a:pt x="1968" y="2261"/>
                  </a:lnTo>
                  <a:cubicBezTo>
                    <a:pt x="1926" y="2281"/>
                    <a:pt x="1926" y="2323"/>
                    <a:pt x="1926" y="2365"/>
                  </a:cubicBezTo>
                  <a:lnTo>
                    <a:pt x="1905" y="2386"/>
                  </a:lnTo>
                  <a:lnTo>
                    <a:pt x="1863" y="2386"/>
                  </a:lnTo>
                  <a:lnTo>
                    <a:pt x="1779" y="2407"/>
                  </a:lnTo>
                  <a:lnTo>
                    <a:pt x="1675" y="2261"/>
                  </a:lnTo>
                  <a:lnTo>
                    <a:pt x="1612" y="2281"/>
                  </a:lnTo>
                  <a:cubicBezTo>
                    <a:pt x="1591" y="2261"/>
                    <a:pt x="1570" y="2261"/>
                    <a:pt x="1549" y="2219"/>
                  </a:cubicBezTo>
                  <a:lnTo>
                    <a:pt x="1549" y="2198"/>
                  </a:lnTo>
                  <a:lnTo>
                    <a:pt x="1465" y="2114"/>
                  </a:lnTo>
                  <a:lnTo>
                    <a:pt x="1465" y="2177"/>
                  </a:lnTo>
                  <a:cubicBezTo>
                    <a:pt x="1465" y="2177"/>
                    <a:pt x="1445" y="2177"/>
                    <a:pt x="1445" y="2156"/>
                  </a:cubicBezTo>
                  <a:cubicBezTo>
                    <a:pt x="1403" y="2156"/>
                    <a:pt x="1403" y="2156"/>
                    <a:pt x="1382" y="2177"/>
                  </a:cubicBezTo>
                  <a:lnTo>
                    <a:pt x="1403" y="2093"/>
                  </a:lnTo>
                  <a:lnTo>
                    <a:pt x="1382" y="2009"/>
                  </a:lnTo>
                  <a:lnTo>
                    <a:pt x="1298" y="1863"/>
                  </a:lnTo>
                  <a:lnTo>
                    <a:pt x="1235" y="1863"/>
                  </a:lnTo>
                  <a:lnTo>
                    <a:pt x="1089" y="1779"/>
                  </a:lnTo>
                  <a:lnTo>
                    <a:pt x="1026" y="1612"/>
                  </a:lnTo>
                  <a:lnTo>
                    <a:pt x="1047" y="1654"/>
                  </a:lnTo>
                  <a:lnTo>
                    <a:pt x="1173" y="1591"/>
                  </a:lnTo>
                  <a:lnTo>
                    <a:pt x="1173" y="1445"/>
                  </a:lnTo>
                  <a:lnTo>
                    <a:pt x="1131" y="1340"/>
                  </a:lnTo>
                  <a:lnTo>
                    <a:pt x="1193" y="1256"/>
                  </a:lnTo>
                  <a:lnTo>
                    <a:pt x="1298" y="1235"/>
                  </a:lnTo>
                  <a:lnTo>
                    <a:pt x="1382" y="1298"/>
                  </a:lnTo>
                  <a:lnTo>
                    <a:pt x="1445" y="1277"/>
                  </a:lnTo>
                  <a:lnTo>
                    <a:pt x="1486" y="1298"/>
                  </a:lnTo>
                  <a:lnTo>
                    <a:pt x="1507" y="1256"/>
                  </a:lnTo>
                  <a:lnTo>
                    <a:pt x="1549" y="1152"/>
                  </a:lnTo>
                  <a:lnTo>
                    <a:pt x="1445" y="1047"/>
                  </a:lnTo>
                  <a:lnTo>
                    <a:pt x="1382" y="1110"/>
                  </a:lnTo>
                  <a:lnTo>
                    <a:pt x="1256" y="1110"/>
                  </a:lnTo>
                  <a:lnTo>
                    <a:pt x="1193" y="1026"/>
                  </a:lnTo>
                  <a:lnTo>
                    <a:pt x="1152" y="921"/>
                  </a:lnTo>
                  <a:lnTo>
                    <a:pt x="1089" y="921"/>
                  </a:lnTo>
                  <a:lnTo>
                    <a:pt x="1152" y="859"/>
                  </a:lnTo>
                  <a:lnTo>
                    <a:pt x="1152" y="754"/>
                  </a:lnTo>
                  <a:lnTo>
                    <a:pt x="1131" y="754"/>
                  </a:lnTo>
                  <a:cubicBezTo>
                    <a:pt x="1131" y="733"/>
                    <a:pt x="1152" y="712"/>
                    <a:pt x="1152" y="691"/>
                  </a:cubicBezTo>
                  <a:lnTo>
                    <a:pt x="1173" y="691"/>
                  </a:lnTo>
                  <a:lnTo>
                    <a:pt x="1277" y="503"/>
                  </a:lnTo>
                  <a:lnTo>
                    <a:pt x="1256" y="377"/>
                  </a:lnTo>
                  <a:lnTo>
                    <a:pt x="1277" y="315"/>
                  </a:lnTo>
                  <a:lnTo>
                    <a:pt x="1256" y="210"/>
                  </a:lnTo>
                  <a:lnTo>
                    <a:pt x="1340" y="64"/>
                  </a:lnTo>
                  <a:lnTo>
                    <a:pt x="129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3000;p82">
              <a:extLst>
                <a:ext uri="{FF2B5EF4-FFF2-40B4-BE49-F238E27FC236}">
                  <a16:creationId xmlns:a16="http://schemas.microsoft.com/office/drawing/2014/main" id="{6577D9C9-A6EE-0992-8607-3907C419CF09}"/>
                </a:ext>
              </a:extLst>
            </p:cNvPr>
            <p:cNvSpPr/>
            <p:nvPr/>
          </p:nvSpPr>
          <p:spPr>
            <a:xfrm>
              <a:off x="3772256" y="2560208"/>
              <a:ext cx="138282" cy="153495"/>
            </a:xfrm>
            <a:custGeom>
              <a:avLst/>
              <a:gdLst/>
              <a:ahLst/>
              <a:cxnLst/>
              <a:rect l="l" t="t" r="r" b="b"/>
              <a:pathLst>
                <a:path w="11613" h="13497" extrusionOk="0">
                  <a:moveTo>
                    <a:pt x="9792" y="1"/>
                  </a:moveTo>
                  <a:lnTo>
                    <a:pt x="9709" y="64"/>
                  </a:lnTo>
                  <a:lnTo>
                    <a:pt x="9709" y="126"/>
                  </a:lnTo>
                  <a:lnTo>
                    <a:pt x="9792" y="231"/>
                  </a:lnTo>
                  <a:lnTo>
                    <a:pt x="9730" y="273"/>
                  </a:lnTo>
                  <a:lnTo>
                    <a:pt x="9688" y="273"/>
                  </a:lnTo>
                  <a:lnTo>
                    <a:pt x="9604" y="168"/>
                  </a:lnTo>
                  <a:lnTo>
                    <a:pt x="9541" y="231"/>
                  </a:lnTo>
                  <a:lnTo>
                    <a:pt x="9520" y="336"/>
                  </a:lnTo>
                  <a:lnTo>
                    <a:pt x="9541" y="357"/>
                  </a:lnTo>
                  <a:lnTo>
                    <a:pt x="9625" y="357"/>
                  </a:lnTo>
                  <a:lnTo>
                    <a:pt x="9688" y="419"/>
                  </a:lnTo>
                  <a:lnTo>
                    <a:pt x="9646" y="440"/>
                  </a:lnTo>
                  <a:lnTo>
                    <a:pt x="9604" y="482"/>
                  </a:lnTo>
                  <a:lnTo>
                    <a:pt x="9604" y="566"/>
                  </a:lnTo>
                  <a:lnTo>
                    <a:pt x="9520" y="587"/>
                  </a:lnTo>
                  <a:lnTo>
                    <a:pt x="9520" y="670"/>
                  </a:lnTo>
                  <a:lnTo>
                    <a:pt x="9541" y="691"/>
                  </a:lnTo>
                  <a:lnTo>
                    <a:pt x="9479" y="754"/>
                  </a:lnTo>
                  <a:lnTo>
                    <a:pt x="9520" y="859"/>
                  </a:lnTo>
                  <a:lnTo>
                    <a:pt x="9479" y="901"/>
                  </a:lnTo>
                  <a:lnTo>
                    <a:pt x="9416" y="859"/>
                  </a:lnTo>
                  <a:lnTo>
                    <a:pt x="9332" y="901"/>
                  </a:lnTo>
                  <a:lnTo>
                    <a:pt x="9332" y="942"/>
                  </a:lnTo>
                  <a:lnTo>
                    <a:pt x="9269" y="984"/>
                  </a:lnTo>
                  <a:lnTo>
                    <a:pt x="9228" y="880"/>
                  </a:lnTo>
                  <a:lnTo>
                    <a:pt x="9332" y="670"/>
                  </a:lnTo>
                  <a:lnTo>
                    <a:pt x="9269" y="649"/>
                  </a:lnTo>
                  <a:lnTo>
                    <a:pt x="9269" y="587"/>
                  </a:lnTo>
                  <a:lnTo>
                    <a:pt x="9311" y="545"/>
                  </a:lnTo>
                  <a:lnTo>
                    <a:pt x="9311" y="357"/>
                  </a:lnTo>
                  <a:lnTo>
                    <a:pt x="9290" y="315"/>
                  </a:lnTo>
                  <a:lnTo>
                    <a:pt x="9228" y="315"/>
                  </a:lnTo>
                  <a:lnTo>
                    <a:pt x="9102" y="545"/>
                  </a:lnTo>
                  <a:lnTo>
                    <a:pt x="9081" y="670"/>
                  </a:lnTo>
                  <a:lnTo>
                    <a:pt x="8956" y="880"/>
                  </a:lnTo>
                  <a:lnTo>
                    <a:pt x="8893" y="1005"/>
                  </a:lnTo>
                  <a:lnTo>
                    <a:pt x="8956" y="1068"/>
                  </a:lnTo>
                  <a:lnTo>
                    <a:pt x="8914" y="1193"/>
                  </a:lnTo>
                  <a:lnTo>
                    <a:pt x="8767" y="1361"/>
                  </a:lnTo>
                  <a:lnTo>
                    <a:pt x="8704" y="1382"/>
                  </a:lnTo>
                  <a:lnTo>
                    <a:pt x="8704" y="1298"/>
                  </a:lnTo>
                  <a:lnTo>
                    <a:pt x="8663" y="1214"/>
                  </a:lnTo>
                  <a:lnTo>
                    <a:pt x="8767" y="1068"/>
                  </a:lnTo>
                  <a:lnTo>
                    <a:pt x="8746" y="963"/>
                  </a:lnTo>
                  <a:lnTo>
                    <a:pt x="8788" y="880"/>
                  </a:lnTo>
                  <a:lnTo>
                    <a:pt x="8746" y="775"/>
                  </a:lnTo>
                  <a:lnTo>
                    <a:pt x="8893" y="587"/>
                  </a:lnTo>
                  <a:lnTo>
                    <a:pt x="8914" y="482"/>
                  </a:lnTo>
                  <a:lnTo>
                    <a:pt x="8956" y="461"/>
                  </a:lnTo>
                  <a:lnTo>
                    <a:pt x="8956" y="419"/>
                  </a:lnTo>
                  <a:lnTo>
                    <a:pt x="8851" y="419"/>
                  </a:lnTo>
                  <a:lnTo>
                    <a:pt x="8767" y="315"/>
                  </a:lnTo>
                  <a:lnTo>
                    <a:pt x="8704" y="336"/>
                  </a:lnTo>
                  <a:lnTo>
                    <a:pt x="8746" y="440"/>
                  </a:lnTo>
                  <a:lnTo>
                    <a:pt x="8663" y="482"/>
                  </a:lnTo>
                  <a:lnTo>
                    <a:pt x="8663" y="419"/>
                  </a:lnTo>
                  <a:lnTo>
                    <a:pt x="8579" y="336"/>
                  </a:lnTo>
                  <a:lnTo>
                    <a:pt x="8495" y="315"/>
                  </a:lnTo>
                  <a:lnTo>
                    <a:pt x="8432" y="336"/>
                  </a:lnTo>
                  <a:lnTo>
                    <a:pt x="8453" y="482"/>
                  </a:lnTo>
                  <a:lnTo>
                    <a:pt x="8391" y="545"/>
                  </a:lnTo>
                  <a:lnTo>
                    <a:pt x="8349" y="482"/>
                  </a:lnTo>
                  <a:lnTo>
                    <a:pt x="8286" y="461"/>
                  </a:lnTo>
                  <a:lnTo>
                    <a:pt x="8244" y="482"/>
                  </a:lnTo>
                  <a:lnTo>
                    <a:pt x="8265" y="545"/>
                  </a:lnTo>
                  <a:lnTo>
                    <a:pt x="8391" y="608"/>
                  </a:lnTo>
                  <a:lnTo>
                    <a:pt x="8432" y="733"/>
                  </a:lnTo>
                  <a:lnTo>
                    <a:pt x="8391" y="775"/>
                  </a:lnTo>
                  <a:lnTo>
                    <a:pt x="8349" y="691"/>
                  </a:lnTo>
                  <a:lnTo>
                    <a:pt x="8265" y="775"/>
                  </a:lnTo>
                  <a:lnTo>
                    <a:pt x="8265" y="838"/>
                  </a:lnTo>
                  <a:lnTo>
                    <a:pt x="8286" y="880"/>
                  </a:lnTo>
                  <a:lnTo>
                    <a:pt x="8265" y="901"/>
                  </a:lnTo>
                  <a:lnTo>
                    <a:pt x="8160" y="859"/>
                  </a:lnTo>
                  <a:lnTo>
                    <a:pt x="8119" y="859"/>
                  </a:lnTo>
                  <a:lnTo>
                    <a:pt x="8035" y="963"/>
                  </a:lnTo>
                  <a:lnTo>
                    <a:pt x="7951" y="1005"/>
                  </a:lnTo>
                  <a:lnTo>
                    <a:pt x="7951" y="1047"/>
                  </a:lnTo>
                  <a:lnTo>
                    <a:pt x="8014" y="1068"/>
                  </a:lnTo>
                  <a:lnTo>
                    <a:pt x="7909" y="1131"/>
                  </a:lnTo>
                  <a:lnTo>
                    <a:pt x="7868" y="1214"/>
                  </a:lnTo>
                  <a:lnTo>
                    <a:pt x="7972" y="1319"/>
                  </a:lnTo>
                  <a:lnTo>
                    <a:pt x="7909" y="1382"/>
                  </a:lnTo>
                  <a:lnTo>
                    <a:pt x="7972" y="1424"/>
                  </a:lnTo>
                  <a:lnTo>
                    <a:pt x="8035" y="1466"/>
                  </a:lnTo>
                  <a:lnTo>
                    <a:pt x="7972" y="1507"/>
                  </a:lnTo>
                  <a:lnTo>
                    <a:pt x="7847" y="1507"/>
                  </a:lnTo>
                  <a:lnTo>
                    <a:pt x="7805" y="1361"/>
                  </a:lnTo>
                  <a:lnTo>
                    <a:pt x="7742" y="1319"/>
                  </a:lnTo>
                  <a:lnTo>
                    <a:pt x="7805" y="1277"/>
                  </a:lnTo>
                  <a:lnTo>
                    <a:pt x="7721" y="1214"/>
                  </a:lnTo>
                  <a:lnTo>
                    <a:pt x="7491" y="1214"/>
                  </a:lnTo>
                  <a:lnTo>
                    <a:pt x="7303" y="1089"/>
                  </a:lnTo>
                  <a:lnTo>
                    <a:pt x="7240" y="1089"/>
                  </a:lnTo>
                  <a:lnTo>
                    <a:pt x="7198" y="1131"/>
                  </a:lnTo>
                  <a:lnTo>
                    <a:pt x="7177" y="1068"/>
                  </a:lnTo>
                  <a:lnTo>
                    <a:pt x="7072" y="1173"/>
                  </a:lnTo>
                  <a:lnTo>
                    <a:pt x="6968" y="1173"/>
                  </a:lnTo>
                  <a:lnTo>
                    <a:pt x="6968" y="1214"/>
                  </a:lnTo>
                  <a:lnTo>
                    <a:pt x="7093" y="1382"/>
                  </a:lnTo>
                  <a:lnTo>
                    <a:pt x="7177" y="1382"/>
                  </a:lnTo>
                  <a:lnTo>
                    <a:pt x="7219" y="1424"/>
                  </a:lnTo>
                  <a:lnTo>
                    <a:pt x="7344" y="1424"/>
                  </a:lnTo>
                  <a:lnTo>
                    <a:pt x="7303" y="1528"/>
                  </a:lnTo>
                  <a:lnTo>
                    <a:pt x="7303" y="1633"/>
                  </a:lnTo>
                  <a:lnTo>
                    <a:pt x="7407" y="1779"/>
                  </a:lnTo>
                  <a:lnTo>
                    <a:pt x="7386" y="1842"/>
                  </a:lnTo>
                  <a:lnTo>
                    <a:pt x="7303" y="1800"/>
                  </a:lnTo>
                  <a:lnTo>
                    <a:pt x="7219" y="1654"/>
                  </a:lnTo>
                  <a:lnTo>
                    <a:pt x="7114" y="1612"/>
                  </a:lnTo>
                  <a:lnTo>
                    <a:pt x="7072" y="1528"/>
                  </a:lnTo>
                  <a:lnTo>
                    <a:pt x="7031" y="1633"/>
                  </a:lnTo>
                  <a:lnTo>
                    <a:pt x="6968" y="1717"/>
                  </a:lnTo>
                  <a:lnTo>
                    <a:pt x="6926" y="1591"/>
                  </a:lnTo>
                  <a:lnTo>
                    <a:pt x="6863" y="1633"/>
                  </a:lnTo>
                  <a:lnTo>
                    <a:pt x="6863" y="1717"/>
                  </a:lnTo>
                  <a:lnTo>
                    <a:pt x="6759" y="1800"/>
                  </a:lnTo>
                  <a:lnTo>
                    <a:pt x="6759" y="1884"/>
                  </a:lnTo>
                  <a:lnTo>
                    <a:pt x="6884" y="1947"/>
                  </a:lnTo>
                  <a:lnTo>
                    <a:pt x="6926" y="2051"/>
                  </a:lnTo>
                  <a:lnTo>
                    <a:pt x="6821" y="2030"/>
                  </a:lnTo>
                  <a:lnTo>
                    <a:pt x="6779" y="1989"/>
                  </a:lnTo>
                  <a:lnTo>
                    <a:pt x="6696" y="2114"/>
                  </a:lnTo>
                  <a:lnTo>
                    <a:pt x="6675" y="2177"/>
                  </a:lnTo>
                  <a:lnTo>
                    <a:pt x="6549" y="2302"/>
                  </a:lnTo>
                  <a:lnTo>
                    <a:pt x="6549" y="2219"/>
                  </a:lnTo>
                  <a:lnTo>
                    <a:pt x="6654" y="2156"/>
                  </a:lnTo>
                  <a:lnTo>
                    <a:pt x="6591" y="2093"/>
                  </a:lnTo>
                  <a:lnTo>
                    <a:pt x="6696" y="1926"/>
                  </a:lnTo>
                  <a:lnTo>
                    <a:pt x="6612" y="1612"/>
                  </a:lnTo>
                  <a:lnTo>
                    <a:pt x="6549" y="1654"/>
                  </a:lnTo>
                  <a:lnTo>
                    <a:pt x="6403" y="1842"/>
                  </a:lnTo>
                  <a:lnTo>
                    <a:pt x="6403" y="2010"/>
                  </a:lnTo>
                  <a:lnTo>
                    <a:pt x="6445" y="2051"/>
                  </a:lnTo>
                  <a:lnTo>
                    <a:pt x="6340" y="2156"/>
                  </a:lnTo>
                  <a:lnTo>
                    <a:pt x="6340" y="2051"/>
                  </a:lnTo>
                  <a:lnTo>
                    <a:pt x="6382" y="1947"/>
                  </a:lnTo>
                  <a:lnTo>
                    <a:pt x="6340" y="1800"/>
                  </a:lnTo>
                  <a:lnTo>
                    <a:pt x="6277" y="1779"/>
                  </a:lnTo>
                  <a:lnTo>
                    <a:pt x="6173" y="1842"/>
                  </a:lnTo>
                  <a:lnTo>
                    <a:pt x="6089" y="1989"/>
                  </a:lnTo>
                  <a:lnTo>
                    <a:pt x="6152" y="2114"/>
                  </a:lnTo>
                  <a:lnTo>
                    <a:pt x="6152" y="2177"/>
                  </a:lnTo>
                  <a:lnTo>
                    <a:pt x="6298" y="2323"/>
                  </a:lnTo>
                  <a:lnTo>
                    <a:pt x="6340" y="2407"/>
                  </a:lnTo>
                  <a:lnTo>
                    <a:pt x="6277" y="2512"/>
                  </a:lnTo>
                  <a:lnTo>
                    <a:pt x="6235" y="2344"/>
                  </a:lnTo>
                  <a:lnTo>
                    <a:pt x="6131" y="2302"/>
                  </a:lnTo>
                  <a:lnTo>
                    <a:pt x="6047" y="2114"/>
                  </a:lnTo>
                  <a:lnTo>
                    <a:pt x="5984" y="2093"/>
                  </a:lnTo>
                  <a:lnTo>
                    <a:pt x="5859" y="2135"/>
                  </a:lnTo>
                  <a:lnTo>
                    <a:pt x="5838" y="2219"/>
                  </a:lnTo>
                  <a:lnTo>
                    <a:pt x="5984" y="2323"/>
                  </a:lnTo>
                  <a:lnTo>
                    <a:pt x="6047" y="2323"/>
                  </a:lnTo>
                  <a:lnTo>
                    <a:pt x="6089" y="2365"/>
                  </a:lnTo>
                  <a:lnTo>
                    <a:pt x="5984" y="2344"/>
                  </a:lnTo>
                  <a:lnTo>
                    <a:pt x="5880" y="2407"/>
                  </a:lnTo>
                  <a:lnTo>
                    <a:pt x="5963" y="2512"/>
                  </a:lnTo>
                  <a:lnTo>
                    <a:pt x="5838" y="2428"/>
                  </a:lnTo>
                  <a:lnTo>
                    <a:pt x="5838" y="2302"/>
                  </a:lnTo>
                  <a:lnTo>
                    <a:pt x="5775" y="2261"/>
                  </a:lnTo>
                  <a:lnTo>
                    <a:pt x="5754" y="2156"/>
                  </a:lnTo>
                  <a:lnTo>
                    <a:pt x="5712" y="2219"/>
                  </a:lnTo>
                  <a:lnTo>
                    <a:pt x="5671" y="2365"/>
                  </a:lnTo>
                  <a:lnTo>
                    <a:pt x="5733" y="2428"/>
                  </a:lnTo>
                  <a:lnTo>
                    <a:pt x="5712" y="2554"/>
                  </a:lnTo>
                  <a:lnTo>
                    <a:pt x="5629" y="2512"/>
                  </a:lnTo>
                  <a:lnTo>
                    <a:pt x="5545" y="2533"/>
                  </a:lnTo>
                  <a:lnTo>
                    <a:pt x="5419" y="2658"/>
                  </a:lnTo>
                  <a:lnTo>
                    <a:pt x="5440" y="2679"/>
                  </a:lnTo>
                  <a:lnTo>
                    <a:pt x="5524" y="2658"/>
                  </a:lnTo>
                  <a:lnTo>
                    <a:pt x="5608" y="2763"/>
                  </a:lnTo>
                  <a:lnTo>
                    <a:pt x="5503" y="2763"/>
                  </a:lnTo>
                  <a:lnTo>
                    <a:pt x="5440" y="2826"/>
                  </a:lnTo>
                  <a:lnTo>
                    <a:pt x="5503" y="2846"/>
                  </a:lnTo>
                  <a:lnTo>
                    <a:pt x="5461" y="2888"/>
                  </a:lnTo>
                  <a:lnTo>
                    <a:pt x="5357" y="2930"/>
                  </a:lnTo>
                  <a:lnTo>
                    <a:pt x="5357" y="2972"/>
                  </a:lnTo>
                  <a:lnTo>
                    <a:pt x="5399" y="2993"/>
                  </a:lnTo>
                  <a:lnTo>
                    <a:pt x="5336" y="2993"/>
                  </a:lnTo>
                  <a:lnTo>
                    <a:pt x="5294" y="2951"/>
                  </a:lnTo>
                  <a:lnTo>
                    <a:pt x="5210" y="2972"/>
                  </a:lnTo>
                  <a:lnTo>
                    <a:pt x="5127" y="3077"/>
                  </a:lnTo>
                  <a:lnTo>
                    <a:pt x="5147" y="3139"/>
                  </a:lnTo>
                  <a:lnTo>
                    <a:pt x="5127" y="3160"/>
                  </a:lnTo>
                  <a:lnTo>
                    <a:pt x="5022" y="3160"/>
                  </a:lnTo>
                  <a:lnTo>
                    <a:pt x="4938" y="3265"/>
                  </a:lnTo>
                  <a:lnTo>
                    <a:pt x="5043" y="3307"/>
                  </a:lnTo>
                  <a:lnTo>
                    <a:pt x="5315" y="3223"/>
                  </a:lnTo>
                  <a:lnTo>
                    <a:pt x="5357" y="3265"/>
                  </a:lnTo>
                  <a:lnTo>
                    <a:pt x="5461" y="3202"/>
                  </a:lnTo>
                  <a:lnTo>
                    <a:pt x="5524" y="3202"/>
                  </a:lnTo>
                  <a:lnTo>
                    <a:pt x="5524" y="3286"/>
                  </a:lnTo>
                  <a:lnTo>
                    <a:pt x="5461" y="3370"/>
                  </a:lnTo>
                  <a:lnTo>
                    <a:pt x="5440" y="3516"/>
                  </a:lnTo>
                  <a:lnTo>
                    <a:pt x="5419" y="3558"/>
                  </a:lnTo>
                  <a:lnTo>
                    <a:pt x="5357" y="3495"/>
                  </a:lnTo>
                  <a:lnTo>
                    <a:pt x="5336" y="3411"/>
                  </a:lnTo>
                  <a:lnTo>
                    <a:pt x="5252" y="3453"/>
                  </a:lnTo>
                  <a:lnTo>
                    <a:pt x="5210" y="3390"/>
                  </a:lnTo>
                  <a:lnTo>
                    <a:pt x="5106" y="3390"/>
                  </a:lnTo>
                  <a:lnTo>
                    <a:pt x="5127" y="3453"/>
                  </a:lnTo>
                  <a:lnTo>
                    <a:pt x="5106" y="3495"/>
                  </a:lnTo>
                  <a:lnTo>
                    <a:pt x="5022" y="3453"/>
                  </a:lnTo>
                  <a:lnTo>
                    <a:pt x="4938" y="3474"/>
                  </a:lnTo>
                  <a:lnTo>
                    <a:pt x="5043" y="3516"/>
                  </a:lnTo>
                  <a:lnTo>
                    <a:pt x="5085" y="3600"/>
                  </a:lnTo>
                  <a:lnTo>
                    <a:pt x="5022" y="3621"/>
                  </a:lnTo>
                  <a:lnTo>
                    <a:pt x="5001" y="3683"/>
                  </a:lnTo>
                  <a:lnTo>
                    <a:pt x="5001" y="3746"/>
                  </a:lnTo>
                  <a:lnTo>
                    <a:pt x="4980" y="3809"/>
                  </a:lnTo>
                  <a:lnTo>
                    <a:pt x="4938" y="3725"/>
                  </a:lnTo>
                  <a:lnTo>
                    <a:pt x="4938" y="3621"/>
                  </a:lnTo>
                  <a:lnTo>
                    <a:pt x="4875" y="3558"/>
                  </a:lnTo>
                  <a:lnTo>
                    <a:pt x="4792" y="3621"/>
                  </a:lnTo>
                  <a:lnTo>
                    <a:pt x="4708" y="3662"/>
                  </a:lnTo>
                  <a:lnTo>
                    <a:pt x="4666" y="3579"/>
                  </a:lnTo>
                  <a:lnTo>
                    <a:pt x="4687" y="3516"/>
                  </a:lnTo>
                  <a:lnTo>
                    <a:pt x="4624" y="3516"/>
                  </a:lnTo>
                  <a:lnTo>
                    <a:pt x="4520" y="3621"/>
                  </a:lnTo>
                  <a:lnTo>
                    <a:pt x="4603" y="3704"/>
                  </a:lnTo>
                  <a:lnTo>
                    <a:pt x="4729" y="3704"/>
                  </a:lnTo>
                  <a:lnTo>
                    <a:pt x="4834" y="3746"/>
                  </a:lnTo>
                  <a:lnTo>
                    <a:pt x="4792" y="3830"/>
                  </a:lnTo>
                  <a:lnTo>
                    <a:pt x="4583" y="3893"/>
                  </a:lnTo>
                  <a:lnTo>
                    <a:pt x="4520" y="3830"/>
                  </a:lnTo>
                  <a:lnTo>
                    <a:pt x="4457" y="3830"/>
                  </a:lnTo>
                  <a:lnTo>
                    <a:pt x="4394" y="3934"/>
                  </a:lnTo>
                  <a:lnTo>
                    <a:pt x="4478" y="4018"/>
                  </a:lnTo>
                  <a:lnTo>
                    <a:pt x="4394" y="4102"/>
                  </a:lnTo>
                  <a:lnTo>
                    <a:pt x="4478" y="4102"/>
                  </a:lnTo>
                  <a:lnTo>
                    <a:pt x="4583" y="3976"/>
                  </a:lnTo>
                  <a:lnTo>
                    <a:pt x="4687" y="3976"/>
                  </a:lnTo>
                  <a:lnTo>
                    <a:pt x="4729" y="4039"/>
                  </a:lnTo>
                  <a:lnTo>
                    <a:pt x="4583" y="4081"/>
                  </a:lnTo>
                  <a:lnTo>
                    <a:pt x="4562" y="4186"/>
                  </a:lnTo>
                  <a:lnTo>
                    <a:pt x="4603" y="4248"/>
                  </a:lnTo>
                  <a:lnTo>
                    <a:pt x="4729" y="4332"/>
                  </a:lnTo>
                  <a:lnTo>
                    <a:pt x="4729" y="4416"/>
                  </a:lnTo>
                  <a:lnTo>
                    <a:pt x="4666" y="4353"/>
                  </a:lnTo>
                  <a:lnTo>
                    <a:pt x="4583" y="4353"/>
                  </a:lnTo>
                  <a:lnTo>
                    <a:pt x="4499" y="4248"/>
                  </a:lnTo>
                  <a:lnTo>
                    <a:pt x="4457" y="4248"/>
                  </a:lnTo>
                  <a:lnTo>
                    <a:pt x="4373" y="4332"/>
                  </a:lnTo>
                  <a:lnTo>
                    <a:pt x="4457" y="4395"/>
                  </a:lnTo>
                  <a:lnTo>
                    <a:pt x="4352" y="4416"/>
                  </a:lnTo>
                  <a:lnTo>
                    <a:pt x="4248" y="4499"/>
                  </a:lnTo>
                  <a:lnTo>
                    <a:pt x="4248" y="4541"/>
                  </a:lnTo>
                  <a:lnTo>
                    <a:pt x="4352" y="4604"/>
                  </a:lnTo>
                  <a:lnTo>
                    <a:pt x="4457" y="4541"/>
                  </a:lnTo>
                  <a:lnTo>
                    <a:pt x="4499" y="4604"/>
                  </a:lnTo>
                  <a:lnTo>
                    <a:pt x="4603" y="4562"/>
                  </a:lnTo>
                  <a:lnTo>
                    <a:pt x="4624" y="4646"/>
                  </a:lnTo>
                  <a:lnTo>
                    <a:pt x="4708" y="4709"/>
                  </a:lnTo>
                  <a:lnTo>
                    <a:pt x="4708" y="4751"/>
                  </a:lnTo>
                  <a:lnTo>
                    <a:pt x="4562" y="4667"/>
                  </a:lnTo>
                  <a:lnTo>
                    <a:pt x="4415" y="4667"/>
                  </a:lnTo>
                  <a:lnTo>
                    <a:pt x="4373" y="4709"/>
                  </a:lnTo>
                  <a:lnTo>
                    <a:pt x="4206" y="4730"/>
                  </a:lnTo>
                  <a:lnTo>
                    <a:pt x="4206" y="4792"/>
                  </a:lnTo>
                  <a:lnTo>
                    <a:pt x="4143" y="4855"/>
                  </a:lnTo>
                  <a:lnTo>
                    <a:pt x="4080" y="4834"/>
                  </a:lnTo>
                  <a:lnTo>
                    <a:pt x="3955" y="4918"/>
                  </a:lnTo>
                  <a:lnTo>
                    <a:pt x="3871" y="4918"/>
                  </a:lnTo>
                  <a:lnTo>
                    <a:pt x="3850" y="4960"/>
                  </a:lnTo>
                  <a:lnTo>
                    <a:pt x="3955" y="4981"/>
                  </a:lnTo>
                  <a:lnTo>
                    <a:pt x="3997" y="5064"/>
                  </a:lnTo>
                  <a:lnTo>
                    <a:pt x="3934" y="5127"/>
                  </a:lnTo>
                  <a:lnTo>
                    <a:pt x="3871" y="5085"/>
                  </a:lnTo>
                  <a:lnTo>
                    <a:pt x="3850" y="5127"/>
                  </a:lnTo>
                  <a:lnTo>
                    <a:pt x="3934" y="5169"/>
                  </a:lnTo>
                  <a:lnTo>
                    <a:pt x="3892" y="5232"/>
                  </a:lnTo>
                  <a:lnTo>
                    <a:pt x="3787" y="5190"/>
                  </a:lnTo>
                  <a:lnTo>
                    <a:pt x="3766" y="5169"/>
                  </a:lnTo>
                  <a:lnTo>
                    <a:pt x="3746" y="5190"/>
                  </a:lnTo>
                  <a:lnTo>
                    <a:pt x="3829" y="5274"/>
                  </a:lnTo>
                  <a:lnTo>
                    <a:pt x="3766" y="5295"/>
                  </a:lnTo>
                  <a:lnTo>
                    <a:pt x="3787" y="5378"/>
                  </a:lnTo>
                  <a:lnTo>
                    <a:pt x="3850" y="5378"/>
                  </a:lnTo>
                  <a:lnTo>
                    <a:pt x="3787" y="5399"/>
                  </a:lnTo>
                  <a:lnTo>
                    <a:pt x="3725" y="5441"/>
                  </a:lnTo>
                  <a:lnTo>
                    <a:pt x="3662" y="5378"/>
                  </a:lnTo>
                  <a:lnTo>
                    <a:pt x="3662" y="5462"/>
                  </a:lnTo>
                  <a:lnTo>
                    <a:pt x="3641" y="5504"/>
                  </a:lnTo>
                  <a:lnTo>
                    <a:pt x="3683" y="5546"/>
                  </a:lnTo>
                  <a:lnTo>
                    <a:pt x="3850" y="5587"/>
                  </a:lnTo>
                  <a:lnTo>
                    <a:pt x="3871" y="5671"/>
                  </a:lnTo>
                  <a:lnTo>
                    <a:pt x="3934" y="5671"/>
                  </a:lnTo>
                  <a:lnTo>
                    <a:pt x="4039" y="5650"/>
                  </a:lnTo>
                  <a:lnTo>
                    <a:pt x="3955" y="5692"/>
                  </a:lnTo>
                  <a:lnTo>
                    <a:pt x="3955" y="5755"/>
                  </a:lnTo>
                  <a:lnTo>
                    <a:pt x="3850" y="5755"/>
                  </a:lnTo>
                  <a:lnTo>
                    <a:pt x="3829" y="5713"/>
                  </a:lnTo>
                  <a:lnTo>
                    <a:pt x="3662" y="5713"/>
                  </a:lnTo>
                  <a:lnTo>
                    <a:pt x="3557" y="5818"/>
                  </a:lnTo>
                  <a:lnTo>
                    <a:pt x="3578" y="5839"/>
                  </a:lnTo>
                  <a:lnTo>
                    <a:pt x="3683" y="5839"/>
                  </a:lnTo>
                  <a:lnTo>
                    <a:pt x="3725" y="5922"/>
                  </a:lnTo>
                  <a:lnTo>
                    <a:pt x="3766" y="5985"/>
                  </a:lnTo>
                  <a:lnTo>
                    <a:pt x="3766" y="6069"/>
                  </a:lnTo>
                  <a:lnTo>
                    <a:pt x="3683" y="6006"/>
                  </a:lnTo>
                  <a:lnTo>
                    <a:pt x="3641" y="6006"/>
                  </a:lnTo>
                  <a:lnTo>
                    <a:pt x="3578" y="6069"/>
                  </a:lnTo>
                  <a:lnTo>
                    <a:pt x="3578" y="6131"/>
                  </a:lnTo>
                  <a:lnTo>
                    <a:pt x="3557" y="6173"/>
                  </a:lnTo>
                  <a:lnTo>
                    <a:pt x="3620" y="6215"/>
                  </a:lnTo>
                  <a:lnTo>
                    <a:pt x="3641" y="6299"/>
                  </a:lnTo>
                  <a:lnTo>
                    <a:pt x="3578" y="6299"/>
                  </a:lnTo>
                  <a:lnTo>
                    <a:pt x="3515" y="6236"/>
                  </a:lnTo>
                  <a:lnTo>
                    <a:pt x="3474" y="6278"/>
                  </a:lnTo>
                  <a:lnTo>
                    <a:pt x="3474" y="6341"/>
                  </a:lnTo>
                  <a:lnTo>
                    <a:pt x="3578" y="6362"/>
                  </a:lnTo>
                  <a:lnTo>
                    <a:pt x="3578" y="6424"/>
                  </a:lnTo>
                  <a:lnTo>
                    <a:pt x="3578" y="6508"/>
                  </a:lnTo>
                  <a:lnTo>
                    <a:pt x="3453" y="6403"/>
                  </a:lnTo>
                  <a:lnTo>
                    <a:pt x="3411" y="6445"/>
                  </a:lnTo>
                  <a:lnTo>
                    <a:pt x="3411" y="6529"/>
                  </a:lnTo>
                  <a:lnTo>
                    <a:pt x="3432" y="6529"/>
                  </a:lnTo>
                  <a:lnTo>
                    <a:pt x="3432" y="6634"/>
                  </a:lnTo>
                  <a:lnTo>
                    <a:pt x="3474" y="6738"/>
                  </a:lnTo>
                  <a:lnTo>
                    <a:pt x="3536" y="6738"/>
                  </a:lnTo>
                  <a:lnTo>
                    <a:pt x="3578" y="6634"/>
                  </a:lnTo>
                  <a:lnTo>
                    <a:pt x="3641" y="6634"/>
                  </a:lnTo>
                  <a:lnTo>
                    <a:pt x="3578" y="6759"/>
                  </a:lnTo>
                  <a:lnTo>
                    <a:pt x="3536" y="6801"/>
                  </a:lnTo>
                  <a:lnTo>
                    <a:pt x="3432" y="6885"/>
                  </a:lnTo>
                  <a:lnTo>
                    <a:pt x="3348" y="6885"/>
                  </a:lnTo>
                  <a:lnTo>
                    <a:pt x="3264" y="6927"/>
                  </a:lnTo>
                  <a:lnTo>
                    <a:pt x="3264" y="6968"/>
                  </a:lnTo>
                  <a:lnTo>
                    <a:pt x="3202" y="7031"/>
                  </a:lnTo>
                  <a:lnTo>
                    <a:pt x="3118" y="7073"/>
                  </a:lnTo>
                  <a:lnTo>
                    <a:pt x="3202" y="7136"/>
                  </a:lnTo>
                  <a:lnTo>
                    <a:pt x="3160" y="7157"/>
                  </a:lnTo>
                  <a:lnTo>
                    <a:pt x="3013" y="7178"/>
                  </a:lnTo>
                  <a:lnTo>
                    <a:pt x="2950" y="7261"/>
                  </a:lnTo>
                  <a:lnTo>
                    <a:pt x="2950" y="7324"/>
                  </a:lnTo>
                  <a:lnTo>
                    <a:pt x="3055" y="7345"/>
                  </a:lnTo>
                  <a:lnTo>
                    <a:pt x="2992" y="7387"/>
                  </a:lnTo>
                  <a:lnTo>
                    <a:pt x="2930" y="7492"/>
                  </a:lnTo>
                  <a:lnTo>
                    <a:pt x="2846" y="7492"/>
                  </a:lnTo>
                  <a:lnTo>
                    <a:pt x="2825" y="7408"/>
                  </a:lnTo>
                  <a:lnTo>
                    <a:pt x="2783" y="7366"/>
                  </a:lnTo>
                  <a:lnTo>
                    <a:pt x="2741" y="7408"/>
                  </a:lnTo>
                  <a:lnTo>
                    <a:pt x="2678" y="7408"/>
                  </a:lnTo>
                  <a:lnTo>
                    <a:pt x="2699" y="7492"/>
                  </a:lnTo>
                  <a:lnTo>
                    <a:pt x="2637" y="7554"/>
                  </a:lnTo>
                  <a:lnTo>
                    <a:pt x="2637" y="7596"/>
                  </a:lnTo>
                  <a:lnTo>
                    <a:pt x="2678" y="7659"/>
                  </a:lnTo>
                  <a:lnTo>
                    <a:pt x="2532" y="7659"/>
                  </a:lnTo>
                  <a:lnTo>
                    <a:pt x="2490" y="7680"/>
                  </a:lnTo>
                  <a:lnTo>
                    <a:pt x="2490" y="7805"/>
                  </a:lnTo>
                  <a:lnTo>
                    <a:pt x="2386" y="7868"/>
                  </a:lnTo>
                  <a:lnTo>
                    <a:pt x="2406" y="7910"/>
                  </a:lnTo>
                  <a:lnTo>
                    <a:pt x="2386" y="8015"/>
                  </a:lnTo>
                  <a:lnTo>
                    <a:pt x="2302" y="8098"/>
                  </a:lnTo>
                  <a:lnTo>
                    <a:pt x="2197" y="8182"/>
                  </a:lnTo>
                  <a:lnTo>
                    <a:pt x="2218" y="8224"/>
                  </a:lnTo>
                  <a:lnTo>
                    <a:pt x="2365" y="8161"/>
                  </a:lnTo>
                  <a:lnTo>
                    <a:pt x="2406" y="8161"/>
                  </a:lnTo>
                  <a:lnTo>
                    <a:pt x="2406" y="8224"/>
                  </a:lnTo>
                  <a:lnTo>
                    <a:pt x="2323" y="8266"/>
                  </a:lnTo>
                  <a:lnTo>
                    <a:pt x="2323" y="8370"/>
                  </a:lnTo>
                  <a:lnTo>
                    <a:pt x="2386" y="8454"/>
                  </a:lnTo>
                  <a:lnTo>
                    <a:pt x="2511" y="8391"/>
                  </a:lnTo>
                  <a:lnTo>
                    <a:pt x="2637" y="8370"/>
                  </a:lnTo>
                  <a:lnTo>
                    <a:pt x="2804" y="8203"/>
                  </a:lnTo>
                  <a:lnTo>
                    <a:pt x="2804" y="8119"/>
                  </a:lnTo>
                  <a:lnTo>
                    <a:pt x="2720" y="8161"/>
                  </a:lnTo>
                  <a:lnTo>
                    <a:pt x="2804" y="8056"/>
                  </a:lnTo>
                  <a:lnTo>
                    <a:pt x="2825" y="7910"/>
                  </a:lnTo>
                  <a:lnTo>
                    <a:pt x="2846" y="7910"/>
                  </a:lnTo>
                  <a:lnTo>
                    <a:pt x="2909" y="7868"/>
                  </a:lnTo>
                  <a:lnTo>
                    <a:pt x="3013" y="7889"/>
                  </a:lnTo>
                  <a:lnTo>
                    <a:pt x="3055" y="7889"/>
                  </a:lnTo>
                  <a:lnTo>
                    <a:pt x="2909" y="7994"/>
                  </a:lnTo>
                  <a:lnTo>
                    <a:pt x="2909" y="8056"/>
                  </a:lnTo>
                  <a:lnTo>
                    <a:pt x="3055" y="8098"/>
                  </a:lnTo>
                  <a:lnTo>
                    <a:pt x="3013" y="8182"/>
                  </a:lnTo>
                  <a:lnTo>
                    <a:pt x="2930" y="8182"/>
                  </a:lnTo>
                  <a:lnTo>
                    <a:pt x="2783" y="8370"/>
                  </a:lnTo>
                  <a:lnTo>
                    <a:pt x="2888" y="8412"/>
                  </a:lnTo>
                  <a:lnTo>
                    <a:pt x="2804" y="8496"/>
                  </a:lnTo>
                  <a:lnTo>
                    <a:pt x="2825" y="8600"/>
                  </a:lnTo>
                  <a:lnTo>
                    <a:pt x="2720" y="8580"/>
                  </a:lnTo>
                  <a:lnTo>
                    <a:pt x="2637" y="8496"/>
                  </a:lnTo>
                  <a:lnTo>
                    <a:pt x="2511" y="8496"/>
                  </a:lnTo>
                  <a:lnTo>
                    <a:pt x="2427" y="8538"/>
                  </a:lnTo>
                  <a:lnTo>
                    <a:pt x="2427" y="8642"/>
                  </a:lnTo>
                  <a:lnTo>
                    <a:pt x="2365" y="8705"/>
                  </a:lnTo>
                  <a:lnTo>
                    <a:pt x="2260" y="8747"/>
                  </a:lnTo>
                  <a:lnTo>
                    <a:pt x="2260" y="8747"/>
                  </a:lnTo>
                  <a:lnTo>
                    <a:pt x="2323" y="8684"/>
                  </a:lnTo>
                  <a:lnTo>
                    <a:pt x="2386" y="8642"/>
                  </a:lnTo>
                  <a:lnTo>
                    <a:pt x="2302" y="8538"/>
                  </a:lnTo>
                  <a:lnTo>
                    <a:pt x="2302" y="8433"/>
                  </a:lnTo>
                  <a:lnTo>
                    <a:pt x="2218" y="8328"/>
                  </a:lnTo>
                  <a:lnTo>
                    <a:pt x="2155" y="8328"/>
                  </a:lnTo>
                  <a:lnTo>
                    <a:pt x="2093" y="8412"/>
                  </a:lnTo>
                  <a:lnTo>
                    <a:pt x="1988" y="8412"/>
                  </a:lnTo>
                  <a:lnTo>
                    <a:pt x="1988" y="8454"/>
                  </a:lnTo>
                  <a:lnTo>
                    <a:pt x="2155" y="8454"/>
                  </a:lnTo>
                  <a:lnTo>
                    <a:pt x="1988" y="8600"/>
                  </a:lnTo>
                  <a:lnTo>
                    <a:pt x="1883" y="8580"/>
                  </a:lnTo>
                  <a:lnTo>
                    <a:pt x="1800" y="8580"/>
                  </a:lnTo>
                  <a:lnTo>
                    <a:pt x="1695" y="8684"/>
                  </a:lnTo>
                  <a:lnTo>
                    <a:pt x="1758" y="8705"/>
                  </a:lnTo>
                  <a:lnTo>
                    <a:pt x="1842" y="8684"/>
                  </a:lnTo>
                  <a:lnTo>
                    <a:pt x="1862" y="8705"/>
                  </a:lnTo>
                  <a:lnTo>
                    <a:pt x="1737" y="8789"/>
                  </a:lnTo>
                  <a:lnTo>
                    <a:pt x="1674" y="8831"/>
                  </a:lnTo>
                  <a:lnTo>
                    <a:pt x="1632" y="8789"/>
                  </a:lnTo>
                  <a:lnTo>
                    <a:pt x="1549" y="8789"/>
                  </a:lnTo>
                  <a:lnTo>
                    <a:pt x="1549" y="8831"/>
                  </a:lnTo>
                  <a:lnTo>
                    <a:pt x="1674" y="8914"/>
                  </a:lnTo>
                  <a:lnTo>
                    <a:pt x="1800" y="8914"/>
                  </a:lnTo>
                  <a:lnTo>
                    <a:pt x="1779" y="8977"/>
                  </a:lnTo>
                  <a:lnTo>
                    <a:pt x="1862" y="9019"/>
                  </a:lnTo>
                  <a:lnTo>
                    <a:pt x="1842" y="9103"/>
                  </a:lnTo>
                  <a:lnTo>
                    <a:pt x="1695" y="9040"/>
                  </a:lnTo>
                  <a:lnTo>
                    <a:pt x="1695" y="8956"/>
                  </a:lnTo>
                  <a:lnTo>
                    <a:pt x="1590" y="8956"/>
                  </a:lnTo>
                  <a:lnTo>
                    <a:pt x="1486" y="8893"/>
                  </a:lnTo>
                  <a:lnTo>
                    <a:pt x="1465" y="8810"/>
                  </a:lnTo>
                  <a:lnTo>
                    <a:pt x="1444" y="8810"/>
                  </a:lnTo>
                  <a:lnTo>
                    <a:pt x="1423" y="8914"/>
                  </a:lnTo>
                  <a:lnTo>
                    <a:pt x="1528" y="9040"/>
                  </a:lnTo>
                  <a:lnTo>
                    <a:pt x="1632" y="9124"/>
                  </a:lnTo>
                  <a:lnTo>
                    <a:pt x="1695" y="9124"/>
                  </a:lnTo>
                  <a:lnTo>
                    <a:pt x="1758" y="9165"/>
                  </a:lnTo>
                  <a:lnTo>
                    <a:pt x="1653" y="9165"/>
                  </a:lnTo>
                  <a:lnTo>
                    <a:pt x="1486" y="9124"/>
                  </a:lnTo>
                  <a:lnTo>
                    <a:pt x="1360" y="8956"/>
                  </a:lnTo>
                  <a:lnTo>
                    <a:pt x="1277" y="8977"/>
                  </a:lnTo>
                  <a:lnTo>
                    <a:pt x="1214" y="8935"/>
                  </a:lnTo>
                  <a:lnTo>
                    <a:pt x="1067" y="8935"/>
                  </a:lnTo>
                  <a:lnTo>
                    <a:pt x="1026" y="8893"/>
                  </a:lnTo>
                  <a:lnTo>
                    <a:pt x="963" y="8935"/>
                  </a:lnTo>
                  <a:lnTo>
                    <a:pt x="1005" y="9019"/>
                  </a:lnTo>
                  <a:lnTo>
                    <a:pt x="942" y="9061"/>
                  </a:lnTo>
                  <a:lnTo>
                    <a:pt x="1026" y="9165"/>
                  </a:lnTo>
                  <a:lnTo>
                    <a:pt x="1214" y="9124"/>
                  </a:lnTo>
                  <a:lnTo>
                    <a:pt x="1235" y="9144"/>
                  </a:lnTo>
                  <a:lnTo>
                    <a:pt x="1151" y="9207"/>
                  </a:lnTo>
                  <a:lnTo>
                    <a:pt x="1214" y="9228"/>
                  </a:lnTo>
                  <a:lnTo>
                    <a:pt x="1339" y="9165"/>
                  </a:lnTo>
                  <a:lnTo>
                    <a:pt x="1423" y="9165"/>
                  </a:lnTo>
                  <a:lnTo>
                    <a:pt x="1381" y="9228"/>
                  </a:lnTo>
                  <a:lnTo>
                    <a:pt x="1214" y="9312"/>
                  </a:lnTo>
                  <a:lnTo>
                    <a:pt x="1151" y="9375"/>
                  </a:lnTo>
                  <a:lnTo>
                    <a:pt x="1026" y="9354"/>
                  </a:lnTo>
                  <a:lnTo>
                    <a:pt x="942" y="9228"/>
                  </a:lnTo>
                  <a:lnTo>
                    <a:pt x="900" y="9228"/>
                  </a:lnTo>
                  <a:lnTo>
                    <a:pt x="837" y="9270"/>
                  </a:lnTo>
                  <a:lnTo>
                    <a:pt x="753" y="9207"/>
                  </a:lnTo>
                  <a:lnTo>
                    <a:pt x="691" y="9249"/>
                  </a:lnTo>
                  <a:lnTo>
                    <a:pt x="628" y="9228"/>
                  </a:lnTo>
                  <a:lnTo>
                    <a:pt x="544" y="9270"/>
                  </a:lnTo>
                  <a:lnTo>
                    <a:pt x="586" y="9333"/>
                  </a:lnTo>
                  <a:lnTo>
                    <a:pt x="753" y="9354"/>
                  </a:lnTo>
                  <a:lnTo>
                    <a:pt x="858" y="9416"/>
                  </a:lnTo>
                  <a:lnTo>
                    <a:pt x="1005" y="9479"/>
                  </a:lnTo>
                  <a:lnTo>
                    <a:pt x="963" y="9584"/>
                  </a:lnTo>
                  <a:lnTo>
                    <a:pt x="1026" y="9668"/>
                  </a:lnTo>
                  <a:lnTo>
                    <a:pt x="921" y="9688"/>
                  </a:lnTo>
                  <a:lnTo>
                    <a:pt x="900" y="9668"/>
                  </a:lnTo>
                  <a:lnTo>
                    <a:pt x="900" y="9500"/>
                  </a:lnTo>
                  <a:lnTo>
                    <a:pt x="795" y="9479"/>
                  </a:lnTo>
                  <a:lnTo>
                    <a:pt x="691" y="9479"/>
                  </a:lnTo>
                  <a:lnTo>
                    <a:pt x="733" y="9563"/>
                  </a:lnTo>
                  <a:lnTo>
                    <a:pt x="712" y="9626"/>
                  </a:lnTo>
                  <a:lnTo>
                    <a:pt x="586" y="9542"/>
                  </a:lnTo>
                  <a:lnTo>
                    <a:pt x="481" y="9668"/>
                  </a:lnTo>
                  <a:lnTo>
                    <a:pt x="586" y="9730"/>
                  </a:lnTo>
                  <a:lnTo>
                    <a:pt x="502" y="9751"/>
                  </a:lnTo>
                  <a:lnTo>
                    <a:pt x="440" y="9772"/>
                  </a:lnTo>
                  <a:lnTo>
                    <a:pt x="398" y="9668"/>
                  </a:lnTo>
                  <a:lnTo>
                    <a:pt x="230" y="9647"/>
                  </a:lnTo>
                  <a:lnTo>
                    <a:pt x="293" y="9772"/>
                  </a:lnTo>
                  <a:lnTo>
                    <a:pt x="209" y="9793"/>
                  </a:lnTo>
                  <a:lnTo>
                    <a:pt x="189" y="9688"/>
                  </a:lnTo>
                  <a:lnTo>
                    <a:pt x="105" y="9626"/>
                  </a:lnTo>
                  <a:lnTo>
                    <a:pt x="63" y="9647"/>
                  </a:lnTo>
                  <a:lnTo>
                    <a:pt x="63" y="9688"/>
                  </a:lnTo>
                  <a:lnTo>
                    <a:pt x="168" y="9793"/>
                  </a:lnTo>
                  <a:lnTo>
                    <a:pt x="105" y="9856"/>
                  </a:lnTo>
                  <a:lnTo>
                    <a:pt x="168" y="9898"/>
                  </a:lnTo>
                  <a:lnTo>
                    <a:pt x="293" y="9877"/>
                  </a:lnTo>
                  <a:lnTo>
                    <a:pt x="481" y="9898"/>
                  </a:lnTo>
                  <a:lnTo>
                    <a:pt x="586" y="9981"/>
                  </a:lnTo>
                  <a:lnTo>
                    <a:pt x="733" y="9981"/>
                  </a:lnTo>
                  <a:lnTo>
                    <a:pt x="795" y="9940"/>
                  </a:lnTo>
                  <a:lnTo>
                    <a:pt x="858" y="9940"/>
                  </a:lnTo>
                  <a:lnTo>
                    <a:pt x="753" y="10023"/>
                  </a:lnTo>
                  <a:lnTo>
                    <a:pt x="607" y="10023"/>
                  </a:lnTo>
                  <a:lnTo>
                    <a:pt x="544" y="10065"/>
                  </a:lnTo>
                  <a:lnTo>
                    <a:pt x="377" y="9960"/>
                  </a:lnTo>
                  <a:lnTo>
                    <a:pt x="272" y="9981"/>
                  </a:lnTo>
                  <a:lnTo>
                    <a:pt x="209" y="9981"/>
                  </a:lnTo>
                  <a:lnTo>
                    <a:pt x="126" y="10023"/>
                  </a:lnTo>
                  <a:lnTo>
                    <a:pt x="0" y="10065"/>
                  </a:lnTo>
                  <a:lnTo>
                    <a:pt x="0" y="10107"/>
                  </a:lnTo>
                  <a:lnTo>
                    <a:pt x="189" y="10191"/>
                  </a:lnTo>
                  <a:lnTo>
                    <a:pt x="105" y="10274"/>
                  </a:lnTo>
                  <a:lnTo>
                    <a:pt x="209" y="10295"/>
                  </a:lnTo>
                  <a:lnTo>
                    <a:pt x="272" y="10253"/>
                  </a:lnTo>
                  <a:lnTo>
                    <a:pt x="419" y="10253"/>
                  </a:lnTo>
                  <a:lnTo>
                    <a:pt x="314" y="10316"/>
                  </a:lnTo>
                  <a:lnTo>
                    <a:pt x="126" y="10316"/>
                  </a:lnTo>
                  <a:lnTo>
                    <a:pt x="105" y="10358"/>
                  </a:lnTo>
                  <a:lnTo>
                    <a:pt x="63" y="10358"/>
                  </a:lnTo>
                  <a:lnTo>
                    <a:pt x="63" y="10379"/>
                  </a:lnTo>
                  <a:lnTo>
                    <a:pt x="126" y="10400"/>
                  </a:lnTo>
                  <a:lnTo>
                    <a:pt x="189" y="10400"/>
                  </a:lnTo>
                  <a:lnTo>
                    <a:pt x="105" y="10463"/>
                  </a:lnTo>
                  <a:lnTo>
                    <a:pt x="63" y="10484"/>
                  </a:lnTo>
                  <a:lnTo>
                    <a:pt x="63" y="10525"/>
                  </a:lnTo>
                  <a:lnTo>
                    <a:pt x="105" y="10546"/>
                  </a:lnTo>
                  <a:lnTo>
                    <a:pt x="168" y="10630"/>
                  </a:lnTo>
                  <a:lnTo>
                    <a:pt x="293" y="10630"/>
                  </a:lnTo>
                  <a:lnTo>
                    <a:pt x="335" y="10588"/>
                  </a:lnTo>
                  <a:lnTo>
                    <a:pt x="523" y="10546"/>
                  </a:lnTo>
                  <a:lnTo>
                    <a:pt x="649" y="10588"/>
                  </a:lnTo>
                  <a:lnTo>
                    <a:pt x="691" y="10609"/>
                  </a:lnTo>
                  <a:lnTo>
                    <a:pt x="753" y="10546"/>
                  </a:lnTo>
                  <a:lnTo>
                    <a:pt x="753" y="10484"/>
                  </a:lnTo>
                  <a:lnTo>
                    <a:pt x="837" y="10463"/>
                  </a:lnTo>
                  <a:lnTo>
                    <a:pt x="858" y="10525"/>
                  </a:lnTo>
                  <a:lnTo>
                    <a:pt x="963" y="10525"/>
                  </a:lnTo>
                  <a:lnTo>
                    <a:pt x="1067" y="10421"/>
                  </a:lnTo>
                  <a:lnTo>
                    <a:pt x="1130" y="10463"/>
                  </a:lnTo>
                  <a:lnTo>
                    <a:pt x="1130" y="10505"/>
                  </a:lnTo>
                  <a:lnTo>
                    <a:pt x="1046" y="10525"/>
                  </a:lnTo>
                  <a:lnTo>
                    <a:pt x="1151" y="10588"/>
                  </a:lnTo>
                  <a:lnTo>
                    <a:pt x="1214" y="10525"/>
                  </a:lnTo>
                  <a:lnTo>
                    <a:pt x="1214" y="10463"/>
                  </a:lnTo>
                  <a:lnTo>
                    <a:pt x="1277" y="10358"/>
                  </a:lnTo>
                  <a:lnTo>
                    <a:pt x="1256" y="10421"/>
                  </a:lnTo>
                  <a:lnTo>
                    <a:pt x="1339" y="10525"/>
                  </a:lnTo>
                  <a:lnTo>
                    <a:pt x="1277" y="10609"/>
                  </a:lnTo>
                  <a:lnTo>
                    <a:pt x="1130" y="10672"/>
                  </a:lnTo>
                  <a:lnTo>
                    <a:pt x="1046" y="10714"/>
                  </a:lnTo>
                  <a:lnTo>
                    <a:pt x="1109" y="10735"/>
                  </a:lnTo>
                  <a:lnTo>
                    <a:pt x="1046" y="10839"/>
                  </a:lnTo>
                  <a:lnTo>
                    <a:pt x="921" y="10839"/>
                  </a:lnTo>
                  <a:lnTo>
                    <a:pt x="921" y="10797"/>
                  </a:lnTo>
                  <a:lnTo>
                    <a:pt x="963" y="10735"/>
                  </a:lnTo>
                  <a:lnTo>
                    <a:pt x="942" y="10630"/>
                  </a:lnTo>
                  <a:lnTo>
                    <a:pt x="837" y="10609"/>
                  </a:lnTo>
                  <a:lnTo>
                    <a:pt x="733" y="10735"/>
                  </a:lnTo>
                  <a:lnTo>
                    <a:pt x="712" y="10797"/>
                  </a:lnTo>
                  <a:lnTo>
                    <a:pt x="628" y="10693"/>
                  </a:lnTo>
                  <a:lnTo>
                    <a:pt x="523" y="10672"/>
                  </a:lnTo>
                  <a:lnTo>
                    <a:pt x="419" y="10693"/>
                  </a:lnTo>
                  <a:lnTo>
                    <a:pt x="335" y="10672"/>
                  </a:lnTo>
                  <a:lnTo>
                    <a:pt x="209" y="10735"/>
                  </a:lnTo>
                  <a:lnTo>
                    <a:pt x="126" y="10735"/>
                  </a:lnTo>
                  <a:lnTo>
                    <a:pt x="63" y="10693"/>
                  </a:lnTo>
                  <a:lnTo>
                    <a:pt x="21" y="10693"/>
                  </a:lnTo>
                  <a:lnTo>
                    <a:pt x="63" y="10797"/>
                  </a:lnTo>
                  <a:lnTo>
                    <a:pt x="21" y="10839"/>
                  </a:lnTo>
                  <a:lnTo>
                    <a:pt x="84" y="10902"/>
                  </a:lnTo>
                  <a:lnTo>
                    <a:pt x="168" y="10881"/>
                  </a:lnTo>
                  <a:lnTo>
                    <a:pt x="209" y="10818"/>
                  </a:lnTo>
                  <a:lnTo>
                    <a:pt x="293" y="10818"/>
                  </a:lnTo>
                  <a:lnTo>
                    <a:pt x="209" y="10902"/>
                  </a:lnTo>
                  <a:lnTo>
                    <a:pt x="209" y="11007"/>
                  </a:lnTo>
                  <a:lnTo>
                    <a:pt x="168" y="11049"/>
                  </a:lnTo>
                  <a:lnTo>
                    <a:pt x="84" y="11007"/>
                  </a:lnTo>
                  <a:lnTo>
                    <a:pt x="126" y="11132"/>
                  </a:lnTo>
                  <a:lnTo>
                    <a:pt x="189" y="11195"/>
                  </a:lnTo>
                  <a:lnTo>
                    <a:pt x="335" y="11007"/>
                  </a:lnTo>
                  <a:lnTo>
                    <a:pt x="481" y="11049"/>
                  </a:lnTo>
                  <a:lnTo>
                    <a:pt x="419" y="11111"/>
                  </a:lnTo>
                  <a:lnTo>
                    <a:pt x="419" y="11195"/>
                  </a:lnTo>
                  <a:lnTo>
                    <a:pt x="293" y="11258"/>
                  </a:lnTo>
                  <a:lnTo>
                    <a:pt x="314" y="11300"/>
                  </a:lnTo>
                  <a:lnTo>
                    <a:pt x="398" y="11321"/>
                  </a:lnTo>
                  <a:lnTo>
                    <a:pt x="377" y="11404"/>
                  </a:lnTo>
                  <a:lnTo>
                    <a:pt x="419" y="11467"/>
                  </a:lnTo>
                  <a:lnTo>
                    <a:pt x="377" y="11572"/>
                  </a:lnTo>
                  <a:lnTo>
                    <a:pt x="419" y="11572"/>
                  </a:lnTo>
                  <a:lnTo>
                    <a:pt x="502" y="11446"/>
                  </a:lnTo>
                  <a:lnTo>
                    <a:pt x="586" y="11425"/>
                  </a:lnTo>
                  <a:lnTo>
                    <a:pt x="607" y="11300"/>
                  </a:lnTo>
                  <a:lnTo>
                    <a:pt x="816" y="11216"/>
                  </a:lnTo>
                  <a:lnTo>
                    <a:pt x="921" y="11216"/>
                  </a:lnTo>
                  <a:lnTo>
                    <a:pt x="1005" y="11195"/>
                  </a:lnTo>
                  <a:lnTo>
                    <a:pt x="942" y="11237"/>
                  </a:lnTo>
                  <a:lnTo>
                    <a:pt x="837" y="11321"/>
                  </a:lnTo>
                  <a:lnTo>
                    <a:pt x="837" y="11446"/>
                  </a:lnTo>
                  <a:lnTo>
                    <a:pt x="858" y="11530"/>
                  </a:lnTo>
                  <a:lnTo>
                    <a:pt x="795" y="11467"/>
                  </a:lnTo>
                  <a:lnTo>
                    <a:pt x="753" y="11341"/>
                  </a:lnTo>
                  <a:lnTo>
                    <a:pt x="712" y="11341"/>
                  </a:lnTo>
                  <a:lnTo>
                    <a:pt x="628" y="11467"/>
                  </a:lnTo>
                  <a:lnTo>
                    <a:pt x="586" y="11509"/>
                  </a:lnTo>
                  <a:lnTo>
                    <a:pt x="691" y="11530"/>
                  </a:lnTo>
                  <a:lnTo>
                    <a:pt x="586" y="11655"/>
                  </a:lnTo>
                  <a:lnTo>
                    <a:pt x="502" y="11655"/>
                  </a:lnTo>
                  <a:lnTo>
                    <a:pt x="481" y="11739"/>
                  </a:lnTo>
                  <a:lnTo>
                    <a:pt x="523" y="11760"/>
                  </a:lnTo>
                  <a:lnTo>
                    <a:pt x="691" y="11760"/>
                  </a:lnTo>
                  <a:lnTo>
                    <a:pt x="733" y="11823"/>
                  </a:lnTo>
                  <a:lnTo>
                    <a:pt x="607" y="11844"/>
                  </a:lnTo>
                  <a:lnTo>
                    <a:pt x="586" y="11885"/>
                  </a:lnTo>
                  <a:lnTo>
                    <a:pt x="544" y="11969"/>
                  </a:lnTo>
                  <a:lnTo>
                    <a:pt x="440" y="11885"/>
                  </a:lnTo>
                  <a:lnTo>
                    <a:pt x="398" y="11927"/>
                  </a:lnTo>
                  <a:lnTo>
                    <a:pt x="377" y="12032"/>
                  </a:lnTo>
                  <a:lnTo>
                    <a:pt x="335" y="11885"/>
                  </a:lnTo>
                  <a:lnTo>
                    <a:pt x="272" y="11948"/>
                  </a:lnTo>
                  <a:lnTo>
                    <a:pt x="168" y="12074"/>
                  </a:lnTo>
                  <a:lnTo>
                    <a:pt x="209" y="12178"/>
                  </a:lnTo>
                  <a:lnTo>
                    <a:pt x="335" y="12367"/>
                  </a:lnTo>
                  <a:lnTo>
                    <a:pt x="398" y="12262"/>
                  </a:lnTo>
                  <a:lnTo>
                    <a:pt x="419" y="12283"/>
                  </a:lnTo>
                  <a:lnTo>
                    <a:pt x="502" y="12262"/>
                  </a:lnTo>
                  <a:lnTo>
                    <a:pt x="481" y="12199"/>
                  </a:lnTo>
                  <a:lnTo>
                    <a:pt x="523" y="12095"/>
                  </a:lnTo>
                  <a:lnTo>
                    <a:pt x="649" y="12178"/>
                  </a:lnTo>
                  <a:lnTo>
                    <a:pt x="607" y="12241"/>
                  </a:lnTo>
                  <a:lnTo>
                    <a:pt x="649" y="12304"/>
                  </a:lnTo>
                  <a:lnTo>
                    <a:pt x="628" y="12388"/>
                  </a:lnTo>
                  <a:lnTo>
                    <a:pt x="586" y="12450"/>
                  </a:lnTo>
                  <a:lnTo>
                    <a:pt x="628" y="12597"/>
                  </a:lnTo>
                  <a:lnTo>
                    <a:pt x="691" y="12555"/>
                  </a:lnTo>
                  <a:lnTo>
                    <a:pt x="816" y="12513"/>
                  </a:lnTo>
                  <a:lnTo>
                    <a:pt x="900" y="12597"/>
                  </a:lnTo>
                  <a:lnTo>
                    <a:pt x="753" y="12597"/>
                  </a:lnTo>
                  <a:lnTo>
                    <a:pt x="712" y="12639"/>
                  </a:lnTo>
                  <a:lnTo>
                    <a:pt x="753" y="12722"/>
                  </a:lnTo>
                  <a:lnTo>
                    <a:pt x="753" y="12785"/>
                  </a:lnTo>
                  <a:lnTo>
                    <a:pt x="544" y="12618"/>
                  </a:lnTo>
                  <a:lnTo>
                    <a:pt x="481" y="12639"/>
                  </a:lnTo>
                  <a:lnTo>
                    <a:pt x="419" y="12597"/>
                  </a:lnTo>
                  <a:lnTo>
                    <a:pt x="314" y="12597"/>
                  </a:lnTo>
                  <a:lnTo>
                    <a:pt x="314" y="12701"/>
                  </a:lnTo>
                  <a:lnTo>
                    <a:pt x="272" y="12764"/>
                  </a:lnTo>
                  <a:lnTo>
                    <a:pt x="419" y="12994"/>
                  </a:lnTo>
                  <a:lnTo>
                    <a:pt x="523" y="13015"/>
                  </a:lnTo>
                  <a:lnTo>
                    <a:pt x="691" y="13141"/>
                  </a:lnTo>
                  <a:lnTo>
                    <a:pt x="900" y="13245"/>
                  </a:lnTo>
                  <a:lnTo>
                    <a:pt x="921" y="13308"/>
                  </a:lnTo>
                  <a:lnTo>
                    <a:pt x="858" y="13329"/>
                  </a:lnTo>
                  <a:lnTo>
                    <a:pt x="963" y="13413"/>
                  </a:lnTo>
                  <a:lnTo>
                    <a:pt x="1026" y="13392"/>
                  </a:lnTo>
                  <a:lnTo>
                    <a:pt x="1005" y="13287"/>
                  </a:lnTo>
                  <a:lnTo>
                    <a:pt x="1067" y="13287"/>
                  </a:lnTo>
                  <a:lnTo>
                    <a:pt x="1151" y="13329"/>
                  </a:lnTo>
                  <a:lnTo>
                    <a:pt x="1130" y="13350"/>
                  </a:lnTo>
                  <a:lnTo>
                    <a:pt x="1235" y="13497"/>
                  </a:lnTo>
                  <a:lnTo>
                    <a:pt x="1277" y="13434"/>
                  </a:lnTo>
                  <a:lnTo>
                    <a:pt x="1339" y="13455"/>
                  </a:lnTo>
                  <a:lnTo>
                    <a:pt x="1444" y="13413"/>
                  </a:lnTo>
                  <a:lnTo>
                    <a:pt x="1570" y="13308"/>
                  </a:lnTo>
                  <a:lnTo>
                    <a:pt x="1632" y="13287"/>
                  </a:lnTo>
                  <a:lnTo>
                    <a:pt x="1653" y="13225"/>
                  </a:lnTo>
                  <a:lnTo>
                    <a:pt x="1674" y="13245"/>
                  </a:lnTo>
                  <a:lnTo>
                    <a:pt x="1695" y="13329"/>
                  </a:lnTo>
                  <a:lnTo>
                    <a:pt x="1779" y="13329"/>
                  </a:lnTo>
                  <a:lnTo>
                    <a:pt x="1988" y="13120"/>
                  </a:lnTo>
                  <a:lnTo>
                    <a:pt x="1967" y="13078"/>
                  </a:lnTo>
                  <a:lnTo>
                    <a:pt x="1883" y="12932"/>
                  </a:lnTo>
                  <a:lnTo>
                    <a:pt x="2051" y="13036"/>
                  </a:lnTo>
                  <a:lnTo>
                    <a:pt x="2155" y="12911"/>
                  </a:lnTo>
                  <a:lnTo>
                    <a:pt x="2114" y="12890"/>
                  </a:lnTo>
                  <a:lnTo>
                    <a:pt x="2197" y="12827"/>
                  </a:lnTo>
                  <a:lnTo>
                    <a:pt x="2176" y="12764"/>
                  </a:lnTo>
                  <a:lnTo>
                    <a:pt x="2281" y="12701"/>
                  </a:lnTo>
                  <a:lnTo>
                    <a:pt x="2386" y="12681"/>
                  </a:lnTo>
                  <a:lnTo>
                    <a:pt x="2386" y="12597"/>
                  </a:lnTo>
                  <a:lnTo>
                    <a:pt x="2302" y="12492"/>
                  </a:lnTo>
                  <a:lnTo>
                    <a:pt x="2323" y="12409"/>
                  </a:lnTo>
                  <a:lnTo>
                    <a:pt x="2260" y="12304"/>
                  </a:lnTo>
                  <a:lnTo>
                    <a:pt x="2155" y="12241"/>
                  </a:lnTo>
                  <a:lnTo>
                    <a:pt x="2176" y="12157"/>
                  </a:lnTo>
                  <a:lnTo>
                    <a:pt x="2218" y="12178"/>
                  </a:lnTo>
                  <a:lnTo>
                    <a:pt x="2323" y="12304"/>
                  </a:lnTo>
                  <a:lnTo>
                    <a:pt x="2386" y="12471"/>
                  </a:lnTo>
                  <a:lnTo>
                    <a:pt x="2406" y="12492"/>
                  </a:lnTo>
                  <a:lnTo>
                    <a:pt x="2490" y="12513"/>
                  </a:lnTo>
                  <a:lnTo>
                    <a:pt x="2469" y="12576"/>
                  </a:lnTo>
                  <a:lnTo>
                    <a:pt x="2511" y="12639"/>
                  </a:lnTo>
                  <a:lnTo>
                    <a:pt x="2616" y="12597"/>
                  </a:lnTo>
                  <a:lnTo>
                    <a:pt x="2595" y="12513"/>
                  </a:lnTo>
                  <a:lnTo>
                    <a:pt x="2532" y="12492"/>
                  </a:lnTo>
                  <a:lnTo>
                    <a:pt x="2595" y="12409"/>
                  </a:lnTo>
                  <a:lnTo>
                    <a:pt x="2678" y="12492"/>
                  </a:lnTo>
                  <a:lnTo>
                    <a:pt x="2699" y="12555"/>
                  </a:lnTo>
                  <a:lnTo>
                    <a:pt x="2825" y="12409"/>
                  </a:lnTo>
                  <a:lnTo>
                    <a:pt x="2846" y="12283"/>
                  </a:lnTo>
                  <a:lnTo>
                    <a:pt x="2825" y="12178"/>
                  </a:lnTo>
                  <a:lnTo>
                    <a:pt x="2741" y="12157"/>
                  </a:lnTo>
                  <a:lnTo>
                    <a:pt x="2720" y="12074"/>
                  </a:lnTo>
                  <a:lnTo>
                    <a:pt x="2783" y="12053"/>
                  </a:lnTo>
                  <a:lnTo>
                    <a:pt x="2783" y="11990"/>
                  </a:lnTo>
                  <a:lnTo>
                    <a:pt x="2825" y="11990"/>
                  </a:lnTo>
                  <a:lnTo>
                    <a:pt x="2888" y="11948"/>
                  </a:lnTo>
                  <a:lnTo>
                    <a:pt x="2825" y="11865"/>
                  </a:lnTo>
                  <a:lnTo>
                    <a:pt x="2825" y="11760"/>
                  </a:lnTo>
                  <a:lnTo>
                    <a:pt x="2909" y="11718"/>
                  </a:lnTo>
                  <a:lnTo>
                    <a:pt x="2992" y="11781"/>
                  </a:lnTo>
                  <a:lnTo>
                    <a:pt x="2930" y="11885"/>
                  </a:lnTo>
                  <a:lnTo>
                    <a:pt x="2950" y="12032"/>
                  </a:lnTo>
                  <a:lnTo>
                    <a:pt x="2930" y="12095"/>
                  </a:lnTo>
                  <a:lnTo>
                    <a:pt x="2992" y="12199"/>
                  </a:lnTo>
                  <a:lnTo>
                    <a:pt x="3013" y="12283"/>
                  </a:lnTo>
                  <a:lnTo>
                    <a:pt x="3118" y="12409"/>
                  </a:lnTo>
                  <a:lnTo>
                    <a:pt x="3264" y="12409"/>
                  </a:lnTo>
                  <a:lnTo>
                    <a:pt x="3327" y="12450"/>
                  </a:lnTo>
                  <a:lnTo>
                    <a:pt x="3264" y="12492"/>
                  </a:lnTo>
                  <a:lnTo>
                    <a:pt x="3348" y="12555"/>
                  </a:lnTo>
                  <a:lnTo>
                    <a:pt x="3432" y="12639"/>
                  </a:lnTo>
                  <a:lnTo>
                    <a:pt x="3474" y="12555"/>
                  </a:lnTo>
                  <a:lnTo>
                    <a:pt x="3453" y="12178"/>
                  </a:lnTo>
                  <a:lnTo>
                    <a:pt x="3369" y="12032"/>
                  </a:lnTo>
                  <a:lnTo>
                    <a:pt x="3432" y="11948"/>
                  </a:lnTo>
                  <a:lnTo>
                    <a:pt x="3515" y="11885"/>
                  </a:lnTo>
                  <a:lnTo>
                    <a:pt x="3432" y="11781"/>
                  </a:lnTo>
                  <a:lnTo>
                    <a:pt x="3474" y="11718"/>
                  </a:lnTo>
                  <a:lnTo>
                    <a:pt x="3662" y="11676"/>
                  </a:lnTo>
                  <a:lnTo>
                    <a:pt x="3683" y="11593"/>
                  </a:lnTo>
                  <a:lnTo>
                    <a:pt x="3683" y="11467"/>
                  </a:lnTo>
                  <a:lnTo>
                    <a:pt x="3766" y="11321"/>
                  </a:lnTo>
                  <a:lnTo>
                    <a:pt x="3683" y="11195"/>
                  </a:lnTo>
                  <a:lnTo>
                    <a:pt x="3662" y="10923"/>
                  </a:lnTo>
                  <a:lnTo>
                    <a:pt x="3536" y="10714"/>
                  </a:lnTo>
                  <a:lnTo>
                    <a:pt x="3557" y="10609"/>
                  </a:lnTo>
                  <a:lnTo>
                    <a:pt x="3829" y="10525"/>
                  </a:lnTo>
                  <a:lnTo>
                    <a:pt x="3829" y="10358"/>
                  </a:lnTo>
                  <a:lnTo>
                    <a:pt x="3871" y="10212"/>
                  </a:lnTo>
                  <a:lnTo>
                    <a:pt x="3662" y="10002"/>
                  </a:lnTo>
                  <a:lnTo>
                    <a:pt x="3515" y="9898"/>
                  </a:lnTo>
                  <a:lnTo>
                    <a:pt x="3515" y="9688"/>
                  </a:lnTo>
                  <a:lnTo>
                    <a:pt x="3536" y="9479"/>
                  </a:lnTo>
                  <a:lnTo>
                    <a:pt x="3515" y="9249"/>
                  </a:lnTo>
                  <a:lnTo>
                    <a:pt x="3453" y="9103"/>
                  </a:lnTo>
                  <a:lnTo>
                    <a:pt x="3515" y="8914"/>
                  </a:lnTo>
                  <a:lnTo>
                    <a:pt x="3453" y="8621"/>
                  </a:lnTo>
                  <a:lnTo>
                    <a:pt x="3411" y="8308"/>
                  </a:lnTo>
                  <a:lnTo>
                    <a:pt x="3453" y="8077"/>
                  </a:lnTo>
                  <a:lnTo>
                    <a:pt x="3578" y="7847"/>
                  </a:lnTo>
                  <a:lnTo>
                    <a:pt x="3683" y="7764"/>
                  </a:lnTo>
                  <a:lnTo>
                    <a:pt x="3850" y="7784"/>
                  </a:lnTo>
                  <a:lnTo>
                    <a:pt x="4059" y="7805"/>
                  </a:lnTo>
                  <a:lnTo>
                    <a:pt x="4164" y="7680"/>
                  </a:lnTo>
                  <a:lnTo>
                    <a:pt x="4143" y="7450"/>
                  </a:lnTo>
                  <a:lnTo>
                    <a:pt x="4080" y="7366"/>
                  </a:lnTo>
                  <a:lnTo>
                    <a:pt x="4080" y="7240"/>
                  </a:lnTo>
                  <a:lnTo>
                    <a:pt x="4290" y="6738"/>
                  </a:lnTo>
                  <a:lnTo>
                    <a:pt x="4290" y="6487"/>
                  </a:lnTo>
                  <a:lnTo>
                    <a:pt x="4352" y="6215"/>
                  </a:lnTo>
                  <a:lnTo>
                    <a:pt x="4394" y="6069"/>
                  </a:lnTo>
                  <a:lnTo>
                    <a:pt x="4394" y="5901"/>
                  </a:lnTo>
                  <a:lnTo>
                    <a:pt x="4311" y="5818"/>
                  </a:lnTo>
                  <a:lnTo>
                    <a:pt x="4311" y="5692"/>
                  </a:lnTo>
                  <a:lnTo>
                    <a:pt x="4499" y="5587"/>
                  </a:lnTo>
                  <a:lnTo>
                    <a:pt x="4708" y="5567"/>
                  </a:lnTo>
                  <a:lnTo>
                    <a:pt x="4792" y="5483"/>
                  </a:lnTo>
                  <a:lnTo>
                    <a:pt x="4813" y="5357"/>
                  </a:lnTo>
                  <a:lnTo>
                    <a:pt x="4980" y="5064"/>
                  </a:lnTo>
                  <a:lnTo>
                    <a:pt x="5127" y="4855"/>
                  </a:lnTo>
                  <a:lnTo>
                    <a:pt x="5189" y="4730"/>
                  </a:lnTo>
                  <a:lnTo>
                    <a:pt x="5106" y="4541"/>
                  </a:lnTo>
                  <a:lnTo>
                    <a:pt x="5043" y="4458"/>
                  </a:lnTo>
                  <a:lnTo>
                    <a:pt x="5043" y="4206"/>
                  </a:lnTo>
                  <a:lnTo>
                    <a:pt x="5127" y="4186"/>
                  </a:lnTo>
                  <a:lnTo>
                    <a:pt x="5189" y="4081"/>
                  </a:lnTo>
                  <a:lnTo>
                    <a:pt x="5231" y="3934"/>
                  </a:lnTo>
                  <a:lnTo>
                    <a:pt x="5315" y="3893"/>
                  </a:lnTo>
                  <a:lnTo>
                    <a:pt x="5399" y="3704"/>
                  </a:lnTo>
                  <a:lnTo>
                    <a:pt x="5524" y="3600"/>
                  </a:lnTo>
                  <a:lnTo>
                    <a:pt x="5629" y="3683"/>
                  </a:lnTo>
                  <a:lnTo>
                    <a:pt x="5712" y="3725"/>
                  </a:lnTo>
                  <a:lnTo>
                    <a:pt x="5754" y="3725"/>
                  </a:lnTo>
                  <a:lnTo>
                    <a:pt x="5859" y="3621"/>
                  </a:lnTo>
                  <a:lnTo>
                    <a:pt x="5775" y="3516"/>
                  </a:lnTo>
                  <a:lnTo>
                    <a:pt x="5859" y="3474"/>
                  </a:lnTo>
                  <a:lnTo>
                    <a:pt x="5859" y="3390"/>
                  </a:lnTo>
                  <a:lnTo>
                    <a:pt x="5880" y="3349"/>
                  </a:lnTo>
                  <a:lnTo>
                    <a:pt x="5775" y="3181"/>
                  </a:lnTo>
                  <a:lnTo>
                    <a:pt x="5838" y="3160"/>
                  </a:lnTo>
                  <a:lnTo>
                    <a:pt x="6026" y="3160"/>
                  </a:lnTo>
                  <a:lnTo>
                    <a:pt x="6152" y="3077"/>
                  </a:lnTo>
                  <a:lnTo>
                    <a:pt x="6340" y="3139"/>
                  </a:lnTo>
                  <a:lnTo>
                    <a:pt x="6445" y="3202"/>
                  </a:lnTo>
                  <a:lnTo>
                    <a:pt x="6570" y="3223"/>
                  </a:lnTo>
                  <a:lnTo>
                    <a:pt x="6654" y="3286"/>
                  </a:lnTo>
                  <a:lnTo>
                    <a:pt x="6696" y="3265"/>
                  </a:lnTo>
                  <a:lnTo>
                    <a:pt x="6759" y="3307"/>
                  </a:lnTo>
                  <a:lnTo>
                    <a:pt x="6759" y="3160"/>
                  </a:lnTo>
                  <a:lnTo>
                    <a:pt x="6696" y="3077"/>
                  </a:lnTo>
                  <a:lnTo>
                    <a:pt x="6717" y="2888"/>
                  </a:lnTo>
                  <a:lnTo>
                    <a:pt x="6800" y="2846"/>
                  </a:lnTo>
                  <a:lnTo>
                    <a:pt x="6779" y="2700"/>
                  </a:lnTo>
                  <a:lnTo>
                    <a:pt x="6696" y="2658"/>
                  </a:lnTo>
                  <a:lnTo>
                    <a:pt x="6675" y="2554"/>
                  </a:lnTo>
                  <a:lnTo>
                    <a:pt x="6675" y="2554"/>
                  </a:lnTo>
                  <a:lnTo>
                    <a:pt x="6800" y="2616"/>
                  </a:lnTo>
                  <a:lnTo>
                    <a:pt x="6926" y="2574"/>
                  </a:lnTo>
                  <a:lnTo>
                    <a:pt x="6989" y="2554"/>
                  </a:lnTo>
                  <a:lnTo>
                    <a:pt x="7010" y="2533"/>
                  </a:lnTo>
                  <a:lnTo>
                    <a:pt x="7072" y="2533"/>
                  </a:lnTo>
                  <a:lnTo>
                    <a:pt x="7093" y="2512"/>
                  </a:lnTo>
                  <a:lnTo>
                    <a:pt x="7072" y="2428"/>
                  </a:lnTo>
                  <a:lnTo>
                    <a:pt x="7093" y="2323"/>
                  </a:lnTo>
                  <a:lnTo>
                    <a:pt x="7177" y="2261"/>
                  </a:lnTo>
                  <a:lnTo>
                    <a:pt x="7282" y="2261"/>
                  </a:lnTo>
                  <a:lnTo>
                    <a:pt x="7344" y="2407"/>
                  </a:lnTo>
                  <a:lnTo>
                    <a:pt x="7616" y="2616"/>
                  </a:lnTo>
                  <a:lnTo>
                    <a:pt x="7637" y="2742"/>
                  </a:lnTo>
                  <a:lnTo>
                    <a:pt x="7742" y="2846"/>
                  </a:lnTo>
                  <a:lnTo>
                    <a:pt x="7909" y="2930"/>
                  </a:lnTo>
                  <a:lnTo>
                    <a:pt x="8160" y="2930"/>
                  </a:lnTo>
                  <a:lnTo>
                    <a:pt x="8328" y="2784"/>
                  </a:lnTo>
                  <a:lnTo>
                    <a:pt x="8391" y="2700"/>
                  </a:lnTo>
                  <a:lnTo>
                    <a:pt x="8495" y="2700"/>
                  </a:lnTo>
                  <a:lnTo>
                    <a:pt x="8704" y="2846"/>
                  </a:lnTo>
                  <a:lnTo>
                    <a:pt x="8851" y="2867"/>
                  </a:lnTo>
                  <a:lnTo>
                    <a:pt x="8893" y="2742"/>
                  </a:lnTo>
                  <a:lnTo>
                    <a:pt x="8976" y="2679"/>
                  </a:lnTo>
                  <a:lnTo>
                    <a:pt x="9060" y="2616"/>
                  </a:lnTo>
                  <a:lnTo>
                    <a:pt x="9165" y="2616"/>
                  </a:lnTo>
                  <a:lnTo>
                    <a:pt x="9269" y="2554"/>
                  </a:lnTo>
                  <a:lnTo>
                    <a:pt x="9311" y="2470"/>
                  </a:lnTo>
                  <a:lnTo>
                    <a:pt x="9269" y="2365"/>
                  </a:lnTo>
                  <a:lnTo>
                    <a:pt x="9207" y="2219"/>
                  </a:lnTo>
                  <a:lnTo>
                    <a:pt x="9228" y="1905"/>
                  </a:lnTo>
                  <a:lnTo>
                    <a:pt x="9290" y="1821"/>
                  </a:lnTo>
                  <a:lnTo>
                    <a:pt x="9228" y="1717"/>
                  </a:lnTo>
                  <a:lnTo>
                    <a:pt x="9290" y="1696"/>
                  </a:lnTo>
                  <a:lnTo>
                    <a:pt x="9395" y="1570"/>
                  </a:lnTo>
                  <a:lnTo>
                    <a:pt x="9374" y="1507"/>
                  </a:lnTo>
                  <a:lnTo>
                    <a:pt x="9500" y="1424"/>
                  </a:lnTo>
                  <a:lnTo>
                    <a:pt x="9646" y="1486"/>
                  </a:lnTo>
                  <a:lnTo>
                    <a:pt x="9730" y="1466"/>
                  </a:lnTo>
                  <a:lnTo>
                    <a:pt x="9730" y="1403"/>
                  </a:lnTo>
                  <a:lnTo>
                    <a:pt x="9813" y="1298"/>
                  </a:lnTo>
                  <a:lnTo>
                    <a:pt x="10065" y="1298"/>
                  </a:lnTo>
                  <a:lnTo>
                    <a:pt x="10169" y="1382"/>
                  </a:lnTo>
                  <a:lnTo>
                    <a:pt x="10316" y="1528"/>
                  </a:lnTo>
                  <a:lnTo>
                    <a:pt x="10378" y="1633"/>
                  </a:lnTo>
                  <a:lnTo>
                    <a:pt x="10525" y="1654"/>
                  </a:lnTo>
                  <a:lnTo>
                    <a:pt x="10692" y="1696"/>
                  </a:lnTo>
                  <a:lnTo>
                    <a:pt x="10755" y="1800"/>
                  </a:lnTo>
                  <a:lnTo>
                    <a:pt x="10860" y="1905"/>
                  </a:lnTo>
                  <a:lnTo>
                    <a:pt x="10839" y="2030"/>
                  </a:lnTo>
                  <a:lnTo>
                    <a:pt x="10734" y="2177"/>
                  </a:lnTo>
                  <a:lnTo>
                    <a:pt x="10755" y="2428"/>
                  </a:lnTo>
                  <a:lnTo>
                    <a:pt x="10839" y="2428"/>
                  </a:lnTo>
                  <a:lnTo>
                    <a:pt x="10839" y="2219"/>
                  </a:lnTo>
                  <a:lnTo>
                    <a:pt x="10985" y="2051"/>
                  </a:lnTo>
                  <a:lnTo>
                    <a:pt x="11111" y="2030"/>
                  </a:lnTo>
                  <a:lnTo>
                    <a:pt x="11194" y="1926"/>
                  </a:lnTo>
                  <a:lnTo>
                    <a:pt x="11194" y="1779"/>
                  </a:lnTo>
                  <a:lnTo>
                    <a:pt x="11299" y="1738"/>
                  </a:lnTo>
                  <a:lnTo>
                    <a:pt x="11404" y="1800"/>
                  </a:lnTo>
                  <a:lnTo>
                    <a:pt x="11487" y="1717"/>
                  </a:lnTo>
                  <a:lnTo>
                    <a:pt x="11487" y="1591"/>
                  </a:lnTo>
                  <a:lnTo>
                    <a:pt x="11425" y="1591"/>
                  </a:lnTo>
                  <a:lnTo>
                    <a:pt x="11362" y="1507"/>
                  </a:lnTo>
                  <a:lnTo>
                    <a:pt x="11299" y="1507"/>
                  </a:lnTo>
                  <a:lnTo>
                    <a:pt x="11278" y="1528"/>
                  </a:lnTo>
                  <a:lnTo>
                    <a:pt x="11278" y="1612"/>
                  </a:lnTo>
                  <a:lnTo>
                    <a:pt x="11215" y="1570"/>
                  </a:lnTo>
                  <a:lnTo>
                    <a:pt x="11194" y="1507"/>
                  </a:lnTo>
                  <a:lnTo>
                    <a:pt x="11153" y="1507"/>
                  </a:lnTo>
                  <a:lnTo>
                    <a:pt x="11153" y="1570"/>
                  </a:lnTo>
                  <a:lnTo>
                    <a:pt x="11111" y="1696"/>
                  </a:lnTo>
                  <a:lnTo>
                    <a:pt x="11090" y="1654"/>
                  </a:lnTo>
                  <a:lnTo>
                    <a:pt x="11048" y="1591"/>
                  </a:lnTo>
                  <a:lnTo>
                    <a:pt x="10964" y="1633"/>
                  </a:lnTo>
                  <a:lnTo>
                    <a:pt x="10943" y="1696"/>
                  </a:lnTo>
                  <a:lnTo>
                    <a:pt x="10901" y="1612"/>
                  </a:lnTo>
                  <a:lnTo>
                    <a:pt x="10881" y="1486"/>
                  </a:lnTo>
                  <a:lnTo>
                    <a:pt x="10839" y="1486"/>
                  </a:lnTo>
                  <a:lnTo>
                    <a:pt x="10776" y="1361"/>
                  </a:lnTo>
                  <a:lnTo>
                    <a:pt x="10734" y="1319"/>
                  </a:lnTo>
                  <a:lnTo>
                    <a:pt x="10650" y="1319"/>
                  </a:lnTo>
                  <a:lnTo>
                    <a:pt x="10567" y="1298"/>
                  </a:lnTo>
                  <a:lnTo>
                    <a:pt x="10420" y="1277"/>
                  </a:lnTo>
                  <a:lnTo>
                    <a:pt x="10357" y="1193"/>
                  </a:lnTo>
                  <a:lnTo>
                    <a:pt x="10378" y="1173"/>
                  </a:lnTo>
                  <a:lnTo>
                    <a:pt x="10546" y="1214"/>
                  </a:lnTo>
                  <a:lnTo>
                    <a:pt x="10692" y="1193"/>
                  </a:lnTo>
                  <a:lnTo>
                    <a:pt x="10797" y="1214"/>
                  </a:lnTo>
                  <a:lnTo>
                    <a:pt x="11048" y="1256"/>
                  </a:lnTo>
                  <a:lnTo>
                    <a:pt x="11194" y="1193"/>
                  </a:lnTo>
                  <a:lnTo>
                    <a:pt x="11299" y="984"/>
                  </a:lnTo>
                  <a:lnTo>
                    <a:pt x="11508" y="942"/>
                  </a:lnTo>
                  <a:lnTo>
                    <a:pt x="11613" y="859"/>
                  </a:lnTo>
                  <a:lnTo>
                    <a:pt x="11613" y="838"/>
                  </a:lnTo>
                  <a:lnTo>
                    <a:pt x="11529" y="796"/>
                  </a:lnTo>
                  <a:lnTo>
                    <a:pt x="11508" y="754"/>
                  </a:lnTo>
                  <a:lnTo>
                    <a:pt x="11425" y="733"/>
                  </a:lnTo>
                  <a:lnTo>
                    <a:pt x="11320" y="754"/>
                  </a:lnTo>
                  <a:lnTo>
                    <a:pt x="11194" y="608"/>
                  </a:lnTo>
                  <a:lnTo>
                    <a:pt x="11111" y="608"/>
                  </a:lnTo>
                  <a:lnTo>
                    <a:pt x="11006" y="733"/>
                  </a:lnTo>
                  <a:lnTo>
                    <a:pt x="10964" y="733"/>
                  </a:lnTo>
                  <a:lnTo>
                    <a:pt x="10943" y="691"/>
                  </a:lnTo>
                  <a:lnTo>
                    <a:pt x="11048" y="649"/>
                  </a:lnTo>
                  <a:lnTo>
                    <a:pt x="11048" y="566"/>
                  </a:lnTo>
                  <a:lnTo>
                    <a:pt x="10943" y="524"/>
                  </a:lnTo>
                  <a:lnTo>
                    <a:pt x="10901" y="482"/>
                  </a:lnTo>
                  <a:lnTo>
                    <a:pt x="10839" y="482"/>
                  </a:lnTo>
                  <a:lnTo>
                    <a:pt x="10776" y="608"/>
                  </a:lnTo>
                  <a:lnTo>
                    <a:pt x="10734" y="608"/>
                  </a:lnTo>
                  <a:lnTo>
                    <a:pt x="10734" y="524"/>
                  </a:lnTo>
                  <a:lnTo>
                    <a:pt x="10671" y="545"/>
                  </a:lnTo>
                  <a:lnTo>
                    <a:pt x="10650" y="587"/>
                  </a:lnTo>
                  <a:lnTo>
                    <a:pt x="10588" y="587"/>
                  </a:lnTo>
                  <a:lnTo>
                    <a:pt x="10567" y="545"/>
                  </a:lnTo>
                  <a:lnTo>
                    <a:pt x="10650" y="482"/>
                  </a:lnTo>
                  <a:lnTo>
                    <a:pt x="10650" y="419"/>
                  </a:lnTo>
                  <a:lnTo>
                    <a:pt x="10546" y="357"/>
                  </a:lnTo>
                  <a:lnTo>
                    <a:pt x="10420" y="357"/>
                  </a:lnTo>
                  <a:lnTo>
                    <a:pt x="10357" y="377"/>
                  </a:lnTo>
                  <a:lnTo>
                    <a:pt x="10337" y="545"/>
                  </a:lnTo>
                  <a:lnTo>
                    <a:pt x="10253" y="587"/>
                  </a:lnTo>
                  <a:lnTo>
                    <a:pt x="10253" y="649"/>
                  </a:lnTo>
                  <a:lnTo>
                    <a:pt x="10316" y="796"/>
                  </a:lnTo>
                  <a:lnTo>
                    <a:pt x="10316" y="880"/>
                  </a:lnTo>
                  <a:lnTo>
                    <a:pt x="10253" y="942"/>
                  </a:lnTo>
                  <a:lnTo>
                    <a:pt x="10211" y="838"/>
                  </a:lnTo>
                  <a:lnTo>
                    <a:pt x="10127" y="838"/>
                  </a:lnTo>
                  <a:lnTo>
                    <a:pt x="10127" y="859"/>
                  </a:lnTo>
                  <a:lnTo>
                    <a:pt x="10023" y="838"/>
                  </a:lnTo>
                  <a:lnTo>
                    <a:pt x="9897" y="901"/>
                  </a:lnTo>
                  <a:lnTo>
                    <a:pt x="9897" y="901"/>
                  </a:lnTo>
                  <a:lnTo>
                    <a:pt x="10002" y="754"/>
                  </a:lnTo>
                  <a:lnTo>
                    <a:pt x="10065" y="733"/>
                  </a:lnTo>
                  <a:lnTo>
                    <a:pt x="10127" y="608"/>
                  </a:lnTo>
                  <a:lnTo>
                    <a:pt x="10127" y="566"/>
                  </a:lnTo>
                  <a:lnTo>
                    <a:pt x="10065" y="566"/>
                  </a:lnTo>
                  <a:lnTo>
                    <a:pt x="9960" y="649"/>
                  </a:lnTo>
                  <a:lnTo>
                    <a:pt x="9897" y="649"/>
                  </a:lnTo>
                  <a:lnTo>
                    <a:pt x="9918" y="587"/>
                  </a:lnTo>
                  <a:lnTo>
                    <a:pt x="10002" y="524"/>
                  </a:lnTo>
                  <a:lnTo>
                    <a:pt x="10002" y="482"/>
                  </a:lnTo>
                  <a:lnTo>
                    <a:pt x="9897" y="461"/>
                  </a:lnTo>
                  <a:lnTo>
                    <a:pt x="9855" y="419"/>
                  </a:lnTo>
                  <a:lnTo>
                    <a:pt x="9960" y="377"/>
                  </a:lnTo>
                  <a:lnTo>
                    <a:pt x="10002" y="419"/>
                  </a:lnTo>
                  <a:lnTo>
                    <a:pt x="10127" y="419"/>
                  </a:lnTo>
                  <a:lnTo>
                    <a:pt x="10169" y="231"/>
                  </a:lnTo>
                  <a:lnTo>
                    <a:pt x="10169" y="168"/>
                  </a:lnTo>
                  <a:lnTo>
                    <a:pt x="10044" y="210"/>
                  </a:lnTo>
                  <a:lnTo>
                    <a:pt x="10002" y="147"/>
                  </a:lnTo>
                  <a:lnTo>
                    <a:pt x="10023" y="64"/>
                  </a:lnTo>
                  <a:lnTo>
                    <a:pt x="10002" y="1"/>
                  </a:lnTo>
                  <a:lnTo>
                    <a:pt x="9918" y="64"/>
                  </a:lnTo>
                  <a:lnTo>
                    <a:pt x="9855" y="64"/>
                  </a:lnTo>
                  <a:lnTo>
                    <a:pt x="979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3001;p82">
              <a:extLst>
                <a:ext uri="{FF2B5EF4-FFF2-40B4-BE49-F238E27FC236}">
                  <a16:creationId xmlns:a16="http://schemas.microsoft.com/office/drawing/2014/main" id="{18F56A74-807E-F4C1-08DC-A1F52E449894}"/>
                </a:ext>
              </a:extLst>
            </p:cNvPr>
            <p:cNvSpPr/>
            <p:nvPr/>
          </p:nvSpPr>
          <p:spPr>
            <a:xfrm>
              <a:off x="3810372" y="2589242"/>
              <a:ext cx="68528" cy="147786"/>
            </a:xfrm>
            <a:custGeom>
              <a:avLst/>
              <a:gdLst/>
              <a:ahLst/>
              <a:cxnLst/>
              <a:rect l="l" t="t" r="r" b="b"/>
              <a:pathLst>
                <a:path w="5755" h="12995" extrusionOk="0">
                  <a:moveTo>
                    <a:pt x="3788" y="1"/>
                  </a:moveTo>
                  <a:lnTo>
                    <a:pt x="3725" y="21"/>
                  </a:lnTo>
                  <a:lnTo>
                    <a:pt x="3599" y="63"/>
                  </a:lnTo>
                  <a:lnTo>
                    <a:pt x="3474" y="1"/>
                  </a:lnTo>
                  <a:lnTo>
                    <a:pt x="3474" y="1"/>
                  </a:lnTo>
                  <a:lnTo>
                    <a:pt x="3495" y="105"/>
                  </a:lnTo>
                  <a:lnTo>
                    <a:pt x="3578" y="147"/>
                  </a:lnTo>
                  <a:lnTo>
                    <a:pt x="3599" y="293"/>
                  </a:lnTo>
                  <a:lnTo>
                    <a:pt x="3516" y="335"/>
                  </a:lnTo>
                  <a:lnTo>
                    <a:pt x="3495" y="524"/>
                  </a:lnTo>
                  <a:lnTo>
                    <a:pt x="3558" y="607"/>
                  </a:lnTo>
                  <a:lnTo>
                    <a:pt x="3558" y="754"/>
                  </a:lnTo>
                  <a:lnTo>
                    <a:pt x="3495" y="712"/>
                  </a:lnTo>
                  <a:lnTo>
                    <a:pt x="3453" y="733"/>
                  </a:lnTo>
                  <a:lnTo>
                    <a:pt x="3369" y="670"/>
                  </a:lnTo>
                  <a:lnTo>
                    <a:pt x="3244" y="649"/>
                  </a:lnTo>
                  <a:lnTo>
                    <a:pt x="3139" y="586"/>
                  </a:lnTo>
                  <a:lnTo>
                    <a:pt x="2951" y="524"/>
                  </a:lnTo>
                  <a:lnTo>
                    <a:pt x="2825" y="607"/>
                  </a:lnTo>
                  <a:lnTo>
                    <a:pt x="2637" y="607"/>
                  </a:lnTo>
                  <a:lnTo>
                    <a:pt x="2574" y="628"/>
                  </a:lnTo>
                  <a:lnTo>
                    <a:pt x="2679" y="796"/>
                  </a:lnTo>
                  <a:lnTo>
                    <a:pt x="2658" y="837"/>
                  </a:lnTo>
                  <a:lnTo>
                    <a:pt x="2658" y="921"/>
                  </a:lnTo>
                  <a:lnTo>
                    <a:pt x="2574" y="963"/>
                  </a:lnTo>
                  <a:lnTo>
                    <a:pt x="2658" y="1068"/>
                  </a:lnTo>
                  <a:lnTo>
                    <a:pt x="2553" y="1172"/>
                  </a:lnTo>
                  <a:lnTo>
                    <a:pt x="2511" y="1172"/>
                  </a:lnTo>
                  <a:lnTo>
                    <a:pt x="2428" y="1130"/>
                  </a:lnTo>
                  <a:lnTo>
                    <a:pt x="2323" y="1047"/>
                  </a:lnTo>
                  <a:lnTo>
                    <a:pt x="2198" y="1151"/>
                  </a:lnTo>
                  <a:lnTo>
                    <a:pt x="2114" y="1340"/>
                  </a:lnTo>
                  <a:lnTo>
                    <a:pt x="2030" y="1381"/>
                  </a:lnTo>
                  <a:lnTo>
                    <a:pt x="1988" y="1528"/>
                  </a:lnTo>
                  <a:lnTo>
                    <a:pt x="1926" y="1633"/>
                  </a:lnTo>
                  <a:lnTo>
                    <a:pt x="1842" y="1653"/>
                  </a:lnTo>
                  <a:lnTo>
                    <a:pt x="1842" y="1905"/>
                  </a:lnTo>
                  <a:lnTo>
                    <a:pt x="1905" y="1988"/>
                  </a:lnTo>
                  <a:lnTo>
                    <a:pt x="1988" y="2177"/>
                  </a:lnTo>
                  <a:lnTo>
                    <a:pt x="1926" y="2302"/>
                  </a:lnTo>
                  <a:lnTo>
                    <a:pt x="1779" y="2511"/>
                  </a:lnTo>
                  <a:lnTo>
                    <a:pt x="1612" y="2804"/>
                  </a:lnTo>
                  <a:lnTo>
                    <a:pt x="1591" y="2930"/>
                  </a:lnTo>
                  <a:lnTo>
                    <a:pt x="1507" y="3014"/>
                  </a:lnTo>
                  <a:lnTo>
                    <a:pt x="1298" y="3034"/>
                  </a:lnTo>
                  <a:lnTo>
                    <a:pt x="1110" y="3139"/>
                  </a:lnTo>
                  <a:lnTo>
                    <a:pt x="1110" y="3265"/>
                  </a:lnTo>
                  <a:lnTo>
                    <a:pt x="1193" y="3348"/>
                  </a:lnTo>
                  <a:lnTo>
                    <a:pt x="1193" y="3516"/>
                  </a:lnTo>
                  <a:lnTo>
                    <a:pt x="1151" y="3662"/>
                  </a:lnTo>
                  <a:lnTo>
                    <a:pt x="1089" y="3934"/>
                  </a:lnTo>
                  <a:lnTo>
                    <a:pt x="1089" y="4185"/>
                  </a:lnTo>
                  <a:lnTo>
                    <a:pt x="879" y="4687"/>
                  </a:lnTo>
                  <a:lnTo>
                    <a:pt x="879" y="4813"/>
                  </a:lnTo>
                  <a:lnTo>
                    <a:pt x="942" y="4897"/>
                  </a:lnTo>
                  <a:lnTo>
                    <a:pt x="963" y="5127"/>
                  </a:lnTo>
                  <a:lnTo>
                    <a:pt x="858" y="5252"/>
                  </a:lnTo>
                  <a:lnTo>
                    <a:pt x="649" y="5231"/>
                  </a:lnTo>
                  <a:lnTo>
                    <a:pt x="482" y="5211"/>
                  </a:lnTo>
                  <a:lnTo>
                    <a:pt x="377" y="5294"/>
                  </a:lnTo>
                  <a:lnTo>
                    <a:pt x="252" y="5524"/>
                  </a:lnTo>
                  <a:lnTo>
                    <a:pt x="210" y="5755"/>
                  </a:lnTo>
                  <a:lnTo>
                    <a:pt x="252" y="6068"/>
                  </a:lnTo>
                  <a:lnTo>
                    <a:pt x="314" y="6361"/>
                  </a:lnTo>
                  <a:lnTo>
                    <a:pt x="252" y="6550"/>
                  </a:lnTo>
                  <a:lnTo>
                    <a:pt x="314" y="6696"/>
                  </a:lnTo>
                  <a:lnTo>
                    <a:pt x="335" y="6926"/>
                  </a:lnTo>
                  <a:lnTo>
                    <a:pt x="314" y="7135"/>
                  </a:lnTo>
                  <a:lnTo>
                    <a:pt x="314" y="7345"/>
                  </a:lnTo>
                  <a:lnTo>
                    <a:pt x="461" y="7449"/>
                  </a:lnTo>
                  <a:lnTo>
                    <a:pt x="670" y="7659"/>
                  </a:lnTo>
                  <a:lnTo>
                    <a:pt x="628" y="7805"/>
                  </a:lnTo>
                  <a:lnTo>
                    <a:pt x="628" y="7972"/>
                  </a:lnTo>
                  <a:lnTo>
                    <a:pt x="356" y="8056"/>
                  </a:lnTo>
                  <a:lnTo>
                    <a:pt x="335" y="8161"/>
                  </a:lnTo>
                  <a:lnTo>
                    <a:pt x="461" y="8370"/>
                  </a:lnTo>
                  <a:lnTo>
                    <a:pt x="482" y="8642"/>
                  </a:lnTo>
                  <a:lnTo>
                    <a:pt x="565" y="8768"/>
                  </a:lnTo>
                  <a:lnTo>
                    <a:pt x="482" y="8914"/>
                  </a:lnTo>
                  <a:lnTo>
                    <a:pt x="482" y="9040"/>
                  </a:lnTo>
                  <a:lnTo>
                    <a:pt x="461" y="9123"/>
                  </a:lnTo>
                  <a:lnTo>
                    <a:pt x="273" y="9165"/>
                  </a:lnTo>
                  <a:lnTo>
                    <a:pt x="231" y="9228"/>
                  </a:lnTo>
                  <a:lnTo>
                    <a:pt x="314" y="9332"/>
                  </a:lnTo>
                  <a:lnTo>
                    <a:pt x="231" y="9395"/>
                  </a:lnTo>
                  <a:lnTo>
                    <a:pt x="168" y="9479"/>
                  </a:lnTo>
                  <a:lnTo>
                    <a:pt x="252" y="9625"/>
                  </a:lnTo>
                  <a:lnTo>
                    <a:pt x="273" y="10002"/>
                  </a:lnTo>
                  <a:lnTo>
                    <a:pt x="231" y="10086"/>
                  </a:lnTo>
                  <a:lnTo>
                    <a:pt x="147" y="10002"/>
                  </a:lnTo>
                  <a:lnTo>
                    <a:pt x="63" y="9939"/>
                  </a:lnTo>
                  <a:lnTo>
                    <a:pt x="63" y="9960"/>
                  </a:lnTo>
                  <a:lnTo>
                    <a:pt x="1" y="10023"/>
                  </a:lnTo>
                  <a:lnTo>
                    <a:pt x="21" y="10253"/>
                  </a:lnTo>
                  <a:lnTo>
                    <a:pt x="42" y="10337"/>
                  </a:lnTo>
                  <a:lnTo>
                    <a:pt x="63" y="10525"/>
                  </a:lnTo>
                  <a:lnTo>
                    <a:pt x="147" y="10546"/>
                  </a:lnTo>
                  <a:lnTo>
                    <a:pt x="168" y="10588"/>
                  </a:lnTo>
                  <a:lnTo>
                    <a:pt x="147" y="10734"/>
                  </a:lnTo>
                  <a:lnTo>
                    <a:pt x="273" y="10672"/>
                  </a:lnTo>
                  <a:lnTo>
                    <a:pt x="210" y="10567"/>
                  </a:lnTo>
                  <a:lnTo>
                    <a:pt x="231" y="10483"/>
                  </a:lnTo>
                  <a:lnTo>
                    <a:pt x="273" y="10483"/>
                  </a:lnTo>
                  <a:lnTo>
                    <a:pt x="252" y="10546"/>
                  </a:lnTo>
                  <a:lnTo>
                    <a:pt x="335" y="10588"/>
                  </a:lnTo>
                  <a:lnTo>
                    <a:pt x="377" y="10672"/>
                  </a:lnTo>
                  <a:lnTo>
                    <a:pt x="252" y="10755"/>
                  </a:lnTo>
                  <a:lnTo>
                    <a:pt x="231" y="10860"/>
                  </a:lnTo>
                  <a:lnTo>
                    <a:pt x="273" y="10944"/>
                  </a:lnTo>
                  <a:lnTo>
                    <a:pt x="252" y="11069"/>
                  </a:lnTo>
                  <a:lnTo>
                    <a:pt x="210" y="11111"/>
                  </a:lnTo>
                  <a:lnTo>
                    <a:pt x="273" y="11216"/>
                  </a:lnTo>
                  <a:lnTo>
                    <a:pt x="356" y="11257"/>
                  </a:lnTo>
                  <a:lnTo>
                    <a:pt x="440" y="11383"/>
                  </a:lnTo>
                  <a:lnTo>
                    <a:pt x="482" y="11425"/>
                  </a:lnTo>
                  <a:lnTo>
                    <a:pt x="586" y="11634"/>
                  </a:lnTo>
                  <a:lnTo>
                    <a:pt x="586" y="11801"/>
                  </a:lnTo>
                  <a:lnTo>
                    <a:pt x="733" y="11843"/>
                  </a:lnTo>
                  <a:lnTo>
                    <a:pt x="754" y="11948"/>
                  </a:lnTo>
                  <a:lnTo>
                    <a:pt x="858" y="12094"/>
                  </a:lnTo>
                  <a:lnTo>
                    <a:pt x="984" y="12011"/>
                  </a:lnTo>
                  <a:lnTo>
                    <a:pt x="1005" y="12136"/>
                  </a:lnTo>
                  <a:lnTo>
                    <a:pt x="942" y="12304"/>
                  </a:lnTo>
                  <a:lnTo>
                    <a:pt x="775" y="12325"/>
                  </a:lnTo>
                  <a:lnTo>
                    <a:pt x="754" y="12366"/>
                  </a:lnTo>
                  <a:lnTo>
                    <a:pt x="838" y="12429"/>
                  </a:lnTo>
                  <a:lnTo>
                    <a:pt x="858" y="12534"/>
                  </a:lnTo>
                  <a:lnTo>
                    <a:pt x="984" y="12555"/>
                  </a:lnTo>
                  <a:lnTo>
                    <a:pt x="1047" y="12848"/>
                  </a:lnTo>
                  <a:lnTo>
                    <a:pt x="963" y="12952"/>
                  </a:lnTo>
                  <a:lnTo>
                    <a:pt x="1005" y="12994"/>
                  </a:lnTo>
                  <a:lnTo>
                    <a:pt x="1151" y="12994"/>
                  </a:lnTo>
                  <a:lnTo>
                    <a:pt x="1423" y="12931"/>
                  </a:lnTo>
                  <a:lnTo>
                    <a:pt x="1570" y="12973"/>
                  </a:lnTo>
                  <a:lnTo>
                    <a:pt x="1695" y="12869"/>
                  </a:lnTo>
                  <a:lnTo>
                    <a:pt x="1674" y="12764"/>
                  </a:lnTo>
                  <a:lnTo>
                    <a:pt x="1612" y="12701"/>
                  </a:lnTo>
                  <a:lnTo>
                    <a:pt x="1695" y="12534"/>
                  </a:lnTo>
                  <a:lnTo>
                    <a:pt x="1884" y="12513"/>
                  </a:lnTo>
                  <a:lnTo>
                    <a:pt x="1905" y="12325"/>
                  </a:lnTo>
                  <a:lnTo>
                    <a:pt x="1926" y="12408"/>
                  </a:lnTo>
                  <a:lnTo>
                    <a:pt x="2135" y="12450"/>
                  </a:lnTo>
                  <a:lnTo>
                    <a:pt x="2260" y="12366"/>
                  </a:lnTo>
                  <a:lnTo>
                    <a:pt x="2365" y="12429"/>
                  </a:lnTo>
                  <a:lnTo>
                    <a:pt x="2449" y="12513"/>
                  </a:lnTo>
                  <a:lnTo>
                    <a:pt x="2553" y="12345"/>
                  </a:lnTo>
                  <a:lnTo>
                    <a:pt x="2616" y="12115"/>
                  </a:lnTo>
                  <a:lnTo>
                    <a:pt x="2679" y="12032"/>
                  </a:lnTo>
                  <a:lnTo>
                    <a:pt x="2721" y="11739"/>
                  </a:lnTo>
                  <a:lnTo>
                    <a:pt x="2762" y="11634"/>
                  </a:lnTo>
                  <a:lnTo>
                    <a:pt x="2658" y="11571"/>
                  </a:lnTo>
                  <a:lnTo>
                    <a:pt x="2679" y="11467"/>
                  </a:lnTo>
                  <a:lnTo>
                    <a:pt x="2783" y="11320"/>
                  </a:lnTo>
                  <a:lnTo>
                    <a:pt x="2679" y="11216"/>
                  </a:lnTo>
                  <a:lnTo>
                    <a:pt x="2783" y="11111"/>
                  </a:lnTo>
                  <a:lnTo>
                    <a:pt x="2658" y="11048"/>
                  </a:lnTo>
                  <a:lnTo>
                    <a:pt x="2721" y="10965"/>
                  </a:lnTo>
                  <a:lnTo>
                    <a:pt x="2658" y="10839"/>
                  </a:lnTo>
                  <a:lnTo>
                    <a:pt x="2762" y="10881"/>
                  </a:lnTo>
                  <a:lnTo>
                    <a:pt x="2930" y="10860"/>
                  </a:lnTo>
                  <a:lnTo>
                    <a:pt x="2783" y="10755"/>
                  </a:lnTo>
                  <a:lnTo>
                    <a:pt x="2846" y="10609"/>
                  </a:lnTo>
                  <a:lnTo>
                    <a:pt x="2846" y="10546"/>
                  </a:lnTo>
                  <a:lnTo>
                    <a:pt x="2658" y="10483"/>
                  </a:lnTo>
                  <a:lnTo>
                    <a:pt x="2888" y="10483"/>
                  </a:lnTo>
                  <a:lnTo>
                    <a:pt x="2762" y="10358"/>
                  </a:lnTo>
                  <a:lnTo>
                    <a:pt x="2679" y="10358"/>
                  </a:lnTo>
                  <a:lnTo>
                    <a:pt x="2742" y="10274"/>
                  </a:lnTo>
                  <a:lnTo>
                    <a:pt x="2783" y="10274"/>
                  </a:lnTo>
                  <a:lnTo>
                    <a:pt x="2825" y="10316"/>
                  </a:lnTo>
                  <a:lnTo>
                    <a:pt x="2888" y="10232"/>
                  </a:lnTo>
                  <a:lnTo>
                    <a:pt x="2867" y="10148"/>
                  </a:lnTo>
                  <a:lnTo>
                    <a:pt x="2972" y="10232"/>
                  </a:lnTo>
                  <a:lnTo>
                    <a:pt x="2993" y="10128"/>
                  </a:lnTo>
                  <a:lnTo>
                    <a:pt x="3076" y="10023"/>
                  </a:lnTo>
                  <a:lnTo>
                    <a:pt x="3160" y="10023"/>
                  </a:lnTo>
                  <a:lnTo>
                    <a:pt x="3139" y="9939"/>
                  </a:lnTo>
                  <a:lnTo>
                    <a:pt x="3181" y="9897"/>
                  </a:lnTo>
                  <a:lnTo>
                    <a:pt x="3202" y="9939"/>
                  </a:lnTo>
                  <a:lnTo>
                    <a:pt x="3181" y="10044"/>
                  </a:lnTo>
                  <a:lnTo>
                    <a:pt x="3265" y="10044"/>
                  </a:lnTo>
                  <a:lnTo>
                    <a:pt x="3369" y="9897"/>
                  </a:lnTo>
                  <a:lnTo>
                    <a:pt x="3453" y="9897"/>
                  </a:lnTo>
                  <a:lnTo>
                    <a:pt x="3516" y="9835"/>
                  </a:lnTo>
                  <a:lnTo>
                    <a:pt x="3495" y="9730"/>
                  </a:lnTo>
                  <a:lnTo>
                    <a:pt x="3411" y="9646"/>
                  </a:lnTo>
                  <a:lnTo>
                    <a:pt x="3286" y="9625"/>
                  </a:lnTo>
                  <a:lnTo>
                    <a:pt x="3181" y="9688"/>
                  </a:lnTo>
                  <a:lnTo>
                    <a:pt x="3139" y="9646"/>
                  </a:lnTo>
                  <a:lnTo>
                    <a:pt x="3055" y="9709"/>
                  </a:lnTo>
                  <a:lnTo>
                    <a:pt x="2972" y="9604"/>
                  </a:lnTo>
                  <a:lnTo>
                    <a:pt x="2846" y="9563"/>
                  </a:lnTo>
                  <a:lnTo>
                    <a:pt x="2762" y="9521"/>
                  </a:lnTo>
                  <a:lnTo>
                    <a:pt x="2616" y="9542"/>
                  </a:lnTo>
                  <a:lnTo>
                    <a:pt x="2616" y="9604"/>
                  </a:lnTo>
                  <a:lnTo>
                    <a:pt x="2553" y="9542"/>
                  </a:lnTo>
                  <a:lnTo>
                    <a:pt x="2407" y="9542"/>
                  </a:lnTo>
                  <a:lnTo>
                    <a:pt x="2365" y="9500"/>
                  </a:lnTo>
                  <a:lnTo>
                    <a:pt x="2470" y="9479"/>
                  </a:lnTo>
                  <a:lnTo>
                    <a:pt x="2553" y="9521"/>
                  </a:lnTo>
                  <a:lnTo>
                    <a:pt x="2637" y="9395"/>
                  </a:lnTo>
                  <a:lnTo>
                    <a:pt x="2679" y="9437"/>
                  </a:lnTo>
                  <a:lnTo>
                    <a:pt x="2783" y="9416"/>
                  </a:lnTo>
                  <a:lnTo>
                    <a:pt x="2825" y="9332"/>
                  </a:lnTo>
                  <a:lnTo>
                    <a:pt x="2930" y="9374"/>
                  </a:lnTo>
                  <a:lnTo>
                    <a:pt x="2972" y="9416"/>
                  </a:lnTo>
                  <a:lnTo>
                    <a:pt x="3034" y="9416"/>
                  </a:lnTo>
                  <a:lnTo>
                    <a:pt x="3055" y="9332"/>
                  </a:lnTo>
                  <a:lnTo>
                    <a:pt x="3097" y="9416"/>
                  </a:lnTo>
                  <a:lnTo>
                    <a:pt x="3244" y="9437"/>
                  </a:lnTo>
                  <a:lnTo>
                    <a:pt x="3202" y="9521"/>
                  </a:lnTo>
                  <a:lnTo>
                    <a:pt x="3306" y="9563"/>
                  </a:lnTo>
                  <a:lnTo>
                    <a:pt x="3474" y="9542"/>
                  </a:lnTo>
                  <a:lnTo>
                    <a:pt x="3495" y="9416"/>
                  </a:lnTo>
                  <a:lnTo>
                    <a:pt x="3662" y="9270"/>
                  </a:lnTo>
                  <a:lnTo>
                    <a:pt x="3725" y="9102"/>
                  </a:lnTo>
                  <a:lnTo>
                    <a:pt x="3599" y="8977"/>
                  </a:lnTo>
                  <a:lnTo>
                    <a:pt x="3599" y="8893"/>
                  </a:lnTo>
                  <a:lnTo>
                    <a:pt x="3453" y="8788"/>
                  </a:lnTo>
                  <a:lnTo>
                    <a:pt x="3474" y="8747"/>
                  </a:lnTo>
                  <a:lnTo>
                    <a:pt x="3265" y="8579"/>
                  </a:lnTo>
                  <a:lnTo>
                    <a:pt x="3244" y="8475"/>
                  </a:lnTo>
                  <a:lnTo>
                    <a:pt x="3160" y="8391"/>
                  </a:lnTo>
                  <a:lnTo>
                    <a:pt x="3055" y="8516"/>
                  </a:lnTo>
                  <a:lnTo>
                    <a:pt x="2993" y="8433"/>
                  </a:lnTo>
                  <a:lnTo>
                    <a:pt x="2951" y="8454"/>
                  </a:lnTo>
                  <a:lnTo>
                    <a:pt x="2951" y="8349"/>
                  </a:lnTo>
                  <a:lnTo>
                    <a:pt x="2867" y="8349"/>
                  </a:lnTo>
                  <a:lnTo>
                    <a:pt x="2825" y="8244"/>
                  </a:lnTo>
                  <a:lnTo>
                    <a:pt x="2742" y="8182"/>
                  </a:lnTo>
                  <a:lnTo>
                    <a:pt x="2825" y="8077"/>
                  </a:lnTo>
                  <a:lnTo>
                    <a:pt x="2762" y="7952"/>
                  </a:lnTo>
                  <a:lnTo>
                    <a:pt x="2825" y="7931"/>
                  </a:lnTo>
                  <a:lnTo>
                    <a:pt x="2825" y="7847"/>
                  </a:lnTo>
                  <a:lnTo>
                    <a:pt x="2742" y="7826"/>
                  </a:lnTo>
                  <a:lnTo>
                    <a:pt x="2825" y="7721"/>
                  </a:lnTo>
                  <a:lnTo>
                    <a:pt x="2783" y="7533"/>
                  </a:lnTo>
                  <a:lnTo>
                    <a:pt x="2825" y="7512"/>
                  </a:lnTo>
                  <a:lnTo>
                    <a:pt x="2867" y="7554"/>
                  </a:lnTo>
                  <a:lnTo>
                    <a:pt x="2888" y="7449"/>
                  </a:lnTo>
                  <a:lnTo>
                    <a:pt x="2825" y="7345"/>
                  </a:lnTo>
                  <a:lnTo>
                    <a:pt x="2846" y="7198"/>
                  </a:lnTo>
                  <a:lnTo>
                    <a:pt x="2825" y="7073"/>
                  </a:lnTo>
                  <a:lnTo>
                    <a:pt x="2846" y="7010"/>
                  </a:lnTo>
                  <a:lnTo>
                    <a:pt x="2825" y="6884"/>
                  </a:lnTo>
                  <a:lnTo>
                    <a:pt x="2679" y="6696"/>
                  </a:lnTo>
                  <a:lnTo>
                    <a:pt x="2679" y="6696"/>
                  </a:lnTo>
                  <a:lnTo>
                    <a:pt x="2783" y="6759"/>
                  </a:lnTo>
                  <a:lnTo>
                    <a:pt x="2951" y="6717"/>
                  </a:lnTo>
                  <a:lnTo>
                    <a:pt x="3055" y="6571"/>
                  </a:lnTo>
                  <a:lnTo>
                    <a:pt x="2993" y="6466"/>
                  </a:lnTo>
                  <a:lnTo>
                    <a:pt x="3034" y="6403"/>
                  </a:lnTo>
                  <a:lnTo>
                    <a:pt x="3139" y="6424"/>
                  </a:lnTo>
                  <a:lnTo>
                    <a:pt x="3286" y="6299"/>
                  </a:lnTo>
                  <a:lnTo>
                    <a:pt x="3286" y="6236"/>
                  </a:lnTo>
                  <a:lnTo>
                    <a:pt x="3202" y="6236"/>
                  </a:lnTo>
                  <a:lnTo>
                    <a:pt x="3265" y="6131"/>
                  </a:lnTo>
                  <a:lnTo>
                    <a:pt x="3348" y="6047"/>
                  </a:lnTo>
                  <a:lnTo>
                    <a:pt x="3390" y="6089"/>
                  </a:lnTo>
                  <a:lnTo>
                    <a:pt x="3453" y="6089"/>
                  </a:lnTo>
                  <a:lnTo>
                    <a:pt x="3474" y="5964"/>
                  </a:lnTo>
                  <a:lnTo>
                    <a:pt x="3516" y="5964"/>
                  </a:lnTo>
                  <a:lnTo>
                    <a:pt x="3558" y="6047"/>
                  </a:lnTo>
                  <a:lnTo>
                    <a:pt x="3620" y="5964"/>
                  </a:lnTo>
                  <a:lnTo>
                    <a:pt x="3620" y="5838"/>
                  </a:lnTo>
                  <a:lnTo>
                    <a:pt x="3683" y="5734"/>
                  </a:lnTo>
                  <a:lnTo>
                    <a:pt x="3788" y="5734"/>
                  </a:lnTo>
                  <a:lnTo>
                    <a:pt x="3788" y="5817"/>
                  </a:lnTo>
                  <a:lnTo>
                    <a:pt x="3871" y="5817"/>
                  </a:lnTo>
                  <a:lnTo>
                    <a:pt x="3913" y="5713"/>
                  </a:lnTo>
                  <a:lnTo>
                    <a:pt x="4039" y="5629"/>
                  </a:lnTo>
                  <a:lnTo>
                    <a:pt x="4018" y="5524"/>
                  </a:lnTo>
                  <a:lnTo>
                    <a:pt x="4018" y="5420"/>
                  </a:lnTo>
                  <a:lnTo>
                    <a:pt x="4102" y="5503"/>
                  </a:lnTo>
                  <a:lnTo>
                    <a:pt x="4206" y="5378"/>
                  </a:lnTo>
                  <a:lnTo>
                    <a:pt x="4290" y="5378"/>
                  </a:lnTo>
                  <a:lnTo>
                    <a:pt x="4395" y="5190"/>
                  </a:lnTo>
                  <a:lnTo>
                    <a:pt x="4395" y="5001"/>
                  </a:lnTo>
                  <a:lnTo>
                    <a:pt x="4457" y="4897"/>
                  </a:lnTo>
                  <a:lnTo>
                    <a:pt x="4541" y="4897"/>
                  </a:lnTo>
                  <a:lnTo>
                    <a:pt x="4646" y="4771"/>
                  </a:lnTo>
                  <a:lnTo>
                    <a:pt x="4562" y="4771"/>
                  </a:lnTo>
                  <a:lnTo>
                    <a:pt x="4499" y="4666"/>
                  </a:lnTo>
                  <a:lnTo>
                    <a:pt x="4562" y="4625"/>
                  </a:lnTo>
                  <a:lnTo>
                    <a:pt x="4541" y="4562"/>
                  </a:lnTo>
                  <a:lnTo>
                    <a:pt x="4436" y="4562"/>
                  </a:lnTo>
                  <a:lnTo>
                    <a:pt x="4332" y="4457"/>
                  </a:lnTo>
                  <a:lnTo>
                    <a:pt x="4457" y="4415"/>
                  </a:lnTo>
                  <a:lnTo>
                    <a:pt x="4436" y="4332"/>
                  </a:lnTo>
                  <a:lnTo>
                    <a:pt x="4520" y="4164"/>
                  </a:lnTo>
                  <a:lnTo>
                    <a:pt x="4541" y="4081"/>
                  </a:lnTo>
                  <a:lnTo>
                    <a:pt x="4499" y="3997"/>
                  </a:lnTo>
                  <a:lnTo>
                    <a:pt x="4415" y="3997"/>
                  </a:lnTo>
                  <a:lnTo>
                    <a:pt x="4395" y="3934"/>
                  </a:lnTo>
                  <a:lnTo>
                    <a:pt x="4415" y="3892"/>
                  </a:lnTo>
                  <a:lnTo>
                    <a:pt x="4499" y="3934"/>
                  </a:lnTo>
                  <a:lnTo>
                    <a:pt x="4520" y="3955"/>
                  </a:lnTo>
                  <a:lnTo>
                    <a:pt x="4541" y="3955"/>
                  </a:lnTo>
                  <a:lnTo>
                    <a:pt x="4541" y="3871"/>
                  </a:lnTo>
                  <a:lnTo>
                    <a:pt x="4436" y="3850"/>
                  </a:lnTo>
                  <a:lnTo>
                    <a:pt x="4541" y="3788"/>
                  </a:lnTo>
                  <a:lnTo>
                    <a:pt x="4625" y="3788"/>
                  </a:lnTo>
                  <a:lnTo>
                    <a:pt x="4729" y="3725"/>
                  </a:lnTo>
                  <a:lnTo>
                    <a:pt x="4646" y="3662"/>
                  </a:lnTo>
                  <a:lnTo>
                    <a:pt x="4562" y="3516"/>
                  </a:lnTo>
                  <a:lnTo>
                    <a:pt x="4646" y="3537"/>
                  </a:lnTo>
                  <a:lnTo>
                    <a:pt x="4708" y="3620"/>
                  </a:lnTo>
                  <a:lnTo>
                    <a:pt x="4813" y="3578"/>
                  </a:lnTo>
                  <a:lnTo>
                    <a:pt x="4834" y="3474"/>
                  </a:lnTo>
                  <a:lnTo>
                    <a:pt x="4855" y="3369"/>
                  </a:lnTo>
                  <a:lnTo>
                    <a:pt x="4918" y="3327"/>
                  </a:lnTo>
                  <a:lnTo>
                    <a:pt x="4980" y="3453"/>
                  </a:lnTo>
                  <a:lnTo>
                    <a:pt x="5064" y="3348"/>
                  </a:lnTo>
                  <a:lnTo>
                    <a:pt x="5127" y="3453"/>
                  </a:lnTo>
                  <a:lnTo>
                    <a:pt x="5190" y="3474"/>
                  </a:lnTo>
                  <a:lnTo>
                    <a:pt x="5252" y="3369"/>
                  </a:lnTo>
                  <a:lnTo>
                    <a:pt x="5357" y="3432"/>
                  </a:lnTo>
                  <a:lnTo>
                    <a:pt x="5483" y="3348"/>
                  </a:lnTo>
                  <a:lnTo>
                    <a:pt x="5545" y="3432"/>
                  </a:lnTo>
                  <a:lnTo>
                    <a:pt x="5671" y="3432"/>
                  </a:lnTo>
                  <a:lnTo>
                    <a:pt x="5713" y="3369"/>
                  </a:lnTo>
                  <a:lnTo>
                    <a:pt x="5755" y="3411"/>
                  </a:lnTo>
                  <a:lnTo>
                    <a:pt x="5755" y="3265"/>
                  </a:lnTo>
                  <a:lnTo>
                    <a:pt x="5671" y="3202"/>
                  </a:lnTo>
                  <a:lnTo>
                    <a:pt x="5587" y="2993"/>
                  </a:lnTo>
                  <a:lnTo>
                    <a:pt x="5462" y="2951"/>
                  </a:lnTo>
                  <a:lnTo>
                    <a:pt x="5399" y="2762"/>
                  </a:lnTo>
                  <a:lnTo>
                    <a:pt x="5462" y="2700"/>
                  </a:lnTo>
                  <a:lnTo>
                    <a:pt x="5462" y="2490"/>
                  </a:lnTo>
                  <a:lnTo>
                    <a:pt x="5441" y="2386"/>
                  </a:lnTo>
                  <a:lnTo>
                    <a:pt x="5462" y="2302"/>
                  </a:lnTo>
                  <a:lnTo>
                    <a:pt x="5399" y="2093"/>
                  </a:lnTo>
                  <a:lnTo>
                    <a:pt x="5357" y="1988"/>
                  </a:lnTo>
                  <a:lnTo>
                    <a:pt x="5336" y="1842"/>
                  </a:lnTo>
                  <a:lnTo>
                    <a:pt x="5378" y="1758"/>
                  </a:lnTo>
                  <a:lnTo>
                    <a:pt x="5357" y="1633"/>
                  </a:lnTo>
                  <a:lnTo>
                    <a:pt x="5190" y="1591"/>
                  </a:lnTo>
                  <a:lnTo>
                    <a:pt x="5190" y="1486"/>
                  </a:lnTo>
                  <a:lnTo>
                    <a:pt x="5252" y="1361"/>
                  </a:lnTo>
                  <a:lnTo>
                    <a:pt x="5190" y="1172"/>
                  </a:lnTo>
                  <a:lnTo>
                    <a:pt x="5252" y="1068"/>
                  </a:lnTo>
                  <a:lnTo>
                    <a:pt x="5190" y="1005"/>
                  </a:lnTo>
                  <a:lnTo>
                    <a:pt x="5127" y="1005"/>
                  </a:lnTo>
                  <a:lnTo>
                    <a:pt x="5022" y="858"/>
                  </a:lnTo>
                  <a:lnTo>
                    <a:pt x="4939" y="858"/>
                  </a:lnTo>
                  <a:lnTo>
                    <a:pt x="4876" y="754"/>
                  </a:lnTo>
                  <a:lnTo>
                    <a:pt x="4771" y="628"/>
                  </a:lnTo>
                  <a:lnTo>
                    <a:pt x="4708" y="607"/>
                  </a:lnTo>
                  <a:lnTo>
                    <a:pt x="4604" y="545"/>
                  </a:lnTo>
                  <a:lnTo>
                    <a:pt x="4395" y="524"/>
                  </a:lnTo>
                  <a:lnTo>
                    <a:pt x="4227" y="419"/>
                  </a:lnTo>
                  <a:lnTo>
                    <a:pt x="4018" y="189"/>
                  </a:lnTo>
                  <a:lnTo>
                    <a:pt x="3892" y="105"/>
                  </a:lnTo>
                  <a:lnTo>
                    <a:pt x="378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3002;p82">
              <a:extLst>
                <a:ext uri="{FF2B5EF4-FFF2-40B4-BE49-F238E27FC236}">
                  <a16:creationId xmlns:a16="http://schemas.microsoft.com/office/drawing/2014/main" id="{79E9731F-C7E7-C9D2-BDFE-83DFF27CAB11}"/>
                </a:ext>
              </a:extLst>
            </p:cNvPr>
            <p:cNvSpPr/>
            <p:nvPr/>
          </p:nvSpPr>
          <p:spPr>
            <a:xfrm>
              <a:off x="3883127" y="2693471"/>
              <a:ext cx="27411" cy="23803"/>
            </a:xfrm>
            <a:custGeom>
              <a:avLst/>
              <a:gdLst/>
              <a:ahLst/>
              <a:cxnLst/>
              <a:rect l="l" t="t" r="r" b="b"/>
              <a:pathLst>
                <a:path w="2302" h="2093" extrusionOk="0">
                  <a:moveTo>
                    <a:pt x="1026" y="0"/>
                  </a:moveTo>
                  <a:lnTo>
                    <a:pt x="1026" y="63"/>
                  </a:lnTo>
                  <a:lnTo>
                    <a:pt x="942" y="63"/>
                  </a:lnTo>
                  <a:lnTo>
                    <a:pt x="942" y="105"/>
                  </a:lnTo>
                  <a:lnTo>
                    <a:pt x="1005" y="167"/>
                  </a:lnTo>
                  <a:lnTo>
                    <a:pt x="900" y="230"/>
                  </a:lnTo>
                  <a:lnTo>
                    <a:pt x="837" y="209"/>
                  </a:lnTo>
                  <a:lnTo>
                    <a:pt x="628" y="209"/>
                  </a:lnTo>
                  <a:lnTo>
                    <a:pt x="607" y="147"/>
                  </a:lnTo>
                  <a:lnTo>
                    <a:pt x="586" y="251"/>
                  </a:lnTo>
                  <a:lnTo>
                    <a:pt x="481" y="230"/>
                  </a:lnTo>
                  <a:lnTo>
                    <a:pt x="335" y="272"/>
                  </a:lnTo>
                  <a:lnTo>
                    <a:pt x="335" y="356"/>
                  </a:lnTo>
                  <a:lnTo>
                    <a:pt x="272" y="356"/>
                  </a:lnTo>
                  <a:lnTo>
                    <a:pt x="84" y="439"/>
                  </a:lnTo>
                  <a:lnTo>
                    <a:pt x="0" y="544"/>
                  </a:lnTo>
                  <a:lnTo>
                    <a:pt x="21" y="900"/>
                  </a:lnTo>
                  <a:lnTo>
                    <a:pt x="84" y="900"/>
                  </a:lnTo>
                  <a:lnTo>
                    <a:pt x="126" y="879"/>
                  </a:lnTo>
                  <a:lnTo>
                    <a:pt x="230" y="900"/>
                  </a:lnTo>
                  <a:lnTo>
                    <a:pt x="189" y="983"/>
                  </a:lnTo>
                  <a:lnTo>
                    <a:pt x="105" y="983"/>
                  </a:lnTo>
                  <a:lnTo>
                    <a:pt x="105" y="1151"/>
                  </a:lnTo>
                  <a:lnTo>
                    <a:pt x="209" y="1276"/>
                  </a:lnTo>
                  <a:lnTo>
                    <a:pt x="377" y="1423"/>
                  </a:lnTo>
                  <a:lnTo>
                    <a:pt x="419" y="1423"/>
                  </a:lnTo>
                  <a:lnTo>
                    <a:pt x="419" y="1318"/>
                  </a:lnTo>
                  <a:lnTo>
                    <a:pt x="544" y="1214"/>
                  </a:lnTo>
                  <a:lnTo>
                    <a:pt x="586" y="1318"/>
                  </a:lnTo>
                  <a:lnTo>
                    <a:pt x="523" y="1611"/>
                  </a:lnTo>
                  <a:lnTo>
                    <a:pt x="523" y="1695"/>
                  </a:lnTo>
                  <a:lnTo>
                    <a:pt x="586" y="1674"/>
                  </a:lnTo>
                  <a:lnTo>
                    <a:pt x="754" y="1569"/>
                  </a:lnTo>
                  <a:lnTo>
                    <a:pt x="900" y="1507"/>
                  </a:lnTo>
                  <a:lnTo>
                    <a:pt x="1046" y="1632"/>
                  </a:lnTo>
                  <a:lnTo>
                    <a:pt x="1130" y="1611"/>
                  </a:lnTo>
                  <a:lnTo>
                    <a:pt x="1151" y="1507"/>
                  </a:lnTo>
                  <a:lnTo>
                    <a:pt x="1235" y="1590"/>
                  </a:lnTo>
                  <a:lnTo>
                    <a:pt x="1277" y="1674"/>
                  </a:lnTo>
                  <a:lnTo>
                    <a:pt x="1339" y="1674"/>
                  </a:lnTo>
                  <a:lnTo>
                    <a:pt x="1528" y="1779"/>
                  </a:lnTo>
                  <a:lnTo>
                    <a:pt x="1570" y="1925"/>
                  </a:lnTo>
                  <a:lnTo>
                    <a:pt x="1695" y="1967"/>
                  </a:lnTo>
                  <a:lnTo>
                    <a:pt x="1779" y="2092"/>
                  </a:lnTo>
                  <a:lnTo>
                    <a:pt x="1988" y="2009"/>
                  </a:lnTo>
                  <a:lnTo>
                    <a:pt x="2155" y="2030"/>
                  </a:lnTo>
                  <a:lnTo>
                    <a:pt x="2260" y="1904"/>
                  </a:lnTo>
                  <a:lnTo>
                    <a:pt x="2218" y="1800"/>
                  </a:lnTo>
                  <a:lnTo>
                    <a:pt x="2302" y="1716"/>
                  </a:lnTo>
                  <a:lnTo>
                    <a:pt x="2302" y="1611"/>
                  </a:lnTo>
                  <a:lnTo>
                    <a:pt x="2051" y="1109"/>
                  </a:lnTo>
                  <a:lnTo>
                    <a:pt x="2093" y="691"/>
                  </a:lnTo>
                  <a:lnTo>
                    <a:pt x="2155" y="649"/>
                  </a:lnTo>
                  <a:lnTo>
                    <a:pt x="2197" y="481"/>
                  </a:lnTo>
                  <a:lnTo>
                    <a:pt x="2281" y="356"/>
                  </a:lnTo>
                  <a:lnTo>
                    <a:pt x="2302" y="335"/>
                  </a:lnTo>
                  <a:lnTo>
                    <a:pt x="2302" y="314"/>
                  </a:lnTo>
                  <a:lnTo>
                    <a:pt x="2260" y="230"/>
                  </a:lnTo>
                  <a:lnTo>
                    <a:pt x="2218" y="272"/>
                  </a:lnTo>
                  <a:lnTo>
                    <a:pt x="1758" y="251"/>
                  </a:lnTo>
                  <a:lnTo>
                    <a:pt x="1570" y="126"/>
                  </a:lnTo>
                  <a:lnTo>
                    <a:pt x="1339" y="126"/>
                  </a:lnTo>
                  <a:lnTo>
                    <a:pt x="1235" y="63"/>
                  </a:lnTo>
                  <a:lnTo>
                    <a:pt x="1130" y="105"/>
                  </a:lnTo>
                  <a:lnTo>
                    <a:pt x="102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7" name="Google Shape;3003;p82">
              <a:extLst>
                <a:ext uri="{FF2B5EF4-FFF2-40B4-BE49-F238E27FC236}">
                  <a16:creationId xmlns:a16="http://schemas.microsoft.com/office/drawing/2014/main" id="{20C7E99D-32E6-38AF-B31B-225810D1EAD6}"/>
                </a:ext>
              </a:extLst>
            </p:cNvPr>
            <p:cNvSpPr/>
            <p:nvPr/>
          </p:nvSpPr>
          <p:spPr>
            <a:xfrm>
              <a:off x="3870422" y="2710598"/>
              <a:ext cx="43605" cy="22620"/>
            </a:xfrm>
            <a:custGeom>
              <a:avLst/>
              <a:gdLst/>
              <a:ahLst/>
              <a:cxnLst/>
              <a:rect l="l" t="t" r="r" b="b"/>
              <a:pathLst>
                <a:path w="3662" h="1989" extrusionOk="0">
                  <a:moveTo>
                    <a:pt x="1967" y="1"/>
                  </a:moveTo>
                  <a:lnTo>
                    <a:pt x="1821" y="63"/>
                  </a:lnTo>
                  <a:lnTo>
                    <a:pt x="1653" y="168"/>
                  </a:lnTo>
                  <a:lnTo>
                    <a:pt x="1590" y="189"/>
                  </a:lnTo>
                  <a:lnTo>
                    <a:pt x="1590" y="314"/>
                  </a:lnTo>
                  <a:lnTo>
                    <a:pt x="1653" y="586"/>
                  </a:lnTo>
                  <a:lnTo>
                    <a:pt x="1590" y="754"/>
                  </a:lnTo>
                  <a:lnTo>
                    <a:pt x="1402" y="963"/>
                  </a:lnTo>
                  <a:lnTo>
                    <a:pt x="1256" y="963"/>
                  </a:lnTo>
                  <a:lnTo>
                    <a:pt x="1130" y="838"/>
                  </a:lnTo>
                  <a:lnTo>
                    <a:pt x="1130" y="733"/>
                  </a:lnTo>
                  <a:lnTo>
                    <a:pt x="837" y="440"/>
                  </a:lnTo>
                  <a:lnTo>
                    <a:pt x="837" y="294"/>
                  </a:lnTo>
                  <a:lnTo>
                    <a:pt x="774" y="294"/>
                  </a:lnTo>
                  <a:lnTo>
                    <a:pt x="670" y="398"/>
                  </a:lnTo>
                  <a:lnTo>
                    <a:pt x="523" y="419"/>
                  </a:lnTo>
                  <a:lnTo>
                    <a:pt x="460" y="461"/>
                  </a:lnTo>
                  <a:lnTo>
                    <a:pt x="335" y="461"/>
                  </a:lnTo>
                  <a:lnTo>
                    <a:pt x="251" y="607"/>
                  </a:lnTo>
                  <a:lnTo>
                    <a:pt x="293" y="733"/>
                  </a:lnTo>
                  <a:lnTo>
                    <a:pt x="230" y="712"/>
                  </a:lnTo>
                  <a:lnTo>
                    <a:pt x="230" y="921"/>
                  </a:lnTo>
                  <a:lnTo>
                    <a:pt x="84" y="1110"/>
                  </a:lnTo>
                  <a:lnTo>
                    <a:pt x="84" y="1214"/>
                  </a:lnTo>
                  <a:lnTo>
                    <a:pt x="84" y="1319"/>
                  </a:lnTo>
                  <a:lnTo>
                    <a:pt x="0" y="1382"/>
                  </a:lnTo>
                  <a:lnTo>
                    <a:pt x="42" y="1674"/>
                  </a:lnTo>
                  <a:lnTo>
                    <a:pt x="126" y="1737"/>
                  </a:lnTo>
                  <a:lnTo>
                    <a:pt x="126" y="1758"/>
                  </a:lnTo>
                  <a:lnTo>
                    <a:pt x="230" y="1737"/>
                  </a:lnTo>
                  <a:lnTo>
                    <a:pt x="251" y="1591"/>
                  </a:lnTo>
                  <a:lnTo>
                    <a:pt x="440" y="1465"/>
                  </a:lnTo>
                  <a:lnTo>
                    <a:pt x="670" y="1382"/>
                  </a:lnTo>
                  <a:lnTo>
                    <a:pt x="879" y="1423"/>
                  </a:lnTo>
                  <a:lnTo>
                    <a:pt x="1025" y="1423"/>
                  </a:lnTo>
                  <a:lnTo>
                    <a:pt x="1088" y="1465"/>
                  </a:lnTo>
                  <a:lnTo>
                    <a:pt x="1235" y="1382"/>
                  </a:lnTo>
                  <a:lnTo>
                    <a:pt x="1339" y="1361"/>
                  </a:lnTo>
                  <a:lnTo>
                    <a:pt x="1360" y="1444"/>
                  </a:lnTo>
                  <a:lnTo>
                    <a:pt x="1465" y="1444"/>
                  </a:lnTo>
                  <a:lnTo>
                    <a:pt x="1548" y="1549"/>
                  </a:lnTo>
                  <a:lnTo>
                    <a:pt x="1716" y="1549"/>
                  </a:lnTo>
                  <a:lnTo>
                    <a:pt x="1779" y="1570"/>
                  </a:lnTo>
                  <a:lnTo>
                    <a:pt x="1967" y="1444"/>
                  </a:lnTo>
                  <a:lnTo>
                    <a:pt x="2176" y="1549"/>
                  </a:lnTo>
                  <a:lnTo>
                    <a:pt x="2344" y="1570"/>
                  </a:lnTo>
                  <a:lnTo>
                    <a:pt x="2511" y="1758"/>
                  </a:lnTo>
                  <a:lnTo>
                    <a:pt x="2637" y="1758"/>
                  </a:lnTo>
                  <a:lnTo>
                    <a:pt x="2762" y="1946"/>
                  </a:lnTo>
                  <a:lnTo>
                    <a:pt x="2929" y="1967"/>
                  </a:lnTo>
                  <a:lnTo>
                    <a:pt x="2971" y="1988"/>
                  </a:lnTo>
                  <a:lnTo>
                    <a:pt x="3160" y="1905"/>
                  </a:lnTo>
                  <a:lnTo>
                    <a:pt x="3390" y="1884"/>
                  </a:lnTo>
                  <a:lnTo>
                    <a:pt x="3432" y="1737"/>
                  </a:lnTo>
                  <a:lnTo>
                    <a:pt x="3536" y="1674"/>
                  </a:lnTo>
                  <a:lnTo>
                    <a:pt x="3578" y="1570"/>
                  </a:lnTo>
                  <a:lnTo>
                    <a:pt x="3662" y="1549"/>
                  </a:lnTo>
                  <a:lnTo>
                    <a:pt x="3662" y="1382"/>
                  </a:lnTo>
                  <a:lnTo>
                    <a:pt x="3578" y="1277"/>
                  </a:lnTo>
                  <a:lnTo>
                    <a:pt x="3494" y="1110"/>
                  </a:lnTo>
                  <a:lnTo>
                    <a:pt x="3473" y="1047"/>
                  </a:lnTo>
                  <a:lnTo>
                    <a:pt x="3390" y="921"/>
                  </a:lnTo>
                  <a:lnTo>
                    <a:pt x="3432" y="838"/>
                  </a:lnTo>
                  <a:lnTo>
                    <a:pt x="3369" y="733"/>
                  </a:lnTo>
                  <a:lnTo>
                    <a:pt x="3327" y="712"/>
                  </a:lnTo>
                  <a:lnTo>
                    <a:pt x="3348" y="649"/>
                  </a:lnTo>
                  <a:lnTo>
                    <a:pt x="3348" y="545"/>
                  </a:lnTo>
                  <a:lnTo>
                    <a:pt x="3055" y="503"/>
                  </a:lnTo>
                  <a:lnTo>
                    <a:pt x="2846" y="586"/>
                  </a:lnTo>
                  <a:lnTo>
                    <a:pt x="2762" y="461"/>
                  </a:lnTo>
                  <a:lnTo>
                    <a:pt x="2637" y="419"/>
                  </a:lnTo>
                  <a:lnTo>
                    <a:pt x="2595" y="273"/>
                  </a:lnTo>
                  <a:lnTo>
                    <a:pt x="2406" y="168"/>
                  </a:lnTo>
                  <a:lnTo>
                    <a:pt x="2344" y="168"/>
                  </a:lnTo>
                  <a:lnTo>
                    <a:pt x="2302" y="84"/>
                  </a:lnTo>
                  <a:lnTo>
                    <a:pt x="2218" y="1"/>
                  </a:lnTo>
                  <a:lnTo>
                    <a:pt x="2197" y="105"/>
                  </a:lnTo>
                  <a:lnTo>
                    <a:pt x="2113" y="126"/>
                  </a:lnTo>
                  <a:lnTo>
                    <a:pt x="196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8" name="Google Shape;3004;p82">
              <a:extLst>
                <a:ext uri="{FF2B5EF4-FFF2-40B4-BE49-F238E27FC236}">
                  <a16:creationId xmlns:a16="http://schemas.microsoft.com/office/drawing/2014/main" id="{B1D35262-D08C-BB56-00DA-EACCDED3D6BA}"/>
                </a:ext>
              </a:extLst>
            </p:cNvPr>
            <p:cNvSpPr/>
            <p:nvPr/>
          </p:nvSpPr>
          <p:spPr>
            <a:xfrm>
              <a:off x="3871910" y="2726065"/>
              <a:ext cx="33901" cy="23803"/>
            </a:xfrm>
            <a:custGeom>
              <a:avLst/>
              <a:gdLst/>
              <a:ahLst/>
              <a:cxnLst/>
              <a:rect l="l" t="t" r="r" b="b"/>
              <a:pathLst>
                <a:path w="2847" h="2093" extrusionOk="0">
                  <a:moveTo>
                    <a:pt x="1214" y="1"/>
                  </a:moveTo>
                  <a:lnTo>
                    <a:pt x="1110" y="22"/>
                  </a:lnTo>
                  <a:lnTo>
                    <a:pt x="963" y="105"/>
                  </a:lnTo>
                  <a:lnTo>
                    <a:pt x="900" y="63"/>
                  </a:lnTo>
                  <a:lnTo>
                    <a:pt x="754" y="63"/>
                  </a:lnTo>
                  <a:lnTo>
                    <a:pt x="545" y="22"/>
                  </a:lnTo>
                  <a:lnTo>
                    <a:pt x="315" y="105"/>
                  </a:lnTo>
                  <a:lnTo>
                    <a:pt x="126" y="231"/>
                  </a:lnTo>
                  <a:lnTo>
                    <a:pt x="105" y="377"/>
                  </a:lnTo>
                  <a:lnTo>
                    <a:pt x="1" y="398"/>
                  </a:lnTo>
                  <a:lnTo>
                    <a:pt x="1" y="586"/>
                  </a:lnTo>
                  <a:lnTo>
                    <a:pt x="63" y="712"/>
                  </a:lnTo>
                  <a:lnTo>
                    <a:pt x="1" y="796"/>
                  </a:lnTo>
                  <a:lnTo>
                    <a:pt x="22" y="817"/>
                  </a:lnTo>
                  <a:lnTo>
                    <a:pt x="231" y="754"/>
                  </a:lnTo>
                  <a:lnTo>
                    <a:pt x="398" y="1005"/>
                  </a:lnTo>
                  <a:lnTo>
                    <a:pt x="524" y="1047"/>
                  </a:lnTo>
                  <a:lnTo>
                    <a:pt x="733" y="1005"/>
                  </a:lnTo>
                  <a:lnTo>
                    <a:pt x="817" y="1047"/>
                  </a:lnTo>
                  <a:lnTo>
                    <a:pt x="838" y="1151"/>
                  </a:lnTo>
                  <a:lnTo>
                    <a:pt x="921" y="1172"/>
                  </a:lnTo>
                  <a:lnTo>
                    <a:pt x="963" y="1235"/>
                  </a:lnTo>
                  <a:lnTo>
                    <a:pt x="921" y="1340"/>
                  </a:lnTo>
                  <a:lnTo>
                    <a:pt x="921" y="1549"/>
                  </a:lnTo>
                  <a:lnTo>
                    <a:pt x="1047" y="1528"/>
                  </a:lnTo>
                  <a:lnTo>
                    <a:pt x="1172" y="1633"/>
                  </a:lnTo>
                  <a:lnTo>
                    <a:pt x="1256" y="1633"/>
                  </a:lnTo>
                  <a:lnTo>
                    <a:pt x="1319" y="1863"/>
                  </a:lnTo>
                  <a:lnTo>
                    <a:pt x="1319" y="1988"/>
                  </a:lnTo>
                  <a:lnTo>
                    <a:pt x="1361" y="2093"/>
                  </a:lnTo>
                  <a:lnTo>
                    <a:pt x="1486" y="2009"/>
                  </a:lnTo>
                  <a:lnTo>
                    <a:pt x="1696" y="1947"/>
                  </a:lnTo>
                  <a:lnTo>
                    <a:pt x="1863" y="2009"/>
                  </a:lnTo>
                  <a:lnTo>
                    <a:pt x="2009" y="1947"/>
                  </a:lnTo>
                  <a:lnTo>
                    <a:pt x="2114" y="1947"/>
                  </a:lnTo>
                  <a:lnTo>
                    <a:pt x="2051" y="1779"/>
                  </a:lnTo>
                  <a:lnTo>
                    <a:pt x="2219" y="1758"/>
                  </a:lnTo>
                  <a:lnTo>
                    <a:pt x="2281" y="1633"/>
                  </a:lnTo>
                  <a:lnTo>
                    <a:pt x="2386" y="1570"/>
                  </a:lnTo>
                  <a:lnTo>
                    <a:pt x="2407" y="1654"/>
                  </a:lnTo>
                  <a:lnTo>
                    <a:pt x="2532" y="1654"/>
                  </a:lnTo>
                  <a:lnTo>
                    <a:pt x="2532" y="1528"/>
                  </a:lnTo>
                  <a:lnTo>
                    <a:pt x="2386" y="1444"/>
                  </a:lnTo>
                  <a:lnTo>
                    <a:pt x="2428" y="1277"/>
                  </a:lnTo>
                  <a:lnTo>
                    <a:pt x="2512" y="1256"/>
                  </a:lnTo>
                  <a:lnTo>
                    <a:pt x="2616" y="1068"/>
                  </a:lnTo>
                  <a:lnTo>
                    <a:pt x="2825" y="963"/>
                  </a:lnTo>
                  <a:lnTo>
                    <a:pt x="2825" y="858"/>
                  </a:lnTo>
                  <a:lnTo>
                    <a:pt x="2721" y="817"/>
                  </a:lnTo>
                  <a:lnTo>
                    <a:pt x="2846" y="628"/>
                  </a:lnTo>
                  <a:lnTo>
                    <a:pt x="2804" y="607"/>
                  </a:lnTo>
                  <a:lnTo>
                    <a:pt x="2637" y="586"/>
                  </a:lnTo>
                  <a:lnTo>
                    <a:pt x="2512" y="398"/>
                  </a:lnTo>
                  <a:lnTo>
                    <a:pt x="2386" y="398"/>
                  </a:lnTo>
                  <a:lnTo>
                    <a:pt x="2219" y="210"/>
                  </a:lnTo>
                  <a:lnTo>
                    <a:pt x="2051" y="189"/>
                  </a:lnTo>
                  <a:lnTo>
                    <a:pt x="1842" y="84"/>
                  </a:lnTo>
                  <a:lnTo>
                    <a:pt x="1654" y="210"/>
                  </a:lnTo>
                  <a:lnTo>
                    <a:pt x="1591" y="189"/>
                  </a:lnTo>
                  <a:lnTo>
                    <a:pt x="1423" y="189"/>
                  </a:lnTo>
                  <a:lnTo>
                    <a:pt x="1340" y="84"/>
                  </a:lnTo>
                  <a:lnTo>
                    <a:pt x="1235" y="84"/>
                  </a:lnTo>
                  <a:lnTo>
                    <a:pt x="121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9" name="Google Shape;3005;p82">
              <a:extLst>
                <a:ext uri="{FF2B5EF4-FFF2-40B4-BE49-F238E27FC236}">
                  <a16:creationId xmlns:a16="http://schemas.microsoft.com/office/drawing/2014/main" id="{92F10C11-7B3E-52A8-39A7-9AFBD296877D}"/>
                </a:ext>
              </a:extLst>
            </p:cNvPr>
            <p:cNvSpPr/>
            <p:nvPr/>
          </p:nvSpPr>
          <p:spPr>
            <a:xfrm>
              <a:off x="3888104" y="2727737"/>
              <a:ext cx="57573" cy="42601"/>
            </a:xfrm>
            <a:custGeom>
              <a:avLst/>
              <a:gdLst/>
              <a:ahLst/>
              <a:cxnLst/>
              <a:rect l="l" t="t" r="r" b="b"/>
              <a:pathLst>
                <a:path w="4835" h="3746" extrusionOk="0">
                  <a:moveTo>
                    <a:pt x="2470" y="0"/>
                  </a:moveTo>
                  <a:lnTo>
                    <a:pt x="2323" y="84"/>
                  </a:lnTo>
                  <a:lnTo>
                    <a:pt x="2219" y="42"/>
                  </a:lnTo>
                  <a:lnTo>
                    <a:pt x="2093" y="63"/>
                  </a:lnTo>
                  <a:lnTo>
                    <a:pt x="2051" y="167"/>
                  </a:lnTo>
                  <a:lnTo>
                    <a:pt x="1947" y="230"/>
                  </a:lnTo>
                  <a:lnTo>
                    <a:pt x="1905" y="377"/>
                  </a:lnTo>
                  <a:lnTo>
                    <a:pt x="1675" y="398"/>
                  </a:lnTo>
                  <a:lnTo>
                    <a:pt x="1486" y="481"/>
                  </a:lnTo>
                  <a:lnTo>
                    <a:pt x="1361" y="670"/>
                  </a:lnTo>
                  <a:lnTo>
                    <a:pt x="1465" y="711"/>
                  </a:lnTo>
                  <a:lnTo>
                    <a:pt x="1465" y="816"/>
                  </a:lnTo>
                  <a:lnTo>
                    <a:pt x="1256" y="921"/>
                  </a:lnTo>
                  <a:lnTo>
                    <a:pt x="1152" y="1109"/>
                  </a:lnTo>
                  <a:lnTo>
                    <a:pt x="1068" y="1130"/>
                  </a:lnTo>
                  <a:lnTo>
                    <a:pt x="1026" y="1297"/>
                  </a:lnTo>
                  <a:lnTo>
                    <a:pt x="1172" y="1381"/>
                  </a:lnTo>
                  <a:lnTo>
                    <a:pt x="1172" y="1507"/>
                  </a:lnTo>
                  <a:lnTo>
                    <a:pt x="1047" y="1507"/>
                  </a:lnTo>
                  <a:lnTo>
                    <a:pt x="1026" y="1423"/>
                  </a:lnTo>
                  <a:lnTo>
                    <a:pt x="921" y="1486"/>
                  </a:lnTo>
                  <a:lnTo>
                    <a:pt x="859" y="1611"/>
                  </a:lnTo>
                  <a:lnTo>
                    <a:pt x="691" y="1632"/>
                  </a:lnTo>
                  <a:lnTo>
                    <a:pt x="754" y="1800"/>
                  </a:lnTo>
                  <a:lnTo>
                    <a:pt x="649" y="1800"/>
                  </a:lnTo>
                  <a:lnTo>
                    <a:pt x="503" y="1862"/>
                  </a:lnTo>
                  <a:lnTo>
                    <a:pt x="336" y="1800"/>
                  </a:lnTo>
                  <a:lnTo>
                    <a:pt x="126" y="1862"/>
                  </a:lnTo>
                  <a:lnTo>
                    <a:pt x="1" y="1946"/>
                  </a:lnTo>
                  <a:lnTo>
                    <a:pt x="22" y="2009"/>
                  </a:lnTo>
                  <a:lnTo>
                    <a:pt x="126" y="2260"/>
                  </a:lnTo>
                  <a:lnTo>
                    <a:pt x="210" y="2385"/>
                  </a:lnTo>
                  <a:lnTo>
                    <a:pt x="231" y="2532"/>
                  </a:lnTo>
                  <a:lnTo>
                    <a:pt x="294" y="2574"/>
                  </a:lnTo>
                  <a:lnTo>
                    <a:pt x="294" y="2950"/>
                  </a:lnTo>
                  <a:lnTo>
                    <a:pt x="189" y="2992"/>
                  </a:lnTo>
                  <a:lnTo>
                    <a:pt x="105" y="3118"/>
                  </a:lnTo>
                  <a:lnTo>
                    <a:pt x="126" y="3306"/>
                  </a:lnTo>
                  <a:lnTo>
                    <a:pt x="273" y="3494"/>
                  </a:lnTo>
                  <a:lnTo>
                    <a:pt x="273" y="3536"/>
                  </a:lnTo>
                  <a:lnTo>
                    <a:pt x="336" y="3536"/>
                  </a:lnTo>
                  <a:lnTo>
                    <a:pt x="524" y="3620"/>
                  </a:lnTo>
                  <a:lnTo>
                    <a:pt x="628" y="3578"/>
                  </a:lnTo>
                  <a:lnTo>
                    <a:pt x="1047" y="3515"/>
                  </a:lnTo>
                  <a:lnTo>
                    <a:pt x="1235" y="3515"/>
                  </a:lnTo>
                  <a:lnTo>
                    <a:pt x="1340" y="3411"/>
                  </a:lnTo>
                  <a:lnTo>
                    <a:pt x="1424" y="3411"/>
                  </a:lnTo>
                  <a:lnTo>
                    <a:pt x="1549" y="3494"/>
                  </a:lnTo>
                  <a:lnTo>
                    <a:pt x="1884" y="3536"/>
                  </a:lnTo>
                  <a:lnTo>
                    <a:pt x="2009" y="3620"/>
                  </a:lnTo>
                  <a:lnTo>
                    <a:pt x="2051" y="3683"/>
                  </a:lnTo>
                  <a:lnTo>
                    <a:pt x="2260" y="3599"/>
                  </a:lnTo>
                  <a:lnTo>
                    <a:pt x="2365" y="3683"/>
                  </a:lnTo>
                  <a:lnTo>
                    <a:pt x="2428" y="3683"/>
                  </a:lnTo>
                  <a:lnTo>
                    <a:pt x="2470" y="3620"/>
                  </a:lnTo>
                  <a:lnTo>
                    <a:pt x="2637" y="3641"/>
                  </a:lnTo>
                  <a:lnTo>
                    <a:pt x="2721" y="3704"/>
                  </a:lnTo>
                  <a:lnTo>
                    <a:pt x="2909" y="3599"/>
                  </a:lnTo>
                  <a:lnTo>
                    <a:pt x="3056" y="3599"/>
                  </a:lnTo>
                  <a:lnTo>
                    <a:pt x="3097" y="3724"/>
                  </a:lnTo>
                  <a:lnTo>
                    <a:pt x="3202" y="3745"/>
                  </a:lnTo>
                  <a:lnTo>
                    <a:pt x="3307" y="3620"/>
                  </a:lnTo>
                  <a:lnTo>
                    <a:pt x="3411" y="3599"/>
                  </a:lnTo>
                  <a:lnTo>
                    <a:pt x="3516" y="3683"/>
                  </a:lnTo>
                  <a:lnTo>
                    <a:pt x="3662" y="3620"/>
                  </a:lnTo>
                  <a:lnTo>
                    <a:pt x="3767" y="3704"/>
                  </a:lnTo>
                  <a:lnTo>
                    <a:pt x="3893" y="3704"/>
                  </a:lnTo>
                  <a:lnTo>
                    <a:pt x="3893" y="3494"/>
                  </a:lnTo>
                  <a:lnTo>
                    <a:pt x="3997" y="3285"/>
                  </a:lnTo>
                  <a:lnTo>
                    <a:pt x="4165" y="3264"/>
                  </a:lnTo>
                  <a:lnTo>
                    <a:pt x="4395" y="3201"/>
                  </a:lnTo>
                  <a:lnTo>
                    <a:pt x="4416" y="3201"/>
                  </a:lnTo>
                  <a:lnTo>
                    <a:pt x="4416" y="3055"/>
                  </a:lnTo>
                  <a:lnTo>
                    <a:pt x="4290" y="2908"/>
                  </a:lnTo>
                  <a:lnTo>
                    <a:pt x="4311" y="2762"/>
                  </a:lnTo>
                  <a:lnTo>
                    <a:pt x="4185" y="2574"/>
                  </a:lnTo>
                  <a:lnTo>
                    <a:pt x="4185" y="2427"/>
                  </a:lnTo>
                  <a:lnTo>
                    <a:pt x="4248" y="2344"/>
                  </a:lnTo>
                  <a:lnTo>
                    <a:pt x="4374" y="2448"/>
                  </a:lnTo>
                  <a:lnTo>
                    <a:pt x="4667" y="2427"/>
                  </a:lnTo>
                  <a:lnTo>
                    <a:pt x="4771" y="2218"/>
                  </a:lnTo>
                  <a:lnTo>
                    <a:pt x="4834" y="2155"/>
                  </a:lnTo>
                  <a:lnTo>
                    <a:pt x="4688" y="2051"/>
                  </a:lnTo>
                  <a:lnTo>
                    <a:pt x="4688" y="1946"/>
                  </a:lnTo>
                  <a:lnTo>
                    <a:pt x="4457" y="1758"/>
                  </a:lnTo>
                  <a:lnTo>
                    <a:pt x="4269" y="1716"/>
                  </a:lnTo>
                  <a:lnTo>
                    <a:pt x="4206" y="1527"/>
                  </a:lnTo>
                  <a:lnTo>
                    <a:pt x="4102" y="1423"/>
                  </a:lnTo>
                  <a:lnTo>
                    <a:pt x="3955" y="1214"/>
                  </a:lnTo>
                  <a:lnTo>
                    <a:pt x="3872" y="1046"/>
                  </a:lnTo>
                  <a:lnTo>
                    <a:pt x="3746" y="921"/>
                  </a:lnTo>
                  <a:lnTo>
                    <a:pt x="3746" y="753"/>
                  </a:lnTo>
                  <a:lnTo>
                    <a:pt x="3662" y="649"/>
                  </a:lnTo>
                  <a:lnTo>
                    <a:pt x="3683" y="481"/>
                  </a:lnTo>
                  <a:lnTo>
                    <a:pt x="3662" y="356"/>
                  </a:lnTo>
                  <a:lnTo>
                    <a:pt x="3411" y="272"/>
                  </a:lnTo>
                  <a:lnTo>
                    <a:pt x="3328" y="272"/>
                  </a:lnTo>
                  <a:lnTo>
                    <a:pt x="3265" y="167"/>
                  </a:lnTo>
                  <a:lnTo>
                    <a:pt x="3097" y="230"/>
                  </a:lnTo>
                  <a:lnTo>
                    <a:pt x="2930" y="356"/>
                  </a:lnTo>
                  <a:lnTo>
                    <a:pt x="2825" y="147"/>
                  </a:lnTo>
                  <a:lnTo>
                    <a:pt x="2721" y="147"/>
                  </a:lnTo>
                  <a:lnTo>
                    <a:pt x="2574" y="188"/>
                  </a:lnTo>
                  <a:lnTo>
                    <a:pt x="247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0" name="Google Shape;3006;p82">
              <a:extLst>
                <a:ext uri="{FF2B5EF4-FFF2-40B4-BE49-F238E27FC236}">
                  <a16:creationId xmlns:a16="http://schemas.microsoft.com/office/drawing/2014/main" id="{B2AF2113-C1D3-FFDD-4FF1-EBC6260A1493}"/>
                </a:ext>
              </a:extLst>
            </p:cNvPr>
            <p:cNvSpPr/>
            <p:nvPr/>
          </p:nvSpPr>
          <p:spPr>
            <a:xfrm>
              <a:off x="3848488" y="2796972"/>
              <a:ext cx="39628" cy="24519"/>
            </a:xfrm>
            <a:custGeom>
              <a:avLst/>
              <a:gdLst/>
              <a:ahLst/>
              <a:cxnLst/>
              <a:rect l="l" t="t" r="r" b="b"/>
              <a:pathLst>
                <a:path w="3328" h="2156" extrusionOk="0">
                  <a:moveTo>
                    <a:pt x="2993" y="1"/>
                  </a:moveTo>
                  <a:lnTo>
                    <a:pt x="2867" y="64"/>
                  </a:lnTo>
                  <a:lnTo>
                    <a:pt x="2679" y="43"/>
                  </a:lnTo>
                  <a:lnTo>
                    <a:pt x="2449" y="43"/>
                  </a:lnTo>
                  <a:lnTo>
                    <a:pt x="2302" y="22"/>
                  </a:lnTo>
                  <a:lnTo>
                    <a:pt x="2135" y="43"/>
                  </a:lnTo>
                  <a:lnTo>
                    <a:pt x="2030" y="210"/>
                  </a:lnTo>
                  <a:lnTo>
                    <a:pt x="1926" y="273"/>
                  </a:lnTo>
                  <a:lnTo>
                    <a:pt x="1926" y="377"/>
                  </a:lnTo>
                  <a:lnTo>
                    <a:pt x="1758" y="210"/>
                  </a:lnTo>
                  <a:lnTo>
                    <a:pt x="1549" y="357"/>
                  </a:lnTo>
                  <a:lnTo>
                    <a:pt x="1403" y="419"/>
                  </a:lnTo>
                  <a:lnTo>
                    <a:pt x="1403" y="545"/>
                  </a:lnTo>
                  <a:lnTo>
                    <a:pt x="1089" y="566"/>
                  </a:lnTo>
                  <a:lnTo>
                    <a:pt x="880" y="629"/>
                  </a:lnTo>
                  <a:lnTo>
                    <a:pt x="691" y="587"/>
                  </a:lnTo>
                  <a:lnTo>
                    <a:pt x="294" y="357"/>
                  </a:lnTo>
                  <a:lnTo>
                    <a:pt x="294" y="440"/>
                  </a:lnTo>
                  <a:lnTo>
                    <a:pt x="315" y="566"/>
                  </a:lnTo>
                  <a:lnTo>
                    <a:pt x="294" y="670"/>
                  </a:lnTo>
                  <a:lnTo>
                    <a:pt x="64" y="670"/>
                  </a:lnTo>
                  <a:lnTo>
                    <a:pt x="43" y="733"/>
                  </a:lnTo>
                  <a:lnTo>
                    <a:pt x="147" y="838"/>
                  </a:lnTo>
                  <a:lnTo>
                    <a:pt x="85" y="984"/>
                  </a:lnTo>
                  <a:lnTo>
                    <a:pt x="64" y="1089"/>
                  </a:lnTo>
                  <a:lnTo>
                    <a:pt x="147" y="1193"/>
                  </a:lnTo>
                  <a:lnTo>
                    <a:pt x="43" y="1298"/>
                  </a:lnTo>
                  <a:lnTo>
                    <a:pt x="1" y="1298"/>
                  </a:lnTo>
                  <a:lnTo>
                    <a:pt x="168" y="1486"/>
                  </a:lnTo>
                  <a:lnTo>
                    <a:pt x="189" y="1675"/>
                  </a:lnTo>
                  <a:lnTo>
                    <a:pt x="273" y="1696"/>
                  </a:lnTo>
                  <a:lnTo>
                    <a:pt x="524" y="1905"/>
                  </a:lnTo>
                  <a:lnTo>
                    <a:pt x="629" y="1947"/>
                  </a:lnTo>
                  <a:lnTo>
                    <a:pt x="733" y="2030"/>
                  </a:lnTo>
                  <a:lnTo>
                    <a:pt x="1026" y="2093"/>
                  </a:lnTo>
                  <a:lnTo>
                    <a:pt x="1235" y="2156"/>
                  </a:lnTo>
                  <a:lnTo>
                    <a:pt x="1340" y="2030"/>
                  </a:lnTo>
                  <a:lnTo>
                    <a:pt x="1403" y="2051"/>
                  </a:lnTo>
                  <a:lnTo>
                    <a:pt x="1466" y="1989"/>
                  </a:lnTo>
                  <a:lnTo>
                    <a:pt x="1612" y="1926"/>
                  </a:lnTo>
                  <a:lnTo>
                    <a:pt x="1717" y="1926"/>
                  </a:lnTo>
                  <a:lnTo>
                    <a:pt x="1738" y="1884"/>
                  </a:lnTo>
                  <a:lnTo>
                    <a:pt x="1863" y="1779"/>
                  </a:lnTo>
                  <a:lnTo>
                    <a:pt x="1968" y="1800"/>
                  </a:lnTo>
                  <a:lnTo>
                    <a:pt x="2072" y="1821"/>
                  </a:lnTo>
                  <a:lnTo>
                    <a:pt x="2156" y="1842"/>
                  </a:lnTo>
                  <a:lnTo>
                    <a:pt x="2282" y="1717"/>
                  </a:lnTo>
                  <a:lnTo>
                    <a:pt x="2386" y="1696"/>
                  </a:lnTo>
                  <a:lnTo>
                    <a:pt x="2449" y="1591"/>
                  </a:lnTo>
                  <a:lnTo>
                    <a:pt x="2595" y="1612"/>
                  </a:lnTo>
                  <a:lnTo>
                    <a:pt x="2700" y="1507"/>
                  </a:lnTo>
                  <a:lnTo>
                    <a:pt x="2679" y="1403"/>
                  </a:lnTo>
                  <a:lnTo>
                    <a:pt x="2888" y="1089"/>
                  </a:lnTo>
                  <a:lnTo>
                    <a:pt x="3014" y="754"/>
                  </a:lnTo>
                  <a:lnTo>
                    <a:pt x="3118" y="524"/>
                  </a:lnTo>
                  <a:lnTo>
                    <a:pt x="3286" y="482"/>
                  </a:lnTo>
                  <a:lnTo>
                    <a:pt x="3328" y="357"/>
                  </a:lnTo>
                  <a:lnTo>
                    <a:pt x="3307" y="336"/>
                  </a:lnTo>
                  <a:lnTo>
                    <a:pt x="3286" y="231"/>
                  </a:lnTo>
                  <a:lnTo>
                    <a:pt x="3118" y="126"/>
                  </a:lnTo>
                  <a:lnTo>
                    <a:pt x="299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1" name="Google Shape;3007;p82">
              <a:extLst>
                <a:ext uri="{FF2B5EF4-FFF2-40B4-BE49-F238E27FC236}">
                  <a16:creationId xmlns:a16="http://schemas.microsoft.com/office/drawing/2014/main" id="{566D2232-4FE0-8D79-5886-17BF503B5F71}"/>
                </a:ext>
              </a:extLst>
            </p:cNvPr>
            <p:cNvSpPr/>
            <p:nvPr/>
          </p:nvSpPr>
          <p:spPr>
            <a:xfrm>
              <a:off x="3851727" y="2789842"/>
              <a:ext cx="34151" cy="14284"/>
            </a:xfrm>
            <a:custGeom>
              <a:avLst/>
              <a:gdLst/>
              <a:ahLst/>
              <a:cxnLst/>
              <a:rect l="l" t="t" r="r" b="b"/>
              <a:pathLst>
                <a:path w="2868" h="1256" extrusionOk="0">
                  <a:moveTo>
                    <a:pt x="2240" y="0"/>
                  </a:moveTo>
                  <a:lnTo>
                    <a:pt x="2177" y="21"/>
                  </a:lnTo>
                  <a:lnTo>
                    <a:pt x="2093" y="105"/>
                  </a:lnTo>
                  <a:lnTo>
                    <a:pt x="2010" y="42"/>
                  </a:lnTo>
                  <a:lnTo>
                    <a:pt x="1884" y="42"/>
                  </a:lnTo>
                  <a:lnTo>
                    <a:pt x="1779" y="21"/>
                  </a:lnTo>
                  <a:lnTo>
                    <a:pt x="1696" y="42"/>
                  </a:lnTo>
                  <a:lnTo>
                    <a:pt x="1612" y="147"/>
                  </a:lnTo>
                  <a:lnTo>
                    <a:pt x="1507" y="168"/>
                  </a:lnTo>
                  <a:lnTo>
                    <a:pt x="1486" y="147"/>
                  </a:lnTo>
                  <a:lnTo>
                    <a:pt x="1235" y="126"/>
                  </a:lnTo>
                  <a:lnTo>
                    <a:pt x="1089" y="230"/>
                  </a:lnTo>
                  <a:lnTo>
                    <a:pt x="942" y="251"/>
                  </a:lnTo>
                  <a:lnTo>
                    <a:pt x="775" y="419"/>
                  </a:lnTo>
                  <a:lnTo>
                    <a:pt x="566" y="440"/>
                  </a:lnTo>
                  <a:lnTo>
                    <a:pt x="336" y="523"/>
                  </a:lnTo>
                  <a:lnTo>
                    <a:pt x="294" y="460"/>
                  </a:lnTo>
                  <a:lnTo>
                    <a:pt x="147" y="481"/>
                  </a:lnTo>
                  <a:lnTo>
                    <a:pt x="22" y="565"/>
                  </a:lnTo>
                  <a:lnTo>
                    <a:pt x="1" y="565"/>
                  </a:lnTo>
                  <a:lnTo>
                    <a:pt x="1" y="753"/>
                  </a:lnTo>
                  <a:lnTo>
                    <a:pt x="22" y="984"/>
                  </a:lnTo>
                  <a:lnTo>
                    <a:pt x="419" y="1214"/>
                  </a:lnTo>
                  <a:lnTo>
                    <a:pt x="608" y="1256"/>
                  </a:lnTo>
                  <a:lnTo>
                    <a:pt x="817" y="1193"/>
                  </a:lnTo>
                  <a:lnTo>
                    <a:pt x="1131" y="1172"/>
                  </a:lnTo>
                  <a:lnTo>
                    <a:pt x="1131" y="1046"/>
                  </a:lnTo>
                  <a:lnTo>
                    <a:pt x="1277" y="984"/>
                  </a:lnTo>
                  <a:lnTo>
                    <a:pt x="1486" y="837"/>
                  </a:lnTo>
                  <a:lnTo>
                    <a:pt x="1654" y="1004"/>
                  </a:lnTo>
                  <a:lnTo>
                    <a:pt x="1654" y="900"/>
                  </a:lnTo>
                  <a:lnTo>
                    <a:pt x="1758" y="837"/>
                  </a:lnTo>
                  <a:lnTo>
                    <a:pt x="1863" y="670"/>
                  </a:lnTo>
                  <a:lnTo>
                    <a:pt x="2030" y="649"/>
                  </a:lnTo>
                  <a:lnTo>
                    <a:pt x="2177" y="670"/>
                  </a:lnTo>
                  <a:lnTo>
                    <a:pt x="2407" y="670"/>
                  </a:lnTo>
                  <a:lnTo>
                    <a:pt x="2595" y="691"/>
                  </a:lnTo>
                  <a:lnTo>
                    <a:pt x="2742" y="628"/>
                  </a:lnTo>
                  <a:lnTo>
                    <a:pt x="2763" y="419"/>
                  </a:lnTo>
                  <a:lnTo>
                    <a:pt x="2867" y="147"/>
                  </a:lnTo>
                  <a:lnTo>
                    <a:pt x="2637" y="21"/>
                  </a:lnTo>
                  <a:lnTo>
                    <a:pt x="2407" y="21"/>
                  </a:lnTo>
                  <a:lnTo>
                    <a:pt x="2344" y="42"/>
                  </a:lnTo>
                  <a:lnTo>
                    <a:pt x="224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2" name="Google Shape;3008;p82">
              <a:extLst>
                <a:ext uri="{FF2B5EF4-FFF2-40B4-BE49-F238E27FC236}">
                  <a16:creationId xmlns:a16="http://schemas.microsoft.com/office/drawing/2014/main" id="{EDD3B796-80DC-BBB4-2B37-1CAB1015BA6F}"/>
                </a:ext>
              </a:extLst>
            </p:cNvPr>
            <p:cNvSpPr/>
            <p:nvPr/>
          </p:nvSpPr>
          <p:spPr>
            <a:xfrm>
              <a:off x="3869672" y="2845760"/>
              <a:ext cx="12967" cy="23803"/>
            </a:xfrm>
            <a:custGeom>
              <a:avLst/>
              <a:gdLst/>
              <a:ahLst/>
              <a:cxnLst/>
              <a:rect l="l" t="t" r="r" b="b"/>
              <a:pathLst>
                <a:path w="1089" h="2093" extrusionOk="0">
                  <a:moveTo>
                    <a:pt x="419" y="0"/>
                  </a:moveTo>
                  <a:lnTo>
                    <a:pt x="314" y="126"/>
                  </a:lnTo>
                  <a:lnTo>
                    <a:pt x="272" y="21"/>
                  </a:lnTo>
                  <a:lnTo>
                    <a:pt x="210" y="21"/>
                  </a:lnTo>
                  <a:lnTo>
                    <a:pt x="84" y="147"/>
                  </a:lnTo>
                  <a:lnTo>
                    <a:pt x="0" y="314"/>
                  </a:lnTo>
                  <a:lnTo>
                    <a:pt x="0" y="544"/>
                  </a:lnTo>
                  <a:lnTo>
                    <a:pt x="189" y="628"/>
                  </a:lnTo>
                  <a:lnTo>
                    <a:pt x="168" y="691"/>
                  </a:lnTo>
                  <a:lnTo>
                    <a:pt x="105" y="733"/>
                  </a:lnTo>
                  <a:lnTo>
                    <a:pt x="63" y="984"/>
                  </a:lnTo>
                  <a:lnTo>
                    <a:pt x="105" y="1172"/>
                  </a:lnTo>
                  <a:lnTo>
                    <a:pt x="63" y="1277"/>
                  </a:lnTo>
                  <a:lnTo>
                    <a:pt x="63" y="1423"/>
                  </a:lnTo>
                  <a:lnTo>
                    <a:pt x="147" y="1528"/>
                  </a:lnTo>
                  <a:lnTo>
                    <a:pt x="84" y="1674"/>
                  </a:lnTo>
                  <a:lnTo>
                    <a:pt x="147" y="1716"/>
                  </a:lnTo>
                  <a:lnTo>
                    <a:pt x="377" y="1737"/>
                  </a:lnTo>
                  <a:lnTo>
                    <a:pt x="482" y="2009"/>
                  </a:lnTo>
                  <a:lnTo>
                    <a:pt x="565" y="2093"/>
                  </a:lnTo>
                  <a:lnTo>
                    <a:pt x="628" y="2030"/>
                  </a:lnTo>
                  <a:lnTo>
                    <a:pt x="712" y="1883"/>
                  </a:lnTo>
                  <a:lnTo>
                    <a:pt x="733" y="1737"/>
                  </a:lnTo>
                  <a:lnTo>
                    <a:pt x="942" y="1674"/>
                  </a:lnTo>
                  <a:lnTo>
                    <a:pt x="1047" y="1507"/>
                  </a:lnTo>
                  <a:lnTo>
                    <a:pt x="1088" y="1360"/>
                  </a:lnTo>
                  <a:lnTo>
                    <a:pt x="942" y="1256"/>
                  </a:lnTo>
                  <a:lnTo>
                    <a:pt x="900" y="1109"/>
                  </a:lnTo>
                  <a:lnTo>
                    <a:pt x="795" y="963"/>
                  </a:lnTo>
                  <a:lnTo>
                    <a:pt x="775" y="753"/>
                  </a:lnTo>
                  <a:lnTo>
                    <a:pt x="795" y="544"/>
                  </a:lnTo>
                  <a:lnTo>
                    <a:pt x="775" y="481"/>
                  </a:lnTo>
                  <a:lnTo>
                    <a:pt x="775" y="335"/>
                  </a:lnTo>
                  <a:lnTo>
                    <a:pt x="712" y="230"/>
                  </a:lnTo>
                  <a:lnTo>
                    <a:pt x="607" y="147"/>
                  </a:lnTo>
                  <a:lnTo>
                    <a:pt x="565" y="147"/>
                  </a:lnTo>
                  <a:lnTo>
                    <a:pt x="482" y="21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3" name="Google Shape;3009;p82">
              <a:extLst>
                <a:ext uri="{FF2B5EF4-FFF2-40B4-BE49-F238E27FC236}">
                  <a16:creationId xmlns:a16="http://schemas.microsoft.com/office/drawing/2014/main" id="{B898DD4E-6EA7-303D-9A70-689DDC56BBA4}"/>
                </a:ext>
              </a:extLst>
            </p:cNvPr>
            <p:cNvSpPr/>
            <p:nvPr/>
          </p:nvSpPr>
          <p:spPr>
            <a:xfrm>
              <a:off x="3863444" y="2836958"/>
              <a:ext cx="12467" cy="15000"/>
            </a:xfrm>
            <a:custGeom>
              <a:avLst/>
              <a:gdLst/>
              <a:ahLst/>
              <a:cxnLst/>
              <a:rect l="l" t="t" r="r" b="b"/>
              <a:pathLst>
                <a:path w="1047" h="1319" extrusionOk="0">
                  <a:moveTo>
                    <a:pt x="293" y="0"/>
                  </a:moveTo>
                  <a:lnTo>
                    <a:pt x="210" y="63"/>
                  </a:lnTo>
                  <a:lnTo>
                    <a:pt x="210" y="167"/>
                  </a:lnTo>
                  <a:lnTo>
                    <a:pt x="314" y="209"/>
                  </a:lnTo>
                  <a:lnTo>
                    <a:pt x="356" y="293"/>
                  </a:lnTo>
                  <a:lnTo>
                    <a:pt x="272" y="356"/>
                  </a:lnTo>
                  <a:lnTo>
                    <a:pt x="189" y="356"/>
                  </a:lnTo>
                  <a:lnTo>
                    <a:pt x="147" y="481"/>
                  </a:lnTo>
                  <a:lnTo>
                    <a:pt x="147" y="628"/>
                  </a:lnTo>
                  <a:lnTo>
                    <a:pt x="84" y="732"/>
                  </a:lnTo>
                  <a:lnTo>
                    <a:pt x="0" y="795"/>
                  </a:lnTo>
                  <a:lnTo>
                    <a:pt x="63" y="837"/>
                  </a:lnTo>
                  <a:lnTo>
                    <a:pt x="168" y="879"/>
                  </a:lnTo>
                  <a:lnTo>
                    <a:pt x="377" y="1151"/>
                  </a:lnTo>
                  <a:lnTo>
                    <a:pt x="398" y="1235"/>
                  </a:lnTo>
                  <a:lnTo>
                    <a:pt x="523" y="1318"/>
                  </a:lnTo>
                  <a:lnTo>
                    <a:pt x="523" y="1088"/>
                  </a:lnTo>
                  <a:lnTo>
                    <a:pt x="607" y="921"/>
                  </a:lnTo>
                  <a:lnTo>
                    <a:pt x="733" y="795"/>
                  </a:lnTo>
                  <a:lnTo>
                    <a:pt x="795" y="795"/>
                  </a:lnTo>
                  <a:lnTo>
                    <a:pt x="837" y="900"/>
                  </a:lnTo>
                  <a:lnTo>
                    <a:pt x="942" y="774"/>
                  </a:lnTo>
                  <a:lnTo>
                    <a:pt x="984" y="711"/>
                  </a:lnTo>
                  <a:lnTo>
                    <a:pt x="1046" y="628"/>
                  </a:lnTo>
                  <a:lnTo>
                    <a:pt x="1046" y="502"/>
                  </a:lnTo>
                  <a:lnTo>
                    <a:pt x="900" y="481"/>
                  </a:lnTo>
                  <a:lnTo>
                    <a:pt x="816" y="398"/>
                  </a:lnTo>
                  <a:lnTo>
                    <a:pt x="691" y="398"/>
                  </a:lnTo>
                  <a:lnTo>
                    <a:pt x="628" y="314"/>
                  </a:lnTo>
                  <a:lnTo>
                    <a:pt x="628" y="251"/>
                  </a:lnTo>
                  <a:lnTo>
                    <a:pt x="502" y="105"/>
                  </a:lnTo>
                  <a:lnTo>
                    <a:pt x="502" y="146"/>
                  </a:lnTo>
                  <a:lnTo>
                    <a:pt x="398" y="84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4" name="Google Shape;3010;p82">
              <a:extLst>
                <a:ext uri="{FF2B5EF4-FFF2-40B4-BE49-F238E27FC236}">
                  <a16:creationId xmlns:a16="http://schemas.microsoft.com/office/drawing/2014/main" id="{E990C4DE-1499-E823-1BC1-C28714EF9139}"/>
                </a:ext>
              </a:extLst>
            </p:cNvPr>
            <p:cNvSpPr/>
            <p:nvPr/>
          </p:nvSpPr>
          <p:spPr>
            <a:xfrm>
              <a:off x="3844761" y="2824346"/>
              <a:ext cx="25923" cy="21665"/>
            </a:xfrm>
            <a:custGeom>
              <a:avLst/>
              <a:gdLst/>
              <a:ahLst/>
              <a:cxnLst/>
              <a:rect l="l" t="t" r="r" b="b"/>
              <a:pathLst>
                <a:path w="2177" h="1905" extrusionOk="0">
                  <a:moveTo>
                    <a:pt x="105" y="0"/>
                  </a:moveTo>
                  <a:lnTo>
                    <a:pt x="63" y="42"/>
                  </a:lnTo>
                  <a:lnTo>
                    <a:pt x="63" y="167"/>
                  </a:lnTo>
                  <a:lnTo>
                    <a:pt x="0" y="230"/>
                  </a:lnTo>
                  <a:lnTo>
                    <a:pt x="42" y="314"/>
                  </a:lnTo>
                  <a:lnTo>
                    <a:pt x="84" y="314"/>
                  </a:lnTo>
                  <a:lnTo>
                    <a:pt x="209" y="439"/>
                  </a:lnTo>
                  <a:lnTo>
                    <a:pt x="251" y="544"/>
                  </a:lnTo>
                  <a:lnTo>
                    <a:pt x="314" y="649"/>
                  </a:lnTo>
                  <a:lnTo>
                    <a:pt x="272" y="670"/>
                  </a:lnTo>
                  <a:lnTo>
                    <a:pt x="293" y="753"/>
                  </a:lnTo>
                  <a:lnTo>
                    <a:pt x="774" y="1151"/>
                  </a:lnTo>
                  <a:lnTo>
                    <a:pt x="1151" y="1611"/>
                  </a:lnTo>
                  <a:lnTo>
                    <a:pt x="1109" y="1695"/>
                  </a:lnTo>
                  <a:lnTo>
                    <a:pt x="1193" y="1716"/>
                  </a:lnTo>
                  <a:lnTo>
                    <a:pt x="1402" y="1737"/>
                  </a:lnTo>
                  <a:lnTo>
                    <a:pt x="1465" y="1716"/>
                  </a:lnTo>
                  <a:lnTo>
                    <a:pt x="1569" y="1904"/>
                  </a:lnTo>
                  <a:lnTo>
                    <a:pt x="1653" y="1841"/>
                  </a:lnTo>
                  <a:lnTo>
                    <a:pt x="1716" y="1737"/>
                  </a:lnTo>
                  <a:lnTo>
                    <a:pt x="1716" y="1590"/>
                  </a:lnTo>
                  <a:lnTo>
                    <a:pt x="1758" y="1465"/>
                  </a:lnTo>
                  <a:lnTo>
                    <a:pt x="1841" y="1465"/>
                  </a:lnTo>
                  <a:lnTo>
                    <a:pt x="1925" y="1402"/>
                  </a:lnTo>
                  <a:lnTo>
                    <a:pt x="1883" y="1318"/>
                  </a:lnTo>
                  <a:lnTo>
                    <a:pt x="1779" y="1276"/>
                  </a:lnTo>
                  <a:lnTo>
                    <a:pt x="1779" y="1172"/>
                  </a:lnTo>
                  <a:lnTo>
                    <a:pt x="1862" y="1109"/>
                  </a:lnTo>
                  <a:lnTo>
                    <a:pt x="1967" y="1193"/>
                  </a:lnTo>
                  <a:lnTo>
                    <a:pt x="2071" y="1255"/>
                  </a:lnTo>
                  <a:lnTo>
                    <a:pt x="2134" y="1193"/>
                  </a:lnTo>
                  <a:lnTo>
                    <a:pt x="1988" y="1046"/>
                  </a:lnTo>
                  <a:lnTo>
                    <a:pt x="1988" y="900"/>
                  </a:lnTo>
                  <a:lnTo>
                    <a:pt x="2051" y="879"/>
                  </a:lnTo>
                  <a:lnTo>
                    <a:pt x="2155" y="942"/>
                  </a:lnTo>
                  <a:lnTo>
                    <a:pt x="2176" y="858"/>
                  </a:lnTo>
                  <a:lnTo>
                    <a:pt x="2134" y="795"/>
                  </a:lnTo>
                  <a:lnTo>
                    <a:pt x="2030" y="774"/>
                  </a:lnTo>
                  <a:lnTo>
                    <a:pt x="1862" y="649"/>
                  </a:lnTo>
                  <a:lnTo>
                    <a:pt x="1862" y="565"/>
                  </a:lnTo>
                  <a:lnTo>
                    <a:pt x="1967" y="419"/>
                  </a:lnTo>
                  <a:lnTo>
                    <a:pt x="1988" y="251"/>
                  </a:lnTo>
                  <a:lnTo>
                    <a:pt x="1925" y="251"/>
                  </a:lnTo>
                  <a:lnTo>
                    <a:pt x="1862" y="272"/>
                  </a:lnTo>
                  <a:lnTo>
                    <a:pt x="1820" y="230"/>
                  </a:lnTo>
                  <a:lnTo>
                    <a:pt x="1653" y="230"/>
                  </a:lnTo>
                  <a:lnTo>
                    <a:pt x="1548" y="126"/>
                  </a:lnTo>
                  <a:lnTo>
                    <a:pt x="1465" y="147"/>
                  </a:lnTo>
                  <a:lnTo>
                    <a:pt x="1339" y="105"/>
                  </a:lnTo>
                  <a:lnTo>
                    <a:pt x="1214" y="126"/>
                  </a:lnTo>
                  <a:lnTo>
                    <a:pt x="1193" y="63"/>
                  </a:lnTo>
                  <a:lnTo>
                    <a:pt x="1088" y="126"/>
                  </a:lnTo>
                  <a:lnTo>
                    <a:pt x="942" y="63"/>
                  </a:lnTo>
                  <a:lnTo>
                    <a:pt x="900" y="126"/>
                  </a:lnTo>
                  <a:lnTo>
                    <a:pt x="837" y="21"/>
                  </a:lnTo>
                  <a:lnTo>
                    <a:pt x="732" y="0"/>
                  </a:lnTo>
                  <a:lnTo>
                    <a:pt x="690" y="42"/>
                  </a:lnTo>
                  <a:lnTo>
                    <a:pt x="607" y="0"/>
                  </a:lnTo>
                  <a:lnTo>
                    <a:pt x="565" y="63"/>
                  </a:lnTo>
                  <a:lnTo>
                    <a:pt x="481" y="42"/>
                  </a:lnTo>
                  <a:lnTo>
                    <a:pt x="377" y="63"/>
                  </a:lnTo>
                  <a:lnTo>
                    <a:pt x="377" y="147"/>
                  </a:lnTo>
                  <a:lnTo>
                    <a:pt x="293" y="167"/>
                  </a:lnTo>
                  <a:lnTo>
                    <a:pt x="251" y="105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5" name="Google Shape;3011;p82">
              <a:extLst>
                <a:ext uri="{FF2B5EF4-FFF2-40B4-BE49-F238E27FC236}">
                  <a16:creationId xmlns:a16="http://schemas.microsoft.com/office/drawing/2014/main" id="{D8F70F0C-BD6D-C2B0-7A14-A54BB76A15C4}"/>
                </a:ext>
              </a:extLst>
            </p:cNvPr>
            <p:cNvSpPr/>
            <p:nvPr/>
          </p:nvSpPr>
          <p:spPr>
            <a:xfrm>
              <a:off x="3830555" y="2811734"/>
              <a:ext cx="20195" cy="12146"/>
            </a:xfrm>
            <a:custGeom>
              <a:avLst/>
              <a:gdLst/>
              <a:ahLst/>
              <a:cxnLst/>
              <a:rect l="l" t="t" r="r" b="b"/>
              <a:pathLst>
                <a:path w="1696" h="1068" extrusionOk="0">
                  <a:moveTo>
                    <a:pt x="1507" y="0"/>
                  </a:moveTo>
                  <a:lnTo>
                    <a:pt x="1381" y="63"/>
                  </a:lnTo>
                  <a:lnTo>
                    <a:pt x="1130" y="209"/>
                  </a:lnTo>
                  <a:lnTo>
                    <a:pt x="1067" y="188"/>
                  </a:lnTo>
                  <a:lnTo>
                    <a:pt x="984" y="209"/>
                  </a:lnTo>
                  <a:lnTo>
                    <a:pt x="858" y="272"/>
                  </a:lnTo>
                  <a:lnTo>
                    <a:pt x="733" y="272"/>
                  </a:lnTo>
                  <a:lnTo>
                    <a:pt x="607" y="314"/>
                  </a:lnTo>
                  <a:lnTo>
                    <a:pt x="523" y="230"/>
                  </a:lnTo>
                  <a:lnTo>
                    <a:pt x="251" y="230"/>
                  </a:lnTo>
                  <a:lnTo>
                    <a:pt x="147" y="209"/>
                  </a:lnTo>
                  <a:lnTo>
                    <a:pt x="21" y="419"/>
                  </a:lnTo>
                  <a:lnTo>
                    <a:pt x="84" y="502"/>
                  </a:lnTo>
                  <a:lnTo>
                    <a:pt x="0" y="628"/>
                  </a:lnTo>
                  <a:lnTo>
                    <a:pt x="21" y="816"/>
                  </a:lnTo>
                  <a:lnTo>
                    <a:pt x="42" y="816"/>
                  </a:lnTo>
                  <a:lnTo>
                    <a:pt x="147" y="858"/>
                  </a:lnTo>
                  <a:lnTo>
                    <a:pt x="147" y="942"/>
                  </a:lnTo>
                  <a:lnTo>
                    <a:pt x="42" y="963"/>
                  </a:lnTo>
                  <a:lnTo>
                    <a:pt x="42" y="1067"/>
                  </a:lnTo>
                  <a:lnTo>
                    <a:pt x="251" y="1067"/>
                  </a:lnTo>
                  <a:lnTo>
                    <a:pt x="398" y="963"/>
                  </a:lnTo>
                  <a:lnTo>
                    <a:pt x="523" y="921"/>
                  </a:lnTo>
                  <a:lnTo>
                    <a:pt x="733" y="1025"/>
                  </a:lnTo>
                  <a:lnTo>
                    <a:pt x="858" y="1025"/>
                  </a:lnTo>
                  <a:lnTo>
                    <a:pt x="879" y="816"/>
                  </a:lnTo>
                  <a:lnTo>
                    <a:pt x="1067" y="732"/>
                  </a:lnTo>
                  <a:lnTo>
                    <a:pt x="1088" y="586"/>
                  </a:lnTo>
                  <a:lnTo>
                    <a:pt x="1444" y="398"/>
                  </a:lnTo>
                  <a:lnTo>
                    <a:pt x="1695" y="398"/>
                  </a:lnTo>
                  <a:lnTo>
                    <a:pt x="1674" y="188"/>
                  </a:lnTo>
                  <a:lnTo>
                    <a:pt x="15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6" name="Google Shape;3012;p82">
              <a:extLst>
                <a:ext uri="{FF2B5EF4-FFF2-40B4-BE49-F238E27FC236}">
                  <a16:creationId xmlns:a16="http://schemas.microsoft.com/office/drawing/2014/main" id="{8D9D3D63-1D8F-C9DF-7E03-4D3D9C7029D2}"/>
                </a:ext>
              </a:extLst>
            </p:cNvPr>
            <p:cNvSpPr/>
            <p:nvPr/>
          </p:nvSpPr>
          <p:spPr>
            <a:xfrm>
              <a:off x="3804645" y="2793401"/>
              <a:ext cx="47594" cy="21903"/>
            </a:xfrm>
            <a:custGeom>
              <a:avLst/>
              <a:gdLst/>
              <a:ahLst/>
              <a:cxnLst/>
              <a:rect l="l" t="t" r="r" b="b"/>
              <a:pathLst>
                <a:path w="3997" h="1926" extrusionOk="0">
                  <a:moveTo>
                    <a:pt x="2846" y="1"/>
                  </a:moveTo>
                  <a:lnTo>
                    <a:pt x="2804" y="106"/>
                  </a:lnTo>
                  <a:lnTo>
                    <a:pt x="2741" y="147"/>
                  </a:lnTo>
                  <a:lnTo>
                    <a:pt x="2720" y="252"/>
                  </a:lnTo>
                  <a:lnTo>
                    <a:pt x="2574" y="252"/>
                  </a:lnTo>
                  <a:lnTo>
                    <a:pt x="2511" y="315"/>
                  </a:lnTo>
                  <a:lnTo>
                    <a:pt x="2218" y="147"/>
                  </a:lnTo>
                  <a:lnTo>
                    <a:pt x="2155" y="147"/>
                  </a:lnTo>
                  <a:lnTo>
                    <a:pt x="2114" y="252"/>
                  </a:lnTo>
                  <a:lnTo>
                    <a:pt x="2114" y="357"/>
                  </a:lnTo>
                  <a:lnTo>
                    <a:pt x="2051" y="357"/>
                  </a:lnTo>
                  <a:lnTo>
                    <a:pt x="1967" y="461"/>
                  </a:lnTo>
                  <a:lnTo>
                    <a:pt x="1842" y="545"/>
                  </a:lnTo>
                  <a:lnTo>
                    <a:pt x="1674" y="733"/>
                  </a:lnTo>
                  <a:lnTo>
                    <a:pt x="1674" y="796"/>
                  </a:lnTo>
                  <a:lnTo>
                    <a:pt x="1842" y="880"/>
                  </a:lnTo>
                  <a:lnTo>
                    <a:pt x="1863" y="984"/>
                  </a:lnTo>
                  <a:lnTo>
                    <a:pt x="1779" y="1047"/>
                  </a:lnTo>
                  <a:lnTo>
                    <a:pt x="1653" y="963"/>
                  </a:lnTo>
                  <a:lnTo>
                    <a:pt x="1528" y="984"/>
                  </a:lnTo>
                  <a:lnTo>
                    <a:pt x="1381" y="963"/>
                  </a:lnTo>
                  <a:lnTo>
                    <a:pt x="1319" y="963"/>
                  </a:lnTo>
                  <a:lnTo>
                    <a:pt x="1130" y="1089"/>
                  </a:lnTo>
                  <a:lnTo>
                    <a:pt x="1026" y="1110"/>
                  </a:lnTo>
                  <a:lnTo>
                    <a:pt x="942" y="1089"/>
                  </a:lnTo>
                  <a:lnTo>
                    <a:pt x="837" y="1110"/>
                  </a:lnTo>
                  <a:lnTo>
                    <a:pt x="754" y="1047"/>
                  </a:lnTo>
                  <a:lnTo>
                    <a:pt x="440" y="1047"/>
                  </a:lnTo>
                  <a:lnTo>
                    <a:pt x="440" y="1110"/>
                  </a:lnTo>
                  <a:lnTo>
                    <a:pt x="419" y="1173"/>
                  </a:lnTo>
                  <a:lnTo>
                    <a:pt x="272" y="1152"/>
                  </a:lnTo>
                  <a:lnTo>
                    <a:pt x="189" y="1047"/>
                  </a:lnTo>
                  <a:lnTo>
                    <a:pt x="84" y="1089"/>
                  </a:lnTo>
                  <a:lnTo>
                    <a:pt x="21" y="1110"/>
                  </a:lnTo>
                  <a:lnTo>
                    <a:pt x="0" y="1110"/>
                  </a:lnTo>
                  <a:lnTo>
                    <a:pt x="63" y="1173"/>
                  </a:lnTo>
                  <a:lnTo>
                    <a:pt x="63" y="1256"/>
                  </a:lnTo>
                  <a:lnTo>
                    <a:pt x="105" y="1298"/>
                  </a:lnTo>
                  <a:lnTo>
                    <a:pt x="105" y="1403"/>
                  </a:lnTo>
                  <a:lnTo>
                    <a:pt x="210" y="1403"/>
                  </a:lnTo>
                  <a:lnTo>
                    <a:pt x="293" y="1382"/>
                  </a:lnTo>
                  <a:lnTo>
                    <a:pt x="398" y="1507"/>
                  </a:lnTo>
                  <a:lnTo>
                    <a:pt x="502" y="1403"/>
                  </a:lnTo>
                  <a:lnTo>
                    <a:pt x="586" y="1403"/>
                  </a:lnTo>
                  <a:lnTo>
                    <a:pt x="628" y="1507"/>
                  </a:lnTo>
                  <a:lnTo>
                    <a:pt x="837" y="1591"/>
                  </a:lnTo>
                  <a:lnTo>
                    <a:pt x="1130" y="1403"/>
                  </a:lnTo>
                  <a:lnTo>
                    <a:pt x="1256" y="1424"/>
                  </a:lnTo>
                  <a:lnTo>
                    <a:pt x="1444" y="1424"/>
                  </a:lnTo>
                  <a:lnTo>
                    <a:pt x="1444" y="1528"/>
                  </a:lnTo>
                  <a:lnTo>
                    <a:pt x="1737" y="1717"/>
                  </a:lnTo>
                  <a:lnTo>
                    <a:pt x="2072" y="1779"/>
                  </a:lnTo>
                  <a:lnTo>
                    <a:pt x="2260" y="1738"/>
                  </a:lnTo>
                  <a:lnTo>
                    <a:pt x="2323" y="1821"/>
                  </a:lnTo>
                  <a:lnTo>
                    <a:pt x="2427" y="1842"/>
                  </a:lnTo>
                  <a:lnTo>
                    <a:pt x="2699" y="1842"/>
                  </a:lnTo>
                  <a:lnTo>
                    <a:pt x="2783" y="1926"/>
                  </a:lnTo>
                  <a:lnTo>
                    <a:pt x="2909" y="1884"/>
                  </a:lnTo>
                  <a:lnTo>
                    <a:pt x="3034" y="1884"/>
                  </a:lnTo>
                  <a:lnTo>
                    <a:pt x="3160" y="1821"/>
                  </a:lnTo>
                  <a:lnTo>
                    <a:pt x="3243" y="1800"/>
                  </a:lnTo>
                  <a:lnTo>
                    <a:pt x="3306" y="1821"/>
                  </a:lnTo>
                  <a:lnTo>
                    <a:pt x="3557" y="1675"/>
                  </a:lnTo>
                  <a:lnTo>
                    <a:pt x="3683" y="1612"/>
                  </a:lnTo>
                  <a:lnTo>
                    <a:pt x="3725" y="1612"/>
                  </a:lnTo>
                  <a:lnTo>
                    <a:pt x="3829" y="1507"/>
                  </a:lnTo>
                  <a:lnTo>
                    <a:pt x="3746" y="1403"/>
                  </a:lnTo>
                  <a:lnTo>
                    <a:pt x="3767" y="1298"/>
                  </a:lnTo>
                  <a:lnTo>
                    <a:pt x="3829" y="1152"/>
                  </a:lnTo>
                  <a:lnTo>
                    <a:pt x="3725" y="1047"/>
                  </a:lnTo>
                  <a:lnTo>
                    <a:pt x="3746" y="984"/>
                  </a:lnTo>
                  <a:lnTo>
                    <a:pt x="3976" y="984"/>
                  </a:lnTo>
                  <a:lnTo>
                    <a:pt x="3997" y="880"/>
                  </a:lnTo>
                  <a:lnTo>
                    <a:pt x="3976" y="754"/>
                  </a:lnTo>
                  <a:lnTo>
                    <a:pt x="3976" y="671"/>
                  </a:lnTo>
                  <a:lnTo>
                    <a:pt x="3955" y="440"/>
                  </a:lnTo>
                  <a:lnTo>
                    <a:pt x="3955" y="252"/>
                  </a:lnTo>
                  <a:lnTo>
                    <a:pt x="3725" y="210"/>
                  </a:lnTo>
                  <a:lnTo>
                    <a:pt x="3641" y="127"/>
                  </a:lnTo>
                  <a:lnTo>
                    <a:pt x="3474" y="147"/>
                  </a:lnTo>
                  <a:lnTo>
                    <a:pt x="3327" y="147"/>
                  </a:lnTo>
                  <a:lnTo>
                    <a:pt x="3160" y="43"/>
                  </a:lnTo>
                  <a:lnTo>
                    <a:pt x="2951" y="43"/>
                  </a:lnTo>
                  <a:lnTo>
                    <a:pt x="284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7" name="Google Shape;3013;p82">
              <a:extLst>
                <a:ext uri="{FF2B5EF4-FFF2-40B4-BE49-F238E27FC236}">
                  <a16:creationId xmlns:a16="http://schemas.microsoft.com/office/drawing/2014/main" id="{BB9509AF-02B9-4D79-2DB3-72FCE06DFAC9}"/>
                </a:ext>
              </a:extLst>
            </p:cNvPr>
            <p:cNvSpPr/>
            <p:nvPr/>
          </p:nvSpPr>
          <p:spPr>
            <a:xfrm>
              <a:off x="3831556" y="2741054"/>
              <a:ext cx="63038" cy="50699"/>
            </a:xfrm>
            <a:custGeom>
              <a:avLst/>
              <a:gdLst/>
              <a:ahLst/>
              <a:cxnLst/>
              <a:rect l="l" t="t" r="r" b="b"/>
              <a:pathLst>
                <a:path w="5294" h="4458" extrusionOk="0">
                  <a:moveTo>
                    <a:pt x="1883" y="1"/>
                  </a:moveTo>
                  <a:lnTo>
                    <a:pt x="1632" y="105"/>
                  </a:lnTo>
                  <a:lnTo>
                    <a:pt x="1486" y="105"/>
                  </a:lnTo>
                  <a:lnTo>
                    <a:pt x="1318" y="147"/>
                  </a:lnTo>
                  <a:lnTo>
                    <a:pt x="1214" y="315"/>
                  </a:lnTo>
                  <a:lnTo>
                    <a:pt x="1046" y="315"/>
                  </a:lnTo>
                  <a:lnTo>
                    <a:pt x="942" y="398"/>
                  </a:lnTo>
                  <a:lnTo>
                    <a:pt x="942" y="524"/>
                  </a:lnTo>
                  <a:lnTo>
                    <a:pt x="753" y="524"/>
                  </a:lnTo>
                  <a:lnTo>
                    <a:pt x="481" y="670"/>
                  </a:lnTo>
                  <a:lnTo>
                    <a:pt x="314" y="670"/>
                  </a:lnTo>
                  <a:lnTo>
                    <a:pt x="251" y="796"/>
                  </a:lnTo>
                  <a:lnTo>
                    <a:pt x="209" y="963"/>
                  </a:lnTo>
                  <a:lnTo>
                    <a:pt x="147" y="984"/>
                  </a:lnTo>
                  <a:lnTo>
                    <a:pt x="167" y="1047"/>
                  </a:lnTo>
                  <a:lnTo>
                    <a:pt x="126" y="1047"/>
                  </a:lnTo>
                  <a:lnTo>
                    <a:pt x="167" y="1298"/>
                  </a:lnTo>
                  <a:lnTo>
                    <a:pt x="147" y="1486"/>
                  </a:lnTo>
                  <a:lnTo>
                    <a:pt x="0" y="1570"/>
                  </a:lnTo>
                  <a:lnTo>
                    <a:pt x="0" y="1633"/>
                  </a:lnTo>
                  <a:lnTo>
                    <a:pt x="167" y="1842"/>
                  </a:lnTo>
                  <a:lnTo>
                    <a:pt x="147" y="1947"/>
                  </a:lnTo>
                  <a:lnTo>
                    <a:pt x="230" y="2051"/>
                  </a:lnTo>
                  <a:lnTo>
                    <a:pt x="230" y="2135"/>
                  </a:lnTo>
                  <a:lnTo>
                    <a:pt x="272" y="2261"/>
                  </a:lnTo>
                  <a:lnTo>
                    <a:pt x="230" y="2365"/>
                  </a:lnTo>
                  <a:lnTo>
                    <a:pt x="335" y="2616"/>
                  </a:lnTo>
                  <a:lnTo>
                    <a:pt x="419" y="2658"/>
                  </a:lnTo>
                  <a:lnTo>
                    <a:pt x="481" y="2742"/>
                  </a:lnTo>
                  <a:lnTo>
                    <a:pt x="481" y="3056"/>
                  </a:lnTo>
                  <a:lnTo>
                    <a:pt x="460" y="3097"/>
                  </a:lnTo>
                  <a:lnTo>
                    <a:pt x="523" y="3181"/>
                  </a:lnTo>
                  <a:lnTo>
                    <a:pt x="565" y="3139"/>
                  </a:lnTo>
                  <a:lnTo>
                    <a:pt x="649" y="3160"/>
                  </a:lnTo>
                  <a:lnTo>
                    <a:pt x="732" y="3097"/>
                  </a:lnTo>
                  <a:lnTo>
                    <a:pt x="963" y="3160"/>
                  </a:lnTo>
                  <a:lnTo>
                    <a:pt x="942" y="3202"/>
                  </a:lnTo>
                  <a:lnTo>
                    <a:pt x="1046" y="3307"/>
                  </a:lnTo>
                  <a:lnTo>
                    <a:pt x="1151" y="3307"/>
                  </a:lnTo>
                  <a:lnTo>
                    <a:pt x="1214" y="3390"/>
                  </a:lnTo>
                  <a:lnTo>
                    <a:pt x="1172" y="3495"/>
                  </a:lnTo>
                  <a:lnTo>
                    <a:pt x="1193" y="3579"/>
                  </a:lnTo>
                  <a:lnTo>
                    <a:pt x="1255" y="3600"/>
                  </a:lnTo>
                  <a:lnTo>
                    <a:pt x="1255" y="3704"/>
                  </a:lnTo>
                  <a:lnTo>
                    <a:pt x="1318" y="3725"/>
                  </a:lnTo>
                  <a:lnTo>
                    <a:pt x="1381" y="3683"/>
                  </a:lnTo>
                  <a:lnTo>
                    <a:pt x="1465" y="3683"/>
                  </a:lnTo>
                  <a:lnTo>
                    <a:pt x="1318" y="3516"/>
                  </a:lnTo>
                  <a:lnTo>
                    <a:pt x="1381" y="3474"/>
                  </a:lnTo>
                  <a:lnTo>
                    <a:pt x="1632" y="3621"/>
                  </a:lnTo>
                  <a:lnTo>
                    <a:pt x="1820" y="3600"/>
                  </a:lnTo>
                  <a:lnTo>
                    <a:pt x="1779" y="3704"/>
                  </a:lnTo>
                  <a:lnTo>
                    <a:pt x="1904" y="3809"/>
                  </a:lnTo>
                  <a:lnTo>
                    <a:pt x="2134" y="3767"/>
                  </a:lnTo>
                  <a:lnTo>
                    <a:pt x="2302" y="3809"/>
                  </a:lnTo>
                  <a:lnTo>
                    <a:pt x="2636" y="4081"/>
                  </a:lnTo>
                  <a:lnTo>
                    <a:pt x="2762" y="4248"/>
                  </a:lnTo>
                  <a:lnTo>
                    <a:pt x="2846" y="4248"/>
                  </a:lnTo>
                  <a:lnTo>
                    <a:pt x="2888" y="4206"/>
                  </a:lnTo>
                  <a:lnTo>
                    <a:pt x="3055" y="4206"/>
                  </a:lnTo>
                  <a:lnTo>
                    <a:pt x="3139" y="4290"/>
                  </a:lnTo>
                  <a:lnTo>
                    <a:pt x="3180" y="4437"/>
                  </a:lnTo>
                  <a:lnTo>
                    <a:pt x="3201" y="4458"/>
                  </a:lnTo>
                  <a:lnTo>
                    <a:pt x="3306" y="4437"/>
                  </a:lnTo>
                  <a:lnTo>
                    <a:pt x="3390" y="4332"/>
                  </a:lnTo>
                  <a:lnTo>
                    <a:pt x="3473" y="4311"/>
                  </a:lnTo>
                  <a:lnTo>
                    <a:pt x="3578" y="4332"/>
                  </a:lnTo>
                  <a:lnTo>
                    <a:pt x="3704" y="4332"/>
                  </a:lnTo>
                  <a:lnTo>
                    <a:pt x="3787" y="4395"/>
                  </a:lnTo>
                  <a:lnTo>
                    <a:pt x="3871" y="4311"/>
                  </a:lnTo>
                  <a:lnTo>
                    <a:pt x="3934" y="4290"/>
                  </a:lnTo>
                  <a:lnTo>
                    <a:pt x="4038" y="4332"/>
                  </a:lnTo>
                  <a:lnTo>
                    <a:pt x="4101" y="4311"/>
                  </a:lnTo>
                  <a:lnTo>
                    <a:pt x="4331" y="4311"/>
                  </a:lnTo>
                  <a:lnTo>
                    <a:pt x="4561" y="4437"/>
                  </a:lnTo>
                  <a:lnTo>
                    <a:pt x="4708" y="4458"/>
                  </a:lnTo>
                  <a:lnTo>
                    <a:pt x="4708" y="4290"/>
                  </a:lnTo>
                  <a:lnTo>
                    <a:pt x="4666" y="4123"/>
                  </a:lnTo>
                  <a:lnTo>
                    <a:pt x="5043" y="3725"/>
                  </a:lnTo>
                  <a:lnTo>
                    <a:pt x="5064" y="3558"/>
                  </a:lnTo>
                  <a:lnTo>
                    <a:pt x="5168" y="3474"/>
                  </a:lnTo>
                  <a:lnTo>
                    <a:pt x="5252" y="3474"/>
                  </a:lnTo>
                  <a:lnTo>
                    <a:pt x="5294" y="3286"/>
                  </a:lnTo>
                  <a:lnTo>
                    <a:pt x="5252" y="3202"/>
                  </a:lnTo>
                  <a:lnTo>
                    <a:pt x="5231" y="3139"/>
                  </a:lnTo>
                  <a:lnTo>
                    <a:pt x="5273" y="3056"/>
                  </a:lnTo>
                  <a:lnTo>
                    <a:pt x="5147" y="2972"/>
                  </a:lnTo>
                  <a:lnTo>
                    <a:pt x="5064" y="2825"/>
                  </a:lnTo>
                  <a:lnTo>
                    <a:pt x="5022" y="2742"/>
                  </a:lnTo>
                  <a:lnTo>
                    <a:pt x="4980" y="2470"/>
                  </a:lnTo>
                  <a:lnTo>
                    <a:pt x="5022" y="2365"/>
                  </a:lnTo>
                  <a:lnTo>
                    <a:pt x="5022" y="2323"/>
                  </a:lnTo>
                  <a:lnTo>
                    <a:pt x="4875" y="2135"/>
                  </a:lnTo>
                  <a:lnTo>
                    <a:pt x="4854" y="1947"/>
                  </a:lnTo>
                  <a:lnTo>
                    <a:pt x="4938" y="1821"/>
                  </a:lnTo>
                  <a:lnTo>
                    <a:pt x="5043" y="1779"/>
                  </a:lnTo>
                  <a:lnTo>
                    <a:pt x="5043" y="1403"/>
                  </a:lnTo>
                  <a:lnTo>
                    <a:pt x="4980" y="1361"/>
                  </a:lnTo>
                  <a:lnTo>
                    <a:pt x="4959" y="1214"/>
                  </a:lnTo>
                  <a:lnTo>
                    <a:pt x="4875" y="1089"/>
                  </a:lnTo>
                  <a:lnTo>
                    <a:pt x="4771" y="838"/>
                  </a:lnTo>
                  <a:lnTo>
                    <a:pt x="4750" y="775"/>
                  </a:lnTo>
                  <a:lnTo>
                    <a:pt x="4708" y="670"/>
                  </a:lnTo>
                  <a:lnTo>
                    <a:pt x="4708" y="545"/>
                  </a:lnTo>
                  <a:lnTo>
                    <a:pt x="4645" y="315"/>
                  </a:lnTo>
                  <a:lnTo>
                    <a:pt x="4561" y="315"/>
                  </a:lnTo>
                  <a:lnTo>
                    <a:pt x="4436" y="210"/>
                  </a:lnTo>
                  <a:lnTo>
                    <a:pt x="4310" y="231"/>
                  </a:lnTo>
                  <a:lnTo>
                    <a:pt x="3683" y="273"/>
                  </a:lnTo>
                  <a:lnTo>
                    <a:pt x="2950" y="231"/>
                  </a:lnTo>
                  <a:lnTo>
                    <a:pt x="2867" y="252"/>
                  </a:lnTo>
                  <a:lnTo>
                    <a:pt x="2678" y="440"/>
                  </a:lnTo>
                  <a:lnTo>
                    <a:pt x="2511" y="482"/>
                  </a:lnTo>
                  <a:lnTo>
                    <a:pt x="2469" y="440"/>
                  </a:lnTo>
                  <a:lnTo>
                    <a:pt x="2636" y="356"/>
                  </a:lnTo>
                  <a:lnTo>
                    <a:pt x="2783" y="210"/>
                  </a:lnTo>
                  <a:lnTo>
                    <a:pt x="2741" y="210"/>
                  </a:lnTo>
                  <a:lnTo>
                    <a:pt x="2616" y="315"/>
                  </a:lnTo>
                  <a:lnTo>
                    <a:pt x="2406" y="398"/>
                  </a:lnTo>
                  <a:lnTo>
                    <a:pt x="2134" y="356"/>
                  </a:lnTo>
                  <a:lnTo>
                    <a:pt x="2092" y="210"/>
                  </a:lnTo>
                  <a:lnTo>
                    <a:pt x="2134" y="126"/>
                  </a:lnTo>
                  <a:lnTo>
                    <a:pt x="2260" y="126"/>
                  </a:lnTo>
                  <a:lnTo>
                    <a:pt x="2323" y="168"/>
                  </a:lnTo>
                  <a:lnTo>
                    <a:pt x="2323" y="126"/>
                  </a:lnTo>
                  <a:lnTo>
                    <a:pt x="2155" y="43"/>
                  </a:lnTo>
                  <a:lnTo>
                    <a:pt x="188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8" name="Google Shape;3014;p82">
              <a:extLst>
                <a:ext uri="{FF2B5EF4-FFF2-40B4-BE49-F238E27FC236}">
                  <a16:creationId xmlns:a16="http://schemas.microsoft.com/office/drawing/2014/main" id="{98CED179-71B4-25AD-3CE2-59D0D6C30EB1}"/>
                </a:ext>
              </a:extLst>
            </p:cNvPr>
            <p:cNvSpPr/>
            <p:nvPr/>
          </p:nvSpPr>
          <p:spPr>
            <a:xfrm>
              <a:off x="3819089" y="2776036"/>
              <a:ext cx="50345" cy="20948"/>
            </a:xfrm>
            <a:custGeom>
              <a:avLst/>
              <a:gdLst/>
              <a:ahLst/>
              <a:cxnLst/>
              <a:rect l="l" t="t" r="r" b="b"/>
              <a:pathLst>
                <a:path w="4228" h="1842" extrusionOk="0">
                  <a:moveTo>
                    <a:pt x="1403" y="1"/>
                  </a:moveTo>
                  <a:lnTo>
                    <a:pt x="1319" y="63"/>
                  </a:lnTo>
                  <a:lnTo>
                    <a:pt x="1152" y="21"/>
                  </a:lnTo>
                  <a:lnTo>
                    <a:pt x="1152" y="126"/>
                  </a:lnTo>
                  <a:lnTo>
                    <a:pt x="1068" y="189"/>
                  </a:lnTo>
                  <a:lnTo>
                    <a:pt x="984" y="168"/>
                  </a:lnTo>
                  <a:lnTo>
                    <a:pt x="775" y="168"/>
                  </a:lnTo>
                  <a:lnTo>
                    <a:pt x="733" y="273"/>
                  </a:lnTo>
                  <a:lnTo>
                    <a:pt x="587" y="273"/>
                  </a:lnTo>
                  <a:lnTo>
                    <a:pt x="482" y="398"/>
                  </a:lnTo>
                  <a:lnTo>
                    <a:pt x="378" y="398"/>
                  </a:lnTo>
                  <a:lnTo>
                    <a:pt x="168" y="586"/>
                  </a:lnTo>
                  <a:lnTo>
                    <a:pt x="106" y="545"/>
                  </a:lnTo>
                  <a:lnTo>
                    <a:pt x="22" y="503"/>
                  </a:lnTo>
                  <a:lnTo>
                    <a:pt x="1" y="524"/>
                  </a:lnTo>
                  <a:lnTo>
                    <a:pt x="1" y="628"/>
                  </a:lnTo>
                  <a:lnTo>
                    <a:pt x="147" y="712"/>
                  </a:lnTo>
                  <a:lnTo>
                    <a:pt x="252" y="900"/>
                  </a:lnTo>
                  <a:lnTo>
                    <a:pt x="252" y="1047"/>
                  </a:lnTo>
                  <a:lnTo>
                    <a:pt x="273" y="1130"/>
                  </a:lnTo>
                  <a:lnTo>
                    <a:pt x="378" y="1172"/>
                  </a:lnTo>
                  <a:lnTo>
                    <a:pt x="587" y="1319"/>
                  </a:lnTo>
                  <a:lnTo>
                    <a:pt x="691" y="1382"/>
                  </a:lnTo>
                  <a:lnTo>
                    <a:pt x="942" y="1674"/>
                  </a:lnTo>
                  <a:lnTo>
                    <a:pt x="1005" y="1674"/>
                  </a:lnTo>
                  <a:lnTo>
                    <a:pt x="1298" y="1842"/>
                  </a:lnTo>
                  <a:lnTo>
                    <a:pt x="1361" y="1779"/>
                  </a:lnTo>
                  <a:lnTo>
                    <a:pt x="1507" y="1779"/>
                  </a:lnTo>
                  <a:lnTo>
                    <a:pt x="1528" y="1674"/>
                  </a:lnTo>
                  <a:lnTo>
                    <a:pt x="1591" y="1633"/>
                  </a:lnTo>
                  <a:lnTo>
                    <a:pt x="1633" y="1528"/>
                  </a:lnTo>
                  <a:lnTo>
                    <a:pt x="1738" y="1570"/>
                  </a:lnTo>
                  <a:lnTo>
                    <a:pt x="1947" y="1570"/>
                  </a:lnTo>
                  <a:lnTo>
                    <a:pt x="2114" y="1674"/>
                  </a:lnTo>
                  <a:lnTo>
                    <a:pt x="2261" y="1674"/>
                  </a:lnTo>
                  <a:lnTo>
                    <a:pt x="2428" y="1654"/>
                  </a:lnTo>
                  <a:lnTo>
                    <a:pt x="2512" y="1737"/>
                  </a:lnTo>
                  <a:lnTo>
                    <a:pt x="2742" y="1779"/>
                  </a:lnTo>
                  <a:lnTo>
                    <a:pt x="2763" y="1779"/>
                  </a:lnTo>
                  <a:lnTo>
                    <a:pt x="2888" y="1695"/>
                  </a:lnTo>
                  <a:lnTo>
                    <a:pt x="3035" y="1674"/>
                  </a:lnTo>
                  <a:lnTo>
                    <a:pt x="3077" y="1737"/>
                  </a:lnTo>
                  <a:lnTo>
                    <a:pt x="3307" y="1654"/>
                  </a:lnTo>
                  <a:lnTo>
                    <a:pt x="3516" y="1633"/>
                  </a:lnTo>
                  <a:lnTo>
                    <a:pt x="3683" y="1465"/>
                  </a:lnTo>
                  <a:lnTo>
                    <a:pt x="3830" y="1444"/>
                  </a:lnTo>
                  <a:lnTo>
                    <a:pt x="3976" y="1340"/>
                  </a:lnTo>
                  <a:lnTo>
                    <a:pt x="4227" y="1361"/>
                  </a:lnTo>
                  <a:lnTo>
                    <a:pt x="4186" y="1214"/>
                  </a:lnTo>
                  <a:lnTo>
                    <a:pt x="4102" y="1130"/>
                  </a:lnTo>
                  <a:lnTo>
                    <a:pt x="3935" y="1130"/>
                  </a:lnTo>
                  <a:lnTo>
                    <a:pt x="3893" y="1172"/>
                  </a:lnTo>
                  <a:lnTo>
                    <a:pt x="3809" y="1172"/>
                  </a:lnTo>
                  <a:lnTo>
                    <a:pt x="3683" y="1005"/>
                  </a:lnTo>
                  <a:lnTo>
                    <a:pt x="3349" y="733"/>
                  </a:lnTo>
                  <a:lnTo>
                    <a:pt x="3181" y="691"/>
                  </a:lnTo>
                  <a:lnTo>
                    <a:pt x="2951" y="733"/>
                  </a:lnTo>
                  <a:lnTo>
                    <a:pt x="2826" y="628"/>
                  </a:lnTo>
                  <a:lnTo>
                    <a:pt x="2867" y="524"/>
                  </a:lnTo>
                  <a:lnTo>
                    <a:pt x="2679" y="545"/>
                  </a:lnTo>
                  <a:lnTo>
                    <a:pt x="2428" y="398"/>
                  </a:lnTo>
                  <a:lnTo>
                    <a:pt x="2365" y="440"/>
                  </a:lnTo>
                  <a:lnTo>
                    <a:pt x="2512" y="607"/>
                  </a:lnTo>
                  <a:lnTo>
                    <a:pt x="2428" y="607"/>
                  </a:lnTo>
                  <a:lnTo>
                    <a:pt x="2365" y="649"/>
                  </a:lnTo>
                  <a:lnTo>
                    <a:pt x="2302" y="628"/>
                  </a:lnTo>
                  <a:lnTo>
                    <a:pt x="2302" y="524"/>
                  </a:lnTo>
                  <a:lnTo>
                    <a:pt x="2240" y="503"/>
                  </a:lnTo>
                  <a:lnTo>
                    <a:pt x="2219" y="419"/>
                  </a:lnTo>
                  <a:lnTo>
                    <a:pt x="2261" y="314"/>
                  </a:lnTo>
                  <a:lnTo>
                    <a:pt x="2198" y="231"/>
                  </a:lnTo>
                  <a:lnTo>
                    <a:pt x="2093" y="231"/>
                  </a:lnTo>
                  <a:lnTo>
                    <a:pt x="1989" y="126"/>
                  </a:lnTo>
                  <a:lnTo>
                    <a:pt x="2010" y="84"/>
                  </a:lnTo>
                  <a:lnTo>
                    <a:pt x="1779" y="21"/>
                  </a:lnTo>
                  <a:lnTo>
                    <a:pt x="1696" y="84"/>
                  </a:lnTo>
                  <a:lnTo>
                    <a:pt x="1612" y="63"/>
                  </a:lnTo>
                  <a:lnTo>
                    <a:pt x="1570" y="105"/>
                  </a:lnTo>
                  <a:lnTo>
                    <a:pt x="1507" y="21"/>
                  </a:lnTo>
                  <a:lnTo>
                    <a:pt x="1486" y="63"/>
                  </a:lnTo>
                  <a:lnTo>
                    <a:pt x="140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9" name="Google Shape;3015;p82">
              <a:extLst>
                <a:ext uri="{FF2B5EF4-FFF2-40B4-BE49-F238E27FC236}">
                  <a16:creationId xmlns:a16="http://schemas.microsoft.com/office/drawing/2014/main" id="{70FD4EE7-B748-121E-41E2-E177A0C7A8DC}"/>
                </a:ext>
              </a:extLst>
            </p:cNvPr>
            <p:cNvSpPr/>
            <p:nvPr/>
          </p:nvSpPr>
          <p:spPr>
            <a:xfrm>
              <a:off x="3779972" y="2741293"/>
              <a:ext cx="57323" cy="65449"/>
            </a:xfrm>
            <a:custGeom>
              <a:avLst/>
              <a:gdLst/>
              <a:ahLst/>
              <a:cxnLst/>
              <a:rect l="l" t="t" r="r" b="b"/>
              <a:pathLst>
                <a:path w="4814" h="5755" extrusionOk="0">
                  <a:moveTo>
                    <a:pt x="1340" y="1"/>
                  </a:moveTo>
                  <a:lnTo>
                    <a:pt x="1340" y="22"/>
                  </a:lnTo>
                  <a:lnTo>
                    <a:pt x="1340" y="126"/>
                  </a:lnTo>
                  <a:lnTo>
                    <a:pt x="1424" y="189"/>
                  </a:lnTo>
                  <a:lnTo>
                    <a:pt x="1466" y="189"/>
                  </a:lnTo>
                  <a:lnTo>
                    <a:pt x="1466" y="252"/>
                  </a:lnTo>
                  <a:lnTo>
                    <a:pt x="1612" y="377"/>
                  </a:lnTo>
                  <a:lnTo>
                    <a:pt x="1507" y="419"/>
                  </a:lnTo>
                  <a:lnTo>
                    <a:pt x="1403" y="419"/>
                  </a:lnTo>
                  <a:lnTo>
                    <a:pt x="1403" y="524"/>
                  </a:lnTo>
                  <a:lnTo>
                    <a:pt x="1507" y="461"/>
                  </a:lnTo>
                  <a:lnTo>
                    <a:pt x="1507" y="628"/>
                  </a:lnTo>
                  <a:lnTo>
                    <a:pt x="1612" y="670"/>
                  </a:lnTo>
                  <a:lnTo>
                    <a:pt x="1528" y="754"/>
                  </a:lnTo>
                  <a:lnTo>
                    <a:pt x="1528" y="838"/>
                  </a:lnTo>
                  <a:lnTo>
                    <a:pt x="1612" y="880"/>
                  </a:lnTo>
                  <a:lnTo>
                    <a:pt x="1738" y="880"/>
                  </a:lnTo>
                  <a:lnTo>
                    <a:pt x="1926" y="1068"/>
                  </a:lnTo>
                  <a:lnTo>
                    <a:pt x="2156" y="1172"/>
                  </a:lnTo>
                  <a:lnTo>
                    <a:pt x="1926" y="1131"/>
                  </a:lnTo>
                  <a:lnTo>
                    <a:pt x="1738" y="942"/>
                  </a:lnTo>
                  <a:lnTo>
                    <a:pt x="1612" y="963"/>
                  </a:lnTo>
                  <a:lnTo>
                    <a:pt x="1507" y="942"/>
                  </a:lnTo>
                  <a:lnTo>
                    <a:pt x="1424" y="942"/>
                  </a:lnTo>
                  <a:lnTo>
                    <a:pt x="1340" y="1068"/>
                  </a:lnTo>
                  <a:lnTo>
                    <a:pt x="1361" y="1152"/>
                  </a:lnTo>
                  <a:lnTo>
                    <a:pt x="1361" y="1340"/>
                  </a:lnTo>
                  <a:lnTo>
                    <a:pt x="1424" y="1444"/>
                  </a:lnTo>
                  <a:lnTo>
                    <a:pt x="1298" y="1277"/>
                  </a:lnTo>
                  <a:lnTo>
                    <a:pt x="1319" y="1152"/>
                  </a:lnTo>
                  <a:lnTo>
                    <a:pt x="1235" y="1068"/>
                  </a:lnTo>
                  <a:lnTo>
                    <a:pt x="1194" y="1089"/>
                  </a:lnTo>
                  <a:lnTo>
                    <a:pt x="1194" y="1172"/>
                  </a:lnTo>
                  <a:lnTo>
                    <a:pt x="1235" y="1277"/>
                  </a:lnTo>
                  <a:lnTo>
                    <a:pt x="1152" y="1361"/>
                  </a:lnTo>
                  <a:lnTo>
                    <a:pt x="1089" y="1235"/>
                  </a:lnTo>
                  <a:lnTo>
                    <a:pt x="1089" y="1089"/>
                  </a:lnTo>
                  <a:lnTo>
                    <a:pt x="942" y="1026"/>
                  </a:lnTo>
                  <a:lnTo>
                    <a:pt x="880" y="1047"/>
                  </a:lnTo>
                  <a:lnTo>
                    <a:pt x="608" y="1131"/>
                  </a:lnTo>
                  <a:lnTo>
                    <a:pt x="587" y="1235"/>
                  </a:lnTo>
                  <a:lnTo>
                    <a:pt x="629" y="1340"/>
                  </a:lnTo>
                  <a:lnTo>
                    <a:pt x="775" y="1361"/>
                  </a:lnTo>
                  <a:lnTo>
                    <a:pt x="796" y="1465"/>
                  </a:lnTo>
                  <a:lnTo>
                    <a:pt x="796" y="1486"/>
                  </a:lnTo>
                  <a:lnTo>
                    <a:pt x="733" y="1507"/>
                  </a:lnTo>
                  <a:lnTo>
                    <a:pt x="733" y="1591"/>
                  </a:lnTo>
                  <a:lnTo>
                    <a:pt x="691" y="1696"/>
                  </a:lnTo>
                  <a:lnTo>
                    <a:pt x="691" y="1800"/>
                  </a:lnTo>
                  <a:lnTo>
                    <a:pt x="608" y="1863"/>
                  </a:lnTo>
                  <a:lnTo>
                    <a:pt x="503" y="1800"/>
                  </a:lnTo>
                  <a:lnTo>
                    <a:pt x="461" y="1926"/>
                  </a:lnTo>
                  <a:lnTo>
                    <a:pt x="482" y="1988"/>
                  </a:lnTo>
                  <a:lnTo>
                    <a:pt x="608" y="1988"/>
                  </a:lnTo>
                  <a:lnTo>
                    <a:pt x="670" y="2030"/>
                  </a:lnTo>
                  <a:lnTo>
                    <a:pt x="629" y="2114"/>
                  </a:lnTo>
                  <a:lnTo>
                    <a:pt x="608" y="2240"/>
                  </a:lnTo>
                  <a:lnTo>
                    <a:pt x="524" y="2302"/>
                  </a:lnTo>
                  <a:lnTo>
                    <a:pt x="608" y="2407"/>
                  </a:lnTo>
                  <a:lnTo>
                    <a:pt x="524" y="2449"/>
                  </a:lnTo>
                  <a:lnTo>
                    <a:pt x="378" y="2407"/>
                  </a:lnTo>
                  <a:lnTo>
                    <a:pt x="210" y="2449"/>
                  </a:lnTo>
                  <a:lnTo>
                    <a:pt x="168" y="2553"/>
                  </a:lnTo>
                  <a:lnTo>
                    <a:pt x="85" y="2658"/>
                  </a:lnTo>
                  <a:lnTo>
                    <a:pt x="105" y="2825"/>
                  </a:lnTo>
                  <a:lnTo>
                    <a:pt x="85" y="3035"/>
                  </a:lnTo>
                  <a:lnTo>
                    <a:pt x="43" y="3139"/>
                  </a:lnTo>
                  <a:lnTo>
                    <a:pt x="43" y="3160"/>
                  </a:lnTo>
                  <a:lnTo>
                    <a:pt x="1" y="3244"/>
                  </a:lnTo>
                  <a:lnTo>
                    <a:pt x="85" y="3432"/>
                  </a:lnTo>
                  <a:lnTo>
                    <a:pt x="85" y="3474"/>
                  </a:lnTo>
                  <a:lnTo>
                    <a:pt x="168" y="3579"/>
                  </a:lnTo>
                  <a:lnTo>
                    <a:pt x="85" y="3746"/>
                  </a:lnTo>
                  <a:lnTo>
                    <a:pt x="147" y="3746"/>
                  </a:lnTo>
                  <a:lnTo>
                    <a:pt x="273" y="3913"/>
                  </a:lnTo>
                  <a:lnTo>
                    <a:pt x="294" y="4060"/>
                  </a:lnTo>
                  <a:lnTo>
                    <a:pt x="357" y="4102"/>
                  </a:lnTo>
                  <a:lnTo>
                    <a:pt x="357" y="4290"/>
                  </a:lnTo>
                  <a:lnTo>
                    <a:pt x="461" y="4374"/>
                  </a:lnTo>
                  <a:lnTo>
                    <a:pt x="461" y="4437"/>
                  </a:lnTo>
                  <a:lnTo>
                    <a:pt x="566" y="4520"/>
                  </a:lnTo>
                  <a:lnTo>
                    <a:pt x="629" y="4478"/>
                  </a:lnTo>
                  <a:lnTo>
                    <a:pt x="733" y="4478"/>
                  </a:lnTo>
                  <a:lnTo>
                    <a:pt x="817" y="4520"/>
                  </a:lnTo>
                  <a:lnTo>
                    <a:pt x="922" y="4478"/>
                  </a:lnTo>
                  <a:lnTo>
                    <a:pt x="1047" y="4541"/>
                  </a:lnTo>
                  <a:lnTo>
                    <a:pt x="1152" y="4541"/>
                  </a:lnTo>
                  <a:lnTo>
                    <a:pt x="1298" y="4625"/>
                  </a:lnTo>
                  <a:lnTo>
                    <a:pt x="1152" y="4750"/>
                  </a:lnTo>
                  <a:lnTo>
                    <a:pt x="1089" y="4918"/>
                  </a:lnTo>
                  <a:lnTo>
                    <a:pt x="1089" y="5022"/>
                  </a:lnTo>
                  <a:lnTo>
                    <a:pt x="1005" y="5106"/>
                  </a:lnTo>
                  <a:lnTo>
                    <a:pt x="942" y="5273"/>
                  </a:lnTo>
                  <a:lnTo>
                    <a:pt x="942" y="5441"/>
                  </a:lnTo>
                  <a:lnTo>
                    <a:pt x="1047" y="5525"/>
                  </a:lnTo>
                  <a:lnTo>
                    <a:pt x="1110" y="5629"/>
                  </a:lnTo>
                  <a:lnTo>
                    <a:pt x="1214" y="5650"/>
                  </a:lnTo>
                  <a:lnTo>
                    <a:pt x="1319" y="5587"/>
                  </a:lnTo>
                  <a:lnTo>
                    <a:pt x="1445" y="5650"/>
                  </a:lnTo>
                  <a:lnTo>
                    <a:pt x="1507" y="5566"/>
                  </a:lnTo>
                  <a:lnTo>
                    <a:pt x="1466" y="5525"/>
                  </a:lnTo>
                  <a:lnTo>
                    <a:pt x="1612" y="5462"/>
                  </a:lnTo>
                  <a:lnTo>
                    <a:pt x="1633" y="5566"/>
                  </a:lnTo>
                  <a:lnTo>
                    <a:pt x="1717" y="5587"/>
                  </a:lnTo>
                  <a:lnTo>
                    <a:pt x="1758" y="5545"/>
                  </a:lnTo>
                  <a:lnTo>
                    <a:pt x="1842" y="5545"/>
                  </a:lnTo>
                  <a:lnTo>
                    <a:pt x="1989" y="5671"/>
                  </a:lnTo>
                  <a:lnTo>
                    <a:pt x="2072" y="5692"/>
                  </a:lnTo>
                  <a:lnTo>
                    <a:pt x="2093" y="5692"/>
                  </a:lnTo>
                  <a:lnTo>
                    <a:pt x="2156" y="5671"/>
                  </a:lnTo>
                  <a:lnTo>
                    <a:pt x="2261" y="5629"/>
                  </a:lnTo>
                  <a:lnTo>
                    <a:pt x="2344" y="5734"/>
                  </a:lnTo>
                  <a:lnTo>
                    <a:pt x="2491" y="5755"/>
                  </a:lnTo>
                  <a:lnTo>
                    <a:pt x="2512" y="5692"/>
                  </a:lnTo>
                  <a:lnTo>
                    <a:pt x="2512" y="5629"/>
                  </a:lnTo>
                  <a:lnTo>
                    <a:pt x="2826" y="5629"/>
                  </a:lnTo>
                  <a:lnTo>
                    <a:pt x="2909" y="5692"/>
                  </a:lnTo>
                  <a:lnTo>
                    <a:pt x="3014" y="5671"/>
                  </a:lnTo>
                  <a:lnTo>
                    <a:pt x="3098" y="5692"/>
                  </a:lnTo>
                  <a:lnTo>
                    <a:pt x="3202" y="5671"/>
                  </a:lnTo>
                  <a:lnTo>
                    <a:pt x="3391" y="5545"/>
                  </a:lnTo>
                  <a:lnTo>
                    <a:pt x="3453" y="5545"/>
                  </a:lnTo>
                  <a:lnTo>
                    <a:pt x="3600" y="5566"/>
                  </a:lnTo>
                  <a:lnTo>
                    <a:pt x="3725" y="5545"/>
                  </a:lnTo>
                  <a:lnTo>
                    <a:pt x="3851" y="5629"/>
                  </a:lnTo>
                  <a:lnTo>
                    <a:pt x="3935" y="5566"/>
                  </a:lnTo>
                  <a:lnTo>
                    <a:pt x="3914" y="5462"/>
                  </a:lnTo>
                  <a:lnTo>
                    <a:pt x="3746" y="5378"/>
                  </a:lnTo>
                  <a:lnTo>
                    <a:pt x="3746" y="5315"/>
                  </a:lnTo>
                  <a:lnTo>
                    <a:pt x="3914" y="5127"/>
                  </a:lnTo>
                  <a:lnTo>
                    <a:pt x="4039" y="5043"/>
                  </a:lnTo>
                  <a:lnTo>
                    <a:pt x="4123" y="4939"/>
                  </a:lnTo>
                  <a:lnTo>
                    <a:pt x="4186" y="4939"/>
                  </a:lnTo>
                  <a:lnTo>
                    <a:pt x="4186" y="4834"/>
                  </a:lnTo>
                  <a:lnTo>
                    <a:pt x="4227" y="4729"/>
                  </a:lnTo>
                  <a:lnTo>
                    <a:pt x="3976" y="4437"/>
                  </a:lnTo>
                  <a:lnTo>
                    <a:pt x="3872" y="4374"/>
                  </a:lnTo>
                  <a:lnTo>
                    <a:pt x="3663" y="4227"/>
                  </a:lnTo>
                  <a:lnTo>
                    <a:pt x="3558" y="4185"/>
                  </a:lnTo>
                  <a:lnTo>
                    <a:pt x="3537" y="4102"/>
                  </a:lnTo>
                  <a:lnTo>
                    <a:pt x="3537" y="3955"/>
                  </a:lnTo>
                  <a:lnTo>
                    <a:pt x="3432" y="3767"/>
                  </a:lnTo>
                  <a:lnTo>
                    <a:pt x="3286" y="3683"/>
                  </a:lnTo>
                  <a:lnTo>
                    <a:pt x="3286" y="3579"/>
                  </a:lnTo>
                  <a:lnTo>
                    <a:pt x="3307" y="3558"/>
                  </a:lnTo>
                  <a:lnTo>
                    <a:pt x="3391" y="3600"/>
                  </a:lnTo>
                  <a:lnTo>
                    <a:pt x="3453" y="3641"/>
                  </a:lnTo>
                  <a:lnTo>
                    <a:pt x="3663" y="3453"/>
                  </a:lnTo>
                  <a:lnTo>
                    <a:pt x="3767" y="3453"/>
                  </a:lnTo>
                  <a:lnTo>
                    <a:pt x="3872" y="3328"/>
                  </a:lnTo>
                  <a:lnTo>
                    <a:pt x="4018" y="3328"/>
                  </a:lnTo>
                  <a:lnTo>
                    <a:pt x="4060" y="3223"/>
                  </a:lnTo>
                  <a:lnTo>
                    <a:pt x="4269" y="3223"/>
                  </a:lnTo>
                  <a:lnTo>
                    <a:pt x="4353" y="3244"/>
                  </a:lnTo>
                  <a:lnTo>
                    <a:pt x="4437" y="3181"/>
                  </a:lnTo>
                  <a:lnTo>
                    <a:pt x="4437" y="3076"/>
                  </a:lnTo>
                  <a:lnTo>
                    <a:pt x="4604" y="3118"/>
                  </a:lnTo>
                  <a:lnTo>
                    <a:pt x="4688" y="3056"/>
                  </a:lnTo>
                  <a:lnTo>
                    <a:pt x="4771" y="3118"/>
                  </a:lnTo>
                  <a:lnTo>
                    <a:pt x="4792" y="3076"/>
                  </a:lnTo>
                  <a:lnTo>
                    <a:pt x="4813" y="3035"/>
                  </a:lnTo>
                  <a:lnTo>
                    <a:pt x="4813" y="2721"/>
                  </a:lnTo>
                  <a:lnTo>
                    <a:pt x="4751" y="2637"/>
                  </a:lnTo>
                  <a:lnTo>
                    <a:pt x="4667" y="2595"/>
                  </a:lnTo>
                  <a:lnTo>
                    <a:pt x="4562" y="2344"/>
                  </a:lnTo>
                  <a:lnTo>
                    <a:pt x="4604" y="2240"/>
                  </a:lnTo>
                  <a:lnTo>
                    <a:pt x="4562" y="2114"/>
                  </a:lnTo>
                  <a:lnTo>
                    <a:pt x="4562" y="2030"/>
                  </a:lnTo>
                  <a:lnTo>
                    <a:pt x="4479" y="1926"/>
                  </a:lnTo>
                  <a:lnTo>
                    <a:pt x="4499" y="1821"/>
                  </a:lnTo>
                  <a:lnTo>
                    <a:pt x="4332" y="1612"/>
                  </a:lnTo>
                  <a:lnTo>
                    <a:pt x="4332" y="1549"/>
                  </a:lnTo>
                  <a:lnTo>
                    <a:pt x="4479" y="1465"/>
                  </a:lnTo>
                  <a:lnTo>
                    <a:pt x="4499" y="1277"/>
                  </a:lnTo>
                  <a:lnTo>
                    <a:pt x="4458" y="1026"/>
                  </a:lnTo>
                  <a:lnTo>
                    <a:pt x="4353" y="1026"/>
                  </a:lnTo>
                  <a:lnTo>
                    <a:pt x="4269" y="963"/>
                  </a:lnTo>
                  <a:lnTo>
                    <a:pt x="4165" y="963"/>
                  </a:lnTo>
                  <a:lnTo>
                    <a:pt x="4060" y="880"/>
                  </a:lnTo>
                  <a:lnTo>
                    <a:pt x="4081" y="775"/>
                  </a:lnTo>
                  <a:lnTo>
                    <a:pt x="4039" y="670"/>
                  </a:lnTo>
                  <a:lnTo>
                    <a:pt x="3914" y="712"/>
                  </a:lnTo>
                  <a:lnTo>
                    <a:pt x="3767" y="545"/>
                  </a:lnTo>
                  <a:lnTo>
                    <a:pt x="3663" y="545"/>
                  </a:lnTo>
                  <a:lnTo>
                    <a:pt x="3621" y="461"/>
                  </a:lnTo>
                  <a:lnTo>
                    <a:pt x="3558" y="503"/>
                  </a:lnTo>
                  <a:lnTo>
                    <a:pt x="3432" y="524"/>
                  </a:lnTo>
                  <a:lnTo>
                    <a:pt x="3328" y="608"/>
                  </a:lnTo>
                  <a:lnTo>
                    <a:pt x="3286" y="545"/>
                  </a:lnTo>
                  <a:lnTo>
                    <a:pt x="3349" y="503"/>
                  </a:lnTo>
                  <a:lnTo>
                    <a:pt x="3349" y="524"/>
                  </a:lnTo>
                  <a:lnTo>
                    <a:pt x="3411" y="461"/>
                  </a:lnTo>
                  <a:lnTo>
                    <a:pt x="3516" y="419"/>
                  </a:lnTo>
                  <a:lnTo>
                    <a:pt x="3391" y="419"/>
                  </a:lnTo>
                  <a:lnTo>
                    <a:pt x="3328" y="440"/>
                  </a:lnTo>
                  <a:lnTo>
                    <a:pt x="3307" y="503"/>
                  </a:lnTo>
                  <a:lnTo>
                    <a:pt x="3202" y="545"/>
                  </a:lnTo>
                  <a:lnTo>
                    <a:pt x="3202" y="608"/>
                  </a:lnTo>
                  <a:lnTo>
                    <a:pt x="2993" y="628"/>
                  </a:lnTo>
                  <a:lnTo>
                    <a:pt x="2909" y="733"/>
                  </a:lnTo>
                  <a:lnTo>
                    <a:pt x="2888" y="838"/>
                  </a:lnTo>
                  <a:lnTo>
                    <a:pt x="2763" y="838"/>
                  </a:lnTo>
                  <a:lnTo>
                    <a:pt x="2721" y="775"/>
                  </a:lnTo>
                  <a:lnTo>
                    <a:pt x="2616" y="754"/>
                  </a:lnTo>
                  <a:lnTo>
                    <a:pt x="2574" y="775"/>
                  </a:lnTo>
                  <a:lnTo>
                    <a:pt x="2407" y="733"/>
                  </a:lnTo>
                  <a:lnTo>
                    <a:pt x="2512" y="670"/>
                  </a:lnTo>
                  <a:lnTo>
                    <a:pt x="2595" y="670"/>
                  </a:lnTo>
                  <a:lnTo>
                    <a:pt x="2679" y="608"/>
                  </a:lnTo>
                  <a:lnTo>
                    <a:pt x="2679" y="503"/>
                  </a:lnTo>
                  <a:lnTo>
                    <a:pt x="2616" y="461"/>
                  </a:lnTo>
                  <a:lnTo>
                    <a:pt x="2512" y="545"/>
                  </a:lnTo>
                  <a:lnTo>
                    <a:pt x="2491" y="566"/>
                  </a:lnTo>
                  <a:lnTo>
                    <a:pt x="2365" y="461"/>
                  </a:lnTo>
                  <a:lnTo>
                    <a:pt x="2302" y="419"/>
                  </a:lnTo>
                  <a:lnTo>
                    <a:pt x="2261" y="440"/>
                  </a:lnTo>
                  <a:lnTo>
                    <a:pt x="2240" y="524"/>
                  </a:lnTo>
                  <a:lnTo>
                    <a:pt x="2135" y="566"/>
                  </a:lnTo>
                  <a:lnTo>
                    <a:pt x="2093" y="461"/>
                  </a:lnTo>
                  <a:lnTo>
                    <a:pt x="2030" y="440"/>
                  </a:lnTo>
                  <a:lnTo>
                    <a:pt x="1968" y="377"/>
                  </a:lnTo>
                  <a:lnTo>
                    <a:pt x="2051" y="335"/>
                  </a:lnTo>
                  <a:lnTo>
                    <a:pt x="2093" y="210"/>
                  </a:lnTo>
                  <a:lnTo>
                    <a:pt x="1989" y="189"/>
                  </a:lnTo>
                  <a:lnTo>
                    <a:pt x="1863" y="84"/>
                  </a:lnTo>
                  <a:lnTo>
                    <a:pt x="1758" y="84"/>
                  </a:lnTo>
                  <a:lnTo>
                    <a:pt x="1717" y="43"/>
                  </a:lnTo>
                  <a:lnTo>
                    <a:pt x="15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0" name="Google Shape;3016;p82">
              <a:extLst>
                <a:ext uri="{FF2B5EF4-FFF2-40B4-BE49-F238E27FC236}">
                  <a16:creationId xmlns:a16="http://schemas.microsoft.com/office/drawing/2014/main" id="{D0A35A05-B715-E04D-599E-A790ABE1C3A4}"/>
                </a:ext>
              </a:extLst>
            </p:cNvPr>
            <p:cNvSpPr/>
            <p:nvPr/>
          </p:nvSpPr>
          <p:spPr>
            <a:xfrm>
              <a:off x="3764778" y="2755577"/>
              <a:ext cx="24672" cy="21426"/>
            </a:xfrm>
            <a:custGeom>
              <a:avLst/>
              <a:gdLst/>
              <a:ahLst/>
              <a:cxnLst/>
              <a:rect l="l" t="t" r="r" b="b"/>
              <a:pathLst>
                <a:path w="2072" h="1884" extrusionOk="0">
                  <a:moveTo>
                    <a:pt x="1695" y="0"/>
                  </a:moveTo>
                  <a:lnTo>
                    <a:pt x="1549" y="21"/>
                  </a:lnTo>
                  <a:lnTo>
                    <a:pt x="1444" y="126"/>
                  </a:lnTo>
                  <a:lnTo>
                    <a:pt x="1340" y="84"/>
                  </a:lnTo>
                  <a:lnTo>
                    <a:pt x="1277" y="126"/>
                  </a:lnTo>
                  <a:lnTo>
                    <a:pt x="1130" y="126"/>
                  </a:lnTo>
                  <a:lnTo>
                    <a:pt x="1005" y="251"/>
                  </a:lnTo>
                  <a:lnTo>
                    <a:pt x="796" y="398"/>
                  </a:lnTo>
                  <a:lnTo>
                    <a:pt x="754" y="335"/>
                  </a:lnTo>
                  <a:lnTo>
                    <a:pt x="628" y="398"/>
                  </a:lnTo>
                  <a:lnTo>
                    <a:pt x="628" y="544"/>
                  </a:lnTo>
                  <a:lnTo>
                    <a:pt x="524" y="628"/>
                  </a:lnTo>
                  <a:lnTo>
                    <a:pt x="545" y="753"/>
                  </a:lnTo>
                  <a:lnTo>
                    <a:pt x="524" y="879"/>
                  </a:lnTo>
                  <a:lnTo>
                    <a:pt x="482" y="984"/>
                  </a:lnTo>
                  <a:lnTo>
                    <a:pt x="440" y="1046"/>
                  </a:lnTo>
                  <a:lnTo>
                    <a:pt x="335" y="1130"/>
                  </a:lnTo>
                  <a:lnTo>
                    <a:pt x="335" y="1193"/>
                  </a:lnTo>
                  <a:lnTo>
                    <a:pt x="482" y="1339"/>
                  </a:lnTo>
                  <a:lnTo>
                    <a:pt x="607" y="1360"/>
                  </a:lnTo>
                  <a:lnTo>
                    <a:pt x="482" y="1360"/>
                  </a:lnTo>
                  <a:lnTo>
                    <a:pt x="419" y="1402"/>
                  </a:lnTo>
                  <a:lnTo>
                    <a:pt x="377" y="1444"/>
                  </a:lnTo>
                  <a:lnTo>
                    <a:pt x="419" y="1507"/>
                  </a:lnTo>
                  <a:lnTo>
                    <a:pt x="503" y="1507"/>
                  </a:lnTo>
                  <a:lnTo>
                    <a:pt x="503" y="1569"/>
                  </a:lnTo>
                  <a:lnTo>
                    <a:pt x="398" y="1569"/>
                  </a:lnTo>
                  <a:lnTo>
                    <a:pt x="293" y="1486"/>
                  </a:lnTo>
                  <a:lnTo>
                    <a:pt x="189" y="1444"/>
                  </a:lnTo>
                  <a:lnTo>
                    <a:pt x="105" y="1465"/>
                  </a:lnTo>
                  <a:lnTo>
                    <a:pt x="126" y="1507"/>
                  </a:lnTo>
                  <a:lnTo>
                    <a:pt x="210" y="1548"/>
                  </a:lnTo>
                  <a:lnTo>
                    <a:pt x="314" y="1611"/>
                  </a:lnTo>
                  <a:lnTo>
                    <a:pt x="335" y="1590"/>
                  </a:lnTo>
                  <a:lnTo>
                    <a:pt x="440" y="1674"/>
                  </a:lnTo>
                  <a:lnTo>
                    <a:pt x="335" y="1611"/>
                  </a:lnTo>
                  <a:lnTo>
                    <a:pt x="273" y="1653"/>
                  </a:lnTo>
                  <a:lnTo>
                    <a:pt x="105" y="1590"/>
                  </a:lnTo>
                  <a:lnTo>
                    <a:pt x="1" y="1590"/>
                  </a:lnTo>
                  <a:lnTo>
                    <a:pt x="84" y="1611"/>
                  </a:lnTo>
                  <a:lnTo>
                    <a:pt x="126" y="1695"/>
                  </a:lnTo>
                  <a:lnTo>
                    <a:pt x="210" y="1695"/>
                  </a:lnTo>
                  <a:lnTo>
                    <a:pt x="293" y="1758"/>
                  </a:lnTo>
                  <a:lnTo>
                    <a:pt x="335" y="1695"/>
                  </a:lnTo>
                  <a:lnTo>
                    <a:pt x="440" y="1674"/>
                  </a:lnTo>
                  <a:lnTo>
                    <a:pt x="482" y="1653"/>
                  </a:lnTo>
                  <a:lnTo>
                    <a:pt x="545" y="1653"/>
                  </a:lnTo>
                  <a:lnTo>
                    <a:pt x="586" y="1548"/>
                  </a:lnTo>
                  <a:lnTo>
                    <a:pt x="796" y="1548"/>
                  </a:lnTo>
                  <a:lnTo>
                    <a:pt x="837" y="1611"/>
                  </a:lnTo>
                  <a:lnTo>
                    <a:pt x="942" y="1611"/>
                  </a:lnTo>
                  <a:lnTo>
                    <a:pt x="1005" y="1695"/>
                  </a:lnTo>
                  <a:lnTo>
                    <a:pt x="1151" y="1695"/>
                  </a:lnTo>
                  <a:lnTo>
                    <a:pt x="1214" y="1779"/>
                  </a:lnTo>
                  <a:lnTo>
                    <a:pt x="1214" y="1862"/>
                  </a:lnTo>
                  <a:lnTo>
                    <a:pt x="1319" y="1883"/>
                  </a:lnTo>
                  <a:lnTo>
                    <a:pt x="1361" y="1779"/>
                  </a:lnTo>
                  <a:lnTo>
                    <a:pt x="1381" y="1569"/>
                  </a:lnTo>
                  <a:lnTo>
                    <a:pt x="1361" y="1402"/>
                  </a:lnTo>
                  <a:lnTo>
                    <a:pt x="1444" y="1297"/>
                  </a:lnTo>
                  <a:lnTo>
                    <a:pt x="1486" y="1193"/>
                  </a:lnTo>
                  <a:lnTo>
                    <a:pt x="1654" y="1151"/>
                  </a:lnTo>
                  <a:lnTo>
                    <a:pt x="1800" y="1193"/>
                  </a:lnTo>
                  <a:lnTo>
                    <a:pt x="1884" y="1151"/>
                  </a:lnTo>
                  <a:lnTo>
                    <a:pt x="1800" y="1046"/>
                  </a:lnTo>
                  <a:lnTo>
                    <a:pt x="1884" y="984"/>
                  </a:lnTo>
                  <a:lnTo>
                    <a:pt x="1905" y="858"/>
                  </a:lnTo>
                  <a:lnTo>
                    <a:pt x="1946" y="774"/>
                  </a:lnTo>
                  <a:lnTo>
                    <a:pt x="1884" y="732"/>
                  </a:lnTo>
                  <a:lnTo>
                    <a:pt x="1758" y="732"/>
                  </a:lnTo>
                  <a:lnTo>
                    <a:pt x="1737" y="670"/>
                  </a:lnTo>
                  <a:lnTo>
                    <a:pt x="1779" y="544"/>
                  </a:lnTo>
                  <a:lnTo>
                    <a:pt x="1884" y="607"/>
                  </a:lnTo>
                  <a:lnTo>
                    <a:pt x="1967" y="544"/>
                  </a:lnTo>
                  <a:lnTo>
                    <a:pt x="1967" y="440"/>
                  </a:lnTo>
                  <a:lnTo>
                    <a:pt x="2009" y="335"/>
                  </a:lnTo>
                  <a:lnTo>
                    <a:pt x="2009" y="251"/>
                  </a:lnTo>
                  <a:lnTo>
                    <a:pt x="2072" y="230"/>
                  </a:lnTo>
                  <a:lnTo>
                    <a:pt x="2072" y="209"/>
                  </a:lnTo>
                  <a:lnTo>
                    <a:pt x="1967" y="147"/>
                  </a:lnTo>
                  <a:lnTo>
                    <a:pt x="1863" y="84"/>
                  </a:lnTo>
                  <a:lnTo>
                    <a:pt x="169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1" name="Google Shape;3017;p82">
              <a:extLst>
                <a:ext uri="{FF2B5EF4-FFF2-40B4-BE49-F238E27FC236}">
                  <a16:creationId xmlns:a16="http://schemas.microsoft.com/office/drawing/2014/main" id="{99CEF78A-7D10-6ECC-1C1D-4280B7488EE4}"/>
                </a:ext>
              </a:extLst>
            </p:cNvPr>
            <p:cNvSpPr/>
            <p:nvPr/>
          </p:nvSpPr>
          <p:spPr>
            <a:xfrm>
              <a:off x="3762540" y="2773181"/>
              <a:ext cx="19445" cy="15956"/>
            </a:xfrm>
            <a:custGeom>
              <a:avLst/>
              <a:gdLst/>
              <a:ahLst/>
              <a:cxnLst/>
              <a:rect l="l" t="t" r="r" b="b"/>
              <a:pathLst>
                <a:path w="1633" h="1403" extrusionOk="0">
                  <a:moveTo>
                    <a:pt x="774" y="0"/>
                  </a:moveTo>
                  <a:lnTo>
                    <a:pt x="733" y="105"/>
                  </a:lnTo>
                  <a:lnTo>
                    <a:pt x="670" y="105"/>
                  </a:lnTo>
                  <a:lnTo>
                    <a:pt x="628" y="126"/>
                  </a:lnTo>
                  <a:lnTo>
                    <a:pt x="523" y="147"/>
                  </a:lnTo>
                  <a:lnTo>
                    <a:pt x="481" y="210"/>
                  </a:lnTo>
                  <a:lnTo>
                    <a:pt x="398" y="147"/>
                  </a:lnTo>
                  <a:lnTo>
                    <a:pt x="314" y="147"/>
                  </a:lnTo>
                  <a:lnTo>
                    <a:pt x="272" y="63"/>
                  </a:lnTo>
                  <a:lnTo>
                    <a:pt x="189" y="42"/>
                  </a:lnTo>
                  <a:lnTo>
                    <a:pt x="84" y="126"/>
                  </a:lnTo>
                  <a:lnTo>
                    <a:pt x="0" y="272"/>
                  </a:lnTo>
                  <a:lnTo>
                    <a:pt x="63" y="335"/>
                  </a:lnTo>
                  <a:lnTo>
                    <a:pt x="84" y="524"/>
                  </a:lnTo>
                  <a:lnTo>
                    <a:pt x="209" y="565"/>
                  </a:lnTo>
                  <a:lnTo>
                    <a:pt x="251" y="670"/>
                  </a:lnTo>
                  <a:lnTo>
                    <a:pt x="398" y="796"/>
                  </a:lnTo>
                  <a:lnTo>
                    <a:pt x="481" y="796"/>
                  </a:lnTo>
                  <a:lnTo>
                    <a:pt x="565" y="858"/>
                  </a:lnTo>
                  <a:lnTo>
                    <a:pt x="628" y="879"/>
                  </a:lnTo>
                  <a:lnTo>
                    <a:pt x="628" y="1047"/>
                  </a:lnTo>
                  <a:lnTo>
                    <a:pt x="774" y="1109"/>
                  </a:lnTo>
                  <a:lnTo>
                    <a:pt x="816" y="1068"/>
                  </a:lnTo>
                  <a:lnTo>
                    <a:pt x="900" y="1068"/>
                  </a:lnTo>
                  <a:lnTo>
                    <a:pt x="942" y="1109"/>
                  </a:lnTo>
                  <a:lnTo>
                    <a:pt x="1025" y="1151"/>
                  </a:lnTo>
                  <a:lnTo>
                    <a:pt x="1151" y="1298"/>
                  </a:lnTo>
                  <a:lnTo>
                    <a:pt x="1256" y="1319"/>
                  </a:lnTo>
                  <a:lnTo>
                    <a:pt x="1360" y="1402"/>
                  </a:lnTo>
                  <a:lnTo>
                    <a:pt x="1423" y="1361"/>
                  </a:lnTo>
                  <a:lnTo>
                    <a:pt x="1507" y="1361"/>
                  </a:lnTo>
                  <a:lnTo>
                    <a:pt x="1507" y="1298"/>
                  </a:lnTo>
                  <a:lnTo>
                    <a:pt x="1444" y="1256"/>
                  </a:lnTo>
                  <a:lnTo>
                    <a:pt x="1444" y="1172"/>
                  </a:lnTo>
                  <a:lnTo>
                    <a:pt x="1423" y="1109"/>
                  </a:lnTo>
                  <a:lnTo>
                    <a:pt x="1465" y="1047"/>
                  </a:lnTo>
                  <a:lnTo>
                    <a:pt x="1528" y="942"/>
                  </a:lnTo>
                  <a:lnTo>
                    <a:pt x="1549" y="942"/>
                  </a:lnTo>
                  <a:lnTo>
                    <a:pt x="1632" y="775"/>
                  </a:lnTo>
                  <a:lnTo>
                    <a:pt x="1549" y="670"/>
                  </a:lnTo>
                  <a:lnTo>
                    <a:pt x="1549" y="628"/>
                  </a:lnTo>
                  <a:lnTo>
                    <a:pt x="1465" y="440"/>
                  </a:lnTo>
                  <a:lnTo>
                    <a:pt x="1507" y="356"/>
                  </a:lnTo>
                  <a:lnTo>
                    <a:pt x="1507" y="335"/>
                  </a:lnTo>
                  <a:lnTo>
                    <a:pt x="1402" y="314"/>
                  </a:lnTo>
                  <a:lnTo>
                    <a:pt x="1402" y="231"/>
                  </a:lnTo>
                  <a:lnTo>
                    <a:pt x="1339" y="147"/>
                  </a:lnTo>
                  <a:lnTo>
                    <a:pt x="1193" y="147"/>
                  </a:lnTo>
                  <a:lnTo>
                    <a:pt x="1130" y="63"/>
                  </a:lnTo>
                  <a:lnTo>
                    <a:pt x="1025" y="63"/>
                  </a:lnTo>
                  <a:lnTo>
                    <a:pt x="98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2" name="Google Shape;3018;p82">
              <a:extLst>
                <a:ext uri="{FF2B5EF4-FFF2-40B4-BE49-F238E27FC236}">
                  <a16:creationId xmlns:a16="http://schemas.microsoft.com/office/drawing/2014/main" id="{2C6164FB-4BAF-361C-E897-F95693D1E885}"/>
                </a:ext>
              </a:extLst>
            </p:cNvPr>
            <p:cNvSpPr/>
            <p:nvPr/>
          </p:nvSpPr>
          <p:spPr>
            <a:xfrm>
              <a:off x="3779484" y="2783894"/>
              <a:ext cx="4739" cy="6425"/>
            </a:xfrm>
            <a:custGeom>
              <a:avLst/>
              <a:gdLst/>
              <a:ahLst/>
              <a:cxnLst/>
              <a:rect l="l" t="t" r="r" b="b"/>
              <a:pathLst>
                <a:path w="398" h="565" extrusionOk="0">
                  <a:moveTo>
                    <a:pt x="105" y="0"/>
                  </a:moveTo>
                  <a:lnTo>
                    <a:pt x="42" y="105"/>
                  </a:lnTo>
                  <a:lnTo>
                    <a:pt x="0" y="167"/>
                  </a:lnTo>
                  <a:lnTo>
                    <a:pt x="21" y="230"/>
                  </a:lnTo>
                  <a:lnTo>
                    <a:pt x="21" y="314"/>
                  </a:lnTo>
                  <a:lnTo>
                    <a:pt x="84" y="356"/>
                  </a:lnTo>
                  <a:lnTo>
                    <a:pt x="84" y="419"/>
                  </a:lnTo>
                  <a:lnTo>
                    <a:pt x="105" y="419"/>
                  </a:lnTo>
                  <a:lnTo>
                    <a:pt x="146" y="523"/>
                  </a:lnTo>
                  <a:lnTo>
                    <a:pt x="314" y="565"/>
                  </a:lnTo>
                  <a:lnTo>
                    <a:pt x="398" y="544"/>
                  </a:lnTo>
                  <a:lnTo>
                    <a:pt x="398" y="356"/>
                  </a:lnTo>
                  <a:lnTo>
                    <a:pt x="335" y="314"/>
                  </a:lnTo>
                  <a:lnTo>
                    <a:pt x="314" y="167"/>
                  </a:lnTo>
                  <a:lnTo>
                    <a:pt x="18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3" name="Google Shape;3019;p82">
              <a:extLst>
                <a:ext uri="{FF2B5EF4-FFF2-40B4-BE49-F238E27FC236}">
                  <a16:creationId xmlns:a16="http://schemas.microsoft.com/office/drawing/2014/main" id="{893069B3-A63B-60CE-BE54-59DCD397A411}"/>
                </a:ext>
              </a:extLst>
            </p:cNvPr>
            <p:cNvSpPr/>
            <p:nvPr/>
          </p:nvSpPr>
          <p:spPr>
            <a:xfrm>
              <a:off x="3681319" y="2737017"/>
              <a:ext cx="27661" cy="34982"/>
            </a:xfrm>
            <a:custGeom>
              <a:avLst/>
              <a:gdLst/>
              <a:ahLst/>
              <a:cxnLst/>
              <a:rect l="l" t="t" r="r" b="b"/>
              <a:pathLst>
                <a:path w="2323" h="3076" extrusionOk="0">
                  <a:moveTo>
                    <a:pt x="1737" y="0"/>
                  </a:moveTo>
                  <a:lnTo>
                    <a:pt x="1779" y="84"/>
                  </a:lnTo>
                  <a:lnTo>
                    <a:pt x="1653" y="84"/>
                  </a:lnTo>
                  <a:lnTo>
                    <a:pt x="1674" y="209"/>
                  </a:lnTo>
                  <a:lnTo>
                    <a:pt x="1590" y="314"/>
                  </a:lnTo>
                  <a:lnTo>
                    <a:pt x="1590" y="230"/>
                  </a:lnTo>
                  <a:lnTo>
                    <a:pt x="1653" y="188"/>
                  </a:lnTo>
                  <a:lnTo>
                    <a:pt x="1590" y="84"/>
                  </a:lnTo>
                  <a:lnTo>
                    <a:pt x="1528" y="105"/>
                  </a:lnTo>
                  <a:lnTo>
                    <a:pt x="1569" y="167"/>
                  </a:lnTo>
                  <a:lnTo>
                    <a:pt x="1465" y="188"/>
                  </a:lnTo>
                  <a:lnTo>
                    <a:pt x="1423" y="147"/>
                  </a:lnTo>
                  <a:lnTo>
                    <a:pt x="1256" y="167"/>
                  </a:lnTo>
                  <a:lnTo>
                    <a:pt x="1256" y="230"/>
                  </a:lnTo>
                  <a:lnTo>
                    <a:pt x="1214" y="230"/>
                  </a:lnTo>
                  <a:lnTo>
                    <a:pt x="1172" y="356"/>
                  </a:lnTo>
                  <a:lnTo>
                    <a:pt x="1256" y="377"/>
                  </a:lnTo>
                  <a:lnTo>
                    <a:pt x="1235" y="419"/>
                  </a:lnTo>
                  <a:lnTo>
                    <a:pt x="1151" y="419"/>
                  </a:lnTo>
                  <a:lnTo>
                    <a:pt x="1151" y="481"/>
                  </a:lnTo>
                  <a:lnTo>
                    <a:pt x="1046" y="502"/>
                  </a:lnTo>
                  <a:lnTo>
                    <a:pt x="1067" y="586"/>
                  </a:lnTo>
                  <a:lnTo>
                    <a:pt x="1214" y="586"/>
                  </a:lnTo>
                  <a:lnTo>
                    <a:pt x="1172" y="607"/>
                  </a:lnTo>
                  <a:lnTo>
                    <a:pt x="1276" y="586"/>
                  </a:lnTo>
                  <a:lnTo>
                    <a:pt x="1360" y="586"/>
                  </a:lnTo>
                  <a:lnTo>
                    <a:pt x="1235" y="711"/>
                  </a:lnTo>
                  <a:lnTo>
                    <a:pt x="1046" y="795"/>
                  </a:lnTo>
                  <a:lnTo>
                    <a:pt x="1130" y="837"/>
                  </a:lnTo>
                  <a:lnTo>
                    <a:pt x="942" y="879"/>
                  </a:lnTo>
                  <a:lnTo>
                    <a:pt x="858" y="837"/>
                  </a:lnTo>
                  <a:lnTo>
                    <a:pt x="795" y="921"/>
                  </a:lnTo>
                  <a:lnTo>
                    <a:pt x="753" y="816"/>
                  </a:lnTo>
                  <a:lnTo>
                    <a:pt x="502" y="753"/>
                  </a:lnTo>
                  <a:lnTo>
                    <a:pt x="502" y="816"/>
                  </a:lnTo>
                  <a:lnTo>
                    <a:pt x="335" y="753"/>
                  </a:lnTo>
                  <a:lnTo>
                    <a:pt x="314" y="942"/>
                  </a:lnTo>
                  <a:lnTo>
                    <a:pt x="398" y="879"/>
                  </a:lnTo>
                  <a:lnTo>
                    <a:pt x="419" y="942"/>
                  </a:lnTo>
                  <a:lnTo>
                    <a:pt x="440" y="984"/>
                  </a:lnTo>
                  <a:lnTo>
                    <a:pt x="481" y="1088"/>
                  </a:lnTo>
                  <a:lnTo>
                    <a:pt x="419" y="1088"/>
                  </a:lnTo>
                  <a:lnTo>
                    <a:pt x="398" y="1025"/>
                  </a:lnTo>
                  <a:lnTo>
                    <a:pt x="272" y="1025"/>
                  </a:lnTo>
                  <a:lnTo>
                    <a:pt x="419" y="1130"/>
                  </a:lnTo>
                  <a:lnTo>
                    <a:pt x="544" y="1109"/>
                  </a:lnTo>
                  <a:lnTo>
                    <a:pt x="586" y="1214"/>
                  </a:lnTo>
                  <a:lnTo>
                    <a:pt x="440" y="1235"/>
                  </a:lnTo>
                  <a:lnTo>
                    <a:pt x="419" y="1276"/>
                  </a:lnTo>
                  <a:lnTo>
                    <a:pt x="440" y="1339"/>
                  </a:lnTo>
                  <a:lnTo>
                    <a:pt x="293" y="1360"/>
                  </a:lnTo>
                  <a:lnTo>
                    <a:pt x="335" y="1444"/>
                  </a:lnTo>
                  <a:lnTo>
                    <a:pt x="272" y="1465"/>
                  </a:lnTo>
                  <a:lnTo>
                    <a:pt x="377" y="1528"/>
                  </a:lnTo>
                  <a:lnTo>
                    <a:pt x="419" y="1507"/>
                  </a:lnTo>
                  <a:lnTo>
                    <a:pt x="398" y="1548"/>
                  </a:lnTo>
                  <a:lnTo>
                    <a:pt x="523" y="1528"/>
                  </a:lnTo>
                  <a:lnTo>
                    <a:pt x="544" y="1674"/>
                  </a:lnTo>
                  <a:lnTo>
                    <a:pt x="858" y="1674"/>
                  </a:lnTo>
                  <a:lnTo>
                    <a:pt x="753" y="1758"/>
                  </a:lnTo>
                  <a:lnTo>
                    <a:pt x="691" y="1737"/>
                  </a:lnTo>
                  <a:lnTo>
                    <a:pt x="586" y="1925"/>
                  </a:lnTo>
                  <a:lnTo>
                    <a:pt x="628" y="1925"/>
                  </a:lnTo>
                  <a:lnTo>
                    <a:pt x="523" y="2051"/>
                  </a:lnTo>
                  <a:lnTo>
                    <a:pt x="335" y="2176"/>
                  </a:lnTo>
                  <a:lnTo>
                    <a:pt x="419" y="2176"/>
                  </a:lnTo>
                  <a:lnTo>
                    <a:pt x="523" y="2134"/>
                  </a:lnTo>
                  <a:lnTo>
                    <a:pt x="586" y="2155"/>
                  </a:lnTo>
                  <a:lnTo>
                    <a:pt x="732" y="2155"/>
                  </a:lnTo>
                  <a:lnTo>
                    <a:pt x="816" y="2072"/>
                  </a:lnTo>
                  <a:lnTo>
                    <a:pt x="816" y="2092"/>
                  </a:lnTo>
                  <a:lnTo>
                    <a:pt x="942" y="2134"/>
                  </a:lnTo>
                  <a:lnTo>
                    <a:pt x="691" y="2176"/>
                  </a:lnTo>
                  <a:lnTo>
                    <a:pt x="502" y="2197"/>
                  </a:lnTo>
                  <a:lnTo>
                    <a:pt x="440" y="2281"/>
                  </a:lnTo>
                  <a:lnTo>
                    <a:pt x="314" y="2302"/>
                  </a:lnTo>
                  <a:lnTo>
                    <a:pt x="377" y="2364"/>
                  </a:lnTo>
                  <a:lnTo>
                    <a:pt x="335" y="2406"/>
                  </a:lnTo>
                  <a:lnTo>
                    <a:pt x="398" y="2448"/>
                  </a:lnTo>
                  <a:lnTo>
                    <a:pt x="293" y="2469"/>
                  </a:lnTo>
                  <a:lnTo>
                    <a:pt x="209" y="2385"/>
                  </a:lnTo>
                  <a:lnTo>
                    <a:pt x="188" y="2448"/>
                  </a:lnTo>
                  <a:lnTo>
                    <a:pt x="168" y="2406"/>
                  </a:lnTo>
                  <a:lnTo>
                    <a:pt x="0" y="2490"/>
                  </a:lnTo>
                  <a:lnTo>
                    <a:pt x="21" y="2511"/>
                  </a:lnTo>
                  <a:lnTo>
                    <a:pt x="398" y="2511"/>
                  </a:lnTo>
                  <a:lnTo>
                    <a:pt x="272" y="2595"/>
                  </a:lnTo>
                  <a:lnTo>
                    <a:pt x="105" y="2657"/>
                  </a:lnTo>
                  <a:lnTo>
                    <a:pt x="63" y="2762"/>
                  </a:lnTo>
                  <a:lnTo>
                    <a:pt x="168" y="2762"/>
                  </a:lnTo>
                  <a:lnTo>
                    <a:pt x="188" y="2825"/>
                  </a:lnTo>
                  <a:lnTo>
                    <a:pt x="440" y="2762"/>
                  </a:lnTo>
                  <a:lnTo>
                    <a:pt x="440" y="2762"/>
                  </a:lnTo>
                  <a:lnTo>
                    <a:pt x="230" y="2888"/>
                  </a:lnTo>
                  <a:lnTo>
                    <a:pt x="168" y="2929"/>
                  </a:lnTo>
                  <a:lnTo>
                    <a:pt x="314" y="2929"/>
                  </a:lnTo>
                  <a:lnTo>
                    <a:pt x="502" y="2825"/>
                  </a:lnTo>
                  <a:lnTo>
                    <a:pt x="481" y="2908"/>
                  </a:lnTo>
                  <a:lnTo>
                    <a:pt x="314" y="2992"/>
                  </a:lnTo>
                  <a:lnTo>
                    <a:pt x="419" y="2992"/>
                  </a:lnTo>
                  <a:lnTo>
                    <a:pt x="398" y="3034"/>
                  </a:lnTo>
                  <a:lnTo>
                    <a:pt x="398" y="3034"/>
                  </a:lnTo>
                  <a:lnTo>
                    <a:pt x="523" y="3013"/>
                  </a:lnTo>
                  <a:lnTo>
                    <a:pt x="607" y="3076"/>
                  </a:lnTo>
                  <a:lnTo>
                    <a:pt x="795" y="3034"/>
                  </a:lnTo>
                  <a:lnTo>
                    <a:pt x="963" y="2992"/>
                  </a:lnTo>
                  <a:lnTo>
                    <a:pt x="1130" y="2888"/>
                  </a:lnTo>
                  <a:lnTo>
                    <a:pt x="1067" y="2783"/>
                  </a:lnTo>
                  <a:lnTo>
                    <a:pt x="1172" y="2783"/>
                  </a:lnTo>
                  <a:lnTo>
                    <a:pt x="1151" y="2867"/>
                  </a:lnTo>
                  <a:lnTo>
                    <a:pt x="1256" y="2867"/>
                  </a:lnTo>
                  <a:lnTo>
                    <a:pt x="1360" y="2720"/>
                  </a:lnTo>
                  <a:lnTo>
                    <a:pt x="1444" y="2762"/>
                  </a:lnTo>
                  <a:lnTo>
                    <a:pt x="1465" y="2657"/>
                  </a:lnTo>
                  <a:lnTo>
                    <a:pt x="1800" y="2595"/>
                  </a:lnTo>
                  <a:lnTo>
                    <a:pt x="1841" y="2511"/>
                  </a:lnTo>
                  <a:lnTo>
                    <a:pt x="1862" y="2616"/>
                  </a:lnTo>
                  <a:lnTo>
                    <a:pt x="1946" y="2553"/>
                  </a:lnTo>
                  <a:lnTo>
                    <a:pt x="2009" y="2574"/>
                  </a:lnTo>
                  <a:lnTo>
                    <a:pt x="2176" y="2574"/>
                  </a:lnTo>
                  <a:lnTo>
                    <a:pt x="2072" y="2406"/>
                  </a:lnTo>
                  <a:lnTo>
                    <a:pt x="2155" y="2385"/>
                  </a:lnTo>
                  <a:lnTo>
                    <a:pt x="2218" y="2281"/>
                  </a:lnTo>
                  <a:lnTo>
                    <a:pt x="2218" y="2176"/>
                  </a:lnTo>
                  <a:lnTo>
                    <a:pt x="2302" y="2072"/>
                  </a:lnTo>
                  <a:lnTo>
                    <a:pt x="2323" y="1967"/>
                  </a:lnTo>
                  <a:lnTo>
                    <a:pt x="2302" y="1716"/>
                  </a:lnTo>
                  <a:lnTo>
                    <a:pt x="2218" y="1674"/>
                  </a:lnTo>
                  <a:lnTo>
                    <a:pt x="2302" y="1632"/>
                  </a:lnTo>
                  <a:lnTo>
                    <a:pt x="2302" y="1507"/>
                  </a:lnTo>
                  <a:lnTo>
                    <a:pt x="2218" y="1402"/>
                  </a:lnTo>
                  <a:lnTo>
                    <a:pt x="2260" y="1256"/>
                  </a:lnTo>
                  <a:lnTo>
                    <a:pt x="2176" y="1214"/>
                  </a:lnTo>
                  <a:lnTo>
                    <a:pt x="2197" y="1130"/>
                  </a:lnTo>
                  <a:lnTo>
                    <a:pt x="2281" y="1151"/>
                  </a:lnTo>
                  <a:lnTo>
                    <a:pt x="2281" y="1151"/>
                  </a:lnTo>
                  <a:lnTo>
                    <a:pt x="2155" y="1088"/>
                  </a:lnTo>
                  <a:lnTo>
                    <a:pt x="2072" y="1046"/>
                  </a:lnTo>
                  <a:lnTo>
                    <a:pt x="1967" y="837"/>
                  </a:lnTo>
                  <a:lnTo>
                    <a:pt x="1800" y="732"/>
                  </a:lnTo>
                  <a:lnTo>
                    <a:pt x="1737" y="795"/>
                  </a:lnTo>
                  <a:lnTo>
                    <a:pt x="1695" y="942"/>
                  </a:lnTo>
                  <a:lnTo>
                    <a:pt x="1632" y="984"/>
                  </a:lnTo>
                  <a:lnTo>
                    <a:pt x="1360" y="732"/>
                  </a:lnTo>
                  <a:lnTo>
                    <a:pt x="1486" y="502"/>
                  </a:lnTo>
                  <a:lnTo>
                    <a:pt x="1632" y="481"/>
                  </a:lnTo>
                  <a:lnTo>
                    <a:pt x="1653" y="377"/>
                  </a:lnTo>
                  <a:lnTo>
                    <a:pt x="1737" y="356"/>
                  </a:lnTo>
                  <a:lnTo>
                    <a:pt x="1779" y="272"/>
                  </a:lnTo>
                  <a:lnTo>
                    <a:pt x="1737" y="293"/>
                  </a:lnTo>
                  <a:lnTo>
                    <a:pt x="1737" y="293"/>
                  </a:lnTo>
                  <a:lnTo>
                    <a:pt x="1841" y="188"/>
                  </a:lnTo>
                  <a:lnTo>
                    <a:pt x="1946" y="147"/>
                  </a:lnTo>
                  <a:lnTo>
                    <a:pt x="1841" y="84"/>
                  </a:lnTo>
                  <a:lnTo>
                    <a:pt x="173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94" name="Google Shape;3020;p82">
              <a:extLst>
                <a:ext uri="{FF2B5EF4-FFF2-40B4-BE49-F238E27FC236}">
                  <a16:creationId xmlns:a16="http://schemas.microsoft.com/office/drawing/2014/main" id="{1217AD05-D143-A2C2-E281-032AE2E1CB69}"/>
                </a:ext>
              </a:extLst>
            </p:cNvPr>
            <p:cNvGrpSpPr/>
            <p:nvPr/>
          </p:nvGrpSpPr>
          <p:grpSpPr>
            <a:xfrm>
              <a:off x="3697513" y="2707266"/>
              <a:ext cx="59549" cy="79733"/>
              <a:chOff x="3586375" y="2281300"/>
              <a:chExt cx="125025" cy="175275"/>
            </a:xfrm>
          </p:grpSpPr>
          <p:sp>
            <p:nvSpPr>
              <p:cNvPr id="2560" name="Google Shape;3021;p82">
                <a:extLst>
                  <a:ext uri="{FF2B5EF4-FFF2-40B4-BE49-F238E27FC236}">
                    <a16:creationId xmlns:a16="http://schemas.microsoft.com/office/drawing/2014/main" id="{54A426BA-252A-5435-CF50-A5FE780DC634}"/>
                  </a:ext>
                </a:extLst>
              </p:cNvPr>
              <p:cNvSpPr/>
              <p:nvPr/>
            </p:nvSpPr>
            <p:spPr>
              <a:xfrm>
                <a:off x="3609900" y="2281300"/>
                <a:ext cx="101500" cy="175275"/>
              </a:xfrm>
              <a:custGeom>
                <a:avLst/>
                <a:gdLst/>
                <a:ahLst/>
                <a:cxnLst/>
                <a:rect l="l" t="t" r="r" b="b"/>
                <a:pathLst>
                  <a:path w="4060" h="7011" extrusionOk="0">
                    <a:moveTo>
                      <a:pt x="1340" y="1"/>
                    </a:moveTo>
                    <a:lnTo>
                      <a:pt x="1277" y="63"/>
                    </a:lnTo>
                    <a:lnTo>
                      <a:pt x="1235" y="42"/>
                    </a:lnTo>
                    <a:lnTo>
                      <a:pt x="1110" y="84"/>
                    </a:lnTo>
                    <a:lnTo>
                      <a:pt x="1026" y="84"/>
                    </a:lnTo>
                    <a:lnTo>
                      <a:pt x="921" y="105"/>
                    </a:lnTo>
                    <a:lnTo>
                      <a:pt x="859" y="105"/>
                    </a:lnTo>
                    <a:lnTo>
                      <a:pt x="838" y="168"/>
                    </a:lnTo>
                    <a:lnTo>
                      <a:pt x="838" y="105"/>
                    </a:lnTo>
                    <a:lnTo>
                      <a:pt x="796" y="84"/>
                    </a:lnTo>
                    <a:lnTo>
                      <a:pt x="712" y="168"/>
                    </a:lnTo>
                    <a:lnTo>
                      <a:pt x="733" y="105"/>
                    </a:lnTo>
                    <a:lnTo>
                      <a:pt x="608" y="42"/>
                    </a:lnTo>
                    <a:lnTo>
                      <a:pt x="587" y="105"/>
                    </a:lnTo>
                    <a:lnTo>
                      <a:pt x="524" y="168"/>
                    </a:lnTo>
                    <a:lnTo>
                      <a:pt x="545" y="231"/>
                    </a:lnTo>
                    <a:lnTo>
                      <a:pt x="524" y="231"/>
                    </a:lnTo>
                    <a:lnTo>
                      <a:pt x="524" y="314"/>
                    </a:lnTo>
                    <a:lnTo>
                      <a:pt x="419" y="356"/>
                    </a:lnTo>
                    <a:lnTo>
                      <a:pt x="482" y="419"/>
                    </a:lnTo>
                    <a:lnTo>
                      <a:pt x="440" y="503"/>
                    </a:lnTo>
                    <a:lnTo>
                      <a:pt x="398" y="503"/>
                    </a:lnTo>
                    <a:lnTo>
                      <a:pt x="503" y="607"/>
                    </a:lnTo>
                    <a:lnTo>
                      <a:pt x="545" y="670"/>
                    </a:lnTo>
                    <a:lnTo>
                      <a:pt x="419" y="607"/>
                    </a:lnTo>
                    <a:lnTo>
                      <a:pt x="398" y="670"/>
                    </a:lnTo>
                    <a:lnTo>
                      <a:pt x="315" y="587"/>
                    </a:lnTo>
                    <a:lnTo>
                      <a:pt x="294" y="628"/>
                    </a:lnTo>
                    <a:lnTo>
                      <a:pt x="315" y="691"/>
                    </a:lnTo>
                    <a:lnTo>
                      <a:pt x="294" y="733"/>
                    </a:lnTo>
                    <a:lnTo>
                      <a:pt x="273" y="628"/>
                    </a:lnTo>
                    <a:lnTo>
                      <a:pt x="210" y="733"/>
                    </a:lnTo>
                    <a:lnTo>
                      <a:pt x="273" y="796"/>
                    </a:lnTo>
                    <a:lnTo>
                      <a:pt x="210" y="817"/>
                    </a:lnTo>
                    <a:lnTo>
                      <a:pt x="294" y="900"/>
                    </a:lnTo>
                    <a:lnTo>
                      <a:pt x="336" y="900"/>
                    </a:lnTo>
                    <a:lnTo>
                      <a:pt x="294" y="942"/>
                    </a:lnTo>
                    <a:lnTo>
                      <a:pt x="210" y="900"/>
                    </a:lnTo>
                    <a:lnTo>
                      <a:pt x="210" y="1026"/>
                    </a:lnTo>
                    <a:lnTo>
                      <a:pt x="210" y="1047"/>
                    </a:lnTo>
                    <a:lnTo>
                      <a:pt x="377" y="1026"/>
                    </a:lnTo>
                    <a:lnTo>
                      <a:pt x="273" y="1089"/>
                    </a:lnTo>
                    <a:lnTo>
                      <a:pt x="273" y="1110"/>
                    </a:lnTo>
                    <a:lnTo>
                      <a:pt x="294" y="1131"/>
                    </a:lnTo>
                    <a:lnTo>
                      <a:pt x="377" y="1110"/>
                    </a:lnTo>
                    <a:lnTo>
                      <a:pt x="336" y="1131"/>
                    </a:lnTo>
                    <a:lnTo>
                      <a:pt x="398" y="1151"/>
                    </a:lnTo>
                    <a:lnTo>
                      <a:pt x="398" y="1151"/>
                    </a:lnTo>
                    <a:lnTo>
                      <a:pt x="315" y="1131"/>
                    </a:lnTo>
                    <a:lnTo>
                      <a:pt x="294" y="1151"/>
                    </a:lnTo>
                    <a:lnTo>
                      <a:pt x="294" y="1214"/>
                    </a:lnTo>
                    <a:lnTo>
                      <a:pt x="315" y="1235"/>
                    </a:lnTo>
                    <a:lnTo>
                      <a:pt x="273" y="1256"/>
                    </a:lnTo>
                    <a:lnTo>
                      <a:pt x="231" y="1319"/>
                    </a:lnTo>
                    <a:lnTo>
                      <a:pt x="294" y="1319"/>
                    </a:lnTo>
                    <a:lnTo>
                      <a:pt x="294" y="1361"/>
                    </a:lnTo>
                    <a:lnTo>
                      <a:pt x="210" y="1340"/>
                    </a:lnTo>
                    <a:lnTo>
                      <a:pt x="189" y="1403"/>
                    </a:lnTo>
                    <a:lnTo>
                      <a:pt x="210" y="1444"/>
                    </a:lnTo>
                    <a:lnTo>
                      <a:pt x="189" y="1465"/>
                    </a:lnTo>
                    <a:lnTo>
                      <a:pt x="168" y="1528"/>
                    </a:lnTo>
                    <a:lnTo>
                      <a:pt x="63" y="1528"/>
                    </a:lnTo>
                    <a:lnTo>
                      <a:pt x="1" y="1549"/>
                    </a:lnTo>
                    <a:lnTo>
                      <a:pt x="63" y="1570"/>
                    </a:lnTo>
                    <a:lnTo>
                      <a:pt x="126" y="1570"/>
                    </a:lnTo>
                    <a:lnTo>
                      <a:pt x="189" y="1612"/>
                    </a:lnTo>
                    <a:lnTo>
                      <a:pt x="168" y="1633"/>
                    </a:lnTo>
                    <a:lnTo>
                      <a:pt x="105" y="1633"/>
                    </a:lnTo>
                    <a:lnTo>
                      <a:pt x="189" y="1716"/>
                    </a:lnTo>
                    <a:lnTo>
                      <a:pt x="210" y="1716"/>
                    </a:lnTo>
                    <a:lnTo>
                      <a:pt x="273" y="1737"/>
                    </a:lnTo>
                    <a:lnTo>
                      <a:pt x="503" y="1507"/>
                    </a:lnTo>
                    <a:lnTo>
                      <a:pt x="482" y="1570"/>
                    </a:lnTo>
                    <a:lnTo>
                      <a:pt x="503" y="1612"/>
                    </a:lnTo>
                    <a:lnTo>
                      <a:pt x="419" y="1633"/>
                    </a:lnTo>
                    <a:lnTo>
                      <a:pt x="377" y="1758"/>
                    </a:lnTo>
                    <a:lnTo>
                      <a:pt x="377" y="1779"/>
                    </a:lnTo>
                    <a:lnTo>
                      <a:pt x="315" y="1947"/>
                    </a:lnTo>
                    <a:lnTo>
                      <a:pt x="336" y="1947"/>
                    </a:lnTo>
                    <a:lnTo>
                      <a:pt x="294" y="2135"/>
                    </a:lnTo>
                    <a:lnTo>
                      <a:pt x="294" y="2239"/>
                    </a:lnTo>
                    <a:lnTo>
                      <a:pt x="231" y="2281"/>
                    </a:lnTo>
                    <a:lnTo>
                      <a:pt x="294" y="2323"/>
                    </a:lnTo>
                    <a:lnTo>
                      <a:pt x="315" y="2302"/>
                    </a:lnTo>
                    <a:lnTo>
                      <a:pt x="231" y="2449"/>
                    </a:lnTo>
                    <a:lnTo>
                      <a:pt x="231" y="2595"/>
                    </a:lnTo>
                    <a:lnTo>
                      <a:pt x="189" y="2658"/>
                    </a:lnTo>
                    <a:lnTo>
                      <a:pt x="189" y="2700"/>
                    </a:lnTo>
                    <a:lnTo>
                      <a:pt x="315" y="2700"/>
                    </a:lnTo>
                    <a:lnTo>
                      <a:pt x="294" y="2595"/>
                    </a:lnTo>
                    <a:lnTo>
                      <a:pt x="336" y="2491"/>
                    </a:lnTo>
                    <a:lnTo>
                      <a:pt x="336" y="2407"/>
                    </a:lnTo>
                    <a:lnTo>
                      <a:pt x="398" y="2323"/>
                    </a:lnTo>
                    <a:lnTo>
                      <a:pt x="336" y="2135"/>
                    </a:lnTo>
                    <a:lnTo>
                      <a:pt x="398" y="2135"/>
                    </a:lnTo>
                    <a:lnTo>
                      <a:pt x="545" y="1947"/>
                    </a:lnTo>
                    <a:lnTo>
                      <a:pt x="440" y="2135"/>
                    </a:lnTo>
                    <a:lnTo>
                      <a:pt x="419" y="2239"/>
                    </a:lnTo>
                    <a:lnTo>
                      <a:pt x="482" y="2260"/>
                    </a:lnTo>
                    <a:lnTo>
                      <a:pt x="482" y="2198"/>
                    </a:lnTo>
                    <a:lnTo>
                      <a:pt x="545" y="2135"/>
                    </a:lnTo>
                    <a:lnTo>
                      <a:pt x="587" y="2260"/>
                    </a:lnTo>
                    <a:lnTo>
                      <a:pt x="628" y="2135"/>
                    </a:lnTo>
                    <a:lnTo>
                      <a:pt x="628" y="2030"/>
                    </a:lnTo>
                    <a:lnTo>
                      <a:pt x="691" y="1988"/>
                    </a:lnTo>
                    <a:lnTo>
                      <a:pt x="649" y="2135"/>
                    </a:lnTo>
                    <a:lnTo>
                      <a:pt x="754" y="2198"/>
                    </a:lnTo>
                    <a:lnTo>
                      <a:pt x="649" y="2177"/>
                    </a:lnTo>
                    <a:lnTo>
                      <a:pt x="628" y="2323"/>
                    </a:lnTo>
                    <a:lnTo>
                      <a:pt x="649" y="2449"/>
                    </a:lnTo>
                    <a:lnTo>
                      <a:pt x="712" y="2470"/>
                    </a:lnTo>
                    <a:lnTo>
                      <a:pt x="754" y="2574"/>
                    </a:lnTo>
                    <a:lnTo>
                      <a:pt x="649" y="2658"/>
                    </a:lnTo>
                    <a:lnTo>
                      <a:pt x="587" y="2909"/>
                    </a:lnTo>
                    <a:lnTo>
                      <a:pt x="587" y="3014"/>
                    </a:lnTo>
                    <a:lnTo>
                      <a:pt x="503" y="2972"/>
                    </a:lnTo>
                    <a:lnTo>
                      <a:pt x="503" y="3097"/>
                    </a:lnTo>
                    <a:lnTo>
                      <a:pt x="628" y="3244"/>
                    </a:lnTo>
                    <a:lnTo>
                      <a:pt x="587" y="3097"/>
                    </a:lnTo>
                    <a:lnTo>
                      <a:pt x="649" y="3076"/>
                    </a:lnTo>
                    <a:lnTo>
                      <a:pt x="859" y="3223"/>
                    </a:lnTo>
                    <a:lnTo>
                      <a:pt x="859" y="3097"/>
                    </a:lnTo>
                    <a:lnTo>
                      <a:pt x="796" y="3035"/>
                    </a:lnTo>
                    <a:lnTo>
                      <a:pt x="838" y="3014"/>
                    </a:lnTo>
                    <a:lnTo>
                      <a:pt x="1005" y="3118"/>
                    </a:lnTo>
                    <a:lnTo>
                      <a:pt x="1131" y="3118"/>
                    </a:lnTo>
                    <a:lnTo>
                      <a:pt x="1131" y="3076"/>
                    </a:lnTo>
                    <a:lnTo>
                      <a:pt x="1235" y="3076"/>
                    </a:lnTo>
                    <a:lnTo>
                      <a:pt x="1256" y="2972"/>
                    </a:lnTo>
                    <a:lnTo>
                      <a:pt x="1549" y="2993"/>
                    </a:lnTo>
                    <a:lnTo>
                      <a:pt x="1361" y="3014"/>
                    </a:lnTo>
                    <a:lnTo>
                      <a:pt x="1235" y="3348"/>
                    </a:lnTo>
                    <a:lnTo>
                      <a:pt x="1382" y="3620"/>
                    </a:lnTo>
                    <a:lnTo>
                      <a:pt x="1444" y="3558"/>
                    </a:lnTo>
                    <a:lnTo>
                      <a:pt x="1444" y="3704"/>
                    </a:lnTo>
                    <a:lnTo>
                      <a:pt x="1549" y="3600"/>
                    </a:lnTo>
                    <a:lnTo>
                      <a:pt x="1654" y="3600"/>
                    </a:lnTo>
                    <a:lnTo>
                      <a:pt x="1633" y="3746"/>
                    </a:lnTo>
                    <a:lnTo>
                      <a:pt x="1654" y="3767"/>
                    </a:lnTo>
                    <a:lnTo>
                      <a:pt x="1549" y="3851"/>
                    </a:lnTo>
                    <a:lnTo>
                      <a:pt x="1570" y="4018"/>
                    </a:lnTo>
                    <a:lnTo>
                      <a:pt x="1528" y="4123"/>
                    </a:lnTo>
                    <a:lnTo>
                      <a:pt x="1570" y="4227"/>
                    </a:lnTo>
                    <a:lnTo>
                      <a:pt x="1654" y="4290"/>
                    </a:lnTo>
                    <a:lnTo>
                      <a:pt x="1737" y="4290"/>
                    </a:lnTo>
                    <a:lnTo>
                      <a:pt x="1675" y="4332"/>
                    </a:lnTo>
                    <a:lnTo>
                      <a:pt x="1591" y="4332"/>
                    </a:lnTo>
                    <a:lnTo>
                      <a:pt x="1549" y="4248"/>
                    </a:lnTo>
                    <a:lnTo>
                      <a:pt x="1465" y="4269"/>
                    </a:lnTo>
                    <a:lnTo>
                      <a:pt x="1528" y="4353"/>
                    </a:lnTo>
                    <a:lnTo>
                      <a:pt x="1591" y="4395"/>
                    </a:lnTo>
                    <a:lnTo>
                      <a:pt x="1486" y="4374"/>
                    </a:lnTo>
                    <a:lnTo>
                      <a:pt x="1424" y="4290"/>
                    </a:lnTo>
                    <a:lnTo>
                      <a:pt x="1235" y="4353"/>
                    </a:lnTo>
                    <a:lnTo>
                      <a:pt x="1152" y="4353"/>
                    </a:lnTo>
                    <a:lnTo>
                      <a:pt x="963" y="4436"/>
                    </a:lnTo>
                    <a:lnTo>
                      <a:pt x="859" y="4583"/>
                    </a:lnTo>
                    <a:lnTo>
                      <a:pt x="733" y="4667"/>
                    </a:lnTo>
                    <a:lnTo>
                      <a:pt x="691" y="4750"/>
                    </a:lnTo>
                    <a:lnTo>
                      <a:pt x="817" y="4750"/>
                    </a:lnTo>
                    <a:lnTo>
                      <a:pt x="817" y="4688"/>
                    </a:lnTo>
                    <a:lnTo>
                      <a:pt x="1026" y="4646"/>
                    </a:lnTo>
                    <a:lnTo>
                      <a:pt x="1005" y="4750"/>
                    </a:lnTo>
                    <a:lnTo>
                      <a:pt x="1068" y="4813"/>
                    </a:lnTo>
                    <a:lnTo>
                      <a:pt x="1005" y="4876"/>
                    </a:lnTo>
                    <a:lnTo>
                      <a:pt x="1026" y="4960"/>
                    </a:lnTo>
                    <a:lnTo>
                      <a:pt x="1068" y="4960"/>
                    </a:lnTo>
                    <a:lnTo>
                      <a:pt x="942" y="5190"/>
                    </a:lnTo>
                    <a:lnTo>
                      <a:pt x="859" y="5232"/>
                    </a:lnTo>
                    <a:lnTo>
                      <a:pt x="754" y="5294"/>
                    </a:lnTo>
                    <a:lnTo>
                      <a:pt x="733" y="5294"/>
                    </a:lnTo>
                    <a:lnTo>
                      <a:pt x="608" y="5378"/>
                    </a:lnTo>
                    <a:lnTo>
                      <a:pt x="524" y="5378"/>
                    </a:lnTo>
                    <a:lnTo>
                      <a:pt x="398" y="5483"/>
                    </a:lnTo>
                    <a:lnTo>
                      <a:pt x="503" y="5483"/>
                    </a:lnTo>
                    <a:lnTo>
                      <a:pt x="503" y="5545"/>
                    </a:lnTo>
                    <a:lnTo>
                      <a:pt x="419" y="5608"/>
                    </a:lnTo>
                    <a:lnTo>
                      <a:pt x="545" y="5629"/>
                    </a:lnTo>
                    <a:lnTo>
                      <a:pt x="524" y="5650"/>
                    </a:lnTo>
                    <a:lnTo>
                      <a:pt x="587" y="5692"/>
                    </a:lnTo>
                    <a:lnTo>
                      <a:pt x="649" y="5650"/>
                    </a:lnTo>
                    <a:lnTo>
                      <a:pt x="754" y="5608"/>
                    </a:lnTo>
                    <a:lnTo>
                      <a:pt x="900" y="5545"/>
                    </a:lnTo>
                    <a:lnTo>
                      <a:pt x="921" y="5629"/>
                    </a:lnTo>
                    <a:lnTo>
                      <a:pt x="1026" y="5650"/>
                    </a:lnTo>
                    <a:lnTo>
                      <a:pt x="942" y="5692"/>
                    </a:lnTo>
                    <a:lnTo>
                      <a:pt x="921" y="5734"/>
                    </a:lnTo>
                    <a:lnTo>
                      <a:pt x="1068" y="5734"/>
                    </a:lnTo>
                    <a:lnTo>
                      <a:pt x="1068" y="5713"/>
                    </a:lnTo>
                    <a:lnTo>
                      <a:pt x="1152" y="5692"/>
                    </a:lnTo>
                    <a:lnTo>
                      <a:pt x="1256" y="5796"/>
                    </a:lnTo>
                    <a:lnTo>
                      <a:pt x="1319" y="5859"/>
                    </a:lnTo>
                    <a:lnTo>
                      <a:pt x="1486" y="5859"/>
                    </a:lnTo>
                    <a:lnTo>
                      <a:pt x="1549" y="5796"/>
                    </a:lnTo>
                    <a:lnTo>
                      <a:pt x="1633" y="5755"/>
                    </a:lnTo>
                    <a:lnTo>
                      <a:pt x="1758" y="5713"/>
                    </a:lnTo>
                    <a:lnTo>
                      <a:pt x="1800" y="5650"/>
                    </a:lnTo>
                    <a:lnTo>
                      <a:pt x="1905" y="5608"/>
                    </a:lnTo>
                    <a:lnTo>
                      <a:pt x="1758" y="5755"/>
                    </a:lnTo>
                    <a:lnTo>
                      <a:pt x="1633" y="5901"/>
                    </a:lnTo>
                    <a:lnTo>
                      <a:pt x="1633" y="6048"/>
                    </a:lnTo>
                    <a:lnTo>
                      <a:pt x="1528" y="6048"/>
                    </a:lnTo>
                    <a:lnTo>
                      <a:pt x="1444" y="6068"/>
                    </a:lnTo>
                    <a:lnTo>
                      <a:pt x="1361" y="6027"/>
                    </a:lnTo>
                    <a:lnTo>
                      <a:pt x="1131" y="6006"/>
                    </a:lnTo>
                    <a:lnTo>
                      <a:pt x="963" y="6048"/>
                    </a:lnTo>
                    <a:lnTo>
                      <a:pt x="963" y="6131"/>
                    </a:lnTo>
                    <a:lnTo>
                      <a:pt x="900" y="6215"/>
                    </a:lnTo>
                    <a:lnTo>
                      <a:pt x="796" y="6215"/>
                    </a:lnTo>
                    <a:lnTo>
                      <a:pt x="796" y="6382"/>
                    </a:lnTo>
                    <a:lnTo>
                      <a:pt x="691" y="6487"/>
                    </a:lnTo>
                    <a:lnTo>
                      <a:pt x="649" y="6550"/>
                    </a:lnTo>
                    <a:lnTo>
                      <a:pt x="545" y="6550"/>
                    </a:lnTo>
                    <a:lnTo>
                      <a:pt x="524" y="6675"/>
                    </a:lnTo>
                    <a:lnTo>
                      <a:pt x="482" y="6675"/>
                    </a:lnTo>
                    <a:lnTo>
                      <a:pt x="440" y="6738"/>
                    </a:lnTo>
                    <a:lnTo>
                      <a:pt x="315" y="6843"/>
                    </a:lnTo>
                    <a:lnTo>
                      <a:pt x="231" y="6801"/>
                    </a:lnTo>
                    <a:lnTo>
                      <a:pt x="168" y="6864"/>
                    </a:lnTo>
                    <a:lnTo>
                      <a:pt x="168" y="6968"/>
                    </a:lnTo>
                    <a:lnTo>
                      <a:pt x="273" y="6968"/>
                    </a:lnTo>
                    <a:lnTo>
                      <a:pt x="273" y="6885"/>
                    </a:lnTo>
                    <a:lnTo>
                      <a:pt x="377" y="6905"/>
                    </a:lnTo>
                    <a:lnTo>
                      <a:pt x="419" y="7010"/>
                    </a:lnTo>
                    <a:lnTo>
                      <a:pt x="503" y="6968"/>
                    </a:lnTo>
                    <a:lnTo>
                      <a:pt x="482" y="6905"/>
                    </a:lnTo>
                    <a:lnTo>
                      <a:pt x="524" y="6843"/>
                    </a:lnTo>
                    <a:lnTo>
                      <a:pt x="545" y="6864"/>
                    </a:lnTo>
                    <a:lnTo>
                      <a:pt x="628" y="6801"/>
                    </a:lnTo>
                    <a:lnTo>
                      <a:pt x="649" y="6801"/>
                    </a:lnTo>
                    <a:lnTo>
                      <a:pt x="712" y="6696"/>
                    </a:lnTo>
                    <a:lnTo>
                      <a:pt x="817" y="6759"/>
                    </a:lnTo>
                    <a:lnTo>
                      <a:pt x="900" y="6696"/>
                    </a:lnTo>
                    <a:lnTo>
                      <a:pt x="963" y="6738"/>
                    </a:lnTo>
                    <a:lnTo>
                      <a:pt x="1005" y="6696"/>
                    </a:lnTo>
                    <a:lnTo>
                      <a:pt x="1047" y="6759"/>
                    </a:lnTo>
                    <a:lnTo>
                      <a:pt x="1110" y="6759"/>
                    </a:lnTo>
                    <a:lnTo>
                      <a:pt x="1172" y="6801"/>
                    </a:lnTo>
                    <a:lnTo>
                      <a:pt x="1277" y="6801"/>
                    </a:lnTo>
                    <a:lnTo>
                      <a:pt x="1256" y="6759"/>
                    </a:lnTo>
                    <a:lnTo>
                      <a:pt x="1340" y="6738"/>
                    </a:lnTo>
                    <a:lnTo>
                      <a:pt x="1361" y="6654"/>
                    </a:lnTo>
                    <a:lnTo>
                      <a:pt x="1340" y="6571"/>
                    </a:lnTo>
                    <a:lnTo>
                      <a:pt x="1382" y="6487"/>
                    </a:lnTo>
                    <a:lnTo>
                      <a:pt x="1444" y="6487"/>
                    </a:lnTo>
                    <a:lnTo>
                      <a:pt x="1465" y="6445"/>
                    </a:lnTo>
                    <a:lnTo>
                      <a:pt x="1675" y="6424"/>
                    </a:lnTo>
                    <a:lnTo>
                      <a:pt x="1779" y="6424"/>
                    </a:lnTo>
                    <a:lnTo>
                      <a:pt x="1905" y="6487"/>
                    </a:lnTo>
                    <a:lnTo>
                      <a:pt x="2093" y="6487"/>
                    </a:lnTo>
                    <a:lnTo>
                      <a:pt x="2177" y="6529"/>
                    </a:lnTo>
                    <a:lnTo>
                      <a:pt x="2198" y="6445"/>
                    </a:lnTo>
                    <a:lnTo>
                      <a:pt x="2323" y="6361"/>
                    </a:lnTo>
                    <a:lnTo>
                      <a:pt x="2407" y="6382"/>
                    </a:lnTo>
                    <a:lnTo>
                      <a:pt x="2512" y="6320"/>
                    </a:lnTo>
                    <a:lnTo>
                      <a:pt x="2616" y="6340"/>
                    </a:lnTo>
                    <a:lnTo>
                      <a:pt x="2637" y="6320"/>
                    </a:lnTo>
                    <a:lnTo>
                      <a:pt x="2721" y="6278"/>
                    </a:lnTo>
                    <a:lnTo>
                      <a:pt x="2721" y="6320"/>
                    </a:lnTo>
                    <a:lnTo>
                      <a:pt x="2804" y="6361"/>
                    </a:lnTo>
                    <a:lnTo>
                      <a:pt x="2888" y="6320"/>
                    </a:lnTo>
                    <a:lnTo>
                      <a:pt x="3056" y="6320"/>
                    </a:lnTo>
                    <a:lnTo>
                      <a:pt x="3202" y="6278"/>
                    </a:lnTo>
                    <a:lnTo>
                      <a:pt x="3307" y="6320"/>
                    </a:lnTo>
                    <a:lnTo>
                      <a:pt x="3349" y="6340"/>
                    </a:lnTo>
                    <a:lnTo>
                      <a:pt x="3453" y="6257"/>
                    </a:lnTo>
                    <a:lnTo>
                      <a:pt x="3537" y="6236"/>
                    </a:lnTo>
                    <a:lnTo>
                      <a:pt x="3621" y="6152"/>
                    </a:lnTo>
                    <a:lnTo>
                      <a:pt x="3683" y="6152"/>
                    </a:lnTo>
                    <a:lnTo>
                      <a:pt x="3746" y="6173"/>
                    </a:lnTo>
                    <a:lnTo>
                      <a:pt x="3725" y="6110"/>
                    </a:lnTo>
                    <a:lnTo>
                      <a:pt x="3851" y="6027"/>
                    </a:lnTo>
                    <a:lnTo>
                      <a:pt x="3955" y="6006"/>
                    </a:lnTo>
                    <a:lnTo>
                      <a:pt x="3955" y="5922"/>
                    </a:lnTo>
                    <a:lnTo>
                      <a:pt x="3934" y="5859"/>
                    </a:lnTo>
                    <a:lnTo>
                      <a:pt x="3955" y="5796"/>
                    </a:lnTo>
                    <a:lnTo>
                      <a:pt x="3788" y="5796"/>
                    </a:lnTo>
                    <a:lnTo>
                      <a:pt x="3683" y="5838"/>
                    </a:lnTo>
                    <a:lnTo>
                      <a:pt x="3641" y="5838"/>
                    </a:lnTo>
                    <a:lnTo>
                      <a:pt x="3537" y="5817"/>
                    </a:lnTo>
                    <a:lnTo>
                      <a:pt x="3474" y="5796"/>
                    </a:lnTo>
                    <a:lnTo>
                      <a:pt x="3537" y="5755"/>
                    </a:lnTo>
                    <a:lnTo>
                      <a:pt x="3558" y="5755"/>
                    </a:lnTo>
                    <a:lnTo>
                      <a:pt x="3558" y="5734"/>
                    </a:lnTo>
                    <a:lnTo>
                      <a:pt x="3474" y="5713"/>
                    </a:lnTo>
                    <a:lnTo>
                      <a:pt x="3411" y="5734"/>
                    </a:lnTo>
                    <a:lnTo>
                      <a:pt x="3516" y="5650"/>
                    </a:lnTo>
                    <a:lnTo>
                      <a:pt x="3579" y="5692"/>
                    </a:lnTo>
                    <a:lnTo>
                      <a:pt x="3662" y="5629"/>
                    </a:lnTo>
                    <a:lnTo>
                      <a:pt x="3641" y="5545"/>
                    </a:lnTo>
                    <a:lnTo>
                      <a:pt x="3558" y="5545"/>
                    </a:lnTo>
                    <a:lnTo>
                      <a:pt x="3621" y="5504"/>
                    </a:lnTo>
                    <a:lnTo>
                      <a:pt x="3662" y="5441"/>
                    </a:lnTo>
                    <a:lnTo>
                      <a:pt x="3725" y="5504"/>
                    </a:lnTo>
                    <a:lnTo>
                      <a:pt x="3788" y="5441"/>
                    </a:lnTo>
                    <a:lnTo>
                      <a:pt x="3851" y="5399"/>
                    </a:lnTo>
                    <a:lnTo>
                      <a:pt x="3788" y="5378"/>
                    </a:lnTo>
                    <a:lnTo>
                      <a:pt x="3830" y="5336"/>
                    </a:lnTo>
                    <a:lnTo>
                      <a:pt x="3725" y="5336"/>
                    </a:lnTo>
                    <a:lnTo>
                      <a:pt x="3767" y="5273"/>
                    </a:lnTo>
                    <a:lnTo>
                      <a:pt x="3830" y="5294"/>
                    </a:lnTo>
                    <a:lnTo>
                      <a:pt x="3851" y="5315"/>
                    </a:lnTo>
                    <a:lnTo>
                      <a:pt x="3893" y="5232"/>
                    </a:lnTo>
                    <a:lnTo>
                      <a:pt x="3976" y="5211"/>
                    </a:lnTo>
                    <a:lnTo>
                      <a:pt x="3976" y="5064"/>
                    </a:lnTo>
                    <a:lnTo>
                      <a:pt x="4060" y="4897"/>
                    </a:lnTo>
                    <a:lnTo>
                      <a:pt x="3997" y="4813"/>
                    </a:lnTo>
                    <a:lnTo>
                      <a:pt x="3976" y="4688"/>
                    </a:lnTo>
                    <a:lnTo>
                      <a:pt x="3767" y="4541"/>
                    </a:lnTo>
                    <a:lnTo>
                      <a:pt x="3349" y="4541"/>
                    </a:lnTo>
                    <a:lnTo>
                      <a:pt x="3328" y="4667"/>
                    </a:lnTo>
                    <a:lnTo>
                      <a:pt x="3307" y="4708"/>
                    </a:lnTo>
                    <a:lnTo>
                      <a:pt x="3202" y="4646"/>
                    </a:lnTo>
                    <a:lnTo>
                      <a:pt x="3097" y="4604"/>
                    </a:lnTo>
                    <a:lnTo>
                      <a:pt x="3265" y="4436"/>
                    </a:lnTo>
                    <a:lnTo>
                      <a:pt x="3265" y="4332"/>
                    </a:lnTo>
                    <a:lnTo>
                      <a:pt x="3139" y="4123"/>
                    </a:lnTo>
                    <a:lnTo>
                      <a:pt x="3097" y="4123"/>
                    </a:lnTo>
                    <a:lnTo>
                      <a:pt x="2951" y="4039"/>
                    </a:lnTo>
                    <a:lnTo>
                      <a:pt x="2909" y="3955"/>
                    </a:lnTo>
                    <a:lnTo>
                      <a:pt x="2846" y="3976"/>
                    </a:lnTo>
                    <a:lnTo>
                      <a:pt x="2825" y="3976"/>
                    </a:lnTo>
                    <a:lnTo>
                      <a:pt x="2742" y="3955"/>
                    </a:lnTo>
                    <a:lnTo>
                      <a:pt x="2825" y="3955"/>
                    </a:lnTo>
                    <a:lnTo>
                      <a:pt x="2930" y="3934"/>
                    </a:lnTo>
                    <a:lnTo>
                      <a:pt x="2993" y="3955"/>
                    </a:lnTo>
                    <a:lnTo>
                      <a:pt x="3014" y="4018"/>
                    </a:lnTo>
                    <a:lnTo>
                      <a:pt x="3139" y="4018"/>
                    </a:lnTo>
                    <a:lnTo>
                      <a:pt x="2993" y="3830"/>
                    </a:lnTo>
                    <a:lnTo>
                      <a:pt x="2909" y="3725"/>
                    </a:lnTo>
                    <a:lnTo>
                      <a:pt x="2951" y="3641"/>
                    </a:lnTo>
                    <a:lnTo>
                      <a:pt x="2993" y="3641"/>
                    </a:lnTo>
                    <a:lnTo>
                      <a:pt x="2909" y="3600"/>
                    </a:lnTo>
                    <a:lnTo>
                      <a:pt x="2888" y="3537"/>
                    </a:lnTo>
                    <a:lnTo>
                      <a:pt x="2846" y="3537"/>
                    </a:lnTo>
                    <a:lnTo>
                      <a:pt x="2784" y="3348"/>
                    </a:lnTo>
                    <a:lnTo>
                      <a:pt x="2616" y="3307"/>
                    </a:lnTo>
                    <a:lnTo>
                      <a:pt x="2428" y="3244"/>
                    </a:lnTo>
                    <a:lnTo>
                      <a:pt x="2428" y="3181"/>
                    </a:lnTo>
                    <a:lnTo>
                      <a:pt x="2386" y="3139"/>
                    </a:lnTo>
                    <a:lnTo>
                      <a:pt x="2323" y="2930"/>
                    </a:lnTo>
                    <a:lnTo>
                      <a:pt x="2260" y="2825"/>
                    </a:lnTo>
                    <a:lnTo>
                      <a:pt x="2198" y="2574"/>
                    </a:lnTo>
                    <a:lnTo>
                      <a:pt x="2156" y="2470"/>
                    </a:lnTo>
                    <a:lnTo>
                      <a:pt x="2093" y="2470"/>
                    </a:lnTo>
                    <a:lnTo>
                      <a:pt x="1947" y="2239"/>
                    </a:lnTo>
                    <a:lnTo>
                      <a:pt x="1842" y="2198"/>
                    </a:lnTo>
                    <a:lnTo>
                      <a:pt x="1758" y="2156"/>
                    </a:lnTo>
                    <a:lnTo>
                      <a:pt x="1654" y="2093"/>
                    </a:lnTo>
                    <a:lnTo>
                      <a:pt x="1591" y="2156"/>
                    </a:lnTo>
                    <a:lnTo>
                      <a:pt x="1486" y="2198"/>
                    </a:lnTo>
                    <a:lnTo>
                      <a:pt x="1361" y="2177"/>
                    </a:lnTo>
                    <a:lnTo>
                      <a:pt x="1277" y="2177"/>
                    </a:lnTo>
                    <a:lnTo>
                      <a:pt x="1172" y="2156"/>
                    </a:lnTo>
                    <a:lnTo>
                      <a:pt x="1152" y="2072"/>
                    </a:lnTo>
                    <a:lnTo>
                      <a:pt x="1152" y="2072"/>
                    </a:lnTo>
                    <a:lnTo>
                      <a:pt x="1214" y="2093"/>
                    </a:lnTo>
                    <a:lnTo>
                      <a:pt x="1340" y="2135"/>
                    </a:lnTo>
                    <a:lnTo>
                      <a:pt x="1465" y="2093"/>
                    </a:lnTo>
                    <a:lnTo>
                      <a:pt x="1486" y="1988"/>
                    </a:lnTo>
                    <a:lnTo>
                      <a:pt x="1591" y="1988"/>
                    </a:lnTo>
                    <a:lnTo>
                      <a:pt x="1696" y="1926"/>
                    </a:lnTo>
                    <a:lnTo>
                      <a:pt x="1591" y="1884"/>
                    </a:lnTo>
                    <a:lnTo>
                      <a:pt x="1591" y="1800"/>
                    </a:lnTo>
                    <a:lnTo>
                      <a:pt x="1549" y="1779"/>
                    </a:lnTo>
                    <a:lnTo>
                      <a:pt x="1424" y="1863"/>
                    </a:lnTo>
                    <a:lnTo>
                      <a:pt x="1382" y="1842"/>
                    </a:lnTo>
                    <a:lnTo>
                      <a:pt x="1486" y="1758"/>
                    </a:lnTo>
                    <a:lnTo>
                      <a:pt x="1633" y="1758"/>
                    </a:lnTo>
                    <a:lnTo>
                      <a:pt x="1696" y="1716"/>
                    </a:lnTo>
                    <a:lnTo>
                      <a:pt x="1696" y="1633"/>
                    </a:lnTo>
                    <a:lnTo>
                      <a:pt x="1758" y="1612"/>
                    </a:lnTo>
                    <a:lnTo>
                      <a:pt x="1842" y="1444"/>
                    </a:lnTo>
                    <a:lnTo>
                      <a:pt x="1884" y="1403"/>
                    </a:lnTo>
                    <a:lnTo>
                      <a:pt x="1884" y="1340"/>
                    </a:lnTo>
                    <a:lnTo>
                      <a:pt x="1947" y="1235"/>
                    </a:lnTo>
                    <a:lnTo>
                      <a:pt x="1905" y="1214"/>
                    </a:lnTo>
                    <a:lnTo>
                      <a:pt x="1968" y="1047"/>
                    </a:lnTo>
                    <a:lnTo>
                      <a:pt x="2072" y="984"/>
                    </a:lnTo>
                    <a:lnTo>
                      <a:pt x="2072" y="900"/>
                    </a:lnTo>
                    <a:lnTo>
                      <a:pt x="1905" y="754"/>
                    </a:lnTo>
                    <a:lnTo>
                      <a:pt x="1884" y="796"/>
                    </a:lnTo>
                    <a:lnTo>
                      <a:pt x="1675" y="796"/>
                    </a:lnTo>
                    <a:lnTo>
                      <a:pt x="1528" y="754"/>
                    </a:lnTo>
                    <a:lnTo>
                      <a:pt x="1486" y="817"/>
                    </a:lnTo>
                    <a:lnTo>
                      <a:pt x="1424" y="817"/>
                    </a:lnTo>
                    <a:lnTo>
                      <a:pt x="1340" y="754"/>
                    </a:lnTo>
                    <a:lnTo>
                      <a:pt x="1256" y="796"/>
                    </a:lnTo>
                    <a:lnTo>
                      <a:pt x="1256" y="817"/>
                    </a:lnTo>
                    <a:lnTo>
                      <a:pt x="1172" y="838"/>
                    </a:lnTo>
                    <a:lnTo>
                      <a:pt x="1068" y="900"/>
                    </a:lnTo>
                    <a:lnTo>
                      <a:pt x="1047" y="900"/>
                    </a:lnTo>
                    <a:lnTo>
                      <a:pt x="963" y="942"/>
                    </a:lnTo>
                    <a:lnTo>
                      <a:pt x="942" y="921"/>
                    </a:lnTo>
                    <a:lnTo>
                      <a:pt x="1047" y="817"/>
                    </a:lnTo>
                    <a:lnTo>
                      <a:pt x="1131" y="691"/>
                    </a:lnTo>
                    <a:lnTo>
                      <a:pt x="1131" y="691"/>
                    </a:lnTo>
                    <a:lnTo>
                      <a:pt x="1068" y="712"/>
                    </a:lnTo>
                    <a:lnTo>
                      <a:pt x="963" y="691"/>
                    </a:lnTo>
                    <a:lnTo>
                      <a:pt x="1026" y="670"/>
                    </a:lnTo>
                    <a:lnTo>
                      <a:pt x="1047" y="587"/>
                    </a:lnTo>
                    <a:lnTo>
                      <a:pt x="1277" y="419"/>
                    </a:lnTo>
                    <a:lnTo>
                      <a:pt x="1340" y="294"/>
                    </a:lnTo>
                    <a:lnTo>
                      <a:pt x="1424" y="273"/>
                    </a:lnTo>
                    <a:lnTo>
                      <a:pt x="1444" y="168"/>
                    </a:lnTo>
                    <a:lnTo>
                      <a:pt x="1424" y="147"/>
                    </a:lnTo>
                    <a:lnTo>
                      <a:pt x="1465" y="63"/>
                    </a:lnTo>
                    <a:lnTo>
                      <a:pt x="1444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1" name="Google Shape;3022;p82">
                <a:extLst>
                  <a:ext uri="{FF2B5EF4-FFF2-40B4-BE49-F238E27FC236}">
                    <a16:creationId xmlns:a16="http://schemas.microsoft.com/office/drawing/2014/main" id="{20D07E72-F2E6-07A4-9F74-2EC5B484AA1E}"/>
                  </a:ext>
                </a:extLst>
              </p:cNvPr>
              <p:cNvSpPr/>
              <p:nvPr/>
            </p:nvSpPr>
            <p:spPr>
              <a:xfrm>
                <a:off x="3586375" y="2350350"/>
                <a:ext cx="31925" cy="25125"/>
              </a:xfrm>
              <a:custGeom>
                <a:avLst/>
                <a:gdLst/>
                <a:ahLst/>
                <a:cxnLst/>
                <a:rect l="l" t="t" r="r" b="b"/>
                <a:pathLst>
                  <a:path w="1277" h="1005" extrusionOk="0">
                    <a:moveTo>
                      <a:pt x="732" y="1"/>
                    </a:moveTo>
                    <a:lnTo>
                      <a:pt x="628" y="63"/>
                    </a:lnTo>
                    <a:lnTo>
                      <a:pt x="544" y="63"/>
                    </a:lnTo>
                    <a:lnTo>
                      <a:pt x="523" y="126"/>
                    </a:lnTo>
                    <a:lnTo>
                      <a:pt x="419" y="126"/>
                    </a:lnTo>
                    <a:lnTo>
                      <a:pt x="377" y="210"/>
                    </a:lnTo>
                    <a:lnTo>
                      <a:pt x="293" y="231"/>
                    </a:lnTo>
                    <a:lnTo>
                      <a:pt x="272" y="335"/>
                    </a:lnTo>
                    <a:lnTo>
                      <a:pt x="126" y="356"/>
                    </a:lnTo>
                    <a:lnTo>
                      <a:pt x="0" y="586"/>
                    </a:lnTo>
                    <a:lnTo>
                      <a:pt x="272" y="838"/>
                    </a:lnTo>
                    <a:lnTo>
                      <a:pt x="335" y="796"/>
                    </a:lnTo>
                    <a:lnTo>
                      <a:pt x="377" y="649"/>
                    </a:lnTo>
                    <a:lnTo>
                      <a:pt x="440" y="586"/>
                    </a:lnTo>
                    <a:lnTo>
                      <a:pt x="607" y="691"/>
                    </a:lnTo>
                    <a:lnTo>
                      <a:pt x="712" y="900"/>
                    </a:lnTo>
                    <a:lnTo>
                      <a:pt x="795" y="942"/>
                    </a:lnTo>
                    <a:lnTo>
                      <a:pt x="921" y="1005"/>
                    </a:lnTo>
                    <a:lnTo>
                      <a:pt x="942" y="1005"/>
                    </a:lnTo>
                    <a:lnTo>
                      <a:pt x="942" y="942"/>
                    </a:lnTo>
                    <a:lnTo>
                      <a:pt x="1004" y="942"/>
                    </a:lnTo>
                    <a:lnTo>
                      <a:pt x="1067" y="858"/>
                    </a:lnTo>
                    <a:lnTo>
                      <a:pt x="1067" y="775"/>
                    </a:lnTo>
                    <a:lnTo>
                      <a:pt x="1214" y="796"/>
                    </a:lnTo>
                    <a:lnTo>
                      <a:pt x="1235" y="691"/>
                    </a:lnTo>
                    <a:lnTo>
                      <a:pt x="1151" y="691"/>
                    </a:lnTo>
                    <a:lnTo>
                      <a:pt x="1172" y="586"/>
                    </a:lnTo>
                    <a:lnTo>
                      <a:pt x="1151" y="545"/>
                    </a:lnTo>
                    <a:lnTo>
                      <a:pt x="1214" y="524"/>
                    </a:lnTo>
                    <a:lnTo>
                      <a:pt x="1277" y="733"/>
                    </a:lnTo>
                    <a:lnTo>
                      <a:pt x="1235" y="461"/>
                    </a:lnTo>
                    <a:lnTo>
                      <a:pt x="1109" y="461"/>
                    </a:lnTo>
                    <a:lnTo>
                      <a:pt x="1172" y="419"/>
                    </a:lnTo>
                    <a:lnTo>
                      <a:pt x="1004" y="147"/>
                    </a:lnTo>
                    <a:lnTo>
                      <a:pt x="1004" y="42"/>
                    </a:lnTo>
                    <a:lnTo>
                      <a:pt x="921" y="21"/>
                    </a:lnTo>
                    <a:lnTo>
                      <a:pt x="732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495" name="Google Shape;3023;p82">
              <a:extLst>
                <a:ext uri="{FF2B5EF4-FFF2-40B4-BE49-F238E27FC236}">
                  <a16:creationId xmlns:a16="http://schemas.microsoft.com/office/drawing/2014/main" id="{FCC29FD2-3A25-329D-4A2A-449A1322374F}"/>
                </a:ext>
              </a:extLst>
            </p:cNvPr>
            <p:cNvSpPr/>
            <p:nvPr/>
          </p:nvSpPr>
          <p:spPr>
            <a:xfrm>
              <a:off x="4037841" y="3224817"/>
              <a:ext cx="52333" cy="93527"/>
            </a:xfrm>
            <a:custGeom>
              <a:avLst/>
              <a:gdLst/>
              <a:ahLst/>
              <a:cxnLst/>
              <a:rect l="l" t="t" r="r" b="b"/>
              <a:pathLst>
                <a:path w="4395" h="8224" extrusionOk="0">
                  <a:moveTo>
                    <a:pt x="3914" y="1"/>
                  </a:moveTo>
                  <a:lnTo>
                    <a:pt x="3746" y="168"/>
                  </a:lnTo>
                  <a:lnTo>
                    <a:pt x="3809" y="252"/>
                  </a:lnTo>
                  <a:lnTo>
                    <a:pt x="3704" y="293"/>
                  </a:lnTo>
                  <a:lnTo>
                    <a:pt x="3600" y="252"/>
                  </a:lnTo>
                  <a:lnTo>
                    <a:pt x="3537" y="252"/>
                  </a:lnTo>
                  <a:lnTo>
                    <a:pt x="3621" y="377"/>
                  </a:lnTo>
                  <a:lnTo>
                    <a:pt x="3621" y="419"/>
                  </a:lnTo>
                  <a:lnTo>
                    <a:pt x="3704" y="503"/>
                  </a:lnTo>
                  <a:lnTo>
                    <a:pt x="3704" y="524"/>
                  </a:lnTo>
                  <a:lnTo>
                    <a:pt x="3600" y="670"/>
                  </a:lnTo>
                  <a:lnTo>
                    <a:pt x="3600" y="817"/>
                  </a:lnTo>
                  <a:lnTo>
                    <a:pt x="3516" y="921"/>
                  </a:lnTo>
                  <a:lnTo>
                    <a:pt x="3432" y="900"/>
                  </a:lnTo>
                  <a:lnTo>
                    <a:pt x="3328" y="1026"/>
                  </a:lnTo>
                  <a:lnTo>
                    <a:pt x="3328" y="1109"/>
                  </a:lnTo>
                  <a:lnTo>
                    <a:pt x="3244" y="1151"/>
                  </a:lnTo>
                  <a:lnTo>
                    <a:pt x="3181" y="1130"/>
                  </a:lnTo>
                  <a:lnTo>
                    <a:pt x="3181" y="1005"/>
                  </a:lnTo>
                  <a:lnTo>
                    <a:pt x="3118" y="984"/>
                  </a:lnTo>
                  <a:lnTo>
                    <a:pt x="3035" y="1047"/>
                  </a:lnTo>
                  <a:lnTo>
                    <a:pt x="3035" y="1193"/>
                  </a:lnTo>
                  <a:lnTo>
                    <a:pt x="3139" y="1298"/>
                  </a:lnTo>
                  <a:lnTo>
                    <a:pt x="3181" y="1340"/>
                  </a:lnTo>
                  <a:lnTo>
                    <a:pt x="3139" y="1402"/>
                  </a:lnTo>
                  <a:lnTo>
                    <a:pt x="3077" y="1361"/>
                  </a:lnTo>
                  <a:lnTo>
                    <a:pt x="2930" y="1402"/>
                  </a:lnTo>
                  <a:lnTo>
                    <a:pt x="2993" y="1507"/>
                  </a:lnTo>
                  <a:lnTo>
                    <a:pt x="3098" y="1549"/>
                  </a:lnTo>
                  <a:lnTo>
                    <a:pt x="3098" y="1612"/>
                  </a:lnTo>
                  <a:lnTo>
                    <a:pt x="3077" y="1674"/>
                  </a:lnTo>
                  <a:lnTo>
                    <a:pt x="2993" y="1612"/>
                  </a:lnTo>
                  <a:lnTo>
                    <a:pt x="2909" y="1633"/>
                  </a:lnTo>
                  <a:lnTo>
                    <a:pt x="2888" y="1716"/>
                  </a:lnTo>
                  <a:lnTo>
                    <a:pt x="2721" y="1842"/>
                  </a:lnTo>
                  <a:lnTo>
                    <a:pt x="2721" y="1716"/>
                  </a:lnTo>
                  <a:lnTo>
                    <a:pt x="2763" y="1674"/>
                  </a:lnTo>
                  <a:lnTo>
                    <a:pt x="2721" y="1612"/>
                  </a:lnTo>
                  <a:lnTo>
                    <a:pt x="2616" y="1716"/>
                  </a:lnTo>
                  <a:lnTo>
                    <a:pt x="2679" y="1758"/>
                  </a:lnTo>
                  <a:lnTo>
                    <a:pt x="2658" y="1821"/>
                  </a:lnTo>
                  <a:lnTo>
                    <a:pt x="2512" y="1884"/>
                  </a:lnTo>
                  <a:lnTo>
                    <a:pt x="2574" y="1988"/>
                  </a:lnTo>
                  <a:lnTo>
                    <a:pt x="2658" y="2030"/>
                  </a:lnTo>
                  <a:lnTo>
                    <a:pt x="2658" y="2072"/>
                  </a:lnTo>
                  <a:lnTo>
                    <a:pt x="2574" y="2093"/>
                  </a:lnTo>
                  <a:lnTo>
                    <a:pt x="2470" y="2156"/>
                  </a:lnTo>
                  <a:lnTo>
                    <a:pt x="2470" y="2072"/>
                  </a:lnTo>
                  <a:lnTo>
                    <a:pt x="2407" y="2072"/>
                  </a:lnTo>
                  <a:lnTo>
                    <a:pt x="2470" y="1967"/>
                  </a:lnTo>
                  <a:lnTo>
                    <a:pt x="2407" y="1946"/>
                  </a:lnTo>
                  <a:lnTo>
                    <a:pt x="2198" y="2135"/>
                  </a:lnTo>
                  <a:lnTo>
                    <a:pt x="2177" y="2281"/>
                  </a:lnTo>
                  <a:lnTo>
                    <a:pt x="2198" y="2365"/>
                  </a:lnTo>
                  <a:lnTo>
                    <a:pt x="2156" y="2407"/>
                  </a:lnTo>
                  <a:lnTo>
                    <a:pt x="2093" y="2386"/>
                  </a:lnTo>
                  <a:lnTo>
                    <a:pt x="2051" y="2365"/>
                  </a:lnTo>
                  <a:lnTo>
                    <a:pt x="2051" y="2197"/>
                  </a:lnTo>
                  <a:lnTo>
                    <a:pt x="1989" y="2197"/>
                  </a:lnTo>
                  <a:lnTo>
                    <a:pt x="1863" y="2344"/>
                  </a:lnTo>
                  <a:lnTo>
                    <a:pt x="1717" y="2239"/>
                  </a:lnTo>
                  <a:lnTo>
                    <a:pt x="1675" y="2281"/>
                  </a:lnTo>
                  <a:lnTo>
                    <a:pt x="1633" y="2281"/>
                  </a:lnTo>
                  <a:lnTo>
                    <a:pt x="1654" y="2449"/>
                  </a:lnTo>
                  <a:lnTo>
                    <a:pt x="1612" y="2449"/>
                  </a:lnTo>
                  <a:lnTo>
                    <a:pt x="1549" y="2469"/>
                  </a:lnTo>
                  <a:lnTo>
                    <a:pt x="1549" y="2365"/>
                  </a:lnTo>
                  <a:lnTo>
                    <a:pt x="1507" y="2344"/>
                  </a:lnTo>
                  <a:lnTo>
                    <a:pt x="1445" y="2449"/>
                  </a:lnTo>
                  <a:lnTo>
                    <a:pt x="1403" y="2344"/>
                  </a:lnTo>
                  <a:lnTo>
                    <a:pt x="1152" y="2553"/>
                  </a:lnTo>
                  <a:lnTo>
                    <a:pt x="1110" y="2553"/>
                  </a:lnTo>
                  <a:lnTo>
                    <a:pt x="1047" y="2511"/>
                  </a:lnTo>
                  <a:lnTo>
                    <a:pt x="921" y="2511"/>
                  </a:lnTo>
                  <a:lnTo>
                    <a:pt x="880" y="2595"/>
                  </a:lnTo>
                  <a:lnTo>
                    <a:pt x="901" y="2783"/>
                  </a:lnTo>
                  <a:lnTo>
                    <a:pt x="733" y="3034"/>
                  </a:lnTo>
                  <a:lnTo>
                    <a:pt x="733" y="3097"/>
                  </a:lnTo>
                  <a:lnTo>
                    <a:pt x="587" y="3244"/>
                  </a:lnTo>
                  <a:lnTo>
                    <a:pt x="587" y="3327"/>
                  </a:lnTo>
                  <a:lnTo>
                    <a:pt x="670" y="3411"/>
                  </a:lnTo>
                  <a:lnTo>
                    <a:pt x="587" y="3516"/>
                  </a:lnTo>
                  <a:lnTo>
                    <a:pt x="629" y="3704"/>
                  </a:lnTo>
                  <a:lnTo>
                    <a:pt x="629" y="3830"/>
                  </a:lnTo>
                  <a:lnTo>
                    <a:pt x="796" y="4143"/>
                  </a:lnTo>
                  <a:lnTo>
                    <a:pt x="796" y="4227"/>
                  </a:lnTo>
                  <a:lnTo>
                    <a:pt x="880" y="4332"/>
                  </a:lnTo>
                  <a:lnTo>
                    <a:pt x="880" y="4374"/>
                  </a:lnTo>
                  <a:lnTo>
                    <a:pt x="796" y="4457"/>
                  </a:lnTo>
                  <a:lnTo>
                    <a:pt x="817" y="4541"/>
                  </a:lnTo>
                  <a:lnTo>
                    <a:pt x="775" y="4792"/>
                  </a:lnTo>
                  <a:lnTo>
                    <a:pt x="670" y="4876"/>
                  </a:lnTo>
                  <a:lnTo>
                    <a:pt x="629" y="5022"/>
                  </a:lnTo>
                  <a:lnTo>
                    <a:pt x="566" y="5064"/>
                  </a:lnTo>
                  <a:lnTo>
                    <a:pt x="524" y="5127"/>
                  </a:lnTo>
                  <a:lnTo>
                    <a:pt x="419" y="5231"/>
                  </a:lnTo>
                  <a:lnTo>
                    <a:pt x="419" y="5441"/>
                  </a:lnTo>
                  <a:lnTo>
                    <a:pt x="357" y="5524"/>
                  </a:lnTo>
                  <a:lnTo>
                    <a:pt x="168" y="5545"/>
                  </a:lnTo>
                  <a:lnTo>
                    <a:pt x="147" y="5608"/>
                  </a:lnTo>
                  <a:lnTo>
                    <a:pt x="147" y="5796"/>
                  </a:lnTo>
                  <a:lnTo>
                    <a:pt x="43" y="5943"/>
                  </a:lnTo>
                  <a:lnTo>
                    <a:pt x="43" y="6068"/>
                  </a:lnTo>
                  <a:lnTo>
                    <a:pt x="1" y="6173"/>
                  </a:lnTo>
                  <a:lnTo>
                    <a:pt x="43" y="6236"/>
                  </a:lnTo>
                  <a:lnTo>
                    <a:pt x="43" y="6424"/>
                  </a:lnTo>
                  <a:lnTo>
                    <a:pt x="189" y="6591"/>
                  </a:lnTo>
                  <a:lnTo>
                    <a:pt x="168" y="6738"/>
                  </a:lnTo>
                  <a:lnTo>
                    <a:pt x="189" y="6843"/>
                  </a:lnTo>
                  <a:lnTo>
                    <a:pt x="273" y="6863"/>
                  </a:lnTo>
                  <a:lnTo>
                    <a:pt x="294" y="6863"/>
                  </a:lnTo>
                  <a:lnTo>
                    <a:pt x="273" y="6884"/>
                  </a:lnTo>
                  <a:lnTo>
                    <a:pt x="147" y="6905"/>
                  </a:lnTo>
                  <a:lnTo>
                    <a:pt x="147" y="7052"/>
                  </a:lnTo>
                  <a:lnTo>
                    <a:pt x="168" y="7219"/>
                  </a:lnTo>
                  <a:lnTo>
                    <a:pt x="147" y="7470"/>
                  </a:lnTo>
                  <a:lnTo>
                    <a:pt x="189" y="7512"/>
                  </a:lnTo>
                  <a:lnTo>
                    <a:pt x="189" y="7596"/>
                  </a:lnTo>
                  <a:lnTo>
                    <a:pt x="273" y="7638"/>
                  </a:lnTo>
                  <a:lnTo>
                    <a:pt x="357" y="7742"/>
                  </a:lnTo>
                  <a:lnTo>
                    <a:pt x="398" y="7784"/>
                  </a:lnTo>
                  <a:lnTo>
                    <a:pt x="461" y="7847"/>
                  </a:lnTo>
                  <a:lnTo>
                    <a:pt x="524" y="7951"/>
                  </a:lnTo>
                  <a:lnTo>
                    <a:pt x="608" y="7931"/>
                  </a:lnTo>
                  <a:lnTo>
                    <a:pt x="629" y="7951"/>
                  </a:lnTo>
                  <a:lnTo>
                    <a:pt x="733" y="7993"/>
                  </a:lnTo>
                  <a:lnTo>
                    <a:pt x="817" y="8119"/>
                  </a:lnTo>
                  <a:lnTo>
                    <a:pt x="901" y="8140"/>
                  </a:lnTo>
                  <a:lnTo>
                    <a:pt x="901" y="8161"/>
                  </a:lnTo>
                  <a:lnTo>
                    <a:pt x="921" y="8223"/>
                  </a:lnTo>
                  <a:lnTo>
                    <a:pt x="1005" y="8161"/>
                  </a:lnTo>
                  <a:lnTo>
                    <a:pt x="1131" y="8161"/>
                  </a:lnTo>
                  <a:lnTo>
                    <a:pt x="1256" y="8098"/>
                  </a:lnTo>
                  <a:lnTo>
                    <a:pt x="1361" y="7951"/>
                  </a:lnTo>
                  <a:lnTo>
                    <a:pt x="1737" y="7931"/>
                  </a:lnTo>
                  <a:lnTo>
                    <a:pt x="1842" y="7951"/>
                  </a:lnTo>
                  <a:lnTo>
                    <a:pt x="2030" y="7889"/>
                  </a:lnTo>
                  <a:lnTo>
                    <a:pt x="2093" y="7784"/>
                  </a:lnTo>
                  <a:lnTo>
                    <a:pt x="2177" y="7742"/>
                  </a:lnTo>
                  <a:lnTo>
                    <a:pt x="2240" y="7596"/>
                  </a:lnTo>
                  <a:lnTo>
                    <a:pt x="2344" y="7428"/>
                  </a:lnTo>
                  <a:lnTo>
                    <a:pt x="2344" y="7324"/>
                  </a:lnTo>
                  <a:lnTo>
                    <a:pt x="2449" y="7261"/>
                  </a:lnTo>
                  <a:lnTo>
                    <a:pt x="2449" y="7094"/>
                  </a:lnTo>
                  <a:lnTo>
                    <a:pt x="2407" y="7073"/>
                  </a:lnTo>
                  <a:lnTo>
                    <a:pt x="2491" y="6989"/>
                  </a:lnTo>
                  <a:lnTo>
                    <a:pt x="2554" y="6801"/>
                  </a:lnTo>
                  <a:lnTo>
                    <a:pt x="2512" y="6780"/>
                  </a:lnTo>
                  <a:lnTo>
                    <a:pt x="2574" y="6780"/>
                  </a:lnTo>
                  <a:lnTo>
                    <a:pt x="2679" y="6591"/>
                  </a:lnTo>
                  <a:lnTo>
                    <a:pt x="2763" y="6236"/>
                  </a:lnTo>
                  <a:lnTo>
                    <a:pt x="2805" y="6027"/>
                  </a:lnTo>
                  <a:lnTo>
                    <a:pt x="2909" y="5922"/>
                  </a:lnTo>
                  <a:lnTo>
                    <a:pt x="2972" y="5692"/>
                  </a:lnTo>
                  <a:lnTo>
                    <a:pt x="3118" y="5420"/>
                  </a:lnTo>
                  <a:lnTo>
                    <a:pt x="3286" y="4959"/>
                  </a:lnTo>
                  <a:lnTo>
                    <a:pt x="3390" y="4792"/>
                  </a:lnTo>
                  <a:lnTo>
                    <a:pt x="3390" y="4583"/>
                  </a:lnTo>
                  <a:lnTo>
                    <a:pt x="3495" y="4374"/>
                  </a:lnTo>
                  <a:lnTo>
                    <a:pt x="3516" y="4269"/>
                  </a:lnTo>
                  <a:lnTo>
                    <a:pt x="3642" y="4060"/>
                  </a:lnTo>
                  <a:lnTo>
                    <a:pt x="3704" y="3746"/>
                  </a:lnTo>
                  <a:lnTo>
                    <a:pt x="3746" y="3516"/>
                  </a:lnTo>
                  <a:lnTo>
                    <a:pt x="3809" y="3453"/>
                  </a:lnTo>
                  <a:lnTo>
                    <a:pt x="3830" y="3286"/>
                  </a:lnTo>
                  <a:lnTo>
                    <a:pt x="3809" y="3202"/>
                  </a:lnTo>
                  <a:lnTo>
                    <a:pt x="3830" y="3076"/>
                  </a:lnTo>
                  <a:lnTo>
                    <a:pt x="3934" y="2888"/>
                  </a:lnTo>
                  <a:lnTo>
                    <a:pt x="3934" y="2804"/>
                  </a:lnTo>
                  <a:lnTo>
                    <a:pt x="4018" y="2700"/>
                  </a:lnTo>
                  <a:lnTo>
                    <a:pt x="3976" y="2574"/>
                  </a:lnTo>
                  <a:lnTo>
                    <a:pt x="3934" y="2511"/>
                  </a:lnTo>
                  <a:lnTo>
                    <a:pt x="3976" y="2449"/>
                  </a:lnTo>
                  <a:lnTo>
                    <a:pt x="3976" y="2281"/>
                  </a:lnTo>
                  <a:lnTo>
                    <a:pt x="3934" y="2260"/>
                  </a:lnTo>
                  <a:lnTo>
                    <a:pt x="3934" y="2135"/>
                  </a:lnTo>
                  <a:lnTo>
                    <a:pt x="4018" y="2072"/>
                  </a:lnTo>
                  <a:lnTo>
                    <a:pt x="4060" y="2135"/>
                  </a:lnTo>
                  <a:lnTo>
                    <a:pt x="4081" y="2260"/>
                  </a:lnTo>
                  <a:lnTo>
                    <a:pt x="4186" y="2386"/>
                  </a:lnTo>
                  <a:lnTo>
                    <a:pt x="4269" y="2386"/>
                  </a:lnTo>
                  <a:lnTo>
                    <a:pt x="4290" y="2302"/>
                  </a:lnTo>
                  <a:lnTo>
                    <a:pt x="4332" y="2239"/>
                  </a:lnTo>
                  <a:lnTo>
                    <a:pt x="4353" y="2177"/>
                  </a:lnTo>
                  <a:lnTo>
                    <a:pt x="4353" y="2072"/>
                  </a:lnTo>
                  <a:lnTo>
                    <a:pt x="4395" y="2051"/>
                  </a:lnTo>
                  <a:lnTo>
                    <a:pt x="4374" y="1925"/>
                  </a:lnTo>
                  <a:lnTo>
                    <a:pt x="4269" y="1779"/>
                  </a:lnTo>
                  <a:lnTo>
                    <a:pt x="4248" y="1674"/>
                  </a:lnTo>
                  <a:lnTo>
                    <a:pt x="4269" y="1633"/>
                  </a:lnTo>
                  <a:lnTo>
                    <a:pt x="4269" y="1507"/>
                  </a:lnTo>
                  <a:lnTo>
                    <a:pt x="4248" y="1340"/>
                  </a:lnTo>
                  <a:lnTo>
                    <a:pt x="4269" y="1256"/>
                  </a:lnTo>
                  <a:lnTo>
                    <a:pt x="4269" y="984"/>
                  </a:lnTo>
                  <a:lnTo>
                    <a:pt x="4186" y="879"/>
                  </a:lnTo>
                  <a:lnTo>
                    <a:pt x="4186" y="607"/>
                  </a:lnTo>
                  <a:lnTo>
                    <a:pt x="4144" y="524"/>
                  </a:lnTo>
                  <a:lnTo>
                    <a:pt x="4081" y="524"/>
                  </a:lnTo>
                  <a:lnTo>
                    <a:pt x="3976" y="398"/>
                  </a:lnTo>
                  <a:lnTo>
                    <a:pt x="3976" y="293"/>
                  </a:lnTo>
                  <a:lnTo>
                    <a:pt x="3872" y="252"/>
                  </a:lnTo>
                  <a:lnTo>
                    <a:pt x="3934" y="147"/>
                  </a:lnTo>
                  <a:lnTo>
                    <a:pt x="391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72" name="Google Shape;3024;p82">
              <a:extLst>
                <a:ext uri="{FF2B5EF4-FFF2-40B4-BE49-F238E27FC236}">
                  <a16:creationId xmlns:a16="http://schemas.microsoft.com/office/drawing/2014/main" id="{D347DBCC-1077-2B4B-BCB3-1905E4AEE146}"/>
                </a:ext>
              </a:extLst>
            </p:cNvPr>
            <p:cNvGrpSpPr/>
            <p:nvPr/>
          </p:nvGrpSpPr>
          <p:grpSpPr>
            <a:xfrm>
              <a:off x="4513224" y="3221724"/>
              <a:ext cx="274563" cy="280321"/>
              <a:chOff x="5298975" y="3412225"/>
              <a:chExt cx="576450" cy="616225"/>
            </a:xfrm>
          </p:grpSpPr>
          <p:sp>
            <p:nvSpPr>
              <p:cNvPr id="2558" name="Google Shape;3025;p82">
                <a:extLst>
                  <a:ext uri="{FF2B5EF4-FFF2-40B4-BE49-F238E27FC236}">
                    <a16:creationId xmlns:a16="http://schemas.microsoft.com/office/drawing/2014/main" id="{7D9D8B30-CAB9-30CB-259D-C212D1445F90}"/>
                  </a:ext>
                </a:extLst>
              </p:cNvPr>
              <p:cNvSpPr/>
              <p:nvPr/>
            </p:nvSpPr>
            <p:spPr>
              <a:xfrm>
                <a:off x="5298975" y="3412225"/>
                <a:ext cx="576450" cy="515275"/>
              </a:xfrm>
              <a:custGeom>
                <a:avLst/>
                <a:gdLst/>
                <a:ahLst/>
                <a:cxnLst/>
                <a:rect l="l" t="t" r="r" b="b"/>
                <a:pathLst>
                  <a:path w="23058" h="20611" extrusionOk="0">
                    <a:moveTo>
                      <a:pt x="18015" y="1"/>
                    </a:moveTo>
                    <a:lnTo>
                      <a:pt x="17890" y="42"/>
                    </a:lnTo>
                    <a:lnTo>
                      <a:pt x="17806" y="147"/>
                    </a:lnTo>
                    <a:lnTo>
                      <a:pt x="17806" y="335"/>
                    </a:lnTo>
                    <a:lnTo>
                      <a:pt x="17764" y="524"/>
                    </a:lnTo>
                    <a:lnTo>
                      <a:pt x="17764" y="565"/>
                    </a:lnTo>
                    <a:lnTo>
                      <a:pt x="17722" y="670"/>
                    </a:lnTo>
                    <a:lnTo>
                      <a:pt x="17660" y="670"/>
                    </a:lnTo>
                    <a:lnTo>
                      <a:pt x="17597" y="858"/>
                    </a:lnTo>
                    <a:lnTo>
                      <a:pt x="17492" y="1005"/>
                    </a:lnTo>
                    <a:lnTo>
                      <a:pt x="17576" y="1089"/>
                    </a:lnTo>
                    <a:lnTo>
                      <a:pt x="17681" y="1172"/>
                    </a:lnTo>
                    <a:lnTo>
                      <a:pt x="17618" y="1214"/>
                    </a:lnTo>
                    <a:lnTo>
                      <a:pt x="17555" y="1193"/>
                    </a:lnTo>
                    <a:lnTo>
                      <a:pt x="17492" y="1319"/>
                    </a:lnTo>
                    <a:lnTo>
                      <a:pt x="17450" y="1423"/>
                    </a:lnTo>
                    <a:lnTo>
                      <a:pt x="17513" y="1570"/>
                    </a:lnTo>
                    <a:lnTo>
                      <a:pt x="17513" y="1674"/>
                    </a:lnTo>
                    <a:lnTo>
                      <a:pt x="17450" y="1633"/>
                    </a:lnTo>
                    <a:lnTo>
                      <a:pt x="17367" y="1674"/>
                    </a:lnTo>
                    <a:lnTo>
                      <a:pt x="17304" y="1946"/>
                    </a:lnTo>
                    <a:lnTo>
                      <a:pt x="17367" y="2156"/>
                    </a:lnTo>
                    <a:lnTo>
                      <a:pt x="17346" y="2365"/>
                    </a:lnTo>
                    <a:lnTo>
                      <a:pt x="17388" y="2511"/>
                    </a:lnTo>
                    <a:lnTo>
                      <a:pt x="17388" y="2679"/>
                    </a:lnTo>
                    <a:lnTo>
                      <a:pt x="17262" y="2783"/>
                    </a:lnTo>
                    <a:lnTo>
                      <a:pt x="17262" y="2867"/>
                    </a:lnTo>
                    <a:lnTo>
                      <a:pt x="17157" y="3097"/>
                    </a:lnTo>
                    <a:lnTo>
                      <a:pt x="17137" y="3411"/>
                    </a:lnTo>
                    <a:lnTo>
                      <a:pt x="17032" y="3558"/>
                    </a:lnTo>
                    <a:lnTo>
                      <a:pt x="17074" y="3662"/>
                    </a:lnTo>
                    <a:lnTo>
                      <a:pt x="16990" y="3830"/>
                    </a:lnTo>
                    <a:lnTo>
                      <a:pt x="16885" y="3934"/>
                    </a:lnTo>
                    <a:lnTo>
                      <a:pt x="16885" y="4143"/>
                    </a:lnTo>
                    <a:lnTo>
                      <a:pt x="16718" y="4290"/>
                    </a:lnTo>
                    <a:lnTo>
                      <a:pt x="16341" y="4436"/>
                    </a:lnTo>
                    <a:lnTo>
                      <a:pt x="16195" y="4332"/>
                    </a:lnTo>
                    <a:lnTo>
                      <a:pt x="16028" y="4311"/>
                    </a:lnTo>
                    <a:lnTo>
                      <a:pt x="15944" y="4227"/>
                    </a:lnTo>
                    <a:lnTo>
                      <a:pt x="15818" y="4102"/>
                    </a:lnTo>
                    <a:lnTo>
                      <a:pt x="15818" y="4039"/>
                    </a:lnTo>
                    <a:lnTo>
                      <a:pt x="15776" y="3997"/>
                    </a:lnTo>
                    <a:lnTo>
                      <a:pt x="15735" y="3871"/>
                    </a:lnTo>
                    <a:lnTo>
                      <a:pt x="15609" y="3830"/>
                    </a:lnTo>
                    <a:lnTo>
                      <a:pt x="15484" y="3788"/>
                    </a:lnTo>
                    <a:lnTo>
                      <a:pt x="15316" y="3788"/>
                    </a:lnTo>
                    <a:lnTo>
                      <a:pt x="15149" y="3683"/>
                    </a:lnTo>
                    <a:lnTo>
                      <a:pt x="15107" y="3578"/>
                    </a:lnTo>
                    <a:lnTo>
                      <a:pt x="14981" y="3411"/>
                    </a:lnTo>
                    <a:lnTo>
                      <a:pt x="14835" y="3390"/>
                    </a:lnTo>
                    <a:lnTo>
                      <a:pt x="14688" y="3306"/>
                    </a:lnTo>
                    <a:lnTo>
                      <a:pt x="14688" y="3244"/>
                    </a:lnTo>
                    <a:lnTo>
                      <a:pt x="14626" y="3244"/>
                    </a:lnTo>
                    <a:lnTo>
                      <a:pt x="14563" y="3181"/>
                    </a:lnTo>
                    <a:lnTo>
                      <a:pt x="14437" y="3181"/>
                    </a:lnTo>
                    <a:lnTo>
                      <a:pt x="14333" y="3160"/>
                    </a:lnTo>
                    <a:lnTo>
                      <a:pt x="14354" y="3097"/>
                    </a:lnTo>
                    <a:lnTo>
                      <a:pt x="14207" y="2993"/>
                    </a:lnTo>
                    <a:lnTo>
                      <a:pt x="14165" y="2867"/>
                    </a:lnTo>
                    <a:lnTo>
                      <a:pt x="14040" y="2721"/>
                    </a:lnTo>
                    <a:lnTo>
                      <a:pt x="13935" y="2721"/>
                    </a:lnTo>
                    <a:lnTo>
                      <a:pt x="13810" y="2553"/>
                    </a:lnTo>
                    <a:lnTo>
                      <a:pt x="13810" y="2428"/>
                    </a:lnTo>
                    <a:lnTo>
                      <a:pt x="13914" y="2239"/>
                    </a:lnTo>
                    <a:lnTo>
                      <a:pt x="13935" y="2114"/>
                    </a:lnTo>
                    <a:lnTo>
                      <a:pt x="14061" y="2030"/>
                    </a:lnTo>
                    <a:lnTo>
                      <a:pt x="14103" y="1884"/>
                    </a:lnTo>
                    <a:lnTo>
                      <a:pt x="14144" y="1779"/>
                    </a:lnTo>
                    <a:lnTo>
                      <a:pt x="14040" y="1821"/>
                    </a:lnTo>
                    <a:lnTo>
                      <a:pt x="13956" y="1674"/>
                    </a:lnTo>
                    <a:lnTo>
                      <a:pt x="14061" y="1591"/>
                    </a:lnTo>
                    <a:lnTo>
                      <a:pt x="14040" y="1486"/>
                    </a:lnTo>
                    <a:lnTo>
                      <a:pt x="14124" y="1486"/>
                    </a:lnTo>
                    <a:lnTo>
                      <a:pt x="14165" y="1465"/>
                    </a:lnTo>
                    <a:lnTo>
                      <a:pt x="14228" y="1486"/>
                    </a:lnTo>
                    <a:lnTo>
                      <a:pt x="14333" y="1507"/>
                    </a:lnTo>
                    <a:lnTo>
                      <a:pt x="14458" y="1465"/>
                    </a:lnTo>
                    <a:lnTo>
                      <a:pt x="14521" y="1319"/>
                    </a:lnTo>
                    <a:lnTo>
                      <a:pt x="14416" y="1256"/>
                    </a:lnTo>
                    <a:lnTo>
                      <a:pt x="14479" y="1172"/>
                    </a:lnTo>
                    <a:lnTo>
                      <a:pt x="14563" y="1193"/>
                    </a:lnTo>
                    <a:lnTo>
                      <a:pt x="14626" y="1005"/>
                    </a:lnTo>
                    <a:lnTo>
                      <a:pt x="14688" y="963"/>
                    </a:lnTo>
                    <a:lnTo>
                      <a:pt x="14772" y="858"/>
                    </a:lnTo>
                    <a:lnTo>
                      <a:pt x="14772" y="796"/>
                    </a:lnTo>
                    <a:lnTo>
                      <a:pt x="14668" y="754"/>
                    </a:lnTo>
                    <a:lnTo>
                      <a:pt x="14584" y="837"/>
                    </a:lnTo>
                    <a:lnTo>
                      <a:pt x="14521" y="796"/>
                    </a:lnTo>
                    <a:lnTo>
                      <a:pt x="14521" y="586"/>
                    </a:lnTo>
                    <a:lnTo>
                      <a:pt x="14416" y="649"/>
                    </a:lnTo>
                    <a:lnTo>
                      <a:pt x="14270" y="796"/>
                    </a:lnTo>
                    <a:lnTo>
                      <a:pt x="14333" y="837"/>
                    </a:lnTo>
                    <a:lnTo>
                      <a:pt x="14333" y="900"/>
                    </a:lnTo>
                    <a:lnTo>
                      <a:pt x="14249" y="963"/>
                    </a:lnTo>
                    <a:lnTo>
                      <a:pt x="14144" y="900"/>
                    </a:lnTo>
                    <a:lnTo>
                      <a:pt x="14124" y="837"/>
                    </a:lnTo>
                    <a:lnTo>
                      <a:pt x="14103" y="775"/>
                    </a:lnTo>
                    <a:lnTo>
                      <a:pt x="14040" y="858"/>
                    </a:lnTo>
                    <a:lnTo>
                      <a:pt x="13956" y="879"/>
                    </a:lnTo>
                    <a:lnTo>
                      <a:pt x="13956" y="796"/>
                    </a:lnTo>
                    <a:lnTo>
                      <a:pt x="14040" y="733"/>
                    </a:lnTo>
                    <a:lnTo>
                      <a:pt x="14061" y="670"/>
                    </a:lnTo>
                    <a:lnTo>
                      <a:pt x="13998" y="691"/>
                    </a:lnTo>
                    <a:lnTo>
                      <a:pt x="13914" y="775"/>
                    </a:lnTo>
                    <a:lnTo>
                      <a:pt x="13789" y="837"/>
                    </a:lnTo>
                    <a:lnTo>
                      <a:pt x="13789" y="858"/>
                    </a:lnTo>
                    <a:lnTo>
                      <a:pt x="13705" y="879"/>
                    </a:lnTo>
                    <a:lnTo>
                      <a:pt x="13684" y="837"/>
                    </a:lnTo>
                    <a:lnTo>
                      <a:pt x="13538" y="837"/>
                    </a:lnTo>
                    <a:lnTo>
                      <a:pt x="13538" y="775"/>
                    </a:lnTo>
                    <a:lnTo>
                      <a:pt x="13475" y="649"/>
                    </a:lnTo>
                    <a:lnTo>
                      <a:pt x="13412" y="649"/>
                    </a:lnTo>
                    <a:lnTo>
                      <a:pt x="13287" y="691"/>
                    </a:lnTo>
                    <a:lnTo>
                      <a:pt x="13182" y="670"/>
                    </a:lnTo>
                    <a:lnTo>
                      <a:pt x="13119" y="691"/>
                    </a:lnTo>
                    <a:lnTo>
                      <a:pt x="13077" y="628"/>
                    </a:lnTo>
                    <a:lnTo>
                      <a:pt x="13015" y="628"/>
                    </a:lnTo>
                    <a:lnTo>
                      <a:pt x="12973" y="482"/>
                    </a:lnTo>
                    <a:lnTo>
                      <a:pt x="12847" y="545"/>
                    </a:lnTo>
                    <a:lnTo>
                      <a:pt x="12701" y="524"/>
                    </a:lnTo>
                    <a:lnTo>
                      <a:pt x="12575" y="461"/>
                    </a:lnTo>
                    <a:lnTo>
                      <a:pt x="12575" y="377"/>
                    </a:lnTo>
                    <a:lnTo>
                      <a:pt x="12491" y="273"/>
                    </a:lnTo>
                    <a:lnTo>
                      <a:pt x="12450" y="273"/>
                    </a:lnTo>
                    <a:lnTo>
                      <a:pt x="12450" y="335"/>
                    </a:lnTo>
                    <a:lnTo>
                      <a:pt x="12282" y="377"/>
                    </a:lnTo>
                    <a:lnTo>
                      <a:pt x="12240" y="273"/>
                    </a:lnTo>
                    <a:lnTo>
                      <a:pt x="12136" y="252"/>
                    </a:lnTo>
                    <a:lnTo>
                      <a:pt x="11968" y="168"/>
                    </a:lnTo>
                    <a:lnTo>
                      <a:pt x="11968" y="210"/>
                    </a:lnTo>
                    <a:lnTo>
                      <a:pt x="11906" y="147"/>
                    </a:lnTo>
                    <a:lnTo>
                      <a:pt x="11801" y="231"/>
                    </a:lnTo>
                    <a:lnTo>
                      <a:pt x="11906" y="314"/>
                    </a:lnTo>
                    <a:lnTo>
                      <a:pt x="11864" y="335"/>
                    </a:lnTo>
                    <a:lnTo>
                      <a:pt x="11968" y="356"/>
                    </a:lnTo>
                    <a:lnTo>
                      <a:pt x="12073" y="335"/>
                    </a:lnTo>
                    <a:lnTo>
                      <a:pt x="12240" y="461"/>
                    </a:lnTo>
                    <a:lnTo>
                      <a:pt x="12240" y="545"/>
                    </a:lnTo>
                    <a:lnTo>
                      <a:pt x="12261" y="733"/>
                    </a:lnTo>
                    <a:lnTo>
                      <a:pt x="12136" y="733"/>
                    </a:lnTo>
                    <a:lnTo>
                      <a:pt x="12115" y="858"/>
                    </a:lnTo>
                    <a:lnTo>
                      <a:pt x="12052" y="775"/>
                    </a:lnTo>
                    <a:lnTo>
                      <a:pt x="11968" y="754"/>
                    </a:lnTo>
                    <a:lnTo>
                      <a:pt x="11864" y="837"/>
                    </a:lnTo>
                    <a:lnTo>
                      <a:pt x="11550" y="837"/>
                    </a:lnTo>
                    <a:lnTo>
                      <a:pt x="11424" y="733"/>
                    </a:lnTo>
                    <a:lnTo>
                      <a:pt x="11403" y="775"/>
                    </a:lnTo>
                    <a:lnTo>
                      <a:pt x="11278" y="837"/>
                    </a:lnTo>
                    <a:lnTo>
                      <a:pt x="11299" y="942"/>
                    </a:lnTo>
                    <a:lnTo>
                      <a:pt x="11194" y="900"/>
                    </a:lnTo>
                    <a:lnTo>
                      <a:pt x="11215" y="1068"/>
                    </a:lnTo>
                    <a:lnTo>
                      <a:pt x="11173" y="1005"/>
                    </a:lnTo>
                    <a:lnTo>
                      <a:pt x="11027" y="963"/>
                    </a:lnTo>
                    <a:lnTo>
                      <a:pt x="10985" y="1047"/>
                    </a:lnTo>
                    <a:lnTo>
                      <a:pt x="11027" y="1109"/>
                    </a:lnTo>
                    <a:lnTo>
                      <a:pt x="11027" y="1172"/>
                    </a:lnTo>
                    <a:lnTo>
                      <a:pt x="10880" y="1109"/>
                    </a:lnTo>
                    <a:lnTo>
                      <a:pt x="10818" y="1193"/>
                    </a:lnTo>
                    <a:lnTo>
                      <a:pt x="10880" y="1256"/>
                    </a:lnTo>
                    <a:lnTo>
                      <a:pt x="10797" y="1298"/>
                    </a:lnTo>
                    <a:lnTo>
                      <a:pt x="10713" y="1361"/>
                    </a:lnTo>
                    <a:lnTo>
                      <a:pt x="10713" y="1402"/>
                    </a:lnTo>
                    <a:lnTo>
                      <a:pt x="10797" y="1507"/>
                    </a:lnTo>
                    <a:lnTo>
                      <a:pt x="10818" y="1570"/>
                    </a:lnTo>
                    <a:lnTo>
                      <a:pt x="10818" y="1570"/>
                    </a:lnTo>
                    <a:lnTo>
                      <a:pt x="10713" y="1507"/>
                    </a:lnTo>
                    <a:lnTo>
                      <a:pt x="10650" y="1591"/>
                    </a:lnTo>
                    <a:lnTo>
                      <a:pt x="10546" y="1591"/>
                    </a:lnTo>
                    <a:lnTo>
                      <a:pt x="10462" y="1737"/>
                    </a:lnTo>
                    <a:lnTo>
                      <a:pt x="10357" y="1925"/>
                    </a:lnTo>
                    <a:lnTo>
                      <a:pt x="10274" y="1946"/>
                    </a:lnTo>
                    <a:lnTo>
                      <a:pt x="10253" y="2114"/>
                    </a:lnTo>
                    <a:lnTo>
                      <a:pt x="10148" y="2156"/>
                    </a:lnTo>
                    <a:lnTo>
                      <a:pt x="10232" y="2239"/>
                    </a:lnTo>
                    <a:lnTo>
                      <a:pt x="10441" y="2260"/>
                    </a:lnTo>
                    <a:lnTo>
                      <a:pt x="10357" y="2302"/>
                    </a:lnTo>
                    <a:lnTo>
                      <a:pt x="10294" y="2365"/>
                    </a:lnTo>
                    <a:lnTo>
                      <a:pt x="10546" y="2449"/>
                    </a:lnTo>
                    <a:lnTo>
                      <a:pt x="10462" y="2511"/>
                    </a:lnTo>
                    <a:lnTo>
                      <a:pt x="10294" y="2469"/>
                    </a:lnTo>
                    <a:lnTo>
                      <a:pt x="10253" y="2407"/>
                    </a:lnTo>
                    <a:lnTo>
                      <a:pt x="10253" y="2407"/>
                    </a:lnTo>
                    <a:lnTo>
                      <a:pt x="10274" y="2469"/>
                    </a:lnTo>
                    <a:lnTo>
                      <a:pt x="10357" y="2553"/>
                    </a:lnTo>
                    <a:lnTo>
                      <a:pt x="10357" y="2679"/>
                    </a:lnTo>
                    <a:lnTo>
                      <a:pt x="10462" y="2825"/>
                    </a:lnTo>
                    <a:lnTo>
                      <a:pt x="10294" y="2679"/>
                    </a:lnTo>
                    <a:lnTo>
                      <a:pt x="10232" y="2532"/>
                    </a:lnTo>
                    <a:lnTo>
                      <a:pt x="10127" y="2511"/>
                    </a:lnTo>
                    <a:lnTo>
                      <a:pt x="10085" y="2574"/>
                    </a:lnTo>
                    <a:lnTo>
                      <a:pt x="10064" y="2658"/>
                    </a:lnTo>
                    <a:lnTo>
                      <a:pt x="10043" y="2574"/>
                    </a:lnTo>
                    <a:lnTo>
                      <a:pt x="9813" y="2428"/>
                    </a:lnTo>
                    <a:lnTo>
                      <a:pt x="9625" y="2449"/>
                    </a:lnTo>
                    <a:lnTo>
                      <a:pt x="9667" y="2511"/>
                    </a:lnTo>
                    <a:lnTo>
                      <a:pt x="9625" y="2574"/>
                    </a:lnTo>
                    <a:lnTo>
                      <a:pt x="9562" y="2532"/>
                    </a:lnTo>
                    <a:lnTo>
                      <a:pt x="9520" y="2532"/>
                    </a:lnTo>
                    <a:lnTo>
                      <a:pt x="9458" y="2574"/>
                    </a:lnTo>
                    <a:lnTo>
                      <a:pt x="9541" y="2721"/>
                    </a:lnTo>
                    <a:lnTo>
                      <a:pt x="9520" y="2762"/>
                    </a:lnTo>
                    <a:lnTo>
                      <a:pt x="9499" y="2721"/>
                    </a:lnTo>
                    <a:lnTo>
                      <a:pt x="9437" y="2741"/>
                    </a:lnTo>
                    <a:lnTo>
                      <a:pt x="9437" y="2783"/>
                    </a:lnTo>
                    <a:lnTo>
                      <a:pt x="9332" y="2846"/>
                    </a:lnTo>
                    <a:lnTo>
                      <a:pt x="9186" y="2888"/>
                    </a:lnTo>
                    <a:lnTo>
                      <a:pt x="9311" y="2825"/>
                    </a:lnTo>
                    <a:lnTo>
                      <a:pt x="9395" y="2721"/>
                    </a:lnTo>
                    <a:lnTo>
                      <a:pt x="9395" y="2532"/>
                    </a:lnTo>
                    <a:lnTo>
                      <a:pt x="9458" y="2428"/>
                    </a:lnTo>
                    <a:lnTo>
                      <a:pt x="9416" y="2344"/>
                    </a:lnTo>
                    <a:lnTo>
                      <a:pt x="9311" y="2323"/>
                    </a:lnTo>
                    <a:lnTo>
                      <a:pt x="9144" y="2030"/>
                    </a:lnTo>
                    <a:lnTo>
                      <a:pt x="9081" y="1905"/>
                    </a:lnTo>
                    <a:lnTo>
                      <a:pt x="8893" y="1842"/>
                    </a:lnTo>
                    <a:lnTo>
                      <a:pt x="8788" y="1800"/>
                    </a:lnTo>
                    <a:lnTo>
                      <a:pt x="8725" y="1821"/>
                    </a:lnTo>
                    <a:lnTo>
                      <a:pt x="8788" y="1884"/>
                    </a:lnTo>
                    <a:lnTo>
                      <a:pt x="8704" y="1905"/>
                    </a:lnTo>
                    <a:lnTo>
                      <a:pt x="8621" y="2030"/>
                    </a:lnTo>
                    <a:lnTo>
                      <a:pt x="8558" y="2009"/>
                    </a:lnTo>
                    <a:lnTo>
                      <a:pt x="8579" y="1946"/>
                    </a:lnTo>
                    <a:lnTo>
                      <a:pt x="8474" y="1988"/>
                    </a:lnTo>
                    <a:lnTo>
                      <a:pt x="8453" y="2051"/>
                    </a:lnTo>
                    <a:lnTo>
                      <a:pt x="8370" y="1884"/>
                    </a:lnTo>
                    <a:lnTo>
                      <a:pt x="8307" y="1884"/>
                    </a:lnTo>
                    <a:lnTo>
                      <a:pt x="8286" y="1946"/>
                    </a:lnTo>
                    <a:lnTo>
                      <a:pt x="8370" y="2009"/>
                    </a:lnTo>
                    <a:lnTo>
                      <a:pt x="8265" y="2093"/>
                    </a:lnTo>
                    <a:lnTo>
                      <a:pt x="8202" y="2218"/>
                    </a:lnTo>
                    <a:lnTo>
                      <a:pt x="8265" y="2260"/>
                    </a:lnTo>
                    <a:lnTo>
                      <a:pt x="8139" y="2344"/>
                    </a:lnTo>
                    <a:lnTo>
                      <a:pt x="8077" y="2260"/>
                    </a:lnTo>
                    <a:lnTo>
                      <a:pt x="8035" y="2260"/>
                    </a:lnTo>
                    <a:lnTo>
                      <a:pt x="7993" y="2197"/>
                    </a:lnTo>
                    <a:lnTo>
                      <a:pt x="8077" y="2114"/>
                    </a:lnTo>
                    <a:lnTo>
                      <a:pt x="7993" y="2114"/>
                    </a:lnTo>
                    <a:lnTo>
                      <a:pt x="7951" y="2239"/>
                    </a:lnTo>
                    <a:lnTo>
                      <a:pt x="7846" y="2260"/>
                    </a:lnTo>
                    <a:lnTo>
                      <a:pt x="7784" y="2323"/>
                    </a:lnTo>
                    <a:lnTo>
                      <a:pt x="7763" y="2449"/>
                    </a:lnTo>
                    <a:lnTo>
                      <a:pt x="7951" y="2511"/>
                    </a:lnTo>
                    <a:lnTo>
                      <a:pt x="7784" y="2637"/>
                    </a:lnTo>
                    <a:lnTo>
                      <a:pt x="7679" y="2574"/>
                    </a:lnTo>
                    <a:lnTo>
                      <a:pt x="7533" y="2658"/>
                    </a:lnTo>
                    <a:lnTo>
                      <a:pt x="7554" y="2741"/>
                    </a:lnTo>
                    <a:lnTo>
                      <a:pt x="7742" y="2762"/>
                    </a:lnTo>
                    <a:lnTo>
                      <a:pt x="7658" y="2846"/>
                    </a:lnTo>
                    <a:lnTo>
                      <a:pt x="7574" y="2867"/>
                    </a:lnTo>
                    <a:lnTo>
                      <a:pt x="7470" y="2741"/>
                    </a:lnTo>
                    <a:lnTo>
                      <a:pt x="7365" y="2846"/>
                    </a:lnTo>
                    <a:lnTo>
                      <a:pt x="7261" y="2867"/>
                    </a:lnTo>
                    <a:lnTo>
                      <a:pt x="7302" y="2951"/>
                    </a:lnTo>
                    <a:lnTo>
                      <a:pt x="7323" y="3034"/>
                    </a:lnTo>
                    <a:lnTo>
                      <a:pt x="7323" y="3097"/>
                    </a:lnTo>
                    <a:lnTo>
                      <a:pt x="7407" y="3076"/>
                    </a:lnTo>
                    <a:lnTo>
                      <a:pt x="7323" y="3181"/>
                    </a:lnTo>
                    <a:lnTo>
                      <a:pt x="7365" y="3286"/>
                    </a:lnTo>
                    <a:lnTo>
                      <a:pt x="7261" y="3306"/>
                    </a:lnTo>
                    <a:lnTo>
                      <a:pt x="7219" y="3390"/>
                    </a:lnTo>
                    <a:lnTo>
                      <a:pt x="7407" y="3453"/>
                    </a:lnTo>
                    <a:lnTo>
                      <a:pt x="7302" y="3495"/>
                    </a:lnTo>
                    <a:lnTo>
                      <a:pt x="7261" y="3558"/>
                    </a:lnTo>
                    <a:lnTo>
                      <a:pt x="7135" y="3516"/>
                    </a:lnTo>
                    <a:lnTo>
                      <a:pt x="7093" y="3453"/>
                    </a:lnTo>
                    <a:lnTo>
                      <a:pt x="7009" y="3390"/>
                    </a:lnTo>
                    <a:lnTo>
                      <a:pt x="6905" y="3474"/>
                    </a:lnTo>
                    <a:lnTo>
                      <a:pt x="6884" y="3369"/>
                    </a:lnTo>
                    <a:lnTo>
                      <a:pt x="6779" y="3306"/>
                    </a:lnTo>
                    <a:lnTo>
                      <a:pt x="6696" y="3369"/>
                    </a:lnTo>
                    <a:lnTo>
                      <a:pt x="6821" y="3474"/>
                    </a:lnTo>
                    <a:lnTo>
                      <a:pt x="6779" y="3495"/>
                    </a:lnTo>
                    <a:lnTo>
                      <a:pt x="6717" y="3599"/>
                    </a:lnTo>
                    <a:lnTo>
                      <a:pt x="6821" y="3704"/>
                    </a:lnTo>
                    <a:lnTo>
                      <a:pt x="6947" y="3704"/>
                    </a:lnTo>
                    <a:lnTo>
                      <a:pt x="6905" y="3809"/>
                    </a:lnTo>
                    <a:lnTo>
                      <a:pt x="6905" y="3913"/>
                    </a:lnTo>
                    <a:lnTo>
                      <a:pt x="6842" y="3871"/>
                    </a:lnTo>
                    <a:lnTo>
                      <a:pt x="6779" y="3871"/>
                    </a:lnTo>
                    <a:lnTo>
                      <a:pt x="6800" y="3997"/>
                    </a:lnTo>
                    <a:lnTo>
                      <a:pt x="6737" y="4122"/>
                    </a:lnTo>
                    <a:lnTo>
                      <a:pt x="6737" y="4248"/>
                    </a:lnTo>
                    <a:lnTo>
                      <a:pt x="6570" y="3871"/>
                    </a:lnTo>
                    <a:lnTo>
                      <a:pt x="6424" y="3620"/>
                    </a:lnTo>
                    <a:lnTo>
                      <a:pt x="6382" y="3558"/>
                    </a:lnTo>
                    <a:lnTo>
                      <a:pt x="6403" y="3390"/>
                    </a:lnTo>
                    <a:lnTo>
                      <a:pt x="6361" y="3474"/>
                    </a:lnTo>
                    <a:lnTo>
                      <a:pt x="6214" y="3558"/>
                    </a:lnTo>
                    <a:lnTo>
                      <a:pt x="6193" y="3704"/>
                    </a:lnTo>
                    <a:lnTo>
                      <a:pt x="6110" y="3725"/>
                    </a:lnTo>
                    <a:lnTo>
                      <a:pt x="6089" y="3809"/>
                    </a:lnTo>
                    <a:lnTo>
                      <a:pt x="5984" y="3788"/>
                    </a:lnTo>
                    <a:lnTo>
                      <a:pt x="5901" y="3892"/>
                    </a:lnTo>
                    <a:lnTo>
                      <a:pt x="5838" y="3976"/>
                    </a:lnTo>
                    <a:lnTo>
                      <a:pt x="5859" y="4102"/>
                    </a:lnTo>
                    <a:lnTo>
                      <a:pt x="5859" y="4415"/>
                    </a:lnTo>
                    <a:lnTo>
                      <a:pt x="5901" y="4436"/>
                    </a:lnTo>
                    <a:lnTo>
                      <a:pt x="5901" y="4541"/>
                    </a:lnTo>
                    <a:lnTo>
                      <a:pt x="5796" y="4604"/>
                    </a:lnTo>
                    <a:lnTo>
                      <a:pt x="5733" y="4708"/>
                    </a:lnTo>
                    <a:lnTo>
                      <a:pt x="5566" y="4750"/>
                    </a:lnTo>
                    <a:lnTo>
                      <a:pt x="5587" y="4834"/>
                    </a:lnTo>
                    <a:lnTo>
                      <a:pt x="5461" y="4918"/>
                    </a:lnTo>
                    <a:lnTo>
                      <a:pt x="5461" y="5064"/>
                    </a:lnTo>
                    <a:lnTo>
                      <a:pt x="5377" y="5127"/>
                    </a:lnTo>
                    <a:lnTo>
                      <a:pt x="5210" y="5378"/>
                    </a:lnTo>
                    <a:lnTo>
                      <a:pt x="4854" y="5587"/>
                    </a:lnTo>
                    <a:lnTo>
                      <a:pt x="4561" y="5608"/>
                    </a:lnTo>
                    <a:lnTo>
                      <a:pt x="4436" y="5650"/>
                    </a:lnTo>
                    <a:lnTo>
                      <a:pt x="4268" y="5671"/>
                    </a:lnTo>
                    <a:lnTo>
                      <a:pt x="4122" y="5692"/>
                    </a:lnTo>
                    <a:lnTo>
                      <a:pt x="3996" y="5671"/>
                    </a:lnTo>
                    <a:lnTo>
                      <a:pt x="3808" y="5754"/>
                    </a:lnTo>
                    <a:lnTo>
                      <a:pt x="3787" y="5859"/>
                    </a:lnTo>
                    <a:lnTo>
                      <a:pt x="3683" y="5901"/>
                    </a:lnTo>
                    <a:lnTo>
                      <a:pt x="3285" y="5880"/>
                    </a:lnTo>
                    <a:lnTo>
                      <a:pt x="3222" y="5922"/>
                    </a:lnTo>
                    <a:lnTo>
                      <a:pt x="3160" y="6027"/>
                    </a:lnTo>
                    <a:lnTo>
                      <a:pt x="2929" y="6131"/>
                    </a:lnTo>
                    <a:lnTo>
                      <a:pt x="2762" y="6131"/>
                    </a:lnTo>
                    <a:lnTo>
                      <a:pt x="2657" y="6089"/>
                    </a:lnTo>
                    <a:lnTo>
                      <a:pt x="2553" y="6110"/>
                    </a:lnTo>
                    <a:lnTo>
                      <a:pt x="2532" y="6027"/>
                    </a:lnTo>
                    <a:lnTo>
                      <a:pt x="2427" y="6089"/>
                    </a:lnTo>
                    <a:lnTo>
                      <a:pt x="2344" y="6215"/>
                    </a:lnTo>
                    <a:lnTo>
                      <a:pt x="2113" y="6278"/>
                    </a:lnTo>
                    <a:lnTo>
                      <a:pt x="2092" y="6319"/>
                    </a:lnTo>
                    <a:lnTo>
                      <a:pt x="2009" y="6319"/>
                    </a:lnTo>
                    <a:lnTo>
                      <a:pt x="1820" y="6487"/>
                    </a:lnTo>
                    <a:lnTo>
                      <a:pt x="1569" y="6612"/>
                    </a:lnTo>
                    <a:lnTo>
                      <a:pt x="1255" y="6717"/>
                    </a:lnTo>
                    <a:lnTo>
                      <a:pt x="1088" y="6905"/>
                    </a:lnTo>
                    <a:lnTo>
                      <a:pt x="1088" y="7115"/>
                    </a:lnTo>
                    <a:lnTo>
                      <a:pt x="963" y="7219"/>
                    </a:lnTo>
                    <a:lnTo>
                      <a:pt x="879" y="7156"/>
                    </a:lnTo>
                    <a:lnTo>
                      <a:pt x="900" y="7073"/>
                    </a:lnTo>
                    <a:lnTo>
                      <a:pt x="900" y="7010"/>
                    </a:lnTo>
                    <a:lnTo>
                      <a:pt x="963" y="6843"/>
                    </a:lnTo>
                    <a:lnTo>
                      <a:pt x="963" y="6738"/>
                    </a:lnTo>
                    <a:lnTo>
                      <a:pt x="774" y="6863"/>
                    </a:lnTo>
                    <a:lnTo>
                      <a:pt x="732" y="7052"/>
                    </a:lnTo>
                    <a:lnTo>
                      <a:pt x="607" y="7282"/>
                    </a:lnTo>
                    <a:lnTo>
                      <a:pt x="711" y="7470"/>
                    </a:lnTo>
                    <a:lnTo>
                      <a:pt x="628" y="7638"/>
                    </a:lnTo>
                    <a:lnTo>
                      <a:pt x="649" y="7889"/>
                    </a:lnTo>
                    <a:lnTo>
                      <a:pt x="419" y="8161"/>
                    </a:lnTo>
                    <a:lnTo>
                      <a:pt x="335" y="8537"/>
                    </a:lnTo>
                    <a:lnTo>
                      <a:pt x="377" y="8726"/>
                    </a:lnTo>
                    <a:lnTo>
                      <a:pt x="356" y="9019"/>
                    </a:lnTo>
                    <a:lnTo>
                      <a:pt x="565" y="9353"/>
                    </a:lnTo>
                    <a:lnTo>
                      <a:pt x="565" y="9479"/>
                    </a:lnTo>
                    <a:lnTo>
                      <a:pt x="649" y="9584"/>
                    </a:lnTo>
                    <a:lnTo>
                      <a:pt x="565" y="9751"/>
                    </a:lnTo>
                    <a:lnTo>
                      <a:pt x="628" y="9897"/>
                    </a:lnTo>
                    <a:lnTo>
                      <a:pt x="502" y="9960"/>
                    </a:lnTo>
                    <a:lnTo>
                      <a:pt x="439" y="9856"/>
                    </a:lnTo>
                    <a:lnTo>
                      <a:pt x="439" y="9667"/>
                    </a:lnTo>
                    <a:lnTo>
                      <a:pt x="356" y="9772"/>
                    </a:lnTo>
                    <a:lnTo>
                      <a:pt x="335" y="9730"/>
                    </a:lnTo>
                    <a:lnTo>
                      <a:pt x="335" y="9542"/>
                    </a:lnTo>
                    <a:lnTo>
                      <a:pt x="230" y="9312"/>
                    </a:lnTo>
                    <a:lnTo>
                      <a:pt x="147" y="9416"/>
                    </a:lnTo>
                    <a:lnTo>
                      <a:pt x="188" y="9667"/>
                    </a:lnTo>
                    <a:lnTo>
                      <a:pt x="335" y="9835"/>
                    </a:lnTo>
                    <a:lnTo>
                      <a:pt x="439" y="10023"/>
                    </a:lnTo>
                    <a:lnTo>
                      <a:pt x="293" y="10065"/>
                    </a:lnTo>
                    <a:lnTo>
                      <a:pt x="147" y="9897"/>
                    </a:lnTo>
                    <a:lnTo>
                      <a:pt x="126" y="9688"/>
                    </a:lnTo>
                    <a:lnTo>
                      <a:pt x="84" y="9772"/>
                    </a:lnTo>
                    <a:lnTo>
                      <a:pt x="0" y="9835"/>
                    </a:lnTo>
                    <a:lnTo>
                      <a:pt x="105" y="10002"/>
                    </a:lnTo>
                    <a:lnTo>
                      <a:pt x="314" y="10253"/>
                    </a:lnTo>
                    <a:lnTo>
                      <a:pt x="419" y="10588"/>
                    </a:lnTo>
                    <a:lnTo>
                      <a:pt x="377" y="11153"/>
                    </a:lnTo>
                    <a:lnTo>
                      <a:pt x="460" y="11257"/>
                    </a:lnTo>
                    <a:lnTo>
                      <a:pt x="544" y="11592"/>
                    </a:lnTo>
                    <a:lnTo>
                      <a:pt x="711" y="12032"/>
                    </a:lnTo>
                    <a:lnTo>
                      <a:pt x="649" y="12178"/>
                    </a:lnTo>
                    <a:lnTo>
                      <a:pt x="670" y="12827"/>
                    </a:lnTo>
                    <a:lnTo>
                      <a:pt x="649" y="12910"/>
                    </a:lnTo>
                    <a:lnTo>
                      <a:pt x="711" y="13099"/>
                    </a:lnTo>
                    <a:lnTo>
                      <a:pt x="711" y="13308"/>
                    </a:lnTo>
                    <a:lnTo>
                      <a:pt x="837" y="13559"/>
                    </a:lnTo>
                    <a:lnTo>
                      <a:pt x="837" y="13726"/>
                    </a:lnTo>
                    <a:lnTo>
                      <a:pt x="732" y="13810"/>
                    </a:lnTo>
                    <a:lnTo>
                      <a:pt x="774" y="13852"/>
                    </a:lnTo>
                    <a:lnTo>
                      <a:pt x="732" y="14019"/>
                    </a:lnTo>
                    <a:lnTo>
                      <a:pt x="711" y="14270"/>
                    </a:lnTo>
                    <a:lnTo>
                      <a:pt x="628" y="14354"/>
                    </a:lnTo>
                    <a:lnTo>
                      <a:pt x="649" y="14438"/>
                    </a:lnTo>
                    <a:lnTo>
                      <a:pt x="628" y="14584"/>
                    </a:lnTo>
                    <a:lnTo>
                      <a:pt x="523" y="14668"/>
                    </a:lnTo>
                    <a:lnTo>
                      <a:pt x="544" y="14793"/>
                    </a:lnTo>
                    <a:lnTo>
                      <a:pt x="335" y="14961"/>
                    </a:lnTo>
                    <a:lnTo>
                      <a:pt x="251" y="14877"/>
                    </a:lnTo>
                    <a:lnTo>
                      <a:pt x="126" y="15086"/>
                    </a:lnTo>
                    <a:lnTo>
                      <a:pt x="126" y="15442"/>
                    </a:lnTo>
                    <a:lnTo>
                      <a:pt x="209" y="15526"/>
                    </a:lnTo>
                    <a:lnTo>
                      <a:pt x="293" y="15526"/>
                    </a:lnTo>
                    <a:lnTo>
                      <a:pt x="544" y="15756"/>
                    </a:lnTo>
                    <a:lnTo>
                      <a:pt x="544" y="15861"/>
                    </a:lnTo>
                    <a:lnTo>
                      <a:pt x="565" y="15923"/>
                    </a:lnTo>
                    <a:lnTo>
                      <a:pt x="711" y="15944"/>
                    </a:lnTo>
                    <a:lnTo>
                      <a:pt x="753" y="16007"/>
                    </a:lnTo>
                    <a:lnTo>
                      <a:pt x="942" y="16028"/>
                    </a:lnTo>
                    <a:lnTo>
                      <a:pt x="983" y="16028"/>
                    </a:lnTo>
                    <a:lnTo>
                      <a:pt x="1025" y="16070"/>
                    </a:lnTo>
                    <a:lnTo>
                      <a:pt x="1151" y="16070"/>
                    </a:lnTo>
                    <a:lnTo>
                      <a:pt x="1297" y="16049"/>
                    </a:lnTo>
                    <a:lnTo>
                      <a:pt x="1339" y="16133"/>
                    </a:lnTo>
                    <a:lnTo>
                      <a:pt x="1402" y="16070"/>
                    </a:lnTo>
                    <a:lnTo>
                      <a:pt x="1423" y="16112"/>
                    </a:lnTo>
                    <a:lnTo>
                      <a:pt x="1611" y="16070"/>
                    </a:lnTo>
                    <a:lnTo>
                      <a:pt x="1758" y="16070"/>
                    </a:lnTo>
                    <a:lnTo>
                      <a:pt x="1779" y="16007"/>
                    </a:lnTo>
                    <a:lnTo>
                      <a:pt x="1862" y="15965"/>
                    </a:lnTo>
                    <a:lnTo>
                      <a:pt x="1946" y="15840"/>
                    </a:lnTo>
                    <a:lnTo>
                      <a:pt x="2113" y="15861"/>
                    </a:lnTo>
                    <a:lnTo>
                      <a:pt x="2113" y="15756"/>
                    </a:lnTo>
                    <a:lnTo>
                      <a:pt x="2218" y="15693"/>
                    </a:lnTo>
                    <a:lnTo>
                      <a:pt x="2323" y="15693"/>
                    </a:lnTo>
                    <a:lnTo>
                      <a:pt x="2406" y="15777"/>
                    </a:lnTo>
                    <a:lnTo>
                      <a:pt x="2511" y="15651"/>
                    </a:lnTo>
                    <a:lnTo>
                      <a:pt x="2532" y="15693"/>
                    </a:lnTo>
                    <a:lnTo>
                      <a:pt x="2616" y="15651"/>
                    </a:lnTo>
                    <a:lnTo>
                      <a:pt x="2636" y="15526"/>
                    </a:lnTo>
                    <a:lnTo>
                      <a:pt x="2950" y="15317"/>
                    </a:lnTo>
                    <a:lnTo>
                      <a:pt x="3076" y="15338"/>
                    </a:lnTo>
                    <a:lnTo>
                      <a:pt x="3160" y="15379"/>
                    </a:lnTo>
                    <a:lnTo>
                      <a:pt x="3264" y="15317"/>
                    </a:lnTo>
                    <a:lnTo>
                      <a:pt x="3557" y="15233"/>
                    </a:lnTo>
                    <a:lnTo>
                      <a:pt x="3599" y="15317"/>
                    </a:lnTo>
                    <a:lnTo>
                      <a:pt x="3787" y="15254"/>
                    </a:lnTo>
                    <a:lnTo>
                      <a:pt x="3850" y="15296"/>
                    </a:lnTo>
                    <a:lnTo>
                      <a:pt x="3955" y="15317"/>
                    </a:lnTo>
                    <a:lnTo>
                      <a:pt x="4038" y="15254"/>
                    </a:lnTo>
                    <a:lnTo>
                      <a:pt x="4101" y="15400"/>
                    </a:lnTo>
                    <a:lnTo>
                      <a:pt x="4185" y="15400"/>
                    </a:lnTo>
                    <a:lnTo>
                      <a:pt x="4268" y="15338"/>
                    </a:lnTo>
                    <a:lnTo>
                      <a:pt x="4310" y="15400"/>
                    </a:lnTo>
                    <a:lnTo>
                      <a:pt x="4415" y="15338"/>
                    </a:lnTo>
                    <a:lnTo>
                      <a:pt x="4624" y="15338"/>
                    </a:lnTo>
                    <a:lnTo>
                      <a:pt x="4624" y="15442"/>
                    </a:lnTo>
                    <a:lnTo>
                      <a:pt x="4645" y="15442"/>
                    </a:lnTo>
                    <a:lnTo>
                      <a:pt x="4792" y="15338"/>
                    </a:lnTo>
                    <a:lnTo>
                      <a:pt x="4917" y="15379"/>
                    </a:lnTo>
                    <a:lnTo>
                      <a:pt x="5064" y="15254"/>
                    </a:lnTo>
                    <a:lnTo>
                      <a:pt x="5126" y="15128"/>
                    </a:lnTo>
                    <a:lnTo>
                      <a:pt x="5168" y="15107"/>
                    </a:lnTo>
                    <a:lnTo>
                      <a:pt x="5315" y="14982"/>
                    </a:lnTo>
                    <a:lnTo>
                      <a:pt x="5377" y="14773"/>
                    </a:lnTo>
                    <a:lnTo>
                      <a:pt x="5524" y="14668"/>
                    </a:lnTo>
                    <a:lnTo>
                      <a:pt x="5670" y="14647"/>
                    </a:lnTo>
                    <a:lnTo>
                      <a:pt x="5754" y="14668"/>
                    </a:lnTo>
                    <a:lnTo>
                      <a:pt x="5984" y="14584"/>
                    </a:lnTo>
                    <a:lnTo>
                      <a:pt x="6277" y="14396"/>
                    </a:lnTo>
                    <a:lnTo>
                      <a:pt x="6486" y="14208"/>
                    </a:lnTo>
                    <a:lnTo>
                      <a:pt x="6570" y="14187"/>
                    </a:lnTo>
                    <a:lnTo>
                      <a:pt x="6737" y="14187"/>
                    </a:lnTo>
                    <a:lnTo>
                      <a:pt x="6905" y="14249"/>
                    </a:lnTo>
                    <a:lnTo>
                      <a:pt x="7051" y="14270"/>
                    </a:lnTo>
                    <a:lnTo>
                      <a:pt x="7198" y="14208"/>
                    </a:lnTo>
                    <a:lnTo>
                      <a:pt x="7407" y="14249"/>
                    </a:lnTo>
                    <a:lnTo>
                      <a:pt x="7742" y="14145"/>
                    </a:lnTo>
                    <a:lnTo>
                      <a:pt x="7930" y="14082"/>
                    </a:lnTo>
                    <a:lnTo>
                      <a:pt x="8056" y="13977"/>
                    </a:lnTo>
                    <a:lnTo>
                      <a:pt x="8139" y="13977"/>
                    </a:lnTo>
                    <a:lnTo>
                      <a:pt x="8307" y="13852"/>
                    </a:lnTo>
                    <a:lnTo>
                      <a:pt x="8558" y="13852"/>
                    </a:lnTo>
                    <a:lnTo>
                      <a:pt x="9186" y="13810"/>
                    </a:lnTo>
                    <a:lnTo>
                      <a:pt x="9395" y="13852"/>
                    </a:lnTo>
                    <a:lnTo>
                      <a:pt x="9520" y="13852"/>
                    </a:lnTo>
                    <a:lnTo>
                      <a:pt x="9709" y="13810"/>
                    </a:lnTo>
                    <a:lnTo>
                      <a:pt x="9834" y="13831"/>
                    </a:lnTo>
                    <a:lnTo>
                      <a:pt x="10022" y="13977"/>
                    </a:lnTo>
                    <a:lnTo>
                      <a:pt x="10148" y="14208"/>
                    </a:lnTo>
                    <a:lnTo>
                      <a:pt x="10253" y="14249"/>
                    </a:lnTo>
                    <a:lnTo>
                      <a:pt x="10336" y="14187"/>
                    </a:lnTo>
                    <a:lnTo>
                      <a:pt x="10378" y="14166"/>
                    </a:lnTo>
                    <a:lnTo>
                      <a:pt x="10441" y="14208"/>
                    </a:lnTo>
                    <a:lnTo>
                      <a:pt x="10504" y="14187"/>
                    </a:lnTo>
                    <a:lnTo>
                      <a:pt x="10650" y="14208"/>
                    </a:lnTo>
                    <a:lnTo>
                      <a:pt x="10755" y="14354"/>
                    </a:lnTo>
                    <a:lnTo>
                      <a:pt x="10880" y="14375"/>
                    </a:lnTo>
                    <a:lnTo>
                      <a:pt x="10964" y="14354"/>
                    </a:lnTo>
                    <a:lnTo>
                      <a:pt x="11194" y="14542"/>
                    </a:lnTo>
                    <a:lnTo>
                      <a:pt x="11194" y="14647"/>
                    </a:lnTo>
                    <a:lnTo>
                      <a:pt x="11278" y="14647"/>
                    </a:lnTo>
                    <a:lnTo>
                      <a:pt x="11341" y="14731"/>
                    </a:lnTo>
                    <a:lnTo>
                      <a:pt x="11320" y="14814"/>
                    </a:lnTo>
                    <a:lnTo>
                      <a:pt x="11215" y="14814"/>
                    </a:lnTo>
                    <a:lnTo>
                      <a:pt x="11194" y="14898"/>
                    </a:lnTo>
                    <a:lnTo>
                      <a:pt x="11299" y="15107"/>
                    </a:lnTo>
                    <a:lnTo>
                      <a:pt x="11403" y="15128"/>
                    </a:lnTo>
                    <a:lnTo>
                      <a:pt x="11508" y="15254"/>
                    </a:lnTo>
                    <a:lnTo>
                      <a:pt x="11550" y="15421"/>
                    </a:lnTo>
                    <a:lnTo>
                      <a:pt x="11529" y="15526"/>
                    </a:lnTo>
                    <a:lnTo>
                      <a:pt x="11655" y="15819"/>
                    </a:lnTo>
                    <a:lnTo>
                      <a:pt x="11613" y="15944"/>
                    </a:lnTo>
                    <a:lnTo>
                      <a:pt x="11655" y="16007"/>
                    </a:lnTo>
                    <a:lnTo>
                      <a:pt x="11634" y="16154"/>
                    </a:lnTo>
                    <a:lnTo>
                      <a:pt x="11613" y="16237"/>
                    </a:lnTo>
                    <a:lnTo>
                      <a:pt x="11529" y="16216"/>
                    </a:lnTo>
                    <a:lnTo>
                      <a:pt x="11508" y="16237"/>
                    </a:lnTo>
                    <a:lnTo>
                      <a:pt x="11592" y="16363"/>
                    </a:lnTo>
                    <a:lnTo>
                      <a:pt x="11655" y="16384"/>
                    </a:lnTo>
                    <a:lnTo>
                      <a:pt x="11717" y="16530"/>
                    </a:lnTo>
                    <a:lnTo>
                      <a:pt x="11822" y="16488"/>
                    </a:lnTo>
                    <a:lnTo>
                      <a:pt x="11927" y="16572"/>
                    </a:lnTo>
                    <a:lnTo>
                      <a:pt x="11927" y="16467"/>
                    </a:lnTo>
                    <a:lnTo>
                      <a:pt x="11864" y="16363"/>
                    </a:lnTo>
                    <a:lnTo>
                      <a:pt x="11927" y="16300"/>
                    </a:lnTo>
                    <a:lnTo>
                      <a:pt x="11968" y="16174"/>
                    </a:lnTo>
                    <a:lnTo>
                      <a:pt x="12073" y="16174"/>
                    </a:lnTo>
                    <a:lnTo>
                      <a:pt x="12136" y="16070"/>
                    </a:lnTo>
                    <a:lnTo>
                      <a:pt x="12240" y="16028"/>
                    </a:lnTo>
                    <a:lnTo>
                      <a:pt x="12261" y="15923"/>
                    </a:lnTo>
                    <a:lnTo>
                      <a:pt x="12366" y="15777"/>
                    </a:lnTo>
                    <a:lnTo>
                      <a:pt x="12596" y="15693"/>
                    </a:lnTo>
                    <a:lnTo>
                      <a:pt x="12638" y="15610"/>
                    </a:lnTo>
                    <a:lnTo>
                      <a:pt x="12680" y="15610"/>
                    </a:lnTo>
                    <a:lnTo>
                      <a:pt x="12868" y="15505"/>
                    </a:lnTo>
                    <a:lnTo>
                      <a:pt x="12910" y="15338"/>
                    </a:lnTo>
                    <a:lnTo>
                      <a:pt x="13077" y="15107"/>
                    </a:lnTo>
                    <a:lnTo>
                      <a:pt x="13224" y="15086"/>
                    </a:lnTo>
                    <a:lnTo>
                      <a:pt x="13307" y="14982"/>
                    </a:lnTo>
                    <a:lnTo>
                      <a:pt x="13266" y="14856"/>
                    </a:lnTo>
                    <a:lnTo>
                      <a:pt x="13287" y="14710"/>
                    </a:lnTo>
                    <a:lnTo>
                      <a:pt x="13370" y="14877"/>
                    </a:lnTo>
                    <a:lnTo>
                      <a:pt x="13370" y="15024"/>
                    </a:lnTo>
                    <a:lnTo>
                      <a:pt x="13370" y="15191"/>
                    </a:lnTo>
                    <a:lnTo>
                      <a:pt x="13287" y="15254"/>
                    </a:lnTo>
                    <a:lnTo>
                      <a:pt x="13266" y="15547"/>
                    </a:lnTo>
                    <a:lnTo>
                      <a:pt x="13015" y="15714"/>
                    </a:lnTo>
                    <a:lnTo>
                      <a:pt x="12973" y="15840"/>
                    </a:lnTo>
                    <a:lnTo>
                      <a:pt x="12910" y="15923"/>
                    </a:lnTo>
                    <a:lnTo>
                      <a:pt x="12910" y="16070"/>
                    </a:lnTo>
                    <a:lnTo>
                      <a:pt x="12784" y="16258"/>
                    </a:lnTo>
                    <a:lnTo>
                      <a:pt x="12805" y="16300"/>
                    </a:lnTo>
                    <a:lnTo>
                      <a:pt x="12743" y="16593"/>
                    </a:lnTo>
                    <a:lnTo>
                      <a:pt x="12450" y="16572"/>
                    </a:lnTo>
                    <a:lnTo>
                      <a:pt x="12387" y="16739"/>
                    </a:lnTo>
                    <a:lnTo>
                      <a:pt x="12324" y="16823"/>
                    </a:lnTo>
                    <a:lnTo>
                      <a:pt x="12324" y="16886"/>
                    </a:lnTo>
                    <a:lnTo>
                      <a:pt x="12491" y="16823"/>
                    </a:lnTo>
                    <a:lnTo>
                      <a:pt x="12659" y="16760"/>
                    </a:lnTo>
                    <a:lnTo>
                      <a:pt x="12868" y="16823"/>
                    </a:lnTo>
                    <a:lnTo>
                      <a:pt x="13056" y="16530"/>
                    </a:lnTo>
                    <a:lnTo>
                      <a:pt x="13098" y="16216"/>
                    </a:lnTo>
                    <a:lnTo>
                      <a:pt x="13266" y="16049"/>
                    </a:lnTo>
                    <a:lnTo>
                      <a:pt x="13307" y="16112"/>
                    </a:lnTo>
                    <a:lnTo>
                      <a:pt x="13307" y="16384"/>
                    </a:lnTo>
                    <a:lnTo>
                      <a:pt x="13370" y="16551"/>
                    </a:lnTo>
                    <a:lnTo>
                      <a:pt x="13307" y="16551"/>
                    </a:lnTo>
                    <a:lnTo>
                      <a:pt x="13328" y="16823"/>
                    </a:lnTo>
                    <a:lnTo>
                      <a:pt x="13203" y="17074"/>
                    </a:lnTo>
                    <a:lnTo>
                      <a:pt x="12994" y="17158"/>
                    </a:lnTo>
                    <a:lnTo>
                      <a:pt x="13015" y="17221"/>
                    </a:lnTo>
                    <a:lnTo>
                      <a:pt x="13161" y="17200"/>
                    </a:lnTo>
                    <a:lnTo>
                      <a:pt x="13307" y="17221"/>
                    </a:lnTo>
                    <a:lnTo>
                      <a:pt x="13391" y="17158"/>
                    </a:lnTo>
                    <a:lnTo>
                      <a:pt x="13496" y="17116"/>
                    </a:lnTo>
                    <a:lnTo>
                      <a:pt x="13600" y="17011"/>
                    </a:lnTo>
                    <a:lnTo>
                      <a:pt x="13705" y="17053"/>
                    </a:lnTo>
                    <a:lnTo>
                      <a:pt x="13789" y="17053"/>
                    </a:lnTo>
                    <a:lnTo>
                      <a:pt x="13705" y="17158"/>
                    </a:lnTo>
                    <a:lnTo>
                      <a:pt x="13642" y="17221"/>
                    </a:lnTo>
                    <a:lnTo>
                      <a:pt x="13538" y="17221"/>
                    </a:lnTo>
                    <a:lnTo>
                      <a:pt x="13517" y="17283"/>
                    </a:lnTo>
                    <a:lnTo>
                      <a:pt x="13621" y="17430"/>
                    </a:lnTo>
                    <a:lnTo>
                      <a:pt x="13684" y="17576"/>
                    </a:lnTo>
                    <a:lnTo>
                      <a:pt x="13747" y="17744"/>
                    </a:lnTo>
                    <a:lnTo>
                      <a:pt x="13747" y="17953"/>
                    </a:lnTo>
                    <a:lnTo>
                      <a:pt x="13726" y="18225"/>
                    </a:lnTo>
                    <a:lnTo>
                      <a:pt x="13600" y="18371"/>
                    </a:lnTo>
                    <a:lnTo>
                      <a:pt x="13621" y="18455"/>
                    </a:lnTo>
                    <a:lnTo>
                      <a:pt x="13600" y="18664"/>
                    </a:lnTo>
                    <a:lnTo>
                      <a:pt x="13705" y="18748"/>
                    </a:lnTo>
                    <a:lnTo>
                      <a:pt x="13789" y="18895"/>
                    </a:lnTo>
                    <a:lnTo>
                      <a:pt x="13810" y="19083"/>
                    </a:lnTo>
                    <a:lnTo>
                      <a:pt x="14019" y="19355"/>
                    </a:lnTo>
                    <a:lnTo>
                      <a:pt x="14165" y="19397"/>
                    </a:lnTo>
                    <a:lnTo>
                      <a:pt x="14270" y="19480"/>
                    </a:lnTo>
                    <a:lnTo>
                      <a:pt x="14333" y="19606"/>
                    </a:lnTo>
                    <a:lnTo>
                      <a:pt x="14437" y="19627"/>
                    </a:lnTo>
                    <a:lnTo>
                      <a:pt x="14458" y="19585"/>
                    </a:lnTo>
                    <a:lnTo>
                      <a:pt x="14542" y="19564"/>
                    </a:lnTo>
                    <a:lnTo>
                      <a:pt x="14688" y="19585"/>
                    </a:lnTo>
                    <a:lnTo>
                      <a:pt x="14835" y="19731"/>
                    </a:lnTo>
                    <a:lnTo>
                      <a:pt x="14960" y="19773"/>
                    </a:lnTo>
                    <a:lnTo>
                      <a:pt x="15086" y="19899"/>
                    </a:lnTo>
                    <a:lnTo>
                      <a:pt x="15107" y="20003"/>
                    </a:lnTo>
                    <a:lnTo>
                      <a:pt x="15212" y="20045"/>
                    </a:lnTo>
                    <a:lnTo>
                      <a:pt x="15358" y="20192"/>
                    </a:lnTo>
                    <a:lnTo>
                      <a:pt x="15421" y="20192"/>
                    </a:lnTo>
                    <a:lnTo>
                      <a:pt x="15463" y="20108"/>
                    </a:lnTo>
                    <a:lnTo>
                      <a:pt x="15693" y="20003"/>
                    </a:lnTo>
                    <a:lnTo>
                      <a:pt x="15776" y="19899"/>
                    </a:lnTo>
                    <a:lnTo>
                      <a:pt x="15902" y="19899"/>
                    </a:lnTo>
                    <a:lnTo>
                      <a:pt x="16048" y="19773"/>
                    </a:lnTo>
                    <a:lnTo>
                      <a:pt x="16153" y="19773"/>
                    </a:lnTo>
                    <a:lnTo>
                      <a:pt x="16195" y="19711"/>
                    </a:lnTo>
                    <a:lnTo>
                      <a:pt x="16153" y="19669"/>
                    </a:lnTo>
                    <a:lnTo>
                      <a:pt x="16048" y="19627"/>
                    </a:lnTo>
                    <a:lnTo>
                      <a:pt x="16090" y="19564"/>
                    </a:lnTo>
                    <a:lnTo>
                      <a:pt x="16320" y="19397"/>
                    </a:lnTo>
                    <a:lnTo>
                      <a:pt x="16509" y="19522"/>
                    </a:lnTo>
                    <a:lnTo>
                      <a:pt x="16509" y="19669"/>
                    </a:lnTo>
                    <a:lnTo>
                      <a:pt x="16258" y="19794"/>
                    </a:lnTo>
                    <a:lnTo>
                      <a:pt x="16320" y="19899"/>
                    </a:lnTo>
                    <a:lnTo>
                      <a:pt x="16404" y="19920"/>
                    </a:lnTo>
                    <a:lnTo>
                      <a:pt x="16467" y="19815"/>
                    </a:lnTo>
                    <a:lnTo>
                      <a:pt x="16572" y="19731"/>
                    </a:lnTo>
                    <a:lnTo>
                      <a:pt x="16676" y="19815"/>
                    </a:lnTo>
                    <a:lnTo>
                      <a:pt x="16676" y="19920"/>
                    </a:lnTo>
                    <a:lnTo>
                      <a:pt x="16613" y="19920"/>
                    </a:lnTo>
                    <a:lnTo>
                      <a:pt x="16509" y="20003"/>
                    </a:lnTo>
                    <a:lnTo>
                      <a:pt x="16655" y="20192"/>
                    </a:lnTo>
                    <a:lnTo>
                      <a:pt x="16676" y="20401"/>
                    </a:lnTo>
                    <a:lnTo>
                      <a:pt x="16760" y="20338"/>
                    </a:lnTo>
                    <a:lnTo>
                      <a:pt x="16844" y="20359"/>
                    </a:lnTo>
                    <a:lnTo>
                      <a:pt x="16844" y="20464"/>
                    </a:lnTo>
                    <a:lnTo>
                      <a:pt x="16927" y="20610"/>
                    </a:lnTo>
                    <a:lnTo>
                      <a:pt x="16990" y="20443"/>
                    </a:lnTo>
                    <a:lnTo>
                      <a:pt x="16990" y="20296"/>
                    </a:lnTo>
                    <a:lnTo>
                      <a:pt x="16885" y="20359"/>
                    </a:lnTo>
                    <a:lnTo>
                      <a:pt x="16885" y="20317"/>
                    </a:lnTo>
                    <a:lnTo>
                      <a:pt x="16948" y="20234"/>
                    </a:lnTo>
                    <a:lnTo>
                      <a:pt x="17241" y="20234"/>
                    </a:lnTo>
                    <a:lnTo>
                      <a:pt x="17262" y="20296"/>
                    </a:lnTo>
                    <a:lnTo>
                      <a:pt x="17304" y="20234"/>
                    </a:lnTo>
                    <a:lnTo>
                      <a:pt x="17450" y="20024"/>
                    </a:lnTo>
                    <a:lnTo>
                      <a:pt x="17764" y="19836"/>
                    </a:lnTo>
                    <a:lnTo>
                      <a:pt x="17911" y="19711"/>
                    </a:lnTo>
                    <a:lnTo>
                      <a:pt x="17827" y="19711"/>
                    </a:lnTo>
                    <a:lnTo>
                      <a:pt x="17764" y="19731"/>
                    </a:lnTo>
                    <a:lnTo>
                      <a:pt x="17785" y="19711"/>
                    </a:lnTo>
                    <a:lnTo>
                      <a:pt x="17681" y="19669"/>
                    </a:lnTo>
                    <a:lnTo>
                      <a:pt x="17932" y="19669"/>
                    </a:lnTo>
                    <a:lnTo>
                      <a:pt x="18183" y="19606"/>
                    </a:lnTo>
                    <a:lnTo>
                      <a:pt x="18622" y="19501"/>
                    </a:lnTo>
                    <a:lnTo>
                      <a:pt x="18957" y="19585"/>
                    </a:lnTo>
                    <a:lnTo>
                      <a:pt x="19124" y="19501"/>
                    </a:lnTo>
                    <a:lnTo>
                      <a:pt x="19124" y="19397"/>
                    </a:lnTo>
                    <a:lnTo>
                      <a:pt x="19229" y="19397"/>
                    </a:lnTo>
                    <a:lnTo>
                      <a:pt x="19333" y="19313"/>
                    </a:lnTo>
                    <a:lnTo>
                      <a:pt x="19438" y="19104"/>
                    </a:lnTo>
                    <a:lnTo>
                      <a:pt x="19375" y="18895"/>
                    </a:lnTo>
                    <a:lnTo>
                      <a:pt x="19375" y="18769"/>
                    </a:lnTo>
                    <a:lnTo>
                      <a:pt x="19585" y="18560"/>
                    </a:lnTo>
                    <a:lnTo>
                      <a:pt x="19585" y="18225"/>
                    </a:lnTo>
                    <a:lnTo>
                      <a:pt x="19668" y="18099"/>
                    </a:lnTo>
                    <a:lnTo>
                      <a:pt x="19710" y="17869"/>
                    </a:lnTo>
                    <a:lnTo>
                      <a:pt x="19815" y="17827"/>
                    </a:lnTo>
                    <a:lnTo>
                      <a:pt x="19815" y="17702"/>
                    </a:lnTo>
                    <a:lnTo>
                      <a:pt x="20170" y="17283"/>
                    </a:lnTo>
                    <a:lnTo>
                      <a:pt x="20275" y="17262"/>
                    </a:lnTo>
                    <a:lnTo>
                      <a:pt x="20317" y="17011"/>
                    </a:lnTo>
                    <a:lnTo>
                      <a:pt x="20442" y="16823"/>
                    </a:lnTo>
                    <a:lnTo>
                      <a:pt x="20547" y="16593"/>
                    </a:lnTo>
                    <a:lnTo>
                      <a:pt x="20694" y="16446"/>
                    </a:lnTo>
                    <a:lnTo>
                      <a:pt x="20652" y="16342"/>
                    </a:lnTo>
                    <a:lnTo>
                      <a:pt x="20756" y="16258"/>
                    </a:lnTo>
                    <a:lnTo>
                      <a:pt x="20861" y="16049"/>
                    </a:lnTo>
                    <a:lnTo>
                      <a:pt x="20798" y="15965"/>
                    </a:lnTo>
                    <a:lnTo>
                      <a:pt x="20966" y="15902"/>
                    </a:lnTo>
                    <a:lnTo>
                      <a:pt x="21070" y="15714"/>
                    </a:lnTo>
                    <a:lnTo>
                      <a:pt x="21154" y="15630"/>
                    </a:lnTo>
                    <a:lnTo>
                      <a:pt x="21258" y="15442"/>
                    </a:lnTo>
                    <a:lnTo>
                      <a:pt x="21426" y="15400"/>
                    </a:lnTo>
                    <a:lnTo>
                      <a:pt x="21530" y="15338"/>
                    </a:lnTo>
                    <a:lnTo>
                      <a:pt x="21342" y="15338"/>
                    </a:lnTo>
                    <a:lnTo>
                      <a:pt x="21384" y="15296"/>
                    </a:lnTo>
                    <a:lnTo>
                      <a:pt x="21593" y="15254"/>
                    </a:lnTo>
                    <a:lnTo>
                      <a:pt x="21782" y="15170"/>
                    </a:lnTo>
                    <a:lnTo>
                      <a:pt x="21802" y="15003"/>
                    </a:lnTo>
                    <a:lnTo>
                      <a:pt x="21782" y="14961"/>
                    </a:lnTo>
                    <a:lnTo>
                      <a:pt x="21802" y="14814"/>
                    </a:lnTo>
                    <a:lnTo>
                      <a:pt x="22012" y="14689"/>
                    </a:lnTo>
                    <a:lnTo>
                      <a:pt x="22012" y="14563"/>
                    </a:lnTo>
                    <a:lnTo>
                      <a:pt x="22158" y="14501"/>
                    </a:lnTo>
                    <a:lnTo>
                      <a:pt x="22284" y="14291"/>
                    </a:lnTo>
                    <a:lnTo>
                      <a:pt x="22263" y="14187"/>
                    </a:lnTo>
                    <a:lnTo>
                      <a:pt x="22305" y="14019"/>
                    </a:lnTo>
                    <a:lnTo>
                      <a:pt x="22284" y="13957"/>
                    </a:lnTo>
                    <a:lnTo>
                      <a:pt x="22284" y="13852"/>
                    </a:lnTo>
                    <a:lnTo>
                      <a:pt x="22430" y="13496"/>
                    </a:lnTo>
                    <a:lnTo>
                      <a:pt x="22493" y="13287"/>
                    </a:lnTo>
                    <a:lnTo>
                      <a:pt x="22702" y="12910"/>
                    </a:lnTo>
                    <a:lnTo>
                      <a:pt x="22702" y="12785"/>
                    </a:lnTo>
                    <a:lnTo>
                      <a:pt x="22807" y="12492"/>
                    </a:lnTo>
                    <a:lnTo>
                      <a:pt x="22953" y="12366"/>
                    </a:lnTo>
                    <a:lnTo>
                      <a:pt x="23016" y="12199"/>
                    </a:lnTo>
                    <a:lnTo>
                      <a:pt x="22953" y="12053"/>
                    </a:lnTo>
                    <a:lnTo>
                      <a:pt x="23058" y="11927"/>
                    </a:lnTo>
                    <a:lnTo>
                      <a:pt x="22995" y="11655"/>
                    </a:lnTo>
                    <a:lnTo>
                      <a:pt x="22995" y="11529"/>
                    </a:lnTo>
                    <a:lnTo>
                      <a:pt x="22911" y="11320"/>
                    </a:lnTo>
                    <a:lnTo>
                      <a:pt x="22891" y="11236"/>
                    </a:lnTo>
                    <a:lnTo>
                      <a:pt x="22849" y="11111"/>
                    </a:lnTo>
                    <a:lnTo>
                      <a:pt x="22911" y="11069"/>
                    </a:lnTo>
                    <a:lnTo>
                      <a:pt x="22911" y="10923"/>
                    </a:lnTo>
                    <a:lnTo>
                      <a:pt x="23016" y="10776"/>
                    </a:lnTo>
                    <a:lnTo>
                      <a:pt x="23016" y="10713"/>
                    </a:lnTo>
                    <a:lnTo>
                      <a:pt x="22995" y="10379"/>
                    </a:lnTo>
                    <a:lnTo>
                      <a:pt x="23058" y="10253"/>
                    </a:lnTo>
                    <a:lnTo>
                      <a:pt x="23016" y="10190"/>
                    </a:lnTo>
                    <a:lnTo>
                      <a:pt x="22995" y="10065"/>
                    </a:lnTo>
                    <a:lnTo>
                      <a:pt x="22995" y="9856"/>
                    </a:lnTo>
                    <a:lnTo>
                      <a:pt x="22932" y="9835"/>
                    </a:lnTo>
                    <a:lnTo>
                      <a:pt x="22995" y="9688"/>
                    </a:lnTo>
                    <a:lnTo>
                      <a:pt x="22891" y="9667"/>
                    </a:lnTo>
                    <a:lnTo>
                      <a:pt x="22828" y="9542"/>
                    </a:lnTo>
                    <a:lnTo>
                      <a:pt x="22828" y="9416"/>
                    </a:lnTo>
                    <a:lnTo>
                      <a:pt x="22702" y="9312"/>
                    </a:lnTo>
                    <a:lnTo>
                      <a:pt x="22619" y="9144"/>
                    </a:lnTo>
                    <a:lnTo>
                      <a:pt x="22598" y="8956"/>
                    </a:lnTo>
                    <a:lnTo>
                      <a:pt x="22514" y="8830"/>
                    </a:lnTo>
                    <a:lnTo>
                      <a:pt x="22430" y="8830"/>
                    </a:lnTo>
                    <a:lnTo>
                      <a:pt x="22367" y="8851"/>
                    </a:lnTo>
                    <a:lnTo>
                      <a:pt x="22284" y="8809"/>
                    </a:lnTo>
                    <a:lnTo>
                      <a:pt x="22263" y="8642"/>
                    </a:lnTo>
                    <a:lnTo>
                      <a:pt x="22200" y="8621"/>
                    </a:lnTo>
                    <a:lnTo>
                      <a:pt x="22179" y="8537"/>
                    </a:lnTo>
                    <a:lnTo>
                      <a:pt x="22054" y="8412"/>
                    </a:lnTo>
                    <a:lnTo>
                      <a:pt x="21970" y="8370"/>
                    </a:lnTo>
                    <a:lnTo>
                      <a:pt x="22012" y="8265"/>
                    </a:lnTo>
                    <a:lnTo>
                      <a:pt x="21949" y="8119"/>
                    </a:lnTo>
                    <a:lnTo>
                      <a:pt x="22054" y="7993"/>
                    </a:lnTo>
                    <a:lnTo>
                      <a:pt x="22074" y="7805"/>
                    </a:lnTo>
                    <a:lnTo>
                      <a:pt x="22012" y="7742"/>
                    </a:lnTo>
                    <a:lnTo>
                      <a:pt x="22054" y="7638"/>
                    </a:lnTo>
                    <a:lnTo>
                      <a:pt x="21970" y="7575"/>
                    </a:lnTo>
                    <a:lnTo>
                      <a:pt x="21949" y="7638"/>
                    </a:lnTo>
                    <a:lnTo>
                      <a:pt x="21991" y="7679"/>
                    </a:lnTo>
                    <a:lnTo>
                      <a:pt x="21949" y="7763"/>
                    </a:lnTo>
                    <a:lnTo>
                      <a:pt x="21677" y="7533"/>
                    </a:lnTo>
                    <a:lnTo>
                      <a:pt x="21635" y="7366"/>
                    </a:lnTo>
                    <a:lnTo>
                      <a:pt x="21572" y="7387"/>
                    </a:lnTo>
                    <a:lnTo>
                      <a:pt x="21572" y="7470"/>
                    </a:lnTo>
                    <a:lnTo>
                      <a:pt x="21551" y="7575"/>
                    </a:lnTo>
                    <a:lnTo>
                      <a:pt x="21593" y="7763"/>
                    </a:lnTo>
                    <a:lnTo>
                      <a:pt x="21468" y="7596"/>
                    </a:lnTo>
                    <a:lnTo>
                      <a:pt x="21426" y="7659"/>
                    </a:lnTo>
                    <a:lnTo>
                      <a:pt x="21426" y="7554"/>
                    </a:lnTo>
                    <a:lnTo>
                      <a:pt x="21363" y="7470"/>
                    </a:lnTo>
                    <a:lnTo>
                      <a:pt x="21342" y="7135"/>
                    </a:lnTo>
                    <a:lnTo>
                      <a:pt x="21384" y="7115"/>
                    </a:lnTo>
                    <a:lnTo>
                      <a:pt x="21384" y="7031"/>
                    </a:lnTo>
                    <a:lnTo>
                      <a:pt x="21279" y="6947"/>
                    </a:lnTo>
                    <a:lnTo>
                      <a:pt x="21321" y="6863"/>
                    </a:lnTo>
                    <a:lnTo>
                      <a:pt x="21238" y="6801"/>
                    </a:lnTo>
                    <a:lnTo>
                      <a:pt x="21258" y="6696"/>
                    </a:lnTo>
                    <a:lnTo>
                      <a:pt x="21070" y="6529"/>
                    </a:lnTo>
                    <a:lnTo>
                      <a:pt x="21028" y="6424"/>
                    </a:lnTo>
                    <a:lnTo>
                      <a:pt x="21028" y="6299"/>
                    </a:lnTo>
                    <a:lnTo>
                      <a:pt x="21133" y="6319"/>
                    </a:lnTo>
                    <a:lnTo>
                      <a:pt x="21133" y="6194"/>
                    </a:lnTo>
                    <a:lnTo>
                      <a:pt x="21028" y="6027"/>
                    </a:lnTo>
                    <a:lnTo>
                      <a:pt x="20966" y="6068"/>
                    </a:lnTo>
                    <a:lnTo>
                      <a:pt x="20861" y="6068"/>
                    </a:lnTo>
                    <a:lnTo>
                      <a:pt x="20756" y="5880"/>
                    </a:lnTo>
                    <a:lnTo>
                      <a:pt x="20694" y="5880"/>
                    </a:lnTo>
                    <a:lnTo>
                      <a:pt x="20589" y="5796"/>
                    </a:lnTo>
                    <a:lnTo>
                      <a:pt x="20505" y="5859"/>
                    </a:lnTo>
                    <a:lnTo>
                      <a:pt x="20484" y="5796"/>
                    </a:lnTo>
                    <a:lnTo>
                      <a:pt x="20338" y="5754"/>
                    </a:lnTo>
                    <a:lnTo>
                      <a:pt x="20275" y="5817"/>
                    </a:lnTo>
                    <a:lnTo>
                      <a:pt x="20317" y="5713"/>
                    </a:lnTo>
                    <a:lnTo>
                      <a:pt x="20442" y="5692"/>
                    </a:lnTo>
                    <a:lnTo>
                      <a:pt x="20442" y="5608"/>
                    </a:lnTo>
                    <a:lnTo>
                      <a:pt x="20422" y="5545"/>
                    </a:lnTo>
                    <a:lnTo>
                      <a:pt x="20296" y="5566"/>
                    </a:lnTo>
                    <a:lnTo>
                      <a:pt x="20191" y="5545"/>
                    </a:lnTo>
                    <a:lnTo>
                      <a:pt x="20170" y="5482"/>
                    </a:lnTo>
                    <a:lnTo>
                      <a:pt x="20087" y="5482"/>
                    </a:lnTo>
                    <a:lnTo>
                      <a:pt x="19857" y="5336"/>
                    </a:lnTo>
                    <a:lnTo>
                      <a:pt x="19752" y="5127"/>
                    </a:lnTo>
                    <a:lnTo>
                      <a:pt x="19710" y="4918"/>
                    </a:lnTo>
                    <a:lnTo>
                      <a:pt x="19668" y="4771"/>
                    </a:lnTo>
                    <a:lnTo>
                      <a:pt x="19668" y="4666"/>
                    </a:lnTo>
                    <a:lnTo>
                      <a:pt x="19710" y="4646"/>
                    </a:lnTo>
                    <a:lnTo>
                      <a:pt x="19773" y="4415"/>
                    </a:lnTo>
                    <a:lnTo>
                      <a:pt x="19689" y="4122"/>
                    </a:lnTo>
                    <a:lnTo>
                      <a:pt x="19647" y="3976"/>
                    </a:lnTo>
                    <a:lnTo>
                      <a:pt x="19689" y="3934"/>
                    </a:lnTo>
                    <a:lnTo>
                      <a:pt x="19606" y="3892"/>
                    </a:lnTo>
                    <a:lnTo>
                      <a:pt x="19543" y="3892"/>
                    </a:lnTo>
                    <a:lnTo>
                      <a:pt x="19438" y="3662"/>
                    </a:lnTo>
                    <a:lnTo>
                      <a:pt x="19438" y="3369"/>
                    </a:lnTo>
                    <a:lnTo>
                      <a:pt x="19459" y="3348"/>
                    </a:lnTo>
                    <a:lnTo>
                      <a:pt x="19459" y="3265"/>
                    </a:lnTo>
                    <a:lnTo>
                      <a:pt x="19396" y="3202"/>
                    </a:lnTo>
                    <a:lnTo>
                      <a:pt x="19375" y="2846"/>
                    </a:lnTo>
                    <a:lnTo>
                      <a:pt x="19438" y="2762"/>
                    </a:lnTo>
                    <a:lnTo>
                      <a:pt x="19375" y="2637"/>
                    </a:lnTo>
                    <a:lnTo>
                      <a:pt x="19438" y="2616"/>
                    </a:lnTo>
                    <a:lnTo>
                      <a:pt x="19438" y="2532"/>
                    </a:lnTo>
                    <a:lnTo>
                      <a:pt x="19250" y="2323"/>
                    </a:lnTo>
                    <a:lnTo>
                      <a:pt x="19124" y="2260"/>
                    </a:lnTo>
                    <a:lnTo>
                      <a:pt x="19145" y="2218"/>
                    </a:lnTo>
                    <a:lnTo>
                      <a:pt x="19020" y="2093"/>
                    </a:lnTo>
                    <a:lnTo>
                      <a:pt x="18915" y="2156"/>
                    </a:lnTo>
                    <a:lnTo>
                      <a:pt x="18852" y="2114"/>
                    </a:lnTo>
                    <a:lnTo>
                      <a:pt x="18769" y="2239"/>
                    </a:lnTo>
                    <a:lnTo>
                      <a:pt x="18706" y="2239"/>
                    </a:lnTo>
                    <a:lnTo>
                      <a:pt x="18559" y="2051"/>
                    </a:lnTo>
                    <a:lnTo>
                      <a:pt x="18601" y="1988"/>
                    </a:lnTo>
                    <a:lnTo>
                      <a:pt x="18517" y="1800"/>
                    </a:lnTo>
                    <a:lnTo>
                      <a:pt x="18538" y="1591"/>
                    </a:lnTo>
                    <a:lnTo>
                      <a:pt x="18517" y="1319"/>
                    </a:lnTo>
                    <a:lnTo>
                      <a:pt x="18497" y="1361"/>
                    </a:lnTo>
                    <a:lnTo>
                      <a:pt x="18434" y="1256"/>
                    </a:lnTo>
                    <a:lnTo>
                      <a:pt x="18497" y="1151"/>
                    </a:lnTo>
                    <a:lnTo>
                      <a:pt x="18413" y="1047"/>
                    </a:lnTo>
                    <a:lnTo>
                      <a:pt x="18392" y="942"/>
                    </a:lnTo>
                    <a:lnTo>
                      <a:pt x="18329" y="900"/>
                    </a:lnTo>
                    <a:lnTo>
                      <a:pt x="18329" y="754"/>
                    </a:lnTo>
                    <a:lnTo>
                      <a:pt x="18413" y="670"/>
                    </a:lnTo>
                    <a:lnTo>
                      <a:pt x="18329" y="649"/>
                    </a:lnTo>
                    <a:lnTo>
                      <a:pt x="18225" y="670"/>
                    </a:lnTo>
                    <a:lnTo>
                      <a:pt x="18141" y="586"/>
                    </a:lnTo>
                    <a:lnTo>
                      <a:pt x="18204" y="314"/>
                    </a:lnTo>
                    <a:lnTo>
                      <a:pt x="18183" y="252"/>
                    </a:lnTo>
                    <a:lnTo>
                      <a:pt x="18120" y="105"/>
                    </a:lnTo>
                    <a:lnTo>
                      <a:pt x="18015" y="63"/>
                    </a:lnTo>
                    <a:lnTo>
                      <a:pt x="18015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A6CBC2"/>
                  </a:solidFill>
                </a:endParaRPr>
              </a:p>
            </p:txBody>
          </p:sp>
          <p:sp>
            <p:nvSpPr>
              <p:cNvPr id="2559" name="Google Shape;3026;p82">
                <a:extLst>
                  <a:ext uri="{FF2B5EF4-FFF2-40B4-BE49-F238E27FC236}">
                    <a16:creationId xmlns:a16="http://schemas.microsoft.com/office/drawing/2014/main" id="{FBF59076-4F45-8D86-9A3E-97AA97E08977}"/>
                  </a:ext>
                </a:extLst>
              </p:cNvPr>
              <p:cNvSpPr/>
              <p:nvPr/>
            </p:nvSpPr>
            <p:spPr>
              <a:xfrm>
                <a:off x="5683950" y="3957275"/>
                <a:ext cx="54950" cy="71175"/>
              </a:xfrm>
              <a:custGeom>
                <a:avLst/>
                <a:gdLst/>
                <a:ahLst/>
                <a:cxnLst/>
                <a:rect l="l" t="t" r="r" b="b"/>
                <a:pathLst>
                  <a:path w="2198" h="2847" extrusionOk="0">
                    <a:moveTo>
                      <a:pt x="168" y="1"/>
                    </a:moveTo>
                    <a:lnTo>
                      <a:pt x="126" y="64"/>
                    </a:lnTo>
                    <a:lnTo>
                      <a:pt x="126" y="189"/>
                    </a:lnTo>
                    <a:lnTo>
                      <a:pt x="105" y="210"/>
                    </a:lnTo>
                    <a:lnTo>
                      <a:pt x="105" y="336"/>
                    </a:lnTo>
                    <a:lnTo>
                      <a:pt x="126" y="587"/>
                    </a:lnTo>
                    <a:lnTo>
                      <a:pt x="105" y="733"/>
                    </a:lnTo>
                    <a:lnTo>
                      <a:pt x="126" y="1005"/>
                    </a:lnTo>
                    <a:lnTo>
                      <a:pt x="168" y="1214"/>
                    </a:lnTo>
                    <a:lnTo>
                      <a:pt x="126" y="1361"/>
                    </a:lnTo>
                    <a:lnTo>
                      <a:pt x="189" y="1382"/>
                    </a:lnTo>
                    <a:lnTo>
                      <a:pt x="189" y="1466"/>
                    </a:lnTo>
                    <a:lnTo>
                      <a:pt x="294" y="1570"/>
                    </a:lnTo>
                    <a:lnTo>
                      <a:pt x="168" y="1570"/>
                    </a:lnTo>
                    <a:lnTo>
                      <a:pt x="64" y="1466"/>
                    </a:lnTo>
                    <a:lnTo>
                      <a:pt x="1" y="1570"/>
                    </a:lnTo>
                    <a:lnTo>
                      <a:pt x="1" y="1779"/>
                    </a:lnTo>
                    <a:lnTo>
                      <a:pt x="85" y="1842"/>
                    </a:lnTo>
                    <a:lnTo>
                      <a:pt x="64" y="1884"/>
                    </a:lnTo>
                    <a:lnTo>
                      <a:pt x="64" y="2198"/>
                    </a:lnTo>
                    <a:lnTo>
                      <a:pt x="105" y="2261"/>
                    </a:lnTo>
                    <a:lnTo>
                      <a:pt x="85" y="2303"/>
                    </a:lnTo>
                    <a:lnTo>
                      <a:pt x="105" y="2470"/>
                    </a:lnTo>
                    <a:lnTo>
                      <a:pt x="210" y="2491"/>
                    </a:lnTo>
                    <a:lnTo>
                      <a:pt x="168" y="2575"/>
                    </a:lnTo>
                    <a:lnTo>
                      <a:pt x="168" y="2700"/>
                    </a:lnTo>
                    <a:lnTo>
                      <a:pt x="210" y="2721"/>
                    </a:lnTo>
                    <a:lnTo>
                      <a:pt x="315" y="2700"/>
                    </a:lnTo>
                    <a:lnTo>
                      <a:pt x="398" y="2784"/>
                    </a:lnTo>
                    <a:lnTo>
                      <a:pt x="503" y="2637"/>
                    </a:lnTo>
                    <a:lnTo>
                      <a:pt x="503" y="2742"/>
                    </a:lnTo>
                    <a:lnTo>
                      <a:pt x="545" y="2847"/>
                    </a:lnTo>
                    <a:lnTo>
                      <a:pt x="649" y="2847"/>
                    </a:lnTo>
                    <a:lnTo>
                      <a:pt x="754" y="2700"/>
                    </a:lnTo>
                    <a:lnTo>
                      <a:pt x="796" y="2595"/>
                    </a:lnTo>
                    <a:lnTo>
                      <a:pt x="838" y="2407"/>
                    </a:lnTo>
                    <a:lnTo>
                      <a:pt x="921" y="2491"/>
                    </a:lnTo>
                    <a:lnTo>
                      <a:pt x="942" y="2428"/>
                    </a:lnTo>
                    <a:lnTo>
                      <a:pt x="1047" y="2365"/>
                    </a:lnTo>
                    <a:lnTo>
                      <a:pt x="1110" y="2219"/>
                    </a:lnTo>
                    <a:lnTo>
                      <a:pt x="1110" y="2365"/>
                    </a:lnTo>
                    <a:lnTo>
                      <a:pt x="1173" y="2386"/>
                    </a:lnTo>
                    <a:lnTo>
                      <a:pt x="1235" y="2282"/>
                    </a:lnTo>
                    <a:lnTo>
                      <a:pt x="1340" y="2261"/>
                    </a:lnTo>
                    <a:lnTo>
                      <a:pt x="1382" y="2303"/>
                    </a:lnTo>
                    <a:lnTo>
                      <a:pt x="1361" y="2407"/>
                    </a:lnTo>
                    <a:lnTo>
                      <a:pt x="1256" y="2365"/>
                    </a:lnTo>
                    <a:lnTo>
                      <a:pt x="1256" y="2512"/>
                    </a:lnTo>
                    <a:lnTo>
                      <a:pt x="1361" y="2470"/>
                    </a:lnTo>
                    <a:lnTo>
                      <a:pt x="1424" y="2491"/>
                    </a:lnTo>
                    <a:lnTo>
                      <a:pt x="1549" y="2303"/>
                    </a:lnTo>
                    <a:lnTo>
                      <a:pt x="1549" y="2219"/>
                    </a:lnTo>
                    <a:lnTo>
                      <a:pt x="1466" y="2177"/>
                    </a:lnTo>
                    <a:lnTo>
                      <a:pt x="1549" y="2072"/>
                    </a:lnTo>
                    <a:lnTo>
                      <a:pt x="1549" y="1947"/>
                    </a:lnTo>
                    <a:lnTo>
                      <a:pt x="1633" y="1947"/>
                    </a:lnTo>
                    <a:lnTo>
                      <a:pt x="1675" y="1884"/>
                    </a:lnTo>
                    <a:lnTo>
                      <a:pt x="1675" y="1633"/>
                    </a:lnTo>
                    <a:lnTo>
                      <a:pt x="1758" y="1570"/>
                    </a:lnTo>
                    <a:lnTo>
                      <a:pt x="1800" y="1466"/>
                    </a:lnTo>
                    <a:lnTo>
                      <a:pt x="1842" y="1633"/>
                    </a:lnTo>
                    <a:lnTo>
                      <a:pt x="1863" y="1696"/>
                    </a:lnTo>
                    <a:lnTo>
                      <a:pt x="1905" y="1570"/>
                    </a:lnTo>
                    <a:lnTo>
                      <a:pt x="1905" y="1466"/>
                    </a:lnTo>
                    <a:lnTo>
                      <a:pt x="1947" y="1424"/>
                    </a:lnTo>
                    <a:lnTo>
                      <a:pt x="1905" y="1256"/>
                    </a:lnTo>
                    <a:lnTo>
                      <a:pt x="1989" y="1131"/>
                    </a:lnTo>
                    <a:lnTo>
                      <a:pt x="1989" y="922"/>
                    </a:lnTo>
                    <a:lnTo>
                      <a:pt x="2093" y="796"/>
                    </a:lnTo>
                    <a:lnTo>
                      <a:pt x="2156" y="503"/>
                    </a:lnTo>
                    <a:lnTo>
                      <a:pt x="2198" y="398"/>
                    </a:lnTo>
                    <a:lnTo>
                      <a:pt x="2072" y="294"/>
                    </a:lnTo>
                    <a:lnTo>
                      <a:pt x="1947" y="294"/>
                    </a:lnTo>
                    <a:lnTo>
                      <a:pt x="1947" y="315"/>
                    </a:lnTo>
                    <a:lnTo>
                      <a:pt x="1884" y="419"/>
                    </a:lnTo>
                    <a:lnTo>
                      <a:pt x="1863" y="398"/>
                    </a:lnTo>
                    <a:lnTo>
                      <a:pt x="1800" y="398"/>
                    </a:lnTo>
                    <a:lnTo>
                      <a:pt x="1738" y="440"/>
                    </a:lnTo>
                    <a:lnTo>
                      <a:pt x="1675" y="503"/>
                    </a:lnTo>
                    <a:lnTo>
                      <a:pt x="1340" y="482"/>
                    </a:lnTo>
                    <a:lnTo>
                      <a:pt x="1256" y="524"/>
                    </a:lnTo>
                    <a:lnTo>
                      <a:pt x="1256" y="629"/>
                    </a:lnTo>
                    <a:lnTo>
                      <a:pt x="1173" y="545"/>
                    </a:lnTo>
                    <a:lnTo>
                      <a:pt x="1068" y="545"/>
                    </a:lnTo>
                    <a:lnTo>
                      <a:pt x="1005" y="608"/>
                    </a:lnTo>
                    <a:lnTo>
                      <a:pt x="901" y="524"/>
                    </a:lnTo>
                    <a:lnTo>
                      <a:pt x="733" y="398"/>
                    </a:lnTo>
                    <a:lnTo>
                      <a:pt x="524" y="294"/>
                    </a:lnTo>
                    <a:lnTo>
                      <a:pt x="524" y="106"/>
                    </a:lnTo>
                    <a:lnTo>
                      <a:pt x="482" y="168"/>
                    </a:lnTo>
                    <a:lnTo>
                      <a:pt x="440" y="210"/>
                    </a:lnTo>
                    <a:lnTo>
                      <a:pt x="377" y="126"/>
                    </a:lnTo>
                    <a:lnTo>
                      <a:pt x="273" y="85"/>
                    </a:lnTo>
                    <a:lnTo>
                      <a:pt x="168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73" name="Google Shape;3027;p82">
              <a:extLst>
                <a:ext uri="{FF2B5EF4-FFF2-40B4-BE49-F238E27FC236}">
                  <a16:creationId xmlns:a16="http://schemas.microsoft.com/office/drawing/2014/main" id="{34A134C7-5A21-C16D-7B7A-E128772461B9}"/>
                </a:ext>
              </a:extLst>
            </p:cNvPr>
            <p:cNvGrpSpPr/>
            <p:nvPr/>
          </p:nvGrpSpPr>
          <p:grpSpPr>
            <a:xfrm>
              <a:off x="4824403" y="3421846"/>
              <a:ext cx="110132" cy="130647"/>
              <a:chOff x="5952300" y="3852150"/>
              <a:chExt cx="231225" cy="287200"/>
            </a:xfrm>
          </p:grpSpPr>
          <p:sp>
            <p:nvSpPr>
              <p:cNvPr id="2556" name="Google Shape;3028;p82">
                <a:extLst>
                  <a:ext uri="{FF2B5EF4-FFF2-40B4-BE49-F238E27FC236}">
                    <a16:creationId xmlns:a16="http://schemas.microsoft.com/office/drawing/2014/main" id="{A92B816B-A3C1-8146-CA29-0C50F1EBE4C5}"/>
                  </a:ext>
                </a:extLst>
              </p:cNvPr>
              <p:cNvSpPr/>
              <p:nvPr/>
            </p:nvSpPr>
            <p:spPr>
              <a:xfrm>
                <a:off x="5952300" y="3996525"/>
                <a:ext cx="145450" cy="142825"/>
              </a:xfrm>
              <a:custGeom>
                <a:avLst/>
                <a:gdLst/>
                <a:ahLst/>
                <a:cxnLst/>
                <a:rect l="l" t="t" r="r" b="b"/>
                <a:pathLst>
                  <a:path w="5818" h="5713" extrusionOk="0">
                    <a:moveTo>
                      <a:pt x="5064" y="0"/>
                    </a:moveTo>
                    <a:lnTo>
                      <a:pt x="4918" y="105"/>
                    </a:lnTo>
                    <a:lnTo>
                      <a:pt x="4834" y="126"/>
                    </a:lnTo>
                    <a:lnTo>
                      <a:pt x="4729" y="209"/>
                    </a:lnTo>
                    <a:lnTo>
                      <a:pt x="4729" y="377"/>
                    </a:lnTo>
                    <a:lnTo>
                      <a:pt x="4625" y="628"/>
                    </a:lnTo>
                    <a:lnTo>
                      <a:pt x="4520" y="753"/>
                    </a:lnTo>
                    <a:lnTo>
                      <a:pt x="4457" y="774"/>
                    </a:lnTo>
                    <a:lnTo>
                      <a:pt x="4332" y="942"/>
                    </a:lnTo>
                    <a:lnTo>
                      <a:pt x="4290" y="1025"/>
                    </a:lnTo>
                    <a:lnTo>
                      <a:pt x="4185" y="1067"/>
                    </a:lnTo>
                    <a:lnTo>
                      <a:pt x="4081" y="1046"/>
                    </a:lnTo>
                    <a:lnTo>
                      <a:pt x="3976" y="1130"/>
                    </a:lnTo>
                    <a:lnTo>
                      <a:pt x="3934" y="1235"/>
                    </a:lnTo>
                    <a:lnTo>
                      <a:pt x="3934" y="1339"/>
                    </a:lnTo>
                    <a:lnTo>
                      <a:pt x="3892" y="1360"/>
                    </a:lnTo>
                    <a:lnTo>
                      <a:pt x="3788" y="1465"/>
                    </a:lnTo>
                    <a:lnTo>
                      <a:pt x="3788" y="1590"/>
                    </a:lnTo>
                    <a:lnTo>
                      <a:pt x="3725" y="1674"/>
                    </a:lnTo>
                    <a:lnTo>
                      <a:pt x="3704" y="1758"/>
                    </a:lnTo>
                    <a:lnTo>
                      <a:pt x="3495" y="2009"/>
                    </a:lnTo>
                    <a:lnTo>
                      <a:pt x="3286" y="2176"/>
                    </a:lnTo>
                    <a:lnTo>
                      <a:pt x="3160" y="2197"/>
                    </a:lnTo>
                    <a:lnTo>
                      <a:pt x="2993" y="2281"/>
                    </a:lnTo>
                    <a:lnTo>
                      <a:pt x="2993" y="2344"/>
                    </a:lnTo>
                    <a:lnTo>
                      <a:pt x="2888" y="2344"/>
                    </a:lnTo>
                    <a:lnTo>
                      <a:pt x="2679" y="2469"/>
                    </a:lnTo>
                    <a:lnTo>
                      <a:pt x="2512" y="2616"/>
                    </a:lnTo>
                    <a:lnTo>
                      <a:pt x="2407" y="2637"/>
                    </a:lnTo>
                    <a:lnTo>
                      <a:pt x="2198" y="2783"/>
                    </a:lnTo>
                    <a:lnTo>
                      <a:pt x="2156" y="2846"/>
                    </a:lnTo>
                    <a:lnTo>
                      <a:pt x="2219" y="2929"/>
                    </a:lnTo>
                    <a:lnTo>
                      <a:pt x="2219" y="3055"/>
                    </a:lnTo>
                    <a:lnTo>
                      <a:pt x="2114" y="2950"/>
                    </a:lnTo>
                    <a:lnTo>
                      <a:pt x="2093" y="2929"/>
                    </a:lnTo>
                    <a:lnTo>
                      <a:pt x="1988" y="2950"/>
                    </a:lnTo>
                    <a:lnTo>
                      <a:pt x="1884" y="2992"/>
                    </a:lnTo>
                    <a:lnTo>
                      <a:pt x="1821" y="2950"/>
                    </a:lnTo>
                    <a:lnTo>
                      <a:pt x="1737" y="2950"/>
                    </a:lnTo>
                    <a:lnTo>
                      <a:pt x="1570" y="3118"/>
                    </a:lnTo>
                    <a:lnTo>
                      <a:pt x="1507" y="3201"/>
                    </a:lnTo>
                    <a:lnTo>
                      <a:pt x="1361" y="3327"/>
                    </a:lnTo>
                    <a:lnTo>
                      <a:pt x="1277" y="3348"/>
                    </a:lnTo>
                    <a:lnTo>
                      <a:pt x="1172" y="3453"/>
                    </a:lnTo>
                    <a:lnTo>
                      <a:pt x="1151" y="3620"/>
                    </a:lnTo>
                    <a:lnTo>
                      <a:pt x="1110" y="3536"/>
                    </a:lnTo>
                    <a:lnTo>
                      <a:pt x="1068" y="3473"/>
                    </a:lnTo>
                    <a:lnTo>
                      <a:pt x="1005" y="3557"/>
                    </a:lnTo>
                    <a:lnTo>
                      <a:pt x="942" y="3620"/>
                    </a:lnTo>
                    <a:lnTo>
                      <a:pt x="942" y="3746"/>
                    </a:lnTo>
                    <a:lnTo>
                      <a:pt x="879" y="3787"/>
                    </a:lnTo>
                    <a:lnTo>
                      <a:pt x="838" y="3766"/>
                    </a:lnTo>
                    <a:lnTo>
                      <a:pt x="670" y="3955"/>
                    </a:lnTo>
                    <a:lnTo>
                      <a:pt x="628" y="3955"/>
                    </a:lnTo>
                    <a:lnTo>
                      <a:pt x="566" y="4038"/>
                    </a:lnTo>
                    <a:lnTo>
                      <a:pt x="566" y="4206"/>
                    </a:lnTo>
                    <a:lnTo>
                      <a:pt x="524" y="4269"/>
                    </a:lnTo>
                    <a:lnTo>
                      <a:pt x="461" y="4164"/>
                    </a:lnTo>
                    <a:lnTo>
                      <a:pt x="419" y="4164"/>
                    </a:lnTo>
                    <a:lnTo>
                      <a:pt x="377" y="4206"/>
                    </a:lnTo>
                    <a:lnTo>
                      <a:pt x="335" y="4248"/>
                    </a:lnTo>
                    <a:lnTo>
                      <a:pt x="252" y="4415"/>
                    </a:lnTo>
                    <a:lnTo>
                      <a:pt x="252" y="4478"/>
                    </a:lnTo>
                    <a:lnTo>
                      <a:pt x="335" y="4582"/>
                    </a:lnTo>
                    <a:lnTo>
                      <a:pt x="377" y="4624"/>
                    </a:lnTo>
                    <a:lnTo>
                      <a:pt x="335" y="4666"/>
                    </a:lnTo>
                    <a:lnTo>
                      <a:pt x="252" y="4666"/>
                    </a:lnTo>
                    <a:lnTo>
                      <a:pt x="126" y="4687"/>
                    </a:lnTo>
                    <a:lnTo>
                      <a:pt x="1" y="4813"/>
                    </a:lnTo>
                    <a:lnTo>
                      <a:pt x="43" y="4834"/>
                    </a:lnTo>
                    <a:lnTo>
                      <a:pt x="126" y="4834"/>
                    </a:lnTo>
                    <a:lnTo>
                      <a:pt x="43" y="4896"/>
                    </a:lnTo>
                    <a:lnTo>
                      <a:pt x="43" y="5001"/>
                    </a:lnTo>
                    <a:lnTo>
                      <a:pt x="126" y="5085"/>
                    </a:lnTo>
                    <a:lnTo>
                      <a:pt x="168" y="5106"/>
                    </a:lnTo>
                    <a:lnTo>
                      <a:pt x="315" y="5106"/>
                    </a:lnTo>
                    <a:lnTo>
                      <a:pt x="335" y="5147"/>
                    </a:lnTo>
                    <a:lnTo>
                      <a:pt x="356" y="5147"/>
                    </a:lnTo>
                    <a:lnTo>
                      <a:pt x="377" y="5085"/>
                    </a:lnTo>
                    <a:lnTo>
                      <a:pt x="440" y="5085"/>
                    </a:lnTo>
                    <a:lnTo>
                      <a:pt x="524" y="5126"/>
                    </a:lnTo>
                    <a:lnTo>
                      <a:pt x="566" y="5210"/>
                    </a:lnTo>
                    <a:lnTo>
                      <a:pt x="545" y="5252"/>
                    </a:lnTo>
                    <a:lnTo>
                      <a:pt x="587" y="5315"/>
                    </a:lnTo>
                    <a:lnTo>
                      <a:pt x="670" y="5315"/>
                    </a:lnTo>
                    <a:lnTo>
                      <a:pt x="733" y="5336"/>
                    </a:lnTo>
                    <a:lnTo>
                      <a:pt x="754" y="5461"/>
                    </a:lnTo>
                    <a:lnTo>
                      <a:pt x="859" y="5545"/>
                    </a:lnTo>
                    <a:lnTo>
                      <a:pt x="942" y="5608"/>
                    </a:lnTo>
                    <a:lnTo>
                      <a:pt x="838" y="5670"/>
                    </a:lnTo>
                    <a:lnTo>
                      <a:pt x="879" y="5670"/>
                    </a:lnTo>
                    <a:lnTo>
                      <a:pt x="1005" y="5629"/>
                    </a:lnTo>
                    <a:lnTo>
                      <a:pt x="1005" y="5670"/>
                    </a:lnTo>
                    <a:lnTo>
                      <a:pt x="1110" y="5712"/>
                    </a:lnTo>
                    <a:lnTo>
                      <a:pt x="1256" y="5670"/>
                    </a:lnTo>
                    <a:lnTo>
                      <a:pt x="1465" y="5608"/>
                    </a:lnTo>
                    <a:lnTo>
                      <a:pt x="1612" y="5461"/>
                    </a:lnTo>
                    <a:lnTo>
                      <a:pt x="1737" y="5419"/>
                    </a:lnTo>
                    <a:lnTo>
                      <a:pt x="1737" y="5357"/>
                    </a:lnTo>
                    <a:lnTo>
                      <a:pt x="1716" y="5252"/>
                    </a:lnTo>
                    <a:lnTo>
                      <a:pt x="1800" y="5315"/>
                    </a:lnTo>
                    <a:lnTo>
                      <a:pt x="1779" y="5398"/>
                    </a:lnTo>
                    <a:lnTo>
                      <a:pt x="1905" y="5336"/>
                    </a:lnTo>
                    <a:lnTo>
                      <a:pt x="1926" y="5210"/>
                    </a:lnTo>
                    <a:lnTo>
                      <a:pt x="2009" y="5106"/>
                    </a:lnTo>
                    <a:lnTo>
                      <a:pt x="2198" y="5022"/>
                    </a:lnTo>
                    <a:lnTo>
                      <a:pt x="2323" y="5022"/>
                    </a:lnTo>
                    <a:lnTo>
                      <a:pt x="2365" y="5001"/>
                    </a:lnTo>
                    <a:lnTo>
                      <a:pt x="2365" y="4959"/>
                    </a:lnTo>
                    <a:lnTo>
                      <a:pt x="2260" y="4959"/>
                    </a:lnTo>
                    <a:lnTo>
                      <a:pt x="2323" y="4938"/>
                    </a:lnTo>
                    <a:lnTo>
                      <a:pt x="2344" y="4917"/>
                    </a:lnTo>
                    <a:lnTo>
                      <a:pt x="2323" y="4896"/>
                    </a:lnTo>
                    <a:lnTo>
                      <a:pt x="2449" y="4729"/>
                    </a:lnTo>
                    <a:lnTo>
                      <a:pt x="2532" y="4582"/>
                    </a:lnTo>
                    <a:lnTo>
                      <a:pt x="2574" y="4415"/>
                    </a:lnTo>
                    <a:lnTo>
                      <a:pt x="2658" y="4310"/>
                    </a:lnTo>
                    <a:lnTo>
                      <a:pt x="2930" y="4143"/>
                    </a:lnTo>
                    <a:lnTo>
                      <a:pt x="2972" y="4038"/>
                    </a:lnTo>
                    <a:lnTo>
                      <a:pt x="2993" y="3913"/>
                    </a:lnTo>
                    <a:lnTo>
                      <a:pt x="3097" y="3746"/>
                    </a:lnTo>
                    <a:lnTo>
                      <a:pt x="3160" y="3641"/>
                    </a:lnTo>
                    <a:lnTo>
                      <a:pt x="3181" y="3536"/>
                    </a:lnTo>
                    <a:lnTo>
                      <a:pt x="3265" y="3432"/>
                    </a:lnTo>
                    <a:lnTo>
                      <a:pt x="3369" y="3369"/>
                    </a:lnTo>
                    <a:lnTo>
                      <a:pt x="3390" y="3264"/>
                    </a:lnTo>
                    <a:lnTo>
                      <a:pt x="3474" y="3348"/>
                    </a:lnTo>
                    <a:lnTo>
                      <a:pt x="3516" y="3348"/>
                    </a:lnTo>
                    <a:lnTo>
                      <a:pt x="3558" y="3243"/>
                    </a:lnTo>
                    <a:lnTo>
                      <a:pt x="3662" y="3243"/>
                    </a:lnTo>
                    <a:lnTo>
                      <a:pt x="3725" y="3222"/>
                    </a:lnTo>
                    <a:lnTo>
                      <a:pt x="3788" y="3139"/>
                    </a:lnTo>
                    <a:lnTo>
                      <a:pt x="3788" y="3034"/>
                    </a:lnTo>
                    <a:lnTo>
                      <a:pt x="3704" y="2950"/>
                    </a:lnTo>
                    <a:lnTo>
                      <a:pt x="3704" y="2950"/>
                    </a:lnTo>
                    <a:lnTo>
                      <a:pt x="3809" y="3013"/>
                    </a:lnTo>
                    <a:lnTo>
                      <a:pt x="3830" y="3139"/>
                    </a:lnTo>
                    <a:lnTo>
                      <a:pt x="3892" y="3139"/>
                    </a:lnTo>
                    <a:lnTo>
                      <a:pt x="3976" y="3118"/>
                    </a:lnTo>
                    <a:lnTo>
                      <a:pt x="3976" y="3055"/>
                    </a:lnTo>
                    <a:lnTo>
                      <a:pt x="4039" y="3013"/>
                    </a:lnTo>
                    <a:lnTo>
                      <a:pt x="4123" y="3034"/>
                    </a:lnTo>
                    <a:lnTo>
                      <a:pt x="4123" y="3097"/>
                    </a:lnTo>
                    <a:lnTo>
                      <a:pt x="4018" y="3139"/>
                    </a:lnTo>
                    <a:lnTo>
                      <a:pt x="4123" y="3139"/>
                    </a:lnTo>
                    <a:lnTo>
                      <a:pt x="4227" y="3160"/>
                    </a:lnTo>
                    <a:lnTo>
                      <a:pt x="4248" y="3118"/>
                    </a:lnTo>
                    <a:lnTo>
                      <a:pt x="4248" y="3034"/>
                    </a:lnTo>
                    <a:lnTo>
                      <a:pt x="4290" y="2992"/>
                    </a:lnTo>
                    <a:lnTo>
                      <a:pt x="4311" y="3013"/>
                    </a:lnTo>
                    <a:lnTo>
                      <a:pt x="4311" y="3139"/>
                    </a:lnTo>
                    <a:lnTo>
                      <a:pt x="4332" y="3160"/>
                    </a:lnTo>
                    <a:lnTo>
                      <a:pt x="4395" y="3118"/>
                    </a:lnTo>
                    <a:lnTo>
                      <a:pt x="4416" y="2950"/>
                    </a:lnTo>
                    <a:lnTo>
                      <a:pt x="4353" y="2867"/>
                    </a:lnTo>
                    <a:lnTo>
                      <a:pt x="4290" y="2867"/>
                    </a:lnTo>
                    <a:lnTo>
                      <a:pt x="4311" y="2825"/>
                    </a:lnTo>
                    <a:lnTo>
                      <a:pt x="4311" y="2699"/>
                    </a:lnTo>
                    <a:lnTo>
                      <a:pt x="4332" y="2511"/>
                    </a:lnTo>
                    <a:lnTo>
                      <a:pt x="4416" y="2490"/>
                    </a:lnTo>
                    <a:lnTo>
                      <a:pt x="4562" y="2427"/>
                    </a:lnTo>
                    <a:lnTo>
                      <a:pt x="4750" y="2323"/>
                    </a:lnTo>
                    <a:lnTo>
                      <a:pt x="4771" y="2260"/>
                    </a:lnTo>
                    <a:lnTo>
                      <a:pt x="4918" y="2093"/>
                    </a:lnTo>
                    <a:lnTo>
                      <a:pt x="4918" y="1988"/>
                    </a:lnTo>
                    <a:lnTo>
                      <a:pt x="5043" y="1862"/>
                    </a:lnTo>
                    <a:lnTo>
                      <a:pt x="5127" y="1883"/>
                    </a:lnTo>
                    <a:lnTo>
                      <a:pt x="5127" y="1821"/>
                    </a:lnTo>
                    <a:lnTo>
                      <a:pt x="5336" y="1632"/>
                    </a:lnTo>
                    <a:lnTo>
                      <a:pt x="5336" y="1549"/>
                    </a:lnTo>
                    <a:lnTo>
                      <a:pt x="5650" y="1277"/>
                    </a:lnTo>
                    <a:lnTo>
                      <a:pt x="5755" y="1235"/>
                    </a:lnTo>
                    <a:lnTo>
                      <a:pt x="5692" y="1214"/>
                    </a:lnTo>
                    <a:lnTo>
                      <a:pt x="5671" y="1109"/>
                    </a:lnTo>
                    <a:lnTo>
                      <a:pt x="5608" y="1005"/>
                    </a:lnTo>
                    <a:lnTo>
                      <a:pt x="5650" y="900"/>
                    </a:lnTo>
                    <a:lnTo>
                      <a:pt x="5671" y="774"/>
                    </a:lnTo>
                    <a:lnTo>
                      <a:pt x="5692" y="816"/>
                    </a:lnTo>
                    <a:lnTo>
                      <a:pt x="5797" y="649"/>
                    </a:lnTo>
                    <a:lnTo>
                      <a:pt x="5713" y="691"/>
                    </a:lnTo>
                    <a:lnTo>
                      <a:pt x="5650" y="691"/>
                    </a:lnTo>
                    <a:lnTo>
                      <a:pt x="5755" y="628"/>
                    </a:lnTo>
                    <a:lnTo>
                      <a:pt x="5817" y="502"/>
                    </a:lnTo>
                    <a:lnTo>
                      <a:pt x="5797" y="502"/>
                    </a:lnTo>
                    <a:lnTo>
                      <a:pt x="5797" y="419"/>
                    </a:lnTo>
                    <a:lnTo>
                      <a:pt x="5713" y="419"/>
                    </a:lnTo>
                    <a:lnTo>
                      <a:pt x="5650" y="544"/>
                    </a:lnTo>
                    <a:lnTo>
                      <a:pt x="5671" y="586"/>
                    </a:lnTo>
                    <a:lnTo>
                      <a:pt x="5713" y="607"/>
                    </a:lnTo>
                    <a:lnTo>
                      <a:pt x="5608" y="649"/>
                    </a:lnTo>
                    <a:lnTo>
                      <a:pt x="5566" y="607"/>
                    </a:lnTo>
                    <a:lnTo>
                      <a:pt x="5566" y="544"/>
                    </a:lnTo>
                    <a:lnTo>
                      <a:pt x="5504" y="544"/>
                    </a:lnTo>
                    <a:lnTo>
                      <a:pt x="5441" y="523"/>
                    </a:lnTo>
                    <a:lnTo>
                      <a:pt x="5378" y="586"/>
                    </a:lnTo>
                    <a:lnTo>
                      <a:pt x="5294" y="691"/>
                    </a:lnTo>
                    <a:lnTo>
                      <a:pt x="5232" y="628"/>
                    </a:lnTo>
                    <a:lnTo>
                      <a:pt x="5169" y="481"/>
                    </a:lnTo>
                    <a:lnTo>
                      <a:pt x="5232" y="440"/>
                    </a:lnTo>
                    <a:lnTo>
                      <a:pt x="5273" y="377"/>
                    </a:lnTo>
                    <a:lnTo>
                      <a:pt x="5273" y="314"/>
                    </a:lnTo>
                    <a:lnTo>
                      <a:pt x="5252" y="293"/>
                    </a:lnTo>
                    <a:lnTo>
                      <a:pt x="5273" y="251"/>
                    </a:lnTo>
                    <a:lnTo>
                      <a:pt x="5232" y="209"/>
                    </a:lnTo>
                    <a:lnTo>
                      <a:pt x="5169" y="251"/>
                    </a:lnTo>
                    <a:lnTo>
                      <a:pt x="5127" y="230"/>
                    </a:lnTo>
                    <a:lnTo>
                      <a:pt x="5064" y="188"/>
                    </a:lnTo>
                    <a:lnTo>
                      <a:pt x="5085" y="105"/>
                    </a:lnTo>
                    <a:lnTo>
                      <a:pt x="516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7" name="Google Shape;3029;p82">
                <a:extLst>
                  <a:ext uri="{FF2B5EF4-FFF2-40B4-BE49-F238E27FC236}">
                    <a16:creationId xmlns:a16="http://schemas.microsoft.com/office/drawing/2014/main" id="{8C595E47-06DC-4411-A220-D59379D63396}"/>
                  </a:ext>
                </a:extLst>
              </p:cNvPr>
              <p:cNvSpPr/>
              <p:nvPr/>
            </p:nvSpPr>
            <p:spPr>
              <a:xfrm>
                <a:off x="6101375" y="3852150"/>
                <a:ext cx="82150" cy="171075"/>
              </a:xfrm>
              <a:custGeom>
                <a:avLst/>
                <a:gdLst/>
                <a:ahLst/>
                <a:cxnLst/>
                <a:rect l="l" t="t" r="r" b="b"/>
                <a:pathLst>
                  <a:path w="3286" h="6843" extrusionOk="0">
                    <a:moveTo>
                      <a:pt x="880" y="0"/>
                    </a:moveTo>
                    <a:lnTo>
                      <a:pt x="796" y="21"/>
                    </a:lnTo>
                    <a:lnTo>
                      <a:pt x="650" y="21"/>
                    </a:lnTo>
                    <a:lnTo>
                      <a:pt x="650" y="42"/>
                    </a:lnTo>
                    <a:lnTo>
                      <a:pt x="733" y="126"/>
                    </a:lnTo>
                    <a:lnTo>
                      <a:pt x="859" y="440"/>
                    </a:lnTo>
                    <a:lnTo>
                      <a:pt x="859" y="544"/>
                    </a:lnTo>
                    <a:lnTo>
                      <a:pt x="859" y="733"/>
                    </a:lnTo>
                    <a:lnTo>
                      <a:pt x="796" y="774"/>
                    </a:lnTo>
                    <a:lnTo>
                      <a:pt x="754" y="774"/>
                    </a:lnTo>
                    <a:lnTo>
                      <a:pt x="754" y="795"/>
                    </a:lnTo>
                    <a:lnTo>
                      <a:pt x="796" y="1046"/>
                    </a:lnTo>
                    <a:lnTo>
                      <a:pt x="838" y="1067"/>
                    </a:lnTo>
                    <a:lnTo>
                      <a:pt x="942" y="1026"/>
                    </a:lnTo>
                    <a:lnTo>
                      <a:pt x="1047" y="1026"/>
                    </a:lnTo>
                    <a:lnTo>
                      <a:pt x="963" y="1046"/>
                    </a:lnTo>
                    <a:lnTo>
                      <a:pt x="880" y="1151"/>
                    </a:lnTo>
                    <a:lnTo>
                      <a:pt x="901" y="1277"/>
                    </a:lnTo>
                    <a:lnTo>
                      <a:pt x="984" y="1444"/>
                    </a:lnTo>
                    <a:lnTo>
                      <a:pt x="1005" y="1716"/>
                    </a:lnTo>
                    <a:lnTo>
                      <a:pt x="1005" y="1904"/>
                    </a:lnTo>
                    <a:lnTo>
                      <a:pt x="1005" y="2030"/>
                    </a:lnTo>
                    <a:lnTo>
                      <a:pt x="1068" y="2009"/>
                    </a:lnTo>
                    <a:lnTo>
                      <a:pt x="1089" y="1904"/>
                    </a:lnTo>
                    <a:lnTo>
                      <a:pt x="1068" y="1821"/>
                    </a:lnTo>
                    <a:lnTo>
                      <a:pt x="1089" y="1800"/>
                    </a:lnTo>
                    <a:lnTo>
                      <a:pt x="1152" y="1842"/>
                    </a:lnTo>
                    <a:lnTo>
                      <a:pt x="1152" y="1967"/>
                    </a:lnTo>
                    <a:lnTo>
                      <a:pt x="1194" y="1967"/>
                    </a:lnTo>
                    <a:lnTo>
                      <a:pt x="1214" y="1904"/>
                    </a:lnTo>
                    <a:lnTo>
                      <a:pt x="1194" y="1842"/>
                    </a:lnTo>
                    <a:lnTo>
                      <a:pt x="1214" y="1842"/>
                    </a:lnTo>
                    <a:lnTo>
                      <a:pt x="1256" y="1925"/>
                    </a:lnTo>
                    <a:lnTo>
                      <a:pt x="1173" y="2030"/>
                    </a:lnTo>
                    <a:lnTo>
                      <a:pt x="1152" y="2134"/>
                    </a:lnTo>
                    <a:lnTo>
                      <a:pt x="1152" y="2197"/>
                    </a:lnTo>
                    <a:lnTo>
                      <a:pt x="1110" y="2218"/>
                    </a:lnTo>
                    <a:lnTo>
                      <a:pt x="1068" y="2134"/>
                    </a:lnTo>
                    <a:lnTo>
                      <a:pt x="1005" y="2134"/>
                    </a:lnTo>
                    <a:lnTo>
                      <a:pt x="1047" y="2323"/>
                    </a:lnTo>
                    <a:lnTo>
                      <a:pt x="1110" y="2532"/>
                    </a:lnTo>
                    <a:lnTo>
                      <a:pt x="1173" y="2553"/>
                    </a:lnTo>
                    <a:lnTo>
                      <a:pt x="1194" y="2532"/>
                    </a:lnTo>
                    <a:lnTo>
                      <a:pt x="1256" y="2616"/>
                    </a:lnTo>
                    <a:lnTo>
                      <a:pt x="1256" y="2658"/>
                    </a:lnTo>
                    <a:lnTo>
                      <a:pt x="1298" y="2699"/>
                    </a:lnTo>
                    <a:lnTo>
                      <a:pt x="1194" y="2762"/>
                    </a:lnTo>
                    <a:lnTo>
                      <a:pt x="1194" y="2825"/>
                    </a:lnTo>
                    <a:lnTo>
                      <a:pt x="1214" y="2867"/>
                    </a:lnTo>
                    <a:lnTo>
                      <a:pt x="1194" y="2950"/>
                    </a:lnTo>
                    <a:lnTo>
                      <a:pt x="1110" y="3139"/>
                    </a:lnTo>
                    <a:lnTo>
                      <a:pt x="1152" y="3243"/>
                    </a:lnTo>
                    <a:lnTo>
                      <a:pt x="1089" y="3264"/>
                    </a:lnTo>
                    <a:lnTo>
                      <a:pt x="1173" y="3348"/>
                    </a:lnTo>
                    <a:lnTo>
                      <a:pt x="1152" y="3369"/>
                    </a:lnTo>
                    <a:lnTo>
                      <a:pt x="1068" y="3369"/>
                    </a:lnTo>
                    <a:lnTo>
                      <a:pt x="1005" y="3474"/>
                    </a:lnTo>
                    <a:lnTo>
                      <a:pt x="1005" y="3536"/>
                    </a:lnTo>
                    <a:lnTo>
                      <a:pt x="1068" y="3599"/>
                    </a:lnTo>
                    <a:lnTo>
                      <a:pt x="1005" y="3641"/>
                    </a:lnTo>
                    <a:lnTo>
                      <a:pt x="942" y="3641"/>
                    </a:lnTo>
                    <a:lnTo>
                      <a:pt x="880" y="3767"/>
                    </a:lnTo>
                    <a:lnTo>
                      <a:pt x="796" y="4164"/>
                    </a:lnTo>
                    <a:lnTo>
                      <a:pt x="796" y="4269"/>
                    </a:lnTo>
                    <a:lnTo>
                      <a:pt x="733" y="4331"/>
                    </a:lnTo>
                    <a:lnTo>
                      <a:pt x="629" y="4331"/>
                    </a:lnTo>
                    <a:lnTo>
                      <a:pt x="545" y="4290"/>
                    </a:lnTo>
                    <a:lnTo>
                      <a:pt x="419" y="4311"/>
                    </a:lnTo>
                    <a:lnTo>
                      <a:pt x="210" y="4415"/>
                    </a:lnTo>
                    <a:lnTo>
                      <a:pt x="106" y="4520"/>
                    </a:lnTo>
                    <a:lnTo>
                      <a:pt x="64" y="4645"/>
                    </a:lnTo>
                    <a:lnTo>
                      <a:pt x="106" y="4834"/>
                    </a:lnTo>
                    <a:lnTo>
                      <a:pt x="210" y="4917"/>
                    </a:lnTo>
                    <a:lnTo>
                      <a:pt x="357" y="5022"/>
                    </a:lnTo>
                    <a:lnTo>
                      <a:pt x="440" y="5168"/>
                    </a:lnTo>
                    <a:lnTo>
                      <a:pt x="587" y="5231"/>
                    </a:lnTo>
                    <a:lnTo>
                      <a:pt x="650" y="5273"/>
                    </a:lnTo>
                    <a:lnTo>
                      <a:pt x="670" y="5545"/>
                    </a:lnTo>
                    <a:lnTo>
                      <a:pt x="691" y="5566"/>
                    </a:lnTo>
                    <a:lnTo>
                      <a:pt x="670" y="5587"/>
                    </a:lnTo>
                    <a:lnTo>
                      <a:pt x="670" y="5733"/>
                    </a:lnTo>
                    <a:lnTo>
                      <a:pt x="629" y="5838"/>
                    </a:lnTo>
                    <a:lnTo>
                      <a:pt x="378" y="6110"/>
                    </a:lnTo>
                    <a:lnTo>
                      <a:pt x="231" y="6277"/>
                    </a:lnTo>
                    <a:lnTo>
                      <a:pt x="43" y="6424"/>
                    </a:lnTo>
                    <a:lnTo>
                      <a:pt x="1" y="6508"/>
                    </a:lnTo>
                    <a:lnTo>
                      <a:pt x="22" y="6549"/>
                    </a:lnTo>
                    <a:lnTo>
                      <a:pt x="126" y="6591"/>
                    </a:lnTo>
                    <a:lnTo>
                      <a:pt x="147" y="6528"/>
                    </a:lnTo>
                    <a:lnTo>
                      <a:pt x="210" y="6528"/>
                    </a:lnTo>
                    <a:lnTo>
                      <a:pt x="210" y="6612"/>
                    </a:lnTo>
                    <a:lnTo>
                      <a:pt x="210" y="6675"/>
                    </a:lnTo>
                    <a:lnTo>
                      <a:pt x="231" y="6696"/>
                    </a:lnTo>
                    <a:lnTo>
                      <a:pt x="273" y="6675"/>
                    </a:lnTo>
                    <a:lnTo>
                      <a:pt x="315" y="6717"/>
                    </a:lnTo>
                    <a:lnTo>
                      <a:pt x="315" y="6800"/>
                    </a:lnTo>
                    <a:lnTo>
                      <a:pt x="336" y="6842"/>
                    </a:lnTo>
                    <a:lnTo>
                      <a:pt x="419" y="6821"/>
                    </a:lnTo>
                    <a:lnTo>
                      <a:pt x="629" y="6675"/>
                    </a:lnTo>
                    <a:lnTo>
                      <a:pt x="796" y="6528"/>
                    </a:lnTo>
                    <a:lnTo>
                      <a:pt x="984" y="6361"/>
                    </a:lnTo>
                    <a:lnTo>
                      <a:pt x="1152" y="6173"/>
                    </a:lnTo>
                    <a:lnTo>
                      <a:pt x="1319" y="5901"/>
                    </a:lnTo>
                    <a:lnTo>
                      <a:pt x="1424" y="5859"/>
                    </a:lnTo>
                    <a:lnTo>
                      <a:pt x="1507" y="5859"/>
                    </a:lnTo>
                    <a:lnTo>
                      <a:pt x="1570" y="5775"/>
                    </a:lnTo>
                    <a:lnTo>
                      <a:pt x="1570" y="5691"/>
                    </a:lnTo>
                    <a:lnTo>
                      <a:pt x="1612" y="5650"/>
                    </a:lnTo>
                    <a:lnTo>
                      <a:pt x="1717" y="5587"/>
                    </a:lnTo>
                    <a:lnTo>
                      <a:pt x="1800" y="5357"/>
                    </a:lnTo>
                    <a:lnTo>
                      <a:pt x="1905" y="5210"/>
                    </a:lnTo>
                    <a:lnTo>
                      <a:pt x="1905" y="5147"/>
                    </a:lnTo>
                    <a:lnTo>
                      <a:pt x="1989" y="5106"/>
                    </a:lnTo>
                    <a:lnTo>
                      <a:pt x="1884" y="4980"/>
                    </a:lnTo>
                    <a:lnTo>
                      <a:pt x="1717" y="4980"/>
                    </a:lnTo>
                    <a:lnTo>
                      <a:pt x="1800" y="4938"/>
                    </a:lnTo>
                    <a:lnTo>
                      <a:pt x="1884" y="4917"/>
                    </a:lnTo>
                    <a:lnTo>
                      <a:pt x="2114" y="4624"/>
                    </a:lnTo>
                    <a:lnTo>
                      <a:pt x="2240" y="4603"/>
                    </a:lnTo>
                    <a:lnTo>
                      <a:pt x="2428" y="4624"/>
                    </a:lnTo>
                    <a:lnTo>
                      <a:pt x="2512" y="4624"/>
                    </a:lnTo>
                    <a:lnTo>
                      <a:pt x="2512" y="4708"/>
                    </a:lnTo>
                    <a:lnTo>
                      <a:pt x="2512" y="4792"/>
                    </a:lnTo>
                    <a:lnTo>
                      <a:pt x="2616" y="4708"/>
                    </a:lnTo>
                    <a:lnTo>
                      <a:pt x="2679" y="4645"/>
                    </a:lnTo>
                    <a:lnTo>
                      <a:pt x="2533" y="4603"/>
                    </a:lnTo>
                    <a:lnTo>
                      <a:pt x="2554" y="4499"/>
                    </a:lnTo>
                    <a:lnTo>
                      <a:pt x="2637" y="4311"/>
                    </a:lnTo>
                    <a:lnTo>
                      <a:pt x="2679" y="4227"/>
                    </a:lnTo>
                    <a:lnTo>
                      <a:pt x="2784" y="4227"/>
                    </a:lnTo>
                    <a:lnTo>
                      <a:pt x="2826" y="4290"/>
                    </a:lnTo>
                    <a:lnTo>
                      <a:pt x="2867" y="4227"/>
                    </a:lnTo>
                    <a:lnTo>
                      <a:pt x="2930" y="4122"/>
                    </a:lnTo>
                    <a:lnTo>
                      <a:pt x="3077" y="3892"/>
                    </a:lnTo>
                    <a:lnTo>
                      <a:pt x="3077" y="3808"/>
                    </a:lnTo>
                    <a:lnTo>
                      <a:pt x="3077" y="3746"/>
                    </a:lnTo>
                    <a:lnTo>
                      <a:pt x="3098" y="3599"/>
                    </a:lnTo>
                    <a:lnTo>
                      <a:pt x="3202" y="3495"/>
                    </a:lnTo>
                    <a:lnTo>
                      <a:pt x="3286" y="3453"/>
                    </a:lnTo>
                    <a:lnTo>
                      <a:pt x="3286" y="3411"/>
                    </a:lnTo>
                    <a:lnTo>
                      <a:pt x="3160" y="3369"/>
                    </a:lnTo>
                    <a:lnTo>
                      <a:pt x="3098" y="3285"/>
                    </a:lnTo>
                    <a:lnTo>
                      <a:pt x="3139" y="3285"/>
                    </a:lnTo>
                    <a:lnTo>
                      <a:pt x="3160" y="3243"/>
                    </a:lnTo>
                    <a:lnTo>
                      <a:pt x="3035" y="3222"/>
                    </a:lnTo>
                    <a:lnTo>
                      <a:pt x="2888" y="3327"/>
                    </a:lnTo>
                    <a:lnTo>
                      <a:pt x="2679" y="3536"/>
                    </a:lnTo>
                    <a:lnTo>
                      <a:pt x="2554" y="3536"/>
                    </a:lnTo>
                    <a:lnTo>
                      <a:pt x="2470" y="3578"/>
                    </a:lnTo>
                    <a:lnTo>
                      <a:pt x="2365" y="3536"/>
                    </a:lnTo>
                    <a:lnTo>
                      <a:pt x="2135" y="3285"/>
                    </a:lnTo>
                    <a:lnTo>
                      <a:pt x="2051" y="3285"/>
                    </a:lnTo>
                    <a:lnTo>
                      <a:pt x="1989" y="3181"/>
                    </a:lnTo>
                    <a:lnTo>
                      <a:pt x="1947" y="3118"/>
                    </a:lnTo>
                    <a:lnTo>
                      <a:pt x="2010" y="3034"/>
                    </a:lnTo>
                    <a:lnTo>
                      <a:pt x="2030" y="2888"/>
                    </a:lnTo>
                    <a:lnTo>
                      <a:pt x="1926" y="2720"/>
                    </a:lnTo>
                    <a:lnTo>
                      <a:pt x="1926" y="2637"/>
                    </a:lnTo>
                    <a:lnTo>
                      <a:pt x="1905" y="2595"/>
                    </a:lnTo>
                    <a:lnTo>
                      <a:pt x="1905" y="2448"/>
                    </a:lnTo>
                    <a:lnTo>
                      <a:pt x="1947" y="2365"/>
                    </a:lnTo>
                    <a:lnTo>
                      <a:pt x="1884" y="2365"/>
                    </a:lnTo>
                    <a:lnTo>
                      <a:pt x="1884" y="2239"/>
                    </a:lnTo>
                    <a:lnTo>
                      <a:pt x="1842" y="2176"/>
                    </a:lnTo>
                    <a:lnTo>
                      <a:pt x="1800" y="2197"/>
                    </a:lnTo>
                    <a:lnTo>
                      <a:pt x="1717" y="2134"/>
                    </a:lnTo>
                    <a:lnTo>
                      <a:pt x="1675" y="2197"/>
                    </a:lnTo>
                    <a:lnTo>
                      <a:pt x="1779" y="2281"/>
                    </a:lnTo>
                    <a:lnTo>
                      <a:pt x="1738" y="2365"/>
                    </a:lnTo>
                    <a:lnTo>
                      <a:pt x="1779" y="2427"/>
                    </a:lnTo>
                    <a:lnTo>
                      <a:pt x="1696" y="2511"/>
                    </a:lnTo>
                    <a:lnTo>
                      <a:pt x="1696" y="2595"/>
                    </a:lnTo>
                    <a:lnTo>
                      <a:pt x="1779" y="2699"/>
                    </a:lnTo>
                    <a:lnTo>
                      <a:pt x="1779" y="2741"/>
                    </a:lnTo>
                    <a:lnTo>
                      <a:pt x="1675" y="2762"/>
                    </a:lnTo>
                    <a:lnTo>
                      <a:pt x="1612" y="2720"/>
                    </a:lnTo>
                    <a:lnTo>
                      <a:pt x="1591" y="2616"/>
                    </a:lnTo>
                    <a:lnTo>
                      <a:pt x="1486" y="2595"/>
                    </a:lnTo>
                    <a:lnTo>
                      <a:pt x="1486" y="2532"/>
                    </a:lnTo>
                    <a:lnTo>
                      <a:pt x="1382" y="2511"/>
                    </a:lnTo>
                    <a:lnTo>
                      <a:pt x="1319" y="2511"/>
                    </a:lnTo>
                    <a:lnTo>
                      <a:pt x="1298" y="2448"/>
                    </a:lnTo>
                    <a:lnTo>
                      <a:pt x="1403" y="2406"/>
                    </a:lnTo>
                    <a:lnTo>
                      <a:pt x="1424" y="2323"/>
                    </a:lnTo>
                    <a:lnTo>
                      <a:pt x="1319" y="2239"/>
                    </a:lnTo>
                    <a:lnTo>
                      <a:pt x="1403" y="2114"/>
                    </a:lnTo>
                    <a:lnTo>
                      <a:pt x="1486" y="2093"/>
                    </a:lnTo>
                    <a:lnTo>
                      <a:pt x="1507" y="1988"/>
                    </a:lnTo>
                    <a:lnTo>
                      <a:pt x="1486" y="1904"/>
                    </a:lnTo>
                    <a:lnTo>
                      <a:pt x="1507" y="1821"/>
                    </a:lnTo>
                    <a:lnTo>
                      <a:pt x="1466" y="1758"/>
                    </a:lnTo>
                    <a:lnTo>
                      <a:pt x="1486" y="1611"/>
                    </a:lnTo>
                    <a:lnTo>
                      <a:pt x="1361" y="1507"/>
                    </a:lnTo>
                    <a:lnTo>
                      <a:pt x="1361" y="1465"/>
                    </a:lnTo>
                    <a:lnTo>
                      <a:pt x="1424" y="1507"/>
                    </a:lnTo>
                    <a:lnTo>
                      <a:pt x="1528" y="1486"/>
                    </a:lnTo>
                    <a:lnTo>
                      <a:pt x="1570" y="1360"/>
                    </a:lnTo>
                    <a:lnTo>
                      <a:pt x="1591" y="1318"/>
                    </a:lnTo>
                    <a:lnTo>
                      <a:pt x="1591" y="1151"/>
                    </a:lnTo>
                    <a:lnTo>
                      <a:pt x="1570" y="1026"/>
                    </a:lnTo>
                    <a:lnTo>
                      <a:pt x="1570" y="921"/>
                    </a:lnTo>
                    <a:lnTo>
                      <a:pt x="1507" y="942"/>
                    </a:lnTo>
                    <a:lnTo>
                      <a:pt x="1382" y="984"/>
                    </a:lnTo>
                    <a:lnTo>
                      <a:pt x="1277" y="879"/>
                    </a:lnTo>
                    <a:lnTo>
                      <a:pt x="1361" y="837"/>
                    </a:lnTo>
                    <a:lnTo>
                      <a:pt x="1277" y="774"/>
                    </a:lnTo>
                    <a:lnTo>
                      <a:pt x="1214" y="754"/>
                    </a:lnTo>
                    <a:lnTo>
                      <a:pt x="1277" y="712"/>
                    </a:lnTo>
                    <a:lnTo>
                      <a:pt x="1361" y="649"/>
                    </a:lnTo>
                    <a:lnTo>
                      <a:pt x="1361" y="607"/>
                    </a:lnTo>
                    <a:lnTo>
                      <a:pt x="1256" y="565"/>
                    </a:lnTo>
                    <a:lnTo>
                      <a:pt x="1173" y="502"/>
                    </a:lnTo>
                    <a:lnTo>
                      <a:pt x="1089" y="544"/>
                    </a:lnTo>
                    <a:lnTo>
                      <a:pt x="1089" y="440"/>
                    </a:lnTo>
                    <a:lnTo>
                      <a:pt x="1110" y="440"/>
                    </a:lnTo>
                    <a:lnTo>
                      <a:pt x="1173" y="356"/>
                    </a:lnTo>
                    <a:lnTo>
                      <a:pt x="1110" y="356"/>
                    </a:lnTo>
                    <a:lnTo>
                      <a:pt x="1047" y="398"/>
                    </a:lnTo>
                    <a:lnTo>
                      <a:pt x="1047" y="461"/>
                    </a:lnTo>
                    <a:lnTo>
                      <a:pt x="1005" y="544"/>
                    </a:lnTo>
                    <a:lnTo>
                      <a:pt x="942" y="523"/>
                    </a:lnTo>
                    <a:lnTo>
                      <a:pt x="963" y="419"/>
                    </a:lnTo>
                    <a:lnTo>
                      <a:pt x="901" y="335"/>
                    </a:lnTo>
                    <a:lnTo>
                      <a:pt x="880" y="209"/>
                    </a:lnTo>
                    <a:lnTo>
                      <a:pt x="880" y="105"/>
                    </a:lnTo>
                    <a:lnTo>
                      <a:pt x="880" y="42"/>
                    </a:lnTo>
                    <a:lnTo>
                      <a:pt x="942" y="42"/>
                    </a:lnTo>
                    <a:lnTo>
                      <a:pt x="88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74" name="Google Shape;3030;p82">
              <a:extLst>
                <a:ext uri="{FF2B5EF4-FFF2-40B4-BE49-F238E27FC236}">
                  <a16:creationId xmlns:a16="http://schemas.microsoft.com/office/drawing/2014/main" id="{660711B3-DBC0-F846-C39F-BD8B13CE2990}"/>
                </a:ext>
              </a:extLst>
            </p:cNvPr>
            <p:cNvSpPr/>
            <p:nvPr/>
          </p:nvSpPr>
          <p:spPr>
            <a:xfrm>
              <a:off x="3608564" y="2619698"/>
              <a:ext cx="60550" cy="35232"/>
            </a:xfrm>
            <a:custGeom>
              <a:avLst/>
              <a:gdLst/>
              <a:ahLst/>
              <a:cxnLst/>
              <a:rect l="l" t="t" r="r" b="b"/>
              <a:pathLst>
                <a:path w="5085" h="3098" extrusionOk="0">
                  <a:moveTo>
                    <a:pt x="900" y="1"/>
                  </a:moveTo>
                  <a:lnTo>
                    <a:pt x="733" y="22"/>
                  </a:lnTo>
                  <a:lnTo>
                    <a:pt x="733" y="64"/>
                  </a:lnTo>
                  <a:lnTo>
                    <a:pt x="775" y="126"/>
                  </a:lnTo>
                  <a:lnTo>
                    <a:pt x="837" y="126"/>
                  </a:lnTo>
                  <a:lnTo>
                    <a:pt x="858" y="64"/>
                  </a:lnTo>
                  <a:lnTo>
                    <a:pt x="942" y="64"/>
                  </a:lnTo>
                  <a:lnTo>
                    <a:pt x="984" y="126"/>
                  </a:lnTo>
                  <a:lnTo>
                    <a:pt x="1088" y="147"/>
                  </a:lnTo>
                  <a:lnTo>
                    <a:pt x="1047" y="210"/>
                  </a:lnTo>
                  <a:lnTo>
                    <a:pt x="942" y="168"/>
                  </a:lnTo>
                  <a:lnTo>
                    <a:pt x="837" y="168"/>
                  </a:lnTo>
                  <a:lnTo>
                    <a:pt x="858" y="231"/>
                  </a:lnTo>
                  <a:lnTo>
                    <a:pt x="1005" y="315"/>
                  </a:lnTo>
                  <a:lnTo>
                    <a:pt x="1109" y="440"/>
                  </a:lnTo>
                  <a:lnTo>
                    <a:pt x="1088" y="524"/>
                  </a:lnTo>
                  <a:lnTo>
                    <a:pt x="1047" y="545"/>
                  </a:lnTo>
                  <a:lnTo>
                    <a:pt x="1047" y="461"/>
                  </a:lnTo>
                  <a:lnTo>
                    <a:pt x="900" y="377"/>
                  </a:lnTo>
                  <a:lnTo>
                    <a:pt x="837" y="461"/>
                  </a:lnTo>
                  <a:lnTo>
                    <a:pt x="775" y="440"/>
                  </a:lnTo>
                  <a:lnTo>
                    <a:pt x="796" y="356"/>
                  </a:lnTo>
                  <a:lnTo>
                    <a:pt x="691" y="252"/>
                  </a:lnTo>
                  <a:lnTo>
                    <a:pt x="586" y="210"/>
                  </a:lnTo>
                  <a:lnTo>
                    <a:pt x="524" y="252"/>
                  </a:lnTo>
                  <a:lnTo>
                    <a:pt x="586" y="356"/>
                  </a:lnTo>
                  <a:lnTo>
                    <a:pt x="565" y="419"/>
                  </a:lnTo>
                  <a:lnTo>
                    <a:pt x="524" y="315"/>
                  </a:lnTo>
                  <a:lnTo>
                    <a:pt x="419" y="273"/>
                  </a:lnTo>
                  <a:lnTo>
                    <a:pt x="377" y="356"/>
                  </a:lnTo>
                  <a:lnTo>
                    <a:pt x="461" y="440"/>
                  </a:lnTo>
                  <a:lnTo>
                    <a:pt x="524" y="482"/>
                  </a:lnTo>
                  <a:lnTo>
                    <a:pt x="565" y="545"/>
                  </a:lnTo>
                  <a:lnTo>
                    <a:pt x="461" y="482"/>
                  </a:lnTo>
                  <a:lnTo>
                    <a:pt x="356" y="545"/>
                  </a:lnTo>
                  <a:lnTo>
                    <a:pt x="419" y="608"/>
                  </a:lnTo>
                  <a:lnTo>
                    <a:pt x="565" y="670"/>
                  </a:lnTo>
                  <a:lnTo>
                    <a:pt x="482" y="670"/>
                  </a:lnTo>
                  <a:lnTo>
                    <a:pt x="461" y="733"/>
                  </a:lnTo>
                  <a:lnTo>
                    <a:pt x="482" y="775"/>
                  </a:lnTo>
                  <a:lnTo>
                    <a:pt x="461" y="775"/>
                  </a:lnTo>
                  <a:lnTo>
                    <a:pt x="272" y="649"/>
                  </a:lnTo>
                  <a:lnTo>
                    <a:pt x="231" y="608"/>
                  </a:lnTo>
                  <a:lnTo>
                    <a:pt x="168" y="670"/>
                  </a:lnTo>
                  <a:lnTo>
                    <a:pt x="252" y="796"/>
                  </a:lnTo>
                  <a:lnTo>
                    <a:pt x="314" y="880"/>
                  </a:lnTo>
                  <a:lnTo>
                    <a:pt x="252" y="900"/>
                  </a:lnTo>
                  <a:lnTo>
                    <a:pt x="147" y="775"/>
                  </a:lnTo>
                  <a:lnTo>
                    <a:pt x="63" y="754"/>
                  </a:lnTo>
                  <a:lnTo>
                    <a:pt x="0" y="859"/>
                  </a:lnTo>
                  <a:lnTo>
                    <a:pt x="126" y="900"/>
                  </a:lnTo>
                  <a:lnTo>
                    <a:pt x="231" y="1005"/>
                  </a:lnTo>
                  <a:lnTo>
                    <a:pt x="356" y="1047"/>
                  </a:lnTo>
                  <a:lnTo>
                    <a:pt x="440" y="942"/>
                  </a:lnTo>
                  <a:lnTo>
                    <a:pt x="565" y="900"/>
                  </a:lnTo>
                  <a:lnTo>
                    <a:pt x="628" y="796"/>
                  </a:lnTo>
                  <a:lnTo>
                    <a:pt x="649" y="859"/>
                  </a:lnTo>
                  <a:lnTo>
                    <a:pt x="649" y="900"/>
                  </a:lnTo>
                  <a:lnTo>
                    <a:pt x="691" y="900"/>
                  </a:lnTo>
                  <a:lnTo>
                    <a:pt x="775" y="880"/>
                  </a:lnTo>
                  <a:lnTo>
                    <a:pt x="796" y="984"/>
                  </a:lnTo>
                  <a:lnTo>
                    <a:pt x="858" y="984"/>
                  </a:lnTo>
                  <a:lnTo>
                    <a:pt x="942" y="900"/>
                  </a:lnTo>
                  <a:lnTo>
                    <a:pt x="963" y="859"/>
                  </a:lnTo>
                  <a:lnTo>
                    <a:pt x="984" y="963"/>
                  </a:lnTo>
                  <a:lnTo>
                    <a:pt x="1005" y="963"/>
                  </a:lnTo>
                  <a:lnTo>
                    <a:pt x="1151" y="859"/>
                  </a:lnTo>
                  <a:lnTo>
                    <a:pt x="1109" y="900"/>
                  </a:lnTo>
                  <a:lnTo>
                    <a:pt x="1088" y="1005"/>
                  </a:lnTo>
                  <a:lnTo>
                    <a:pt x="1151" y="1047"/>
                  </a:lnTo>
                  <a:lnTo>
                    <a:pt x="1214" y="984"/>
                  </a:lnTo>
                  <a:lnTo>
                    <a:pt x="1360" y="1068"/>
                  </a:lnTo>
                  <a:lnTo>
                    <a:pt x="1277" y="1089"/>
                  </a:lnTo>
                  <a:lnTo>
                    <a:pt x="1193" y="1089"/>
                  </a:lnTo>
                  <a:lnTo>
                    <a:pt x="1109" y="1131"/>
                  </a:lnTo>
                  <a:lnTo>
                    <a:pt x="1047" y="1131"/>
                  </a:lnTo>
                  <a:lnTo>
                    <a:pt x="879" y="1214"/>
                  </a:lnTo>
                  <a:lnTo>
                    <a:pt x="879" y="1256"/>
                  </a:lnTo>
                  <a:lnTo>
                    <a:pt x="1068" y="1298"/>
                  </a:lnTo>
                  <a:lnTo>
                    <a:pt x="1172" y="1298"/>
                  </a:lnTo>
                  <a:lnTo>
                    <a:pt x="1214" y="1214"/>
                  </a:lnTo>
                  <a:lnTo>
                    <a:pt x="1277" y="1193"/>
                  </a:lnTo>
                  <a:lnTo>
                    <a:pt x="1277" y="1298"/>
                  </a:lnTo>
                  <a:lnTo>
                    <a:pt x="1193" y="1382"/>
                  </a:lnTo>
                  <a:lnTo>
                    <a:pt x="1005" y="1403"/>
                  </a:lnTo>
                  <a:lnTo>
                    <a:pt x="942" y="1382"/>
                  </a:lnTo>
                  <a:lnTo>
                    <a:pt x="858" y="1486"/>
                  </a:lnTo>
                  <a:lnTo>
                    <a:pt x="796" y="1403"/>
                  </a:lnTo>
                  <a:lnTo>
                    <a:pt x="775" y="1382"/>
                  </a:lnTo>
                  <a:lnTo>
                    <a:pt x="775" y="1319"/>
                  </a:lnTo>
                  <a:lnTo>
                    <a:pt x="691" y="1319"/>
                  </a:lnTo>
                  <a:lnTo>
                    <a:pt x="691" y="1361"/>
                  </a:lnTo>
                  <a:lnTo>
                    <a:pt x="691" y="1382"/>
                  </a:lnTo>
                  <a:lnTo>
                    <a:pt x="628" y="1465"/>
                  </a:lnTo>
                  <a:lnTo>
                    <a:pt x="544" y="1403"/>
                  </a:lnTo>
                  <a:lnTo>
                    <a:pt x="461" y="1424"/>
                  </a:lnTo>
                  <a:lnTo>
                    <a:pt x="356" y="1486"/>
                  </a:lnTo>
                  <a:lnTo>
                    <a:pt x="252" y="1424"/>
                  </a:lnTo>
                  <a:lnTo>
                    <a:pt x="168" y="1465"/>
                  </a:lnTo>
                  <a:lnTo>
                    <a:pt x="126" y="1465"/>
                  </a:lnTo>
                  <a:lnTo>
                    <a:pt x="168" y="1591"/>
                  </a:lnTo>
                  <a:lnTo>
                    <a:pt x="231" y="1654"/>
                  </a:lnTo>
                  <a:lnTo>
                    <a:pt x="377" y="1696"/>
                  </a:lnTo>
                  <a:lnTo>
                    <a:pt x="377" y="1633"/>
                  </a:lnTo>
                  <a:lnTo>
                    <a:pt x="565" y="1696"/>
                  </a:lnTo>
                  <a:lnTo>
                    <a:pt x="900" y="1696"/>
                  </a:lnTo>
                  <a:lnTo>
                    <a:pt x="900" y="1737"/>
                  </a:lnTo>
                  <a:lnTo>
                    <a:pt x="837" y="1800"/>
                  </a:lnTo>
                  <a:lnTo>
                    <a:pt x="837" y="1842"/>
                  </a:lnTo>
                  <a:lnTo>
                    <a:pt x="942" y="1926"/>
                  </a:lnTo>
                  <a:lnTo>
                    <a:pt x="963" y="2009"/>
                  </a:lnTo>
                  <a:lnTo>
                    <a:pt x="1005" y="2009"/>
                  </a:lnTo>
                  <a:lnTo>
                    <a:pt x="1172" y="1905"/>
                  </a:lnTo>
                  <a:lnTo>
                    <a:pt x="1151" y="1988"/>
                  </a:lnTo>
                  <a:lnTo>
                    <a:pt x="1047" y="2030"/>
                  </a:lnTo>
                  <a:lnTo>
                    <a:pt x="984" y="2135"/>
                  </a:lnTo>
                  <a:lnTo>
                    <a:pt x="1068" y="2177"/>
                  </a:lnTo>
                  <a:lnTo>
                    <a:pt x="1214" y="2051"/>
                  </a:lnTo>
                  <a:lnTo>
                    <a:pt x="1360" y="2114"/>
                  </a:lnTo>
                  <a:lnTo>
                    <a:pt x="1381" y="2156"/>
                  </a:lnTo>
                  <a:lnTo>
                    <a:pt x="1298" y="2114"/>
                  </a:lnTo>
                  <a:lnTo>
                    <a:pt x="1193" y="2156"/>
                  </a:lnTo>
                  <a:lnTo>
                    <a:pt x="1109" y="2240"/>
                  </a:lnTo>
                  <a:lnTo>
                    <a:pt x="984" y="2240"/>
                  </a:lnTo>
                  <a:lnTo>
                    <a:pt x="984" y="2323"/>
                  </a:lnTo>
                  <a:lnTo>
                    <a:pt x="942" y="2365"/>
                  </a:lnTo>
                  <a:lnTo>
                    <a:pt x="879" y="2365"/>
                  </a:lnTo>
                  <a:lnTo>
                    <a:pt x="796" y="2407"/>
                  </a:lnTo>
                  <a:lnTo>
                    <a:pt x="775" y="2344"/>
                  </a:lnTo>
                  <a:lnTo>
                    <a:pt x="670" y="2261"/>
                  </a:lnTo>
                  <a:lnTo>
                    <a:pt x="670" y="2323"/>
                  </a:lnTo>
                  <a:lnTo>
                    <a:pt x="628" y="2323"/>
                  </a:lnTo>
                  <a:lnTo>
                    <a:pt x="649" y="2449"/>
                  </a:lnTo>
                  <a:lnTo>
                    <a:pt x="691" y="2470"/>
                  </a:lnTo>
                  <a:lnTo>
                    <a:pt x="670" y="2512"/>
                  </a:lnTo>
                  <a:lnTo>
                    <a:pt x="649" y="2700"/>
                  </a:lnTo>
                  <a:lnTo>
                    <a:pt x="775" y="2679"/>
                  </a:lnTo>
                  <a:lnTo>
                    <a:pt x="837" y="2658"/>
                  </a:lnTo>
                  <a:lnTo>
                    <a:pt x="900" y="2700"/>
                  </a:lnTo>
                  <a:lnTo>
                    <a:pt x="1088" y="2742"/>
                  </a:lnTo>
                  <a:lnTo>
                    <a:pt x="1214" y="2637"/>
                  </a:lnTo>
                  <a:lnTo>
                    <a:pt x="1360" y="2679"/>
                  </a:lnTo>
                  <a:lnTo>
                    <a:pt x="1423" y="2637"/>
                  </a:lnTo>
                  <a:lnTo>
                    <a:pt x="1465" y="2679"/>
                  </a:lnTo>
                  <a:lnTo>
                    <a:pt x="1528" y="2700"/>
                  </a:lnTo>
                  <a:lnTo>
                    <a:pt x="1632" y="2679"/>
                  </a:lnTo>
                  <a:lnTo>
                    <a:pt x="1632" y="2784"/>
                  </a:lnTo>
                  <a:lnTo>
                    <a:pt x="1779" y="2930"/>
                  </a:lnTo>
                  <a:lnTo>
                    <a:pt x="1842" y="2972"/>
                  </a:lnTo>
                  <a:lnTo>
                    <a:pt x="1946" y="2888"/>
                  </a:lnTo>
                  <a:lnTo>
                    <a:pt x="2051" y="2888"/>
                  </a:lnTo>
                  <a:lnTo>
                    <a:pt x="2239" y="3077"/>
                  </a:lnTo>
                  <a:lnTo>
                    <a:pt x="2469" y="3077"/>
                  </a:lnTo>
                  <a:lnTo>
                    <a:pt x="2574" y="3097"/>
                  </a:lnTo>
                  <a:lnTo>
                    <a:pt x="2741" y="3056"/>
                  </a:lnTo>
                  <a:lnTo>
                    <a:pt x="2721" y="2951"/>
                  </a:lnTo>
                  <a:lnTo>
                    <a:pt x="2741" y="2867"/>
                  </a:lnTo>
                  <a:lnTo>
                    <a:pt x="2762" y="2951"/>
                  </a:lnTo>
                  <a:lnTo>
                    <a:pt x="2888" y="2972"/>
                  </a:lnTo>
                  <a:lnTo>
                    <a:pt x="3034" y="2867"/>
                  </a:lnTo>
                  <a:lnTo>
                    <a:pt x="3034" y="2700"/>
                  </a:lnTo>
                  <a:lnTo>
                    <a:pt x="3181" y="2700"/>
                  </a:lnTo>
                  <a:lnTo>
                    <a:pt x="3139" y="2763"/>
                  </a:lnTo>
                  <a:lnTo>
                    <a:pt x="3181" y="2846"/>
                  </a:lnTo>
                  <a:lnTo>
                    <a:pt x="3202" y="2763"/>
                  </a:lnTo>
                  <a:lnTo>
                    <a:pt x="3306" y="2763"/>
                  </a:lnTo>
                  <a:lnTo>
                    <a:pt x="3411" y="2637"/>
                  </a:lnTo>
                  <a:lnTo>
                    <a:pt x="3474" y="2658"/>
                  </a:lnTo>
                  <a:lnTo>
                    <a:pt x="3495" y="2637"/>
                  </a:lnTo>
                  <a:lnTo>
                    <a:pt x="3599" y="2658"/>
                  </a:lnTo>
                  <a:lnTo>
                    <a:pt x="3599" y="2679"/>
                  </a:lnTo>
                  <a:lnTo>
                    <a:pt x="3662" y="2658"/>
                  </a:lnTo>
                  <a:lnTo>
                    <a:pt x="3892" y="2449"/>
                  </a:lnTo>
                  <a:lnTo>
                    <a:pt x="3976" y="2323"/>
                  </a:lnTo>
                  <a:lnTo>
                    <a:pt x="4248" y="2261"/>
                  </a:lnTo>
                  <a:lnTo>
                    <a:pt x="4332" y="2177"/>
                  </a:lnTo>
                  <a:lnTo>
                    <a:pt x="4290" y="2135"/>
                  </a:lnTo>
                  <a:lnTo>
                    <a:pt x="4311" y="2051"/>
                  </a:lnTo>
                  <a:lnTo>
                    <a:pt x="4353" y="2051"/>
                  </a:lnTo>
                  <a:lnTo>
                    <a:pt x="4394" y="2156"/>
                  </a:lnTo>
                  <a:lnTo>
                    <a:pt x="4541" y="2177"/>
                  </a:lnTo>
                  <a:lnTo>
                    <a:pt x="4625" y="2114"/>
                  </a:lnTo>
                  <a:lnTo>
                    <a:pt x="4625" y="2030"/>
                  </a:lnTo>
                  <a:lnTo>
                    <a:pt x="4604" y="2009"/>
                  </a:lnTo>
                  <a:lnTo>
                    <a:pt x="4604" y="1926"/>
                  </a:lnTo>
                  <a:lnTo>
                    <a:pt x="4666" y="1905"/>
                  </a:lnTo>
                  <a:lnTo>
                    <a:pt x="4625" y="1779"/>
                  </a:lnTo>
                  <a:lnTo>
                    <a:pt x="4666" y="1716"/>
                  </a:lnTo>
                  <a:lnTo>
                    <a:pt x="4771" y="1779"/>
                  </a:lnTo>
                  <a:lnTo>
                    <a:pt x="4771" y="1884"/>
                  </a:lnTo>
                  <a:lnTo>
                    <a:pt x="4876" y="1842"/>
                  </a:lnTo>
                  <a:lnTo>
                    <a:pt x="4938" y="1716"/>
                  </a:lnTo>
                  <a:lnTo>
                    <a:pt x="4917" y="1612"/>
                  </a:lnTo>
                  <a:lnTo>
                    <a:pt x="4813" y="1507"/>
                  </a:lnTo>
                  <a:lnTo>
                    <a:pt x="4813" y="1403"/>
                  </a:lnTo>
                  <a:lnTo>
                    <a:pt x="4855" y="1361"/>
                  </a:lnTo>
                  <a:lnTo>
                    <a:pt x="4855" y="1256"/>
                  </a:lnTo>
                  <a:lnTo>
                    <a:pt x="4959" y="1193"/>
                  </a:lnTo>
                  <a:lnTo>
                    <a:pt x="5043" y="1193"/>
                  </a:lnTo>
                  <a:lnTo>
                    <a:pt x="5085" y="1110"/>
                  </a:lnTo>
                  <a:lnTo>
                    <a:pt x="5022" y="1005"/>
                  </a:lnTo>
                  <a:lnTo>
                    <a:pt x="4771" y="984"/>
                  </a:lnTo>
                  <a:lnTo>
                    <a:pt x="4708" y="1068"/>
                  </a:lnTo>
                  <a:lnTo>
                    <a:pt x="4750" y="963"/>
                  </a:lnTo>
                  <a:lnTo>
                    <a:pt x="4750" y="859"/>
                  </a:lnTo>
                  <a:lnTo>
                    <a:pt x="4625" y="859"/>
                  </a:lnTo>
                  <a:lnTo>
                    <a:pt x="4604" y="880"/>
                  </a:lnTo>
                  <a:lnTo>
                    <a:pt x="4541" y="775"/>
                  </a:lnTo>
                  <a:lnTo>
                    <a:pt x="4625" y="670"/>
                  </a:lnTo>
                  <a:lnTo>
                    <a:pt x="4708" y="649"/>
                  </a:lnTo>
                  <a:lnTo>
                    <a:pt x="4708" y="482"/>
                  </a:lnTo>
                  <a:lnTo>
                    <a:pt x="4645" y="461"/>
                  </a:lnTo>
                  <a:lnTo>
                    <a:pt x="4562" y="545"/>
                  </a:lnTo>
                  <a:lnTo>
                    <a:pt x="4457" y="482"/>
                  </a:lnTo>
                  <a:lnTo>
                    <a:pt x="4415" y="377"/>
                  </a:lnTo>
                  <a:lnTo>
                    <a:pt x="4520" y="336"/>
                  </a:lnTo>
                  <a:lnTo>
                    <a:pt x="4541" y="252"/>
                  </a:lnTo>
                  <a:lnTo>
                    <a:pt x="4604" y="210"/>
                  </a:lnTo>
                  <a:lnTo>
                    <a:pt x="4708" y="168"/>
                  </a:lnTo>
                  <a:lnTo>
                    <a:pt x="4562" y="126"/>
                  </a:lnTo>
                  <a:lnTo>
                    <a:pt x="4499" y="147"/>
                  </a:lnTo>
                  <a:lnTo>
                    <a:pt x="4311" y="336"/>
                  </a:lnTo>
                  <a:lnTo>
                    <a:pt x="4290" y="419"/>
                  </a:lnTo>
                  <a:lnTo>
                    <a:pt x="4206" y="440"/>
                  </a:lnTo>
                  <a:lnTo>
                    <a:pt x="4122" y="315"/>
                  </a:lnTo>
                  <a:lnTo>
                    <a:pt x="4185" y="252"/>
                  </a:lnTo>
                  <a:lnTo>
                    <a:pt x="4122" y="210"/>
                  </a:lnTo>
                  <a:lnTo>
                    <a:pt x="4101" y="84"/>
                  </a:lnTo>
                  <a:lnTo>
                    <a:pt x="3997" y="64"/>
                  </a:lnTo>
                  <a:lnTo>
                    <a:pt x="3913" y="126"/>
                  </a:lnTo>
                  <a:lnTo>
                    <a:pt x="3829" y="84"/>
                  </a:lnTo>
                  <a:lnTo>
                    <a:pt x="3788" y="168"/>
                  </a:lnTo>
                  <a:lnTo>
                    <a:pt x="3829" y="315"/>
                  </a:lnTo>
                  <a:lnTo>
                    <a:pt x="3788" y="377"/>
                  </a:lnTo>
                  <a:lnTo>
                    <a:pt x="3683" y="377"/>
                  </a:lnTo>
                  <a:lnTo>
                    <a:pt x="3578" y="440"/>
                  </a:lnTo>
                  <a:lnTo>
                    <a:pt x="3557" y="336"/>
                  </a:lnTo>
                  <a:lnTo>
                    <a:pt x="3495" y="315"/>
                  </a:lnTo>
                  <a:lnTo>
                    <a:pt x="3453" y="377"/>
                  </a:lnTo>
                  <a:lnTo>
                    <a:pt x="3369" y="545"/>
                  </a:lnTo>
                  <a:lnTo>
                    <a:pt x="3265" y="545"/>
                  </a:lnTo>
                  <a:lnTo>
                    <a:pt x="3160" y="356"/>
                  </a:lnTo>
                  <a:lnTo>
                    <a:pt x="3076" y="356"/>
                  </a:lnTo>
                  <a:lnTo>
                    <a:pt x="3034" y="336"/>
                  </a:lnTo>
                  <a:lnTo>
                    <a:pt x="2951" y="356"/>
                  </a:lnTo>
                  <a:lnTo>
                    <a:pt x="2888" y="545"/>
                  </a:lnTo>
                  <a:lnTo>
                    <a:pt x="2993" y="754"/>
                  </a:lnTo>
                  <a:lnTo>
                    <a:pt x="2888" y="1047"/>
                  </a:lnTo>
                  <a:lnTo>
                    <a:pt x="2930" y="775"/>
                  </a:lnTo>
                  <a:lnTo>
                    <a:pt x="2825" y="608"/>
                  </a:lnTo>
                  <a:lnTo>
                    <a:pt x="2825" y="524"/>
                  </a:lnTo>
                  <a:lnTo>
                    <a:pt x="2762" y="482"/>
                  </a:lnTo>
                  <a:lnTo>
                    <a:pt x="2783" y="356"/>
                  </a:lnTo>
                  <a:lnTo>
                    <a:pt x="2658" y="273"/>
                  </a:lnTo>
                  <a:lnTo>
                    <a:pt x="2448" y="440"/>
                  </a:lnTo>
                  <a:lnTo>
                    <a:pt x="2428" y="566"/>
                  </a:lnTo>
                  <a:lnTo>
                    <a:pt x="2448" y="649"/>
                  </a:lnTo>
                  <a:lnTo>
                    <a:pt x="2344" y="796"/>
                  </a:lnTo>
                  <a:lnTo>
                    <a:pt x="2260" y="796"/>
                  </a:lnTo>
                  <a:lnTo>
                    <a:pt x="2260" y="649"/>
                  </a:lnTo>
                  <a:lnTo>
                    <a:pt x="2156" y="587"/>
                  </a:lnTo>
                  <a:lnTo>
                    <a:pt x="2156" y="356"/>
                  </a:lnTo>
                  <a:lnTo>
                    <a:pt x="2093" y="315"/>
                  </a:lnTo>
                  <a:lnTo>
                    <a:pt x="1925" y="440"/>
                  </a:lnTo>
                  <a:lnTo>
                    <a:pt x="1946" y="691"/>
                  </a:lnTo>
                  <a:lnTo>
                    <a:pt x="2009" y="775"/>
                  </a:lnTo>
                  <a:lnTo>
                    <a:pt x="2009" y="963"/>
                  </a:lnTo>
                  <a:lnTo>
                    <a:pt x="1925" y="1047"/>
                  </a:lnTo>
                  <a:lnTo>
                    <a:pt x="1842" y="1047"/>
                  </a:lnTo>
                  <a:lnTo>
                    <a:pt x="1821" y="900"/>
                  </a:lnTo>
                  <a:lnTo>
                    <a:pt x="1716" y="963"/>
                  </a:lnTo>
                  <a:lnTo>
                    <a:pt x="1674" y="1110"/>
                  </a:lnTo>
                  <a:lnTo>
                    <a:pt x="1612" y="1131"/>
                  </a:lnTo>
                  <a:lnTo>
                    <a:pt x="1591" y="1319"/>
                  </a:lnTo>
                  <a:lnTo>
                    <a:pt x="1507" y="1131"/>
                  </a:lnTo>
                  <a:lnTo>
                    <a:pt x="1423" y="1131"/>
                  </a:lnTo>
                  <a:lnTo>
                    <a:pt x="1465" y="1068"/>
                  </a:lnTo>
                  <a:lnTo>
                    <a:pt x="1528" y="963"/>
                  </a:lnTo>
                  <a:lnTo>
                    <a:pt x="1528" y="859"/>
                  </a:lnTo>
                  <a:lnTo>
                    <a:pt x="1402" y="859"/>
                  </a:lnTo>
                  <a:lnTo>
                    <a:pt x="1465" y="775"/>
                  </a:lnTo>
                  <a:lnTo>
                    <a:pt x="1402" y="649"/>
                  </a:lnTo>
                  <a:lnTo>
                    <a:pt x="1486" y="691"/>
                  </a:lnTo>
                  <a:lnTo>
                    <a:pt x="1570" y="608"/>
                  </a:lnTo>
                  <a:lnTo>
                    <a:pt x="1528" y="545"/>
                  </a:lnTo>
                  <a:lnTo>
                    <a:pt x="1423" y="482"/>
                  </a:lnTo>
                  <a:lnTo>
                    <a:pt x="1528" y="440"/>
                  </a:lnTo>
                  <a:lnTo>
                    <a:pt x="1465" y="336"/>
                  </a:lnTo>
                  <a:lnTo>
                    <a:pt x="1381" y="377"/>
                  </a:lnTo>
                  <a:lnTo>
                    <a:pt x="1319" y="315"/>
                  </a:lnTo>
                  <a:lnTo>
                    <a:pt x="1193" y="231"/>
                  </a:lnTo>
                  <a:lnTo>
                    <a:pt x="1193" y="126"/>
                  </a:lnTo>
                  <a:lnTo>
                    <a:pt x="1109" y="22"/>
                  </a:lnTo>
                  <a:lnTo>
                    <a:pt x="1005" y="43"/>
                  </a:lnTo>
                  <a:lnTo>
                    <a:pt x="90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3031;p82">
              <a:extLst>
                <a:ext uri="{FF2B5EF4-FFF2-40B4-BE49-F238E27FC236}">
                  <a16:creationId xmlns:a16="http://schemas.microsoft.com/office/drawing/2014/main" id="{DE2C5DC8-1917-B982-FE82-F8B31601B4DA}"/>
                </a:ext>
              </a:extLst>
            </p:cNvPr>
            <p:cNvSpPr/>
            <p:nvPr/>
          </p:nvSpPr>
          <p:spPr>
            <a:xfrm>
              <a:off x="4188328" y="2704412"/>
              <a:ext cx="421823" cy="300791"/>
            </a:xfrm>
            <a:custGeom>
              <a:avLst/>
              <a:gdLst/>
              <a:ahLst/>
              <a:cxnLst/>
              <a:rect l="l" t="t" r="r" b="b"/>
              <a:pathLst>
                <a:path w="35425" h="26449" extrusionOk="0">
                  <a:moveTo>
                    <a:pt x="27390" y="1"/>
                  </a:moveTo>
                  <a:lnTo>
                    <a:pt x="27369" y="21"/>
                  </a:lnTo>
                  <a:lnTo>
                    <a:pt x="27180" y="42"/>
                  </a:lnTo>
                  <a:lnTo>
                    <a:pt x="27139" y="126"/>
                  </a:lnTo>
                  <a:lnTo>
                    <a:pt x="27097" y="126"/>
                  </a:lnTo>
                  <a:lnTo>
                    <a:pt x="27055" y="189"/>
                  </a:lnTo>
                  <a:lnTo>
                    <a:pt x="26867" y="189"/>
                  </a:lnTo>
                  <a:lnTo>
                    <a:pt x="26741" y="147"/>
                  </a:lnTo>
                  <a:lnTo>
                    <a:pt x="26678" y="231"/>
                  </a:lnTo>
                  <a:lnTo>
                    <a:pt x="26574" y="231"/>
                  </a:lnTo>
                  <a:lnTo>
                    <a:pt x="26532" y="335"/>
                  </a:lnTo>
                  <a:lnTo>
                    <a:pt x="26448" y="356"/>
                  </a:lnTo>
                  <a:lnTo>
                    <a:pt x="26344" y="356"/>
                  </a:lnTo>
                  <a:lnTo>
                    <a:pt x="26260" y="398"/>
                  </a:lnTo>
                  <a:lnTo>
                    <a:pt x="26176" y="419"/>
                  </a:lnTo>
                  <a:lnTo>
                    <a:pt x="26051" y="419"/>
                  </a:lnTo>
                  <a:lnTo>
                    <a:pt x="25967" y="461"/>
                  </a:lnTo>
                  <a:lnTo>
                    <a:pt x="25967" y="545"/>
                  </a:lnTo>
                  <a:lnTo>
                    <a:pt x="25904" y="649"/>
                  </a:lnTo>
                  <a:lnTo>
                    <a:pt x="25862" y="754"/>
                  </a:lnTo>
                  <a:lnTo>
                    <a:pt x="25820" y="817"/>
                  </a:lnTo>
                  <a:lnTo>
                    <a:pt x="25820" y="858"/>
                  </a:lnTo>
                  <a:lnTo>
                    <a:pt x="25800" y="921"/>
                  </a:lnTo>
                  <a:lnTo>
                    <a:pt x="25800" y="1068"/>
                  </a:lnTo>
                  <a:lnTo>
                    <a:pt x="25820" y="1089"/>
                  </a:lnTo>
                  <a:lnTo>
                    <a:pt x="25862" y="1130"/>
                  </a:lnTo>
                  <a:lnTo>
                    <a:pt x="26009" y="1047"/>
                  </a:lnTo>
                  <a:lnTo>
                    <a:pt x="26072" y="984"/>
                  </a:lnTo>
                  <a:lnTo>
                    <a:pt x="26155" y="1005"/>
                  </a:lnTo>
                  <a:lnTo>
                    <a:pt x="26239" y="1151"/>
                  </a:lnTo>
                  <a:lnTo>
                    <a:pt x="26281" y="1256"/>
                  </a:lnTo>
                  <a:lnTo>
                    <a:pt x="26364" y="1340"/>
                  </a:lnTo>
                  <a:lnTo>
                    <a:pt x="26364" y="1402"/>
                  </a:lnTo>
                  <a:lnTo>
                    <a:pt x="26385" y="1486"/>
                  </a:lnTo>
                  <a:lnTo>
                    <a:pt x="26385" y="1612"/>
                  </a:lnTo>
                  <a:lnTo>
                    <a:pt x="26323" y="1674"/>
                  </a:lnTo>
                  <a:lnTo>
                    <a:pt x="26239" y="1779"/>
                  </a:lnTo>
                  <a:lnTo>
                    <a:pt x="26218" y="1926"/>
                  </a:lnTo>
                  <a:lnTo>
                    <a:pt x="26134" y="1988"/>
                  </a:lnTo>
                  <a:lnTo>
                    <a:pt x="26072" y="2093"/>
                  </a:lnTo>
                  <a:lnTo>
                    <a:pt x="26051" y="2198"/>
                  </a:lnTo>
                  <a:lnTo>
                    <a:pt x="26134" y="2281"/>
                  </a:lnTo>
                  <a:lnTo>
                    <a:pt x="26092" y="2344"/>
                  </a:lnTo>
                  <a:lnTo>
                    <a:pt x="26134" y="2490"/>
                  </a:lnTo>
                  <a:lnTo>
                    <a:pt x="26176" y="2532"/>
                  </a:lnTo>
                  <a:lnTo>
                    <a:pt x="26176" y="2658"/>
                  </a:lnTo>
                  <a:lnTo>
                    <a:pt x="26092" y="2700"/>
                  </a:lnTo>
                  <a:lnTo>
                    <a:pt x="26072" y="2742"/>
                  </a:lnTo>
                  <a:lnTo>
                    <a:pt x="26134" y="2846"/>
                  </a:lnTo>
                  <a:lnTo>
                    <a:pt x="26134" y="3034"/>
                  </a:lnTo>
                  <a:lnTo>
                    <a:pt x="26092" y="3076"/>
                  </a:lnTo>
                  <a:lnTo>
                    <a:pt x="26092" y="3244"/>
                  </a:lnTo>
                  <a:lnTo>
                    <a:pt x="26155" y="3244"/>
                  </a:lnTo>
                  <a:lnTo>
                    <a:pt x="26218" y="3265"/>
                  </a:lnTo>
                  <a:lnTo>
                    <a:pt x="26260" y="3244"/>
                  </a:lnTo>
                  <a:lnTo>
                    <a:pt x="26281" y="3265"/>
                  </a:lnTo>
                  <a:lnTo>
                    <a:pt x="26323" y="3390"/>
                  </a:lnTo>
                  <a:lnTo>
                    <a:pt x="26281" y="3495"/>
                  </a:lnTo>
                  <a:lnTo>
                    <a:pt x="26218" y="3578"/>
                  </a:lnTo>
                  <a:lnTo>
                    <a:pt x="26009" y="3620"/>
                  </a:lnTo>
                  <a:lnTo>
                    <a:pt x="25862" y="3704"/>
                  </a:lnTo>
                  <a:lnTo>
                    <a:pt x="25569" y="3976"/>
                  </a:lnTo>
                  <a:lnTo>
                    <a:pt x="25527" y="3997"/>
                  </a:lnTo>
                  <a:lnTo>
                    <a:pt x="25444" y="3913"/>
                  </a:lnTo>
                  <a:lnTo>
                    <a:pt x="25276" y="3892"/>
                  </a:lnTo>
                  <a:lnTo>
                    <a:pt x="25172" y="3913"/>
                  </a:lnTo>
                  <a:lnTo>
                    <a:pt x="25130" y="3871"/>
                  </a:lnTo>
                  <a:lnTo>
                    <a:pt x="25004" y="3871"/>
                  </a:lnTo>
                  <a:lnTo>
                    <a:pt x="25004" y="3892"/>
                  </a:lnTo>
                  <a:lnTo>
                    <a:pt x="24879" y="4792"/>
                  </a:lnTo>
                  <a:lnTo>
                    <a:pt x="24900" y="4959"/>
                  </a:lnTo>
                  <a:lnTo>
                    <a:pt x="24858" y="5148"/>
                  </a:lnTo>
                  <a:lnTo>
                    <a:pt x="24879" y="5252"/>
                  </a:lnTo>
                  <a:lnTo>
                    <a:pt x="24795" y="5524"/>
                  </a:lnTo>
                  <a:lnTo>
                    <a:pt x="24900" y="5692"/>
                  </a:lnTo>
                  <a:lnTo>
                    <a:pt x="25172" y="5838"/>
                  </a:lnTo>
                  <a:lnTo>
                    <a:pt x="25339" y="5671"/>
                  </a:lnTo>
                  <a:lnTo>
                    <a:pt x="25569" y="5671"/>
                  </a:lnTo>
                  <a:lnTo>
                    <a:pt x="25841" y="5734"/>
                  </a:lnTo>
                  <a:lnTo>
                    <a:pt x="25946" y="5838"/>
                  </a:lnTo>
                  <a:lnTo>
                    <a:pt x="26072" y="5629"/>
                  </a:lnTo>
                  <a:lnTo>
                    <a:pt x="26072" y="5483"/>
                  </a:lnTo>
                  <a:lnTo>
                    <a:pt x="26072" y="5378"/>
                  </a:lnTo>
                  <a:lnTo>
                    <a:pt x="26239" y="5336"/>
                  </a:lnTo>
                  <a:lnTo>
                    <a:pt x="26281" y="5273"/>
                  </a:lnTo>
                  <a:lnTo>
                    <a:pt x="26553" y="5357"/>
                  </a:lnTo>
                  <a:lnTo>
                    <a:pt x="26699" y="5545"/>
                  </a:lnTo>
                  <a:lnTo>
                    <a:pt x="26908" y="5734"/>
                  </a:lnTo>
                  <a:lnTo>
                    <a:pt x="27076" y="5943"/>
                  </a:lnTo>
                  <a:lnTo>
                    <a:pt x="27285" y="6089"/>
                  </a:lnTo>
                  <a:lnTo>
                    <a:pt x="27306" y="6194"/>
                  </a:lnTo>
                  <a:lnTo>
                    <a:pt x="27327" y="6278"/>
                  </a:lnTo>
                  <a:lnTo>
                    <a:pt x="27327" y="6382"/>
                  </a:lnTo>
                  <a:lnTo>
                    <a:pt x="27285" y="6424"/>
                  </a:lnTo>
                  <a:lnTo>
                    <a:pt x="27285" y="6508"/>
                  </a:lnTo>
                  <a:lnTo>
                    <a:pt x="27264" y="6591"/>
                  </a:lnTo>
                  <a:lnTo>
                    <a:pt x="27139" y="6571"/>
                  </a:lnTo>
                  <a:lnTo>
                    <a:pt x="27097" y="6508"/>
                  </a:lnTo>
                  <a:lnTo>
                    <a:pt x="26992" y="6529"/>
                  </a:lnTo>
                  <a:lnTo>
                    <a:pt x="26908" y="6591"/>
                  </a:lnTo>
                  <a:lnTo>
                    <a:pt x="26762" y="6508"/>
                  </a:lnTo>
                  <a:lnTo>
                    <a:pt x="26657" y="6529"/>
                  </a:lnTo>
                  <a:lnTo>
                    <a:pt x="26553" y="6675"/>
                  </a:lnTo>
                  <a:lnTo>
                    <a:pt x="26385" y="6801"/>
                  </a:lnTo>
                  <a:lnTo>
                    <a:pt x="26323" y="6843"/>
                  </a:lnTo>
                  <a:lnTo>
                    <a:pt x="26218" y="6780"/>
                  </a:lnTo>
                  <a:lnTo>
                    <a:pt x="26155" y="6801"/>
                  </a:lnTo>
                  <a:lnTo>
                    <a:pt x="26155" y="6905"/>
                  </a:lnTo>
                  <a:lnTo>
                    <a:pt x="26092" y="6947"/>
                  </a:lnTo>
                  <a:lnTo>
                    <a:pt x="26030" y="6989"/>
                  </a:lnTo>
                  <a:lnTo>
                    <a:pt x="25967" y="6947"/>
                  </a:lnTo>
                  <a:lnTo>
                    <a:pt x="25925" y="7031"/>
                  </a:lnTo>
                  <a:lnTo>
                    <a:pt x="25820" y="7198"/>
                  </a:lnTo>
                  <a:lnTo>
                    <a:pt x="25800" y="7366"/>
                  </a:lnTo>
                  <a:lnTo>
                    <a:pt x="25800" y="7470"/>
                  </a:lnTo>
                  <a:lnTo>
                    <a:pt x="25737" y="7554"/>
                  </a:lnTo>
                  <a:lnTo>
                    <a:pt x="25611" y="7575"/>
                  </a:lnTo>
                  <a:lnTo>
                    <a:pt x="25381" y="7763"/>
                  </a:lnTo>
                  <a:lnTo>
                    <a:pt x="25214" y="7763"/>
                  </a:lnTo>
                  <a:lnTo>
                    <a:pt x="25088" y="7742"/>
                  </a:lnTo>
                  <a:lnTo>
                    <a:pt x="25004" y="7784"/>
                  </a:lnTo>
                  <a:lnTo>
                    <a:pt x="24900" y="7993"/>
                  </a:lnTo>
                  <a:lnTo>
                    <a:pt x="24795" y="8077"/>
                  </a:lnTo>
                  <a:lnTo>
                    <a:pt x="24670" y="8182"/>
                  </a:lnTo>
                  <a:lnTo>
                    <a:pt x="24586" y="8265"/>
                  </a:lnTo>
                  <a:lnTo>
                    <a:pt x="24565" y="8370"/>
                  </a:lnTo>
                  <a:lnTo>
                    <a:pt x="24502" y="8370"/>
                  </a:lnTo>
                  <a:lnTo>
                    <a:pt x="24377" y="8307"/>
                  </a:lnTo>
                  <a:lnTo>
                    <a:pt x="24251" y="8286"/>
                  </a:lnTo>
                  <a:lnTo>
                    <a:pt x="24063" y="8203"/>
                  </a:lnTo>
                  <a:lnTo>
                    <a:pt x="23937" y="8140"/>
                  </a:lnTo>
                  <a:lnTo>
                    <a:pt x="23770" y="8098"/>
                  </a:lnTo>
                  <a:lnTo>
                    <a:pt x="23561" y="8161"/>
                  </a:lnTo>
                  <a:lnTo>
                    <a:pt x="23435" y="8265"/>
                  </a:lnTo>
                  <a:lnTo>
                    <a:pt x="23331" y="8391"/>
                  </a:lnTo>
                  <a:lnTo>
                    <a:pt x="23331" y="8621"/>
                  </a:lnTo>
                  <a:lnTo>
                    <a:pt x="23351" y="8768"/>
                  </a:lnTo>
                  <a:lnTo>
                    <a:pt x="23331" y="8830"/>
                  </a:lnTo>
                  <a:lnTo>
                    <a:pt x="23603" y="9019"/>
                  </a:lnTo>
                  <a:lnTo>
                    <a:pt x="23833" y="9144"/>
                  </a:lnTo>
                  <a:lnTo>
                    <a:pt x="23833" y="9228"/>
                  </a:lnTo>
                  <a:lnTo>
                    <a:pt x="23770" y="9332"/>
                  </a:lnTo>
                  <a:lnTo>
                    <a:pt x="23707" y="9437"/>
                  </a:lnTo>
                  <a:lnTo>
                    <a:pt x="23435" y="9730"/>
                  </a:lnTo>
                  <a:lnTo>
                    <a:pt x="23310" y="9960"/>
                  </a:lnTo>
                  <a:lnTo>
                    <a:pt x="23226" y="10169"/>
                  </a:lnTo>
                  <a:lnTo>
                    <a:pt x="23121" y="10169"/>
                  </a:lnTo>
                  <a:lnTo>
                    <a:pt x="22933" y="10232"/>
                  </a:lnTo>
                  <a:lnTo>
                    <a:pt x="22807" y="10232"/>
                  </a:lnTo>
                  <a:lnTo>
                    <a:pt x="22661" y="10337"/>
                  </a:lnTo>
                  <a:lnTo>
                    <a:pt x="22494" y="10462"/>
                  </a:lnTo>
                  <a:lnTo>
                    <a:pt x="22347" y="10462"/>
                  </a:lnTo>
                  <a:lnTo>
                    <a:pt x="22096" y="10483"/>
                  </a:lnTo>
                  <a:lnTo>
                    <a:pt x="21908" y="10546"/>
                  </a:lnTo>
                  <a:lnTo>
                    <a:pt x="21740" y="10588"/>
                  </a:lnTo>
                  <a:lnTo>
                    <a:pt x="21322" y="10755"/>
                  </a:lnTo>
                  <a:lnTo>
                    <a:pt x="21008" y="10860"/>
                  </a:lnTo>
                  <a:lnTo>
                    <a:pt x="20841" y="11027"/>
                  </a:lnTo>
                  <a:lnTo>
                    <a:pt x="20590" y="11216"/>
                  </a:lnTo>
                  <a:lnTo>
                    <a:pt x="20485" y="11320"/>
                  </a:lnTo>
                  <a:lnTo>
                    <a:pt x="20338" y="11320"/>
                  </a:lnTo>
                  <a:lnTo>
                    <a:pt x="20192" y="11278"/>
                  </a:lnTo>
                  <a:lnTo>
                    <a:pt x="20192" y="11216"/>
                  </a:lnTo>
                  <a:lnTo>
                    <a:pt x="20171" y="11111"/>
                  </a:lnTo>
                  <a:lnTo>
                    <a:pt x="19899" y="11195"/>
                  </a:lnTo>
                  <a:lnTo>
                    <a:pt x="19732" y="11216"/>
                  </a:lnTo>
                  <a:lnTo>
                    <a:pt x="19522" y="11111"/>
                  </a:lnTo>
                  <a:lnTo>
                    <a:pt x="19355" y="11090"/>
                  </a:lnTo>
                  <a:lnTo>
                    <a:pt x="18999" y="10965"/>
                  </a:lnTo>
                  <a:lnTo>
                    <a:pt x="18623" y="10797"/>
                  </a:lnTo>
                  <a:lnTo>
                    <a:pt x="18413" y="10609"/>
                  </a:lnTo>
                  <a:lnTo>
                    <a:pt x="18288" y="10588"/>
                  </a:lnTo>
                  <a:lnTo>
                    <a:pt x="17869" y="10567"/>
                  </a:lnTo>
                  <a:lnTo>
                    <a:pt x="17493" y="10567"/>
                  </a:lnTo>
                  <a:lnTo>
                    <a:pt x="17430" y="10546"/>
                  </a:lnTo>
                  <a:lnTo>
                    <a:pt x="17367" y="10588"/>
                  </a:lnTo>
                  <a:lnTo>
                    <a:pt x="17325" y="10651"/>
                  </a:lnTo>
                  <a:lnTo>
                    <a:pt x="17137" y="10713"/>
                  </a:lnTo>
                  <a:lnTo>
                    <a:pt x="16865" y="10755"/>
                  </a:lnTo>
                  <a:lnTo>
                    <a:pt x="16384" y="10693"/>
                  </a:lnTo>
                  <a:lnTo>
                    <a:pt x="16028" y="10713"/>
                  </a:lnTo>
                  <a:lnTo>
                    <a:pt x="15777" y="10693"/>
                  </a:lnTo>
                  <a:lnTo>
                    <a:pt x="15547" y="10713"/>
                  </a:lnTo>
                  <a:lnTo>
                    <a:pt x="15442" y="10755"/>
                  </a:lnTo>
                  <a:lnTo>
                    <a:pt x="15338" y="10713"/>
                  </a:lnTo>
                  <a:lnTo>
                    <a:pt x="15191" y="10462"/>
                  </a:lnTo>
                  <a:lnTo>
                    <a:pt x="15149" y="10337"/>
                  </a:lnTo>
                  <a:lnTo>
                    <a:pt x="15024" y="10169"/>
                  </a:lnTo>
                  <a:lnTo>
                    <a:pt x="14919" y="10044"/>
                  </a:lnTo>
                  <a:lnTo>
                    <a:pt x="14856" y="9877"/>
                  </a:lnTo>
                  <a:lnTo>
                    <a:pt x="14856" y="9814"/>
                  </a:lnTo>
                  <a:lnTo>
                    <a:pt x="14752" y="9709"/>
                  </a:lnTo>
                  <a:lnTo>
                    <a:pt x="14668" y="9667"/>
                  </a:lnTo>
                  <a:lnTo>
                    <a:pt x="14626" y="9667"/>
                  </a:lnTo>
                  <a:lnTo>
                    <a:pt x="14584" y="9604"/>
                  </a:lnTo>
                  <a:lnTo>
                    <a:pt x="14564" y="9500"/>
                  </a:lnTo>
                  <a:lnTo>
                    <a:pt x="14333" y="9500"/>
                  </a:lnTo>
                  <a:lnTo>
                    <a:pt x="14187" y="9416"/>
                  </a:lnTo>
                  <a:lnTo>
                    <a:pt x="13978" y="9249"/>
                  </a:lnTo>
                  <a:lnTo>
                    <a:pt x="13873" y="9249"/>
                  </a:lnTo>
                  <a:lnTo>
                    <a:pt x="13768" y="9228"/>
                  </a:lnTo>
                  <a:lnTo>
                    <a:pt x="13706" y="9186"/>
                  </a:lnTo>
                  <a:lnTo>
                    <a:pt x="13517" y="9040"/>
                  </a:lnTo>
                  <a:lnTo>
                    <a:pt x="13141" y="8977"/>
                  </a:lnTo>
                  <a:lnTo>
                    <a:pt x="13099" y="8977"/>
                  </a:lnTo>
                  <a:lnTo>
                    <a:pt x="13057" y="9019"/>
                  </a:lnTo>
                  <a:lnTo>
                    <a:pt x="12890" y="9019"/>
                  </a:lnTo>
                  <a:lnTo>
                    <a:pt x="12639" y="9040"/>
                  </a:lnTo>
                  <a:lnTo>
                    <a:pt x="12053" y="8914"/>
                  </a:lnTo>
                  <a:lnTo>
                    <a:pt x="11948" y="8830"/>
                  </a:lnTo>
                  <a:lnTo>
                    <a:pt x="11823" y="8663"/>
                  </a:lnTo>
                  <a:lnTo>
                    <a:pt x="11802" y="8558"/>
                  </a:lnTo>
                  <a:lnTo>
                    <a:pt x="11802" y="8475"/>
                  </a:lnTo>
                  <a:lnTo>
                    <a:pt x="11823" y="8412"/>
                  </a:lnTo>
                  <a:lnTo>
                    <a:pt x="11906" y="8349"/>
                  </a:lnTo>
                  <a:lnTo>
                    <a:pt x="11948" y="8244"/>
                  </a:lnTo>
                  <a:lnTo>
                    <a:pt x="11885" y="8161"/>
                  </a:lnTo>
                  <a:lnTo>
                    <a:pt x="11843" y="8035"/>
                  </a:lnTo>
                  <a:lnTo>
                    <a:pt x="11885" y="7952"/>
                  </a:lnTo>
                  <a:lnTo>
                    <a:pt x="11885" y="7826"/>
                  </a:lnTo>
                  <a:lnTo>
                    <a:pt x="11823" y="7763"/>
                  </a:lnTo>
                  <a:lnTo>
                    <a:pt x="11739" y="7638"/>
                  </a:lnTo>
                  <a:lnTo>
                    <a:pt x="11676" y="7575"/>
                  </a:lnTo>
                  <a:lnTo>
                    <a:pt x="11592" y="7533"/>
                  </a:lnTo>
                  <a:lnTo>
                    <a:pt x="11530" y="7428"/>
                  </a:lnTo>
                  <a:lnTo>
                    <a:pt x="11488" y="7345"/>
                  </a:lnTo>
                  <a:lnTo>
                    <a:pt x="11446" y="7240"/>
                  </a:lnTo>
                  <a:lnTo>
                    <a:pt x="11425" y="7136"/>
                  </a:lnTo>
                  <a:lnTo>
                    <a:pt x="11383" y="7052"/>
                  </a:lnTo>
                  <a:lnTo>
                    <a:pt x="11279" y="6989"/>
                  </a:lnTo>
                  <a:lnTo>
                    <a:pt x="11195" y="6947"/>
                  </a:lnTo>
                  <a:lnTo>
                    <a:pt x="11153" y="6884"/>
                  </a:lnTo>
                  <a:lnTo>
                    <a:pt x="11069" y="6843"/>
                  </a:lnTo>
                  <a:lnTo>
                    <a:pt x="10965" y="6843"/>
                  </a:lnTo>
                  <a:lnTo>
                    <a:pt x="10902" y="6905"/>
                  </a:lnTo>
                  <a:lnTo>
                    <a:pt x="10860" y="6926"/>
                  </a:lnTo>
                  <a:lnTo>
                    <a:pt x="10776" y="6905"/>
                  </a:lnTo>
                  <a:lnTo>
                    <a:pt x="10693" y="6801"/>
                  </a:lnTo>
                  <a:lnTo>
                    <a:pt x="10672" y="6738"/>
                  </a:lnTo>
                  <a:lnTo>
                    <a:pt x="10567" y="6738"/>
                  </a:lnTo>
                  <a:lnTo>
                    <a:pt x="10442" y="6801"/>
                  </a:lnTo>
                  <a:lnTo>
                    <a:pt x="10400" y="6843"/>
                  </a:lnTo>
                  <a:lnTo>
                    <a:pt x="10379" y="6926"/>
                  </a:lnTo>
                  <a:lnTo>
                    <a:pt x="10337" y="6926"/>
                  </a:lnTo>
                  <a:lnTo>
                    <a:pt x="10211" y="6843"/>
                  </a:lnTo>
                  <a:lnTo>
                    <a:pt x="10170" y="6780"/>
                  </a:lnTo>
                  <a:lnTo>
                    <a:pt x="10170" y="6717"/>
                  </a:lnTo>
                  <a:lnTo>
                    <a:pt x="10107" y="6633"/>
                  </a:lnTo>
                  <a:lnTo>
                    <a:pt x="10002" y="6571"/>
                  </a:lnTo>
                  <a:lnTo>
                    <a:pt x="9877" y="6466"/>
                  </a:lnTo>
                  <a:lnTo>
                    <a:pt x="9835" y="6424"/>
                  </a:lnTo>
                  <a:lnTo>
                    <a:pt x="9751" y="6382"/>
                  </a:lnTo>
                  <a:lnTo>
                    <a:pt x="9730" y="6299"/>
                  </a:lnTo>
                  <a:lnTo>
                    <a:pt x="9730" y="6215"/>
                  </a:lnTo>
                  <a:lnTo>
                    <a:pt x="9709" y="6173"/>
                  </a:lnTo>
                  <a:lnTo>
                    <a:pt x="9688" y="6173"/>
                  </a:lnTo>
                  <a:lnTo>
                    <a:pt x="9688" y="6215"/>
                  </a:lnTo>
                  <a:lnTo>
                    <a:pt x="9646" y="6215"/>
                  </a:lnTo>
                  <a:lnTo>
                    <a:pt x="9605" y="6152"/>
                  </a:lnTo>
                  <a:lnTo>
                    <a:pt x="9584" y="6110"/>
                  </a:lnTo>
                  <a:lnTo>
                    <a:pt x="9584" y="5985"/>
                  </a:lnTo>
                  <a:lnTo>
                    <a:pt x="9542" y="5943"/>
                  </a:lnTo>
                  <a:lnTo>
                    <a:pt x="9521" y="5943"/>
                  </a:lnTo>
                  <a:lnTo>
                    <a:pt x="9395" y="5880"/>
                  </a:lnTo>
                  <a:lnTo>
                    <a:pt x="9312" y="5880"/>
                  </a:lnTo>
                  <a:lnTo>
                    <a:pt x="9333" y="5901"/>
                  </a:lnTo>
                  <a:lnTo>
                    <a:pt x="9228" y="6006"/>
                  </a:lnTo>
                  <a:lnTo>
                    <a:pt x="9123" y="6068"/>
                  </a:lnTo>
                  <a:lnTo>
                    <a:pt x="8998" y="6215"/>
                  </a:lnTo>
                  <a:lnTo>
                    <a:pt x="8977" y="6319"/>
                  </a:lnTo>
                  <a:lnTo>
                    <a:pt x="9019" y="6382"/>
                  </a:lnTo>
                  <a:lnTo>
                    <a:pt x="8956" y="6508"/>
                  </a:lnTo>
                  <a:lnTo>
                    <a:pt x="8768" y="6571"/>
                  </a:lnTo>
                  <a:lnTo>
                    <a:pt x="8684" y="6633"/>
                  </a:lnTo>
                  <a:lnTo>
                    <a:pt x="8663" y="6780"/>
                  </a:lnTo>
                  <a:lnTo>
                    <a:pt x="8663" y="7010"/>
                  </a:lnTo>
                  <a:lnTo>
                    <a:pt x="8768" y="7240"/>
                  </a:lnTo>
                  <a:lnTo>
                    <a:pt x="8872" y="7408"/>
                  </a:lnTo>
                  <a:lnTo>
                    <a:pt x="8872" y="7470"/>
                  </a:lnTo>
                  <a:lnTo>
                    <a:pt x="8705" y="7638"/>
                  </a:lnTo>
                  <a:lnTo>
                    <a:pt x="8579" y="7680"/>
                  </a:lnTo>
                  <a:lnTo>
                    <a:pt x="8496" y="7784"/>
                  </a:lnTo>
                  <a:lnTo>
                    <a:pt x="8433" y="7826"/>
                  </a:lnTo>
                  <a:lnTo>
                    <a:pt x="8349" y="7826"/>
                  </a:lnTo>
                  <a:lnTo>
                    <a:pt x="8307" y="7742"/>
                  </a:lnTo>
                  <a:lnTo>
                    <a:pt x="8245" y="7742"/>
                  </a:lnTo>
                  <a:lnTo>
                    <a:pt x="8014" y="7784"/>
                  </a:lnTo>
                  <a:lnTo>
                    <a:pt x="7847" y="7763"/>
                  </a:lnTo>
                  <a:lnTo>
                    <a:pt x="7638" y="7680"/>
                  </a:lnTo>
                  <a:lnTo>
                    <a:pt x="7429" y="7680"/>
                  </a:lnTo>
                  <a:lnTo>
                    <a:pt x="7387" y="7952"/>
                  </a:lnTo>
                  <a:lnTo>
                    <a:pt x="7324" y="8098"/>
                  </a:lnTo>
                  <a:lnTo>
                    <a:pt x="7324" y="8244"/>
                  </a:lnTo>
                  <a:lnTo>
                    <a:pt x="7261" y="8579"/>
                  </a:lnTo>
                  <a:lnTo>
                    <a:pt x="7261" y="8830"/>
                  </a:lnTo>
                  <a:lnTo>
                    <a:pt x="7240" y="8914"/>
                  </a:lnTo>
                  <a:lnTo>
                    <a:pt x="7303" y="8977"/>
                  </a:lnTo>
                  <a:lnTo>
                    <a:pt x="7429" y="9019"/>
                  </a:lnTo>
                  <a:lnTo>
                    <a:pt x="7387" y="9144"/>
                  </a:lnTo>
                  <a:lnTo>
                    <a:pt x="7387" y="9228"/>
                  </a:lnTo>
                  <a:lnTo>
                    <a:pt x="7303" y="9228"/>
                  </a:lnTo>
                  <a:lnTo>
                    <a:pt x="7219" y="9291"/>
                  </a:lnTo>
                  <a:lnTo>
                    <a:pt x="7136" y="9291"/>
                  </a:lnTo>
                  <a:lnTo>
                    <a:pt x="7073" y="9228"/>
                  </a:lnTo>
                  <a:lnTo>
                    <a:pt x="6989" y="9249"/>
                  </a:lnTo>
                  <a:lnTo>
                    <a:pt x="6864" y="9291"/>
                  </a:lnTo>
                  <a:lnTo>
                    <a:pt x="6592" y="9332"/>
                  </a:lnTo>
                  <a:lnTo>
                    <a:pt x="6445" y="9416"/>
                  </a:lnTo>
                  <a:lnTo>
                    <a:pt x="6341" y="9416"/>
                  </a:lnTo>
                  <a:lnTo>
                    <a:pt x="6278" y="9353"/>
                  </a:lnTo>
                  <a:lnTo>
                    <a:pt x="6173" y="9416"/>
                  </a:lnTo>
                  <a:lnTo>
                    <a:pt x="6069" y="9521"/>
                  </a:lnTo>
                  <a:lnTo>
                    <a:pt x="6069" y="9604"/>
                  </a:lnTo>
                  <a:lnTo>
                    <a:pt x="6173" y="9667"/>
                  </a:lnTo>
                  <a:lnTo>
                    <a:pt x="6341" y="9646"/>
                  </a:lnTo>
                  <a:lnTo>
                    <a:pt x="6466" y="9667"/>
                  </a:lnTo>
                  <a:lnTo>
                    <a:pt x="6466" y="9730"/>
                  </a:lnTo>
                  <a:lnTo>
                    <a:pt x="6382" y="9814"/>
                  </a:lnTo>
                  <a:lnTo>
                    <a:pt x="6445" y="9981"/>
                  </a:lnTo>
                  <a:lnTo>
                    <a:pt x="6445" y="10065"/>
                  </a:lnTo>
                  <a:lnTo>
                    <a:pt x="6487" y="10149"/>
                  </a:lnTo>
                  <a:lnTo>
                    <a:pt x="6508" y="10253"/>
                  </a:lnTo>
                  <a:lnTo>
                    <a:pt x="6613" y="10441"/>
                  </a:lnTo>
                  <a:lnTo>
                    <a:pt x="6654" y="10546"/>
                  </a:lnTo>
                  <a:lnTo>
                    <a:pt x="6780" y="10609"/>
                  </a:lnTo>
                  <a:lnTo>
                    <a:pt x="6822" y="10860"/>
                  </a:lnTo>
                  <a:lnTo>
                    <a:pt x="6738" y="10923"/>
                  </a:lnTo>
                  <a:lnTo>
                    <a:pt x="6696" y="11027"/>
                  </a:lnTo>
                  <a:lnTo>
                    <a:pt x="6801" y="11132"/>
                  </a:lnTo>
                  <a:lnTo>
                    <a:pt x="6738" y="11174"/>
                  </a:lnTo>
                  <a:lnTo>
                    <a:pt x="6738" y="11216"/>
                  </a:lnTo>
                  <a:lnTo>
                    <a:pt x="6613" y="11299"/>
                  </a:lnTo>
                  <a:lnTo>
                    <a:pt x="6654" y="11446"/>
                  </a:lnTo>
                  <a:lnTo>
                    <a:pt x="6508" y="11509"/>
                  </a:lnTo>
                  <a:lnTo>
                    <a:pt x="6278" y="11446"/>
                  </a:lnTo>
                  <a:lnTo>
                    <a:pt x="6027" y="11174"/>
                  </a:lnTo>
                  <a:lnTo>
                    <a:pt x="5922" y="11195"/>
                  </a:lnTo>
                  <a:lnTo>
                    <a:pt x="5671" y="11090"/>
                  </a:lnTo>
                  <a:lnTo>
                    <a:pt x="5336" y="11090"/>
                  </a:lnTo>
                  <a:lnTo>
                    <a:pt x="5148" y="11132"/>
                  </a:lnTo>
                  <a:lnTo>
                    <a:pt x="4876" y="11069"/>
                  </a:lnTo>
                  <a:lnTo>
                    <a:pt x="4583" y="11132"/>
                  </a:lnTo>
                  <a:lnTo>
                    <a:pt x="4457" y="11132"/>
                  </a:lnTo>
                  <a:lnTo>
                    <a:pt x="4311" y="11111"/>
                  </a:lnTo>
                  <a:lnTo>
                    <a:pt x="4206" y="11195"/>
                  </a:lnTo>
                  <a:lnTo>
                    <a:pt x="4102" y="11237"/>
                  </a:lnTo>
                  <a:lnTo>
                    <a:pt x="3767" y="11195"/>
                  </a:lnTo>
                  <a:lnTo>
                    <a:pt x="3558" y="11132"/>
                  </a:lnTo>
                  <a:lnTo>
                    <a:pt x="3432" y="11069"/>
                  </a:lnTo>
                  <a:lnTo>
                    <a:pt x="3244" y="11069"/>
                  </a:lnTo>
                  <a:lnTo>
                    <a:pt x="3202" y="11111"/>
                  </a:lnTo>
                  <a:lnTo>
                    <a:pt x="3035" y="11090"/>
                  </a:lnTo>
                  <a:lnTo>
                    <a:pt x="2930" y="11069"/>
                  </a:lnTo>
                  <a:lnTo>
                    <a:pt x="2888" y="11111"/>
                  </a:lnTo>
                  <a:lnTo>
                    <a:pt x="2888" y="11237"/>
                  </a:lnTo>
                  <a:lnTo>
                    <a:pt x="2909" y="11383"/>
                  </a:lnTo>
                  <a:lnTo>
                    <a:pt x="2930" y="11509"/>
                  </a:lnTo>
                  <a:lnTo>
                    <a:pt x="2742" y="11550"/>
                  </a:lnTo>
                  <a:lnTo>
                    <a:pt x="2386" y="11550"/>
                  </a:lnTo>
                  <a:lnTo>
                    <a:pt x="1968" y="11509"/>
                  </a:lnTo>
                  <a:lnTo>
                    <a:pt x="1863" y="11446"/>
                  </a:lnTo>
                  <a:lnTo>
                    <a:pt x="1675" y="11425"/>
                  </a:lnTo>
                  <a:lnTo>
                    <a:pt x="1570" y="11550"/>
                  </a:lnTo>
                  <a:lnTo>
                    <a:pt x="1591" y="11613"/>
                  </a:lnTo>
                  <a:lnTo>
                    <a:pt x="1465" y="11697"/>
                  </a:lnTo>
                  <a:lnTo>
                    <a:pt x="1465" y="11739"/>
                  </a:lnTo>
                  <a:lnTo>
                    <a:pt x="1507" y="11739"/>
                  </a:lnTo>
                  <a:lnTo>
                    <a:pt x="1507" y="11864"/>
                  </a:lnTo>
                  <a:lnTo>
                    <a:pt x="1340" y="12157"/>
                  </a:lnTo>
                  <a:lnTo>
                    <a:pt x="1256" y="12283"/>
                  </a:lnTo>
                  <a:lnTo>
                    <a:pt x="1361" y="12366"/>
                  </a:lnTo>
                  <a:lnTo>
                    <a:pt x="1633" y="12450"/>
                  </a:lnTo>
                  <a:lnTo>
                    <a:pt x="1737" y="12555"/>
                  </a:lnTo>
                  <a:lnTo>
                    <a:pt x="1842" y="12576"/>
                  </a:lnTo>
                  <a:lnTo>
                    <a:pt x="1947" y="12471"/>
                  </a:lnTo>
                  <a:lnTo>
                    <a:pt x="1947" y="12325"/>
                  </a:lnTo>
                  <a:lnTo>
                    <a:pt x="2009" y="12325"/>
                  </a:lnTo>
                  <a:lnTo>
                    <a:pt x="2302" y="12555"/>
                  </a:lnTo>
                  <a:lnTo>
                    <a:pt x="2323" y="12659"/>
                  </a:lnTo>
                  <a:lnTo>
                    <a:pt x="2177" y="12848"/>
                  </a:lnTo>
                  <a:lnTo>
                    <a:pt x="1968" y="12848"/>
                  </a:lnTo>
                  <a:lnTo>
                    <a:pt x="1675" y="12890"/>
                  </a:lnTo>
                  <a:lnTo>
                    <a:pt x="1654" y="12785"/>
                  </a:lnTo>
                  <a:lnTo>
                    <a:pt x="1507" y="12659"/>
                  </a:lnTo>
                  <a:lnTo>
                    <a:pt x="1340" y="12869"/>
                  </a:lnTo>
                  <a:lnTo>
                    <a:pt x="1235" y="12848"/>
                  </a:lnTo>
                  <a:lnTo>
                    <a:pt x="1068" y="12973"/>
                  </a:lnTo>
                  <a:lnTo>
                    <a:pt x="921" y="13015"/>
                  </a:lnTo>
                  <a:lnTo>
                    <a:pt x="921" y="13162"/>
                  </a:lnTo>
                  <a:lnTo>
                    <a:pt x="1110" y="13224"/>
                  </a:lnTo>
                  <a:lnTo>
                    <a:pt x="1068" y="13371"/>
                  </a:lnTo>
                  <a:lnTo>
                    <a:pt x="900" y="13434"/>
                  </a:lnTo>
                  <a:lnTo>
                    <a:pt x="628" y="13496"/>
                  </a:lnTo>
                  <a:lnTo>
                    <a:pt x="691" y="13538"/>
                  </a:lnTo>
                  <a:lnTo>
                    <a:pt x="733" y="13622"/>
                  </a:lnTo>
                  <a:lnTo>
                    <a:pt x="503" y="13706"/>
                  </a:lnTo>
                  <a:lnTo>
                    <a:pt x="503" y="13831"/>
                  </a:lnTo>
                  <a:lnTo>
                    <a:pt x="398" y="13852"/>
                  </a:lnTo>
                  <a:lnTo>
                    <a:pt x="126" y="13831"/>
                  </a:lnTo>
                  <a:lnTo>
                    <a:pt x="1" y="13936"/>
                  </a:lnTo>
                  <a:lnTo>
                    <a:pt x="1" y="14103"/>
                  </a:lnTo>
                  <a:lnTo>
                    <a:pt x="168" y="14333"/>
                  </a:lnTo>
                  <a:lnTo>
                    <a:pt x="273" y="14270"/>
                  </a:lnTo>
                  <a:lnTo>
                    <a:pt x="419" y="14250"/>
                  </a:lnTo>
                  <a:lnTo>
                    <a:pt x="440" y="14375"/>
                  </a:lnTo>
                  <a:lnTo>
                    <a:pt x="398" y="14522"/>
                  </a:lnTo>
                  <a:lnTo>
                    <a:pt x="461" y="14668"/>
                  </a:lnTo>
                  <a:lnTo>
                    <a:pt x="587" y="14731"/>
                  </a:lnTo>
                  <a:lnTo>
                    <a:pt x="607" y="14877"/>
                  </a:lnTo>
                  <a:lnTo>
                    <a:pt x="545" y="14940"/>
                  </a:lnTo>
                  <a:lnTo>
                    <a:pt x="419" y="15212"/>
                  </a:lnTo>
                  <a:lnTo>
                    <a:pt x="377" y="15589"/>
                  </a:lnTo>
                  <a:lnTo>
                    <a:pt x="335" y="15526"/>
                  </a:lnTo>
                  <a:lnTo>
                    <a:pt x="440" y="15693"/>
                  </a:lnTo>
                  <a:lnTo>
                    <a:pt x="545" y="15714"/>
                  </a:lnTo>
                  <a:lnTo>
                    <a:pt x="733" y="15693"/>
                  </a:lnTo>
                  <a:lnTo>
                    <a:pt x="859" y="15610"/>
                  </a:lnTo>
                  <a:lnTo>
                    <a:pt x="921" y="15526"/>
                  </a:lnTo>
                  <a:lnTo>
                    <a:pt x="984" y="15505"/>
                  </a:lnTo>
                  <a:lnTo>
                    <a:pt x="1047" y="15463"/>
                  </a:lnTo>
                  <a:lnTo>
                    <a:pt x="1110" y="15484"/>
                  </a:lnTo>
                  <a:lnTo>
                    <a:pt x="1172" y="15568"/>
                  </a:lnTo>
                  <a:lnTo>
                    <a:pt x="1361" y="15589"/>
                  </a:lnTo>
                  <a:lnTo>
                    <a:pt x="1361" y="15505"/>
                  </a:lnTo>
                  <a:lnTo>
                    <a:pt x="1319" y="15463"/>
                  </a:lnTo>
                  <a:lnTo>
                    <a:pt x="1319" y="15358"/>
                  </a:lnTo>
                  <a:lnTo>
                    <a:pt x="1444" y="15317"/>
                  </a:lnTo>
                  <a:lnTo>
                    <a:pt x="1486" y="15275"/>
                  </a:lnTo>
                  <a:lnTo>
                    <a:pt x="1549" y="15275"/>
                  </a:lnTo>
                  <a:lnTo>
                    <a:pt x="1570" y="15317"/>
                  </a:lnTo>
                  <a:lnTo>
                    <a:pt x="1695" y="15317"/>
                  </a:lnTo>
                  <a:lnTo>
                    <a:pt x="1779" y="15191"/>
                  </a:lnTo>
                  <a:lnTo>
                    <a:pt x="1758" y="15045"/>
                  </a:lnTo>
                  <a:lnTo>
                    <a:pt x="1779" y="14961"/>
                  </a:lnTo>
                  <a:lnTo>
                    <a:pt x="1863" y="14898"/>
                  </a:lnTo>
                  <a:lnTo>
                    <a:pt x="1884" y="14731"/>
                  </a:lnTo>
                  <a:lnTo>
                    <a:pt x="1947" y="14626"/>
                  </a:lnTo>
                  <a:lnTo>
                    <a:pt x="2072" y="14626"/>
                  </a:lnTo>
                  <a:lnTo>
                    <a:pt x="2177" y="14689"/>
                  </a:lnTo>
                  <a:lnTo>
                    <a:pt x="2281" y="14752"/>
                  </a:lnTo>
                  <a:lnTo>
                    <a:pt x="2281" y="14835"/>
                  </a:lnTo>
                  <a:lnTo>
                    <a:pt x="2260" y="14982"/>
                  </a:lnTo>
                  <a:lnTo>
                    <a:pt x="2281" y="15086"/>
                  </a:lnTo>
                  <a:lnTo>
                    <a:pt x="2386" y="15086"/>
                  </a:lnTo>
                  <a:lnTo>
                    <a:pt x="2428" y="15191"/>
                  </a:lnTo>
                  <a:lnTo>
                    <a:pt x="2407" y="15317"/>
                  </a:lnTo>
                  <a:lnTo>
                    <a:pt x="2428" y="15463"/>
                  </a:lnTo>
                  <a:lnTo>
                    <a:pt x="2428" y="15672"/>
                  </a:lnTo>
                  <a:lnTo>
                    <a:pt x="2532" y="15798"/>
                  </a:lnTo>
                  <a:lnTo>
                    <a:pt x="2532" y="15882"/>
                  </a:lnTo>
                  <a:lnTo>
                    <a:pt x="2637" y="15903"/>
                  </a:lnTo>
                  <a:lnTo>
                    <a:pt x="2784" y="15903"/>
                  </a:lnTo>
                  <a:lnTo>
                    <a:pt x="2888" y="15819"/>
                  </a:lnTo>
                  <a:lnTo>
                    <a:pt x="2909" y="15777"/>
                  </a:lnTo>
                  <a:lnTo>
                    <a:pt x="3076" y="15693"/>
                  </a:lnTo>
                  <a:lnTo>
                    <a:pt x="3202" y="15610"/>
                  </a:lnTo>
                  <a:lnTo>
                    <a:pt x="3223" y="15484"/>
                  </a:lnTo>
                  <a:lnTo>
                    <a:pt x="3307" y="15421"/>
                  </a:lnTo>
                  <a:lnTo>
                    <a:pt x="3558" y="15275"/>
                  </a:lnTo>
                  <a:lnTo>
                    <a:pt x="3725" y="15212"/>
                  </a:lnTo>
                  <a:lnTo>
                    <a:pt x="3746" y="15358"/>
                  </a:lnTo>
                  <a:lnTo>
                    <a:pt x="3976" y="15317"/>
                  </a:lnTo>
                  <a:lnTo>
                    <a:pt x="4039" y="15212"/>
                  </a:lnTo>
                  <a:lnTo>
                    <a:pt x="4290" y="15212"/>
                  </a:lnTo>
                  <a:lnTo>
                    <a:pt x="4311" y="15317"/>
                  </a:lnTo>
                  <a:lnTo>
                    <a:pt x="4123" y="15484"/>
                  </a:lnTo>
                  <a:lnTo>
                    <a:pt x="4248" y="15505"/>
                  </a:lnTo>
                  <a:lnTo>
                    <a:pt x="4290" y="15463"/>
                  </a:lnTo>
                  <a:lnTo>
                    <a:pt x="4374" y="15463"/>
                  </a:lnTo>
                  <a:lnTo>
                    <a:pt x="4478" y="15526"/>
                  </a:lnTo>
                  <a:lnTo>
                    <a:pt x="4520" y="15505"/>
                  </a:lnTo>
                  <a:lnTo>
                    <a:pt x="4625" y="15505"/>
                  </a:lnTo>
                  <a:lnTo>
                    <a:pt x="4688" y="15463"/>
                  </a:lnTo>
                  <a:lnTo>
                    <a:pt x="4729" y="15400"/>
                  </a:lnTo>
                  <a:lnTo>
                    <a:pt x="4813" y="15400"/>
                  </a:lnTo>
                  <a:lnTo>
                    <a:pt x="4897" y="15484"/>
                  </a:lnTo>
                  <a:lnTo>
                    <a:pt x="4981" y="15672"/>
                  </a:lnTo>
                  <a:lnTo>
                    <a:pt x="5232" y="16049"/>
                  </a:lnTo>
                  <a:lnTo>
                    <a:pt x="5357" y="16133"/>
                  </a:lnTo>
                  <a:lnTo>
                    <a:pt x="5399" y="16300"/>
                  </a:lnTo>
                  <a:lnTo>
                    <a:pt x="5462" y="16363"/>
                  </a:lnTo>
                  <a:lnTo>
                    <a:pt x="5545" y="16447"/>
                  </a:lnTo>
                  <a:lnTo>
                    <a:pt x="5776" y="16467"/>
                  </a:lnTo>
                  <a:lnTo>
                    <a:pt x="5985" y="16467"/>
                  </a:lnTo>
                  <a:lnTo>
                    <a:pt x="6089" y="16509"/>
                  </a:lnTo>
                  <a:lnTo>
                    <a:pt x="6131" y="16635"/>
                  </a:lnTo>
                  <a:lnTo>
                    <a:pt x="6361" y="16719"/>
                  </a:lnTo>
                  <a:lnTo>
                    <a:pt x="6550" y="16823"/>
                  </a:lnTo>
                  <a:lnTo>
                    <a:pt x="6654" y="17095"/>
                  </a:lnTo>
                  <a:lnTo>
                    <a:pt x="6801" y="17263"/>
                  </a:lnTo>
                  <a:lnTo>
                    <a:pt x="6989" y="17367"/>
                  </a:lnTo>
                  <a:lnTo>
                    <a:pt x="7073" y="17514"/>
                  </a:lnTo>
                  <a:lnTo>
                    <a:pt x="7073" y="17786"/>
                  </a:lnTo>
                  <a:lnTo>
                    <a:pt x="7177" y="18037"/>
                  </a:lnTo>
                  <a:lnTo>
                    <a:pt x="7324" y="18079"/>
                  </a:lnTo>
                  <a:lnTo>
                    <a:pt x="7387" y="18330"/>
                  </a:lnTo>
                  <a:lnTo>
                    <a:pt x="7429" y="18539"/>
                  </a:lnTo>
                  <a:lnTo>
                    <a:pt x="7345" y="18664"/>
                  </a:lnTo>
                  <a:lnTo>
                    <a:pt x="7324" y="18602"/>
                  </a:lnTo>
                  <a:lnTo>
                    <a:pt x="7219" y="18539"/>
                  </a:lnTo>
                  <a:lnTo>
                    <a:pt x="7073" y="18727"/>
                  </a:lnTo>
                  <a:lnTo>
                    <a:pt x="7094" y="18811"/>
                  </a:lnTo>
                  <a:lnTo>
                    <a:pt x="7115" y="18874"/>
                  </a:lnTo>
                  <a:lnTo>
                    <a:pt x="7261" y="18957"/>
                  </a:lnTo>
                  <a:lnTo>
                    <a:pt x="7240" y="19188"/>
                  </a:lnTo>
                  <a:lnTo>
                    <a:pt x="7303" y="19292"/>
                  </a:lnTo>
                  <a:lnTo>
                    <a:pt x="7261" y="19376"/>
                  </a:lnTo>
                  <a:lnTo>
                    <a:pt x="7324" y="19397"/>
                  </a:lnTo>
                  <a:lnTo>
                    <a:pt x="7408" y="19501"/>
                  </a:lnTo>
                  <a:lnTo>
                    <a:pt x="7408" y="19606"/>
                  </a:lnTo>
                  <a:lnTo>
                    <a:pt x="7449" y="19606"/>
                  </a:lnTo>
                  <a:lnTo>
                    <a:pt x="7491" y="19752"/>
                  </a:lnTo>
                  <a:lnTo>
                    <a:pt x="7617" y="19794"/>
                  </a:lnTo>
                  <a:lnTo>
                    <a:pt x="7701" y="19690"/>
                  </a:lnTo>
                  <a:lnTo>
                    <a:pt x="7826" y="19690"/>
                  </a:lnTo>
                  <a:lnTo>
                    <a:pt x="7868" y="19773"/>
                  </a:lnTo>
                  <a:lnTo>
                    <a:pt x="8014" y="19794"/>
                  </a:lnTo>
                  <a:lnTo>
                    <a:pt x="8119" y="19899"/>
                  </a:lnTo>
                  <a:lnTo>
                    <a:pt x="8182" y="19920"/>
                  </a:lnTo>
                  <a:lnTo>
                    <a:pt x="8266" y="20087"/>
                  </a:lnTo>
                  <a:lnTo>
                    <a:pt x="8370" y="20087"/>
                  </a:lnTo>
                  <a:lnTo>
                    <a:pt x="8391" y="20192"/>
                  </a:lnTo>
                  <a:lnTo>
                    <a:pt x="8433" y="20171"/>
                  </a:lnTo>
                  <a:lnTo>
                    <a:pt x="8454" y="20129"/>
                  </a:lnTo>
                  <a:lnTo>
                    <a:pt x="8600" y="20213"/>
                  </a:lnTo>
                  <a:lnTo>
                    <a:pt x="8663" y="20296"/>
                  </a:lnTo>
                  <a:lnTo>
                    <a:pt x="8768" y="20296"/>
                  </a:lnTo>
                  <a:lnTo>
                    <a:pt x="8830" y="20317"/>
                  </a:lnTo>
                  <a:lnTo>
                    <a:pt x="8893" y="20213"/>
                  </a:lnTo>
                  <a:lnTo>
                    <a:pt x="9061" y="20192"/>
                  </a:lnTo>
                  <a:lnTo>
                    <a:pt x="9270" y="20276"/>
                  </a:lnTo>
                  <a:lnTo>
                    <a:pt x="9312" y="20338"/>
                  </a:lnTo>
                  <a:lnTo>
                    <a:pt x="9437" y="20338"/>
                  </a:lnTo>
                  <a:lnTo>
                    <a:pt x="9542" y="20401"/>
                  </a:lnTo>
                  <a:lnTo>
                    <a:pt x="9709" y="20589"/>
                  </a:lnTo>
                  <a:lnTo>
                    <a:pt x="9835" y="20589"/>
                  </a:lnTo>
                  <a:lnTo>
                    <a:pt x="9960" y="20652"/>
                  </a:lnTo>
                  <a:lnTo>
                    <a:pt x="10023" y="20715"/>
                  </a:lnTo>
                  <a:lnTo>
                    <a:pt x="10128" y="20840"/>
                  </a:lnTo>
                  <a:lnTo>
                    <a:pt x="10170" y="20966"/>
                  </a:lnTo>
                  <a:lnTo>
                    <a:pt x="10232" y="20945"/>
                  </a:lnTo>
                  <a:lnTo>
                    <a:pt x="10232" y="20757"/>
                  </a:lnTo>
                  <a:lnTo>
                    <a:pt x="10316" y="20715"/>
                  </a:lnTo>
                  <a:lnTo>
                    <a:pt x="10337" y="20757"/>
                  </a:lnTo>
                  <a:lnTo>
                    <a:pt x="10462" y="20757"/>
                  </a:lnTo>
                  <a:lnTo>
                    <a:pt x="10588" y="20840"/>
                  </a:lnTo>
                  <a:lnTo>
                    <a:pt x="10588" y="21008"/>
                  </a:lnTo>
                  <a:lnTo>
                    <a:pt x="10755" y="21133"/>
                  </a:lnTo>
                  <a:lnTo>
                    <a:pt x="10923" y="21071"/>
                  </a:lnTo>
                  <a:lnTo>
                    <a:pt x="11069" y="21071"/>
                  </a:lnTo>
                  <a:lnTo>
                    <a:pt x="11048" y="21322"/>
                  </a:lnTo>
                  <a:lnTo>
                    <a:pt x="11090" y="21468"/>
                  </a:lnTo>
                  <a:lnTo>
                    <a:pt x="11195" y="21447"/>
                  </a:lnTo>
                  <a:lnTo>
                    <a:pt x="11362" y="21531"/>
                  </a:lnTo>
                  <a:lnTo>
                    <a:pt x="11425" y="21447"/>
                  </a:lnTo>
                  <a:lnTo>
                    <a:pt x="11571" y="21426"/>
                  </a:lnTo>
                  <a:lnTo>
                    <a:pt x="11676" y="21322"/>
                  </a:lnTo>
                  <a:lnTo>
                    <a:pt x="11885" y="21322"/>
                  </a:lnTo>
                  <a:lnTo>
                    <a:pt x="12011" y="21384"/>
                  </a:lnTo>
                  <a:lnTo>
                    <a:pt x="12053" y="21531"/>
                  </a:lnTo>
                  <a:lnTo>
                    <a:pt x="12220" y="21594"/>
                  </a:lnTo>
                  <a:lnTo>
                    <a:pt x="12346" y="21761"/>
                  </a:lnTo>
                  <a:lnTo>
                    <a:pt x="12429" y="21782"/>
                  </a:lnTo>
                  <a:lnTo>
                    <a:pt x="12576" y="21740"/>
                  </a:lnTo>
                  <a:lnTo>
                    <a:pt x="12639" y="21761"/>
                  </a:lnTo>
                  <a:lnTo>
                    <a:pt x="12785" y="21698"/>
                  </a:lnTo>
                  <a:lnTo>
                    <a:pt x="12931" y="21698"/>
                  </a:lnTo>
                  <a:lnTo>
                    <a:pt x="13015" y="21594"/>
                  </a:lnTo>
                  <a:lnTo>
                    <a:pt x="13162" y="21594"/>
                  </a:lnTo>
                  <a:lnTo>
                    <a:pt x="13203" y="21698"/>
                  </a:lnTo>
                  <a:lnTo>
                    <a:pt x="13245" y="21866"/>
                  </a:lnTo>
                  <a:lnTo>
                    <a:pt x="13350" y="21949"/>
                  </a:lnTo>
                  <a:lnTo>
                    <a:pt x="13475" y="21887"/>
                  </a:lnTo>
                  <a:lnTo>
                    <a:pt x="13601" y="21636"/>
                  </a:lnTo>
                  <a:lnTo>
                    <a:pt x="13873" y="21468"/>
                  </a:lnTo>
                  <a:lnTo>
                    <a:pt x="14040" y="21447"/>
                  </a:lnTo>
                  <a:lnTo>
                    <a:pt x="14124" y="21552"/>
                  </a:lnTo>
                  <a:lnTo>
                    <a:pt x="14396" y="21573"/>
                  </a:lnTo>
                  <a:lnTo>
                    <a:pt x="14501" y="21636"/>
                  </a:lnTo>
                  <a:lnTo>
                    <a:pt x="14647" y="21552"/>
                  </a:lnTo>
                  <a:lnTo>
                    <a:pt x="14815" y="21573"/>
                  </a:lnTo>
                  <a:lnTo>
                    <a:pt x="14877" y="21677"/>
                  </a:lnTo>
                  <a:lnTo>
                    <a:pt x="14982" y="21677"/>
                  </a:lnTo>
                  <a:lnTo>
                    <a:pt x="15191" y="21636"/>
                  </a:lnTo>
                  <a:lnTo>
                    <a:pt x="15296" y="21636"/>
                  </a:lnTo>
                  <a:lnTo>
                    <a:pt x="15359" y="21468"/>
                  </a:lnTo>
                  <a:lnTo>
                    <a:pt x="15442" y="21426"/>
                  </a:lnTo>
                  <a:lnTo>
                    <a:pt x="15547" y="21447"/>
                  </a:lnTo>
                  <a:lnTo>
                    <a:pt x="15547" y="21364"/>
                  </a:lnTo>
                  <a:lnTo>
                    <a:pt x="15631" y="21343"/>
                  </a:lnTo>
                  <a:lnTo>
                    <a:pt x="15693" y="21217"/>
                  </a:lnTo>
                  <a:lnTo>
                    <a:pt x="15798" y="21112"/>
                  </a:lnTo>
                  <a:lnTo>
                    <a:pt x="15903" y="21071"/>
                  </a:lnTo>
                  <a:lnTo>
                    <a:pt x="16133" y="21029"/>
                  </a:lnTo>
                  <a:lnTo>
                    <a:pt x="16237" y="20861"/>
                  </a:lnTo>
                  <a:lnTo>
                    <a:pt x="16237" y="20736"/>
                  </a:lnTo>
                  <a:lnTo>
                    <a:pt x="16321" y="20736"/>
                  </a:lnTo>
                  <a:lnTo>
                    <a:pt x="16447" y="20631"/>
                  </a:lnTo>
                  <a:lnTo>
                    <a:pt x="16551" y="20799"/>
                  </a:lnTo>
                  <a:lnTo>
                    <a:pt x="16719" y="20736"/>
                  </a:lnTo>
                  <a:lnTo>
                    <a:pt x="16928" y="20820"/>
                  </a:lnTo>
                  <a:lnTo>
                    <a:pt x="17012" y="20757"/>
                  </a:lnTo>
                  <a:lnTo>
                    <a:pt x="16970" y="20652"/>
                  </a:lnTo>
                  <a:lnTo>
                    <a:pt x="17242" y="20506"/>
                  </a:lnTo>
                  <a:lnTo>
                    <a:pt x="17325" y="20527"/>
                  </a:lnTo>
                  <a:lnTo>
                    <a:pt x="17367" y="20610"/>
                  </a:lnTo>
                  <a:lnTo>
                    <a:pt x="17451" y="20610"/>
                  </a:lnTo>
                  <a:lnTo>
                    <a:pt x="17472" y="20652"/>
                  </a:lnTo>
                  <a:lnTo>
                    <a:pt x="17388" y="20820"/>
                  </a:lnTo>
                  <a:lnTo>
                    <a:pt x="17451" y="20903"/>
                  </a:lnTo>
                  <a:lnTo>
                    <a:pt x="17535" y="20903"/>
                  </a:lnTo>
                  <a:lnTo>
                    <a:pt x="17597" y="20861"/>
                  </a:lnTo>
                  <a:lnTo>
                    <a:pt x="17639" y="20945"/>
                  </a:lnTo>
                  <a:lnTo>
                    <a:pt x="17702" y="21050"/>
                  </a:lnTo>
                  <a:lnTo>
                    <a:pt x="17702" y="21133"/>
                  </a:lnTo>
                  <a:lnTo>
                    <a:pt x="17597" y="21238"/>
                  </a:lnTo>
                  <a:lnTo>
                    <a:pt x="17639" y="21343"/>
                  </a:lnTo>
                  <a:lnTo>
                    <a:pt x="17765" y="21364"/>
                  </a:lnTo>
                  <a:lnTo>
                    <a:pt x="17849" y="21322"/>
                  </a:lnTo>
                  <a:lnTo>
                    <a:pt x="17953" y="21364"/>
                  </a:lnTo>
                  <a:lnTo>
                    <a:pt x="18016" y="21468"/>
                  </a:lnTo>
                  <a:lnTo>
                    <a:pt x="18121" y="21426"/>
                  </a:lnTo>
                  <a:lnTo>
                    <a:pt x="18246" y="21468"/>
                  </a:lnTo>
                  <a:lnTo>
                    <a:pt x="18330" y="21426"/>
                  </a:lnTo>
                  <a:lnTo>
                    <a:pt x="18497" y="21426"/>
                  </a:lnTo>
                  <a:lnTo>
                    <a:pt x="18539" y="21573"/>
                  </a:lnTo>
                  <a:lnTo>
                    <a:pt x="18685" y="21677"/>
                  </a:lnTo>
                  <a:lnTo>
                    <a:pt x="18706" y="21845"/>
                  </a:lnTo>
                  <a:lnTo>
                    <a:pt x="18811" y="21845"/>
                  </a:lnTo>
                  <a:lnTo>
                    <a:pt x="18916" y="21970"/>
                  </a:lnTo>
                  <a:lnTo>
                    <a:pt x="18916" y="22117"/>
                  </a:lnTo>
                  <a:lnTo>
                    <a:pt x="18999" y="22326"/>
                  </a:lnTo>
                  <a:lnTo>
                    <a:pt x="19020" y="22493"/>
                  </a:lnTo>
                  <a:lnTo>
                    <a:pt x="18999" y="22745"/>
                  </a:lnTo>
                  <a:lnTo>
                    <a:pt x="18999" y="22849"/>
                  </a:lnTo>
                  <a:lnTo>
                    <a:pt x="18957" y="22933"/>
                  </a:lnTo>
                  <a:lnTo>
                    <a:pt x="18853" y="22996"/>
                  </a:lnTo>
                  <a:lnTo>
                    <a:pt x="18832" y="23100"/>
                  </a:lnTo>
                  <a:lnTo>
                    <a:pt x="18769" y="23121"/>
                  </a:lnTo>
                  <a:lnTo>
                    <a:pt x="18748" y="23205"/>
                  </a:lnTo>
                  <a:lnTo>
                    <a:pt x="18811" y="23309"/>
                  </a:lnTo>
                  <a:lnTo>
                    <a:pt x="18748" y="23351"/>
                  </a:lnTo>
                  <a:lnTo>
                    <a:pt x="18685" y="23330"/>
                  </a:lnTo>
                  <a:lnTo>
                    <a:pt x="18602" y="23435"/>
                  </a:lnTo>
                  <a:lnTo>
                    <a:pt x="18539" y="23519"/>
                  </a:lnTo>
                  <a:lnTo>
                    <a:pt x="18602" y="23581"/>
                  </a:lnTo>
                  <a:lnTo>
                    <a:pt x="18539" y="23665"/>
                  </a:lnTo>
                  <a:lnTo>
                    <a:pt x="18539" y="23770"/>
                  </a:lnTo>
                  <a:lnTo>
                    <a:pt x="18644" y="23833"/>
                  </a:lnTo>
                  <a:lnTo>
                    <a:pt x="18706" y="23895"/>
                  </a:lnTo>
                  <a:lnTo>
                    <a:pt x="18769" y="23958"/>
                  </a:lnTo>
                  <a:lnTo>
                    <a:pt x="18748" y="24105"/>
                  </a:lnTo>
                  <a:lnTo>
                    <a:pt x="18811" y="24251"/>
                  </a:lnTo>
                  <a:lnTo>
                    <a:pt x="18937" y="24146"/>
                  </a:lnTo>
                  <a:lnTo>
                    <a:pt x="19209" y="24084"/>
                  </a:lnTo>
                  <a:lnTo>
                    <a:pt x="19229" y="24167"/>
                  </a:lnTo>
                  <a:lnTo>
                    <a:pt x="19209" y="24251"/>
                  </a:lnTo>
                  <a:lnTo>
                    <a:pt x="19271" y="24293"/>
                  </a:lnTo>
                  <a:lnTo>
                    <a:pt x="19418" y="24272"/>
                  </a:lnTo>
                  <a:lnTo>
                    <a:pt x="19439" y="24377"/>
                  </a:lnTo>
                  <a:lnTo>
                    <a:pt x="19418" y="24481"/>
                  </a:lnTo>
                  <a:lnTo>
                    <a:pt x="19481" y="24565"/>
                  </a:lnTo>
                  <a:lnTo>
                    <a:pt x="19627" y="24586"/>
                  </a:lnTo>
                  <a:lnTo>
                    <a:pt x="19585" y="24628"/>
                  </a:lnTo>
                  <a:lnTo>
                    <a:pt x="19648" y="24711"/>
                  </a:lnTo>
                  <a:lnTo>
                    <a:pt x="19669" y="24670"/>
                  </a:lnTo>
                  <a:lnTo>
                    <a:pt x="19815" y="24670"/>
                  </a:lnTo>
                  <a:lnTo>
                    <a:pt x="19941" y="24732"/>
                  </a:lnTo>
                  <a:lnTo>
                    <a:pt x="19941" y="24816"/>
                  </a:lnTo>
                  <a:lnTo>
                    <a:pt x="19878" y="24921"/>
                  </a:lnTo>
                  <a:lnTo>
                    <a:pt x="19899" y="25004"/>
                  </a:lnTo>
                  <a:lnTo>
                    <a:pt x="19753" y="25193"/>
                  </a:lnTo>
                  <a:lnTo>
                    <a:pt x="19648" y="25297"/>
                  </a:lnTo>
                  <a:lnTo>
                    <a:pt x="19669" y="25360"/>
                  </a:lnTo>
                  <a:lnTo>
                    <a:pt x="19753" y="25339"/>
                  </a:lnTo>
                  <a:lnTo>
                    <a:pt x="19941" y="25339"/>
                  </a:lnTo>
                  <a:lnTo>
                    <a:pt x="19983" y="25402"/>
                  </a:lnTo>
                  <a:lnTo>
                    <a:pt x="20066" y="25318"/>
                  </a:lnTo>
                  <a:lnTo>
                    <a:pt x="20150" y="25423"/>
                  </a:lnTo>
                  <a:lnTo>
                    <a:pt x="20108" y="25548"/>
                  </a:lnTo>
                  <a:lnTo>
                    <a:pt x="20150" y="25674"/>
                  </a:lnTo>
                  <a:lnTo>
                    <a:pt x="20276" y="25737"/>
                  </a:lnTo>
                  <a:lnTo>
                    <a:pt x="20338" y="25653"/>
                  </a:lnTo>
                  <a:lnTo>
                    <a:pt x="20485" y="25653"/>
                  </a:lnTo>
                  <a:lnTo>
                    <a:pt x="20736" y="25548"/>
                  </a:lnTo>
                  <a:lnTo>
                    <a:pt x="20841" y="25569"/>
                  </a:lnTo>
                  <a:lnTo>
                    <a:pt x="20841" y="25716"/>
                  </a:lnTo>
                  <a:lnTo>
                    <a:pt x="20799" y="25737"/>
                  </a:lnTo>
                  <a:lnTo>
                    <a:pt x="20862" y="25778"/>
                  </a:lnTo>
                  <a:lnTo>
                    <a:pt x="20924" y="25883"/>
                  </a:lnTo>
                  <a:lnTo>
                    <a:pt x="21050" y="25841"/>
                  </a:lnTo>
                  <a:lnTo>
                    <a:pt x="21154" y="25862"/>
                  </a:lnTo>
                  <a:lnTo>
                    <a:pt x="21134" y="25716"/>
                  </a:lnTo>
                  <a:lnTo>
                    <a:pt x="21134" y="25569"/>
                  </a:lnTo>
                  <a:lnTo>
                    <a:pt x="21092" y="25465"/>
                  </a:lnTo>
                  <a:lnTo>
                    <a:pt x="21092" y="25255"/>
                  </a:lnTo>
                  <a:lnTo>
                    <a:pt x="21154" y="25214"/>
                  </a:lnTo>
                  <a:lnTo>
                    <a:pt x="21154" y="25130"/>
                  </a:lnTo>
                  <a:lnTo>
                    <a:pt x="21364" y="25130"/>
                  </a:lnTo>
                  <a:lnTo>
                    <a:pt x="21426" y="25109"/>
                  </a:lnTo>
                  <a:lnTo>
                    <a:pt x="21468" y="25088"/>
                  </a:lnTo>
                  <a:lnTo>
                    <a:pt x="21510" y="25025"/>
                  </a:lnTo>
                  <a:lnTo>
                    <a:pt x="21552" y="24983"/>
                  </a:lnTo>
                  <a:lnTo>
                    <a:pt x="21678" y="24921"/>
                  </a:lnTo>
                  <a:lnTo>
                    <a:pt x="21761" y="24942"/>
                  </a:lnTo>
                  <a:lnTo>
                    <a:pt x="21740" y="25025"/>
                  </a:lnTo>
                  <a:lnTo>
                    <a:pt x="21782" y="25046"/>
                  </a:lnTo>
                  <a:lnTo>
                    <a:pt x="21866" y="25046"/>
                  </a:lnTo>
                  <a:lnTo>
                    <a:pt x="21887" y="24942"/>
                  </a:lnTo>
                  <a:lnTo>
                    <a:pt x="21970" y="24900"/>
                  </a:lnTo>
                  <a:lnTo>
                    <a:pt x="22096" y="25004"/>
                  </a:lnTo>
                  <a:lnTo>
                    <a:pt x="22159" y="24921"/>
                  </a:lnTo>
                  <a:lnTo>
                    <a:pt x="22242" y="24921"/>
                  </a:lnTo>
                  <a:lnTo>
                    <a:pt x="22263" y="25004"/>
                  </a:lnTo>
                  <a:lnTo>
                    <a:pt x="22389" y="24942"/>
                  </a:lnTo>
                  <a:lnTo>
                    <a:pt x="22389" y="24879"/>
                  </a:lnTo>
                  <a:lnTo>
                    <a:pt x="22556" y="24816"/>
                  </a:lnTo>
                  <a:lnTo>
                    <a:pt x="22661" y="24900"/>
                  </a:lnTo>
                  <a:lnTo>
                    <a:pt x="22870" y="24816"/>
                  </a:lnTo>
                  <a:lnTo>
                    <a:pt x="22828" y="24628"/>
                  </a:lnTo>
                  <a:lnTo>
                    <a:pt x="22954" y="24586"/>
                  </a:lnTo>
                  <a:lnTo>
                    <a:pt x="23100" y="24586"/>
                  </a:lnTo>
                  <a:lnTo>
                    <a:pt x="23184" y="24502"/>
                  </a:lnTo>
                  <a:lnTo>
                    <a:pt x="23310" y="24586"/>
                  </a:lnTo>
                  <a:lnTo>
                    <a:pt x="23310" y="24670"/>
                  </a:lnTo>
                  <a:lnTo>
                    <a:pt x="23435" y="24690"/>
                  </a:lnTo>
                  <a:lnTo>
                    <a:pt x="23477" y="24774"/>
                  </a:lnTo>
                  <a:lnTo>
                    <a:pt x="23749" y="24774"/>
                  </a:lnTo>
                  <a:lnTo>
                    <a:pt x="23812" y="24816"/>
                  </a:lnTo>
                  <a:lnTo>
                    <a:pt x="23958" y="24774"/>
                  </a:lnTo>
                  <a:lnTo>
                    <a:pt x="24042" y="24837"/>
                  </a:lnTo>
                  <a:lnTo>
                    <a:pt x="24042" y="24942"/>
                  </a:lnTo>
                  <a:lnTo>
                    <a:pt x="23937" y="24983"/>
                  </a:lnTo>
                  <a:lnTo>
                    <a:pt x="23875" y="25193"/>
                  </a:lnTo>
                  <a:lnTo>
                    <a:pt x="23958" y="25214"/>
                  </a:lnTo>
                  <a:lnTo>
                    <a:pt x="23979" y="25318"/>
                  </a:lnTo>
                  <a:lnTo>
                    <a:pt x="24230" y="25402"/>
                  </a:lnTo>
                  <a:lnTo>
                    <a:pt x="24251" y="25506"/>
                  </a:lnTo>
                  <a:lnTo>
                    <a:pt x="24377" y="25527"/>
                  </a:lnTo>
                  <a:lnTo>
                    <a:pt x="24481" y="25611"/>
                  </a:lnTo>
                  <a:lnTo>
                    <a:pt x="24586" y="25548"/>
                  </a:lnTo>
                  <a:lnTo>
                    <a:pt x="24649" y="25611"/>
                  </a:lnTo>
                  <a:lnTo>
                    <a:pt x="24711" y="25569"/>
                  </a:lnTo>
                  <a:lnTo>
                    <a:pt x="24816" y="25632"/>
                  </a:lnTo>
                  <a:lnTo>
                    <a:pt x="24858" y="25632"/>
                  </a:lnTo>
                  <a:lnTo>
                    <a:pt x="24900" y="25611"/>
                  </a:lnTo>
                  <a:lnTo>
                    <a:pt x="24963" y="25653"/>
                  </a:lnTo>
                  <a:lnTo>
                    <a:pt x="25046" y="25611"/>
                  </a:lnTo>
                  <a:lnTo>
                    <a:pt x="25046" y="25548"/>
                  </a:lnTo>
                  <a:lnTo>
                    <a:pt x="25088" y="25423"/>
                  </a:lnTo>
                  <a:lnTo>
                    <a:pt x="25130" y="25527"/>
                  </a:lnTo>
                  <a:lnTo>
                    <a:pt x="25235" y="25653"/>
                  </a:lnTo>
                  <a:lnTo>
                    <a:pt x="25297" y="25632"/>
                  </a:lnTo>
                  <a:lnTo>
                    <a:pt x="25444" y="25737"/>
                  </a:lnTo>
                  <a:lnTo>
                    <a:pt x="25569" y="25737"/>
                  </a:lnTo>
                  <a:lnTo>
                    <a:pt x="25632" y="25632"/>
                  </a:lnTo>
                  <a:lnTo>
                    <a:pt x="25716" y="25716"/>
                  </a:lnTo>
                  <a:lnTo>
                    <a:pt x="25820" y="25674"/>
                  </a:lnTo>
                  <a:lnTo>
                    <a:pt x="25862" y="25716"/>
                  </a:lnTo>
                  <a:lnTo>
                    <a:pt x="25862" y="25737"/>
                  </a:lnTo>
                  <a:lnTo>
                    <a:pt x="25800" y="25758"/>
                  </a:lnTo>
                  <a:lnTo>
                    <a:pt x="25758" y="25862"/>
                  </a:lnTo>
                  <a:lnTo>
                    <a:pt x="25695" y="25967"/>
                  </a:lnTo>
                  <a:lnTo>
                    <a:pt x="25695" y="26030"/>
                  </a:lnTo>
                  <a:lnTo>
                    <a:pt x="25820" y="26197"/>
                  </a:lnTo>
                  <a:lnTo>
                    <a:pt x="25904" y="26260"/>
                  </a:lnTo>
                  <a:lnTo>
                    <a:pt x="25904" y="26302"/>
                  </a:lnTo>
                  <a:lnTo>
                    <a:pt x="25925" y="26448"/>
                  </a:lnTo>
                  <a:lnTo>
                    <a:pt x="25946" y="26406"/>
                  </a:lnTo>
                  <a:lnTo>
                    <a:pt x="26009" y="26343"/>
                  </a:lnTo>
                  <a:lnTo>
                    <a:pt x="26092" y="26364"/>
                  </a:lnTo>
                  <a:lnTo>
                    <a:pt x="26134" y="26385"/>
                  </a:lnTo>
                  <a:lnTo>
                    <a:pt x="26176" y="26385"/>
                  </a:lnTo>
                  <a:lnTo>
                    <a:pt x="26281" y="26281"/>
                  </a:lnTo>
                  <a:lnTo>
                    <a:pt x="26260" y="26239"/>
                  </a:lnTo>
                  <a:lnTo>
                    <a:pt x="26218" y="26197"/>
                  </a:lnTo>
                  <a:lnTo>
                    <a:pt x="26218" y="26176"/>
                  </a:lnTo>
                  <a:lnTo>
                    <a:pt x="26155" y="26071"/>
                  </a:lnTo>
                  <a:lnTo>
                    <a:pt x="26072" y="26071"/>
                  </a:lnTo>
                  <a:lnTo>
                    <a:pt x="26030" y="25967"/>
                  </a:lnTo>
                  <a:lnTo>
                    <a:pt x="26051" y="25925"/>
                  </a:lnTo>
                  <a:lnTo>
                    <a:pt x="26155" y="25841"/>
                  </a:lnTo>
                  <a:lnTo>
                    <a:pt x="26155" y="25758"/>
                  </a:lnTo>
                  <a:lnTo>
                    <a:pt x="26155" y="25716"/>
                  </a:lnTo>
                  <a:lnTo>
                    <a:pt x="26176" y="25716"/>
                  </a:lnTo>
                  <a:lnTo>
                    <a:pt x="26218" y="25653"/>
                  </a:lnTo>
                  <a:lnTo>
                    <a:pt x="26239" y="25716"/>
                  </a:lnTo>
                  <a:lnTo>
                    <a:pt x="26260" y="25737"/>
                  </a:lnTo>
                  <a:lnTo>
                    <a:pt x="26281" y="25737"/>
                  </a:lnTo>
                  <a:lnTo>
                    <a:pt x="26260" y="25758"/>
                  </a:lnTo>
                  <a:lnTo>
                    <a:pt x="26260" y="25778"/>
                  </a:lnTo>
                  <a:lnTo>
                    <a:pt x="26323" y="25778"/>
                  </a:lnTo>
                  <a:lnTo>
                    <a:pt x="26281" y="25820"/>
                  </a:lnTo>
                  <a:lnTo>
                    <a:pt x="26344" y="25841"/>
                  </a:lnTo>
                  <a:lnTo>
                    <a:pt x="26385" y="25758"/>
                  </a:lnTo>
                  <a:lnTo>
                    <a:pt x="26490" y="25737"/>
                  </a:lnTo>
                  <a:lnTo>
                    <a:pt x="26553" y="25653"/>
                  </a:lnTo>
                  <a:lnTo>
                    <a:pt x="26616" y="25716"/>
                  </a:lnTo>
                  <a:lnTo>
                    <a:pt x="26741" y="25653"/>
                  </a:lnTo>
                  <a:lnTo>
                    <a:pt x="26867" y="25611"/>
                  </a:lnTo>
                  <a:lnTo>
                    <a:pt x="26804" y="25527"/>
                  </a:lnTo>
                  <a:lnTo>
                    <a:pt x="26908" y="25527"/>
                  </a:lnTo>
                  <a:lnTo>
                    <a:pt x="27013" y="25465"/>
                  </a:lnTo>
                  <a:lnTo>
                    <a:pt x="27139" y="25527"/>
                  </a:lnTo>
                  <a:lnTo>
                    <a:pt x="27201" y="25506"/>
                  </a:lnTo>
                  <a:lnTo>
                    <a:pt x="27327" y="25444"/>
                  </a:lnTo>
                  <a:lnTo>
                    <a:pt x="27432" y="25339"/>
                  </a:lnTo>
                  <a:lnTo>
                    <a:pt x="27515" y="25234"/>
                  </a:lnTo>
                  <a:lnTo>
                    <a:pt x="27536" y="25193"/>
                  </a:lnTo>
                  <a:lnTo>
                    <a:pt x="27578" y="25214"/>
                  </a:lnTo>
                  <a:lnTo>
                    <a:pt x="27620" y="25255"/>
                  </a:lnTo>
                  <a:lnTo>
                    <a:pt x="27662" y="25214"/>
                  </a:lnTo>
                  <a:lnTo>
                    <a:pt x="27724" y="25130"/>
                  </a:lnTo>
                  <a:lnTo>
                    <a:pt x="27808" y="25088"/>
                  </a:lnTo>
                  <a:lnTo>
                    <a:pt x="27787" y="24942"/>
                  </a:lnTo>
                  <a:lnTo>
                    <a:pt x="27745" y="24837"/>
                  </a:lnTo>
                  <a:lnTo>
                    <a:pt x="27787" y="24774"/>
                  </a:lnTo>
                  <a:lnTo>
                    <a:pt x="27745" y="24690"/>
                  </a:lnTo>
                  <a:lnTo>
                    <a:pt x="27808" y="24732"/>
                  </a:lnTo>
                  <a:lnTo>
                    <a:pt x="27934" y="24816"/>
                  </a:lnTo>
                  <a:lnTo>
                    <a:pt x="27955" y="24900"/>
                  </a:lnTo>
                  <a:lnTo>
                    <a:pt x="28059" y="25004"/>
                  </a:lnTo>
                  <a:lnTo>
                    <a:pt x="28143" y="24983"/>
                  </a:lnTo>
                  <a:lnTo>
                    <a:pt x="28143" y="24983"/>
                  </a:lnTo>
                  <a:lnTo>
                    <a:pt x="28101" y="25046"/>
                  </a:lnTo>
                  <a:lnTo>
                    <a:pt x="28017" y="25109"/>
                  </a:lnTo>
                  <a:lnTo>
                    <a:pt x="28038" y="25151"/>
                  </a:lnTo>
                  <a:lnTo>
                    <a:pt x="28248" y="25046"/>
                  </a:lnTo>
                  <a:lnTo>
                    <a:pt x="28248" y="24921"/>
                  </a:lnTo>
                  <a:lnTo>
                    <a:pt x="28352" y="24900"/>
                  </a:lnTo>
                  <a:lnTo>
                    <a:pt x="28415" y="24837"/>
                  </a:lnTo>
                  <a:lnTo>
                    <a:pt x="28520" y="24900"/>
                  </a:lnTo>
                  <a:lnTo>
                    <a:pt x="28582" y="24879"/>
                  </a:lnTo>
                  <a:lnTo>
                    <a:pt x="28624" y="24795"/>
                  </a:lnTo>
                  <a:lnTo>
                    <a:pt x="28687" y="24795"/>
                  </a:lnTo>
                  <a:lnTo>
                    <a:pt x="28708" y="24711"/>
                  </a:lnTo>
                  <a:lnTo>
                    <a:pt x="28771" y="24795"/>
                  </a:lnTo>
                  <a:lnTo>
                    <a:pt x="28854" y="24900"/>
                  </a:lnTo>
                  <a:lnTo>
                    <a:pt x="28896" y="24837"/>
                  </a:lnTo>
                  <a:lnTo>
                    <a:pt x="28938" y="24732"/>
                  </a:lnTo>
                  <a:lnTo>
                    <a:pt x="28980" y="24732"/>
                  </a:lnTo>
                  <a:lnTo>
                    <a:pt x="29001" y="24774"/>
                  </a:lnTo>
                  <a:lnTo>
                    <a:pt x="29085" y="24774"/>
                  </a:lnTo>
                  <a:lnTo>
                    <a:pt x="29105" y="24711"/>
                  </a:lnTo>
                  <a:lnTo>
                    <a:pt x="29231" y="24711"/>
                  </a:lnTo>
                  <a:lnTo>
                    <a:pt x="29294" y="24628"/>
                  </a:lnTo>
                  <a:lnTo>
                    <a:pt x="29357" y="24586"/>
                  </a:lnTo>
                  <a:lnTo>
                    <a:pt x="29377" y="24670"/>
                  </a:lnTo>
                  <a:lnTo>
                    <a:pt x="29398" y="24607"/>
                  </a:lnTo>
                  <a:lnTo>
                    <a:pt x="29482" y="24607"/>
                  </a:lnTo>
                  <a:lnTo>
                    <a:pt x="29566" y="24586"/>
                  </a:lnTo>
                  <a:lnTo>
                    <a:pt x="29524" y="24502"/>
                  </a:lnTo>
                  <a:lnTo>
                    <a:pt x="29587" y="24418"/>
                  </a:lnTo>
                  <a:lnTo>
                    <a:pt x="29608" y="24293"/>
                  </a:lnTo>
                  <a:lnTo>
                    <a:pt x="29566" y="24188"/>
                  </a:lnTo>
                  <a:lnTo>
                    <a:pt x="29566" y="24188"/>
                  </a:lnTo>
                  <a:lnTo>
                    <a:pt x="29608" y="24209"/>
                  </a:lnTo>
                  <a:lnTo>
                    <a:pt x="29670" y="24146"/>
                  </a:lnTo>
                  <a:lnTo>
                    <a:pt x="29796" y="24105"/>
                  </a:lnTo>
                  <a:lnTo>
                    <a:pt x="29817" y="24167"/>
                  </a:lnTo>
                  <a:lnTo>
                    <a:pt x="29921" y="24167"/>
                  </a:lnTo>
                  <a:lnTo>
                    <a:pt x="29942" y="24042"/>
                  </a:lnTo>
                  <a:lnTo>
                    <a:pt x="30005" y="24042"/>
                  </a:lnTo>
                  <a:lnTo>
                    <a:pt x="30026" y="23958"/>
                  </a:lnTo>
                  <a:lnTo>
                    <a:pt x="30089" y="23958"/>
                  </a:lnTo>
                  <a:lnTo>
                    <a:pt x="30089" y="23979"/>
                  </a:lnTo>
                  <a:lnTo>
                    <a:pt x="30110" y="23979"/>
                  </a:lnTo>
                  <a:lnTo>
                    <a:pt x="30193" y="23874"/>
                  </a:lnTo>
                  <a:lnTo>
                    <a:pt x="30256" y="23958"/>
                  </a:lnTo>
                  <a:lnTo>
                    <a:pt x="30256" y="23833"/>
                  </a:lnTo>
                  <a:lnTo>
                    <a:pt x="30340" y="23833"/>
                  </a:lnTo>
                  <a:lnTo>
                    <a:pt x="30361" y="23728"/>
                  </a:lnTo>
                  <a:lnTo>
                    <a:pt x="30277" y="23686"/>
                  </a:lnTo>
                  <a:lnTo>
                    <a:pt x="30193" y="23749"/>
                  </a:lnTo>
                  <a:lnTo>
                    <a:pt x="30047" y="23623"/>
                  </a:lnTo>
                  <a:lnTo>
                    <a:pt x="30235" y="23623"/>
                  </a:lnTo>
                  <a:lnTo>
                    <a:pt x="30340" y="23477"/>
                  </a:lnTo>
                  <a:lnTo>
                    <a:pt x="30361" y="23540"/>
                  </a:lnTo>
                  <a:lnTo>
                    <a:pt x="30445" y="23477"/>
                  </a:lnTo>
                  <a:lnTo>
                    <a:pt x="30612" y="23581"/>
                  </a:lnTo>
                  <a:lnTo>
                    <a:pt x="30633" y="23456"/>
                  </a:lnTo>
                  <a:lnTo>
                    <a:pt x="30549" y="23435"/>
                  </a:lnTo>
                  <a:lnTo>
                    <a:pt x="30507" y="23372"/>
                  </a:lnTo>
                  <a:lnTo>
                    <a:pt x="30528" y="23309"/>
                  </a:lnTo>
                  <a:lnTo>
                    <a:pt x="30633" y="23372"/>
                  </a:lnTo>
                  <a:lnTo>
                    <a:pt x="30717" y="23309"/>
                  </a:lnTo>
                  <a:lnTo>
                    <a:pt x="30675" y="23268"/>
                  </a:lnTo>
                  <a:lnTo>
                    <a:pt x="30612" y="23268"/>
                  </a:lnTo>
                  <a:lnTo>
                    <a:pt x="30612" y="23163"/>
                  </a:lnTo>
                  <a:lnTo>
                    <a:pt x="30528" y="23121"/>
                  </a:lnTo>
                  <a:lnTo>
                    <a:pt x="30612" y="23100"/>
                  </a:lnTo>
                  <a:lnTo>
                    <a:pt x="30654" y="23142"/>
                  </a:lnTo>
                  <a:lnTo>
                    <a:pt x="30717" y="23142"/>
                  </a:lnTo>
                  <a:lnTo>
                    <a:pt x="30758" y="23205"/>
                  </a:lnTo>
                  <a:lnTo>
                    <a:pt x="30758" y="23121"/>
                  </a:lnTo>
                  <a:lnTo>
                    <a:pt x="30654" y="23037"/>
                  </a:lnTo>
                  <a:lnTo>
                    <a:pt x="30654" y="22933"/>
                  </a:lnTo>
                  <a:lnTo>
                    <a:pt x="30737" y="22933"/>
                  </a:lnTo>
                  <a:lnTo>
                    <a:pt x="30758" y="22891"/>
                  </a:lnTo>
                  <a:lnTo>
                    <a:pt x="30863" y="22954"/>
                  </a:lnTo>
                  <a:lnTo>
                    <a:pt x="30863" y="23037"/>
                  </a:lnTo>
                  <a:lnTo>
                    <a:pt x="30926" y="23037"/>
                  </a:lnTo>
                  <a:lnTo>
                    <a:pt x="30968" y="23121"/>
                  </a:lnTo>
                  <a:lnTo>
                    <a:pt x="30989" y="22996"/>
                  </a:lnTo>
                  <a:lnTo>
                    <a:pt x="30947" y="22912"/>
                  </a:lnTo>
                  <a:lnTo>
                    <a:pt x="30884" y="22912"/>
                  </a:lnTo>
                  <a:lnTo>
                    <a:pt x="30863" y="22828"/>
                  </a:lnTo>
                  <a:lnTo>
                    <a:pt x="30947" y="22828"/>
                  </a:lnTo>
                  <a:lnTo>
                    <a:pt x="30947" y="22745"/>
                  </a:lnTo>
                  <a:lnTo>
                    <a:pt x="30863" y="22724"/>
                  </a:lnTo>
                  <a:lnTo>
                    <a:pt x="30989" y="22598"/>
                  </a:lnTo>
                  <a:lnTo>
                    <a:pt x="30926" y="22535"/>
                  </a:lnTo>
                  <a:lnTo>
                    <a:pt x="30842" y="22535"/>
                  </a:lnTo>
                  <a:lnTo>
                    <a:pt x="30779" y="22598"/>
                  </a:lnTo>
                  <a:lnTo>
                    <a:pt x="30800" y="22493"/>
                  </a:lnTo>
                  <a:lnTo>
                    <a:pt x="30947" y="22410"/>
                  </a:lnTo>
                  <a:lnTo>
                    <a:pt x="31135" y="22326"/>
                  </a:lnTo>
                  <a:lnTo>
                    <a:pt x="31072" y="22263"/>
                  </a:lnTo>
                  <a:lnTo>
                    <a:pt x="30989" y="22326"/>
                  </a:lnTo>
                  <a:lnTo>
                    <a:pt x="30863" y="22201"/>
                  </a:lnTo>
                  <a:lnTo>
                    <a:pt x="30968" y="22201"/>
                  </a:lnTo>
                  <a:lnTo>
                    <a:pt x="30884" y="22096"/>
                  </a:lnTo>
                  <a:lnTo>
                    <a:pt x="30800" y="22096"/>
                  </a:lnTo>
                  <a:lnTo>
                    <a:pt x="30863" y="22054"/>
                  </a:lnTo>
                  <a:lnTo>
                    <a:pt x="30800" y="21991"/>
                  </a:lnTo>
                  <a:lnTo>
                    <a:pt x="30884" y="21991"/>
                  </a:lnTo>
                  <a:lnTo>
                    <a:pt x="30926" y="21908"/>
                  </a:lnTo>
                  <a:lnTo>
                    <a:pt x="31030" y="21908"/>
                  </a:lnTo>
                  <a:lnTo>
                    <a:pt x="30989" y="22012"/>
                  </a:lnTo>
                  <a:lnTo>
                    <a:pt x="31072" y="22012"/>
                  </a:lnTo>
                  <a:lnTo>
                    <a:pt x="31240" y="21866"/>
                  </a:lnTo>
                  <a:lnTo>
                    <a:pt x="31240" y="21782"/>
                  </a:lnTo>
                  <a:lnTo>
                    <a:pt x="31365" y="21803"/>
                  </a:lnTo>
                  <a:lnTo>
                    <a:pt x="31281" y="21698"/>
                  </a:lnTo>
                  <a:lnTo>
                    <a:pt x="31198" y="21698"/>
                  </a:lnTo>
                  <a:lnTo>
                    <a:pt x="31240" y="21594"/>
                  </a:lnTo>
                  <a:lnTo>
                    <a:pt x="31302" y="21677"/>
                  </a:lnTo>
                  <a:lnTo>
                    <a:pt x="31386" y="21636"/>
                  </a:lnTo>
                  <a:lnTo>
                    <a:pt x="31386" y="21531"/>
                  </a:lnTo>
                  <a:lnTo>
                    <a:pt x="31449" y="21489"/>
                  </a:lnTo>
                  <a:lnTo>
                    <a:pt x="31386" y="21426"/>
                  </a:lnTo>
                  <a:lnTo>
                    <a:pt x="31386" y="21343"/>
                  </a:lnTo>
                  <a:lnTo>
                    <a:pt x="31470" y="21322"/>
                  </a:lnTo>
                  <a:lnTo>
                    <a:pt x="31407" y="21238"/>
                  </a:lnTo>
                  <a:lnTo>
                    <a:pt x="31407" y="21175"/>
                  </a:lnTo>
                  <a:lnTo>
                    <a:pt x="31302" y="21112"/>
                  </a:lnTo>
                  <a:lnTo>
                    <a:pt x="31470" y="21154"/>
                  </a:lnTo>
                  <a:lnTo>
                    <a:pt x="31512" y="21112"/>
                  </a:lnTo>
                  <a:lnTo>
                    <a:pt x="31616" y="20903"/>
                  </a:lnTo>
                  <a:lnTo>
                    <a:pt x="31700" y="20903"/>
                  </a:lnTo>
                  <a:lnTo>
                    <a:pt x="31721" y="20966"/>
                  </a:lnTo>
                  <a:lnTo>
                    <a:pt x="31763" y="21029"/>
                  </a:lnTo>
                  <a:lnTo>
                    <a:pt x="31784" y="20924"/>
                  </a:lnTo>
                  <a:lnTo>
                    <a:pt x="31846" y="20861"/>
                  </a:lnTo>
                  <a:lnTo>
                    <a:pt x="31805" y="20736"/>
                  </a:lnTo>
                  <a:lnTo>
                    <a:pt x="31679" y="20736"/>
                  </a:lnTo>
                  <a:lnTo>
                    <a:pt x="31616" y="20694"/>
                  </a:lnTo>
                  <a:lnTo>
                    <a:pt x="31679" y="20652"/>
                  </a:lnTo>
                  <a:lnTo>
                    <a:pt x="31763" y="20652"/>
                  </a:lnTo>
                  <a:lnTo>
                    <a:pt x="31826" y="20610"/>
                  </a:lnTo>
                  <a:lnTo>
                    <a:pt x="31784" y="20548"/>
                  </a:lnTo>
                  <a:lnTo>
                    <a:pt x="31700" y="20506"/>
                  </a:lnTo>
                  <a:lnTo>
                    <a:pt x="31784" y="20443"/>
                  </a:lnTo>
                  <a:lnTo>
                    <a:pt x="31826" y="20443"/>
                  </a:lnTo>
                  <a:lnTo>
                    <a:pt x="31826" y="20401"/>
                  </a:lnTo>
                  <a:lnTo>
                    <a:pt x="31784" y="20338"/>
                  </a:lnTo>
                  <a:lnTo>
                    <a:pt x="31574" y="20338"/>
                  </a:lnTo>
                  <a:lnTo>
                    <a:pt x="31595" y="20296"/>
                  </a:lnTo>
                  <a:lnTo>
                    <a:pt x="31721" y="20192"/>
                  </a:lnTo>
                  <a:lnTo>
                    <a:pt x="31826" y="20213"/>
                  </a:lnTo>
                  <a:lnTo>
                    <a:pt x="31846" y="20192"/>
                  </a:lnTo>
                  <a:lnTo>
                    <a:pt x="31888" y="20129"/>
                  </a:lnTo>
                  <a:lnTo>
                    <a:pt x="31930" y="20192"/>
                  </a:lnTo>
                  <a:lnTo>
                    <a:pt x="31972" y="20213"/>
                  </a:lnTo>
                  <a:lnTo>
                    <a:pt x="32014" y="20171"/>
                  </a:lnTo>
                  <a:lnTo>
                    <a:pt x="31993" y="20087"/>
                  </a:lnTo>
                  <a:lnTo>
                    <a:pt x="31972" y="19920"/>
                  </a:lnTo>
                  <a:lnTo>
                    <a:pt x="31909" y="19878"/>
                  </a:lnTo>
                  <a:lnTo>
                    <a:pt x="31826" y="19962"/>
                  </a:lnTo>
                  <a:lnTo>
                    <a:pt x="31846" y="19983"/>
                  </a:lnTo>
                  <a:lnTo>
                    <a:pt x="31846" y="20024"/>
                  </a:lnTo>
                  <a:lnTo>
                    <a:pt x="31763" y="20004"/>
                  </a:lnTo>
                  <a:lnTo>
                    <a:pt x="31595" y="20129"/>
                  </a:lnTo>
                  <a:lnTo>
                    <a:pt x="31512" y="20108"/>
                  </a:lnTo>
                  <a:lnTo>
                    <a:pt x="31512" y="20004"/>
                  </a:lnTo>
                  <a:lnTo>
                    <a:pt x="31679" y="19983"/>
                  </a:lnTo>
                  <a:lnTo>
                    <a:pt x="31930" y="19752"/>
                  </a:lnTo>
                  <a:lnTo>
                    <a:pt x="31909" y="19711"/>
                  </a:lnTo>
                  <a:lnTo>
                    <a:pt x="31805" y="19711"/>
                  </a:lnTo>
                  <a:lnTo>
                    <a:pt x="31763" y="19648"/>
                  </a:lnTo>
                  <a:lnTo>
                    <a:pt x="31721" y="19690"/>
                  </a:lnTo>
                  <a:lnTo>
                    <a:pt x="31553" y="19460"/>
                  </a:lnTo>
                  <a:lnTo>
                    <a:pt x="31386" y="19439"/>
                  </a:lnTo>
                  <a:lnTo>
                    <a:pt x="31240" y="19585"/>
                  </a:lnTo>
                  <a:lnTo>
                    <a:pt x="31135" y="19564"/>
                  </a:lnTo>
                  <a:lnTo>
                    <a:pt x="31030" y="19397"/>
                  </a:lnTo>
                  <a:lnTo>
                    <a:pt x="30884" y="19439"/>
                  </a:lnTo>
                  <a:lnTo>
                    <a:pt x="30779" y="19501"/>
                  </a:lnTo>
                  <a:lnTo>
                    <a:pt x="30737" y="19606"/>
                  </a:lnTo>
                  <a:lnTo>
                    <a:pt x="30758" y="19480"/>
                  </a:lnTo>
                  <a:lnTo>
                    <a:pt x="30884" y="19376"/>
                  </a:lnTo>
                  <a:lnTo>
                    <a:pt x="30968" y="19376"/>
                  </a:lnTo>
                  <a:lnTo>
                    <a:pt x="31051" y="19334"/>
                  </a:lnTo>
                  <a:lnTo>
                    <a:pt x="31177" y="19376"/>
                  </a:lnTo>
                  <a:lnTo>
                    <a:pt x="31281" y="19355"/>
                  </a:lnTo>
                  <a:lnTo>
                    <a:pt x="31281" y="19250"/>
                  </a:lnTo>
                  <a:lnTo>
                    <a:pt x="31323" y="19188"/>
                  </a:lnTo>
                  <a:lnTo>
                    <a:pt x="31407" y="19188"/>
                  </a:lnTo>
                  <a:lnTo>
                    <a:pt x="31553" y="19041"/>
                  </a:lnTo>
                  <a:lnTo>
                    <a:pt x="31700" y="19020"/>
                  </a:lnTo>
                  <a:lnTo>
                    <a:pt x="31700" y="18936"/>
                  </a:lnTo>
                  <a:lnTo>
                    <a:pt x="31574" y="18727"/>
                  </a:lnTo>
                  <a:lnTo>
                    <a:pt x="31281" y="18539"/>
                  </a:lnTo>
                  <a:lnTo>
                    <a:pt x="31072" y="18413"/>
                  </a:lnTo>
                  <a:lnTo>
                    <a:pt x="30842" y="18204"/>
                  </a:lnTo>
                  <a:lnTo>
                    <a:pt x="30737" y="18204"/>
                  </a:lnTo>
                  <a:lnTo>
                    <a:pt x="30549" y="18330"/>
                  </a:lnTo>
                  <a:lnTo>
                    <a:pt x="30445" y="18309"/>
                  </a:lnTo>
                  <a:lnTo>
                    <a:pt x="30319" y="18183"/>
                  </a:lnTo>
                  <a:lnTo>
                    <a:pt x="30319" y="18099"/>
                  </a:lnTo>
                  <a:lnTo>
                    <a:pt x="30235" y="18079"/>
                  </a:lnTo>
                  <a:lnTo>
                    <a:pt x="30110" y="18120"/>
                  </a:lnTo>
                  <a:lnTo>
                    <a:pt x="29984" y="18120"/>
                  </a:lnTo>
                  <a:lnTo>
                    <a:pt x="29838" y="18141"/>
                  </a:lnTo>
                  <a:lnTo>
                    <a:pt x="29691" y="18351"/>
                  </a:lnTo>
                  <a:lnTo>
                    <a:pt x="29817" y="18099"/>
                  </a:lnTo>
                  <a:lnTo>
                    <a:pt x="29921" y="18037"/>
                  </a:lnTo>
                  <a:lnTo>
                    <a:pt x="29984" y="18079"/>
                  </a:lnTo>
                  <a:lnTo>
                    <a:pt x="30047" y="18079"/>
                  </a:lnTo>
                  <a:lnTo>
                    <a:pt x="30089" y="18016"/>
                  </a:lnTo>
                  <a:lnTo>
                    <a:pt x="30193" y="18079"/>
                  </a:lnTo>
                  <a:lnTo>
                    <a:pt x="30340" y="17995"/>
                  </a:lnTo>
                  <a:lnTo>
                    <a:pt x="30403" y="18183"/>
                  </a:lnTo>
                  <a:lnTo>
                    <a:pt x="30465" y="18225"/>
                  </a:lnTo>
                  <a:lnTo>
                    <a:pt x="30570" y="18225"/>
                  </a:lnTo>
                  <a:lnTo>
                    <a:pt x="30654" y="18120"/>
                  </a:lnTo>
                  <a:lnTo>
                    <a:pt x="30842" y="18141"/>
                  </a:lnTo>
                  <a:lnTo>
                    <a:pt x="30968" y="18246"/>
                  </a:lnTo>
                  <a:lnTo>
                    <a:pt x="31051" y="18246"/>
                  </a:lnTo>
                  <a:lnTo>
                    <a:pt x="31177" y="18351"/>
                  </a:lnTo>
                  <a:lnTo>
                    <a:pt x="31323" y="18288"/>
                  </a:lnTo>
                  <a:lnTo>
                    <a:pt x="31574" y="18351"/>
                  </a:lnTo>
                  <a:lnTo>
                    <a:pt x="31658" y="18330"/>
                  </a:lnTo>
                  <a:lnTo>
                    <a:pt x="31553" y="18141"/>
                  </a:lnTo>
                  <a:lnTo>
                    <a:pt x="31491" y="18120"/>
                  </a:lnTo>
                  <a:lnTo>
                    <a:pt x="31323" y="17974"/>
                  </a:lnTo>
                  <a:lnTo>
                    <a:pt x="31323" y="17911"/>
                  </a:lnTo>
                  <a:lnTo>
                    <a:pt x="31281" y="17869"/>
                  </a:lnTo>
                  <a:lnTo>
                    <a:pt x="31177" y="17890"/>
                  </a:lnTo>
                  <a:lnTo>
                    <a:pt x="31051" y="17827"/>
                  </a:lnTo>
                  <a:lnTo>
                    <a:pt x="30884" y="17597"/>
                  </a:lnTo>
                  <a:lnTo>
                    <a:pt x="30884" y="17451"/>
                  </a:lnTo>
                  <a:lnTo>
                    <a:pt x="30675" y="17283"/>
                  </a:lnTo>
                  <a:lnTo>
                    <a:pt x="30675" y="17095"/>
                  </a:lnTo>
                  <a:lnTo>
                    <a:pt x="30549" y="17074"/>
                  </a:lnTo>
                  <a:lnTo>
                    <a:pt x="30612" y="16949"/>
                  </a:lnTo>
                  <a:lnTo>
                    <a:pt x="30570" y="16928"/>
                  </a:lnTo>
                  <a:lnTo>
                    <a:pt x="30403" y="16572"/>
                  </a:lnTo>
                  <a:lnTo>
                    <a:pt x="30089" y="16405"/>
                  </a:lnTo>
                  <a:lnTo>
                    <a:pt x="30005" y="16447"/>
                  </a:lnTo>
                  <a:lnTo>
                    <a:pt x="30005" y="16363"/>
                  </a:lnTo>
                  <a:lnTo>
                    <a:pt x="29712" y="16237"/>
                  </a:lnTo>
                  <a:lnTo>
                    <a:pt x="29670" y="16237"/>
                  </a:lnTo>
                  <a:lnTo>
                    <a:pt x="29670" y="15944"/>
                  </a:lnTo>
                  <a:lnTo>
                    <a:pt x="29712" y="15735"/>
                  </a:lnTo>
                  <a:lnTo>
                    <a:pt x="29670" y="15610"/>
                  </a:lnTo>
                  <a:lnTo>
                    <a:pt x="29691" y="15463"/>
                  </a:lnTo>
                  <a:lnTo>
                    <a:pt x="29712" y="15484"/>
                  </a:lnTo>
                  <a:lnTo>
                    <a:pt x="29817" y="15463"/>
                  </a:lnTo>
                  <a:lnTo>
                    <a:pt x="29921" y="15296"/>
                  </a:lnTo>
                  <a:lnTo>
                    <a:pt x="29984" y="15317"/>
                  </a:lnTo>
                  <a:lnTo>
                    <a:pt x="30089" y="15191"/>
                  </a:lnTo>
                  <a:lnTo>
                    <a:pt x="29984" y="15149"/>
                  </a:lnTo>
                  <a:lnTo>
                    <a:pt x="29921" y="15066"/>
                  </a:lnTo>
                  <a:lnTo>
                    <a:pt x="30005" y="14961"/>
                  </a:lnTo>
                  <a:lnTo>
                    <a:pt x="30193" y="14982"/>
                  </a:lnTo>
                  <a:lnTo>
                    <a:pt x="30193" y="14856"/>
                  </a:lnTo>
                  <a:lnTo>
                    <a:pt x="30319" y="14835"/>
                  </a:lnTo>
                  <a:lnTo>
                    <a:pt x="30319" y="14731"/>
                  </a:lnTo>
                  <a:lnTo>
                    <a:pt x="30193" y="14647"/>
                  </a:lnTo>
                  <a:lnTo>
                    <a:pt x="30319" y="14647"/>
                  </a:lnTo>
                  <a:lnTo>
                    <a:pt x="30424" y="14689"/>
                  </a:lnTo>
                  <a:lnTo>
                    <a:pt x="30445" y="14647"/>
                  </a:lnTo>
                  <a:lnTo>
                    <a:pt x="30549" y="14647"/>
                  </a:lnTo>
                  <a:lnTo>
                    <a:pt x="30654" y="14563"/>
                  </a:lnTo>
                  <a:lnTo>
                    <a:pt x="30717" y="14563"/>
                  </a:lnTo>
                  <a:lnTo>
                    <a:pt x="30842" y="14375"/>
                  </a:lnTo>
                  <a:lnTo>
                    <a:pt x="30884" y="14459"/>
                  </a:lnTo>
                  <a:lnTo>
                    <a:pt x="30947" y="14417"/>
                  </a:lnTo>
                  <a:lnTo>
                    <a:pt x="30947" y="14459"/>
                  </a:lnTo>
                  <a:lnTo>
                    <a:pt x="31093" y="14563"/>
                  </a:lnTo>
                  <a:lnTo>
                    <a:pt x="31240" y="14438"/>
                  </a:lnTo>
                  <a:lnTo>
                    <a:pt x="31240" y="14375"/>
                  </a:lnTo>
                  <a:lnTo>
                    <a:pt x="31156" y="14354"/>
                  </a:lnTo>
                  <a:lnTo>
                    <a:pt x="31135" y="14250"/>
                  </a:lnTo>
                  <a:lnTo>
                    <a:pt x="31198" y="14208"/>
                  </a:lnTo>
                  <a:lnTo>
                    <a:pt x="31261" y="14208"/>
                  </a:lnTo>
                  <a:lnTo>
                    <a:pt x="31177" y="14061"/>
                  </a:lnTo>
                  <a:lnTo>
                    <a:pt x="31177" y="13998"/>
                  </a:lnTo>
                  <a:lnTo>
                    <a:pt x="31302" y="13957"/>
                  </a:lnTo>
                  <a:lnTo>
                    <a:pt x="31240" y="13936"/>
                  </a:lnTo>
                  <a:lnTo>
                    <a:pt x="31093" y="13957"/>
                  </a:lnTo>
                  <a:lnTo>
                    <a:pt x="30947" y="13957"/>
                  </a:lnTo>
                  <a:lnTo>
                    <a:pt x="30947" y="13915"/>
                  </a:lnTo>
                  <a:lnTo>
                    <a:pt x="30800" y="13915"/>
                  </a:lnTo>
                  <a:lnTo>
                    <a:pt x="30758" y="13957"/>
                  </a:lnTo>
                  <a:lnTo>
                    <a:pt x="30403" y="13998"/>
                  </a:lnTo>
                  <a:lnTo>
                    <a:pt x="30319" y="13915"/>
                  </a:lnTo>
                  <a:lnTo>
                    <a:pt x="30256" y="13894"/>
                  </a:lnTo>
                  <a:lnTo>
                    <a:pt x="30193" y="13789"/>
                  </a:lnTo>
                  <a:lnTo>
                    <a:pt x="30131" y="13747"/>
                  </a:lnTo>
                  <a:lnTo>
                    <a:pt x="30089" y="13706"/>
                  </a:lnTo>
                  <a:lnTo>
                    <a:pt x="29817" y="13831"/>
                  </a:lnTo>
                  <a:lnTo>
                    <a:pt x="29691" y="13831"/>
                  </a:lnTo>
                  <a:lnTo>
                    <a:pt x="29733" y="13894"/>
                  </a:lnTo>
                  <a:lnTo>
                    <a:pt x="29733" y="13998"/>
                  </a:lnTo>
                  <a:lnTo>
                    <a:pt x="29670" y="14040"/>
                  </a:lnTo>
                  <a:lnTo>
                    <a:pt x="29503" y="14103"/>
                  </a:lnTo>
                  <a:lnTo>
                    <a:pt x="29524" y="14124"/>
                  </a:lnTo>
                  <a:lnTo>
                    <a:pt x="29587" y="14208"/>
                  </a:lnTo>
                  <a:lnTo>
                    <a:pt x="29524" y="14312"/>
                  </a:lnTo>
                  <a:lnTo>
                    <a:pt x="29482" y="14354"/>
                  </a:lnTo>
                  <a:lnTo>
                    <a:pt x="29357" y="14312"/>
                  </a:lnTo>
                  <a:lnTo>
                    <a:pt x="29231" y="14375"/>
                  </a:lnTo>
                  <a:lnTo>
                    <a:pt x="29085" y="14354"/>
                  </a:lnTo>
                  <a:lnTo>
                    <a:pt x="28938" y="14061"/>
                  </a:lnTo>
                  <a:lnTo>
                    <a:pt x="28938" y="13915"/>
                  </a:lnTo>
                  <a:lnTo>
                    <a:pt x="28896" y="13810"/>
                  </a:lnTo>
                  <a:lnTo>
                    <a:pt x="28750" y="13810"/>
                  </a:lnTo>
                  <a:lnTo>
                    <a:pt x="28687" y="13831"/>
                  </a:lnTo>
                  <a:lnTo>
                    <a:pt x="28687" y="13789"/>
                  </a:lnTo>
                  <a:lnTo>
                    <a:pt x="28624" y="13789"/>
                  </a:lnTo>
                  <a:lnTo>
                    <a:pt x="28561" y="13852"/>
                  </a:lnTo>
                  <a:lnTo>
                    <a:pt x="28540" y="13789"/>
                  </a:lnTo>
                  <a:lnTo>
                    <a:pt x="28540" y="13831"/>
                  </a:lnTo>
                  <a:lnTo>
                    <a:pt x="28436" y="13706"/>
                  </a:lnTo>
                  <a:lnTo>
                    <a:pt x="28436" y="13622"/>
                  </a:lnTo>
                  <a:lnTo>
                    <a:pt x="28227" y="13496"/>
                  </a:lnTo>
                  <a:lnTo>
                    <a:pt x="28122" y="13413"/>
                  </a:lnTo>
                  <a:lnTo>
                    <a:pt x="28101" y="13287"/>
                  </a:lnTo>
                  <a:lnTo>
                    <a:pt x="28038" y="13162"/>
                  </a:lnTo>
                  <a:lnTo>
                    <a:pt x="28101" y="13099"/>
                  </a:lnTo>
                  <a:lnTo>
                    <a:pt x="28101" y="13057"/>
                  </a:lnTo>
                  <a:lnTo>
                    <a:pt x="28101" y="12994"/>
                  </a:lnTo>
                  <a:lnTo>
                    <a:pt x="28122" y="12869"/>
                  </a:lnTo>
                  <a:lnTo>
                    <a:pt x="28164" y="12806"/>
                  </a:lnTo>
                  <a:lnTo>
                    <a:pt x="28185" y="12764"/>
                  </a:lnTo>
                  <a:lnTo>
                    <a:pt x="28415" y="12848"/>
                  </a:lnTo>
                  <a:lnTo>
                    <a:pt x="28750" y="12848"/>
                  </a:lnTo>
                  <a:lnTo>
                    <a:pt x="28792" y="12701"/>
                  </a:lnTo>
                  <a:lnTo>
                    <a:pt x="28771" y="12659"/>
                  </a:lnTo>
                  <a:lnTo>
                    <a:pt x="28854" y="12659"/>
                  </a:lnTo>
                  <a:lnTo>
                    <a:pt x="28833" y="12492"/>
                  </a:lnTo>
                  <a:lnTo>
                    <a:pt x="28792" y="12471"/>
                  </a:lnTo>
                  <a:lnTo>
                    <a:pt x="28854" y="12429"/>
                  </a:lnTo>
                  <a:lnTo>
                    <a:pt x="28896" y="12136"/>
                  </a:lnTo>
                  <a:lnTo>
                    <a:pt x="29105" y="12011"/>
                  </a:lnTo>
                  <a:lnTo>
                    <a:pt x="29210" y="12011"/>
                  </a:lnTo>
                  <a:lnTo>
                    <a:pt x="29315" y="11843"/>
                  </a:lnTo>
                  <a:lnTo>
                    <a:pt x="29377" y="11843"/>
                  </a:lnTo>
                  <a:lnTo>
                    <a:pt x="29398" y="11613"/>
                  </a:lnTo>
                  <a:lnTo>
                    <a:pt x="29503" y="11488"/>
                  </a:lnTo>
                  <a:lnTo>
                    <a:pt x="29524" y="11341"/>
                  </a:lnTo>
                  <a:lnTo>
                    <a:pt x="29587" y="11320"/>
                  </a:lnTo>
                  <a:lnTo>
                    <a:pt x="29670" y="11195"/>
                  </a:lnTo>
                  <a:lnTo>
                    <a:pt x="29796" y="11195"/>
                  </a:lnTo>
                  <a:lnTo>
                    <a:pt x="29838" y="11216"/>
                  </a:lnTo>
                  <a:lnTo>
                    <a:pt x="29942" y="11216"/>
                  </a:lnTo>
                  <a:lnTo>
                    <a:pt x="29984" y="11111"/>
                  </a:lnTo>
                  <a:lnTo>
                    <a:pt x="30152" y="11320"/>
                  </a:lnTo>
                  <a:lnTo>
                    <a:pt x="30424" y="11488"/>
                  </a:lnTo>
                  <a:lnTo>
                    <a:pt x="30424" y="11592"/>
                  </a:lnTo>
                  <a:lnTo>
                    <a:pt x="30361" y="11613"/>
                  </a:lnTo>
                  <a:lnTo>
                    <a:pt x="30340" y="11697"/>
                  </a:lnTo>
                  <a:lnTo>
                    <a:pt x="30214" y="11843"/>
                  </a:lnTo>
                  <a:lnTo>
                    <a:pt x="30193" y="12011"/>
                  </a:lnTo>
                  <a:lnTo>
                    <a:pt x="30089" y="12011"/>
                  </a:lnTo>
                  <a:lnTo>
                    <a:pt x="30110" y="12032"/>
                  </a:lnTo>
                  <a:lnTo>
                    <a:pt x="30089" y="12178"/>
                  </a:lnTo>
                  <a:lnTo>
                    <a:pt x="30214" y="12325"/>
                  </a:lnTo>
                  <a:lnTo>
                    <a:pt x="30193" y="12387"/>
                  </a:lnTo>
                  <a:lnTo>
                    <a:pt x="30131" y="12429"/>
                  </a:lnTo>
                  <a:lnTo>
                    <a:pt x="30131" y="12471"/>
                  </a:lnTo>
                  <a:lnTo>
                    <a:pt x="30193" y="12555"/>
                  </a:lnTo>
                  <a:lnTo>
                    <a:pt x="30319" y="12492"/>
                  </a:lnTo>
                  <a:lnTo>
                    <a:pt x="30445" y="12387"/>
                  </a:lnTo>
                  <a:lnTo>
                    <a:pt x="30403" y="12492"/>
                  </a:lnTo>
                  <a:lnTo>
                    <a:pt x="30277" y="12576"/>
                  </a:lnTo>
                  <a:lnTo>
                    <a:pt x="30319" y="12638"/>
                  </a:lnTo>
                  <a:lnTo>
                    <a:pt x="30361" y="12659"/>
                  </a:lnTo>
                  <a:lnTo>
                    <a:pt x="30361" y="12701"/>
                  </a:lnTo>
                  <a:lnTo>
                    <a:pt x="30319" y="12743"/>
                  </a:lnTo>
                  <a:lnTo>
                    <a:pt x="30193" y="12743"/>
                  </a:lnTo>
                  <a:lnTo>
                    <a:pt x="30131" y="12806"/>
                  </a:lnTo>
                  <a:lnTo>
                    <a:pt x="30026" y="12806"/>
                  </a:lnTo>
                  <a:lnTo>
                    <a:pt x="29984" y="12890"/>
                  </a:lnTo>
                  <a:lnTo>
                    <a:pt x="30089" y="12973"/>
                  </a:lnTo>
                  <a:lnTo>
                    <a:pt x="30089" y="13057"/>
                  </a:lnTo>
                  <a:lnTo>
                    <a:pt x="30152" y="13057"/>
                  </a:lnTo>
                  <a:lnTo>
                    <a:pt x="30235" y="12952"/>
                  </a:lnTo>
                  <a:lnTo>
                    <a:pt x="30277" y="12952"/>
                  </a:lnTo>
                  <a:lnTo>
                    <a:pt x="30403" y="12806"/>
                  </a:lnTo>
                  <a:lnTo>
                    <a:pt x="30549" y="12743"/>
                  </a:lnTo>
                  <a:lnTo>
                    <a:pt x="30570" y="12701"/>
                  </a:lnTo>
                  <a:lnTo>
                    <a:pt x="30528" y="12576"/>
                  </a:lnTo>
                  <a:lnTo>
                    <a:pt x="30654" y="12471"/>
                  </a:lnTo>
                  <a:lnTo>
                    <a:pt x="30926" y="12283"/>
                  </a:lnTo>
                  <a:lnTo>
                    <a:pt x="30989" y="12283"/>
                  </a:lnTo>
                  <a:lnTo>
                    <a:pt x="31030" y="12178"/>
                  </a:lnTo>
                  <a:lnTo>
                    <a:pt x="31156" y="12178"/>
                  </a:lnTo>
                  <a:lnTo>
                    <a:pt x="31302" y="12053"/>
                  </a:lnTo>
                  <a:lnTo>
                    <a:pt x="31365" y="12115"/>
                  </a:lnTo>
                  <a:lnTo>
                    <a:pt x="31407" y="12115"/>
                  </a:lnTo>
                  <a:lnTo>
                    <a:pt x="31553" y="12073"/>
                  </a:lnTo>
                  <a:lnTo>
                    <a:pt x="31721" y="11906"/>
                  </a:lnTo>
                  <a:lnTo>
                    <a:pt x="31763" y="12011"/>
                  </a:lnTo>
                  <a:lnTo>
                    <a:pt x="31763" y="11655"/>
                  </a:lnTo>
                  <a:lnTo>
                    <a:pt x="31909" y="11550"/>
                  </a:lnTo>
                  <a:lnTo>
                    <a:pt x="31972" y="11404"/>
                  </a:lnTo>
                  <a:lnTo>
                    <a:pt x="31972" y="11299"/>
                  </a:lnTo>
                  <a:lnTo>
                    <a:pt x="32118" y="11195"/>
                  </a:lnTo>
                  <a:lnTo>
                    <a:pt x="32223" y="11006"/>
                  </a:lnTo>
                  <a:lnTo>
                    <a:pt x="32328" y="10965"/>
                  </a:lnTo>
                  <a:lnTo>
                    <a:pt x="32411" y="10672"/>
                  </a:lnTo>
                  <a:lnTo>
                    <a:pt x="32453" y="10567"/>
                  </a:lnTo>
                  <a:lnTo>
                    <a:pt x="32453" y="10504"/>
                  </a:lnTo>
                  <a:lnTo>
                    <a:pt x="32453" y="10337"/>
                  </a:lnTo>
                  <a:lnTo>
                    <a:pt x="32600" y="10190"/>
                  </a:lnTo>
                  <a:lnTo>
                    <a:pt x="32704" y="10358"/>
                  </a:lnTo>
                  <a:lnTo>
                    <a:pt x="32767" y="10400"/>
                  </a:lnTo>
                  <a:lnTo>
                    <a:pt x="32851" y="10483"/>
                  </a:lnTo>
                  <a:lnTo>
                    <a:pt x="32955" y="10441"/>
                  </a:lnTo>
                  <a:lnTo>
                    <a:pt x="33081" y="10483"/>
                  </a:lnTo>
                  <a:lnTo>
                    <a:pt x="33332" y="10462"/>
                  </a:lnTo>
                  <a:lnTo>
                    <a:pt x="33478" y="10483"/>
                  </a:lnTo>
                  <a:lnTo>
                    <a:pt x="33541" y="10337"/>
                  </a:lnTo>
                  <a:lnTo>
                    <a:pt x="33541" y="10253"/>
                  </a:lnTo>
                  <a:lnTo>
                    <a:pt x="33395" y="10128"/>
                  </a:lnTo>
                  <a:lnTo>
                    <a:pt x="33290" y="10044"/>
                  </a:lnTo>
                  <a:lnTo>
                    <a:pt x="33374" y="9960"/>
                  </a:lnTo>
                  <a:lnTo>
                    <a:pt x="33499" y="9960"/>
                  </a:lnTo>
                  <a:lnTo>
                    <a:pt x="33750" y="9772"/>
                  </a:lnTo>
                  <a:lnTo>
                    <a:pt x="33750" y="9646"/>
                  </a:lnTo>
                  <a:lnTo>
                    <a:pt x="33855" y="9521"/>
                  </a:lnTo>
                  <a:lnTo>
                    <a:pt x="33939" y="9521"/>
                  </a:lnTo>
                  <a:lnTo>
                    <a:pt x="34002" y="9416"/>
                  </a:lnTo>
                  <a:lnTo>
                    <a:pt x="33939" y="9312"/>
                  </a:lnTo>
                  <a:lnTo>
                    <a:pt x="33939" y="9207"/>
                  </a:lnTo>
                  <a:lnTo>
                    <a:pt x="33939" y="9081"/>
                  </a:lnTo>
                  <a:lnTo>
                    <a:pt x="34022" y="9040"/>
                  </a:lnTo>
                  <a:lnTo>
                    <a:pt x="34127" y="9123"/>
                  </a:lnTo>
                  <a:lnTo>
                    <a:pt x="34127" y="9228"/>
                  </a:lnTo>
                  <a:lnTo>
                    <a:pt x="34190" y="9312"/>
                  </a:lnTo>
                  <a:lnTo>
                    <a:pt x="34378" y="9332"/>
                  </a:lnTo>
                  <a:lnTo>
                    <a:pt x="34399" y="9395"/>
                  </a:lnTo>
                  <a:lnTo>
                    <a:pt x="34399" y="9353"/>
                  </a:lnTo>
                  <a:lnTo>
                    <a:pt x="34399" y="9291"/>
                  </a:lnTo>
                  <a:lnTo>
                    <a:pt x="34378" y="9249"/>
                  </a:lnTo>
                  <a:lnTo>
                    <a:pt x="34336" y="9144"/>
                  </a:lnTo>
                  <a:lnTo>
                    <a:pt x="34336" y="9123"/>
                  </a:lnTo>
                  <a:lnTo>
                    <a:pt x="34420" y="9081"/>
                  </a:lnTo>
                  <a:lnTo>
                    <a:pt x="34546" y="9102"/>
                  </a:lnTo>
                  <a:lnTo>
                    <a:pt x="34608" y="9081"/>
                  </a:lnTo>
                  <a:lnTo>
                    <a:pt x="34608" y="8977"/>
                  </a:lnTo>
                  <a:lnTo>
                    <a:pt x="34587" y="8914"/>
                  </a:lnTo>
                  <a:lnTo>
                    <a:pt x="34587" y="8830"/>
                  </a:lnTo>
                  <a:lnTo>
                    <a:pt x="34608" y="8788"/>
                  </a:lnTo>
                  <a:lnTo>
                    <a:pt x="34608" y="8684"/>
                  </a:lnTo>
                  <a:lnTo>
                    <a:pt x="34608" y="8579"/>
                  </a:lnTo>
                  <a:lnTo>
                    <a:pt x="34525" y="8516"/>
                  </a:lnTo>
                  <a:lnTo>
                    <a:pt x="34525" y="8349"/>
                  </a:lnTo>
                  <a:lnTo>
                    <a:pt x="34525" y="8244"/>
                  </a:lnTo>
                  <a:lnTo>
                    <a:pt x="34504" y="8098"/>
                  </a:lnTo>
                  <a:lnTo>
                    <a:pt x="34504" y="7993"/>
                  </a:lnTo>
                  <a:lnTo>
                    <a:pt x="34441" y="7889"/>
                  </a:lnTo>
                  <a:lnTo>
                    <a:pt x="34399" y="7826"/>
                  </a:lnTo>
                  <a:lnTo>
                    <a:pt x="34378" y="7742"/>
                  </a:lnTo>
                  <a:lnTo>
                    <a:pt x="34232" y="7533"/>
                  </a:lnTo>
                  <a:lnTo>
                    <a:pt x="34190" y="7428"/>
                  </a:lnTo>
                  <a:lnTo>
                    <a:pt x="34211" y="7366"/>
                  </a:lnTo>
                  <a:lnTo>
                    <a:pt x="34294" y="7345"/>
                  </a:lnTo>
                  <a:lnTo>
                    <a:pt x="34378" y="7324"/>
                  </a:lnTo>
                  <a:lnTo>
                    <a:pt x="34420" y="7261"/>
                  </a:lnTo>
                  <a:lnTo>
                    <a:pt x="34441" y="7198"/>
                  </a:lnTo>
                  <a:lnTo>
                    <a:pt x="34546" y="7010"/>
                  </a:lnTo>
                  <a:lnTo>
                    <a:pt x="34587" y="7010"/>
                  </a:lnTo>
                  <a:lnTo>
                    <a:pt x="34692" y="7031"/>
                  </a:lnTo>
                  <a:lnTo>
                    <a:pt x="34755" y="7052"/>
                  </a:lnTo>
                  <a:lnTo>
                    <a:pt x="35131" y="7115"/>
                  </a:lnTo>
                  <a:lnTo>
                    <a:pt x="35173" y="7136"/>
                  </a:lnTo>
                  <a:lnTo>
                    <a:pt x="35236" y="7136"/>
                  </a:lnTo>
                  <a:lnTo>
                    <a:pt x="35278" y="7094"/>
                  </a:lnTo>
                  <a:lnTo>
                    <a:pt x="35257" y="7010"/>
                  </a:lnTo>
                  <a:lnTo>
                    <a:pt x="35236" y="6926"/>
                  </a:lnTo>
                  <a:lnTo>
                    <a:pt x="35236" y="6884"/>
                  </a:lnTo>
                  <a:lnTo>
                    <a:pt x="35257" y="6822"/>
                  </a:lnTo>
                  <a:lnTo>
                    <a:pt x="35236" y="6780"/>
                  </a:lnTo>
                  <a:lnTo>
                    <a:pt x="35215" y="6696"/>
                  </a:lnTo>
                  <a:lnTo>
                    <a:pt x="35257" y="6591"/>
                  </a:lnTo>
                  <a:lnTo>
                    <a:pt x="35320" y="6571"/>
                  </a:lnTo>
                  <a:lnTo>
                    <a:pt x="35278" y="6466"/>
                  </a:lnTo>
                  <a:lnTo>
                    <a:pt x="35257" y="6403"/>
                  </a:lnTo>
                  <a:lnTo>
                    <a:pt x="35257" y="6382"/>
                  </a:lnTo>
                  <a:lnTo>
                    <a:pt x="35341" y="6319"/>
                  </a:lnTo>
                  <a:lnTo>
                    <a:pt x="35320" y="6278"/>
                  </a:lnTo>
                  <a:lnTo>
                    <a:pt x="35320" y="6215"/>
                  </a:lnTo>
                  <a:lnTo>
                    <a:pt x="35278" y="6152"/>
                  </a:lnTo>
                  <a:lnTo>
                    <a:pt x="35320" y="6068"/>
                  </a:lnTo>
                  <a:lnTo>
                    <a:pt x="35362" y="6047"/>
                  </a:lnTo>
                  <a:lnTo>
                    <a:pt x="35362" y="5985"/>
                  </a:lnTo>
                  <a:lnTo>
                    <a:pt x="35341" y="5943"/>
                  </a:lnTo>
                  <a:lnTo>
                    <a:pt x="35278" y="5796"/>
                  </a:lnTo>
                  <a:lnTo>
                    <a:pt x="35278" y="5671"/>
                  </a:lnTo>
                  <a:lnTo>
                    <a:pt x="35320" y="5650"/>
                  </a:lnTo>
                  <a:lnTo>
                    <a:pt x="35341" y="5629"/>
                  </a:lnTo>
                  <a:lnTo>
                    <a:pt x="35341" y="5587"/>
                  </a:lnTo>
                  <a:lnTo>
                    <a:pt x="35320" y="5545"/>
                  </a:lnTo>
                  <a:lnTo>
                    <a:pt x="35320" y="5483"/>
                  </a:lnTo>
                  <a:lnTo>
                    <a:pt x="35257" y="5441"/>
                  </a:lnTo>
                  <a:lnTo>
                    <a:pt x="35236" y="5378"/>
                  </a:lnTo>
                  <a:lnTo>
                    <a:pt x="35257" y="5315"/>
                  </a:lnTo>
                  <a:lnTo>
                    <a:pt x="35257" y="5231"/>
                  </a:lnTo>
                  <a:lnTo>
                    <a:pt x="35236" y="5169"/>
                  </a:lnTo>
                  <a:lnTo>
                    <a:pt x="35173" y="5127"/>
                  </a:lnTo>
                  <a:lnTo>
                    <a:pt x="35173" y="5064"/>
                  </a:lnTo>
                  <a:lnTo>
                    <a:pt x="35257" y="4959"/>
                  </a:lnTo>
                  <a:lnTo>
                    <a:pt x="35362" y="4939"/>
                  </a:lnTo>
                  <a:lnTo>
                    <a:pt x="35383" y="4918"/>
                  </a:lnTo>
                  <a:lnTo>
                    <a:pt x="35383" y="4813"/>
                  </a:lnTo>
                  <a:lnTo>
                    <a:pt x="35424" y="4687"/>
                  </a:lnTo>
                  <a:lnTo>
                    <a:pt x="35341" y="4646"/>
                  </a:lnTo>
                  <a:lnTo>
                    <a:pt x="35278" y="4583"/>
                  </a:lnTo>
                  <a:lnTo>
                    <a:pt x="35257" y="4499"/>
                  </a:lnTo>
                  <a:lnTo>
                    <a:pt x="35173" y="4395"/>
                  </a:lnTo>
                  <a:lnTo>
                    <a:pt x="35152" y="4332"/>
                  </a:lnTo>
                  <a:lnTo>
                    <a:pt x="35215" y="4290"/>
                  </a:lnTo>
                  <a:lnTo>
                    <a:pt x="35152" y="4185"/>
                  </a:lnTo>
                  <a:lnTo>
                    <a:pt x="35131" y="4123"/>
                  </a:lnTo>
                  <a:lnTo>
                    <a:pt x="35027" y="4102"/>
                  </a:lnTo>
                  <a:lnTo>
                    <a:pt x="34964" y="4081"/>
                  </a:lnTo>
                  <a:lnTo>
                    <a:pt x="34859" y="4018"/>
                  </a:lnTo>
                  <a:lnTo>
                    <a:pt x="34797" y="4081"/>
                  </a:lnTo>
                  <a:lnTo>
                    <a:pt x="34713" y="4102"/>
                  </a:lnTo>
                  <a:lnTo>
                    <a:pt x="34629" y="4143"/>
                  </a:lnTo>
                  <a:lnTo>
                    <a:pt x="34629" y="4227"/>
                  </a:lnTo>
                  <a:lnTo>
                    <a:pt x="34587" y="4269"/>
                  </a:lnTo>
                  <a:lnTo>
                    <a:pt x="34504" y="4269"/>
                  </a:lnTo>
                  <a:lnTo>
                    <a:pt x="34483" y="4395"/>
                  </a:lnTo>
                  <a:lnTo>
                    <a:pt x="34294" y="4395"/>
                  </a:lnTo>
                  <a:lnTo>
                    <a:pt x="34232" y="4478"/>
                  </a:lnTo>
                  <a:lnTo>
                    <a:pt x="34232" y="4583"/>
                  </a:lnTo>
                  <a:lnTo>
                    <a:pt x="34190" y="4604"/>
                  </a:lnTo>
                  <a:lnTo>
                    <a:pt x="34169" y="4729"/>
                  </a:lnTo>
                  <a:lnTo>
                    <a:pt x="34169" y="4792"/>
                  </a:lnTo>
                  <a:lnTo>
                    <a:pt x="34106" y="4813"/>
                  </a:lnTo>
                  <a:lnTo>
                    <a:pt x="34022" y="4897"/>
                  </a:lnTo>
                  <a:lnTo>
                    <a:pt x="33876" y="4918"/>
                  </a:lnTo>
                  <a:lnTo>
                    <a:pt x="33709" y="4918"/>
                  </a:lnTo>
                  <a:lnTo>
                    <a:pt x="33667" y="4939"/>
                  </a:lnTo>
                  <a:lnTo>
                    <a:pt x="33604" y="5001"/>
                  </a:lnTo>
                  <a:lnTo>
                    <a:pt x="33583" y="4918"/>
                  </a:lnTo>
                  <a:lnTo>
                    <a:pt x="33541" y="4834"/>
                  </a:lnTo>
                  <a:lnTo>
                    <a:pt x="33458" y="4834"/>
                  </a:lnTo>
                  <a:lnTo>
                    <a:pt x="33374" y="4897"/>
                  </a:lnTo>
                  <a:lnTo>
                    <a:pt x="33269" y="4918"/>
                  </a:lnTo>
                  <a:lnTo>
                    <a:pt x="33248" y="4834"/>
                  </a:lnTo>
                  <a:lnTo>
                    <a:pt x="33165" y="4729"/>
                  </a:lnTo>
                  <a:lnTo>
                    <a:pt x="33123" y="4708"/>
                  </a:lnTo>
                  <a:lnTo>
                    <a:pt x="32976" y="4583"/>
                  </a:lnTo>
                  <a:lnTo>
                    <a:pt x="32976" y="4478"/>
                  </a:lnTo>
                  <a:lnTo>
                    <a:pt x="33018" y="4436"/>
                  </a:lnTo>
                  <a:lnTo>
                    <a:pt x="33039" y="4332"/>
                  </a:lnTo>
                  <a:lnTo>
                    <a:pt x="33018" y="4227"/>
                  </a:lnTo>
                  <a:lnTo>
                    <a:pt x="32976" y="4123"/>
                  </a:lnTo>
                  <a:lnTo>
                    <a:pt x="32872" y="4143"/>
                  </a:lnTo>
                  <a:lnTo>
                    <a:pt x="32872" y="4081"/>
                  </a:lnTo>
                  <a:lnTo>
                    <a:pt x="32872" y="3997"/>
                  </a:lnTo>
                  <a:lnTo>
                    <a:pt x="32934" y="3913"/>
                  </a:lnTo>
                  <a:lnTo>
                    <a:pt x="32934" y="3871"/>
                  </a:lnTo>
                  <a:lnTo>
                    <a:pt x="32872" y="3851"/>
                  </a:lnTo>
                  <a:lnTo>
                    <a:pt x="32851" y="3851"/>
                  </a:lnTo>
                  <a:lnTo>
                    <a:pt x="32767" y="3892"/>
                  </a:lnTo>
                  <a:lnTo>
                    <a:pt x="32725" y="3892"/>
                  </a:lnTo>
                  <a:lnTo>
                    <a:pt x="32642" y="3913"/>
                  </a:lnTo>
                  <a:lnTo>
                    <a:pt x="32558" y="3892"/>
                  </a:lnTo>
                  <a:lnTo>
                    <a:pt x="32516" y="3871"/>
                  </a:lnTo>
                  <a:lnTo>
                    <a:pt x="32453" y="3851"/>
                  </a:lnTo>
                  <a:lnTo>
                    <a:pt x="32432" y="3809"/>
                  </a:lnTo>
                  <a:lnTo>
                    <a:pt x="32307" y="3767"/>
                  </a:lnTo>
                  <a:lnTo>
                    <a:pt x="32307" y="3704"/>
                  </a:lnTo>
                  <a:lnTo>
                    <a:pt x="32244" y="3662"/>
                  </a:lnTo>
                  <a:lnTo>
                    <a:pt x="32202" y="3662"/>
                  </a:lnTo>
                  <a:lnTo>
                    <a:pt x="32139" y="3599"/>
                  </a:lnTo>
                  <a:lnTo>
                    <a:pt x="32139" y="3558"/>
                  </a:lnTo>
                  <a:lnTo>
                    <a:pt x="32077" y="3558"/>
                  </a:lnTo>
                  <a:lnTo>
                    <a:pt x="32014" y="3474"/>
                  </a:lnTo>
                  <a:lnTo>
                    <a:pt x="31993" y="3432"/>
                  </a:lnTo>
                  <a:lnTo>
                    <a:pt x="31930" y="3369"/>
                  </a:lnTo>
                  <a:lnTo>
                    <a:pt x="31888" y="3369"/>
                  </a:lnTo>
                  <a:lnTo>
                    <a:pt x="31846" y="3453"/>
                  </a:lnTo>
                  <a:lnTo>
                    <a:pt x="31805" y="3432"/>
                  </a:lnTo>
                  <a:lnTo>
                    <a:pt x="31763" y="3453"/>
                  </a:lnTo>
                  <a:lnTo>
                    <a:pt x="31721" y="3495"/>
                  </a:lnTo>
                  <a:lnTo>
                    <a:pt x="31658" y="3453"/>
                  </a:lnTo>
                  <a:lnTo>
                    <a:pt x="31616" y="3390"/>
                  </a:lnTo>
                  <a:lnTo>
                    <a:pt x="31574" y="3369"/>
                  </a:lnTo>
                  <a:lnTo>
                    <a:pt x="31449" y="3369"/>
                  </a:lnTo>
                  <a:lnTo>
                    <a:pt x="31386" y="3348"/>
                  </a:lnTo>
                  <a:lnTo>
                    <a:pt x="31449" y="3286"/>
                  </a:lnTo>
                  <a:lnTo>
                    <a:pt x="31449" y="3244"/>
                  </a:lnTo>
                  <a:lnTo>
                    <a:pt x="31365" y="3244"/>
                  </a:lnTo>
                  <a:lnTo>
                    <a:pt x="31302" y="3286"/>
                  </a:lnTo>
                  <a:lnTo>
                    <a:pt x="31177" y="3286"/>
                  </a:lnTo>
                  <a:lnTo>
                    <a:pt x="31135" y="3327"/>
                  </a:lnTo>
                  <a:lnTo>
                    <a:pt x="31072" y="3265"/>
                  </a:lnTo>
                  <a:lnTo>
                    <a:pt x="31030" y="3286"/>
                  </a:lnTo>
                  <a:lnTo>
                    <a:pt x="30947" y="3286"/>
                  </a:lnTo>
                  <a:lnTo>
                    <a:pt x="30884" y="3223"/>
                  </a:lnTo>
                  <a:lnTo>
                    <a:pt x="30800" y="3181"/>
                  </a:lnTo>
                  <a:lnTo>
                    <a:pt x="30675" y="3055"/>
                  </a:lnTo>
                  <a:lnTo>
                    <a:pt x="30633" y="2930"/>
                  </a:lnTo>
                  <a:lnTo>
                    <a:pt x="30633" y="2846"/>
                  </a:lnTo>
                  <a:lnTo>
                    <a:pt x="30612" y="2742"/>
                  </a:lnTo>
                  <a:lnTo>
                    <a:pt x="30549" y="2742"/>
                  </a:lnTo>
                  <a:lnTo>
                    <a:pt x="30465" y="2721"/>
                  </a:lnTo>
                  <a:lnTo>
                    <a:pt x="30465" y="2574"/>
                  </a:lnTo>
                  <a:lnTo>
                    <a:pt x="30424" y="2553"/>
                  </a:lnTo>
                  <a:lnTo>
                    <a:pt x="30403" y="2428"/>
                  </a:lnTo>
                  <a:lnTo>
                    <a:pt x="30361" y="2323"/>
                  </a:lnTo>
                  <a:lnTo>
                    <a:pt x="30152" y="2198"/>
                  </a:lnTo>
                  <a:lnTo>
                    <a:pt x="30047" y="2030"/>
                  </a:lnTo>
                  <a:lnTo>
                    <a:pt x="30026" y="1988"/>
                  </a:lnTo>
                  <a:lnTo>
                    <a:pt x="29984" y="1884"/>
                  </a:lnTo>
                  <a:lnTo>
                    <a:pt x="29921" y="1905"/>
                  </a:lnTo>
                  <a:lnTo>
                    <a:pt x="29901" y="1905"/>
                  </a:lnTo>
                  <a:lnTo>
                    <a:pt x="29901" y="1821"/>
                  </a:lnTo>
                  <a:lnTo>
                    <a:pt x="29921" y="1779"/>
                  </a:lnTo>
                  <a:lnTo>
                    <a:pt x="29838" y="1716"/>
                  </a:lnTo>
                  <a:lnTo>
                    <a:pt x="29796" y="1612"/>
                  </a:lnTo>
                  <a:lnTo>
                    <a:pt x="29733" y="1591"/>
                  </a:lnTo>
                  <a:lnTo>
                    <a:pt x="29712" y="1507"/>
                  </a:lnTo>
                  <a:lnTo>
                    <a:pt x="29670" y="1444"/>
                  </a:lnTo>
                  <a:lnTo>
                    <a:pt x="29608" y="1340"/>
                  </a:lnTo>
                  <a:lnTo>
                    <a:pt x="29482" y="1256"/>
                  </a:lnTo>
                  <a:lnTo>
                    <a:pt x="29461" y="1193"/>
                  </a:lnTo>
                  <a:lnTo>
                    <a:pt x="29503" y="1130"/>
                  </a:lnTo>
                  <a:lnTo>
                    <a:pt x="29482" y="1047"/>
                  </a:lnTo>
                  <a:lnTo>
                    <a:pt x="29315" y="1047"/>
                  </a:lnTo>
                  <a:lnTo>
                    <a:pt x="29294" y="984"/>
                  </a:lnTo>
                  <a:lnTo>
                    <a:pt x="29294" y="942"/>
                  </a:lnTo>
                  <a:lnTo>
                    <a:pt x="29273" y="879"/>
                  </a:lnTo>
                  <a:lnTo>
                    <a:pt x="29273" y="817"/>
                  </a:lnTo>
                  <a:lnTo>
                    <a:pt x="29231" y="733"/>
                  </a:lnTo>
                  <a:lnTo>
                    <a:pt x="29168" y="712"/>
                  </a:lnTo>
                  <a:lnTo>
                    <a:pt x="29168" y="649"/>
                  </a:lnTo>
                  <a:lnTo>
                    <a:pt x="29147" y="607"/>
                  </a:lnTo>
                  <a:lnTo>
                    <a:pt x="29085" y="628"/>
                  </a:lnTo>
                  <a:lnTo>
                    <a:pt x="28980" y="607"/>
                  </a:lnTo>
                  <a:lnTo>
                    <a:pt x="28959" y="545"/>
                  </a:lnTo>
                  <a:lnTo>
                    <a:pt x="28980" y="482"/>
                  </a:lnTo>
                  <a:lnTo>
                    <a:pt x="28959" y="440"/>
                  </a:lnTo>
                  <a:lnTo>
                    <a:pt x="28875" y="419"/>
                  </a:lnTo>
                  <a:lnTo>
                    <a:pt x="28833" y="461"/>
                  </a:lnTo>
                  <a:lnTo>
                    <a:pt x="28792" y="419"/>
                  </a:lnTo>
                  <a:lnTo>
                    <a:pt x="28750" y="419"/>
                  </a:lnTo>
                  <a:lnTo>
                    <a:pt x="28708" y="356"/>
                  </a:lnTo>
                  <a:lnTo>
                    <a:pt x="28750" y="293"/>
                  </a:lnTo>
                  <a:lnTo>
                    <a:pt x="28687" y="231"/>
                  </a:lnTo>
                  <a:lnTo>
                    <a:pt x="28624" y="210"/>
                  </a:lnTo>
                  <a:lnTo>
                    <a:pt x="28561" y="231"/>
                  </a:lnTo>
                  <a:lnTo>
                    <a:pt x="28520" y="147"/>
                  </a:lnTo>
                  <a:lnTo>
                    <a:pt x="28457" y="189"/>
                  </a:lnTo>
                  <a:lnTo>
                    <a:pt x="28373" y="189"/>
                  </a:lnTo>
                  <a:lnTo>
                    <a:pt x="28331" y="147"/>
                  </a:lnTo>
                  <a:lnTo>
                    <a:pt x="28268" y="189"/>
                  </a:lnTo>
                  <a:lnTo>
                    <a:pt x="28268" y="252"/>
                  </a:lnTo>
                  <a:lnTo>
                    <a:pt x="28248" y="293"/>
                  </a:lnTo>
                  <a:lnTo>
                    <a:pt x="28143" y="231"/>
                  </a:lnTo>
                  <a:lnTo>
                    <a:pt x="28101" y="189"/>
                  </a:lnTo>
                  <a:lnTo>
                    <a:pt x="28017" y="210"/>
                  </a:lnTo>
                  <a:lnTo>
                    <a:pt x="27892" y="210"/>
                  </a:lnTo>
                  <a:lnTo>
                    <a:pt x="27892" y="189"/>
                  </a:lnTo>
                  <a:lnTo>
                    <a:pt x="27808" y="105"/>
                  </a:lnTo>
                  <a:lnTo>
                    <a:pt x="27620" y="84"/>
                  </a:lnTo>
                  <a:lnTo>
                    <a:pt x="27536" y="21"/>
                  </a:lnTo>
                  <a:lnTo>
                    <a:pt x="27432" y="21"/>
                  </a:lnTo>
                  <a:lnTo>
                    <a:pt x="2739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3032;p82">
              <a:extLst>
                <a:ext uri="{FF2B5EF4-FFF2-40B4-BE49-F238E27FC236}">
                  <a16:creationId xmlns:a16="http://schemas.microsoft.com/office/drawing/2014/main" id="{4B7D0AC4-E82F-A069-74FB-FB32DDCE5A34}"/>
                </a:ext>
              </a:extLst>
            </p:cNvPr>
            <p:cNvSpPr/>
            <p:nvPr/>
          </p:nvSpPr>
          <p:spPr>
            <a:xfrm>
              <a:off x="4442708" y="2990191"/>
              <a:ext cx="762" cy="967"/>
            </a:xfrm>
            <a:custGeom>
              <a:avLst/>
              <a:gdLst/>
              <a:ahLst/>
              <a:cxnLst/>
              <a:rect l="l" t="t" r="r" b="b"/>
              <a:pathLst>
                <a:path w="64" h="85" extrusionOk="0">
                  <a:moveTo>
                    <a:pt x="63" y="85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3033;p82">
              <a:extLst>
                <a:ext uri="{FF2B5EF4-FFF2-40B4-BE49-F238E27FC236}">
                  <a16:creationId xmlns:a16="http://schemas.microsoft.com/office/drawing/2014/main" id="{9E6DCC5B-64D0-A753-E735-FB3EA89803A2}"/>
                </a:ext>
              </a:extLst>
            </p:cNvPr>
            <p:cNvSpPr/>
            <p:nvPr/>
          </p:nvSpPr>
          <p:spPr>
            <a:xfrm>
              <a:off x="4434742" y="2997094"/>
              <a:ext cx="1250" cy="1205"/>
            </a:xfrm>
            <a:custGeom>
              <a:avLst/>
              <a:gdLst/>
              <a:ahLst/>
              <a:cxnLst/>
              <a:rect l="l" t="t" r="r" b="b"/>
              <a:pathLst>
                <a:path w="105" h="106" extrusionOk="0">
                  <a:moveTo>
                    <a:pt x="0" y="105"/>
                  </a:moveTo>
                  <a:lnTo>
                    <a:pt x="105" y="1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3034;p82">
              <a:extLst>
                <a:ext uri="{FF2B5EF4-FFF2-40B4-BE49-F238E27FC236}">
                  <a16:creationId xmlns:a16="http://schemas.microsoft.com/office/drawing/2014/main" id="{290132BA-8989-CBE5-D8F2-6630CDBF49BF}"/>
                </a:ext>
              </a:extLst>
            </p:cNvPr>
            <p:cNvSpPr/>
            <p:nvPr/>
          </p:nvSpPr>
          <p:spPr>
            <a:xfrm>
              <a:off x="4184339" y="2879787"/>
              <a:ext cx="2512" cy="728"/>
            </a:xfrm>
            <a:custGeom>
              <a:avLst/>
              <a:gdLst/>
              <a:ahLst/>
              <a:cxnLst/>
              <a:rect l="l" t="t" r="r" b="b"/>
              <a:pathLst>
                <a:path w="211" h="64" extrusionOk="0">
                  <a:moveTo>
                    <a:pt x="210" y="0"/>
                  </a:moveTo>
                  <a:lnTo>
                    <a:pt x="1" y="63"/>
                  </a:lnTo>
                  <a:lnTo>
                    <a:pt x="22" y="63"/>
                  </a:lnTo>
                  <a:lnTo>
                    <a:pt x="21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3035;p82">
              <a:extLst>
                <a:ext uri="{FF2B5EF4-FFF2-40B4-BE49-F238E27FC236}">
                  <a16:creationId xmlns:a16="http://schemas.microsoft.com/office/drawing/2014/main" id="{0334CCA1-B9B0-94DA-BE51-814835242126}"/>
                </a:ext>
              </a:extLst>
            </p:cNvPr>
            <p:cNvSpPr/>
            <p:nvPr/>
          </p:nvSpPr>
          <p:spPr>
            <a:xfrm>
              <a:off x="4038591" y="2720356"/>
              <a:ext cx="260870" cy="130886"/>
            </a:xfrm>
            <a:custGeom>
              <a:avLst/>
              <a:gdLst/>
              <a:ahLst/>
              <a:cxnLst/>
              <a:rect l="l" t="t" r="r" b="b"/>
              <a:pathLst>
                <a:path w="21908" h="11509" extrusionOk="0">
                  <a:moveTo>
                    <a:pt x="10860" y="0"/>
                  </a:moveTo>
                  <a:lnTo>
                    <a:pt x="10755" y="84"/>
                  </a:lnTo>
                  <a:lnTo>
                    <a:pt x="10713" y="189"/>
                  </a:lnTo>
                  <a:lnTo>
                    <a:pt x="10567" y="189"/>
                  </a:lnTo>
                  <a:lnTo>
                    <a:pt x="10483" y="252"/>
                  </a:lnTo>
                  <a:lnTo>
                    <a:pt x="10546" y="314"/>
                  </a:lnTo>
                  <a:lnTo>
                    <a:pt x="10546" y="398"/>
                  </a:lnTo>
                  <a:lnTo>
                    <a:pt x="10400" y="419"/>
                  </a:lnTo>
                  <a:lnTo>
                    <a:pt x="10337" y="419"/>
                  </a:lnTo>
                  <a:lnTo>
                    <a:pt x="10253" y="524"/>
                  </a:lnTo>
                  <a:lnTo>
                    <a:pt x="10128" y="524"/>
                  </a:lnTo>
                  <a:lnTo>
                    <a:pt x="10044" y="586"/>
                  </a:lnTo>
                  <a:lnTo>
                    <a:pt x="9981" y="586"/>
                  </a:lnTo>
                  <a:lnTo>
                    <a:pt x="9751" y="733"/>
                  </a:lnTo>
                  <a:lnTo>
                    <a:pt x="9625" y="796"/>
                  </a:lnTo>
                  <a:lnTo>
                    <a:pt x="9521" y="837"/>
                  </a:lnTo>
                  <a:lnTo>
                    <a:pt x="9437" y="837"/>
                  </a:lnTo>
                  <a:lnTo>
                    <a:pt x="9353" y="775"/>
                  </a:lnTo>
                  <a:lnTo>
                    <a:pt x="9312" y="837"/>
                  </a:lnTo>
                  <a:lnTo>
                    <a:pt x="9291" y="921"/>
                  </a:lnTo>
                  <a:lnTo>
                    <a:pt x="9144" y="921"/>
                  </a:lnTo>
                  <a:lnTo>
                    <a:pt x="9102" y="984"/>
                  </a:lnTo>
                  <a:lnTo>
                    <a:pt x="9102" y="1088"/>
                  </a:lnTo>
                  <a:lnTo>
                    <a:pt x="9040" y="1130"/>
                  </a:lnTo>
                  <a:lnTo>
                    <a:pt x="8977" y="1109"/>
                  </a:lnTo>
                  <a:lnTo>
                    <a:pt x="8893" y="1109"/>
                  </a:lnTo>
                  <a:lnTo>
                    <a:pt x="8789" y="1151"/>
                  </a:lnTo>
                  <a:lnTo>
                    <a:pt x="8663" y="1172"/>
                  </a:lnTo>
                  <a:lnTo>
                    <a:pt x="8496" y="1256"/>
                  </a:lnTo>
                  <a:lnTo>
                    <a:pt x="8475" y="1319"/>
                  </a:lnTo>
                  <a:lnTo>
                    <a:pt x="8307" y="1340"/>
                  </a:lnTo>
                  <a:lnTo>
                    <a:pt x="8182" y="1402"/>
                  </a:lnTo>
                  <a:lnTo>
                    <a:pt x="8035" y="1423"/>
                  </a:lnTo>
                  <a:lnTo>
                    <a:pt x="7847" y="1465"/>
                  </a:lnTo>
                  <a:lnTo>
                    <a:pt x="7826" y="1549"/>
                  </a:lnTo>
                  <a:lnTo>
                    <a:pt x="7763" y="1632"/>
                  </a:lnTo>
                  <a:lnTo>
                    <a:pt x="7721" y="1528"/>
                  </a:lnTo>
                  <a:lnTo>
                    <a:pt x="7617" y="1528"/>
                  </a:lnTo>
                  <a:lnTo>
                    <a:pt x="7512" y="1570"/>
                  </a:lnTo>
                  <a:lnTo>
                    <a:pt x="7512" y="1653"/>
                  </a:lnTo>
                  <a:lnTo>
                    <a:pt x="7449" y="1695"/>
                  </a:lnTo>
                  <a:lnTo>
                    <a:pt x="7345" y="1653"/>
                  </a:lnTo>
                  <a:lnTo>
                    <a:pt x="7219" y="1653"/>
                  </a:lnTo>
                  <a:lnTo>
                    <a:pt x="7198" y="1612"/>
                  </a:lnTo>
                  <a:lnTo>
                    <a:pt x="7115" y="1612"/>
                  </a:lnTo>
                  <a:lnTo>
                    <a:pt x="7031" y="1653"/>
                  </a:lnTo>
                  <a:lnTo>
                    <a:pt x="6926" y="1674"/>
                  </a:lnTo>
                  <a:lnTo>
                    <a:pt x="6884" y="1695"/>
                  </a:lnTo>
                  <a:lnTo>
                    <a:pt x="6926" y="1842"/>
                  </a:lnTo>
                  <a:lnTo>
                    <a:pt x="6884" y="1925"/>
                  </a:lnTo>
                  <a:lnTo>
                    <a:pt x="6989" y="1946"/>
                  </a:lnTo>
                  <a:lnTo>
                    <a:pt x="7136" y="1925"/>
                  </a:lnTo>
                  <a:lnTo>
                    <a:pt x="7198" y="2051"/>
                  </a:lnTo>
                  <a:lnTo>
                    <a:pt x="7031" y="2051"/>
                  </a:lnTo>
                  <a:lnTo>
                    <a:pt x="6989" y="2093"/>
                  </a:lnTo>
                  <a:lnTo>
                    <a:pt x="6989" y="2156"/>
                  </a:lnTo>
                  <a:lnTo>
                    <a:pt x="7136" y="2176"/>
                  </a:lnTo>
                  <a:lnTo>
                    <a:pt x="7240" y="2197"/>
                  </a:lnTo>
                  <a:lnTo>
                    <a:pt x="7324" y="2156"/>
                  </a:lnTo>
                  <a:lnTo>
                    <a:pt x="7408" y="2156"/>
                  </a:lnTo>
                  <a:lnTo>
                    <a:pt x="7512" y="2260"/>
                  </a:lnTo>
                  <a:lnTo>
                    <a:pt x="7617" y="2281"/>
                  </a:lnTo>
                  <a:lnTo>
                    <a:pt x="7617" y="2386"/>
                  </a:lnTo>
                  <a:lnTo>
                    <a:pt x="7554" y="2449"/>
                  </a:lnTo>
                  <a:lnTo>
                    <a:pt x="7449" y="2407"/>
                  </a:lnTo>
                  <a:lnTo>
                    <a:pt x="7219" y="2449"/>
                  </a:lnTo>
                  <a:lnTo>
                    <a:pt x="7094" y="2553"/>
                  </a:lnTo>
                  <a:lnTo>
                    <a:pt x="6947" y="2741"/>
                  </a:lnTo>
                  <a:lnTo>
                    <a:pt x="6947" y="2867"/>
                  </a:lnTo>
                  <a:lnTo>
                    <a:pt x="7031" y="2888"/>
                  </a:lnTo>
                  <a:lnTo>
                    <a:pt x="7052" y="3013"/>
                  </a:lnTo>
                  <a:lnTo>
                    <a:pt x="6989" y="3118"/>
                  </a:lnTo>
                  <a:lnTo>
                    <a:pt x="6947" y="3244"/>
                  </a:lnTo>
                  <a:lnTo>
                    <a:pt x="6843" y="3244"/>
                  </a:lnTo>
                  <a:lnTo>
                    <a:pt x="6843" y="3306"/>
                  </a:lnTo>
                  <a:lnTo>
                    <a:pt x="6884" y="3390"/>
                  </a:lnTo>
                  <a:lnTo>
                    <a:pt x="6884" y="3453"/>
                  </a:lnTo>
                  <a:lnTo>
                    <a:pt x="7031" y="3453"/>
                  </a:lnTo>
                  <a:lnTo>
                    <a:pt x="7115" y="3537"/>
                  </a:lnTo>
                  <a:lnTo>
                    <a:pt x="7240" y="3557"/>
                  </a:lnTo>
                  <a:lnTo>
                    <a:pt x="7240" y="3620"/>
                  </a:lnTo>
                  <a:lnTo>
                    <a:pt x="7366" y="3704"/>
                  </a:lnTo>
                  <a:lnTo>
                    <a:pt x="7533" y="3725"/>
                  </a:lnTo>
                  <a:lnTo>
                    <a:pt x="7575" y="3746"/>
                  </a:lnTo>
                  <a:lnTo>
                    <a:pt x="7617" y="4227"/>
                  </a:lnTo>
                  <a:lnTo>
                    <a:pt x="7554" y="4290"/>
                  </a:lnTo>
                  <a:lnTo>
                    <a:pt x="7366" y="4373"/>
                  </a:lnTo>
                  <a:lnTo>
                    <a:pt x="7219" y="4353"/>
                  </a:lnTo>
                  <a:lnTo>
                    <a:pt x="7031" y="4248"/>
                  </a:lnTo>
                  <a:lnTo>
                    <a:pt x="6947" y="4290"/>
                  </a:lnTo>
                  <a:lnTo>
                    <a:pt x="6947" y="4394"/>
                  </a:lnTo>
                  <a:lnTo>
                    <a:pt x="6905" y="4541"/>
                  </a:lnTo>
                  <a:lnTo>
                    <a:pt x="6780" y="4562"/>
                  </a:lnTo>
                  <a:lnTo>
                    <a:pt x="6571" y="4457"/>
                  </a:lnTo>
                  <a:lnTo>
                    <a:pt x="6403" y="4457"/>
                  </a:lnTo>
                  <a:lnTo>
                    <a:pt x="6320" y="4394"/>
                  </a:lnTo>
                  <a:lnTo>
                    <a:pt x="6278" y="4436"/>
                  </a:lnTo>
                  <a:lnTo>
                    <a:pt x="6173" y="4394"/>
                  </a:lnTo>
                  <a:lnTo>
                    <a:pt x="6048" y="4269"/>
                  </a:lnTo>
                  <a:lnTo>
                    <a:pt x="6152" y="4227"/>
                  </a:lnTo>
                  <a:lnTo>
                    <a:pt x="6173" y="4143"/>
                  </a:lnTo>
                  <a:lnTo>
                    <a:pt x="6089" y="4122"/>
                  </a:lnTo>
                  <a:lnTo>
                    <a:pt x="5964" y="4039"/>
                  </a:lnTo>
                  <a:lnTo>
                    <a:pt x="5880" y="4122"/>
                  </a:lnTo>
                  <a:lnTo>
                    <a:pt x="5755" y="4081"/>
                  </a:lnTo>
                  <a:lnTo>
                    <a:pt x="5671" y="4122"/>
                  </a:lnTo>
                  <a:lnTo>
                    <a:pt x="5692" y="4269"/>
                  </a:lnTo>
                  <a:lnTo>
                    <a:pt x="5545" y="4290"/>
                  </a:lnTo>
                  <a:lnTo>
                    <a:pt x="5483" y="4227"/>
                  </a:lnTo>
                  <a:lnTo>
                    <a:pt x="5336" y="4060"/>
                  </a:lnTo>
                  <a:lnTo>
                    <a:pt x="5211" y="4081"/>
                  </a:lnTo>
                  <a:lnTo>
                    <a:pt x="5148" y="4185"/>
                  </a:lnTo>
                  <a:lnTo>
                    <a:pt x="5064" y="4081"/>
                  </a:lnTo>
                  <a:lnTo>
                    <a:pt x="5001" y="4122"/>
                  </a:lnTo>
                  <a:lnTo>
                    <a:pt x="5001" y="4248"/>
                  </a:lnTo>
                  <a:lnTo>
                    <a:pt x="4855" y="4248"/>
                  </a:lnTo>
                  <a:lnTo>
                    <a:pt x="4834" y="4457"/>
                  </a:lnTo>
                  <a:lnTo>
                    <a:pt x="4708" y="4562"/>
                  </a:lnTo>
                  <a:lnTo>
                    <a:pt x="4625" y="4541"/>
                  </a:lnTo>
                  <a:lnTo>
                    <a:pt x="4541" y="4436"/>
                  </a:lnTo>
                  <a:lnTo>
                    <a:pt x="4332" y="4394"/>
                  </a:lnTo>
                  <a:lnTo>
                    <a:pt x="4269" y="4269"/>
                  </a:lnTo>
                  <a:lnTo>
                    <a:pt x="4123" y="4353"/>
                  </a:lnTo>
                  <a:lnTo>
                    <a:pt x="4164" y="4478"/>
                  </a:lnTo>
                  <a:lnTo>
                    <a:pt x="4081" y="4604"/>
                  </a:lnTo>
                  <a:lnTo>
                    <a:pt x="3997" y="4583"/>
                  </a:lnTo>
                  <a:lnTo>
                    <a:pt x="3997" y="4457"/>
                  </a:lnTo>
                  <a:lnTo>
                    <a:pt x="3955" y="4373"/>
                  </a:lnTo>
                  <a:lnTo>
                    <a:pt x="3871" y="4373"/>
                  </a:lnTo>
                  <a:lnTo>
                    <a:pt x="3704" y="4248"/>
                  </a:lnTo>
                  <a:lnTo>
                    <a:pt x="3599" y="4122"/>
                  </a:lnTo>
                  <a:lnTo>
                    <a:pt x="3474" y="4122"/>
                  </a:lnTo>
                  <a:lnTo>
                    <a:pt x="3369" y="3976"/>
                  </a:lnTo>
                  <a:lnTo>
                    <a:pt x="3286" y="3955"/>
                  </a:lnTo>
                  <a:lnTo>
                    <a:pt x="3244" y="3871"/>
                  </a:lnTo>
                  <a:lnTo>
                    <a:pt x="3160" y="3871"/>
                  </a:lnTo>
                  <a:lnTo>
                    <a:pt x="2951" y="3955"/>
                  </a:lnTo>
                  <a:lnTo>
                    <a:pt x="2825" y="3850"/>
                  </a:lnTo>
                  <a:lnTo>
                    <a:pt x="2742" y="3704"/>
                  </a:lnTo>
                  <a:lnTo>
                    <a:pt x="2637" y="3704"/>
                  </a:lnTo>
                  <a:lnTo>
                    <a:pt x="2532" y="3809"/>
                  </a:lnTo>
                  <a:lnTo>
                    <a:pt x="2407" y="3809"/>
                  </a:lnTo>
                  <a:lnTo>
                    <a:pt x="2407" y="3871"/>
                  </a:lnTo>
                  <a:lnTo>
                    <a:pt x="2323" y="3955"/>
                  </a:lnTo>
                  <a:lnTo>
                    <a:pt x="2323" y="3850"/>
                  </a:lnTo>
                  <a:lnTo>
                    <a:pt x="2239" y="3913"/>
                  </a:lnTo>
                  <a:lnTo>
                    <a:pt x="2218" y="3976"/>
                  </a:lnTo>
                  <a:lnTo>
                    <a:pt x="2114" y="4060"/>
                  </a:lnTo>
                  <a:lnTo>
                    <a:pt x="2030" y="3976"/>
                  </a:lnTo>
                  <a:lnTo>
                    <a:pt x="2114" y="3913"/>
                  </a:lnTo>
                  <a:lnTo>
                    <a:pt x="2135" y="3829"/>
                  </a:lnTo>
                  <a:lnTo>
                    <a:pt x="2009" y="3767"/>
                  </a:lnTo>
                  <a:lnTo>
                    <a:pt x="1821" y="3662"/>
                  </a:lnTo>
                  <a:lnTo>
                    <a:pt x="1800" y="3746"/>
                  </a:lnTo>
                  <a:lnTo>
                    <a:pt x="1821" y="3850"/>
                  </a:lnTo>
                  <a:lnTo>
                    <a:pt x="1821" y="3955"/>
                  </a:lnTo>
                  <a:lnTo>
                    <a:pt x="1695" y="3913"/>
                  </a:lnTo>
                  <a:lnTo>
                    <a:pt x="1612" y="3976"/>
                  </a:lnTo>
                  <a:lnTo>
                    <a:pt x="1570" y="4143"/>
                  </a:lnTo>
                  <a:lnTo>
                    <a:pt x="1486" y="4143"/>
                  </a:lnTo>
                  <a:lnTo>
                    <a:pt x="1298" y="4248"/>
                  </a:lnTo>
                  <a:lnTo>
                    <a:pt x="1277" y="4373"/>
                  </a:lnTo>
                  <a:lnTo>
                    <a:pt x="1361" y="4478"/>
                  </a:lnTo>
                  <a:lnTo>
                    <a:pt x="1361" y="4604"/>
                  </a:lnTo>
                  <a:lnTo>
                    <a:pt x="1172" y="4604"/>
                  </a:lnTo>
                  <a:lnTo>
                    <a:pt x="984" y="4645"/>
                  </a:lnTo>
                  <a:lnTo>
                    <a:pt x="1130" y="5106"/>
                  </a:lnTo>
                  <a:lnTo>
                    <a:pt x="1047" y="5169"/>
                  </a:lnTo>
                  <a:lnTo>
                    <a:pt x="1068" y="5336"/>
                  </a:lnTo>
                  <a:lnTo>
                    <a:pt x="879" y="5336"/>
                  </a:lnTo>
                  <a:lnTo>
                    <a:pt x="733" y="5231"/>
                  </a:lnTo>
                  <a:lnTo>
                    <a:pt x="670" y="5127"/>
                  </a:lnTo>
                  <a:lnTo>
                    <a:pt x="356" y="4876"/>
                  </a:lnTo>
                  <a:lnTo>
                    <a:pt x="294" y="4980"/>
                  </a:lnTo>
                  <a:lnTo>
                    <a:pt x="294" y="5106"/>
                  </a:lnTo>
                  <a:lnTo>
                    <a:pt x="126" y="5315"/>
                  </a:lnTo>
                  <a:lnTo>
                    <a:pt x="22" y="5378"/>
                  </a:lnTo>
                  <a:lnTo>
                    <a:pt x="42" y="5629"/>
                  </a:lnTo>
                  <a:lnTo>
                    <a:pt x="126" y="5734"/>
                  </a:lnTo>
                  <a:lnTo>
                    <a:pt x="105" y="6068"/>
                  </a:lnTo>
                  <a:lnTo>
                    <a:pt x="1" y="6278"/>
                  </a:lnTo>
                  <a:lnTo>
                    <a:pt x="231" y="6382"/>
                  </a:lnTo>
                  <a:lnTo>
                    <a:pt x="335" y="6550"/>
                  </a:lnTo>
                  <a:lnTo>
                    <a:pt x="314" y="6633"/>
                  </a:lnTo>
                  <a:lnTo>
                    <a:pt x="503" y="6780"/>
                  </a:lnTo>
                  <a:lnTo>
                    <a:pt x="545" y="6696"/>
                  </a:lnTo>
                  <a:lnTo>
                    <a:pt x="921" y="6801"/>
                  </a:lnTo>
                  <a:lnTo>
                    <a:pt x="1172" y="7052"/>
                  </a:lnTo>
                  <a:lnTo>
                    <a:pt x="1402" y="7428"/>
                  </a:lnTo>
                  <a:lnTo>
                    <a:pt x="1172" y="7428"/>
                  </a:lnTo>
                  <a:lnTo>
                    <a:pt x="1172" y="7533"/>
                  </a:lnTo>
                  <a:lnTo>
                    <a:pt x="1382" y="7679"/>
                  </a:lnTo>
                  <a:lnTo>
                    <a:pt x="1549" y="7617"/>
                  </a:lnTo>
                  <a:lnTo>
                    <a:pt x="1674" y="7721"/>
                  </a:lnTo>
                  <a:lnTo>
                    <a:pt x="1716" y="7721"/>
                  </a:lnTo>
                  <a:lnTo>
                    <a:pt x="1758" y="7784"/>
                  </a:lnTo>
                  <a:lnTo>
                    <a:pt x="1821" y="7784"/>
                  </a:lnTo>
                  <a:lnTo>
                    <a:pt x="1863" y="7721"/>
                  </a:lnTo>
                  <a:lnTo>
                    <a:pt x="1905" y="7721"/>
                  </a:lnTo>
                  <a:lnTo>
                    <a:pt x="1967" y="7784"/>
                  </a:lnTo>
                  <a:lnTo>
                    <a:pt x="2009" y="7721"/>
                  </a:lnTo>
                  <a:lnTo>
                    <a:pt x="2009" y="7638"/>
                  </a:lnTo>
                  <a:lnTo>
                    <a:pt x="2072" y="7679"/>
                  </a:lnTo>
                  <a:lnTo>
                    <a:pt x="2177" y="7596"/>
                  </a:lnTo>
                  <a:lnTo>
                    <a:pt x="2218" y="7512"/>
                  </a:lnTo>
                  <a:lnTo>
                    <a:pt x="2281" y="7512"/>
                  </a:lnTo>
                  <a:lnTo>
                    <a:pt x="2344" y="7428"/>
                  </a:lnTo>
                  <a:lnTo>
                    <a:pt x="2407" y="7428"/>
                  </a:lnTo>
                  <a:lnTo>
                    <a:pt x="2428" y="7470"/>
                  </a:lnTo>
                  <a:lnTo>
                    <a:pt x="2491" y="7428"/>
                  </a:lnTo>
                  <a:lnTo>
                    <a:pt x="2511" y="7366"/>
                  </a:lnTo>
                  <a:lnTo>
                    <a:pt x="2595" y="7282"/>
                  </a:lnTo>
                  <a:lnTo>
                    <a:pt x="2721" y="7282"/>
                  </a:lnTo>
                  <a:lnTo>
                    <a:pt x="2763" y="7303"/>
                  </a:lnTo>
                  <a:lnTo>
                    <a:pt x="2846" y="7303"/>
                  </a:lnTo>
                  <a:lnTo>
                    <a:pt x="2909" y="7282"/>
                  </a:lnTo>
                  <a:lnTo>
                    <a:pt x="2930" y="7303"/>
                  </a:lnTo>
                  <a:lnTo>
                    <a:pt x="2930" y="7386"/>
                  </a:lnTo>
                  <a:lnTo>
                    <a:pt x="2972" y="7470"/>
                  </a:lnTo>
                  <a:lnTo>
                    <a:pt x="3014" y="7407"/>
                  </a:lnTo>
                  <a:lnTo>
                    <a:pt x="3076" y="7407"/>
                  </a:lnTo>
                  <a:lnTo>
                    <a:pt x="3076" y="7470"/>
                  </a:lnTo>
                  <a:lnTo>
                    <a:pt x="3160" y="7491"/>
                  </a:lnTo>
                  <a:lnTo>
                    <a:pt x="3223" y="7470"/>
                  </a:lnTo>
                  <a:lnTo>
                    <a:pt x="3244" y="7407"/>
                  </a:lnTo>
                  <a:lnTo>
                    <a:pt x="3286" y="7386"/>
                  </a:lnTo>
                  <a:lnTo>
                    <a:pt x="3286" y="7324"/>
                  </a:lnTo>
                  <a:lnTo>
                    <a:pt x="3369" y="7303"/>
                  </a:lnTo>
                  <a:lnTo>
                    <a:pt x="3453" y="7324"/>
                  </a:lnTo>
                  <a:lnTo>
                    <a:pt x="3662" y="7324"/>
                  </a:lnTo>
                  <a:lnTo>
                    <a:pt x="3662" y="7386"/>
                  </a:lnTo>
                  <a:lnTo>
                    <a:pt x="3704" y="7470"/>
                  </a:lnTo>
                  <a:lnTo>
                    <a:pt x="3788" y="7491"/>
                  </a:lnTo>
                  <a:lnTo>
                    <a:pt x="3788" y="7512"/>
                  </a:lnTo>
                  <a:lnTo>
                    <a:pt x="3746" y="7596"/>
                  </a:lnTo>
                  <a:lnTo>
                    <a:pt x="3767" y="7638"/>
                  </a:lnTo>
                  <a:lnTo>
                    <a:pt x="3871" y="7742"/>
                  </a:lnTo>
                  <a:lnTo>
                    <a:pt x="3851" y="7826"/>
                  </a:lnTo>
                  <a:lnTo>
                    <a:pt x="3788" y="7951"/>
                  </a:lnTo>
                  <a:lnTo>
                    <a:pt x="3809" y="8014"/>
                  </a:lnTo>
                  <a:lnTo>
                    <a:pt x="3851" y="8056"/>
                  </a:lnTo>
                  <a:lnTo>
                    <a:pt x="3871" y="8098"/>
                  </a:lnTo>
                  <a:lnTo>
                    <a:pt x="3851" y="8140"/>
                  </a:lnTo>
                  <a:lnTo>
                    <a:pt x="3767" y="8161"/>
                  </a:lnTo>
                  <a:lnTo>
                    <a:pt x="3746" y="8307"/>
                  </a:lnTo>
                  <a:lnTo>
                    <a:pt x="3809" y="8454"/>
                  </a:lnTo>
                  <a:lnTo>
                    <a:pt x="3913" y="8475"/>
                  </a:lnTo>
                  <a:lnTo>
                    <a:pt x="3997" y="8516"/>
                  </a:lnTo>
                  <a:lnTo>
                    <a:pt x="3997" y="8558"/>
                  </a:lnTo>
                  <a:lnTo>
                    <a:pt x="3871" y="8621"/>
                  </a:lnTo>
                  <a:lnTo>
                    <a:pt x="3788" y="8621"/>
                  </a:lnTo>
                  <a:lnTo>
                    <a:pt x="3683" y="8516"/>
                  </a:lnTo>
                  <a:lnTo>
                    <a:pt x="3599" y="8516"/>
                  </a:lnTo>
                  <a:lnTo>
                    <a:pt x="3558" y="8558"/>
                  </a:lnTo>
                  <a:lnTo>
                    <a:pt x="3495" y="8516"/>
                  </a:lnTo>
                  <a:lnTo>
                    <a:pt x="3432" y="8516"/>
                  </a:lnTo>
                  <a:lnTo>
                    <a:pt x="3286" y="8558"/>
                  </a:lnTo>
                  <a:lnTo>
                    <a:pt x="3223" y="8516"/>
                  </a:lnTo>
                  <a:lnTo>
                    <a:pt x="3118" y="8537"/>
                  </a:lnTo>
                  <a:lnTo>
                    <a:pt x="2972" y="8579"/>
                  </a:lnTo>
                  <a:lnTo>
                    <a:pt x="2930" y="8663"/>
                  </a:lnTo>
                  <a:lnTo>
                    <a:pt x="2930" y="8726"/>
                  </a:lnTo>
                  <a:lnTo>
                    <a:pt x="2930" y="8788"/>
                  </a:lnTo>
                  <a:lnTo>
                    <a:pt x="2867" y="8830"/>
                  </a:lnTo>
                  <a:lnTo>
                    <a:pt x="2867" y="8893"/>
                  </a:lnTo>
                  <a:lnTo>
                    <a:pt x="3014" y="9039"/>
                  </a:lnTo>
                  <a:lnTo>
                    <a:pt x="3014" y="9102"/>
                  </a:lnTo>
                  <a:lnTo>
                    <a:pt x="3035" y="9144"/>
                  </a:lnTo>
                  <a:lnTo>
                    <a:pt x="3139" y="9102"/>
                  </a:lnTo>
                  <a:lnTo>
                    <a:pt x="3160" y="9186"/>
                  </a:lnTo>
                  <a:lnTo>
                    <a:pt x="3139" y="9207"/>
                  </a:lnTo>
                  <a:lnTo>
                    <a:pt x="3055" y="9165"/>
                  </a:lnTo>
                  <a:lnTo>
                    <a:pt x="3014" y="9186"/>
                  </a:lnTo>
                  <a:lnTo>
                    <a:pt x="2930" y="9249"/>
                  </a:lnTo>
                  <a:lnTo>
                    <a:pt x="2867" y="9207"/>
                  </a:lnTo>
                  <a:lnTo>
                    <a:pt x="2825" y="9207"/>
                  </a:lnTo>
                  <a:lnTo>
                    <a:pt x="2763" y="9186"/>
                  </a:lnTo>
                  <a:lnTo>
                    <a:pt x="2616" y="9207"/>
                  </a:lnTo>
                  <a:lnTo>
                    <a:pt x="2532" y="9186"/>
                  </a:lnTo>
                  <a:lnTo>
                    <a:pt x="2491" y="9249"/>
                  </a:lnTo>
                  <a:lnTo>
                    <a:pt x="2491" y="9291"/>
                  </a:lnTo>
                  <a:lnTo>
                    <a:pt x="2553" y="9395"/>
                  </a:lnTo>
                  <a:lnTo>
                    <a:pt x="2637" y="9395"/>
                  </a:lnTo>
                  <a:lnTo>
                    <a:pt x="2742" y="9416"/>
                  </a:lnTo>
                  <a:lnTo>
                    <a:pt x="2804" y="9521"/>
                  </a:lnTo>
                  <a:lnTo>
                    <a:pt x="2846" y="9563"/>
                  </a:lnTo>
                  <a:lnTo>
                    <a:pt x="2909" y="9688"/>
                  </a:lnTo>
                  <a:lnTo>
                    <a:pt x="2951" y="9709"/>
                  </a:lnTo>
                  <a:lnTo>
                    <a:pt x="2972" y="9772"/>
                  </a:lnTo>
                  <a:lnTo>
                    <a:pt x="3139" y="9939"/>
                  </a:lnTo>
                  <a:lnTo>
                    <a:pt x="3139" y="10086"/>
                  </a:lnTo>
                  <a:lnTo>
                    <a:pt x="3139" y="10211"/>
                  </a:lnTo>
                  <a:lnTo>
                    <a:pt x="3181" y="10211"/>
                  </a:lnTo>
                  <a:lnTo>
                    <a:pt x="3286" y="10190"/>
                  </a:lnTo>
                  <a:lnTo>
                    <a:pt x="3327" y="10190"/>
                  </a:lnTo>
                  <a:lnTo>
                    <a:pt x="3369" y="10211"/>
                  </a:lnTo>
                  <a:lnTo>
                    <a:pt x="3432" y="10295"/>
                  </a:lnTo>
                  <a:lnTo>
                    <a:pt x="3474" y="10337"/>
                  </a:lnTo>
                  <a:lnTo>
                    <a:pt x="3537" y="10441"/>
                  </a:lnTo>
                  <a:lnTo>
                    <a:pt x="3579" y="10441"/>
                  </a:lnTo>
                  <a:lnTo>
                    <a:pt x="3662" y="10420"/>
                  </a:lnTo>
                  <a:lnTo>
                    <a:pt x="3767" y="10441"/>
                  </a:lnTo>
                  <a:lnTo>
                    <a:pt x="3871" y="10462"/>
                  </a:lnTo>
                  <a:lnTo>
                    <a:pt x="3976" y="10462"/>
                  </a:lnTo>
                  <a:lnTo>
                    <a:pt x="4018" y="10504"/>
                  </a:lnTo>
                  <a:lnTo>
                    <a:pt x="3997" y="10546"/>
                  </a:lnTo>
                  <a:lnTo>
                    <a:pt x="3997" y="10609"/>
                  </a:lnTo>
                  <a:lnTo>
                    <a:pt x="3997" y="10755"/>
                  </a:lnTo>
                  <a:lnTo>
                    <a:pt x="3913" y="10923"/>
                  </a:lnTo>
                  <a:lnTo>
                    <a:pt x="3955" y="11048"/>
                  </a:lnTo>
                  <a:lnTo>
                    <a:pt x="3976" y="11195"/>
                  </a:lnTo>
                  <a:lnTo>
                    <a:pt x="4311" y="10881"/>
                  </a:lnTo>
                  <a:lnTo>
                    <a:pt x="4604" y="10776"/>
                  </a:lnTo>
                  <a:lnTo>
                    <a:pt x="4959" y="10839"/>
                  </a:lnTo>
                  <a:lnTo>
                    <a:pt x="5378" y="11069"/>
                  </a:lnTo>
                  <a:lnTo>
                    <a:pt x="5755" y="11508"/>
                  </a:lnTo>
                  <a:lnTo>
                    <a:pt x="5985" y="11467"/>
                  </a:lnTo>
                  <a:lnTo>
                    <a:pt x="6068" y="11446"/>
                  </a:lnTo>
                  <a:lnTo>
                    <a:pt x="5629" y="8726"/>
                  </a:lnTo>
                  <a:lnTo>
                    <a:pt x="7136" y="8433"/>
                  </a:lnTo>
                  <a:lnTo>
                    <a:pt x="8056" y="9060"/>
                  </a:lnTo>
                  <a:lnTo>
                    <a:pt x="8391" y="9186"/>
                  </a:lnTo>
                  <a:lnTo>
                    <a:pt x="8893" y="9479"/>
                  </a:lnTo>
                  <a:lnTo>
                    <a:pt x="9751" y="9395"/>
                  </a:lnTo>
                  <a:lnTo>
                    <a:pt x="10693" y="9395"/>
                  </a:lnTo>
                  <a:lnTo>
                    <a:pt x="10985" y="9604"/>
                  </a:lnTo>
                  <a:lnTo>
                    <a:pt x="11132" y="9981"/>
                  </a:lnTo>
                  <a:lnTo>
                    <a:pt x="11320" y="9897"/>
                  </a:lnTo>
                  <a:lnTo>
                    <a:pt x="11341" y="10713"/>
                  </a:lnTo>
                  <a:lnTo>
                    <a:pt x="11760" y="10755"/>
                  </a:lnTo>
                  <a:lnTo>
                    <a:pt x="11990" y="11446"/>
                  </a:lnTo>
                  <a:lnTo>
                    <a:pt x="12115" y="11446"/>
                  </a:lnTo>
                  <a:lnTo>
                    <a:pt x="12366" y="11299"/>
                  </a:lnTo>
                  <a:lnTo>
                    <a:pt x="12555" y="11278"/>
                  </a:lnTo>
                  <a:lnTo>
                    <a:pt x="12743" y="11299"/>
                  </a:lnTo>
                  <a:lnTo>
                    <a:pt x="12994" y="11446"/>
                  </a:lnTo>
                  <a:lnTo>
                    <a:pt x="13078" y="11467"/>
                  </a:lnTo>
                  <a:lnTo>
                    <a:pt x="13287" y="11257"/>
                  </a:lnTo>
                  <a:lnTo>
                    <a:pt x="13413" y="11048"/>
                  </a:lnTo>
                  <a:lnTo>
                    <a:pt x="13475" y="10964"/>
                  </a:lnTo>
                  <a:lnTo>
                    <a:pt x="13538" y="10818"/>
                  </a:lnTo>
                  <a:lnTo>
                    <a:pt x="13789" y="10525"/>
                  </a:lnTo>
                  <a:lnTo>
                    <a:pt x="13894" y="10504"/>
                  </a:lnTo>
                  <a:lnTo>
                    <a:pt x="13998" y="10337"/>
                  </a:lnTo>
                  <a:lnTo>
                    <a:pt x="14040" y="10337"/>
                  </a:lnTo>
                  <a:lnTo>
                    <a:pt x="14040" y="10295"/>
                  </a:lnTo>
                  <a:lnTo>
                    <a:pt x="14166" y="10211"/>
                  </a:lnTo>
                  <a:lnTo>
                    <a:pt x="14145" y="10148"/>
                  </a:lnTo>
                  <a:lnTo>
                    <a:pt x="14250" y="10023"/>
                  </a:lnTo>
                  <a:lnTo>
                    <a:pt x="14438" y="10044"/>
                  </a:lnTo>
                  <a:lnTo>
                    <a:pt x="14543" y="10107"/>
                  </a:lnTo>
                  <a:lnTo>
                    <a:pt x="14961" y="10148"/>
                  </a:lnTo>
                  <a:lnTo>
                    <a:pt x="15317" y="10148"/>
                  </a:lnTo>
                  <a:lnTo>
                    <a:pt x="15505" y="10107"/>
                  </a:lnTo>
                  <a:lnTo>
                    <a:pt x="15484" y="9981"/>
                  </a:lnTo>
                  <a:lnTo>
                    <a:pt x="15463" y="9835"/>
                  </a:lnTo>
                  <a:lnTo>
                    <a:pt x="15463" y="9709"/>
                  </a:lnTo>
                  <a:lnTo>
                    <a:pt x="15505" y="9667"/>
                  </a:lnTo>
                  <a:lnTo>
                    <a:pt x="15610" y="9688"/>
                  </a:lnTo>
                  <a:lnTo>
                    <a:pt x="15777" y="9709"/>
                  </a:lnTo>
                  <a:lnTo>
                    <a:pt x="15819" y="9667"/>
                  </a:lnTo>
                  <a:lnTo>
                    <a:pt x="16007" y="9667"/>
                  </a:lnTo>
                  <a:lnTo>
                    <a:pt x="16133" y="9730"/>
                  </a:lnTo>
                  <a:lnTo>
                    <a:pt x="16342" y="9793"/>
                  </a:lnTo>
                  <a:lnTo>
                    <a:pt x="16677" y="9835"/>
                  </a:lnTo>
                  <a:lnTo>
                    <a:pt x="16781" y="9793"/>
                  </a:lnTo>
                  <a:lnTo>
                    <a:pt x="16886" y="9709"/>
                  </a:lnTo>
                  <a:lnTo>
                    <a:pt x="17032" y="9730"/>
                  </a:lnTo>
                  <a:lnTo>
                    <a:pt x="17158" y="9730"/>
                  </a:lnTo>
                  <a:lnTo>
                    <a:pt x="17451" y="9667"/>
                  </a:lnTo>
                  <a:lnTo>
                    <a:pt x="17723" y="9730"/>
                  </a:lnTo>
                  <a:lnTo>
                    <a:pt x="17911" y="9688"/>
                  </a:lnTo>
                  <a:lnTo>
                    <a:pt x="18246" y="9688"/>
                  </a:lnTo>
                  <a:lnTo>
                    <a:pt x="18497" y="9793"/>
                  </a:lnTo>
                  <a:lnTo>
                    <a:pt x="18602" y="9772"/>
                  </a:lnTo>
                  <a:lnTo>
                    <a:pt x="18853" y="10044"/>
                  </a:lnTo>
                  <a:lnTo>
                    <a:pt x="19083" y="10107"/>
                  </a:lnTo>
                  <a:lnTo>
                    <a:pt x="19229" y="10044"/>
                  </a:lnTo>
                  <a:lnTo>
                    <a:pt x="19188" y="9897"/>
                  </a:lnTo>
                  <a:lnTo>
                    <a:pt x="19313" y="9814"/>
                  </a:lnTo>
                  <a:lnTo>
                    <a:pt x="19313" y="9772"/>
                  </a:lnTo>
                  <a:lnTo>
                    <a:pt x="19376" y="9730"/>
                  </a:lnTo>
                  <a:lnTo>
                    <a:pt x="19271" y="9625"/>
                  </a:lnTo>
                  <a:lnTo>
                    <a:pt x="19313" y="9521"/>
                  </a:lnTo>
                  <a:lnTo>
                    <a:pt x="19397" y="9458"/>
                  </a:lnTo>
                  <a:lnTo>
                    <a:pt x="19355" y="9207"/>
                  </a:lnTo>
                  <a:lnTo>
                    <a:pt x="19229" y="9144"/>
                  </a:lnTo>
                  <a:lnTo>
                    <a:pt x="19188" y="9039"/>
                  </a:lnTo>
                  <a:lnTo>
                    <a:pt x="19083" y="8851"/>
                  </a:lnTo>
                  <a:lnTo>
                    <a:pt x="19062" y="8747"/>
                  </a:lnTo>
                  <a:lnTo>
                    <a:pt x="19020" y="8663"/>
                  </a:lnTo>
                  <a:lnTo>
                    <a:pt x="19020" y="8579"/>
                  </a:lnTo>
                  <a:lnTo>
                    <a:pt x="18957" y="8412"/>
                  </a:lnTo>
                  <a:lnTo>
                    <a:pt x="19041" y="8328"/>
                  </a:lnTo>
                  <a:lnTo>
                    <a:pt x="19041" y="8265"/>
                  </a:lnTo>
                  <a:lnTo>
                    <a:pt x="18916" y="8244"/>
                  </a:lnTo>
                  <a:lnTo>
                    <a:pt x="18748" y="8265"/>
                  </a:lnTo>
                  <a:lnTo>
                    <a:pt x="18644" y="8202"/>
                  </a:lnTo>
                  <a:lnTo>
                    <a:pt x="18644" y="8119"/>
                  </a:lnTo>
                  <a:lnTo>
                    <a:pt x="18748" y="8014"/>
                  </a:lnTo>
                  <a:lnTo>
                    <a:pt x="18853" y="7951"/>
                  </a:lnTo>
                  <a:lnTo>
                    <a:pt x="18916" y="8014"/>
                  </a:lnTo>
                  <a:lnTo>
                    <a:pt x="19020" y="8014"/>
                  </a:lnTo>
                  <a:lnTo>
                    <a:pt x="19167" y="7930"/>
                  </a:lnTo>
                  <a:lnTo>
                    <a:pt x="19439" y="7889"/>
                  </a:lnTo>
                  <a:lnTo>
                    <a:pt x="19564" y="7847"/>
                  </a:lnTo>
                  <a:lnTo>
                    <a:pt x="19648" y="7826"/>
                  </a:lnTo>
                  <a:lnTo>
                    <a:pt x="19711" y="7889"/>
                  </a:lnTo>
                  <a:lnTo>
                    <a:pt x="19794" y="7889"/>
                  </a:lnTo>
                  <a:lnTo>
                    <a:pt x="19878" y="7826"/>
                  </a:lnTo>
                  <a:lnTo>
                    <a:pt x="19962" y="7826"/>
                  </a:lnTo>
                  <a:lnTo>
                    <a:pt x="19962" y="7742"/>
                  </a:lnTo>
                  <a:lnTo>
                    <a:pt x="20004" y="7617"/>
                  </a:lnTo>
                  <a:lnTo>
                    <a:pt x="19878" y="7575"/>
                  </a:lnTo>
                  <a:lnTo>
                    <a:pt x="19815" y="7512"/>
                  </a:lnTo>
                  <a:lnTo>
                    <a:pt x="19836" y="7428"/>
                  </a:lnTo>
                  <a:lnTo>
                    <a:pt x="19836" y="7177"/>
                  </a:lnTo>
                  <a:lnTo>
                    <a:pt x="19899" y="6842"/>
                  </a:lnTo>
                  <a:lnTo>
                    <a:pt x="19899" y="6696"/>
                  </a:lnTo>
                  <a:lnTo>
                    <a:pt x="19962" y="6550"/>
                  </a:lnTo>
                  <a:lnTo>
                    <a:pt x="20004" y="6278"/>
                  </a:lnTo>
                  <a:lnTo>
                    <a:pt x="20213" y="6278"/>
                  </a:lnTo>
                  <a:lnTo>
                    <a:pt x="20422" y="6361"/>
                  </a:lnTo>
                  <a:lnTo>
                    <a:pt x="20589" y="6382"/>
                  </a:lnTo>
                  <a:lnTo>
                    <a:pt x="20820" y="6340"/>
                  </a:lnTo>
                  <a:lnTo>
                    <a:pt x="20882" y="6340"/>
                  </a:lnTo>
                  <a:lnTo>
                    <a:pt x="20924" y="6424"/>
                  </a:lnTo>
                  <a:lnTo>
                    <a:pt x="21008" y="6424"/>
                  </a:lnTo>
                  <a:lnTo>
                    <a:pt x="21071" y="6382"/>
                  </a:lnTo>
                  <a:lnTo>
                    <a:pt x="21154" y="6278"/>
                  </a:lnTo>
                  <a:lnTo>
                    <a:pt x="21280" y="6236"/>
                  </a:lnTo>
                  <a:lnTo>
                    <a:pt x="21447" y="6068"/>
                  </a:lnTo>
                  <a:lnTo>
                    <a:pt x="21447" y="6006"/>
                  </a:lnTo>
                  <a:lnTo>
                    <a:pt x="21343" y="5838"/>
                  </a:lnTo>
                  <a:lnTo>
                    <a:pt x="21238" y="5608"/>
                  </a:lnTo>
                  <a:lnTo>
                    <a:pt x="21238" y="5378"/>
                  </a:lnTo>
                  <a:lnTo>
                    <a:pt x="21259" y="5231"/>
                  </a:lnTo>
                  <a:lnTo>
                    <a:pt x="21343" y="5169"/>
                  </a:lnTo>
                  <a:lnTo>
                    <a:pt x="21531" y="5106"/>
                  </a:lnTo>
                  <a:lnTo>
                    <a:pt x="21594" y="4980"/>
                  </a:lnTo>
                  <a:lnTo>
                    <a:pt x="21552" y="4917"/>
                  </a:lnTo>
                  <a:lnTo>
                    <a:pt x="21573" y="4813"/>
                  </a:lnTo>
                  <a:lnTo>
                    <a:pt x="21698" y="4666"/>
                  </a:lnTo>
                  <a:lnTo>
                    <a:pt x="21803" y="4604"/>
                  </a:lnTo>
                  <a:lnTo>
                    <a:pt x="21908" y="4499"/>
                  </a:lnTo>
                  <a:lnTo>
                    <a:pt x="21887" y="4478"/>
                  </a:lnTo>
                  <a:lnTo>
                    <a:pt x="21866" y="4457"/>
                  </a:lnTo>
                  <a:lnTo>
                    <a:pt x="21698" y="4394"/>
                  </a:lnTo>
                  <a:lnTo>
                    <a:pt x="21573" y="4269"/>
                  </a:lnTo>
                  <a:lnTo>
                    <a:pt x="21489" y="4269"/>
                  </a:lnTo>
                  <a:lnTo>
                    <a:pt x="21447" y="4164"/>
                  </a:lnTo>
                  <a:lnTo>
                    <a:pt x="21489" y="4039"/>
                  </a:lnTo>
                  <a:lnTo>
                    <a:pt x="21447" y="3976"/>
                  </a:lnTo>
                  <a:lnTo>
                    <a:pt x="21343" y="4060"/>
                  </a:lnTo>
                  <a:lnTo>
                    <a:pt x="21259" y="4164"/>
                  </a:lnTo>
                  <a:lnTo>
                    <a:pt x="21154" y="4185"/>
                  </a:lnTo>
                  <a:lnTo>
                    <a:pt x="20861" y="4227"/>
                  </a:lnTo>
                  <a:lnTo>
                    <a:pt x="20799" y="4269"/>
                  </a:lnTo>
                  <a:lnTo>
                    <a:pt x="20757" y="4332"/>
                  </a:lnTo>
                  <a:lnTo>
                    <a:pt x="20652" y="4269"/>
                  </a:lnTo>
                  <a:lnTo>
                    <a:pt x="20548" y="4227"/>
                  </a:lnTo>
                  <a:lnTo>
                    <a:pt x="20506" y="4227"/>
                  </a:lnTo>
                  <a:lnTo>
                    <a:pt x="20485" y="4185"/>
                  </a:lnTo>
                  <a:lnTo>
                    <a:pt x="20422" y="4143"/>
                  </a:lnTo>
                  <a:lnTo>
                    <a:pt x="20401" y="4060"/>
                  </a:lnTo>
                  <a:lnTo>
                    <a:pt x="20359" y="3976"/>
                  </a:lnTo>
                  <a:lnTo>
                    <a:pt x="20401" y="3934"/>
                  </a:lnTo>
                  <a:lnTo>
                    <a:pt x="20401" y="3850"/>
                  </a:lnTo>
                  <a:lnTo>
                    <a:pt x="20317" y="3809"/>
                  </a:lnTo>
                  <a:lnTo>
                    <a:pt x="20276" y="3809"/>
                  </a:lnTo>
                  <a:lnTo>
                    <a:pt x="20129" y="3725"/>
                  </a:lnTo>
                  <a:lnTo>
                    <a:pt x="20004" y="3704"/>
                  </a:lnTo>
                  <a:lnTo>
                    <a:pt x="19962" y="3704"/>
                  </a:lnTo>
                  <a:lnTo>
                    <a:pt x="19899" y="3557"/>
                  </a:lnTo>
                  <a:lnTo>
                    <a:pt x="19794" y="3390"/>
                  </a:lnTo>
                  <a:lnTo>
                    <a:pt x="19648" y="3244"/>
                  </a:lnTo>
                  <a:lnTo>
                    <a:pt x="19460" y="3223"/>
                  </a:lnTo>
                  <a:lnTo>
                    <a:pt x="19250" y="3223"/>
                  </a:lnTo>
                  <a:lnTo>
                    <a:pt x="19062" y="3244"/>
                  </a:lnTo>
                  <a:lnTo>
                    <a:pt x="19041" y="3306"/>
                  </a:lnTo>
                  <a:lnTo>
                    <a:pt x="19083" y="3348"/>
                  </a:lnTo>
                  <a:lnTo>
                    <a:pt x="19062" y="3411"/>
                  </a:lnTo>
                  <a:lnTo>
                    <a:pt x="18936" y="3453"/>
                  </a:lnTo>
                  <a:lnTo>
                    <a:pt x="18853" y="3432"/>
                  </a:lnTo>
                  <a:lnTo>
                    <a:pt x="18727" y="3495"/>
                  </a:lnTo>
                  <a:lnTo>
                    <a:pt x="18560" y="3411"/>
                  </a:lnTo>
                  <a:lnTo>
                    <a:pt x="18497" y="3432"/>
                  </a:lnTo>
                  <a:lnTo>
                    <a:pt x="18413" y="3495"/>
                  </a:lnTo>
                  <a:lnTo>
                    <a:pt x="18309" y="3495"/>
                  </a:lnTo>
                  <a:lnTo>
                    <a:pt x="18204" y="3411"/>
                  </a:lnTo>
                  <a:lnTo>
                    <a:pt x="18079" y="3348"/>
                  </a:lnTo>
                  <a:lnTo>
                    <a:pt x="18079" y="3285"/>
                  </a:lnTo>
                  <a:lnTo>
                    <a:pt x="18100" y="3202"/>
                  </a:lnTo>
                  <a:lnTo>
                    <a:pt x="17911" y="3118"/>
                  </a:lnTo>
                  <a:lnTo>
                    <a:pt x="17828" y="3181"/>
                  </a:lnTo>
                  <a:lnTo>
                    <a:pt x="17828" y="3306"/>
                  </a:lnTo>
                  <a:lnTo>
                    <a:pt x="17869" y="3327"/>
                  </a:lnTo>
                  <a:lnTo>
                    <a:pt x="17828" y="3390"/>
                  </a:lnTo>
                  <a:lnTo>
                    <a:pt x="17744" y="3453"/>
                  </a:lnTo>
                  <a:lnTo>
                    <a:pt x="17597" y="3453"/>
                  </a:lnTo>
                  <a:lnTo>
                    <a:pt x="16175" y="1695"/>
                  </a:lnTo>
                  <a:lnTo>
                    <a:pt x="15170" y="921"/>
                  </a:lnTo>
                  <a:lnTo>
                    <a:pt x="15107" y="837"/>
                  </a:lnTo>
                  <a:lnTo>
                    <a:pt x="15191" y="816"/>
                  </a:lnTo>
                  <a:lnTo>
                    <a:pt x="15296" y="712"/>
                  </a:lnTo>
                  <a:lnTo>
                    <a:pt x="15296" y="607"/>
                  </a:lnTo>
                  <a:lnTo>
                    <a:pt x="15254" y="565"/>
                  </a:lnTo>
                  <a:lnTo>
                    <a:pt x="15087" y="607"/>
                  </a:lnTo>
                  <a:lnTo>
                    <a:pt x="14961" y="628"/>
                  </a:lnTo>
                  <a:lnTo>
                    <a:pt x="14877" y="733"/>
                  </a:lnTo>
                  <a:lnTo>
                    <a:pt x="14773" y="775"/>
                  </a:lnTo>
                  <a:lnTo>
                    <a:pt x="14647" y="900"/>
                  </a:lnTo>
                  <a:lnTo>
                    <a:pt x="14647" y="984"/>
                  </a:lnTo>
                  <a:lnTo>
                    <a:pt x="14563" y="1047"/>
                  </a:lnTo>
                  <a:lnTo>
                    <a:pt x="14522" y="1151"/>
                  </a:lnTo>
                  <a:lnTo>
                    <a:pt x="14417" y="1235"/>
                  </a:lnTo>
                  <a:lnTo>
                    <a:pt x="14229" y="1235"/>
                  </a:lnTo>
                  <a:lnTo>
                    <a:pt x="14124" y="1298"/>
                  </a:lnTo>
                  <a:lnTo>
                    <a:pt x="14145" y="1423"/>
                  </a:lnTo>
                  <a:lnTo>
                    <a:pt x="14061" y="1465"/>
                  </a:lnTo>
                  <a:lnTo>
                    <a:pt x="14019" y="1423"/>
                  </a:lnTo>
                  <a:lnTo>
                    <a:pt x="13789" y="1360"/>
                  </a:lnTo>
                  <a:lnTo>
                    <a:pt x="13643" y="1423"/>
                  </a:lnTo>
                  <a:lnTo>
                    <a:pt x="13601" y="1507"/>
                  </a:lnTo>
                  <a:lnTo>
                    <a:pt x="13517" y="1507"/>
                  </a:lnTo>
                  <a:lnTo>
                    <a:pt x="13434" y="1402"/>
                  </a:lnTo>
                  <a:lnTo>
                    <a:pt x="13434" y="1235"/>
                  </a:lnTo>
                  <a:lnTo>
                    <a:pt x="13517" y="1172"/>
                  </a:lnTo>
                  <a:lnTo>
                    <a:pt x="13538" y="1088"/>
                  </a:lnTo>
                  <a:lnTo>
                    <a:pt x="13496" y="1026"/>
                  </a:lnTo>
                  <a:lnTo>
                    <a:pt x="13413" y="1109"/>
                  </a:lnTo>
                  <a:lnTo>
                    <a:pt x="13329" y="1109"/>
                  </a:lnTo>
                  <a:lnTo>
                    <a:pt x="13120" y="1005"/>
                  </a:lnTo>
                  <a:lnTo>
                    <a:pt x="12994" y="1026"/>
                  </a:lnTo>
                  <a:lnTo>
                    <a:pt x="13015" y="1109"/>
                  </a:lnTo>
                  <a:lnTo>
                    <a:pt x="13078" y="1130"/>
                  </a:lnTo>
                  <a:lnTo>
                    <a:pt x="12994" y="1214"/>
                  </a:lnTo>
                  <a:lnTo>
                    <a:pt x="12952" y="1214"/>
                  </a:lnTo>
                  <a:lnTo>
                    <a:pt x="12869" y="1088"/>
                  </a:lnTo>
                  <a:lnTo>
                    <a:pt x="12848" y="900"/>
                  </a:lnTo>
                  <a:lnTo>
                    <a:pt x="12638" y="733"/>
                  </a:lnTo>
                  <a:lnTo>
                    <a:pt x="12597" y="775"/>
                  </a:lnTo>
                  <a:lnTo>
                    <a:pt x="12638" y="900"/>
                  </a:lnTo>
                  <a:lnTo>
                    <a:pt x="12638" y="984"/>
                  </a:lnTo>
                  <a:lnTo>
                    <a:pt x="12555" y="984"/>
                  </a:lnTo>
                  <a:lnTo>
                    <a:pt x="12513" y="879"/>
                  </a:lnTo>
                  <a:lnTo>
                    <a:pt x="12450" y="900"/>
                  </a:lnTo>
                  <a:lnTo>
                    <a:pt x="12429" y="1005"/>
                  </a:lnTo>
                  <a:lnTo>
                    <a:pt x="12366" y="1026"/>
                  </a:lnTo>
                  <a:lnTo>
                    <a:pt x="12262" y="942"/>
                  </a:lnTo>
                  <a:lnTo>
                    <a:pt x="12136" y="1026"/>
                  </a:lnTo>
                  <a:lnTo>
                    <a:pt x="12074" y="984"/>
                  </a:lnTo>
                  <a:lnTo>
                    <a:pt x="12032" y="879"/>
                  </a:lnTo>
                  <a:lnTo>
                    <a:pt x="12115" y="837"/>
                  </a:lnTo>
                  <a:lnTo>
                    <a:pt x="12136" y="796"/>
                  </a:lnTo>
                  <a:lnTo>
                    <a:pt x="12115" y="691"/>
                  </a:lnTo>
                  <a:lnTo>
                    <a:pt x="12136" y="586"/>
                  </a:lnTo>
                  <a:lnTo>
                    <a:pt x="12115" y="524"/>
                  </a:lnTo>
                  <a:lnTo>
                    <a:pt x="12032" y="482"/>
                  </a:lnTo>
                  <a:lnTo>
                    <a:pt x="11948" y="398"/>
                  </a:lnTo>
                  <a:lnTo>
                    <a:pt x="11927" y="272"/>
                  </a:lnTo>
                  <a:lnTo>
                    <a:pt x="11864" y="252"/>
                  </a:lnTo>
                  <a:lnTo>
                    <a:pt x="11822" y="84"/>
                  </a:lnTo>
                  <a:lnTo>
                    <a:pt x="11718" y="84"/>
                  </a:lnTo>
                  <a:lnTo>
                    <a:pt x="11592" y="126"/>
                  </a:lnTo>
                  <a:lnTo>
                    <a:pt x="11446" y="126"/>
                  </a:lnTo>
                  <a:lnTo>
                    <a:pt x="11299" y="42"/>
                  </a:lnTo>
                  <a:lnTo>
                    <a:pt x="11132" y="63"/>
                  </a:lnTo>
                  <a:lnTo>
                    <a:pt x="11006" y="0"/>
                  </a:lnTo>
                  <a:lnTo>
                    <a:pt x="10902" y="42"/>
                  </a:lnTo>
                  <a:lnTo>
                    <a:pt x="1086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3036;p82">
              <a:extLst>
                <a:ext uri="{FF2B5EF4-FFF2-40B4-BE49-F238E27FC236}">
                  <a16:creationId xmlns:a16="http://schemas.microsoft.com/office/drawing/2014/main" id="{DF8E88D5-CD71-BA15-A08E-F395965E00EA}"/>
                </a:ext>
              </a:extLst>
            </p:cNvPr>
            <p:cNvSpPr/>
            <p:nvPr/>
          </p:nvSpPr>
          <p:spPr>
            <a:xfrm>
              <a:off x="4105619" y="2816249"/>
              <a:ext cx="110383" cy="65688"/>
            </a:xfrm>
            <a:custGeom>
              <a:avLst/>
              <a:gdLst/>
              <a:ahLst/>
              <a:cxnLst/>
              <a:rect l="l" t="t" r="r" b="b"/>
              <a:pathLst>
                <a:path w="9270" h="5776" extrusionOk="0">
                  <a:moveTo>
                    <a:pt x="1507" y="1"/>
                  </a:moveTo>
                  <a:lnTo>
                    <a:pt x="0" y="294"/>
                  </a:lnTo>
                  <a:lnTo>
                    <a:pt x="439" y="3014"/>
                  </a:lnTo>
                  <a:lnTo>
                    <a:pt x="732" y="3014"/>
                  </a:lnTo>
                  <a:lnTo>
                    <a:pt x="963" y="3035"/>
                  </a:lnTo>
                  <a:lnTo>
                    <a:pt x="1004" y="2909"/>
                  </a:lnTo>
                  <a:lnTo>
                    <a:pt x="900" y="2804"/>
                  </a:lnTo>
                  <a:lnTo>
                    <a:pt x="879" y="2595"/>
                  </a:lnTo>
                  <a:lnTo>
                    <a:pt x="983" y="2344"/>
                  </a:lnTo>
                  <a:lnTo>
                    <a:pt x="1172" y="2323"/>
                  </a:lnTo>
                  <a:lnTo>
                    <a:pt x="1276" y="2198"/>
                  </a:lnTo>
                  <a:lnTo>
                    <a:pt x="1402" y="2114"/>
                  </a:lnTo>
                  <a:lnTo>
                    <a:pt x="1527" y="2198"/>
                  </a:lnTo>
                  <a:lnTo>
                    <a:pt x="1611" y="2135"/>
                  </a:lnTo>
                  <a:lnTo>
                    <a:pt x="1507" y="2009"/>
                  </a:lnTo>
                  <a:lnTo>
                    <a:pt x="1779" y="2030"/>
                  </a:lnTo>
                  <a:lnTo>
                    <a:pt x="2155" y="2219"/>
                  </a:lnTo>
                  <a:lnTo>
                    <a:pt x="2511" y="2428"/>
                  </a:lnTo>
                  <a:lnTo>
                    <a:pt x="2532" y="2553"/>
                  </a:lnTo>
                  <a:lnTo>
                    <a:pt x="2971" y="2804"/>
                  </a:lnTo>
                  <a:lnTo>
                    <a:pt x="3306" y="2951"/>
                  </a:lnTo>
                  <a:lnTo>
                    <a:pt x="3390" y="2909"/>
                  </a:lnTo>
                  <a:lnTo>
                    <a:pt x="3515" y="2930"/>
                  </a:lnTo>
                  <a:lnTo>
                    <a:pt x="3766" y="3076"/>
                  </a:lnTo>
                  <a:lnTo>
                    <a:pt x="3871" y="3432"/>
                  </a:lnTo>
                  <a:lnTo>
                    <a:pt x="3976" y="3537"/>
                  </a:lnTo>
                  <a:lnTo>
                    <a:pt x="4017" y="3662"/>
                  </a:lnTo>
                  <a:lnTo>
                    <a:pt x="4143" y="3913"/>
                  </a:lnTo>
                  <a:lnTo>
                    <a:pt x="4352" y="3997"/>
                  </a:lnTo>
                  <a:lnTo>
                    <a:pt x="4729" y="4227"/>
                  </a:lnTo>
                  <a:lnTo>
                    <a:pt x="5126" y="4520"/>
                  </a:lnTo>
                  <a:lnTo>
                    <a:pt x="5545" y="4708"/>
                  </a:lnTo>
                  <a:lnTo>
                    <a:pt x="5921" y="5001"/>
                  </a:lnTo>
                  <a:lnTo>
                    <a:pt x="6235" y="5022"/>
                  </a:lnTo>
                  <a:lnTo>
                    <a:pt x="6319" y="5106"/>
                  </a:lnTo>
                  <a:lnTo>
                    <a:pt x="6403" y="5106"/>
                  </a:lnTo>
                  <a:lnTo>
                    <a:pt x="6612" y="5232"/>
                  </a:lnTo>
                  <a:lnTo>
                    <a:pt x="6612" y="5378"/>
                  </a:lnTo>
                  <a:lnTo>
                    <a:pt x="6633" y="5650"/>
                  </a:lnTo>
                  <a:lnTo>
                    <a:pt x="6821" y="5587"/>
                  </a:lnTo>
                  <a:lnTo>
                    <a:pt x="6926" y="5671"/>
                  </a:lnTo>
                  <a:lnTo>
                    <a:pt x="7009" y="5776"/>
                  </a:lnTo>
                  <a:lnTo>
                    <a:pt x="7072" y="5776"/>
                  </a:lnTo>
                  <a:lnTo>
                    <a:pt x="7177" y="5671"/>
                  </a:lnTo>
                  <a:lnTo>
                    <a:pt x="7281" y="5692"/>
                  </a:lnTo>
                  <a:lnTo>
                    <a:pt x="7323" y="5755"/>
                  </a:lnTo>
                  <a:lnTo>
                    <a:pt x="7365" y="5378"/>
                  </a:lnTo>
                  <a:lnTo>
                    <a:pt x="7491" y="5106"/>
                  </a:lnTo>
                  <a:lnTo>
                    <a:pt x="7553" y="5043"/>
                  </a:lnTo>
                  <a:lnTo>
                    <a:pt x="7533" y="4897"/>
                  </a:lnTo>
                  <a:lnTo>
                    <a:pt x="7407" y="4834"/>
                  </a:lnTo>
                  <a:lnTo>
                    <a:pt x="7344" y="4688"/>
                  </a:lnTo>
                  <a:lnTo>
                    <a:pt x="7386" y="4541"/>
                  </a:lnTo>
                  <a:lnTo>
                    <a:pt x="7365" y="4416"/>
                  </a:lnTo>
                  <a:lnTo>
                    <a:pt x="7219" y="4436"/>
                  </a:lnTo>
                  <a:lnTo>
                    <a:pt x="7114" y="4499"/>
                  </a:lnTo>
                  <a:lnTo>
                    <a:pt x="6947" y="4269"/>
                  </a:lnTo>
                  <a:lnTo>
                    <a:pt x="6947" y="4102"/>
                  </a:lnTo>
                  <a:lnTo>
                    <a:pt x="7072" y="3997"/>
                  </a:lnTo>
                  <a:lnTo>
                    <a:pt x="7344" y="4018"/>
                  </a:lnTo>
                  <a:lnTo>
                    <a:pt x="7449" y="3997"/>
                  </a:lnTo>
                  <a:lnTo>
                    <a:pt x="7449" y="3872"/>
                  </a:lnTo>
                  <a:lnTo>
                    <a:pt x="7679" y="3788"/>
                  </a:lnTo>
                  <a:lnTo>
                    <a:pt x="7637" y="3704"/>
                  </a:lnTo>
                  <a:lnTo>
                    <a:pt x="7574" y="3662"/>
                  </a:lnTo>
                  <a:lnTo>
                    <a:pt x="7846" y="3600"/>
                  </a:lnTo>
                  <a:lnTo>
                    <a:pt x="8014" y="3537"/>
                  </a:lnTo>
                  <a:lnTo>
                    <a:pt x="8056" y="3390"/>
                  </a:lnTo>
                  <a:lnTo>
                    <a:pt x="7867" y="3328"/>
                  </a:lnTo>
                  <a:lnTo>
                    <a:pt x="7867" y="3181"/>
                  </a:lnTo>
                  <a:lnTo>
                    <a:pt x="8014" y="3139"/>
                  </a:lnTo>
                  <a:lnTo>
                    <a:pt x="8181" y="3014"/>
                  </a:lnTo>
                  <a:lnTo>
                    <a:pt x="8286" y="3035"/>
                  </a:lnTo>
                  <a:lnTo>
                    <a:pt x="8453" y="2825"/>
                  </a:lnTo>
                  <a:lnTo>
                    <a:pt x="8600" y="2951"/>
                  </a:lnTo>
                  <a:lnTo>
                    <a:pt x="8621" y="3056"/>
                  </a:lnTo>
                  <a:lnTo>
                    <a:pt x="8914" y="3014"/>
                  </a:lnTo>
                  <a:lnTo>
                    <a:pt x="9123" y="3014"/>
                  </a:lnTo>
                  <a:lnTo>
                    <a:pt x="9269" y="2825"/>
                  </a:lnTo>
                  <a:lnTo>
                    <a:pt x="9248" y="2721"/>
                  </a:lnTo>
                  <a:lnTo>
                    <a:pt x="8955" y="2491"/>
                  </a:lnTo>
                  <a:lnTo>
                    <a:pt x="8893" y="2491"/>
                  </a:lnTo>
                  <a:lnTo>
                    <a:pt x="8893" y="2637"/>
                  </a:lnTo>
                  <a:lnTo>
                    <a:pt x="8788" y="2742"/>
                  </a:lnTo>
                  <a:lnTo>
                    <a:pt x="8683" y="2721"/>
                  </a:lnTo>
                  <a:lnTo>
                    <a:pt x="8579" y="2616"/>
                  </a:lnTo>
                  <a:lnTo>
                    <a:pt x="8307" y="2532"/>
                  </a:lnTo>
                  <a:lnTo>
                    <a:pt x="8202" y="2449"/>
                  </a:lnTo>
                  <a:lnTo>
                    <a:pt x="8286" y="2323"/>
                  </a:lnTo>
                  <a:lnTo>
                    <a:pt x="8453" y="2030"/>
                  </a:lnTo>
                  <a:lnTo>
                    <a:pt x="8453" y="1905"/>
                  </a:lnTo>
                  <a:lnTo>
                    <a:pt x="8369" y="1905"/>
                  </a:lnTo>
                  <a:lnTo>
                    <a:pt x="8265" y="2072"/>
                  </a:lnTo>
                  <a:lnTo>
                    <a:pt x="8160" y="2093"/>
                  </a:lnTo>
                  <a:lnTo>
                    <a:pt x="7909" y="2386"/>
                  </a:lnTo>
                  <a:lnTo>
                    <a:pt x="7846" y="2532"/>
                  </a:lnTo>
                  <a:lnTo>
                    <a:pt x="7784" y="2616"/>
                  </a:lnTo>
                  <a:lnTo>
                    <a:pt x="7658" y="2825"/>
                  </a:lnTo>
                  <a:lnTo>
                    <a:pt x="7449" y="3035"/>
                  </a:lnTo>
                  <a:lnTo>
                    <a:pt x="7365" y="3014"/>
                  </a:lnTo>
                  <a:lnTo>
                    <a:pt x="7114" y="2867"/>
                  </a:lnTo>
                  <a:lnTo>
                    <a:pt x="6926" y="2846"/>
                  </a:lnTo>
                  <a:lnTo>
                    <a:pt x="6737" y="2867"/>
                  </a:lnTo>
                  <a:lnTo>
                    <a:pt x="6486" y="3014"/>
                  </a:lnTo>
                  <a:lnTo>
                    <a:pt x="6361" y="3014"/>
                  </a:lnTo>
                  <a:lnTo>
                    <a:pt x="6131" y="2323"/>
                  </a:lnTo>
                  <a:lnTo>
                    <a:pt x="5712" y="2281"/>
                  </a:lnTo>
                  <a:lnTo>
                    <a:pt x="5691" y="1465"/>
                  </a:lnTo>
                  <a:lnTo>
                    <a:pt x="5503" y="1549"/>
                  </a:lnTo>
                  <a:lnTo>
                    <a:pt x="5356" y="1172"/>
                  </a:lnTo>
                  <a:lnTo>
                    <a:pt x="5064" y="963"/>
                  </a:lnTo>
                  <a:lnTo>
                    <a:pt x="4122" y="963"/>
                  </a:lnTo>
                  <a:lnTo>
                    <a:pt x="3264" y="1047"/>
                  </a:lnTo>
                  <a:lnTo>
                    <a:pt x="2762" y="754"/>
                  </a:lnTo>
                  <a:lnTo>
                    <a:pt x="2427" y="628"/>
                  </a:lnTo>
                  <a:lnTo>
                    <a:pt x="15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3037;p82">
              <a:extLst>
                <a:ext uri="{FF2B5EF4-FFF2-40B4-BE49-F238E27FC236}">
                  <a16:creationId xmlns:a16="http://schemas.microsoft.com/office/drawing/2014/main" id="{D444C9CE-EC37-DAF8-E532-B3615818D6AC}"/>
                </a:ext>
              </a:extLst>
            </p:cNvPr>
            <p:cNvSpPr/>
            <p:nvPr/>
          </p:nvSpPr>
          <p:spPr>
            <a:xfrm>
              <a:off x="4085936" y="2839096"/>
              <a:ext cx="98666" cy="59262"/>
            </a:xfrm>
            <a:custGeom>
              <a:avLst/>
              <a:gdLst/>
              <a:ahLst/>
              <a:cxnLst/>
              <a:rect l="l" t="t" r="r" b="b"/>
              <a:pathLst>
                <a:path w="8286" h="5211" extrusionOk="0">
                  <a:moveTo>
                    <a:pt x="3160" y="0"/>
                  </a:moveTo>
                  <a:lnTo>
                    <a:pt x="3264" y="126"/>
                  </a:lnTo>
                  <a:lnTo>
                    <a:pt x="3180" y="189"/>
                  </a:lnTo>
                  <a:lnTo>
                    <a:pt x="3055" y="105"/>
                  </a:lnTo>
                  <a:lnTo>
                    <a:pt x="2929" y="189"/>
                  </a:lnTo>
                  <a:lnTo>
                    <a:pt x="2825" y="314"/>
                  </a:lnTo>
                  <a:lnTo>
                    <a:pt x="2636" y="335"/>
                  </a:lnTo>
                  <a:lnTo>
                    <a:pt x="2532" y="586"/>
                  </a:lnTo>
                  <a:lnTo>
                    <a:pt x="2553" y="795"/>
                  </a:lnTo>
                  <a:lnTo>
                    <a:pt x="2657" y="900"/>
                  </a:lnTo>
                  <a:lnTo>
                    <a:pt x="2616" y="1026"/>
                  </a:lnTo>
                  <a:lnTo>
                    <a:pt x="2385" y="1005"/>
                  </a:lnTo>
                  <a:lnTo>
                    <a:pt x="2092" y="1005"/>
                  </a:lnTo>
                  <a:lnTo>
                    <a:pt x="2009" y="1026"/>
                  </a:lnTo>
                  <a:lnTo>
                    <a:pt x="1779" y="1067"/>
                  </a:lnTo>
                  <a:lnTo>
                    <a:pt x="1402" y="628"/>
                  </a:lnTo>
                  <a:lnTo>
                    <a:pt x="983" y="398"/>
                  </a:lnTo>
                  <a:lnTo>
                    <a:pt x="628" y="335"/>
                  </a:lnTo>
                  <a:lnTo>
                    <a:pt x="335" y="440"/>
                  </a:lnTo>
                  <a:lnTo>
                    <a:pt x="0" y="754"/>
                  </a:lnTo>
                  <a:lnTo>
                    <a:pt x="0" y="816"/>
                  </a:lnTo>
                  <a:lnTo>
                    <a:pt x="84" y="900"/>
                  </a:lnTo>
                  <a:lnTo>
                    <a:pt x="126" y="963"/>
                  </a:lnTo>
                  <a:lnTo>
                    <a:pt x="209" y="1047"/>
                  </a:lnTo>
                  <a:lnTo>
                    <a:pt x="251" y="1151"/>
                  </a:lnTo>
                  <a:lnTo>
                    <a:pt x="356" y="1360"/>
                  </a:lnTo>
                  <a:lnTo>
                    <a:pt x="335" y="1528"/>
                  </a:lnTo>
                  <a:lnTo>
                    <a:pt x="293" y="1653"/>
                  </a:lnTo>
                  <a:lnTo>
                    <a:pt x="314" y="1946"/>
                  </a:lnTo>
                  <a:lnTo>
                    <a:pt x="356" y="2009"/>
                  </a:lnTo>
                  <a:lnTo>
                    <a:pt x="398" y="2093"/>
                  </a:lnTo>
                  <a:lnTo>
                    <a:pt x="607" y="2302"/>
                  </a:lnTo>
                  <a:lnTo>
                    <a:pt x="565" y="2218"/>
                  </a:lnTo>
                  <a:lnTo>
                    <a:pt x="523" y="2155"/>
                  </a:lnTo>
                  <a:lnTo>
                    <a:pt x="544" y="2114"/>
                  </a:lnTo>
                  <a:lnTo>
                    <a:pt x="732" y="2155"/>
                  </a:lnTo>
                  <a:lnTo>
                    <a:pt x="816" y="2093"/>
                  </a:lnTo>
                  <a:lnTo>
                    <a:pt x="858" y="2114"/>
                  </a:lnTo>
                  <a:lnTo>
                    <a:pt x="837" y="2260"/>
                  </a:lnTo>
                  <a:lnTo>
                    <a:pt x="858" y="2365"/>
                  </a:lnTo>
                  <a:lnTo>
                    <a:pt x="942" y="2323"/>
                  </a:lnTo>
                  <a:lnTo>
                    <a:pt x="983" y="2427"/>
                  </a:lnTo>
                  <a:lnTo>
                    <a:pt x="963" y="2490"/>
                  </a:lnTo>
                  <a:lnTo>
                    <a:pt x="858" y="2469"/>
                  </a:lnTo>
                  <a:lnTo>
                    <a:pt x="816" y="2469"/>
                  </a:lnTo>
                  <a:lnTo>
                    <a:pt x="753" y="2427"/>
                  </a:lnTo>
                  <a:lnTo>
                    <a:pt x="649" y="2511"/>
                  </a:lnTo>
                  <a:lnTo>
                    <a:pt x="649" y="2616"/>
                  </a:lnTo>
                  <a:lnTo>
                    <a:pt x="732" y="2699"/>
                  </a:lnTo>
                  <a:lnTo>
                    <a:pt x="711" y="2574"/>
                  </a:lnTo>
                  <a:lnTo>
                    <a:pt x="774" y="2574"/>
                  </a:lnTo>
                  <a:lnTo>
                    <a:pt x="837" y="2595"/>
                  </a:lnTo>
                  <a:lnTo>
                    <a:pt x="921" y="2616"/>
                  </a:lnTo>
                  <a:lnTo>
                    <a:pt x="963" y="2720"/>
                  </a:lnTo>
                  <a:lnTo>
                    <a:pt x="1130" y="2804"/>
                  </a:lnTo>
                  <a:lnTo>
                    <a:pt x="1172" y="2909"/>
                  </a:lnTo>
                  <a:lnTo>
                    <a:pt x="1151" y="3097"/>
                  </a:lnTo>
                  <a:lnTo>
                    <a:pt x="1172" y="3160"/>
                  </a:lnTo>
                  <a:lnTo>
                    <a:pt x="1172" y="3453"/>
                  </a:lnTo>
                  <a:lnTo>
                    <a:pt x="1235" y="3662"/>
                  </a:lnTo>
                  <a:lnTo>
                    <a:pt x="1339" y="3955"/>
                  </a:lnTo>
                  <a:lnTo>
                    <a:pt x="1444" y="3871"/>
                  </a:lnTo>
                  <a:lnTo>
                    <a:pt x="1716" y="3871"/>
                  </a:lnTo>
                  <a:lnTo>
                    <a:pt x="1779" y="3725"/>
                  </a:lnTo>
                  <a:lnTo>
                    <a:pt x="1862" y="3620"/>
                  </a:lnTo>
                  <a:lnTo>
                    <a:pt x="1967" y="3620"/>
                  </a:lnTo>
                  <a:lnTo>
                    <a:pt x="2197" y="3411"/>
                  </a:lnTo>
                  <a:lnTo>
                    <a:pt x="2427" y="3348"/>
                  </a:lnTo>
                  <a:lnTo>
                    <a:pt x="2636" y="3411"/>
                  </a:lnTo>
                  <a:lnTo>
                    <a:pt x="2699" y="3264"/>
                  </a:lnTo>
                  <a:lnTo>
                    <a:pt x="2804" y="3243"/>
                  </a:lnTo>
                  <a:lnTo>
                    <a:pt x="2929" y="3306"/>
                  </a:lnTo>
                  <a:lnTo>
                    <a:pt x="3055" y="3264"/>
                  </a:lnTo>
                  <a:lnTo>
                    <a:pt x="3264" y="3453"/>
                  </a:lnTo>
                  <a:lnTo>
                    <a:pt x="3432" y="3515"/>
                  </a:lnTo>
                  <a:lnTo>
                    <a:pt x="3766" y="3725"/>
                  </a:lnTo>
                  <a:lnTo>
                    <a:pt x="3871" y="3725"/>
                  </a:lnTo>
                  <a:lnTo>
                    <a:pt x="3955" y="3641"/>
                  </a:lnTo>
                  <a:lnTo>
                    <a:pt x="4185" y="3746"/>
                  </a:lnTo>
                  <a:lnTo>
                    <a:pt x="4310" y="3767"/>
                  </a:lnTo>
                  <a:lnTo>
                    <a:pt x="4331" y="3934"/>
                  </a:lnTo>
                  <a:lnTo>
                    <a:pt x="4394" y="3976"/>
                  </a:lnTo>
                  <a:lnTo>
                    <a:pt x="4520" y="3955"/>
                  </a:lnTo>
                  <a:lnTo>
                    <a:pt x="4729" y="3997"/>
                  </a:lnTo>
                  <a:lnTo>
                    <a:pt x="4959" y="4311"/>
                  </a:lnTo>
                  <a:lnTo>
                    <a:pt x="5231" y="4352"/>
                  </a:lnTo>
                  <a:lnTo>
                    <a:pt x="5357" y="4394"/>
                  </a:lnTo>
                  <a:lnTo>
                    <a:pt x="5461" y="4562"/>
                  </a:lnTo>
                  <a:lnTo>
                    <a:pt x="5419" y="4666"/>
                  </a:lnTo>
                  <a:lnTo>
                    <a:pt x="5461" y="4792"/>
                  </a:lnTo>
                  <a:lnTo>
                    <a:pt x="5461" y="4876"/>
                  </a:lnTo>
                  <a:lnTo>
                    <a:pt x="5524" y="4980"/>
                  </a:lnTo>
                  <a:lnTo>
                    <a:pt x="5566" y="4938"/>
                  </a:lnTo>
                  <a:lnTo>
                    <a:pt x="5691" y="4980"/>
                  </a:lnTo>
                  <a:lnTo>
                    <a:pt x="5775" y="5043"/>
                  </a:lnTo>
                  <a:lnTo>
                    <a:pt x="5880" y="5043"/>
                  </a:lnTo>
                  <a:lnTo>
                    <a:pt x="5963" y="4980"/>
                  </a:lnTo>
                  <a:lnTo>
                    <a:pt x="6047" y="4980"/>
                  </a:lnTo>
                  <a:lnTo>
                    <a:pt x="6173" y="5085"/>
                  </a:lnTo>
                  <a:lnTo>
                    <a:pt x="6214" y="5148"/>
                  </a:lnTo>
                  <a:lnTo>
                    <a:pt x="6277" y="5210"/>
                  </a:lnTo>
                  <a:lnTo>
                    <a:pt x="6319" y="5148"/>
                  </a:lnTo>
                  <a:lnTo>
                    <a:pt x="6486" y="5127"/>
                  </a:lnTo>
                  <a:lnTo>
                    <a:pt x="6570" y="5022"/>
                  </a:lnTo>
                  <a:lnTo>
                    <a:pt x="6591" y="4938"/>
                  </a:lnTo>
                  <a:lnTo>
                    <a:pt x="6675" y="4896"/>
                  </a:lnTo>
                  <a:lnTo>
                    <a:pt x="6633" y="4813"/>
                  </a:lnTo>
                  <a:lnTo>
                    <a:pt x="6821" y="4708"/>
                  </a:lnTo>
                  <a:lnTo>
                    <a:pt x="7030" y="4666"/>
                  </a:lnTo>
                  <a:lnTo>
                    <a:pt x="7051" y="4604"/>
                  </a:lnTo>
                  <a:lnTo>
                    <a:pt x="7135" y="4520"/>
                  </a:lnTo>
                  <a:lnTo>
                    <a:pt x="7240" y="4499"/>
                  </a:lnTo>
                  <a:lnTo>
                    <a:pt x="7261" y="4373"/>
                  </a:lnTo>
                  <a:lnTo>
                    <a:pt x="7261" y="4206"/>
                  </a:lnTo>
                  <a:lnTo>
                    <a:pt x="7407" y="4080"/>
                  </a:lnTo>
                  <a:lnTo>
                    <a:pt x="7407" y="3955"/>
                  </a:lnTo>
                  <a:lnTo>
                    <a:pt x="7344" y="3892"/>
                  </a:lnTo>
                  <a:lnTo>
                    <a:pt x="7365" y="3850"/>
                  </a:lnTo>
                  <a:lnTo>
                    <a:pt x="7428" y="3829"/>
                  </a:lnTo>
                  <a:lnTo>
                    <a:pt x="7470" y="3767"/>
                  </a:lnTo>
                  <a:lnTo>
                    <a:pt x="7637" y="3725"/>
                  </a:lnTo>
                  <a:lnTo>
                    <a:pt x="7679" y="3725"/>
                  </a:lnTo>
                  <a:lnTo>
                    <a:pt x="7846" y="3620"/>
                  </a:lnTo>
                  <a:lnTo>
                    <a:pt x="7993" y="3557"/>
                  </a:lnTo>
                  <a:lnTo>
                    <a:pt x="8098" y="3641"/>
                  </a:lnTo>
                  <a:lnTo>
                    <a:pt x="8244" y="3620"/>
                  </a:lnTo>
                  <a:lnTo>
                    <a:pt x="8265" y="3641"/>
                  </a:lnTo>
                  <a:lnTo>
                    <a:pt x="8286" y="3641"/>
                  </a:lnTo>
                  <a:lnTo>
                    <a:pt x="8265" y="3369"/>
                  </a:lnTo>
                  <a:lnTo>
                    <a:pt x="8265" y="3223"/>
                  </a:lnTo>
                  <a:lnTo>
                    <a:pt x="8056" y="3097"/>
                  </a:lnTo>
                  <a:lnTo>
                    <a:pt x="7972" y="3097"/>
                  </a:lnTo>
                  <a:lnTo>
                    <a:pt x="7888" y="3013"/>
                  </a:lnTo>
                  <a:lnTo>
                    <a:pt x="7574" y="2992"/>
                  </a:lnTo>
                  <a:lnTo>
                    <a:pt x="7198" y="2699"/>
                  </a:lnTo>
                  <a:lnTo>
                    <a:pt x="6779" y="2511"/>
                  </a:lnTo>
                  <a:lnTo>
                    <a:pt x="6382" y="2218"/>
                  </a:lnTo>
                  <a:lnTo>
                    <a:pt x="6005" y="1988"/>
                  </a:lnTo>
                  <a:lnTo>
                    <a:pt x="5796" y="1904"/>
                  </a:lnTo>
                  <a:lnTo>
                    <a:pt x="5670" y="1653"/>
                  </a:lnTo>
                  <a:lnTo>
                    <a:pt x="5629" y="1528"/>
                  </a:lnTo>
                  <a:lnTo>
                    <a:pt x="5524" y="1423"/>
                  </a:lnTo>
                  <a:lnTo>
                    <a:pt x="5419" y="1067"/>
                  </a:lnTo>
                  <a:lnTo>
                    <a:pt x="5168" y="921"/>
                  </a:lnTo>
                  <a:lnTo>
                    <a:pt x="5043" y="900"/>
                  </a:lnTo>
                  <a:lnTo>
                    <a:pt x="4959" y="942"/>
                  </a:lnTo>
                  <a:lnTo>
                    <a:pt x="4624" y="795"/>
                  </a:lnTo>
                  <a:lnTo>
                    <a:pt x="4185" y="544"/>
                  </a:lnTo>
                  <a:lnTo>
                    <a:pt x="4164" y="419"/>
                  </a:lnTo>
                  <a:lnTo>
                    <a:pt x="3808" y="210"/>
                  </a:lnTo>
                  <a:lnTo>
                    <a:pt x="3432" y="21"/>
                  </a:lnTo>
                  <a:lnTo>
                    <a:pt x="316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82" name="Google Shape;3038;p82">
              <a:extLst>
                <a:ext uri="{FF2B5EF4-FFF2-40B4-BE49-F238E27FC236}">
                  <a16:creationId xmlns:a16="http://schemas.microsoft.com/office/drawing/2014/main" id="{BC624D45-4A05-0087-3F42-F6009C2EC8F8}"/>
                </a:ext>
              </a:extLst>
            </p:cNvPr>
            <p:cNvGrpSpPr/>
            <p:nvPr/>
          </p:nvGrpSpPr>
          <p:grpSpPr>
            <a:xfrm>
              <a:off x="4295710" y="3079670"/>
              <a:ext cx="14968" cy="27135"/>
              <a:chOff x="4842300" y="3099950"/>
              <a:chExt cx="31425" cy="59650"/>
            </a:xfrm>
          </p:grpSpPr>
          <p:sp>
            <p:nvSpPr>
              <p:cNvPr id="2552" name="Google Shape;3039;p82">
                <a:extLst>
                  <a:ext uri="{FF2B5EF4-FFF2-40B4-BE49-F238E27FC236}">
                    <a16:creationId xmlns:a16="http://schemas.microsoft.com/office/drawing/2014/main" id="{C48DB900-F3A1-50EC-BF87-DEC0868C9EE9}"/>
                  </a:ext>
                </a:extLst>
              </p:cNvPr>
              <p:cNvSpPr/>
              <p:nvPr/>
            </p:nvSpPr>
            <p:spPr>
              <a:xfrm>
                <a:off x="4842300" y="3122950"/>
                <a:ext cx="2125" cy="6825"/>
              </a:xfrm>
              <a:custGeom>
                <a:avLst/>
                <a:gdLst/>
                <a:ahLst/>
                <a:cxnLst/>
                <a:rect l="l" t="t" r="r" b="b"/>
                <a:pathLst>
                  <a:path w="85" h="273" extrusionOk="0">
                    <a:moveTo>
                      <a:pt x="84" y="1"/>
                    </a:moveTo>
                    <a:lnTo>
                      <a:pt x="1" y="22"/>
                    </a:lnTo>
                    <a:lnTo>
                      <a:pt x="43" y="126"/>
                    </a:lnTo>
                    <a:lnTo>
                      <a:pt x="1" y="273"/>
                    </a:lnTo>
                    <a:lnTo>
                      <a:pt x="64" y="126"/>
                    </a:lnTo>
                    <a:lnTo>
                      <a:pt x="43" y="22"/>
                    </a:lnTo>
                    <a:lnTo>
                      <a:pt x="84" y="22"/>
                    </a:lnTo>
                    <a:lnTo>
                      <a:pt x="84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3" name="Google Shape;3040;p82">
                <a:extLst>
                  <a:ext uri="{FF2B5EF4-FFF2-40B4-BE49-F238E27FC236}">
                    <a16:creationId xmlns:a16="http://schemas.microsoft.com/office/drawing/2014/main" id="{97E155FE-F5CA-77F9-24C7-7E06B13E97BE}"/>
                  </a:ext>
                </a:extLst>
              </p:cNvPr>
              <p:cNvSpPr/>
              <p:nvPr/>
            </p:nvSpPr>
            <p:spPr>
              <a:xfrm>
                <a:off x="4842300" y="3106225"/>
                <a:ext cx="31425" cy="53375"/>
              </a:xfrm>
              <a:custGeom>
                <a:avLst/>
                <a:gdLst/>
                <a:ahLst/>
                <a:cxnLst/>
                <a:rect l="l" t="t" r="r" b="b"/>
                <a:pathLst>
                  <a:path w="1257" h="2135" extrusionOk="0">
                    <a:moveTo>
                      <a:pt x="273" y="0"/>
                    </a:moveTo>
                    <a:lnTo>
                      <a:pt x="273" y="21"/>
                    </a:lnTo>
                    <a:lnTo>
                      <a:pt x="294" y="42"/>
                    </a:lnTo>
                    <a:lnTo>
                      <a:pt x="273" y="63"/>
                    </a:lnTo>
                    <a:lnTo>
                      <a:pt x="252" y="105"/>
                    </a:lnTo>
                    <a:lnTo>
                      <a:pt x="252" y="126"/>
                    </a:lnTo>
                    <a:lnTo>
                      <a:pt x="252" y="209"/>
                    </a:lnTo>
                    <a:lnTo>
                      <a:pt x="189" y="314"/>
                    </a:lnTo>
                    <a:lnTo>
                      <a:pt x="147" y="272"/>
                    </a:lnTo>
                    <a:lnTo>
                      <a:pt x="84" y="230"/>
                    </a:lnTo>
                    <a:lnTo>
                      <a:pt x="1" y="230"/>
                    </a:lnTo>
                    <a:lnTo>
                      <a:pt x="1" y="251"/>
                    </a:lnTo>
                    <a:lnTo>
                      <a:pt x="84" y="272"/>
                    </a:lnTo>
                    <a:lnTo>
                      <a:pt x="105" y="335"/>
                    </a:lnTo>
                    <a:lnTo>
                      <a:pt x="84" y="356"/>
                    </a:lnTo>
                    <a:lnTo>
                      <a:pt x="147" y="461"/>
                    </a:lnTo>
                    <a:lnTo>
                      <a:pt x="147" y="628"/>
                    </a:lnTo>
                    <a:lnTo>
                      <a:pt x="84" y="691"/>
                    </a:lnTo>
                    <a:lnTo>
                      <a:pt x="64" y="942"/>
                    </a:lnTo>
                    <a:lnTo>
                      <a:pt x="84" y="1005"/>
                    </a:lnTo>
                    <a:lnTo>
                      <a:pt x="43" y="1046"/>
                    </a:lnTo>
                    <a:lnTo>
                      <a:pt x="84" y="1277"/>
                    </a:lnTo>
                    <a:lnTo>
                      <a:pt x="84" y="1360"/>
                    </a:lnTo>
                    <a:lnTo>
                      <a:pt x="168" y="1611"/>
                    </a:lnTo>
                    <a:lnTo>
                      <a:pt x="252" y="1925"/>
                    </a:lnTo>
                    <a:lnTo>
                      <a:pt x="315" y="2051"/>
                    </a:lnTo>
                    <a:lnTo>
                      <a:pt x="461" y="2134"/>
                    </a:lnTo>
                    <a:lnTo>
                      <a:pt x="587" y="2113"/>
                    </a:lnTo>
                    <a:lnTo>
                      <a:pt x="775" y="2093"/>
                    </a:lnTo>
                    <a:lnTo>
                      <a:pt x="942" y="2030"/>
                    </a:lnTo>
                    <a:lnTo>
                      <a:pt x="1131" y="1821"/>
                    </a:lnTo>
                    <a:lnTo>
                      <a:pt x="1214" y="1674"/>
                    </a:lnTo>
                    <a:lnTo>
                      <a:pt x="1256" y="1569"/>
                    </a:lnTo>
                    <a:lnTo>
                      <a:pt x="1235" y="1486"/>
                    </a:lnTo>
                    <a:lnTo>
                      <a:pt x="1256" y="1423"/>
                    </a:lnTo>
                    <a:lnTo>
                      <a:pt x="1256" y="1277"/>
                    </a:lnTo>
                    <a:lnTo>
                      <a:pt x="1235" y="1214"/>
                    </a:lnTo>
                    <a:lnTo>
                      <a:pt x="1256" y="1109"/>
                    </a:lnTo>
                    <a:lnTo>
                      <a:pt x="1152" y="1046"/>
                    </a:lnTo>
                    <a:lnTo>
                      <a:pt x="1089" y="795"/>
                    </a:lnTo>
                    <a:lnTo>
                      <a:pt x="1005" y="628"/>
                    </a:lnTo>
                    <a:lnTo>
                      <a:pt x="900" y="628"/>
                    </a:lnTo>
                    <a:lnTo>
                      <a:pt x="900" y="586"/>
                    </a:lnTo>
                    <a:lnTo>
                      <a:pt x="796" y="586"/>
                    </a:lnTo>
                    <a:lnTo>
                      <a:pt x="921" y="544"/>
                    </a:lnTo>
                    <a:lnTo>
                      <a:pt x="900" y="481"/>
                    </a:lnTo>
                    <a:lnTo>
                      <a:pt x="838" y="461"/>
                    </a:lnTo>
                    <a:lnTo>
                      <a:pt x="775" y="335"/>
                    </a:lnTo>
                    <a:lnTo>
                      <a:pt x="712" y="335"/>
                    </a:lnTo>
                    <a:lnTo>
                      <a:pt x="691" y="230"/>
                    </a:lnTo>
                    <a:lnTo>
                      <a:pt x="670" y="168"/>
                    </a:lnTo>
                    <a:lnTo>
                      <a:pt x="670" y="126"/>
                    </a:lnTo>
                    <a:lnTo>
                      <a:pt x="482" y="42"/>
                    </a:lnTo>
                    <a:lnTo>
                      <a:pt x="461" y="105"/>
                    </a:lnTo>
                    <a:lnTo>
                      <a:pt x="377" y="63"/>
                    </a:lnTo>
                    <a:lnTo>
                      <a:pt x="398" y="21"/>
                    </a:lnTo>
                    <a:lnTo>
                      <a:pt x="273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4" name="Google Shape;3041;p82">
                <a:extLst>
                  <a:ext uri="{FF2B5EF4-FFF2-40B4-BE49-F238E27FC236}">
                    <a16:creationId xmlns:a16="http://schemas.microsoft.com/office/drawing/2014/main" id="{777123A5-F1D0-2943-0D1A-69C613B2CCFC}"/>
                  </a:ext>
                </a:extLst>
              </p:cNvPr>
              <p:cNvSpPr/>
              <p:nvPr/>
            </p:nvSpPr>
            <p:spPr>
              <a:xfrm>
                <a:off x="4844400" y="3099950"/>
                <a:ext cx="5250" cy="4725"/>
              </a:xfrm>
              <a:custGeom>
                <a:avLst/>
                <a:gdLst/>
                <a:ahLst/>
                <a:cxnLst/>
                <a:rect l="l" t="t" r="r" b="b"/>
                <a:pathLst>
                  <a:path w="210" h="189" extrusionOk="0">
                    <a:moveTo>
                      <a:pt x="189" y="0"/>
                    </a:moveTo>
                    <a:lnTo>
                      <a:pt x="0" y="42"/>
                    </a:lnTo>
                    <a:lnTo>
                      <a:pt x="0" y="105"/>
                    </a:lnTo>
                    <a:lnTo>
                      <a:pt x="126" y="188"/>
                    </a:lnTo>
                    <a:lnTo>
                      <a:pt x="126" y="147"/>
                    </a:lnTo>
                    <a:lnTo>
                      <a:pt x="168" y="147"/>
                    </a:lnTo>
                    <a:lnTo>
                      <a:pt x="210" y="42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5" name="Google Shape;3042;p82">
                <a:extLst>
                  <a:ext uri="{FF2B5EF4-FFF2-40B4-BE49-F238E27FC236}">
                    <a16:creationId xmlns:a16="http://schemas.microsoft.com/office/drawing/2014/main" id="{40D9EC0A-2255-83DD-2A12-33080E70AE37}"/>
                  </a:ext>
                </a:extLst>
              </p:cNvPr>
              <p:cNvSpPr/>
              <p:nvPr/>
            </p:nvSpPr>
            <p:spPr>
              <a:xfrm>
                <a:off x="4849625" y="3101500"/>
                <a:ext cx="7875" cy="6300"/>
              </a:xfrm>
              <a:custGeom>
                <a:avLst/>
                <a:gdLst/>
                <a:ahLst/>
                <a:cxnLst/>
                <a:rect l="l" t="t" r="r" b="b"/>
                <a:pathLst>
                  <a:path w="315" h="252" extrusionOk="0">
                    <a:moveTo>
                      <a:pt x="43" y="1"/>
                    </a:moveTo>
                    <a:lnTo>
                      <a:pt x="43" y="43"/>
                    </a:lnTo>
                    <a:lnTo>
                      <a:pt x="84" y="85"/>
                    </a:lnTo>
                    <a:lnTo>
                      <a:pt x="1" y="85"/>
                    </a:lnTo>
                    <a:lnTo>
                      <a:pt x="1" y="105"/>
                    </a:lnTo>
                    <a:lnTo>
                      <a:pt x="126" y="147"/>
                    </a:lnTo>
                    <a:lnTo>
                      <a:pt x="189" y="210"/>
                    </a:lnTo>
                    <a:lnTo>
                      <a:pt x="273" y="210"/>
                    </a:lnTo>
                    <a:lnTo>
                      <a:pt x="315" y="252"/>
                    </a:lnTo>
                    <a:lnTo>
                      <a:pt x="294" y="210"/>
                    </a:lnTo>
                    <a:lnTo>
                      <a:pt x="168" y="105"/>
                    </a:lnTo>
                    <a:lnTo>
                      <a:pt x="168" y="22"/>
                    </a:lnTo>
                    <a:lnTo>
                      <a:pt x="43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83" name="Google Shape;3043;p82">
              <a:extLst>
                <a:ext uri="{FF2B5EF4-FFF2-40B4-BE49-F238E27FC236}">
                  <a16:creationId xmlns:a16="http://schemas.microsoft.com/office/drawing/2014/main" id="{7C3B38B5-61DD-E252-960D-437A456A0C20}"/>
                </a:ext>
              </a:extLst>
            </p:cNvPr>
            <p:cNvSpPr/>
            <p:nvPr/>
          </p:nvSpPr>
          <p:spPr>
            <a:xfrm>
              <a:off x="4210500" y="2911903"/>
              <a:ext cx="193104" cy="180152"/>
            </a:xfrm>
            <a:custGeom>
              <a:avLst/>
              <a:gdLst/>
              <a:ahLst/>
              <a:cxnLst/>
              <a:rect l="l" t="t" r="r" b="b"/>
              <a:pathLst>
                <a:path w="16217" h="15841" extrusionOk="0">
                  <a:moveTo>
                    <a:pt x="6906" y="15150"/>
                  </a:moveTo>
                  <a:lnTo>
                    <a:pt x="6927" y="15212"/>
                  </a:lnTo>
                  <a:lnTo>
                    <a:pt x="6927" y="15171"/>
                  </a:lnTo>
                  <a:lnTo>
                    <a:pt x="6906" y="15150"/>
                  </a:lnTo>
                  <a:close/>
                  <a:moveTo>
                    <a:pt x="3997" y="1"/>
                  </a:moveTo>
                  <a:lnTo>
                    <a:pt x="3914" y="147"/>
                  </a:lnTo>
                  <a:lnTo>
                    <a:pt x="3788" y="147"/>
                  </a:lnTo>
                  <a:lnTo>
                    <a:pt x="3600" y="294"/>
                  </a:lnTo>
                  <a:lnTo>
                    <a:pt x="3453" y="587"/>
                  </a:lnTo>
                  <a:lnTo>
                    <a:pt x="3391" y="629"/>
                  </a:lnTo>
                  <a:lnTo>
                    <a:pt x="3286" y="733"/>
                  </a:lnTo>
                  <a:lnTo>
                    <a:pt x="3223" y="733"/>
                  </a:lnTo>
                  <a:lnTo>
                    <a:pt x="3119" y="817"/>
                  </a:lnTo>
                  <a:lnTo>
                    <a:pt x="3014" y="838"/>
                  </a:lnTo>
                  <a:lnTo>
                    <a:pt x="2826" y="1026"/>
                  </a:lnTo>
                  <a:lnTo>
                    <a:pt x="2846" y="1089"/>
                  </a:lnTo>
                  <a:lnTo>
                    <a:pt x="2930" y="1298"/>
                  </a:lnTo>
                  <a:lnTo>
                    <a:pt x="2867" y="1570"/>
                  </a:lnTo>
                  <a:lnTo>
                    <a:pt x="2867" y="1717"/>
                  </a:lnTo>
                  <a:lnTo>
                    <a:pt x="2763" y="1779"/>
                  </a:lnTo>
                  <a:lnTo>
                    <a:pt x="2616" y="1968"/>
                  </a:lnTo>
                  <a:lnTo>
                    <a:pt x="2700" y="2031"/>
                  </a:lnTo>
                  <a:lnTo>
                    <a:pt x="2700" y="2135"/>
                  </a:lnTo>
                  <a:lnTo>
                    <a:pt x="2637" y="2261"/>
                  </a:lnTo>
                  <a:lnTo>
                    <a:pt x="2428" y="2365"/>
                  </a:lnTo>
                  <a:lnTo>
                    <a:pt x="2323" y="2554"/>
                  </a:lnTo>
                  <a:lnTo>
                    <a:pt x="2302" y="2721"/>
                  </a:lnTo>
                  <a:lnTo>
                    <a:pt x="2219" y="2867"/>
                  </a:lnTo>
                  <a:lnTo>
                    <a:pt x="1968" y="3035"/>
                  </a:lnTo>
                  <a:lnTo>
                    <a:pt x="1863" y="3391"/>
                  </a:lnTo>
                  <a:lnTo>
                    <a:pt x="1675" y="3600"/>
                  </a:lnTo>
                  <a:lnTo>
                    <a:pt x="1361" y="3600"/>
                  </a:lnTo>
                  <a:lnTo>
                    <a:pt x="1152" y="3725"/>
                  </a:lnTo>
                  <a:lnTo>
                    <a:pt x="1068" y="3704"/>
                  </a:lnTo>
                  <a:lnTo>
                    <a:pt x="1047" y="3600"/>
                  </a:lnTo>
                  <a:lnTo>
                    <a:pt x="922" y="3537"/>
                  </a:lnTo>
                  <a:lnTo>
                    <a:pt x="838" y="3600"/>
                  </a:lnTo>
                  <a:lnTo>
                    <a:pt x="733" y="3642"/>
                  </a:lnTo>
                  <a:lnTo>
                    <a:pt x="691" y="3746"/>
                  </a:lnTo>
                  <a:lnTo>
                    <a:pt x="545" y="3956"/>
                  </a:lnTo>
                  <a:lnTo>
                    <a:pt x="461" y="3976"/>
                  </a:lnTo>
                  <a:lnTo>
                    <a:pt x="357" y="4228"/>
                  </a:lnTo>
                  <a:lnTo>
                    <a:pt x="357" y="4374"/>
                  </a:lnTo>
                  <a:lnTo>
                    <a:pt x="461" y="4353"/>
                  </a:lnTo>
                  <a:lnTo>
                    <a:pt x="608" y="4395"/>
                  </a:lnTo>
                  <a:lnTo>
                    <a:pt x="670" y="4374"/>
                  </a:lnTo>
                  <a:lnTo>
                    <a:pt x="775" y="4374"/>
                  </a:lnTo>
                  <a:lnTo>
                    <a:pt x="859" y="4562"/>
                  </a:lnTo>
                  <a:lnTo>
                    <a:pt x="838" y="4688"/>
                  </a:lnTo>
                  <a:lnTo>
                    <a:pt x="859" y="4897"/>
                  </a:lnTo>
                  <a:lnTo>
                    <a:pt x="1068" y="5023"/>
                  </a:lnTo>
                  <a:lnTo>
                    <a:pt x="1173" y="5023"/>
                  </a:lnTo>
                  <a:lnTo>
                    <a:pt x="1256" y="5085"/>
                  </a:lnTo>
                  <a:lnTo>
                    <a:pt x="1214" y="5169"/>
                  </a:lnTo>
                  <a:lnTo>
                    <a:pt x="1340" y="5316"/>
                  </a:lnTo>
                  <a:lnTo>
                    <a:pt x="1466" y="5692"/>
                  </a:lnTo>
                  <a:lnTo>
                    <a:pt x="1445" y="5755"/>
                  </a:lnTo>
                  <a:lnTo>
                    <a:pt x="1486" y="5818"/>
                  </a:lnTo>
                  <a:lnTo>
                    <a:pt x="1382" y="5860"/>
                  </a:lnTo>
                  <a:lnTo>
                    <a:pt x="1256" y="5943"/>
                  </a:lnTo>
                  <a:lnTo>
                    <a:pt x="1194" y="5860"/>
                  </a:lnTo>
                  <a:lnTo>
                    <a:pt x="1256" y="5797"/>
                  </a:lnTo>
                  <a:lnTo>
                    <a:pt x="1256" y="5797"/>
                  </a:lnTo>
                  <a:lnTo>
                    <a:pt x="1131" y="5818"/>
                  </a:lnTo>
                  <a:lnTo>
                    <a:pt x="1068" y="5860"/>
                  </a:lnTo>
                  <a:lnTo>
                    <a:pt x="838" y="5964"/>
                  </a:lnTo>
                  <a:lnTo>
                    <a:pt x="440" y="5943"/>
                  </a:lnTo>
                  <a:lnTo>
                    <a:pt x="336" y="6006"/>
                  </a:lnTo>
                  <a:lnTo>
                    <a:pt x="252" y="5964"/>
                  </a:lnTo>
                  <a:lnTo>
                    <a:pt x="210" y="6111"/>
                  </a:lnTo>
                  <a:lnTo>
                    <a:pt x="126" y="6132"/>
                  </a:lnTo>
                  <a:lnTo>
                    <a:pt x="22" y="6215"/>
                  </a:lnTo>
                  <a:lnTo>
                    <a:pt x="1" y="6362"/>
                  </a:lnTo>
                  <a:lnTo>
                    <a:pt x="168" y="6257"/>
                  </a:lnTo>
                  <a:lnTo>
                    <a:pt x="336" y="6236"/>
                  </a:lnTo>
                  <a:lnTo>
                    <a:pt x="210" y="6320"/>
                  </a:lnTo>
                  <a:lnTo>
                    <a:pt x="106" y="6445"/>
                  </a:lnTo>
                  <a:lnTo>
                    <a:pt x="85" y="6571"/>
                  </a:lnTo>
                  <a:lnTo>
                    <a:pt x="147" y="6592"/>
                  </a:lnTo>
                  <a:lnTo>
                    <a:pt x="336" y="6780"/>
                  </a:lnTo>
                  <a:lnTo>
                    <a:pt x="691" y="6906"/>
                  </a:lnTo>
                  <a:lnTo>
                    <a:pt x="817" y="6885"/>
                  </a:lnTo>
                  <a:lnTo>
                    <a:pt x="963" y="6885"/>
                  </a:lnTo>
                  <a:lnTo>
                    <a:pt x="1194" y="6780"/>
                  </a:lnTo>
                  <a:lnTo>
                    <a:pt x="1194" y="6738"/>
                  </a:lnTo>
                  <a:lnTo>
                    <a:pt x="1194" y="6697"/>
                  </a:lnTo>
                  <a:lnTo>
                    <a:pt x="1214" y="6697"/>
                  </a:lnTo>
                  <a:lnTo>
                    <a:pt x="1340" y="6738"/>
                  </a:lnTo>
                  <a:lnTo>
                    <a:pt x="1298" y="6843"/>
                  </a:lnTo>
                  <a:lnTo>
                    <a:pt x="1256" y="6843"/>
                  </a:lnTo>
                  <a:lnTo>
                    <a:pt x="1152" y="6989"/>
                  </a:lnTo>
                  <a:lnTo>
                    <a:pt x="1068" y="6989"/>
                  </a:lnTo>
                  <a:lnTo>
                    <a:pt x="838" y="7178"/>
                  </a:lnTo>
                  <a:lnTo>
                    <a:pt x="838" y="7220"/>
                  </a:lnTo>
                  <a:lnTo>
                    <a:pt x="754" y="7199"/>
                  </a:lnTo>
                  <a:lnTo>
                    <a:pt x="733" y="7199"/>
                  </a:lnTo>
                  <a:lnTo>
                    <a:pt x="650" y="7261"/>
                  </a:lnTo>
                  <a:lnTo>
                    <a:pt x="566" y="7220"/>
                  </a:lnTo>
                  <a:lnTo>
                    <a:pt x="566" y="7115"/>
                  </a:lnTo>
                  <a:lnTo>
                    <a:pt x="503" y="7115"/>
                  </a:lnTo>
                  <a:lnTo>
                    <a:pt x="461" y="7094"/>
                  </a:lnTo>
                  <a:lnTo>
                    <a:pt x="419" y="7094"/>
                  </a:lnTo>
                  <a:lnTo>
                    <a:pt x="398" y="7178"/>
                  </a:lnTo>
                  <a:lnTo>
                    <a:pt x="419" y="7261"/>
                  </a:lnTo>
                  <a:lnTo>
                    <a:pt x="650" y="7492"/>
                  </a:lnTo>
                  <a:lnTo>
                    <a:pt x="733" y="7533"/>
                  </a:lnTo>
                  <a:lnTo>
                    <a:pt x="775" y="7533"/>
                  </a:lnTo>
                  <a:lnTo>
                    <a:pt x="817" y="7575"/>
                  </a:lnTo>
                  <a:lnTo>
                    <a:pt x="984" y="7826"/>
                  </a:lnTo>
                  <a:lnTo>
                    <a:pt x="1403" y="8161"/>
                  </a:lnTo>
                  <a:lnTo>
                    <a:pt x="1612" y="8224"/>
                  </a:lnTo>
                  <a:lnTo>
                    <a:pt x="1779" y="8161"/>
                  </a:lnTo>
                  <a:lnTo>
                    <a:pt x="2072" y="7994"/>
                  </a:lnTo>
                  <a:lnTo>
                    <a:pt x="2261" y="7889"/>
                  </a:lnTo>
                  <a:lnTo>
                    <a:pt x="2261" y="7826"/>
                  </a:lnTo>
                  <a:lnTo>
                    <a:pt x="2344" y="7722"/>
                  </a:lnTo>
                  <a:lnTo>
                    <a:pt x="2386" y="7513"/>
                  </a:lnTo>
                  <a:lnTo>
                    <a:pt x="2302" y="7408"/>
                  </a:lnTo>
                  <a:lnTo>
                    <a:pt x="2386" y="7199"/>
                  </a:lnTo>
                  <a:lnTo>
                    <a:pt x="2386" y="7094"/>
                  </a:lnTo>
                  <a:lnTo>
                    <a:pt x="2407" y="7010"/>
                  </a:lnTo>
                  <a:lnTo>
                    <a:pt x="2428" y="7094"/>
                  </a:lnTo>
                  <a:lnTo>
                    <a:pt x="2595" y="7094"/>
                  </a:lnTo>
                  <a:lnTo>
                    <a:pt x="2637" y="7115"/>
                  </a:lnTo>
                  <a:lnTo>
                    <a:pt x="2742" y="7073"/>
                  </a:lnTo>
                  <a:lnTo>
                    <a:pt x="2721" y="7115"/>
                  </a:lnTo>
                  <a:lnTo>
                    <a:pt x="2616" y="7220"/>
                  </a:lnTo>
                  <a:lnTo>
                    <a:pt x="2533" y="7199"/>
                  </a:lnTo>
                  <a:lnTo>
                    <a:pt x="2512" y="7220"/>
                  </a:lnTo>
                  <a:lnTo>
                    <a:pt x="2491" y="7366"/>
                  </a:lnTo>
                  <a:lnTo>
                    <a:pt x="2533" y="7429"/>
                  </a:lnTo>
                  <a:lnTo>
                    <a:pt x="2533" y="7533"/>
                  </a:lnTo>
                  <a:lnTo>
                    <a:pt x="2595" y="7575"/>
                  </a:lnTo>
                  <a:lnTo>
                    <a:pt x="2742" y="7533"/>
                  </a:lnTo>
                  <a:lnTo>
                    <a:pt x="2826" y="7575"/>
                  </a:lnTo>
                  <a:lnTo>
                    <a:pt x="2742" y="7575"/>
                  </a:lnTo>
                  <a:lnTo>
                    <a:pt x="2700" y="7617"/>
                  </a:lnTo>
                  <a:lnTo>
                    <a:pt x="2554" y="7701"/>
                  </a:lnTo>
                  <a:lnTo>
                    <a:pt x="2616" y="7952"/>
                  </a:lnTo>
                  <a:lnTo>
                    <a:pt x="2700" y="8015"/>
                  </a:lnTo>
                  <a:lnTo>
                    <a:pt x="2742" y="8203"/>
                  </a:lnTo>
                  <a:lnTo>
                    <a:pt x="2742" y="8349"/>
                  </a:lnTo>
                  <a:lnTo>
                    <a:pt x="2700" y="8475"/>
                  </a:lnTo>
                  <a:lnTo>
                    <a:pt x="2700" y="8580"/>
                  </a:lnTo>
                  <a:lnTo>
                    <a:pt x="2784" y="8642"/>
                  </a:lnTo>
                  <a:lnTo>
                    <a:pt x="2700" y="8684"/>
                  </a:lnTo>
                  <a:lnTo>
                    <a:pt x="2721" y="8873"/>
                  </a:lnTo>
                  <a:lnTo>
                    <a:pt x="2867" y="9186"/>
                  </a:lnTo>
                  <a:lnTo>
                    <a:pt x="2909" y="9291"/>
                  </a:lnTo>
                  <a:lnTo>
                    <a:pt x="2951" y="9375"/>
                  </a:lnTo>
                  <a:lnTo>
                    <a:pt x="2867" y="9396"/>
                  </a:lnTo>
                  <a:lnTo>
                    <a:pt x="2867" y="9521"/>
                  </a:lnTo>
                  <a:lnTo>
                    <a:pt x="3035" y="9730"/>
                  </a:lnTo>
                  <a:lnTo>
                    <a:pt x="2909" y="9730"/>
                  </a:lnTo>
                  <a:lnTo>
                    <a:pt x="3035" y="9919"/>
                  </a:lnTo>
                  <a:lnTo>
                    <a:pt x="3035" y="10086"/>
                  </a:lnTo>
                  <a:lnTo>
                    <a:pt x="3265" y="10546"/>
                  </a:lnTo>
                  <a:lnTo>
                    <a:pt x="3265" y="10860"/>
                  </a:lnTo>
                  <a:lnTo>
                    <a:pt x="3370" y="11132"/>
                  </a:lnTo>
                  <a:lnTo>
                    <a:pt x="3453" y="11174"/>
                  </a:lnTo>
                  <a:lnTo>
                    <a:pt x="3495" y="11342"/>
                  </a:lnTo>
                  <a:lnTo>
                    <a:pt x="3579" y="11383"/>
                  </a:lnTo>
                  <a:lnTo>
                    <a:pt x="3579" y="11467"/>
                  </a:lnTo>
                  <a:lnTo>
                    <a:pt x="3704" y="11697"/>
                  </a:lnTo>
                  <a:lnTo>
                    <a:pt x="3767" y="11718"/>
                  </a:lnTo>
                  <a:lnTo>
                    <a:pt x="3767" y="11781"/>
                  </a:lnTo>
                  <a:lnTo>
                    <a:pt x="3893" y="11969"/>
                  </a:lnTo>
                  <a:lnTo>
                    <a:pt x="3955" y="11969"/>
                  </a:lnTo>
                  <a:lnTo>
                    <a:pt x="3955" y="12178"/>
                  </a:lnTo>
                  <a:lnTo>
                    <a:pt x="3997" y="12241"/>
                  </a:lnTo>
                  <a:lnTo>
                    <a:pt x="4081" y="12388"/>
                  </a:lnTo>
                  <a:lnTo>
                    <a:pt x="4102" y="12555"/>
                  </a:lnTo>
                  <a:lnTo>
                    <a:pt x="4207" y="12827"/>
                  </a:lnTo>
                  <a:lnTo>
                    <a:pt x="4269" y="12932"/>
                  </a:lnTo>
                  <a:lnTo>
                    <a:pt x="4290" y="13162"/>
                  </a:lnTo>
                  <a:lnTo>
                    <a:pt x="4332" y="13225"/>
                  </a:lnTo>
                  <a:lnTo>
                    <a:pt x="4416" y="13371"/>
                  </a:lnTo>
                  <a:lnTo>
                    <a:pt x="4583" y="13539"/>
                  </a:lnTo>
                  <a:lnTo>
                    <a:pt x="4604" y="13539"/>
                  </a:lnTo>
                  <a:lnTo>
                    <a:pt x="4709" y="13685"/>
                  </a:lnTo>
                  <a:lnTo>
                    <a:pt x="4876" y="13894"/>
                  </a:lnTo>
                  <a:lnTo>
                    <a:pt x="4939" y="14083"/>
                  </a:lnTo>
                  <a:lnTo>
                    <a:pt x="5002" y="14229"/>
                  </a:lnTo>
                  <a:lnTo>
                    <a:pt x="5043" y="14271"/>
                  </a:lnTo>
                  <a:lnTo>
                    <a:pt x="5043" y="14375"/>
                  </a:lnTo>
                  <a:lnTo>
                    <a:pt x="5169" y="14606"/>
                  </a:lnTo>
                  <a:lnTo>
                    <a:pt x="5232" y="14815"/>
                  </a:lnTo>
                  <a:lnTo>
                    <a:pt x="5232" y="15045"/>
                  </a:lnTo>
                  <a:lnTo>
                    <a:pt x="5441" y="15484"/>
                  </a:lnTo>
                  <a:lnTo>
                    <a:pt x="5629" y="15673"/>
                  </a:lnTo>
                  <a:lnTo>
                    <a:pt x="5776" y="15798"/>
                  </a:lnTo>
                  <a:lnTo>
                    <a:pt x="5985" y="15840"/>
                  </a:lnTo>
                  <a:lnTo>
                    <a:pt x="6194" y="15673"/>
                  </a:lnTo>
                  <a:lnTo>
                    <a:pt x="6257" y="15547"/>
                  </a:lnTo>
                  <a:lnTo>
                    <a:pt x="6215" y="15484"/>
                  </a:lnTo>
                  <a:lnTo>
                    <a:pt x="6257" y="15464"/>
                  </a:lnTo>
                  <a:lnTo>
                    <a:pt x="6278" y="15422"/>
                  </a:lnTo>
                  <a:lnTo>
                    <a:pt x="6320" y="15317"/>
                  </a:lnTo>
                  <a:lnTo>
                    <a:pt x="6529" y="15212"/>
                  </a:lnTo>
                  <a:lnTo>
                    <a:pt x="6571" y="15212"/>
                  </a:lnTo>
                  <a:lnTo>
                    <a:pt x="6822" y="15129"/>
                  </a:lnTo>
                  <a:lnTo>
                    <a:pt x="6906" y="15150"/>
                  </a:lnTo>
                  <a:lnTo>
                    <a:pt x="6717" y="15045"/>
                  </a:lnTo>
                  <a:lnTo>
                    <a:pt x="6696" y="14961"/>
                  </a:lnTo>
                  <a:lnTo>
                    <a:pt x="6738" y="14919"/>
                  </a:lnTo>
                  <a:lnTo>
                    <a:pt x="6906" y="14710"/>
                  </a:lnTo>
                  <a:lnTo>
                    <a:pt x="6885" y="14647"/>
                  </a:lnTo>
                  <a:lnTo>
                    <a:pt x="6927" y="14543"/>
                  </a:lnTo>
                  <a:lnTo>
                    <a:pt x="7094" y="14522"/>
                  </a:lnTo>
                  <a:lnTo>
                    <a:pt x="7136" y="14543"/>
                  </a:lnTo>
                  <a:lnTo>
                    <a:pt x="7261" y="14522"/>
                  </a:lnTo>
                  <a:lnTo>
                    <a:pt x="7261" y="14375"/>
                  </a:lnTo>
                  <a:lnTo>
                    <a:pt x="7220" y="13894"/>
                  </a:lnTo>
                  <a:lnTo>
                    <a:pt x="7157" y="13811"/>
                  </a:lnTo>
                  <a:lnTo>
                    <a:pt x="7157" y="13580"/>
                  </a:lnTo>
                  <a:lnTo>
                    <a:pt x="7303" y="13329"/>
                  </a:lnTo>
                  <a:lnTo>
                    <a:pt x="7429" y="12953"/>
                  </a:lnTo>
                  <a:lnTo>
                    <a:pt x="7429" y="12660"/>
                  </a:lnTo>
                  <a:lnTo>
                    <a:pt x="7261" y="12618"/>
                  </a:lnTo>
                  <a:lnTo>
                    <a:pt x="7261" y="12178"/>
                  </a:lnTo>
                  <a:lnTo>
                    <a:pt x="7240" y="12011"/>
                  </a:lnTo>
                  <a:lnTo>
                    <a:pt x="7345" y="11906"/>
                  </a:lnTo>
                  <a:lnTo>
                    <a:pt x="7240" y="11614"/>
                  </a:lnTo>
                  <a:lnTo>
                    <a:pt x="7240" y="11404"/>
                  </a:lnTo>
                  <a:lnTo>
                    <a:pt x="7303" y="11300"/>
                  </a:lnTo>
                  <a:lnTo>
                    <a:pt x="7492" y="11132"/>
                  </a:lnTo>
                  <a:lnTo>
                    <a:pt x="7533" y="11132"/>
                  </a:lnTo>
                  <a:lnTo>
                    <a:pt x="7617" y="11195"/>
                  </a:lnTo>
                  <a:lnTo>
                    <a:pt x="7680" y="11237"/>
                  </a:lnTo>
                  <a:lnTo>
                    <a:pt x="7847" y="11028"/>
                  </a:lnTo>
                  <a:lnTo>
                    <a:pt x="7847" y="10881"/>
                  </a:lnTo>
                  <a:lnTo>
                    <a:pt x="7952" y="10818"/>
                  </a:lnTo>
                  <a:lnTo>
                    <a:pt x="8203" y="10839"/>
                  </a:lnTo>
                  <a:lnTo>
                    <a:pt x="8349" y="10756"/>
                  </a:lnTo>
                  <a:lnTo>
                    <a:pt x="8454" y="10609"/>
                  </a:lnTo>
                  <a:lnTo>
                    <a:pt x="8412" y="10463"/>
                  </a:lnTo>
                  <a:lnTo>
                    <a:pt x="8454" y="10358"/>
                  </a:lnTo>
                  <a:lnTo>
                    <a:pt x="8600" y="10212"/>
                  </a:lnTo>
                  <a:lnTo>
                    <a:pt x="8810" y="10149"/>
                  </a:lnTo>
                  <a:lnTo>
                    <a:pt x="8935" y="10023"/>
                  </a:lnTo>
                  <a:lnTo>
                    <a:pt x="9019" y="9877"/>
                  </a:lnTo>
                  <a:lnTo>
                    <a:pt x="9542" y="9479"/>
                  </a:lnTo>
                  <a:lnTo>
                    <a:pt x="9626" y="9186"/>
                  </a:lnTo>
                  <a:lnTo>
                    <a:pt x="10023" y="8852"/>
                  </a:lnTo>
                  <a:lnTo>
                    <a:pt x="9961" y="8831"/>
                  </a:lnTo>
                  <a:lnTo>
                    <a:pt x="9940" y="8852"/>
                  </a:lnTo>
                  <a:lnTo>
                    <a:pt x="9856" y="8893"/>
                  </a:lnTo>
                  <a:lnTo>
                    <a:pt x="9877" y="8747"/>
                  </a:lnTo>
                  <a:lnTo>
                    <a:pt x="9940" y="8747"/>
                  </a:lnTo>
                  <a:lnTo>
                    <a:pt x="10044" y="8663"/>
                  </a:lnTo>
                  <a:lnTo>
                    <a:pt x="10065" y="8663"/>
                  </a:lnTo>
                  <a:lnTo>
                    <a:pt x="10086" y="8684"/>
                  </a:lnTo>
                  <a:lnTo>
                    <a:pt x="10086" y="8747"/>
                  </a:lnTo>
                  <a:lnTo>
                    <a:pt x="10149" y="8789"/>
                  </a:lnTo>
                  <a:lnTo>
                    <a:pt x="10463" y="8621"/>
                  </a:lnTo>
                  <a:lnTo>
                    <a:pt x="10463" y="8559"/>
                  </a:lnTo>
                  <a:lnTo>
                    <a:pt x="10672" y="8412"/>
                  </a:lnTo>
                  <a:lnTo>
                    <a:pt x="10630" y="8329"/>
                  </a:lnTo>
                  <a:lnTo>
                    <a:pt x="10714" y="8329"/>
                  </a:lnTo>
                  <a:lnTo>
                    <a:pt x="10756" y="8224"/>
                  </a:lnTo>
                  <a:lnTo>
                    <a:pt x="10881" y="8119"/>
                  </a:lnTo>
                  <a:lnTo>
                    <a:pt x="10818" y="8098"/>
                  </a:lnTo>
                  <a:lnTo>
                    <a:pt x="10860" y="8057"/>
                  </a:lnTo>
                  <a:lnTo>
                    <a:pt x="10777" y="7931"/>
                  </a:lnTo>
                  <a:lnTo>
                    <a:pt x="10777" y="7847"/>
                  </a:lnTo>
                  <a:lnTo>
                    <a:pt x="10818" y="7743"/>
                  </a:lnTo>
                  <a:lnTo>
                    <a:pt x="10860" y="7680"/>
                  </a:lnTo>
                  <a:lnTo>
                    <a:pt x="10902" y="7617"/>
                  </a:lnTo>
                  <a:lnTo>
                    <a:pt x="11279" y="7492"/>
                  </a:lnTo>
                  <a:lnTo>
                    <a:pt x="11341" y="7387"/>
                  </a:lnTo>
                  <a:lnTo>
                    <a:pt x="11341" y="7303"/>
                  </a:lnTo>
                  <a:lnTo>
                    <a:pt x="11404" y="7220"/>
                  </a:lnTo>
                  <a:lnTo>
                    <a:pt x="11425" y="7178"/>
                  </a:lnTo>
                  <a:lnTo>
                    <a:pt x="11383" y="7115"/>
                  </a:lnTo>
                  <a:lnTo>
                    <a:pt x="11321" y="7115"/>
                  </a:lnTo>
                  <a:lnTo>
                    <a:pt x="11300" y="7073"/>
                  </a:lnTo>
                  <a:lnTo>
                    <a:pt x="11404" y="7073"/>
                  </a:lnTo>
                  <a:lnTo>
                    <a:pt x="11488" y="7157"/>
                  </a:lnTo>
                  <a:lnTo>
                    <a:pt x="11488" y="7261"/>
                  </a:lnTo>
                  <a:lnTo>
                    <a:pt x="11509" y="7387"/>
                  </a:lnTo>
                  <a:lnTo>
                    <a:pt x="11593" y="7408"/>
                  </a:lnTo>
                  <a:lnTo>
                    <a:pt x="11676" y="7408"/>
                  </a:lnTo>
                  <a:lnTo>
                    <a:pt x="11718" y="7366"/>
                  </a:lnTo>
                  <a:lnTo>
                    <a:pt x="11739" y="7387"/>
                  </a:lnTo>
                  <a:lnTo>
                    <a:pt x="11739" y="7324"/>
                  </a:lnTo>
                  <a:lnTo>
                    <a:pt x="11760" y="7282"/>
                  </a:lnTo>
                  <a:lnTo>
                    <a:pt x="11802" y="7324"/>
                  </a:lnTo>
                  <a:lnTo>
                    <a:pt x="11823" y="7492"/>
                  </a:lnTo>
                  <a:lnTo>
                    <a:pt x="11906" y="7513"/>
                  </a:lnTo>
                  <a:lnTo>
                    <a:pt x="11906" y="7429"/>
                  </a:lnTo>
                  <a:lnTo>
                    <a:pt x="11969" y="7533"/>
                  </a:lnTo>
                  <a:lnTo>
                    <a:pt x="12032" y="7429"/>
                  </a:lnTo>
                  <a:lnTo>
                    <a:pt x="11969" y="7303"/>
                  </a:lnTo>
                  <a:lnTo>
                    <a:pt x="12011" y="7303"/>
                  </a:lnTo>
                  <a:lnTo>
                    <a:pt x="11969" y="7115"/>
                  </a:lnTo>
                  <a:lnTo>
                    <a:pt x="11948" y="7010"/>
                  </a:lnTo>
                  <a:lnTo>
                    <a:pt x="11948" y="6864"/>
                  </a:lnTo>
                  <a:lnTo>
                    <a:pt x="11760" y="6634"/>
                  </a:lnTo>
                  <a:lnTo>
                    <a:pt x="11739" y="6445"/>
                  </a:lnTo>
                  <a:lnTo>
                    <a:pt x="11760" y="6341"/>
                  </a:lnTo>
                  <a:lnTo>
                    <a:pt x="11718" y="6215"/>
                  </a:lnTo>
                  <a:lnTo>
                    <a:pt x="11718" y="6027"/>
                  </a:lnTo>
                  <a:lnTo>
                    <a:pt x="11551" y="5839"/>
                  </a:lnTo>
                  <a:lnTo>
                    <a:pt x="11425" y="5797"/>
                  </a:lnTo>
                  <a:lnTo>
                    <a:pt x="11300" y="5629"/>
                  </a:lnTo>
                  <a:lnTo>
                    <a:pt x="11300" y="5399"/>
                  </a:lnTo>
                  <a:lnTo>
                    <a:pt x="11404" y="5378"/>
                  </a:lnTo>
                  <a:lnTo>
                    <a:pt x="11446" y="5211"/>
                  </a:lnTo>
                  <a:lnTo>
                    <a:pt x="11530" y="5169"/>
                  </a:lnTo>
                  <a:lnTo>
                    <a:pt x="11613" y="5190"/>
                  </a:lnTo>
                  <a:lnTo>
                    <a:pt x="11676" y="5127"/>
                  </a:lnTo>
                  <a:lnTo>
                    <a:pt x="11634" y="4981"/>
                  </a:lnTo>
                  <a:lnTo>
                    <a:pt x="11655" y="4918"/>
                  </a:lnTo>
                  <a:lnTo>
                    <a:pt x="11530" y="4897"/>
                  </a:lnTo>
                  <a:lnTo>
                    <a:pt x="11425" y="4960"/>
                  </a:lnTo>
                  <a:lnTo>
                    <a:pt x="11132" y="4855"/>
                  </a:lnTo>
                  <a:lnTo>
                    <a:pt x="11153" y="4709"/>
                  </a:lnTo>
                  <a:lnTo>
                    <a:pt x="11279" y="4583"/>
                  </a:lnTo>
                  <a:lnTo>
                    <a:pt x="11321" y="4437"/>
                  </a:lnTo>
                  <a:lnTo>
                    <a:pt x="11279" y="4374"/>
                  </a:lnTo>
                  <a:lnTo>
                    <a:pt x="11279" y="4290"/>
                  </a:lnTo>
                  <a:lnTo>
                    <a:pt x="11321" y="4290"/>
                  </a:lnTo>
                  <a:lnTo>
                    <a:pt x="11341" y="4228"/>
                  </a:lnTo>
                  <a:lnTo>
                    <a:pt x="11404" y="4269"/>
                  </a:lnTo>
                  <a:lnTo>
                    <a:pt x="11488" y="4374"/>
                  </a:lnTo>
                  <a:lnTo>
                    <a:pt x="11488" y="4437"/>
                  </a:lnTo>
                  <a:lnTo>
                    <a:pt x="11551" y="4541"/>
                  </a:lnTo>
                  <a:lnTo>
                    <a:pt x="11676" y="4562"/>
                  </a:lnTo>
                  <a:lnTo>
                    <a:pt x="11739" y="4541"/>
                  </a:lnTo>
                  <a:lnTo>
                    <a:pt x="11655" y="4479"/>
                  </a:lnTo>
                  <a:lnTo>
                    <a:pt x="11676" y="4395"/>
                  </a:lnTo>
                  <a:lnTo>
                    <a:pt x="11739" y="4395"/>
                  </a:lnTo>
                  <a:lnTo>
                    <a:pt x="11823" y="4479"/>
                  </a:lnTo>
                  <a:lnTo>
                    <a:pt x="11865" y="4541"/>
                  </a:lnTo>
                  <a:lnTo>
                    <a:pt x="11969" y="4583"/>
                  </a:lnTo>
                  <a:lnTo>
                    <a:pt x="12011" y="4541"/>
                  </a:lnTo>
                  <a:lnTo>
                    <a:pt x="12053" y="4541"/>
                  </a:lnTo>
                  <a:lnTo>
                    <a:pt x="12137" y="4667"/>
                  </a:lnTo>
                  <a:lnTo>
                    <a:pt x="12158" y="4792"/>
                  </a:lnTo>
                  <a:lnTo>
                    <a:pt x="12158" y="4876"/>
                  </a:lnTo>
                  <a:lnTo>
                    <a:pt x="12199" y="5002"/>
                  </a:lnTo>
                  <a:lnTo>
                    <a:pt x="12199" y="5085"/>
                  </a:lnTo>
                  <a:lnTo>
                    <a:pt x="12325" y="5127"/>
                  </a:lnTo>
                  <a:lnTo>
                    <a:pt x="12430" y="5106"/>
                  </a:lnTo>
                  <a:lnTo>
                    <a:pt x="12555" y="5169"/>
                  </a:lnTo>
                  <a:lnTo>
                    <a:pt x="12911" y="5169"/>
                  </a:lnTo>
                  <a:lnTo>
                    <a:pt x="13099" y="5190"/>
                  </a:lnTo>
                  <a:lnTo>
                    <a:pt x="13308" y="5169"/>
                  </a:lnTo>
                  <a:lnTo>
                    <a:pt x="13392" y="5169"/>
                  </a:lnTo>
                  <a:lnTo>
                    <a:pt x="13434" y="5190"/>
                  </a:lnTo>
                  <a:lnTo>
                    <a:pt x="13497" y="5169"/>
                  </a:lnTo>
                  <a:lnTo>
                    <a:pt x="13601" y="5274"/>
                  </a:lnTo>
                  <a:lnTo>
                    <a:pt x="13643" y="5295"/>
                  </a:lnTo>
                  <a:lnTo>
                    <a:pt x="13601" y="5420"/>
                  </a:lnTo>
                  <a:lnTo>
                    <a:pt x="13580" y="5546"/>
                  </a:lnTo>
                  <a:lnTo>
                    <a:pt x="13497" y="5755"/>
                  </a:lnTo>
                  <a:lnTo>
                    <a:pt x="13434" y="5797"/>
                  </a:lnTo>
                  <a:lnTo>
                    <a:pt x="13434" y="5860"/>
                  </a:lnTo>
                  <a:lnTo>
                    <a:pt x="13392" y="5922"/>
                  </a:lnTo>
                  <a:lnTo>
                    <a:pt x="13308" y="5922"/>
                  </a:lnTo>
                  <a:lnTo>
                    <a:pt x="13287" y="5860"/>
                  </a:lnTo>
                  <a:lnTo>
                    <a:pt x="13183" y="5943"/>
                  </a:lnTo>
                  <a:lnTo>
                    <a:pt x="13162" y="6027"/>
                  </a:lnTo>
                  <a:lnTo>
                    <a:pt x="13099" y="6048"/>
                  </a:lnTo>
                  <a:lnTo>
                    <a:pt x="13099" y="6132"/>
                  </a:lnTo>
                  <a:lnTo>
                    <a:pt x="13162" y="6278"/>
                  </a:lnTo>
                  <a:lnTo>
                    <a:pt x="13225" y="6341"/>
                  </a:lnTo>
                  <a:lnTo>
                    <a:pt x="13225" y="6383"/>
                  </a:lnTo>
                  <a:lnTo>
                    <a:pt x="13329" y="6487"/>
                  </a:lnTo>
                  <a:lnTo>
                    <a:pt x="13413" y="6592"/>
                  </a:lnTo>
                  <a:lnTo>
                    <a:pt x="13497" y="6592"/>
                  </a:lnTo>
                  <a:lnTo>
                    <a:pt x="13497" y="6529"/>
                  </a:lnTo>
                  <a:lnTo>
                    <a:pt x="13476" y="6466"/>
                  </a:lnTo>
                  <a:lnTo>
                    <a:pt x="13518" y="6383"/>
                  </a:lnTo>
                  <a:lnTo>
                    <a:pt x="13518" y="6341"/>
                  </a:lnTo>
                  <a:lnTo>
                    <a:pt x="13538" y="6278"/>
                  </a:lnTo>
                  <a:lnTo>
                    <a:pt x="13518" y="6236"/>
                  </a:lnTo>
                  <a:lnTo>
                    <a:pt x="13580" y="6173"/>
                  </a:lnTo>
                  <a:lnTo>
                    <a:pt x="13643" y="6236"/>
                  </a:lnTo>
                  <a:lnTo>
                    <a:pt x="13727" y="6236"/>
                  </a:lnTo>
                  <a:lnTo>
                    <a:pt x="13769" y="6278"/>
                  </a:lnTo>
                  <a:lnTo>
                    <a:pt x="13831" y="6362"/>
                  </a:lnTo>
                  <a:lnTo>
                    <a:pt x="13852" y="6529"/>
                  </a:lnTo>
                  <a:lnTo>
                    <a:pt x="13852" y="6655"/>
                  </a:lnTo>
                  <a:lnTo>
                    <a:pt x="13915" y="6738"/>
                  </a:lnTo>
                  <a:lnTo>
                    <a:pt x="13936" y="6969"/>
                  </a:lnTo>
                  <a:lnTo>
                    <a:pt x="13999" y="7115"/>
                  </a:lnTo>
                  <a:lnTo>
                    <a:pt x="14020" y="7199"/>
                  </a:lnTo>
                  <a:lnTo>
                    <a:pt x="14041" y="7261"/>
                  </a:lnTo>
                  <a:lnTo>
                    <a:pt x="14041" y="7303"/>
                  </a:lnTo>
                  <a:lnTo>
                    <a:pt x="14062" y="7366"/>
                  </a:lnTo>
                  <a:lnTo>
                    <a:pt x="14103" y="7387"/>
                  </a:lnTo>
                  <a:lnTo>
                    <a:pt x="14103" y="7303"/>
                  </a:lnTo>
                  <a:lnTo>
                    <a:pt x="14124" y="7199"/>
                  </a:lnTo>
                  <a:lnTo>
                    <a:pt x="14166" y="7220"/>
                  </a:lnTo>
                  <a:lnTo>
                    <a:pt x="14250" y="7199"/>
                  </a:lnTo>
                  <a:lnTo>
                    <a:pt x="14292" y="6989"/>
                  </a:lnTo>
                  <a:lnTo>
                    <a:pt x="14271" y="6885"/>
                  </a:lnTo>
                  <a:lnTo>
                    <a:pt x="14292" y="6759"/>
                  </a:lnTo>
                  <a:lnTo>
                    <a:pt x="14271" y="6592"/>
                  </a:lnTo>
                  <a:lnTo>
                    <a:pt x="14417" y="6592"/>
                  </a:lnTo>
                  <a:lnTo>
                    <a:pt x="14417" y="6383"/>
                  </a:lnTo>
                  <a:lnTo>
                    <a:pt x="14417" y="6257"/>
                  </a:lnTo>
                  <a:lnTo>
                    <a:pt x="14354" y="5964"/>
                  </a:lnTo>
                  <a:lnTo>
                    <a:pt x="14459" y="5964"/>
                  </a:lnTo>
                  <a:lnTo>
                    <a:pt x="14564" y="6006"/>
                  </a:lnTo>
                  <a:lnTo>
                    <a:pt x="14731" y="6006"/>
                  </a:lnTo>
                  <a:lnTo>
                    <a:pt x="14794" y="5797"/>
                  </a:lnTo>
                  <a:lnTo>
                    <a:pt x="14857" y="5546"/>
                  </a:lnTo>
                  <a:lnTo>
                    <a:pt x="14982" y="5232"/>
                  </a:lnTo>
                  <a:lnTo>
                    <a:pt x="14857" y="5190"/>
                  </a:lnTo>
                  <a:lnTo>
                    <a:pt x="14857" y="5085"/>
                  </a:lnTo>
                  <a:lnTo>
                    <a:pt x="15003" y="4813"/>
                  </a:lnTo>
                  <a:lnTo>
                    <a:pt x="15087" y="4583"/>
                  </a:lnTo>
                  <a:lnTo>
                    <a:pt x="15045" y="4541"/>
                  </a:lnTo>
                  <a:lnTo>
                    <a:pt x="15066" y="4374"/>
                  </a:lnTo>
                  <a:lnTo>
                    <a:pt x="15254" y="4081"/>
                  </a:lnTo>
                  <a:lnTo>
                    <a:pt x="15380" y="4039"/>
                  </a:lnTo>
                  <a:lnTo>
                    <a:pt x="15505" y="3872"/>
                  </a:lnTo>
                  <a:lnTo>
                    <a:pt x="15568" y="3725"/>
                  </a:lnTo>
                  <a:lnTo>
                    <a:pt x="15777" y="3663"/>
                  </a:lnTo>
                  <a:lnTo>
                    <a:pt x="15924" y="3558"/>
                  </a:lnTo>
                  <a:lnTo>
                    <a:pt x="16007" y="3642"/>
                  </a:lnTo>
                  <a:lnTo>
                    <a:pt x="16133" y="3704"/>
                  </a:lnTo>
                  <a:lnTo>
                    <a:pt x="16112" y="3600"/>
                  </a:lnTo>
                  <a:lnTo>
                    <a:pt x="16112" y="3432"/>
                  </a:lnTo>
                  <a:lnTo>
                    <a:pt x="16217" y="3328"/>
                  </a:lnTo>
                  <a:lnTo>
                    <a:pt x="16196" y="3244"/>
                  </a:lnTo>
                  <a:lnTo>
                    <a:pt x="16154" y="3223"/>
                  </a:lnTo>
                  <a:lnTo>
                    <a:pt x="16091" y="3119"/>
                  </a:lnTo>
                  <a:lnTo>
                    <a:pt x="15987" y="3077"/>
                  </a:lnTo>
                  <a:lnTo>
                    <a:pt x="15903" y="3119"/>
                  </a:lnTo>
                  <a:lnTo>
                    <a:pt x="15777" y="3098"/>
                  </a:lnTo>
                  <a:lnTo>
                    <a:pt x="15735" y="2993"/>
                  </a:lnTo>
                  <a:lnTo>
                    <a:pt x="15840" y="2888"/>
                  </a:lnTo>
                  <a:lnTo>
                    <a:pt x="15840" y="2805"/>
                  </a:lnTo>
                  <a:lnTo>
                    <a:pt x="15777" y="2700"/>
                  </a:lnTo>
                  <a:lnTo>
                    <a:pt x="15735" y="2616"/>
                  </a:lnTo>
                  <a:lnTo>
                    <a:pt x="15673" y="2658"/>
                  </a:lnTo>
                  <a:lnTo>
                    <a:pt x="15589" y="2658"/>
                  </a:lnTo>
                  <a:lnTo>
                    <a:pt x="15526" y="2575"/>
                  </a:lnTo>
                  <a:lnTo>
                    <a:pt x="15610" y="2407"/>
                  </a:lnTo>
                  <a:lnTo>
                    <a:pt x="15589" y="2365"/>
                  </a:lnTo>
                  <a:lnTo>
                    <a:pt x="15505" y="2365"/>
                  </a:lnTo>
                  <a:lnTo>
                    <a:pt x="15463" y="2282"/>
                  </a:lnTo>
                  <a:lnTo>
                    <a:pt x="15380" y="2261"/>
                  </a:lnTo>
                  <a:lnTo>
                    <a:pt x="15108" y="2407"/>
                  </a:lnTo>
                  <a:lnTo>
                    <a:pt x="15150" y="2512"/>
                  </a:lnTo>
                  <a:lnTo>
                    <a:pt x="15066" y="2575"/>
                  </a:lnTo>
                  <a:lnTo>
                    <a:pt x="14857" y="2491"/>
                  </a:lnTo>
                  <a:lnTo>
                    <a:pt x="14689" y="2554"/>
                  </a:lnTo>
                  <a:lnTo>
                    <a:pt x="14585" y="2386"/>
                  </a:lnTo>
                  <a:lnTo>
                    <a:pt x="14459" y="2491"/>
                  </a:lnTo>
                  <a:lnTo>
                    <a:pt x="14375" y="2491"/>
                  </a:lnTo>
                  <a:lnTo>
                    <a:pt x="14375" y="2616"/>
                  </a:lnTo>
                  <a:lnTo>
                    <a:pt x="14271" y="2784"/>
                  </a:lnTo>
                  <a:lnTo>
                    <a:pt x="14041" y="2826"/>
                  </a:lnTo>
                  <a:lnTo>
                    <a:pt x="13936" y="2867"/>
                  </a:lnTo>
                  <a:lnTo>
                    <a:pt x="13831" y="2972"/>
                  </a:lnTo>
                  <a:lnTo>
                    <a:pt x="13769" y="3098"/>
                  </a:lnTo>
                  <a:lnTo>
                    <a:pt x="13685" y="3119"/>
                  </a:lnTo>
                  <a:lnTo>
                    <a:pt x="13685" y="3202"/>
                  </a:lnTo>
                  <a:lnTo>
                    <a:pt x="13580" y="3181"/>
                  </a:lnTo>
                  <a:lnTo>
                    <a:pt x="13497" y="3223"/>
                  </a:lnTo>
                  <a:lnTo>
                    <a:pt x="13434" y="3391"/>
                  </a:lnTo>
                  <a:lnTo>
                    <a:pt x="13329" y="3391"/>
                  </a:lnTo>
                  <a:lnTo>
                    <a:pt x="13120" y="3432"/>
                  </a:lnTo>
                  <a:lnTo>
                    <a:pt x="13057" y="3432"/>
                  </a:lnTo>
                  <a:lnTo>
                    <a:pt x="13015" y="3600"/>
                  </a:lnTo>
                  <a:lnTo>
                    <a:pt x="13015" y="3704"/>
                  </a:lnTo>
                  <a:lnTo>
                    <a:pt x="13204" y="3767"/>
                  </a:lnTo>
                  <a:lnTo>
                    <a:pt x="13204" y="3935"/>
                  </a:lnTo>
                  <a:lnTo>
                    <a:pt x="13204" y="4039"/>
                  </a:lnTo>
                  <a:lnTo>
                    <a:pt x="12974" y="4123"/>
                  </a:lnTo>
                  <a:lnTo>
                    <a:pt x="12806" y="4081"/>
                  </a:lnTo>
                  <a:lnTo>
                    <a:pt x="12597" y="4144"/>
                  </a:lnTo>
                  <a:lnTo>
                    <a:pt x="12492" y="4081"/>
                  </a:lnTo>
                  <a:lnTo>
                    <a:pt x="12367" y="4123"/>
                  </a:lnTo>
                  <a:lnTo>
                    <a:pt x="12262" y="4248"/>
                  </a:lnTo>
                  <a:lnTo>
                    <a:pt x="12116" y="4248"/>
                  </a:lnTo>
                  <a:lnTo>
                    <a:pt x="11823" y="4081"/>
                  </a:lnTo>
                  <a:lnTo>
                    <a:pt x="11739" y="4144"/>
                  </a:lnTo>
                  <a:lnTo>
                    <a:pt x="11530" y="4123"/>
                  </a:lnTo>
                  <a:lnTo>
                    <a:pt x="11425" y="3935"/>
                  </a:lnTo>
                  <a:lnTo>
                    <a:pt x="11488" y="3830"/>
                  </a:lnTo>
                  <a:lnTo>
                    <a:pt x="11488" y="3704"/>
                  </a:lnTo>
                  <a:lnTo>
                    <a:pt x="11383" y="3621"/>
                  </a:lnTo>
                  <a:lnTo>
                    <a:pt x="11341" y="3453"/>
                  </a:lnTo>
                  <a:lnTo>
                    <a:pt x="11300" y="3349"/>
                  </a:lnTo>
                  <a:lnTo>
                    <a:pt x="11153" y="3349"/>
                  </a:lnTo>
                  <a:lnTo>
                    <a:pt x="11069" y="3453"/>
                  </a:lnTo>
                  <a:lnTo>
                    <a:pt x="11028" y="3453"/>
                  </a:lnTo>
                  <a:lnTo>
                    <a:pt x="11090" y="3600"/>
                  </a:lnTo>
                  <a:lnTo>
                    <a:pt x="11028" y="3851"/>
                  </a:lnTo>
                  <a:lnTo>
                    <a:pt x="11132" y="4081"/>
                  </a:lnTo>
                  <a:lnTo>
                    <a:pt x="11090" y="4353"/>
                  </a:lnTo>
                  <a:lnTo>
                    <a:pt x="10756" y="4437"/>
                  </a:lnTo>
                  <a:lnTo>
                    <a:pt x="10505" y="4290"/>
                  </a:lnTo>
                  <a:lnTo>
                    <a:pt x="10400" y="4374"/>
                  </a:lnTo>
                  <a:lnTo>
                    <a:pt x="9919" y="4186"/>
                  </a:lnTo>
                  <a:lnTo>
                    <a:pt x="9709" y="4186"/>
                  </a:lnTo>
                  <a:lnTo>
                    <a:pt x="9584" y="4248"/>
                  </a:lnTo>
                  <a:lnTo>
                    <a:pt x="9291" y="4165"/>
                  </a:lnTo>
                  <a:lnTo>
                    <a:pt x="9124" y="4039"/>
                  </a:lnTo>
                  <a:lnTo>
                    <a:pt x="9103" y="3872"/>
                  </a:lnTo>
                  <a:lnTo>
                    <a:pt x="8810" y="3830"/>
                  </a:lnTo>
                  <a:lnTo>
                    <a:pt x="8517" y="3914"/>
                  </a:lnTo>
                  <a:lnTo>
                    <a:pt x="8412" y="3830"/>
                  </a:lnTo>
                  <a:lnTo>
                    <a:pt x="8140" y="3830"/>
                  </a:lnTo>
                  <a:lnTo>
                    <a:pt x="7952" y="3725"/>
                  </a:lnTo>
                  <a:lnTo>
                    <a:pt x="7784" y="3725"/>
                  </a:lnTo>
                  <a:lnTo>
                    <a:pt x="7680" y="3642"/>
                  </a:lnTo>
                  <a:lnTo>
                    <a:pt x="7450" y="3600"/>
                  </a:lnTo>
                  <a:lnTo>
                    <a:pt x="7261" y="3391"/>
                  </a:lnTo>
                  <a:lnTo>
                    <a:pt x="7010" y="3202"/>
                  </a:lnTo>
                  <a:lnTo>
                    <a:pt x="6801" y="3139"/>
                  </a:lnTo>
                  <a:lnTo>
                    <a:pt x="6717" y="3077"/>
                  </a:lnTo>
                  <a:lnTo>
                    <a:pt x="6613" y="3077"/>
                  </a:lnTo>
                  <a:lnTo>
                    <a:pt x="6508" y="2993"/>
                  </a:lnTo>
                  <a:lnTo>
                    <a:pt x="6383" y="2972"/>
                  </a:lnTo>
                  <a:lnTo>
                    <a:pt x="6362" y="2826"/>
                  </a:lnTo>
                  <a:lnTo>
                    <a:pt x="6487" y="2616"/>
                  </a:lnTo>
                  <a:lnTo>
                    <a:pt x="6487" y="2449"/>
                  </a:lnTo>
                  <a:lnTo>
                    <a:pt x="6571" y="2135"/>
                  </a:lnTo>
                  <a:lnTo>
                    <a:pt x="6571" y="1926"/>
                  </a:lnTo>
                  <a:lnTo>
                    <a:pt x="6529" y="1947"/>
                  </a:lnTo>
                  <a:lnTo>
                    <a:pt x="6508" y="1842"/>
                  </a:lnTo>
                  <a:lnTo>
                    <a:pt x="6404" y="1842"/>
                  </a:lnTo>
                  <a:lnTo>
                    <a:pt x="6320" y="1675"/>
                  </a:lnTo>
                  <a:lnTo>
                    <a:pt x="6257" y="1654"/>
                  </a:lnTo>
                  <a:lnTo>
                    <a:pt x="6152" y="1549"/>
                  </a:lnTo>
                  <a:lnTo>
                    <a:pt x="6006" y="1528"/>
                  </a:lnTo>
                  <a:lnTo>
                    <a:pt x="5964" y="1445"/>
                  </a:lnTo>
                  <a:lnTo>
                    <a:pt x="5839" y="1445"/>
                  </a:lnTo>
                  <a:lnTo>
                    <a:pt x="5755" y="1549"/>
                  </a:lnTo>
                  <a:lnTo>
                    <a:pt x="5629" y="1507"/>
                  </a:lnTo>
                  <a:lnTo>
                    <a:pt x="5587" y="1361"/>
                  </a:lnTo>
                  <a:lnTo>
                    <a:pt x="5546" y="1361"/>
                  </a:lnTo>
                  <a:lnTo>
                    <a:pt x="5546" y="1256"/>
                  </a:lnTo>
                  <a:lnTo>
                    <a:pt x="5462" y="1152"/>
                  </a:lnTo>
                  <a:lnTo>
                    <a:pt x="5399" y="1131"/>
                  </a:lnTo>
                  <a:lnTo>
                    <a:pt x="5441" y="1047"/>
                  </a:lnTo>
                  <a:lnTo>
                    <a:pt x="5378" y="943"/>
                  </a:lnTo>
                  <a:lnTo>
                    <a:pt x="5399" y="712"/>
                  </a:lnTo>
                  <a:lnTo>
                    <a:pt x="5253" y="629"/>
                  </a:lnTo>
                  <a:lnTo>
                    <a:pt x="5232" y="566"/>
                  </a:lnTo>
                  <a:lnTo>
                    <a:pt x="5211" y="482"/>
                  </a:lnTo>
                  <a:lnTo>
                    <a:pt x="4960" y="357"/>
                  </a:lnTo>
                  <a:lnTo>
                    <a:pt x="4813" y="357"/>
                  </a:lnTo>
                  <a:lnTo>
                    <a:pt x="4751" y="189"/>
                  </a:lnTo>
                  <a:lnTo>
                    <a:pt x="4604" y="106"/>
                  </a:lnTo>
                  <a:lnTo>
                    <a:pt x="4437" y="210"/>
                  </a:lnTo>
                  <a:lnTo>
                    <a:pt x="412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3044;p82">
              <a:extLst>
                <a:ext uri="{FF2B5EF4-FFF2-40B4-BE49-F238E27FC236}">
                  <a16:creationId xmlns:a16="http://schemas.microsoft.com/office/drawing/2014/main" id="{895DDDD8-78D9-C3EC-EC38-20AECD5BC503}"/>
                </a:ext>
              </a:extLst>
            </p:cNvPr>
            <p:cNvSpPr/>
            <p:nvPr/>
          </p:nvSpPr>
          <p:spPr>
            <a:xfrm>
              <a:off x="4286244" y="2933329"/>
              <a:ext cx="56823" cy="29034"/>
            </a:xfrm>
            <a:custGeom>
              <a:avLst/>
              <a:gdLst/>
              <a:ahLst/>
              <a:cxnLst/>
              <a:rect l="l" t="t" r="r" b="b"/>
              <a:pathLst>
                <a:path w="4772" h="2553" extrusionOk="0">
                  <a:moveTo>
                    <a:pt x="231" y="0"/>
                  </a:moveTo>
                  <a:lnTo>
                    <a:pt x="210" y="42"/>
                  </a:lnTo>
                  <a:lnTo>
                    <a:pt x="210" y="251"/>
                  </a:lnTo>
                  <a:lnTo>
                    <a:pt x="126" y="565"/>
                  </a:lnTo>
                  <a:lnTo>
                    <a:pt x="126" y="732"/>
                  </a:lnTo>
                  <a:lnTo>
                    <a:pt x="1" y="942"/>
                  </a:lnTo>
                  <a:lnTo>
                    <a:pt x="22" y="1088"/>
                  </a:lnTo>
                  <a:lnTo>
                    <a:pt x="147" y="1109"/>
                  </a:lnTo>
                  <a:lnTo>
                    <a:pt x="252" y="1193"/>
                  </a:lnTo>
                  <a:lnTo>
                    <a:pt x="356" y="1193"/>
                  </a:lnTo>
                  <a:lnTo>
                    <a:pt x="440" y="1255"/>
                  </a:lnTo>
                  <a:lnTo>
                    <a:pt x="649" y="1318"/>
                  </a:lnTo>
                  <a:lnTo>
                    <a:pt x="900" y="1507"/>
                  </a:lnTo>
                  <a:lnTo>
                    <a:pt x="1089" y="1716"/>
                  </a:lnTo>
                  <a:lnTo>
                    <a:pt x="1319" y="1758"/>
                  </a:lnTo>
                  <a:lnTo>
                    <a:pt x="1423" y="1841"/>
                  </a:lnTo>
                  <a:lnTo>
                    <a:pt x="1591" y="1841"/>
                  </a:lnTo>
                  <a:lnTo>
                    <a:pt x="1779" y="1946"/>
                  </a:lnTo>
                  <a:lnTo>
                    <a:pt x="2051" y="1946"/>
                  </a:lnTo>
                  <a:lnTo>
                    <a:pt x="2156" y="2030"/>
                  </a:lnTo>
                  <a:lnTo>
                    <a:pt x="2449" y="1946"/>
                  </a:lnTo>
                  <a:lnTo>
                    <a:pt x="2742" y="1988"/>
                  </a:lnTo>
                  <a:lnTo>
                    <a:pt x="2763" y="2155"/>
                  </a:lnTo>
                  <a:lnTo>
                    <a:pt x="2930" y="2281"/>
                  </a:lnTo>
                  <a:lnTo>
                    <a:pt x="3223" y="2364"/>
                  </a:lnTo>
                  <a:lnTo>
                    <a:pt x="3348" y="2302"/>
                  </a:lnTo>
                  <a:lnTo>
                    <a:pt x="3558" y="2302"/>
                  </a:lnTo>
                  <a:lnTo>
                    <a:pt x="4039" y="2490"/>
                  </a:lnTo>
                  <a:lnTo>
                    <a:pt x="4144" y="2406"/>
                  </a:lnTo>
                  <a:lnTo>
                    <a:pt x="4395" y="2553"/>
                  </a:lnTo>
                  <a:lnTo>
                    <a:pt x="4729" y="2469"/>
                  </a:lnTo>
                  <a:lnTo>
                    <a:pt x="4771" y="2197"/>
                  </a:lnTo>
                  <a:lnTo>
                    <a:pt x="4667" y="1967"/>
                  </a:lnTo>
                  <a:lnTo>
                    <a:pt x="4729" y="1716"/>
                  </a:lnTo>
                  <a:lnTo>
                    <a:pt x="4667" y="1569"/>
                  </a:lnTo>
                  <a:lnTo>
                    <a:pt x="4562" y="1569"/>
                  </a:lnTo>
                  <a:lnTo>
                    <a:pt x="4416" y="1632"/>
                  </a:lnTo>
                  <a:lnTo>
                    <a:pt x="4353" y="1611"/>
                  </a:lnTo>
                  <a:lnTo>
                    <a:pt x="4206" y="1653"/>
                  </a:lnTo>
                  <a:lnTo>
                    <a:pt x="4123" y="1632"/>
                  </a:lnTo>
                  <a:lnTo>
                    <a:pt x="3997" y="1465"/>
                  </a:lnTo>
                  <a:lnTo>
                    <a:pt x="3830" y="1402"/>
                  </a:lnTo>
                  <a:lnTo>
                    <a:pt x="3788" y="1255"/>
                  </a:lnTo>
                  <a:lnTo>
                    <a:pt x="3662" y="1193"/>
                  </a:lnTo>
                  <a:lnTo>
                    <a:pt x="3453" y="1193"/>
                  </a:lnTo>
                  <a:lnTo>
                    <a:pt x="3348" y="1297"/>
                  </a:lnTo>
                  <a:lnTo>
                    <a:pt x="3202" y="1318"/>
                  </a:lnTo>
                  <a:lnTo>
                    <a:pt x="3139" y="1402"/>
                  </a:lnTo>
                  <a:lnTo>
                    <a:pt x="2972" y="1318"/>
                  </a:lnTo>
                  <a:lnTo>
                    <a:pt x="2867" y="1339"/>
                  </a:lnTo>
                  <a:lnTo>
                    <a:pt x="2825" y="1193"/>
                  </a:lnTo>
                  <a:lnTo>
                    <a:pt x="2846" y="942"/>
                  </a:lnTo>
                  <a:lnTo>
                    <a:pt x="2700" y="942"/>
                  </a:lnTo>
                  <a:lnTo>
                    <a:pt x="2532" y="1004"/>
                  </a:lnTo>
                  <a:lnTo>
                    <a:pt x="2365" y="879"/>
                  </a:lnTo>
                  <a:lnTo>
                    <a:pt x="2365" y="711"/>
                  </a:lnTo>
                  <a:lnTo>
                    <a:pt x="2239" y="628"/>
                  </a:lnTo>
                  <a:lnTo>
                    <a:pt x="2114" y="628"/>
                  </a:lnTo>
                  <a:lnTo>
                    <a:pt x="2093" y="586"/>
                  </a:lnTo>
                  <a:lnTo>
                    <a:pt x="2009" y="628"/>
                  </a:lnTo>
                  <a:lnTo>
                    <a:pt x="2009" y="816"/>
                  </a:lnTo>
                  <a:lnTo>
                    <a:pt x="1947" y="837"/>
                  </a:lnTo>
                  <a:lnTo>
                    <a:pt x="1905" y="711"/>
                  </a:lnTo>
                  <a:lnTo>
                    <a:pt x="1800" y="586"/>
                  </a:lnTo>
                  <a:lnTo>
                    <a:pt x="1737" y="523"/>
                  </a:lnTo>
                  <a:lnTo>
                    <a:pt x="1612" y="460"/>
                  </a:lnTo>
                  <a:lnTo>
                    <a:pt x="1486" y="460"/>
                  </a:lnTo>
                  <a:lnTo>
                    <a:pt x="1319" y="272"/>
                  </a:lnTo>
                  <a:lnTo>
                    <a:pt x="1214" y="209"/>
                  </a:lnTo>
                  <a:lnTo>
                    <a:pt x="1089" y="209"/>
                  </a:lnTo>
                  <a:lnTo>
                    <a:pt x="1047" y="147"/>
                  </a:lnTo>
                  <a:lnTo>
                    <a:pt x="838" y="63"/>
                  </a:lnTo>
                  <a:lnTo>
                    <a:pt x="670" y="84"/>
                  </a:lnTo>
                  <a:lnTo>
                    <a:pt x="607" y="188"/>
                  </a:lnTo>
                  <a:lnTo>
                    <a:pt x="545" y="167"/>
                  </a:lnTo>
                  <a:lnTo>
                    <a:pt x="440" y="167"/>
                  </a:lnTo>
                  <a:lnTo>
                    <a:pt x="377" y="84"/>
                  </a:lnTo>
                  <a:lnTo>
                    <a:pt x="23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3045;p82">
              <a:extLst>
                <a:ext uri="{FF2B5EF4-FFF2-40B4-BE49-F238E27FC236}">
                  <a16:creationId xmlns:a16="http://schemas.microsoft.com/office/drawing/2014/main" id="{41E5D0A3-6AA1-C51E-A716-CB134B79E5FD}"/>
                </a:ext>
              </a:extLst>
            </p:cNvPr>
            <p:cNvSpPr/>
            <p:nvPr/>
          </p:nvSpPr>
          <p:spPr>
            <a:xfrm>
              <a:off x="4155440" y="2884541"/>
              <a:ext cx="95439" cy="100431"/>
            </a:xfrm>
            <a:custGeom>
              <a:avLst/>
              <a:gdLst/>
              <a:ahLst/>
              <a:cxnLst/>
              <a:rect l="l" t="t" r="r" b="b"/>
              <a:pathLst>
                <a:path w="8015" h="8831" extrusionOk="0">
                  <a:moveTo>
                    <a:pt x="5901" y="1"/>
                  </a:moveTo>
                  <a:lnTo>
                    <a:pt x="5713" y="105"/>
                  </a:lnTo>
                  <a:lnTo>
                    <a:pt x="5587" y="252"/>
                  </a:lnTo>
                  <a:lnTo>
                    <a:pt x="5441" y="252"/>
                  </a:lnTo>
                  <a:lnTo>
                    <a:pt x="5315" y="377"/>
                  </a:lnTo>
                  <a:lnTo>
                    <a:pt x="5232" y="482"/>
                  </a:lnTo>
                  <a:lnTo>
                    <a:pt x="5462" y="838"/>
                  </a:lnTo>
                  <a:lnTo>
                    <a:pt x="5483" y="1110"/>
                  </a:lnTo>
                  <a:lnTo>
                    <a:pt x="5232" y="1444"/>
                  </a:lnTo>
                  <a:lnTo>
                    <a:pt x="5357" y="1570"/>
                  </a:lnTo>
                  <a:lnTo>
                    <a:pt x="5357" y="1737"/>
                  </a:lnTo>
                  <a:lnTo>
                    <a:pt x="5190" y="1968"/>
                  </a:lnTo>
                  <a:lnTo>
                    <a:pt x="4981" y="1968"/>
                  </a:lnTo>
                  <a:lnTo>
                    <a:pt x="4771" y="1884"/>
                  </a:lnTo>
                  <a:lnTo>
                    <a:pt x="4646" y="1968"/>
                  </a:lnTo>
                  <a:lnTo>
                    <a:pt x="4709" y="2135"/>
                  </a:lnTo>
                  <a:lnTo>
                    <a:pt x="4834" y="2198"/>
                  </a:lnTo>
                  <a:lnTo>
                    <a:pt x="4876" y="2365"/>
                  </a:lnTo>
                  <a:lnTo>
                    <a:pt x="4855" y="2449"/>
                  </a:lnTo>
                  <a:lnTo>
                    <a:pt x="4730" y="2512"/>
                  </a:lnTo>
                  <a:lnTo>
                    <a:pt x="4604" y="2553"/>
                  </a:lnTo>
                  <a:lnTo>
                    <a:pt x="4562" y="2616"/>
                  </a:lnTo>
                  <a:lnTo>
                    <a:pt x="4541" y="2825"/>
                  </a:lnTo>
                  <a:lnTo>
                    <a:pt x="4499" y="2972"/>
                  </a:lnTo>
                  <a:lnTo>
                    <a:pt x="4499" y="3035"/>
                  </a:lnTo>
                  <a:lnTo>
                    <a:pt x="4457" y="3097"/>
                  </a:lnTo>
                  <a:lnTo>
                    <a:pt x="4499" y="3328"/>
                  </a:lnTo>
                  <a:lnTo>
                    <a:pt x="4395" y="3537"/>
                  </a:lnTo>
                  <a:lnTo>
                    <a:pt x="4248" y="3390"/>
                  </a:lnTo>
                  <a:lnTo>
                    <a:pt x="4206" y="3390"/>
                  </a:lnTo>
                  <a:lnTo>
                    <a:pt x="4185" y="3453"/>
                  </a:lnTo>
                  <a:lnTo>
                    <a:pt x="4039" y="3453"/>
                  </a:lnTo>
                  <a:lnTo>
                    <a:pt x="3997" y="3411"/>
                  </a:lnTo>
                  <a:lnTo>
                    <a:pt x="3830" y="3432"/>
                  </a:lnTo>
                  <a:lnTo>
                    <a:pt x="3809" y="3495"/>
                  </a:lnTo>
                  <a:lnTo>
                    <a:pt x="3600" y="3662"/>
                  </a:lnTo>
                  <a:lnTo>
                    <a:pt x="3683" y="3704"/>
                  </a:lnTo>
                  <a:lnTo>
                    <a:pt x="3621" y="3767"/>
                  </a:lnTo>
                  <a:lnTo>
                    <a:pt x="3411" y="3872"/>
                  </a:lnTo>
                  <a:lnTo>
                    <a:pt x="3349" y="3830"/>
                  </a:lnTo>
                  <a:lnTo>
                    <a:pt x="3202" y="3851"/>
                  </a:lnTo>
                  <a:lnTo>
                    <a:pt x="3160" y="3934"/>
                  </a:lnTo>
                  <a:lnTo>
                    <a:pt x="3139" y="4039"/>
                  </a:lnTo>
                  <a:lnTo>
                    <a:pt x="3035" y="4060"/>
                  </a:lnTo>
                  <a:lnTo>
                    <a:pt x="2951" y="4165"/>
                  </a:lnTo>
                  <a:lnTo>
                    <a:pt x="2951" y="4332"/>
                  </a:lnTo>
                  <a:lnTo>
                    <a:pt x="2993" y="4499"/>
                  </a:lnTo>
                  <a:lnTo>
                    <a:pt x="2993" y="4646"/>
                  </a:lnTo>
                  <a:lnTo>
                    <a:pt x="3035" y="4750"/>
                  </a:lnTo>
                  <a:lnTo>
                    <a:pt x="3035" y="4855"/>
                  </a:lnTo>
                  <a:lnTo>
                    <a:pt x="2784" y="4960"/>
                  </a:lnTo>
                  <a:lnTo>
                    <a:pt x="2574" y="4960"/>
                  </a:lnTo>
                  <a:lnTo>
                    <a:pt x="2407" y="4981"/>
                  </a:lnTo>
                  <a:lnTo>
                    <a:pt x="2093" y="4981"/>
                  </a:lnTo>
                  <a:lnTo>
                    <a:pt x="1905" y="5022"/>
                  </a:lnTo>
                  <a:lnTo>
                    <a:pt x="1821" y="5106"/>
                  </a:lnTo>
                  <a:lnTo>
                    <a:pt x="1633" y="5085"/>
                  </a:lnTo>
                  <a:lnTo>
                    <a:pt x="1465" y="5127"/>
                  </a:lnTo>
                  <a:lnTo>
                    <a:pt x="775" y="5169"/>
                  </a:lnTo>
                  <a:lnTo>
                    <a:pt x="1" y="4918"/>
                  </a:lnTo>
                  <a:lnTo>
                    <a:pt x="273" y="5336"/>
                  </a:lnTo>
                  <a:lnTo>
                    <a:pt x="356" y="5483"/>
                  </a:lnTo>
                  <a:lnTo>
                    <a:pt x="524" y="5629"/>
                  </a:lnTo>
                  <a:lnTo>
                    <a:pt x="649" y="5713"/>
                  </a:lnTo>
                  <a:lnTo>
                    <a:pt x="691" y="5755"/>
                  </a:lnTo>
                  <a:lnTo>
                    <a:pt x="880" y="5797"/>
                  </a:lnTo>
                  <a:lnTo>
                    <a:pt x="984" y="5818"/>
                  </a:lnTo>
                  <a:lnTo>
                    <a:pt x="1005" y="5901"/>
                  </a:lnTo>
                  <a:lnTo>
                    <a:pt x="1172" y="5901"/>
                  </a:lnTo>
                  <a:lnTo>
                    <a:pt x="1172" y="6110"/>
                  </a:lnTo>
                  <a:lnTo>
                    <a:pt x="1214" y="6236"/>
                  </a:lnTo>
                  <a:lnTo>
                    <a:pt x="1214" y="6382"/>
                  </a:lnTo>
                  <a:lnTo>
                    <a:pt x="1256" y="6487"/>
                  </a:lnTo>
                  <a:lnTo>
                    <a:pt x="1403" y="6466"/>
                  </a:lnTo>
                  <a:lnTo>
                    <a:pt x="1528" y="6571"/>
                  </a:lnTo>
                  <a:lnTo>
                    <a:pt x="1570" y="6801"/>
                  </a:lnTo>
                  <a:lnTo>
                    <a:pt x="1486" y="6885"/>
                  </a:lnTo>
                  <a:lnTo>
                    <a:pt x="1319" y="6843"/>
                  </a:lnTo>
                  <a:lnTo>
                    <a:pt x="1068" y="6906"/>
                  </a:lnTo>
                  <a:lnTo>
                    <a:pt x="984" y="6968"/>
                  </a:lnTo>
                  <a:lnTo>
                    <a:pt x="838" y="7052"/>
                  </a:lnTo>
                  <a:lnTo>
                    <a:pt x="754" y="7157"/>
                  </a:lnTo>
                  <a:lnTo>
                    <a:pt x="796" y="7261"/>
                  </a:lnTo>
                  <a:lnTo>
                    <a:pt x="691" y="7387"/>
                  </a:lnTo>
                  <a:lnTo>
                    <a:pt x="754" y="7512"/>
                  </a:lnTo>
                  <a:lnTo>
                    <a:pt x="733" y="7722"/>
                  </a:lnTo>
                  <a:lnTo>
                    <a:pt x="733" y="7805"/>
                  </a:lnTo>
                  <a:lnTo>
                    <a:pt x="796" y="7805"/>
                  </a:lnTo>
                  <a:lnTo>
                    <a:pt x="796" y="7889"/>
                  </a:lnTo>
                  <a:lnTo>
                    <a:pt x="859" y="7910"/>
                  </a:lnTo>
                  <a:lnTo>
                    <a:pt x="1005" y="7805"/>
                  </a:lnTo>
                  <a:lnTo>
                    <a:pt x="1131" y="7805"/>
                  </a:lnTo>
                  <a:lnTo>
                    <a:pt x="1172" y="7847"/>
                  </a:lnTo>
                  <a:lnTo>
                    <a:pt x="1193" y="7826"/>
                  </a:lnTo>
                  <a:lnTo>
                    <a:pt x="1298" y="7784"/>
                  </a:lnTo>
                  <a:lnTo>
                    <a:pt x="1403" y="7784"/>
                  </a:lnTo>
                  <a:lnTo>
                    <a:pt x="1465" y="7805"/>
                  </a:lnTo>
                  <a:lnTo>
                    <a:pt x="1570" y="7784"/>
                  </a:lnTo>
                  <a:lnTo>
                    <a:pt x="1696" y="7784"/>
                  </a:lnTo>
                  <a:lnTo>
                    <a:pt x="1717" y="7722"/>
                  </a:lnTo>
                  <a:lnTo>
                    <a:pt x="1779" y="7638"/>
                  </a:lnTo>
                  <a:lnTo>
                    <a:pt x="1884" y="7722"/>
                  </a:lnTo>
                  <a:lnTo>
                    <a:pt x="1947" y="7722"/>
                  </a:lnTo>
                  <a:lnTo>
                    <a:pt x="1989" y="7701"/>
                  </a:lnTo>
                  <a:lnTo>
                    <a:pt x="2030" y="7701"/>
                  </a:lnTo>
                  <a:lnTo>
                    <a:pt x="2051" y="7784"/>
                  </a:lnTo>
                  <a:lnTo>
                    <a:pt x="2156" y="7784"/>
                  </a:lnTo>
                  <a:lnTo>
                    <a:pt x="2240" y="7826"/>
                  </a:lnTo>
                  <a:lnTo>
                    <a:pt x="2323" y="7826"/>
                  </a:lnTo>
                  <a:lnTo>
                    <a:pt x="2449" y="7701"/>
                  </a:lnTo>
                  <a:lnTo>
                    <a:pt x="2616" y="7701"/>
                  </a:lnTo>
                  <a:lnTo>
                    <a:pt x="2700" y="7722"/>
                  </a:lnTo>
                  <a:lnTo>
                    <a:pt x="2784" y="7680"/>
                  </a:lnTo>
                  <a:lnTo>
                    <a:pt x="2867" y="7680"/>
                  </a:lnTo>
                  <a:lnTo>
                    <a:pt x="2888" y="7617"/>
                  </a:lnTo>
                  <a:lnTo>
                    <a:pt x="2951" y="7638"/>
                  </a:lnTo>
                  <a:lnTo>
                    <a:pt x="3097" y="7680"/>
                  </a:lnTo>
                  <a:lnTo>
                    <a:pt x="3223" y="7617"/>
                  </a:lnTo>
                  <a:lnTo>
                    <a:pt x="3411" y="7617"/>
                  </a:lnTo>
                  <a:lnTo>
                    <a:pt x="3558" y="7722"/>
                  </a:lnTo>
                  <a:lnTo>
                    <a:pt x="3579" y="7847"/>
                  </a:lnTo>
                  <a:lnTo>
                    <a:pt x="3579" y="7931"/>
                  </a:lnTo>
                  <a:lnTo>
                    <a:pt x="3579" y="7952"/>
                  </a:lnTo>
                  <a:lnTo>
                    <a:pt x="3558" y="7952"/>
                  </a:lnTo>
                  <a:lnTo>
                    <a:pt x="3558" y="8014"/>
                  </a:lnTo>
                  <a:lnTo>
                    <a:pt x="3662" y="8014"/>
                  </a:lnTo>
                  <a:lnTo>
                    <a:pt x="3809" y="7931"/>
                  </a:lnTo>
                  <a:lnTo>
                    <a:pt x="3809" y="8056"/>
                  </a:lnTo>
                  <a:lnTo>
                    <a:pt x="3934" y="8203"/>
                  </a:lnTo>
                  <a:lnTo>
                    <a:pt x="3997" y="8412"/>
                  </a:lnTo>
                  <a:lnTo>
                    <a:pt x="3997" y="8433"/>
                  </a:lnTo>
                  <a:lnTo>
                    <a:pt x="3997" y="8517"/>
                  </a:lnTo>
                  <a:lnTo>
                    <a:pt x="3934" y="8538"/>
                  </a:lnTo>
                  <a:lnTo>
                    <a:pt x="4039" y="8538"/>
                  </a:lnTo>
                  <a:lnTo>
                    <a:pt x="4081" y="8663"/>
                  </a:lnTo>
                  <a:lnTo>
                    <a:pt x="4353" y="8663"/>
                  </a:lnTo>
                  <a:lnTo>
                    <a:pt x="4541" y="8747"/>
                  </a:lnTo>
                  <a:lnTo>
                    <a:pt x="4541" y="8831"/>
                  </a:lnTo>
                  <a:lnTo>
                    <a:pt x="4625" y="8768"/>
                  </a:lnTo>
                  <a:lnTo>
                    <a:pt x="4646" y="8621"/>
                  </a:lnTo>
                  <a:lnTo>
                    <a:pt x="4750" y="8538"/>
                  </a:lnTo>
                  <a:lnTo>
                    <a:pt x="4834" y="8517"/>
                  </a:lnTo>
                  <a:lnTo>
                    <a:pt x="4876" y="8370"/>
                  </a:lnTo>
                  <a:lnTo>
                    <a:pt x="4960" y="8412"/>
                  </a:lnTo>
                  <a:lnTo>
                    <a:pt x="5064" y="8349"/>
                  </a:lnTo>
                  <a:lnTo>
                    <a:pt x="5462" y="8370"/>
                  </a:lnTo>
                  <a:lnTo>
                    <a:pt x="5692" y="8266"/>
                  </a:lnTo>
                  <a:lnTo>
                    <a:pt x="5755" y="8224"/>
                  </a:lnTo>
                  <a:lnTo>
                    <a:pt x="5880" y="8203"/>
                  </a:lnTo>
                  <a:lnTo>
                    <a:pt x="5880" y="8203"/>
                  </a:lnTo>
                  <a:lnTo>
                    <a:pt x="5818" y="8266"/>
                  </a:lnTo>
                  <a:lnTo>
                    <a:pt x="5880" y="8349"/>
                  </a:lnTo>
                  <a:lnTo>
                    <a:pt x="6006" y="8266"/>
                  </a:lnTo>
                  <a:lnTo>
                    <a:pt x="6110" y="8224"/>
                  </a:lnTo>
                  <a:lnTo>
                    <a:pt x="6069" y="8161"/>
                  </a:lnTo>
                  <a:lnTo>
                    <a:pt x="6090" y="8098"/>
                  </a:lnTo>
                  <a:lnTo>
                    <a:pt x="5964" y="7722"/>
                  </a:lnTo>
                  <a:lnTo>
                    <a:pt x="5838" y="7575"/>
                  </a:lnTo>
                  <a:lnTo>
                    <a:pt x="5880" y="7491"/>
                  </a:lnTo>
                  <a:lnTo>
                    <a:pt x="5797" y="7429"/>
                  </a:lnTo>
                  <a:lnTo>
                    <a:pt x="5692" y="7429"/>
                  </a:lnTo>
                  <a:lnTo>
                    <a:pt x="5483" y="7303"/>
                  </a:lnTo>
                  <a:lnTo>
                    <a:pt x="5462" y="7094"/>
                  </a:lnTo>
                  <a:lnTo>
                    <a:pt x="5483" y="6968"/>
                  </a:lnTo>
                  <a:lnTo>
                    <a:pt x="5399" y="6780"/>
                  </a:lnTo>
                  <a:lnTo>
                    <a:pt x="5294" y="6780"/>
                  </a:lnTo>
                  <a:lnTo>
                    <a:pt x="5232" y="6801"/>
                  </a:lnTo>
                  <a:lnTo>
                    <a:pt x="5085" y="6759"/>
                  </a:lnTo>
                  <a:lnTo>
                    <a:pt x="4981" y="6780"/>
                  </a:lnTo>
                  <a:lnTo>
                    <a:pt x="4981" y="6634"/>
                  </a:lnTo>
                  <a:lnTo>
                    <a:pt x="5085" y="6382"/>
                  </a:lnTo>
                  <a:lnTo>
                    <a:pt x="5169" y="6362"/>
                  </a:lnTo>
                  <a:lnTo>
                    <a:pt x="5315" y="6152"/>
                  </a:lnTo>
                  <a:lnTo>
                    <a:pt x="5357" y="6048"/>
                  </a:lnTo>
                  <a:lnTo>
                    <a:pt x="5462" y="6006"/>
                  </a:lnTo>
                  <a:lnTo>
                    <a:pt x="5546" y="5943"/>
                  </a:lnTo>
                  <a:lnTo>
                    <a:pt x="5671" y="6006"/>
                  </a:lnTo>
                  <a:lnTo>
                    <a:pt x="5692" y="6110"/>
                  </a:lnTo>
                  <a:lnTo>
                    <a:pt x="5776" y="6131"/>
                  </a:lnTo>
                  <a:lnTo>
                    <a:pt x="5985" y="6006"/>
                  </a:lnTo>
                  <a:lnTo>
                    <a:pt x="6299" y="6006"/>
                  </a:lnTo>
                  <a:lnTo>
                    <a:pt x="6487" y="5797"/>
                  </a:lnTo>
                  <a:lnTo>
                    <a:pt x="6592" y="5441"/>
                  </a:lnTo>
                  <a:lnTo>
                    <a:pt x="6843" y="5273"/>
                  </a:lnTo>
                  <a:lnTo>
                    <a:pt x="6926" y="5127"/>
                  </a:lnTo>
                  <a:lnTo>
                    <a:pt x="6947" y="4960"/>
                  </a:lnTo>
                  <a:lnTo>
                    <a:pt x="7052" y="4771"/>
                  </a:lnTo>
                  <a:lnTo>
                    <a:pt x="7261" y="4667"/>
                  </a:lnTo>
                  <a:lnTo>
                    <a:pt x="7324" y="4541"/>
                  </a:lnTo>
                  <a:lnTo>
                    <a:pt x="7324" y="4437"/>
                  </a:lnTo>
                  <a:lnTo>
                    <a:pt x="7240" y="4374"/>
                  </a:lnTo>
                  <a:lnTo>
                    <a:pt x="7387" y="4185"/>
                  </a:lnTo>
                  <a:lnTo>
                    <a:pt x="7491" y="4123"/>
                  </a:lnTo>
                  <a:lnTo>
                    <a:pt x="7491" y="3976"/>
                  </a:lnTo>
                  <a:lnTo>
                    <a:pt x="7554" y="3704"/>
                  </a:lnTo>
                  <a:lnTo>
                    <a:pt x="7470" y="3495"/>
                  </a:lnTo>
                  <a:lnTo>
                    <a:pt x="7450" y="3432"/>
                  </a:lnTo>
                  <a:lnTo>
                    <a:pt x="7638" y="3244"/>
                  </a:lnTo>
                  <a:lnTo>
                    <a:pt x="7743" y="3223"/>
                  </a:lnTo>
                  <a:lnTo>
                    <a:pt x="7847" y="3139"/>
                  </a:lnTo>
                  <a:lnTo>
                    <a:pt x="7910" y="3139"/>
                  </a:lnTo>
                  <a:lnTo>
                    <a:pt x="8015" y="3035"/>
                  </a:lnTo>
                  <a:lnTo>
                    <a:pt x="8015" y="2909"/>
                  </a:lnTo>
                  <a:lnTo>
                    <a:pt x="7868" y="2867"/>
                  </a:lnTo>
                  <a:lnTo>
                    <a:pt x="7743" y="2909"/>
                  </a:lnTo>
                  <a:lnTo>
                    <a:pt x="7554" y="2888"/>
                  </a:lnTo>
                  <a:lnTo>
                    <a:pt x="7491" y="2721"/>
                  </a:lnTo>
                  <a:lnTo>
                    <a:pt x="7282" y="2658"/>
                  </a:lnTo>
                  <a:lnTo>
                    <a:pt x="7073" y="2595"/>
                  </a:lnTo>
                  <a:lnTo>
                    <a:pt x="6864" y="2407"/>
                  </a:lnTo>
                  <a:lnTo>
                    <a:pt x="6843" y="2240"/>
                  </a:lnTo>
                  <a:lnTo>
                    <a:pt x="6738" y="1863"/>
                  </a:lnTo>
                  <a:lnTo>
                    <a:pt x="6634" y="1675"/>
                  </a:lnTo>
                  <a:lnTo>
                    <a:pt x="6634" y="1507"/>
                  </a:lnTo>
                  <a:lnTo>
                    <a:pt x="6738" y="1465"/>
                  </a:lnTo>
                  <a:lnTo>
                    <a:pt x="6738" y="1340"/>
                  </a:lnTo>
                  <a:lnTo>
                    <a:pt x="6885" y="1235"/>
                  </a:lnTo>
                  <a:lnTo>
                    <a:pt x="6885" y="1110"/>
                  </a:lnTo>
                  <a:lnTo>
                    <a:pt x="6738" y="1047"/>
                  </a:lnTo>
                  <a:lnTo>
                    <a:pt x="6717" y="921"/>
                  </a:lnTo>
                  <a:lnTo>
                    <a:pt x="6550" y="838"/>
                  </a:lnTo>
                  <a:lnTo>
                    <a:pt x="6403" y="712"/>
                  </a:lnTo>
                  <a:lnTo>
                    <a:pt x="6278" y="566"/>
                  </a:lnTo>
                  <a:lnTo>
                    <a:pt x="6173" y="608"/>
                  </a:lnTo>
                  <a:lnTo>
                    <a:pt x="6090" y="628"/>
                  </a:lnTo>
                  <a:lnTo>
                    <a:pt x="6006" y="566"/>
                  </a:lnTo>
                  <a:lnTo>
                    <a:pt x="5985" y="315"/>
                  </a:lnTo>
                  <a:lnTo>
                    <a:pt x="6236" y="147"/>
                  </a:lnTo>
                  <a:lnTo>
                    <a:pt x="6215" y="64"/>
                  </a:lnTo>
                  <a:lnTo>
                    <a:pt x="6027" y="84"/>
                  </a:lnTo>
                  <a:lnTo>
                    <a:pt x="590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3046;p82">
              <a:extLst>
                <a:ext uri="{FF2B5EF4-FFF2-40B4-BE49-F238E27FC236}">
                  <a16:creationId xmlns:a16="http://schemas.microsoft.com/office/drawing/2014/main" id="{45CCD63D-14CC-7281-54BE-B2C85AFCD4BF}"/>
                </a:ext>
              </a:extLst>
            </p:cNvPr>
            <p:cNvSpPr/>
            <p:nvPr/>
          </p:nvSpPr>
          <p:spPr>
            <a:xfrm>
              <a:off x="4148462" y="2870746"/>
              <a:ext cx="91200" cy="72579"/>
            </a:xfrm>
            <a:custGeom>
              <a:avLst/>
              <a:gdLst/>
              <a:ahLst/>
              <a:cxnLst/>
              <a:rect l="l" t="t" r="r" b="b"/>
              <a:pathLst>
                <a:path w="7659" h="6382" extrusionOk="0">
                  <a:moveTo>
                    <a:pt x="5295" y="0"/>
                  </a:moveTo>
                  <a:lnTo>
                    <a:pt x="5232" y="105"/>
                  </a:lnTo>
                  <a:lnTo>
                    <a:pt x="5211" y="272"/>
                  </a:lnTo>
                  <a:lnTo>
                    <a:pt x="5127" y="335"/>
                  </a:lnTo>
                  <a:lnTo>
                    <a:pt x="5106" y="419"/>
                  </a:lnTo>
                  <a:lnTo>
                    <a:pt x="5127" y="565"/>
                  </a:lnTo>
                  <a:lnTo>
                    <a:pt x="5043" y="691"/>
                  </a:lnTo>
                  <a:lnTo>
                    <a:pt x="4918" y="691"/>
                  </a:lnTo>
                  <a:lnTo>
                    <a:pt x="4897" y="649"/>
                  </a:lnTo>
                  <a:lnTo>
                    <a:pt x="4834" y="649"/>
                  </a:lnTo>
                  <a:lnTo>
                    <a:pt x="4792" y="691"/>
                  </a:lnTo>
                  <a:lnTo>
                    <a:pt x="4667" y="732"/>
                  </a:lnTo>
                  <a:lnTo>
                    <a:pt x="4667" y="837"/>
                  </a:lnTo>
                  <a:lnTo>
                    <a:pt x="4709" y="879"/>
                  </a:lnTo>
                  <a:lnTo>
                    <a:pt x="4709" y="963"/>
                  </a:lnTo>
                  <a:lnTo>
                    <a:pt x="4520" y="942"/>
                  </a:lnTo>
                  <a:lnTo>
                    <a:pt x="4458" y="858"/>
                  </a:lnTo>
                  <a:lnTo>
                    <a:pt x="4395" y="837"/>
                  </a:lnTo>
                  <a:lnTo>
                    <a:pt x="4332" y="879"/>
                  </a:lnTo>
                  <a:lnTo>
                    <a:pt x="4269" y="900"/>
                  </a:lnTo>
                  <a:lnTo>
                    <a:pt x="4207" y="984"/>
                  </a:lnTo>
                  <a:lnTo>
                    <a:pt x="4081" y="1067"/>
                  </a:lnTo>
                  <a:lnTo>
                    <a:pt x="3893" y="1088"/>
                  </a:lnTo>
                  <a:lnTo>
                    <a:pt x="3788" y="1067"/>
                  </a:lnTo>
                  <a:lnTo>
                    <a:pt x="3683" y="900"/>
                  </a:lnTo>
                  <a:lnTo>
                    <a:pt x="3579" y="879"/>
                  </a:lnTo>
                  <a:lnTo>
                    <a:pt x="3474" y="984"/>
                  </a:lnTo>
                  <a:lnTo>
                    <a:pt x="3411" y="984"/>
                  </a:lnTo>
                  <a:lnTo>
                    <a:pt x="3328" y="879"/>
                  </a:lnTo>
                  <a:lnTo>
                    <a:pt x="3223" y="795"/>
                  </a:lnTo>
                  <a:lnTo>
                    <a:pt x="3014" y="858"/>
                  </a:lnTo>
                  <a:lnTo>
                    <a:pt x="2993" y="837"/>
                  </a:lnTo>
                  <a:lnTo>
                    <a:pt x="2847" y="858"/>
                  </a:lnTo>
                  <a:lnTo>
                    <a:pt x="2742" y="774"/>
                  </a:lnTo>
                  <a:lnTo>
                    <a:pt x="2595" y="837"/>
                  </a:lnTo>
                  <a:lnTo>
                    <a:pt x="2428" y="942"/>
                  </a:lnTo>
                  <a:lnTo>
                    <a:pt x="2386" y="942"/>
                  </a:lnTo>
                  <a:lnTo>
                    <a:pt x="2219" y="984"/>
                  </a:lnTo>
                  <a:lnTo>
                    <a:pt x="2177" y="1046"/>
                  </a:lnTo>
                  <a:lnTo>
                    <a:pt x="2114" y="1067"/>
                  </a:lnTo>
                  <a:lnTo>
                    <a:pt x="2093" y="1109"/>
                  </a:lnTo>
                  <a:lnTo>
                    <a:pt x="2156" y="1172"/>
                  </a:lnTo>
                  <a:lnTo>
                    <a:pt x="2156" y="1297"/>
                  </a:lnTo>
                  <a:lnTo>
                    <a:pt x="2010" y="1423"/>
                  </a:lnTo>
                  <a:lnTo>
                    <a:pt x="2010" y="1590"/>
                  </a:lnTo>
                  <a:lnTo>
                    <a:pt x="1989" y="1716"/>
                  </a:lnTo>
                  <a:lnTo>
                    <a:pt x="1884" y="1737"/>
                  </a:lnTo>
                  <a:lnTo>
                    <a:pt x="1800" y="1821"/>
                  </a:lnTo>
                  <a:lnTo>
                    <a:pt x="1779" y="1883"/>
                  </a:lnTo>
                  <a:lnTo>
                    <a:pt x="1570" y="1925"/>
                  </a:lnTo>
                  <a:lnTo>
                    <a:pt x="1382" y="2030"/>
                  </a:lnTo>
                  <a:lnTo>
                    <a:pt x="1424" y="2113"/>
                  </a:lnTo>
                  <a:lnTo>
                    <a:pt x="1340" y="2155"/>
                  </a:lnTo>
                  <a:lnTo>
                    <a:pt x="1319" y="2239"/>
                  </a:lnTo>
                  <a:lnTo>
                    <a:pt x="1235" y="2344"/>
                  </a:lnTo>
                  <a:lnTo>
                    <a:pt x="1068" y="2365"/>
                  </a:lnTo>
                  <a:lnTo>
                    <a:pt x="1026" y="2427"/>
                  </a:lnTo>
                  <a:lnTo>
                    <a:pt x="963" y="2365"/>
                  </a:lnTo>
                  <a:lnTo>
                    <a:pt x="922" y="2302"/>
                  </a:lnTo>
                  <a:lnTo>
                    <a:pt x="796" y="2197"/>
                  </a:lnTo>
                  <a:lnTo>
                    <a:pt x="712" y="2197"/>
                  </a:lnTo>
                  <a:lnTo>
                    <a:pt x="629" y="2260"/>
                  </a:lnTo>
                  <a:lnTo>
                    <a:pt x="524" y="2260"/>
                  </a:lnTo>
                  <a:lnTo>
                    <a:pt x="440" y="2197"/>
                  </a:lnTo>
                  <a:lnTo>
                    <a:pt x="315" y="2155"/>
                  </a:lnTo>
                  <a:lnTo>
                    <a:pt x="273" y="2197"/>
                  </a:lnTo>
                  <a:lnTo>
                    <a:pt x="273" y="2365"/>
                  </a:lnTo>
                  <a:lnTo>
                    <a:pt x="273" y="2448"/>
                  </a:lnTo>
                  <a:lnTo>
                    <a:pt x="210" y="2532"/>
                  </a:lnTo>
                  <a:lnTo>
                    <a:pt x="294" y="2637"/>
                  </a:lnTo>
                  <a:lnTo>
                    <a:pt x="273" y="2657"/>
                  </a:lnTo>
                  <a:lnTo>
                    <a:pt x="273" y="2741"/>
                  </a:lnTo>
                  <a:lnTo>
                    <a:pt x="126" y="2846"/>
                  </a:lnTo>
                  <a:lnTo>
                    <a:pt x="1" y="2867"/>
                  </a:lnTo>
                  <a:lnTo>
                    <a:pt x="64" y="2950"/>
                  </a:lnTo>
                  <a:lnTo>
                    <a:pt x="168" y="3034"/>
                  </a:lnTo>
                  <a:lnTo>
                    <a:pt x="22" y="3181"/>
                  </a:lnTo>
                  <a:lnTo>
                    <a:pt x="85" y="3181"/>
                  </a:lnTo>
                  <a:lnTo>
                    <a:pt x="106" y="3390"/>
                  </a:lnTo>
                  <a:lnTo>
                    <a:pt x="106" y="3515"/>
                  </a:lnTo>
                  <a:lnTo>
                    <a:pt x="294" y="3557"/>
                  </a:lnTo>
                  <a:lnTo>
                    <a:pt x="336" y="3557"/>
                  </a:lnTo>
                  <a:lnTo>
                    <a:pt x="189" y="3787"/>
                  </a:lnTo>
                  <a:lnTo>
                    <a:pt x="126" y="3934"/>
                  </a:lnTo>
                  <a:lnTo>
                    <a:pt x="294" y="4227"/>
                  </a:lnTo>
                  <a:lnTo>
                    <a:pt x="378" y="4499"/>
                  </a:lnTo>
                  <a:lnTo>
                    <a:pt x="336" y="4562"/>
                  </a:lnTo>
                  <a:lnTo>
                    <a:pt x="398" y="4666"/>
                  </a:lnTo>
                  <a:lnTo>
                    <a:pt x="419" y="4875"/>
                  </a:lnTo>
                  <a:lnTo>
                    <a:pt x="922" y="4917"/>
                  </a:lnTo>
                  <a:lnTo>
                    <a:pt x="1005" y="5085"/>
                  </a:lnTo>
                  <a:lnTo>
                    <a:pt x="1005" y="5252"/>
                  </a:lnTo>
                  <a:lnTo>
                    <a:pt x="1047" y="5482"/>
                  </a:lnTo>
                  <a:lnTo>
                    <a:pt x="1005" y="5566"/>
                  </a:lnTo>
                  <a:lnTo>
                    <a:pt x="587" y="6131"/>
                  </a:lnTo>
                  <a:lnTo>
                    <a:pt x="1361" y="6382"/>
                  </a:lnTo>
                  <a:lnTo>
                    <a:pt x="2051" y="6340"/>
                  </a:lnTo>
                  <a:lnTo>
                    <a:pt x="2219" y="6298"/>
                  </a:lnTo>
                  <a:lnTo>
                    <a:pt x="2407" y="6319"/>
                  </a:lnTo>
                  <a:lnTo>
                    <a:pt x="2491" y="6235"/>
                  </a:lnTo>
                  <a:lnTo>
                    <a:pt x="2679" y="6194"/>
                  </a:lnTo>
                  <a:lnTo>
                    <a:pt x="2993" y="6194"/>
                  </a:lnTo>
                  <a:lnTo>
                    <a:pt x="3160" y="6173"/>
                  </a:lnTo>
                  <a:lnTo>
                    <a:pt x="3370" y="6173"/>
                  </a:lnTo>
                  <a:lnTo>
                    <a:pt x="3621" y="6068"/>
                  </a:lnTo>
                  <a:lnTo>
                    <a:pt x="3621" y="5963"/>
                  </a:lnTo>
                  <a:lnTo>
                    <a:pt x="3579" y="5859"/>
                  </a:lnTo>
                  <a:lnTo>
                    <a:pt x="3579" y="5712"/>
                  </a:lnTo>
                  <a:lnTo>
                    <a:pt x="3537" y="5545"/>
                  </a:lnTo>
                  <a:lnTo>
                    <a:pt x="3537" y="5378"/>
                  </a:lnTo>
                  <a:lnTo>
                    <a:pt x="3621" y="5273"/>
                  </a:lnTo>
                  <a:lnTo>
                    <a:pt x="3725" y="5252"/>
                  </a:lnTo>
                  <a:lnTo>
                    <a:pt x="3746" y="5147"/>
                  </a:lnTo>
                  <a:lnTo>
                    <a:pt x="3788" y="5064"/>
                  </a:lnTo>
                  <a:lnTo>
                    <a:pt x="3935" y="5043"/>
                  </a:lnTo>
                  <a:lnTo>
                    <a:pt x="3997" y="5085"/>
                  </a:lnTo>
                  <a:lnTo>
                    <a:pt x="4207" y="4980"/>
                  </a:lnTo>
                  <a:lnTo>
                    <a:pt x="4269" y="4917"/>
                  </a:lnTo>
                  <a:lnTo>
                    <a:pt x="4186" y="4875"/>
                  </a:lnTo>
                  <a:lnTo>
                    <a:pt x="4395" y="4708"/>
                  </a:lnTo>
                  <a:lnTo>
                    <a:pt x="4416" y="4645"/>
                  </a:lnTo>
                  <a:lnTo>
                    <a:pt x="4583" y="4624"/>
                  </a:lnTo>
                  <a:lnTo>
                    <a:pt x="4625" y="4666"/>
                  </a:lnTo>
                  <a:lnTo>
                    <a:pt x="4771" y="4666"/>
                  </a:lnTo>
                  <a:lnTo>
                    <a:pt x="4792" y="4603"/>
                  </a:lnTo>
                  <a:lnTo>
                    <a:pt x="4834" y="4603"/>
                  </a:lnTo>
                  <a:lnTo>
                    <a:pt x="4981" y="4750"/>
                  </a:lnTo>
                  <a:lnTo>
                    <a:pt x="5085" y="4541"/>
                  </a:lnTo>
                  <a:lnTo>
                    <a:pt x="5043" y="4310"/>
                  </a:lnTo>
                  <a:lnTo>
                    <a:pt x="5085" y="4248"/>
                  </a:lnTo>
                  <a:lnTo>
                    <a:pt x="5085" y="4185"/>
                  </a:lnTo>
                  <a:lnTo>
                    <a:pt x="5127" y="4038"/>
                  </a:lnTo>
                  <a:lnTo>
                    <a:pt x="5148" y="3829"/>
                  </a:lnTo>
                  <a:lnTo>
                    <a:pt x="5190" y="3766"/>
                  </a:lnTo>
                  <a:lnTo>
                    <a:pt x="5316" y="3725"/>
                  </a:lnTo>
                  <a:lnTo>
                    <a:pt x="5441" y="3662"/>
                  </a:lnTo>
                  <a:lnTo>
                    <a:pt x="5462" y="3578"/>
                  </a:lnTo>
                  <a:lnTo>
                    <a:pt x="5420" y="3411"/>
                  </a:lnTo>
                  <a:lnTo>
                    <a:pt x="5295" y="3348"/>
                  </a:lnTo>
                  <a:lnTo>
                    <a:pt x="5232" y="3181"/>
                  </a:lnTo>
                  <a:lnTo>
                    <a:pt x="5357" y="3097"/>
                  </a:lnTo>
                  <a:lnTo>
                    <a:pt x="5567" y="3181"/>
                  </a:lnTo>
                  <a:lnTo>
                    <a:pt x="5776" y="3181"/>
                  </a:lnTo>
                  <a:lnTo>
                    <a:pt x="5943" y="2950"/>
                  </a:lnTo>
                  <a:lnTo>
                    <a:pt x="5943" y="2783"/>
                  </a:lnTo>
                  <a:lnTo>
                    <a:pt x="5818" y="2657"/>
                  </a:lnTo>
                  <a:lnTo>
                    <a:pt x="6069" y="2323"/>
                  </a:lnTo>
                  <a:lnTo>
                    <a:pt x="6048" y="2051"/>
                  </a:lnTo>
                  <a:lnTo>
                    <a:pt x="5818" y="1695"/>
                  </a:lnTo>
                  <a:lnTo>
                    <a:pt x="5901" y="1590"/>
                  </a:lnTo>
                  <a:lnTo>
                    <a:pt x="6027" y="1465"/>
                  </a:lnTo>
                  <a:lnTo>
                    <a:pt x="6173" y="1465"/>
                  </a:lnTo>
                  <a:lnTo>
                    <a:pt x="6299" y="1318"/>
                  </a:lnTo>
                  <a:lnTo>
                    <a:pt x="6487" y="1214"/>
                  </a:lnTo>
                  <a:lnTo>
                    <a:pt x="6613" y="1297"/>
                  </a:lnTo>
                  <a:lnTo>
                    <a:pt x="6801" y="1277"/>
                  </a:lnTo>
                  <a:lnTo>
                    <a:pt x="7199" y="1172"/>
                  </a:lnTo>
                  <a:lnTo>
                    <a:pt x="7450" y="1067"/>
                  </a:lnTo>
                  <a:lnTo>
                    <a:pt x="7596" y="879"/>
                  </a:lnTo>
                  <a:lnTo>
                    <a:pt x="7471" y="858"/>
                  </a:lnTo>
                  <a:lnTo>
                    <a:pt x="7659" y="691"/>
                  </a:lnTo>
                  <a:lnTo>
                    <a:pt x="7638" y="586"/>
                  </a:lnTo>
                  <a:lnTo>
                    <a:pt x="7387" y="586"/>
                  </a:lnTo>
                  <a:lnTo>
                    <a:pt x="7324" y="691"/>
                  </a:lnTo>
                  <a:lnTo>
                    <a:pt x="7094" y="732"/>
                  </a:lnTo>
                  <a:lnTo>
                    <a:pt x="7073" y="586"/>
                  </a:lnTo>
                  <a:lnTo>
                    <a:pt x="6906" y="649"/>
                  </a:lnTo>
                  <a:lnTo>
                    <a:pt x="6655" y="795"/>
                  </a:lnTo>
                  <a:lnTo>
                    <a:pt x="6571" y="858"/>
                  </a:lnTo>
                  <a:lnTo>
                    <a:pt x="6550" y="984"/>
                  </a:lnTo>
                  <a:lnTo>
                    <a:pt x="6424" y="1067"/>
                  </a:lnTo>
                  <a:lnTo>
                    <a:pt x="6257" y="1151"/>
                  </a:lnTo>
                  <a:lnTo>
                    <a:pt x="6236" y="1193"/>
                  </a:lnTo>
                  <a:lnTo>
                    <a:pt x="6132" y="1277"/>
                  </a:lnTo>
                  <a:lnTo>
                    <a:pt x="5985" y="1277"/>
                  </a:lnTo>
                  <a:lnTo>
                    <a:pt x="5880" y="1256"/>
                  </a:lnTo>
                  <a:lnTo>
                    <a:pt x="5880" y="1172"/>
                  </a:lnTo>
                  <a:lnTo>
                    <a:pt x="5776" y="1046"/>
                  </a:lnTo>
                  <a:lnTo>
                    <a:pt x="5776" y="837"/>
                  </a:lnTo>
                  <a:lnTo>
                    <a:pt x="5755" y="691"/>
                  </a:lnTo>
                  <a:lnTo>
                    <a:pt x="5776" y="565"/>
                  </a:lnTo>
                  <a:lnTo>
                    <a:pt x="5734" y="460"/>
                  </a:lnTo>
                  <a:lnTo>
                    <a:pt x="5629" y="460"/>
                  </a:lnTo>
                  <a:lnTo>
                    <a:pt x="5608" y="356"/>
                  </a:lnTo>
                  <a:lnTo>
                    <a:pt x="5629" y="209"/>
                  </a:lnTo>
                  <a:lnTo>
                    <a:pt x="5629" y="126"/>
                  </a:lnTo>
                  <a:lnTo>
                    <a:pt x="5525" y="63"/>
                  </a:lnTo>
                  <a:lnTo>
                    <a:pt x="542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3047;p82">
              <a:extLst>
                <a:ext uri="{FF2B5EF4-FFF2-40B4-BE49-F238E27FC236}">
                  <a16:creationId xmlns:a16="http://schemas.microsoft.com/office/drawing/2014/main" id="{2B5B9B44-EA95-780E-5A56-AE4AED823AF1}"/>
                </a:ext>
              </a:extLst>
            </p:cNvPr>
            <p:cNvSpPr/>
            <p:nvPr/>
          </p:nvSpPr>
          <p:spPr>
            <a:xfrm>
              <a:off x="3884115" y="2761763"/>
              <a:ext cx="113133" cy="67348"/>
            </a:xfrm>
            <a:custGeom>
              <a:avLst/>
              <a:gdLst/>
              <a:ahLst/>
              <a:cxnLst/>
              <a:rect l="l" t="t" r="r" b="b"/>
              <a:pathLst>
                <a:path w="9501" h="5922" extrusionOk="0">
                  <a:moveTo>
                    <a:pt x="5064" y="0"/>
                  </a:moveTo>
                  <a:lnTo>
                    <a:pt x="4960" y="84"/>
                  </a:lnTo>
                  <a:lnTo>
                    <a:pt x="5002" y="209"/>
                  </a:lnTo>
                  <a:lnTo>
                    <a:pt x="4855" y="230"/>
                  </a:lnTo>
                  <a:lnTo>
                    <a:pt x="4751" y="209"/>
                  </a:lnTo>
                  <a:lnTo>
                    <a:pt x="4730" y="209"/>
                  </a:lnTo>
                  <a:lnTo>
                    <a:pt x="4500" y="272"/>
                  </a:lnTo>
                  <a:lnTo>
                    <a:pt x="4332" y="293"/>
                  </a:lnTo>
                  <a:lnTo>
                    <a:pt x="4228" y="502"/>
                  </a:lnTo>
                  <a:lnTo>
                    <a:pt x="4228" y="712"/>
                  </a:lnTo>
                  <a:lnTo>
                    <a:pt x="4102" y="712"/>
                  </a:lnTo>
                  <a:lnTo>
                    <a:pt x="3997" y="628"/>
                  </a:lnTo>
                  <a:lnTo>
                    <a:pt x="3851" y="691"/>
                  </a:lnTo>
                  <a:lnTo>
                    <a:pt x="3746" y="607"/>
                  </a:lnTo>
                  <a:lnTo>
                    <a:pt x="3642" y="628"/>
                  </a:lnTo>
                  <a:lnTo>
                    <a:pt x="3537" y="753"/>
                  </a:lnTo>
                  <a:lnTo>
                    <a:pt x="3432" y="732"/>
                  </a:lnTo>
                  <a:lnTo>
                    <a:pt x="3391" y="607"/>
                  </a:lnTo>
                  <a:lnTo>
                    <a:pt x="3244" y="607"/>
                  </a:lnTo>
                  <a:lnTo>
                    <a:pt x="3056" y="712"/>
                  </a:lnTo>
                  <a:lnTo>
                    <a:pt x="2972" y="649"/>
                  </a:lnTo>
                  <a:lnTo>
                    <a:pt x="2805" y="628"/>
                  </a:lnTo>
                  <a:lnTo>
                    <a:pt x="2763" y="691"/>
                  </a:lnTo>
                  <a:lnTo>
                    <a:pt x="2700" y="691"/>
                  </a:lnTo>
                  <a:lnTo>
                    <a:pt x="2595" y="607"/>
                  </a:lnTo>
                  <a:lnTo>
                    <a:pt x="2386" y="691"/>
                  </a:lnTo>
                  <a:lnTo>
                    <a:pt x="2344" y="628"/>
                  </a:lnTo>
                  <a:lnTo>
                    <a:pt x="2219" y="544"/>
                  </a:lnTo>
                  <a:lnTo>
                    <a:pt x="1884" y="502"/>
                  </a:lnTo>
                  <a:lnTo>
                    <a:pt x="1759" y="419"/>
                  </a:lnTo>
                  <a:lnTo>
                    <a:pt x="1675" y="419"/>
                  </a:lnTo>
                  <a:lnTo>
                    <a:pt x="1570" y="523"/>
                  </a:lnTo>
                  <a:lnTo>
                    <a:pt x="1382" y="523"/>
                  </a:lnTo>
                  <a:lnTo>
                    <a:pt x="963" y="586"/>
                  </a:lnTo>
                  <a:lnTo>
                    <a:pt x="859" y="628"/>
                  </a:lnTo>
                  <a:lnTo>
                    <a:pt x="671" y="544"/>
                  </a:lnTo>
                  <a:lnTo>
                    <a:pt x="608" y="544"/>
                  </a:lnTo>
                  <a:lnTo>
                    <a:pt x="566" y="649"/>
                  </a:lnTo>
                  <a:lnTo>
                    <a:pt x="608" y="921"/>
                  </a:lnTo>
                  <a:lnTo>
                    <a:pt x="650" y="1004"/>
                  </a:lnTo>
                  <a:lnTo>
                    <a:pt x="733" y="1151"/>
                  </a:lnTo>
                  <a:lnTo>
                    <a:pt x="859" y="1235"/>
                  </a:lnTo>
                  <a:lnTo>
                    <a:pt x="817" y="1318"/>
                  </a:lnTo>
                  <a:lnTo>
                    <a:pt x="838" y="1381"/>
                  </a:lnTo>
                  <a:lnTo>
                    <a:pt x="880" y="1465"/>
                  </a:lnTo>
                  <a:lnTo>
                    <a:pt x="838" y="1653"/>
                  </a:lnTo>
                  <a:lnTo>
                    <a:pt x="754" y="1653"/>
                  </a:lnTo>
                  <a:lnTo>
                    <a:pt x="650" y="1737"/>
                  </a:lnTo>
                  <a:lnTo>
                    <a:pt x="629" y="1904"/>
                  </a:lnTo>
                  <a:lnTo>
                    <a:pt x="252" y="2302"/>
                  </a:lnTo>
                  <a:lnTo>
                    <a:pt x="294" y="2469"/>
                  </a:lnTo>
                  <a:lnTo>
                    <a:pt x="294" y="2637"/>
                  </a:lnTo>
                  <a:lnTo>
                    <a:pt x="147" y="2616"/>
                  </a:lnTo>
                  <a:lnTo>
                    <a:pt x="43" y="2888"/>
                  </a:lnTo>
                  <a:lnTo>
                    <a:pt x="22" y="3097"/>
                  </a:lnTo>
                  <a:lnTo>
                    <a:pt x="1" y="3097"/>
                  </a:lnTo>
                  <a:lnTo>
                    <a:pt x="126" y="3222"/>
                  </a:lnTo>
                  <a:lnTo>
                    <a:pt x="294" y="3327"/>
                  </a:lnTo>
                  <a:lnTo>
                    <a:pt x="315" y="3432"/>
                  </a:lnTo>
                  <a:lnTo>
                    <a:pt x="440" y="3432"/>
                  </a:lnTo>
                  <a:lnTo>
                    <a:pt x="524" y="3348"/>
                  </a:lnTo>
                  <a:lnTo>
                    <a:pt x="629" y="3348"/>
                  </a:lnTo>
                  <a:lnTo>
                    <a:pt x="838" y="3453"/>
                  </a:lnTo>
                  <a:lnTo>
                    <a:pt x="984" y="3473"/>
                  </a:lnTo>
                  <a:lnTo>
                    <a:pt x="1152" y="3536"/>
                  </a:lnTo>
                  <a:lnTo>
                    <a:pt x="1194" y="3641"/>
                  </a:lnTo>
                  <a:lnTo>
                    <a:pt x="1340" y="3683"/>
                  </a:lnTo>
                  <a:lnTo>
                    <a:pt x="1487" y="3641"/>
                  </a:lnTo>
                  <a:lnTo>
                    <a:pt x="1612" y="3641"/>
                  </a:lnTo>
                  <a:lnTo>
                    <a:pt x="1717" y="3515"/>
                  </a:lnTo>
                  <a:lnTo>
                    <a:pt x="2114" y="3453"/>
                  </a:lnTo>
                  <a:lnTo>
                    <a:pt x="2240" y="3369"/>
                  </a:lnTo>
                  <a:lnTo>
                    <a:pt x="2386" y="3348"/>
                  </a:lnTo>
                  <a:lnTo>
                    <a:pt x="2344" y="3201"/>
                  </a:lnTo>
                  <a:lnTo>
                    <a:pt x="2386" y="3139"/>
                  </a:lnTo>
                  <a:lnTo>
                    <a:pt x="2344" y="2992"/>
                  </a:lnTo>
                  <a:lnTo>
                    <a:pt x="2428" y="3013"/>
                  </a:lnTo>
                  <a:lnTo>
                    <a:pt x="2449" y="2992"/>
                  </a:lnTo>
                  <a:lnTo>
                    <a:pt x="2554" y="3034"/>
                  </a:lnTo>
                  <a:lnTo>
                    <a:pt x="2616" y="2992"/>
                  </a:lnTo>
                  <a:lnTo>
                    <a:pt x="2742" y="2992"/>
                  </a:lnTo>
                  <a:lnTo>
                    <a:pt x="2763" y="2929"/>
                  </a:lnTo>
                  <a:lnTo>
                    <a:pt x="2867" y="3055"/>
                  </a:lnTo>
                  <a:lnTo>
                    <a:pt x="3014" y="3055"/>
                  </a:lnTo>
                  <a:lnTo>
                    <a:pt x="3181" y="3243"/>
                  </a:lnTo>
                  <a:lnTo>
                    <a:pt x="3370" y="3243"/>
                  </a:lnTo>
                  <a:lnTo>
                    <a:pt x="3391" y="3201"/>
                  </a:lnTo>
                  <a:lnTo>
                    <a:pt x="3453" y="3201"/>
                  </a:lnTo>
                  <a:lnTo>
                    <a:pt x="3642" y="3369"/>
                  </a:lnTo>
                  <a:lnTo>
                    <a:pt x="3788" y="3453"/>
                  </a:lnTo>
                  <a:lnTo>
                    <a:pt x="3809" y="3641"/>
                  </a:lnTo>
                  <a:lnTo>
                    <a:pt x="3809" y="3787"/>
                  </a:lnTo>
                  <a:lnTo>
                    <a:pt x="3956" y="3850"/>
                  </a:lnTo>
                  <a:lnTo>
                    <a:pt x="3956" y="3892"/>
                  </a:lnTo>
                  <a:lnTo>
                    <a:pt x="4102" y="4038"/>
                  </a:lnTo>
                  <a:lnTo>
                    <a:pt x="4269" y="4143"/>
                  </a:lnTo>
                  <a:lnTo>
                    <a:pt x="4290" y="4248"/>
                  </a:lnTo>
                  <a:lnTo>
                    <a:pt x="4269" y="4352"/>
                  </a:lnTo>
                  <a:lnTo>
                    <a:pt x="4332" y="4457"/>
                  </a:lnTo>
                  <a:lnTo>
                    <a:pt x="4311" y="4499"/>
                  </a:lnTo>
                  <a:lnTo>
                    <a:pt x="4123" y="4499"/>
                  </a:lnTo>
                  <a:lnTo>
                    <a:pt x="4060" y="4415"/>
                  </a:lnTo>
                  <a:lnTo>
                    <a:pt x="3893" y="4478"/>
                  </a:lnTo>
                  <a:lnTo>
                    <a:pt x="3788" y="4478"/>
                  </a:lnTo>
                  <a:lnTo>
                    <a:pt x="3767" y="4687"/>
                  </a:lnTo>
                  <a:lnTo>
                    <a:pt x="3767" y="4834"/>
                  </a:lnTo>
                  <a:lnTo>
                    <a:pt x="3704" y="4813"/>
                  </a:lnTo>
                  <a:lnTo>
                    <a:pt x="3600" y="5022"/>
                  </a:lnTo>
                  <a:lnTo>
                    <a:pt x="3600" y="5126"/>
                  </a:lnTo>
                  <a:lnTo>
                    <a:pt x="3495" y="5106"/>
                  </a:lnTo>
                  <a:lnTo>
                    <a:pt x="3432" y="5147"/>
                  </a:lnTo>
                  <a:lnTo>
                    <a:pt x="3537" y="5315"/>
                  </a:lnTo>
                  <a:lnTo>
                    <a:pt x="3684" y="5357"/>
                  </a:lnTo>
                  <a:lnTo>
                    <a:pt x="3893" y="5357"/>
                  </a:lnTo>
                  <a:lnTo>
                    <a:pt x="3976" y="5294"/>
                  </a:lnTo>
                  <a:lnTo>
                    <a:pt x="4165" y="5294"/>
                  </a:lnTo>
                  <a:lnTo>
                    <a:pt x="4269" y="5357"/>
                  </a:lnTo>
                  <a:lnTo>
                    <a:pt x="4290" y="5252"/>
                  </a:lnTo>
                  <a:lnTo>
                    <a:pt x="4228" y="5189"/>
                  </a:lnTo>
                  <a:lnTo>
                    <a:pt x="4228" y="5106"/>
                  </a:lnTo>
                  <a:lnTo>
                    <a:pt x="4228" y="5022"/>
                  </a:lnTo>
                  <a:lnTo>
                    <a:pt x="4290" y="5106"/>
                  </a:lnTo>
                  <a:lnTo>
                    <a:pt x="4374" y="5106"/>
                  </a:lnTo>
                  <a:lnTo>
                    <a:pt x="4583" y="4834"/>
                  </a:lnTo>
                  <a:lnTo>
                    <a:pt x="4541" y="4771"/>
                  </a:lnTo>
                  <a:lnTo>
                    <a:pt x="4604" y="4771"/>
                  </a:lnTo>
                  <a:lnTo>
                    <a:pt x="4730" y="4603"/>
                  </a:lnTo>
                  <a:lnTo>
                    <a:pt x="4730" y="4478"/>
                  </a:lnTo>
                  <a:lnTo>
                    <a:pt x="4813" y="4394"/>
                  </a:lnTo>
                  <a:lnTo>
                    <a:pt x="4939" y="4394"/>
                  </a:lnTo>
                  <a:lnTo>
                    <a:pt x="5064" y="4269"/>
                  </a:lnTo>
                  <a:lnTo>
                    <a:pt x="5127" y="4310"/>
                  </a:lnTo>
                  <a:lnTo>
                    <a:pt x="5127" y="4352"/>
                  </a:lnTo>
                  <a:lnTo>
                    <a:pt x="5232" y="4352"/>
                  </a:lnTo>
                  <a:lnTo>
                    <a:pt x="5274" y="4289"/>
                  </a:lnTo>
                  <a:lnTo>
                    <a:pt x="5336" y="4206"/>
                  </a:lnTo>
                  <a:lnTo>
                    <a:pt x="5357" y="4269"/>
                  </a:lnTo>
                  <a:lnTo>
                    <a:pt x="5441" y="4310"/>
                  </a:lnTo>
                  <a:lnTo>
                    <a:pt x="5525" y="4352"/>
                  </a:lnTo>
                  <a:lnTo>
                    <a:pt x="5692" y="4310"/>
                  </a:lnTo>
                  <a:lnTo>
                    <a:pt x="5567" y="4373"/>
                  </a:lnTo>
                  <a:lnTo>
                    <a:pt x="5483" y="4415"/>
                  </a:lnTo>
                  <a:lnTo>
                    <a:pt x="5378" y="4394"/>
                  </a:lnTo>
                  <a:lnTo>
                    <a:pt x="5211" y="4415"/>
                  </a:lnTo>
                  <a:lnTo>
                    <a:pt x="5064" y="4415"/>
                  </a:lnTo>
                  <a:lnTo>
                    <a:pt x="5127" y="4478"/>
                  </a:lnTo>
                  <a:lnTo>
                    <a:pt x="5336" y="4478"/>
                  </a:lnTo>
                  <a:lnTo>
                    <a:pt x="5483" y="4561"/>
                  </a:lnTo>
                  <a:lnTo>
                    <a:pt x="5462" y="4582"/>
                  </a:lnTo>
                  <a:lnTo>
                    <a:pt x="5420" y="4624"/>
                  </a:lnTo>
                  <a:lnTo>
                    <a:pt x="5483" y="4708"/>
                  </a:lnTo>
                  <a:lnTo>
                    <a:pt x="5567" y="4708"/>
                  </a:lnTo>
                  <a:lnTo>
                    <a:pt x="5671" y="4771"/>
                  </a:lnTo>
                  <a:lnTo>
                    <a:pt x="5797" y="4708"/>
                  </a:lnTo>
                  <a:lnTo>
                    <a:pt x="5943" y="4687"/>
                  </a:lnTo>
                  <a:lnTo>
                    <a:pt x="6069" y="4729"/>
                  </a:lnTo>
                  <a:lnTo>
                    <a:pt x="6173" y="4792"/>
                  </a:lnTo>
                  <a:lnTo>
                    <a:pt x="6194" y="4708"/>
                  </a:lnTo>
                  <a:lnTo>
                    <a:pt x="6257" y="4729"/>
                  </a:lnTo>
                  <a:lnTo>
                    <a:pt x="6278" y="4875"/>
                  </a:lnTo>
                  <a:lnTo>
                    <a:pt x="6362" y="4938"/>
                  </a:lnTo>
                  <a:lnTo>
                    <a:pt x="6299" y="4980"/>
                  </a:lnTo>
                  <a:lnTo>
                    <a:pt x="6111" y="5022"/>
                  </a:lnTo>
                  <a:lnTo>
                    <a:pt x="5943" y="5126"/>
                  </a:lnTo>
                  <a:lnTo>
                    <a:pt x="5797" y="5315"/>
                  </a:lnTo>
                  <a:lnTo>
                    <a:pt x="5901" y="5357"/>
                  </a:lnTo>
                  <a:lnTo>
                    <a:pt x="5985" y="5294"/>
                  </a:lnTo>
                  <a:lnTo>
                    <a:pt x="6111" y="5357"/>
                  </a:lnTo>
                  <a:lnTo>
                    <a:pt x="6173" y="5336"/>
                  </a:lnTo>
                  <a:lnTo>
                    <a:pt x="6362" y="5503"/>
                  </a:lnTo>
                  <a:lnTo>
                    <a:pt x="6383" y="5566"/>
                  </a:lnTo>
                  <a:lnTo>
                    <a:pt x="6299" y="5775"/>
                  </a:lnTo>
                  <a:lnTo>
                    <a:pt x="6278" y="5838"/>
                  </a:lnTo>
                  <a:lnTo>
                    <a:pt x="6383" y="5922"/>
                  </a:lnTo>
                  <a:lnTo>
                    <a:pt x="6592" y="5922"/>
                  </a:lnTo>
                  <a:lnTo>
                    <a:pt x="6780" y="5817"/>
                  </a:lnTo>
                  <a:lnTo>
                    <a:pt x="7031" y="5629"/>
                  </a:lnTo>
                  <a:lnTo>
                    <a:pt x="7220" y="5629"/>
                  </a:lnTo>
                  <a:lnTo>
                    <a:pt x="7324" y="5503"/>
                  </a:lnTo>
                  <a:lnTo>
                    <a:pt x="7450" y="5419"/>
                  </a:lnTo>
                  <a:lnTo>
                    <a:pt x="7680" y="5440"/>
                  </a:lnTo>
                  <a:lnTo>
                    <a:pt x="7889" y="5440"/>
                  </a:lnTo>
                  <a:lnTo>
                    <a:pt x="7952" y="5336"/>
                  </a:lnTo>
                  <a:lnTo>
                    <a:pt x="7889" y="5231"/>
                  </a:lnTo>
                  <a:lnTo>
                    <a:pt x="7952" y="5210"/>
                  </a:lnTo>
                  <a:lnTo>
                    <a:pt x="7994" y="5126"/>
                  </a:lnTo>
                  <a:lnTo>
                    <a:pt x="7847" y="5106"/>
                  </a:lnTo>
                  <a:lnTo>
                    <a:pt x="7659" y="5126"/>
                  </a:lnTo>
                  <a:lnTo>
                    <a:pt x="7638" y="5252"/>
                  </a:lnTo>
                  <a:lnTo>
                    <a:pt x="7513" y="5189"/>
                  </a:lnTo>
                  <a:lnTo>
                    <a:pt x="7450" y="5189"/>
                  </a:lnTo>
                  <a:lnTo>
                    <a:pt x="7345" y="5294"/>
                  </a:lnTo>
                  <a:lnTo>
                    <a:pt x="7303" y="5252"/>
                  </a:lnTo>
                  <a:lnTo>
                    <a:pt x="7010" y="4938"/>
                  </a:lnTo>
                  <a:lnTo>
                    <a:pt x="6948" y="4813"/>
                  </a:lnTo>
                  <a:lnTo>
                    <a:pt x="6885" y="4687"/>
                  </a:lnTo>
                  <a:lnTo>
                    <a:pt x="6822" y="4708"/>
                  </a:lnTo>
                  <a:lnTo>
                    <a:pt x="6885" y="4875"/>
                  </a:lnTo>
                  <a:lnTo>
                    <a:pt x="7094" y="5106"/>
                  </a:lnTo>
                  <a:lnTo>
                    <a:pt x="7261" y="5294"/>
                  </a:lnTo>
                  <a:lnTo>
                    <a:pt x="7220" y="5315"/>
                  </a:lnTo>
                  <a:lnTo>
                    <a:pt x="7094" y="5294"/>
                  </a:lnTo>
                  <a:lnTo>
                    <a:pt x="7031" y="5210"/>
                  </a:lnTo>
                  <a:lnTo>
                    <a:pt x="7010" y="5085"/>
                  </a:lnTo>
                  <a:lnTo>
                    <a:pt x="6927" y="5043"/>
                  </a:lnTo>
                  <a:lnTo>
                    <a:pt x="6885" y="5106"/>
                  </a:lnTo>
                  <a:lnTo>
                    <a:pt x="6885" y="5022"/>
                  </a:lnTo>
                  <a:lnTo>
                    <a:pt x="6822" y="5022"/>
                  </a:lnTo>
                  <a:lnTo>
                    <a:pt x="6780" y="5043"/>
                  </a:lnTo>
                  <a:lnTo>
                    <a:pt x="6780" y="5001"/>
                  </a:lnTo>
                  <a:lnTo>
                    <a:pt x="6822" y="4917"/>
                  </a:lnTo>
                  <a:lnTo>
                    <a:pt x="6801" y="4875"/>
                  </a:lnTo>
                  <a:lnTo>
                    <a:pt x="6717" y="4896"/>
                  </a:lnTo>
                  <a:lnTo>
                    <a:pt x="6676" y="4834"/>
                  </a:lnTo>
                  <a:lnTo>
                    <a:pt x="6592" y="4771"/>
                  </a:lnTo>
                  <a:lnTo>
                    <a:pt x="6404" y="4792"/>
                  </a:lnTo>
                  <a:lnTo>
                    <a:pt x="6320" y="4729"/>
                  </a:lnTo>
                  <a:lnTo>
                    <a:pt x="6362" y="4687"/>
                  </a:lnTo>
                  <a:lnTo>
                    <a:pt x="6487" y="4708"/>
                  </a:lnTo>
                  <a:lnTo>
                    <a:pt x="6529" y="4624"/>
                  </a:lnTo>
                  <a:lnTo>
                    <a:pt x="6634" y="4708"/>
                  </a:lnTo>
                  <a:lnTo>
                    <a:pt x="6738" y="4708"/>
                  </a:lnTo>
                  <a:lnTo>
                    <a:pt x="6780" y="4624"/>
                  </a:lnTo>
                  <a:lnTo>
                    <a:pt x="6885" y="4603"/>
                  </a:lnTo>
                  <a:lnTo>
                    <a:pt x="7052" y="4415"/>
                  </a:lnTo>
                  <a:lnTo>
                    <a:pt x="7052" y="4373"/>
                  </a:lnTo>
                  <a:lnTo>
                    <a:pt x="7136" y="4394"/>
                  </a:lnTo>
                  <a:lnTo>
                    <a:pt x="7136" y="4457"/>
                  </a:lnTo>
                  <a:lnTo>
                    <a:pt x="7031" y="4582"/>
                  </a:lnTo>
                  <a:lnTo>
                    <a:pt x="6989" y="4603"/>
                  </a:lnTo>
                  <a:lnTo>
                    <a:pt x="7010" y="4666"/>
                  </a:lnTo>
                  <a:lnTo>
                    <a:pt x="7094" y="4624"/>
                  </a:lnTo>
                  <a:lnTo>
                    <a:pt x="7220" y="4457"/>
                  </a:lnTo>
                  <a:lnTo>
                    <a:pt x="7241" y="4373"/>
                  </a:lnTo>
                  <a:lnTo>
                    <a:pt x="7157" y="4289"/>
                  </a:lnTo>
                  <a:lnTo>
                    <a:pt x="7136" y="4248"/>
                  </a:lnTo>
                  <a:lnTo>
                    <a:pt x="7199" y="4206"/>
                  </a:lnTo>
                  <a:lnTo>
                    <a:pt x="7261" y="4352"/>
                  </a:lnTo>
                  <a:lnTo>
                    <a:pt x="7345" y="4373"/>
                  </a:lnTo>
                  <a:lnTo>
                    <a:pt x="7450" y="4289"/>
                  </a:lnTo>
                  <a:lnTo>
                    <a:pt x="7617" y="4310"/>
                  </a:lnTo>
                  <a:lnTo>
                    <a:pt x="7722" y="4248"/>
                  </a:lnTo>
                  <a:lnTo>
                    <a:pt x="7868" y="4248"/>
                  </a:lnTo>
                  <a:lnTo>
                    <a:pt x="7973" y="4101"/>
                  </a:lnTo>
                  <a:lnTo>
                    <a:pt x="8057" y="4038"/>
                  </a:lnTo>
                  <a:lnTo>
                    <a:pt x="8182" y="4038"/>
                  </a:lnTo>
                  <a:lnTo>
                    <a:pt x="8203" y="3934"/>
                  </a:lnTo>
                  <a:lnTo>
                    <a:pt x="8287" y="3871"/>
                  </a:lnTo>
                  <a:lnTo>
                    <a:pt x="8454" y="3871"/>
                  </a:lnTo>
                  <a:lnTo>
                    <a:pt x="8580" y="3829"/>
                  </a:lnTo>
                  <a:lnTo>
                    <a:pt x="8663" y="3829"/>
                  </a:lnTo>
                  <a:lnTo>
                    <a:pt x="8663" y="3892"/>
                  </a:lnTo>
                  <a:lnTo>
                    <a:pt x="8768" y="3850"/>
                  </a:lnTo>
                  <a:lnTo>
                    <a:pt x="8789" y="3578"/>
                  </a:lnTo>
                  <a:lnTo>
                    <a:pt x="8873" y="3557"/>
                  </a:lnTo>
                  <a:lnTo>
                    <a:pt x="8998" y="3348"/>
                  </a:lnTo>
                  <a:lnTo>
                    <a:pt x="9291" y="3327"/>
                  </a:lnTo>
                  <a:lnTo>
                    <a:pt x="9396" y="3243"/>
                  </a:lnTo>
                  <a:lnTo>
                    <a:pt x="9354" y="3118"/>
                  </a:lnTo>
                  <a:lnTo>
                    <a:pt x="9438" y="2909"/>
                  </a:lnTo>
                  <a:lnTo>
                    <a:pt x="9417" y="2720"/>
                  </a:lnTo>
                  <a:lnTo>
                    <a:pt x="9228" y="2616"/>
                  </a:lnTo>
                  <a:lnTo>
                    <a:pt x="9291" y="2365"/>
                  </a:lnTo>
                  <a:lnTo>
                    <a:pt x="9396" y="2323"/>
                  </a:lnTo>
                  <a:lnTo>
                    <a:pt x="9500" y="2197"/>
                  </a:lnTo>
                  <a:lnTo>
                    <a:pt x="9500" y="2072"/>
                  </a:lnTo>
                  <a:lnTo>
                    <a:pt x="9417" y="2009"/>
                  </a:lnTo>
                  <a:lnTo>
                    <a:pt x="9354" y="1883"/>
                  </a:lnTo>
                  <a:lnTo>
                    <a:pt x="9291" y="1967"/>
                  </a:lnTo>
                  <a:lnTo>
                    <a:pt x="9103" y="1946"/>
                  </a:lnTo>
                  <a:lnTo>
                    <a:pt x="8935" y="1841"/>
                  </a:lnTo>
                  <a:lnTo>
                    <a:pt x="8810" y="1862"/>
                  </a:lnTo>
                  <a:lnTo>
                    <a:pt x="8705" y="1800"/>
                  </a:lnTo>
                  <a:lnTo>
                    <a:pt x="8559" y="1779"/>
                  </a:lnTo>
                  <a:lnTo>
                    <a:pt x="8349" y="1758"/>
                  </a:lnTo>
                  <a:lnTo>
                    <a:pt x="8266" y="1841"/>
                  </a:lnTo>
                  <a:lnTo>
                    <a:pt x="8203" y="1695"/>
                  </a:lnTo>
                  <a:lnTo>
                    <a:pt x="8057" y="1590"/>
                  </a:lnTo>
                  <a:lnTo>
                    <a:pt x="7931" y="1318"/>
                  </a:lnTo>
                  <a:lnTo>
                    <a:pt x="7826" y="1339"/>
                  </a:lnTo>
                  <a:lnTo>
                    <a:pt x="7638" y="1465"/>
                  </a:lnTo>
                  <a:lnTo>
                    <a:pt x="7513" y="1444"/>
                  </a:lnTo>
                  <a:lnTo>
                    <a:pt x="7366" y="1486"/>
                  </a:lnTo>
                  <a:lnTo>
                    <a:pt x="7220" y="1423"/>
                  </a:lnTo>
                  <a:lnTo>
                    <a:pt x="7115" y="1528"/>
                  </a:lnTo>
                  <a:lnTo>
                    <a:pt x="6843" y="1256"/>
                  </a:lnTo>
                  <a:lnTo>
                    <a:pt x="6780" y="1067"/>
                  </a:lnTo>
                  <a:lnTo>
                    <a:pt x="6780" y="921"/>
                  </a:lnTo>
                  <a:lnTo>
                    <a:pt x="6676" y="921"/>
                  </a:lnTo>
                  <a:lnTo>
                    <a:pt x="6676" y="795"/>
                  </a:lnTo>
                  <a:lnTo>
                    <a:pt x="6529" y="691"/>
                  </a:lnTo>
                  <a:lnTo>
                    <a:pt x="6215" y="732"/>
                  </a:lnTo>
                  <a:lnTo>
                    <a:pt x="6069" y="523"/>
                  </a:lnTo>
                  <a:lnTo>
                    <a:pt x="6111" y="398"/>
                  </a:lnTo>
                  <a:lnTo>
                    <a:pt x="6006" y="293"/>
                  </a:lnTo>
                  <a:lnTo>
                    <a:pt x="5901" y="21"/>
                  </a:lnTo>
                  <a:lnTo>
                    <a:pt x="5776" y="21"/>
                  </a:lnTo>
                  <a:lnTo>
                    <a:pt x="5650" y="105"/>
                  </a:lnTo>
                  <a:lnTo>
                    <a:pt x="5357" y="105"/>
                  </a:lnTo>
                  <a:lnTo>
                    <a:pt x="506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3048;p82">
              <a:extLst>
                <a:ext uri="{FF2B5EF4-FFF2-40B4-BE49-F238E27FC236}">
                  <a16:creationId xmlns:a16="http://schemas.microsoft.com/office/drawing/2014/main" id="{4FB1D782-9E36-07D2-5AF4-18D9E24A9DE4}"/>
                </a:ext>
              </a:extLst>
            </p:cNvPr>
            <p:cNvSpPr/>
            <p:nvPr/>
          </p:nvSpPr>
          <p:spPr>
            <a:xfrm>
              <a:off x="3912027" y="2795073"/>
              <a:ext cx="23684" cy="25236"/>
            </a:xfrm>
            <a:custGeom>
              <a:avLst/>
              <a:gdLst/>
              <a:ahLst/>
              <a:cxnLst/>
              <a:rect l="l" t="t" r="r" b="b"/>
              <a:pathLst>
                <a:path w="1989" h="2219" extrusionOk="0">
                  <a:moveTo>
                    <a:pt x="419" y="0"/>
                  </a:moveTo>
                  <a:lnTo>
                    <a:pt x="398" y="63"/>
                  </a:lnTo>
                  <a:lnTo>
                    <a:pt x="272" y="63"/>
                  </a:lnTo>
                  <a:lnTo>
                    <a:pt x="210" y="105"/>
                  </a:lnTo>
                  <a:lnTo>
                    <a:pt x="105" y="63"/>
                  </a:lnTo>
                  <a:lnTo>
                    <a:pt x="84" y="84"/>
                  </a:lnTo>
                  <a:lnTo>
                    <a:pt x="0" y="63"/>
                  </a:lnTo>
                  <a:lnTo>
                    <a:pt x="42" y="210"/>
                  </a:lnTo>
                  <a:lnTo>
                    <a:pt x="0" y="272"/>
                  </a:lnTo>
                  <a:lnTo>
                    <a:pt x="42" y="419"/>
                  </a:lnTo>
                  <a:lnTo>
                    <a:pt x="251" y="377"/>
                  </a:lnTo>
                  <a:lnTo>
                    <a:pt x="314" y="628"/>
                  </a:lnTo>
                  <a:lnTo>
                    <a:pt x="565" y="837"/>
                  </a:lnTo>
                  <a:lnTo>
                    <a:pt x="586" y="942"/>
                  </a:lnTo>
                  <a:lnTo>
                    <a:pt x="900" y="1214"/>
                  </a:lnTo>
                  <a:lnTo>
                    <a:pt x="921" y="1360"/>
                  </a:lnTo>
                  <a:lnTo>
                    <a:pt x="1026" y="1528"/>
                  </a:lnTo>
                  <a:lnTo>
                    <a:pt x="1005" y="2072"/>
                  </a:lnTo>
                  <a:lnTo>
                    <a:pt x="1088" y="2218"/>
                  </a:lnTo>
                  <a:lnTo>
                    <a:pt x="1151" y="2177"/>
                  </a:lnTo>
                  <a:lnTo>
                    <a:pt x="1256" y="2197"/>
                  </a:lnTo>
                  <a:lnTo>
                    <a:pt x="1256" y="2093"/>
                  </a:lnTo>
                  <a:lnTo>
                    <a:pt x="1360" y="1884"/>
                  </a:lnTo>
                  <a:lnTo>
                    <a:pt x="1423" y="1905"/>
                  </a:lnTo>
                  <a:lnTo>
                    <a:pt x="1423" y="1758"/>
                  </a:lnTo>
                  <a:lnTo>
                    <a:pt x="1444" y="1549"/>
                  </a:lnTo>
                  <a:lnTo>
                    <a:pt x="1549" y="1549"/>
                  </a:lnTo>
                  <a:lnTo>
                    <a:pt x="1716" y="1486"/>
                  </a:lnTo>
                  <a:lnTo>
                    <a:pt x="1779" y="1570"/>
                  </a:lnTo>
                  <a:lnTo>
                    <a:pt x="1967" y="1570"/>
                  </a:lnTo>
                  <a:lnTo>
                    <a:pt x="1988" y="1528"/>
                  </a:lnTo>
                  <a:lnTo>
                    <a:pt x="1925" y="1423"/>
                  </a:lnTo>
                  <a:lnTo>
                    <a:pt x="1946" y="1319"/>
                  </a:lnTo>
                  <a:lnTo>
                    <a:pt x="1925" y="1214"/>
                  </a:lnTo>
                  <a:lnTo>
                    <a:pt x="1758" y="1109"/>
                  </a:lnTo>
                  <a:lnTo>
                    <a:pt x="1612" y="963"/>
                  </a:lnTo>
                  <a:lnTo>
                    <a:pt x="1612" y="921"/>
                  </a:lnTo>
                  <a:lnTo>
                    <a:pt x="1465" y="858"/>
                  </a:lnTo>
                  <a:lnTo>
                    <a:pt x="1465" y="712"/>
                  </a:lnTo>
                  <a:lnTo>
                    <a:pt x="1444" y="524"/>
                  </a:lnTo>
                  <a:lnTo>
                    <a:pt x="1298" y="440"/>
                  </a:lnTo>
                  <a:lnTo>
                    <a:pt x="1109" y="272"/>
                  </a:lnTo>
                  <a:lnTo>
                    <a:pt x="1047" y="272"/>
                  </a:lnTo>
                  <a:lnTo>
                    <a:pt x="1026" y="314"/>
                  </a:lnTo>
                  <a:lnTo>
                    <a:pt x="837" y="314"/>
                  </a:lnTo>
                  <a:lnTo>
                    <a:pt x="670" y="126"/>
                  </a:lnTo>
                  <a:lnTo>
                    <a:pt x="523" y="126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3049;p82">
              <a:extLst>
                <a:ext uri="{FF2B5EF4-FFF2-40B4-BE49-F238E27FC236}">
                  <a16:creationId xmlns:a16="http://schemas.microsoft.com/office/drawing/2014/main" id="{18482FEB-E7AC-07F5-BF0F-6D96746DEC5E}"/>
                </a:ext>
              </a:extLst>
            </p:cNvPr>
            <p:cNvSpPr/>
            <p:nvPr/>
          </p:nvSpPr>
          <p:spPr>
            <a:xfrm>
              <a:off x="3874161" y="2799361"/>
              <a:ext cx="60800" cy="37131"/>
            </a:xfrm>
            <a:custGeom>
              <a:avLst/>
              <a:gdLst/>
              <a:ahLst/>
              <a:cxnLst/>
              <a:rect l="l" t="t" r="r" b="b"/>
              <a:pathLst>
                <a:path w="5106" h="3265" extrusionOk="0">
                  <a:moveTo>
                    <a:pt x="3431" y="0"/>
                  </a:moveTo>
                  <a:lnTo>
                    <a:pt x="3076" y="63"/>
                  </a:lnTo>
                  <a:lnTo>
                    <a:pt x="2950" y="147"/>
                  </a:lnTo>
                  <a:lnTo>
                    <a:pt x="2553" y="209"/>
                  </a:lnTo>
                  <a:lnTo>
                    <a:pt x="2448" y="335"/>
                  </a:lnTo>
                  <a:lnTo>
                    <a:pt x="2323" y="335"/>
                  </a:lnTo>
                  <a:lnTo>
                    <a:pt x="2176" y="377"/>
                  </a:lnTo>
                  <a:lnTo>
                    <a:pt x="2030" y="335"/>
                  </a:lnTo>
                  <a:lnTo>
                    <a:pt x="1988" y="230"/>
                  </a:lnTo>
                  <a:lnTo>
                    <a:pt x="1820" y="167"/>
                  </a:lnTo>
                  <a:lnTo>
                    <a:pt x="1674" y="147"/>
                  </a:lnTo>
                  <a:lnTo>
                    <a:pt x="1465" y="42"/>
                  </a:lnTo>
                  <a:lnTo>
                    <a:pt x="1360" y="42"/>
                  </a:lnTo>
                  <a:lnTo>
                    <a:pt x="1276" y="126"/>
                  </a:lnTo>
                  <a:lnTo>
                    <a:pt x="1151" y="126"/>
                  </a:lnTo>
                  <a:lnTo>
                    <a:pt x="1172" y="147"/>
                  </a:lnTo>
                  <a:lnTo>
                    <a:pt x="1130" y="272"/>
                  </a:lnTo>
                  <a:lnTo>
                    <a:pt x="962" y="314"/>
                  </a:lnTo>
                  <a:lnTo>
                    <a:pt x="858" y="544"/>
                  </a:lnTo>
                  <a:lnTo>
                    <a:pt x="732" y="879"/>
                  </a:lnTo>
                  <a:lnTo>
                    <a:pt x="523" y="1193"/>
                  </a:lnTo>
                  <a:lnTo>
                    <a:pt x="544" y="1297"/>
                  </a:lnTo>
                  <a:lnTo>
                    <a:pt x="439" y="1402"/>
                  </a:lnTo>
                  <a:lnTo>
                    <a:pt x="293" y="1381"/>
                  </a:lnTo>
                  <a:lnTo>
                    <a:pt x="230" y="1486"/>
                  </a:lnTo>
                  <a:lnTo>
                    <a:pt x="126" y="1507"/>
                  </a:lnTo>
                  <a:lnTo>
                    <a:pt x="0" y="1632"/>
                  </a:lnTo>
                  <a:lnTo>
                    <a:pt x="126" y="1674"/>
                  </a:lnTo>
                  <a:lnTo>
                    <a:pt x="146" y="1737"/>
                  </a:lnTo>
                  <a:lnTo>
                    <a:pt x="335" y="1946"/>
                  </a:lnTo>
                  <a:lnTo>
                    <a:pt x="356" y="2051"/>
                  </a:lnTo>
                  <a:lnTo>
                    <a:pt x="523" y="2134"/>
                  </a:lnTo>
                  <a:lnTo>
                    <a:pt x="670" y="2260"/>
                  </a:lnTo>
                  <a:lnTo>
                    <a:pt x="607" y="2406"/>
                  </a:lnTo>
                  <a:lnTo>
                    <a:pt x="628" y="2448"/>
                  </a:lnTo>
                  <a:lnTo>
                    <a:pt x="837" y="2532"/>
                  </a:lnTo>
                  <a:lnTo>
                    <a:pt x="879" y="2616"/>
                  </a:lnTo>
                  <a:lnTo>
                    <a:pt x="983" y="2574"/>
                  </a:lnTo>
                  <a:lnTo>
                    <a:pt x="1088" y="2657"/>
                  </a:lnTo>
                  <a:lnTo>
                    <a:pt x="1172" y="2532"/>
                  </a:lnTo>
                  <a:lnTo>
                    <a:pt x="1381" y="2553"/>
                  </a:lnTo>
                  <a:lnTo>
                    <a:pt x="1276" y="2678"/>
                  </a:lnTo>
                  <a:lnTo>
                    <a:pt x="1297" y="2762"/>
                  </a:lnTo>
                  <a:lnTo>
                    <a:pt x="1339" y="2888"/>
                  </a:lnTo>
                  <a:lnTo>
                    <a:pt x="1486" y="2888"/>
                  </a:lnTo>
                  <a:lnTo>
                    <a:pt x="1569" y="2971"/>
                  </a:lnTo>
                  <a:lnTo>
                    <a:pt x="1569" y="3055"/>
                  </a:lnTo>
                  <a:lnTo>
                    <a:pt x="1507" y="3097"/>
                  </a:lnTo>
                  <a:lnTo>
                    <a:pt x="1590" y="3201"/>
                  </a:lnTo>
                  <a:lnTo>
                    <a:pt x="1716" y="3139"/>
                  </a:lnTo>
                  <a:lnTo>
                    <a:pt x="1883" y="3139"/>
                  </a:lnTo>
                  <a:lnTo>
                    <a:pt x="1925" y="3201"/>
                  </a:lnTo>
                  <a:lnTo>
                    <a:pt x="1988" y="3180"/>
                  </a:lnTo>
                  <a:lnTo>
                    <a:pt x="2197" y="3264"/>
                  </a:lnTo>
                  <a:lnTo>
                    <a:pt x="2343" y="3180"/>
                  </a:lnTo>
                  <a:lnTo>
                    <a:pt x="2490" y="3201"/>
                  </a:lnTo>
                  <a:lnTo>
                    <a:pt x="2553" y="3160"/>
                  </a:lnTo>
                  <a:lnTo>
                    <a:pt x="2699" y="3201"/>
                  </a:lnTo>
                  <a:lnTo>
                    <a:pt x="2804" y="3201"/>
                  </a:lnTo>
                  <a:lnTo>
                    <a:pt x="3013" y="3243"/>
                  </a:lnTo>
                  <a:lnTo>
                    <a:pt x="3076" y="3180"/>
                  </a:lnTo>
                  <a:lnTo>
                    <a:pt x="3222" y="3139"/>
                  </a:lnTo>
                  <a:lnTo>
                    <a:pt x="3264" y="3055"/>
                  </a:lnTo>
                  <a:lnTo>
                    <a:pt x="3599" y="2888"/>
                  </a:lnTo>
                  <a:lnTo>
                    <a:pt x="3766" y="2867"/>
                  </a:lnTo>
                  <a:lnTo>
                    <a:pt x="3955" y="2888"/>
                  </a:lnTo>
                  <a:lnTo>
                    <a:pt x="4122" y="2971"/>
                  </a:lnTo>
                  <a:lnTo>
                    <a:pt x="4185" y="3034"/>
                  </a:lnTo>
                  <a:lnTo>
                    <a:pt x="4289" y="2992"/>
                  </a:lnTo>
                  <a:lnTo>
                    <a:pt x="4436" y="3055"/>
                  </a:lnTo>
                  <a:lnTo>
                    <a:pt x="4478" y="3139"/>
                  </a:lnTo>
                  <a:lnTo>
                    <a:pt x="4603" y="3139"/>
                  </a:lnTo>
                  <a:lnTo>
                    <a:pt x="4582" y="2992"/>
                  </a:lnTo>
                  <a:lnTo>
                    <a:pt x="4624" y="2888"/>
                  </a:lnTo>
                  <a:lnTo>
                    <a:pt x="4624" y="2720"/>
                  </a:lnTo>
                  <a:lnTo>
                    <a:pt x="4603" y="2636"/>
                  </a:lnTo>
                  <a:lnTo>
                    <a:pt x="4645" y="2553"/>
                  </a:lnTo>
                  <a:lnTo>
                    <a:pt x="4708" y="2427"/>
                  </a:lnTo>
                  <a:lnTo>
                    <a:pt x="4896" y="2427"/>
                  </a:lnTo>
                  <a:lnTo>
                    <a:pt x="5022" y="2406"/>
                  </a:lnTo>
                  <a:lnTo>
                    <a:pt x="5105" y="2239"/>
                  </a:lnTo>
                  <a:lnTo>
                    <a:pt x="5105" y="2155"/>
                  </a:lnTo>
                  <a:lnTo>
                    <a:pt x="5043" y="2113"/>
                  </a:lnTo>
                  <a:lnTo>
                    <a:pt x="5105" y="2051"/>
                  </a:lnTo>
                  <a:lnTo>
                    <a:pt x="5001" y="1988"/>
                  </a:lnTo>
                  <a:lnTo>
                    <a:pt x="4812" y="1988"/>
                  </a:lnTo>
                  <a:lnTo>
                    <a:pt x="4729" y="2051"/>
                  </a:lnTo>
                  <a:lnTo>
                    <a:pt x="4520" y="2051"/>
                  </a:lnTo>
                  <a:lnTo>
                    <a:pt x="4373" y="2009"/>
                  </a:lnTo>
                  <a:lnTo>
                    <a:pt x="4268" y="1841"/>
                  </a:lnTo>
                  <a:lnTo>
                    <a:pt x="4185" y="1695"/>
                  </a:lnTo>
                  <a:lnTo>
                    <a:pt x="4206" y="1151"/>
                  </a:lnTo>
                  <a:lnTo>
                    <a:pt x="4101" y="983"/>
                  </a:lnTo>
                  <a:lnTo>
                    <a:pt x="4080" y="837"/>
                  </a:lnTo>
                  <a:lnTo>
                    <a:pt x="3766" y="565"/>
                  </a:lnTo>
                  <a:lnTo>
                    <a:pt x="3745" y="460"/>
                  </a:lnTo>
                  <a:lnTo>
                    <a:pt x="3494" y="251"/>
                  </a:lnTo>
                  <a:lnTo>
                    <a:pt x="343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3050;p82">
              <a:extLst>
                <a:ext uri="{FF2B5EF4-FFF2-40B4-BE49-F238E27FC236}">
                  <a16:creationId xmlns:a16="http://schemas.microsoft.com/office/drawing/2014/main" id="{0B0AF52B-006E-33DD-53A9-FCB7A90858A4}"/>
                </a:ext>
              </a:extLst>
            </p:cNvPr>
            <p:cNvSpPr/>
            <p:nvPr/>
          </p:nvSpPr>
          <p:spPr>
            <a:xfrm>
              <a:off x="3889355" y="2831954"/>
              <a:ext cx="39878" cy="24041"/>
            </a:xfrm>
            <a:custGeom>
              <a:avLst/>
              <a:gdLst/>
              <a:ahLst/>
              <a:cxnLst/>
              <a:rect l="l" t="t" r="r" b="b"/>
              <a:pathLst>
                <a:path w="3349" h="2114" extrusionOk="0">
                  <a:moveTo>
                    <a:pt x="2490" y="1"/>
                  </a:moveTo>
                  <a:lnTo>
                    <a:pt x="2323" y="22"/>
                  </a:lnTo>
                  <a:lnTo>
                    <a:pt x="1988" y="189"/>
                  </a:lnTo>
                  <a:lnTo>
                    <a:pt x="1946" y="273"/>
                  </a:lnTo>
                  <a:lnTo>
                    <a:pt x="1800" y="314"/>
                  </a:lnTo>
                  <a:lnTo>
                    <a:pt x="1737" y="377"/>
                  </a:lnTo>
                  <a:lnTo>
                    <a:pt x="1528" y="335"/>
                  </a:lnTo>
                  <a:lnTo>
                    <a:pt x="1423" y="335"/>
                  </a:lnTo>
                  <a:lnTo>
                    <a:pt x="1277" y="294"/>
                  </a:lnTo>
                  <a:lnTo>
                    <a:pt x="1214" y="335"/>
                  </a:lnTo>
                  <a:lnTo>
                    <a:pt x="1067" y="314"/>
                  </a:lnTo>
                  <a:lnTo>
                    <a:pt x="921" y="398"/>
                  </a:lnTo>
                  <a:lnTo>
                    <a:pt x="712" y="314"/>
                  </a:lnTo>
                  <a:lnTo>
                    <a:pt x="649" y="335"/>
                  </a:lnTo>
                  <a:lnTo>
                    <a:pt x="607" y="273"/>
                  </a:lnTo>
                  <a:lnTo>
                    <a:pt x="440" y="273"/>
                  </a:lnTo>
                  <a:lnTo>
                    <a:pt x="314" y="335"/>
                  </a:lnTo>
                  <a:lnTo>
                    <a:pt x="231" y="231"/>
                  </a:lnTo>
                  <a:lnTo>
                    <a:pt x="293" y="189"/>
                  </a:lnTo>
                  <a:lnTo>
                    <a:pt x="293" y="105"/>
                  </a:lnTo>
                  <a:lnTo>
                    <a:pt x="210" y="22"/>
                  </a:lnTo>
                  <a:lnTo>
                    <a:pt x="63" y="22"/>
                  </a:lnTo>
                  <a:lnTo>
                    <a:pt x="84" y="126"/>
                  </a:lnTo>
                  <a:lnTo>
                    <a:pt x="0" y="210"/>
                  </a:lnTo>
                  <a:lnTo>
                    <a:pt x="63" y="440"/>
                  </a:lnTo>
                  <a:lnTo>
                    <a:pt x="231" y="628"/>
                  </a:lnTo>
                  <a:lnTo>
                    <a:pt x="314" y="754"/>
                  </a:lnTo>
                  <a:lnTo>
                    <a:pt x="272" y="900"/>
                  </a:lnTo>
                  <a:lnTo>
                    <a:pt x="63" y="1068"/>
                  </a:lnTo>
                  <a:lnTo>
                    <a:pt x="84" y="1172"/>
                  </a:lnTo>
                  <a:lnTo>
                    <a:pt x="168" y="1277"/>
                  </a:lnTo>
                  <a:lnTo>
                    <a:pt x="105" y="1382"/>
                  </a:lnTo>
                  <a:lnTo>
                    <a:pt x="335" y="1570"/>
                  </a:lnTo>
                  <a:lnTo>
                    <a:pt x="503" y="1842"/>
                  </a:lnTo>
                  <a:lnTo>
                    <a:pt x="523" y="1988"/>
                  </a:lnTo>
                  <a:lnTo>
                    <a:pt x="523" y="2093"/>
                  </a:lnTo>
                  <a:lnTo>
                    <a:pt x="607" y="2114"/>
                  </a:lnTo>
                  <a:lnTo>
                    <a:pt x="795" y="2114"/>
                  </a:lnTo>
                  <a:lnTo>
                    <a:pt x="942" y="2093"/>
                  </a:lnTo>
                  <a:lnTo>
                    <a:pt x="1026" y="1988"/>
                  </a:lnTo>
                  <a:lnTo>
                    <a:pt x="1172" y="2009"/>
                  </a:lnTo>
                  <a:lnTo>
                    <a:pt x="1319" y="2009"/>
                  </a:lnTo>
                  <a:lnTo>
                    <a:pt x="1339" y="2114"/>
                  </a:lnTo>
                  <a:lnTo>
                    <a:pt x="1444" y="2114"/>
                  </a:lnTo>
                  <a:lnTo>
                    <a:pt x="1528" y="2051"/>
                  </a:lnTo>
                  <a:lnTo>
                    <a:pt x="1653" y="2051"/>
                  </a:lnTo>
                  <a:lnTo>
                    <a:pt x="1737" y="2114"/>
                  </a:lnTo>
                  <a:lnTo>
                    <a:pt x="1863" y="2072"/>
                  </a:lnTo>
                  <a:lnTo>
                    <a:pt x="2093" y="2072"/>
                  </a:lnTo>
                  <a:lnTo>
                    <a:pt x="2176" y="2009"/>
                  </a:lnTo>
                  <a:lnTo>
                    <a:pt x="2114" y="1905"/>
                  </a:lnTo>
                  <a:lnTo>
                    <a:pt x="2114" y="1779"/>
                  </a:lnTo>
                  <a:lnTo>
                    <a:pt x="2281" y="1675"/>
                  </a:lnTo>
                  <a:lnTo>
                    <a:pt x="2323" y="1675"/>
                  </a:lnTo>
                  <a:lnTo>
                    <a:pt x="2427" y="1570"/>
                  </a:lnTo>
                  <a:lnTo>
                    <a:pt x="2511" y="1570"/>
                  </a:lnTo>
                  <a:lnTo>
                    <a:pt x="2595" y="1486"/>
                  </a:lnTo>
                  <a:lnTo>
                    <a:pt x="2741" y="1486"/>
                  </a:lnTo>
                  <a:lnTo>
                    <a:pt x="2909" y="1633"/>
                  </a:lnTo>
                  <a:lnTo>
                    <a:pt x="3013" y="1549"/>
                  </a:lnTo>
                  <a:lnTo>
                    <a:pt x="3118" y="1570"/>
                  </a:lnTo>
                  <a:lnTo>
                    <a:pt x="3034" y="1444"/>
                  </a:lnTo>
                  <a:lnTo>
                    <a:pt x="2930" y="1256"/>
                  </a:lnTo>
                  <a:lnTo>
                    <a:pt x="2825" y="1256"/>
                  </a:lnTo>
                  <a:lnTo>
                    <a:pt x="2804" y="1172"/>
                  </a:lnTo>
                  <a:lnTo>
                    <a:pt x="2951" y="1068"/>
                  </a:lnTo>
                  <a:lnTo>
                    <a:pt x="3013" y="942"/>
                  </a:lnTo>
                  <a:lnTo>
                    <a:pt x="2992" y="712"/>
                  </a:lnTo>
                  <a:lnTo>
                    <a:pt x="3139" y="545"/>
                  </a:lnTo>
                  <a:lnTo>
                    <a:pt x="3244" y="586"/>
                  </a:lnTo>
                  <a:lnTo>
                    <a:pt x="3327" y="503"/>
                  </a:lnTo>
                  <a:lnTo>
                    <a:pt x="3348" y="294"/>
                  </a:lnTo>
                  <a:lnTo>
                    <a:pt x="3327" y="273"/>
                  </a:lnTo>
                  <a:lnTo>
                    <a:pt x="3202" y="273"/>
                  </a:lnTo>
                  <a:lnTo>
                    <a:pt x="3160" y="189"/>
                  </a:lnTo>
                  <a:lnTo>
                    <a:pt x="3013" y="126"/>
                  </a:lnTo>
                  <a:lnTo>
                    <a:pt x="2909" y="168"/>
                  </a:lnTo>
                  <a:lnTo>
                    <a:pt x="2846" y="105"/>
                  </a:lnTo>
                  <a:lnTo>
                    <a:pt x="2679" y="22"/>
                  </a:lnTo>
                  <a:lnTo>
                    <a:pt x="249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91" name="Google Shape;3051;p82">
              <a:extLst>
                <a:ext uri="{FF2B5EF4-FFF2-40B4-BE49-F238E27FC236}">
                  <a16:creationId xmlns:a16="http://schemas.microsoft.com/office/drawing/2014/main" id="{AD283A51-EA3A-5661-3C26-8FEC08377652}"/>
                </a:ext>
              </a:extLst>
            </p:cNvPr>
            <p:cNvGrpSpPr/>
            <p:nvPr/>
          </p:nvGrpSpPr>
          <p:grpSpPr>
            <a:xfrm>
              <a:off x="3831056" y="2816010"/>
              <a:ext cx="37378" cy="27612"/>
              <a:chOff x="3866750" y="2520350"/>
              <a:chExt cx="78475" cy="60700"/>
            </a:xfrm>
          </p:grpSpPr>
          <p:sp>
            <p:nvSpPr>
              <p:cNvPr id="2548" name="Google Shape;3052;p82">
                <a:extLst>
                  <a:ext uri="{FF2B5EF4-FFF2-40B4-BE49-F238E27FC236}">
                    <a16:creationId xmlns:a16="http://schemas.microsoft.com/office/drawing/2014/main" id="{A2FA2BCC-3D2F-B170-78F7-762CC93AA1C7}"/>
                  </a:ext>
                </a:extLst>
              </p:cNvPr>
              <p:cNvSpPr/>
              <p:nvPr/>
            </p:nvSpPr>
            <p:spPr>
              <a:xfrm>
                <a:off x="3877200" y="2546500"/>
                <a:ext cx="4725" cy="6300"/>
              </a:xfrm>
              <a:custGeom>
                <a:avLst/>
                <a:gdLst/>
                <a:ahLst/>
                <a:cxnLst/>
                <a:rect l="l" t="t" r="r" b="b"/>
                <a:pathLst>
                  <a:path w="189" h="252" extrusionOk="0">
                    <a:moveTo>
                      <a:pt x="1" y="1"/>
                    </a:moveTo>
                    <a:lnTo>
                      <a:pt x="84" y="126"/>
                    </a:lnTo>
                    <a:lnTo>
                      <a:pt x="63" y="147"/>
                    </a:lnTo>
                    <a:lnTo>
                      <a:pt x="168" y="252"/>
                    </a:lnTo>
                    <a:lnTo>
                      <a:pt x="189" y="252"/>
                    </a:lnTo>
                    <a:lnTo>
                      <a:pt x="168" y="106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9" name="Google Shape;3053;p82">
                <a:extLst>
                  <a:ext uri="{FF2B5EF4-FFF2-40B4-BE49-F238E27FC236}">
                    <a16:creationId xmlns:a16="http://schemas.microsoft.com/office/drawing/2014/main" id="{0323391F-CC97-79CE-6172-73FE27950AE2}"/>
                  </a:ext>
                </a:extLst>
              </p:cNvPr>
              <p:cNvSpPr/>
              <p:nvPr/>
            </p:nvSpPr>
            <p:spPr>
              <a:xfrm>
                <a:off x="3882425" y="2554350"/>
                <a:ext cx="2650" cy="3175"/>
              </a:xfrm>
              <a:custGeom>
                <a:avLst/>
                <a:gdLst/>
                <a:ahLst/>
                <a:cxnLst/>
                <a:rect l="l" t="t" r="r" b="b"/>
                <a:pathLst>
                  <a:path w="106" h="127" extrusionOk="0">
                    <a:moveTo>
                      <a:pt x="1" y="1"/>
                    </a:moveTo>
                    <a:lnTo>
                      <a:pt x="106" y="126"/>
                    </a:lnTo>
                    <a:lnTo>
                      <a:pt x="85" y="4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0" name="Google Shape;3054;p82">
                <a:extLst>
                  <a:ext uri="{FF2B5EF4-FFF2-40B4-BE49-F238E27FC236}">
                    <a16:creationId xmlns:a16="http://schemas.microsoft.com/office/drawing/2014/main" id="{371AB39D-2D18-FB73-E0C6-A98335F3D956}"/>
                  </a:ext>
                </a:extLst>
              </p:cNvPr>
              <p:cNvSpPr/>
              <p:nvPr/>
            </p:nvSpPr>
            <p:spPr>
              <a:xfrm>
                <a:off x="3866750" y="2520350"/>
                <a:ext cx="78475" cy="60700"/>
              </a:xfrm>
              <a:custGeom>
                <a:avLst/>
                <a:gdLst/>
                <a:ahLst/>
                <a:cxnLst/>
                <a:rect l="l" t="t" r="r" b="b"/>
                <a:pathLst>
                  <a:path w="3139" h="2428" extrusionOk="0">
                    <a:moveTo>
                      <a:pt x="1653" y="1"/>
                    </a:moveTo>
                    <a:lnTo>
                      <a:pt x="1653" y="22"/>
                    </a:lnTo>
                    <a:lnTo>
                      <a:pt x="1402" y="22"/>
                    </a:lnTo>
                    <a:lnTo>
                      <a:pt x="1046" y="210"/>
                    </a:lnTo>
                    <a:lnTo>
                      <a:pt x="1025" y="356"/>
                    </a:lnTo>
                    <a:lnTo>
                      <a:pt x="837" y="440"/>
                    </a:lnTo>
                    <a:lnTo>
                      <a:pt x="816" y="649"/>
                    </a:lnTo>
                    <a:lnTo>
                      <a:pt x="691" y="649"/>
                    </a:lnTo>
                    <a:lnTo>
                      <a:pt x="481" y="545"/>
                    </a:lnTo>
                    <a:lnTo>
                      <a:pt x="356" y="587"/>
                    </a:lnTo>
                    <a:lnTo>
                      <a:pt x="209" y="691"/>
                    </a:lnTo>
                    <a:lnTo>
                      <a:pt x="0" y="691"/>
                    </a:lnTo>
                    <a:lnTo>
                      <a:pt x="0" y="733"/>
                    </a:lnTo>
                    <a:lnTo>
                      <a:pt x="42" y="942"/>
                    </a:lnTo>
                    <a:lnTo>
                      <a:pt x="168" y="1068"/>
                    </a:lnTo>
                    <a:lnTo>
                      <a:pt x="168" y="1110"/>
                    </a:lnTo>
                    <a:lnTo>
                      <a:pt x="209" y="1152"/>
                    </a:lnTo>
                    <a:lnTo>
                      <a:pt x="356" y="942"/>
                    </a:lnTo>
                    <a:lnTo>
                      <a:pt x="377" y="796"/>
                    </a:lnTo>
                    <a:lnTo>
                      <a:pt x="461" y="691"/>
                    </a:lnTo>
                    <a:lnTo>
                      <a:pt x="607" y="691"/>
                    </a:lnTo>
                    <a:lnTo>
                      <a:pt x="628" y="796"/>
                    </a:lnTo>
                    <a:lnTo>
                      <a:pt x="733" y="900"/>
                    </a:lnTo>
                    <a:lnTo>
                      <a:pt x="774" y="1068"/>
                    </a:lnTo>
                    <a:lnTo>
                      <a:pt x="879" y="1256"/>
                    </a:lnTo>
                    <a:lnTo>
                      <a:pt x="1025" y="1403"/>
                    </a:lnTo>
                    <a:lnTo>
                      <a:pt x="1088" y="1403"/>
                    </a:lnTo>
                    <a:lnTo>
                      <a:pt x="1193" y="1507"/>
                    </a:lnTo>
                    <a:lnTo>
                      <a:pt x="1088" y="1486"/>
                    </a:lnTo>
                    <a:lnTo>
                      <a:pt x="1005" y="1507"/>
                    </a:lnTo>
                    <a:lnTo>
                      <a:pt x="942" y="1591"/>
                    </a:lnTo>
                    <a:lnTo>
                      <a:pt x="1005" y="1696"/>
                    </a:lnTo>
                    <a:lnTo>
                      <a:pt x="1130" y="1696"/>
                    </a:lnTo>
                    <a:lnTo>
                      <a:pt x="1256" y="1821"/>
                    </a:lnTo>
                    <a:lnTo>
                      <a:pt x="1360" y="1842"/>
                    </a:lnTo>
                    <a:lnTo>
                      <a:pt x="1423" y="1947"/>
                    </a:lnTo>
                    <a:lnTo>
                      <a:pt x="1465" y="2030"/>
                    </a:lnTo>
                    <a:lnTo>
                      <a:pt x="1611" y="2009"/>
                    </a:lnTo>
                    <a:lnTo>
                      <a:pt x="1862" y="2030"/>
                    </a:lnTo>
                    <a:lnTo>
                      <a:pt x="1988" y="2093"/>
                    </a:lnTo>
                    <a:lnTo>
                      <a:pt x="2281" y="2365"/>
                    </a:lnTo>
                    <a:lnTo>
                      <a:pt x="2197" y="2407"/>
                    </a:lnTo>
                    <a:lnTo>
                      <a:pt x="2072" y="2323"/>
                    </a:lnTo>
                    <a:lnTo>
                      <a:pt x="2155" y="2407"/>
                    </a:lnTo>
                    <a:lnTo>
                      <a:pt x="2260" y="2428"/>
                    </a:lnTo>
                    <a:lnTo>
                      <a:pt x="2302" y="2344"/>
                    </a:lnTo>
                    <a:lnTo>
                      <a:pt x="1925" y="1884"/>
                    </a:lnTo>
                    <a:lnTo>
                      <a:pt x="1444" y="1486"/>
                    </a:lnTo>
                    <a:lnTo>
                      <a:pt x="1423" y="1403"/>
                    </a:lnTo>
                    <a:lnTo>
                      <a:pt x="1465" y="1382"/>
                    </a:lnTo>
                    <a:lnTo>
                      <a:pt x="1402" y="1277"/>
                    </a:lnTo>
                    <a:lnTo>
                      <a:pt x="1360" y="1172"/>
                    </a:lnTo>
                    <a:lnTo>
                      <a:pt x="1235" y="1047"/>
                    </a:lnTo>
                    <a:lnTo>
                      <a:pt x="1193" y="1047"/>
                    </a:lnTo>
                    <a:lnTo>
                      <a:pt x="1151" y="963"/>
                    </a:lnTo>
                    <a:lnTo>
                      <a:pt x="1214" y="900"/>
                    </a:lnTo>
                    <a:lnTo>
                      <a:pt x="1214" y="775"/>
                    </a:lnTo>
                    <a:lnTo>
                      <a:pt x="1256" y="733"/>
                    </a:lnTo>
                    <a:lnTo>
                      <a:pt x="1402" y="838"/>
                    </a:lnTo>
                    <a:lnTo>
                      <a:pt x="1444" y="900"/>
                    </a:lnTo>
                    <a:lnTo>
                      <a:pt x="1528" y="880"/>
                    </a:lnTo>
                    <a:lnTo>
                      <a:pt x="1528" y="796"/>
                    </a:lnTo>
                    <a:lnTo>
                      <a:pt x="1632" y="775"/>
                    </a:lnTo>
                    <a:lnTo>
                      <a:pt x="1716" y="796"/>
                    </a:lnTo>
                    <a:lnTo>
                      <a:pt x="1758" y="733"/>
                    </a:lnTo>
                    <a:lnTo>
                      <a:pt x="1841" y="775"/>
                    </a:lnTo>
                    <a:lnTo>
                      <a:pt x="1883" y="733"/>
                    </a:lnTo>
                    <a:lnTo>
                      <a:pt x="1988" y="754"/>
                    </a:lnTo>
                    <a:lnTo>
                      <a:pt x="2051" y="859"/>
                    </a:lnTo>
                    <a:lnTo>
                      <a:pt x="2093" y="796"/>
                    </a:lnTo>
                    <a:lnTo>
                      <a:pt x="2239" y="859"/>
                    </a:lnTo>
                    <a:lnTo>
                      <a:pt x="2344" y="796"/>
                    </a:lnTo>
                    <a:lnTo>
                      <a:pt x="2365" y="859"/>
                    </a:lnTo>
                    <a:lnTo>
                      <a:pt x="2490" y="838"/>
                    </a:lnTo>
                    <a:lnTo>
                      <a:pt x="2616" y="880"/>
                    </a:lnTo>
                    <a:lnTo>
                      <a:pt x="2699" y="859"/>
                    </a:lnTo>
                    <a:lnTo>
                      <a:pt x="2804" y="963"/>
                    </a:lnTo>
                    <a:lnTo>
                      <a:pt x="2971" y="963"/>
                    </a:lnTo>
                    <a:lnTo>
                      <a:pt x="2992" y="984"/>
                    </a:lnTo>
                    <a:lnTo>
                      <a:pt x="2971" y="880"/>
                    </a:lnTo>
                    <a:lnTo>
                      <a:pt x="3097" y="859"/>
                    </a:lnTo>
                    <a:lnTo>
                      <a:pt x="3139" y="859"/>
                    </a:lnTo>
                    <a:lnTo>
                      <a:pt x="3139" y="796"/>
                    </a:lnTo>
                    <a:lnTo>
                      <a:pt x="3034" y="775"/>
                    </a:lnTo>
                    <a:lnTo>
                      <a:pt x="2971" y="733"/>
                    </a:lnTo>
                    <a:lnTo>
                      <a:pt x="2930" y="566"/>
                    </a:lnTo>
                    <a:lnTo>
                      <a:pt x="2888" y="419"/>
                    </a:lnTo>
                    <a:lnTo>
                      <a:pt x="2804" y="356"/>
                    </a:lnTo>
                    <a:lnTo>
                      <a:pt x="2699" y="482"/>
                    </a:lnTo>
                    <a:lnTo>
                      <a:pt x="2490" y="419"/>
                    </a:lnTo>
                    <a:lnTo>
                      <a:pt x="2197" y="356"/>
                    </a:lnTo>
                    <a:lnTo>
                      <a:pt x="2093" y="273"/>
                    </a:lnTo>
                    <a:lnTo>
                      <a:pt x="1988" y="231"/>
                    </a:lnTo>
                    <a:lnTo>
                      <a:pt x="1737" y="22"/>
                    </a:lnTo>
                    <a:lnTo>
                      <a:pt x="1653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1" name="Google Shape;3055;p82">
                <a:extLst>
                  <a:ext uri="{FF2B5EF4-FFF2-40B4-BE49-F238E27FC236}">
                    <a16:creationId xmlns:a16="http://schemas.microsoft.com/office/drawing/2014/main" id="{5D913187-8A17-963D-6A75-1A6746902548}"/>
                  </a:ext>
                </a:extLst>
              </p:cNvPr>
              <p:cNvSpPr/>
              <p:nvPr/>
            </p:nvSpPr>
            <p:spPr>
              <a:xfrm>
                <a:off x="3886100" y="2558550"/>
                <a:ext cx="3675" cy="5250"/>
              </a:xfrm>
              <a:custGeom>
                <a:avLst/>
                <a:gdLst/>
                <a:ahLst/>
                <a:cxnLst/>
                <a:rect l="l" t="t" r="r" b="b"/>
                <a:pathLst>
                  <a:path w="147" h="210" extrusionOk="0">
                    <a:moveTo>
                      <a:pt x="0" y="0"/>
                    </a:moveTo>
                    <a:lnTo>
                      <a:pt x="147" y="209"/>
                    </a:lnTo>
                    <a:lnTo>
                      <a:pt x="126" y="10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92" name="Google Shape;3056;p82">
              <a:extLst>
                <a:ext uri="{FF2B5EF4-FFF2-40B4-BE49-F238E27FC236}">
                  <a16:creationId xmlns:a16="http://schemas.microsoft.com/office/drawing/2014/main" id="{5042D64A-7655-17F4-8A25-576B141DDCE7}"/>
                </a:ext>
              </a:extLst>
            </p:cNvPr>
            <p:cNvSpPr/>
            <p:nvPr/>
          </p:nvSpPr>
          <p:spPr>
            <a:xfrm>
              <a:off x="3799155" y="2842190"/>
              <a:ext cx="6990" cy="13340"/>
            </a:xfrm>
            <a:custGeom>
              <a:avLst/>
              <a:gdLst/>
              <a:ahLst/>
              <a:cxnLst/>
              <a:rect l="l" t="t" r="r" b="b"/>
              <a:pathLst>
                <a:path w="587" h="1173" extrusionOk="0">
                  <a:moveTo>
                    <a:pt x="461" y="0"/>
                  </a:moveTo>
                  <a:lnTo>
                    <a:pt x="440" y="105"/>
                  </a:lnTo>
                  <a:lnTo>
                    <a:pt x="482" y="147"/>
                  </a:lnTo>
                  <a:lnTo>
                    <a:pt x="461" y="251"/>
                  </a:lnTo>
                  <a:lnTo>
                    <a:pt x="419" y="251"/>
                  </a:lnTo>
                  <a:lnTo>
                    <a:pt x="357" y="210"/>
                  </a:lnTo>
                  <a:lnTo>
                    <a:pt x="273" y="251"/>
                  </a:lnTo>
                  <a:lnTo>
                    <a:pt x="106" y="335"/>
                  </a:lnTo>
                  <a:lnTo>
                    <a:pt x="22" y="461"/>
                  </a:lnTo>
                  <a:lnTo>
                    <a:pt x="106" y="523"/>
                  </a:lnTo>
                  <a:lnTo>
                    <a:pt x="64" y="565"/>
                  </a:lnTo>
                  <a:lnTo>
                    <a:pt x="1" y="565"/>
                  </a:lnTo>
                  <a:lnTo>
                    <a:pt x="22" y="649"/>
                  </a:lnTo>
                  <a:lnTo>
                    <a:pt x="106" y="691"/>
                  </a:lnTo>
                  <a:lnTo>
                    <a:pt x="106" y="754"/>
                  </a:lnTo>
                  <a:lnTo>
                    <a:pt x="64" y="775"/>
                  </a:lnTo>
                  <a:lnTo>
                    <a:pt x="106" y="837"/>
                  </a:lnTo>
                  <a:lnTo>
                    <a:pt x="168" y="879"/>
                  </a:lnTo>
                  <a:lnTo>
                    <a:pt x="168" y="963"/>
                  </a:lnTo>
                  <a:lnTo>
                    <a:pt x="210" y="963"/>
                  </a:lnTo>
                  <a:lnTo>
                    <a:pt x="252" y="1005"/>
                  </a:lnTo>
                  <a:lnTo>
                    <a:pt x="210" y="984"/>
                  </a:lnTo>
                  <a:lnTo>
                    <a:pt x="147" y="1067"/>
                  </a:lnTo>
                  <a:lnTo>
                    <a:pt x="210" y="1109"/>
                  </a:lnTo>
                  <a:lnTo>
                    <a:pt x="357" y="1172"/>
                  </a:lnTo>
                  <a:lnTo>
                    <a:pt x="461" y="1109"/>
                  </a:lnTo>
                  <a:lnTo>
                    <a:pt x="545" y="942"/>
                  </a:lnTo>
                  <a:lnTo>
                    <a:pt x="545" y="795"/>
                  </a:lnTo>
                  <a:lnTo>
                    <a:pt x="587" y="544"/>
                  </a:lnTo>
                  <a:lnTo>
                    <a:pt x="545" y="314"/>
                  </a:lnTo>
                  <a:lnTo>
                    <a:pt x="545" y="147"/>
                  </a:lnTo>
                  <a:lnTo>
                    <a:pt x="52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3057;p82">
              <a:extLst>
                <a:ext uri="{FF2B5EF4-FFF2-40B4-BE49-F238E27FC236}">
                  <a16:creationId xmlns:a16="http://schemas.microsoft.com/office/drawing/2014/main" id="{8CF7105D-BC70-33D3-9061-D7AFCB0B2DD8}"/>
                </a:ext>
              </a:extLst>
            </p:cNvPr>
            <p:cNvSpPr/>
            <p:nvPr/>
          </p:nvSpPr>
          <p:spPr>
            <a:xfrm>
              <a:off x="3688535" y="2836242"/>
              <a:ext cx="76506" cy="61161"/>
            </a:xfrm>
            <a:custGeom>
              <a:avLst/>
              <a:gdLst/>
              <a:ahLst/>
              <a:cxnLst/>
              <a:rect l="l" t="t" r="r" b="b"/>
              <a:pathLst>
                <a:path w="6425" h="5378" extrusionOk="0">
                  <a:moveTo>
                    <a:pt x="817" y="0"/>
                  </a:moveTo>
                  <a:lnTo>
                    <a:pt x="733" y="42"/>
                  </a:lnTo>
                  <a:lnTo>
                    <a:pt x="712" y="21"/>
                  </a:lnTo>
                  <a:lnTo>
                    <a:pt x="503" y="126"/>
                  </a:lnTo>
                  <a:lnTo>
                    <a:pt x="524" y="209"/>
                  </a:lnTo>
                  <a:lnTo>
                    <a:pt x="608" y="251"/>
                  </a:lnTo>
                  <a:lnTo>
                    <a:pt x="524" y="335"/>
                  </a:lnTo>
                  <a:lnTo>
                    <a:pt x="336" y="356"/>
                  </a:lnTo>
                  <a:lnTo>
                    <a:pt x="252" y="335"/>
                  </a:lnTo>
                  <a:lnTo>
                    <a:pt x="43" y="419"/>
                  </a:lnTo>
                  <a:lnTo>
                    <a:pt x="1" y="544"/>
                  </a:lnTo>
                  <a:lnTo>
                    <a:pt x="43" y="670"/>
                  </a:lnTo>
                  <a:lnTo>
                    <a:pt x="126" y="649"/>
                  </a:lnTo>
                  <a:lnTo>
                    <a:pt x="126" y="691"/>
                  </a:lnTo>
                  <a:lnTo>
                    <a:pt x="189" y="733"/>
                  </a:lnTo>
                  <a:lnTo>
                    <a:pt x="147" y="879"/>
                  </a:lnTo>
                  <a:lnTo>
                    <a:pt x="210" y="900"/>
                  </a:lnTo>
                  <a:lnTo>
                    <a:pt x="294" y="837"/>
                  </a:lnTo>
                  <a:lnTo>
                    <a:pt x="252" y="963"/>
                  </a:lnTo>
                  <a:lnTo>
                    <a:pt x="315" y="1005"/>
                  </a:lnTo>
                  <a:lnTo>
                    <a:pt x="252" y="1088"/>
                  </a:lnTo>
                  <a:lnTo>
                    <a:pt x="357" y="1109"/>
                  </a:lnTo>
                  <a:lnTo>
                    <a:pt x="231" y="1256"/>
                  </a:lnTo>
                  <a:lnTo>
                    <a:pt x="231" y="1277"/>
                  </a:lnTo>
                  <a:lnTo>
                    <a:pt x="482" y="1214"/>
                  </a:lnTo>
                  <a:lnTo>
                    <a:pt x="587" y="1256"/>
                  </a:lnTo>
                  <a:lnTo>
                    <a:pt x="566" y="1381"/>
                  </a:lnTo>
                  <a:lnTo>
                    <a:pt x="629" y="1465"/>
                  </a:lnTo>
                  <a:lnTo>
                    <a:pt x="796" y="1360"/>
                  </a:lnTo>
                  <a:lnTo>
                    <a:pt x="1110" y="1423"/>
                  </a:lnTo>
                  <a:lnTo>
                    <a:pt x="1214" y="1318"/>
                  </a:lnTo>
                  <a:lnTo>
                    <a:pt x="1486" y="1360"/>
                  </a:lnTo>
                  <a:lnTo>
                    <a:pt x="1507" y="1486"/>
                  </a:lnTo>
                  <a:lnTo>
                    <a:pt x="1612" y="1632"/>
                  </a:lnTo>
                  <a:lnTo>
                    <a:pt x="1591" y="1737"/>
                  </a:lnTo>
                  <a:lnTo>
                    <a:pt x="1445" y="1737"/>
                  </a:lnTo>
                  <a:lnTo>
                    <a:pt x="1235" y="1946"/>
                  </a:lnTo>
                  <a:lnTo>
                    <a:pt x="1256" y="2114"/>
                  </a:lnTo>
                  <a:lnTo>
                    <a:pt x="1235" y="2469"/>
                  </a:lnTo>
                  <a:lnTo>
                    <a:pt x="1089" y="2616"/>
                  </a:lnTo>
                  <a:lnTo>
                    <a:pt x="1194" y="2720"/>
                  </a:lnTo>
                  <a:lnTo>
                    <a:pt x="1047" y="2930"/>
                  </a:lnTo>
                  <a:lnTo>
                    <a:pt x="942" y="2888"/>
                  </a:lnTo>
                  <a:lnTo>
                    <a:pt x="817" y="2930"/>
                  </a:lnTo>
                  <a:lnTo>
                    <a:pt x="963" y="3202"/>
                  </a:lnTo>
                  <a:lnTo>
                    <a:pt x="1089" y="3285"/>
                  </a:lnTo>
                  <a:lnTo>
                    <a:pt x="1089" y="3515"/>
                  </a:lnTo>
                  <a:lnTo>
                    <a:pt x="922" y="3704"/>
                  </a:lnTo>
                  <a:lnTo>
                    <a:pt x="984" y="3871"/>
                  </a:lnTo>
                  <a:lnTo>
                    <a:pt x="1131" y="3871"/>
                  </a:lnTo>
                  <a:lnTo>
                    <a:pt x="1089" y="3976"/>
                  </a:lnTo>
                  <a:lnTo>
                    <a:pt x="963" y="4080"/>
                  </a:lnTo>
                  <a:lnTo>
                    <a:pt x="838" y="4331"/>
                  </a:lnTo>
                  <a:lnTo>
                    <a:pt x="922" y="4457"/>
                  </a:lnTo>
                  <a:lnTo>
                    <a:pt x="922" y="4603"/>
                  </a:lnTo>
                  <a:lnTo>
                    <a:pt x="1026" y="4624"/>
                  </a:lnTo>
                  <a:lnTo>
                    <a:pt x="1173" y="4645"/>
                  </a:lnTo>
                  <a:lnTo>
                    <a:pt x="1403" y="4875"/>
                  </a:lnTo>
                  <a:lnTo>
                    <a:pt x="1382" y="4917"/>
                  </a:lnTo>
                  <a:lnTo>
                    <a:pt x="1486" y="5168"/>
                  </a:lnTo>
                  <a:lnTo>
                    <a:pt x="1675" y="5357"/>
                  </a:lnTo>
                  <a:lnTo>
                    <a:pt x="1842" y="5378"/>
                  </a:lnTo>
                  <a:lnTo>
                    <a:pt x="2010" y="5273"/>
                  </a:lnTo>
                  <a:lnTo>
                    <a:pt x="2010" y="5168"/>
                  </a:lnTo>
                  <a:lnTo>
                    <a:pt x="2093" y="5085"/>
                  </a:lnTo>
                  <a:lnTo>
                    <a:pt x="2303" y="5064"/>
                  </a:lnTo>
                  <a:lnTo>
                    <a:pt x="2470" y="4875"/>
                  </a:lnTo>
                  <a:lnTo>
                    <a:pt x="2679" y="4855"/>
                  </a:lnTo>
                  <a:lnTo>
                    <a:pt x="2784" y="4813"/>
                  </a:lnTo>
                  <a:lnTo>
                    <a:pt x="3035" y="4875"/>
                  </a:lnTo>
                  <a:lnTo>
                    <a:pt x="3181" y="4917"/>
                  </a:lnTo>
                  <a:lnTo>
                    <a:pt x="3202" y="4855"/>
                  </a:lnTo>
                  <a:lnTo>
                    <a:pt x="3307" y="4855"/>
                  </a:lnTo>
                  <a:lnTo>
                    <a:pt x="3411" y="4938"/>
                  </a:lnTo>
                  <a:lnTo>
                    <a:pt x="3495" y="4855"/>
                  </a:lnTo>
                  <a:lnTo>
                    <a:pt x="3558" y="4750"/>
                  </a:lnTo>
                  <a:lnTo>
                    <a:pt x="3663" y="4855"/>
                  </a:lnTo>
                  <a:lnTo>
                    <a:pt x="3788" y="4917"/>
                  </a:lnTo>
                  <a:lnTo>
                    <a:pt x="3914" y="4708"/>
                  </a:lnTo>
                  <a:lnTo>
                    <a:pt x="3914" y="4603"/>
                  </a:lnTo>
                  <a:lnTo>
                    <a:pt x="4248" y="4436"/>
                  </a:lnTo>
                  <a:lnTo>
                    <a:pt x="4458" y="4436"/>
                  </a:lnTo>
                  <a:lnTo>
                    <a:pt x="4520" y="4352"/>
                  </a:lnTo>
                  <a:lnTo>
                    <a:pt x="4458" y="4311"/>
                  </a:lnTo>
                  <a:lnTo>
                    <a:pt x="4499" y="4143"/>
                  </a:lnTo>
                  <a:lnTo>
                    <a:pt x="4667" y="3892"/>
                  </a:lnTo>
                  <a:lnTo>
                    <a:pt x="4667" y="3766"/>
                  </a:lnTo>
                  <a:lnTo>
                    <a:pt x="4855" y="3704"/>
                  </a:lnTo>
                  <a:lnTo>
                    <a:pt x="4981" y="3578"/>
                  </a:lnTo>
                  <a:lnTo>
                    <a:pt x="4855" y="3390"/>
                  </a:lnTo>
                  <a:lnTo>
                    <a:pt x="4771" y="3348"/>
                  </a:lnTo>
                  <a:lnTo>
                    <a:pt x="4751" y="3243"/>
                  </a:lnTo>
                  <a:lnTo>
                    <a:pt x="4646" y="3076"/>
                  </a:lnTo>
                  <a:lnTo>
                    <a:pt x="4730" y="2992"/>
                  </a:lnTo>
                  <a:lnTo>
                    <a:pt x="4960" y="2637"/>
                  </a:lnTo>
                  <a:lnTo>
                    <a:pt x="5064" y="2574"/>
                  </a:lnTo>
                  <a:lnTo>
                    <a:pt x="5232" y="2302"/>
                  </a:lnTo>
                  <a:lnTo>
                    <a:pt x="5274" y="2323"/>
                  </a:lnTo>
                  <a:lnTo>
                    <a:pt x="5253" y="2344"/>
                  </a:lnTo>
                  <a:lnTo>
                    <a:pt x="5253" y="2365"/>
                  </a:lnTo>
                  <a:lnTo>
                    <a:pt x="5336" y="2323"/>
                  </a:lnTo>
                  <a:lnTo>
                    <a:pt x="5357" y="2197"/>
                  </a:lnTo>
                  <a:lnTo>
                    <a:pt x="5295" y="2134"/>
                  </a:lnTo>
                  <a:lnTo>
                    <a:pt x="5441" y="2051"/>
                  </a:lnTo>
                  <a:lnTo>
                    <a:pt x="5567" y="1946"/>
                  </a:lnTo>
                  <a:lnTo>
                    <a:pt x="5776" y="1946"/>
                  </a:lnTo>
                  <a:lnTo>
                    <a:pt x="5964" y="1883"/>
                  </a:lnTo>
                  <a:lnTo>
                    <a:pt x="6069" y="1737"/>
                  </a:lnTo>
                  <a:lnTo>
                    <a:pt x="6278" y="1611"/>
                  </a:lnTo>
                  <a:lnTo>
                    <a:pt x="6320" y="1507"/>
                  </a:lnTo>
                  <a:lnTo>
                    <a:pt x="6341" y="1381"/>
                  </a:lnTo>
                  <a:lnTo>
                    <a:pt x="6320" y="1193"/>
                  </a:lnTo>
                  <a:lnTo>
                    <a:pt x="6424" y="1151"/>
                  </a:lnTo>
                  <a:lnTo>
                    <a:pt x="6424" y="1088"/>
                  </a:lnTo>
                  <a:lnTo>
                    <a:pt x="6341" y="1067"/>
                  </a:lnTo>
                  <a:lnTo>
                    <a:pt x="6215" y="879"/>
                  </a:lnTo>
                  <a:lnTo>
                    <a:pt x="5964" y="900"/>
                  </a:lnTo>
                  <a:lnTo>
                    <a:pt x="5797" y="837"/>
                  </a:lnTo>
                  <a:lnTo>
                    <a:pt x="5629" y="837"/>
                  </a:lnTo>
                  <a:lnTo>
                    <a:pt x="5525" y="774"/>
                  </a:lnTo>
                  <a:lnTo>
                    <a:pt x="5253" y="774"/>
                  </a:lnTo>
                  <a:lnTo>
                    <a:pt x="5148" y="879"/>
                  </a:lnTo>
                  <a:lnTo>
                    <a:pt x="5064" y="837"/>
                  </a:lnTo>
                  <a:lnTo>
                    <a:pt x="4918" y="837"/>
                  </a:lnTo>
                  <a:lnTo>
                    <a:pt x="4792" y="691"/>
                  </a:lnTo>
                  <a:lnTo>
                    <a:pt x="4688" y="753"/>
                  </a:lnTo>
                  <a:lnTo>
                    <a:pt x="4583" y="649"/>
                  </a:lnTo>
                  <a:lnTo>
                    <a:pt x="4332" y="565"/>
                  </a:lnTo>
                  <a:lnTo>
                    <a:pt x="4186" y="586"/>
                  </a:lnTo>
                  <a:lnTo>
                    <a:pt x="4207" y="523"/>
                  </a:lnTo>
                  <a:lnTo>
                    <a:pt x="4186" y="377"/>
                  </a:lnTo>
                  <a:lnTo>
                    <a:pt x="4102" y="377"/>
                  </a:lnTo>
                  <a:lnTo>
                    <a:pt x="4102" y="356"/>
                  </a:lnTo>
                  <a:lnTo>
                    <a:pt x="3997" y="314"/>
                  </a:lnTo>
                  <a:lnTo>
                    <a:pt x="3955" y="335"/>
                  </a:lnTo>
                  <a:lnTo>
                    <a:pt x="3872" y="335"/>
                  </a:lnTo>
                  <a:lnTo>
                    <a:pt x="3809" y="419"/>
                  </a:lnTo>
                  <a:lnTo>
                    <a:pt x="3495" y="230"/>
                  </a:lnTo>
                  <a:lnTo>
                    <a:pt x="3391" y="230"/>
                  </a:lnTo>
                  <a:lnTo>
                    <a:pt x="3286" y="335"/>
                  </a:lnTo>
                  <a:lnTo>
                    <a:pt x="3077" y="272"/>
                  </a:lnTo>
                  <a:lnTo>
                    <a:pt x="3035" y="168"/>
                  </a:lnTo>
                  <a:lnTo>
                    <a:pt x="2826" y="147"/>
                  </a:lnTo>
                  <a:lnTo>
                    <a:pt x="2533" y="272"/>
                  </a:lnTo>
                  <a:lnTo>
                    <a:pt x="2344" y="230"/>
                  </a:lnTo>
                  <a:lnTo>
                    <a:pt x="1926" y="168"/>
                  </a:lnTo>
                  <a:lnTo>
                    <a:pt x="1779" y="105"/>
                  </a:lnTo>
                  <a:lnTo>
                    <a:pt x="1758" y="42"/>
                  </a:lnTo>
                  <a:lnTo>
                    <a:pt x="1570" y="105"/>
                  </a:lnTo>
                  <a:lnTo>
                    <a:pt x="1403" y="147"/>
                  </a:lnTo>
                  <a:lnTo>
                    <a:pt x="1277" y="105"/>
                  </a:lnTo>
                  <a:lnTo>
                    <a:pt x="1173" y="105"/>
                  </a:lnTo>
                  <a:lnTo>
                    <a:pt x="1068" y="168"/>
                  </a:lnTo>
                  <a:lnTo>
                    <a:pt x="942" y="21"/>
                  </a:lnTo>
                  <a:lnTo>
                    <a:pt x="81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3058;p82">
              <a:extLst>
                <a:ext uri="{FF2B5EF4-FFF2-40B4-BE49-F238E27FC236}">
                  <a16:creationId xmlns:a16="http://schemas.microsoft.com/office/drawing/2014/main" id="{9D000F8D-26DE-1734-30E2-76C74C6D016F}"/>
                </a:ext>
              </a:extLst>
            </p:cNvPr>
            <p:cNvSpPr/>
            <p:nvPr/>
          </p:nvSpPr>
          <p:spPr>
            <a:xfrm>
              <a:off x="4036603" y="2865264"/>
              <a:ext cx="11967" cy="9064"/>
            </a:xfrm>
            <a:custGeom>
              <a:avLst/>
              <a:gdLst/>
              <a:ahLst/>
              <a:cxnLst/>
              <a:rect l="l" t="t" r="r" b="b"/>
              <a:pathLst>
                <a:path w="1005" h="797" extrusionOk="0">
                  <a:moveTo>
                    <a:pt x="189" y="1"/>
                  </a:moveTo>
                  <a:lnTo>
                    <a:pt x="84" y="64"/>
                  </a:lnTo>
                  <a:lnTo>
                    <a:pt x="0" y="64"/>
                  </a:lnTo>
                  <a:lnTo>
                    <a:pt x="0" y="106"/>
                  </a:lnTo>
                  <a:lnTo>
                    <a:pt x="42" y="106"/>
                  </a:lnTo>
                  <a:lnTo>
                    <a:pt x="105" y="189"/>
                  </a:lnTo>
                  <a:lnTo>
                    <a:pt x="189" y="189"/>
                  </a:lnTo>
                  <a:lnTo>
                    <a:pt x="251" y="294"/>
                  </a:lnTo>
                  <a:lnTo>
                    <a:pt x="209" y="378"/>
                  </a:lnTo>
                  <a:lnTo>
                    <a:pt x="481" y="503"/>
                  </a:lnTo>
                  <a:lnTo>
                    <a:pt x="502" y="629"/>
                  </a:lnTo>
                  <a:lnTo>
                    <a:pt x="670" y="712"/>
                  </a:lnTo>
                  <a:lnTo>
                    <a:pt x="795" y="712"/>
                  </a:lnTo>
                  <a:lnTo>
                    <a:pt x="984" y="796"/>
                  </a:lnTo>
                  <a:lnTo>
                    <a:pt x="1005" y="712"/>
                  </a:lnTo>
                  <a:lnTo>
                    <a:pt x="733" y="315"/>
                  </a:lnTo>
                  <a:lnTo>
                    <a:pt x="586" y="273"/>
                  </a:lnTo>
                  <a:lnTo>
                    <a:pt x="502" y="85"/>
                  </a:lnTo>
                  <a:lnTo>
                    <a:pt x="398" y="85"/>
                  </a:lnTo>
                  <a:lnTo>
                    <a:pt x="356" y="126"/>
                  </a:lnTo>
                  <a:lnTo>
                    <a:pt x="18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3059;p82">
              <a:extLst>
                <a:ext uri="{FF2B5EF4-FFF2-40B4-BE49-F238E27FC236}">
                  <a16:creationId xmlns:a16="http://schemas.microsoft.com/office/drawing/2014/main" id="{299E1DF9-F2FD-6E70-D79E-64A2394572D7}"/>
                </a:ext>
              </a:extLst>
            </p:cNvPr>
            <p:cNvSpPr/>
            <p:nvPr/>
          </p:nvSpPr>
          <p:spPr>
            <a:xfrm>
              <a:off x="4033614" y="2866458"/>
              <a:ext cx="140532" cy="108039"/>
            </a:xfrm>
            <a:custGeom>
              <a:avLst/>
              <a:gdLst/>
              <a:ahLst/>
              <a:cxnLst/>
              <a:rect l="l" t="t" r="r" b="b"/>
              <a:pathLst>
                <a:path w="11802" h="9500" extrusionOk="0">
                  <a:moveTo>
                    <a:pt x="502" y="1863"/>
                  </a:moveTo>
                  <a:lnTo>
                    <a:pt x="502" y="1884"/>
                  </a:lnTo>
                  <a:lnTo>
                    <a:pt x="506" y="1864"/>
                  </a:lnTo>
                  <a:lnTo>
                    <a:pt x="506" y="1864"/>
                  </a:lnTo>
                  <a:lnTo>
                    <a:pt x="502" y="1863"/>
                  </a:lnTo>
                  <a:close/>
                  <a:moveTo>
                    <a:pt x="251" y="1"/>
                  </a:moveTo>
                  <a:lnTo>
                    <a:pt x="209" y="63"/>
                  </a:lnTo>
                  <a:lnTo>
                    <a:pt x="147" y="210"/>
                  </a:lnTo>
                  <a:lnTo>
                    <a:pt x="0" y="210"/>
                  </a:lnTo>
                  <a:lnTo>
                    <a:pt x="0" y="273"/>
                  </a:lnTo>
                  <a:lnTo>
                    <a:pt x="42" y="398"/>
                  </a:lnTo>
                  <a:lnTo>
                    <a:pt x="105" y="607"/>
                  </a:lnTo>
                  <a:lnTo>
                    <a:pt x="105" y="712"/>
                  </a:lnTo>
                  <a:lnTo>
                    <a:pt x="105" y="858"/>
                  </a:lnTo>
                  <a:lnTo>
                    <a:pt x="230" y="900"/>
                  </a:lnTo>
                  <a:lnTo>
                    <a:pt x="251" y="942"/>
                  </a:lnTo>
                  <a:lnTo>
                    <a:pt x="188" y="1130"/>
                  </a:lnTo>
                  <a:lnTo>
                    <a:pt x="209" y="1277"/>
                  </a:lnTo>
                  <a:lnTo>
                    <a:pt x="188" y="1361"/>
                  </a:lnTo>
                  <a:lnTo>
                    <a:pt x="335" y="1423"/>
                  </a:lnTo>
                  <a:lnTo>
                    <a:pt x="460" y="1654"/>
                  </a:lnTo>
                  <a:lnTo>
                    <a:pt x="523" y="1779"/>
                  </a:lnTo>
                  <a:lnTo>
                    <a:pt x="506" y="1864"/>
                  </a:lnTo>
                  <a:lnTo>
                    <a:pt x="506" y="1864"/>
                  </a:lnTo>
                  <a:lnTo>
                    <a:pt x="607" y="1884"/>
                  </a:lnTo>
                  <a:lnTo>
                    <a:pt x="670" y="2009"/>
                  </a:lnTo>
                  <a:lnTo>
                    <a:pt x="649" y="2114"/>
                  </a:lnTo>
                  <a:lnTo>
                    <a:pt x="712" y="2260"/>
                  </a:lnTo>
                  <a:lnTo>
                    <a:pt x="816" y="2260"/>
                  </a:lnTo>
                  <a:lnTo>
                    <a:pt x="858" y="2365"/>
                  </a:lnTo>
                  <a:lnTo>
                    <a:pt x="921" y="2490"/>
                  </a:lnTo>
                  <a:lnTo>
                    <a:pt x="1025" y="2532"/>
                  </a:lnTo>
                  <a:lnTo>
                    <a:pt x="1088" y="2574"/>
                  </a:lnTo>
                  <a:lnTo>
                    <a:pt x="1297" y="2679"/>
                  </a:lnTo>
                  <a:lnTo>
                    <a:pt x="1381" y="2700"/>
                  </a:lnTo>
                  <a:lnTo>
                    <a:pt x="1507" y="2679"/>
                  </a:lnTo>
                  <a:lnTo>
                    <a:pt x="1590" y="2721"/>
                  </a:lnTo>
                  <a:lnTo>
                    <a:pt x="1653" y="2742"/>
                  </a:lnTo>
                  <a:lnTo>
                    <a:pt x="1590" y="2783"/>
                  </a:lnTo>
                  <a:lnTo>
                    <a:pt x="1486" y="2825"/>
                  </a:lnTo>
                  <a:lnTo>
                    <a:pt x="1402" y="2825"/>
                  </a:lnTo>
                  <a:lnTo>
                    <a:pt x="1444" y="2993"/>
                  </a:lnTo>
                  <a:lnTo>
                    <a:pt x="1486" y="3014"/>
                  </a:lnTo>
                  <a:lnTo>
                    <a:pt x="1486" y="3223"/>
                  </a:lnTo>
                  <a:lnTo>
                    <a:pt x="1402" y="3244"/>
                  </a:lnTo>
                  <a:lnTo>
                    <a:pt x="1339" y="3244"/>
                  </a:lnTo>
                  <a:lnTo>
                    <a:pt x="1297" y="3432"/>
                  </a:lnTo>
                  <a:lnTo>
                    <a:pt x="1256" y="3474"/>
                  </a:lnTo>
                  <a:lnTo>
                    <a:pt x="1256" y="3683"/>
                  </a:lnTo>
                  <a:lnTo>
                    <a:pt x="1235" y="3767"/>
                  </a:lnTo>
                  <a:lnTo>
                    <a:pt x="1256" y="3830"/>
                  </a:lnTo>
                  <a:lnTo>
                    <a:pt x="1193" y="3871"/>
                  </a:lnTo>
                  <a:lnTo>
                    <a:pt x="1193" y="3955"/>
                  </a:lnTo>
                  <a:lnTo>
                    <a:pt x="1276" y="3976"/>
                  </a:lnTo>
                  <a:lnTo>
                    <a:pt x="1360" y="4060"/>
                  </a:lnTo>
                  <a:lnTo>
                    <a:pt x="1465" y="4081"/>
                  </a:lnTo>
                  <a:lnTo>
                    <a:pt x="1486" y="4164"/>
                  </a:lnTo>
                  <a:lnTo>
                    <a:pt x="1611" y="4269"/>
                  </a:lnTo>
                  <a:lnTo>
                    <a:pt x="1569" y="4394"/>
                  </a:lnTo>
                  <a:lnTo>
                    <a:pt x="1590" y="4415"/>
                  </a:lnTo>
                  <a:lnTo>
                    <a:pt x="1590" y="4499"/>
                  </a:lnTo>
                  <a:lnTo>
                    <a:pt x="1695" y="4583"/>
                  </a:lnTo>
                  <a:lnTo>
                    <a:pt x="1758" y="4562"/>
                  </a:lnTo>
                  <a:lnTo>
                    <a:pt x="1862" y="4520"/>
                  </a:lnTo>
                  <a:lnTo>
                    <a:pt x="2302" y="4813"/>
                  </a:lnTo>
                  <a:lnTo>
                    <a:pt x="2344" y="4792"/>
                  </a:lnTo>
                  <a:lnTo>
                    <a:pt x="2427" y="4834"/>
                  </a:lnTo>
                  <a:lnTo>
                    <a:pt x="2532" y="5043"/>
                  </a:lnTo>
                  <a:lnTo>
                    <a:pt x="2636" y="5106"/>
                  </a:lnTo>
                  <a:lnTo>
                    <a:pt x="2762" y="5357"/>
                  </a:lnTo>
                  <a:lnTo>
                    <a:pt x="2636" y="5462"/>
                  </a:lnTo>
                  <a:lnTo>
                    <a:pt x="2636" y="5650"/>
                  </a:lnTo>
                  <a:lnTo>
                    <a:pt x="2657" y="5817"/>
                  </a:lnTo>
                  <a:lnTo>
                    <a:pt x="2846" y="5817"/>
                  </a:lnTo>
                  <a:lnTo>
                    <a:pt x="2909" y="6152"/>
                  </a:lnTo>
                  <a:lnTo>
                    <a:pt x="3013" y="6236"/>
                  </a:lnTo>
                  <a:lnTo>
                    <a:pt x="3118" y="6278"/>
                  </a:lnTo>
                  <a:lnTo>
                    <a:pt x="3160" y="6299"/>
                  </a:lnTo>
                  <a:lnTo>
                    <a:pt x="3222" y="6278"/>
                  </a:lnTo>
                  <a:lnTo>
                    <a:pt x="3222" y="6340"/>
                  </a:lnTo>
                  <a:lnTo>
                    <a:pt x="3285" y="6445"/>
                  </a:lnTo>
                  <a:lnTo>
                    <a:pt x="3369" y="6445"/>
                  </a:lnTo>
                  <a:lnTo>
                    <a:pt x="3432" y="6382"/>
                  </a:lnTo>
                  <a:lnTo>
                    <a:pt x="3453" y="6257"/>
                  </a:lnTo>
                  <a:lnTo>
                    <a:pt x="3348" y="6194"/>
                  </a:lnTo>
                  <a:lnTo>
                    <a:pt x="3494" y="6194"/>
                  </a:lnTo>
                  <a:lnTo>
                    <a:pt x="3536" y="6173"/>
                  </a:lnTo>
                  <a:lnTo>
                    <a:pt x="3494" y="6236"/>
                  </a:lnTo>
                  <a:lnTo>
                    <a:pt x="3494" y="6299"/>
                  </a:lnTo>
                  <a:lnTo>
                    <a:pt x="3641" y="6361"/>
                  </a:lnTo>
                  <a:lnTo>
                    <a:pt x="3683" y="6340"/>
                  </a:lnTo>
                  <a:lnTo>
                    <a:pt x="3745" y="6445"/>
                  </a:lnTo>
                  <a:lnTo>
                    <a:pt x="3787" y="6445"/>
                  </a:lnTo>
                  <a:lnTo>
                    <a:pt x="3976" y="6299"/>
                  </a:lnTo>
                  <a:lnTo>
                    <a:pt x="4017" y="6340"/>
                  </a:lnTo>
                  <a:lnTo>
                    <a:pt x="4164" y="6487"/>
                  </a:lnTo>
                  <a:lnTo>
                    <a:pt x="4164" y="6591"/>
                  </a:lnTo>
                  <a:lnTo>
                    <a:pt x="4373" y="6863"/>
                  </a:lnTo>
                  <a:lnTo>
                    <a:pt x="4394" y="7031"/>
                  </a:lnTo>
                  <a:lnTo>
                    <a:pt x="4436" y="7073"/>
                  </a:lnTo>
                  <a:lnTo>
                    <a:pt x="4541" y="7073"/>
                  </a:lnTo>
                  <a:lnTo>
                    <a:pt x="4603" y="7177"/>
                  </a:lnTo>
                  <a:lnTo>
                    <a:pt x="4541" y="7177"/>
                  </a:lnTo>
                  <a:lnTo>
                    <a:pt x="4520" y="7135"/>
                  </a:lnTo>
                  <a:lnTo>
                    <a:pt x="4499" y="7177"/>
                  </a:lnTo>
                  <a:lnTo>
                    <a:pt x="4603" y="7240"/>
                  </a:lnTo>
                  <a:lnTo>
                    <a:pt x="4645" y="7219"/>
                  </a:lnTo>
                  <a:lnTo>
                    <a:pt x="4687" y="7324"/>
                  </a:lnTo>
                  <a:lnTo>
                    <a:pt x="4833" y="7721"/>
                  </a:lnTo>
                  <a:lnTo>
                    <a:pt x="4959" y="7763"/>
                  </a:lnTo>
                  <a:lnTo>
                    <a:pt x="5168" y="7763"/>
                  </a:lnTo>
                  <a:lnTo>
                    <a:pt x="5315" y="7805"/>
                  </a:lnTo>
                  <a:lnTo>
                    <a:pt x="5377" y="7868"/>
                  </a:lnTo>
                  <a:lnTo>
                    <a:pt x="5566" y="7868"/>
                  </a:lnTo>
                  <a:lnTo>
                    <a:pt x="5587" y="7931"/>
                  </a:lnTo>
                  <a:lnTo>
                    <a:pt x="5691" y="7931"/>
                  </a:lnTo>
                  <a:lnTo>
                    <a:pt x="5733" y="7972"/>
                  </a:lnTo>
                  <a:lnTo>
                    <a:pt x="5649" y="8035"/>
                  </a:lnTo>
                  <a:lnTo>
                    <a:pt x="5796" y="8224"/>
                  </a:lnTo>
                  <a:lnTo>
                    <a:pt x="5963" y="8244"/>
                  </a:lnTo>
                  <a:lnTo>
                    <a:pt x="6047" y="8328"/>
                  </a:lnTo>
                  <a:lnTo>
                    <a:pt x="6152" y="8328"/>
                  </a:lnTo>
                  <a:lnTo>
                    <a:pt x="6319" y="8496"/>
                  </a:lnTo>
                  <a:lnTo>
                    <a:pt x="6403" y="8475"/>
                  </a:lnTo>
                  <a:lnTo>
                    <a:pt x="6528" y="8454"/>
                  </a:lnTo>
                  <a:lnTo>
                    <a:pt x="6717" y="8496"/>
                  </a:lnTo>
                  <a:lnTo>
                    <a:pt x="6947" y="8663"/>
                  </a:lnTo>
                  <a:lnTo>
                    <a:pt x="7135" y="8475"/>
                  </a:lnTo>
                  <a:lnTo>
                    <a:pt x="7407" y="8349"/>
                  </a:lnTo>
                  <a:lnTo>
                    <a:pt x="7407" y="8328"/>
                  </a:lnTo>
                  <a:lnTo>
                    <a:pt x="7533" y="8328"/>
                  </a:lnTo>
                  <a:lnTo>
                    <a:pt x="7679" y="8224"/>
                  </a:lnTo>
                  <a:lnTo>
                    <a:pt x="7784" y="8161"/>
                  </a:lnTo>
                  <a:lnTo>
                    <a:pt x="7993" y="8182"/>
                  </a:lnTo>
                  <a:lnTo>
                    <a:pt x="7993" y="8244"/>
                  </a:lnTo>
                  <a:lnTo>
                    <a:pt x="8056" y="8244"/>
                  </a:lnTo>
                  <a:lnTo>
                    <a:pt x="8056" y="8286"/>
                  </a:lnTo>
                  <a:lnTo>
                    <a:pt x="8160" y="8454"/>
                  </a:lnTo>
                  <a:lnTo>
                    <a:pt x="8244" y="8663"/>
                  </a:lnTo>
                  <a:lnTo>
                    <a:pt x="8349" y="8872"/>
                  </a:lnTo>
                  <a:lnTo>
                    <a:pt x="8349" y="9019"/>
                  </a:lnTo>
                  <a:lnTo>
                    <a:pt x="8411" y="9081"/>
                  </a:lnTo>
                  <a:lnTo>
                    <a:pt x="8453" y="9123"/>
                  </a:lnTo>
                  <a:lnTo>
                    <a:pt x="8872" y="9123"/>
                  </a:lnTo>
                  <a:lnTo>
                    <a:pt x="8976" y="9207"/>
                  </a:lnTo>
                  <a:lnTo>
                    <a:pt x="9102" y="9081"/>
                  </a:lnTo>
                  <a:lnTo>
                    <a:pt x="9144" y="9102"/>
                  </a:lnTo>
                  <a:lnTo>
                    <a:pt x="9311" y="9228"/>
                  </a:lnTo>
                  <a:lnTo>
                    <a:pt x="9625" y="9207"/>
                  </a:lnTo>
                  <a:lnTo>
                    <a:pt x="9813" y="9291"/>
                  </a:lnTo>
                  <a:lnTo>
                    <a:pt x="10064" y="9312"/>
                  </a:lnTo>
                  <a:lnTo>
                    <a:pt x="10169" y="9332"/>
                  </a:lnTo>
                  <a:lnTo>
                    <a:pt x="10232" y="9312"/>
                  </a:lnTo>
                  <a:lnTo>
                    <a:pt x="10295" y="9395"/>
                  </a:lnTo>
                  <a:lnTo>
                    <a:pt x="10315" y="9395"/>
                  </a:lnTo>
                  <a:lnTo>
                    <a:pt x="10357" y="9291"/>
                  </a:lnTo>
                  <a:lnTo>
                    <a:pt x="10441" y="9291"/>
                  </a:lnTo>
                  <a:lnTo>
                    <a:pt x="10483" y="9374"/>
                  </a:lnTo>
                  <a:lnTo>
                    <a:pt x="10608" y="9416"/>
                  </a:lnTo>
                  <a:lnTo>
                    <a:pt x="10818" y="9500"/>
                  </a:lnTo>
                  <a:lnTo>
                    <a:pt x="10901" y="9437"/>
                  </a:lnTo>
                  <a:lnTo>
                    <a:pt x="10922" y="9395"/>
                  </a:lnTo>
                  <a:lnTo>
                    <a:pt x="10964" y="9395"/>
                  </a:lnTo>
                  <a:lnTo>
                    <a:pt x="10964" y="9312"/>
                  </a:lnTo>
                  <a:lnTo>
                    <a:pt x="10985" y="9102"/>
                  </a:lnTo>
                  <a:lnTo>
                    <a:pt x="10922" y="8977"/>
                  </a:lnTo>
                  <a:lnTo>
                    <a:pt x="11027" y="8851"/>
                  </a:lnTo>
                  <a:lnTo>
                    <a:pt x="10985" y="8747"/>
                  </a:lnTo>
                  <a:lnTo>
                    <a:pt x="11069" y="8642"/>
                  </a:lnTo>
                  <a:lnTo>
                    <a:pt x="11215" y="8558"/>
                  </a:lnTo>
                  <a:lnTo>
                    <a:pt x="11299" y="8496"/>
                  </a:lnTo>
                  <a:lnTo>
                    <a:pt x="11550" y="8433"/>
                  </a:lnTo>
                  <a:lnTo>
                    <a:pt x="11717" y="8475"/>
                  </a:lnTo>
                  <a:lnTo>
                    <a:pt x="11801" y="8391"/>
                  </a:lnTo>
                  <a:lnTo>
                    <a:pt x="11759" y="8161"/>
                  </a:lnTo>
                  <a:lnTo>
                    <a:pt x="11634" y="8056"/>
                  </a:lnTo>
                  <a:lnTo>
                    <a:pt x="11487" y="8077"/>
                  </a:lnTo>
                  <a:lnTo>
                    <a:pt x="11445" y="7972"/>
                  </a:lnTo>
                  <a:lnTo>
                    <a:pt x="11445" y="7826"/>
                  </a:lnTo>
                  <a:lnTo>
                    <a:pt x="11403" y="7700"/>
                  </a:lnTo>
                  <a:lnTo>
                    <a:pt x="11403" y="7491"/>
                  </a:lnTo>
                  <a:lnTo>
                    <a:pt x="11236" y="7491"/>
                  </a:lnTo>
                  <a:lnTo>
                    <a:pt x="11215" y="7408"/>
                  </a:lnTo>
                  <a:lnTo>
                    <a:pt x="11111" y="7387"/>
                  </a:lnTo>
                  <a:lnTo>
                    <a:pt x="10922" y="7345"/>
                  </a:lnTo>
                  <a:lnTo>
                    <a:pt x="10880" y="7303"/>
                  </a:lnTo>
                  <a:lnTo>
                    <a:pt x="10755" y="7219"/>
                  </a:lnTo>
                  <a:lnTo>
                    <a:pt x="10587" y="7073"/>
                  </a:lnTo>
                  <a:lnTo>
                    <a:pt x="10504" y="6926"/>
                  </a:lnTo>
                  <a:lnTo>
                    <a:pt x="10232" y="6508"/>
                  </a:lnTo>
                  <a:lnTo>
                    <a:pt x="10650" y="5943"/>
                  </a:lnTo>
                  <a:lnTo>
                    <a:pt x="10692" y="5859"/>
                  </a:lnTo>
                  <a:lnTo>
                    <a:pt x="10650" y="5629"/>
                  </a:lnTo>
                  <a:lnTo>
                    <a:pt x="10650" y="5462"/>
                  </a:lnTo>
                  <a:lnTo>
                    <a:pt x="10567" y="5294"/>
                  </a:lnTo>
                  <a:lnTo>
                    <a:pt x="10064" y="5252"/>
                  </a:lnTo>
                  <a:lnTo>
                    <a:pt x="10043" y="5043"/>
                  </a:lnTo>
                  <a:lnTo>
                    <a:pt x="9981" y="4939"/>
                  </a:lnTo>
                  <a:lnTo>
                    <a:pt x="10023" y="4876"/>
                  </a:lnTo>
                  <a:lnTo>
                    <a:pt x="9939" y="4604"/>
                  </a:lnTo>
                  <a:lnTo>
                    <a:pt x="9771" y="4311"/>
                  </a:lnTo>
                  <a:lnTo>
                    <a:pt x="9834" y="4164"/>
                  </a:lnTo>
                  <a:lnTo>
                    <a:pt x="9981" y="3934"/>
                  </a:lnTo>
                  <a:lnTo>
                    <a:pt x="9939" y="3934"/>
                  </a:lnTo>
                  <a:lnTo>
                    <a:pt x="9751" y="3892"/>
                  </a:lnTo>
                  <a:lnTo>
                    <a:pt x="9751" y="3767"/>
                  </a:lnTo>
                  <a:lnTo>
                    <a:pt x="9730" y="3558"/>
                  </a:lnTo>
                  <a:lnTo>
                    <a:pt x="9667" y="3558"/>
                  </a:lnTo>
                  <a:lnTo>
                    <a:pt x="9813" y="3411"/>
                  </a:lnTo>
                  <a:lnTo>
                    <a:pt x="9709" y="3327"/>
                  </a:lnTo>
                  <a:lnTo>
                    <a:pt x="9646" y="3244"/>
                  </a:lnTo>
                  <a:lnTo>
                    <a:pt x="9771" y="3223"/>
                  </a:lnTo>
                  <a:lnTo>
                    <a:pt x="9918" y="3118"/>
                  </a:lnTo>
                  <a:lnTo>
                    <a:pt x="9918" y="3034"/>
                  </a:lnTo>
                  <a:lnTo>
                    <a:pt x="9939" y="3014"/>
                  </a:lnTo>
                  <a:lnTo>
                    <a:pt x="9855" y="2909"/>
                  </a:lnTo>
                  <a:lnTo>
                    <a:pt x="9918" y="2825"/>
                  </a:lnTo>
                  <a:lnTo>
                    <a:pt x="9918" y="2742"/>
                  </a:lnTo>
                  <a:lnTo>
                    <a:pt x="9918" y="2574"/>
                  </a:lnTo>
                  <a:lnTo>
                    <a:pt x="9855" y="2470"/>
                  </a:lnTo>
                  <a:lnTo>
                    <a:pt x="9855" y="2386"/>
                  </a:lnTo>
                  <a:lnTo>
                    <a:pt x="9813" y="2260"/>
                  </a:lnTo>
                  <a:lnTo>
                    <a:pt x="9855" y="2156"/>
                  </a:lnTo>
                  <a:lnTo>
                    <a:pt x="9751" y="1988"/>
                  </a:lnTo>
                  <a:lnTo>
                    <a:pt x="9625" y="1946"/>
                  </a:lnTo>
                  <a:lnTo>
                    <a:pt x="9353" y="1905"/>
                  </a:lnTo>
                  <a:lnTo>
                    <a:pt x="9123" y="1591"/>
                  </a:lnTo>
                  <a:lnTo>
                    <a:pt x="8914" y="1549"/>
                  </a:lnTo>
                  <a:lnTo>
                    <a:pt x="8788" y="1570"/>
                  </a:lnTo>
                  <a:lnTo>
                    <a:pt x="8725" y="1528"/>
                  </a:lnTo>
                  <a:lnTo>
                    <a:pt x="8704" y="1361"/>
                  </a:lnTo>
                  <a:lnTo>
                    <a:pt x="8579" y="1340"/>
                  </a:lnTo>
                  <a:lnTo>
                    <a:pt x="8349" y="1235"/>
                  </a:lnTo>
                  <a:lnTo>
                    <a:pt x="8265" y="1319"/>
                  </a:lnTo>
                  <a:lnTo>
                    <a:pt x="8160" y="1319"/>
                  </a:lnTo>
                  <a:lnTo>
                    <a:pt x="7826" y="1109"/>
                  </a:lnTo>
                  <a:lnTo>
                    <a:pt x="7658" y="1047"/>
                  </a:lnTo>
                  <a:lnTo>
                    <a:pt x="7449" y="858"/>
                  </a:lnTo>
                  <a:lnTo>
                    <a:pt x="7323" y="900"/>
                  </a:lnTo>
                  <a:lnTo>
                    <a:pt x="7198" y="837"/>
                  </a:lnTo>
                  <a:lnTo>
                    <a:pt x="7093" y="858"/>
                  </a:lnTo>
                  <a:lnTo>
                    <a:pt x="7030" y="1005"/>
                  </a:lnTo>
                  <a:lnTo>
                    <a:pt x="6821" y="942"/>
                  </a:lnTo>
                  <a:lnTo>
                    <a:pt x="6591" y="1005"/>
                  </a:lnTo>
                  <a:lnTo>
                    <a:pt x="6361" y="1214"/>
                  </a:lnTo>
                  <a:lnTo>
                    <a:pt x="6256" y="1214"/>
                  </a:lnTo>
                  <a:lnTo>
                    <a:pt x="6173" y="1319"/>
                  </a:lnTo>
                  <a:lnTo>
                    <a:pt x="6110" y="1465"/>
                  </a:lnTo>
                  <a:lnTo>
                    <a:pt x="5838" y="1465"/>
                  </a:lnTo>
                  <a:lnTo>
                    <a:pt x="5733" y="1549"/>
                  </a:lnTo>
                  <a:lnTo>
                    <a:pt x="5775" y="1695"/>
                  </a:lnTo>
                  <a:lnTo>
                    <a:pt x="5859" y="1842"/>
                  </a:lnTo>
                  <a:lnTo>
                    <a:pt x="5838" y="1967"/>
                  </a:lnTo>
                  <a:lnTo>
                    <a:pt x="5691" y="1967"/>
                  </a:lnTo>
                  <a:lnTo>
                    <a:pt x="5357" y="1905"/>
                  </a:lnTo>
                  <a:lnTo>
                    <a:pt x="5064" y="1967"/>
                  </a:lnTo>
                  <a:lnTo>
                    <a:pt x="4708" y="2072"/>
                  </a:lnTo>
                  <a:lnTo>
                    <a:pt x="4520" y="2072"/>
                  </a:lnTo>
                  <a:lnTo>
                    <a:pt x="4185" y="1967"/>
                  </a:lnTo>
                  <a:lnTo>
                    <a:pt x="4059" y="1967"/>
                  </a:lnTo>
                  <a:lnTo>
                    <a:pt x="3766" y="1842"/>
                  </a:lnTo>
                  <a:lnTo>
                    <a:pt x="3662" y="1737"/>
                  </a:lnTo>
                  <a:lnTo>
                    <a:pt x="3641" y="1591"/>
                  </a:lnTo>
                  <a:lnTo>
                    <a:pt x="3557" y="1591"/>
                  </a:lnTo>
                  <a:lnTo>
                    <a:pt x="3432" y="1528"/>
                  </a:lnTo>
                  <a:lnTo>
                    <a:pt x="3264" y="1570"/>
                  </a:lnTo>
                  <a:lnTo>
                    <a:pt x="3181" y="1528"/>
                  </a:lnTo>
                  <a:lnTo>
                    <a:pt x="3055" y="1528"/>
                  </a:lnTo>
                  <a:lnTo>
                    <a:pt x="2929" y="1423"/>
                  </a:lnTo>
                  <a:lnTo>
                    <a:pt x="2846" y="1381"/>
                  </a:lnTo>
                  <a:lnTo>
                    <a:pt x="2804" y="1340"/>
                  </a:lnTo>
                  <a:lnTo>
                    <a:pt x="2825" y="1214"/>
                  </a:lnTo>
                  <a:lnTo>
                    <a:pt x="2825" y="1068"/>
                  </a:lnTo>
                  <a:lnTo>
                    <a:pt x="2741" y="942"/>
                  </a:lnTo>
                  <a:lnTo>
                    <a:pt x="2741" y="921"/>
                  </a:lnTo>
                  <a:lnTo>
                    <a:pt x="2699" y="942"/>
                  </a:lnTo>
                  <a:lnTo>
                    <a:pt x="2595" y="921"/>
                  </a:lnTo>
                  <a:lnTo>
                    <a:pt x="2553" y="858"/>
                  </a:lnTo>
                  <a:lnTo>
                    <a:pt x="2448" y="817"/>
                  </a:lnTo>
                  <a:lnTo>
                    <a:pt x="2281" y="607"/>
                  </a:lnTo>
                  <a:lnTo>
                    <a:pt x="2448" y="482"/>
                  </a:lnTo>
                  <a:lnTo>
                    <a:pt x="2323" y="398"/>
                  </a:lnTo>
                  <a:lnTo>
                    <a:pt x="2302" y="335"/>
                  </a:lnTo>
                  <a:lnTo>
                    <a:pt x="2344" y="293"/>
                  </a:lnTo>
                  <a:lnTo>
                    <a:pt x="2281" y="210"/>
                  </a:lnTo>
                  <a:lnTo>
                    <a:pt x="2218" y="105"/>
                  </a:lnTo>
                  <a:lnTo>
                    <a:pt x="2176" y="105"/>
                  </a:lnTo>
                  <a:lnTo>
                    <a:pt x="2176" y="84"/>
                  </a:lnTo>
                  <a:lnTo>
                    <a:pt x="2113" y="84"/>
                  </a:lnTo>
                  <a:lnTo>
                    <a:pt x="1988" y="168"/>
                  </a:lnTo>
                  <a:lnTo>
                    <a:pt x="1904" y="168"/>
                  </a:lnTo>
                  <a:lnTo>
                    <a:pt x="1862" y="273"/>
                  </a:lnTo>
                  <a:lnTo>
                    <a:pt x="1779" y="293"/>
                  </a:lnTo>
                  <a:lnTo>
                    <a:pt x="1674" y="419"/>
                  </a:lnTo>
                  <a:lnTo>
                    <a:pt x="1611" y="440"/>
                  </a:lnTo>
                  <a:lnTo>
                    <a:pt x="1569" y="503"/>
                  </a:lnTo>
                  <a:lnTo>
                    <a:pt x="1569" y="545"/>
                  </a:lnTo>
                  <a:lnTo>
                    <a:pt x="1465" y="607"/>
                  </a:lnTo>
                  <a:lnTo>
                    <a:pt x="1381" y="586"/>
                  </a:lnTo>
                  <a:lnTo>
                    <a:pt x="1256" y="607"/>
                  </a:lnTo>
                  <a:lnTo>
                    <a:pt x="1235" y="691"/>
                  </a:lnTo>
                  <a:lnTo>
                    <a:pt x="1046" y="607"/>
                  </a:lnTo>
                  <a:lnTo>
                    <a:pt x="921" y="607"/>
                  </a:lnTo>
                  <a:lnTo>
                    <a:pt x="753" y="524"/>
                  </a:lnTo>
                  <a:lnTo>
                    <a:pt x="732" y="398"/>
                  </a:lnTo>
                  <a:lnTo>
                    <a:pt x="460" y="273"/>
                  </a:lnTo>
                  <a:lnTo>
                    <a:pt x="502" y="189"/>
                  </a:lnTo>
                  <a:lnTo>
                    <a:pt x="440" y="84"/>
                  </a:lnTo>
                  <a:lnTo>
                    <a:pt x="356" y="84"/>
                  </a:lnTo>
                  <a:lnTo>
                    <a:pt x="29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3060;p82">
              <a:extLst>
                <a:ext uri="{FF2B5EF4-FFF2-40B4-BE49-F238E27FC236}">
                  <a16:creationId xmlns:a16="http://schemas.microsoft.com/office/drawing/2014/main" id="{92EEF566-C418-AA71-F54A-92ED1E30C526}"/>
                </a:ext>
              </a:extLst>
            </p:cNvPr>
            <p:cNvSpPr/>
            <p:nvPr/>
          </p:nvSpPr>
          <p:spPr>
            <a:xfrm>
              <a:off x="4026636" y="2853369"/>
              <a:ext cx="24672" cy="20004"/>
            </a:xfrm>
            <a:custGeom>
              <a:avLst/>
              <a:gdLst/>
              <a:ahLst/>
              <a:cxnLst/>
              <a:rect l="l" t="t" r="r" b="b"/>
              <a:pathLst>
                <a:path w="2072" h="1759" extrusionOk="0">
                  <a:moveTo>
                    <a:pt x="419" y="1"/>
                  </a:moveTo>
                  <a:lnTo>
                    <a:pt x="168" y="64"/>
                  </a:lnTo>
                  <a:lnTo>
                    <a:pt x="0" y="105"/>
                  </a:lnTo>
                  <a:lnTo>
                    <a:pt x="84" y="210"/>
                  </a:lnTo>
                  <a:lnTo>
                    <a:pt x="84" y="294"/>
                  </a:lnTo>
                  <a:lnTo>
                    <a:pt x="189" y="315"/>
                  </a:lnTo>
                  <a:lnTo>
                    <a:pt x="272" y="419"/>
                  </a:lnTo>
                  <a:lnTo>
                    <a:pt x="209" y="608"/>
                  </a:lnTo>
                  <a:lnTo>
                    <a:pt x="251" y="838"/>
                  </a:lnTo>
                  <a:lnTo>
                    <a:pt x="398" y="942"/>
                  </a:lnTo>
                  <a:lnTo>
                    <a:pt x="691" y="942"/>
                  </a:lnTo>
                  <a:lnTo>
                    <a:pt x="795" y="1026"/>
                  </a:lnTo>
                  <a:lnTo>
                    <a:pt x="837" y="1110"/>
                  </a:lnTo>
                  <a:lnTo>
                    <a:pt x="921" y="1110"/>
                  </a:lnTo>
                  <a:lnTo>
                    <a:pt x="1026" y="1047"/>
                  </a:lnTo>
                  <a:lnTo>
                    <a:pt x="1193" y="1172"/>
                  </a:lnTo>
                  <a:lnTo>
                    <a:pt x="1235" y="1131"/>
                  </a:lnTo>
                  <a:lnTo>
                    <a:pt x="1339" y="1131"/>
                  </a:lnTo>
                  <a:lnTo>
                    <a:pt x="1423" y="1319"/>
                  </a:lnTo>
                  <a:lnTo>
                    <a:pt x="1570" y="1361"/>
                  </a:lnTo>
                  <a:lnTo>
                    <a:pt x="1842" y="1758"/>
                  </a:lnTo>
                  <a:lnTo>
                    <a:pt x="1967" y="1737"/>
                  </a:lnTo>
                  <a:lnTo>
                    <a:pt x="1967" y="1591"/>
                  </a:lnTo>
                  <a:lnTo>
                    <a:pt x="1988" y="1549"/>
                  </a:lnTo>
                  <a:lnTo>
                    <a:pt x="1925" y="1382"/>
                  </a:lnTo>
                  <a:lnTo>
                    <a:pt x="2072" y="1361"/>
                  </a:lnTo>
                  <a:lnTo>
                    <a:pt x="1946" y="1235"/>
                  </a:lnTo>
                  <a:lnTo>
                    <a:pt x="1758" y="1235"/>
                  </a:lnTo>
                  <a:lnTo>
                    <a:pt x="1507" y="1110"/>
                  </a:lnTo>
                  <a:lnTo>
                    <a:pt x="1423" y="921"/>
                  </a:lnTo>
                  <a:lnTo>
                    <a:pt x="1507" y="838"/>
                  </a:lnTo>
                  <a:lnTo>
                    <a:pt x="1507" y="712"/>
                  </a:lnTo>
                  <a:lnTo>
                    <a:pt x="1256" y="524"/>
                  </a:lnTo>
                  <a:lnTo>
                    <a:pt x="1256" y="419"/>
                  </a:lnTo>
                  <a:lnTo>
                    <a:pt x="1298" y="294"/>
                  </a:lnTo>
                  <a:lnTo>
                    <a:pt x="1193" y="168"/>
                  </a:lnTo>
                  <a:lnTo>
                    <a:pt x="984" y="126"/>
                  </a:lnTo>
                  <a:lnTo>
                    <a:pt x="83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3061;p82">
              <a:extLst>
                <a:ext uri="{FF2B5EF4-FFF2-40B4-BE49-F238E27FC236}">
                  <a16:creationId xmlns:a16="http://schemas.microsoft.com/office/drawing/2014/main" id="{9845D453-304C-8983-70D2-A59A2E6CF7E4}"/>
                </a:ext>
              </a:extLst>
            </p:cNvPr>
            <p:cNvSpPr/>
            <p:nvPr/>
          </p:nvSpPr>
          <p:spPr>
            <a:xfrm>
              <a:off x="3915766" y="2848615"/>
              <a:ext cx="124088" cy="48788"/>
            </a:xfrm>
            <a:custGeom>
              <a:avLst/>
              <a:gdLst/>
              <a:ahLst/>
              <a:cxnLst/>
              <a:rect l="l" t="t" r="r" b="b"/>
              <a:pathLst>
                <a:path w="10421" h="4290" extrusionOk="0">
                  <a:moveTo>
                    <a:pt x="4708" y="0"/>
                  </a:moveTo>
                  <a:lnTo>
                    <a:pt x="4562" y="63"/>
                  </a:lnTo>
                  <a:lnTo>
                    <a:pt x="4373" y="63"/>
                  </a:lnTo>
                  <a:lnTo>
                    <a:pt x="4290" y="21"/>
                  </a:lnTo>
                  <a:lnTo>
                    <a:pt x="4185" y="63"/>
                  </a:lnTo>
                  <a:lnTo>
                    <a:pt x="3913" y="63"/>
                  </a:lnTo>
                  <a:lnTo>
                    <a:pt x="3766" y="84"/>
                  </a:lnTo>
                  <a:lnTo>
                    <a:pt x="3494" y="189"/>
                  </a:lnTo>
                  <a:lnTo>
                    <a:pt x="3390" y="210"/>
                  </a:lnTo>
                  <a:lnTo>
                    <a:pt x="3181" y="230"/>
                  </a:lnTo>
                  <a:lnTo>
                    <a:pt x="3097" y="335"/>
                  </a:lnTo>
                  <a:lnTo>
                    <a:pt x="2992" y="377"/>
                  </a:lnTo>
                  <a:lnTo>
                    <a:pt x="2909" y="440"/>
                  </a:lnTo>
                  <a:lnTo>
                    <a:pt x="2867" y="502"/>
                  </a:lnTo>
                  <a:lnTo>
                    <a:pt x="2804" y="628"/>
                  </a:lnTo>
                  <a:lnTo>
                    <a:pt x="2762" y="649"/>
                  </a:lnTo>
                  <a:lnTo>
                    <a:pt x="2762" y="733"/>
                  </a:lnTo>
                  <a:lnTo>
                    <a:pt x="2553" y="733"/>
                  </a:lnTo>
                  <a:lnTo>
                    <a:pt x="2239" y="628"/>
                  </a:lnTo>
                  <a:lnTo>
                    <a:pt x="2155" y="628"/>
                  </a:lnTo>
                  <a:lnTo>
                    <a:pt x="2072" y="691"/>
                  </a:lnTo>
                  <a:lnTo>
                    <a:pt x="1946" y="649"/>
                  </a:lnTo>
                  <a:lnTo>
                    <a:pt x="1779" y="691"/>
                  </a:lnTo>
                  <a:lnTo>
                    <a:pt x="1674" y="649"/>
                  </a:lnTo>
                  <a:lnTo>
                    <a:pt x="1549" y="712"/>
                  </a:lnTo>
                  <a:lnTo>
                    <a:pt x="1528" y="795"/>
                  </a:lnTo>
                  <a:lnTo>
                    <a:pt x="1632" y="942"/>
                  </a:lnTo>
                  <a:lnTo>
                    <a:pt x="1779" y="963"/>
                  </a:lnTo>
                  <a:lnTo>
                    <a:pt x="1925" y="963"/>
                  </a:lnTo>
                  <a:lnTo>
                    <a:pt x="1883" y="1046"/>
                  </a:lnTo>
                  <a:lnTo>
                    <a:pt x="1653" y="1046"/>
                  </a:lnTo>
                  <a:lnTo>
                    <a:pt x="1444" y="1109"/>
                  </a:lnTo>
                  <a:lnTo>
                    <a:pt x="1402" y="1214"/>
                  </a:lnTo>
                  <a:lnTo>
                    <a:pt x="1423" y="1256"/>
                  </a:lnTo>
                  <a:lnTo>
                    <a:pt x="1528" y="1235"/>
                  </a:lnTo>
                  <a:lnTo>
                    <a:pt x="1570" y="1277"/>
                  </a:lnTo>
                  <a:lnTo>
                    <a:pt x="1507" y="1318"/>
                  </a:lnTo>
                  <a:lnTo>
                    <a:pt x="1214" y="1339"/>
                  </a:lnTo>
                  <a:lnTo>
                    <a:pt x="1109" y="1256"/>
                  </a:lnTo>
                  <a:lnTo>
                    <a:pt x="984" y="1339"/>
                  </a:lnTo>
                  <a:lnTo>
                    <a:pt x="900" y="1235"/>
                  </a:lnTo>
                  <a:lnTo>
                    <a:pt x="837" y="1235"/>
                  </a:lnTo>
                  <a:lnTo>
                    <a:pt x="733" y="1339"/>
                  </a:lnTo>
                  <a:lnTo>
                    <a:pt x="628" y="1339"/>
                  </a:lnTo>
                  <a:lnTo>
                    <a:pt x="502" y="1235"/>
                  </a:lnTo>
                  <a:lnTo>
                    <a:pt x="377" y="1235"/>
                  </a:lnTo>
                  <a:lnTo>
                    <a:pt x="105" y="1444"/>
                  </a:lnTo>
                  <a:lnTo>
                    <a:pt x="63" y="1549"/>
                  </a:lnTo>
                  <a:lnTo>
                    <a:pt x="0" y="1653"/>
                  </a:lnTo>
                  <a:lnTo>
                    <a:pt x="63" y="1695"/>
                  </a:lnTo>
                  <a:lnTo>
                    <a:pt x="63" y="1842"/>
                  </a:lnTo>
                  <a:lnTo>
                    <a:pt x="0" y="1883"/>
                  </a:lnTo>
                  <a:lnTo>
                    <a:pt x="63" y="1946"/>
                  </a:lnTo>
                  <a:lnTo>
                    <a:pt x="209" y="1883"/>
                  </a:lnTo>
                  <a:lnTo>
                    <a:pt x="251" y="1904"/>
                  </a:lnTo>
                  <a:lnTo>
                    <a:pt x="377" y="1883"/>
                  </a:lnTo>
                  <a:lnTo>
                    <a:pt x="502" y="1883"/>
                  </a:lnTo>
                  <a:lnTo>
                    <a:pt x="377" y="2009"/>
                  </a:lnTo>
                  <a:lnTo>
                    <a:pt x="398" y="2093"/>
                  </a:lnTo>
                  <a:lnTo>
                    <a:pt x="461" y="2197"/>
                  </a:lnTo>
                  <a:lnTo>
                    <a:pt x="461" y="2281"/>
                  </a:lnTo>
                  <a:lnTo>
                    <a:pt x="419" y="2302"/>
                  </a:lnTo>
                  <a:lnTo>
                    <a:pt x="481" y="2323"/>
                  </a:lnTo>
                  <a:lnTo>
                    <a:pt x="586" y="2281"/>
                  </a:lnTo>
                  <a:lnTo>
                    <a:pt x="586" y="2323"/>
                  </a:lnTo>
                  <a:lnTo>
                    <a:pt x="502" y="2406"/>
                  </a:lnTo>
                  <a:lnTo>
                    <a:pt x="377" y="2490"/>
                  </a:lnTo>
                  <a:lnTo>
                    <a:pt x="419" y="2532"/>
                  </a:lnTo>
                  <a:lnTo>
                    <a:pt x="502" y="2532"/>
                  </a:lnTo>
                  <a:lnTo>
                    <a:pt x="419" y="2595"/>
                  </a:lnTo>
                  <a:lnTo>
                    <a:pt x="377" y="2699"/>
                  </a:lnTo>
                  <a:lnTo>
                    <a:pt x="293" y="2699"/>
                  </a:lnTo>
                  <a:lnTo>
                    <a:pt x="251" y="2532"/>
                  </a:lnTo>
                  <a:lnTo>
                    <a:pt x="189" y="2511"/>
                  </a:lnTo>
                  <a:lnTo>
                    <a:pt x="189" y="2616"/>
                  </a:lnTo>
                  <a:lnTo>
                    <a:pt x="209" y="2720"/>
                  </a:lnTo>
                  <a:lnTo>
                    <a:pt x="168" y="2783"/>
                  </a:lnTo>
                  <a:lnTo>
                    <a:pt x="189" y="2846"/>
                  </a:lnTo>
                  <a:lnTo>
                    <a:pt x="293" y="2930"/>
                  </a:lnTo>
                  <a:lnTo>
                    <a:pt x="293" y="2888"/>
                  </a:lnTo>
                  <a:lnTo>
                    <a:pt x="419" y="2950"/>
                  </a:lnTo>
                  <a:lnTo>
                    <a:pt x="502" y="2950"/>
                  </a:lnTo>
                  <a:lnTo>
                    <a:pt x="628" y="3034"/>
                  </a:lnTo>
                  <a:lnTo>
                    <a:pt x="670" y="3160"/>
                  </a:lnTo>
                  <a:lnTo>
                    <a:pt x="586" y="3243"/>
                  </a:lnTo>
                  <a:lnTo>
                    <a:pt x="670" y="3327"/>
                  </a:lnTo>
                  <a:lnTo>
                    <a:pt x="670" y="3411"/>
                  </a:lnTo>
                  <a:lnTo>
                    <a:pt x="733" y="3411"/>
                  </a:lnTo>
                  <a:lnTo>
                    <a:pt x="879" y="3536"/>
                  </a:lnTo>
                  <a:lnTo>
                    <a:pt x="816" y="3641"/>
                  </a:lnTo>
                  <a:lnTo>
                    <a:pt x="733" y="3620"/>
                  </a:lnTo>
                  <a:lnTo>
                    <a:pt x="712" y="3662"/>
                  </a:lnTo>
                  <a:lnTo>
                    <a:pt x="795" y="3683"/>
                  </a:lnTo>
                  <a:lnTo>
                    <a:pt x="942" y="3662"/>
                  </a:lnTo>
                  <a:lnTo>
                    <a:pt x="1214" y="3662"/>
                  </a:lnTo>
                  <a:lnTo>
                    <a:pt x="1193" y="3725"/>
                  </a:lnTo>
                  <a:lnTo>
                    <a:pt x="1130" y="3767"/>
                  </a:lnTo>
                  <a:lnTo>
                    <a:pt x="1005" y="3829"/>
                  </a:lnTo>
                  <a:lnTo>
                    <a:pt x="816" y="3829"/>
                  </a:lnTo>
                  <a:lnTo>
                    <a:pt x="774" y="3871"/>
                  </a:lnTo>
                  <a:lnTo>
                    <a:pt x="837" y="3892"/>
                  </a:lnTo>
                  <a:lnTo>
                    <a:pt x="942" y="3871"/>
                  </a:lnTo>
                  <a:lnTo>
                    <a:pt x="1088" y="3871"/>
                  </a:lnTo>
                  <a:lnTo>
                    <a:pt x="1130" y="3829"/>
                  </a:lnTo>
                  <a:lnTo>
                    <a:pt x="1130" y="3934"/>
                  </a:lnTo>
                  <a:lnTo>
                    <a:pt x="1151" y="3955"/>
                  </a:lnTo>
                  <a:lnTo>
                    <a:pt x="1235" y="3871"/>
                  </a:lnTo>
                  <a:lnTo>
                    <a:pt x="1318" y="3767"/>
                  </a:lnTo>
                  <a:lnTo>
                    <a:pt x="1402" y="3767"/>
                  </a:lnTo>
                  <a:lnTo>
                    <a:pt x="1444" y="3829"/>
                  </a:lnTo>
                  <a:lnTo>
                    <a:pt x="1528" y="3829"/>
                  </a:lnTo>
                  <a:lnTo>
                    <a:pt x="1632" y="3892"/>
                  </a:lnTo>
                  <a:lnTo>
                    <a:pt x="1674" y="3829"/>
                  </a:lnTo>
                  <a:lnTo>
                    <a:pt x="1758" y="3850"/>
                  </a:lnTo>
                  <a:lnTo>
                    <a:pt x="1758" y="3892"/>
                  </a:lnTo>
                  <a:lnTo>
                    <a:pt x="1716" y="3934"/>
                  </a:lnTo>
                  <a:lnTo>
                    <a:pt x="1758" y="3997"/>
                  </a:lnTo>
                  <a:lnTo>
                    <a:pt x="1779" y="4080"/>
                  </a:lnTo>
                  <a:lnTo>
                    <a:pt x="1883" y="4185"/>
                  </a:lnTo>
                  <a:lnTo>
                    <a:pt x="1946" y="4164"/>
                  </a:lnTo>
                  <a:lnTo>
                    <a:pt x="2072" y="4206"/>
                  </a:lnTo>
                  <a:lnTo>
                    <a:pt x="2197" y="4185"/>
                  </a:lnTo>
                  <a:lnTo>
                    <a:pt x="2281" y="4143"/>
                  </a:lnTo>
                  <a:lnTo>
                    <a:pt x="2386" y="4143"/>
                  </a:lnTo>
                  <a:lnTo>
                    <a:pt x="2469" y="4080"/>
                  </a:lnTo>
                  <a:lnTo>
                    <a:pt x="2574" y="4143"/>
                  </a:lnTo>
                  <a:lnTo>
                    <a:pt x="2616" y="4080"/>
                  </a:lnTo>
                  <a:lnTo>
                    <a:pt x="2616" y="3955"/>
                  </a:lnTo>
                  <a:lnTo>
                    <a:pt x="2658" y="3871"/>
                  </a:lnTo>
                  <a:lnTo>
                    <a:pt x="2616" y="3767"/>
                  </a:lnTo>
                  <a:lnTo>
                    <a:pt x="2867" y="3746"/>
                  </a:lnTo>
                  <a:lnTo>
                    <a:pt x="3076" y="3746"/>
                  </a:lnTo>
                  <a:lnTo>
                    <a:pt x="3348" y="3892"/>
                  </a:lnTo>
                  <a:lnTo>
                    <a:pt x="3453" y="3892"/>
                  </a:lnTo>
                  <a:lnTo>
                    <a:pt x="3641" y="4143"/>
                  </a:lnTo>
                  <a:lnTo>
                    <a:pt x="3808" y="4248"/>
                  </a:lnTo>
                  <a:lnTo>
                    <a:pt x="4331" y="4185"/>
                  </a:lnTo>
                  <a:lnTo>
                    <a:pt x="4478" y="4101"/>
                  </a:lnTo>
                  <a:lnTo>
                    <a:pt x="4541" y="4101"/>
                  </a:lnTo>
                  <a:lnTo>
                    <a:pt x="4562" y="4143"/>
                  </a:lnTo>
                  <a:lnTo>
                    <a:pt x="4603" y="4080"/>
                  </a:lnTo>
                  <a:lnTo>
                    <a:pt x="4645" y="3976"/>
                  </a:lnTo>
                  <a:lnTo>
                    <a:pt x="4896" y="3725"/>
                  </a:lnTo>
                  <a:lnTo>
                    <a:pt x="4959" y="3683"/>
                  </a:lnTo>
                  <a:lnTo>
                    <a:pt x="5189" y="3767"/>
                  </a:lnTo>
                  <a:lnTo>
                    <a:pt x="5336" y="3850"/>
                  </a:lnTo>
                  <a:lnTo>
                    <a:pt x="5524" y="3787"/>
                  </a:lnTo>
                  <a:lnTo>
                    <a:pt x="5524" y="3746"/>
                  </a:lnTo>
                  <a:lnTo>
                    <a:pt x="5650" y="3662"/>
                  </a:lnTo>
                  <a:lnTo>
                    <a:pt x="5754" y="3683"/>
                  </a:lnTo>
                  <a:lnTo>
                    <a:pt x="5754" y="3767"/>
                  </a:lnTo>
                  <a:lnTo>
                    <a:pt x="5691" y="3934"/>
                  </a:lnTo>
                  <a:lnTo>
                    <a:pt x="5545" y="3997"/>
                  </a:lnTo>
                  <a:lnTo>
                    <a:pt x="5587" y="4059"/>
                  </a:lnTo>
                  <a:lnTo>
                    <a:pt x="5691" y="4185"/>
                  </a:lnTo>
                  <a:lnTo>
                    <a:pt x="5650" y="4269"/>
                  </a:lnTo>
                  <a:lnTo>
                    <a:pt x="5754" y="4290"/>
                  </a:lnTo>
                  <a:lnTo>
                    <a:pt x="5901" y="4269"/>
                  </a:lnTo>
                  <a:lnTo>
                    <a:pt x="6005" y="4206"/>
                  </a:lnTo>
                  <a:lnTo>
                    <a:pt x="5963" y="4080"/>
                  </a:lnTo>
                  <a:lnTo>
                    <a:pt x="6047" y="4059"/>
                  </a:lnTo>
                  <a:lnTo>
                    <a:pt x="6047" y="3829"/>
                  </a:lnTo>
                  <a:lnTo>
                    <a:pt x="6110" y="3746"/>
                  </a:lnTo>
                  <a:lnTo>
                    <a:pt x="6256" y="3787"/>
                  </a:lnTo>
                  <a:lnTo>
                    <a:pt x="6361" y="3829"/>
                  </a:lnTo>
                  <a:lnTo>
                    <a:pt x="6654" y="3683"/>
                  </a:lnTo>
                  <a:lnTo>
                    <a:pt x="6696" y="3683"/>
                  </a:lnTo>
                  <a:lnTo>
                    <a:pt x="6780" y="3641"/>
                  </a:lnTo>
                  <a:lnTo>
                    <a:pt x="7093" y="3620"/>
                  </a:lnTo>
                  <a:lnTo>
                    <a:pt x="7198" y="3641"/>
                  </a:lnTo>
                  <a:lnTo>
                    <a:pt x="7261" y="3683"/>
                  </a:lnTo>
                  <a:lnTo>
                    <a:pt x="7428" y="3746"/>
                  </a:lnTo>
                  <a:lnTo>
                    <a:pt x="7700" y="3746"/>
                  </a:lnTo>
                  <a:lnTo>
                    <a:pt x="7721" y="3683"/>
                  </a:lnTo>
                  <a:lnTo>
                    <a:pt x="7888" y="3641"/>
                  </a:lnTo>
                  <a:lnTo>
                    <a:pt x="7951" y="3557"/>
                  </a:lnTo>
                  <a:lnTo>
                    <a:pt x="8160" y="3474"/>
                  </a:lnTo>
                  <a:lnTo>
                    <a:pt x="8307" y="3474"/>
                  </a:lnTo>
                  <a:lnTo>
                    <a:pt x="8432" y="3453"/>
                  </a:lnTo>
                  <a:lnTo>
                    <a:pt x="8725" y="3474"/>
                  </a:lnTo>
                  <a:lnTo>
                    <a:pt x="8956" y="3411"/>
                  </a:lnTo>
                  <a:lnTo>
                    <a:pt x="9102" y="3411"/>
                  </a:lnTo>
                  <a:lnTo>
                    <a:pt x="9165" y="3432"/>
                  </a:lnTo>
                  <a:lnTo>
                    <a:pt x="9311" y="3306"/>
                  </a:lnTo>
                  <a:lnTo>
                    <a:pt x="9458" y="3306"/>
                  </a:lnTo>
                  <a:lnTo>
                    <a:pt x="9500" y="3264"/>
                  </a:lnTo>
                  <a:lnTo>
                    <a:pt x="9730" y="3264"/>
                  </a:lnTo>
                  <a:lnTo>
                    <a:pt x="9939" y="3327"/>
                  </a:lnTo>
                  <a:lnTo>
                    <a:pt x="10085" y="3264"/>
                  </a:lnTo>
                  <a:lnTo>
                    <a:pt x="10148" y="3327"/>
                  </a:lnTo>
                  <a:lnTo>
                    <a:pt x="10148" y="3432"/>
                  </a:lnTo>
                  <a:lnTo>
                    <a:pt x="10253" y="3474"/>
                  </a:lnTo>
                  <a:lnTo>
                    <a:pt x="10399" y="3453"/>
                  </a:lnTo>
                  <a:lnTo>
                    <a:pt x="10420" y="3348"/>
                  </a:lnTo>
                  <a:lnTo>
                    <a:pt x="10357" y="3223"/>
                  </a:lnTo>
                  <a:lnTo>
                    <a:pt x="10232" y="2992"/>
                  </a:lnTo>
                  <a:lnTo>
                    <a:pt x="10085" y="2930"/>
                  </a:lnTo>
                  <a:lnTo>
                    <a:pt x="10106" y="2846"/>
                  </a:lnTo>
                  <a:lnTo>
                    <a:pt x="10085" y="2699"/>
                  </a:lnTo>
                  <a:lnTo>
                    <a:pt x="10148" y="2511"/>
                  </a:lnTo>
                  <a:lnTo>
                    <a:pt x="10127" y="2469"/>
                  </a:lnTo>
                  <a:lnTo>
                    <a:pt x="10002" y="2427"/>
                  </a:lnTo>
                  <a:lnTo>
                    <a:pt x="10002" y="2281"/>
                  </a:lnTo>
                  <a:lnTo>
                    <a:pt x="10002" y="2176"/>
                  </a:lnTo>
                  <a:lnTo>
                    <a:pt x="9939" y="1967"/>
                  </a:lnTo>
                  <a:lnTo>
                    <a:pt x="9897" y="1842"/>
                  </a:lnTo>
                  <a:lnTo>
                    <a:pt x="9897" y="1779"/>
                  </a:lnTo>
                  <a:lnTo>
                    <a:pt x="10044" y="1779"/>
                  </a:lnTo>
                  <a:lnTo>
                    <a:pt x="10106" y="1632"/>
                  </a:lnTo>
                  <a:lnTo>
                    <a:pt x="10148" y="1570"/>
                  </a:lnTo>
                  <a:lnTo>
                    <a:pt x="10148" y="1528"/>
                  </a:lnTo>
                  <a:lnTo>
                    <a:pt x="10106" y="1444"/>
                  </a:lnTo>
                  <a:lnTo>
                    <a:pt x="10002" y="1360"/>
                  </a:lnTo>
                  <a:lnTo>
                    <a:pt x="9709" y="1360"/>
                  </a:lnTo>
                  <a:lnTo>
                    <a:pt x="9562" y="1256"/>
                  </a:lnTo>
                  <a:lnTo>
                    <a:pt x="9520" y="1026"/>
                  </a:lnTo>
                  <a:lnTo>
                    <a:pt x="9583" y="837"/>
                  </a:lnTo>
                  <a:lnTo>
                    <a:pt x="9500" y="733"/>
                  </a:lnTo>
                  <a:lnTo>
                    <a:pt x="9395" y="712"/>
                  </a:lnTo>
                  <a:lnTo>
                    <a:pt x="9395" y="628"/>
                  </a:lnTo>
                  <a:lnTo>
                    <a:pt x="9290" y="523"/>
                  </a:lnTo>
                  <a:lnTo>
                    <a:pt x="9186" y="502"/>
                  </a:lnTo>
                  <a:lnTo>
                    <a:pt x="8956" y="293"/>
                  </a:lnTo>
                  <a:lnTo>
                    <a:pt x="8851" y="272"/>
                  </a:lnTo>
                  <a:lnTo>
                    <a:pt x="8767" y="335"/>
                  </a:lnTo>
                  <a:lnTo>
                    <a:pt x="8725" y="335"/>
                  </a:lnTo>
                  <a:lnTo>
                    <a:pt x="8558" y="293"/>
                  </a:lnTo>
                  <a:lnTo>
                    <a:pt x="8516" y="377"/>
                  </a:lnTo>
                  <a:lnTo>
                    <a:pt x="8432" y="335"/>
                  </a:lnTo>
                  <a:lnTo>
                    <a:pt x="8412" y="230"/>
                  </a:lnTo>
                  <a:lnTo>
                    <a:pt x="8349" y="230"/>
                  </a:lnTo>
                  <a:lnTo>
                    <a:pt x="8328" y="272"/>
                  </a:lnTo>
                  <a:lnTo>
                    <a:pt x="8244" y="419"/>
                  </a:lnTo>
                  <a:lnTo>
                    <a:pt x="8098" y="502"/>
                  </a:lnTo>
                  <a:lnTo>
                    <a:pt x="7909" y="607"/>
                  </a:lnTo>
                  <a:lnTo>
                    <a:pt x="7888" y="691"/>
                  </a:lnTo>
                  <a:lnTo>
                    <a:pt x="7700" y="712"/>
                  </a:lnTo>
                  <a:lnTo>
                    <a:pt x="7616" y="754"/>
                  </a:lnTo>
                  <a:lnTo>
                    <a:pt x="7386" y="712"/>
                  </a:lnTo>
                  <a:lnTo>
                    <a:pt x="7324" y="649"/>
                  </a:lnTo>
                  <a:lnTo>
                    <a:pt x="7219" y="649"/>
                  </a:lnTo>
                  <a:lnTo>
                    <a:pt x="7198" y="628"/>
                  </a:lnTo>
                  <a:lnTo>
                    <a:pt x="7093" y="691"/>
                  </a:lnTo>
                  <a:lnTo>
                    <a:pt x="6884" y="691"/>
                  </a:lnTo>
                  <a:lnTo>
                    <a:pt x="6633" y="795"/>
                  </a:lnTo>
                  <a:lnTo>
                    <a:pt x="6445" y="754"/>
                  </a:lnTo>
                  <a:lnTo>
                    <a:pt x="6319" y="649"/>
                  </a:lnTo>
                  <a:lnTo>
                    <a:pt x="6235" y="712"/>
                  </a:lnTo>
                  <a:lnTo>
                    <a:pt x="6026" y="607"/>
                  </a:lnTo>
                  <a:lnTo>
                    <a:pt x="5901" y="586"/>
                  </a:lnTo>
                  <a:lnTo>
                    <a:pt x="5712" y="440"/>
                  </a:lnTo>
                  <a:lnTo>
                    <a:pt x="5629" y="440"/>
                  </a:lnTo>
                  <a:lnTo>
                    <a:pt x="5587" y="523"/>
                  </a:lnTo>
                  <a:lnTo>
                    <a:pt x="5503" y="502"/>
                  </a:lnTo>
                  <a:lnTo>
                    <a:pt x="5399" y="377"/>
                  </a:lnTo>
                  <a:lnTo>
                    <a:pt x="5378" y="210"/>
                  </a:lnTo>
                  <a:lnTo>
                    <a:pt x="5273" y="126"/>
                  </a:lnTo>
                  <a:lnTo>
                    <a:pt x="5210" y="168"/>
                  </a:lnTo>
                  <a:lnTo>
                    <a:pt x="5085" y="293"/>
                  </a:lnTo>
                  <a:lnTo>
                    <a:pt x="5022" y="272"/>
                  </a:lnTo>
                  <a:lnTo>
                    <a:pt x="4980" y="314"/>
                  </a:lnTo>
                  <a:lnTo>
                    <a:pt x="4771" y="105"/>
                  </a:lnTo>
                  <a:lnTo>
                    <a:pt x="475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3062;p82">
              <a:extLst>
                <a:ext uri="{FF2B5EF4-FFF2-40B4-BE49-F238E27FC236}">
                  <a16:creationId xmlns:a16="http://schemas.microsoft.com/office/drawing/2014/main" id="{0E60C347-9FF4-6780-C049-0A011828F3AC}"/>
                </a:ext>
              </a:extLst>
            </p:cNvPr>
            <p:cNvSpPr/>
            <p:nvPr/>
          </p:nvSpPr>
          <p:spPr>
            <a:xfrm>
              <a:off x="3914265" y="2848854"/>
              <a:ext cx="18945" cy="15956"/>
            </a:xfrm>
            <a:custGeom>
              <a:avLst/>
              <a:gdLst/>
              <a:ahLst/>
              <a:cxnLst/>
              <a:rect l="l" t="t" r="r" b="b"/>
              <a:pathLst>
                <a:path w="1591" h="1403" extrusionOk="0">
                  <a:moveTo>
                    <a:pt x="503" y="0"/>
                  </a:moveTo>
                  <a:lnTo>
                    <a:pt x="419" y="84"/>
                  </a:lnTo>
                  <a:lnTo>
                    <a:pt x="335" y="84"/>
                  </a:lnTo>
                  <a:lnTo>
                    <a:pt x="231" y="189"/>
                  </a:lnTo>
                  <a:lnTo>
                    <a:pt x="210" y="356"/>
                  </a:lnTo>
                  <a:lnTo>
                    <a:pt x="335" y="398"/>
                  </a:lnTo>
                  <a:lnTo>
                    <a:pt x="335" y="523"/>
                  </a:lnTo>
                  <a:lnTo>
                    <a:pt x="189" y="628"/>
                  </a:lnTo>
                  <a:lnTo>
                    <a:pt x="210" y="733"/>
                  </a:lnTo>
                  <a:lnTo>
                    <a:pt x="126" y="879"/>
                  </a:lnTo>
                  <a:lnTo>
                    <a:pt x="1" y="921"/>
                  </a:lnTo>
                  <a:lnTo>
                    <a:pt x="22" y="921"/>
                  </a:lnTo>
                  <a:lnTo>
                    <a:pt x="84" y="1025"/>
                  </a:lnTo>
                  <a:lnTo>
                    <a:pt x="168" y="1088"/>
                  </a:lnTo>
                  <a:lnTo>
                    <a:pt x="231" y="1046"/>
                  </a:lnTo>
                  <a:lnTo>
                    <a:pt x="294" y="1088"/>
                  </a:lnTo>
                  <a:lnTo>
                    <a:pt x="398" y="1046"/>
                  </a:lnTo>
                  <a:lnTo>
                    <a:pt x="294" y="1130"/>
                  </a:lnTo>
                  <a:lnTo>
                    <a:pt x="231" y="1130"/>
                  </a:lnTo>
                  <a:lnTo>
                    <a:pt x="168" y="1318"/>
                  </a:lnTo>
                  <a:lnTo>
                    <a:pt x="189" y="1402"/>
                  </a:lnTo>
                  <a:lnTo>
                    <a:pt x="419" y="1193"/>
                  </a:lnTo>
                  <a:lnTo>
                    <a:pt x="712" y="1025"/>
                  </a:lnTo>
                  <a:lnTo>
                    <a:pt x="796" y="879"/>
                  </a:lnTo>
                  <a:lnTo>
                    <a:pt x="900" y="816"/>
                  </a:lnTo>
                  <a:lnTo>
                    <a:pt x="1110" y="837"/>
                  </a:lnTo>
                  <a:lnTo>
                    <a:pt x="1152" y="795"/>
                  </a:lnTo>
                  <a:lnTo>
                    <a:pt x="1277" y="795"/>
                  </a:lnTo>
                  <a:lnTo>
                    <a:pt x="1361" y="816"/>
                  </a:lnTo>
                  <a:lnTo>
                    <a:pt x="1486" y="837"/>
                  </a:lnTo>
                  <a:lnTo>
                    <a:pt x="1591" y="733"/>
                  </a:lnTo>
                  <a:lnTo>
                    <a:pt x="1591" y="670"/>
                  </a:lnTo>
                  <a:lnTo>
                    <a:pt x="1486" y="607"/>
                  </a:lnTo>
                  <a:lnTo>
                    <a:pt x="1361" y="481"/>
                  </a:lnTo>
                  <a:lnTo>
                    <a:pt x="1235" y="461"/>
                  </a:lnTo>
                  <a:lnTo>
                    <a:pt x="1047" y="293"/>
                  </a:lnTo>
                  <a:lnTo>
                    <a:pt x="1026" y="84"/>
                  </a:lnTo>
                  <a:lnTo>
                    <a:pt x="921" y="63"/>
                  </a:lnTo>
                  <a:lnTo>
                    <a:pt x="817" y="147"/>
                  </a:lnTo>
                  <a:lnTo>
                    <a:pt x="64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3063;p82">
              <a:extLst>
                <a:ext uri="{FF2B5EF4-FFF2-40B4-BE49-F238E27FC236}">
                  <a16:creationId xmlns:a16="http://schemas.microsoft.com/office/drawing/2014/main" id="{1C428D8A-2B9C-2E24-A9CA-1B0F2FB703AB}"/>
                </a:ext>
              </a:extLst>
            </p:cNvPr>
            <p:cNvSpPr/>
            <p:nvPr/>
          </p:nvSpPr>
          <p:spPr>
            <a:xfrm>
              <a:off x="4004703" y="2885735"/>
              <a:ext cx="66539" cy="61161"/>
            </a:xfrm>
            <a:custGeom>
              <a:avLst/>
              <a:gdLst/>
              <a:ahLst/>
              <a:cxnLst/>
              <a:rect l="l" t="t" r="r" b="b"/>
              <a:pathLst>
                <a:path w="5588" h="5378" extrusionOk="0">
                  <a:moveTo>
                    <a:pt x="2031" y="0"/>
                  </a:moveTo>
                  <a:lnTo>
                    <a:pt x="1989" y="42"/>
                  </a:lnTo>
                  <a:lnTo>
                    <a:pt x="1842" y="42"/>
                  </a:lnTo>
                  <a:lnTo>
                    <a:pt x="1696" y="168"/>
                  </a:lnTo>
                  <a:lnTo>
                    <a:pt x="1717" y="189"/>
                  </a:lnTo>
                  <a:lnTo>
                    <a:pt x="1633" y="314"/>
                  </a:lnTo>
                  <a:lnTo>
                    <a:pt x="1591" y="314"/>
                  </a:lnTo>
                  <a:lnTo>
                    <a:pt x="1466" y="419"/>
                  </a:lnTo>
                  <a:lnTo>
                    <a:pt x="1215" y="482"/>
                  </a:lnTo>
                  <a:lnTo>
                    <a:pt x="1110" y="670"/>
                  </a:lnTo>
                  <a:lnTo>
                    <a:pt x="1110" y="837"/>
                  </a:lnTo>
                  <a:lnTo>
                    <a:pt x="1215" y="1047"/>
                  </a:lnTo>
                  <a:lnTo>
                    <a:pt x="1215" y="1235"/>
                  </a:lnTo>
                  <a:lnTo>
                    <a:pt x="1110" y="1444"/>
                  </a:lnTo>
                  <a:lnTo>
                    <a:pt x="1173" y="1549"/>
                  </a:lnTo>
                  <a:lnTo>
                    <a:pt x="1152" y="1716"/>
                  </a:lnTo>
                  <a:lnTo>
                    <a:pt x="1068" y="1842"/>
                  </a:lnTo>
                  <a:lnTo>
                    <a:pt x="1005" y="1925"/>
                  </a:lnTo>
                  <a:lnTo>
                    <a:pt x="1" y="2658"/>
                  </a:lnTo>
                  <a:lnTo>
                    <a:pt x="273" y="3411"/>
                  </a:lnTo>
                  <a:lnTo>
                    <a:pt x="775" y="3453"/>
                  </a:lnTo>
                  <a:lnTo>
                    <a:pt x="3474" y="5336"/>
                  </a:lnTo>
                  <a:lnTo>
                    <a:pt x="4562" y="5378"/>
                  </a:lnTo>
                  <a:lnTo>
                    <a:pt x="4709" y="5106"/>
                  </a:lnTo>
                  <a:lnTo>
                    <a:pt x="4834" y="4855"/>
                  </a:lnTo>
                  <a:lnTo>
                    <a:pt x="5085" y="4708"/>
                  </a:lnTo>
                  <a:lnTo>
                    <a:pt x="5274" y="4792"/>
                  </a:lnTo>
                  <a:lnTo>
                    <a:pt x="5399" y="4750"/>
                  </a:lnTo>
                  <a:lnTo>
                    <a:pt x="5462" y="4771"/>
                  </a:lnTo>
                  <a:lnTo>
                    <a:pt x="5546" y="4645"/>
                  </a:lnTo>
                  <a:lnTo>
                    <a:pt x="5588" y="4604"/>
                  </a:lnTo>
                  <a:lnTo>
                    <a:pt x="5546" y="4583"/>
                  </a:lnTo>
                  <a:lnTo>
                    <a:pt x="5441" y="4541"/>
                  </a:lnTo>
                  <a:lnTo>
                    <a:pt x="5337" y="4457"/>
                  </a:lnTo>
                  <a:lnTo>
                    <a:pt x="5274" y="4122"/>
                  </a:lnTo>
                  <a:lnTo>
                    <a:pt x="5085" y="4122"/>
                  </a:lnTo>
                  <a:lnTo>
                    <a:pt x="5064" y="3955"/>
                  </a:lnTo>
                  <a:lnTo>
                    <a:pt x="5064" y="3767"/>
                  </a:lnTo>
                  <a:lnTo>
                    <a:pt x="5190" y="3662"/>
                  </a:lnTo>
                  <a:lnTo>
                    <a:pt x="5064" y="3411"/>
                  </a:lnTo>
                  <a:lnTo>
                    <a:pt x="4960" y="3348"/>
                  </a:lnTo>
                  <a:lnTo>
                    <a:pt x="4855" y="3139"/>
                  </a:lnTo>
                  <a:lnTo>
                    <a:pt x="4772" y="3097"/>
                  </a:lnTo>
                  <a:lnTo>
                    <a:pt x="4730" y="3118"/>
                  </a:lnTo>
                  <a:lnTo>
                    <a:pt x="4290" y="2825"/>
                  </a:lnTo>
                  <a:lnTo>
                    <a:pt x="4186" y="2867"/>
                  </a:lnTo>
                  <a:lnTo>
                    <a:pt x="4123" y="2888"/>
                  </a:lnTo>
                  <a:lnTo>
                    <a:pt x="4018" y="2804"/>
                  </a:lnTo>
                  <a:lnTo>
                    <a:pt x="4018" y="2720"/>
                  </a:lnTo>
                  <a:lnTo>
                    <a:pt x="3997" y="2699"/>
                  </a:lnTo>
                  <a:lnTo>
                    <a:pt x="4039" y="2574"/>
                  </a:lnTo>
                  <a:lnTo>
                    <a:pt x="3914" y="2469"/>
                  </a:lnTo>
                  <a:lnTo>
                    <a:pt x="3893" y="2386"/>
                  </a:lnTo>
                  <a:lnTo>
                    <a:pt x="3788" y="2365"/>
                  </a:lnTo>
                  <a:lnTo>
                    <a:pt x="3704" y="2281"/>
                  </a:lnTo>
                  <a:lnTo>
                    <a:pt x="3621" y="2260"/>
                  </a:lnTo>
                  <a:lnTo>
                    <a:pt x="3621" y="2176"/>
                  </a:lnTo>
                  <a:lnTo>
                    <a:pt x="3684" y="2135"/>
                  </a:lnTo>
                  <a:lnTo>
                    <a:pt x="3663" y="2072"/>
                  </a:lnTo>
                  <a:lnTo>
                    <a:pt x="3684" y="1988"/>
                  </a:lnTo>
                  <a:lnTo>
                    <a:pt x="3684" y="1779"/>
                  </a:lnTo>
                  <a:lnTo>
                    <a:pt x="3725" y="1737"/>
                  </a:lnTo>
                  <a:lnTo>
                    <a:pt x="3767" y="1549"/>
                  </a:lnTo>
                  <a:lnTo>
                    <a:pt x="3830" y="1549"/>
                  </a:lnTo>
                  <a:lnTo>
                    <a:pt x="3914" y="1528"/>
                  </a:lnTo>
                  <a:lnTo>
                    <a:pt x="3914" y="1319"/>
                  </a:lnTo>
                  <a:lnTo>
                    <a:pt x="3872" y="1298"/>
                  </a:lnTo>
                  <a:lnTo>
                    <a:pt x="3830" y="1130"/>
                  </a:lnTo>
                  <a:lnTo>
                    <a:pt x="3914" y="1130"/>
                  </a:lnTo>
                  <a:lnTo>
                    <a:pt x="4018" y="1088"/>
                  </a:lnTo>
                  <a:lnTo>
                    <a:pt x="4081" y="1047"/>
                  </a:lnTo>
                  <a:lnTo>
                    <a:pt x="4018" y="1026"/>
                  </a:lnTo>
                  <a:lnTo>
                    <a:pt x="3935" y="984"/>
                  </a:lnTo>
                  <a:lnTo>
                    <a:pt x="3809" y="1005"/>
                  </a:lnTo>
                  <a:lnTo>
                    <a:pt x="3725" y="984"/>
                  </a:lnTo>
                  <a:lnTo>
                    <a:pt x="3516" y="879"/>
                  </a:lnTo>
                  <a:lnTo>
                    <a:pt x="3453" y="837"/>
                  </a:lnTo>
                  <a:lnTo>
                    <a:pt x="3349" y="795"/>
                  </a:lnTo>
                  <a:lnTo>
                    <a:pt x="3286" y="670"/>
                  </a:lnTo>
                  <a:lnTo>
                    <a:pt x="3244" y="565"/>
                  </a:lnTo>
                  <a:lnTo>
                    <a:pt x="3140" y="565"/>
                  </a:lnTo>
                  <a:lnTo>
                    <a:pt x="3077" y="419"/>
                  </a:lnTo>
                  <a:lnTo>
                    <a:pt x="3098" y="314"/>
                  </a:lnTo>
                  <a:lnTo>
                    <a:pt x="3035" y="189"/>
                  </a:lnTo>
                  <a:lnTo>
                    <a:pt x="2930" y="168"/>
                  </a:lnTo>
                  <a:lnTo>
                    <a:pt x="2784" y="210"/>
                  </a:lnTo>
                  <a:lnTo>
                    <a:pt x="2679" y="168"/>
                  </a:lnTo>
                  <a:lnTo>
                    <a:pt x="2679" y="63"/>
                  </a:lnTo>
                  <a:lnTo>
                    <a:pt x="2616" y="0"/>
                  </a:lnTo>
                  <a:lnTo>
                    <a:pt x="2470" y="63"/>
                  </a:lnTo>
                  <a:lnTo>
                    <a:pt x="226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3064;p82">
              <a:extLst>
                <a:ext uri="{FF2B5EF4-FFF2-40B4-BE49-F238E27FC236}">
                  <a16:creationId xmlns:a16="http://schemas.microsoft.com/office/drawing/2014/main" id="{E167A959-1EBD-0F35-74D2-78A238E112C5}"/>
                </a:ext>
              </a:extLst>
            </p:cNvPr>
            <p:cNvSpPr/>
            <p:nvPr/>
          </p:nvSpPr>
          <p:spPr>
            <a:xfrm>
              <a:off x="4059025" y="2939277"/>
              <a:ext cx="11967" cy="11668"/>
            </a:xfrm>
            <a:custGeom>
              <a:avLst/>
              <a:gdLst/>
              <a:ahLst/>
              <a:cxnLst/>
              <a:rect l="l" t="t" r="r" b="b"/>
              <a:pathLst>
                <a:path w="1005" h="1026" extrusionOk="0">
                  <a:moveTo>
                    <a:pt x="523" y="0"/>
                  </a:moveTo>
                  <a:lnTo>
                    <a:pt x="272" y="147"/>
                  </a:lnTo>
                  <a:lnTo>
                    <a:pt x="147" y="398"/>
                  </a:lnTo>
                  <a:lnTo>
                    <a:pt x="0" y="670"/>
                  </a:lnTo>
                  <a:lnTo>
                    <a:pt x="84" y="670"/>
                  </a:lnTo>
                  <a:lnTo>
                    <a:pt x="607" y="816"/>
                  </a:lnTo>
                  <a:lnTo>
                    <a:pt x="628" y="1025"/>
                  </a:lnTo>
                  <a:lnTo>
                    <a:pt x="1005" y="879"/>
                  </a:lnTo>
                  <a:lnTo>
                    <a:pt x="942" y="795"/>
                  </a:lnTo>
                  <a:lnTo>
                    <a:pt x="942" y="774"/>
                  </a:lnTo>
                  <a:lnTo>
                    <a:pt x="984" y="774"/>
                  </a:lnTo>
                  <a:lnTo>
                    <a:pt x="921" y="691"/>
                  </a:lnTo>
                  <a:lnTo>
                    <a:pt x="921" y="607"/>
                  </a:lnTo>
                  <a:lnTo>
                    <a:pt x="879" y="502"/>
                  </a:lnTo>
                  <a:lnTo>
                    <a:pt x="837" y="565"/>
                  </a:lnTo>
                  <a:lnTo>
                    <a:pt x="607" y="419"/>
                  </a:lnTo>
                  <a:lnTo>
                    <a:pt x="942" y="356"/>
                  </a:lnTo>
                  <a:lnTo>
                    <a:pt x="900" y="84"/>
                  </a:lnTo>
                  <a:lnTo>
                    <a:pt x="900" y="63"/>
                  </a:lnTo>
                  <a:lnTo>
                    <a:pt x="837" y="42"/>
                  </a:lnTo>
                  <a:lnTo>
                    <a:pt x="712" y="84"/>
                  </a:lnTo>
                  <a:lnTo>
                    <a:pt x="52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3065;p82">
              <a:extLst>
                <a:ext uri="{FF2B5EF4-FFF2-40B4-BE49-F238E27FC236}">
                  <a16:creationId xmlns:a16="http://schemas.microsoft.com/office/drawing/2014/main" id="{993F6424-BACF-954A-D1E2-EDDDB2344386}"/>
                </a:ext>
              </a:extLst>
            </p:cNvPr>
            <p:cNvSpPr/>
            <p:nvPr/>
          </p:nvSpPr>
          <p:spPr>
            <a:xfrm>
              <a:off x="3959359" y="2899768"/>
              <a:ext cx="15468" cy="8347"/>
            </a:xfrm>
            <a:custGeom>
              <a:avLst/>
              <a:gdLst/>
              <a:ahLst/>
              <a:cxnLst/>
              <a:rect l="l" t="t" r="r" b="b"/>
              <a:pathLst>
                <a:path w="1299" h="734" extrusionOk="0">
                  <a:moveTo>
                    <a:pt x="1194" y="1"/>
                  </a:moveTo>
                  <a:lnTo>
                    <a:pt x="1005" y="105"/>
                  </a:lnTo>
                  <a:lnTo>
                    <a:pt x="775" y="210"/>
                  </a:lnTo>
                  <a:lnTo>
                    <a:pt x="608" y="210"/>
                  </a:lnTo>
                  <a:lnTo>
                    <a:pt x="482" y="168"/>
                  </a:lnTo>
                  <a:lnTo>
                    <a:pt x="378" y="168"/>
                  </a:lnTo>
                  <a:lnTo>
                    <a:pt x="378" y="231"/>
                  </a:lnTo>
                  <a:lnTo>
                    <a:pt x="357" y="315"/>
                  </a:lnTo>
                  <a:lnTo>
                    <a:pt x="273" y="336"/>
                  </a:lnTo>
                  <a:lnTo>
                    <a:pt x="147" y="294"/>
                  </a:lnTo>
                  <a:lnTo>
                    <a:pt x="85" y="377"/>
                  </a:lnTo>
                  <a:lnTo>
                    <a:pt x="1" y="398"/>
                  </a:lnTo>
                  <a:lnTo>
                    <a:pt x="1" y="524"/>
                  </a:lnTo>
                  <a:lnTo>
                    <a:pt x="85" y="629"/>
                  </a:lnTo>
                  <a:lnTo>
                    <a:pt x="210" y="712"/>
                  </a:lnTo>
                  <a:lnTo>
                    <a:pt x="378" y="691"/>
                  </a:lnTo>
                  <a:lnTo>
                    <a:pt x="461" y="733"/>
                  </a:lnTo>
                  <a:lnTo>
                    <a:pt x="503" y="691"/>
                  </a:lnTo>
                  <a:lnTo>
                    <a:pt x="629" y="649"/>
                  </a:lnTo>
                  <a:lnTo>
                    <a:pt x="775" y="545"/>
                  </a:lnTo>
                  <a:lnTo>
                    <a:pt x="838" y="503"/>
                  </a:lnTo>
                  <a:lnTo>
                    <a:pt x="1005" y="524"/>
                  </a:lnTo>
                  <a:lnTo>
                    <a:pt x="1005" y="419"/>
                  </a:lnTo>
                  <a:lnTo>
                    <a:pt x="984" y="315"/>
                  </a:lnTo>
                  <a:lnTo>
                    <a:pt x="1110" y="168"/>
                  </a:lnTo>
                  <a:lnTo>
                    <a:pt x="1235" y="85"/>
                  </a:lnTo>
                  <a:lnTo>
                    <a:pt x="1298" y="22"/>
                  </a:lnTo>
                  <a:lnTo>
                    <a:pt x="125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3066;p82">
              <a:extLst>
                <a:ext uri="{FF2B5EF4-FFF2-40B4-BE49-F238E27FC236}">
                  <a16:creationId xmlns:a16="http://schemas.microsoft.com/office/drawing/2014/main" id="{CB0AB513-1CB5-FA01-7BC3-CE2BA770E1C5}"/>
                </a:ext>
              </a:extLst>
            </p:cNvPr>
            <p:cNvSpPr/>
            <p:nvPr/>
          </p:nvSpPr>
          <p:spPr>
            <a:xfrm>
              <a:off x="3982281" y="2887395"/>
              <a:ext cx="42867" cy="36426"/>
            </a:xfrm>
            <a:custGeom>
              <a:avLst/>
              <a:gdLst/>
              <a:ahLst/>
              <a:cxnLst/>
              <a:rect l="l" t="t" r="r" b="b"/>
              <a:pathLst>
                <a:path w="3600" h="3203" extrusionOk="0">
                  <a:moveTo>
                    <a:pt x="3370" y="1"/>
                  </a:moveTo>
                  <a:lnTo>
                    <a:pt x="3139" y="64"/>
                  </a:lnTo>
                  <a:lnTo>
                    <a:pt x="2846" y="43"/>
                  </a:lnTo>
                  <a:lnTo>
                    <a:pt x="2721" y="64"/>
                  </a:lnTo>
                  <a:lnTo>
                    <a:pt x="2574" y="64"/>
                  </a:lnTo>
                  <a:lnTo>
                    <a:pt x="2365" y="147"/>
                  </a:lnTo>
                  <a:lnTo>
                    <a:pt x="2302" y="231"/>
                  </a:lnTo>
                  <a:lnTo>
                    <a:pt x="2135" y="273"/>
                  </a:lnTo>
                  <a:lnTo>
                    <a:pt x="2114" y="336"/>
                  </a:lnTo>
                  <a:lnTo>
                    <a:pt x="1842" y="336"/>
                  </a:lnTo>
                  <a:lnTo>
                    <a:pt x="1675" y="273"/>
                  </a:lnTo>
                  <a:lnTo>
                    <a:pt x="1612" y="231"/>
                  </a:lnTo>
                  <a:lnTo>
                    <a:pt x="1507" y="210"/>
                  </a:lnTo>
                  <a:lnTo>
                    <a:pt x="1194" y="231"/>
                  </a:lnTo>
                  <a:lnTo>
                    <a:pt x="1110" y="273"/>
                  </a:lnTo>
                  <a:lnTo>
                    <a:pt x="1068" y="273"/>
                  </a:lnTo>
                  <a:lnTo>
                    <a:pt x="775" y="419"/>
                  </a:lnTo>
                  <a:lnTo>
                    <a:pt x="670" y="377"/>
                  </a:lnTo>
                  <a:lnTo>
                    <a:pt x="524" y="336"/>
                  </a:lnTo>
                  <a:lnTo>
                    <a:pt x="461" y="419"/>
                  </a:lnTo>
                  <a:lnTo>
                    <a:pt x="461" y="649"/>
                  </a:lnTo>
                  <a:lnTo>
                    <a:pt x="377" y="670"/>
                  </a:lnTo>
                  <a:lnTo>
                    <a:pt x="419" y="796"/>
                  </a:lnTo>
                  <a:lnTo>
                    <a:pt x="315" y="859"/>
                  </a:lnTo>
                  <a:lnTo>
                    <a:pt x="168" y="880"/>
                  </a:lnTo>
                  <a:lnTo>
                    <a:pt x="64" y="859"/>
                  </a:lnTo>
                  <a:lnTo>
                    <a:pt x="1" y="901"/>
                  </a:lnTo>
                  <a:lnTo>
                    <a:pt x="22" y="1068"/>
                  </a:lnTo>
                  <a:lnTo>
                    <a:pt x="105" y="1277"/>
                  </a:lnTo>
                  <a:lnTo>
                    <a:pt x="147" y="1403"/>
                  </a:lnTo>
                  <a:lnTo>
                    <a:pt x="126" y="1528"/>
                  </a:lnTo>
                  <a:lnTo>
                    <a:pt x="105" y="1779"/>
                  </a:lnTo>
                  <a:lnTo>
                    <a:pt x="336" y="1779"/>
                  </a:lnTo>
                  <a:lnTo>
                    <a:pt x="377" y="1905"/>
                  </a:lnTo>
                  <a:lnTo>
                    <a:pt x="482" y="1947"/>
                  </a:lnTo>
                  <a:lnTo>
                    <a:pt x="482" y="2114"/>
                  </a:lnTo>
                  <a:lnTo>
                    <a:pt x="545" y="2198"/>
                  </a:lnTo>
                  <a:lnTo>
                    <a:pt x="461" y="2219"/>
                  </a:lnTo>
                  <a:lnTo>
                    <a:pt x="419" y="2219"/>
                  </a:lnTo>
                  <a:lnTo>
                    <a:pt x="315" y="2302"/>
                  </a:lnTo>
                  <a:lnTo>
                    <a:pt x="252" y="2449"/>
                  </a:lnTo>
                  <a:lnTo>
                    <a:pt x="168" y="2574"/>
                  </a:lnTo>
                  <a:lnTo>
                    <a:pt x="147" y="2574"/>
                  </a:lnTo>
                  <a:lnTo>
                    <a:pt x="168" y="2616"/>
                  </a:lnTo>
                  <a:lnTo>
                    <a:pt x="252" y="2679"/>
                  </a:lnTo>
                  <a:lnTo>
                    <a:pt x="273" y="2888"/>
                  </a:lnTo>
                  <a:lnTo>
                    <a:pt x="252" y="2993"/>
                  </a:lnTo>
                  <a:lnTo>
                    <a:pt x="315" y="2993"/>
                  </a:lnTo>
                  <a:lnTo>
                    <a:pt x="482" y="3077"/>
                  </a:lnTo>
                  <a:lnTo>
                    <a:pt x="629" y="3181"/>
                  </a:lnTo>
                  <a:lnTo>
                    <a:pt x="649" y="3181"/>
                  </a:lnTo>
                  <a:lnTo>
                    <a:pt x="733" y="3202"/>
                  </a:lnTo>
                  <a:lnTo>
                    <a:pt x="1884" y="2512"/>
                  </a:lnTo>
                  <a:lnTo>
                    <a:pt x="2888" y="1779"/>
                  </a:lnTo>
                  <a:lnTo>
                    <a:pt x="2951" y="1696"/>
                  </a:lnTo>
                  <a:lnTo>
                    <a:pt x="3035" y="1570"/>
                  </a:lnTo>
                  <a:lnTo>
                    <a:pt x="3056" y="1403"/>
                  </a:lnTo>
                  <a:lnTo>
                    <a:pt x="2993" y="1298"/>
                  </a:lnTo>
                  <a:lnTo>
                    <a:pt x="3098" y="1089"/>
                  </a:lnTo>
                  <a:lnTo>
                    <a:pt x="3098" y="901"/>
                  </a:lnTo>
                  <a:lnTo>
                    <a:pt x="2993" y="691"/>
                  </a:lnTo>
                  <a:lnTo>
                    <a:pt x="2993" y="524"/>
                  </a:lnTo>
                  <a:lnTo>
                    <a:pt x="3098" y="336"/>
                  </a:lnTo>
                  <a:lnTo>
                    <a:pt x="3349" y="273"/>
                  </a:lnTo>
                  <a:lnTo>
                    <a:pt x="3474" y="168"/>
                  </a:lnTo>
                  <a:lnTo>
                    <a:pt x="3516" y="168"/>
                  </a:lnTo>
                  <a:lnTo>
                    <a:pt x="3600" y="43"/>
                  </a:lnTo>
                  <a:lnTo>
                    <a:pt x="3579" y="22"/>
                  </a:lnTo>
                  <a:lnTo>
                    <a:pt x="351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3067;p82">
              <a:extLst>
                <a:ext uri="{FF2B5EF4-FFF2-40B4-BE49-F238E27FC236}">
                  <a16:creationId xmlns:a16="http://schemas.microsoft.com/office/drawing/2014/main" id="{67832981-B8CB-E4E2-0EBF-B76C3E93E32B}"/>
                </a:ext>
              </a:extLst>
            </p:cNvPr>
            <p:cNvSpPr/>
            <p:nvPr/>
          </p:nvSpPr>
          <p:spPr>
            <a:xfrm>
              <a:off x="3973565" y="2916668"/>
              <a:ext cx="10479" cy="29045"/>
            </a:xfrm>
            <a:custGeom>
              <a:avLst/>
              <a:gdLst/>
              <a:ahLst/>
              <a:cxnLst/>
              <a:rect l="l" t="t" r="r" b="b"/>
              <a:pathLst>
                <a:path w="880" h="2554" extrusionOk="0">
                  <a:moveTo>
                    <a:pt x="837" y="0"/>
                  </a:moveTo>
                  <a:lnTo>
                    <a:pt x="754" y="105"/>
                  </a:lnTo>
                  <a:lnTo>
                    <a:pt x="565" y="147"/>
                  </a:lnTo>
                  <a:lnTo>
                    <a:pt x="524" y="105"/>
                  </a:lnTo>
                  <a:lnTo>
                    <a:pt x="377" y="252"/>
                  </a:lnTo>
                  <a:lnTo>
                    <a:pt x="335" y="670"/>
                  </a:lnTo>
                  <a:lnTo>
                    <a:pt x="168" y="1005"/>
                  </a:lnTo>
                  <a:lnTo>
                    <a:pt x="1" y="1235"/>
                  </a:lnTo>
                  <a:lnTo>
                    <a:pt x="63" y="1256"/>
                  </a:lnTo>
                  <a:lnTo>
                    <a:pt x="168" y="1444"/>
                  </a:lnTo>
                  <a:lnTo>
                    <a:pt x="231" y="1653"/>
                  </a:lnTo>
                  <a:lnTo>
                    <a:pt x="377" y="1884"/>
                  </a:lnTo>
                  <a:lnTo>
                    <a:pt x="524" y="2197"/>
                  </a:lnTo>
                  <a:lnTo>
                    <a:pt x="461" y="2344"/>
                  </a:lnTo>
                  <a:lnTo>
                    <a:pt x="545" y="2553"/>
                  </a:lnTo>
                  <a:lnTo>
                    <a:pt x="628" y="2448"/>
                  </a:lnTo>
                  <a:lnTo>
                    <a:pt x="628" y="2407"/>
                  </a:lnTo>
                  <a:lnTo>
                    <a:pt x="628" y="2344"/>
                  </a:lnTo>
                  <a:lnTo>
                    <a:pt x="670" y="2281"/>
                  </a:lnTo>
                  <a:lnTo>
                    <a:pt x="670" y="2156"/>
                  </a:lnTo>
                  <a:lnTo>
                    <a:pt x="733" y="1988"/>
                  </a:lnTo>
                  <a:lnTo>
                    <a:pt x="691" y="1842"/>
                  </a:lnTo>
                  <a:lnTo>
                    <a:pt x="754" y="1821"/>
                  </a:lnTo>
                  <a:lnTo>
                    <a:pt x="754" y="1674"/>
                  </a:lnTo>
                  <a:lnTo>
                    <a:pt x="775" y="1549"/>
                  </a:lnTo>
                  <a:lnTo>
                    <a:pt x="775" y="1465"/>
                  </a:lnTo>
                  <a:lnTo>
                    <a:pt x="775" y="1214"/>
                  </a:lnTo>
                  <a:lnTo>
                    <a:pt x="754" y="1235"/>
                  </a:lnTo>
                  <a:lnTo>
                    <a:pt x="670" y="1235"/>
                  </a:lnTo>
                  <a:lnTo>
                    <a:pt x="565" y="1298"/>
                  </a:lnTo>
                  <a:lnTo>
                    <a:pt x="524" y="1235"/>
                  </a:lnTo>
                  <a:lnTo>
                    <a:pt x="545" y="1047"/>
                  </a:lnTo>
                  <a:lnTo>
                    <a:pt x="545" y="796"/>
                  </a:lnTo>
                  <a:lnTo>
                    <a:pt x="524" y="712"/>
                  </a:lnTo>
                  <a:lnTo>
                    <a:pt x="545" y="565"/>
                  </a:lnTo>
                  <a:lnTo>
                    <a:pt x="670" y="565"/>
                  </a:lnTo>
                  <a:lnTo>
                    <a:pt x="691" y="670"/>
                  </a:lnTo>
                  <a:lnTo>
                    <a:pt x="754" y="670"/>
                  </a:lnTo>
                  <a:lnTo>
                    <a:pt x="837" y="607"/>
                  </a:lnTo>
                  <a:lnTo>
                    <a:pt x="837" y="524"/>
                  </a:lnTo>
                  <a:lnTo>
                    <a:pt x="796" y="482"/>
                  </a:lnTo>
                  <a:lnTo>
                    <a:pt x="775" y="377"/>
                  </a:lnTo>
                  <a:lnTo>
                    <a:pt x="837" y="210"/>
                  </a:lnTo>
                  <a:lnTo>
                    <a:pt x="858" y="63"/>
                  </a:lnTo>
                  <a:lnTo>
                    <a:pt x="87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3068;p82">
              <a:extLst>
                <a:ext uri="{FF2B5EF4-FFF2-40B4-BE49-F238E27FC236}">
                  <a16:creationId xmlns:a16="http://schemas.microsoft.com/office/drawing/2014/main" id="{5041972C-7993-B611-F070-D4894B5E1823}"/>
                </a:ext>
              </a:extLst>
            </p:cNvPr>
            <p:cNvSpPr/>
            <p:nvPr/>
          </p:nvSpPr>
          <p:spPr>
            <a:xfrm>
              <a:off x="3982781" y="2916668"/>
              <a:ext cx="2751" cy="5959"/>
            </a:xfrm>
            <a:custGeom>
              <a:avLst/>
              <a:gdLst/>
              <a:ahLst/>
              <a:cxnLst/>
              <a:rect l="l" t="t" r="r" b="b"/>
              <a:pathLst>
                <a:path w="231" h="524" extrusionOk="0">
                  <a:moveTo>
                    <a:pt x="105" y="0"/>
                  </a:moveTo>
                  <a:lnTo>
                    <a:pt x="84" y="63"/>
                  </a:lnTo>
                  <a:lnTo>
                    <a:pt x="63" y="210"/>
                  </a:lnTo>
                  <a:lnTo>
                    <a:pt x="1" y="377"/>
                  </a:lnTo>
                  <a:lnTo>
                    <a:pt x="22" y="482"/>
                  </a:lnTo>
                  <a:lnTo>
                    <a:pt x="63" y="524"/>
                  </a:lnTo>
                  <a:lnTo>
                    <a:pt x="84" y="524"/>
                  </a:lnTo>
                  <a:lnTo>
                    <a:pt x="126" y="482"/>
                  </a:lnTo>
                  <a:lnTo>
                    <a:pt x="210" y="419"/>
                  </a:lnTo>
                  <a:lnTo>
                    <a:pt x="231" y="314"/>
                  </a:lnTo>
                  <a:lnTo>
                    <a:pt x="210" y="105"/>
                  </a:lnTo>
                  <a:lnTo>
                    <a:pt x="126" y="42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3069;p82">
              <a:extLst>
                <a:ext uri="{FF2B5EF4-FFF2-40B4-BE49-F238E27FC236}">
                  <a16:creationId xmlns:a16="http://schemas.microsoft.com/office/drawing/2014/main" id="{7EA7852A-E87C-EDCB-2D7B-CD8D23D59A98}"/>
                </a:ext>
              </a:extLst>
            </p:cNvPr>
            <p:cNvSpPr/>
            <p:nvPr/>
          </p:nvSpPr>
          <p:spPr>
            <a:xfrm>
              <a:off x="3979792" y="2923093"/>
              <a:ext cx="3751" cy="8336"/>
            </a:xfrm>
            <a:custGeom>
              <a:avLst/>
              <a:gdLst/>
              <a:ahLst/>
              <a:cxnLst/>
              <a:rect l="l" t="t" r="r" b="b"/>
              <a:pathLst>
                <a:path w="315" h="733" extrusionOk="0">
                  <a:moveTo>
                    <a:pt x="22" y="0"/>
                  </a:moveTo>
                  <a:lnTo>
                    <a:pt x="1" y="147"/>
                  </a:lnTo>
                  <a:lnTo>
                    <a:pt x="22" y="231"/>
                  </a:lnTo>
                  <a:lnTo>
                    <a:pt x="22" y="482"/>
                  </a:lnTo>
                  <a:lnTo>
                    <a:pt x="1" y="670"/>
                  </a:lnTo>
                  <a:lnTo>
                    <a:pt x="42" y="733"/>
                  </a:lnTo>
                  <a:lnTo>
                    <a:pt x="147" y="670"/>
                  </a:lnTo>
                  <a:lnTo>
                    <a:pt x="231" y="670"/>
                  </a:lnTo>
                  <a:lnTo>
                    <a:pt x="252" y="649"/>
                  </a:lnTo>
                  <a:lnTo>
                    <a:pt x="273" y="440"/>
                  </a:lnTo>
                  <a:lnTo>
                    <a:pt x="273" y="356"/>
                  </a:lnTo>
                  <a:lnTo>
                    <a:pt x="314" y="210"/>
                  </a:lnTo>
                  <a:lnTo>
                    <a:pt x="314" y="147"/>
                  </a:lnTo>
                  <a:lnTo>
                    <a:pt x="314" y="63"/>
                  </a:lnTo>
                  <a:lnTo>
                    <a:pt x="314" y="42"/>
                  </a:lnTo>
                  <a:lnTo>
                    <a:pt x="231" y="105"/>
                  </a:lnTo>
                  <a:lnTo>
                    <a:pt x="168" y="105"/>
                  </a:lnTo>
                  <a:lnTo>
                    <a:pt x="14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3070;p82">
              <a:extLst>
                <a:ext uri="{FF2B5EF4-FFF2-40B4-BE49-F238E27FC236}">
                  <a16:creationId xmlns:a16="http://schemas.microsoft.com/office/drawing/2014/main" id="{167A0F7E-4795-5FE8-46EF-58AE419EB3DD}"/>
                </a:ext>
              </a:extLst>
            </p:cNvPr>
            <p:cNvSpPr/>
            <p:nvPr/>
          </p:nvSpPr>
          <p:spPr>
            <a:xfrm>
              <a:off x="3979792" y="2907627"/>
              <a:ext cx="8978" cy="10713"/>
            </a:xfrm>
            <a:custGeom>
              <a:avLst/>
              <a:gdLst/>
              <a:ahLst/>
              <a:cxnLst/>
              <a:rect l="l" t="t" r="r" b="b"/>
              <a:pathLst>
                <a:path w="754" h="942" extrusionOk="0">
                  <a:moveTo>
                    <a:pt x="314" y="0"/>
                  </a:moveTo>
                  <a:lnTo>
                    <a:pt x="314" y="21"/>
                  </a:lnTo>
                  <a:lnTo>
                    <a:pt x="231" y="21"/>
                  </a:lnTo>
                  <a:lnTo>
                    <a:pt x="210" y="440"/>
                  </a:lnTo>
                  <a:lnTo>
                    <a:pt x="105" y="586"/>
                  </a:lnTo>
                  <a:lnTo>
                    <a:pt x="1" y="733"/>
                  </a:lnTo>
                  <a:lnTo>
                    <a:pt x="1" y="879"/>
                  </a:lnTo>
                  <a:lnTo>
                    <a:pt x="1" y="900"/>
                  </a:lnTo>
                  <a:lnTo>
                    <a:pt x="42" y="942"/>
                  </a:lnTo>
                  <a:lnTo>
                    <a:pt x="231" y="900"/>
                  </a:lnTo>
                  <a:lnTo>
                    <a:pt x="314" y="795"/>
                  </a:lnTo>
                  <a:lnTo>
                    <a:pt x="377" y="795"/>
                  </a:lnTo>
                  <a:lnTo>
                    <a:pt x="461" y="670"/>
                  </a:lnTo>
                  <a:lnTo>
                    <a:pt x="524" y="523"/>
                  </a:lnTo>
                  <a:lnTo>
                    <a:pt x="628" y="440"/>
                  </a:lnTo>
                  <a:lnTo>
                    <a:pt x="670" y="440"/>
                  </a:lnTo>
                  <a:lnTo>
                    <a:pt x="754" y="419"/>
                  </a:lnTo>
                  <a:lnTo>
                    <a:pt x="691" y="335"/>
                  </a:lnTo>
                  <a:lnTo>
                    <a:pt x="691" y="168"/>
                  </a:lnTo>
                  <a:lnTo>
                    <a:pt x="586" y="126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3071;p82">
              <a:extLst>
                <a:ext uri="{FF2B5EF4-FFF2-40B4-BE49-F238E27FC236}">
                  <a16:creationId xmlns:a16="http://schemas.microsoft.com/office/drawing/2014/main" id="{567720EF-0B16-0076-FBF6-8E8D30530521}"/>
                </a:ext>
              </a:extLst>
            </p:cNvPr>
            <p:cNvSpPr/>
            <p:nvPr/>
          </p:nvSpPr>
          <p:spPr>
            <a:xfrm>
              <a:off x="3980292" y="2915952"/>
              <a:ext cx="27661" cy="32616"/>
            </a:xfrm>
            <a:custGeom>
              <a:avLst/>
              <a:gdLst/>
              <a:ahLst/>
              <a:cxnLst/>
              <a:rect l="l" t="t" r="r" b="b"/>
              <a:pathLst>
                <a:path w="2323" h="2868" extrusionOk="0">
                  <a:moveTo>
                    <a:pt x="2051" y="1"/>
                  </a:moveTo>
                  <a:lnTo>
                    <a:pt x="900" y="691"/>
                  </a:lnTo>
                  <a:lnTo>
                    <a:pt x="816" y="670"/>
                  </a:lnTo>
                  <a:lnTo>
                    <a:pt x="796" y="670"/>
                  </a:lnTo>
                  <a:lnTo>
                    <a:pt x="649" y="566"/>
                  </a:lnTo>
                  <a:lnTo>
                    <a:pt x="482" y="482"/>
                  </a:lnTo>
                  <a:lnTo>
                    <a:pt x="419" y="482"/>
                  </a:lnTo>
                  <a:lnTo>
                    <a:pt x="335" y="545"/>
                  </a:lnTo>
                  <a:lnTo>
                    <a:pt x="293" y="587"/>
                  </a:lnTo>
                  <a:lnTo>
                    <a:pt x="272" y="587"/>
                  </a:lnTo>
                  <a:lnTo>
                    <a:pt x="272" y="670"/>
                  </a:lnTo>
                  <a:lnTo>
                    <a:pt x="272" y="691"/>
                  </a:lnTo>
                  <a:lnTo>
                    <a:pt x="272" y="775"/>
                  </a:lnTo>
                  <a:lnTo>
                    <a:pt x="272" y="838"/>
                  </a:lnTo>
                  <a:lnTo>
                    <a:pt x="231" y="984"/>
                  </a:lnTo>
                  <a:lnTo>
                    <a:pt x="231" y="1068"/>
                  </a:lnTo>
                  <a:lnTo>
                    <a:pt x="210" y="1528"/>
                  </a:lnTo>
                  <a:lnTo>
                    <a:pt x="210" y="1612"/>
                  </a:lnTo>
                  <a:lnTo>
                    <a:pt x="189" y="1737"/>
                  </a:lnTo>
                  <a:lnTo>
                    <a:pt x="189" y="1884"/>
                  </a:lnTo>
                  <a:lnTo>
                    <a:pt x="126" y="1905"/>
                  </a:lnTo>
                  <a:lnTo>
                    <a:pt x="168" y="2051"/>
                  </a:lnTo>
                  <a:lnTo>
                    <a:pt x="105" y="2219"/>
                  </a:lnTo>
                  <a:lnTo>
                    <a:pt x="105" y="2344"/>
                  </a:lnTo>
                  <a:lnTo>
                    <a:pt x="63" y="2407"/>
                  </a:lnTo>
                  <a:lnTo>
                    <a:pt x="63" y="2470"/>
                  </a:lnTo>
                  <a:lnTo>
                    <a:pt x="63" y="2553"/>
                  </a:lnTo>
                  <a:lnTo>
                    <a:pt x="0" y="2679"/>
                  </a:lnTo>
                  <a:lnTo>
                    <a:pt x="0" y="2721"/>
                  </a:lnTo>
                  <a:lnTo>
                    <a:pt x="189" y="2721"/>
                  </a:lnTo>
                  <a:lnTo>
                    <a:pt x="754" y="2867"/>
                  </a:lnTo>
                  <a:lnTo>
                    <a:pt x="1172" y="2449"/>
                  </a:lnTo>
                  <a:lnTo>
                    <a:pt x="1633" y="2407"/>
                  </a:lnTo>
                  <a:lnTo>
                    <a:pt x="1653" y="2219"/>
                  </a:lnTo>
                  <a:lnTo>
                    <a:pt x="1884" y="1926"/>
                  </a:lnTo>
                  <a:lnTo>
                    <a:pt x="1235" y="1214"/>
                  </a:lnTo>
                  <a:lnTo>
                    <a:pt x="2093" y="963"/>
                  </a:lnTo>
                  <a:lnTo>
                    <a:pt x="2302" y="754"/>
                  </a:lnTo>
                  <a:lnTo>
                    <a:pt x="2323" y="754"/>
                  </a:lnTo>
                  <a:lnTo>
                    <a:pt x="205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3072;p82">
              <a:extLst>
                <a:ext uri="{FF2B5EF4-FFF2-40B4-BE49-F238E27FC236}">
                  <a16:creationId xmlns:a16="http://schemas.microsoft.com/office/drawing/2014/main" id="{886972E7-5A3C-DA61-7013-BA60AAD11669}"/>
                </a:ext>
              </a:extLst>
            </p:cNvPr>
            <p:cNvSpPr/>
            <p:nvPr/>
          </p:nvSpPr>
          <p:spPr>
            <a:xfrm>
              <a:off x="3979792" y="2924515"/>
              <a:ext cx="142521" cy="114714"/>
            </a:xfrm>
            <a:custGeom>
              <a:avLst/>
              <a:gdLst/>
              <a:ahLst/>
              <a:cxnLst/>
              <a:rect l="l" t="t" r="r" b="b"/>
              <a:pathLst>
                <a:path w="11969" h="10087" extrusionOk="0">
                  <a:moveTo>
                    <a:pt x="2344" y="1"/>
                  </a:moveTo>
                  <a:lnTo>
                    <a:pt x="2135" y="210"/>
                  </a:lnTo>
                  <a:lnTo>
                    <a:pt x="1277" y="461"/>
                  </a:lnTo>
                  <a:lnTo>
                    <a:pt x="1926" y="1173"/>
                  </a:lnTo>
                  <a:lnTo>
                    <a:pt x="1695" y="1466"/>
                  </a:lnTo>
                  <a:lnTo>
                    <a:pt x="1675" y="1654"/>
                  </a:lnTo>
                  <a:lnTo>
                    <a:pt x="1214" y="1696"/>
                  </a:lnTo>
                  <a:lnTo>
                    <a:pt x="796" y="2114"/>
                  </a:lnTo>
                  <a:lnTo>
                    <a:pt x="231" y="1968"/>
                  </a:lnTo>
                  <a:lnTo>
                    <a:pt x="42" y="1968"/>
                  </a:lnTo>
                  <a:lnTo>
                    <a:pt x="42" y="2177"/>
                  </a:lnTo>
                  <a:lnTo>
                    <a:pt x="42" y="2407"/>
                  </a:lnTo>
                  <a:lnTo>
                    <a:pt x="1" y="2595"/>
                  </a:lnTo>
                  <a:lnTo>
                    <a:pt x="1" y="2637"/>
                  </a:lnTo>
                  <a:lnTo>
                    <a:pt x="63" y="2616"/>
                  </a:lnTo>
                  <a:lnTo>
                    <a:pt x="105" y="2637"/>
                  </a:lnTo>
                  <a:lnTo>
                    <a:pt x="168" y="2595"/>
                  </a:lnTo>
                  <a:lnTo>
                    <a:pt x="314" y="2658"/>
                  </a:lnTo>
                  <a:lnTo>
                    <a:pt x="273" y="2700"/>
                  </a:lnTo>
                  <a:lnTo>
                    <a:pt x="524" y="2972"/>
                  </a:lnTo>
                  <a:lnTo>
                    <a:pt x="545" y="3119"/>
                  </a:lnTo>
                  <a:lnTo>
                    <a:pt x="628" y="3139"/>
                  </a:lnTo>
                  <a:lnTo>
                    <a:pt x="628" y="3244"/>
                  </a:lnTo>
                  <a:lnTo>
                    <a:pt x="754" y="3349"/>
                  </a:lnTo>
                  <a:lnTo>
                    <a:pt x="838" y="3370"/>
                  </a:lnTo>
                  <a:lnTo>
                    <a:pt x="984" y="3663"/>
                  </a:lnTo>
                  <a:lnTo>
                    <a:pt x="984" y="3746"/>
                  </a:lnTo>
                  <a:lnTo>
                    <a:pt x="1047" y="3851"/>
                  </a:lnTo>
                  <a:lnTo>
                    <a:pt x="1110" y="3851"/>
                  </a:lnTo>
                  <a:lnTo>
                    <a:pt x="1151" y="3997"/>
                  </a:lnTo>
                  <a:lnTo>
                    <a:pt x="1193" y="4081"/>
                  </a:lnTo>
                  <a:lnTo>
                    <a:pt x="1319" y="4123"/>
                  </a:lnTo>
                  <a:lnTo>
                    <a:pt x="1423" y="4416"/>
                  </a:lnTo>
                  <a:lnTo>
                    <a:pt x="1528" y="4479"/>
                  </a:lnTo>
                  <a:lnTo>
                    <a:pt x="1570" y="4625"/>
                  </a:lnTo>
                  <a:lnTo>
                    <a:pt x="1528" y="4709"/>
                  </a:lnTo>
                  <a:lnTo>
                    <a:pt x="1528" y="4792"/>
                  </a:lnTo>
                  <a:lnTo>
                    <a:pt x="1633" y="4897"/>
                  </a:lnTo>
                  <a:lnTo>
                    <a:pt x="1633" y="4960"/>
                  </a:lnTo>
                  <a:lnTo>
                    <a:pt x="1716" y="5023"/>
                  </a:lnTo>
                  <a:lnTo>
                    <a:pt x="1821" y="4939"/>
                  </a:lnTo>
                  <a:lnTo>
                    <a:pt x="1926" y="5043"/>
                  </a:lnTo>
                  <a:lnTo>
                    <a:pt x="2114" y="5127"/>
                  </a:lnTo>
                  <a:lnTo>
                    <a:pt x="2260" y="5274"/>
                  </a:lnTo>
                  <a:lnTo>
                    <a:pt x="2323" y="5378"/>
                  </a:lnTo>
                  <a:lnTo>
                    <a:pt x="2344" y="5420"/>
                  </a:lnTo>
                  <a:lnTo>
                    <a:pt x="2365" y="5546"/>
                  </a:lnTo>
                  <a:lnTo>
                    <a:pt x="2428" y="5588"/>
                  </a:lnTo>
                  <a:lnTo>
                    <a:pt x="2470" y="5797"/>
                  </a:lnTo>
                  <a:lnTo>
                    <a:pt x="2574" y="5880"/>
                  </a:lnTo>
                  <a:lnTo>
                    <a:pt x="2637" y="6090"/>
                  </a:lnTo>
                  <a:lnTo>
                    <a:pt x="2658" y="6173"/>
                  </a:lnTo>
                  <a:lnTo>
                    <a:pt x="2616" y="6362"/>
                  </a:lnTo>
                  <a:lnTo>
                    <a:pt x="2574" y="6383"/>
                  </a:lnTo>
                  <a:lnTo>
                    <a:pt x="2616" y="6487"/>
                  </a:lnTo>
                  <a:lnTo>
                    <a:pt x="2658" y="6696"/>
                  </a:lnTo>
                  <a:lnTo>
                    <a:pt x="2679" y="6906"/>
                  </a:lnTo>
                  <a:lnTo>
                    <a:pt x="2783" y="7010"/>
                  </a:lnTo>
                  <a:lnTo>
                    <a:pt x="2825" y="7094"/>
                  </a:lnTo>
                  <a:lnTo>
                    <a:pt x="3097" y="7408"/>
                  </a:lnTo>
                  <a:lnTo>
                    <a:pt x="3202" y="7429"/>
                  </a:lnTo>
                  <a:lnTo>
                    <a:pt x="3307" y="7450"/>
                  </a:lnTo>
                  <a:lnTo>
                    <a:pt x="3390" y="7554"/>
                  </a:lnTo>
                  <a:lnTo>
                    <a:pt x="3474" y="7554"/>
                  </a:lnTo>
                  <a:lnTo>
                    <a:pt x="3620" y="7680"/>
                  </a:lnTo>
                  <a:lnTo>
                    <a:pt x="3620" y="7784"/>
                  </a:lnTo>
                  <a:lnTo>
                    <a:pt x="3788" y="7826"/>
                  </a:lnTo>
                  <a:lnTo>
                    <a:pt x="3767" y="7889"/>
                  </a:lnTo>
                  <a:lnTo>
                    <a:pt x="3830" y="7931"/>
                  </a:lnTo>
                  <a:lnTo>
                    <a:pt x="3976" y="8412"/>
                  </a:lnTo>
                  <a:lnTo>
                    <a:pt x="4102" y="8496"/>
                  </a:lnTo>
                  <a:lnTo>
                    <a:pt x="4102" y="8663"/>
                  </a:lnTo>
                  <a:lnTo>
                    <a:pt x="4541" y="9082"/>
                  </a:lnTo>
                  <a:lnTo>
                    <a:pt x="4604" y="9082"/>
                  </a:lnTo>
                  <a:lnTo>
                    <a:pt x="4646" y="9333"/>
                  </a:lnTo>
                  <a:lnTo>
                    <a:pt x="4834" y="9396"/>
                  </a:lnTo>
                  <a:lnTo>
                    <a:pt x="4939" y="9668"/>
                  </a:lnTo>
                  <a:lnTo>
                    <a:pt x="5043" y="9709"/>
                  </a:lnTo>
                  <a:lnTo>
                    <a:pt x="5127" y="9730"/>
                  </a:lnTo>
                  <a:lnTo>
                    <a:pt x="5169" y="9626"/>
                  </a:lnTo>
                  <a:lnTo>
                    <a:pt x="5336" y="9521"/>
                  </a:lnTo>
                  <a:lnTo>
                    <a:pt x="5232" y="9312"/>
                  </a:lnTo>
                  <a:lnTo>
                    <a:pt x="5294" y="9040"/>
                  </a:lnTo>
                  <a:lnTo>
                    <a:pt x="5462" y="8977"/>
                  </a:lnTo>
                  <a:lnTo>
                    <a:pt x="5650" y="9124"/>
                  </a:lnTo>
                  <a:lnTo>
                    <a:pt x="5985" y="9124"/>
                  </a:lnTo>
                  <a:lnTo>
                    <a:pt x="6487" y="9333"/>
                  </a:lnTo>
                  <a:lnTo>
                    <a:pt x="7010" y="9563"/>
                  </a:lnTo>
                  <a:lnTo>
                    <a:pt x="7031" y="10086"/>
                  </a:lnTo>
                  <a:lnTo>
                    <a:pt x="8077" y="8684"/>
                  </a:lnTo>
                  <a:lnTo>
                    <a:pt x="10253" y="8036"/>
                  </a:lnTo>
                  <a:lnTo>
                    <a:pt x="11885" y="7554"/>
                  </a:lnTo>
                  <a:lnTo>
                    <a:pt x="11969" y="6299"/>
                  </a:lnTo>
                  <a:lnTo>
                    <a:pt x="11843" y="5839"/>
                  </a:lnTo>
                  <a:lnTo>
                    <a:pt x="11655" y="5985"/>
                  </a:lnTo>
                  <a:lnTo>
                    <a:pt x="9960" y="5755"/>
                  </a:lnTo>
                  <a:lnTo>
                    <a:pt x="9835" y="5274"/>
                  </a:lnTo>
                  <a:lnTo>
                    <a:pt x="9688" y="5127"/>
                  </a:lnTo>
                  <a:lnTo>
                    <a:pt x="9688" y="4939"/>
                  </a:lnTo>
                  <a:lnTo>
                    <a:pt x="9688" y="4918"/>
                  </a:lnTo>
                  <a:lnTo>
                    <a:pt x="9667" y="4939"/>
                  </a:lnTo>
                  <a:lnTo>
                    <a:pt x="9625" y="4855"/>
                  </a:lnTo>
                  <a:lnTo>
                    <a:pt x="9625" y="4792"/>
                  </a:lnTo>
                  <a:lnTo>
                    <a:pt x="9667" y="4730"/>
                  </a:lnTo>
                  <a:lnTo>
                    <a:pt x="9563" y="4730"/>
                  </a:lnTo>
                  <a:lnTo>
                    <a:pt x="9563" y="4709"/>
                  </a:lnTo>
                  <a:lnTo>
                    <a:pt x="9458" y="4709"/>
                  </a:lnTo>
                  <a:lnTo>
                    <a:pt x="9270" y="4604"/>
                  </a:lnTo>
                  <a:lnTo>
                    <a:pt x="9249" y="4541"/>
                  </a:lnTo>
                  <a:lnTo>
                    <a:pt x="9228" y="4583"/>
                  </a:lnTo>
                  <a:lnTo>
                    <a:pt x="9123" y="4437"/>
                  </a:lnTo>
                  <a:lnTo>
                    <a:pt x="9102" y="4290"/>
                  </a:lnTo>
                  <a:lnTo>
                    <a:pt x="8809" y="3914"/>
                  </a:lnTo>
                  <a:lnTo>
                    <a:pt x="8726" y="3788"/>
                  </a:lnTo>
                  <a:lnTo>
                    <a:pt x="8809" y="3788"/>
                  </a:lnTo>
                  <a:lnTo>
                    <a:pt x="8809" y="3746"/>
                  </a:lnTo>
                  <a:lnTo>
                    <a:pt x="8705" y="3453"/>
                  </a:lnTo>
                  <a:lnTo>
                    <a:pt x="8705" y="3391"/>
                  </a:lnTo>
                  <a:lnTo>
                    <a:pt x="8621" y="3265"/>
                  </a:lnTo>
                  <a:lnTo>
                    <a:pt x="8579" y="3265"/>
                  </a:lnTo>
                  <a:lnTo>
                    <a:pt x="8391" y="3014"/>
                  </a:lnTo>
                  <a:lnTo>
                    <a:pt x="8307" y="3014"/>
                  </a:lnTo>
                  <a:lnTo>
                    <a:pt x="8224" y="2909"/>
                  </a:lnTo>
                  <a:lnTo>
                    <a:pt x="8224" y="2867"/>
                  </a:lnTo>
                  <a:lnTo>
                    <a:pt x="8286" y="2867"/>
                  </a:lnTo>
                  <a:lnTo>
                    <a:pt x="8307" y="2909"/>
                  </a:lnTo>
                  <a:lnTo>
                    <a:pt x="8286" y="2826"/>
                  </a:lnTo>
                  <a:lnTo>
                    <a:pt x="8182" y="2805"/>
                  </a:lnTo>
                  <a:lnTo>
                    <a:pt x="7973" y="2763"/>
                  </a:lnTo>
                  <a:lnTo>
                    <a:pt x="7868" y="2449"/>
                  </a:lnTo>
                  <a:lnTo>
                    <a:pt x="7805" y="2323"/>
                  </a:lnTo>
                  <a:lnTo>
                    <a:pt x="7742" y="2303"/>
                  </a:lnTo>
                  <a:lnTo>
                    <a:pt x="7742" y="2198"/>
                  </a:lnTo>
                  <a:lnTo>
                    <a:pt x="7701" y="2219"/>
                  </a:lnTo>
                  <a:lnTo>
                    <a:pt x="7659" y="2177"/>
                  </a:lnTo>
                  <a:lnTo>
                    <a:pt x="7282" y="2323"/>
                  </a:lnTo>
                  <a:lnTo>
                    <a:pt x="7261" y="2114"/>
                  </a:lnTo>
                  <a:lnTo>
                    <a:pt x="6738" y="1968"/>
                  </a:lnTo>
                  <a:lnTo>
                    <a:pt x="6654" y="1968"/>
                  </a:lnTo>
                  <a:lnTo>
                    <a:pt x="5566" y="1926"/>
                  </a:lnTo>
                  <a:lnTo>
                    <a:pt x="2867" y="43"/>
                  </a:lnTo>
                  <a:lnTo>
                    <a:pt x="234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sp>
          <p:nvSpPr>
            <p:cNvPr id="1509" name="Google Shape;3073;p82">
              <a:extLst>
                <a:ext uri="{FF2B5EF4-FFF2-40B4-BE49-F238E27FC236}">
                  <a16:creationId xmlns:a16="http://schemas.microsoft.com/office/drawing/2014/main" id="{1D97A3CB-5582-B12D-A296-0A978960524F}"/>
                </a:ext>
              </a:extLst>
            </p:cNvPr>
            <p:cNvSpPr/>
            <p:nvPr/>
          </p:nvSpPr>
          <p:spPr>
            <a:xfrm>
              <a:off x="4089663" y="2967116"/>
              <a:ext cx="5251" cy="10952"/>
            </a:xfrm>
            <a:custGeom>
              <a:avLst/>
              <a:gdLst/>
              <a:ahLst/>
              <a:cxnLst/>
              <a:rect l="l" t="t" r="r" b="b"/>
              <a:pathLst>
                <a:path w="441" h="963" extrusionOk="0">
                  <a:moveTo>
                    <a:pt x="147" y="0"/>
                  </a:moveTo>
                  <a:lnTo>
                    <a:pt x="147" y="42"/>
                  </a:lnTo>
                  <a:lnTo>
                    <a:pt x="106" y="42"/>
                  </a:lnTo>
                  <a:lnTo>
                    <a:pt x="106" y="105"/>
                  </a:lnTo>
                  <a:lnTo>
                    <a:pt x="43" y="126"/>
                  </a:lnTo>
                  <a:lnTo>
                    <a:pt x="85" y="209"/>
                  </a:lnTo>
                  <a:lnTo>
                    <a:pt x="43" y="209"/>
                  </a:lnTo>
                  <a:lnTo>
                    <a:pt x="85" y="377"/>
                  </a:lnTo>
                  <a:lnTo>
                    <a:pt x="43" y="356"/>
                  </a:lnTo>
                  <a:lnTo>
                    <a:pt x="1" y="356"/>
                  </a:lnTo>
                  <a:lnTo>
                    <a:pt x="1" y="544"/>
                  </a:lnTo>
                  <a:lnTo>
                    <a:pt x="22" y="628"/>
                  </a:lnTo>
                  <a:lnTo>
                    <a:pt x="43" y="670"/>
                  </a:lnTo>
                  <a:lnTo>
                    <a:pt x="43" y="795"/>
                  </a:lnTo>
                  <a:lnTo>
                    <a:pt x="22" y="795"/>
                  </a:lnTo>
                  <a:lnTo>
                    <a:pt x="43" y="858"/>
                  </a:lnTo>
                  <a:lnTo>
                    <a:pt x="231" y="963"/>
                  </a:lnTo>
                  <a:lnTo>
                    <a:pt x="336" y="963"/>
                  </a:lnTo>
                  <a:lnTo>
                    <a:pt x="398" y="942"/>
                  </a:lnTo>
                  <a:lnTo>
                    <a:pt x="440" y="670"/>
                  </a:lnTo>
                  <a:lnTo>
                    <a:pt x="398" y="544"/>
                  </a:lnTo>
                  <a:lnTo>
                    <a:pt x="336" y="544"/>
                  </a:lnTo>
                  <a:lnTo>
                    <a:pt x="315" y="356"/>
                  </a:lnTo>
                  <a:lnTo>
                    <a:pt x="336" y="356"/>
                  </a:lnTo>
                  <a:lnTo>
                    <a:pt x="398" y="168"/>
                  </a:lnTo>
                  <a:lnTo>
                    <a:pt x="357" y="126"/>
                  </a:lnTo>
                  <a:lnTo>
                    <a:pt x="315" y="126"/>
                  </a:lnTo>
                  <a:lnTo>
                    <a:pt x="315" y="63"/>
                  </a:lnTo>
                  <a:lnTo>
                    <a:pt x="21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3074;p82">
              <a:extLst>
                <a:ext uri="{FF2B5EF4-FFF2-40B4-BE49-F238E27FC236}">
                  <a16:creationId xmlns:a16="http://schemas.microsoft.com/office/drawing/2014/main" id="{7ED93B98-4069-801A-3654-0AB65C057D14}"/>
                </a:ext>
              </a:extLst>
            </p:cNvPr>
            <p:cNvSpPr/>
            <p:nvPr/>
          </p:nvSpPr>
          <p:spPr>
            <a:xfrm>
              <a:off x="4095152" y="2967833"/>
              <a:ext cx="32900" cy="24758"/>
            </a:xfrm>
            <a:custGeom>
              <a:avLst/>
              <a:gdLst/>
              <a:ahLst/>
              <a:cxnLst/>
              <a:rect l="l" t="t" r="r" b="b"/>
              <a:pathLst>
                <a:path w="2763" h="2177" extrusionOk="0">
                  <a:moveTo>
                    <a:pt x="2490" y="0"/>
                  </a:moveTo>
                  <a:lnTo>
                    <a:pt x="2490" y="84"/>
                  </a:lnTo>
                  <a:lnTo>
                    <a:pt x="2469" y="146"/>
                  </a:lnTo>
                  <a:lnTo>
                    <a:pt x="2093" y="356"/>
                  </a:lnTo>
                  <a:lnTo>
                    <a:pt x="2093" y="502"/>
                  </a:lnTo>
                  <a:lnTo>
                    <a:pt x="1779" y="795"/>
                  </a:lnTo>
                  <a:lnTo>
                    <a:pt x="1737" y="879"/>
                  </a:lnTo>
                  <a:lnTo>
                    <a:pt x="1779" y="900"/>
                  </a:lnTo>
                  <a:lnTo>
                    <a:pt x="1821" y="983"/>
                  </a:lnTo>
                  <a:lnTo>
                    <a:pt x="1653" y="1130"/>
                  </a:lnTo>
                  <a:lnTo>
                    <a:pt x="1611" y="1046"/>
                  </a:lnTo>
                  <a:lnTo>
                    <a:pt x="1549" y="1088"/>
                  </a:lnTo>
                  <a:lnTo>
                    <a:pt x="1465" y="1088"/>
                  </a:lnTo>
                  <a:lnTo>
                    <a:pt x="1507" y="1193"/>
                  </a:lnTo>
                  <a:lnTo>
                    <a:pt x="1444" y="1193"/>
                  </a:lnTo>
                  <a:lnTo>
                    <a:pt x="1423" y="1234"/>
                  </a:lnTo>
                  <a:lnTo>
                    <a:pt x="1256" y="1255"/>
                  </a:lnTo>
                  <a:lnTo>
                    <a:pt x="1130" y="1297"/>
                  </a:lnTo>
                  <a:lnTo>
                    <a:pt x="1088" y="1214"/>
                  </a:lnTo>
                  <a:lnTo>
                    <a:pt x="837" y="1214"/>
                  </a:lnTo>
                  <a:lnTo>
                    <a:pt x="628" y="1151"/>
                  </a:lnTo>
                  <a:lnTo>
                    <a:pt x="398" y="1339"/>
                  </a:lnTo>
                  <a:lnTo>
                    <a:pt x="314" y="1318"/>
                  </a:lnTo>
                  <a:lnTo>
                    <a:pt x="251" y="1318"/>
                  </a:lnTo>
                  <a:lnTo>
                    <a:pt x="147" y="1360"/>
                  </a:lnTo>
                  <a:lnTo>
                    <a:pt x="105" y="1109"/>
                  </a:lnTo>
                  <a:lnTo>
                    <a:pt x="63" y="1151"/>
                  </a:lnTo>
                  <a:lnTo>
                    <a:pt x="0" y="1130"/>
                  </a:lnTo>
                  <a:lnTo>
                    <a:pt x="0" y="1318"/>
                  </a:lnTo>
                  <a:lnTo>
                    <a:pt x="147" y="1465"/>
                  </a:lnTo>
                  <a:lnTo>
                    <a:pt x="272" y="1946"/>
                  </a:lnTo>
                  <a:lnTo>
                    <a:pt x="1967" y="2176"/>
                  </a:lnTo>
                  <a:lnTo>
                    <a:pt x="2155" y="2030"/>
                  </a:lnTo>
                  <a:lnTo>
                    <a:pt x="2658" y="502"/>
                  </a:lnTo>
                  <a:lnTo>
                    <a:pt x="2762" y="481"/>
                  </a:lnTo>
                  <a:lnTo>
                    <a:pt x="2762" y="314"/>
                  </a:lnTo>
                  <a:lnTo>
                    <a:pt x="2720" y="251"/>
                  </a:lnTo>
                  <a:lnTo>
                    <a:pt x="2678" y="272"/>
                  </a:lnTo>
                  <a:lnTo>
                    <a:pt x="2658" y="251"/>
                  </a:lnTo>
                  <a:lnTo>
                    <a:pt x="2595" y="209"/>
                  </a:lnTo>
                  <a:lnTo>
                    <a:pt x="2574" y="42"/>
                  </a:lnTo>
                  <a:lnTo>
                    <a:pt x="249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3075;p82">
              <a:extLst>
                <a:ext uri="{FF2B5EF4-FFF2-40B4-BE49-F238E27FC236}">
                  <a16:creationId xmlns:a16="http://schemas.microsoft.com/office/drawing/2014/main" id="{78A83475-9845-11CA-B019-6FB225C01854}"/>
                </a:ext>
              </a:extLst>
            </p:cNvPr>
            <p:cNvSpPr/>
            <p:nvPr/>
          </p:nvSpPr>
          <p:spPr>
            <a:xfrm>
              <a:off x="4101380" y="2973303"/>
              <a:ext cx="51583" cy="60684"/>
            </a:xfrm>
            <a:custGeom>
              <a:avLst/>
              <a:gdLst/>
              <a:ahLst/>
              <a:cxnLst/>
              <a:rect l="l" t="t" r="r" b="b"/>
              <a:pathLst>
                <a:path w="4332" h="5336" extrusionOk="0">
                  <a:moveTo>
                    <a:pt x="2239" y="0"/>
                  </a:moveTo>
                  <a:lnTo>
                    <a:pt x="2135" y="21"/>
                  </a:lnTo>
                  <a:lnTo>
                    <a:pt x="1632" y="1549"/>
                  </a:lnTo>
                  <a:lnTo>
                    <a:pt x="1758" y="2009"/>
                  </a:lnTo>
                  <a:lnTo>
                    <a:pt x="1674" y="3264"/>
                  </a:lnTo>
                  <a:lnTo>
                    <a:pt x="42" y="3746"/>
                  </a:lnTo>
                  <a:lnTo>
                    <a:pt x="0" y="4018"/>
                  </a:lnTo>
                  <a:lnTo>
                    <a:pt x="523" y="4708"/>
                  </a:lnTo>
                  <a:lnTo>
                    <a:pt x="461" y="4938"/>
                  </a:lnTo>
                  <a:lnTo>
                    <a:pt x="795" y="5336"/>
                  </a:lnTo>
                  <a:lnTo>
                    <a:pt x="879" y="5315"/>
                  </a:lnTo>
                  <a:lnTo>
                    <a:pt x="900" y="5336"/>
                  </a:lnTo>
                  <a:lnTo>
                    <a:pt x="1005" y="5336"/>
                  </a:lnTo>
                  <a:lnTo>
                    <a:pt x="1088" y="5231"/>
                  </a:lnTo>
                  <a:lnTo>
                    <a:pt x="1214" y="5231"/>
                  </a:lnTo>
                  <a:lnTo>
                    <a:pt x="1423" y="5127"/>
                  </a:lnTo>
                  <a:lnTo>
                    <a:pt x="1528" y="5127"/>
                  </a:lnTo>
                  <a:lnTo>
                    <a:pt x="1632" y="5106"/>
                  </a:lnTo>
                  <a:lnTo>
                    <a:pt x="1716" y="5147"/>
                  </a:lnTo>
                  <a:lnTo>
                    <a:pt x="1779" y="5147"/>
                  </a:lnTo>
                  <a:lnTo>
                    <a:pt x="1925" y="4938"/>
                  </a:lnTo>
                  <a:lnTo>
                    <a:pt x="1925" y="4917"/>
                  </a:lnTo>
                  <a:lnTo>
                    <a:pt x="1946" y="4917"/>
                  </a:lnTo>
                  <a:lnTo>
                    <a:pt x="1946" y="4834"/>
                  </a:lnTo>
                  <a:lnTo>
                    <a:pt x="1883" y="4813"/>
                  </a:lnTo>
                  <a:lnTo>
                    <a:pt x="1925" y="4750"/>
                  </a:lnTo>
                  <a:lnTo>
                    <a:pt x="1883" y="4687"/>
                  </a:lnTo>
                  <a:lnTo>
                    <a:pt x="1967" y="4603"/>
                  </a:lnTo>
                  <a:lnTo>
                    <a:pt x="2030" y="4541"/>
                  </a:lnTo>
                  <a:lnTo>
                    <a:pt x="2239" y="4541"/>
                  </a:lnTo>
                  <a:lnTo>
                    <a:pt x="2365" y="4520"/>
                  </a:lnTo>
                  <a:lnTo>
                    <a:pt x="2448" y="4583"/>
                  </a:lnTo>
                  <a:lnTo>
                    <a:pt x="2553" y="4436"/>
                  </a:lnTo>
                  <a:lnTo>
                    <a:pt x="2595" y="4415"/>
                  </a:lnTo>
                  <a:lnTo>
                    <a:pt x="2595" y="4227"/>
                  </a:lnTo>
                  <a:lnTo>
                    <a:pt x="2804" y="3976"/>
                  </a:lnTo>
                  <a:lnTo>
                    <a:pt x="2930" y="3955"/>
                  </a:lnTo>
                  <a:lnTo>
                    <a:pt x="3013" y="3976"/>
                  </a:lnTo>
                  <a:lnTo>
                    <a:pt x="3076" y="3913"/>
                  </a:lnTo>
                  <a:lnTo>
                    <a:pt x="3348" y="3913"/>
                  </a:lnTo>
                  <a:lnTo>
                    <a:pt x="3390" y="3850"/>
                  </a:lnTo>
                  <a:lnTo>
                    <a:pt x="3327" y="3808"/>
                  </a:lnTo>
                  <a:lnTo>
                    <a:pt x="3285" y="3599"/>
                  </a:lnTo>
                  <a:lnTo>
                    <a:pt x="3306" y="3599"/>
                  </a:lnTo>
                  <a:lnTo>
                    <a:pt x="3244" y="3494"/>
                  </a:lnTo>
                  <a:lnTo>
                    <a:pt x="3223" y="3474"/>
                  </a:lnTo>
                  <a:lnTo>
                    <a:pt x="3244" y="3390"/>
                  </a:lnTo>
                  <a:lnTo>
                    <a:pt x="3244" y="3285"/>
                  </a:lnTo>
                  <a:lnTo>
                    <a:pt x="3348" y="3118"/>
                  </a:lnTo>
                  <a:lnTo>
                    <a:pt x="3432" y="3076"/>
                  </a:lnTo>
                  <a:lnTo>
                    <a:pt x="3390" y="3013"/>
                  </a:lnTo>
                  <a:lnTo>
                    <a:pt x="3411" y="3013"/>
                  </a:lnTo>
                  <a:lnTo>
                    <a:pt x="3495" y="2867"/>
                  </a:lnTo>
                  <a:lnTo>
                    <a:pt x="3536" y="2846"/>
                  </a:lnTo>
                  <a:lnTo>
                    <a:pt x="3599" y="2846"/>
                  </a:lnTo>
                  <a:lnTo>
                    <a:pt x="3557" y="2909"/>
                  </a:lnTo>
                  <a:lnTo>
                    <a:pt x="3536" y="2971"/>
                  </a:lnTo>
                  <a:lnTo>
                    <a:pt x="3620" y="3013"/>
                  </a:lnTo>
                  <a:lnTo>
                    <a:pt x="3662" y="3013"/>
                  </a:lnTo>
                  <a:lnTo>
                    <a:pt x="3746" y="2804"/>
                  </a:lnTo>
                  <a:lnTo>
                    <a:pt x="3808" y="2741"/>
                  </a:lnTo>
                  <a:lnTo>
                    <a:pt x="3871" y="2616"/>
                  </a:lnTo>
                  <a:lnTo>
                    <a:pt x="4018" y="2490"/>
                  </a:lnTo>
                  <a:lnTo>
                    <a:pt x="4227" y="2134"/>
                  </a:lnTo>
                  <a:lnTo>
                    <a:pt x="4248" y="2072"/>
                  </a:lnTo>
                  <a:lnTo>
                    <a:pt x="4248" y="1988"/>
                  </a:lnTo>
                  <a:lnTo>
                    <a:pt x="4290" y="1862"/>
                  </a:lnTo>
                  <a:lnTo>
                    <a:pt x="4332" y="1758"/>
                  </a:lnTo>
                  <a:lnTo>
                    <a:pt x="4269" y="1695"/>
                  </a:lnTo>
                  <a:lnTo>
                    <a:pt x="4164" y="1674"/>
                  </a:lnTo>
                  <a:lnTo>
                    <a:pt x="3955" y="1507"/>
                  </a:lnTo>
                  <a:lnTo>
                    <a:pt x="3913" y="1402"/>
                  </a:lnTo>
                  <a:lnTo>
                    <a:pt x="3808" y="1298"/>
                  </a:lnTo>
                  <a:lnTo>
                    <a:pt x="3767" y="1151"/>
                  </a:lnTo>
                  <a:lnTo>
                    <a:pt x="3599" y="942"/>
                  </a:lnTo>
                  <a:lnTo>
                    <a:pt x="3516" y="942"/>
                  </a:lnTo>
                  <a:lnTo>
                    <a:pt x="3390" y="963"/>
                  </a:lnTo>
                  <a:lnTo>
                    <a:pt x="3118" y="921"/>
                  </a:lnTo>
                  <a:lnTo>
                    <a:pt x="3013" y="942"/>
                  </a:lnTo>
                  <a:lnTo>
                    <a:pt x="2930" y="963"/>
                  </a:lnTo>
                  <a:lnTo>
                    <a:pt x="2804" y="921"/>
                  </a:lnTo>
                  <a:lnTo>
                    <a:pt x="2469" y="649"/>
                  </a:lnTo>
                  <a:lnTo>
                    <a:pt x="2469" y="565"/>
                  </a:lnTo>
                  <a:lnTo>
                    <a:pt x="2260" y="335"/>
                  </a:lnTo>
                  <a:lnTo>
                    <a:pt x="223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3076;p82">
              <a:extLst>
                <a:ext uri="{FF2B5EF4-FFF2-40B4-BE49-F238E27FC236}">
                  <a16:creationId xmlns:a16="http://schemas.microsoft.com/office/drawing/2014/main" id="{883579ED-8A74-1FC2-B9EE-1E52CD7E0D88}"/>
                </a:ext>
              </a:extLst>
            </p:cNvPr>
            <p:cNvSpPr/>
            <p:nvPr/>
          </p:nvSpPr>
          <p:spPr>
            <a:xfrm>
              <a:off x="4124802" y="2964728"/>
              <a:ext cx="2751" cy="5971"/>
            </a:xfrm>
            <a:custGeom>
              <a:avLst/>
              <a:gdLst/>
              <a:ahLst/>
              <a:cxnLst/>
              <a:rect l="l" t="t" r="r" b="b"/>
              <a:pathLst>
                <a:path w="231" h="525" extrusionOk="0">
                  <a:moveTo>
                    <a:pt x="209" y="1"/>
                  </a:moveTo>
                  <a:lnTo>
                    <a:pt x="168" y="22"/>
                  </a:lnTo>
                  <a:lnTo>
                    <a:pt x="105" y="22"/>
                  </a:lnTo>
                  <a:lnTo>
                    <a:pt x="84" y="168"/>
                  </a:lnTo>
                  <a:lnTo>
                    <a:pt x="63" y="210"/>
                  </a:lnTo>
                  <a:lnTo>
                    <a:pt x="21" y="168"/>
                  </a:lnTo>
                  <a:lnTo>
                    <a:pt x="0" y="231"/>
                  </a:lnTo>
                  <a:lnTo>
                    <a:pt x="0" y="273"/>
                  </a:lnTo>
                  <a:lnTo>
                    <a:pt x="84" y="315"/>
                  </a:lnTo>
                  <a:lnTo>
                    <a:pt x="105" y="482"/>
                  </a:lnTo>
                  <a:lnTo>
                    <a:pt x="168" y="524"/>
                  </a:lnTo>
                  <a:lnTo>
                    <a:pt x="168" y="440"/>
                  </a:lnTo>
                  <a:lnTo>
                    <a:pt x="209" y="336"/>
                  </a:lnTo>
                  <a:lnTo>
                    <a:pt x="209" y="168"/>
                  </a:lnTo>
                  <a:lnTo>
                    <a:pt x="188" y="168"/>
                  </a:lnTo>
                  <a:lnTo>
                    <a:pt x="209" y="106"/>
                  </a:lnTo>
                  <a:lnTo>
                    <a:pt x="188" y="64"/>
                  </a:lnTo>
                  <a:lnTo>
                    <a:pt x="209" y="43"/>
                  </a:lnTo>
                  <a:lnTo>
                    <a:pt x="230" y="43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3077;p82">
              <a:extLst>
                <a:ext uri="{FF2B5EF4-FFF2-40B4-BE49-F238E27FC236}">
                  <a16:creationId xmlns:a16="http://schemas.microsoft.com/office/drawing/2014/main" id="{387F7F97-1029-9D81-2D8B-62186BE50651}"/>
                </a:ext>
              </a:extLst>
            </p:cNvPr>
            <p:cNvSpPr/>
            <p:nvPr/>
          </p:nvSpPr>
          <p:spPr>
            <a:xfrm>
              <a:off x="4037591" y="3015893"/>
              <a:ext cx="73267" cy="45456"/>
            </a:xfrm>
            <a:custGeom>
              <a:avLst/>
              <a:gdLst/>
              <a:ahLst/>
              <a:cxnLst/>
              <a:rect l="l" t="t" r="r" b="b"/>
              <a:pathLst>
                <a:path w="6153" h="3997" extrusionOk="0">
                  <a:moveTo>
                    <a:pt x="5399" y="1"/>
                  </a:moveTo>
                  <a:lnTo>
                    <a:pt x="3223" y="649"/>
                  </a:lnTo>
                  <a:lnTo>
                    <a:pt x="2177" y="2051"/>
                  </a:lnTo>
                  <a:lnTo>
                    <a:pt x="2156" y="1528"/>
                  </a:lnTo>
                  <a:lnTo>
                    <a:pt x="1633" y="1298"/>
                  </a:lnTo>
                  <a:lnTo>
                    <a:pt x="1131" y="1089"/>
                  </a:lnTo>
                  <a:lnTo>
                    <a:pt x="796" y="1089"/>
                  </a:lnTo>
                  <a:lnTo>
                    <a:pt x="608" y="942"/>
                  </a:lnTo>
                  <a:lnTo>
                    <a:pt x="440" y="1005"/>
                  </a:lnTo>
                  <a:lnTo>
                    <a:pt x="378" y="1277"/>
                  </a:lnTo>
                  <a:lnTo>
                    <a:pt x="482" y="1486"/>
                  </a:lnTo>
                  <a:lnTo>
                    <a:pt x="315" y="1591"/>
                  </a:lnTo>
                  <a:lnTo>
                    <a:pt x="273" y="1695"/>
                  </a:lnTo>
                  <a:lnTo>
                    <a:pt x="189" y="1674"/>
                  </a:lnTo>
                  <a:lnTo>
                    <a:pt x="85" y="1633"/>
                  </a:lnTo>
                  <a:lnTo>
                    <a:pt x="106" y="1737"/>
                  </a:lnTo>
                  <a:lnTo>
                    <a:pt x="168" y="2030"/>
                  </a:lnTo>
                  <a:lnTo>
                    <a:pt x="168" y="2218"/>
                  </a:lnTo>
                  <a:lnTo>
                    <a:pt x="85" y="2218"/>
                  </a:lnTo>
                  <a:lnTo>
                    <a:pt x="85" y="2260"/>
                  </a:lnTo>
                  <a:lnTo>
                    <a:pt x="1" y="2239"/>
                  </a:lnTo>
                  <a:lnTo>
                    <a:pt x="1" y="2239"/>
                  </a:lnTo>
                  <a:lnTo>
                    <a:pt x="22" y="2344"/>
                  </a:lnTo>
                  <a:lnTo>
                    <a:pt x="106" y="2344"/>
                  </a:lnTo>
                  <a:lnTo>
                    <a:pt x="106" y="2428"/>
                  </a:lnTo>
                  <a:lnTo>
                    <a:pt x="231" y="2616"/>
                  </a:lnTo>
                  <a:lnTo>
                    <a:pt x="315" y="3139"/>
                  </a:lnTo>
                  <a:lnTo>
                    <a:pt x="482" y="3265"/>
                  </a:lnTo>
                  <a:lnTo>
                    <a:pt x="482" y="3453"/>
                  </a:lnTo>
                  <a:lnTo>
                    <a:pt x="419" y="3474"/>
                  </a:lnTo>
                  <a:lnTo>
                    <a:pt x="482" y="3620"/>
                  </a:lnTo>
                  <a:lnTo>
                    <a:pt x="608" y="3767"/>
                  </a:lnTo>
                  <a:lnTo>
                    <a:pt x="608" y="3913"/>
                  </a:lnTo>
                  <a:lnTo>
                    <a:pt x="650" y="3997"/>
                  </a:lnTo>
                  <a:lnTo>
                    <a:pt x="796" y="3997"/>
                  </a:lnTo>
                  <a:lnTo>
                    <a:pt x="817" y="3934"/>
                  </a:lnTo>
                  <a:lnTo>
                    <a:pt x="963" y="3997"/>
                  </a:lnTo>
                  <a:lnTo>
                    <a:pt x="1068" y="3976"/>
                  </a:lnTo>
                  <a:lnTo>
                    <a:pt x="1173" y="3871"/>
                  </a:lnTo>
                  <a:lnTo>
                    <a:pt x="1319" y="3871"/>
                  </a:lnTo>
                  <a:lnTo>
                    <a:pt x="1361" y="3934"/>
                  </a:lnTo>
                  <a:lnTo>
                    <a:pt x="1466" y="3892"/>
                  </a:lnTo>
                  <a:lnTo>
                    <a:pt x="1570" y="3725"/>
                  </a:lnTo>
                  <a:lnTo>
                    <a:pt x="1633" y="3725"/>
                  </a:lnTo>
                  <a:lnTo>
                    <a:pt x="1696" y="3579"/>
                  </a:lnTo>
                  <a:lnTo>
                    <a:pt x="1842" y="3495"/>
                  </a:lnTo>
                  <a:lnTo>
                    <a:pt x="1905" y="3474"/>
                  </a:lnTo>
                  <a:lnTo>
                    <a:pt x="2010" y="3474"/>
                  </a:lnTo>
                  <a:lnTo>
                    <a:pt x="2051" y="3495"/>
                  </a:lnTo>
                  <a:lnTo>
                    <a:pt x="2198" y="3495"/>
                  </a:lnTo>
                  <a:lnTo>
                    <a:pt x="2219" y="3558"/>
                  </a:lnTo>
                  <a:lnTo>
                    <a:pt x="2365" y="3579"/>
                  </a:lnTo>
                  <a:lnTo>
                    <a:pt x="2616" y="3474"/>
                  </a:lnTo>
                  <a:lnTo>
                    <a:pt x="2826" y="3453"/>
                  </a:lnTo>
                  <a:lnTo>
                    <a:pt x="2909" y="3369"/>
                  </a:lnTo>
                  <a:lnTo>
                    <a:pt x="2930" y="3307"/>
                  </a:lnTo>
                  <a:lnTo>
                    <a:pt x="3119" y="3160"/>
                  </a:lnTo>
                  <a:lnTo>
                    <a:pt x="3223" y="3160"/>
                  </a:lnTo>
                  <a:lnTo>
                    <a:pt x="3307" y="3202"/>
                  </a:lnTo>
                  <a:lnTo>
                    <a:pt x="3370" y="3181"/>
                  </a:lnTo>
                  <a:lnTo>
                    <a:pt x="3432" y="3139"/>
                  </a:lnTo>
                  <a:lnTo>
                    <a:pt x="3453" y="3181"/>
                  </a:lnTo>
                  <a:lnTo>
                    <a:pt x="3537" y="3181"/>
                  </a:lnTo>
                  <a:lnTo>
                    <a:pt x="3725" y="3034"/>
                  </a:lnTo>
                  <a:lnTo>
                    <a:pt x="3830" y="2846"/>
                  </a:lnTo>
                  <a:lnTo>
                    <a:pt x="3935" y="2783"/>
                  </a:lnTo>
                  <a:lnTo>
                    <a:pt x="3997" y="2783"/>
                  </a:lnTo>
                  <a:lnTo>
                    <a:pt x="4625" y="2616"/>
                  </a:lnTo>
                  <a:lnTo>
                    <a:pt x="4688" y="2532"/>
                  </a:lnTo>
                  <a:lnTo>
                    <a:pt x="5043" y="2470"/>
                  </a:lnTo>
                  <a:lnTo>
                    <a:pt x="5253" y="2365"/>
                  </a:lnTo>
                  <a:lnTo>
                    <a:pt x="5399" y="2260"/>
                  </a:lnTo>
                  <a:lnTo>
                    <a:pt x="5629" y="2218"/>
                  </a:lnTo>
                  <a:lnTo>
                    <a:pt x="5608" y="2135"/>
                  </a:lnTo>
                  <a:lnTo>
                    <a:pt x="5629" y="2114"/>
                  </a:lnTo>
                  <a:lnTo>
                    <a:pt x="5567" y="2051"/>
                  </a:lnTo>
                  <a:lnTo>
                    <a:pt x="5608" y="1905"/>
                  </a:lnTo>
                  <a:lnTo>
                    <a:pt x="5776" y="1674"/>
                  </a:lnTo>
                  <a:lnTo>
                    <a:pt x="6027" y="1612"/>
                  </a:lnTo>
                  <a:lnTo>
                    <a:pt x="6152" y="1591"/>
                  </a:lnTo>
                  <a:lnTo>
                    <a:pt x="5818" y="1193"/>
                  </a:lnTo>
                  <a:lnTo>
                    <a:pt x="5880" y="963"/>
                  </a:lnTo>
                  <a:lnTo>
                    <a:pt x="5357" y="273"/>
                  </a:lnTo>
                  <a:lnTo>
                    <a:pt x="539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3078;p82">
              <a:extLst>
                <a:ext uri="{FF2B5EF4-FFF2-40B4-BE49-F238E27FC236}">
                  <a16:creationId xmlns:a16="http://schemas.microsoft.com/office/drawing/2014/main" id="{F68BE9F0-7CA4-0711-B42F-D9AED98AF824}"/>
                </a:ext>
              </a:extLst>
            </p:cNvPr>
            <p:cNvSpPr/>
            <p:nvPr/>
          </p:nvSpPr>
          <p:spPr>
            <a:xfrm>
              <a:off x="3911526" y="2929280"/>
              <a:ext cx="85972" cy="69020"/>
            </a:xfrm>
            <a:custGeom>
              <a:avLst/>
              <a:gdLst/>
              <a:ahLst/>
              <a:cxnLst/>
              <a:rect l="l" t="t" r="r" b="b"/>
              <a:pathLst>
                <a:path w="7220" h="6069" extrusionOk="0">
                  <a:moveTo>
                    <a:pt x="503" y="0"/>
                  </a:moveTo>
                  <a:lnTo>
                    <a:pt x="210" y="21"/>
                  </a:lnTo>
                  <a:lnTo>
                    <a:pt x="147" y="21"/>
                  </a:lnTo>
                  <a:lnTo>
                    <a:pt x="126" y="126"/>
                  </a:lnTo>
                  <a:lnTo>
                    <a:pt x="84" y="356"/>
                  </a:lnTo>
                  <a:lnTo>
                    <a:pt x="126" y="523"/>
                  </a:lnTo>
                  <a:lnTo>
                    <a:pt x="126" y="649"/>
                  </a:lnTo>
                  <a:lnTo>
                    <a:pt x="42" y="858"/>
                  </a:lnTo>
                  <a:lnTo>
                    <a:pt x="1" y="1047"/>
                  </a:lnTo>
                  <a:lnTo>
                    <a:pt x="42" y="1193"/>
                  </a:lnTo>
                  <a:lnTo>
                    <a:pt x="126" y="1486"/>
                  </a:lnTo>
                  <a:lnTo>
                    <a:pt x="314" y="6068"/>
                  </a:lnTo>
                  <a:lnTo>
                    <a:pt x="7219" y="6005"/>
                  </a:lnTo>
                  <a:lnTo>
                    <a:pt x="7219" y="5985"/>
                  </a:lnTo>
                  <a:lnTo>
                    <a:pt x="7115" y="5964"/>
                  </a:lnTo>
                  <a:lnTo>
                    <a:pt x="6989" y="5796"/>
                  </a:lnTo>
                  <a:lnTo>
                    <a:pt x="6947" y="5754"/>
                  </a:lnTo>
                  <a:lnTo>
                    <a:pt x="6822" y="5692"/>
                  </a:lnTo>
                  <a:lnTo>
                    <a:pt x="6738" y="5566"/>
                  </a:lnTo>
                  <a:lnTo>
                    <a:pt x="6675" y="5587"/>
                  </a:lnTo>
                  <a:lnTo>
                    <a:pt x="6571" y="5587"/>
                  </a:lnTo>
                  <a:lnTo>
                    <a:pt x="6403" y="5461"/>
                  </a:lnTo>
                  <a:lnTo>
                    <a:pt x="6299" y="5169"/>
                  </a:lnTo>
                  <a:lnTo>
                    <a:pt x="6319" y="5106"/>
                  </a:lnTo>
                  <a:lnTo>
                    <a:pt x="6319" y="4938"/>
                  </a:lnTo>
                  <a:lnTo>
                    <a:pt x="6278" y="4855"/>
                  </a:lnTo>
                  <a:lnTo>
                    <a:pt x="6299" y="4813"/>
                  </a:lnTo>
                  <a:lnTo>
                    <a:pt x="6319" y="4855"/>
                  </a:lnTo>
                  <a:lnTo>
                    <a:pt x="6508" y="4855"/>
                  </a:lnTo>
                  <a:lnTo>
                    <a:pt x="6424" y="4792"/>
                  </a:lnTo>
                  <a:lnTo>
                    <a:pt x="6382" y="4792"/>
                  </a:lnTo>
                  <a:lnTo>
                    <a:pt x="6299" y="4624"/>
                  </a:lnTo>
                  <a:lnTo>
                    <a:pt x="6257" y="4604"/>
                  </a:lnTo>
                  <a:lnTo>
                    <a:pt x="6257" y="4645"/>
                  </a:lnTo>
                  <a:lnTo>
                    <a:pt x="6173" y="4583"/>
                  </a:lnTo>
                  <a:lnTo>
                    <a:pt x="6110" y="4415"/>
                  </a:lnTo>
                  <a:lnTo>
                    <a:pt x="5901" y="4080"/>
                  </a:lnTo>
                  <a:lnTo>
                    <a:pt x="5796" y="4018"/>
                  </a:lnTo>
                  <a:lnTo>
                    <a:pt x="5775" y="3871"/>
                  </a:lnTo>
                  <a:lnTo>
                    <a:pt x="5420" y="3327"/>
                  </a:lnTo>
                  <a:lnTo>
                    <a:pt x="5420" y="3223"/>
                  </a:lnTo>
                  <a:lnTo>
                    <a:pt x="5357" y="3118"/>
                  </a:lnTo>
                  <a:lnTo>
                    <a:pt x="5336" y="2867"/>
                  </a:lnTo>
                  <a:lnTo>
                    <a:pt x="5273" y="2825"/>
                  </a:lnTo>
                  <a:lnTo>
                    <a:pt x="5273" y="2741"/>
                  </a:lnTo>
                  <a:lnTo>
                    <a:pt x="5064" y="2532"/>
                  </a:lnTo>
                  <a:lnTo>
                    <a:pt x="5064" y="2448"/>
                  </a:lnTo>
                  <a:lnTo>
                    <a:pt x="5106" y="2344"/>
                  </a:lnTo>
                  <a:lnTo>
                    <a:pt x="5043" y="2281"/>
                  </a:lnTo>
                  <a:lnTo>
                    <a:pt x="4708" y="1988"/>
                  </a:lnTo>
                  <a:lnTo>
                    <a:pt x="4687" y="1884"/>
                  </a:lnTo>
                  <a:lnTo>
                    <a:pt x="4478" y="1653"/>
                  </a:lnTo>
                  <a:lnTo>
                    <a:pt x="4478" y="1507"/>
                  </a:lnTo>
                  <a:lnTo>
                    <a:pt x="4332" y="1360"/>
                  </a:lnTo>
                  <a:lnTo>
                    <a:pt x="4374" y="1277"/>
                  </a:lnTo>
                  <a:lnTo>
                    <a:pt x="4374" y="1193"/>
                  </a:lnTo>
                  <a:lnTo>
                    <a:pt x="4395" y="1151"/>
                  </a:lnTo>
                  <a:lnTo>
                    <a:pt x="4395" y="1193"/>
                  </a:lnTo>
                  <a:lnTo>
                    <a:pt x="4478" y="1193"/>
                  </a:lnTo>
                  <a:lnTo>
                    <a:pt x="4499" y="1339"/>
                  </a:lnTo>
                  <a:lnTo>
                    <a:pt x="4541" y="1402"/>
                  </a:lnTo>
                  <a:lnTo>
                    <a:pt x="4583" y="1465"/>
                  </a:lnTo>
                  <a:lnTo>
                    <a:pt x="4792" y="1674"/>
                  </a:lnTo>
                  <a:lnTo>
                    <a:pt x="4792" y="1779"/>
                  </a:lnTo>
                  <a:lnTo>
                    <a:pt x="4834" y="1884"/>
                  </a:lnTo>
                  <a:lnTo>
                    <a:pt x="5001" y="1967"/>
                  </a:lnTo>
                  <a:lnTo>
                    <a:pt x="5022" y="2072"/>
                  </a:lnTo>
                  <a:lnTo>
                    <a:pt x="5315" y="2344"/>
                  </a:lnTo>
                  <a:lnTo>
                    <a:pt x="5462" y="2428"/>
                  </a:lnTo>
                  <a:lnTo>
                    <a:pt x="5462" y="2490"/>
                  </a:lnTo>
                  <a:lnTo>
                    <a:pt x="5483" y="2407"/>
                  </a:lnTo>
                  <a:lnTo>
                    <a:pt x="5566" y="2323"/>
                  </a:lnTo>
                  <a:lnTo>
                    <a:pt x="5629" y="2114"/>
                  </a:lnTo>
                  <a:lnTo>
                    <a:pt x="5566" y="2072"/>
                  </a:lnTo>
                  <a:lnTo>
                    <a:pt x="5650" y="1904"/>
                  </a:lnTo>
                  <a:lnTo>
                    <a:pt x="5650" y="1779"/>
                  </a:lnTo>
                  <a:lnTo>
                    <a:pt x="5734" y="1465"/>
                  </a:lnTo>
                  <a:lnTo>
                    <a:pt x="5755" y="1444"/>
                  </a:lnTo>
                  <a:lnTo>
                    <a:pt x="5671" y="1235"/>
                  </a:lnTo>
                  <a:lnTo>
                    <a:pt x="5734" y="1088"/>
                  </a:lnTo>
                  <a:lnTo>
                    <a:pt x="5587" y="775"/>
                  </a:lnTo>
                  <a:lnTo>
                    <a:pt x="5441" y="544"/>
                  </a:lnTo>
                  <a:lnTo>
                    <a:pt x="5378" y="335"/>
                  </a:lnTo>
                  <a:lnTo>
                    <a:pt x="5273" y="147"/>
                  </a:lnTo>
                  <a:lnTo>
                    <a:pt x="5211" y="126"/>
                  </a:lnTo>
                  <a:lnTo>
                    <a:pt x="5127" y="231"/>
                  </a:lnTo>
                  <a:lnTo>
                    <a:pt x="4959" y="293"/>
                  </a:lnTo>
                  <a:lnTo>
                    <a:pt x="4604" y="231"/>
                  </a:lnTo>
                  <a:lnTo>
                    <a:pt x="4311" y="314"/>
                  </a:lnTo>
                  <a:lnTo>
                    <a:pt x="4102" y="147"/>
                  </a:lnTo>
                  <a:lnTo>
                    <a:pt x="4081" y="251"/>
                  </a:lnTo>
                  <a:lnTo>
                    <a:pt x="4164" y="398"/>
                  </a:lnTo>
                  <a:lnTo>
                    <a:pt x="4164" y="461"/>
                  </a:lnTo>
                  <a:lnTo>
                    <a:pt x="4081" y="335"/>
                  </a:lnTo>
                  <a:lnTo>
                    <a:pt x="3976" y="293"/>
                  </a:lnTo>
                  <a:lnTo>
                    <a:pt x="3955" y="189"/>
                  </a:lnTo>
                  <a:lnTo>
                    <a:pt x="3997" y="147"/>
                  </a:lnTo>
                  <a:lnTo>
                    <a:pt x="3955" y="105"/>
                  </a:lnTo>
                  <a:lnTo>
                    <a:pt x="3850" y="105"/>
                  </a:lnTo>
                  <a:lnTo>
                    <a:pt x="3746" y="84"/>
                  </a:lnTo>
                  <a:lnTo>
                    <a:pt x="3537" y="21"/>
                  </a:lnTo>
                  <a:lnTo>
                    <a:pt x="3495" y="42"/>
                  </a:lnTo>
                  <a:lnTo>
                    <a:pt x="3578" y="84"/>
                  </a:lnTo>
                  <a:lnTo>
                    <a:pt x="3599" y="105"/>
                  </a:lnTo>
                  <a:lnTo>
                    <a:pt x="3495" y="126"/>
                  </a:lnTo>
                  <a:lnTo>
                    <a:pt x="3390" y="105"/>
                  </a:lnTo>
                  <a:lnTo>
                    <a:pt x="3265" y="147"/>
                  </a:lnTo>
                  <a:lnTo>
                    <a:pt x="3223" y="126"/>
                  </a:lnTo>
                  <a:lnTo>
                    <a:pt x="3223" y="105"/>
                  </a:lnTo>
                  <a:lnTo>
                    <a:pt x="3348" y="84"/>
                  </a:lnTo>
                  <a:lnTo>
                    <a:pt x="3432" y="42"/>
                  </a:lnTo>
                  <a:lnTo>
                    <a:pt x="3327" y="42"/>
                  </a:lnTo>
                  <a:lnTo>
                    <a:pt x="3139" y="84"/>
                  </a:lnTo>
                  <a:lnTo>
                    <a:pt x="3076" y="126"/>
                  </a:lnTo>
                  <a:lnTo>
                    <a:pt x="2930" y="210"/>
                  </a:lnTo>
                  <a:lnTo>
                    <a:pt x="2846" y="231"/>
                  </a:lnTo>
                  <a:lnTo>
                    <a:pt x="2700" y="293"/>
                  </a:lnTo>
                  <a:lnTo>
                    <a:pt x="2595" y="419"/>
                  </a:lnTo>
                  <a:lnTo>
                    <a:pt x="2553" y="461"/>
                  </a:lnTo>
                  <a:lnTo>
                    <a:pt x="2386" y="461"/>
                  </a:lnTo>
                  <a:lnTo>
                    <a:pt x="2177" y="335"/>
                  </a:lnTo>
                  <a:lnTo>
                    <a:pt x="2009" y="314"/>
                  </a:lnTo>
                  <a:lnTo>
                    <a:pt x="1821" y="335"/>
                  </a:lnTo>
                  <a:lnTo>
                    <a:pt x="1674" y="231"/>
                  </a:lnTo>
                  <a:lnTo>
                    <a:pt x="1591" y="231"/>
                  </a:lnTo>
                  <a:lnTo>
                    <a:pt x="1507" y="251"/>
                  </a:lnTo>
                  <a:lnTo>
                    <a:pt x="1361" y="147"/>
                  </a:lnTo>
                  <a:lnTo>
                    <a:pt x="1172" y="105"/>
                  </a:lnTo>
                  <a:lnTo>
                    <a:pt x="733" y="84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3079;p82">
              <a:extLst>
                <a:ext uri="{FF2B5EF4-FFF2-40B4-BE49-F238E27FC236}">
                  <a16:creationId xmlns:a16="http://schemas.microsoft.com/office/drawing/2014/main" id="{50C69791-5222-D132-7025-CFFDA1C1F833}"/>
                </a:ext>
              </a:extLst>
            </p:cNvPr>
            <p:cNvSpPr/>
            <p:nvPr/>
          </p:nvSpPr>
          <p:spPr>
            <a:xfrm>
              <a:off x="3896332" y="2997572"/>
              <a:ext cx="113621" cy="124461"/>
            </a:xfrm>
            <a:custGeom>
              <a:avLst/>
              <a:gdLst/>
              <a:ahLst/>
              <a:cxnLst/>
              <a:rect l="l" t="t" r="r" b="b"/>
              <a:pathLst>
                <a:path w="9542" h="10944" extrusionOk="0">
                  <a:moveTo>
                    <a:pt x="8495" y="0"/>
                  </a:moveTo>
                  <a:lnTo>
                    <a:pt x="1590" y="63"/>
                  </a:lnTo>
                  <a:lnTo>
                    <a:pt x="1632" y="1193"/>
                  </a:lnTo>
                  <a:lnTo>
                    <a:pt x="1088" y="1235"/>
                  </a:lnTo>
                  <a:lnTo>
                    <a:pt x="1088" y="1444"/>
                  </a:lnTo>
                  <a:lnTo>
                    <a:pt x="1151" y="3725"/>
                  </a:lnTo>
                  <a:lnTo>
                    <a:pt x="1046" y="3746"/>
                  </a:lnTo>
                  <a:lnTo>
                    <a:pt x="942" y="3829"/>
                  </a:lnTo>
                  <a:lnTo>
                    <a:pt x="837" y="3767"/>
                  </a:lnTo>
                  <a:lnTo>
                    <a:pt x="691" y="3767"/>
                  </a:lnTo>
                  <a:lnTo>
                    <a:pt x="586" y="3850"/>
                  </a:lnTo>
                  <a:lnTo>
                    <a:pt x="586" y="3976"/>
                  </a:lnTo>
                  <a:lnTo>
                    <a:pt x="649" y="4060"/>
                  </a:lnTo>
                  <a:lnTo>
                    <a:pt x="586" y="4185"/>
                  </a:lnTo>
                  <a:lnTo>
                    <a:pt x="377" y="4457"/>
                  </a:lnTo>
                  <a:lnTo>
                    <a:pt x="335" y="4457"/>
                  </a:lnTo>
                  <a:lnTo>
                    <a:pt x="230" y="4541"/>
                  </a:lnTo>
                  <a:lnTo>
                    <a:pt x="251" y="4645"/>
                  </a:lnTo>
                  <a:lnTo>
                    <a:pt x="314" y="4687"/>
                  </a:lnTo>
                  <a:lnTo>
                    <a:pt x="251" y="4813"/>
                  </a:lnTo>
                  <a:lnTo>
                    <a:pt x="126" y="4897"/>
                  </a:lnTo>
                  <a:lnTo>
                    <a:pt x="105" y="4980"/>
                  </a:lnTo>
                  <a:lnTo>
                    <a:pt x="209" y="5022"/>
                  </a:lnTo>
                  <a:lnTo>
                    <a:pt x="230" y="5127"/>
                  </a:lnTo>
                  <a:lnTo>
                    <a:pt x="168" y="5231"/>
                  </a:lnTo>
                  <a:lnTo>
                    <a:pt x="0" y="5420"/>
                  </a:lnTo>
                  <a:lnTo>
                    <a:pt x="0" y="5545"/>
                  </a:lnTo>
                  <a:lnTo>
                    <a:pt x="63" y="5629"/>
                  </a:lnTo>
                  <a:lnTo>
                    <a:pt x="209" y="5524"/>
                  </a:lnTo>
                  <a:lnTo>
                    <a:pt x="251" y="5545"/>
                  </a:lnTo>
                  <a:lnTo>
                    <a:pt x="251" y="5629"/>
                  </a:lnTo>
                  <a:lnTo>
                    <a:pt x="209" y="5692"/>
                  </a:lnTo>
                  <a:lnTo>
                    <a:pt x="272" y="5734"/>
                  </a:lnTo>
                  <a:lnTo>
                    <a:pt x="230" y="5817"/>
                  </a:lnTo>
                  <a:lnTo>
                    <a:pt x="272" y="5922"/>
                  </a:lnTo>
                  <a:lnTo>
                    <a:pt x="272" y="6047"/>
                  </a:lnTo>
                  <a:lnTo>
                    <a:pt x="314" y="6152"/>
                  </a:lnTo>
                  <a:lnTo>
                    <a:pt x="544" y="6236"/>
                  </a:lnTo>
                  <a:lnTo>
                    <a:pt x="586" y="6319"/>
                  </a:lnTo>
                  <a:lnTo>
                    <a:pt x="544" y="6382"/>
                  </a:lnTo>
                  <a:lnTo>
                    <a:pt x="544" y="6466"/>
                  </a:lnTo>
                  <a:lnTo>
                    <a:pt x="523" y="6487"/>
                  </a:lnTo>
                  <a:lnTo>
                    <a:pt x="586" y="6570"/>
                  </a:lnTo>
                  <a:lnTo>
                    <a:pt x="586" y="6654"/>
                  </a:lnTo>
                  <a:lnTo>
                    <a:pt x="544" y="6675"/>
                  </a:lnTo>
                  <a:lnTo>
                    <a:pt x="670" y="6780"/>
                  </a:lnTo>
                  <a:lnTo>
                    <a:pt x="691" y="6863"/>
                  </a:lnTo>
                  <a:lnTo>
                    <a:pt x="858" y="7052"/>
                  </a:lnTo>
                  <a:lnTo>
                    <a:pt x="963" y="7282"/>
                  </a:lnTo>
                  <a:lnTo>
                    <a:pt x="984" y="7366"/>
                  </a:lnTo>
                  <a:lnTo>
                    <a:pt x="963" y="7491"/>
                  </a:lnTo>
                  <a:lnTo>
                    <a:pt x="942" y="7533"/>
                  </a:lnTo>
                  <a:lnTo>
                    <a:pt x="879" y="7638"/>
                  </a:lnTo>
                  <a:lnTo>
                    <a:pt x="879" y="7826"/>
                  </a:lnTo>
                  <a:lnTo>
                    <a:pt x="984" y="7910"/>
                  </a:lnTo>
                  <a:lnTo>
                    <a:pt x="1109" y="7910"/>
                  </a:lnTo>
                  <a:lnTo>
                    <a:pt x="1172" y="7847"/>
                  </a:lnTo>
                  <a:lnTo>
                    <a:pt x="1318" y="7847"/>
                  </a:lnTo>
                  <a:lnTo>
                    <a:pt x="1402" y="7889"/>
                  </a:lnTo>
                  <a:lnTo>
                    <a:pt x="1360" y="7951"/>
                  </a:lnTo>
                  <a:lnTo>
                    <a:pt x="1381" y="8098"/>
                  </a:lnTo>
                  <a:lnTo>
                    <a:pt x="1465" y="8140"/>
                  </a:lnTo>
                  <a:lnTo>
                    <a:pt x="1590" y="8223"/>
                  </a:lnTo>
                  <a:lnTo>
                    <a:pt x="1695" y="8223"/>
                  </a:lnTo>
                  <a:lnTo>
                    <a:pt x="1779" y="8265"/>
                  </a:lnTo>
                  <a:lnTo>
                    <a:pt x="1821" y="8349"/>
                  </a:lnTo>
                  <a:lnTo>
                    <a:pt x="1925" y="8412"/>
                  </a:lnTo>
                  <a:lnTo>
                    <a:pt x="2030" y="8412"/>
                  </a:lnTo>
                  <a:lnTo>
                    <a:pt x="2093" y="8475"/>
                  </a:lnTo>
                  <a:lnTo>
                    <a:pt x="2051" y="8558"/>
                  </a:lnTo>
                  <a:lnTo>
                    <a:pt x="1988" y="8621"/>
                  </a:lnTo>
                  <a:lnTo>
                    <a:pt x="1946" y="8663"/>
                  </a:lnTo>
                  <a:lnTo>
                    <a:pt x="1904" y="8726"/>
                  </a:lnTo>
                  <a:lnTo>
                    <a:pt x="2030" y="8830"/>
                  </a:lnTo>
                  <a:lnTo>
                    <a:pt x="2134" y="8851"/>
                  </a:lnTo>
                  <a:lnTo>
                    <a:pt x="2155" y="8830"/>
                  </a:lnTo>
                  <a:lnTo>
                    <a:pt x="2260" y="8872"/>
                  </a:lnTo>
                  <a:lnTo>
                    <a:pt x="2323" y="8851"/>
                  </a:lnTo>
                  <a:lnTo>
                    <a:pt x="2511" y="8977"/>
                  </a:lnTo>
                  <a:lnTo>
                    <a:pt x="2532" y="9039"/>
                  </a:lnTo>
                  <a:lnTo>
                    <a:pt x="2553" y="9207"/>
                  </a:lnTo>
                  <a:lnTo>
                    <a:pt x="2616" y="9270"/>
                  </a:lnTo>
                  <a:lnTo>
                    <a:pt x="2720" y="9291"/>
                  </a:lnTo>
                  <a:lnTo>
                    <a:pt x="2762" y="9353"/>
                  </a:lnTo>
                  <a:lnTo>
                    <a:pt x="2741" y="9458"/>
                  </a:lnTo>
                  <a:lnTo>
                    <a:pt x="2783" y="9521"/>
                  </a:lnTo>
                  <a:lnTo>
                    <a:pt x="2992" y="9563"/>
                  </a:lnTo>
                  <a:lnTo>
                    <a:pt x="3076" y="9625"/>
                  </a:lnTo>
                  <a:lnTo>
                    <a:pt x="3076" y="9688"/>
                  </a:lnTo>
                  <a:lnTo>
                    <a:pt x="3076" y="9876"/>
                  </a:lnTo>
                  <a:lnTo>
                    <a:pt x="3160" y="9918"/>
                  </a:lnTo>
                  <a:lnTo>
                    <a:pt x="3264" y="9981"/>
                  </a:lnTo>
                  <a:lnTo>
                    <a:pt x="3306" y="10044"/>
                  </a:lnTo>
                  <a:lnTo>
                    <a:pt x="3306" y="10086"/>
                  </a:lnTo>
                  <a:lnTo>
                    <a:pt x="3348" y="10190"/>
                  </a:lnTo>
                  <a:lnTo>
                    <a:pt x="3390" y="10232"/>
                  </a:lnTo>
                  <a:lnTo>
                    <a:pt x="3474" y="10253"/>
                  </a:lnTo>
                  <a:lnTo>
                    <a:pt x="3515" y="10337"/>
                  </a:lnTo>
                  <a:lnTo>
                    <a:pt x="3662" y="10420"/>
                  </a:lnTo>
                  <a:lnTo>
                    <a:pt x="3766" y="10462"/>
                  </a:lnTo>
                  <a:lnTo>
                    <a:pt x="3829" y="10441"/>
                  </a:lnTo>
                  <a:lnTo>
                    <a:pt x="3871" y="10399"/>
                  </a:lnTo>
                  <a:lnTo>
                    <a:pt x="3934" y="10337"/>
                  </a:lnTo>
                  <a:lnTo>
                    <a:pt x="4143" y="10337"/>
                  </a:lnTo>
                  <a:lnTo>
                    <a:pt x="4185" y="10399"/>
                  </a:lnTo>
                  <a:lnTo>
                    <a:pt x="4227" y="10399"/>
                  </a:lnTo>
                  <a:lnTo>
                    <a:pt x="4331" y="10337"/>
                  </a:lnTo>
                  <a:lnTo>
                    <a:pt x="4394" y="10295"/>
                  </a:lnTo>
                  <a:lnTo>
                    <a:pt x="4436" y="10211"/>
                  </a:lnTo>
                  <a:lnTo>
                    <a:pt x="4562" y="10211"/>
                  </a:lnTo>
                  <a:lnTo>
                    <a:pt x="4624" y="10232"/>
                  </a:lnTo>
                  <a:lnTo>
                    <a:pt x="4708" y="10399"/>
                  </a:lnTo>
                  <a:lnTo>
                    <a:pt x="4750" y="10462"/>
                  </a:lnTo>
                  <a:lnTo>
                    <a:pt x="4813" y="10525"/>
                  </a:lnTo>
                  <a:lnTo>
                    <a:pt x="4938" y="10567"/>
                  </a:lnTo>
                  <a:lnTo>
                    <a:pt x="5022" y="10630"/>
                  </a:lnTo>
                  <a:lnTo>
                    <a:pt x="5043" y="10734"/>
                  </a:lnTo>
                  <a:lnTo>
                    <a:pt x="5085" y="10755"/>
                  </a:lnTo>
                  <a:lnTo>
                    <a:pt x="5126" y="10839"/>
                  </a:lnTo>
                  <a:lnTo>
                    <a:pt x="5126" y="10923"/>
                  </a:lnTo>
                  <a:lnTo>
                    <a:pt x="5294" y="10923"/>
                  </a:lnTo>
                  <a:lnTo>
                    <a:pt x="5336" y="10944"/>
                  </a:lnTo>
                  <a:lnTo>
                    <a:pt x="5357" y="10923"/>
                  </a:lnTo>
                  <a:lnTo>
                    <a:pt x="5336" y="10860"/>
                  </a:lnTo>
                  <a:lnTo>
                    <a:pt x="5336" y="10776"/>
                  </a:lnTo>
                  <a:lnTo>
                    <a:pt x="5398" y="10713"/>
                  </a:lnTo>
                  <a:lnTo>
                    <a:pt x="5503" y="10755"/>
                  </a:lnTo>
                  <a:lnTo>
                    <a:pt x="5671" y="10818"/>
                  </a:lnTo>
                  <a:lnTo>
                    <a:pt x="5754" y="10776"/>
                  </a:lnTo>
                  <a:lnTo>
                    <a:pt x="5859" y="10818"/>
                  </a:lnTo>
                  <a:lnTo>
                    <a:pt x="5859" y="10923"/>
                  </a:lnTo>
                  <a:lnTo>
                    <a:pt x="6005" y="10944"/>
                  </a:lnTo>
                  <a:lnTo>
                    <a:pt x="6068" y="10944"/>
                  </a:lnTo>
                  <a:lnTo>
                    <a:pt x="6068" y="10860"/>
                  </a:lnTo>
                  <a:lnTo>
                    <a:pt x="6131" y="10776"/>
                  </a:lnTo>
                  <a:lnTo>
                    <a:pt x="6215" y="10818"/>
                  </a:lnTo>
                  <a:lnTo>
                    <a:pt x="6235" y="10776"/>
                  </a:lnTo>
                  <a:lnTo>
                    <a:pt x="6340" y="10776"/>
                  </a:lnTo>
                  <a:lnTo>
                    <a:pt x="6487" y="10734"/>
                  </a:lnTo>
                  <a:lnTo>
                    <a:pt x="6696" y="10713"/>
                  </a:lnTo>
                  <a:lnTo>
                    <a:pt x="6821" y="10755"/>
                  </a:lnTo>
                  <a:lnTo>
                    <a:pt x="6947" y="10713"/>
                  </a:lnTo>
                  <a:lnTo>
                    <a:pt x="7010" y="10609"/>
                  </a:lnTo>
                  <a:lnTo>
                    <a:pt x="7135" y="10525"/>
                  </a:lnTo>
                  <a:lnTo>
                    <a:pt x="7219" y="10420"/>
                  </a:lnTo>
                  <a:lnTo>
                    <a:pt x="7261" y="10399"/>
                  </a:lnTo>
                  <a:lnTo>
                    <a:pt x="7323" y="10337"/>
                  </a:lnTo>
                  <a:lnTo>
                    <a:pt x="7428" y="10232"/>
                  </a:lnTo>
                  <a:lnTo>
                    <a:pt x="7470" y="10232"/>
                  </a:lnTo>
                  <a:lnTo>
                    <a:pt x="7595" y="10023"/>
                  </a:lnTo>
                  <a:lnTo>
                    <a:pt x="7805" y="9814"/>
                  </a:lnTo>
                  <a:lnTo>
                    <a:pt x="7763" y="9604"/>
                  </a:lnTo>
                  <a:lnTo>
                    <a:pt x="7700" y="9563"/>
                  </a:lnTo>
                  <a:lnTo>
                    <a:pt x="7679" y="9353"/>
                  </a:lnTo>
                  <a:lnTo>
                    <a:pt x="7595" y="9249"/>
                  </a:lnTo>
                  <a:lnTo>
                    <a:pt x="7554" y="9144"/>
                  </a:lnTo>
                  <a:lnTo>
                    <a:pt x="7470" y="9060"/>
                  </a:lnTo>
                  <a:lnTo>
                    <a:pt x="7365" y="9060"/>
                  </a:lnTo>
                  <a:lnTo>
                    <a:pt x="7323" y="8998"/>
                  </a:lnTo>
                  <a:lnTo>
                    <a:pt x="7323" y="8956"/>
                  </a:lnTo>
                  <a:lnTo>
                    <a:pt x="7219" y="8893"/>
                  </a:lnTo>
                  <a:lnTo>
                    <a:pt x="7114" y="8726"/>
                  </a:lnTo>
                  <a:lnTo>
                    <a:pt x="7072" y="8684"/>
                  </a:lnTo>
                  <a:lnTo>
                    <a:pt x="7051" y="8621"/>
                  </a:lnTo>
                  <a:lnTo>
                    <a:pt x="6947" y="8516"/>
                  </a:lnTo>
                  <a:lnTo>
                    <a:pt x="6905" y="8433"/>
                  </a:lnTo>
                  <a:lnTo>
                    <a:pt x="6633" y="8433"/>
                  </a:lnTo>
                  <a:lnTo>
                    <a:pt x="6549" y="8412"/>
                  </a:lnTo>
                  <a:lnTo>
                    <a:pt x="6507" y="8328"/>
                  </a:lnTo>
                  <a:lnTo>
                    <a:pt x="6591" y="8203"/>
                  </a:lnTo>
                  <a:lnTo>
                    <a:pt x="6654" y="8161"/>
                  </a:lnTo>
                  <a:lnTo>
                    <a:pt x="6654" y="8035"/>
                  </a:lnTo>
                  <a:lnTo>
                    <a:pt x="6800" y="8056"/>
                  </a:lnTo>
                  <a:lnTo>
                    <a:pt x="6905" y="8035"/>
                  </a:lnTo>
                  <a:lnTo>
                    <a:pt x="6947" y="8098"/>
                  </a:lnTo>
                  <a:lnTo>
                    <a:pt x="7031" y="8098"/>
                  </a:lnTo>
                  <a:lnTo>
                    <a:pt x="7051" y="8035"/>
                  </a:lnTo>
                  <a:lnTo>
                    <a:pt x="7135" y="7951"/>
                  </a:lnTo>
                  <a:lnTo>
                    <a:pt x="7156" y="7700"/>
                  </a:lnTo>
                  <a:lnTo>
                    <a:pt x="7135" y="7470"/>
                  </a:lnTo>
                  <a:lnTo>
                    <a:pt x="7177" y="7303"/>
                  </a:lnTo>
                  <a:lnTo>
                    <a:pt x="7282" y="7177"/>
                  </a:lnTo>
                  <a:lnTo>
                    <a:pt x="7282" y="7052"/>
                  </a:lnTo>
                  <a:lnTo>
                    <a:pt x="7240" y="6968"/>
                  </a:lnTo>
                  <a:lnTo>
                    <a:pt x="7282" y="6863"/>
                  </a:lnTo>
                  <a:lnTo>
                    <a:pt x="7386" y="6696"/>
                  </a:lnTo>
                  <a:lnTo>
                    <a:pt x="7428" y="6633"/>
                  </a:lnTo>
                  <a:lnTo>
                    <a:pt x="7470" y="6633"/>
                  </a:lnTo>
                  <a:lnTo>
                    <a:pt x="7533" y="6654"/>
                  </a:lnTo>
                  <a:lnTo>
                    <a:pt x="7658" y="6215"/>
                  </a:lnTo>
                  <a:lnTo>
                    <a:pt x="7700" y="6026"/>
                  </a:lnTo>
                  <a:lnTo>
                    <a:pt x="7888" y="5922"/>
                  </a:lnTo>
                  <a:lnTo>
                    <a:pt x="7888" y="5817"/>
                  </a:lnTo>
                  <a:lnTo>
                    <a:pt x="8014" y="5608"/>
                  </a:lnTo>
                  <a:lnTo>
                    <a:pt x="8056" y="5503"/>
                  </a:lnTo>
                  <a:lnTo>
                    <a:pt x="8160" y="5482"/>
                  </a:lnTo>
                  <a:lnTo>
                    <a:pt x="8202" y="5482"/>
                  </a:lnTo>
                  <a:lnTo>
                    <a:pt x="8265" y="5294"/>
                  </a:lnTo>
                  <a:lnTo>
                    <a:pt x="8412" y="5022"/>
                  </a:lnTo>
                  <a:lnTo>
                    <a:pt x="8412" y="4813"/>
                  </a:lnTo>
                  <a:lnTo>
                    <a:pt x="8495" y="4666"/>
                  </a:lnTo>
                  <a:lnTo>
                    <a:pt x="8516" y="4604"/>
                  </a:lnTo>
                  <a:lnTo>
                    <a:pt x="8495" y="4604"/>
                  </a:lnTo>
                  <a:lnTo>
                    <a:pt x="8474" y="4478"/>
                  </a:lnTo>
                  <a:lnTo>
                    <a:pt x="8391" y="4248"/>
                  </a:lnTo>
                  <a:lnTo>
                    <a:pt x="8412" y="4122"/>
                  </a:lnTo>
                  <a:lnTo>
                    <a:pt x="8474" y="4039"/>
                  </a:lnTo>
                  <a:lnTo>
                    <a:pt x="8474" y="3934"/>
                  </a:lnTo>
                  <a:lnTo>
                    <a:pt x="8579" y="3809"/>
                  </a:lnTo>
                  <a:lnTo>
                    <a:pt x="8621" y="3516"/>
                  </a:lnTo>
                  <a:lnTo>
                    <a:pt x="8684" y="3327"/>
                  </a:lnTo>
                  <a:lnTo>
                    <a:pt x="8725" y="3285"/>
                  </a:lnTo>
                  <a:lnTo>
                    <a:pt x="8684" y="3223"/>
                  </a:lnTo>
                  <a:lnTo>
                    <a:pt x="8621" y="3202"/>
                  </a:lnTo>
                  <a:lnTo>
                    <a:pt x="8704" y="3076"/>
                  </a:lnTo>
                  <a:lnTo>
                    <a:pt x="8704" y="2930"/>
                  </a:lnTo>
                  <a:lnTo>
                    <a:pt x="8746" y="2909"/>
                  </a:lnTo>
                  <a:lnTo>
                    <a:pt x="8914" y="2909"/>
                  </a:lnTo>
                  <a:lnTo>
                    <a:pt x="8914" y="2825"/>
                  </a:lnTo>
                  <a:lnTo>
                    <a:pt x="8914" y="2783"/>
                  </a:lnTo>
                  <a:lnTo>
                    <a:pt x="8914" y="2721"/>
                  </a:lnTo>
                  <a:lnTo>
                    <a:pt x="9018" y="2700"/>
                  </a:lnTo>
                  <a:lnTo>
                    <a:pt x="9102" y="2658"/>
                  </a:lnTo>
                  <a:lnTo>
                    <a:pt x="9228" y="2658"/>
                  </a:lnTo>
                  <a:lnTo>
                    <a:pt x="9248" y="2574"/>
                  </a:lnTo>
                  <a:lnTo>
                    <a:pt x="9353" y="2553"/>
                  </a:lnTo>
                  <a:lnTo>
                    <a:pt x="9458" y="2490"/>
                  </a:lnTo>
                  <a:lnTo>
                    <a:pt x="9541" y="2386"/>
                  </a:lnTo>
                  <a:lnTo>
                    <a:pt x="9479" y="2386"/>
                  </a:lnTo>
                  <a:lnTo>
                    <a:pt x="9479" y="2302"/>
                  </a:lnTo>
                  <a:lnTo>
                    <a:pt x="9353" y="2239"/>
                  </a:lnTo>
                  <a:lnTo>
                    <a:pt x="9248" y="2239"/>
                  </a:lnTo>
                  <a:lnTo>
                    <a:pt x="9248" y="2135"/>
                  </a:lnTo>
                  <a:lnTo>
                    <a:pt x="8997" y="1946"/>
                  </a:lnTo>
                  <a:lnTo>
                    <a:pt x="8914" y="1946"/>
                  </a:lnTo>
                  <a:lnTo>
                    <a:pt x="8809" y="1737"/>
                  </a:lnTo>
                  <a:lnTo>
                    <a:pt x="8725" y="1507"/>
                  </a:lnTo>
                  <a:lnTo>
                    <a:pt x="8746" y="1256"/>
                  </a:lnTo>
                  <a:lnTo>
                    <a:pt x="8725" y="1047"/>
                  </a:lnTo>
                  <a:lnTo>
                    <a:pt x="8579" y="628"/>
                  </a:lnTo>
                  <a:lnTo>
                    <a:pt x="8579" y="524"/>
                  </a:lnTo>
                  <a:lnTo>
                    <a:pt x="8600" y="503"/>
                  </a:lnTo>
                  <a:lnTo>
                    <a:pt x="8621" y="565"/>
                  </a:lnTo>
                  <a:lnTo>
                    <a:pt x="8642" y="607"/>
                  </a:lnTo>
                  <a:lnTo>
                    <a:pt x="8684" y="607"/>
                  </a:lnTo>
                  <a:lnTo>
                    <a:pt x="8684" y="565"/>
                  </a:lnTo>
                  <a:lnTo>
                    <a:pt x="8579" y="419"/>
                  </a:lnTo>
                  <a:lnTo>
                    <a:pt x="8516" y="252"/>
                  </a:lnTo>
                  <a:lnTo>
                    <a:pt x="8495" y="210"/>
                  </a:lnTo>
                  <a:lnTo>
                    <a:pt x="8495" y="189"/>
                  </a:lnTo>
                  <a:lnTo>
                    <a:pt x="8495" y="168"/>
                  </a:lnTo>
                  <a:lnTo>
                    <a:pt x="8495" y="147"/>
                  </a:lnTo>
                  <a:lnTo>
                    <a:pt x="8474" y="84"/>
                  </a:lnTo>
                  <a:lnTo>
                    <a:pt x="8495" y="42"/>
                  </a:lnTo>
                  <a:lnTo>
                    <a:pt x="849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3080;p82">
              <a:extLst>
                <a:ext uri="{FF2B5EF4-FFF2-40B4-BE49-F238E27FC236}">
                  <a16:creationId xmlns:a16="http://schemas.microsoft.com/office/drawing/2014/main" id="{14C7C21C-D253-A1BB-2F6C-F6C79D2B369C}"/>
                </a:ext>
              </a:extLst>
            </p:cNvPr>
            <p:cNvSpPr/>
            <p:nvPr/>
          </p:nvSpPr>
          <p:spPr>
            <a:xfrm>
              <a:off x="3973815" y="3045871"/>
              <a:ext cx="104655" cy="75923"/>
            </a:xfrm>
            <a:custGeom>
              <a:avLst/>
              <a:gdLst/>
              <a:ahLst/>
              <a:cxnLst/>
              <a:rect l="l" t="t" r="r" b="b"/>
              <a:pathLst>
                <a:path w="8789" h="6676" extrusionOk="0">
                  <a:moveTo>
                    <a:pt x="2511" y="1"/>
                  </a:moveTo>
                  <a:lnTo>
                    <a:pt x="2344" y="336"/>
                  </a:lnTo>
                  <a:lnTo>
                    <a:pt x="2239" y="336"/>
                  </a:lnTo>
                  <a:lnTo>
                    <a:pt x="2218" y="419"/>
                  </a:lnTo>
                  <a:lnTo>
                    <a:pt x="2093" y="398"/>
                  </a:lnTo>
                  <a:lnTo>
                    <a:pt x="2009" y="357"/>
                  </a:lnTo>
                  <a:lnTo>
                    <a:pt x="1988" y="419"/>
                  </a:lnTo>
                  <a:lnTo>
                    <a:pt x="1905" y="566"/>
                  </a:lnTo>
                  <a:lnTo>
                    <a:pt x="1905" y="775"/>
                  </a:lnTo>
                  <a:lnTo>
                    <a:pt x="1758" y="1047"/>
                  </a:lnTo>
                  <a:lnTo>
                    <a:pt x="1695" y="1235"/>
                  </a:lnTo>
                  <a:lnTo>
                    <a:pt x="1653" y="1235"/>
                  </a:lnTo>
                  <a:lnTo>
                    <a:pt x="1549" y="1256"/>
                  </a:lnTo>
                  <a:lnTo>
                    <a:pt x="1507" y="1361"/>
                  </a:lnTo>
                  <a:lnTo>
                    <a:pt x="1381" y="1570"/>
                  </a:lnTo>
                  <a:lnTo>
                    <a:pt x="1381" y="1675"/>
                  </a:lnTo>
                  <a:lnTo>
                    <a:pt x="1193" y="1779"/>
                  </a:lnTo>
                  <a:lnTo>
                    <a:pt x="1151" y="1968"/>
                  </a:lnTo>
                  <a:lnTo>
                    <a:pt x="1026" y="2407"/>
                  </a:lnTo>
                  <a:lnTo>
                    <a:pt x="963" y="2386"/>
                  </a:lnTo>
                  <a:lnTo>
                    <a:pt x="921" y="2386"/>
                  </a:lnTo>
                  <a:lnTo>
                    <a:pt x="879" y="2449"/>
                  </a:lnTo>
                  <a:lnTo>
                    <a:pt x="775" y="2616"/>
                  </a:lnTo>
                  <a:lnTo>
                    <a:pt x="733" y="2721"/>
                  </a:lnTo>
                  <a:lnTo>
                    <a:pt x="775" y="2805"/>
                  </a:lnTo>
                  <a:lnTo>
                    <a:pt x="775" y="2930"/>
                  </a:lnTo>
                  <a:lnTo>
                    <a:pt x="670" y="3056"/>
                  </a:lnTo>
                  <a:lnTo>
                    <a:pt x="628" y="3223"/>
                  </a:lnTo>
                  <a:lnTo>
                    <a:pt x="649" y="3453"/>
                  </a:lnTo>
                  <a:lnTo>
                    <a:pt x="628" y="3704"/>
                  </a:lnTo>
                  <a:lnTo>
                    <a:pt x="544" y="3788"/>
                  </a:lnTo>
                  <a:lnTo>
                    <a:pt x="524" y="3851"/>
                  </a:lnTo>
                  <a:lnTo>
                    <a:pt x="440" y="3851"/>
                  </a:lnTo>
                  <a:lnTo>
                    <a:pt x="398" y="3788"/>
                  </a:lnTo>
                  <a:lnTo>
                    <a:pt x="293" y="3809"/>
                  </a:lnTo>
                  <a:lnTo>
                    <a:pt x="147" y="3788"/>
                  </a:lnTo>
                  <a:lnTo>
                    <a:pt x="147" y="3914"/>
                  </a:lnTo>
                  <a:lnTo>
                    <a:pt x="84" y="3956"/>
                  </a:lnTo>
                  <a:lnTo>
                    <a:pt x="0" y="4081"/>
                  </a:lnTo>
                  <a:lnTo>
                    <a:pt x="42" y="4165"/>
                  </a:lnTo>
                  <a:lnTo>
                    <a:pt x="126" y="4186"/>
                  </a:lnTo>
                  <a:lnTo>
                    <a:pt x="398" y="4186"/>
                  </a:lnTo>
                  <a:lnTo>
                    <a:pt x="440" y="4269"/>
                  </a:lnTo>
                  <a:lnTo>
                    <a:pt x="544" y="4374"/>
                  </a:lnTo>
                  <a:lnTo>
                    <a:pt x="565" y="4437"/>
                  </a:lnTo>
                  <a:lnTo>
                    <a:pt x="607" y="4479"/>
                  </a:lnTo>
                  <a:lnTo>
                    <a:pt x="712" y="4646"/>
                  </a:lnTo>
                  <a:lnTo>
                    <a:pt x="816" y="4709"/>
                  </a:lnTo>
                  <a:lnTo>
                    <a:pt x="816" y="4751"/>
                  </a:lnTo>
                  <a:lnTo>
                    <a:pt x="858" y="4813"/>
                  </a:lnTo>
                  <a:lnTo>
                    <a:pt x="963" y="4813"/>
                  </a:lnTo>
                  <a:lnTo>
                    <a:pt x="1047" y="4897"/>
                  </a:lnTo>
                  <a:lnTo>
                    <a:pt x="1088" y="5002"/>
                  </a:lnTo>
                  <a:lnTo>
                    <a:pt x="1172" y="5106"/>
                  </a:lnTo>
                  <a:lnTo>
                    <a:pt x="1193" y="5316"/>
                  </a:lnTo>
                  <a:lnTo>
                    <a:pt x="1256" y="5357"/>
                  </a:lnTo>
                  <a:lnTo>
                    <a:pt x="1298" y="5567"/>
                  </a:lnTo>
                  <a:lnTo>
                    <a:pt x="1340" y="5525"/>
                  </a:lnTo>
                  <a:lnTo>
                    <a:pt x="1402" y="5629"/>
                  </a:lnTo>
                  <a:lnTo>
                    <a:pt x="1507" y="5588"/>
                  </a:lnTo>
                  <a:lnTo>
                    <a:pt x="1612" y="5629"/>
                  </a:lnTo>
                  <a:lnTo>
                    <a:pt x="1612" y="5964"/>
                  </a:lnTo>
                  <a:lnTo>
                    <a:pt x="1695" y="6069"/>
                  </a:lnTo>
                  <a:lnTo>
                    <a:pt x="1821" y="6090"/>
                  </a:lnTo>
                  <a:lnTo>
                    <a:pt x="1967" y="6048"/>
                  </a:lnTo>
                  <a:lnTo>
                    <a:pt x="2093" y="6090"/>
                  </a:lnTo>
                  <a:lnTo>
                    <a:pt x="2386" y="6069"/>
                  </a:lnTo>
                  <a:lnTo>
                    <a:pt x="2490" y="6152"/>
                  </a:lnTo>
                  <a:lnTo>
                    <a:pt x="2721" y="6383"/>
                  </a:lnTo>
                  <a:lnTo>
                    <a:pt x="2867" y="6466"/>
                  </a:lnTo>
                  <a:lnTo>
                    <a:pt x="2951" y="6571"/>
                  </a:lnTo>
                  <a:lnTo>
                    <a:pt x="3055" y="6613"/>
                  </a:lnTo>
                  <a:lnTo>
                    <a:pt x="3244" y="6613"/>
                  </a:lnTo>
                  <a:lnTo>
                    <a:pt x="3369" y="6676"/>
                  </a:lnTo>
                  <a:lnTo>
                    <a:pt x="3537" y="6634"/>
                  </a:lnTo>
                  <a:lnTo>
                    <a:pt x="3641" y="6676"/>
                  </a:lnTo>
                  <a:lnTo>
                    <a:pt x="3850" y="6676"/>
                  </a:lnTo>
                  <a:lnTo>
                    <a:pt x="3997" y="6424"/>
                  </a:lnTo>
                  <a:lnTo>
                    <a:pt x="4060" y="6362"/>
                  </a:lnTo>
                  <a:lnTo>
                    <a:pt x="4164" y="6299"/>
                  </a:lnTo>
                  <a:lnTo>
                    <a:pt x="4269" y="6299"/>
                  </a:lnTo>
                  <a:lnTo>
                    <a:pt x="4311" y="6278"/>
                  </a:lnTo>
                  <a:lnTo>
                    <a:pt x="4583" y="6257"/>
                  </a:lnTo>
                  <a:lnTo>
                    <a:pt x="4645" y="6278"/>
                  </a:lnTo>
                  <a:lnTo>
                    <a:pt x="4729" y="6404"/>
                  </a:lnTo>
                  <a:lnTo>
                    <a:pt x="4834" y="6466"/>
                  </a:lnTo>
                  <a:lnTo>
                    <a:pt x="5043" y="6424"/>
                  </a:lnTo>
                  <a:lnTo>
                    <a:pt x="5210" y="6424"/>
                  </a:lnTo>
                  <a:lnTo>
                    <a:pt x="5252" y="6320"/>
                  </a:lnTo>
                  <a:lnTo>
                    <a:pt x="5441" y="6257"/>
                  </a:lnTo>
                  <a:lnTo>
                    <a:pt x="5629" y="6215"/>
                  </a:lnTo>
                  <a:lnTo>
                    <a:pt x="5775" y="6152"/>
                  </a:lnTo>
                  <a:lnTo>
                    <a:pt x="5880" y="6069"/>
                  </a:lnTo>
                  <a:lnTo>
                    <a:pt x="5943" y="5964"/>
                  </a:lnTo>
                  <a:lnTo>
                    <a:pt x="6068" y="5880"/>
                  </a:lnTo>
                  <a:lnTo>
                    <a:pt x="6173" y="5880"/>
                  </a:lnTo>
                  <a:lnTo>
                    <a:pt x="6278" y="5797"/>
                  </a:lnTo>
                  <a:lnTo>
                    <a:pt x="7010" y="5797"/>
                  </a:lnTo>
                  <a:lnTo>
                    <a:pt x="8788" y="4018"/>
                  </a:lnTo>
                  <a:lnTo>
                    <a:pt x="8056" y="4018"/>
                  </a:lnTo>
                  <a:lnTo>
                    <a:pt x="6361" y="3495"/>
                  </a:lnTo>
                  <a:lnTo>
                    <a:pt x="6215" y="3370"/>
                  </a:lnTo>
                  <a:lnTo>
                    <a:pt x="6006" y="3349"/>
                  </a:lnTo>
                  <a:lnTo>
                    <a:pt x="5943" y="3160"/>
                  </a:lnTo>
                  <a:lnTo>
                    <a:pt x="5964" y="3014"/>
                  </a:lnTo>
                  <a:lnTo>
                    <a:pt x="5796" y="2930"/>
                  </a:lnTo>
                  <a:lnTo>
                    <a:pt x="5692" y="2616"/>
                  </a:lnTo>
                  <a:lnTo>
                    <a:pt x="5650" y="2386"/>
                  </a:lnTo>
                  <a:lnTo>
                    <a:pt x="5692" y="2323"/>
                  </a:lnTo>
                  <a:lnTo>
                    <a:pt x="5587" y="2282"/>
                  </a:lnTo>
                  <a:lnTo>
                    <a:pt x="5441" y="2303"/>
                  </a:lnTo>
                  <a:lnTo>
                    <a:pt x="5315" y="2386"/>
                  </a:lnTo>
                  <a:lnTo>
                    <a:pt x="5106" y="2386"/>
                  </a:lnTo>
                  <a:lnTo>
                    <a:pt x="5022" y="2323"/>
                  </a:lnTo>
                  <a:lnTo>
                    <a:pt x="5127" y="2198"/>
                  </a:lnTo>
                  <a:lnTo>
                    <a:pt x="5127" y="2093"/>
                  </a:lnTo>
                  <a:lnTo>
                    <a:pt x="5169" y="1989"/>
                  </a:lnTo>
                  <a:lnTo>
                    <a:pt x="5169" y="1821"/>
                  </a:lnTo>
                  <a:lnTo>
                    <a:pt x="5210" y="1717"/>
                  </a:lnTo>
                  <a:lnTo>
                    <a:pt x="5252" y="1591"/>
                  </a:lnTo>
                  <a:lnTo>
                    <a:pt x="5357" y="1570"/>
                  </a:lnTo>
                  <a:lnTo>
                    <a:pt x="5210" y="1361"/>
                  </a:lnTo>
                  <a:lnTo>
                    <a:pt x="5127" y="1361"/>
                  </a:lnTo>
                  <a:lnTo>
                    <a:pt x="5106" y="1277"/>
                  </a:lnTo>
                  <a:lnTo>
                    <a:pt x="5064" y="1173"/>
                  </a:lnTo>
                  <a:lnTo>
                    <a:pt x="4959" y="1026"/>
                  </a:lnTo>
                  <a:lnTo>
                    <a:pt x="4855" y="984"/>
                  </a:lnTo>
                  <a:lnTo>
                    <a:pt x="4687" y="838"/>
                  </a:lnTo>
                  <a:lnTo>
                    <a:pt x="4541" y="733"/>
                  </a:lnTo>
                  <a:lnTo>
                    <a:pt x="4520" y="671"/>
                  </a:lnTo>
                  <a:lnTo>
                    <a:pt x="4415" y="671"/>
                  </a:lnTo>
                  <a:lnTo>
                    <a:pt x="4394" y="629"/>
                  </a:lnTo>
                  <a:lnTo>
                    <a:pt x="4227" y="629"/>
                  </a:lnTo>
                  <a:lnTo>
                    <a:pt x="4185" y="524"/>
                  </a:lnTo>
                  <a:lnTo>
                    <a:pt x="3976" y="336"/>
                  </a:lnTo>
                  <a:lnTo>
                    <a:pt x="3871" y="315"/>
                  </a:lnTo>
                  <a:lnTo>
                    <a:pt x="3788" y="231"/>
                  </a:lnTo>
                  <a:lnTo>
                    <a:pt x="3662" y="210"/>
                  </a:lnTo>
                  <a:lnTo>
                    <a:pt x="3578" y="231"/>
                  </a:lnTo>
                  <a:lnTo>
                    <a:pt x="3557" y="252"/>
                  </a:lnTo>
                  <a:lnTo>
                    <a:pt x="3369" y="106"/>
                  </a:lnTo>
                  <a:lnTo>
                    <a:pt x="3265" y="106"/>
                  </a:lnTo>
                  <a:lnTo>
                    <a:pt x="3223" y="147"/>
                  </a:lnTo>
                  <a:lnTo>
                    <a:pt x="3139" y="85"/>
                  </a:lnTo>
                  <a:lnTo>
                    <a:pt x="3034" y="106"/>
                  </a:lnTo>
                  <a:lnTo>
                    <a:pt x="2930" y="189"/>
                  </a:lnTo>
                  <a:lnTo>
                    <a:pt x="2825" y="189"/>
                  </a:lnTo>
                  <a:lnTo>
                    <a:pt x="2595" y="106"/>
                  </a:lnTo>
                  <a:lnTo>
                    <a:pt x="2553" y="43"/>
                  </a:lnTo>
                  <a:lnTo>
                    <a:pt x="251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3081;p82">
              <a:extLst>
                <a:ext uri="{FF2B5EF4-FFF2-40B4-BE49-F238E27FC236}">
                  <a16:creationId xmlns:a16="http://schemas.microsoft.com/office/drawing/2014/main" id="{920E1C19-52AD-5629-AA75-F7488CB49C5F}"/>
                </a:ext>
              </a:extLst>
            </p:cNvPr>
            <p:cNvSpPr/>
            <p:nvPr/>
          </p:nvSpPr>
          <p:spPr>
            <a:xfrm>
              <a:off x="3996236" y="3024695"/>
              <a:ext cx="46106" cy="39042"/>
            </a:xfrm>
            <a:custGeom>
              <a:avLst/>
              <a:gdLst/>
              <a:ahLst/>
              <a:cxnLst/>
              <a:rect l="l" t="t" r="r" b="b"/>
              <a:pathLst>
                <a:path w="3872" h="3433" extrusionOk="0">
                  <a:moveTo>
                    <a:pt x="1151" y="1"/>
                  </a:moveTo>
                  <a:lnTo>
                    <a:pt x="1068" y="105"/>
                  </a:lnTo>
                  <a:lnTo>
                    <a:pt x="963" y="168"/>
                  </a:lnTo>
                  <a:lnTo>
                    <a:pt x="858" y="189"/>
                  </a:lnTo>
                  <a:lnTo>
                    <a:pt x="838" y="273"/>
                  </a:lnTo>
                  <a:lnTo>
                    <a:pt x="712" y="273"/>
                  </a:lnTo>
                  <a:lnTo>
                    <a:pt x="628" y="315"/>
                  </a:lnTo>
                  <a:lnTo>
                    <a:pt x="524" y="336"/>
                  </a:lnTo>
                  <a:lnTo>
                    <a:pt x="524" y="398"/>
                  </a:lnTo>
                  <a:lnTo>
                    <a:pt x="524" y="440"/>
                  </a:lnTo>
                  <a:lnTo>
                    <a:pt x="524" y="524"/>
                  </a:lnTo>
                  <a:lnTo>
                    <a:pt x="356" y="524"/>
                  </a:lnTo>
                  <a:lnTo>
                    <a:pt x="314" y="545"/>
                  </a:lnTo>
                  <a:lnTo>
                    <a:pt x="314" y="691"/>
                  </a:lnTo>
                  <a:lnTo>
                    <a:pt x="231" y="817"/>
                  </a:lnTo>
                  <a:lnTo>
                    <a:pt x="294" y="838"/>
                  </a:lnTo>
                  <a:lnTo>
                    <a:pt x="335" y="900"/>
                  </a:lnTo>
                  <a:lnTo>
                    <a:pt x="294" y="942"/>
                  </a:lnTo>
                  <a:lnTo>
                    <a:pt x="231" y="1131"/>
                  </a:lnTo>
                  <a:lnTo>
                    <a:pt x="189" y="1424"/>
                  </a:lnTo>
                  <a:lnTo>
                    <a:pt x="84" y="1549"/>
                  </a:lnTo>
                  <a:lnTo>
                    <a:pt x="84" y="1654"/>
                  </a:lnTo>
                  <a:lnTo>
                    <a:pt x="22" y="1737"/>
                  </a:lnTo>
                  <a:lnTo>
                    <a:pt x="1" y="1863"/>
                  </a:lnTo>
                  <a:lnTo>
                    <a:pt x="84" y="2093"/>
                  </a:lnTo>
                  <a:lnTo>
                    <a:pt x="105" y="2219"/>
                  </a:lnTo>
                  <a:lnTo>
                    <a:pt x="126" y="2219"/>
                  </a:lnTo>
                  <a:lnTo>
                    <a:pt x="210" y="2260"/>
                  </a:lnTo>
                  <a:lnTo>
                    <a:pt x="335" y="2281"/>
                  </a:lnTo>
                  <a:lnTo>
                    <a:pt x="356" y="2198"/>
                  </a:lnTo>
                  <a:lnTo>
                    <a:pt x="461" y="2198"/>
                  </a:lnTo>
                  <a:lnTo>
                    <a:pt x="628" y="1863"/>
                  </a:lnTo>
                  <a:lnTo>
                    <a:pt x="670" y="1905"/>
                  </a:lnTo>
                  <a:lnTo>
                    <a:pt x="712" y="1968"/>
                  </a:lnTo>
                  <a:lnTo>
                    <a:pt x="942" y="2051"/>
                  </a:lnTo>
                  <a:lnTo>
                    <a:pt x="1047" y="2051"/>
                  </a:lnTo>
                  <a:lnTo>
                    <a:pt x="1151" y="1968"/>
                  </a:lnTo>
                  <a:lnTo>
                    <a:pt x="1256" y="1947"/>
                  </a:lnTo>
                  <a:lnTo>
                    <a:pt x="1340" y="2009"/>
                  </a:lnTo>
                  <a:lnTo>
                    <a:pt x="1382" y="1968"/>
                  </a:lnTo>
                  <a:lnTo>
                    <a:pt x="1486" y="1968"/>
                  </a:lnTo>
                  <a:lnTo>
                    <a:pt x="1674" y="2114"/>
                  </a:lnTo>
                  <a:lnTo>
                    <a:pt x="1695" y="2093"/>
                  </a:lnTo>
                  <a:lnTo>
                    <a:pt x="1779" y="2072"/>
                  </a:lnTo>
                  <a:lnTo>
                    <a:pt x="1905" y="2093"/>
                  </a:lnTo>
                  <a:lnTo>
                    <a:pt x="1988" y="2177"/>
                  </a:lnTo>
                  <a:lnTo>
                    <a:pt x="2093" y="2198"/>
                  </a:lnTo>
                  <a:lnTo>
                    <a:pt x="2302" y="2386"/>
                  </a:lnTo>
                  <a:lnTo>
                    <a:pt x="2344" y="2491"/>
                  </a:lnTo>
                  <a:lnTo>
                    <a:pt x="2511" y="2491"/>
                  </a:lnTo>
                  <a:lnTo>
                    <a:pt x="2532" y="2533"/>
                  </a:lnTo>
                  <a:lnTo>
                    <a:pt x="2637" y="2533"/>
                  </a:lnTo>
                  <a:lnTo>
                    <a:pt x="2658" y="2595"/>
                  </a:lnTo>
                  <a:lnTo>
                    <a:pt x="2804" y="2700"/>
                  </a:lnTo>
                  <a:lnTo>
                    <a:pt x="2972" y="2846"/>
                  </a:lnTo>
                  <a:lnTo>
                    <a:pt x="3076" y="2888"/>
                  </a:lnTo>
                  <a:lnTo>
                    <a:pt x="3181" y="3035"/>
                  </a:lnTo>
                  <a:lnTo>
                    <a:pt x="3223" y="3139"/>
                  </a:lnTo>
                  <a:lnTo>
                    <a:pt x="3244" y="3223"/>
                  </a:lnTo>
                  <a:lnTo>
                    <a:pt x="3327" y="3223"/>
                  </a:lnTo>
                  <a:lnTo>
                    <a:pt x="3474" y="3432"/>
                  </a:lnTo>
                  <a:lnTo>
                    <a:pt x="3599" y="3369"/>
                  </a:lnTo>
                  <a:lnTo>
                    <a:pt x="3662" y="3328"/>
                  </a:lnTo>
                  <a:lnTo>
                    <a:pt x="3746" y="3307"/>
                  </a:lnTo>
                  <a:lnTo>
                    <a:pt x="3871" y="3202"/>
                  </a:lnTo>
                  <a:lnTo>
                    <a:pt x="3809" y="3160"/>
                  </a:lnTo>
                  <a:lnTo>
                    <a:pt x="3809" y="3139"/>
                  </a:lnTo>
                  <a:lnTo>
                    <a:pt x="3767" y="3202"/>
                  </a:lnTo>
                  <a:lnTo>
                    <a:pt x="3683" y="3139"/>
                  </a:lnTo>
                  <a:lnTo>
                    <a:pt x="3641" y="3139"/>
                  </a:lnTo>
                  <a:lnTo>
                    <a:pt x="3579" y="3035"/>
                  </a:lnTo>
                  <a:lnTo>
                    <a:pt x="3599" y="3014"/>
                  </a:lnTo>
                  <a:lnTo>
                    <a:pt x="3537" y="2909"/>
                  </a:lnTo>
                  <a:lnTo>
                    <a:pt x="3453" y="2888"/>
                  </a:lnTo>
                  <a:lnTo>
                    <a:pt x="3348" y="2637"/>
                  </a:lnTo>
                  <a:lnTo>
                    <a:pt x="3327" y="2595"/>
                  </a:lnTo>
                  <a:lnTo>
                    <a:pt x="3327" y="2616"/>
                  </a:lnTo>
                  <a:lnTo>
                    <a:pt x="3265" y="2616"/>
                  </a:lnTo>
                  <a:lnTo>
                    <a:pt x="3181" y="2512"/>
                  </a:lnTo>
                  <a:lnTo>
                    <a:pt x="3055" y="2470"/>
                  </a:lnTo>
                  <a:lnTo>
                    <a:pt x="2972" y="2323"/>
                  </a:lnTo>
                  <a:lnTo>
                    <a:pt x="2804" y="2093"/>
                  </a:lnTo>
                  <a:lnTo>
                    <a:pt x="2742" y="2051"/>
                  </a:lnTo>
                  <a:lnTo>
                    <a:pt x="2595" y="2009"/>
                  </a:lnTo>
                  <a:lnTo>
                    <a:pt x="2532" y="1947"/>
                  </a:lnTo>
                  <a:lnTo>
                    <a:pt x="2428" y="1800"/>
                  </a:lnTo>
                  <a:lnTo>
                    <a:pt x="2344" y="1842"/>
                  </a:lnTo>
                  <a:lnTo>
                    <a:pt x="2218" y="1842"/>
                  </a:lnTo>
                  <a:lnTo>
                    <a:pt x="2177" y="1863"/>
                  </a:lnTo>
                  <a:lnTo>
                    <a:pt x="2114" y="1800"/>
                  </a:lnTo>
                  <a:lnTo>
                    <a:pt x="2009" y="1654"/>
                  </a:lnTo>
                  <a:lnTo>
                    <a:pt x="2072" y="1633"/>
                  </a:lnTo>
                  <a:lnTo>
                    <a:pt x="1967" y="1465"/>
                  </a:lnTo>
                  <a:lnTo>
                    <a:pt x="1905" y="1486"/>
                  </a:lnTo>
                  <a:lnTo>
                    <a:pt x="1905" y="1591"/>
                  </a:lnTo>
                  <a:lnTo>
                    <a:pt x="1926" y="1591"/>
                  </a:lnTo>
                  <a:lnTo>
                    <a:pt x="1926" y="1758"/>
                  </a:lnTo>
                  <a:lnTo>
                    <a:pt x="1821" y="1737"/>
                  </a:lnTo>
                  <a:lnTo>
                    <a:pt x="1800" y="1549"/>
                  </a:lnTo>
                  <a:lnTo>
                    <a:pt x="1758" y="1444"/>
                  </a:lnTo>
                  <a:lnTo>
                    <a:pt x="1674" y="1424"/>
                  </a:lnTo>
                  <a:lnTo>
                    <a:pt x="1674" y="1361"/>
                  </a:lnTo>
                  <a:lnTo>
                    <a:pt x="1654" y="1214"/>
                  </a:lnTo>
                  <a:lnTo>
                    <a:pt x="1591" y="1172"/>
                  </a:lnTo>
                  <a:lnTo>
                    <a:pt x="1507" y="754"/>
                  </a:lnTo>
                  <a:lnTo>
                    <a:pt x="1277" y="126"/>
                  </a:lnTo>
                  <a:lnTo>
                    <a:pt x="115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3082;p82">
              <a:extLst>
                <a:ext uri="{FF2B5EF4-FFF2-40B4-BE49-F238E27FC236}">
                  <a16:creationId xmlns:a16="http://schemas.microsoft.com/office/drawing/2014/main" id="{A18024B1-CD44-2E9F-AECA-B9868167A45C}"/>
                </a:ext>
              </a:extLst>
            </p:cNvPr>
            <p:cNvSpPr/>
            <p:nvPr/>
          </p:nvSpPr>
          <p:spPr>
            <a:xfrm>
              <a:off x="4033614" y="3061110"/>
              <a:ext cx="10467" cy="11907"/>
            </a:xfrm>
            <a:custGeom>
              <a:avLst/>
              <a:gdLst/>
              <a:ahLst/>
              <a:cxnLst/>
              <a:rect l="l" t="t" r="r" b="b"/>
              <a:pathLst>
                <a:path w="879" h="1047" extrusionOk="0">
                  <a:moveTo>
                    <a:pt x="732" y="0"/>
                  </a:moveTo>
                  <a:lnTo>
                    <a:pt x="607" y="105"/>
                  </a:lnTo>
                  <a:lnTo>
                    <a:pt x="523" y="126"/>
                  </a:lnTo>
                  <a:lnTo>
                    <a:pt x="460" y="167"/>
                  </a:lnTo>
                  <a:lnTo>
                    <a:pt x="230" y="251"/>
                  </a:lnTo>
                  <a:lnTo>
                    <a:pt x="188" y="377"/>
                  </a:lnTo>
                  <a:lnTo>
                    <a:pt x="147" y="481"/>
                  </a:lnTo>
                  <a:lnTo>
                    <a:pt x="147" y="649"/>
                  </a:lnTo>
                  <a:lnTo>
                    <a:pt x="105" y="753"/>
                  </a:lnTo>
                  <a:lnTo>
                    <a:pt x="105" y="858"/>
                  </a:lnTo>
                  <a:lnTo>
                    <a:pt x="0" y="983"/>
                  </a:lnTo>
                  <a:lnTo>
                    <a:pt x="84" y="1046"/>
                  </a:lnTo>
                  <a:lnTo>
                    <a:pt x="293" y="1046"/>
                  </a:lnTo>
                  <a:lnTo>
                    <a:pt x="419" y="963"/>
                  </a:lnTo>
                  <a:lnTo>
                    <a:pt x="565" y="942"/>
                  </a:lnTo>
                  <a:lnTo>
                    <a:pt x="670" y="983"/>
                  </a:lnTo>
                  <a:lnTo>
                    <a:pt x="670" y="963"/>
                  </a:lnTo>
                  <a:lnTo>
                    <a:pt x="837" y="732"/>
                  </a:lnTo>
                  <a:lnTo>
                    <a:pt x="816" y="670"/>
                  </a:lnTo>
                  <a:lnTo>
                    <a:pt x="649" y="670"/>
                  </a:lnTo>
                  <a:lnTo>
                    <a:pt x="565" y="732"/>
                  </a:lnTo>
                  <a:lnTo>
                    <a:pt x="523" y="691"/>
                  </a:lnTo>
                  <a:lnTo>
                    <a:pt x="460" y="628"/>
                  </a:lnTo>
                  <a:lnTo>
                    <a:pt x="565" y="628"/>
                  </a:lnTo>
                  <a:lnTo>
                    <a:pt x="649" y="544"/>
                  </a:lnTo>
                  <a:lnTo>
                    <a:pt x="732" y="544"/>
                  </a:lnTo>
                  <a:lnTo>
                    <a:pt x="837" y="419"/>
                  </a:lnTo>
                  <a:lnTo>
                    <a:pt x="879" y="377"/>
                  </a:lnTo>
                  <a:lnTo>
                    <a:pt x="858" y="230"/>
                  </a:lnTo>
                  <a:lnTo>
                    <a:pt x="879" y="147"/>
                  </a:lnTo>
                  <a:lnTo>
                    <a:pt x="858" y="147"/>
                  </a:lnTo>
                  <a:lnTo>
                    <a:pt x="732" y="21"/>
                  </a:lnTo>
                  <a:lnTo>
                    <a:pt x="73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3083;p82">
              <a:extLst>
                <a:ext uri="{FF2B5EF4-FFF2-40B4-BE49-F238E27FC236}">
                  <a16:creationId xmlns:a16="http://schemas.microsoft.com/office/drawing/2014/main" id="{79155A55-BE09-53BF-4AEB-9F616AE2BC6A}"/>
                </a:ext>
              </a:extLst>
            </p:cNvPr>
            <p:cNvSpPr/>
            <p:nvPr/>
          </p:nvSpPr>
          <p:spPr>
            <a:xfrm>
              <a:off x="4029125" y="3065864"/>
              <a:ext cx="70516" cy="89240"/>
            </a:xfrm>
            <a:custGeom>
              <a:avLst/>
              <a:gdLst/>
              <a:ahLst/>
              <a:cxnLst/>
              <a:rect l="l" t="t" r="r" b="b"/>
              <a:pathLst>
                <a:path w="5922" h="7847" extrusionOk="0">
                  <a:moveTo>
                    <a:pt x="5587" y="1"/>
                  </a:moveTo>
                  <a:lnTo>
                    <a:pt x="5587" y="21"/>
                  </a:lnTo>
                  <a:lnTo>
                    <a:pt x="5545" y="21"/>
                  </a:lnTo>
                  <a:lnTo>
                    <a:pt x="5482" y="105"/>
                  </a:lnTo>
                  <a:lnTo>
                    <a:pt x="5441" y="210"/>
                  </a:lnTo>
                  <a:lnTo>
                    <a:pt x="5420" y="168"/>
                  </a:lnTo>
                  <a:lnTo>
                    <a:pt x="5315" y="273"/>
                  </a:lnTo>
                  <a:lnTo>
                    <a:pt x="5127" y="314"/>
                  </a:lnTo>
                  <a:lnTo>
                    <a:pt x="5127" y="335"/>
                  </a:lnTo>
                  <a:lnTo>
                    <a:pt x="5085" y="314"/>
                  </a:lnTo>
                  <a:lnTo>
                    <a:pt x="4897" y="335"/>
                  </a:lnTo>
                  <a:lnTo>
                    <a:pt x="4792" y="419"/>
                  </a:lnTo>
                  <a:lnTo>
                    <a:pt x="4499" y="461"/>
                  </a:lnTo>
                  <a:lnTo>
                    <a:pt x="4457" y="461"/>
                  </a:lnTo>
                  <a:lnTo>
                    <a:pt x="4394" y="440"/>
                  </a:lnTo>
                  <a:lnTo>
                    <a:pt x="4227" y="440"/>
                  </a:lnTo>
                  <a:lnTo>
                    <a:pt x="4060" y="524"/>
                  </a:lnTo>
                  <a:lnTo>
                    <a:pt x="3913" y="524"/>
                  </a:lnTo>
                  <a:lnTo>
                    <a:pt x="3830" y="545"/>
                  </a:lnTo>
                  <a:lnTo>
                    <a:pt x="3704" y="482"/>
                  </a:lnTo>
                  <a:lnTo>
                    <a:pt x="3599" y="524"/>
                  </a:lnTo>
                  <a:lnTo>
                    <a:pt x="3244" y="733"/>
                  </a:lnTo>
                  <a:lnTo>
                    <a:pt x="3076" y="754"/>
                  </a:lnTo>
                  <a:lnTo>
                    <a:pt x="2972" y="691"/>
                  </a:lnTo>
                  <a:lnTo>
                    <a:pt x="2909" y="733"/>
                  </a:lnTo>
                  <a:lnTo>
                    <a:pt x="2762" y="733"/>
                  </a:lnTo>
                  <a:lnTo>
                    <a:pt x="2700" y="691"/>
                  </a:lnTo>
                  <a:lnTo>
                    <a:pt x="2658" y="691"/>
                  </a:lnTo>
                  <a:lnTo>
                    <a:pt x="2469" y="858"/>
                  </a:lnTo>
                  <a:lnTo>
                    <a:pt x="2365" y="858"/>
                  </a:lnTo>
                  <a:lnTo>
                    <a:pt x="2239" y="942"/>
                  </a:lnTo>
                  <a:lnTo>
                    <a:pt x="2177" y="1005"/>
                  </a:lnTo>
                  <a:lnTo>
                    <a:pt x="1988" y="1047"/>
                  </a:lnTo>
                  <a:lnTo>
                    <a:pt x="1863" y="984"/>
                  </a:lnTo>
                  <a:lnTo>
                    <a:pt x="1716" y="858"/>
                  </a:lnTo>
                  <a:lnTo>
                    <a:pt x="1653" y="858"/>
                  </a:lnTo>
                  <a:lnTo>
                    <a:pt x="1633" y="754"/>
                  </a:lnTo>
                  <a:lnTo>
                    <a:pt x="1256" y="377"/>
                  </a:lnTo>
                  <a:lnTo>
                    <a:pt x="1235" y="356"/>
                  </a:lnTo>
                  <a:lnTo>
                    <a:pt x="1214" y="314"/>
                  </a:lnTo>
                  <a:lnTo>
                    <a:pt x="1047" y="545"/>
                  </a:lnTo>
                  <a:lnTo>
                    <a:pt x="1005" y="628"/>
                  </a:lnTo>
                  <a:lnTo>
                    <a:pt x="1047" y="858"/>
                  </a:lnTo>
                  <a:lnTo>
                    <a:pt x="1151" y="1172"/>
                  </a:lnTo>
                  <a:lnTo>
                    <a:pt x="1319" y="1256"/>
                  </a:lnTo>
                  <a:lnTo>
                    <a:pt x="1298" y="1402"/>
                  </a:lnTo>
                  <a:lnTo>
                    <a:pt x="1361" y="1591"/>
                  </a:lnTo>
                  <a:lnTo>
                    <a:pt x="1570" y="1612"/>
                  </a:lnTo>
                  <a:lnTo>
                    <a:pt x="1716" y="1737"/>
                  </a:lnTo>
                  <a:lnTo>
                    <a:pt x="3411" y="2260"/>
                  </a:lnTo>
                  <a:lnTo>
                    <a:pt x="4143" y="2260"/>
                  </a:lnTo>
                  <a:lnTo>
                    <a:pt x="2365" y="4039"/>
                  </a:lnTo>
                  <a:lnTo>
                    <a:pt x="1633" y="4039"/>
                  </a:lnTo>
                  <a:lnTo>
                    <a:pt x="1528" y="4122"/>
                  </a:lnTo>
                  <a:lnTo>
                    <a:pt x="1423" y="4122"/>
                  </a:lnTo>
                  <a:lnTo>
                    <a:pt x="1298" y="4206"/>
                  </a:lnTo>
                  <a:lnTo>
                    <a:pt x="1235" y="4311"/>
                  </a:lnTo>
                  <a:lnTo>
                    <a:pt x="1130" y="4394"/>
                  </a:lnTo>
                  <a:lnTo>
                    <a:pt x="984" y="4457"/>
                  </a:lnTo>
                  <a:lnTo>
                    <a:pt x="796" y="4499"/>
                  </a:lnTo>
                  <a:lnTo>
                    <a:pt x="607" y="4562"/>
                  </a:lnTo>
                  <a:lnTo>
                    <a:pt x="565" y="4666"/>
                  </a:lnTo>
                  <a:lnTo>
                    <a:pt x="0" y="5169"/>
                  </a:lnTo>
                  <a:lnTo>
                    <a:pt x="0" y="7449"/>
                  </a:lnTo>
                  <a:lnTo>
                    <a:pt x="419" y="7847"/>
                  </a:lnTo>
                  <a:lnTo>
                    <a:pt x="419" y="7805"/>
                  </a:lnTo>
                  <a:lnTo>
                    <a:pt x="900" y="7261"/>
                  </a:lnTo>
                  <a:lnTo>
                    <a:pt x="942" y="7156"/>
                  </a:lnTo>
                  <a:lnTo>
                    <a:pt x="1089" y="7031"/>
                  </a:lnTo>
                  <a:lnTo>
                    <a:pt x="1193" y="7010"/>
                  </a:lnTo>
                  <a:lnTo>
                    <a:pt x="1235" y="6926"/>
                  </a:lnTo>
                  <a:lnTo>
                    <a:pt x="1298" y="6905"/>
                  </a:lnTo>
                  <a:lnTo>
                    <a:pt x="1633" y="6529"/>
                  </a:lnTo>
                  <a:lnTo>
                    <a:pt x="1716" y="6508"/>
                  </a:lnTo>
                  <a:lnTo>
                    <a:pt x="2093" y="6089"/>
                  </a:lnTo>
                  <a:lnTo>
                    <a:pt x="2302" y="5922"/>
                  </a:lnTo>
                  <a:lnTo>
                    <a:pt x="2469" y="5817"/>
                  </a:lnTo>
                  <a:lnTo>
                    <a:pt x="2658" y="5796"/>
                  </a:lnTo>
                  <a:lnTo>
                    <a:pt x="2930" y="5566"/>
                  </a:lnTo>
                  <a:lnTo>
                    <a:pt x="3558" y="4980"/>
                  </a:lnTo>
                  <a:lnTo>
                    <a:pt x="3871" y="4625"/>
                  </a:lnTo>
                  <a:lnTo>
                    <a:pt x="4060" y="4436"/>
                  </a:lnTo>
                  <a:lnTo>
                    <a:pt x="4081" y="4311"/>
                  </a:lnTo>
                  <a:lnTo>
                    <a:pt x="4478" y="3788"/>
                  </a:lnTo>
                  <a:lnTo>
                    <a:pt x="4478" y="3683"/>
                  </a:lnTo>
                  <a:lnTo>
                    <a:pt x="4687" y="3390"/>
                  </a:lnTo>
                  <a:lnTo>
                    <a:pt x="4708" y="3202"/>
                  </a:lnTo>
                  <a:lnTo>
                    <a:pt x="5022" y="2574"/>
                  </a:lnTo>
                  <a:lnTo>
                    <a:pt x="5106" y="2532"/>
                  </a:lnTo>
                  <a:lnTo>
                    <a:pt x="5064" y="2449"/>
                  </a:lnTo>
                  <a:lnTo>
                    <a:pt x="5064" y="2365"/>
                  </a:lnTo>
                  <a:lnTo>
                    <a:pt x="5190" y="2239"/>
                  </a:lnTo>
                  <a:lnTo>
                    <a:pt x="5231" y="2239"/>
                  </a:lnTo>
                  <a:lnTo>
                    <a:pt x="5315" y="2135"/>
                  </a:lnTo>
                  <a:lnTo>
                    <a:pt x="5441" y="1842"/>
                  </a:lnTo>
                  <a:lnTo>
                    <a:pt x="5650" y="1591"/>
                  </a:lnTo>
                  <a:lnTo>
                    <a:pt x="5650" y="1423"/>
                  </a:lnTo>
                  <a:lnTo>
                    <a:pt x="5692" y="1381"/>
                  </a:lnTo>
                  <a:lnTo>
                    <a:pt x="5713" y="1214"/>
                  </a:lnTo>
                  <a:lnTo>
                    <a:pt x="5650" y="1151"/>
                  </a:lnTo>
                  <a:lnTo>
                    <a:pt x="5734" y="1005"/>
                  </a:lnTo>
                  <a:lnTo>
                    <a:pt x="5796" y="984"/>
                  </a:lnTo>
                  <a:lnTo>
                    <a:pt x="5859" y="984"/>
                  </a:lnTo>
                  <a:lnTo>
                    <a:pt x="5901" y="1005"/>
                  </a:lnTo>
                  <a:lnTo>
                    <a:pt x="5922" y="1005"/>
                  </a:lnTo>
                  <a:lnTo>
                    <a:pt x="5901" y="942"/>
                  </a:lnTo>
                  <a:lnTo>
                    <a:pt x="5838" y="942"/>
                  </a:lnTo>
                  <a:lnTo>
                    <a:pt x="5859" y="963"/>
                  </a:lnTo>
                  <a:lnTo>
                    <a:pt x="5796" y="963"/>
                  </a:lnTo>
                  <a:lnTo>
                    <a:pt x="5817" y="879"/>
                  </a:lnTo>
                  <a:lnTo>
                    <a:pt x="5817" y="775"/>
                  </a:lnTo>
                  <a:lnTo>
                    <a:pt x="5754" y="691"/>
                  </a:lnTo>
                  <a:lnTo>
                    <a:pt x="5817" y="586"/>
                  </a:lnTo>
                  <a:lnTo>
                    <a:pt x="5859" y="545"/>
                  </a:lnTo>
                  <a:lnTo>
                    <a:pt x="5859" y="482"/>
                  </a:lnTo>
                  <a:lnTo>
                    <a:pt x="5796" y="482"/>
                  </a:lnTo>
                  <a:lnTo>
                    <a:pt x="5754" y="440"/>
                  </a:lnTo>
                  <a:lnTo>
                    <a:pt x="5796" y="377"/>
                  </a:lnTo>
                  <a:lnTo>
                    <a:pt x="5796" y="314"/>
                  </a:lnTo>
                  <a:lnTo>
                    <a:pt x="5838" y="210"/>
                  </a:lnTo>
                  <a:lnTo>
                    <a:pt x="5901" y="126"/>
                  </a:lnTo>
                  <a:lnTo>
                    <a:pt x="5859" y="105"/>
                  </a:lnTo>
                  <a:lnTo>
                    <a:pt x="5796" y="105"/>
                  </a:lnTo>
                  <a:lnTo>
                    <a:pt x="5650" y="42"/>
                  </a:lnTo>
                  <a:lnTo>
                    <a:pt x="558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6" name="Google Shape;3084;p82">
              <a:extLst>
                <a:ext uri="{FF2B5EF4-FFF2-40B4-BE49-F238E27FC236}">
                  <a16:creationId xmlns:a16="http://schemas.microsoft.com/office/drawing/2014/main" id="{D11584C0-8C0A-EC75-D545-2B7DE0193E08}"/>
                </a:ext>
              </a:extLst>
            </p:cNvPr>
            <p:cNvSpPr/>
            <p:nvPr/>
          </p:nvSpPr>
          <p:spPr>
            <a:xfrm>
              <a:off x="3978054" y="3108693"/>
              <a:ext cx="57811" cy="66882"/>
            </a:xfrm>
            <a:custGeom>
              <a:avLst/>
              <a:gdLst/>
              <a:ahLst/>
              <a:cxnLst/>
              <a:rect l="l" t="t" r="r" b="b"/>
              <a:pathLst>
                <a:path w="4855" h="5881" extrusionOk="0">
                  <a:moveTo>
                    <a:pt x="984" y="1"/>
                  </a:moveTo>
                  <a:lnTo>
                    <a:pt x="942" y="43"/>
                  </a:lnTo>
                  <a:lnTo>
                    <a:pt x="732" y="252"/>
                  </a:lnTo>
                  <a:lnTo>
                    <a:pt x="607" y="461"/>
                  </a:lnTo>
                  <a:lnTo>
                    <a:pt x="565" y="461"/>
                  </a:lnTo>
                  <a:lnTo>
                    <a:pt x="460" y="566"/>
                  </a:lnTo>
                  <a:lnTo>
                    <a:pt x="398" y="628"/>
                  </a:lnTo>
                  <a:lnTo>
                    <a:pt x="356" y="649"/>
                  </a:lnTo>
                  <a:lnTo>
                    <a:pt x="272" y="754"/>
                  </a:lnTo>
                  <a:lnTo>
                    <a:pt x="293" y="733"/>
                  </a:lnTo>
                  <a:lnTo>
                    <a:pt x="356" y="796"/>
                  </a:lnTo>
                  <a:lnTo>
                    <a:pt x="377" y="963"/>
                  </a:lnTo>
                  <a:lnTo>
                    <a:pt x="419" y="984"/>
                  </a:lnTo>
                  <a:lnTo>
                    <a:pt x="419" y="1089"/>
                  </a:lnTo>
                  <a:lnTo>
                    <a:pt x="502" y="1089"/>
                  </a:lnTo>
                  <a:lnTo>
                    <a:pt x="523" y="1214"/>
                  </a:lnTo>
                  <a:lnTo>
                    <a:pt x="523" y="1361"/>
                  </a:lnTo>
                  <a:lnTo>
                    <a:pt x="670" y="1486"/>
                  </a:lnTo>
                  <a:lnTo>
                    <a:pt x="732" y="1633"/>
                  </a:lnTo>
                  <a:lnTo>
                    <a:pt x="816" y="1696"/>
                  </a:lnTo>
                  <a:lnTo>
                    <a:pt x="900" y="1737"/>
                  </a:lnTo>
                  <a:lnTo>
                    <a:pt x="837" y="1800"/>
                  </a:lnTo>
                  <a:lnTo>
                    <a:pt x="921" y="1884"/>
                  </a:lnTo>
                  <a:lnTo>
                    <a:pt x="942" y="2009"/>
                  </a:lnTo>
                  <a:lnTo>
                    <a:pt x="942" y="2114"/>
                  </a:lnTo>
                  <a:lnTo>
                    <a:pt x="816" y="2261"/>
                  </a:lnTo>
                  <a:lnTo>
                    <a:pt x="816" y="2365"/>
                  </a:lnTo>
                  <a:lnTo>
                    <a:pt x="774" y="2512"/>
                  </a:lnTo>
                  <a:lnTo>
                    <a:pt x="565" y="2512"/>
                  </a:lnTo>
                  <a:lnTo>
                    <a:pt x="565" y="2553"/>
                  </a:lnTo>
                  <a:lnTo>
                    <a:pt x="502" y="2616"/>
                  </a:lnTo>
                  <a:lnTo>
                    <a:pt x="460" y="2721"/>
                  </a:lnTo>
                  <a:lnTo>
                    <a:pt x="377" y="2784"/>
                  </a:lnTo>
                  <a:lnTo>
                    <a:pt x="293" y="2930"/>
                  </a:lnTo>
                  <a:lnTo>
                    <a:pt x="188" y="3056"/>
                  </a:lnTo>
                  <a:lnTo>
                    <a:pt x="168" y="3202"/>
                  </a:lnTo>
                  <a:lnTo>
                    <a:pt x="0" y="3767"/>
                  </a:lnTo>
                  <a:lnTo>
                    <a:pt x="188" y="3767"/>
                  </a:lnTo>
                  <a:lnTo>
                    <a:pt x="2281" y="4981"/>
                  </a:lnTo>
                  <a:lnTo>
                    <a:pt x="2406" y="5169"/>
                  </a:lnTo>
                  <a:lnTo>
                    <a:pt x="2385" y="5253"/>
                  </a:lnTo>
                  <a:lnTo>
                    <a:pt x="2406" y="5294"/>
                  </a:lnTo>
                  <a:lnTo>
                    <a:pt x="2469" y="5378"/>
                  </a:lnTo>
                  <a:lnTo>
                    <a:pt x="3181" y="5880"/>
                  </a:lnTo>
                  <a:lnTo>
                    <a:pt x="3222" y="5880"/>
                  </a:lnTo>
                  <a:lnTo>
                    <a:pt x="3327" y="5818"/>
                  </a:lnTo>
                  <a:lnTo>
                    <a:pt x="3536" y="5546"/>
                  </a:lnTo>
                  <a:lnTo>
                    <a:pt x="3641" y="5357"/>
                  </a:lnTo>
                  <a:lnTo>
                    <a:pt x="3641" y="5232"/>
                  </a:lnTo>
                  <a:lnTo>
                    <a:pt x="3725" y="5085"/>
                  </a:lnTo>
                  <a:lnTo>
                    <a:pt x="3829" y="4939"/>
                  </a:lnTo>
                  <a:lnTo>
                    <a:pt x="3808" y="4918"/>
                  </a:lnTo>
                  <a:lnTo>
                    <a:pt x="3808" y="4855"/>
                  </a:lnTo>
                  <a:lnTo>
                    <a:pt x="3871" y="4750"/>
                  </a:lnTo>
                  <a:lnTo>
                    <a:pt x="3871" y="4730"/>
                  </a:lnTo>
                  <a:lnTo>
                    <a:pt x="3955" y="4709"/>
                  </a:lnTo>
                  <a:lnTo>
                    <a:pt x="4122" y="4709"/>
                  </a:lnTo>
                  <a:lnTo>
                    <a:pt x="4227" y="4541"/>
                  </a:lnTo>
                  <a:lnTo>
                    <a:pt x="4436" y="4458"/>
                  </a:lnTo>
                  <a:lnTo>
                    <a:pt x="4394" y="4416"/>
                  </a:lnTo>
                  <a:lnTo>
                    <a:pt x="4457" y="4332"/>
                  </a:lnTo>
                  <a:lnTo>
                    <a:pt x="4499" y="4332"/>
                  </a:lnTo>
                  <a:lnTo>
                    <a:pt x="4687" y="4102"/>
                  </a:lnTo>
                  <a:lnTo>
                    <a:pt x="4708" y="4081"/>
                  </a:lnTo>
                  <a:lnTo>
                    <a:pt x="4289" y="3683"/>
                  </a:lnTo>
                  <a:lnTo>
                    <a:pt x="4289" y="1403"/>
                  </a:lnTo>
                  <a:lnTo>
                    <a:pt x="4854" y="900"/>
                  </a:lnTo>
                  <a:lnTo>
                    <a:pt x="4687" y="900"/>
                  </a:lnTo>
                  <a:lnTo>
                    <a:pt x="4478" y="942"/>
                  </a:lnTo>
                  <a:lnTo>
                    <a:pt x="4373" y="880"/>
                  </a:lnTo>
                  <a:lnTo>
                    <a:pt x="4289" y="754"/>
                  </a:lnTo>
                  <a:lnTo>
                    <a:pt x="4227" y="733"/>
                  </a:lnTo>
                  <a:lnTo>
                    <a:pt x="3955" y="754"/>
                  </a:lnTo>
                  <a:lnTo>
                    <a:pt x="3913" y="775"/>
                  </a:lnTo>
                  <a:lnTo>
                    <a:pt x="3808" y="775"/>
                  </a:lnTo>
                  <a:lnTo>
                    <a:pt x="3704" y="838"/>
                  </a:lnTo>
                  <a:lnTo>
                    <a:pt x="3641" y="900"/>
                  </a:lnTo>
                  <a:lnTo>
                    <a:pt x="3494" y="1152"/>
                  </a:lnTo>
                  <a:lnTo>
                    <a:pt x="3285" y="1152"/>
                  </a:lnTo>
                  <a:lnTo>
                    <a:pt x="3181" y="1110"/>
                  </a:lnTo>
                  <a:lnTo>
                    <a:pt x="3013" y="1152"/>
                  </a:lnTo>
                  <a:lnTo>
                    <a:pt x="2888" y="1089"/>
                  </a:lnTo>
                  <a:lnTo>
                    <a:pt x="2699" y="1089"/>
                  </a:lnTo>
                  <a:lnTo>
                    <a:pt x="2595" y="1047"/>
                  </a:lnTo>
                  <a:lnTo>
                    <a:pt x="2511" y="942"/>
                  </a:lnTo>
                  <a:lnTo>
                    <a:pt x="2365" y="859"/>
                  </a:lnTo>
                  <a:lnTo>
                    <a:pt x="2134" y="628"/>
                  </a:lnTo>
                  <a:lnTo>
                    <a:pt x="2030" y="545"/>
                  </a:lnTo>
                  <a:lnTo>
                    <a:pt x="1737" y="566"/>
                  </a:lnTo>
                  <a:lnTo>
                    <a:pt x="1611" y="524"/>
                  </a:lnTo>
                  <a:lnTo>
                    <a:pt x="1465" y="566"/>
                  </a:lnTo>
                  <a:lnTo>
                    <a:pt x="1339" y="545"/>
                  </a:lnTo>
                  <a:lnTo>
                    <a:pt x="1256" y="440"/>
                  </a:lnTo>
                  <a:lnTo>
                    <a:pt x="1256" y="105"/>
                  </a:lnTo>
                  <a:lnTo>
                    <a:pt x="1151" y="64"/>
                  </a:lnTo>
                  <a:lnTo>
                    <a:pt x="1046" y="105"/>
                  </a:lnTo>
                  <a:lnTo>
                    <a:pt x="98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sp>
          <p:nvSpPr>
            <p:cNvPr id="2497" name="Google Shape;3085;p82">
              <a:extLst>
                <a:ext uri="{FF2B5EF4-FFF2-40B4-BE49-F238E27FC236}">
                  <a16:creationId xmlns:a16="http://schemas.microsoft.com/office/drawing/2014/main" id="{36659C58-F343-910F-A1E0-F003182E5FD0}"/>
                </a:ext>
              </a:extLst>
            </p:cNvPr>
            <p:cNvSpPr/>
            <p:nvPr/>
          </p:nvSpPr>
          <p:spPr>
            <a:xfrm>
              <a:off x="3963598" y="3151999"/>
              <a:ext cx="5239" cy="11"/>
            </a:xfrm>
            <a:custGeom>
              <a:avLst/>
              <a:gdLst/>
              <a:ahLst/>
              <a:cxnLst/>
              <a:rect l="l" t="t" r="r" b="b"/>
              <a:pathLst>
                <a:path w="440" h="1" extrusionOk="0">
                  <a:moveTo>
                    <a:pt x="1" y="1"/>
                  </a:moveTo>
                  <a:lnTo>
                    <a:pt x="210" y="1"/>
                  </a:lnTo>
                  <a:lnTo>
                    <a:pt x="440" y="1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8" name="Google Shape;3086;p82">
              <a:extLst>
                <a:ext uri="{FF2B5EF4-FFF2-40B4-BE49-F238E27FC236}">
                  <a16:creationId xmlns:a16="http://schemas.microsoft.com/office/drawing/2014/main" id="{C7DA2E36-BD1A-96D6-8B74-5A70C6A4D932}"/>
                </a:ext>
              </a:extLst>
            </p:cNvPr>
            <p:cNvSpPr/>
            <p:nvPr/>
          </p:nvSpPr>
          <p:spPr>
            <a:xfrm>
              <a:off x="3949392" y="3117029"/>
              <a:ext cx="39878" cy="37609"/>
            </a:xfrm>
            <a:custGeom>
              <a:avLst/>
              <a:gdLst/>
              <a:ahLst/>
              <a:cxnLst/>
              <a:rect l="l" t="t" r="r" b="b"/>
              <a:pathLst>
                <a:path w="3349" h="3307" extrusionOk="0">
                  <a:moveTo>
                    <a:pt x="2700" y="0"/>
                  </a:moveTo>
                  <a:lnTo>
                    <a:pt x="2679" y="21"/>
                  </a:lnTo>
                  <a:lnTo>
                    <a:pt x="2554" y="105"/>
                  </a:lnTo>
                  <a:lnTo>
                    <a:pt x="2491" y="209"/>
                  </a:lnTo>
                  <a:lnTo>
                    <a:pt x="2365" y="251"/>
                  </a:lnTo>
                  <a:lnTo>
                    <a:pt x="2240" y="209"/>
                  </a:lnTo>
                  <a:lnTo>
                    <a:pt x="2031" y="230"/>
                  </a:lnTo>
                  <a:lnTo>
                    <a:pt x="1884" y="272"/>
                  </a:lnTo>
                  <a:lnTo>
                    <a:pt x="1779" y="272"/>
                  </a:lnTo>
                  <a:lnTo>
                    <a:pt x="1759" y="314"/>
                  </a:lnTo>
                  <a:lnTo>
                    <a:pt x="1675" y="272"/>
                  </a:lnTo>
                  <a:lnTo>
                    <a:pt x="1612" y="356"/>
                  </a:lnTo>
                  <a:lnTo>
                    <a:pt x="1612" y="440"/>
                  </a:lnTo>
                  <a:lnTo>
                    <a:pt x="1549" y="440"/>
                  </a:lnTo>
                  <a:lnTo>
                    <a:pt x="1403" y="419"/>
                  </a:lnTo>
                  <a:lnTo>
                    <a:pt x="1403" y="314"/>
                  </a:lnTo>
                  <a:lnTo>
                    <a:pt x="1298" y="272"/>
                  </a:lnTo>
                  <a:lnTo>
                    <a:pt x="1215" y="314"/>
                  </a:lnTo>
                  <a:lnTo>
                    <a:pt x="1047" y="251"/>
                  </a:lnTo>
                  <a:lnTo>
                    <a:pt x="942" y="209"/>
                  </a:lnTo>
                  <a:lnTo>
                    <a:pt x="880" y="272"/>
                  </a:lnTo>
                  <a:lnTo>
                    <a:pt x="880" y="356"/>
                  </a:lnTo>
                  <a:lnTo>
                    <a:pt x="901" y="419"/>
                  </a:lnTo>
                  <a:lnTo>
                    <a:pt x="880" y="440"/>
                  </a:lnTo>
                  <a:lnTo>
                    <a:pt x="838" y="544"/>
                  </a:lnTo>
                  <a:lnTo>
                    <a:pt x="796" y="628"/>
                  </a:lnTo>
                  <a:lnTo>
                    <a:pt x="796" y="774"/>
                  </a:lnTo>
                  <a:lnTo>
                    <a:pt x="775" y="984"/>
                  </a:lnTo>
                  <a:lnTo>
                    <a:pt x="733" y="1109"/>
                  </a:lnTo>
                  <a:lnTo>
                    <a:pt x="817" y="1172"/>
                  </a:lnTo>
                  <a:lnTo>
                    <a:pt x="880" y="1256"/>
                  </a:lnTo>
                  <a:lnTo>
                    <a:pt x="922" y="1318"/>
                  </a:lnTo>
                  <a:lnTo>
                    <a:pt x="901" y="1402"/>
                  </a:lnTo>
                  <a:lnTo>
                    <a:pt x="608" y="1800"/>
                  </a:lnTo>
                  <a:lnTo>
                    <a:pt x="419" y="2009"/>
                  </a:lnTo>
                  <a:lnTo>
                    <a:pt x="378" y="2092"/>
                  </a:lnTo>
                  <a:lnTo>
                    <a:pt x="147" y="2511"/>
                  </a:lnTo>
                  <a:lnTo>
                    <a:pt x="106" y="2553"/>
                  </a:lnTo>
                  <a:lnTo>
                    <a:pt x="106" y="2720"/>
                  </a:lnTo>
                  <a:lnTo>
                    <a:pt x="85" y="2929"/>
                  </a:lnTo>
                  <a:lnTo>
                    <a:pt x="1" y="3139"/>
                  </a:lnTo>
                  <a:lnTo>
                    <a:pt x="43" y="3264"/>
                  </a:lnTo>
                  <a:lnTo>
                    <a:pt x="1" y="3285"/>
                  </a:lnTo>
                  <a:lnTo>
                    <a:pt x="43" y="3306"/>
                  </a:lnTo>
                  <a:lnTo>
                    <a:pt x="106" y="3285"/>
                  </a:lnTo>
                  <a:lnTo>
                    <a:pt x="210" y="3201"/>
                  </a:lnTo>
                  <a:lnTo>
                    <a:pt x="273" y="3243"/>
                  </a:lnTo>
                  <a:lnTo>
                    <a:pt x="315" y="3285"/>
                  </a:lnTo>
                  <a:lnTo>
                    <a:pt x="398" y="3285"/>
                  </a:lnTo>
                  <a:lnTo>
                    <a:pt x="461" y="3243"/>
                  </a:lnTo>
                  <a:lnTo>
                    <a:pt x="461" y="3160"/>
                  </a:lnTo>
                  <a:lnTo>
                    <a:pt x="566" y="3160"/>
                  </a:lnTo>
                  <a:lnTo>
                    <a:pt x="566" y="3180"/>
                  </a:lnTo>
                  <a:lnTo>
                    <a:pt x="608" y="3139"/>
                  </a:lnTo>
                  <a:lnTo>
                    <a:pt x="670" y="3139"/>
                  </a:lnTo>
                  <a:lnTo>
                    <a:pt x="712" y="3076"/>
                  </a:lnTo>
                  <a:lnTo>
                    <a:pt x="1633" y="3076"/>
                  </a:lnTo>
                  <a:lnTo>
                    <a:pt x="2407" y="3034"/>
                  </a:lnTo>
                  <a:lnTo>
                    <a:pt x="2575" y="2469"/>
                  </a:lnTo>
                  <a:lnTo>
                    <a:pt x="2595" y="2323"/>
                  </a:lnTo>
                  <a:lnTo>
                    <a:pt x="2700" y="2197"/>
                  </a:lnTo>
                  <a:lnTo>
                    <a:pt x="2784" y="2051"/>
                  </a:lnTo>
                  <a:lnTo>
                    <a:pt x="2867" y="1988"/>
                  </a:lnTo>
                  <a:lnTo>
                    <a:pt x="2909" y="1883"/>
                  </a:lnTo>
                  <a:lnTo>
                    <a:pt x="2972" y="1820"/>
                  </a:lnTo>
                  <a:lnTo>
                    <a:pt x="2972" y="1779"/>
                  </a:lnTo>
                  <a:lnTo>
                    <a:pt x="3181" y="1779"/>
                  </a:lnTo>
                  <a:lnTo>
                    <a:pt x="3223" y="1632"/>
                  </a:lnTo>
                  <a:lnTo>
                    <a:pt x="3223" y="1528"/>
                  </a:lnTo>
                  <a:lnTo>
                    <a:pt x="3349" y="1381"/>
                  </a:lnTo>
                  <a:lnTo>
                    <a:pt x="3349" y="1276"/>
                  </a:lnTo>
                  <a:lnTo>
                    <a:pt x="3328" y="1151"/>
                  </a:lnTo>
                  <a:lnTo>
                    <a:pt x="3244" y="1067"/>
                  </a:lnTo>
                  <a:lnTo>
                    <a:pt x="3307" y="1004"/>
                  </a:lnTo>
                  <a:lnTo>
                    <a:pt x="3223" y="963"/>
                  </a:lnTo>
                  <a:lnTo>
                    <a:pt x="3139" y="900"/>
                  </a:lnTo>
                  <a:lnTo>
                    <a:pt x="3077" y="753"/>
                  </a:lnTo>
                  <a:lnTo>
                    <a:pt x="2930" y="628"/>
                  </a:lnTo>
                  <a:lnTo>
                    <a:pt x="2930" y="481"/>
                  </a:lnTo>
                  <a:lnTo>
                    <a:pt x="2909" y="356"/>
                  </a:lnTo>
                  <a:lnTo>
                    <a:pt x="2826" y="356"/>
                  </a:lnTo>
                  <a:lnTo>
                    <a:pt x="2826" y="251"/>
                  </a:lnTo>
                  <a:lnTo>
                    <a:pt x="2784" y="230"/>
                  </a:lnTo>
                  <a:lnTo>
                    <a:pt x="2763" y="63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9" name="Google Shape;3087;p82">
              <a:extLst>
                <a:ext uri="{FF2B5EF4-FFF2-40B4-BE49-F238E27FC236}">
                  <a16:creationId xmlns:a16="http://schemas.microsoft.com/office/drawing/2014/main" id="{427C8E01-768C-0B74-9B10-F1EC3D2E7FEB}"/>
                </a:ext>
              </a:extLst>
            </p:cNvPr>
            <p:cNvSpPr/>
            <p:nvPr/>
          </p:nvSpPr>
          <p:spPr>
            <a:xfrm>
              <a:off x="3845999" y="3071334"/>
              <a:ext cx="89711" cy="57841"/>
            </a:xfrm>
            <a:custGeom>
              <a:avLst/>
              <a:gdLst/>
              <a:ahLst/>
              <a:cxnLst/>
              <a:rect l="l" t="t" r="r" b="b"/>
              <a:pathLst>
                <a:path w="7534" h="5086" extrusionOk="0">
                  <a:moveTo>
                    <a:pt x="4750" y="1"/>
                  </a:moveTo>
                  <a:lnTo>
                    <a:pt x="4708" y="64"/>
                  </a:lnTo>
                  <a:lnTo>
                    <a:pt x="4583" y="147"/>
                  </a:lnTo>
                  <a:lnTo>
                    <a:pt x="4499" y="84"/>
                  </a:lnTo>
                  <a:lnTo>
                    <a:pt x="4374" y="84"/>
                  </a:lnTo>
                  <a:lnTo>
                    <a:pt x="4269" y="168"/>
                  </a:lnTo>
                  <a:lnTo>
                    <a:pt x="4123" y="252"/>
                  </a:lnTo>
                  <a:lnTo>
                    <a:pt x="4081" y="315"/>
                  </a:lnTo>
                  <a:lnTo>
                    <a:pt x="4123" y="398"/>
                  </a:lnTo>
                  <a:lnTo>
                    <a:pt x="4039" y="419"/>
                  </a:lnTo>
                  <a:lnTo>
                    <a:pt x="3934" y="587"/>
                  </a:lnTo>
                  <a:lnTo>
                    <a:pt x="3872" y="587"/>
                  </a:lnTo>
                  <a:lnTo>
                    <a:pt x="3830" y="566"/>
                  </a:lnTo>
                  <a:lnTo>
                    <a:pt x="3746" y="670"/>
                  </a:lnTo>
                  <a:lnTo>
                    <a:pt x="3746" y="733"/>
                  </a:lnTo>
                  <a:lnTo>
                    <a:pt x="3662" y="796"/>
                  </a:lnTo>
                  <a:lnTo>
                    <a:pt x="3641" y="900"/>
                  </a:lnTo>
                  <a:lnTo>
                    <a:pt x="3662" y="984"/>
                  </a:lnTo>
                  <a:lnTo>
                    <a:pt x="3641" y="1089"/>
                  </a:lnTo>
                  <a:lnTo>
                    <a:pt x="3537" y="1131"/>
                  </a:lnTo>
                  <a:lnTo>
                    <a:pt x="3432" y="1214"/>
                  </a:lnTo>
                  <a:lnTo>
                    <a:pt x="3202" y="1235"/>
                  </a:lnTo>
                  <a:lnTo>
                    <a:pt x="3035" y="1256"/>
                  </a:lnTo>
                  <a:lnTo>
                    <a:pt x="2909" y="1235"/>
                  </a:lnTo>
                  <a:lnTo>
                    <a:pt x="2804" y="1193"/>
                  </a:lnTo>
                  <a:lnTo>
                    <a:pt x="2679" y="1214"/>
                  </a:lnTo>
                  <a:lnTo>
                    <a:pt x="2595" y="1193"/>
                  </a:lnTo>
                  <a:lnTo>
                    <a:pt x="2511" y="1235"/>
                  </a:lnTo>
                  <a:lnTo>
                    <a:pt x="2491" y="1340"/>
                  </a:lnTo>
                  <a:lnTo>
                    <a:pt x="2595" y="1445"/>
                  </a:lnTo>
                  <a:lnTo>
                    <a:pt x="2658" y="1445"/>
                  </a:lnTo>
                  <a:lnTo>
                    <a:pt x="2679" y="1528"/>
                  </a:lnTo>
                  <a:lnTo>
                    <a:pt x="2511" y="1633"/>
                  </a:lnTo>
                  <a:lnTo>
                    <a:pt x="2449" y="1737"/>
                  </a:lnTo>
                  <a:lnTo>
                    <a:pt x="2281" y="1737"/>
                  </a:lnTo>
                  <a:lnTo>
                    <a:pt x="1947" y="1821"/>
                  </a:lnTo>
                  <a:lnTo>
                    <a:pt x="1821" y="1926"/>
                  </a:lnTo>
                  <a:lnTo>
                    <a:pt x="1633" y="1968"/>
                  </a:lnTo>
                  <a:lnTo>
                    <a:pt x="1507" y="2072"/>
                  </a:lnTo>
                  <a:lnTo>
                    <a:pt x="1403" y="2093"/>
                  </a:lnTo>
                  <a:lnTo>
                    <a:pt x="1340" y="2051"/>
                  </a:lnTo>
                  <a:lnTo>
                    <a:pt x="1298" y="1926"/>
                  </a:lnTo>
                  <a:lnTo>
                    <a:pt x="1235" y="1863"/>
                  </a:lnTo>
                  <a:lnTo>
                    <a:pt x="1151" y="1926"/>
                  </a:lnTo>
                  <a:lnTo>
                    <a:pt x="1151" y="2051"/>
                  </a:lnTo>
                  <a:lnTo>
                    <a:pt x="1110" y="2177"/>
                  </a:lnTo>
                  <a:lnTo>
                    <a:pt x="942" y="2177"/>
                  </a:lnTo>
                  <a:lnTo>
                    <a:pt x="838" y="2198"/>
                  </a:lnTo>
                  <a:lnTo>
                    <a:pt x="733" y="2198"/>
                  </a:lnTo>
                  <a:lnTo>
                    <a:pt x="712" y="2072"/>
                  </a:lnTo>
                  <a:lnTo>
                    <a:pt x="670" y="2030"/>
                  </a:lnTo>
                  <a:lnTo>
                    <a:pt x="670" y="2051"/>
                  </a:lnTo>
                  <a:lnTo>
                    <a:pt x="566" y="2198"/>
                  </a:lnTo>
                  <a:lnTo>
                    <a:pt x="461" y="2240"/>
                  </a:lnTo>
                  <a:lnTo>
                    <a:pt x="398" y="2365"/>
                  </a:lnTo>
                  <a:lnTo>
                    <a:pt x="294" y="2553"/>
                  </a:lnTo>
                  <a:lnTo>
                    <a:pt x="252" y="2679"/>
                  </a:lnTo>
                  <a:lnTo>
                    <a:pt x="147" y="2867"/>
                  </a:lnTo>
                  <a:lnTo>
                    <a:pt x="63" y="2867"/>
                  </a:lnTo>
                  <a:lnTo>
                    <a:pt x="1" y="2930"/>
                  </a:lnTo>
                  <a:lnTo>
                    <a:pt x="42" y="3077"/>
                  </a:lnTo>
                  <a:lnTo>
                    <a:pt x="84" y="3223"/>
                  </a:lnTo>
                  <a:lnTo>
                    <a:pt x="63" y="3349"/>
                  </a:lnTo>
                  <a:lnTo>
                    <a:pt x="84" y="3516"/>
                  </a:lnTo>
                  <a:lnTo>
                    <a:pt x="105" y="3641"/>
                  </a:lnTo>
                  <a:lnTo>
                    <a:pt x="105" y="3872"/>
                  </a:lnTo>
                  <a:lnTo>
                    <a:pt x="168" y="3934"/>
                  </a:lnTo>
                  <a:lnTo>
                    <a:pt x="314" y="4018"/>
                  </a:lnTo>
                  <a:lnTo>
                    <a:pt x="419" y="4123"/>
                  </a:lnTo>
                  <a:lnTo>
                    <a:pt x="461" y="4248"/>
                  </a:lnTo>
                  <a:lnTo>
                    <a:pt x="607" y="4458"/>
                  </a:lnTo>
                  <a:lnTo>
                    <a:pt x="691" y="4604"/>
                  </a:lnTo>
                  <a:lnTo>
                    <a:pt x="775" y="4688"/>
                  </a:lnTo>
                  <a:lnTo>
                    <a:pt x="942" y="4813"/>
                  </a:lnTo>
                  <a:lnTo>
                    <a:pt x="942" y="4960"/>
                  </a:lnTo>
                  <a:lnTo>
                    <a:pt x="942" y="5022"/>
                  </a:lnTo>
                  <a:lnTo>
                    <a:pt x="984" y="5085"/>
                  </a:lnTo>
                  <a:lnTo>
                    <a:pt x="1005" y="5085"/>
                  </a:lnTo>
                  <a:lnTo>
                    <a:pt x="1256" y="4667"/>
                  </a:lnTo>
                  <a:lnTo>
                    <a:pt x="1403" y="4499"/>
                  </a:lnTo>
                  <a:lnTo>
                    <a:pt x="1507" y="4478"/>
                  </a:lnTo>
                  <a:lnTo>
                    <a:pt x="1549" y="4437"/>
                  </a:lnTo>
                  <a:lnTo>
                    <a:pt x="1779" y="4332"/>
                  </a:lnTo>
                  <a:lnTo>
                    <a:pt x="1884" y="4353"/>
                  </a:lnTo>
                  <a:lnTo>
                    <a:pt x="1947" y="4290"/>
                  </a:lnTo>
                  <a:lnTo>
                    <a:pt x="2135" y="4290"/>
                  </a:lnTo>
                  <a:lnTo>
                    <a:pt x="2156" y="4353"/>
                  </a:lnTo>
                  <a:lnTo>
                    <a:pt x="2260" y="4395"/>
                  </a:lnTo>
                  <a:lnTo>
                    <a:pt x="2302" y="4374"/>
                  </a:lnTo>
                  <a:lnTo>
                    <a:pt x="2386" y="4353"/>
                  </a:lnTo>
                  <a:lnTo>
                    <a:pt x="2386" y="4269"/>
                  </a:lnTo>
                  <a:lnTo>
                    <a:pt x="2407" y="4185"/>
                  </a:lnTo>
                  <a:lnTo>
                    <a:pt x="2470" y="4144"/>
                  </a:lnTo>
                  <a:lnTo>
                    <a:pt x="2365" y="4018"/>
                  </a:lnTo>
                  <a:lnTo>
                    <a:pt x="2365" y="3955"/>
                  </a:lnTo>
                  <a:lnTo>
                    <a:pt x="2449" y="3955"/>
                  </a:lnTo>
                  <a:lnTo>
                    <a:pt x="2491" y="3913"/>
                  </a:lnTo>
                  <a:lnTo>
                    <a:pt x="2491" y="3851"/>
                  </a:lnTo>
                  <a:lnTo>
                    <a:pt x="2553" y="3767"/>
                  </a:lnTo>
                  <a:lnTo>
                    <a:pt x="2553" y="3704"/>
                  </a:lnTo>
                  <a:lnTo>
                    <a:pt x="2595" y="3662"/>
                  </a:lnTo>
                  <a:lnTo>
                    <a:pt x="2679" y="3662"/>
                  </a:lnTo>
                  <a:lnTo>
                    <a:pt x="2763" y="3558"/>
                  </a:lnTo>
                  <a:lnTo>
                    <a:pt x="2867" y="3600"/>
                  </a:lnTo>
                  <a:lnTo>
                    <a:pt x="2867" y="3537"/>
                  </a:lnTo>
                  <a:lnTo>
                    <a:pt x="2930" y="3537"/>
                  </a:lnTo>
                  <a:lnTo>
                    <a:pt x="3014" y="3600"/>
                  </a:lnTo>
                  <a:lnTo>
                    <a:pt x="3076" y="3621"/>
                  </a:lnTo>
                  <a:lnTo>
                    <a:pt x="3244" y="3746"/>
                  </a:lnTo>
                  <a:lnTo>
                    <a:pt x="3327" y="3767"/>
                  </a:lnTo>
                  <a:lnTo>
                    <a:pt x="3495" y="3913"/>
                  </a:lnTo>
                  <a:lnTo>
                    <a:pt x="3516" y="3955"/>
                  </a:lnTo>
                  <a:lnTo>
                    <a:pt x="3641" y="3934"/>
                  </a:lnTo>
                  <a:lnTo>
                    <a:pt x="3767" y="4018"/>
                  </a:lnTo>
                  <a:lnTo>
                    <a:pt x="3913" y="4018"/>
                  </a:lnTo>
                  <a:lnTo>
                    <a:pt x="3976" y="4039"/>
                  </a:lnTo>
                  <a:lnTo>
                    <a:pt x="4060" y="3976"/>
                  </a:lnTo>
                  <a:lnTo>
                    <a:pt x="4144" y="3976"/>
                  </a:lnTo>
                  <a:lnTo>
                    <a:pt x="4248" y="4039"/>
                  </a:lnTo>
                  <a:lnTo>
                    <a:pt x="4374" y="4060"/>
                  </a:lnTo>
                  <a:lnTo>
                    <a:pt x="4436" y="4081"/>
                  </a:lnTo>
                  <a:lnTo>
                    <a:pt x="4562" y="4060"/>
                  </a:lnTo>
                  <a:lnTo>
                    <a:pt x="4583" y="4018"/>
                  </a:lnTo>
                  <a:lnTo>
                    <a:pt x="4541" y="3955"/>
                  </a:lnTo>
                  <a:lnTo>
                    <a:pt x="4499" y="3913"/>
                  </a:lnTo>
                  <a:lnTo>
                    <a:pt x="4604" y="3809"/>
                  </a:lnTo>
                  <a:lnTo>
                    <a:pt x="4688" y="3704"/>
                  </a:lnTo>
                  <a:lnTo>
                    <a:pt x="4792" y="3704"/>
                  </a:lnTo>
                  <a:lnTo>
                    <a:pt x="4897" y="3725"/>
                  </a:lnTo>
                  <a:lnTo>
                    <a:pt x="4980" y="3809"/>
                  </a:lnTo>
                  <a:lnTo>
                    <a:pt x="5064" y="3767"/>
                  </a:lnTo>
                  <a:lnTo>
                    <a:pt x="5294" y="3746"/>
                  </a:lnTo>
                  <a:lnTo>
                    <a:pt x="5336" y="3704"/>
                  </a:lnTo>
                  <a:lnTo>
                    <a:pt x="5420" y="3641"/>
                  </a:lnTo>
                  <a:lnTo>
                    <a:pt x="5650" y="3537"/>
                  </a:lnTo>
                  <a:lnTo>
                    <a:pt x="5734" y="3558"/>
                  </a:lnTo>
                  <a:lnTo>
                    <a:pt x="5755" y="3600"/>
                  </a:lnTo>
                  <a:lnTo>
                    <a:pt x="5796" y="3600"/>
                  </a:lnTo>
                  <a:lnTo>
                    <a:pt x="5817" y="3662"/>
                  </a:lnTo>
                  <a:lnTo>
                    <a:pt x="5859" y="3662"/>
                  </a:lnTo>
                  <a:lnTo>
                    <a:pt x="5943" y="3621"/>
                  </a:lnTo>
                  <a:lnTo>
                    <a:pt x="6068" y="3621"/>
                  </a:lnTo>
                  <a:lnTo>
                    <a:pt x="6152" y="3600"/>
                  </a:lnTo>
                  <a:lnTo>
                    <a:pt x="6236" y="3600"/>
                  </a:lnTo>
                  <a:lnTo>
                    <a:pt x="6320" y="3495"/>
                  </a:lnTo>
                  <a:lnTo>
                    <a:pt x="6278" y="3453"/>
                  </a:lnTo>
                  <a:lnTo>
                    <a:pt x="6278" y="3411"/>
                  </a:lnTo>
                  <a:lnTo>
                    <a:pt x="6361" y="3411"/>
                  </a:lnTo>
                  <a:lnTo>
                    <a:pt x="6445" y="3453"/>
                  </a:lnTo>
                  <a:lnTo>
                    <a:pt x="6633" y="3453"/>
                  </a:lnTo>
                  <a:lnTo>
                    <a:pt x="6675" y="3495"/>
                  </a:lnTo>
                  <a:lnTo>
                    <a:pt x="6759" y="3516"/>
                  </a:lnTo>
                  <a:lnTo>
                    <a:pt x="6843" y="3558"/>
                  </a:lnTo>
                  <a:lnTo>
                    <a:pt x="7073" y="3558"/>
                  </a:lnTo>
                  <a:lnTo>
                    <a:pt x="7094" y="3600"/>
                  </a:lnTo>
                  <a:lnTo>
                    <a:pt x="7282" y="3516"/>
                  </a:lnTo>
                  <a:lnTo>
                    <a:pt x="7408" y="3516"/>
                  </a:lnTo>
                  <a:lnTo>
                    <a:pt x="7512" y="3558"/>
                  </a:lnTo>
                  <a:lnTo>
                    <a:pt x="7533" y="3600"/>
                  </a:lnTo>
                  <a:lnTo>
                    <a:pt x="7533" y="3558"/>
                  </a:lnTo>
                  <a:lnTo>
                    <a:pt x="7491" y="3495"/>
                  </a:lnTo>
                  <a:lnTo>
                    <a:pt x="7387" y="3432"/>
                  </a:lnTo>
                  <a:lnTo>
                    <a:pt x="7303" y="3390"/>
                  </a:lnTo>
                  <a:lnTo>
                    <a:pt x="7303" y="3202"/>
                  </a:lnTo>
                  <a:lnTo>
                    <a:pt x="7303" y="3139"/>
                  </a:lnTo>
                  <a:lnTo>
                    <a:pt x="7219" y="3077"/>
                  </a:lnTo>
                  <a:lnTo>
                    <a:pt x="7010" y="3035"/>
                  </a:lnTo>
                  <a:lnTo>
                    <a:pt x="6968" y="2972"/>
                  </a:lnTo>
                  <a:lnTo>
                    <a:pt x="6989" y="2867"/>
                  </a:lnTo>
                  <a:lnTo>
                    <a:pt x="6947" y="2805"/>
                  </a:lnTo>
                  <a:lnTo>
                    <a:pt x="6843" y="2784"/>
                  </a:lnTo>
                  <a:lnTo>
                    <a:pt x="6780" y="2721"/>
                  </a:lnTo>
                  <a:lnTo>
                    <a:pt x="6759" y="2553"/>
                  </a:lnTo>
                  <a:lnTo>
                    <a:pt x="6738" y="2491"/>
                  </a:lnTo>
                  <a:lnTo>
                    <a:pt x="6550" y="2365"/>
                  </a:lnTo>
                  <a:lnTo>
                    <a:pt x="6487" y="2386"/>
                  </a:lnTo>
                  <a:lnTo>
                    <a:pt x="6382" y="2344"/>
                  </a:lnTo>
                  <a:lnTo>
                    <a:pt x="6361" y="2365"/>
                  </a:lnTo>
                  <a:lnTo>
                    <a:pt x="6257" y="2344"/>
                  </a:lnTo>
                  <a:lnTo>
                    <a:pt x="6131" y="2240"/>
                  </a:lnTo>
                  <a:lnTo>
                    <a:pt x="6173" y="2177"/>
                  </a:lnTo>
                  <a:lnTo>
                    <a:pt x="6215" y="2135"/>
                  </a:lnTo>
                  <a:lnTo>
                    <a:pt x="6278" y="2072"/>
                  </a:lnTo>
                  <a:lnTo>
                    <a:pt x="6320" y="1989"/>
                  </a:lnTo>
                  <a:lnTo>
                    <a:pt x="6257" y="1926"/>
                  </a:lnTo>
                  <a:lnTo>
                    <a:pt x="6152" y="1926"/>
                  </a:lnTo>
                  <a:lnTo>
                    <a:pt x="6048" y="1863"/>
                  </a:lnTo>
                  <a:lnTo>
                    <a:pt x="6006" y="1779"/>
                  </a:lnTo>
                  <a:lnTo>
                    <a:pt x="5922" y="1737"/>
                  </a:lnTo>
                  <a:lnTo>
                    <a:pt x="5817" y="1737"/>
                  </a:lnTo>
                  <a:lnTo>
                    <a:pt x="5692" y="1654"/>
                  </a:lnTo>
                  <a:lnTo>
                    <a:pt x="5608" y="1612"/>
                  </a:lnTo>
                  <a:lnTo>
                    <a:pt x="5587" y="1465"/>
                  </a:lnTo>
                  <a:lnTo>
                    <a:pt x="5629" y="1403"/>
                  </a:lnTo>
                  <a:lnTo>
                    <a:pt x="5545" y="1361"/>
                  </a:lnTo>
                  <a:lnTo>
                    <a:pt x="5399" y="1361"/>
                  </a:lnTo>
                  <a:lnTo>
                    <a:pt x="5336" y="1424"/>
                  </a:lnTo>
                  <a:lnTo>
                    <a:pt x="5211" y="1424"/>
                  </a:lnTo>
                  <a:lnTo>
                    <a:pt x="5106" y="1340"/>
                  </a:lnTo>
                  <a:lnTo>
                    <a:pt x="5106" y="1152"/>
                  </a:lnTo>
                  <a:lnTo>
                    <a:pt x="5169" y="1047"/>
                  </a:lnTo>
                  <a:lnTo>
                    <a:pt x="5190" y="1005"/>
                  </a:lnTo>
                  <a:lnTo>
                    <a:pt x="5211" y="880"/>
                  </a:lnTo>
                  <a:lnTo>
                    <a:pt x="5190" y="796"/>
                  </a:lnTo>
                  <a:lnTo>
                    <a:pt x="5085" y="566"/>
                  </a:lnTo>
                  <a:lnTo>
                    <a:pt x="4918" y="377"/>
                  </a:lnTo>
                  <a:lnTo>
                    <a:pt x="4897" y="294"/>
                  </a:lnTo>
                  <a:lnTo>
                    <a:pt x="4771" y="189"/>
                  </a:lnTo>
                  <a:lnTo>
                    <a:pt x="4813" y="168"/>
                  </a:lnTo>
                  <a:lnTo>
                    <a:pt x="4813" y="84"/>
                  </a:lnTo>
                  <a:lnTo>
                    <a:pt x="475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0" name="Google Shape;3088;p82">
              <a:extLst>
                <a:ext uri="{FF2B5EF4-FFF2-40B4-BE49-F238E27FC236}">
                  <a16:creationId xmlns:a16="http://schemas.microsoft.com/office/drawing/2014/main" id="{AB3D3FE9-921E-D9F8-5C19-7DB749D9D21A}"/>
                </a:ext>
              </a:extLst>
            </p:cNvPr>
            <p:cNvSpPr/>
            <p:nvPr/>
          </p:nvSpPr>
          <p:spPr>
            <a:xfrm>
              <a:off x="3809372" y="2919523"/>
              <a:ext cx="106405" cy="94483"/>
            </a:xfrm>
            <a:custGeom>
              <a:avLst/>
              <a:gdLst/>
              <a:ahLst/>
              <a:cxnLst/>
              <a:rect l="l" t="t" r="r" b="b"/>
              <a:pathLst>
                <a:path w="8936" h="8308" extrusionOk="0">
                  <a:moveTo>
                    <a:pt x="1068" y="1"/>
                  </a:moveTo>
                  <a:lnTo>
                    <a:pt x="1047" y="42"/>
                  </a:lnTo>
                  <a:lnTo>
                    <a:pt x="1089" y="252"/>
                  </a:lnTo>
                  <a:lnTo>
                    <a:pt x="1152" y="314"/>
                  </a:lnTo>
                  <a:lnTo>
                    <a:pt x="1026" y="482"/>
                  </a:lnTo>
                  <a:lnTo>
                    <a:pt x="670" y="691"/>
                  </a:lnTo>
                  <a:lnTo>
                    <a:pt x="670" y="775"/>
                  </a:lnTo>
                  <a:lnTo>
                    <a:pt x="566" y="900"/>
                  </a:lnTo>
                  <a:lnTo>
                    <a:pt x="440" y="900"/>
                  </a:lnTo>
                  <a:lnTo>
                    <a:pt x="357" y="963"/>
                  </a:lnTo>
                  <a:lnTo>
                    <a:pt x="357" y="1047"/>
                  </a:lnTo>
                  <a:lnTo>
                    <a:pt x="336" y="1109"/>
                  </a:lnTo>
                  <a:lnTo>
                    <a:pt x="398" y="1298"/>
                  </a:lnTo>
                  <a:lnTo>
                    <a:pt x="398" y="1423"/>
                  </a:lnTo>
                  <a:lnTo>
                    <a:pt x="357" y="1465"/>
                  </a:lnTo>
                  <a:lnTo>
                    <a:pt x="357" y="1507"/>
                  </a:lnTo>
                  <a:lnTo>
                    <a:pt x="336" y="1570"/>
                  </a:lnTo>
                  <a:lnTo>
                    <a:pt x="294" y="1674"/>
                  </a:lnTo>
                  <a:lnTo>
                    <a:pt x="189" y="1716"/>
                  </a:lnTo>
                  <a:lnTo>
                    <a:pt x="147" y="1737"/>
                  </a:lnTo>
                  <a:lnTo>
                    <a:pt x="85" y="1737"/>
                  </a:lnTo>
                  <a:lnTo>
                    <a:pt x="22" y="1800"/>
                  </a:lnTo>
                  <a:lnTo>
                    <a:pt x="22" y="2009"/>
                  </a:lnTo>
                  <a:lnTo>
                    <a:pt x="85" y="2030"/>
                  </a:lnTo>
                  <a:lnTo>
                    <a:pt x="147" y="2156"/>
                  </a:lnTo>
                  <a:lnTo>
                    <a:pt x="147" y="2553"/>
                  </a:lnTo>
                  <a:lnTo>
                    <a:pt x="189" y="2762"/>
                  </a:lnTo>
                  <a:lnTo>
                    <a:pt x="189" y="2825"/>
                  </a:lnTo>
                  <a:lnTo>
                    <a:pt x="189" y="3139"/>
                  </a:lnTo>
                  <a:lnTo>
                    <a:pt x="252" y="3286"/>
                  </a:lnTo>
                  <a:lnTo>
                    <a:pt x="210" y="3599"/>
                  </a:lnTo>
                  <a:lnTo>
                    <a:pt x="189" y="3662"/>
                  </a:lnTo>
                  <a:lnTo>
                    <a:pt x="231" y="3788"/>
                  </a:lnTo>
                  <a:lnTo>
                    <a:pt x="252" y="3997"/>
                  </a:lnTo>
                  <a:lnTo>
                    <a:pt x="210" y="4081"/>
                  </a:lnTo>
                  <a:lnTo>
                    <a:pt x="85" y="4185"/>
                  </a:lnTo>
                  <a:lnTo>
                    <a:pt x="43" y="4227"/>
                  </a:lnTo>
                  <a:lnTo>
                    <a:pt x="1" y="4290"/>
                  </a:lnTo>
                  <a:lnTo>
                    <a:pt x="85" y="4353"/>
                  </a:lnTo>
                  <a:lnTo>
                    <a:pt x="210" y="4541"/>
                  </a:lnTo>
                  <a:lnTo>
                    <a:pt x="315" y="4771"/>
                  </a:lnTo>
                  <a:lnTo>
                    <a:pt x="357" y="4813"/>
                  </a:lnTo>
                  <a:lnTo>
                    <a:pt x="398" y="4938"/>
                  </a:lnTo>
                  <a:lnTo>
                    <a:pt x="357" y="5022"/>
                  </a:lnTo>
                  <a:lnTo>
                    <a:pt x="398" y="5169"/>
                  </a:lnTo>
                  <a:lnTo>
                    <a:pt x="440" y="5252"/>
                  </a:lnTo>
                  <a:lnTo>
                    <a:pt x="461" y="5357"/>
                  </a:lnTo>
                  <a:lnTo>
                    <a:pt x="545" y="5441"/>
                  </a:lnTo>
                  <a:lnTo>
                    <a:pt x="984" y="5441"/>
                  </a:lnTo>
                  <a:lnTo>
                    <a:pt x="1089" y="5503"/>
                  </a:lnTo>
                  <a:lnTo>
                    <a:pt x="1173" y="5650"/>
                  </a:lnTo>
                  <a:lnTo>
                    <a:pt x="1277" y="5880"/>
                  </a:lnTo>
                  <a:lnTo>
                    <a:pt x="1340" y="5922"/>
                  </a:lnTo>
                  <a:lnTo>
                    <a:pt x="1403" y="6006"/>
                  </a:lnTo>
                  <a:lnTo>
                    <a:pt x="1486" y="6089"/>
                  </a:lnTo>
                  <a:lnTo>
                    <a:pt x="2491" y="6319"/>
                  </a:lnTo>
                  <a:lnTo>
                    <a:pt x="2595" y="6424"/>
                  </a:lnTo>
                  <a:lnTo>
                    <a:pt x="3118" y="6215"/>
                  </a:lnTo>
                  <a:lnTo>
                    <a:pt x="3746" y="5964"/>
                  </a:lnTo>
                  <a:lnTo>
                    <a:pt x="8391" y="8307"/>
                  </a:lnTo>
                  <a:lnTo>
                    <a:pt x="8391" y="8098"/>
                  </a:lnTo>
                  <a:lnTo>
                    <a:pt x="8935" y="8056"/>
                  </a:lnTo>
                  <a:lnTo>
                    <a:pt x="8705" y="2344"/>
                  </a:lnTo>
                  <a:lnTo>
                    <a:pt x="8621" y="2051"/>
                  </a:lnTo>
                  <a:lnTo>
                    <a:pt x="8580" y="1905"/>
                  </a:lnTo>
                  <a:lnTo>
                    <a:pt x="8621" y="1716"/>
                  </a:lnTo>
                  <a:lnTo>
                    <a:pt x="8705" y="1507"/>
                  </a:lnTo>
                  <a:lnTo>
                    <a:pt x="8705" y="1381"/>
                  </a:lnTo>
                  <a:lnTo>
                    <a:pt x="8663" y="1214"/>
                  </a:lnTo>
                  <a:lnTo>
                    <a:pt x="8705" y="984"/>
                  </a:lnTo>
                  <a:lnTo>
                    <a:pt x="8726" y="879"/>
                  </a:lnTo>
                  <a:lnTo>
                    <a:pt x="8684" y="733"/>
                  </a:lnTo>
                  <a:lnTo>
                    <a:pt x="8600" y="649"/>
                  </a:lnTo>
                  <a:lnTo>
                    <a:pt x="8496" y="628"/>
                  </a:lnTo>
                  <a:lnTo>
                    <a:pt x="8391" y="649"/>
                  </a:lnTo>
                  <a:lnTo>
                    <a:pt x="7994" y="586"/>
                  </a:lnTo>
                  <a:lnTo>
                    <a:pt x="7931" y="524"/>
                  </a:lnTo>
                  <a:lnTo>
                    <a:pt x="7764" y="524"/>
                  </a:lnTo>
                  <a:lnTo>
                    <a:pt x="7575" y="461"/>
                  </a:lnTo>
                  <a:lnTo>
                    <a:pt x="7533" y="377"/>
                  </a:lnTo>
                  <a:lnTo>
                    <a:pt x="7575" y="356"/>
                  </a:lnTo>
                  <a:lnTo>
                    <a:pt x="7554" y="314"/>
                  </a:lnTo>
                  <a:lnTo>
                    <a:pt x="7324" y="168"/>
                  </a:lnTo>
                  <a:lnTo>
                    <a:pt x="7199" y="168"/>
                  </a:lnTo>
                  <a:lnTo>
                    <a:pt x="7010" y="126"/>
                  </a:lnTo>
                  <a:lnTo>
                    <a:pt x="6948" y="105"/>
                  </a:lnTo>
                  <a:lnTo>
                    <a:pt x="6885" y="147"/>
                  </a:lnTo>
                  <a:lnTo>
                    <a:pt x="6780" y="63"/>
                  </a:lnTo>
                  <a:lnTo>
                    <a:pt x="6717" y="63"/>
                  </a:lnTo>
                  <a:lnTo>
                    <a:pt x="6529" y="168"/>
                  </a:lnTo>
                  <a:lnTo>
                    <a:pt x="6257" y="210"/>
                  </a:lnTo>
                  <a:lnTo>
                    <a:pt x="6006" y="314"/>
                  </a:lnTo>
                  <a:lnTo>
                    <a:pt x="5880" y="440"/>
                  </a:lnTo>
                  <a:lnTo>
                    <a:pt x="5839" y="586"/>
                  </a:lnTo>
                  <a:lnTo>
                    <a:pt x="5776" y="670"/>
                  </a:lnTo>
                  <a:lnTo>
                    <a:pt x="5755" y="963"/>
                  </a:lnTo>
                  <a:lnTo>
                    <a:pt x="5859" y="1109"/>
                  </a:lnTo>
                  <a:lnTo>
                    <a:pt x="5943" y="1361"/>
                  </a:lnTo>
                  <a:lnTo>
                    <a:pt x="5880" y="1486"/>
                  </a:lnTo>
                  <a:lnTo>
                    <a:pt x="5734" y="1633"/>
                  </a:lnTo>
                  <a:lnTo>
                    <a:pt x="5692" y="1695"/>
                  </a:lnTo>
                  <a:lnTo>
                    <a:pt x="5525" y="1842"/>
                  </a:lnTo>
                  <a:lnTo>
                    <a:pt x="5378" y="1905"/>
                  </a:lnTo>
                  <a:lnTo>
                    <a:pt x="5148" y="1800"/>
                  </a:lnTo>
                  <a:lnTo>
                    <a:pt x="4918" y="1612"/>
                  </a:lnTo>
                  <a:lnTo>
                    <a:pt x="4730" y="1486"/>
                  </a:lnTo>
                  <a:lnTo>
                    <a:pt x="4479" y="1319"/>
                  </a:lnTo>
                  <a:lnTo>
                    <a:pt x="4060" y="1172"/>
                  </a:lnTo>
                  <a:lnTo>
                    <a:pt x="3872" y="1151"/>
                  </a:lnTo>
                  <a:lnTo>
                    <a:pt x="3788" y="1172"/>
                  </a:lnTo>
                  <a:lnTo>
                    <a:pt x="3579" y="1172"/>
                  </a:lnTo>
                  <a:lnTo>
                    <a:pt x="3390" y="1068"/>
                  </a:lnTo>
                  <a:lnTo>
                    <a:pt x="3223" y="733"/>
                  </a:lnTo>
                  <a:lnTo>
                    <a:pt x="3223" y="545"/>
                  </a:lnTo>
                  <a:lnTo>
                    <a:pt x="3056" y="356"/>
                  </a:lnTo>
                  <a:lnTo>
                    <a:pt x="2700" y="314"/>
                  </a:lnTo>
                  <a:lnTo>
                    <a:pt x="2512" y="168"/>
                  </a:lnTo>
                  <a:lnTo>
                    <a:pt x="2198" y="168"/>
                  </a:lnTo>
                  <a:lnTo>
                    <a:pt x="2010" y="105"/>
                  </a:lnTo>
                  <a:lnTo>
                    <a:pt x="1591" y="168"/>
                  </a:lnTo>
                  <a:lnTo>
                    <a:pt x="1298" y="126"/>
                  </a:lnTo>
                  <a:lnTo>
                    <a:pt x="1194" y="21"/>
                  </a:lnTo>
                  <a:lnTo>
                    <a:pt x="106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1" name="Google Shape;3089;p82">
              <a:extLst>
                <a:ext uri="{FF2B5EF4-FFF2-40B4-BE49-F238E27FC236}">
                  <a16:creationId xmlns:a16="http://schemas.microsoft.com/office/drawing/2014/main" id="{C2E8F6A0-F8AB-3471-4503-C473EEB2F608}"/>
                </a:ext>
              </a:extLst>
            </p:cNvPr>
            <p:cNvSpPr/>
            <p:nvPr/>
          </p:nvSpPr>
          <p:spPr>
            <a:xfrm>
              <a:off x="3795917" y="2888589"/>
              <a:ext cx="27173" cy="50699"/>
            </a:xfrm>
            <a:custGeom>
              <a:avLst/>
              <a:gdLst/>
              <a:ahLst/>
              <a:cxnLst/>
              <a:rect l="l" t="t" r="r" b="b"/>
              <a:pathLst>
                <a:path w="2282" h="4458" extrusionOk="0">
                  <a:moveTo>
                    <a:pt x="1235" y="0"/>
                  </a:moveTo>
                  <a:lnTo>
                    <a:pt x="1110" y="21"/>
                  </a:lnTo>
                  <a:lnTo>
                    <a:pt x="1110" y="105"/>
                  </a:lnTo>
                  <a:lnTo>
                    <a:pt x="1026" y="21"/>
                  </a:lnTo>
                  <a:lnTo>
                    <a:pt x="859" y="42"/>
                  </a:lnTo>
                  <a:lnTo>
                    <a:pt x="650" y="147"/>
                  </a:lnTo>
                  <a:lnTo>
                    <a:pt x="524" y="272"/>
                  </a:lnTo>
                  <a:lnTo>
                    <a:pt x="503" y="356"/>
                  </a:lnTo>
                  <a:lnTo>
                    <a:pt x="524" y="440"/>
                  </a:lnTo>
                  <a:lnTo>
                    <a:pt x="503" y="586"/>
                  </a:lnTo>
                  <a:lnTo>
                    <a:pt x="503" y="775"/>
                  </a:lnTo>
                  <a:lnTo>
                    <a:pt x="399" y="1047"/>
                  </a:lnTo>
                  <a:lnTo>
                    <a:pt x="440" y="1193"/>
                  </a:lnTo>
                  <a:lnTo>
                    <a:pt x="503" y="1298"/>
                  </a:lnTo>
                  <a:lnTo>
                    <a:pt x="524" y="1319"/>
                  </a:lnTo>
                  <a:lnTo>
                    <a:pt x="482" y="1381"/>
                  </a:lnTo>
                  <a:lnTo>
                    <a:pt x="419" y="1465"/>
                  </a:lnTo>
                  <a:lnTo>
                    <a:pt x="503" y="1528"/>
                  </a:lnTo>
                  <a:lnTo>
                    <a:pt x="440" y="1591"/>
                  </a:lnTo>
                  <a:lnTo>
                    <a:pt x="419" y="1800"/>
                  </a:lnTo>
                  <a:lnTo>
                    <a:pt x="336" y="1842"/>
                  </a:lnTo>
                  <a:lnTo>
                    <a:pt x="294" y="1925"/>
                  </a:lnTo>
                  <a:lnTo>
                    <a:pt x="210" y="1946"/>
                  </a:lnTo>
                  <a:lnTo>
                    <a:pt x="85" y="2114"/>
                  </a:lnTo>
                  <a:lnTo>
                    <a:pt x="1" y="2365"/>
                  </a:lnTo>
                  <a:lnTo>
                    <a:pt x="64" y="2407"/>
                  </a:lnTo>
                  <a:lnTo>
                    <a:pt x="106" y="2553"/>
                  </a:lnTo>
                  <a:lnTo>
                    <a:pt x="85" y="2616"/>
                  </a:lnTo>
                  <a:lnTo>
                    <a:pt x="168" y="2741"/>
                  </a:lnTo>
                  <a:lnTo>
                    <a:pt x="210" y="2741"/>
                  </a:lnTo>
                  <a:lnTo>
                    <a:pt x="399" y="2888"/>
                  </a:lnTo>
                  <a:lnTo>
                    <a:pt x="419" y="3034"/>
                  </a:lnTo>
                  <a:lnTo>
                    <a:pt x="545" y="3076"/>
                  </a:lnTo>
                  <a:lnTo>
                    <a:pt x="608" y="3139"/>
                  </a:lnTo>
                  <a:lnTo>
                    <a:pt x="712" y="3160"/>
                  </a:lnTo>
                  <a:lnTo>
                    <a:pt x="838" y="3306"/>
                  </a:lnTo>
                  <a:lnTo>
                    <a:pt x="1215" y="4457"/>
                  </a:lnTo>
                  <a:lnTo>
                    <a:pt x="1277" y="4457"/>
                  </a:lnTo>
                  <a:lnTo>
                    <a:pt x="1319" y="4436"/>
                  </a:lnTo>
                  <a:lnTo>
                    <a:pt x="1424" y="4394"/>
                  </a:lnTo>
                  <a:lnTo>
                    <a:pt x="1466" y="4290"/>
                  </a:lnTo>
                  <a:lnTo>
                    <a:pt x="1487" y="4227"/>
                  </a:lnTo>
                  <a:lnTo>
                    <a:pt x="1487" y="4185"/>
                  </a:lnTo>
                  <a:lnTo>
                    <a:pt x="1528" y="4143"/>
                  </a:lnTo>
                  <a:lnTo>
                    <a:pt x="1528" y="4018"/>
                  </a:lnTo>
                  <a:lnTo>
                    <a:pt x="1466" y="3829"/>
                  </a:lnTo>
                  <a:lnTo>
                    <a:pt x="1487" y="3767"/>
                  </a:lnTo>
                  <a:lnTo>
                    <a:pt x="1487" y="3683"/>
                  </a:lnTo>
                  <a:lnTo>
                    <a:pt x="1570" y="3620"/>
                  </a:lnTo>
                  <a:lnTo>
                    <a:pt x="1696" y="3620"/>
                  </a:lnTo>
                  <a:lnTo>
                    <a:pt x="1800" y="3495"/>
                  </a:lnTo>
                  <a:lnTo>
                    <a:pt x="1800" y="3411"/>
                  </a:lnTo>
                  <a:lnTo>
                    <a:pt x="2156" y="3202"/>
                  </a:lnTo>
                  <a:lnTo>
                    <a:pt x="2282" y="3034"/>
                  </a:lnTo>
                  <a:lnTo>
                    <a:pt x="2219" y="2972"/>
                  </a:lnTo>
                  <a:lnTo>
                    <a:pt x="2177" y="2762"/>
                  </a:lnTo>
                  <a:lnTo>
                    <a:pt x="2198" y="2721"/>
                  </a:lnTo>
                  <a:lnTo>
                    <a:pt x="2156" y="2679"/>
                  </a:lnTo>
                  <a:lnTo>
                    <a:pt x="1968" y="2574"/>
                  </a:lnTo>
                  <a:lnTo>
                    <a:pt x="1947" y="2532"/>
                  </a:lnTo>
                  <a:lnTo>
                    <a:pt x="1947" y="2448"/>
                  </a:lnTo>
                  <a:lnTo>
                    <a:pt x="1863" y="2407"/>
                  </a:lnTo>
                  <a:lnTo>
                    <a:pt x="1842" y="2428"/>
                  </a:lnTo>
                  <a:lnTo>
                    <a:pt x="1842" y="2469"/>
                  </a:lnTo>
                  <a:lnTo>
                    <a:pt x="1779" y="2511"/>
                  </a:lnTo>
                  <a:lnTo>
                    <a:pt x="1696" y="2469"/>
                  </a:lnTo>
                  <a:lnTo>
                    <a:pt x="1675" y="2365"/>
                  </a:lnTo>
                  <a:lnTo>
                    <a:pt x="1591" y="2407"/>
                  </a:lnTo>
                  <a:lnTo>
                    <a:pt x="1424" y="2260"/>
                  </a:lnTo>
                  <a:lnTo>
                    <a:pt x="1340" y="2114"/>
                  </a:lnTo>
                  <a:lnTo>
                    <a:pt x="1382" y="1925"/>
                  </a:lnTo>
                  <a:lnTo>
                    <a:pt x="1675" y="1737"/>
                  </a:lnTo>
                  <a:lnTo>
                    <a:pt x="1842" y="1570"/>
                  </a:lnTo>
                  <a:lnTo>
                    <a:pt x="1884" y="1507"/>
                  </a:lnTo>
                  <a:lnTo>
                    <a:pt x="1842" y="1465"/>
                  </a:lnTo>
                  <a:lnTo>
                    <a:pt x="1884" y="1381"/>
                  </a:lnTo>
                  <a:lnTo>
                    <a:pt x="1863" y="1298"/>
                  </a:lnTo>
                  <a:lnTo>
                    <a:pt x="1842" y="1277"/>
                  </a:lnTo>
                  <a:lnTo>
                    <a:pt x="1842" y="1088"/>
                  </a:lnTo>
                  <a:lnTo>
                    <a:pt x="1654" y="1005"/>
                  </a:lnTo>
                  <a:lnTo>
                    <a:pt x="1528" y="837"/>
                  </a:lnTo>
                  <a:lnTo>
                    <a:pt x="1549" y="670"/>
                  </a:lnTo>
                  <a:lnTo>
                    <a:pt x="1675" y="586"/>
                  </a:lnTo>
                  <a:lnTo>
                    <a:pt x="1696" y="482"/>
                  </a:lnTo>
                  <a:lnTo>
                    <a:pt x="1800" y="314"/>
                  </a:lnTo>
                  <a:lnTo>
                    <a:pt x="1800" y="210"/>
                  </a:lnTo>
                  <a:lnTo>
                    <a:pt x="1759" y="147"/>
                  </a:lnTo>
                  <a:lnTo>
                    <a:pt x="1549" y="335"/>
                  </a:lnTo>
                  <a:lnTo>
                    <a:pt x="1487" y="419"/>
                  </a:lnTo>
                  <a:lnTo>
                    <a:pt x="1424" y="377"/>
                  </a:lnTo>
                  <a:lnTo>
                    <a:pt x="1340" y="168"/>
                  </a:lnTo>
                  <a:lnTo>
                    <a:pt x="1277" y="168"/>
                  </a:lnTo>
                  <a:lnTo>
                    <a:pt x="1277" y="63"/>
                  </a:lnTo>
                  <a:lnTo>
                    <a:pt x="123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2" name="Google Shape;3090;p82">
              <a:extLst>
                <a:ext uri="{FF2B5EF4-FFF2-40B4-BE49-F238E27FC236}">
                  <a16:creationId xmlns:a16="http://schemas.microsoft.com/office/drawing/2014/main" id="{81BC4B53-50FB-06CB-0EB8-C9A6D1B8B4B7}"/>
                </a:ext>
              </a:extLst>
            </p:cNvPr>
            <p:cNvSpPr/>
            <p:nvPr/>
          </p:nvSpPr>
          <p:spPr>
            <a:xfrm>
              <a:off x="3689035" y="2890250"/>
              <a:ext cx="138044" cy="127554"/>
            </a:xfrm>
            <a:custGeom>
              <a:avLst/>
              <a:gdLst/>
              <a:ahLst/>
              <a:cxnLst/>
              <a:rect l="l" t="t" r="r" b="b"/>
              <a:pathLst>
                <a:path w="11593" h="11216" extrusionOk="0">
                  <a:moveTo>
                    <a:pt x="8307" y="1"/>
                  </a:moveTo>
                  <a:lnTo>
                    <a:pt x="8161" y="22"/>
                  </a:lnTo>
                  <a:lnTo>
                    <a:pt x="8140" y="106"/>
                  </a:lnTo>
                  <a:lnTo>
                    <a:pt x="8035" y="126"/>
                  </a:lnTo>
                  <a:lnTo>
                    <a:pt x="7994" y="210"/>
                  </a:lnTo>
                  <a:lnTo>
                    <a:pt x="7910" y="189"/>
                  </a:lnTo>
                  <a:lnTo>
                    <a:pt x="7805" y="189"/>
                  </a:lnTo>
                  <a:lnTo>
                    <a:pt x="7701" y="294"/>
                  </a:lnTo>
                  <a:lnTo>
                    <a:pt x="7575" y="294"/>
                  </a:lnTo>
                  <a:lnTo>
                    <a:pt x="7491" y="168"/>
                  </a:lnTo>
                  <a:lnTo>
                    <a:pt x="7324" y="168"/>
                  </a:lnTo>
                  <a:lnTo>
                    <a:pt x="7261" y="126"/>
                  </a:lnTo>
                  <a:lnTo>
                    <a:pt x="7115" y="168"/>
                  </a:lnTo>
                  <a:lnTo>
                    <a:pt x="6989" y="126"/>
                  </a:lnTo>
                  <a:lnTo>
                    <a:pt x="6947" y="168"/>
                  </a:lnTo>
                  <a:lnTo>
                    <a:pt x="6843" y="106"/>
                  </a:lnTo>
                  <a:lnTo>
                    <a:pt x="6759" y="126"/>
                  </a:lnTo>
                  <a:lnTo>
                    <a:pt x="6696" y="273"/>
                  </a:lnTo>
                  <a:lnTo>
                    <a:pt x="6571" y="273"/>
                  </a:lnTo>
                  <a:lnTo>
                    <a:pt x="6466" y="210"/>
                  </a:lnTo>
                  <a:lnTo>
                    <a:pt x="6320" y="336"/>
                  </a:lnTo>
                  <a:lnTo>
                    <a:pt x="6236" y="336"/>
                  </a:lnTo>
                  <a:lnTo>
                    <a:pt x="6110" y="273"/>
                  </a:lnTo>
                  <a:lnTo>
                    <a:pt x="5964" y="315"/>
                  </a:lnTo>
                  <a:lnTo>
                    <a:pt x="5629" y="315"/>
                  </a:lnTo>
                  <a:lnTo>
                    <a:pt x="5336" y="524"/>
                  </a:lnTo>
                  <a:lnTo>
                    <a:pt x="5190" y="545"/>
                  </a:lnTo>
                  <a:lnTo>
                    <a:pt x="5106" y="545"/>
                  </a:lnTo>
                  <a:lnTo>
                    <a:pt x="4981" y="629"/>
                  </a:lnTo>
                  <a:lnTo>
                    <a:pt x="4960" y="712"/>
                  </a:lnTo>
                  <a:lnTo>
                    <a:pt x="4897" y="817"/>
                  </a:lnTo>
                  <a:lnTo>
                    <a:pt x="4813" y="817"/>
                  </a:lnTo>
                  <a:lnTo>
                    <a:pt x="4792" y="796"/>
                  </a:lnTo>
                  <a:lnTo>
                    <a:pt x="4709" y="796"/>
                  </a:lnTo>
                  <a:lnTo>
                    <a:pt x="4646" y="817"/>
                  </a:lnTo>
                  <a:lnTo>
                    <a:pt x="4604" y="859"/>
                  </a:lnTo>
                  <a:lnTo>
                    <a:pt x="4457" y="901"/>
                  </a:lnTo>
                  <a:lnTo>
                    <a:pt x="4332" y="942"/>
                  </a:lnTo>
                  <a:lnTo>
                    <a:pt x="4248" y="1026"/>
                  </a:lnTo>
                  <a:lnTo>
                    <a:pt x="4227" y="1068"/>
                  </a:lnTo>
                  <a:lnTo>
                    <a:pt x="4123" y="1214"/>
                  </a:lnTo>
                  <a:lnTo>
                    <a:pt x="3934" y="1256"/>
                  </a:lnTo>
                  <a:lnTo>
                    <a:pt x="3767" y="1256"/>
                  </a:lnTo>
                  <a:lnTo>
                    <a:pt x="3830" y="1340"/>
                  </a:lnTo>
                  <a:lnTo>
                    <a:pt x="3851" y="1382"/>
                  </a:lnTo>
                  <a:lnTo>
                    <a:pt x="3913" y="1486"/>
                  </a:lnTo>
                  <a:lnTo>
                    <a:pt x="3934" y="1591"/>
                  </a:lnTo>
                  <a:lnTo>
                    <a:pt x="3955" y="1633"/>
                  </a:lnTo>
                  <a:lnTo>
                    <a:pt x="3955" y="1800"/>
                  </a:lnTo>
                  <a:lnTo>
                    <a:pt x="3955" y="2051"/>
                  </a:lnTo>
                  <a:lnTo>
                    <a:pt x="3976" y="2114"/>
                  </a:lnTo>
                  <a:lnTo>
                    <a:pt x="4039" y="2575"/>
                  </a:lnTo>
                  <a:lnTo>
                    <a:pt x="4123" y="2721"/>
                  </a:lnTo>
                  <a:lnTo>
                    <a:pt x="4144" y="2847"/>
                  </a:lnTo>
                  <a:lnTo>
                    <a:pt x="4227" y="2847"/>
                  </a:lnTo>
                  <a:lnTo>
                    <a:pt x="4269" y="2909"/>
                  </a:lnTo>
                  <a:lnTo>
                    <a:pt x="4353" y="2930"/>
                  </a:lnTo>
                  <a:lnTo>
                    <a:pt x="4395" y="2951"/>
                  </a:lnTo>
                  <a:lnTo>
                    <a:pt x="4332" y="3119"/>
                  </a:lnTo>
                  <a:lnTo>
                    <a:pt x="4353" y="3160"/>
                  </a:lnTo>
                  <a:lnTo>
                    <a:pt x="4269" y="3265"/>
                  </a:lnTo>
                  <a:lnTo>
                    <a:pt x="3600" y="3265"/>
                  </a:lnTo>
                  <a:lnTo>
                    <a:pt x="3453" y="3307"/>
                  </a:lnTo>
                  <a:lnTo>
                    <a:pt x="3307" y="3516"/>
                  </a:lnTo>
                  <a:lnTo>
                    <a:pt x="3202" y="3621"/>
                  </a:lnTo>
                  <a:lnTo>
                    <a:pt x="3118" y="3746"/>
                  </a:lnTo>
                  <a:lnTo>
                    <a:pt x="3139" y="3935"/>
                  </a:lnTo>
                  <a:lnTo>
                    <a:pt x="3097" y="4060"/>
                  </a:lnTo>
                  <a:lnTo>
                    <a:pt x="2700" y="4311"/>
                  </a:lnTo>
                  <a:lnTo>
                    <a:pt x="2072" y="4688"/>
                  </a:lnTo>
                  <a:lnTo>
                    <a:pt x="1612" y="4939"/>
                  </a:lnTo>
                  <a:lnTo>
                    <a:pt x="1361" y="5002"/>
                  </a:lnTo>
                  <a:lnTo>
                    <a:pt x="1152" y="5002"/>
                  </a:lnTo>
                  <a:lnTo>
                    <a:pt x="1047" y="5043"/>
                  </a:lnTo>
                  <a:lnTo>
                    <a:pt x="880" y="5043"/>
                  </a:lnTo>
                  <a:lnTo>
                    <a:pt x="587" y="5106"/>
                  </a:lnTo>
                  <a:lnTo>
                    <a:pt x="398" y="5211"/>
                  </a:lnTo>
                  <a:lnTo>
                    <a:pt x="294" y="5357"/>
                  </a:lnTo>
                  <a:lnTo>
                    <a:pt x="43" y="5546"/>
                  </a:lnTo>
                  <a:lnTo>
                    <a:pt x="43" y="6048"/>
                  </a:lnTo>
                  <a:lnTo>
                    <a:pt x="1" y="6194"/>
                  </a:lnTo>
                  <a:lnTo>
                    <a:pt x="2093" y="7617"/>
                  </a:lnTo>
                  <a:lnTo>
                    <a:pt x="5901" y="10128"/>
                  </a:lnTo>
                  <a:lnTo>
                    <a:pt x="5943" y="10379"/>
                  </a:lnTo>
                  <a:lnTo>
                    <a:pt x="6069" y="10484"/>
                  </a:lnTo>
                  <a:lnTo>
                    <a:pt x="6278" y="10484"/>
                  </a:lnTo>
                  <a:lnTo>
                    <a:pt x="6445" y="10546"/>
                  </a:lnTo>
                  <a:lnTo>
                    <a:pt x="6550" y="10672"/>
                  </a:lnTo>
                  <a:lnTo>
                    <a:pt x="6696" y="10735"/>
                  </a:lnTo>
                  <a:lnTo>
                    <a:pt x="6801" y="10797"/>
                  </a:lnTo>
                  <a:lnTo>
                    <a:pt x="6801" y="10902"/>
                  </a:lnTo>
                  <a:lnTo>
                    <a:pt x="6738" y="11090"/>
                  </a:lnTo>
                  <a:lnTo>
                    <a:pt x="6780" y="11174"/>
                  </a:lnTo>
                  <a:lnTo>
                    <a:pt x="6906" y="11216"/>
                  </a:lnTo>
                  <a:lnTo>
                    <a:pt x="7178" y="11195"/>
                  </a:lnTo>
                  <a:lnTo>
                    <a:pt x="7408" y="11111"/>
                  </a:lnTo>
                  <a:lnTo>
                    <a:pt x="8266" y="10902"/>
                  </a:lnTo>
                  <a:lnTo>
                    <a:pt x="8998" y="10253"/>
                  </a:lnTo>
                  <a:lnTo>
                    <a:pt x="11592" y="8663"/>
                  </a:lnTo>
                  <a:lnTo>
                    <a:pt x="11509" y="8580"/>
                  </a:lnTo>
                  <a:lnTo>
                    <a:pt x="11446" y="8496"/>
                  </a:lnTo>
                  <a:lnTo>
                    <a:pt x="11383" y="8454"/>
                  </a:lnTo>
                  <a:lnTo>
                    <a:pt x="11279" y="8224"/>
                  </a:lnTo>
                  <a:lnTo>
                    <a:pt x="11195" y="8077"/>
                  </a:lnTo>
                  <a:lnTo>
                    <a:pt x="11090" y="8015"/>
                  </a:lnTo>
                  <a:lnTo>
                    <a:pt x="10651" y="8015"/>
                  </a:lnTo>
                  <a:lnTo>
                    <a:pt x="10567" y="7931"/>
                  </a:lnTo>
                  <a:lnTo>
                    <a:pt x="10546" y="7826"/>
                  </a:lnTo>
                  <a:lnTo>
                    <a:pt x="10504" y="7743"/>
                  </a:lnTo>
                  <a:lnTo>
                    <a:pt x="10463" y="7596"/>
                  </a:lnTo>
                  <a:lnTo>
                    <a:pt x="10504" y="7512"/>
                  </a:lnTo>
                  <a:lnTo>
                    <a:pt x="10463" y="7387"/>
                  </a:lnTo>
                  <a:lnTo>
                    <a:pt x="10421" y="7345"/>
                  </a:lnTo>
                  <a:lnTo>
                    <a:pt x="10316" y="7115"/>
                  </a:lnTo>
                  <a:lnTo>
                    <a:pt x="10191" y="6927"/>
                  </a:lnTo>
                  <a:lnTo>
                    <a:pt x="10107" y="6864"/>
                  </a:lnTo>
                  <a:lnTo>
                    <a:pt x="10149" y="6801"/>
                  </a:lnTo>
                  <a:lnTo>
                    <a:pt x="10191" y="6759"/>
                  </a:lnTo>
                  <a:lnTo>
                    <a:pt x="10316" y="6655"/>
                  </a:lnTo>
                  <a:lnTo>
                    <a:pt x="10358" y="6571"/>
                  </a:lnTo>
                  <a:lnTo>
                    <a:pt x="10337" y="6362"/>
                  </a:lnTo>
                  <a:lnTo>
                    <a:pt x="10295" y="6236"/>
                  </a:lnTo>
                  <a:lnTo>
                    <a:pt x="10316" y="6173"/>
                  </a:lnTo>
                  <a:lnTo>
                    <a:pt x="10358" y="5860"/>
                  </a:lnTo>
                  <a:lnTo>
                    <a:pt x="10295" y="5713"/>
                  </a:lnTo>
                  <a:lnTo>
                    <a:pt x="10295" y="5399"/>
                  </a:lnTo>
                  <a:lnTo>
                    <a:pt x="10295" y="5336"/>
                  </a:lnTo>
                  <a:lnTo>
                    <a:pt x="10253" y="5127"/>
                  </a:lnTo>
                  <a:lnTo>
                    <a:pt x="10253" y="4730"/>
                  </a:lnTo>
                  <a:lnTo>
                    <a:pt x="10191" y="4604"/>
                  </a:lnTo>
                  <a:lnTo>
                    <a:pt x="10128" y="4583"/>
                  </a:lnTo>
                  <a:lnTo>
                    <a:pt x="10128" y="4374"/>
                  </a:lnTo>
                  <a:lnTo>
                    <a:pt x="10191" y="4311"/>
                  </a:lnTo>
                  <a:lnTo>
                    <a:pt x="9814" y="3160"/>
                  </a:lnTo>
                  <a:lnTo>
                    <a:pt x="9688" y="3014"/>
                  </a:lnTo>
                  <a:lnTo>
                    <a:pt x="9584" y="2993"/>
                  </a:lnTo>
                  <a:lnTo>
                    <a:pt x="9521" y="2930"/>
                  </a:lnTo>
                  <a:lnTo>
                    <a:pt x="9395" y="2888"/>
                  </a:lnTo>
                  <a:lnTo>
                    <a:pt x="9375" y="2742"/>
                  </a:lnTo>
                  <a:lnTo>
                    <a:pt x="9186" y="2595"/>
                  </a:lnTo>
                  <a:lnTo>
                    <a:pt x="9144" y="2595"/>
                  </a:lnTo>
                  <a:lnTo>
                    <a:pt x="9061" y="2470"/>
                  </a:lnTo>
                  <a:lnTo>
                    <a:pt x="9082" y="2407"/>
                  </a:lnTo>
                  <a:lnTo>
                    <a:pt x="9040" y="2261"/>
                  </a:lnTo>
                  <a:lnTo>
                    <a:pt x="8977" y="2219"/>
                  </a:lnTo>
                  <a:lnTo>
                    <a:pt x="9061" y="1968"/>
                  </a:lnTo>
                  <a:lnTo>
                    <a:pt x="9186" y="1800"/>
                  </a:lnTo>
                  <a:lnTo>
                    <a:pt x="9270" y="1779"/>
                  </a:lnTo>
                  <a:lnTo>
                    <a:pt x="9312" y="1696"/>
                  </a:lnTo>
                  <a:lnTo>
                    <a:pt x="9395" y="1654"/>
                  </a:lnTo>
                  <a:lnTo>
                    <a:pt x="9416" y="1445"/>
                  </a:lnTo>
                  <a:lnTo>
                    <a:pt x="9479" y="1382"/>
                  </a:lnTo>
                  <a:lnTo>
                    <a:pt x="9395" y="1319"/>
                  </a:lnTo>
                  <a:lnTo>
                    <a:pt x="9458" y="1235"/>
                  </a:lnTo>
                  <a:lnTo>
                    <a:pt x="9500" y="1173"/>
                  </a:lnTo>
                  <a:lnTo>
                    <a:pt x="9479" y="1152"/>
                  </a:lnTo>
                  <a:lnTo>
                    <a:pt x="9416" y="1047"/>
                  </a:lnTo>
                  <a:lnTo>
                    <a:pt x="9375" y="901"/>
                  </a:lnTo>
                  <a:lnTo>
                    <a:pt x="9479" y="629"/>
                  </a:lnTo>
                  <a:lnTo>
                    <a:pt x="9479" y="440"/>
                  </a:lnTo>
                  <a:lnTo>
                    <a:pt x="9500" y="294"/>
                  </a:lnTo>
                  <a:lnTo>
                    <a:pt x="9479" y="210"/>
                  </a:lnTo>
                  <a:lnTo>
                    <a:pt x="9500" y="126"/>
                  </a:lnTo>
                  <a:lnTo>
                    <a:pt x="9479" y="106"/>
                  </a:lnTo>
                  <a:lnTo>
                    <a:pt x="9291" y="126"/>
                  </a:lnTo>
                  <a:lnTo>
                    <a:pt x="9207" y="106"/>
                  </a:lnTo>
                  <a:lnTo>
                    <a:pt x="8977" y="189"/>
                  </a:lnTo>
                  <a:lnTo>
                    <a:pt x="8851" y="85"/>
                  </a:lnTo>
                  <a:lnTo>
                    <a:pt x="8684" y="22"/>
                  </a:lnTo>
                  <a:lnTo>
                    <a:pt x="8684" y="85"/>
                  </a:lnTo>
                  <a:lnTo>
                    <a:pt x="8579" y="189"/>
                  </a:lnTo>
                  <a:lnTo>
                    <a:pt x="8370" y="168"/>
                  </a:lnTo>
                  <a:lnTo>
                    <a:pt x="8370" y="64"/>
                  </a:lnTo>
                  <a:lnTo>
                    <a:pt x="83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3" name="Google Shape;3091;p82">
              <a:extLst>
                <a:ext uri="{FF2B5EF4-FFF2-40B4-BE49-F238E27FC236}">
                  <a16:creationId xmlns:a16="http://schemas.microsoft.com/office/drawing/2014/main" id="{C59099C6-52CC-6D7B-6A83-A76F3B80E837}"/>
                </a:ext>
              </a:extLst>
            </p:cNvPr>
            <p:cNvSpPr/>
            <p:nvPr/>
          </p:nvSpPr>
          <p:spPr>
            <a:xfrm>
              <a:off x="3661636" y="2898825"/>
              <a:ext cx="79733" cy="60206"/>
            </a:xfrm>
            <a:custGeom>
              <a:avLst/>
              <a:gdLst/>
              <a:ahLst/>
              <a:cxnLst/>
              <a:rect l="l" t="t" r="r" b="b"/>
              <a:pathLst>
                <a:path w="6696" h="5294" extrusionOk="0">
                  <a:moveTo>
                    <a:pt x="4269" y="0"/>
                  </a:moveTo>
                  <a:lnTo>
                    <a:pt x="4164" y="42"/>
                  </a:lnTo>
                  <a:lnTo>
                    <a:pt x="4122" y="84"/>
                  </a:lnTo>
                  <a:lnTo>
                    <a:pt x="4038" y="84"/>
                  </a:lnTo>
                  <a:lnTo>
                    <a:pt x="3913" y="188"/>
                  </a:lnTo>
                  <a:lnTo>
                    <a:pt x="3871" y="502"/>
                  </a:lnTo>
                  <a:lnTo>
                    <a:pt x="3766" y="691"/>
                  </a:lnTo>
                  <a:lnTo>
                    <a:pt x="3745" y="921"/>
                  </a:lnTo>
                  <a:lnTo>
                    <a:pt x="3662" y="1046"/>
                  </a:lnTo>
                  <a:lnTo>
                    <a:pt x="3411" y="1318"/>
                  </a:lnTo>
                  <a:lnTo>
                    <a:pt x="3327" y="1318"/>
                  </a:lnTo>
                  <a:lnTo>
                    <a:pt x="3222" y="1402"/>
                  </a:lnTo>
                  <a:lnTo>
                    <a:pt x="2992" y="1465"/>
                  </a:lnTo>
                  <a:lnTo>
                    <a:pt x="2825" y="1632"/>
                  </a:lnTo>
                  <a:lnTo>
                    <a:pt x="2783" y="1632"/>
                  </a:lnTo>
                  <a:lnTo>
                    <a:pt x="2553" y="1779"/>
                  </a:lnTo>
                  <a:lnTo>
                    <a:pt x="2406" y="1841"/>
                  </a:lnTo>
                  <a:lnTo>
                    <a:pt x="2344" y="1967"/>
                  </a:lnTo>
                  <a:lnTo>
                    <a:pt x="2072" y="2155"/>
                  </a:lnTo>
                  <a:lnTo>
                    <a:pt x="2155" y="2365"/>
                  </a:lnTo>
                  <a:lnTo>
                    <a:pt x="2155" y="2490"/>
                  </a:lnTo>
                  <a:lnTo>
                    <a:pt x="1925" y="2699"/>
                  </a:lnTo>
                  <a:lnTo>
                    <a:pt x="1758" y="3013"/>
                  </a:lnTo>
                  <a:lnTo>
                    <a:pt x="1758" y="3118"/>
                  </a:lnTo>
                  <a:lnTo>
                    <a:pt x="1862" y="3327"/>
                  </a:lnTo>
                  <a:lnTo>
                    <a:pt x="1779" y="3536"/>
                  </a:lnTo>
                  <a:lnTo>
                    <a:pt x="1841" y="3599"/>
                  </a:lnTo>
                  <a:lnTo>
                    <a:pt x="1883" y="3662"/>
                  </a:lnTo>
                  <a:lnTo>
                    <a:pt x="1862" y="3829"/>
                  </a:lnTo>
                  <a:lnTo>
                    <a:pt x="1507" y="4248"/>
                  </a:lnTo>
                  <a:lnTo>
                    <a:pt x="1444" y="4394"/>
                  </a:lnTo>
                  <a:lnTo>
                    <a:pt x="1297" y="4582"/>
                  </a:lnTo>
                  <a:lnTo>
                    <a:pt x="1109" y="4603"/>
                  </a:lnTo>
                  <a:lnTo>
                    <a:pt x="712" y="4959"/>
                  </a:lnTo>
                  <a:lnTo>
                    <a:pt x="147" y="5064"/>
                  </a:lnTo>
                  <a:lnTo>
                    <a:pt x="0" y="5273"/>
                  </a:lnTo>
                  <a:lnTo>
                    <a:pt x="2344" y="5294"/>
                  </a:lnTo>
                  <a:lnTo>
                    <a:pt x="2344" y="4792"/>
                  </a:lnTo>
                  <a:lnTo>
                    <a:pt x="2595" y="4603"/>
                  </a:lnTo>
                  <a:lnTo>
                    <a:pt x="2699" y="4457"/>
                  </a:lnTo>
                  <a:lnTo>
                    <a:pt x="2888" y="4352"/>
                  </a:lnTo>
                  <a:lnTo>
                    <a:pt x="3181" y="4289"/>
                  </a:lnTo>
                  <a:lnTo>
                    <a:pt x="3348" y="4289"/>
                  </a:lnTo>
                  <a:lnTo>
                    <a:pt x="3453" y="4248"/>
                  </a:lnTo>
                  <a:lnTo>
                    <a:pt x="3662" y="4248"/>
                  </a:lnTo>
                  <a:lnTo>
                    <a:pt x="3913" y="4185"/>
                  </a:lnTo>
                  <a:lnTo>
                    <a:pt x="4373" y="3934"/>
                  </a:lnTo>
                  <a:lnTo>
                    <a:pt x="5001" y="3557"/>
                  </a:lnTo>
                  <a:lnTo>
                    <a:pt x="5398" y="3306"/>
                  </a:lnTo>
                  <a:lnTo>
                    <a:pt x="5440" y="3181"/>
                  </a:lnTo>
                  <a:lnTo>
                    <a:pt x="5419" y="2992"/>
                  </a:lnTo>
                  <a:lnTo>
                    <a:pt x="5503" y="2867"/>
                  </a:lnTo>
                  <a:lnTo>
                    <a:pt x="5608" y="2762"/>
                  </a:lnTo>
                  <a:lnTo>
                    <a:pt x="5754" y="2553"/>
                  </a:lnTo>
                  <a:lnTo>
                    <a:pt x="5901" y="2511"/>
                  </a:lnTo>
                  <a:lnTo>
                    <a:pt x="6570" y="2511"/>
                  </a:lnTo>
                  <a:lnTo>
                    <a:pt x="6654" y="2406"/>
                  </a:lnTo>
                  <a:lnTo>
                    <a:pt x="6633" y="2365"/>
                  </a:lnTo>
                  <a:lnTo>
                    <a:pt x="6696" y="2197"/>
                  </a:lnTo>
                  <a:lnTo>
                    <a:pt x="6654" y="2176"/>
                  </a:lnTo>
                  <a:lnTo>
                    <a:pt x="6570" y="2155"/>
                  </a:lnTo>
                  <a:lnTo>
                    <a:pt x="6528" y="2093"/>
                  </a:lnTo>
                  <a:lnTo>
                    <a:pt x="6445" y="2093"/>
                  </a:lnTo>
                  <a:lnTo>
                    <a:pt x="6424" y="1967"/>
                  </a:lnTo>
                  <a:lnTo>
                    <a:pt x="6340" y="1821"/>
                  </a:lnTo>
                  <a:lnTo>
                    <a:pt x="6277" y="1360"/>
                  </a:lnTo>
                  <a:lnTo>
                    <a:pt x="6256" y="1297"/>
                  </a:lnTo>
                  <a:lnTo>
                    <a:pt x="6256" y="1046"/>
                  </a:lnTo>
                  <a:lnTo>
                    <a:pt x="6256" y="879"/>
                  </a:lnTo>
                  <a:lnTo>
                    <a:pt x="6235" y="837"/>
                  </a:lnTo>
                  <a:lnTo>
                    <a:pt x="6214" y="732"/>
                  </a:lnTo>
                  <a:lnTo>
                    <a:pt x="6152" y="628"/>
                  </a:lnTo>
                  <a:lnTo>
                    <a:pt x="6131" y="586"/>
                  </a:lnTo>
                  <a:lnTo>
                    <a:pt x="6068" y="502"/>
                  </a:lnTo>
                  <a:lnTo>
                    <a:pt x="6005" y="523"/>
                  </a:lnTo>
                  <a:lnTo>
                    <a:pt x="5691" y="502"/>
                  </a:lnTo>
                  <a:lnTo>
                    <a:pt x="5608" y="419"/>
                  </a:lnTo>
                  <a:lnTo>
                    <a:pt x="5587" y="314"/>
                  </a:lnTo>
                  <a:lnTo>
                    <a:pt x="5524" y="293"/>
                  </a:lnTo>
                  <a:lnTo>
                    <a:pt x="5419" y="398"/>
                  </a:lnTo>
                  <a:lnTo>
                    <a:pt x="5231" y="460"/>
                  </a:lnTo>
                  <a:lnTo>
                    <a:pt x="5064" y="398"/>
                  </a:lnTo>
                  <a:lnTo>
                    <a:pt x="4959" y="398"/>
                  </a:lnTo>
                  <a:lnTo>
                    <a:pt x="4854" y="460"/>
                  </a:lnTo>
                  <a:lnTo>
                    <a:pt x="4666" y="481"/>
                  </a:lnTo>
                  <a:lnTo>
                    <a:pt x="4541" y="460"/>
                  </a:lnTo>
                  <a:lnTo>
                    <a:pt x="4373" y="293"/>
                  </a:lnTo>
                  <a:lnTo>
                    <a:pt x="4331" y="251"/>
                  </a:lnTo>
                  <a:lnTo>
                    <a:pt x="4290" y="147"/>
                  </a:lnTo>
                  <a:lnTo>
                    <a:pt x="4290" y="84"/>
                  </a:lnTo>
                  <a:lnTo>
                    <a:pt x="4290" y="42"/>
                  </a:lnTo>
                  <a:lnTo>
                    <a:pt x="426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4" name="Google Shape;3092;p82">
              <a:extLst>
                <a:ext uri="{FF2B5EF4-FFF2-40B4-BE49-F238E27FC236}">
                  <a16:creationId xmlns:a16="http://schemas.microsoft.com/office/drawing/2014/main" id="{7D11AB62-8C96-5CDE-7961-D10287F31630}"/>
                </a:ext>
              </a:extLst>
            </p:cNvPr>
            <p:cNvSpPr/>
            <p:nvPr/>
          </p:nvSpPr>
          <p:spPr>
            <a:xfrm>
              <a:off x="3632974" y="2958780"/>
              <a:ext cx="56573" cy="43318"/>
            </a:xfrm>
            <a:custGeom>
              <a:avLst/>
              <a:gdLst/>
              <a:ahLst/>
              <a:cxnLst/>
              <a:rect l="l" t="t" r="r" b="b"/>
              <a:pathLst>
                <a:path w="4751" h="3809" extrusionOk="0">
                  <a:moveTo>
                    <a:pt x="2407" y="1"/>
                  </a:moveTo>
                  <a:lnTo>
                    <a:pt x="2177" y="315"/>
                  </a:lnTo>
                  <a:lnTo>
                    <a:pt x="2177" y="524"/>
                  </a:lnTo>
                  <a:lnTo>
                    <a:pt x="2072" y="545"/>
                  </a:lnTo>
                  <a:lnTo>
                    <a:pt x="1675" y="754"/>
                  </a:lnTo>
                  <a:lnTo>
                    <a:pt x="1633" y="859"/>
                  </a:lnTo>
                  <a:lnTo>
                    <a:pt x="1466" y="942"/>
                  </a:lnTo>
                  <a:lnTo>
                    <a:pt x="1528" y="1089"/>
                  </a:lnTo>
                  <a:lnTo>
                    <a:pt x="1194" y="1612"/>
                  </a:lnTo>
                  <a:lnTo>
                    <a:pt x="1152" y="1779"/>
                  </a:lnTo>
                  <a:lnTo>
                    <a:pt x="901" y="2030"/>
                  </a:lnTo>
                  <a:lnTo>
                    <a:pt x="796" y="2093"/>
                  </a:lnTo>
                  <a:lnTo>
                    <a:pt x="671" y="2365"/>
                  </a:lnTo>
                  <a:lnTo>
                    <a:pt x="671" y="2470"/>
                  </a:lnTo>
                  <a:lnTo>
                    <a:pt x="461" y="2763"/>
                  </a:lnTo>
                  <a:lnTo>
                    <a:pt x="419" y="2847"/>
                  </a:lnTo>
                  <a:lnTo>
                    <a:pt x="503" y="2888"/>
                  </a:lnTo>
                  <a:lnTo>
                    <a:pt x="398" y="2930"/>
                  </a:lnTo>
                  <a:lnTo>
                    <a:pt x="210" y="3265"/>
                  </a:lnTo>
                  <a:lnTo>
                    <a:pt x="147" y="3286"/>
                  </a:lnTo>
                  <a:lnTo>
                    <a:pt x="64" y="3370"/>
                  </a:lnTo>
                  <a:lnTo>
                    <a:pt x="85" y="3495"/>
                  </a:lnTo>
                  <a:lnTo>
                    <a:pt x="1" y="3621"/>
                  </a:lnTo>
                  <a:lnTo>
                    <a:pt x="43" y="3809"/>
                  </a:lnTo>
                  <a:lnTo>
                    <a:pt x="2344" y="3809"/>
                  </a:lnTo>
                  <a:lnTo>
                    <a:pt x="2303" y="2742"/>
                  </a:lnTo>
                  <a:lnTo>
                    <a:pt x="2386" y="2575"/>
                  </a:lnTo>
                  <a:lnTo>
                    <a:pt x="2512" y="2512"/>
                  </a:lnTo>
                  <a:lnTo>
                    <a:pt x="2658" y="2470"/>
                  </a:lnTo>
                  <a:lnTo>
                    <a:pt x="2867" y="2470"/>
                  </a:lnTo>
                  <a:lnTo>
                    <a:pt x="2888" y="963"/>
                  </a:lnTo>
                  <a:lnTo>
                    <a:pt x="4709" y="984"/>
                  </a:lnTo>
                  <a:lnTo>
                    <a:pt x="4709" y="168"/>
                  </a:lnTo>
                  <a:lnTo>
                    <a:pt x="4751" y="22"/>
                  </a:lnTo>
                  <a:lnTo>
                    <a:pt x="24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5" name="Google Shape;3093;p82">
              <a:extLst>
                <a:ext uri="{FF2B5EF4-FFF2-40B4-BE49-F238E27FC236}">
                  <a16:creationId xmlns:a16="http://schemas.microsoft.com/office/drawing/2014/main" id="{39042C09-0D4C-24FE-9341-87BE8EDAAB52}"/>
                </a:ext>
              </a:extLst>
            </p:cNvPr>
            <p:cNvSpPr/>
            <p:nvPr/>
          </p:nvSpPr>
          <p:spPr>
            <a:xfrm>
              <a:off x="3632736" y="2960691"/>
              <a:ext cx="81233" cy="85430"/>
            </a:xfrm>
            <a:custGeom>
              <a:avLst/>
              <a:gdLst/>
              <a:ahLst/>
              <a:cxnLst/>
              <a:rect l="l" t="t" r="r" b="b"/>
              <a:pathLst>
                <a:path w="6822" h="7512" extrusionOk="0">
                  <a:moveTo>
                    <a:pt x="4729" y="0"/>
                  </a:moveTo>
                  <a:lnTo>
                    <a:pt x="4729" y="816"/>
                  </a:lnTo>
                  <a:lnTo>
                    <a:pt x="2908" y="795"/>
                  </a:lnTo>
                  <a:lnTo>
                    <a:pt x="2887" y="2302"/>
                  </a:lnTo>
                  <a:lnTo>
                    <a:pt x="2678" y="2302"/>
                  </a:lnTo>
                  <a:lnTo>
                    <a:pt x="2532" y="2344"/>
                  </a:lnTo>
                  <a:lnTo>
                    <a:pt x="2406" y="2407"/>
                  </a:lnTo>
                  <a:lnTo>
                    <a:pt x="2323" y="2574"/>
                  </a:lnTo>
                  <a:lnTo>
                    <a:pt x="2364" y="3641"/>
                  </a:lnTo>
                  <a:lnTo>
                    <a:pt x="63" y="3641"/>
                  </a:lnTo>
                  <a:lnTo>
                    <a:pt x="63" y="3662"/>
                  </a:lnTo>
                  <a:lnTo>
                    <a:pt x="0" y="3808"/>
                  </a:lnTo>
                  <a:lnTo>
                    <a:pt x="0" y="4039"/>
                  </a:lnTo>
                  <a:lnTo>
                    <a:pt x="126" y="3871"/>
                  </a:lnTo>
                  <a:lnTo>
                    <a:pt x="188" y="4018"/>
                  </a:lnTo>
                  <a:lnTo>
                    <a:pt x="209" y="4039"/>
                  </a:lnTo>
                  <a:lnTo>
                    <a:pt x="293" y="3976"/>
                  </a:lnTo>
                  <a:lnTo>
                    <a:pt x="439" y="4248"/>
                  </a:lnTo>
                  <a:lnTo>
                    <a:pt x="398" y="4331"/>
                  </a:lnTo>
                  <a:lnTo>
                    <a:pt x="418" y="4436"/>
                  </a:lnTo>
                  <a:lnTo>
                    <a:pt x="398" y="4645"/>
                  </a:lnTo>
                  <a:lnTo>
                    <a:pt x="314" y="4645"/>
                  </a:lnTo>
                  <a:lnTo>
                    <a:pt x="230" y="4687"/>
                  </a:lnTo>
                  <a:lnTo>
                    <a:pt x="418" y="4917"/>
                  </a:lnTo>
                  <a:lnTo>
                    <a:pt x="523" y="5524"/>
                  </a:lnTo>
                  <a:lnTo>
                    <a:pt x="481" y="5943"/>
                  </a:lnTo>
                  <a:lnTo>
                    <a:pt x="335" y="6131"/>
                  </a:lnTo>
                  <a:lnTo>
                    <a:pt x="272" y="6487"/>
                  </a:lnTo>
                  <a:lnTo>
                    <a:pt x="209" y="6738"/>
                  </a:lnTo>
                  <a:lnTo>
                    <a:pt x="314" y="6654"/>
                  </a:lnTo>
                  <a:lnTo>
                    <a:pt x="398" y="6654"/>
                  </a:lnTo>
                  <a:lnTo>
                    <a:pt x="523" y="6549"/>
                  </a:lnTo>
                  <a:lnTo>
                    <a:pt x="837" y="6487"/>
                  </a:lnTo>
                  <a:lnTo>
                    <a:pt x="1130" y="6382"/>
                  </a:lnTo>
                  <a:lnTo>
                    <a:pt x="1235" y="6382"/>
                  </a:lnTo>
                  <a:lnTo>
                    <a:pt x="1486" y="6466"/>
                  </a:lnTo>
                  <a:lnTo>
                    <a:pt x="1653" y="6487"/>
                  </a:lnTo>
                  <a:lnTo>
                    <a:pt x="1779" y="6654"/>
                  </a:lnTo>
                  <a:lnTo>
                    <a:pt x="1779" y="6738"/>
                  </a:lnTo>
                  <a:lnTo>
                    <a:pt x="1862" y="6759"/>
                  </a:lnTo>
                  <a:lnTo>
                    <a:pt x="1946" y="6696"/>
                  </a:lnTo>
                  <a:lnTo>
                    <a:pt x="1988" y="6738"/>
                  </a:lnTo>
                  <a:lnTo>
                    <a:pt x="2071" y="6738"/>
                  </a:lnTo>
                  <a:lnTo>
                    <a:pt x="2113" y="6780"/>
                  </a:lnTo>
                  <a:lnTo>
                    <a:pt x="2155" y="6905"/>
                  </a:lnTo>
                  <a:lnTo>
                    <a:pt x="2281" y="7010"/>
                  </a:lnTo>
                  <a:lnTo>
                    <a:pt x="2281" y="7156"/>
                  </a:lnTo>
                  <a:lnTo>
                    <a:pt x="2406" y="7177"/>
                  </a:lnTo>
                  <a:lnTo>
                    <a:pt x="2427" y="7303"/>
                  </a:lnTo>
                  <a:lnTo>
                    <a:pt x="2532" y="7324"/>
                  </a:lnTo>
                  <a:lnTo>
                    <a:pt x="2699" y="7428"/>
                  </a:lnTo>
                  <a:lnTo>
                    <a:pt x="2720" y="7512"/>
                  </a:lnTo>
                  <a:lnTo>
                    <a:pt x="2846" y="7407"/>
                  </a:lnTo>
                  <a:lnTo>
                    <a:pt x="3034" y="7407"/>
                  </a:lnTo>
                  <a:lnTo>
                    <a:pt x="3097" y="7261"/>
                  </a:lnTo>
                  <a:lnTo>
                    <a:pt x="3097" y="7177"/>
                  </a:lnTo>
                  <a:lnTo>
                    <a:pt x="3097" y="6947"/>
                  </a:lnTo>
                  <a:lnTo>
                    <a:pt x="3264" y="6884"/>
                  </a:lnTo>
                  <a:lnTo>
                    <a:pt x="3411" y="6884"/>
                  </a:lnTo>
                  <a:lnTo>
                    <a:pt x="3431" y="7052"/>
                  </a:lnTo>
                  <a:lnTo>
                    <a:pt x="3515" y="7219"/>
                  </a:lnTo>
                  <a:lnTo>
                    <a:pt x="3578" y="7282"/>
                  </a:lnTo>
                  <a:lnTo>
                    <a:pt x="3724" y="6989"/>
                  </a:lnTo>
                  <a:lnTo>
                    <a:pt x="3996" y="6863"/>
                  </a:lnTo>
                  <a:lnTo>
                    <a:pt x="4143" y="6905"/>
                  </a:lnTo>
                  <a:lnTo>
                    <a:pt x="4164" y="7093"/>
                  </a:lnTo>
                  <a:lnTo>
                    <a:pt x="4206" y="7156"/>
                  </a:lnTo>
                  <a:lnTo>
                    <a:pt x="4310" y="7052"/>
                  </a:lnTo>
                  <a:lnTo>
                    <a:pt x="4394" y="7052"/>
                  </a:lnTo>
                  <a:lnTo>
                    <a:pt x="4457" y="7114"/>
                  </a:lnTo>
                  <a:lnTo>
                    <a:pt x="4520" y="7156"/>
                  </a:lnTo>
                  <a:lnTo>
                    <a:pt x="6570" y="7156"/>
                  </a:lnTo>
                  <a:lnTo>
                    <a:pt x="6758" y="6633"/>
                  </a:lnTo>
                  <a:lnTo>
                    <a:pt x="6570" y="6528"/>
                  </a:lnTo>
                  <a:lnTo>
                    <a:pt x="6131" y="1423"/>
                  </a:lnTo>
                  <a:lnTo>
                    <a:pt x="6821" y="1423"/>
                  </a:lnTo>
                  <a:lnTo>
                    <a:pt x="472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6" name="Google Shape;3094;p82">
              <a:extLst>
                <a:ext uri="{FF2B5EF4-FFF2-40B4-BE49-F238E27FC236}">
                  <a16:creationId xmlns:a16="http://schemas.microsoft.com/office/drawing/2014/main" id="{6E129A5B-94BB-80DF-3977-F6DD016B95DA}"/>
                </a:ext>
              </a:extLst>
            </p:cNvPr>
            <p:cNvSpPr/>
            <p:nvPr/>
          </p:nvSpPr>
          <p:spPr>
            <a:xfrm>
              <a:off x="3665125" y="2976874"/>
              <a:ext cx="112121" cy="99236"/>
            </a:xfrm>
            <a:custGeom>
              <a:avLst/>
              <a:gdLst/>
              <a:ahLst/>
              <a:cxnLst/>
              <a:rect l="l" t="t" r="r" b="b"/>
              <a:pathLst>
                <a:path w="9416" h="8726" extrusionOk="0">
                  <a:moveTo>
                    <a:pt x="3411" y="0"/>
                  </a:moveTo>
                  <a:lnTo>
                    <a:pt x="3850" y="5105"/>
                  </a:lnTo>
                  <a:lnTo>
                    <a:pt x="4038" y="5210"/>
                  </a:lnTo>
                  <a:lnTo>
                    <a:pt x="3850" y="5733"/>
                  </a:lnTo>
                  <a:lnTo>
                    <a:pt x="1800" y="5733"/>
                  </a:lnTo>
                  <a:lnTo>
                    <a:pt x="1737" y="5691"/>
                  </a:lnTo>
                  <a:lnTo>
                    <a:pt x="1674" y="5629"/>
                  </a:lnTo>
                  <a:lnTo>
                    <a:pt x="1590" y="5629"/>
                  </a:lnTo>
                  <a:lnTo>
                    <a:pt x="1486" y="5733"/>
                  </a:lnTo>
                  <a:lnTo>
                    <a:pt x="1444" y="5670"/>
                  </a:lnTo>
                  <a:lnTo>
                    <a:pt x="1423" y="5482"/>
                  </a:lnTo>
                  <a:lnTo>
                    <a:pt x="1276" y="5440"/>
                  </a:lnTo>
                  <a:lnTo>
                    <a:pt x="1004" y="5566"/>
                  </a:lnTo>
                  <a:lnTo>
                    <a:pt x="858" y="5859"/>
                  </a:lnTo>
                  <a:lnTo>
                    <a:pt x="795" y="5796"/>
                  </a:lnTo>
                  <a:lnTo>
                    <a:pt x="711" y="5629"/>
                  </a:lnTo>
                  <a:lnTo>
                    <a:pt x="691" y="5461"/>
                  </a:lnTo>
                  <a:lnTo>
                    <a:pt x="544" y="5461"/>
                  </a:lnTo>
                  <a:lnTo>
                    <a:pt x="377" y="5524"/>
                  </a:lnTo>
                  <a:lnTo>
                    <a:pt x="377" y="5754"/>
                  </a:lnTo>
                  <a:lnTo>
                    <a:pt x="377" y="5838"/>
                  </a:lnTo>
                  <a:lnTo>
                    <a:pt x="314" y="5984"/>
                  </a:lnTo>
                  <a:lnTo>
                    <a:pt x="126" y="5984"/>
                  </a:lnTo>
                  <a:lnTo>
                    <a:pt x="0" y="6089"/>
                  </a:lnTo>
                  <a:lnTo>
                    <a:pt x="84" y="6173"/>
                  </a:lnTo>
                  <a:lnTo>
                    <a:pt x="84" y="6277"/>
                  </a:lnTo>
                  <a:lnTo>
                    <a:pt x="105" y="6361"/>
                  </a:lnTo>
                  <a:lnTo>
                    <a:pt x="63" y="6591"/>
                  </a:lnTo>
                  <a:lnTo>
                    <a:pt x="84" y="6675"/>
                  </a:lnTo>
                  <a:lnTo>
                    <a:pt x="209" y="6800"/>
                  </a:lnTo>
                  <a:lnTo>
                    <a:pt x="272" y="6926"/>
                  </a:lnTo>
                  <a:lnTo>
                    <a:pt x="335" y="7010"/>
                  </a:lnTo>
                  <a:lnTo>
                    <a:pt x="398" y="6989"/>
                  </a:lnTo>
                  <a:lnTo>
                    <a:pt x="481" y="7030"/>
                  </a:lnTo>
                  <a:lnTo>
                    <a:pt x="502" y="7114"/>
                  </a:lnTo>
                  <a:lnTo>
                    <a:pt x="586" y="7219"/>
                  </a:lnTo>
                  <a:lnTo>
                    <a:pt x="586" y="7261"/>
                  </a:lnTo>
                  <a:lnTo>
                    <a:pt x="523" y="7344"/>
                  </a:lnTo>
                  <a:lnTo>
                    <a:pt x="544" y="7428"/>
                  </a:lnTo>
                  <a:lnTo>
                    <a:pt x="691" y="7512"/>
                  </a:lnTo>
                  <a:lnTo>
                    <a:pt x="691" y="7616"/>
                  </a:lnTo>
                  <a:lnTo>
                    <a:pt x="649" y="7679"/>
                  </a:lnTo>
                  <a:lnTo>
                    <a:pt x="732" y="7721"/>
                  </a:lnTo>
                  <a:lnTo>
                    <a:pt x="837" y="7658"/>
                  </a:lnTo>
                  <a:lnTo>
                    <a:pt x="921" y="7679"/>
                  </a:lnTo>
                  <a:lnTo>
                    <a:pt x="1046" y="7784"/>
                  </a:lnTo>
                  <a:lnTo>
                    <a:pt x="1214" y="7784"/>
                  </a:lnTo>
                  <a:lnTo>
                    <a:pt x="1318" y="7721"/>
                  </a:lnTo>
                  <a:lnTo>
                    <a:pt x="1381" y="7679"/>
                  </a:lnTo>
                  <a:lnTo>
                    <a:pt x="1486" y="7533"/>
                  </a:lnTo>
                  <a:lnTo>
                    <a:pt x="1632" y="7533"/>
                  </a:lnTo>
                  <a:lnTo>
                    <a:pt x="1779" y="7616"/>
                  </a:lnTo>
                  <a:lnTo>
                    <a:pt x="1800" y="7554"/>
                  </a:lnTo>
                  <a:lnTo>
                    <a:pt x="1904" y="7533"/>
                  </a:lnTo>
                  <a:lnTo>
                    <a:pt x="1946" y="7574"/>
                  </a:lnTo>
                  <a:lnTo>
                    <a:pt x="2072" y="7679"/>
                  </a:lnTo>
                  <a:lnTo>
                    <a:pt x="2113" y="7826"/>
                  </a:lnTo>
                  <a:lnTo>
                    <a:pt x="2092" y="7972"/>
                  </a:lnTo>
                  <a:lnTo>
                    <a:pt x="2155" y="8035"/>
                  </a:lnTo>
                  <a:lnTo>
                    <a:pt x="2281" y="8056"/>
                  </a:lnTo>
                  <a:lnTo>
                    <a:pt x="2281" y="8098"/>
                  </a:lnTo>
                  <a:lnTo>
                    <a:pt x="2176" y="8265"/>
                  </a:lnTo>
                  <a:lnTo>
                    <a:pt x="2113" y="8411"/>
                  </a:lnTo>
                  <a:lnTo>
                    <a:pt x="2113" y="8411"/>
                  </a:lnTo>
                  <a:lnTo>
                    <a:pt x="2218" y="8390"/>
                  </a:lnTo>
                  <a:lnTo>
                    <a:pt x="2281" y="8307"/>
                  </a:lnTo>
                  <a:lnTo>
                    <a:pt x="2364" y="8307"/>
                  </a:lnTo>
                  <a:lnTo>
                    <a:pt x="2364" y="8411"/>
                  </a:lnTo>
                  <a:lnTo>
                    <a:pt x="2385" y="8495"/>
                  </a:lnTo>
                  <a:lnTo>
                    <a:pt x="2385" y="8558"/>
                  </a:lnTo>
                  <a:lnTo>
                    <a:pt x="2532" y="8579"/>
                  </a:lnTo>
                  <a:lnTo>
                    <a:pt x="2595" y="8621"/>
                  </a:lnTo>
                  <a:lnTo>
                    <a:pt x="2595" y="8704"/>
                  </a:lnTo>
                  <a:lnTo>
                    <a:pt x="2783" y="8600"/>
                  </a:lnTo>
                  <a:lnTo>
                    <a:pt x="2846" y="8600"/>
                  </a:lnTo>
                  <a:lnTo>
                    <a:pt x="2992" y="8683"/>
                  </a:lnTo>
                  <a:lnTo>
                    <a:pt x="3222" y="8683"/>
                  </a:lnTo>
                  <a:lnTo>
                    <a:pt x="3264" y="8662"/>
                  </a:lnTo>
                  <a:lnTo>
                    <a:pt x="3264" y="8600"/>
                  </a:lnTo>
                  <a:lnTo>
                    <a:pt x="3452" y="8558"/>
                  </a:lnTo>
                  <a:lnTo>
                    <a:pt x="3620" y="8579"/>
                  </a:lnTo>
                  <a:lnTo>
                    <a:pt x="3578" y="8621"/>
                  </a:lnTo>
                  <a:lnTo>
                    <a:pt x="3620" y="8683"/>
                  </a:lnTo>
                  <a:lnTo>
                    <a:pt x="3787" y="8725"/>
                  </a:lnTo>
                  <a:lnTo>
                    <a:pt x="3892" y="8579"/>
                  </a:lnTo>
                  <a:lnTo>
                    <a:pt x="3976" y="8516"/>
                  </a:lnTo>
                  <a:lnTo>
                    <a:pt x="3997" y="8390"/>
                  </a:lnTo>
                  <a:lnTo>
                    <a:pt x="3976" y="8307"/>
                  </a:lnTo>
                  <a:lnTo>
                    <a:pt x="3976" y="8181"/>
                  </a:lnTo>
                  <a:lnTo>
                    <a:pt x="4080" y="8160"/>
                  </a:lnTo>
                  <a:lnTo>
                    <a:pt x="4059" y="7993"/>
                  </a:lnTo>
                  <a:lnTo>
                    <a:pt x="4038" y="7888"/>
                  </a:lnTo>
                  <a:lnTo>
                    <a:pt x="4143" y="7826"/>
                  </a:lnTo>
                  <a:lnTo>
                    <a:pt x="4269" y="7679"/>
                  </a:lnTo>
                  <a:lnTo>
                    <a:pt x="4457" y="7407"/>
                  </a:lnTo>
                  <a:lnTo>
                    <a:pt x="4561" y="7219"/>
                  </a:lnTo>
                  <a:lnTo>
                    <a:pt x="4582" y="7135"/>
                  </a:lnTo>
                  <a:lnTo>
                    <a:pt x="4708" y="6926"/>
                  </a:lnTo>
                  <a:lnTo>
                    <a:pt x="4792" y="6905"/>
                  </a:lnTo>
                  <a:lnTo>
                    <a:pt x="4813" y="6821"/>
                  </a:lnTo>
                  <a:lnTo>
                    <a:pt x="4980" y="6800"/>
                  </a:lnTo>
                  <a:lnTo>
                    <a:pt x="5043" y="6821"/>
                  </a:lnTo>
                  <a:lnTo>
                    <a:pt x="5336" y="6738"/>
                  </a:lnTo>
                  <a:lnTo>
                    <a:pt x="5398" y="6612"/>
                  </a:lnTo>
                  <a:lnTo>
                    <a:pt x="5712" y="6403"/>
                  </a:lnTo>
                  <a:lnTo>
                    <a:pt x="6152" y="6173"/>
                  </a:lnTo>
                  <a:lnTo>
                    <a:pt x="6277" y="6047"/>
                  </a:lnTo>
                  <a:lnTo>
                    <a:pt x="6465" y="5942"/>
                  </a:lnTo>
                  <a:lnTo>
                    <a:pt x="6758" y="5901"/>
                  </a:lnTo>
                  <a:lnTo>
                    <a:pt x="6884" y="5880"/>
                  </a:lnTo>
                  <a:lnTo>
                    <a:pt x="7072" y="5942"/>
                  </a:lnTo>
                  <a:lnTo>
                    <a:pt x="7177" y="5942"/>
                  </a:lnTo>
                  <a:lnTo>
                    <a:pt x="7198" y="5984"/>
                  </a:lnTo>
                  <a:lnTo>
                    <a:pt x="7219" y="5963"/>
                  </a:lnTo>
                  <a:lnTo>
                    <a:pt x="7344" y="5984"/>
                  </a:lnTo>
                  <a:lnTo>
                    <a:pt x="7742" y="5963"/>
                  </a:lnTo>
                  <a:lnTo>
                    <a:pt x="7867" y="5963"/>
                  </a:lnTo>
                  <a:lnTo>
                    <a:pt x="8035" y="5880"/>
                  </a:lnTo>
                  <a:lnTo>
                    <a:pt x="8390" y="5880"/>
                  </a:lnTo>
                  <a:lnTo>
                    <a:pt x="8558" y="5775"/>
                  </a:lnTo>
                  <a:lnTo>
                    <a:pt x="8746" y="5775"/>
                  </a:lnTo>
                  <a:lnTo>
                    <a:pt x="8893" y="5670"/>
                  </a:lnTo>
                  <a:lnTo>
                    <a:pt x="9186" y="5524"/>
                  </a:lnTo>
                  <a:lnTo>
                    <a:pt x="9227" y="5377"/>
                  </a:lnTo>
                  <a:lnTo>
                    <a:pt x="9269" y="5210"/>
                  </a:lnTo>
                  <a:lnTo>
                    <a:pt x="9332" y="5126"/>
                  </a:lnTo>
                  <a:lnTo>
                    <a:pt x="9395" y="4624"/>
                  </a:lnTo>
                  <a:lnTo>
                    <a:pt x="9416" y="3494"/>
                  </a:lnTo>
                  <a:lnTo>
                    <a:pt x="9186" y="3578"/>
                  </a:lnTo>
                  <a:lnTo>
                    <a:pt x="8914" y="3599"/>
                  </a:lnTo>
                  <a:lnTo>
                    <a:pt x="8788" y="3557"/>
                  </a:lnTo>
                  <a:lnTo>
                    <a:pt x="8746" y="3473"/>
                  </a:lnTo>
                  <a:lnTo>
                    <a:pt x="8809" y="3285"/>
                  </a:lnTo>
                  <a:lnTo>
                    <a:pt x="8809" y="3180"/>
                  </a:lnTo>
                  <a:lnTo>
                    <a:pt x="8704" y="3118"/>
                  </a:lnTo>
                  <a:lnTo>
                    <a:pt x="8558" y="3055"/>
                  </a:lnTo>
                  <a:lnTo>
                    <a:pt x="8453" y="2929"/>
                  </a:lnTo>
                  <a:lnTo>
                    <a:pt x="8286" y="2867"/>
                  </a:lnTo>
                  <a:lnTo>
                    <a:pt x="8077" y="2867"/>
                  </a:lnTo>
                  <a:lnTo>
                    <a:pt x="7951" y="2762"/>
                  </a:lnTo>
                  <a:lnTo>
                    <a:pt x="7909" y="2511"/>
                  </a:lnTo>
                  <a:lnTo>
                    <a:pt x="410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7" name="Google Shape;3095;p82">
              <a:extLst>
                <a:ext uri="{FF2B5EF4-FFF2-40B4-BE49-F238E27FC236}">
                  <a16:creationId xmlns:a16="http://schemas.microsoft.com/office/drawing/2014/main" id="{96382266-32FA-F96B-FCD5-2B98E0EABF44}"/>
                </a:ext>
              </a:extLst>
            </p:cNvPr>
            <p:cNvSpPr/>
            <p:nvPr/>
          </p:nvSpPr>
          <p:spPr>
            <a:xfrm>
              <a:off x="3712457" y="3043733"/>
              <a:ext cx="51833" cy="35948"/>
            </a:xfrm>
            <a:custGeom>
              <a:avLst/>
              <a:gdLst/>
              <a:ahLst/>
              <a:cxnLst/>
              <a:rect l="l" t="t" r="r" b="b"/>
              <a:pathLst>
                <a:path w="4353" h="3161" extrusionOk="0">
                  <a:moveTo>
                    <a:pt x="2909" y="1"/>
                  </a:moveTo>
                  <a:lnTo>
                    <a:pt x="2783" y="22"/>
                  </a:lnTo>
                  <a:lnTo>
                    <a:pt x="2490" y="63"/>
                  </a:lnTo>
                  <a:lnTo>
                    <a:pt x="2302" y="168"/>
                  </a:lnTo>
                  <a:lnTo>
                    <a:pt x="2177" y="294"/>
                  </a:lnTo>
                  <a:lnTo>
                    <a:pt x="1737" y="524"/>
                  </a:lnTo>
                  <a:lnTo>
                    <a:pt x="1423" y="733"/>
                  </a:lnTo>
                  <a:lnTo>
                    <a:pt x="1361" y="859"/>
                  </a:lnTo>
                  <a:lnTo>
                    <a:pt x="1068" y="942"/>
                  </a:lnTo>
                  <a:lnTo>
                    <a:pt x="1005" y="921"/>
                  </a:lnTo>
                  <a:lnTo>
                    <a:pt x="838" y="942"/>
                  </a:lnTo>
                  <a:lnTo>
                    <a:pt x="817" y="1026"/>
                  </a:lnTo>
                  <a:lnTo>
                    <a:pt x="733" y="1047"/>
                  </a:lnTo>
                  <a:lnTo>
                    <a:pt x="607" y="1256"/>
                  </a:lnTo>
                  <a:lnTo>
                    <a:pt x="586" y="1340"/>
                  </a:lnTo>
                  <a:lnTo>
                    <a:pt x="482" y="1528"/>
                  </a:lnTo>
                  <a:lnTo>
                    <a:pt x="294" y="1800"/>
                  </a:lnTo>
                  <a:lnTo>
                    <a:pt x="168" y="1947"/>
                  </a:lnTo>
                  <a:lnTo>
                    <a:pt x="63" y="2009"/>
                  </a:lnTo>
                  <a:lnTo>
                    <a:pt x="84" y="2114"/>
                  </a:lnTo>
                  <a:lnTo>
                    <a:pt x="105" y="2281"/>
                  </a:lnTo>
                  <a:lnTo>
                    <a:pt x="1" y="2302"/>
                  </a:lnTo>
                  <a:lnTo>
                    <a:pt x="1" y="2428"/>
                  </a:lnTo>
                  <a:lnTo>
                    <a:pt x="22" y="2511"/>
                  </a:lnTo>
                  <a:lnTo>
                    <a:pt x="1" y="2637"/>
                  </a:lnTo>
                  <a:lnTo>
                    <a:pt x="22" y="2637"/>
                  </a:lnTo>
                  <a:lnTo>
                    <a:pt x="189" y="2783"/>
                  </a:lnTo>
                  <a:lnTo>
                    <a:pt x="398" y="2888"/>
                  </a:lnTo>
                  <a:lnTo>
                    <a:pt x="503" y="2888"/>
                  </a:lnTo>
                  <a:lnTo>
                    <a:pt x="545" y="2930"/>
                  </a:lnTo>
                  <a:lnTo>
                    <a:pt x="649" y="2930"/>
                  </a:lnTo>
                  <a:lnTo>
                    <a:pt x="754" y="2993"/>
                  </a:lnTo>
                  <a:lnTo>
                    <a:pt x="838" y="3097"/>
                  </a:lnTo>
                  <a:lnTo>
                    <a:pt x="1026" y="3160"/>
                  </a:lnTo>
                  <a:lnTo>
                    <a:pt x="1151" y="3139"/>
                  </a:lnTo>
                  <a:lnTo>
                    <a:pt x="1256" y="3055"/>
                  </a:lnTo>
                  <a:lnTo>
                    <a:pt x="1340" y="3055"/>
                  </a:lnTo>
                  <a:lnTo>
                    <a:pt x="1423" y="3139"/>
                  </a:lnTo>
                  <a:lnTo>
                    <a:pt x="1549" y="3139"/>
                  </a:lnTo>
                  <a:lnTo>
                    <a:pt x="1549" y="2993"/>
                  </a:lnTo>
                  <a:lnTo>
                    <a:pt x="1465" y="2825"/>
                  </a:lnTo>
                  <a:lnTo>
                    <a:pt x="1423" y="2783"/>
                  </a:lnTo>
                  <a:lnTo>
                    <a:pt x="1361" y="2595"/>
                  </a:lnTo>
                  <a:lnTo>
                    <a:pt x="1382" y="2470"/>
                  </a:lnTo>
                  <a:lnTo>
                    <a:pt x="1591" y="2428"/>
                  </a:lnTo>
                  <a:lnTo>
                    <a:pt x="2365" y="2428"/>
                  </a:lnTo>
                  <a:lnTo>
                    <a:pt x="2574" y="2386"/>
                  </a:lnTo>
                  <a:lnTo>
                    <a:pt x="2721" y="2386"/>
                  </a:lnTo>
                  <a:lnTo>
                    <a:pt x="2846" y="2323"/>
                  </a:lnTo>
                  <a:lnTo>
                    <a:pt x="2930" y="2323"/>
                  </a:lnTo>
                  <a:lnTo>
                    <a:pt x="3537" y="2491"/>
                  </a:lnTo>
                  <a:lnTo>
                    <a:pt x="3558" y="2428"/>
                  </a:lnTo>
                  <a:lnTo>
                    <a:pt x="3683" y="2386"/>
                  </a:lnTo>
                  <a:lnTo>
                    <a:pt x="3683" y="2281"/>
                  </a:lnTo>
                  <a:lnTo>
                    <a:pt x="3767" y="2198"/>
                  </a:lnTo>
                  <a:lnTo>
                    <a:pt x="3767" y="2093"/>
                  </a:lnTo>
                  <a:lnTo>
                    <a:pt x="3871" y="2051"/>
                  </a:lnTo>
                  <a:lnTo>
                    <a:pt x="3955" y="2072"/>
                  </a:lnTo>
                  <a:lnTo>
                    <a:pt x="4143" y="1967"/>
                  </a:lnTo>
                  <a:lnTo>
                    <a:pt x="4206" y="1967"/>
                  </a:lnTo>
                  <a:lnTo>
                    <a:pt x="4353" y="1800"/>
                  </a:lnTo>
                  <a:lnTo>
                    <a:pt x="4353" y="1737"/>
                  </a:lnTo>
                  <a:lnTo>
                    <a:pt x="4311" y="1737"/>
                  </a:lnTo>
                  <a:lnTo>
                    <a:pt x="4185" y="1570"/>
                  </a:lnTo>
                  <a:lnTo>
                    <a:pt x="4248" y="1465"/>
                  </a:lnTo>
                  <a:lnTo>
                    <a:pt x="4248" y="1361"/>
                  </a:lnTo>
                  <a:lnTo>
                    <a:pt x="4185" y="1319"/>
                  </a:lnTo>
                  <a:lnTo>
                    <a:pt x="4185" y="1256"/>
                  </a:lnTo>
                  <a:lnTo>
                    <a:pt x="4102" y="1214"/>
                  </a:lnTo>
                  <a:lnTo>
                    <a:pt x="3871" y="1340"/>
                  </a:lnTo>
                  <a:lnTo>
                    <a:pt x="3662" y="1214"/>
                  </a:lnTo>
                  <a:lnTo>
                    <a:pt x="3662" y="963"/>
                  </a:lnTo>
                  <a:lnTo>
                    <a:pt x="3118" y="607"/>
                  </a:lnTo>
                  <a:lnTo>
                    <a:pt x="3118" y="419"/>
                  </a:lnTo>
                  <a:lnTo>
                    <a:pt x="3202" y="314"/>
                  </a:lnTo>
                  <a:lnTo>
                    <a:pt x="3202" y="168"/>
                  </a:lnTo>
                  <a:lnTo>
                    <a:pt x="3223" y="105"/>
                  </a:lnTo>
                  <a:lnTo>
                    <a:pt x="3202" y="63"/>
                  </a:lnTo>
                  <a:lnTo>
                    <a:pt x="3097" y="63"/>
                  </a:lnTo>
                  <a:lnTo>
                    <a:pt x="290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8" name="Google Shape;3096;p82">
              <a:extLst>
                <a:ext uri="{FF2B5EF4-FFF2-40B4-BE49-F238E27FC236}">
                  <a16:creationId xmlns:a16="http://schemas.microsoft.com/office/drawing/2014/main" id="{BD6EA327-8E53-C30F-779B-1CCE9F3292A3}"/>
                </a:ext>
              </a:extLst>
            </p:cNvPr>
            <p:cNvSpPr/>
            <p:nvPr/>
          </p:nvSpPr>
          <p:spPr>
            <a:xfrm>
              <a:off x="3628997" y="3033259"/>
              <a:ext cx="44355" cy="30956"/>
            </a:xfrm>
            <a:custGeom>
              <a:avLst/>
              <a:gdLst/>
              <a:ahLst/>
              <a:cxnLst/>
              <a:rect l="l" t="t" r="r" b="b"/>
              <a:pathLst>
                <a:path w="3725" h="2722" extrusionOk="0">
                  <a:moveTo>
                    <a:pt x="1444" y="1"/>
                  </a:moveTo>
                  <a:lnTo>
                    <a:pt x="1151" y="106"/>
                  </a:lnTo>
                  <a:lnTo>
                    <a:pt x="837" y="168"/>
                  </a:lnTo>
                  <a:lnTo>
                    <a:pt x="712" y="273"/>
                  </a:lnTo>
                  <a:lnTo>
                    <a:pt x="628" y="273"/>
                  </a:lnTo>
                  <a:lnTo>
                    <a:pt x="523" y="357"/>
                  </a:lnTo>
                  <a:lnTo>
                    <a:pt x="502" y="524"/>
                  </a:lnTo>
                  <a:lnTo>
                    <a:pt x="377" y="817"/>
                  </a:lnTo>
                  <a:lnTo>
                    <a:pt x="0" y="1131"/>
                  </a:lnTo>
                  <a:lnTo>
                    <a:pt x="188" y="1298"/>
                  </a:lnTo>
                  <a:lnTo>
                    <a:pt x="314" y="1528"/>
                  </a:lnTo>
                  <a:lnTo>
                    <a:pt x="419" y="1528"/>
                  </a:lnTo>
                  <a:lnTo>
                    <a:pt x="419" y="1654"/>
                  </a:lnTo>
                  <a:lnTo>
                    <a:pt x="398" y="1654"/>
                  </a:lnTo>
                  <a:lnTo>
                    <a:pt x="523" y="1759"/>
                  </a:lnTo>
                  <a:lnTo>
                    <a:pt x="440" y="1821"/>
                  </a:lnTo>
                  <a:lnTo>
                    <a:pt x="481" y="1863"/>
                  </a:lnTo>
                  <a:lnTo>
                    <a:pt x="732" y="1863"/>
                  </a:lnTo>
                  <a:lnTo>
                    <a:pt x="795" y="1842"/>
                  </a:lnTo>
                  <a:lnTo>
                    <a:pt x="900" y="1842"/>
                  </a:lnTo>
                  <a:lnTo>
                    <a:pt x="1109" y="1675"/>
                  </a:lnTo>
                  <a:lnTo>
                    <a:pt x="1256" y="1612"/>
                  </a:lnTo>
                  <a:lnTo>
                    <a:pt x="1360" y="1633"/>
                  </a:lnTo>
                  <a:lnTo>
                    <a:pt x="1486" y="1633"/>
                  </a:lnTo>
                  <a:lnTo>
                    <a:pt x="1674" y="1759"/>
                  </a:lnTo>
                  <a:lnTo>
                    <a:pt x="1779" y="1759"/>
                  </a:lnTo>
                  <a:lnTo>
                    <a:pt x="2051" y="1926"/>
                  </a:lnTo>
                  <a:lnTo>
                    <a:pt x="2093" y="1884"/>
                  </a:lnTo>
                  <a:lnTo>
                    <a:pt x="2155" y="1968"/>
                  </a:lnTo>
                  <a:lnTo>
                    <a:pt x="2093" y="2052"/>
                  </a:lnTo>
                  <a:lnTo>
                    <a:pt x="1967" y="2052"/>
                  </a:lnTo>
                  <a:lnTo>
                    <a:pt x="1779" y="1968"/>
                  </a:lnTo>
                  <a:lnTo>
                    <a:pt x="1632" y="1926"/>
                  </a:lnTo>
                  <a:lnTo>
                    <a:pt x="1528" y="1926"/>
                  </a:lnTo>
                  <a:lnTo>
                    <a:pt x="1381" y="1821"/>
                  </a:lnTo>
                  <a:lnTo>
                    <a:pt x="1318" y="1842"/>
                  </a:lnTo>
                  <a:lnTo>
                    <a:pt x="1235" y="1926"/>
                  </a:lnTo>
                  <a:lnTo>
                    <a:pt x="1214" y="1884"/>
                  </a:lnTo>
                  <a:lnTo>
                    <a:pt x="1130" y="1863"/>
                  </a:lnTo>
                  <a:lnTo>
                    <a:pt x="1005" y="1947"/>
                  </a:lnTo>
                  <a:lnTo>
                    <a:pt x="900" y="1968"/>
                  </a:lnTo>
                  <a:lnTo>
                    <a:pt x="795" y="2093"/>
                  </a:lnTo>
                  <a:lnTo>
                    <a:pt x="419" y="2093"/>
                  </a:lnTo>
                  <a:lnTo>
                    <a:pt x="377" y="2156"/>
                  </a:lnTo>
                  <a:lnTo>
                    <a:pt x="377" y="2282"/>
                  </a:lnTo>
                  <a:lnTo>
                    <a:pt x="314" y="2344"/>
                  </a:lnTo>
                  <a:lnTo>
                    <a:pt x="335" y="2386"/>
                  </a:lnTo>
                  <a:lnTo>
                    <a:pt x="481" y="2303"/>
                  </a:lnTo>
                  <a:lnTo>
                    <a:pt x="691" y="2386"/>
                  </a:lnTo>
                  <a:lnTo>
                    <a:pt x="544" y="2470"/>
                  </a:lnTo>
                  <a:lnTo>
                    <a:pt x="502" y="2449"/>
                  </a:lnTo>
                  <a:lnTo>
                    <a:pt x="398" y="2407"/>
                  </a:lnTo>
                  <a:lnTo>
                    <a:pt x="398" y="2407"/>
                  </a:lnTo>
                  <a:lnTo>
                    <a:pt x="440" y="2470"/>
                  </a:lnTo>
                  <a:lnTo>
                    <a:pt x="419" y="2575"/>
                  </a:lnTo>
                  <a:lnTo>
                    <a:pt x="586" y="2616"/>
                  </a:lnTo>
                  <a:lnTo>
                    <a:pt x="753" y="2512"/>
                  </a:lnTo>
                  <a:lnTo>
                    <a:pt x="1151" y="2554"/>
                  </a:lnTo>
                  <a:lnTo>
                    <a:pt x="1256" y="2407"/>
                  </a:lnTo>
                  <a:lnTo>
                    <a:pt x="1465" y="2344"/>
                  </a:lnTo>
                  <a:lnTo>
                    <a:pt x="1988" y="2344"/>
                  </a:lnTo>
                  <a:lnTo>
                    <a:pt x="2113" y="2386"/>
                  </a:lnTo>
                  <a:lnTo>
                    <a:pt x="2113" y="2365"/>
                  </a:lnTo>
                  <a:lnTo>
                    <a:pt x="2260" y="2344"/>
                  </a:lnTo>
                  <a:lnTo>
                    <a:pt x="2595" y="2365"/>
                  </a:lnTo>
                  <a:lnTo>
                    <a:pt x="2825" y="2470"/>
                  </a:lnTo>
                  <a:lnTo>
                    <a:pt x="2929" y="2554"/>
                  </a:lnTo>
                  <a:lnTo>
                    <a:pt x="3118" y="2554"/>
                  </a:lnTo>
                  <a:lnTo>
                    <a:pt x="3306" y="2616"/>
                  </a:lnTo>
                  <a:lnTo>
                    <a:pt x="3411" y="2554"/>
                  </a:lnTo>
                  <a:lnTo>
                    <a:pt x="3515" y="2575"/>
                  </a:lnTo>
                  <a:lnTo>
                    <a:pt x="3557" y="2616"/>
                  </a:lnTo>
                  <a:lnTo>
                    <a:pt x="3683" y="2616"/>
                  </a:lnTo>
                  <a:lnTo>
                    <a:pt x="3683" y="2721"/>
                  </a:lnTo>
                  <a:lnTo>
                    <a:pt x="3725" y="2658"/>
                  </a:lnTo>
                  <a:lnTo>
                    <a:pt x="3725" y="2554"/>
                  </a:lnTo>
                  <a:lnTo>
                    <a:pt x="3578" y="2470"/>
                  </a:lnTo>
                  <a:lnTo>
                    <a:pt x="3557" y="2386"/>
                  </a:lnTo>
                  <a:lnTo>
                    <a:pt x="3620" y="2303"/>
                  </a:lnTo>
                  <a:lnTo>
                    <a:pt x="3620" y="2261"/>
                  </a:lnTo>
                  <a:lnTo>
                    <a:pt x="3536" y="2156"/>
                  </a:lnTo>
                  <a:lnTo>
                    <a:pt x="3515" y="2072"/>
                  </a:lnTo>
                  <a:lnTo>
                    <a:pt x="3432" y="2031"/>
                  </a:lnTo>
                  <a:lnTo>
                    <a:pt x="3369" y="2052"/>
                  </a:lnTo>
                  <a:lnTo>
                    <a:pt x="3306" y="1968"/>
                  </a:lnTo>
                  <a:lnTo>
                    <a:pt x="3243" y="1842"/>
                  </a:lnTo>
                  <a:lnTo>
                    <a:pt x="3118" y="1717"/>
                  </a:lnTo>
                  <a:lnTo>
                    <a:pt x="3097" y="1633"/>
                  </a:lnTo>
                  <a:lnTo>
                    <a:pt x="3139" y="1403"/>
                  </a:lnTo>
                  <a:lnTo>
                    <a:pt x="3118" y="1319"/>
                  </a:lnTo>
                  <a:lnTo>
                    <a:pt x="3118" y="1215"/>
                  </a:lnTo>
                  <a:lnTo>
                    <a:pt x="3034" y="1131"/>
                  </a:lnTo>
                  <a:lnTo>
                    <a:pt x="3013" y="1047"/>
                  </a:lnTo>
                  <a:lnTo>
                    <a:pt x="2846" y="943"/>
                  </a:lnTo>
                  <a:lnTo>
                    <a:pt x="2741" y="922"/>
                  </a:lnTo>
                  <a:lnTo>
                    <a:pt x="2720" y="796"/>
                  </a:lnTo>
                  <a:lnTo>
                    <a:pt x="2595" y="775"/>
                  </a:lnTo>
                  <a:lnTo>
                    <a:pt x="2595" y="629"/>
                  </a:lnTo>
                  <a:lnTo>
                    <a:pt x="2469" y="524"/>
                  </a:lnTo>
                  <a:lnTo>
                    <a:pt x="2427" y="399"/>
                  </a:lnTo>
                  <a:lnTo>
                    <a:pt x="2385" y="357"/>
                  </a:lnTo>
                  <a:lnTo>
                    <a:pt x="2302" y="357"/>
                  </a:lnTo>
                  <a:lnTo>
                    <a:pt x="2260" y="315"/>
                  </a:lnTo>
                  <a:lnTo>
                    <a:pt x="2176" y="378"/>
                  </a:lnTo>
                  <a:lnTo>
                    <a:pt x="2093" y="357"/>
                  </a:lnTo>
                  <a:lnTo>
                    <a:pt x="2093" y="273"/>
                  </a:lnTo>
                  <a:lnTo>
                    <a:pt x="1967" y="106"/>
                  </a:lnTo>
                  <a:lnTo>
                    <a:pt x="1800" y="85"/>
                  </a:lnTo>
                  <a:lnTo>
                    <a:pt x="154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9" name="Google Shape;3097;p82">
              <a:extLst>
                <a:ext uri="{FF2B5EF4-FFF2-40B4-BE49-F238E27FC236}">
                  <a16:creationId xmlns:a16="http://schemas.microsoft.com/office/drawing/2014/main" id="{8A67D3A6-2A66-847D-2CFA-7B6BE5909239}"/>
                </a:ext>
              </a:extLst>
            </p:cNvPr>
            <p:cNvSpPr/>
            <p:nvPr/>
          </p:nvSpPr>
          <p:spPr>
            <a:xfrm>
              <a:off x="3633975" y="3059916"/>
              <a:ext cx="21195" cy="12146"/>
            </a:xfrm>
            <a:custGeom>
              <a:avLst/>
              <a:gdLst/>
              <a:ahLst/>
              <a:cxnLst/>
              <a:rect l="l" t="t" r="r" b="b"/>
              <a:pathLst>
                <a:path w="1780" h="1068" extrusionOk="0">
                  <a:moveTo>
                    <a:pt x="1047" y="0"/>
                  </a:moveTo>
                  <a:lnTo>
                    <a:pt x="838" y="63"/>
                  </a:lnTo>
                  <a:lnTo>
                    <a:pt x="733" y="210"/>
                  </a:lnTo>
                  <a:lnTo>
                    <a:pt x="335" y="168"/>
                  </a:lnTo>
                  <a:lnTo>
                    <a:pt x="168" y="272"/>
                  </a:lnTo>
                  <a:lnTo>
                    <a:pt x="1" y="231"/>
                  </a:lnTo>
                  <a:lnTo>
                    <a:pt x="1" y="231"/>
                  </a:lnTo>
                  <a:lnTo>
                    <a:pt x="63" y="314"/>
                  </a:lnTo>
                  <a:lnTo>
                    <a:pt x="273" y="335"/>
                  </a:lnTo>
                  <a:lnTo>
                    <a:pt x="335" y="335"/>
                  </a:lnTo>
                  <a:lnTo>
                    <a:pt x="231" y="419"/>
                  </a:lnTo>
                  <a:lnTo>
                    <a:pt x="335" y="524"/>
                  </a:lnTo>
                  <a:lnTo>
                    <a:pt x="440" y="524"/>
                  </a:lnTo>
                  <a:lnTo>
                    <a:pt x="482" y="586"/>
                  </a:lnTo>
                  <a:lnTo>
                    <a:pt x="545" y="586"/>
                  </a:lnTo>
                  <a:lnTo>
                    <a:pt x="691" y="544"/>
                  </a:lnTo>
                  <a:lnTo>
                    <a:pt x="838" y="524"/>
                  </a:lnTo>
                  <a:lnTo>
                    <a:pt x="1005" y="586"/>
                  </a:lnTo>
                  <a:lnTo>
                    <a:pt x="942" y="649"/>
                  </a:lnTo>
                  <a:lnTo>
                    <a:pt x="649" y="649"/>
                  </a:lnTo>
                  <a:lnTo>
                    <a:pt x="691" y="691"/>
                  </a:lnTo>
                  <a:lnTo>
                    <a:pt x="796" y="691"/>
                  </a:lnTo>
                  <a:lnTo>
                    <a:pt x="838" y="754"/>
                  </a:lnTo>
                  <a:lnTo>
                    <a:pt x="817" y="796"/>
                  </a:lnTo>
                  <a:lnTo>
                    <a:pt x="859" y="796"/>
                  </a:lnTo>
                  <a:lnTo>
                    <a:pt x="733" y="963"/>
                  </a:lnTo>
                  <a:lnTo>
                    <a:pt x="963" y="942"/>
                  </a:lnTo>
                  <a:lnTo>
                    <a:pt x="963" y="1047"/>
                  </a:lnTo>
                  <a:lnTo>
                    <a:pt x="1005" y="1068"/>
                  </a:lnTo>
                  <a:lnTo>
                    <a:pt x="1131" y="1047"/>
                  </a:lnTo>
                  <a:lnTo>
                    <a:pt x="1214" y="879"/>
                  </a:lnTo>
                  <a:lnTo>
                    <a:pt x="1319" y="858"/>
                  </a:lnTo>
                  <a:lnTo>
                    <a:pt x="1465" y="775"/>
                  </a:lnTo>
                  <a:lnTo>
                    <a:pt x="1675" y="733"/>
                  </a:lnTo>
                  <a:lnTo>
                    <a:pt x="1758" y="670"/>
                  </a:lnTo>
                  <a:lnTo>
                    <a:pt x="1779" y="565"/>
                  </a:lnTo>
                  <a:lnTo>
                    <a:pt x="1695" y="482"/>
                  </a:lnTo>
                  <a:lnTo>
                    <a:pt x="1695" y="314"/>
                  </a:lnTo>
                  <a:lnTo>
                    <a:pt x="1737" y="210"/>
                  </a:lnTo>
                  <a:lnTo>
                    <a:pt x="1695" y="42"/>
                  </a:lnTo>
                  <a:lnTo>
                    <a:pt x="157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10" name="Google Shape;3098;p82">
              <a:extLst>
                <a:ext uri="{FF2B5EF4-FFF2-40B4-BE49-F238E27FC236}">
                  <a16:creationId xmlns:a16="http://schemas.microsoft.com/office/drawing/2014/main" id="{0C9394EA-A496-13C9-9CCA-2850737B10BD}"/>
                </a:ext>
              </a:extLst>
            </p:cNvPr>
            <p:cNvGrpSpPr/>
            <p:nvPr/>
          </p:nvGrpSpPr>
          <p:grpSpPr>
            <a:xfrm>
              <a:off x="3632736" y="3051591"/>
              <a:ext cx="63288" cy="45217"/>
              <a:chOff x="3450375" y="3038225"/>
              <a:chExt cx="132875" cy="99400"/>
            </a:xfrm>
          </p:grpSpPr>
          <p:sp>
            <p:nvSpPr>
              <p:cNvPr id="2546" name="Google Shape;3099;p82">
                <a:extLst>
                  <a:ext uri="{FF2B5EF4-FFF2-40B4-BE49-F238E27FC236}">
                    <a16:creationId xmlns:a16="http://schemas.microsoft.com/office/drawing/2014/main" id="{FE48EF93-69AD-F749-AB13-C1C9DC508EF5}"/>
                  </a:ext>
                </a:extLst>
              </p:cNvPr>
              <p:cNvSpPr/>
              <p:nvPr/>
            </p:nvSpPr>
            <p:spPr>
              <a:xfrm>
                <a:off x="3450375" y="3038225"/>
                <a:ext cx="46050" cy="13625"/>
              </a:xfrm>
              <a:custGeom>
                <a:avLst/>
                <a:gdLst/>
                <a:ahLst/>
                <a:cxnLst/>
                <a:rect l="l" t="t" r="r" b="b"/>
                <a:pathLst>
                  <a:path w="1842" h="545" extrusionOk="0">
                    <a:moveTo>
                      <a:pt x="942" y="0"/>
                    </a:moveTo>
                    <a:lnTo>
                      <a:pt x="795" y="63"/>
                    </a:lnTo>
                    <a:lnTo>
                      <a:pt x="586" y="230"/>
                    </a:lnTo>
                    <a:lnTo>
                      <a:pt x="481" y="230"/>
                    </a:lnTo>
                    <a:lnTo>
                      <a:pt x="418" y="251"/>
                    </a:lnTo>
                    <a:lnTo>
                      <a:pt x="167" y="251"/>
                    </a:lnTo>
                    <a:lnTo>
                      <a:pt x="188" y="335"/>
                    </a:lnTo>
                    <a:lnTo>
                      <a:pt x="314" y="419"/>
                    </a:lnTo>
                    <a:lnTo>
                      <a:pt x="439" y="377"/>
                    </a:lnTo>
                    <a:lnTo>
                      <a:pt x="439" y="377"/>
                    </a:lnTo>
                    <a:lnTo>
                      <a:pt x="377" y="460"/>
                    </a:lnTo>
                    <a:lnTo>
                      <a:pt x="209" y="460"/>
                    </a:lnTo>
                    <a:lnTo>
                      <a:pt x="105" y="314"/>
                    </a:lnTo>
                    <a:lnTo>
                      <a:pt x="0" y="419"/>
                    </a:lnTo>
                    <a:lnTo>
                      <a:pt x="63" y="481"/>
                    </a:lnTo>
                    <a:lnTo>
                      <a:pt x="63" y="544"/>
                    </a:lnTo>
                    <a:lnTo>
                      <a:pt x="105" y="481"/>
                    </a:lnTo>
                    <a:lnTo>
                      <a:pt x="481" y="481"/>
                    </a:lnTo>
                    <a:lnTo>
                      <a:pt x="586" y="356"/>
                    </a:lnTo>
                    <a:lnTo>
                      <a:pt x="691" y="335"/>
                    </a:lnTo>
                    <a:lnTo>
                      <a:pt x="816" y="251"/>
                    </a:lnTo>
                    <a:lnTo>
                      <a:pt x="900" y="272"/>
                    </a:lnTo>
                    <a:lnTo>
                      <a:pt x="921" y="314"/>
                    </a:lnTo>
                    <a:lnTo>
                      <a:pt x="1004" y="230"/>
                    </a:lnTo>
                    <a:lnTo>
                      <a:pt x="1067" y="209"/>
                    </a:lnTo>
                    <a:lnTo>
                      <a:pt x="1214" y="314"/>
                    </a:lnTo>
                    <a:lnTo>
                      <a:pt x="1318" y="314"/>
                    </a:lnTo>
                    <a:lnTo>
                      <a:pt x="1465" y="356"/>
                    </a:lnTo>
                    <a:lnTo>
                      <a:pt x="1653" y="440"/>
                    </a:lnTo>
                    <a:lnTo>
                      <a:pt x="1779" y="440"/>
                    </a:lnTo>
                    <a:lnTo>
                      <a:pt x="1841" y="356"/>
                    </a:lnTo>
                    <a:lnTo>
                      <a:pt x="1779" y="272"/>
                    </a:lnTo>
                    <a:lnTo>
                      <a:pt x="1737" y="314"/>
                    </a:lnTo>
                    <a:lnTo>
                      <a:pt x="1465" y="147"/>
                    </a:lnTo>
                    <a:lnTo>
                      <a:pt x="1360" y="147"/>
                    </a:lnTo>
                    <a:lnTo>
                      <a:pt x="1172" y="21"/>
                    </a:lnTo>
                    <a:lnTo>
                      <a:pt x="1046" y="21"/>
                    </a:lnTo>
                    <a:lnTo>
                      <a:pt x="942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7" name="Google Shape;3100;p82">
                <a:extLst>
                  <a:ext uri="{FF2B5EF4-FFF2-40B4-BE49-F238E27FC236}">
                    <a16:creationId xmlns:a16="http://schemas.microsoft.com/office/drawing/2014/main" id="{295E19E1-6207-EDB3-31F8-1F835B264F3E}"/>
                  </a:ext>
                </a:extLst>
              </p:cNvPr>
              <p:cNvSpPr/>
              <p:nvPr/>
            </p:nvSpPr>
            <p:spPr>
              <a:xfrm>
                <a:off x="3481225" y="3056525"/>
                <a:ext cx="102025" cy="81100"/>
              </a:xfrm>
              <a:custGeom>
                <a:avLst/>
                <a:gdLst/>
                <a:ahLst/>
                <a:cxnLst/>
                <a:rect l="l" t="t" r="r" b="b"/>
                <a:pathLst>
                  <a:path w="4081" h="3244" extrusionOk="0">
                    <a:moveTo>
                      <a:pt x="712" y="0"/>
                    </a:moveTo>
                    <a:lnTo>
                      <a:pt x="565" y="21"/>
                    </a:lnTo>
                    <a:lnTo>
                      <a:pt x="565" y="42"/>
                    </a:lnTo>
                    <a:lnTo>
                      <a:pt x="607" y="210"/>
                    </a:lnTo>
                    <a:lnTo>
                      <a:pt x="565" y="314"/>
                    </a:lnTo>
                    <a:lnTo>
                      <a:pt x="565" y="482"/>
                    </a:lnTo>
                    <a:lnTo>
                      <a:pt x="649" y="565"/>
                    </a:lnTo>
                    <a:lnTo>
                      <a:pt x="628" y="670"/>
                    </a:lnTo>
                    <a:lnTo>
                      <a:pt x="545" y="733"/>
                    </a:lnTo>
                    <a:lnTo>
                      <a:pt x="335" y="775"/>
                    </a:lnTo>
                    <a:lnTo>
                      <a:pt x="189" y="858"/>
                    </a:lnTo>
                    <a:lnTo>
                      <a:pt x="84" y="879"/>
                    </a:lnTo>
                    <a:lnTo>
                      <a:pt x="1" y="1046"/>
                    </a:lnTo>
                    <a:lnTo>
                      <a:pt x="21" y="1005"/>
                    </a:lnTo>
                    <a:lnTo>
                      <a:pt x="105" y="1109"/>
                    </a:lnTo>
                    <a:lnTo>
                      <a:pt x="42" y="1319"/>
                    </a:lnTo>
                    <a:lnTo>
                      <a:pt x="189" y="1507"/>
                    </a:lnTo>
                    <a:lnTo>
                      <a:pt x="314" y="1528"/>
                    </a:lnTo>
                    <a:lnTo>
                      <a:pt x="398" y="1570"/>
                    </a:lnTo>
                    <a:lnTo>
                      <a:pt x="440" y="1486"/>
                    </a:lnTo>
                    <a:lnTo>
                      <a:pt x="545" y="1528"/>
                    </a:lnTo>
                    <a:lnTo>
                      <a:pt x="503" y="1570"/>
                    </a:lnTo>
                    <a:lnTo>
                      <a:pt x="503" y="1674"/>
                    </a:lnTo>
                    <a:lnTo>
                      <a:pt x="545" y="1716"/>
                    </a:lnTo>
                    <a:lnTo>
                      <a:pt x="670" y="1716"/>
                    </a:lnTo>
                    <a:lnTo>
                      <a:pt x="733" y="1904"/>
                    </a:lnTo>
                    <a:lnTo>
                      <a:pt x="879" y="1988"/>
                    </a:lnTo>
                    <a:lnTo>
                      <a:pt x="963" y="2051"/>
                    </a:lnTo>
                    <a:lnTo>
                      <a:pt x="1047" y="2030"/>
                    </a:lnTo>
                    <a:lnTo>
                      <a:pt x="1235" y="1946"/>
                    </a:lnTo>
                    <a:lnTo>
                      <a:pt x="1235" y="1884"/>
                    </a:lnTo>
                    <a:lnTo>
                      <a:pt x="1381" y="1716"/>
                    </a:lnTo>
                    <a:lnTo>
                      <a:pt x="1486" y="1632"/>
                    </a:lnTo>
                    <a:lnTo>
                      <a:pt x="1612" y="1570"/>
                    </a:lnTo>
                    <a:lnTo>
                      <a:pt x="2114" y="1570"/>
                    </a:lnTo>
                    <a:lnTo>
                      <a:pt x="2197" y="1716"/>
                    </a:lnTo>
                    <a:lnTo>
                      <a:pt x="2239" y="1821"/>
                    </a:lnTo>
                    <a:lnTo>
                      <a:pt x="2407" y="2093"/>
                    </a:lnTo>
                    <a:lnTo>
                      <a:pt x="2386" y="2156"/>
                    </a:lnTo>
                    <a:lnTo>
                      <a:pt x="2490" y="2260"/>
                    </a:lnTo>
                    <a:lnTo>
                      <a:pt x="2490" y="2365"/>
                    </a:lnTo>
                    <a:lnTo>
                      <a:pt x="2407" y="2407"/>
                    </a:lnTo>
                    <a:lnTo>
                      <a:pt x="2407" y="2511"/>
                    </a:lnTo>
                    <a:lnTo>
                      <a:pt x="2449" y="2532"/>
                    </a:lnTo>
                    <a:lnTo>
                      <a:pt x="2449" y="2574"/>
                    </a:lnTo>
                    <a:lnTo>
                      <a:pt x="2595" y="2532"/>
                    </a:lnTo>
                    <a:lnTo>
                      <a:pt x="2637" y="2532"/>
                    </a:lnTo>
                    <a:lnTo>
                      <a:pt x="2867" y="2449"/>
                    </a:lnTo>
                    <a:lnTo>
                      <a:pt x="3014" y="2511"/>
                    </a:lnTo>
                    <a:lnTo>
                      <a:pt x="3055" y="2637"/>
                    </a:lnTo>
                    <a:lnTo>
                      <a:pt x="3181" y="2721"/>
                    </a:lnTo>
                    <a:lnTo>
                      <a:pt x="3160" y="2930"/>
                    </a:lnTo>
                    <a:lnTo>
                      <a:pt x="3139" y="3055"/>
                    </a:lnTo>
                    <a:lnTo>
                      <a:pt x="3286" y="3202"/>
                    </a:lnTo>
                    <a:lnTo>
                      <a:pt x="3369" y="3202"/>
                    </a:lnTo>
                    <a:lnTo>
                      <a:pt x="3537" y="3076"/>
                    </a:lnTo>
                    <a:lnTo>
                      <a:pt x="3578" y="3076"/>
                    </a:lnTo>
                    <a:lnTo>
                      <a:pt x="3683" y="3181"/>
                    </a:lnTo>
                    <a:lnTo>
                      <a:pt x="3704" y="3244"/>
                    </a:lnTo>
                    <a:lnTo>
                      <a:pt x="3704" y="3202"/>
                    </a:lnTo>
                    <a:lnTo>
                      <a:pt x="3809" y="3181"/>
                    </a:lnTo>
                    <a:lnTo>
                      <a:pt x="3976" y="2846"/>
                    </a:lnTo>
                    <a:lnTo>
                      <a:pt x="3976" y="2721"/>
                    </a:lnTo>
                    <a:lnTo>
                      <a:pt x="3955" y="2658"/>
                    </a:lnTo>
                    <a:lnTo>
                      <a:pt x="3850" y="2553"/>
                    </a:lnTo>
                    <a:lnTo>
                      <a:pt x="3850" y="2469"/>
                    </a:lnTo>
                    <a:lnTo>
                      <a:pt x="3913" y="2428"/>
                    </a:lnTo>
                    <a:lnTo>
                      <a:pt x="3997" y="2449"/>
                    </a:lnTo>
                    <a:lnTo>
                      <a:pt x="4018" y="2365"/>
                    </a:lnTo>
                    <a:lnTo>
                      <a:pt x="3955" y="2239"/>
                    </a:lnTo>
                    <a:lnTo>
                      <a:pt x="3871" y="2218"/>
                    </a:lnTo>
                    <a:lnTo>
                      <a:pt x="3871" y="2009"/>
                    </a:lnTo>
                    <a:lnTo>
                      <a:pt x="3892" y="1925"/>
                    </a:lnTo>
                    <a:lnTo>
                      <a:pt x="3871" y="1674"/>
                    </a:lnTo>
                    <a:lnTo>
                      <a:pt x="3809" y="1612"/>
                    </a:lnTo>
                    <a:lnTo>
                      <a:pt x="3809" y="1507"/>
                    </a:lnTo>
                    <a:lnTo>
                      <a:pt x="4060" y="1423"/>
                    </a:lnTo>
                    <a:lnTo>
                      <a:pt x="4081" y="1402"/>
                    </a:lnTo>
                    <a:lnTo>
                      <a:pt x="4081" y="1319"/>
                    </a:lnTo>
                    <a:lnTo>
                      <a:pt x="4018" y="1277"/>
                    </a:lnTo>
                    <a:lnTo>
                      <a:pt x="3871" y="1256"/>
                    </a:lnTo>
                    <a:lnTo>
                      <a:pt x="3871" y="1193"/>
                    </a:lnTo>
                    <a:lnTo>
                      <a:pt x="3850" y="1109"/>
                    </a:lnTo>
                    <a:lnTo>
                      <a:pt x="3850" y="1005"/>
                    </a:lnTo>
                    <a:lnTo>
                      <a:pt x="3767" y="1005"/>
                    </a:lnTo>
                    <a:lnTo>
                      <a:pt x="3704" y="1088"/>
                    </a:lnTo>
                    <a:lnTo>
                      <a:pt x="3599" y="1109"/>
                    </a:lnTo>
                    <a:lnTo>
                      <a:pt x="3599" y="1109"/>
                    </a:lnTo>
                    <a:lnTo>
                      <a:pt x="3662" y="963"/>
                    </a:lnTo>
                    <a:lnTo>
                      <a:pt x="3767" y="796"/>
                    </a:lnTo>
                    <a:lnTo>
                      <a:pt x="3767" y="754"/>
                    </a:lnTo>
                    <a:lnTo>
                      <a:pt x="3641" y="733"/>
                    </a:lnTo>
                    <a:lnTo>
                      <a:pt x="3578" y="670"/>
                    </a:lnTo>
                    <a:lnTo>
                      <a:pt x="3599" y="524"/>
                    </a:lnTo>
                    <a:lnTo>
                      <a:pt x="3558" y="377"/>
                    </a:lnTo>
                    <a:lnTo>
                      <a:pt x="3432" y="272"/>
                    </a:lnTo>
                    <a:lnTo>
                      <a:pt x="3390" y="231"/>
                    </a:lnTo>
                    <a:lnTo>
                      <a:pt x="3286" y="252"/>
                    </a:lnTo>
                    <a:lnTo>
                      <a:pt x="3265" y="314"/>
                    </a:lnTo>
                    <a:lnTo>
                      <a:pt x="3118" y="231"/>
                    </a:lnTo>
                    <a:lnTo>
                      <a:pt x="2972" y="231"/>
                    </a:lnTo>
                    <a:lnTo>
                      <a:pt x="2867" y="377"/>
                    </a:lnTo>
                    <a:lnTo>
                      <a:pt x="2804" y="419"/>
                    </a:lnTo>
                    <a:lnTo>
                      <a:pt x="2700" y="482"/>
                    </a:lnTo>
                    <a:lnTo>
                      <a:pt x="2532" y="482"/>
                    </a:lnTo>
                    <a:lnTo>
                      <a:pt x="2407" y="377"/>
                    </a:lnTo>
                    <a:lnTo>
                      <a:pt x="2323" y="356"/>
                    </a:lnTo>
                    <a:lnTo>
                      <a:pt x="2218" y="419"/>
                    </a:lnTo>
                    <a:lnTo>
                      <a:pt x="2135" y="377"/>
                    </a:lnTo>
                    <a:lnTo>
                      <a:pt x="2135" y="272"/>
                    </a:lnTo>
                    <a:lnTo>
                      <a:pt x="2009" y="272"/>
                    </a:lnTo>
                    <a:lnTo>
                      <a:pt x="1967" y="231"/>
                    </a:lnTo>
                    <a:lnTo>
                      <a:pt x="1863" y="210"/>
                    </a:lnTo>
                    <a:lnTo>
                      <a:pt x="1758" y="272"/>
                    </a:lnTo>
                    <a:lnTo>
                      <a:pt x="1570" y="210"/>
                    </a:lnTo>
                    <a:lnTo>
                      <a:pt x="1381" y="210"/>
                    </a:lnTo>
                    <a:lnTo>
                      <a:pt x="1277" y="126"/>
                    </a:lnTo>
                    <a:lnTo>
                      <a:pt x="1047" y="21"/>
                    </a:lnTo>
                    <a:lnTo>
                      <a:pt x="712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11" name="Google Shape;3101;p82">
              <a:extLst>
                <a:ext uri="{FF2B5EF4-FFF2-40B4-BE49-F238E27FC236}">
                  <a16:creationId xmlns:a16="http://schemas.microsoft.com/office/drawing/2014/main" id="{2D34A3F1-2269-16E5-8C04-03AA1F6320F9}"/>
                </a:ext>
              </a:extLst>
            </p:cNvPr>
            <p:cNvSpPr/>
            <p:nvPr/>
          </p:nvSpPr>
          <p:spPr>
            <a:xfrm>
              <a:off x="3657897" y="3077759"/>
              <a:ext cx="19195" cy="21903"/>
            </a:xfrm>
            <a:custGeom>
              <a:avLst/>
              <a:gdLst/>
              <a:ahLst/>
              <a:cxnLst/>
              <a:rect l="l" t="t" r="r" b="b"/>
              <a:pathLst>
                <a:path w="1612" h="1926" extrusionOk="0">
                  <a:moveTo>
                    <a:pt x="733" y="1"/>
                  </a:moveTo>
                  <a:lnTo>
                    <a:pt x="607" y="63"/>
                  </a:lnTo>
                  <a:lnTo>
                    <a:pt x="502" y="147"/>
                  </a:lnTo>
                  <a:lnTo>
                    <a:pt x="356" y="315"/>
                  </a:lnTo>
                  <a:lnTo>
                    <a:pt x="356" y="377"/>
                  </a:lnTo>
                  <a:lnTo>
                    <a:pt x="168" y="461"/>
                  </a:lnTo>
                  <a:lnTo>
                    <a:pt x="84" y="482"/>
                  </a:lnTo>
                  <a:lnTo>
                    <a:pt x="42" y="587"/>
                  </a:lnTo>
                  <a:lnTo>
                    <a:pt x="0" y="670"/>
                  </a:lnTo>
                  <a:lnTo>
                    <a:pt x="105" y="733"/>
                  </a:lnTo>
                  <a:lnTo>
                    <a:pt x="42" y="880"/>
                  </a:lnTo>
                  <a:lnTo>
                    <a:pt x="63" y="963"/>
                  </a:lnTo>
                  <a:lnTo>
                    <a:pt x="168" y="984"/>
                  </a:lnTo>
                  <a:lnTo>
                    <a:pt x="251" y="1172"/>
                  </a:lnTo>
                  <a:lnTo>
                    <a:pt x="251" y="1298"/>
                  </a:lnTo>
                  <a:lnTo>
                    <a:pt x="377" y="1424"/>
                  </a:lnTo>
                  <a:lnTo>
                    <a:pt x="482" y="1382"/>
                  </a:lnTo>
                  <a:lnTo>
                    <a:pt x="482" y="1403"/>
                  </a:lnTo>
                  <a:lnTo>
                    <a:pt x="419" y="1507"/>
                  </a:lnTo>
                  <a:lnTo>
                    <a:pt x="502" y="1591"/>
                  </a:lnTo>
                  <a:lnTo>
                    <a:pt x="586" y="1675"/>
                  </a:lnTo>
                  <a:lnTo>
                    <a:pt x="565" y="1737"/>
                  </a:lnTo>
                  <a:lnTo>
                    <a:pt x="691" y="1779"/>
                  </a:lnTo>
                  <a:lnTo>
                    <a:pt x="1005" y="1926"/>
                  </a:lnTo>
                  <a:lnTo>
                    <a:pt x="1046" y="1926"/>
                  </a:lnTo>
                  <a:lnTo>
                    <a:pt x="1088" y="1842"/>
                  </a:lnTo>
                  <a:lnTo>
                    <a:pt x="1151" y="1696"/>
                  </a:lnTo>
                  <a:lnTo>
                    <a:pt x="1298" y="1633"/>
                  </a:lnTo>
                  <a:lnTo>
                    <a:pt x="1402" y="1507"/>
                  </a:lnTo>
                  <a:lnTo>
                    <a:pt x="1402" y="1403"/>
                  </a:lnTo>
                  <a:lnTo>
                    <a:pt x="1444" y="1256"/>
                  </a:lnTo>
                  <a:lnTo>
                    <a:pt x="1528" y="1214"/>
                  </a:lnTo>
                  <a:lnTo>
                    <a:pt x="1528" y="1152"/>
                  </a:lnTo>
                  <a:lnTo>
                    <a:pt x="1549" y="1005"/>
                  </a:lnTo>
                  <a:lnTo>
                    <a:pt x="1570" y="1005"/>
                  </a:lnTo>
                  <a:lnTo>
                    <a:pt x="1570" y="963"/>
                  </a:lnTo>
                  <a:lnTo>
                    <a:pt x="1528" y="942"/>
                  </a:lnTo>
                  <a:lnTo>
                    <a:pt x="1528" y="838"/>
                  </a:lnTo>
                  <a:lnTo>
                    <a:pt x="1611" y="796"/>
                  </a:lnTo>
                  <a:lnTo>
                    <a:pt x="1611" y="691"/>
                  </a:lnTo>
                  <a:lnTo>
                    <a:pt x="1507" y="587"/>
                  </a:lnTo>
                  <a:lnTo>
                    <a:pt x="1528" y="524"/>
                  </a:lnTo>
                  <a:lnTo>
                    <a:pt x="1360" y="252"/>
                  </a:lnTo>
                  <a:lnTo>
                    <a:pt x="1318" y="147"/>
                  </a:lnTo>
                  <a:lnTo>
                    <a:pt x="123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2" name="Google Shape;3102;p82">
              <a:extLst>
                <a:ext uri="{FF2B5EF4-FFF2-40B4-BE49-F238E27FC236}">
                  <a16:creationId xmlns:a16="http://schemas.microsoft.com/office/drawing/2014/main" id="{3DB3C134-228C-1059-8130-ACD87CD11F17}"/>
                </a:ext>
              </a:extLst>
            </p:cNvPr>
            <p:cNvSpPr/>
            <p:nvPr/>
          </p:nvSpPr>
          <p:spPr>
            <a:xfrm>
              <a:off x="3670352" y="3087756"/>
              <a:ext cx="27911" cy="28568"/>
            </a:xfrm>
            <a:custGeom>
              <a:avLst/>
              <a:gdLst/>
              <a:ahLst/>
              <a:cxnLst/>
              <a:rect l="l" t="t" r="r" b="b"/>
              <a:pathLst>
                <a:path w="2344" h="2512" extrusionOk="0">
                  <a:moveTo>
                    <a:pt x="942" y="1"/>
                  </a:moveTo>
                  <a:lnTo>
                    <a:pt x="712" y="84"/>
                  </a:lnTo>
                  <a:lnTo>
                    <a:pt x="670" y="84"/>
                  </a:lnTo>
                  <a:lnTo>
                    <a:pt x="524" y="126"/>
                  </a:lnTo>
                  <a:lnTo>
                    <a:pt x="503" y="126"/>
                  </a:lnTo>
                  <a:lnTo>
                    <a:pt x="482" y="273"/>
                  </a:lnTo>
                  <a:lnTo>
                    <a:pt x="482" y="335"/>
                  </a:lnTo>
                  <a:lnTo>
                    <a:pt x="398" y="377"/>
                  </a:lnTo>
                  <a:lnTo>
                    <a:pt x="356" y="524"/>
                  </a:lnTo>
                  <a:lnTo>
                    <a:pt x="356" y="628"/>
                  </a:lnTo>
                  <a:lnTo>
                    <a:pt x="252" y="754"/>
                  </a:lnTo>
                  <a:lnTo>
                    <a:pt x="105" y="817"/>
                  </a:lnTo>
                  <a:lnTo>
                    <a:pt x="42" y="963"/>
                  </a:lnTo>
                  <a:lnTo>
                    <a:pt x="0" y="1047"/>
                  </a:lnTo>
                  <a:lnTo>
                    <a:pt x="168" y="1047"/>
                  </a:lnTo>
                  <a:lnTo>
                    <a:pt x="252" y="1109"/>
                  </a:lnTo>
                  <a:lnTo>
                    <a:pt x="210" y="1172"/>
                  </a:lnTo>
                  <a:lnTo>
                    <a:pt x="293" y="1235"/>
                  </a:lnTo>
                  <a:lnTo>
                    <a:pt x="461" y="1444"/>
                  </a:lnTo>
                  <a:lnTo>
                    <a:pt x="524" y="1444"/>
                  </a:lnTo>
                  <a:lnTo>
                    <a:pt x="775" y="1591"/>
                  </a:lnTo>
                  <a:lnTo>
                    <a:pt x="796" y="1591"/>
                  </a:lnTo>
                  <a:lnTo>
                    <a:pt x="1130" y="1967"/>
                  </a:lnTo>
                  <a:lnTo>
                    <a:pt x="1256" y="1988"/>
                  </a:lnTo>
                  <a:lnTo>
                    <a:pt x="1716" y="2302"/>
                  </a:lnTo>
                  <a:lnTo>
                    <a:pt x="2260" y="2511"/>
                  </a:lnTo>
                  <a:lnTo>
                    <a:pt x="2260" y="2386"/>
                  </a:lnTo>
                  <a:lnTo>
                    <a:pt x="2197" y="2281"/>
                  </a:lnTo>
                  <a:lnTo>
                    <a:pt x="2260" y="2156"/>
                  </a:lnTo>
                  <a:lnTo>
                    <a:pt x="2239" y="2072"/>
                  </a:lnTo>
                  <a:lnTo>
                    <a:pt x="2260" y="1967"/>
                  </a:lnTo>
                  <a:lnTo>
                    <a:pt x="2302" y="1884"/>
                  </a:lnTo>
                  <a:lnTo>
                    <a:pt x="2260" y="1800"/>
                  </a:lnTo>
                  <a:lnTo>
                    <a:pt x="2344" y="1758"/>
                  </a:lnTo>
                  <a:lnTo>
                    <a:pt x="2302" y="1653"/>
                  </a:lnTo>
                  <a:lnTo>
                    <a:pt x="2239" y="1633"/>
                  </a:lnTo>
                  <a:lnTo>
                    <a:pt x="2156" y="1570"/>
                  </a:lnTo>
                  <a:lnTo>
                    <a:pt x="2093" y="1465"/>
                  </a:lnTo>
                  <a:lnTo>
                    <a:pt x="2030" y="1444"/>
                  </a:lnTo>
                  <a:lnTo>
                    <a:pt x="1967" y="1444"/>
                  </a:lnTo>
                  <a:lnTo>
                    <a:pt x="1884" y="1361"/>
                  </a:lnTo>
                  <a:lnTo>
                    <a:pt x="1779" y="1361"/>
                  </a:lnTo>
                  <a:lnTo>
                    <a:pt x="1758" y="1381"/>
                  </a:lnTo>
                  <a:lnTo>
                    <a:pt x="1653" y="1361"/>
                  </a:lnTo>
                  <a:lnTo>
                    <a:pt x="1633" y="1256"/>
                  </a:lnTo>
                  <a:lnTo>
                    <a:pt x="1716" y="1151"/>
                  </a:lnTo>
                  <a:lnTo>
                    <a:pt x="1821" y="942"/>
                  </a:lnTo>
                  <a:lnTo>
                    <a:pt x="1758" y="837"/>
                  </a:lnTo>
                  <a:lnTo>
                    <a:pt x="1779" y="796"/>
                  </a:lnTo>
                  <a:lnTo>
                    <a:pt x="1758" y="733"/>
                  </a:lnTo>
                  <a:lnTo>
                    <a:pt x="1653" y="628"/>
                  </a:lnTo>
                  <a:lnTo>
                    <a:pt x="1612" y="628"/>
                  </a:lnTo>
                  <a:lnTo>
                    <a:pt x="1444" y="754"/>
                  </a:lnTo>
                  <a:lnTo>
                    <a:pt x="1361" y="754"/>
                  </a:lnTo>
                  <a:lnTo>
                    <a:pt x="1214" y="607"/>
                  </a:lnTo>
                  <a:lnTo>
                    <a:pt x="1235" y="482"/>
                  </a:lnTo>
                  <a:lnTo>
                    <a:pt x="1256" y="273"/>
                  </a:lnTo>
                  <a:lnTo>
                    <a:pt x="1130" y="189"/>
                  </a:lnTo>
                  <a:lnTo>
                    <a:pt x="1089" y="63"/>
                  </a:lnTo>
                  <a:lnTo>
                    <a:pt x="94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3" name="Google Shape;3103;p82">
              <a:extLst>
                <a:ext uri="{FF2B5EF4-FFF2-40B4-BE49-F238E27FC236}">
                  <a16:creationId xmlns:a16="http://schemas.microsoft.com/office/drawing/2014/main" id="{ED51D049-4672-634E-9C1F-87DB3D5650AC}"/>
                </a:ext>
              </a:extLst>
            </p:cNvPr>
            <p:cNvSpPr/>
            <p:nvPr/>
          </p:nvSpPr>
          <p:spPr>
            <a:xfrm>
              <a:off x="3689785" y="3073722"/>
              <a:ext cx="42617" cy="42840"/>
            </a:xfrm>
            <a:custGeom>
              <a:avLst/>
              <a:gdLst/>
              <a:ahLst/>
              <a:cxnLst/>
              <a:rect l="l" t="t" r="r" b="b"/>
              <a:pathLst>
                <a:path w="3579" h="3767" extrusionOk="0">
                  <a:moveTo>
                    <a:pt x="1905" y="0"/>
                  </a:moveTo>
                  <a:lnTo>
                    <a:pt x="1821" y="63"/>
                  </a:lnTo>
                  <a:lnTo>
                    <a:pt x="1716" y="209"/>
                  </a:lnTo>
                  <a:lnTo>
                    <a:pt x="1549" y="167"/>
                  </a:lnTo>
                  <a:lnTo>
                    <a:pt x="1507" y="105"/>
                  </a:lnTo>
                  <a:lnTo>
                    <a:pt x="1549" y="63"/>
                  </a:lnTo>
                  <a:lnTo>
                    <a:pt x="1381" y="42"/>
                  </a:lnTo>
                  <a:lnTo>
                    <a:pt x="1193" y="84"/>
                  </a:lnTo>
                  <a:lnTo>
                    <a:pt x="1193" y="146"/>
                  </a:lnTo>
                  <a:lnTo>
                    <a:pt x="1151" y="167"/>
                  </a:lnTo>
                  <a:lnTo>
                    <a:pt x="921" y="167"/>
                  </a:lnTo>
                  <a:lnTo>
                    <a:pt x="775" y="84"/>
                  </a:lnTo>
                  <a:lnTo>
                    <a:pt x="712" y="84"/>
                  </a:lnTo>
                  <a:lnTo>
                    <a:pt x="503" y="209"/>
                  </a:lnTo>
                  <a:lnTo>
                    <a:pt x="252" y="293"/>
                  </a:lnTo>
                  <a:lnTo>
                    <a:pt x="252" y="398"/>
                  </a:lnTo>
                  <a:lnTo>
                    <a:pt x="314" y="460"/>
                  </a:lnTo>
                  <a:lnTo>
                    <a:pt x="335" y="711"/>
                  </a:lnTo>
                  <a:lnTo>
                    <a:pt x="314" y="795"/>
                  </a:lnTo>
                  <a:lnTo>
                    <a:pt x="314" y="1004"/>
                  </a:lnTo>
                  <a:lnTo>
                    <a:pt x="398" y="1025"/>
                  </a:lnTo>
                  <a:lnTo>
                    <a:pt x="461" y="1151"/>
                  </a:lnTo>
                  <a:lnTo>
                    <a:pt x="440" y="1235"/>
                  </a:lnTo>
                  <a:lnTo>
                    <a:pt x="356" y="1214"/>
                  </a:lnTo>
                  <a:lnTo>
                    <a:pt x="293" y="1255"/>
                  </a:lnTo>
                  <a:lnTo>
                    <a:pt x="293" y="1339"/>
                  </a:lnTo>
                  <a:lnTo>
                    <a:pt x="398" y="1444"/>
                  </a:lnTo>
                  <a:lnTo>
                    <a:pt x="419" y="1507"/>
                  </a:lnTo>
                  <a:lnTo>
                    <a:pt x="419" y="1632"/>
                  </a:lnTo>
                  <a:lnTo>
                    <a:pt x="252" y="1967"/>
                  </a:lnTo>
                  <a:lnTo>
                    <a:pt x="147" y="1988"/>
                  </a:lnTo>
                  <a:lnTo>
                    <a:pt x="147" y="2030"/>
                  </a:lnTo>
                  <a:lnTo>
                    <a:pt x="126" y="2071"/>
                  </a:lnTo>
                  <a:lnTo>
                    <a:pt x="189" y="2176"/>
                  </a:lnTo>
                  <a:lnTo>
                    <a:pt x="84" y="2385"/>
                  </a:lnTo>
                  <a:lnTo>
                    <a:pt x="1" y="2490"/>
                  </a:lnTo>
                  <a:lnTo>
                    <a:pt x="21" y="2595"/>
                  </a:lnTo>
                  <a:lnTo>
                    <a:pt x="126" y="2615"/>
                  </a:lnTo>
                  <a:lnTo>
                    <a:pt x="147" y="2595"/>
                  </a:lnTo>
                  <a:lnTo>
                    <a:pt x="252" y="2595"/>
                  </a:lnTo>
                  <a:lnTo>
                    <a:pt x="335" y="2678"/>
                  </a:lnTo>
                  <a:lnTo>
                    <a:pt x="398" y="2678"/>
                  </a:lnTo>
                  <a:lnTo>
                    <a:pt x="461" y="2699"/>
                  </a:lnTo>
                  <a:lnTo>
                    <a:pt x="524" y="2804"/>
                  </a:lnTo>
                  <a:lnTo>
                    <a:pt x="607" y="2867"/>
                  </a:lnTo>
                  <a:lnTo>
                    <a:pt x="670" y="2887"/>
                  </a:lnTo>
                  <a:lnTo>
                    <a:pt x="712" y="2992"/>
                  </a:lnTo>
                  <a:lnTo>
                    <a:pt x="628" y="3034"/>
                  </a:lnTo>
                  <a:lnTo>
                    <a:pt x="670" y="3118"/>
                  </a:lnTo>
                  <a:lnTo>
                    <a:pt x="628" y="3201"/>
                  </a:lnTo>
                  <a:lnTo>
                    <a:pt x="607" y="3306"/>
                  </a:lnTo>
                  <a:lnTo>
                    <a:pt x="628" y="3390"/>
                  </a:lnTo>
                  <a:lnTo>
                    <a:pt x="565" y="3515"/>
                  </a:lnTo>
                  <a:lnTo>
                    <a:pt x="628" y="3620"/>
                  </a:lnTo>
                  <a:lnTo>
                    <a:pt x="628" y="3745"/>
                  </a:lnTo>
                  <a:lnTo>
                    <a:pt x="712" y="3766"/>
                  </a:lnTo>
                  <a:lnTo>
                    <a:pt x="879" y="3599"/>
                  </a:lnTo>
                  <a:lnTo>
                    <a:pt x="1026" y="3599"/>
                  </a:lnTo>
                  <a:lnTo>
                    <a:pt x="1068" y="3536"/>
                  </a:lnTo>
                  <a:lnTo>
                    <a:pt x="1465" y="3390"/>
                  </a:lnTo>
                  <a:lnTo>
                    <a:pt x="1465" y="3327"/>
                  </a:lnTo>
                  <a:lnTo>
                    <a:pt x="1674" y="3306"/>
                  </a:lnTo>
                  <a:lnTo>
                    <a:pt x="2449" y="3306"/>
                  </a:lnTo>
                  <a:lnTo>
                    <a:pt x="2742" y="3201"/>
                  </a:lnTo>
                  <a:lnTo>
                    <a:pt x="3014" y="3327"/>
                  </a:lnTo>
                  <a:lnTo>
                    <a:pt x="3034" y="3201"/>
                  </a:lnTo>
                  <a:lnTo>
                    <a:pt x="3139" y="3180"/>
                  </a:lnTo>
                  <a:lnTo>
                    <a:pt x="3223" y="3306"/>
                  </a:lnTo>
                  <a:lnTo>
                    <a:pt x="3244" y="3285"/>
                  </a:lnTo>
                  <a:lnTo>
                    <a:pt x="3348" y="3285"/>
                  </a:lnTo>
                  <a:lnTo>
                    <a:pt x="3453" y="3243"/>
                  </a:lnTo>
                  <a:lnTo>
                    <a:pt x="3453" y="3097"/>
                  </a:lnTo>
                  <a:lnTo>
                    <a:pt x="3390" y="2992"/>
                  </a:lnTo>
                  <a:lnTo>
                    <a:pt x="3265" y="2971"/>
                  </a:lnTo>
                  <a:lnTo>
                    <a:pt x="3244" y="2804"/>
                  </a:lnTo>
                  <a:lnTo>
                    <a:pt x="3160" y="2595"/>
                  </a:lnTo>
                  <a:lnTo>
                    <a:pt x="3076" y="2511"/>
                  </a:lnTo>
                  <a:lnTo>
                    <a:pt x="3118" y="2469"/>
                  </a:lnTo>
                  <a:lnTo>
                    <a:pt x="3139" y="2448"/>
                  </a:lnTo>
                  <a:lnTo>
                    <a:pt x="3139" y="2176"/>
                  </a:lnTo>
                  <a:lnTo>
                    <a:pt x="3181" y="2092"/>
                  </a:lnTo>
                  <a:lnTo>
                    <a:pt x="3223" y="1967"/>
                  </a:lnTo>
                  <a:lnTo>
                    <a:pt x="3244" y="1883"/>
                  </a:lnTo>
                  <a:lnTo>
                    <a:pt x="3244" y="1758"/>
                  </a:lnTo>
                  <a:lnTo>
                    <a:pt x="3432" y="1507"/>
                  </a:lnTo>
                  <a:lnTo>
                    <a:pt x="3537" y="1423"/>
                  </a:lnTo>
                  <a:lnTo>
                    <a:pt x="3537" y="1318"/>
                  </a:lnTo>
                  <a:lnTo>
                    <a:pt x="3578" y="1193"/>
                  </a:lnTo>
                  <a:lnTo>
                    <a:pt x="3537" y="1025"/>
                  </a:lnTo>
                  <a:lnTo>
                    <a:pt x="3453" y="942"/>
                  </a:lnTo>
                  <a:lnTo>
                    <a:pt x="3453" y="879"/>
                  </a:lnTo>
                  <a:lnTo>
                    <a:pt x="3390" y="732"/>
                  </a:lnTo>
                  <a:lnTo>
                    <a:pt x="3453" y="565"/>
                  </a:lnTo>
                  <a:lnTo>
                    <a:pt x="3453" y="502"/>
                  </a:lnTo>
                  <a:lnTo>
                    <a:pt x="3327" y="502"/>
                  </a:lnTo>
                  <a:lnTo>
                    <a:pt x="3244" y="418"/>
                  </a:lnTo>
                  <a:lnTo>
                    <a:pt x="3160" y="418"/>
                  </a:lnTo>
                  <a:lnTo>
                    <a:pt x="3055" y="502"/>
                  </a:lnTo>
                  <a:lnTo>
                    <a:pt x="2930" y="523"/>
                  </a:lnTo>
                  <a:lnTo>
                    <a:pt x="2742" y="460"/>
                  </a:lnTo>
                  <a:lnTo>
                    <a:pt x="2658" y="356"/>
                  </a:lnTo>
                  <a:lnTo>
                    <a:pt x="2553" y="293"/>
                  </a:lnTo>
                  <a:lnTo>
                    <a:pt x="2449" y="293"/>
                  </a:lnTo>
                  <a:lnTo>
                    <a:pt x="2407" y="251"/>
                  </a:lnTo>
                  <a:lnTo>
                    <a:pt x="2302" y="251"/>
                  </a:lnTo>
                  <a:lnTo>
                    <a:pt x="2093" y="146"/>
                  </a:lnTo>
                  <a:lnTo>
                    <a:pt x="192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4" name="Google Shape;3104;p82">
              <a:extLst>
                <a:ext uri="{FF2B5EF4-FFF2-40B4-BE49-F238E27FC236}">
                  <a16:creationId xmlns:a16="http://schemas.microsoft.com/office/drawing/2014/main" id="{A2193467-329A-0BF1-FFF7-0758D0C5441C}"/>
                </a:ext>
              </a:extLst>
            </p:cNvPr>
            <p:cNvSpPr/>
            <p:nvPr/>
          </p:nvSpPr>
          <p:spPr>
            <a:xfrm>
              <a:off x="3726412" y="3070151"/>
              <a:ext cx="29161" cy="43557"/>
            </a:xfrm>
            <a:custGeom>
              <a:avLst/>
              <a:gdLst/>
              <a:ahLst/>
              <a:cxnLst/>
              <a:rect l="l" t="t" r="r" b="b"/>
              <a:pathLst>
                <a:path w="2449" h="3830" extrusionOk="0">
                  <a:moveTo>
                    <a:pt x="1674" y="0"/>
                  </a:moveTo>
                  <a:lnTo>
                    <a:pt x="1549" y="63"/>
                  </a:lnTo>
                  <a:lnTo>
                    <a:pt x="1402" y="63"/>
                  </a:lnTo>
                  <a:lnTo>
                    <a:pt x="1193" y="105"/>
                  </a:lnTo>
                  <a:lnTo>
                    <a:pt x="419" y="105"/>
                  </a:lnTo>
                  <a:lnTo>
                    <a:pt x="210" y="147"/>
                  </a:lnTo>
                  <a:lnTo>
                    <a:pt x="189" y="272"/>
                  </a:lnTo>
                  <a:lnTo>
                    <a:pt x="251" y="460"/>
                  </a:lnTo>
                  <a:lnTo>
                    <a:pt x="293" y="502"/>
                  </a:lnTo>
                  <a:lnTo>
                    <a:pt x="377" y="670"/>
                  </a:lnTo>
                  <a:lnTo>
                    <a:pt x="377" y="816"/>
                  </a:lnTo>
                  <a:lnTo>
                    <a:pt x="377" y="879"/>
                  </a:lnTo>
                  <a:lnTo>
                    <a:pt x="314" y="1046"/>
                  </a:lnTo>
                  <a:lnTo>
                    <a:pt x="377" y="1193"/>
                  </a:lnTo>
                  <a:lnTo>
                    <a:pt x="377" y="1256"/>
                  </a:lnTo>
                  <a:lnTo>
                    <a:pt x="461" y="1339"/>
                  </a:lnTo>
                  <a:lnTo>
                    <a:pt x="502" y="1507"/>
                  </a:lnTo>
                  <a:lnTo>
                    <a:pt x="461" y="1632"/>
                  </a:lnTo>
                  <a:lnTo>
                    <a:pt x="461" y="1737"/>
                  </a:lnTo>
                  <a:lnTo>
                    <a:pt x="356" y="1821"/>
                  </a:lnTo>
                  <a:lnTo>
                    <a:pt x="168" y="2072"/>
                  </a:lnTo>
                  <a:lnTo>
                    <a:pt x="168" y="2197"/>
                  </a:lnTo>
                  <a:lnTo>
                    <a:pt x="147" y="2281"/>
                  </a:lnTo>
                  <a:lnTo>
                    <a:pt x="105" y="2406"/>
                  </a:lnTo>
                  <a:lnTo>
                    <a:pt x="63" y="2490"/>
                  </a:lnTo>
                  <a:lnTo>
                    <a:pt x="63" y="2762"/>
                  </a:lnTo>
                  <a:lnTo>
                    <a:pt x="42" y="2783"/>
                  </a:lnTo>
                  <a:lnTo>
                    <a:pt x="0" y="2825"/>
                  </a:lnTo>
                  <a:lnTo>
                    <a:pt x="84" y="2909"/>
                  </a:lnTo>
                  <a:lnTo>
                    <a:pt x="168" y="3118"/>
                  </a:lnTo>
                  <a:lnTo>
                    <a:pt x="189" y="3285"/>
                  </a:lnTo>
                  <a:lnTo>
                    <a:pt x="314" y="3306"/>
                  </a:lnTo>
                  <a:lnTo>
                    <a:pt x="377" y="3411"/>
                  </a:lnTo>
                  <a:lnTo>
                    <a:pt x="377" y="3557"/>
                  </a:lnTo>
                  <a:lnTo>
                    <a:pt x="272" y="3599"/>
                  </a:lnTo>
                  <a:lnTo>
                    <a:pt x="168" y="3599"/>
                  </a:lnTo>
                  <a:lnTo>
                    <a:pt x="147" y="3620"/>
                  </a:lnTo>
                  <a:lnTo>
                    <a:pt x="168" y="3662"/>
                  </a:lnTo>
                  <a:lnTo>
                    <a:pt x="482" y="3725"/>
                  </a:lnTo>
                  <a:lnTo>
                    <a:pt x="712" y="3829"/>
                  </a:lnTo>
                  <a:lnTo>
                    <a:pt x="1214" y="3599"/>
                  </a:lnTo>
                  <a:lnTo>
                    <a:pt x="1549" y="3557"/>
                  </a:lnTo>
                  <a:lnTo>
                    <a:pt x="1863" y="3306"/>
                  </a:lnTo>
                  <a:lnTo>
                    <a:pt x="2135" y="3181"/>
                  </a:lnTo>
                  <a:lnTo>
                    <a:pt x="2448" y="3118"/>
                  </a:lnTo>
                  <a:lnTo>
                    <a:pt x="2386" y="3034"/>
                  </a:lnTo>
                  <a:lnTo>
                    <a:pt x="2302" y="2971"/>
                  </a:lnTo>
                  <a:lnTo>
                    <a:pt x="2260" y="2929"/>
                  </a:lnTo>
                  <a:lnTo>
                    <a:pt x="2197" y="2804"/>
                  </a:lnTo>
                  <a:lnTo>
                    <a:pt x="2176" y="2657"/>
                  </a:lnTo>
                  <a:lnTo>
                    <a:pt x="2197" y="2490"/>
                  </a:lnTo>
                  <a:lnTo>
                    <a:pt x="2197" y="2448"/>
                  </a:lnTo>
                  <a:lnTo>
                    <a:pt x="2260" y="2302"/>
                  </a:lnTo>
                  <a:lnTo>
                    <a:pt x="2260" y="1967"/>
                  </a:lnTo>
                  <a:lnTo>
                    <a:pt x="2197" y="1883"/>
                  </a:lnTo>
                  <a:lnTo>
                    <a:pt x="2239" y="1674"/>
                  </a:lnTo>
                  <a:lnTo>
                    <a:pt x="2176" y="1611"/>
                  </a:lnTo>
                  <a:lnTo>
                    <a:pt x="2239" y="1528"/>
                  </a:lnTo>
                  <a:lnTo>
                    <a:pt x="2197" y="1423"/>
                  </a:lnTo>
                  <a:lnTo>
                    <a:pt x="2155" y="1360"/>
                  </a:lnTo>
                  <a:lnTo>
                    <a:pt x="2176" y="1297"/>
                  </a:lnTo>
                  <a:lnTo>
                    <a:pt x="2197" y="1214"/>
                  </a:lnTo>
                  <a:lnTo>
                    <a:pt x="2197" y="1004"/>
                  </a:lnTo>
                  <a:lnTo>
                    <a:pt x="2155" y="1004"/>
                  </a:lnTo>
                  <a:lnTo>
                    <a:pt x="2093" y="942"/>
                  </a:lnTo>
                  <a:lnTo>
                    <a:pt x="2093" y="732"/>
                  </a:lnTo>
                  <a:lnTo>
                    <a:pt x="2135" y="586"/>
                  </a:lnTo>
                  <a:lnTo>
                    <a:pt x="1988" y="502"/>
                  </a:lnTo>
                  <a:lnTo>
                    <a:pt x="1946" y="419"/>
                  </a:lnTo>
                  <a:lnTo>
                    <a:pt x="1821" y="293"/>
                  </a:lnTo>
                  <a:lnTo>
                    <a:pt x="1821" y="209"/>
                  </a:lnTo>
                  <a:lnTo>
                    <a:pt x="1758" y="168"/>
                  </a:lnTo>
                  <a:lnTo>
                    <a:pt x="171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5" name="Google Shape;3105;p82">
              <a:extLst>
                <a:ext uri="{FF2B5EF4-FFF2-40B4-BE49-F238E27FC236}">
                  <a16:creationId xmlns:a16="http://schemas.microsoft.com/office/drawing/2014/main" id="{611C5BF3-FCB5-0213-E015-18F9E834DA75}"/>
                </a:ext>
              </a:extLst>
            </p:cNvPr>
            <p:cNvSpPr/>
            <p:nvPr/>
          </p:nvSpPr>
          <p:spPr>
            <a:xfrm>
              <a:off x="3746846" y="3070151"/>
              <a:ext cx="13956" cy="35459"/>
            </a:xfrm>
            <a:custGeom>
              <a:avLst/>
              <a:gdLst/>
              <a:ahLst/>
              <a:cxnLst/>
              <a:rect l="l" t="t" r="r" b="b"/>
              <a:pathLst>
                <a:path w="1172" h="3118" extrusionOk="0">
                  <a:moveTo>
                    <a:pt x="0" y="0"/>
                  </a:moveTo>
                  <a:lnTo>
                    <a:pt x="42" y="168"/>
                  </a:lnTo>
                  <a:lnTo>
                    <a:pt x="105" y="209"/>
                  </a:lnTo>
                  <a:lnTo>
                    <a:pt x="105" y="293"/>
                  </a:lnTo>
                  <a:lnTo>
                    <a:pt x="230" y="419"/>
                  </a:lnTo>
                  <a:lnTo>
                    <a:pt x="272" y="502"/>
                  </a:lnTo>
                  <a:lnTo>
                    <a:pt x="419" y="586"/>
                  </a:lnTo>
                  <a:lnTo>
                    <a:pt x="377" y="732"/>
                  </a:lnTo>
                  <a:lnTo>
                    <a:pt x="377" y="942"/>
                  </a:lnTo>
                  <a:lnTo>
                    <a:pt x="439" y="1004"/>
                  </a:lnTo>
                  <a:lnTo>
                    <a:pt x="481" y="1004"/>
                  </a:lnTo>
                  <a:lnTo>
                    <a:pt x="481" y="1214"/>
                  </a:lnTo>
                  <a:lnTo>
                    <a:pt x="460" y="1297"/>
                  </a:lnTo>
                  <a:lnTo>
                    <a:pt x="439" y="1360"/>
                  </a:lnTo>
                  <a:lnTo>
                    <a:pt x="481" y="1423"/>
                  </a:lnTo>
                  <a:lnTo>
                    <a:pt x="523" y="1528"/>
                  </a:lnTo>
                  <a:lnTo>
                    <a:pt x="460" y="1611"/>
                  </a:lnTo>
                  <a:lnTo>
                    <a:pt x="523" y="1674"/>
                  </a:lnTo>
                  <a:lnTo>
                    <a:pt x="481" y="1883"/>
                  </a:lnTo>
                  <a:lnTo>
                    <a:pt x="544" y="1967"/>
                  </a:lnTo>
                  <a:lnTo>
                    <a:pt x="544" y="2302"/>
                  </a:lnTo>
                  <a:lnTo>
                    <a:pt x="481" y="2448"/>
                  </a:lnTo>
                  <a:lnTo>
                    <a:pt x="481" y="2490"/>
                  </a:lnTo>
                  <a:lnTo>
                    <a:pt x="460" y="2657"/>
                  </a:lnTo>
                  <a:lnTo>
                    <a:pt x="481" y="2804"/>
                  </a:lnTo>
                  <a:lnTo>
                    <a:pt x="544" y="2929"/>
                  </a:lnTo>
                  <a:lnTo>
                    <a:pt x="586" y="2971"/>
                  </a:lnTo>
                  <a:lnTo>
                    <a:pt x="670" y="3034"/>
                  </a:lnTo>
                  <a:lnTo>
                    <a:pt x="732" y="3118"/>
                  </a:lnTo>
                  <a:lnTo>
                    <a:pt x="774" y="3118"/>
                  </a:lnTo>
                  <a:lnTo>
                    <a:pt x="1088" y="2929"/>
                  </a:lnTo>
                  <a:lnTo>
                    <a:pt x="1151" y="2929"/>
                  </a:lnTo>
                  <a:lnTo>
                    <a:pt x="1172" y="2825"/>
                  </a:lnTo>
                  <a:lnTo>
                    <a:pt x="1088" y="2699"/>
                  </a:lnTo>
                  <a:lnTo>
                    <a:pt x="1088" y="2553"/>
                  </a:lnTo>
                  <a:lnTo>
                    <a:pt x="1046" y="2385"/>
                  </a:lnTo>
                  <a:lnTo>
                    <a:pt x="1067" y="1716"/>
                  </a:lnTo>
                  <a:lnTo>
                    <a:pt x="1067" y="1611"/>
                  </a:lnTo>
                  <a:lnTo>
                    <a:pt x="1109" y="1528"/>
                  </a:lnTo>
                  <a:lnTo>
                    <a:pt x="1109" y="1402"/>
                  </a:lnTo>
                  <a:lnTo>
                    <a:pt x="1088" y="1297"/>
                  </a:lnTo>
                  <a:lnTo>
                    <a:pt x="1088" y="1130"/>
                  </a:lnTo>
                  <a:lnTo>
                    <a:pt x="1046" y="900"/>
                  </a:lnTo>
                  <a:lnTo>
                    <a:pt x="900" y="586"/>
                  </a:lnTo>
                  <a:lnTo>
                    <a:pt x="858" y="565"/>
                  </a:lnTo>
                  <a:lnTo>
                    <a:pt x="774" y="481"/>
                  </a:lnTo>
                  <a:lnTo>
                    <a:pt x="649" y="398"/>
                  </a:lnTo>
                  <a:lnTo>
                    <a:pt x="628" y="209"/>
                  </a:lnTo>
                  <a:lnTo>
                    <a:pt x="649" y="168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6" name="Google Shape;3106;p82">
              <a:extLst>
                <a:ext uri="{FF2B5EF4-FFF2-40B4-BE49-F238E27FC236}">
                  <a16:creationId xmlns:a16="http://schemas.microsoft.com/office/drawing/2014/main" id="{6C2F3B2B-21FD-60AD-2D5F-9F2D5F6925B6}"/>
                </a:ext>
              </a:extLst>
            </p:cNvPr>
            <p:cNvSpPr/>
            <p:nvPr/>
          </p:nvSpPr>
          <p:spPr>
            <a:xfrm>
              <a:off x="3754312" y="3061110"/>
              <a:ext cx="21445" cy="42840"/>
            </a:xfrm>
            <a:custGeom>
              <a:avLst/>
              <a:gdLst/>
              <a:ahLst/>
              <a:cxnLst/>
              <a:rect l="l" t="t" r="r" b="b"/>
              <a:pathLst>
                <a:path w="1801" h="3767" extrusionOk="0">
                  <a:moveTo>
                    <a:pt x="1047" y="0"/>
                  </a:moveTo>
                  <a:lnTo>
                    <a:pt x="984" y="105"/>
                  </a:lnTo>
                  <a:lnTo>
                    <a:pt x="1005" y="147"/>
                  </a:lnTo>
                  <a:lnTo>
                    <a:pt x="900" y="209"/>
                  </a:lnTo>
                  <a:lnTo>
                    <a:pt x="838" y="209"/>
                  </a:lnTo>
                  <a:lnTo>
                    <a:pt x="838" y="272"/>
                  </a:lnTo>
                  <a:lnTo>
                    <a:pt x="691" y="439"/>
                  </a:lnTo>
                  <a:lnTo>
                    <a:pt x="628" y="439"/>
                  </a:lnTo>
                  <a:lnTo>
                    <a:pt x="440" y="544"/>
                  </a:lnTo>
                  <a:lnTo>
                    <a:pt x="356" y="523"/>
                  </a:lnTo>
                  <a:lnTo>
                    <a:pt x="252" y="565"/>
                  </a:lnTo>
                  <a:lnTo>
                    <a:pt x="252" y="670"/>
                  </a:lnTo>
                  <a:lnTo>
                    <a:pt x="168" y="753"/>
                  </a:lnTo>
                  <a:lnTo>
                    <a:pt x="168" y="858"/>
                  </a:lnTo>
                  <a:lnTo>
                    <a:pt x="43" y="900"/>
                  </a:lnTo>
                  <a:lnTo>
                    <a:pt x="22" y="963"/>
                  </a:lnTo>
                  <a:lnTo>
                    <a:pt x="1" y="1004"/>
                  </a:lnTo>
                  <a:lnTo>
                    <a:pt x="22" y="1193"/>
                  </a:lnTo>
                  <a:lnTo>
                    <a:pt x="147" y="1276"/>
                  </a:lnTo>
                  <a:lnTo>
                    <a:pt x="231" y="1360"/>
                  </a:lnTo>
                  <a:lnTo>
                    <a:pt x="273" y="1381"/>
                  </a:lnTo>
                  <a:lnTo>
                    <a:pt x="419" y="1695"/>
                  </a:lnTo>
                  <a:lnTo>
                    <a:pt x="461" y="1925"/>
                  </a:lnTo>
                  <a:lnTo>
                    <a:pt x="461" y="2092"/>
                  </a:lnTo>
                  <a:lnTo>
                    <a:pt x="482" y="2197"/>
                  </a:lnTo>
                  <a:lnTo>
                    <a:pt x="482" y="2323"/>
                  </a:lnTo>
                  <a:lnTo>
                    <a:pt x="440" y="2406"/>
                  </a:lnTo>
                  <a:lnTo>
                    <a:pt x="440" y="2511"/>
                  </a:lnTo>
                  <a:lnTo>
                    <a:pt x="419" y="3180"/>
                  </a:lnTo>
                  <a:lnTo>
                    <a:pt x="461" y="3348"/>
                  </a:lnTo>
                  <a:lnTo>
                    <a:pt x="461" y="3494"/>
                  </a:lnTo>
                  <a:lnTo>
                    <a:pt x="545" y="3620"/>
                  </a:lnTo>
                  <a:lnTo>
                    <a:pt x="524" y="3724"/>
                  </a:lnTo>
                  <a:lnTo>
                    <a:pt x="733" y="3766"/>
                  </a:lnTo>
                  <a:lnTo>
                    <a:pt x="1110" y="3620"/>
                  </a:lnTo>
                  <a:lnTo>
                    <a:pt x="1152" y="3620"/>
                  </a:lnTo>
                  <a:lnTo>
                    <a:pt x="1110" y="3515"/>
                  </a:lnTo>
                  <a:lnTo>
                    <a:pt x="1152" y="3243"/>
                  </a:lnTo>
                  <a:lnTo>
                    <a:pt x="1110" y="3139"/>
                  </a:lnTo>
                  <a:lnTo>
                    <a:pt x="1152" y="3055"/>
                  </a:lnTo>
                  <a:lnTo>
                    <a:pt x="1110" y="2825"/>
                  </a:lnTo>
                  <a:lnTo>
                    <a:pt x="1110" y="2720"/>
                  </a:lnTo>
                  <a:lnTo>
                    <a:pt x="1110" y="2657"/>
                  </a:lnTo>
                  <a:lnTo>
                    <a:pt x="1089" y="2616"/>
                  </a:lnTo>
                  <a:lnTo>
                    <a:pt x="1110" y="2553"/>
                  </a:lnTo>
                  <a:lnTo>
                    <a:pt x="1089" y="2469"/>
                  </a:lnTo>
                  <a:lnTo>
                    <a:pt x="1089" y="2427"/>
                  </a:lnTo>
                  <a:lnTo>
                    <a:pt x="1089" y="2302"/>
                  </a:lnTo>
                  <a:lnTo>
                    <a:pt x="1110" y="2218"/>
                  </a:lnTo>
                  <a:lnTo>
                    <a:pt x="1110" y="2113"/>
                  </a:lnTo>
                  <a:lnTo>
                    <a:pt x="1152" y="2051"/>
                  </a:lnTo>
                  <a:lnTo>
                    <a:pt x="1256" y="2009"/>
                  </a:lnTo>
                  <a:lnTo>
                    <a:pt x="1298" y="2009"/>
                  </a:lnTo>
                  <a:lnTo>
                    <a:pt x="1361" y="1946"/>
                  </a:lnTo>
                  <a:lnTo>
                    <a:pt x="1403" y="1841"/>
                  </a:lnTo>
                  <a:lnTo>
                    <a:pt x="1486" y="1716"/>
                  </a:lnTo>
                  <a:lnTo>
                    <a:pt x="1528" y="1611"/>
                  </a:lnTo>
                  <a:lnTo>
                    <a:pt x="1612" y="1569"/>
                  </a:lnTo>
                  <a:lnTo>
                    <a:pt x="1696" y="1569"/>
                  </a:lnTo>
                  <a:lnTo>
                    <a:pt x="1716" y="1507"/>
                  </a:lnTo>
                  <a:lnTo>
                    <a:pt x="1591" y="1381"/>
                  </a:lnTo>
                  <a:lnTo>
                    <a:pt x="1591" y="1318"/>
                  </a:lnTo>
                  <a:lnTo>
                    <a:pt x="1633" y="1255"/>
                  </a:lnTo>
                  <a:lnTo>
                    <a:pt x="1779" y="1255"/>
                  </a:lnTo>
                  <a:lnTo>
                    <a:pt x="1800" y="1172"/>
                  </a:lnTo>
                  <a:lnTo>
                    <a:pt x="1737" y="963"/>
                  </a:lnTo>
                  <a:lnTo>
                    <a:pt x="1716" y="837"/>
                  </a:lnTo>
                  <a:lnTo>
                    <a:pt x="1570" y="691"/>
                  </a:lnTo>
                  <a:lnTo>
                    <a:pt x="1528" y="628"/>
                  </a:lnTo>
                  <a:lnTo>
                    <a:pt x="1570" y="481"/>
                  </a:lnTo>
                  <a:lnTo>
                    <a:pt x="1591" y="481"/>
                  </a:lnTo>
                  <a:lnTo>
                    <a:pt x="1465" y="314"/>
                  </a:lnTo>
                  <a:lnTo>
                    <a:pt x="1319" y="272"/>
                  </a:lnTo>
                  <a:lnTo>
                    <a:pt x="1214" y="147"/>
                  </a:lnTo>
                  <a:lnTo>
                    <a:pt x="104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7" name="Google Shape;3107;p82">
              <a:extLst>
                <a:ext uri="{FF2B5EF4-FFF2-40B4-BE49-F238E27FC236}">
                  <a16:creationId xmlns:a16="http://schemas.microsoft.com/office/drawing/2014/main" id="{54329749-027B-D695-0528-6E246CCDB777}"/>
                </a:ext>
              </a:extLst>
            </p:cNvPr>
            <p:cNvSpPr/>
            <p:nvPr/>
          </p:nvSpPr>
          <p:spPr>
            <a:xfrm>
              <a:off x="3838283" y="2987337"/>
              <a:ext cx="71755" cy="108994"/>
            </a:xfrm>
            <a:custGeom>
              <a:avLst/>
              <a:gdLst/>
              <a:ahLst/>
              <a:cxnLst/>
              <a:rect l="l" t="t" r="r" b="b"/>
              <a:pathLst>
                <a:path w="6026" h="9584" extrusionOk="0">
                  <a:moveTo>
                    <a:pt x="1318" y="1"/>
                  </a:moveTo>
                  <a:lnTo>
                    <a:pt x="690" y="252"/>
                  </a:lnTo>
                  <a:lnTo>
                    <a:pt x="732" y="336"/>
                  </a:lnTo>
                  <a:lnTo>
                    <a:pt x="1025" y="1110"/>
                  </a:lnTo>
                  <a:lnTo>
                    <a:pt x="1004" y="1277"/>
                  </a:lnTo>
                  <a:lnTo>
                    <a:pt x="962" y="1361"/>
                  </a:lnTo>
                  <a:lnTo>
                    <a:pt x="1360" y="1821"/>
                  </a:lnTo>
                  <a:lnTo>
                    <a:pt x="1339" y="2030"/>
                  </a:lnTo>
                  <a:lnTo>
                    <a:pt x="1255" y="2114"/>
                  </a:lnTo>
                  <a:lnTo>
                    <a:pt x="1109" y="3202"/>
                  </a:lnTo>
                  <a:lnTo>
                    <a:pt x="1130" y="4039"/>
                  </a:lnTo>
                  <a:lnTo>
                    <a:pt x="167" y="5022"/>
                  </a:lnTo>
                  <a:lnTo>
                    <a:pt x="126" y="5085"/>
                  </a:lnTo>
                  <a:lnTo>
                    <a:pt x="0" y="5085"/>
                  </a:lnTo>
                  <a:lnTo>
                    <a:pt x="0" y="5169"/>
                  </a:lnTo>
                  <a:lnTo>
                    <a:pt x="21" y="5901"/>
                  </a:lnTo>
                  <a:lnTo>
                    <a:pt x="105" y="5922"/>
                  </a:lnTo>
                  <a:lnTo>
                    <a:pt x="272" y="6131"/>
                  </a:lnTo>
                  <a:lnTo>
                    <a:pt x="335" y="6278"/>
                  </a:lnTo>
                  <a:lnTo>
                    <a:pt x="628" y="6424"/>
                  </a:lnTo>
                  <a:lnTo>
                    <a:pt x="753" y="6529"/>
                  </a:lnTo>
                  <a:lnTo>
                    <a:pt x="795" y="6717"/>
                  </a:lnTo>
                  <a:lnTo>
                    <a:pt x="837" y="6759"/>
                  </a:lnTo>
                  <a:lnTo>
                    <a:pt x="858" y="6864"/>
                  </a:lnTo>
                  <a:lnTo>
                    <a:pt x="942" y="7031"/>
                  </a:lnTo>
                  <a:lnTo>
                    <a:pt x="942" y="7115"/>
                  </a:lnTo>
                  <a:lnTo>
                    <a:pt x="921" y="7157"/>
                  </a:lnTo>
                  <a:lnTo>
                    <a:pt x="900" y="7219"/>
                  </a:lnTo>
                  <a:lnTo>
                    <a:pt x="962" y="7282"/>
                  </a:lnTo>
                  <a:lnTo>
                    <a:pt x="921" y="7429"/>
                  </a:lnTo>
                  <a:lnTo>
                    <a:pt x="837" y="7491"/>
                  </a:lnTo>
                  <a:lnTo>
                    <a:pt x="858" y="7596"/>
                  </a:lnTo>
                  <a:lnTo>
                    <a:pt x="962" y="7763"/>
                  </a:lnTo>
                  <a:lnTo>
                    <a:pt x="1046" y="7805"/>
                  </a:lnTo>
                  <a:lnTo>
                    <a:pt x="1067" y="7910"/>
                  </a:lnTo>
                  <a:lnTo>
                    <a:pt x="1234" y="8056"/>
                  </a:lnTo>
                  <a:lnTo>
                    <a:pt x="1276" y="8077"/>
                  </a:lnTo>
                  <a:lnTo>
                    <a:pt x="1234" y="8119"/>
                  </a:lnTo>
                  <a:lnTo>
                    <a:pt x="1151" y="8098"/>
                  </a:lnTo>
                  <a:lnTo>
                    <a:pt x="1067" y="8077"/>
                  </a:lnTo>
                  <a:lnTo>
                    <a:pt x="942" y="8056"/>
                  </a:lnTo>
                  <a:lnTo>
                    <a:pt x="900" y="8077"/>
                  </a:lnTo>
                  <a:lnTo>
                    <a:pt x="795" y="8056"/>
                  </a:lnTo>
                  <a:lnTo>
                    <a:pt x="690" y="8077"/>
                  </a:lnTo>
                  <a:lnTo>
                    <a:pt x="628" y="8056"/>
                  </a:lnTo>
                  <a:lnTo>
                    <a:pt x="439" y="8056"/>
                  </a:lnTo>
                  <a:lnTo>
                    <a:pt x="439" y="8161"/>
                  </a:lnTo>
                  <a:lnTo>
                    <a:pt x="418" y="8203"/>
                  </a:lnTo>
                  <a:lnTo>
                    <a:pt x="418" y="8307"/>
                  </a:lnTo>
                  <a:lnTo>
                    <a:pt x="418" y="8370"/>
                  </a:lnTo>
                  <a:lnTo>
                    <a:pt x="502" y="8412"/>
                  </a:lnTo>
                  <a:lnTo>
                    <a:pt x="502" y="8496"/>
                  </a:lnTo>
                  <a:lnTo>
                    <a:pt x="607" y="8517"/>
                  </a:lnTo>
                  <a:lnTo>
                    <a:pt x="816" y="8705"/>
                  </a:lnTo>
                  <a:lnTo>
                    <a:pt x="1025" y="8914"/>
                  </a:lnTo>
                  <a:lnTo>
                    <a:pt x="1109" y="8998"/>
                  </a:lnTo>
                  <a:lnTo>
                    <a:pt x="1214" y="9144"/>
                  </a:lnTo>
                  <a:lnTo>
                    <a:pt x="1276" y="9312"/>
                  </a:lnTo>
                  <a:lnTo>
                    <a:pt x="1318" y="9416"/>
                  </a:lnTo>
                  <a:lnTo>
                    <a:pt x="1360" y="9458"/>
                  </a:lnTo>
                  <a:lnTo>
                    <a:pt x="1381" y="9584"/>
                  </a:lnTo>
                  <a:lnTo>
                    <a:pt x="1486" y="9584"/>
                  </a:lnTo>
                  <a:lnTo>
                    <a:pt x="1590" y="9563"/>
                  </a:lnTo>
                  <a:lnTo>
                    <a:pt x="1758" y="9563"/>
                  </a:lnTo>
                  <a:lnTo>
                    <a:pt x="1799" y="9437"/>
                  </a:lnTo>
                  <a:lnTo>
                    <a:pt x="1799" y="9312"/>
                  </a:lnTo>
                  <a:lnTo>
                    <a:pt x="1883" y="9249"/>
                  </a:lnTo>
                  <a:lnTo>
                    <a:pt x="1946" y="9312"/>
                  </a:lnTo>
                  <a:lnTo>
                    <a:pt x="1988" y="9437"/>
                  </a:lnTo>
                  <a:lnTo>
                    <a:pt x="2051" y="9479"/>
                  </a:lnTo>
                  <a:lnTo>
                    <a:pt x="2155" y="9458"/>
                  </a:lnTo>
                  <a:lnTo>
                    <a:pt x="2281" y="9354"/>
                  </a:lnTo>
                  <a:lnTo>
                    <a:pt x="2469" y="9312"/>
                  </a:lnTo>
                  <a:lnTo>
                    <a:pt x="2595" y="9207"/>
                  </a:lnTo>
                  <a:lnTo>
                    <a:pt x="2929" y="9123"/>
                  </a:lnTo>
                  <a:lnTo>
                    <a:pt x="3097" y="9123"/>
                  </a:lnTo>
                  <a:lnTo>
                    <a:pt x="3159" y="9019"/>
                  </a:lnTo>
                  <a:lnTo>
                    <a:pt x="3327" y="8914"/>
                  </a:lnTo>
                  <a:lnTo>
                    <a:pt x="3306" y="8831"/>
                  </a:lnTo>
                  <a:lnTo>
                    <a:pt x="3243" y="8831"/>
                  </a:lnTo>
                  <a:lnTo>
                    <a:pt x="3139" y="8726"/>
                  </a:lnTo>
                  <a:lnTo>
                    <a:pt x="3159" y="8621"/>
                  </a:lnTo>
                  <a:lnTo>
                    <a:pt x="3243" y="8579"/>
                  </a:lnTo>
                  <a:lnTo>
                    <a:pt x="3327" y="8600"/>
                  </a:lnTo>
                  <a:lnTo>
                    <a:pt x="3452" y="8579"/>
                  </a:lnTo>
                  <a:lnTo>
                    <a:pt x="3557" y="8621"/>
                  </a:lnTo>
                  <a:lnTo>
                    <a:pt x="3683" y="8642"/>
                  </a:lnTo>
                  <a:lnTo>
                    <a:pt x="3850" y="8621"/>
                  </a:lnTo>
                  <a:lnTo>
                    <a:pt x="4080" y="8600"/>
                  </a:lnTo>
                  <a:lnTo>
                    <a:pt x="4185" y="8517"/>
                  </a:lnTo>
                  <a:lnTo>
                    <a:pt x="4289" y="8475"/>
                  </a:lnTo>
                  <a:lnTo>
                    <a:pt x="4310" y="8370"/>
                  </a:lnTo>
                  <a:lnTo>
                    <a:pt x="4289" y="8286"/>
                  </a:lnTo>
                  <a:lnTo>
                    <a:pt x="4310" y="8182"/>
                  </a:lnTo>
                  <a:lnTo>
                    <a:pt x="4394" y="8119"/>
                  </a:lnTo>
                  <a:lnTo>
                    <a:pt x="4394" y="8056"/>
                  </a:lnTo>
                  <a:lnTo>
                    <a:pt x="4478" y="7952"/>
                  </a:lnTo>
                  <a:lnTo>
                    <a:pt x="4520" y="7973"/>
                  </a:lnTo>
                  <a:lnTo>
                    <a:pt x="4582" y="7973"/>
                  </a:lnTo>
                  <a:lnTo>
                    <a:pt x="4687" y="7805"/>
                  </a:lnTo>
                  <a:lnTo>
                    <a:pt x="4771" y="7784"/>
                  </a:lnTo>
                  <a:lnTo>
                    <a:pt x="4729" y="7701"/>
                  </a:lnTo>
                  <a:lnTo>
                    <a:pt x="4771" y="7638"/>
                  </a:lnTo>
                  <a:lnTo>
                    <a:pt x="4917" y="7554"/>
                  </a:lnTo>
                  <a:lnTo>
                    <a:pt x="5022" y="7470"/>
                  </a:lnTo>
                  <a:lnTo>
                    <a:pt x="5147" y="7470"/>
                  </a:lnTo>
                  <a:lnTo>
                    <a:pt x="5231" y="7533"/>
                  </a:lnTo>
                  <a:lnTo>
                    <a:pt x="5356" y="7450"/>
                  </a:lnTo>
                  <a:lnTo>
                    <a:pt x="5398" y="7387"/>
                  </a:lnTo>
                  <a:lnTo>
                    <a:pt x="5419" y="7366"/>
                  </a:lnTo>
                  <a:lnTo>
                    <a:pt x="5419" y="7282"/>
                  </a:lnTo>
                  <a:lnTo>
                    <a:pt x="5461" y="7219"/>
                  </a:lnTo>
                  <a:lnTo>
                    <a:pt x="5419" y="7136"/>
                  </a:lnTo>
                  <a:lnTo>
                    <a:pt x="5189" y="7052"/>
                  </a:lnTo>
                  <a:lnTo>
                    <a:pt x="5147" y="6947"/>
                  </a:lnTo>
                  <a:lnTo>
                    <a:pt x="5147" y="6822"/>
                  </a:lnTo>
                  <a:lnTo>
                    <a:pt x="5105" y="6717"/>
                  </a:lnTo>
                  <a:lnTo>
                    <a:pt x="5147" y="6634"/>
                  </a:lnTo>
                  <a:lnTo>
                    <a:pt x="5084" y="6592"/>
                  </a:lnTo>
                  <a:lnTo>
                    <a:pt x="5126" y="6529"/>
                  </a:lnTo>
                  <a:lnTo>
                    <a:pt x="5126" y="6445"/>
                  </a:lnTo>
                  <a:lnTo>
                    <a:pt x="5084" y="6424"/>
                  </a:lnTo>
                  <a:lnTo>
                    <a:pt x="4938" y="6529"/>
                  </a:lnTo>
                  <a:lnTo>
                    <a:pt x="4875" y="6445"/>
                  </a:lnTo>
                  <a:lnTo>
                    <a:pt x="4875" y="6320"/>
                  </a:lnTo>
                  <a:lnTo>
                    <a:pt x="5043" y="6131"/>
                  </a:lnTo>
                  <a:lnTo>
                    <a:pt x="5105" y="6027"/>
                  </a:lnTo>
                  <a:lnTo>
                    <a:pt x="5084" y="5922"/>
                  </a:lnTo>
                  <a:lnTo>
                    <a:pt x="4980" y="5880"/>
                  </a:lnTo>
                  <a:lnTo>
                    <a:pt x="5001" y="5797"/>
                  </a:lnTo>
                  <a:lnTo>
                    <a:pt x="5126" y="5713"/>
                  </a:lnTo>
                  <a:lnTo>
                    <a:pt x="5189" y="5587"/>
                  </a:lnTo>
                  <a:lnTo>
                    <a:pt x="5126" y="5545"/>
                  </a:lnTo>
                  <a:lnTo>
                    <a:pt x="5105" y="5441"/>
                  </a:lnTo>
                  <a:lnTo>
                    <a:pt x="5210" y="5357"/>
                  </a:lnTo>
                  <a:lnTo>
                    <a:pt x="5252" y="5357"/>
                  </a:lnTo>
                  <a:lnTo>
                    <a:pt x="5461" y="5085"/>
                  </a:lnTo>
                  <a:lnTo>
                    <a:pt x="5524" y="4960"/>
                  </a:lnTo>
                  <a:lnTo>
                    <a:pt x="5461" y="4876"/>
                  </a:lnTo>
                  <a:lnTo>
                    <a:pt x="5461" y="4750"/>
                  </a:lnTo>
                  <a:lnTo>
                    <a:pt x="5566" y="4667"/>
                  </a:lnTo>
                  <a:lnTo>
                    <a:pt x="5712" y="4667"/>
                  </a:lnTo>
                  <a:lnTo>
                    <a:pt x="5817" y="4729"/>
                  </a:lnTo>
                  <a:lnTo>
                    <a:pt x="5921" y="4646"/>
                  </a:lnTo>
                  <a:lnTo>
                    <a:pt x="6026" y="4625"/>
                  </a:lnTo>
                  <a:lnTo>
                    <a:pt x="5963" y="2344"/>
                  </a:lnTo>
                  <a:lnTo>
                    <a:pt x="131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8" name="Google Shape;3108;p82">
              <a:extLst>
                <a:ext uri="{FF2B5EF4-FFF2-40B4-BE49-F238E27FC236}">
                  <a16:creationId xmlns:a16="http://schemas.microsoft.com/office/drawing/2014/main" id="{9CF1628B-F791-0833-C10A-58DDA11F0B97}"/>
                </a:ext>
              </a:extLst>
            </p:cNvPr>
            <p:cNvSpPr/>
            <p:nvPr/>
          </p:nvSpPr>
          <p:spPr>
            <a:xfrm>
              <a:off x="3829555" y="3057778"/>
              <a:ext cx="2251" cy="1194"/>
            </a:xfrm>
            <a:custGeom>
              <a:avLst/>
              <a:gdLst/>
              <a:ahLst/>
              <a:cxnLst/>
              <a:rect l="l" t="t" r="r" b="b"/>
              <a:pathLst>
                <a:path w="189" h="105" extrusionOk="0">
                  <a:moveTo>
                    <a:pt x="189" y="0"/>
                  </a:moveTo>
                  <a:lnTo>
                    <a:pt x="1" y="42"/>
                  </a:lnTo>
                  <a:lnTo>
                    <a:pt x="63" y="105"/>
                  </a:lnTo>
                  <a:lnTo>
                    <a:pt x="168" y="84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9" name="Google Shape;3109;p82">
              <a:extLst>
                <a:ext uri="{FF2B5EF4-FFF2-40B4-BE49-F238E27FC236}">
                  <a16:creationId xmlns:a16="http://schemas.microsoft.com/office/drawing/2014/main" id="{7CDB8CCC-48A6-72E1-0EF1-76F226EBCD5B}"/>
                </a:ext>
              </a:extLst>
            </p:cNvPr>
            <p:cNvSpPr/>
            <p:nvPr/>
          </p:nvSpPr>
          <p:spPr>
            <a:xfrm>
              <a:off x="3749584" y="2988770"/>
              <a:ext cx="104905" cy="77822"/>
            </a:xfrm>
            <a:custGeom>
              <a:avLst/>
              <a:gdLst/>
              <a:ahLst/>
              <a:cxnLst/>
              <a:rect l="l" t="t" r="r" b="b"/>
              <a:pathLst>
                <a:path w="8810" h="6843" extrusionOk="0">
                  <a:moveTo>
                    <a:pt x="6507" y="0"/>
                  </a:moveTo>
                  <a:lnTo>
                    <a:pt x="3913" y="1590"/>
                  </a:lnTo>
                  <a:lnTo>
                    <a:pt x="3181" y="2239"/>
                  </a:lnTo>
                  <a:lnTo>
                    <a:pt x="2323" y="2448"/>
                  </a:lnTo>
                  <a:lnTo>
                    <a:pt x="2302" y="3578"/>
                  </a:lnTo>
                  <a:lnTo>
                    <a:pt x="2239" y="4080"/>
                  </a:lnTo>
                  <a:lnTo>
                    <a:pt x="2176" y="4164"/>
                  </a:lnTo>
                  <a:lnTo>
                    <a:pt x="2134" y="4331"/>
                  </a:lnTo>
                  <a:lnTo>
                    <a:pt x="2093" y="4478"/>
                  </a:lnTo>
                  <a:lnTo>
                    <a:pt x="1800" y="4624"/>
                  </a:lnTo>
                  <a:lnTo>
                    <a:pt x="1653" y="4729"/>
                  </a:lnTo>
                  <a:lnTo>
                    <a:pt x="1465" y="4729"/>
                  </a:lnTo>
                  <a:lnTo>
                    <a:pt x="1297" y="4834"/>
                  </a:lnTo>
                  <a:lnTo>
                    <a:pt x="942" y="4834"/>
                  </a:lnTo>
                  <a:lnTo>
                    <a:pt x="774" y="4917"/>
                  </a:lnTo>
                  <a:lnTo>
                    <a:pt x="649" y="4917"/>
                  </a:lnTo>
                  <a:lnTo>
                    <a:pt x="251" y="4938"/>
                  </a:lnTo>
                  <a:lnTo>
                    <a:pt x="126" y="4917"/>
                  </a:lnTo>
                  <a:lnTo>
                    <a:pt x="84" y="5001"/>
                  </a:lnTo>
                  <a:lnTo>
                    <a:pt x="84" y="5147"/>
                  </a:lnTo>
                  <a:lnTo>
                    <a:pt x="0" y="5252"/>
                  </a:lnTo>
                  <a:lnTo>
                    <a:pt x="0" y="5440"/>
                  </a:lnTo>
                  <a:lnTo>
                    <a:pt x="544" y="5796"/>
                  </a:lnTo>
                  <a:lnTo>
                    <a:pt x="544" y="6047"/>
                  </a:lnTo>
                  <a:lnTo>
                    <a:pt x="753" y="6173"/>
                  </a:lnTo>
                  <a:lnTo>
                    <a:pt x="984" y="6047"/>
                  </a:lnTo>
                  <a:lnTo>
                    <a:pt x="1067" y="6089"/>
                  </a:lnTo>
                  <a:lnTo>
                    <a:pt x="1067" y="6152"/>
                  </a:lnTo>
                  <a:lnTo>
                    <a:pt x="1130" y="6194"/>
                  </a:lnTo>
                  <a:lnTo>
                    <a:pt x="1130" y="6298"/>
                  </a:lnTo>
                  <a:lnTo>
                    <a:pt x="1067" y="6403"/>
                  </a:lnTo>
                  <a:lnTo>
                    <a:pt x="1193" y="6570"/>
                  </a:lnTo>
                  <a:lnTo>
                    <a:pt x="1297" y="6570"/>
                  </a:lnTo>
                  <a:lnTo>
                    <a:pt x="1402" y="6508"/>
                  </a:lnTo>
                  <a:lnTo>
                    <a:pt x="1381" y="6466"/>
                  </a:lnTo>
                  <a:lnTo>
                    <a:pt x="1444" y="6361"/>
                  </a:lnTo>
                  <a:lnTo>
                    <a:pt x="1611" y="6508"/>
                  </a:lnTo>
                  <a:lnTo>
                    <a:pt x="1716" y="6633"/>
                  </a:lnTo>
                  <a:lnTo>
                    <a:pt x="1862" y="6675"/>
                  </a:lnTo>
                  <a:lnTo>
                    <a:pt x="1988" y="6842"/>
                  </a:lnTo>
                  <a:lnTo>
                    <a:pt x="2072" y="6780"/>
                  </a:lnTo>
                  <a:lnTo>
                    <a:pt x="2072" y="6717"/>
                  </a:lnTo>
                  <a:lnTo>
                    <a:pt x="2009" y="6696"/>
                  </a:lnTo>
                  <a:lnTo>
                    <a:pt x="1925" y="6528"/>
                  </a:lnTo>
                  <a:lnTo>
                    <a:pt x="1967" y="6487"/>
                  </a:lnTo>
                  <a:lnTo>
                    <a:pt x="1967" y="6403"/>
                  </a:lnTo>
                  <a:lnTo>
                    <a:pt x="2072" y="6298"/>
                  </a:lnTo>
                  <a:lnTo>
                    <a:pt x="2176" y="6298"/>
                  </a:lnTo>
                  <a:lnTo>
                    <a:pt x="2176" y="6215"/>
                  </a:lnTo>
                  <a:lnTo>
                    <a:pt x="2113" y="6173"/>
                  </a:lnTo>
                  <a:lnTo>
                    <a:pt x="2093" y="6068"/>
                  </a:lnTo>
                  <a:lnTo>
                    <a:pt x="2113" y="6005"/>
                  </a:lnTo>
                  <a:lnTo>
                    <a:pt x="2134" y="5984"/>
                  </a:lnTo>
                  <a:lnTo>
                    <a:pt x="2113" y="5943"/>
                  </a:lnTo>
                  <a:lnTo>
                    <a:pt x="2113" y="5880"/>
                  </a:lnTo>
                  <a:lnTo>
                    <a:pt x="2239" y="5775"/>
                  </a:lnTo>
                  <a:lnTo>
                    <a:pt x="2323" y="5754"/>
                  </a:lnTo>
                  <a:lnTo>
                    <a:pt x="2385" y="5733"/>
                  </a:lnTo>
                  <a:lnTo>
                    <a:pt x="2490" y="5692"/>
                  </a:lnTo>
                  <a:lnTo>
                    <a:pt x="2804" y="5692"/>
                  </a:lnTo>
                  <a:lnTo>
                    <a:pt x="2846" y="5650"/>
                  </a:lnTo>
                  <a:lnTo>
                    <a:pt x="2930" y="5650"/>
                  </a:lnTo>
                  <a:lnTo>
                    <a:pt x="3013" y="5671"/>
                  </a:lnTo>
                  <a:lnTo>
                    <a:pt x="3160" y="5692"/>
                  </a:lnTo>
                  <a:lnTo>
                    <a:pt x="3243" y="5733"/>
                  </a:lnTo>
                  <a:lnTo>
                    <a:pt x="3327" y="5754"/>
                  </a:lnTo>
                  <a:lnTo>
                    <a:pt x="3494" y="5796"/>
                  </a:lnTo>
                  <a:lnTo>
                    <a:pt x="3557" y="5880"/>
                  </a:lnTo>
                  <a:lnTo>
                    <a:pt x="3683" y="6068"/>
                  </a:lnTo>
                  <a:lnTo>
                    <a:pt x="3787" y="6152"/>
                  </a:lnTo>
                  <a:lnTo>
                    <a:pt x="3850" y="6110"/>
                  </a:lnTo>
                  <a:lnTo>
                    <a:pt x="3913" y="6047"/>
                  </a:lnTo>
                  <a:lnTo>
                    <a:pt x="3997" y="6005"/>
                  </a:lnTo>
                  <a:lnTo>
                    <a:pt x="4080" y="5984"/>
                  </a:lnTo>
                  <a:lnTo>
                    <a:pt x="4227" y="5964"/>
                  </a:lnTo>
                  <a:lnTo>
                    <a:pt x="4269" y="5943"/>
                  </a:lnTo>
                  <a:lnTo>
                    <a:pt x="4373" y="5943"/>
                  </a:lnTo>
                  <a:lnTo>
                    <a:pt x="4478" y="6005"/>
                  </a:lnTo>
                  <a:lnTo>
                    <a:pt x="4478" y="6068"/>
                  </a:lnTo>
                  <a:lnTo>
                    <a:pt x="4582" y="6089"/>
                  </a:lnTo>
                  <a:lnTo>
                    <a:pt x="4750" y="6194"/>
                  </a:lnTo>
                  <a:lnTo>
                    <a:pt x="4896" y="6215"/>
                  </a:lnTo>
                  <a:lnTo>
                    <a:pt x="5126" y="6298"/>
                  </a:lnTo>
                  <a:lnTo>
                    <a:pt x="5231" y="6319"/>
                  </a:lnTo>
                  <a:lnTo>
                    <a:pt x="5357" y="6256"/>
                  </a:lnTo>
                  <a:lnTo>
                    <a:pt x="5524" y="6047"/>
                  </a:lnTo>
                  <a:lnTo>
                    <a:pt x="5629" y="5984"/>
                  </a:lnTo>
                  <a:lnTo>
                    <a:pt x="5943" y="6005"/>
                  </a:lnTo>
                  <a:lnTo>
                    <a:pt x="6068" y="5964"/>
                  </a:lnTo>
                  <a:lnTo>
                    <a:pt x="6319" y="5984"/>
                  </a:lnTo>
                  <a:lnTo>
                    <a:pt x="6507" y="6068"/>
                  </a:lnTo>
                  <a:lnTo>
                    <a:pt x="6675" y="6089"/>
                  </a:lnTo>
                  <a:lnTo>
                    <a:pt x="6717" y="6110"/>
                  </a:lnTo>
                  <a:lnTo>
                    <a:pt x="6905" y="6068"/>
                  </a:lnTo>
                  <a:lnTo>
                    <a:pt x="6926" y="6047"/>
                  </a:lnTo>
                  <a:lnTo>
                    <a:pt x="7031" y="5984"/>
                  </a:lnTo>
                  <a:lnTo>
                    <a:pt x="7093" y="5943"/>
                  </a:lnTo>
                  <a:lnTo>
                    <a:pt x="7156" y="5901"/>
                  </a:lnTo>
                  <a:lnTo>
                    <a:pt x="7240" y="5943"/>
                  </a:lnTo>
                  <a:lnTo>
                    <a:pt x="7303" y="5901"/>
                  </a:lnTo>
                  <a:lnTo>
                    <a:pt x="7323" y="5838"/>
                  </a:lnTo>
                  <a:lnTo>
                    <a:pt x="7365" y="5733"/>
                  </a:lnTo>
                  <a:lnTo>
                    <a:pt x="7470" y="5775"/>
                  </a:lnTo>
                  <a:lnTo>
                    <a:pt x="7470" y="5775"/>
                  </a:lnTo>
                  <a:lnTo>
                    <a:pt x="7449" y="5043"/>
                  </a:lnTo>
                  <a:lnTo>
                    <a:pt x="7449" y="4959"/>
                  </a:lnTo>
                  <a:lnTo>
                    <a:pt x="7575" y="4959"/>
                  </a:lnTo>
                  <a:lnTo>
                    <a:pt x="7616" y="4896"/>
                  </a:lnTo>
                  <a:lnTo>
                    <a:pt x="8579" y="3913"/>
                  </a:lnTo>
                  <a:lnTo>
                    <a:pt x="8558" y="3076"/>
                  </a:lnTo>
                  <a:lnTo>
                    <a:pt x="8704" y="1988"/>
                  </a:lnTo>
                  <a:lnTo>
                    <a:pt x="8788" y="1904"/>
                  </a:lnTo>
                  <a:lnTo>
                    <a:pt x="8809" y="1695"/>
                  </a:lnTo>
                  <a:lnTo>
                    <a:pt x="8411" y="1235"/>
                  </a:lnTo>
                  <a:lnTo>
                    <a:pt x="8453" y="1151"/>
                  </a:lnTo>
                  <a:lnTo>
                    <a:pt x="8474" y="984"/>
                  </a:lnTo>
                  <a:lnTo>
                    <a:pt x="8181" y="210"/>
                  </a:lnTo>
                  <a:lnTo>
                    <a:pt x="8139" y="126"/>
                  </a:lnTo>
                  <a:lnTo>
                    <a:pt x="7616" y="335"/>
                  </a:lnTo>
                  <a:lnTo>
                    <a:pt x="7512" y="230"/>
                  </a:lnTo>
                  <a:lnTo>
                    <a:pt x="65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6CBC2"/>
                </a:solidFill>
              </a:endParaRPr>
            </a:p>
          </p:txBody>
        </p:sp>
        <p:sp>
          <p:nvSpPr>
            <p:cNvPr id="2520" name="Google Shape;3110;p82">
              <a:extLst>
                <a:ext uri="{FF2B5EF4-FFF2-40B4-BE49-F238E27FC236}">
                  <a16:creationId xmlns:a16="http://schemas.microsoft.com/office/drawing/2014/main" id="{EF8019A3-73A4-737C-CDC4-DA67D72C8878}"/>
                </a:ext>
              </a:extLst>
            </p:cNvPr>
            <p:cNvSpPr/>
            <p:nvPr/>
          </p:nvSpPr>
          <p:spPr>
            <a:xfrm>
              <a:off x="3767267" y="3053013"/>
              <a:ext cx="78744" cy="64493"/>
            </a:xfrm>
            <a:custGeom>
              <a:avLst/>
              <a:gdLst/>
              <a:ahLst/>
              <a:cxnLst/>
              <a:rect l="l" t="t" r="r" b="b"/>
              <a:pathLst>
                <a:path w="6613" h="5671" extrusionOk="0">
                  <a:moveTo>
                    <a:pt x="1361" y="1"/>
                  </a:moveTo>
                  <a:lnTo>
                    <a:pt x="1319" y="43"/>
                  </a:lnTo>
                  <a:lnTo>
                    <a:pt x="1005" y="43"/>
                  </a:lnTo>
                  <a:lnTo>
                    <a:pt x="900" y="84"/>
                  </a:lnTo>
                  <a:lnTo>
                    <a:pt x="838" y="105"/>
                  </a:lnTo>
                  <a:lnTo>
                    <a:pt x="754" y="126"/>
                  </a:lnTo>
                  <a:lnTo>
                    <a:pt x="628" y="231"/>
                  </a:lnTo>
                  <a:lnTo>
                    <a:pt x="628" y="294"/>
                  </a:lnTo>
                  <a:lnTo>
                    <a:pt x="649" y="335"/>
                  </a:lnTo>
                  <a:lnTo>
                    <a:pt x="628" y="356"/>
                  </a:lnTo>
                  <a:lnTo>
                    <a:pt x="608" y="419"/>
                  </a:lnTo>
                  <a:lnTo>
                    <a:pt x="628" y="524"/>
                  </a:lnTo>
                  <a:lnTo>
                    <a:pt x="691" y="566"/>
                  </a:lnTo>
                  <a:lnTo>
                    <a:pt x="691" y="649"/>
                  </a:lnTo>
                  <a:lnTo>
                    <a:pt x="587" y="649"/>
                  </a:lnTo>
                  <a:lnTo>
                    <a:pt x="482" y="754"/>
                  </a:lnTo>
                  <a:lnTo>
                    <a:pt x="482" y="838"/>
                  </a:lnTo>
                  <a:lnTo>
                    <a:pt x="440" y="879"/>
                  </a:lnTo>
                  <a:lnTo>
                    <a:pt x="524" y="1047"/>
                  </a:lnTo>
                  <a:lnTo>
                    <a:pt x="587" y="1068"/>
                  </a:lnTo>
                  <a:lnTo>
                    <a:pt x="587" y="1131"/>
                  </a:lnTo>
                  <a:lnTo>
                    <a:pt x="503" y="1193"/>
                  </a:lnTo>
                  <a:lnTo>
                    <a:pt x="482" y="1193"/>
                  </a:lnTo>
                  <a:lnTo>
                    <a:pt x="440" y="1340"/>
                  </a:lnTo>
                  <a:lnTo>
                    <a:pt x="482" y="1403"/>
                  </a:lnTo>
                  <a:lnTo>
                    <a:pt x="628" y="1549"/>
                  </a:lnTo>
                  <a:lnTo>
                    <a:pt x="649" y="1675"/>
                  </a:lnTo>
                  <a:lnTo>
                    <a:pt x="712" y="1884"/>
                  </a:lnTo>
                  <a:lnTo>
                    <a:pt x="691" y="1967"/>
                  </a:lnTo>
                  <a:lnTo>
                    <a:pt x="545" y="1967"/>
                  </a:lnTo>
                  <a:lnTo>
                    <a:pt x="503" y="2030"/>
                  </a:lnTo>
                  <a:lnTo>
                    <a:pt x="503" y="2093"/>
                  </a:lnTo>
                  <a:lnTo>
                    <a:pt x="628" y="2219"/>
                  </a:lnTo>
                  <a:lnTo>
                    <a:pt x="608" y="2281"/>
                  </a:lnTo>
                  <a:lnTo>
                    <a:pt x="524" y="2281"/>
                  </a:lnTo>
                  <a:lnTo>
                    <a:pt x="440" y="2323"/>
                  </a:lnTo>
                  <a:lnTo>
                    <a:pt x="398" y="2428"/>
                  </a:lnTo>
                  <a:lnTo>
                    <a:pt x="315" y="2553"/>
                  </a:lnTo>
                  <a:lnTo>
                    <a:pt x="273" y="2658"/>
                  </a:lnTo>
                  <a:lnTo>
                    <a:pt x="210" y="2721"/>
                  </a:lnTo>
                  <a:lnTo>
                    <a:pt x="168" y="2721"/>
                  </a:lnTo>
                  <a:lnTo>
                    <a:pt x="64" y="2763"/>
                  </a:lnTo>
                  <a:lnTo>
                    <a:pt x="22" y="2825"/>
                  </a:lnTo>
                  <a:lnTo>
                    <a:pt x="22" y="2930"/>
                  </a:lnTo>
                  <a:lnTo>
                    <a:pt x="1" y="3014"/>
                  </a:lnTo>
                  <a:lnTo>
                    <a:pt x="1" y="3139"/>
                  </a:lnTo>
                  <a:lnTo>
                    <a:pt x="1" y="3181"/>
                  </a:lnTo>
                  <a:lnTo>
                    <a:pt x="22" y="3265"/>
                  </a:lnTo>
                  <a:lnTo>
                    <a:pt x="1" y="3328"/>
                  </a:lnTo>
                  <a:lnTo>
                    <a:pt x="22" y="3369"/>
                  </a:lnTo>
                  <a:lnTo>
                    <a:pt x="22" y="3432"/>
                  </a:lnTo>
                  <a:lnTo>
                    <a:pt x="22" y="3537"/>
                  </a:lnTo>
                  <a:lnTo>
                    <a:pt x="64" y="3767"/>
                  </a:lnTo>
                  <a:lnTo>
                    <a:pt x="22" y="3851"/>
                  </a:lnTo>
                  <a:lnTo>
                    <a:pt x="64" y="3955"/>
                  </a:lnTo>
                  <a:lnTo>
                    <a:pt x="22" y="4227"/>
                  </a:lnTo>
                  <a:lnTo>
                    <a:pt x="64" y="4332"/>
                  </a:lnTo>
                  <a:lnTo>
                    <a:pt x="294" y="4395"/>
                  </a:lnTo>
                  <a:lnTo>
                    <a:pt x="482" y="4311"/>
                  </a:lnTo>
                  <a:lnTo>
                    <a:pt x="900" y="4541"/>
                  </a:lnTo>
                  <a:lnTo>
                    <a:pt x="1131" y="4750"/>
                  </a:lnTo>
                  <a:lnTo>
                    <a:pt x="1256" y="5043"/>
                  </a:lnTo>
                  <a:lnTo>
                    <a:pt x="1256" y="5232"/>
                  </a:lnTo>
                  <a:lnTo>
                    <a:pt x="1340" y="5273"/>
                  </a:lnTo>
                  <a:lnTo>
                    <a:pt x="1424" y="5462"/>
                  </a:lnTo>
                  <a:lnTo>
                    <a:pt x="1549" y="5587"/>
                  </a:lnTo>
                  <a:lnTo>
                    <a:pt x="1758" y="5671"/>
                  </a:lnTo>
                  <a:lnTo>
                    <a:pt x="2323" y="5629"/>
                  </a:lnTo>
                  <a:lnTo>
                    <a:pt x="2428" y="5566"/>
                  </a:lnTo>
                  <a:lnTo>
                    <a:pt x="2512" y="5587"/>
                  </a:lnTo>
                  <a:lnTo>
                    <a:pt x="2784" y="5483"/>
                  </a:lnTo>
                  <a:lnTo>
                    <a:pt x="2888" y="5545"/>
                  </a:lnTo>
                  <a:lnTo>
                    <a:pt x="3014" y="5524"/>
                  </a:lnTo>
                  <a:lnTo>
                    <a:pt x="3056" y="5357"/>
                  </a:lnTo>
                  <a:lnTo>
                    <a:pt x="3160" y="5462"/>
                  </a:lnTo>
                  <a:lnTo>
                    <a:pt x="3223" y="5441"/>
                  </a:lnTo>
                  <a:lnTo>
                    <a:pt x="3223" y="5357"/>
                  </a:lnTo>
                  <a:lnTo>
                    <a:pt x="3369" y="5211"/>
                  </a:lnTo>
                  <a:lnTo>
                    <a:pt x="3432" y="5043"/>
                  </a:lnTo>
                  <a:lnTo>
                    <a:pt x="3432" y="4918"/>
                  </a:lnTo>
                  <a:lnTo>
                    <a:pt x="3411" y="4792"/>
                  </a:lnTo>
                  <a:lnTo>
                    <a:pt x="3474" y="4729"/>
                  </a:lnTo>
                  <a:lnTo>
                    <a:pt x="3474" y="4646"/>
                  </a:lnTo>
                  <a:lnTo>
                    <a:pt x="3558" y="4583"/>
                  </a:lnTo>
                  <a:lnTo>
                    <a:pt x="3662" y="4499"/>
                  </a:lnTo>
                  <a:lnTo>
                    <a:pt x="3725" y="4436"/>
                  </a:lnTo>
                  <a:lnTo>
                    <a:pt x="3893" y="4311"/>
                  </a:lnTo>
                  <a:lnTo>
                    <a:pt x="3872" y="4206"/>
                  </a:lnTo>
                  <a:lnTo>
                    <a:pt x="3893" y="4123"/>
                  </a:lnTo>
                  <a:lnTo>
                    <a:pt x="4039" y="4123"/>
                  </a:lnTo>
                  <a:lnTo>
                    <a:pt x="4081" y="4060"/>
                  </a:lnTo>
                  <a:lnTo>
                    <a:pt x="4102" y="4081"/>
                  </a:lnTo>
                  <a:lnTo>
                    <a:pt x="4269" y="4123"/>
                  </a:lnTo>
                  <a:lnTo>
                    <a:pt x="4353" y="4123"/>
                  </a:lnTo>
                  <a:lnTo>
                    <a:pt x="4458" y="4185"/>
                  </a:lnTo>
                  <a:lnTo>
                    <a:pt x="4499" y="4311"/>
                  </a:lnTo>
                  <a:lnTo>
                    <a:pt x="4604" y="4374"/>
                  </a:lnTo>
                  <a:lnTo>
                    <a:pt x="4688" y="4395"/>
                  </a:lnTo>
                  <a:lnTo>
                    <a:pt x="4792" y="4332"/>
                  </a:lnTo>
                  <a:lnTo>
                    <a:pt x="4876" y="4206"/>
                  </a:lnTo>
                  <a:lnTo>
                    <a:pt x="4876" y="4164"/>
                  </a:lnTo>
                  <a:lnTo>
                    <a:pt x="4918" y="4081"/>
                  </a:lnTo>
                  <a:lnTo>
                    <a:pt x="5002" y="4060"/>
                  </a:lnTo>
                  <a:lnTo>
                    <a:pt x="5085" y="3955"/>
                  </a:lnTo>
                  <a:lnTo>
                    <a:pt x="5085" y="3872"/>
                  </a:lnTo>
                  <a:lnTo>
                    <a:pt x="5106" y="3746"/>
                  </a:lnTo>
                  <a:lnTo>
                    <a:pt x="5294" y="3558"/>
                  </a:lnTo>
                  <a:lnTo>
                    <a:pt x="5315" y="3453"/>
                  </a:lnTo>
                  <a:lnTo>
                    <a:pt x="5294" y="3369"/>
                  </a:lnTo>
                  <a:lnTo>
                    <a:pt x="5336" y="3286"/>
                  </a:lnTo>
                  <a:lnTo>
                    <a:pt x="5504" y="3139"/>
                  </a:lnTo>
                  <a:lnTo>
                    <a:pt x="5608" y="3056"/>
                  </a:lnTo>
                  <a:lnTo>
                    <a:pt x="5629" y="2930"/>
                  </a:lnTo>
                  <a:lnTo>
                    <a:pt x="5650" y="2846"/>
                  </a:lnTo>
                  <a:lnTo>
                    <a:pt x="5629" y="2658"/>
                  </a:lnTo>
                  <a:lnTo>
                    <a:pt x="5734" y="2595"/>
                  </a:lnTo>
                  <a:lnTo>
                    <a:pt x="5880" y="2553"/>
                  </a:lnTo>
                  <a:lnTo>
                    <a:pt x="5964" y="2428"/>
                  </a:lnTo>
                  <a:lnTo>
                    <a:pt x="5985" y="2302"/>
                  </a:lnTo>
                  <a:lnTo>
                    <a:pt x="5985" y="2135"/>
                  </a:lnTo>
                  <a:lnTo>
                    <a:pt x="5985" y="2030"/>
                  </a:lnTo>
                  <a:lnTo>
                    <a:pt x="6048" y="1926"/>
                  </a:lnTo>
                  <a:lnTo>
                    <a:pt x="6152" y="1758"/>
                  </a:lnTo>
                  <a:lnTo>
                    <a:pt x="6194" y="1695"/>
                  </a:lnTo>
                  <a:lnTo>
                    <a:pt x="6236" y="1654"/>
                  </a:lnTo>
                  <a:lnTo>
                    <a:pt x="6341" y="1570"/>
                  </a:lnTo>
                  <a:lnTo>
                    <a:pt x="6382" y="1570"/>
                  </a:lnTo>
                  <a:lnTo>
                    <a:pt x="6466" y="1465"/>
                  </a:lnTo>
                  <a:lnTo>
                    <a:pt x="6592" y="1403"/>
                  </a:lnTo>
                  <a:lnTo>
                    <a:pt x="6613" y="1340"/>
                  </a:lnTo>
                  <a:lnTo>
                    <a:pt x="6571" y="1193"/>
                  </a:lnTo>
                  <a:lnTo>
                    <a:pt x="6571" y="1131"/>
                  </a:lnTo>
                  <a:lnTo>
                    <a:pt x="6550" y="1047"/>
                  </a:lnTo>
                  <a:lnTo>
                    <a:pt x="6445" y="984"/>
                  </a:lnTo>
                  <a:lnTo>
                    <a:pt x="6382" y="921"/>
                  </a:lnTo>
                  <a:lnTo>
                    <a:pt x="6382" y="733"/>
                  </a:lnTo>
                  <a:lnTo>
                    <a:pt x="6362" y="628"/>
                  </a:lnTo>
                  <a:lnTo>
                    <a:pt x="6299" y="503"/>
                  </a:lnTo>
                  <a:lnTo>
                    <a:pt x="6236" y="356"/>
                  </a:lnTo>
                  <a:lnTo>
                    <a:pt x="6069" y="147"/>
                  </a:lnTo>
                  <a:lnTo>
                    <a:pt x="5985" y="126"/>
                  </a:lnTo>
                  <a:lnTo>
                    <a:pt x="5880" y="84"/>
                  </a:lnTo>
                  <a:lnTo>
                    <a:pt x="5838" y="189"/>
                  </a:lnTo>
                  <a:lnTo>
                    <a:pt x="5818" y="252"/>
                  </a:lnTo>
                  <a:lnTo>
                    <a:pt x="5755" y="294"/>
                  </a:lnTo>
                  <a:lnTo>
                    <a:pt x="5671" y="252"/>
                  </a:lnTo>
                  <a:lnTo>
                    <a:pt x="5608" y="294"/>
                  </a:lnTo>
                  <a:lnTo>
                    <a:pt x="5546" y="335"/>
                  </a:lnTo>
                  <a:lnTo>
                    <a:pt x="5441" y="398"/>
                  </a:lnTo>
                  <a:lnTo>
                    <a:pt x="5399" y="503"/>
                  </a:lnTo>
                  <a:lnTo>
                    <a:pt x="5294" y="524"/>
                  </a:lnTo>
                  <a:lnTo>
                    <a:pt x="5232" y="461"/>
                  </a:lnTo>
                  <a:lnTo>
                    <a:pt x="5190" y="440"/>
                  </a:lnTo>
                  <a:lnTo>
                    <a:pt x="5022" y="419"/>
                  </a:lnTo>
                  <a:lnTo>
                    <a:pt x="4834" y="335"/>
                  </a:lnTo>
                  <a:lnTo>
                    <a:pt x="4583" y="315"/>
                  </a:lnTo>
                  <a:lnTo>
                    <a:pt x="4458" y="356"/>
                  </a:lnTo>
                  <a:lnTo>
                    <a:pt x="4144" y="335"/>
                  </a:lnTo>
                  <a:lnTo>
                    <a:pt x="4039" y="398"/>
                  </a:lnTo>
                  <a:lnTo>
                    <a:pt x="3872" y="607"/>
                  </a:lnTo>
                  <a:lnTo>
                    <a:pt x="3746" y="670"/>
                  </a:lnTo>
                  <a:lnTo>
                    <a:pt x="3641" y="649"/>
                  </a:lnTo>
                  <a:lnTo>
                    <a:pt x="3411" y="566"/>
                  </a:lnTo>
                  <a:lnTo>
                    <a:pt x="3265" y="545"/>
                  </a:lnTo>
                  <a:lnTo>
                    <a:pt x="3097" y="440"/>
                  </a:lnTo>
                  <a:lnTo>
                    <a:pt x="2993" y="419"/>
                  </a:lnTo>
                  <a:lnTo>
                    <a:pt x="2993" y="356"/>
                  </a:lnTo>
                  <a:lnTo>
                    <a:pt x="2888" y="294"/>
                  </a:lnTo>
                  <a:lnTo>
                    <a:pt x="2784" y="294"/>
                  </a:lnTo>
                  <a:lnTo>
                    <a:pt x="2742" y="315"/>
                  </a:lnTo>
                  <a:lnTo>
                    <a:pt x="2595" y="335"/>
                  </a:lnTo>
                  <a:lnTo>
                    <a:pt x="2512" y="356"/>
                  </a:lnTo>
                  <a:lnTo>
                    <a:pt x="2428" y="398"/>
                  </a:lnTo>
                  <a:lnTo>
                    <a:pt x="2365" y="461"/>
                  </a:lnTo>
                  <a:lnTo>
                    <a:pt x="2302" y="503"/>
                  </a:lnTo>
                  <a:lnTo>
                    <a:pt x="2198" y="419"/>
                  </a:lnTo>
                  <a:lnTo>
                    <a:pt x="2072" y="231"/>
                  </a:lnTo>
                  <a:lnTo>
                    <a:pt x="2009" y="147"/>
                  </a:lnTo>
                  <a:lnTo>
                    <a:pt x="1842" y="105"/>
                  </a:lnTo>
                  <a:lnTo>
                    <a:pt x="1758" y="84"/>
                  </a:lnTo>
                  <a:lnTo>
                    <a:pt x="1675" y="43"/>
                  </a:lnTo>
                  <a:lnTo>
                    <a:pt x="1528" y="22"/>
                  </a:lnTo>
                  <a:lnTo>
                    <a:pt x="144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1" name="Google Shape;3111;p82">
              <a:extLst>
                <a:ext uri="{FF2B5EF4-FFF2-40B4-BE49-F238E27FC236}">
                  <a16:creationId xmlns:a16="http://schemas.microsoft.com/office/drawing/2014/main" id="{8FA91FBC-07FF-3336-4248-DF09508B1088}"/>
                </a:ext>
              </a:extLst>
            </p:cNvPr>
            <p:cNvSpPr/>
            <p:nvPr/>
          </p:nvSpPr>
          <p:spPr>
            <a:xfrm>
              <a:off x="3805645" y="3058722"/>
              <a:ext cx="52322" cy="74968"/>
            </a:xfrm>
            <a:custGeom>
              <a:avLst/>
              <a:gdLst/>
              <a:ahLst/>
              <a:cxnLst/>
              <a:rect l="l" t="t" r="r" b="b"/>
              <a:pathLst>
                <a:path w="4394" h="6592" extrusionOk="0">
                  <a:moveTo>
                    <a:pt x="3076" y="1"/>
                  </a:moveTo>
                  <a:lnTo>
                    <a:pt x="3139" y="126"/>
                  </a:lnTo>
                  <a:lnTo>
                    <a:pt x="3159" y="231"/>
                  </a:lnTo>
                  <a:lnTo>
                    <a:pt x="3159" y="419"/>
                  </a:lnTo>
                  <a:lnTo>
                    <a:pt x="3222" y="482"/>
                  </a:lnTo>
                  <a:lnTo>
                    <a:pt x="3327" y="545"/>
                  </a:lnTo>
                  <a:lnTo>
                    <a:pt x="3348" y="629"/>
                  </a:lnTo>
                  <a:lnTo>
                    <a:pt x="3348" y="691"/>
                  </a:lnTo>
                  <a:lnTo>
                    <a:pt x="3390" y="838"/>
                  </a:lnTo>
                  <a:lnTo>
                    <a:pt x="3369" y="901"/>
                  </a:lnTo>
                  <a:lnTo>
                    <a:pt x="3243" y="963"/>
                  </a:lnTo>
                  <a:lnTo>
                    <a:pt x="3159" y="1068"/>
                  </a:lnTo>
                  <a:lnTo>
                    <a:pt x="3118" y="1068"/>
                  </a:lnTo>
                  <a:lnTo>
                    <a:pt x="3013" y="1152"/>
                  </a:lnTo>
                  <a:lnTo>
                    <a:pt x="2971" y="1193"/>
                  </a:lnTo>
                  <a:lnTo>
                    <a:pt x="2929" y="1256"/>
                  </a:lnTo>
                  <a:lnTo>
                    <a:pt x="2825" y="1424"/>
                  </a:lnTo>
                  <a:lnTo>
                    <a:pt x="2762" y="1528"/>
                  </a:lnTo>
                  <a:lnTo>
                    <a:pt x="2762" y="1633"/>
                  </a:lnTo>
                  <a:lnTo>
                    <a:pt x="2762" y="1800"/>
                  </a:lnTo>
                  <a:lnTo>
                    <a:pt x="2741" y="1926"/>
                  </a:lnTo>
                  <a:lnTo>
                    <a:pt x="2657" y="2051"/>
                  </a:lnTo>
                  <a:lnTo>
                    <a:pt x="2511" y="2093"/>
                  </a:lnTo>
                  <a:lnTo>
                    <a:pt x="2406" y="2156"/>
                  </a:lnTo>
                  <a:lnTo>
                    <a:pt x="2427" y="2344"/>
                  </a:lnTo>
                  <a:lnTo>
                    <a:pt x="2406" y="2428"/>
                  </a:lnTo>
                  <a:lnTo>
                    <a:pt x="2385" y="2554"/>
                  </a:lnTo>
                  <a:lnTo>
                    <a:pt x="2281" y="2637"/>
                  </a:lnTo>
                  <a:lnTo>
                    <a:pt x="2113" y="2784"/>
                  </a:lnTo>
                  <a:lnTo>
                    <a:pt x="2071" y="2867"/>
                  </a:lnTo>
                  <a:lnTo>
                    <a:pt x="2092" y="2951"/>
                  </a:lnTo>
                  <a:lnTo>
                    <a:pt x="2071" y="3056"/>
                  </a:lnTo>
                  <a:lnTo>
                    <a:pt x="1883" y="3244"/>
                  </a:lnTo>
                  <a:lnTo>
                    <a:pt x="1862" y="3370"/>
                  </a:lnTo>
                  <a:lnTo>
                    <a:pt x="1862" y="3453"/>
                  </a:lnTo>
                  <a:lnTo>
                    <a:pt x="1779" y="3558"/>
                  </a:lnTo>
                  <a:lnTo>
                    <a:pt x="1695" y="3579"/>
                  </a:lnTo>
                  <a:lnTo>
                    <a:pt x="1653" y="3662"/>
                  </a:lnTo>
                  <a:lnTo>
                    <a:pt x="1653" y="3704"/>
                  </a:lnTo>
                  <a:lnTo>
                    <a:pt x="1569" y="3830"/>
                  </a:lnTo>
                  <a:lnTo>
                    <a:pt x="1465" y="3893"/>
                  </a:lnTo>
                  <a:lnTo>
                    <a:pt x="1381" y="3872"/>
                  </a:lnTo>
                  <a:lnTo>
                    <a:pt x="1276" y="3809"/>
                  </a:lnTo>
                  <a:lnTo>
                    <a:pt x="1235" y="3683"/>
                  </a:lnTo>
                  <a:lnTo>
                    <a:pt x="1130" y="3621"/>
                  </a:lnTo>
                  <a:lnTo>
                    <a:pt x="1046" y="3621"/>
                  </a:lnTo>
                  <a:lnTo>
                    <a:pt x="879" y="3579"/>
                  </a:lnTo>
                  <a:lnTo>
                    <a:pt x="858" y="3558"/>
                  </a:lnTo>
                  <a:lnTo>
                    <a:pt x="816" y="3621"/>
                  </a:lnTo>
                  <a:lnTo>
                    <a:pt x="670" y="3621"/>
                  </a:lnTo>
                  <a:lnTo>
                    <a:pt x="649" y="3704"/>
                  </a:lnTo>
                  <a:lnTo>
                    <a:pt x="670" y="3809"/>
                  </a:lnTo>
                  <a:lnTo>
                    <a:pt x="502" y="3934"/>
                  </a:lnTo>
                  <a:lnTo>
                    <a:pt x="439" y="3997"/>
                  </a:lnTo>
                  <a:lnTo>
                    <a:pt x="335" y="4081"/>
                  </a:lnTo>
                  <a:lnTo>
                    <a:pt x="251" y="4144"/>
                  </a:lnTo>
                  <a:lnTo>
                    <a:pt x="251" y="4227"/>
                  </a:lnTo>
                  <a:lnTo>
                    <a:pt x="188" y="4290"/>
                  </a:lnTo>
                  <a:lnTo>
                    <a:pt x="209" y="4416"/>
                  </a:lnTo>
                  <a:lnTo>
                    <a:pt x="209" y="4541"/>
                  </a:lnTo>
                  <a:lnTo>
                    <a:pt x="146" y="4709"/>
                  </a:lnTo>
                  <a:lnTo>
                    <a:pt x="0" y="4855"/>
                  </a:lnTo>
                  <a:lnTo>
                    <a:pt x="0" y="4939"/>
                  </a:lnTo>
                  <a:lnTo>
                    <a:pt x="84" y="4960"/>
                  </a:lnTo>
                  <a:lnTo>
                    <a:pt x="188" y="4918"/>
                  </a:lnTo>
                  <a:lnTo>
                    <a:pt x="230" y="5274"/>
                  </a:lnTo>
                  <a:lnTo>
                    <a:pt x="335" y="5274"/>
                  </a:lnTo>
                  <a:lnTo>
                    <a:pt x="398" y="5357"/>
                  </a:lnTo>
                  <a:lnTo>
                    <a:pt x="565" y="5274"/>
                  </a:lnTo>
                  <a:lnTo>
                    <a:pt x="649" y="5399"/>
                  </a:lnTo>
                  <a:lnTo>
                    <a:pt x="628" y="5483"/>
                  </a:lnTo>
                  <a:lnTo>
                    <a:pt x="628" y="5650"/>
                  </a:lnTo>
                  <a:lnTo>
                    <a:pt x="732" y="5797"/>
                  </a:lnTo>
                  <a:lnTo>
                    <a:pt x="732" y="6006"/>
                  </a:lnTo>
                  <a:lnTo>
                    <a:pt x="649" y="6215"/>
                  </a:lnTo>
                  <a:lnTo>
                    <a:pt x="753" y="6299"/>
                  </a:lnTo>
                  <a:lnTo>
                    <a:pt x="649" y="6403"/>
                  </a:lnTo>
                  <a:lnTo>
                    <a:pt x="649" y="6403"/>
                  </a:lnTo>
                  <a:lnTo>
                    <a:pt x="732" y="6383"/>
                  </a:lnTo>
                  <a:lnTo>
                    <a:pt x="816" y="6383"/>
                  </a:lnTo>
                  <a:lnTo>
                    <a:pt x="837" y="6403"/>
                  </a:lnTo>
                  <a:lnTo>
                    <a:pt x="1507" y="6403"/>
                  </a:lnTo>
                  <a:lnTo>
                    <a:pt x="1548" y="6383"/>
                  </a:lnTo>
                  <a:lnTo>
                    <a:pt x="1590" y="6341"/>
                  </a:lnTo>
                  <a:lnTo>
                    <a:pt x="1653" y="6383"/>
                  </a:lnTo>
                  <a:lnTo>
                    <a:pt x="1695" y="6320"/>
                  </a:lnTo>
                  <a:lnTo>
                    <a:pt x="1862" y="6341"/>
                  </a:lnTo>
                  <a:lnTo>
                    <a:pt x="1904" y="6320"/>
                  </a:lnTo>
                  <a:lnTo>
                    <a:pt x="2092" y="6320"/>
                  </a:lnTo>
                  <a:lnTo>
                    <a:pt x="2134" y="6341"/>
                  </a:lnTo>
                  <a:lnTo>
                    <a:pt x="2239" y="6320"/>
                  </a:lnTo>
                  <a:lnTo>
                    <a:pt x="2323" y="6320"/>
                  </a:lnTo>
                  <a:lnTo>
                    <a:pt x="2323" y="6341"/>
                  </a:lnTo>
                  <a:lnTo>
                    <a:pt x="2490" y="6383"/>
                  </a:lnTo>
                  <a:lnTo>
                    <a:pt x="2511" y="6341"/>
                  </a:lnTo>
                  <a:lnTo>
                    <a:pt x="2553" y="6341"/>
                  </a:lnTo>
                  <a:lnTo>
                    <a:pt x="2595" y="6403"/>
                  </a:lnTo>
                  <a:lnTo>
                    <a:pt x="3327" y="6403"/>
                  </a:lnTo>
                  <a:lnTo>
                    <a:pt x="3390" y="6424"/>
                  </a:lnTo>
                  <a:lnTo>
                    <a:pt x="3431" y="6403"/>
                  </a:lnTo>
                  <a:lnTo>
                    <a:pt x="3452" y="6403"/>
                  </a:lnTo>
                  <a:lnTo>
                    <a:pt x="3536" y="6487"/>
                  </a:lnTo>
                  <a:lnTo>
                    <a:pt x="3578" y="6445"/>
                  </a:lnTo>
                  <a:lnTo>
                    <a:pt x="3662" y="6487"/>
                  </a:lnTo>
                  <a:lnTo>
                    <a:pt x="3683" y="6529"/>
                  </a:lnTo>
                  <a:lnTo>
                    <a:pt x="3745" y="6508"/>
                  </a:lnTo>
                  <a:lnTo>
                    <a:pt x="3766" y="6487"/>
                  </a:lnTo>
                  <a:lnTo>
                    <a:pt x="3808" y="6487"/>
                  </a:lnTo>
                  <a:lnTo>
                    <a:pt x="3892" y="6550"/>
                  </a:lnTo>
                  <a:lnTo>
                    <a:pt x="3955" y="6529"/>
                  </a:lnTo>
                  <a:lnTo>
                    <a:pt x="4059" y="6529"/>
                  </a:lnTo>
                  <a:lnTo>
                    <a:pt x="4101" y="6550"/>
                  </a:lnTo>
                  <a:lnTo>
                    <a:pt x="4206" y="6550"/>
                  </a:lnTo>
                  <a:lnTo>
                    <a:pt x="4206" y="6592"/>
                  </a:lnTo>
                  <a:lnTo>
                    <a:pt x="4289" y="6592"/>
                  </a:lnTo>
                  <a:lnTo>
                    <a:pt x="4310" y="6529"/>
                  </a:lnTo>
                  <a:lnTo>
                    <a:pt x="4268" y="6424"/>
                  </a:lnTo>
                  <a:lnTo>
                    <a:pt x="4268" y="6403"/>
                  </a:lnTo>
                  <a:lnTo>
                    <a:pt x="4331" y="6299"/>
                  </a:lnTo>
                  <a:lnTo>
                    <a:pt x="4373" y="6215"/>
                  </a:lnTo>
                  <a:lnTo>
                    <a:pt x="4394" y="6194"/>
                  </a:lnTo>
                  <a:lnTo>
                    <a:pt x="4373" y="6194"/>
                  </a:lnTo>
                  <a:lnTo>
                    <a:pt x="4331" y="6131"/>
                  </a:lnTo>
                  <a:lnTo>
                    <a:pt x="4331" y="6069"/>
                  </a:lnTo>
                  <a:lnTo>
                    <a:pt x="4331" y="5922"/>
                  </a:lnTo>
                  <a:lnTo>
                    <a:pt x="4164" y="5797"/>
                  </a:lnTo>
                  <a:lnTo>
                    <a:pt x="4080" y="5713"/>
                  </a:lnTo>
                  <a:lnTo>
                    <a:pt x="3996" y="5567"/>
                  </a:lnTo>
                  <a:lnTo>
                    <a:pt x="3850" y="5357"/>
                  </a:lnTo>
                  <a:lnTo>
                    <a:pt x="3808" y="5232"/>
                  </a:lnTo>
                  <a:lnTo>
                    <a:pt x="3703" y="5127"/>
                  </a:lnTo>
                  <a:lnTo>
                    <a:pt x="3557" y="5043"/>
                  </a:lnTo>
                  <a:lnTo>
                    <a:pt x="3494" y="4981"/>
                  </a:lnTo>
                  <a:lnTo>
                    <a:pt x="3494" y="4750"/>
                  </a:lnTo>
                  <a:lnTo>
                    <a:pt x="3473" y="4625"/>
                  </a:lnTo>
                  <a:lnTo>
                    <a:pt x="3452" y="4458"/>
                  </a:lnTo>
                  <a:lnTo>
                    <a:pt x="3473" y="4332"/>
                  </a:lnTo>
                  <a:lnTo>
                    <a:pt x="3431" y="4186"/>
                  </a:lnTo>
                  <a:lnTo>
                    <a:pt x="3390" y="4039"/>
                  </a:lnTo>
                  <a:lnTo>
                    <a:pt x="3452" y="3976"/>
                  </a:lnTo>
                  <a:lnTo>
                    <a:pt x="3536" y="3976"/>
                  </a:lnTo>
                  <a:lnTo>
                    <a:pt x="3641" y="3788"/>
                  </a:lnTo>
                  <a:lnTo>
                    <a:pt x="3683" y="3662"/>
                  </a:lnTo>
                  <a:lnTo>
                    <a:pt x="3787" y="3474"/>
                  </a:lnTo>
                  <a:lnTo>
                    <a:pt x="3850" y="3349"/>
                  </a:lnTo>
                  <a:lnTo>
                    <a:pt x="3955" y="3307"/>
                  </a:lnTo>
                  <a:lnTo>
                    <a:pt x="4059" y="3160"/>
                  </a:lnTo>
                  <a:lnTo>
                    <a:pt x="4059" y="3139"/>
                  </a:lnTo>
                  <a:lnTo>
                    <a:pt x="4017" y="3035"/>
                  </a:lnTo>
                  <a:lnTo>
                    <a:pt x="3955" y="2867"/>
                  </a:lnTo>
                  <a:lnTo>
                    <a:pt x="3850" y="2721"/>
                  </a:lnTo>
                  <a:lnTo>
                    <a:pt x="3766" y="2637"/>
                  </a:lnTo>
                  <a:lnTo>
                    <a:pt x="3557" y="2428"/>
                  </a:lnTo>
                  <a:lnTo>
                    <a:pt x="3348" y="2240"/>
                  </a:lnTo>
                  <a:lnTo>
                    <a:pt x="3243" y="2219"/>
                  </a:lnTo>
                  <a:lnTo>
                    <a:pt x="3243" y="2135"/>
                  </a:lnTo>
                  <a:lnTo>
                    <a:pt x="3159" y="2093"/>
                  </a:lnTo>
                  <a:lnTo>
                    <a:pt x="3159" y="2030"/>
                  </a:lnTo>
                  <a:lnTo>
                    <a:pt x="3159" y="1926"/>
                  </a:lnTo>
                  <a:lnTo>
                    <a:pt x="3180" y="1884"/>
                  </a:lnTo>
                  <a:lnTo>
                    <a:pt x="3180" y="1779"/>
                  </a:lnTo>
                  <a:lnTo>
                    <a:pt x="3369" y="1779"/>
                  </a:lnTo>
                  <a:lnTo>
                    <a:pt x="3431" y="1800"/>
                  </a:lnTo>
                  <a:lnTo>
                    <a:pt x="3536" y="1779"/>
                  </a:lnTo>
                  <a:lnTo>
                    <a:pt x="3641" y="1800"/>
                  </a:lnTo>
                  <a:lnTo>
                    <a:pt x="3683" y="1779"/>
                  </a:lnTo>
                  <a:lnTo>
                    <a:pt x="3808" y="1800"/>
                  </a:lnTo>
                  <a:lnTo>
                    <a:pt x="3892" y="1821"/>
                  </a:lnTo>
                  <a:lnTo>
                    <a:pt x="3975" y="1842"/>
                  </a:lnTo>
                  <a:lnTo>
                    <a:pt x="4017" y="1800"/>
                  </a:lnTo>
                  <a:lnTo>
                    <a:pt x="3975" y="1779"/>
                  </a:lnTo>
                  <a:lnTo>
                    <a:pt x="3808" y="1633"/>
                  </a:lnTo>
                  <a:lnTo>
                    <a:pt x="3787" y="1528"/>
                  </a:lnTo>
                  <a:lnTo>
                    <a:pt x="3703" y="1486"/>
                  </a:lnTo>
                  <a:lnTo>
                    <a:pt x="3599" y="1319"/>
                  </a:lnTo>
                  <a:lnTo>
                    <a:pt x="3578" y="1214"/>
                  </a:lnTo>
                  <a:lnTo>
                    <a:pt x="3662" y="1152"/>
                  </a:lnTo>
                  <a:lnTo>
                    <a:pt x="3703" y="1005"/>
                  </a:lnTo>
                  <a:lnTo>
                    <a:pt x="3641" y="942"/>
                  </a:lnTo>
                  <a:lnTo>
                    <a:pt x="3662" y="880"/>
                  </a:lnTo>
                  <a:lnTo>
                    <a:pt x="3683" y="838"/>
                  </a:lnTo>
                  <a:lnTo>
                    <a:pt x="3683" y="754"/>
                  </a:lnTo>
                  <a:lnTo>
                    <a:pt x="3599" y="587"/>
                  </a:lnTo>
                  <a:lnTo>
                    <a:pt x="3578" y="482"/>
                  </a:lnTo>
                  <a:lnTo>
                    <a:pt x="3536" y="440"/>
                  </a:lnTo>
                  <a:lnTo>
                    <a:pt x="3494" y="252"/>
                  </a:lnTo>
                  <a:lnTo>
                    <a:pt x="3369" y="147"/>
                  </a:lnTo>
                  <a:lnTo>
                    <a:pt x="307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2" name="Google Shape;3112;p82">
              <a:extLst>
                <a:ext uri="{FF2B5EF4-FFF2-40B4-BE49-F238E27FC236}">
                  <a16:creationId xmlns:a16="http://schemas.microsoft.com/office/drawing/2014/main" id="{A3ECE6EA-CC05-92EE-13CB-D64E80F90A65}"/>
                </a:ext>
              </a:extLst>
            </p:cNvPr>
            <p:cNvSpPr/>
            <p:nvPr/>
          </p:nvSpPr>
          <p:spPr>
            <a:xfrm>
              <a:off x="3805883" y="3130585"/>
              <a:ext cx="39378" cy="40702"/>
            </a:xfrm>
            <a:custGeom>
              <a:avLst/>
              <a:gdLst/>
              <a:ahLst/>
              <a:cxnLst/>
              <a:rect l="l" t="t" r="r" b="b"/>
              <a:pathLst>
                <a:path w="3307" h="3579" extrusionOk="0">
                  <a:moveTo>
                    <a:pt x="1675" y="1"/>
                  </a:moveTo>
                  <a:lnTo>
                    <a:pt x="1633" y="64"/>
                  </a:lnTo>
                  <a:lnTo>
                    <a:pt x="1570" y="22"/>
                  </a:lnTo>
                  <a:lnTo>
                    <a:pt x="1528" y="64"/>
                  </a:lnTo>
                  <a:lnTo>
                    <a:pt x="1487" y="84"/>
                  </a:lnTo>
                  <a:lnTo>
                    <a:pt x="1487" y="754"/>
                  </a:lnTo>
                  <a:lnTo>
                    <a:pt x="712" y="754"/>
                  </a:lnTo>
                  <a:lnTo>
                    <a:pt x="691" y="733"/>
                  </a:lnTo>
                  <a:lnTo>
                    <a:pt x="608" y="754"/>
                  </a:lnTo>
                  <a:lnTo>
                    <a:pt x="524" y="817"/>
                  </a:lnTo>
                  <a:lnTo>
                    <a:pt x="482" y="796"/>
                  </a:lnTo>
                  <a:lnTo>
                    <a:pt x="482" y="921"/>
                  </a:lnTo>
                  <a:lnTo>
                    <a:pt x="336" y="942"/>
                  </a:lnTo>
                  <a:lnTo>
                    <a:pt x="440" y="1131"/>
                  </a:lnTo>
                  <a:lnTo>
                    <a:pt x="629" y="1172"/>
                  </a:lnTo>
                  <a:lnTo>
                    <a:pt x="378" y="1235"/>
                  </a:lnTo>
                  <a:lnTo>
                    <a:pt x="315" y="1152"/>
                  </a:lnTo>
                  <a:lnTo>
                    <a:pt x="294" y="1340"/>
                  </a:lnTo>
                  <a:lnTo>
                    <a:pt x="273" y="1654"/>
                  </a:lnTo>
                  <a:lnTo>
                    <a:pt x="168" y="1737"/>
                  </a:lnTo>
                  <a:lnTo>
                    <a:pt x="22" y="1675"/>
                  </a:lnTo>
                  <a:lnTo>
                    <a:pt x="1" y="1758"/>
                  </a:lnTo>
                  <a:lnTo>
                    <a:pt x="126" y="1988"/>
                  </a:lnTo>
                  <a:lnTo>
                    <a:pt x="210" y="2051"/>
                  </a:lnTo>
                  <a:lnTo>
                    <a:pt x="210" y="2156"/>
                  </a:lnTo>
                  <a:lnTo>
                    <a:pt x="315" y="2281"/>
                  </a:lnTo>
                  <a:lnTo>
                    <a:pt x="315" y="2470"/>
                  </a:lnTo>
                  <a:lnTo>
                    <a:pt x="398" y="2533"/>
                  </a:lnTo>
                  <a:lnTo>
                    <a:pt x="440" y="2679"/>
                  </a:lnTo>
                  <a:lnTo>
                    <a:pt x="608" y="2805"/>
                  </a:lnTo>
                  <a:lnTo>
                    <a:pt x="545" y="2825"/>
                  </a:lnTo>
                  <a:lnTo>
                    <a:pt x="712" y="2993"/>
                  </a:lnTo>
                  <a:lnTo>
                    <a:pt x="963" y="3202"/>
                  </a:lnTo>
                  <a:lnTo>
                    <a:pt x="1026" y="3328"/>
                  </a:lnTo>
                  <a:lnTo>
                    <a:pt x="1235" y="3432"/>
                  </a:lnTo>
                  <a:lnTo>
                    <a:pt x="1256" y="3537"/>
                  </a:lnTo>
                  <a:lnTo>
                    <a:pt x="1361" y="3558"/>
                  </a:lnTo>
                  <a:lnTo>
                    <a:pt x="1382" y="3579"/>
                  </a:lnTo>
                  <a:lnTo>
                    <a:pt x="1466" y="3474"/>
                  </a:lnTo>
                  <a:lnTo>
                    <a:pt x="1466" y="3411"/>
                  </a:lnTo>
                  <a:lnTo>
                    <a:pt x="1528" y="3369"/>
                  </a:lnTo>
                  <a:lnTo>
                    <a:pt x="1633" y="3369"/>
                  </a:lnTo>
                  <a:lnTo>
                    <a:pt x="1675" y="3307"/>
                  </a:lnTo>
                  <a:lnTo>
                    <a:pt x="1696" y="3307"/>
                  </a:lnTo>
                  <a:lnTo>
                    <a:pt x="1884" y="3432"/>
                  </a:lnTo>
                  <a:lnTo>
                    <a:pt x="1884" y="3328"/>
                  </a:lnTo>
                  <a:lnTo>
                    <a:pt x="1863" y="3035"/>
                  </a:lnTo>
                  <a:lnTo>
                    <a:pt x="1779" y="2951"/>
                  </a:lnTo>
                  <a:lnTo>
                    <a:pt x="1696" y="2930"/>
                  </a:lnTo>
                  <a:lnTo>
                    <a:pt x="1633" y="2951"/>
                  </a:lnTo>
                  <a:lnTo>
                    <a:pt x="1549" y="2993"/>
                  </a:lnTo>
                  <a:lnTo>
                    <a:pt x="1549" y="2846"/>
                  </a:lnTo>
                  <a:lnTo>
                    <a:pt x="1528" y="2784"/>
                  </a:lnTo>
                  <a:lnTo>
                    <a:pt x="1570" y="2721"/>
                  </a:lnTo>
                  <a:lnTo>
                    <a:pt x="1675" y="2721"/>
                  </a:lnTo>
                  <a:lnTo>
                    <a:pt x="1800" y="2784"/>
                  </a:lnTo>
                  <a:lnTo>
                    <a:pt x="1863" y="2721"/>
                  </a:lnTo>
                  <a:lnTo>
                    <a:pt x="1884" y="2679"/>
                  </a:lnTo>
                  <a:lnTo>
                    <a:pt x="1968" y="2679"/>
                  </a:lnTo>
                  <a:lnTo>
                    <a:pt x="2177" y="2637"/>
                  </a:lnTo>
                  <a:lnTo>
                    <a:pt x="2198" y="2574"/>
                  </a:lnTo>
                  <a:lnTo>
                    <a:pt x="2177" y="2407"/>
                  </a:lnTo>
                  <a:lnTo>
                    <a:pt x="2219" y="2365"/>
                  </a:lnTo>
                  <a:lnTo>
                    <a:pt x="2365" y="2365"/>
                  </a:lnTo>
                  <a:lnTo>
                    <a:pt x="2428" y="2595"/>
                  </a:lnTo>
                  <a:lnTo>
                    <a:pt x="2512" y="2700"/>
                  </a:lnTo>
                  <a:lnTo>
                    <a:pt x="2637" y="2637"/>
                  </a:lnTo>
                  <a:lnTo>
                    <a:pt x="2721" y="2679"/>
                  </a:lnTo>
                  <a:lnTo>
                    <a:pt x="2805" y="2616"/>
                  </a:lnTo>
                  <a:lnTo>
                    <a:pt x="2909" y="2616"/>
                  </a:lnTo>
                  <a:lnTo>
                    <a:pt x="3035" y="2679"/>
                  </a:lnTo>
                  <a:lnTo>
                    <a:pt x="3056" y="2742"/>
                  </a:lnTo>
                  <a:lnTo>
                    <a:pt x="3119" y="2742"/>
                  </a:lnTo>
                  <a:lnTo>
                    <a:pt x="3119" y="2637"/>
                  </a:lnTo>
                  <a:lnTo>
                    <a:pt x="3098" y="2533"/>
                  </a:lnTo>
                  <a:lnTo>
                    <a:pt x="3244" y="2114"/>
                  </a:lnTo>
                  <a:lnTo>
                    <a:pt x="3307" y="1884"/>
                  </a:lnTo>
                  <a:lnTo>
                    <a:pt x="3307" y="1779"/>
                  </a:lnTo>
                  <a:lnTo>
                    <a:pt x="3244" y="1696"/>
                  </a:lnTo>
                  <a:lnTo>
                    <a:pt x="3223" y="1654"/>
                  </a:lnTo>
                  <a:lnTo>
                    <a:pt x="3139" y="1570"/>
                  </a:lnTo>
                  <a:lnTo>
                    <a:pt x="3119" y="1528"/>
                  </a:lnTo>
                  <a:lnTo>
                    <a:pt x="3035" y="1486"/>
                  </a:lnTo>
                  <a:lnTo>
                    <a:pt x="3014" y="1444"/>
                  </a:lnTo>
                  <a:lnTo>
                    <a:pt x="2993" y="1382"/>
                  </a:lnTo>
                  <a:lnTo>
                    <a:pt x="2993" y="1340"/>
                  </a:lnTo>
                  <a:lnTo>
                    <a:pt x="3035" y="1319"/>
                  </a:lnTo>
                  <a:lnTo>
                    <a:pt x="3056" y="1277"/>
                  </a:lnTo>
                  <a:lnTo>
                    <a:pt x="3119" y="1277"/>
                  </a:lnTo>
                  <a:lnTo>
                    <a:pt x="3098" y="1214"/>
                  </a:lnTo>
                  <a:lnTo>
                    <a:pt x="3056" y="1172"/>
                  </a:lnTo>
                  <a:lnTo>
                    <a:pt x="3056" y="1110"/>
                  </a:lnTo>
                  <a:lnTo>
                    <a:pt x="3202" y="1026"/>
                  </a:lnTo>
                  <a:lnTo>
                    <a:pt x="3307" y="1005"/>
                  </a:lnTo>
                  <a:lnTo>
                    <a:pt x="3307" y="900"/>
                  </a:lnTo>
                  <a:lnTo>
                    <a:pt x="3265" y="838"/>
                  </a:lnTo>
                  <a:lnTo>
                    <a:pt x="3307" y="754"/>
                  </a:lnTo>
                  <a:lnTo>
                    <a:pt x="3307" y="587"/>
                  </a:lnTo>
                  <a:lnTo>
                    <a:pt x="3244" y="545"/>
                  </a:lnTo>
                  <a:lnTo>
                    <a:pt x="3056" y="524"/>
                  </a:lnTo>
                  <a:lnTo>
                    <a:pt x="2930" y="587"/>
                  </a:lnTo>
                  <a:lnTo>
                    <a:pt x="2805" y="628"/>
                  </a:lnTo>
                  <a:lnTo>
                    <a:pt x="2721" y="608"/>
                  </a:lnTo>
                  <a:lnTo>
                    <a:pt x="2616" y="649"/>
                  </a:lnTo>
                  <a:lnTo>
                    <a:pt x="2575" y="608"/>
                  </a:lnTo>
                  <a:lnTo>
                    <a:pt x="2595" y="545"/>
                  </a:lnTo>
                  <a:lnTo>
                    <a:pt x="2575" y="440"/>
                  </a:lnTo>
                  <a:lnTo>
                    <a:pt x="2575" y="315"/>
                  </a:lnTo>
                  <a:lnTo>
                    <a:pt x="2533" y="189"/>
                  </a:lnTo>
                  <a:lnTo>
                    <a:pt x="2575" y="84"/>
                  </a:lnTo>
                  <a:lnTo>
                    <a:pt x="2533" y="22"/>
                  </a:lnTo>
                  <a:lnTo>
                    <a:pt x="2491" y="22"/>
                  </a:lnTo>
                  <a:lnTo>
                    <a:pt x="2470" y="64"/>
                  </a:lnTo>
                  <a:lnTo>
                    <a:pt x="2303" y="22"/>
                  </a:lnTo>
                  <a:lnTo>
                    <a:pt x="2303" y="1"/>
                  </a:lnTo>
                  <a:lnTo>
                    <a:pt x="2219" y="1"/>
                  </a:lnTo>
                  <a:lnTo>
                    <a:pt x="2114" y="22"/>
                  </a:lnTo>
                  <a:lnTo>
                    <a:pt x="2072" y="1"/>
                  </a:lnTo>
                  <a:lnTo>
                    <a:pt x="1884" y="1"/>
                  </a:lnTo>
                  <a:lnTo>
                    <a:pt x="1842" y="22"/>
                  </a:lnTo>
                  <a:lnTo>
                    <a:pt x="167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3" name="Google Shape;3113;p82">
              <a:extLst>
                <a:ext uri="{FF2B5EF4-FFF2-40B4-BE49-F238E27FC236}">
                  <a16:creationId xmlns:a16="http://schemas.microsoft.com/office/drawing/2014/main" id="{F1A2B9DD-BFDF-F4D9-783D-93B4347EDA20}"/>
                </a:ext>
              </a:extLst>
            </p:cNvPr>
            <p:cNvSpPr/>
            <p:nvPr/>
          </p:nvSpPr>
          <p:spPr>
            <a:xfrm>
              <a:off x="3809622" y="3131301"/>
              <a:ext cx="13967" cy="8575"/>
            </a:xfrm>
            <a:custGeom>
              <a:avLst/>
              <a:gdLst/>
              <a:ahLst/>
              <a:cxnLst/>
              <a:rect l="l" t="t" r="r" b="b"/>
              <a:pathLst>
                <a:path w="1173" h="754" extrusionOk="0">
                  <a:moveTo>
                    <a:pt x="398" y="1"/>
                  </a:moveTo>
                  <a:lnTo>
                    <a:pt x="315" y="21"/>
                  </a:lnTo>
                  <a:lnTo>
                    <a:pt x="294" y="42"/>
                  </a:lnTo>
                  <a:lnTo>
                    <a:pt x="336" y="147"/>
                  </a:lnTo>
                  <a:lnTo>
                    <a:pt x="168" y="335"/>
                  </a:lnTo>
                  <a:lnTo>
                    <a:pt x="1" y="628"/>
                  </a:lnTo>
                  <a:lnTo>
                    <a:pt x="168" y="691"/>
                  </a:lnTo>
                  <a:lnTo>
                    <a:pt x="168" y="733"/>
                  </a:lnTo>
                  <a:lnTo>
                    <a:pt x="210" y="754"/>
                  </a:lnTo>
                  <a:lnTo>
                    <a:pt x="294" y="691"/>
                  </a:lnTo>
                  <a:lnTo>
                    <a:pt x="377" y="670"/>
                  </a:lnTo>
                  <a:lnTo>
                    <a:pt x="398" y="691"/>
                  </a:lnTo>
                  <a:lnTo>
                    <a:pt x="1173" y="691"/>
                  </a:lnTo>
                  <a:lnTo>
                    <a:pt x="1173" y="21"/>
                  </a:lnTo>
                  <a:lnTo>
                    <a:pt x="503" y="21"/>
                  </a:lnTo>
                  <a:lnTo>
                    <a:pt x="48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4" name="Google Shape;3114;p82">
              <a:extLst>
                <a:ext uri="{FF2B5EF4-FFF2-40B4-BE49-F238E27FC236}">
                  <a16:creationId xmlns:a16="http://schemas.microsoft.com/office/drawing/2014/main" id="{8913DF68-034A-4A3B-1639-E8C5329D7BF4}"/>
                </a:ext>
              </a:extLst>
            </p:cNvPr>
            <p:cNvSpPr/>
            <p:nvPr/>
          </p:nvSpPr>
          <p:spPr>
            <a:xfrm>
              <a:off x="3822327" y="3120122"/>
              <a:ext cx="52834" cy="59023"/>
            </a:xfrm>
            <a:custGeom>
              <a:avLst/>
              <a:gdLst/>
              <a:ahLst/>
              <a:cxnLst/>
              <a:rect l="l" t="t" r="r" b="b"/>
              <a:pathLst>
                <a:path w="4437" h="5190" extrusionOk="0">
                  <a:moveTo>
                    <a:pt x="3935" y="0"/>
                  </a:moveTo>
                  <a:lnTo>
                    <a:pt x="3872" y="63"/>
                  </a:lnTo>
                  <a:lnTo>
                    <a:pt x="3767" y="42"/>
                  </a:lnTo>
                  <a:lnTo>
                    <a:pt x="3537" y="147"/>
                  </a:lnTo>
                  <a:lnTo>
                    <a:pt x="3495" y="188"/>
                  </a:lnTo>
                  <a:lnTo>
                    <a:pt x="3391" y="209"/>
                  </a:lnTo>
                  <a:lnTo>
                    <a:pt x="3244" y="377"/>
                  </a:lnTo>
                  <a:lnTo>
                    <a:pt x="2972" y="816"/>
                  </a:lnTo>
                  <a:lnTo>
                    <a:pt x="2930" y="900"/>
                  </a:lnTo>
                  <a:lnTo>
                    <a:pt x="2867" y="1004"/>
                  </a:lnTo>
                  <a:lnTo>
                    <a:pt x="2867" y="1025"/>
                  </a:lnTo>
                  <a:lnTo>
                    <a:pt x="2909" y="1130"/>
                  </a:lnTo>
                  <a:lnTo>
                    <a:pt x="2888" y="1193"/>
                  </a:lnTo>
                  <a:lnTo>
                    <a:pt x="2805" y="1193"/>
                  </a:lnTo>
                  <a:lnTo>
                    <a:pt x="2805" y="1151"/>
                  </a:lnTo>
                  <a:lnTo>
                    <a:pt x="2700" y="1151"/>
                  </a:lnTo>
                  <a:lnTo>
                    <a:pt x="2658" y="1130"/>
                  </a:lnTo>
                  <a:lnTo>
                    <a:pt x="2554" y="1130"/>
                  </a:lnTo>
                  <a:lnTo>
                    <a:pt x="2491" y="1151"/>
                  </a:lnTo>
                  <a:lnTo>
                    <a:pt x="2407" y="1088"/>
                  </a:lnTo>
                  <a:lnTo>
                    <a:pt x="2365" y="1088"/>
                  </a:lnTo>
                  <a:lnTo>
                    <a:pt x="2344" y="1109"/>
                  </a:lnTo>
                  <a:lnTo>
                    <a:pt x="2282" y="1130"/>
                  </a:lnTo>
                  <a:lnTo>
                    <a:pt x="2261" y="1088"/>
                  </a:lnTo>
                  <a:lnTo>
                    <a:pt x="2177" y="1046"/>
                  </a:lnTo>
                  <a:lnTo>
                    <a:pt x="2135" y="1088"/>
                  </a:lnTo>
                  <a:lnTo>
                    <a:pt x="2051" y="1004"/>
                  </a:lnTo>
                  <a:lnTo>
                    <a:pt x="2030" y="1004"/>
                  </a:lnTo>
                  <a:lnTo>
                    <a:pt x="1989" y="1025"/>
                  </a:lnTo>
                  <a:lnTo>
                    <a:pt x="1926" y="1004"/>
                  </a:lnTo>
                  <a:lnTo>
                    <a:pt x="1194" y="1004"/>
                  </a:lnTo>
                  <a:lnTo>
                    <a:pt x="1152" y="1109"/>
                  </a:lnTo>
                  <a:lnTo>
                    <a:pt x="1194" y="1235"/>
                  </a:lnTo>
                  <a:lnTo>
                    <a:pt x="1194" y="1360"/>
                  </a:lnTo>
                  <a:lnTo>
                    <a:pt x="1214" y="1465"/>
                  </a:lnTo>
                  <a:lnTo>
                    <a:pt x="1194" y="1528"/>
                  </a:lnTo>
                  <a:lnTo>
                    <a:pt x="1235" y="1569"/>
                  </a:lnTo>
                  <a:lnTo>
                    <a:pt x="1340" y="1528"/>
                  </a:lnTo>
                  <a:lnTo>
                    <a:pt x="1424" y="1548"/>
                  </a:lnTo>
                  <a:lnTo>
                    <a:pt x="1549" y="1507"/>
                  </a:lnTo>
                  <a:lnTo>
                    <a:pt x="1675" y="1444"/>
                  </a:lnTo>
                  <a:lnTo>
                    <a:pt x="1863" y="1465"/>
                  </a:lnTo>
                  <a:lnTo>
                    <a:pt x="1926" y="1507"/>
                  </a:lnTo>
                  <a:lnTo>
                    <a:pt x="1926" y="1674"/>
                  </a:lnTo>
                  <a:lnTo>
                    <a:pt x="1884" y="1758"/>
                  </a:lnTo>
                  <a:lnTo>
                    <a:pt x="1926" y="1820"/>
                  </a:lnTo>
                  <a:lnTo>
                    <a:pt x="1926" y="1925"/>
                  </a:lnTo>
                  <a:lnTo>
                    <a:pt x="1821" y="1946"/>
                  </a:lnTo>
                  <a:lnTo>
                    <a:pt x="1675" y="2030"/>
                  </a:lnTo>
                  <a:lnTo>
                    <a:pt x="1675" y="2092"/>
                  </a:lnTo>
                  <a:lnTo>
                    <a:pt x="1717" y="2134"/>
                  </a:lnTo>
                  <a:lnTo>
                    <a:pt x="1738" y="2197"/>
                  </a:lnTo>
                  <a:lnTo>
                    <a:pt x="1675" y="2197"/>
                  </a:lnTo>
                  <a:lnTo>
                    <a:pt x="1654" y="2239"/>
                  </a:lnTo>
                  <a:lnTo>
                    <a:pt x="1612" y="2260"/>
                  </a:lnTo>
                  <a:lnTo>
                    <a:pt x="1612" y="2302"/>
                  </a:lnTo>
                  <a:lnTo>
                    <a:pt x="1633" y="2364"/>
                  </a:lnTo>
                  <a:lnTo>
                    <a:pt x="1654" y="2406"/>
                  </a:lnTo>
                  <a:lnTo>
                    <a:pt x="1738" y="2448"/>
                  </a:lnTo>
                  <a:lnTo>
                    <a:pt x="1758" y="2490"/>
                  </a:lnTo>
                  <a:lnTo>
                    <a:pt x="1842" y="2574"/>
                  </a:lnTo>
                  <a:lnTo>
                    <a:pt x="1863" y="2616"/>
                  </a:lnTo>
                  <a:lnTo>
                    <a:pt x="1926" y="2699"/>
                  </a:lnTo>
                  <a:lnTo>
                    <a:pt x="1926" y="2804"/>
                  </a:lnTo>
                  <a:lnTo>
                    <a:pt x="1863" y="3034"/>
                  </a:lnTo>
                  <a:lnTo>
                    <a:pt x="1717" y="3453"/>
                  </a:lnTo>
                  <a:lnTo>
                    <a:pt x="1738" y="3557"/>
                  </a:lnTo>
                  <a:lnTo>
                    <a:pt x="1738" y="3662"/>
                  </a:lnTo>
                  <a:lnTo>
                    <a:pt x="1675" y="3662"/>
                  </a:lnTo>
                  <a:lnTo>
                    <a:pt x="1654" y="3599"/>
                  </a:lnTo>
                  <a:lnTo>
                    <a:pt x="1528" y="3536"/>
                  </a:lnTo>
                  <a:lnTo>
                    <a:pt x="1424" y="3536"/>
                  </a:lnTo>
                  <a:lnTo>
                    <a:pt x="1340" y="3599"/>
                  </a:lnTo>
                  <a:lnTo>
                    <a:pt x="1256" y="3557"/>
                  </a:lnTo>
                  <a:lnTo>
                    <a:pt x="1131" y="3620"/>
                  </a:lnTo>
                  <a:lnTo>
                    <a:pt x="1047" y="3515"/>
                  </a:lnTo>
                  <a:lnTo>
                    <a:pt x="984" y="3285"/>
                  </a:lnTo>
                  <a:lnTo>
                    <a:pt x="838" y="3285"/>
                  </a:lnTo>
                  <a:lnTo>
                    <a:pt x="796" y="3327"/>
                  </a:lnTo>
                  <a:lnTo>
                    <a:pt x="817" y="3494"/>
                  </a:lnTo>
                  <a:lnTo>
                    <a:pt x="796" y="3557"/>
                  </a:lnTo>
                  <a:lnTo>
                    <a:pt x="587" y="3599"/>
                  </a:lnTo>
                  <a:lnTo>
                    <a:pt x="503" y="3599"/>
                  </a:lnTo>
                  <a:lnTo>
                    <a:pt x="482" y="3641"/>
                  </a:lnTo>
                  <a:lnTo>
                    <a:pt x="419" y="3704"/>
                  </a:lnTo>
                  <a:lnTo>
                    <a:pt x="294" y="3641"/>
                  </a:lnTo>
                  <a:lnTo>
                    <a:pt x="189" y="3641"/>
                  </a:lnTo>
                  <a:lnTo>
                    <a:pt x="147" y="3704"/>
                  </a:lnTo>
                  <a:lnTo>
                    <a:pt x="168" y="3766"/>
                  </a:lnTo>
                  <a:lnTo>
                    <a:pt x="168" y="3913"/>
                  </a:lnTo>
                  <a:lnTo>
                    <a:pt x="252" y="3871"/>
                  </a:lnTo>
                  <a:lnTo>
                    <a:pt x="315" y="3850"/>
                  </a:lnTo>
                  <a:lnTo>
                    <a:pt x="398" y="3871"/>
                  </a:lnTo>
                  <a:lnTo>
                    <a:pt x="482" y="3955"/>
                  </a:lnTo>
                  <a:lnTo>
                    <a:pt x="503" y="4248"/>
                  </a:lnTo>
                  <a:lnTo>
                    <a:pt x="503" y="4352"/>
                  </a:lnTo>
                  <a:lnTo>
                    <a:pt x="315" y="4227"/>
                  </a:lnTo>
                  <a:lnTo>
                    <a:pt x="294" y="4227"/>
                  </a:lnTo>
                  <a:lnTo>
                    <a:pt x="252" y="4289"/>
                  </a:lnTo>
                  <a:lnTo>
                    <a:pt x="147" y="4289"/>
                  </a:lnTo>
                  <a:lnTo>
                    <a:pt x="85" y="4331"/>
                  </a:lnTo>
                  <a:lnTo>
                    <a:pt x="85" y="4394"/>
                  </a:lnTo>
                  <a:lnTo>
                    <a:pt x="1" y="4499"/>
                  </a:lnTo>
                  <a:lnTo>
                    <a:pt x="106" y="4603"/>
                  </a:lnTo>
                  <a:lnTo>
                    <a:pt x="168" y="4687"/>
                  </a:lnTo>
                  <a:lnTo>
                    <a:pt x="315" y="4792"/>
                  </a:lnTo>
                  <a:lnTo>
                    <a:pt x="315" y="4896"/>
                  </a:lnTo>
                  <a:lnTo>
                    <a:pt x="419" y="5001"/>
                  </a:lnTo>
                  <a:lnTo>
                    <a:pt x="419" y="5126"/>
                  </a:lnTo>
                  <a:lnTo>
                    <a:pt x="482" y="5189"/>
                  </a:lnTo>
                  <a:lnTo>
                    <a:pt x="524" y="5168"/>
                  </a:lnTo>
                  <a:lnTo>
                    <a:pt x="608" y="5022"/>
                  </a:lnTo>
                  <a:lnTo>
                    <a:pt x="629" y="5022"/>
                  </a:lnTo>
                  <a:lnTo>
                    <a:pt x="712" y="4980"/>
                  </a:lnTo>
                  <a:lnTo>
                    <a:pt x="775" y="4875"/>
                  </a:lnTo>
                  <a:lnTo>
                    <a:pt x="838" y="4854"/>
                  </a:lnTo>
                  <a:lnTo>
                    <a:pt x="942" y="4771"/>
                  </a:lnTo>
                  <a:lnTo>
                    <a:pt x="1005" y="4771"/>
                  </a:lnTo>
                  <a:lnTo>
                    <a:pt x="1047" y="4813"/>
                  </a:lnTo>
                  <a:lnTo>
                    <a:pt x="1110" y="4896"/>
                  </a:lnTo>
                  <a:lnTo>
                    <a:pt x="1110" y="5001"/>
                  </a:lnTo>
                  <a:lnTo>
                    <a:pt x="1131" y="4980"/>
                  </a:lnTo>
                  <a:lnTo>
                    <a:pt x="1194" y="5001"/>
                  </a:lnTo>
                  <a:lnTo>
                    <a:pt x="1298" y="4959"/>
                  </a:lnTo>
                  <a:lnTo>
                    <a:pt x="1319" y="5001"/>
                  </a:lnTo>
                  <a:lnTo>
                    <a:pt x="1319" y="5064"/>
                  </a:lnTo>
                  <a:lnTo>
                    <a:pt x="1424" y="5064"/>
                  </a:lnTo>
                  <a:lnTo>
                    <a:pt x="1507" y="4980"/>
                  </a:lnTo>
                  <a:lnTo>
                    <a:pt x="1507" y="4875"/>
                  </a:lnTo>
                  <a:lnTo>
                    <a:pt x="1570" y="4854"/>
                  </a:lnTo>
                  <a:lnTo>
                    <a:pt x="1654" y="4875"/>
                  </a:lnTo>
                  <a:lnTo>
                    <a:pt x="1758" y="4771"/>
                  </a:lnTo>
                  <a:lnTo>
                    <a:pt x="1947" y="4708"/>
                  </a:lnTo>
                  <a:lnTo>
                    <a:pt x="1947" y="4771"/>
                  </a:lnTo>
                  <a:lnTo>
                    <a:pt x="1863" y="4896"/>
                  </a:lnTo>
                  <a:lnTo>
                    <a:pt x="1884" y="4917"/>
                  </a:lnTo>
                  <a:lnTo>
                    <a:pt x="1947" y="5022"/>
                  </a:lnTo>
                  <a:lnTo>
                    <a:pt x="2072" y="5105"/>
                  </a:lnTo>
                  <a:lnTo>
                    <a:pt x="2198" y="5022"/>
                  </a:lnTo>
                  <a:lnTo>
                    <a:pt x="2282" y="4917"/>
                  </a:lnTo>
                  <a:lnTo>
                    <a:pt x="2512" y="4687"/>
                  </a:lnTo>
                  <a:lnTo>
                    <a:pt x="2574" y="4603"/>
                  </a:lnTo>
                  <a:lnTo>
                    <a:pt x="2658" y="4541"/>
                  </a:lnTo>
                  <a:lnTo>
                    <a:pt x="2763" y="4499"/>
                  </a:lnTo>
                  <a:lnTo>
                    <a:pt x="2867" y="4352"/>
                  </a:lnTo>
                  <a:lnTo>
                    <a:pt x="2867" y="4248"/>
                  </a:lnTo>
                  <a:lnTo>
                    <a:pt x="2888" y="4080"/>
                  </a:lnTo>
                  <a:lnTo>
                    <a:pt x="2909" y="3766"/>
                  </a:lnTo>
                  <a:lnTo>
                    <a:pt x="2888" y="3745"/>
                  </a:lnTo>
                  <a:lnTo>
                    <a:pt x="2867" y="3557"/>
                  </a:lnTo>
                  <a:lnTo>
                    <a:pt x="2909" y="3453"/>
                  </a:lnTo>
                  <a:lnTo>
                    <a:pt x="3098" y="3285"/>
                  </a:lnTo>
                  <a:lnTo>
                    <a:pt x="3098" y="3139"/>
                  </a:lnTo>
                  <a:lnTo>
                    <a:pt x="3202" y="3013"/>
                  </a:lnTo>
                  <a:lnTo>
                    <a:pt x="3328" y="2908"/>
                  </a:lnTo>
                  <a:lnTo>
                    <a:pt x="3411" y="2929"/>
                  </a:lnTo>
                  <a:lnTo>
                    <a:pt x="3516" y="2867"/>
                  </a:lnTo>
                  <a:lnTo>
                    <a:pt x="3621" y="2825"/>
                  </a:lnTo>
                  <a:lnTo>
                    <a:pt x="3809" y="2511"/>
                  </a:lnTo>
                  <a:lnTo>
                    <a:pt x="3809" y="2344"/>
                  </a:lnTo>
                  <a:lnTo>
                    <a:pt x="3851" y="2155"/>
                  </a:lnTo>
                  <a:lnTo>
                    <a:pt x="3935" y="2092"/>
                  </a:lnTo>
                  <a:lnTo>
                    <a:pt x="3955" y="1946"/>
                  </a:lnTo>
                  <a:lnTo>
                    <a:pt x="3935" y="1925"/>
                  </a:lnTo>
                  <a:lnTo>
                    <a:pt x="3955" y="1737"/>
                  </a:lnTo>
                  <a:lnTo>
                    <a:pt x="3955" y="1653"/>
                  </a:lnTo>
                  <a:lnTo>
                    <a:pt x="3955" y="1507"/>
                  </a:lnTo>
                  <a:lnTo>
                    <a:pt x="4060" y="1402"/>
                  </a:lnTo>
                  <a:lnTo>
                    <a:pt x="4060" y="1256"/>
                  </a:lnTo>
                  <a:lnTo>
                    <a:pt x="4081" y="1130"/>
                  </a:lnTo>
                  <a:lnTo>
                    <a:pt x="4039" y="921"/>
                  </a:lnTo>
                  <a:lnTo>
                    <a:pt x="4290" y="607"/>
                  </a:lnTo>
                  <a:lnTo>
                    <a:pt x="4332" y="502"/>
                  </a:lnTo>
                  <a:lnTo>
                    <a:pt x="4437" y="460"/>
                  </a:lnTo>
                  <a:lnTo>
                    <a:pt x="4437" y="209"/>
                  </a:lnTo>
                  <a:lnTo>
                    <a:pt x="4374" y="105"/>
                  </a:lnTo>
                  <a:lnTo>
                    <a:pt x="4374" y="63"/>
                  </a:lnTo>
                  <a:lnTo>
                    <a:pt x="4290" y="84"/>
                  </a:lnTo>
                  <a:lnTo>
                    <a:pt x="4248" y="105"/>
                  </a:lnTo>
                  <a:lnTo>
                    <a:pt x="4144" y="63"/>
                  </a:lnTo>
                  <a:lnTo>
                    <a:pt x="412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5" name="Google Shape;3115;p82">
              <a:extLst>
                <a:ext uri="{FF2B5EF4-FFF2-40B4-BE49-F238E27FC236}">
                  <a16:creationId xmlns:a16="http://schemas.microsoft.com/office/drawing/2014/main" id="{085557DA-FC5D-482C-E631-911BB81F0453}"/>
                </a:ext>
              </a:extLst>
            </p:cNvPr>
            <p:cNvSpPr/>
            <p:nvPr/>
          </p:nvSpPr>
          <p:spPr>
            <a:xfrm>
              <a:off x="3828067" y="3174369"/>
              <a:ext cx="7478" cy="9769"/>
            </a:xfrm>
            <a:custGeom>
              <a:avLst/>
              <a:gdLst/>
              <a:ahLst/>
              <a:cxnLst/>
              <a:rect l="l" t="t" r="r" b="b"/>
              <a:pathLst>
                <a:path w="628" h="859" extrusionOk="0">
                  <a:moveTo>
                    <a:pt x="460" y="1"/>
                  </a:moveTo>
                  <a:lnTo>
                    <a:pt x="356" y="84"/>
                  </a:lnTo>
                  <a:lnTo>
                    <a:pt x="293" y="105"/>
                  </a:lnTo>
                  <a:lnTo>
                    <a:pt x="230" y="210"/>
                  </a:lnTo>
                  <a:lnTo>
                    <a:pt x="147" y="252"/>
                  </a:lnTo>
                  <a:lnTo>
                    <a:pt x="126" y="252"/>
                  </a:lnTo>
                  <a:lnTo>
                    <a:pt x="42" y="398"/>
                  </a:lnTo>
                  <a:lnTo>
                    <a:pt x="0" y="419"/>
                  </a:lnTo>
                  <a:lnTo>
                    <a:pt x="84" y="503"/>
                  </a:lnTo>
                  <a:lnTo>
                    <a:pt x="105" y="670"/>
                  </a:lnTo>
                  <a:lnTo>
                    <a:pt x="42" y="775"/>
                  </a:lnTo>
                  <a:lnTo>
                    <a:pt x="84" y="859"/>
                  </a:lnTo>
                  <a:lnTo>
                    <a:pt x="188" y="775"/>
                  </a:lnTo>
                  <a:lnTo>
                    <a:pt x="293" y="775"/>
                  </a:lnTo>
                  <a:lnTo>
                    <a:pt x="356" y="712"/>
                  </a:lnTo>
                  <a:lnTo>
                    <a:pt x="335" y="503"/>
                  </a:lnTo>
                  <a:lnTo>
                    <a:pt x="398" y="440"/>
                  </a:lnTo>
                  <a:lnTo>
                    <a:pt x="523" y="335"/>
                  </a:lnTo>
                  <a:lnTo>
                    <a:pt x="628" y="231"/>
                  </a:lnTo>
                  <a:lnTo>
                    <a:pt x="628" y="126"/>
                  </a:lnTo>
                  <a:lnTo>
                    <a:pt x="565" y="43"/>
                  </a:lnTo>
                  <a:lnTo>
                    <a:pt x="52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6" name="Google Shape;3116;p82">
              <a:extLst>
                <a:ext uri="{FF2B5EF4-FFF2-40B4-BE49-F238E27FC236}">
                  <a16:creationId xmlns:a16="http://schemas.microsoft.com/office/drawing/2014/main" id="{F792362E-8B37-3519-2F4B-2EB72E2BAB76}"/>
                </a:ext>
              </a:extLst>
            </p:cNvPr>
            <p:cNvSpPr/>
            <p:nvPr/>
          </p:nvSpPr>
          <p:spPr>
            <a:xfrm>
              <a:off x="3947654" y="3151533"/>
              <a:ext cx="76994" cy="74956"/>
            </a:xfrm>
            <a:custGeom>
              <a:avLst/>
              <a:gdLst/>
              <a:ahLst/>
              <a:cxnLst/>
              <a:rect l="l" t="t" r="r" b="b"/>
              <a:pathLst>
                <a:path w="6466" h="6591" extrusionOk="0">
                  <a:moveTo>
                    <a:pt x="2553" y="0"/>
                  </a:moveTo>
                  <a:lnTo>
                    <a:pt x="1779" y="42"/>
                  </a:lnTo>
                  <a:lnTo>
                    <a:pt x="858" y="42"/>
                  </a:lnTo>
                  <a:lnTo>
                    <a:pt x="816" y="105"/>
                  </a:lnTo>
                  <a:lnTo>
                    <a:pt x="754" y="105"/>
                  </a:lnTo>
                  <a:lnTo>
                    <a:pt x="712" y="146"/>
                  </a:lnTo>
                  <a:lnTo>
                    <a:pt x="775" y="230"/>
                  </a:lnTo>
                  <a:lnTo>
                    <a:pt x="858" y="314"/>
                  </a:lnTo>
                  <a:lnTo>
                    <a:pt x="858" y="356"/>
                  </a:lnTo>
                  <a:lnTo>
                    <a:pt x="921" y="439"/>
                  </a:lnTo>
                  <a:lnTo>
                    <a:pt x="963" y="628"/>
                  </a:lnTo>
                  <a:lnTo>
                    <a:pt x="984" y="732"/>
                  </a:lnTo>
                  <a:lnTo>
                    <a:pt x="942" y="795"/>
                  </a:lnTo>
                  <a:lnTo>
                    <a:pt x="942" y="879"/>
                  </a:lnTo>
                  <a:lnTo>
                    <a:pt x="879" y="942"/>
                  </a:lnTo>
                  <a:lnTo>
                    <a:pt x="816" y="963"/>
                  </a:lnTo>
                  <a:lnTo>
                    <a:pt x="754" y="963"/>
                  </a:lnTo>
                  <a:lnTo>
                    <a:pt x="733" y="942"/>
                  </a:lnTo>
                  <a:lnTo>
                    <a:pt x="733" y="983"/>
                  </a:lnTo>
                  <a:lnTo>
                    <a:pt x="754" y="1046"/>
                  </a:lnTo>
                  <a:lnTo>
                    <a:pt x="754" y="1109"/>
                  </a:lnTo>
                  <a:lnTo>
                    <a:pt x="858" y="1151"/>
                  </a:lnTo>
                  <a:lnTo>
                    <a:pt x="858" y="1214"/>
                  </a:lnTo>
                  <a:lnTo>
                    <a:pt x="942" y="1214"/>
                  </a:lnTo>
                  <a:lnTo>
                    <a:pt x="963" y="1402"/>
                  </a:lnTo>
                  <a:lnTo>
                    <a:pt x="963" y="1486"/>
                  </a:lnTo>
                  <a:lnTo>
                    <a:pt x="858" y="1590"/>
                  </a:lnTo>
                  <a:lnTo>
                    <a:pt x="775" y="1674"/>
                  </a:lnTo>
                  <a:lnTo>
                    <a:pt x="733" y="1716"/>
                  </a:lnTo>
                  <a:lnTo>
                    <a:pt x="565" y="1883"/>
                  </a:lnTo>
                  <a:lnTo>
                    <a:pt x="461" y="2030"/>
                  </a:lnTo>
                  <a:lnTo>
                    <a:pt x="293" y="2092"/>
                  </a:lnTo>
                  <a:lnTo>
                    <a:pt x="0" y="2092"/>
                  </a:lnTo>
                  <a:lnTo>
                    <a:pt x="84" y="2553"/>
                  </a:lnTo>
                  <a:lnTo>
                    <a:pt x="210" y="3243"/>
                  </a:lnTo>
                  <a:lnTo>
                    <a:pt x="628" y="3808"/>
                  </a:lnTo>
                  <a:lnTo>
                    <a:pt x="754" y="4248"/>
                  </a:lnTo>
                  <a:lnTo>
                    <a:pt x="942" y="4352"/>
                  </a:lnTo>
                  <a:lnTo>
                    <a:pt x="1026" y="4352"/>
                  </a:lnTo>
                  <a:lnTo>
                    <a:pt x="1130" y="4394"/>
                  </a:lnTo>
                  <a:lnTo>
                    <a:pt x="1172" y="4394"/>
                  </a:lnTo>
                  <a:lnTo>
                    <a:pt x="1256" y="4436"/>
                  </a:lnTo>
                  <a:lnTo>
                    <a:pt x="1256" y="4499"/>
                  </a:lnTo>
                  <a:lnTo>
                    <a:pt x="1340" y="4561"/>
                  </a:lnTo>
                  <a:lnTo>
                    <a:pt x="1444" y="4561"/>
                  </a:lnTo>
                  <a:lnTo>
                    <a:pt x="1695" y="4645"/>
                  </a:lnTo>
                  <a:lnTo>
                    <a:pt x="1779" y="4645"/>
                  </a:lnTo>
                  <a:lnTo>
                    <a:pt x="1821" y="4708"/>
                  </a:lnTo>
                  <a:lnTo>
                    <a:pt x="1884" y="4729"/>
                  </a:lnTo>
                  <a:lnTo>
                    <a:pt x="1925" y="4812"/>
                  </a:lnTo>
                  <a:lnTo>
                    <a:pt x="2030" y="4917"/>
                  </a:lnTo>
                  <a:lnTo>
                    <a:pt x="2093" y="4917"/>
                  </a:lnTo>
                  <a:lnTo>
                    <a:pt x="2093" y="4938"/>
                  </a:lnTo>
                  <a:lnTo>
                    <a:pt x="2114" y="4917"/>
                  </a:lnTo>
                  <a:lnTo>
                    <a:pt x="2177" y="4917"/>
                  </a:lnTo>
                  <a:lnTo>
                    <a:pt x="2197" y="4980"/>
                  </a:lnTo>
                  <a:lnTo>
                    <a:pt x="2281" y="4980"/>
                  </a:lnTo>
                  <a:lnTo>
                    <a:pt x="2302" y="5022"/>
                  </a:lnTo>
                  <a:lnTo>
                    <a:pt x="2323" y="4980"/>
                  </a:lnTo>
                  <a:lnTo>
                    <a:pt x="2407" y="5022"/>
                  </a:lnTo>
                  <a:lnTo>
                    <a:pt x="2428" y="5043"/>
                  </a:lnTo>
                  <a:lnTo>
                    <a:pt x="2490" y="5043"/>
                  </a:lnTo>
                  <a:lnTo>
                    <a:pt x="2511" y="5084"/>
                  </a:lnTo>
                  <a:lnTo>
                    <a:pt x="2553" y="5126"/>
                  </a:lnTo>
                  <a:lnTo>
                    <a:pt x="2637" y="5189"/>
                  </a:lnTo>
                  <a:lnTo>
                    <a:pt x="2825" y="5398"/>
                  </a:lnTo>
                  <a:lnTo>
                    <a:pt x="2846" y="5608"/>
                  </a:lnTo>
                  <a:lnTo>
                    <a:pt x="2846" y="6591"/>
                  </a:lnTo>
                  <a:lnTo>
                    <a:pt x="2951" y="6193"/>
                  </a:lnTo>
                  <a:lnTo>
                    <a:pt x="3495" y="6173"/>
                  </a:lnTo>
                  <a:lnTo>
                    <a:pt x="3599" y="6131"/>
                  </a:lnTo>
                  <a:lnTo>
                    <a:pt x="3641" y="6110"/>
                  </a:lnTo>
                  <a:lnTo>
                    <a:pt x="3704" y="6089"/>
                  </a:lnTo>
                  <a:lnTo>
                    <a:pt x="3704" y="6131"/>
                  </a:lnTo>
                  <a:lnTo>
                    <a:pt x="3788" y="6173"/>
                  </a:lnTo>
                  <a:lnTo>
                    <a:pt x="3871" y="6214"/>
                  </a:lnTo>
                  <a:lnTo>
                    <a:pt x="3955" y="6214"/>
                  </a:lnTo>
                  <a:lnTo>
                    <a:pt x="3997" y="6298"/>
                  </a:lnTo>
                  <a:lnTo>
                    <a:pt x="3976" y="6319"/>
                  </a:lnTo>
                  <a:lnTo>
                    <a:pt x="4164" y="6298"/>
                  </a:lnTo>
                  <a:lnTo>
                    <a:pt x="4269" y="6193"/>
                  </a:lnTo>
                  <a:lnTo>
                    <a:pt x="4332" y="6193"/>
                  </a:lnTo>
                  <a:lnTo>
                    <a:pt x="4394" y="6131"/>
                  </a:lnTo>
                  <a:lnTo>
                    <a:pt x="4436" y="6173"/>
                  </a:lnTo>
                  <a:lnTo>
                    <a:pt x="4436" y="6214"/>
                  </a:lnTo>
                  <a:lnTo>
                    <a:pt x="4520" y="6214"/>
                  </a:lnTo>
                  <a:lnTo>
                    <a:pt x="4604" y="6277"/>
                  </a:lnTo>
                  <a:lnTo>
                    <a:pt x="4729" y="6214"/>
                  </a:lnTo>
                  <a:lnTo>
                    <a:pt x="4897" y="6193"/>
                  </a:lnTo>
                  <a:lnTo>
                    <a:pt x="4918" y="6110"/>
                  </a:lnTo>
                  <a:lnTo>
                    <a:pt x="4897" y="6068"/>
                  </a:lnTo>
                  <a:lnTo>
                    <a:pt x="4938" y="6005"/>
                  </a:lnTo>
                  <a:lnTo>
                    <a:pt x="5043" y="6026"/>
                  </a:lnTo>
                  <a:lnTo>
                    <a:pt x="5127" y="6026"/>
                  </a:lnTo>
                  <a:lnTo>
                    <a:pt x="5210" y="6089"/>
                  </a:lnTo>
                  <a:lnTo>
                    <a:pt x="5315" y="6068"/>
                  </a:lnTo>
                  <a:lnTo>
                    <a:pt x="5357" y="6026"/>
                  </a:lnTo>
                  <a:lnTo>
                    <a:pt x="5566" y="5963"/>
                  </a:lnTo>
                  <a:lnTo>
                    <a:pt x="5650" y="5984"/>
                  </a:lnTo>
                  <a:lnTo>
                    <a:pt x="5754" y="5963"/>
                  </a:lnTo>
                  <a:lnTo>
                    <a:pt x="5775" y="5900"/>
                  </a:lnTo>
                  <a:lnTo>
                    <a:pt x="5901" y="5900"/>
                  </a:lnTo>
                  <a:lnTo>
                    <a:pt x="5985" y="5817"/>
                  </a:lnTo>
                  <a:lnTo>
                    <a:pt x="6110" y="5796"/>
                  </a:lnTo>
                  <a:lnTo>
                    <a:pt x="6194" y="5712"/>
                  </a:lnTo>
                  <a:lnTo>
                    <a:pt x="6278" y="5649"/>
                  </a:lnTo>
                  <a:lnTo>
                    <a:pt x="6382" y="5670"/>
                  </a:lnTo>
                  <a:lnTo>
                    <a:pt x="6424" y="5608"/>
                  </a:lnTo>
                  <a:lnTo>
                    <a:pt x="6466" y="5587"/>
                  </a:lnTo>
                  <a:lnTo>
                    <a:pt x="6424" y="5587"/>
                  </a:lnTo>
                  <a:lnTo>
                    <a:pt x="6424" y="5545"/>
                  </a:lnTo>
                  <a:lnTo>
                    <a:pt x="6298" y="5440"/>
                  </a:lnTo>
                  <a:lnTo>
                    <a:pt x="6173" y="5398"/>
                  </a:lnTo>
                  <a:lnTo>
                    <a:pt x="5964" y="5189"/>
                  </a:lnTo>
                  <a:lnTo>
                    <a:pt x="5985" y="5126"/>
                  </a:lnTo>
                  <a:lnTo>
                    <a:pt x="5901" y="4938"/>
                  </a:lnTo>
                  <a:lnTo>
                    <a:pt x="5859" y="4875"/>
                  </a:lnTo>
                  <a:lnTo>
                    <a:pt x="5901" y="4771"/>
                  </a:lnTo>
                  <a:lnTo>
                    <a:pt x="5859" y="4729"/>
                  </a:lnTo>
                  <a:lnTo>
                    <a:pt x="5838" y="4624"/>
                  </a:lnTo>
                  <a:lnTo>
                    <a:pt x="5796" y="4540"/>
                  </a:lnTo>
                  <a:lnTo>
                    <a:pt x="5838" y="4540"/>
                  </a:lnTo>
                  <a:lnTo>
                    <a:pt x="5775" y="4394"/>
                  </a:lnTo>
                  <a:lnTo>
                    <a:pt x="5754" y="4248"/>
                  </a:lnTo>
                  <a:lnTo>
                    <a:pt x="5838" y="4206"/>
                  </a:lnTo>
                  <a:lnTo>
                    <a:pt x="5838" y="4038"/>
                  </a:lnTo>
                  <a:lnTo>
                    <a:pt x="5754" y="3976"/>
                  </a:lnTo>
                  <a:lnTo>
                    <a:pt x="5754" y="3766"/>
                  </a:lnTo>
                  <a:lnTo>
                    <a:pt x="5775" y="3620"/>
                  </a:lnTo>
                  <a:lnTo>
                    <a:pt x="5859" y="3578"/>
                  </a:lnTo>
                  <a:lnTo>
                    <a:pt x="5880" y="3599"/>
                  </a:lnTo>
                  <a:lnTo>
                    <a:pt x="5943" y="3515"/>
                  </a:lnTo>
                  <a:lnTo>
                    <a:pt x="5859" y="3306"/>
                  </a:lnTo>
                  <a:lnTo>
                    <a:pt x="5775" y="3306"/>
                  </a:lnTo>
                  <a:lnTo>
                    <a:pt x="5650" y="3180"/>
                  </a:lnTo>
                  <a:lnTo>
                    <a:pt x="5482" y="3055"/>
                  </a:lnTo>
                  <a:lnTo>
                    <a:pt x="5482" y="2929"/>
                  </a:lnTo>
                  <a:lnTo>
                    <a:pt x="5566" y="2657"/>
                  </a:lnTo>
                  <a:lnTo>
                    <a:pt x="5692" y="2302"/>
                  </a:lnTo>
                  <a:lnTo>
                    <a:pt x="5754" y="2239"/>
                  </a:lnTo>
                  <a:lnTo>
                    <a:pt x="5734" y="2134"/>
                  </a:lnTo>
                  <a:lnTo>
                    <a:pt x="5692" y="2113"/>
                  </a:lnTo>
                  <a:lnTo>
                    <a:pt x="5734" y="2113"/>
                  </a:lnTo>
                  <a:lnTo>
                    <a:pt x="5022" y="1611"/>
                  </a:lnTo>
                  <a:lnTo>
                    <a:pt x="4959" y="1527"/>
                  </a:lnTo>
                  <a:lnTo>
                    <a:pt x="4938" y="1486"/>
                  </a:lnTo>
                  <a:lnTo>
                    <a:pt x="4959" y="1402"/>
                  </a:lnTo>
                  <a:lnTo>
                    <a:pt x="4834" y="1214"/>
                  </a:lnTo>
                  <a:lnTo>
                    <a:pt x="274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7" name="Google Shape;3117;p82">
              <a:extLst>
                <a:ext uri="{FF2B5EF4-FFF2-40B4-BE49-F238E27FC236}">
                  <a16:creationId xmlns:a16="http://schemas.microsoft.com/office/drawing/2014/main" id="{EA85BFD9-358B-143F-D943-707192B9E58D}"/>
                </a:ext>
              </a:extLst>
            </p:cNvPr>
            <p:cNvSpPr/>
            <p:nvPr/>
          </p:nvSpPr>
          <p:spPr>
            <a:xfrm>
              <a:off x="3945415" y="3152954"/>
              <a:ext cx="13956" cy="10963"/>
            </a:xfrm>
            <a:custGeom>
              <a:avLst/>
              <a:gdLst/>
              <a:ahLst/>
              <a:cxnLst/>
              <a:rect l="l" t="t" r="r" b="b"/>
              <a:pathLst>
                <a:path w="1172" h="964" extrusionOk="0">
                  <a:moveTo>
                    <a:pt x="795" y="1"/>
                  </a:moveTo>
                  <a:lnTo>
                    <a:pt x="795" y="84"/>
                  </a:lnTo>
                  <a:lnTo>
                    <a:pt x="732" y="126"/>
                  </a:lnTo>
                  <a:lnTo>
                    <a:pt x="649" y="126"/>
                  </a:lnTo>
                  <a:lnTo>
                    <a:pt x="607" y="84"/>
                  </a:lnTo>
                  <a:lnTo>
                    <a:pt x="544" y="42"/>
                  </a:lnTo>
                  <a:lnTo>
                    <a:pt x="440" y="126"/>
                  </a:lnTo>
                  <a:lnTo>
                    <a:pt x="377" y="147"/>
                  </a:lnTo>
                  <a:lnTo>
                    <a:pt x="335" y="126"/>
                  </a:lnTo>
                  <a:lnTo>
                    <a:pt x="209" y="231"/>
                  </a:lnTo>
                  <a:lnTo>
                    <a:pt x="105" y="356"/>
                  </a:lnTo>
                  <a:lnTo>
                    <a:pt x="0" y="733"/>
                  </a:lnTo>
                  <a:lnTo>
                    <a:pt x="0" y="817"/>
                  </a:lnTo>
                  <a:lnTo>
                    <a:pt x="209" y="817"/>
                  </a:lnTo>
                  <a:lnTo>
                    <a:pt x="272" y="921"/>
                  </a:lnTo>
                  <a:lnTo>
                    <a:pt x="335" y="963"/>
                  </a:lnTo>
                  <a:lnTo>
                    <a:pt x="398" y="921"/>
                  </a:lnTo>
                  <a:lnTo>
                    <a:pt x="419" y="921"/>
                  </a:lnTo>
                  <a:lnTo>
                    <a:pt x="481" y="963"/>
                  </a:lnTo>
                  <a:lnTo>
                    <a:pt x="607" y="921"/>
                  </a:lnTo>
                  <a:lnTo>
                    <a:pt x="607" y="858"/>
                  </a:lnTo>
                  <a:lnTo>
                    <a:pt x="691" y="670"/>
                  </a:lnTo>
                  <a:lnTo>
                    <a:pt x="649" y="566"/>
                  </a:lnTo>
                  <a:lnTo>
                    <a:pt x="712" y="566"/>
                  </a:lnTo>
                  <a:lnTo>
                    <a:pt x="753" y="628"/>
                  </a:lnTo>
                  <a:lnTo>
                    <a:pt x="816" y="628"/>
                  </a:lnTo>
                  <a:lnTo>
                    <a:pt x="858" y="733"/>
                  </a:lnTo>
                  <a:lnTo>
                    <a:pt x="921" y="754"/>
                  </a:lnTo>
                  <a:lnTo>
                    <a:pt x="921" y="817"/>
                  </a:lnTo>
                  <a:lnTo>
                    <a:pt x="942" y="838"/>
                  </a:lnTo>
                  <a:lnTo>
                    <a:pt x="1004" y="838"/>
                  </a:lnTo>
                  <a:lnTo>
                    <a:pt x="1067" y="817"/>
                  </a:lnTo>
                  <a:lnTo>
                    <a:pt x="1130" y="754"/>
                  </a:lnTo>
                  <a:lnTo>
                    <a:pt x="1130" y="670"/>
                  </a:lnTo>
                  <a:lnTo>
                    <a:pt x="1172" y="607"/>
                  </a:lnTo>
                  <a:lnTo>
                    <a:pt x="1151" y="503"/>
                  </a:lnTo>
                  <a:lnTo>
                    <a:pt x="1109" y="314"/>
                  </a:lnTo>
                  <a:lnTo>
                    <a:pt x="1046" y="231"/>
                  </a:lnTo>
                  <a:lnTo>
                    <a:pt x="1046" y="189"/>
                  </a:lnTo>
                  <a:lnTo>
                    <a:pt x="963" y="105"/>
                  </a:lnTo>
                  <a:lnTo>
                    <a:pt x="900" y="21"/>
                  </a:lnTo>
                  <a:lnTo>
                    <a:pt x="90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8" name="Google Shape;3118;p82">
              <a:extLst>
                <a:ext uri="{FF2B5EF4-FFF2-40B4-BE49-F238E27FC236}">
                  <a16:creationId xmlns:a16="http://schemas.microsoft.com/office/drawing/2014/main" id="{ABF92721-B89E-8615-7037-0690CA528682}"/>
                </a:ext>
              </a:extLst>
            </p:cNvPr>
            <p:cNvSpPr/>
            <p:nvPr/>
          </p:nvSpPr>
          <p:spPr>
            <a:xfrm>
              <a:off x="3945415" y="3159380"/>
              <a:ext cx="13706" cy="15956"/>
            </a:xfrm>
            <a:custGeom>
              <a:avLst/>
              <a:gdLst/>
              <a:ahLst/>
              <a:cxnLst/>
              <a:rect l="l" t="t" r="r" b="b"/>
              <a:pathLst>
                <a:path w="1151" h="1403" extrusionOk="0">
                  <a:moveTo>
                    <a:pt x="649" y="1"/>
                  </a:moveTo>
                  <a:lnTo>
                    <a:pt x="691" y="105"/>
                  </a:lnTo>
                  <a:lnTo>
                    <a:pt x="607" y="293"/>
                  </a:lnTo>
                  <a:lnTo>
                    <a:pt x="607" y="356"/>
                  </a:lnTo>
                  <a:lnTo>
                    <a:pt x="481" y="398"/>
                  </a:lnTo>
                  <a:lnTo>
                    <a:pt x="419" y="356"/>
                  </a:lnTo>
                  <a:lnTo>
                    <a:pt x="398" y="356"/>
                  </a:lnTo>
                  <a:lnTo>
                    <a:pt x="335" y="398"/>
                  </a:lnTo>
                  <a:lnTo>
                    <a:pt x="272" y="356"/>
                  </a:lnTo>
                  <a:lnTo>
                    <a:pt x="209" y="252"/>
                  </a:lnTo>
                  <a:lnTo>
                    <a:pt x="0" y="252"/>
                  </a:lnTo>
                  <a:lnTo>
                    <a:pt x="0" y="314"/>
                  </a:lnTo>
                  <a:lnTo>
                    <a:pt x="63" y="419"/>
                  </a:lnTo>
                  <a:lnTo>
                    <a:pt x="84" y="565"/>
                  </a:lnTo>
                  <a:lnTo>
                    <a:pt x="84" y="712"/>
                  </a:lnTo>
                  <a:lnTo>
                    <a:pt x="188" y="1402"/>
                  </a:lnTo>
                  <a:lnTo>
                    <a:pt x="481" y="1402"/>
                  </a:lnTo>
                  <a:lnTo>
                    <a:pt x="649" y="1340"/>
                  </a:lnTo>
                  <a:lnTo>
                    <a:pt x="753" y="1193"/>
                  </a:lnTo>
                  <a:lnTo>
                    <a:pt x="921" y="1026"/>
                  </a:lnTo>
                  <a:lnTo>
                    <a:pt x="963" y="984"/>
                  </a:lnTo>
                  <a:lnTo>
                    <a:pt x="1046" y="900"/>
                  </a:lnTo>
                  <a:lnTo>
                    <a:pt x="1151" y="796"/>
                  </a:lnTo>
                  <a:lnTo>
                    <a:pt x="1151" y="712"/>
                  </a:lnTo>
                  <a:lnTo>
                    <a:pt x="1130" y="524"/>
                  </a:lnTo>
                  <a:lnTo>
                    <a:pt x="1046" y="524"/>
                  </a:lnTo>
                  <a:lnTo>
                    <a:pt x="1046" y="461"/>
                  </a:lnTo>
                  <a:lnTo>
                    <a:pt x="942" y="419"/>
                  </a:lnTo>
                  <a:lnTo>
                    <a:pt x="942" y="356"/>
                  </a:lnTo>
                  <a:lnTo>
                    <a:pt x="921" y="293"/>
                  </a:lnTo>
                  <a:lnTo>
                    <a:pt x="921" y="252"/>
                  </a:lnTo>
                  <a:lnTo>
                    <a:pt x="921" y="189"/>
                  </a:lnTo>
                  <a:lnTo>
                    <a:pt x="858" y="168"/>
                  </a:lnTo>
                  <a:lnTo>
                    <a:pt x="816" y="63"/>
                  </a:lnTo>
                  <a:lnTo>
                    <a:pt x="753" y="63"/>
                  </a:lnTo>
                  <a:lnTo>
                    <a:pt x="71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9" name="Google Shape;3119;p82">
              <a:extLst>
                <a:ext uri="{FF2B5EF4-FFF2-40B4-BE49-F238E27FC236}">
                  <a16:creationId xmlns:a16="http://schemas.microsoft.com/office/drawing/2014/main" id="{C7CD19F8-9028-9160-F0AF-00C032FE223D}"/>
                </a:ext>
              </a:extLst>
            </p:cNvPr>
            <p:cNvSpPr/>
            <p:nvPr/>
          </p:nvSpPr>
          <p:spPr>
            <a:xfrm>
              <a:off x="3829055" y="3110126"/>
              <a:ext cx="131316" cy="124222"/>
            </a:xfrm>
            <a:custGeom>
              <a:avLst/>
              <a:gdLst/>
              <a:ahLst/>
              <a:cxnLst/>
              <a:rect l="l" t="t" r="r" b="b"/>
              <a:pathLst>
                <a:path w="11028" h="10923" extrusionOk="0">
                  <a:moveTo>
                    <a:pt x="7701" y="0"/>
                  </a:moveTo>
                  <a:lnTo>
                    <a:pt x="7701" y="42"/>
                  </a:lnTo>
                  <a:lnTo>
                    <a:pt x="7743" y="84"/>
                  </a:lnTo>
                  <a:lnTo>
                    <a:pt x="7659" y="189"/>
                  </a:lnTo>
                  <a:lnTo>
                    <a:pt x="7575" y="189"/>
                  </a:lnTo>
                  <a:lnTo>
                    <a:pt x="7491" y="210"/>
                  </a:lnTo>
                  <a:lnTo>
                    <a:pt x="7366" y="210"/>
                  </a:lnTo>
                  <a:lnTo>
                    <a:pt x="7282" y="251"/>
                  </a:lnTo>
                  <a:lnTo>
                    <a:pt x="7240" y="251"/>
                  </a:lnTo>
                  <a:lnTo>
                    <a:pt x="7219" y="189"/>
                  </a:lnTo>
                  <a:lnTo>
                    <a:pt x="7178" y="189"/>
                  </a:lnTo>
                  <a:lnTo>
                    <a:pt x="7157" y="147"/>
                  </a:lnTo>
                  <a:lnTo>
                    <a:pt x="7073" y="126"/>
                  </a:lnTo>
                  <a:lnTo>
                    <a:pt x="6843" y="230"/>
                  </a:lnTo>
                  <a:lnTo>
                    <a:pt x="6759" y="293"/>
                  </a:lnTo>
                  <a:lnTo>
                    <a:pt x="6717" y="335"/>
                  </a:lnTo>
                  <a:lnTo>
                    <a:pt x="6487" y="356"/>
                  </a:lnTo>
                  <a:lnTo>
                    <a:pt x="6403" y="398"/>
                  </a:lnTo>
                  <a:lnTo>
                    <a:pt x="6320" y="314"/>
                  </a:lnTo>
                  <a:lnTo>
                    <a:pt x="6215" y="293"/>
                  </a:lnTo>
                  <a:lnTo>
                    <a:pt x="6111" y="293"/>
                  </a:lnTo>
                  <a:lnTo>
                    <a:pt x="6027" y="398"/>
                  </a:lnTo>
                  <a:lnTo>
                    <a:pt x="5922" y="502"/>
                  </a:lnTo>
                  <a:lnTo>
                    <a:pt x="5964" y="544"/>
                  </a:lnTo>
                  <a:lnTo>
                    <a:pt x="6006" y="607"/>
                  </a:lnTo>
                  <a:lnTo>
                    <a:pt x="5985" y="649"/>
                  </a:lnTo>
                  <a:lnTo>
                    <a:pt x="5859" y="670"/>
                  </a:lnTo>
                  <a:lnTo>
                    <a:pt x="5797" y="649"/>
                  </a:lnTo>
                  <a:lnTo>
                    <a:pt x="5671" y="628"/>
                  </a:lnTo>
                  <a:lnTo>
                    <a:pt x="5567" y="565"/>
                  </a:lnTo>
                  <a:lnTo>
                    <a:pt x="5483" y="565"/>
                  </a:lnTo>
                  <a:lnTo>
                    <a:pt x="5399" y="628"/>
                  </a:lnTo>
                  <a:lnTo>
                    <a:pt x="5336" y="607"/>
                  </a:lnTo>
                  <a:lnTo>
                    <a:pt x="5190" y="607"/>
                  </a:lnTo>
                  <a:lnTo>
                    <a:pt x="5064" y="523"/>
                  </a:lnTo>
                  <a:lnTo>
                    <a:pt x="4939" y="544"/>
                  </a:lnTo>
                  <a:lnTo>
                    <a:pt x="4918" y="502"/>
                  </a:lnTo>
                  <a:lnTo>
                    <a:pt x="4750" y="356"/>
                  </a:lnTo>
                  <a:lnTo>
                    <a:pt x="4667" y="335"/>
                  </a:lnTo>
                  <a:lnTo>
                    <a:pt x="4499" y="210"/>
                  </a:lnTo>
                  <a:lnTo>
                    <a:pt x="4437" y="189"/>
                  </a:lnTo>
                  <a:lnTo>
                    <a:pt x="4353" y="126"/>
                  </a:lnTo>
                  <a:lnTo>
                    <a:pt x="4290" y="126"/>
                  </a:lnTo>
                  <a:lnTo>
                    <a:pt x="4290" y="189"/>
                  </a:lnTo>
                  <a:lnTo>
                    <a:pt x="4186" y="147"/>
                  </a:lnTo>
                  <a:lnTo>
                    <a:pt x="4102" y="251"/>
                  </a:lnTo>
                  <a:lnTo>
                    <a:pt x="4018" y="251"/>
                  </a:lnTo>
                  <a:lnTo>
                    <a:pt x="3976" y="293"/>
                  </a:lnTo>
                  <a:lnTo>
                    <a:pt x="3976" y="356"/>
                  </a:lnTo>
                  <a:lnTo>
                    <a:pt x="3914" y="440"/>
                  </a:lnTo>
                  <a:lnTo>
                    <a:pt x="3914" y="502"/>
                  </a:lnTo>
                  <a:lnTo>
                    <a:pt x="3872" y="544"/>
                  </a:lnTo>
                  <a:lnTo>
                    <a:pt x="3788" y="544"/>
                  </a:lnTo>
                  <a:lnTo>
                    <a:pt x="3788" y="607"/>
                  </a:lnTo>
                  <a:lnTo>
                    <a:pt x="3893" y="733"/>
                  </a:lnTo>
                  <a:lnTo>
                    <a:pt x="3830" y="774"/>
                  </a:lnTo>
                  <a:lnTo>
                    <a:pt x="3809" y="858"/>
                  </a:lnTo>
                  <a:lnTo>
                    <a:pt x="3809" y="984"/>
                  </a:lnTo>
                  <a:lnTo>
                    <a:pt x="3872" y="1088"/>
                  </a:lnTo>
                  <a:lnTo>
                    <a:pt x="3872" y="1339"/>
                  </a:lnTo>
                  <a:lnTo>
                    <a:pt x="3767" y="1381"/>
                  </a:lnTo>
                  <a:lnTo>
                    <a:pt x="3725" y="1486"/>
                  </a:lnTo>
                  <a:lnTo>
                    <a:pt x="3474" y="1800"/>
                  </a:lnTo>
                  <a:lnTo>
                    <a:pt x="3516" y="2009"/>
                  </a:lnTo>
                  <a:lnTo>
                    <a:pt x="3495" y="2135"/>
                  </a:lnTo>
                  <a:lnTo>
                    <a:pt x="3495" y="2281"/>
                  </a:lnTo>
                  <a:lnTo>
                    <a:pt x="3390" y="2386"/>
                  </a:lnTo>
                  <a:lnTo>
                    <a:pt x="3390" y="2532"/>
                  </a:lnTo>
                  <a:lnTo>
                    <a:pt x="3390" y="2616"/>
                  </a:lnTo>
                  <a:lnTo>
                    <a:pt x="3370" y="2804"/>
                  </a:lnTo>
                  <a:lnTo>
                    <a:pt x="3390" y="2825"/>
                  </a:lnTo>
                  <a:lnTo>
                    <a:pt x="3370" y="2971"/>
                  </a:lnTo>
                  <a:lnTo>
                    <a:pt x="3286" y="3034"/>
                  </a:lnTo>
                  <a:lnTo>
                    <a:pt x="3244" y="3223"/>
                  </a:lnTo>
                  <a:lnTo>
                    <a:pt x="3244" y="3390"/>
                  </a:lnTo>
                  <a:lnTo>
                    <a:pt x="3056" y="3704"/>
                  </a:lnTo>
                  <a:lnTo>
                    <a:pt x="2951" y="3746"/>
                  </a:lnTo>
                  <a:lnTo>
                    <a:pt x="2846" y="3808"/>
                  </a:lnTo>
                  <a:lnTo>
                    <a:pt x="2763" y="3787"/>
                  </a:lnTo>
                  <a:lnTo>
                    <a:pt x="2637" y="3892"/>
                  </a:lnTo>
                  <a:lnTo>
                    <a:pt x="2533" y="4018"/>
                  </a:lnTo>
                  <a:lnTo>
                    <a:pt x="2533" y="4164"/>
                  </a:lnTo>
                  <a:lnTo>
                    <a:pt x="2344" y="4332"/>
                  </a:lnTo>
                  <a:lnTo>
                    <a:pt x="2302" y="4436"/>
                  </a:lnTo>
                  <a:lnTo>
                    <a:pt x="2323" y="4624"/>
                  </a:lnTo>
                  <a:lnTo>
                    <a:pt x="2344" y="4645"/>
                  </a:lnTo>
                  <a:lnTo>
                    <a:pt x="2323" y="4959"/>
                  </a:lnTo>
                  <a:lnTo>
                    <a:pt x="2302" y="5127"/>
                  </a:lnTo>
                  <a:lnTo>
                    <a:pt x="2302" y="5231"/>
                  </a:lnTo>
                  <a:lnTo>
                    <a:pt x="2198" y="5378"/>
                  </a:lnTo>
                  <a:lnTo>
                    <a:pt x="2093" y="5420"/>
                  </a:lnTo>
                  <a:lnTo>
                    <a:pt x="2009" y="5482"/>
                  </a:lnTo>
                  <a:lnTo>
                    <a:pt x="1947" y="5566"/>
                  </a:lnTo>
                  <a:lnTo>
                    <a:pt x="1717" y="5796"/>
                  </a:lnTo>
                  <a:lnTo>
                    <a:pt x="1633" y="5901"/>
                  </a:lnTo>
                  <a:lnTo>
                    <a:pt x="1507" y="5984"/>
                  </a:lnTo>
                  <a:lnTo>
                    <a:pt x="1382" y="5901"/>
                  </a:lnTo>
                  <a:lnTo>
                    <a:pt x="1319" y="5796"/>
                  </a:lnTo>
                  <a:lnTo>
                    <a:pt x="1298" y="5775"/>
                  </a:lnTo>
                  <a:lnTo>
                    <a:pt x="1382" y="5650"/>
                  </a:lnTo>
                  <a:lnTo>
                    <a:pt x="1382" y="5587"/>
                  </a:lnTo>
                  <a:lnTo>
                    <a:pt x="1193" y="5650"/>
                  </a:lnTo>
                  <a:lnTo>
                    <a:pt x="1089" y="5754"/>
                  </a:lnTo>
                  <a:lnTo>
                    <a:pt x="1005" y="5733"/>
                  </a:lnTo>
                  <a:lnTo>
                    <a:pt x="942" y="5754"/>
                  </a:lnTo>
                  <a:lnTo>
                    <a:pt x="942" y="5859"/>
                  </a:lnTo>
                  <a:lnTo>
                    <a:pt x="859" y="5943"/>
                  </a:lnTo>
                  <a:lnTo>
                    <a:pt x="754" y="5943"/>
                  </a:lnTo>
                  <a:lnTo>
                    <a:pt x="754" y="5880"/>
                  </a:lnTo>
                  <a:lnTo>
                    <a:pt x="733" y="5838"/>
                  </a:lnTo>
                  <a:lnTo>
                    <a:pt x="629" y="5880"/>
                  </a:lnTo>
                  <a:lnTo>
                    <a:pt x="566" y="5859"/>
                  </a:lnTo>
                  <a:lnTo>
                    <a:pt x="440" y="5984"/>
                  </a:lnTo>
                  <a:lnTo>
                    <a:pt x="315" y="6089"/>
                  </a:lnTo>
                  <a:lnTo>
                    <a:pt x="252" y="6152"/>
                  </a:lnTo>
                  <a:lnTo>
                    <a:pt x="273" y="6361"/>
                  </a:lnTo>
                  <a:lnTo>
                    <a:pt x="210" y="6424"/>
                  </a:lnTo>
                  <a:lnTo>
                    <a:pt x="105" y="6424"/>
                  </a:lnTo>
                  <a:lnTo>
                    <a:pt x="1" y="6508"/>
                  </a:lnTo>
                  <a:lnTo>
                    <a:pt x="22" y="6570"/>
                  </a:lnTo>
                  <a:lnTo>
                    <a:pt x="210" y="6591"/>
                  </a:lnTo>
                  <a:lnTo>
                    <a:pt x="252" y="6633"/>
                  </a:lnTo>
                  <a:lnTo>
                    <a:pt x="273" y="6633"/>
                  </a:lnTo>
                  <a:lnTo>
                    <a:pt x="273" y="6612"/>
                  </a:lnTo>
                  <a:lnTo>
                    <a:pt x="315" y="6591"/>
                  </a:lnTo>
                  <a:lnTo>
                    <a:pt x="377" y="6591"/>
                  </a:lnTo>
                  <a:lnTo>
                    <a:pt x="482" y="6570"/>
                  </a:lnTo>
                  <a:lnTo>
                    <a:pt x="566" y="6528"/>
                  </a:lnTo>
                  <a:lnTo>
                    <a:pt x="1256" y="6528"/>
                  </a:lnTo>
                  <a:lnTo>
                    <a:pt x="1424" y="6570"/>
                  </a:lnTo>
                  <a:lnTo>
                    <a:pt x="1633" y="6528"/>
                  </a:lnTo>
                  <a:lnTo>
                    <a:pt x="2637" y="6528"/>
                  </a:lnTo>
                  <a:lnTo>
                    <a:pt x="2637" y="6612"/>
                  </a:lnTo>
                  <a:lnTo>
                    <a:pt x="2637" y="6633"/>
                  </a:lnTo>
                  <a:lnTo>
                    <a:pt x="2637" y="6717"/>
                  </a:lnTo>
                  <a:lnTo>
                    <a:pt x="2679" y="6780"/>
                  </a:lnTo>
                  <a:lnTo>
                    <a:pt x="2721" y="6842"/>
                  </a:lnTo>
                  <a:lnTo>
                    <a:pt x="2679" y="6905"/>
                  </a:lnTo>
                  <a:lnTo>
                    <a:pt x="2679" y="6989"/>
                  </a:lnTo>
                  <a:lnTo>
                    <a:pt x="2742" y="7093"/>
                  </a:lnTo>
                  <a:lnTo>
                    <a:pt x="2763" y="7219"/>
                  </a:lnTo>
                  <a:lnTo>
                    <a:pt x="2784" y="7261"/>
                  </a:lnTo>
                  <a:lnTo>
                    <a:pt x="2784" y="7345"/>
                  </a:lnTo>
                  <a:lnTo>
                    <a:pt x="2846" y="7365"/>
                  </a:lnTo>
                  <a:lnTo>
                    <a:pt x="2888" y="7449"/>
                  </a:lnTo>
                  <a:lnTo>
                    <a:pt x="2972" y="7554"/>
                  </a:lnTo>
                  <a:lnTo>
                    <a:pt x="2993" y="7763"/>
                  </a:lnTo>
                  <a:lnTo>
                    <a:pt x="3056" y="7784"/>
                  </a:lnTo>
                  <a:lnTo>
                    <a:pt x="3202" y="7784"/>
                  </a:lnTo>
                  <a:lnTo>
                    <a:pt x="3307" y="7763"/>
                  </a:lnTo>
                  <a:lnTo>
                    <a:pt x="3390" y="7784"/>
                  </a:lnTo>
                  <a:lnTo>
                    <a:pt x="3579" y="7826"/>
                  </a:lnTo>
                  <a:lnTo>
                    <a:pt x="3662" y="7763"/>
                  </a:lnTo>
                  <a:lnTo>
                    <a:pt x="4102" y="7742"/>
                  </a:lnTo>
                  <a:lnTo>
                    <a:pt x="4102" y="7575"/>
                  </a:lnTo>
                  <a:lnTo>
                    <a:pt x="4081" y="7470"/>
                  </a:lnTo>
                  <a:lnTo>
                    <a:pt x="4123" y="7449"/>
                  </a:lnTo>
                  <a:lnTo>
                    <a:pt x="4186" y="7345"/>
                  </a:lnTo>
                  <a:lnTo>
                    <a:pt x="4186" y="7198"/>
                  </a:lnTo>
                  <a:lnTo>
                    <a:pt x="4750" y="7156"/>
                  </a:lnTo>
                  <a:lnTo>
                    <a:pt x="4750" y="7114"/>
                  </a:lnTo>
                  <a:lnTo>
                    <a:pt x="4939" y="7135"/>
                  </a:lnTo>
                  <a:lnTo>
                    <a:pt x="4918" y="7219"/>
                  </a:lnTo>
                  <a:lnTo>
                    <a:pt x="4876" y="7261"/>
                  </a:lnTo>
                  <a:lnTo>
                    <a:pt x="4918" y="7324"/>
                  </a:lnTo>
                  <a:lnTo>
                    <a:pt x="5567" y="7365"/>
                  </a:lnTo>
                  <a:lnTo>
                    <a:pt x="5587" y="7449"/>
                  </a:lnTo>
                  <a:lnTo>
                    <a:pt x="5587" y="7533"/>
                  </a:lnTo>
                  <a:lnTo>
                    <a:pt x="5587" y="7617"/>
                  </a:lnTo>
                  <a:lnTo>
                    <a:pt x="5546" y="7721"/>
                  </a:lnTo>
                  <a:lnTo>
                    <a:pt x="5504" y="7826"/>
                  </a:lnTo>
                  <a:lnTo>
                    <a:pt x="5567" y="7889"/>
                  </a:lnTo>
                  <a:lnTo>
                    <a:pt x="5567" y="7972"/>
                  </a:lnTo>
                  <a:lnTo>
                    <a:pt x="5546" y="8035"/>
                  </a:lnTo>
                  <a:lnTo>
                    <a:pt x="5546" y="8056"/>
                  </a:lnTo>
                  <a:lnTo>
                    <a:pt x="5567" y="8140"/>
                  </a:lnTo>
                  <a:lnTo>
                    <a:pt x="5567" y="8349"/>
                  </a:lnTo>
                  <a:lnTo>
                    <a:pt x="5504" y="8453"/>
                  </a:lnTo>
                  <a:lnTo>
                    <a:pt x="5567" y="8495"/>
                  </a:lnTo>
                  <a:lnTo>
                    <a:pt x="5567" y="8579"/>
                  </a:lnTo>
                  <a:lnTo>
                    <a:pt x="5608" y="8621"/>
                  </a:lnTo>
                  <a:lnTo>
                    <a:pt x="5608" y="8705"/>
                  </a:lnTo>
                  <a:lnTo>
                    <a:pt x="5650" y="8725"/>
                  </a:lnTo>
                  <a:lnTo>
                    <a:pt x="5671" y="8788"/>
                  </a:lnTo>
                  <a:lnTo>
                    <a:pt x="5713" y="8809"/>
                  </a:lnTo>
                  <a:lnTo>
                    <a:pt x="5755" y="8872"/>
                  </a:lnTo>
                  <a:lnTo>
                    <a:pt x="5713" y="8935"/>
                  </a:lnTo>
                  <a:lnTo>
                    <a:pt x="5713" y="9018"/>
                  </a:lnTo>
                  <a:lnTo>
                    <a:pt x="5797" y="9081"/>
                  </a:lnTo>
                  <a:lnTo>
                    <a:pt x="5797" y="9144"/>
                  </a:lnTo>
                  <a:lnTo>
                    <a:pt x="5776" y="9186"/>
                  </a:lnTo>
                  <a:lnTo>
                    <a:pt x="5776" y="9311"/>
                  </a:lnTo>
                  <a:lnTo>
                    <a:pt x="5859" y="9353"/>
                  </a:lnTo>
                  <a:lnTo>
                    <a:pt x="5818" y="9437"/>
                  </a:lnTo>
                  <a:lnTo>
                    <a:pt x="5818" y="9458"/>
                  </a:lnTo>
                  <a:lnTo>
                    <a:pt x="5776" y="9500"/>
                  </a:lnTo>
                  <a:lnTo>
                    <a:pt x="5776" y="9625"/>
                  </a:lnTo>
                  <a:lnTo>
                    <a:pt x="5797" y="9646"/>
                  </a:lnTo>
                  <a:lnTo>
                    <a:pt x="5859" y="9646"/>
                  </a:lnTo>
                  <a:lnTo>
                    <a:pt x="5901" y="9625"/>
                  </a:lnTo>
                  <a:lnTo>
                    <a:pt x="5964" y="9604"/>
                  </a:lnTo>
                  <a:lnTo>
                    <a:pt x="5985" y="9562"/>
                  </a:lnTo>
                  <a:lnTo>
                    <a:pt x="6027" y="9562"/>
                  </a:lnTo>
                  <a:lnTo>
                    <a:pt x="6111" y="9625"/>
                  </a:lnTo>
                  <a:lnTo>
                    <a:pt x="6173" y="9646"/>
                  </a:lnTo>
                  <a:lnTo>
                    <a:pt x="6320" y="9646"/>
                  </a:lnTo>
                  <a:lnTo>
                    <a:pt x="6383" y="9667"/>
                  </a:lnTo>
                  <a:lnTo>
                    <a:pt x="6424" y="9646"/>
                  </a:lnTo>
                  <a:lnTo>
                    <a:pt x="6508" y="9625"/>
                  </a:lnTo>
                  <a:lnTo>
                    <a:pt x="6592" y="9562"/>
                  </a:lnTo>
                  <a:lnTo>
                    <a:pt x="6696" y="9541"/>
                  </a:lnTo>
                  <a:lnTo>
                    <a:pt x="6801" y="9541"/>
                  </a:lnTo>
                  <a:lnTo>
                    <a:pt x="6843" y="9604"/>
                  </a:lnTo>
                  <a:lnTo>
                    <a:pt x="6906" y="9562"/>
                  </a:lnTo>
                  <a:lnTo>
                    <a:pt x="7010" y="9625"/>
                  </a:lnTo>
                  <a:lnTo>
                    <a:pt x="7031" y="9646"/>
                  </a:lnTo>
                  <a:lnTo>
                    <a:pt x="7031" y="9751"/>
                  </a:lnTo>
                  <a:lnTo>
                    <a:pt x="7052" y="9772"/>
                  </a:lnTo>
                  <a:lnTo>
                    <a:pt x="7073" y="9814"/>
                  </a:lnTo>
                  <a:lnTo>
                    <a:pt x="7157" y="9751"/>
                  </a:lnTo>
                  <a:lnTo>
                    <a:pt x="7240" y="9709"/>
                  </a:lnTo>
                  <a:lnTo>
                    <a:pt x="7324" y="9709"/>
                  </a:lnTo>
                  <a:lnTo>
                    <a:pt x="7345" y="9667"/>
                  </a:lnTo>
                  <a:lnTo>
                    <a:pt x="7491" y="9625"/>
                  </a:lnTo>
                  <a:lnTo>
                    <a:pt x="7554" y="9625"/>
                  </a:lnTo>
                  <a:lnTo>
                    <a:pt x="7554" y="9751"/>
                  </a:lnTo>
                  <a:lnTo>
                    <a:pt x="7575" y="9814"/>
                  </a:lnTo>
                  <a:lnTo>
                    <a:pt x="7575" y="9876"/>
                  </a:lnTo>
                  <a:lnTo>
                    <a:pt x="7575" y="9939"/>
                  </a:lnTo>
                  <a:lnTo>
                    <a:pt x="7638" y="9939"/>
                  </a:lnTo>
                  <a:lnTo>
                    <a:pt x="7743" y="9981"/>
                  </a:lnTo>
                  <a:lnTo>
                    <a:pt x="7784" y="9981"/>
                  </a:lnTo>
                  <a:lnTo>
                    <a:pt x="7910" y="10065"/>
                  </a:lnTo>
                  <a:lnTo>
                    <a:pt x="8056" y="10086"/>
                  </a:lnTo>
                  <a:lnTo>
                    <a:pt x="8182" y="10127"/>
                  </a:lnTo>
                  <a:lnTo>
                    <a:pt x="8182" y="10148"/>
                  </a:lnTo>
                  <a:lnTo>
                    <a:pt x="8287" y="10148"/>
                  </a:lnTo>
                  <a:lnTo>
                    <a:pt x="8433" y="10086"/>
                  </a:lnTo>
                  <a:lnTo>
                    <a:pt x="8475" y="10044"/>
                  </a:lnTo>
                  <a:lnTo>
                    <a:pt x="8517" y="9876"/>
                  </a:lnTo>
                  <a:lnTo>
                    <a:pt x="8600" y="9876"/>
                  </a:lnTo>
                  <a:lnTo>
                    <a:pt x="8642" y="9855"/>
                  </a:lnTo>
                  <a:lnTo>
                    <a:pt x="8684" y="9855"/>
                  </a:lnTo>
                  <a:lnTo>
                    <a:pt x="8684" y="10023"/>
                  </a:lnTo>
                  <a:lnTo>
                    <a:pt x="8789" y="10127"/>
                  </a:lnTo>
                  <a:lnTo>
                    <a:pt x="8789" y="10190"/>
                  </a:lnTo>
                  <a:lnTo>
                    <a:pt x="8935" y="10274"/>
                  </a:lnTo>
                  <a:lnTo>
                    <a:pt x="9144" y="10337"/>
                  </a:lnTo>
                  <a:lnTo>
                    <a:pt x="9270" y="10441"/>
                  </a:lnTo>
                  <a:lnTo>
                    <a:pt x="9375" y="10588"/>
                  </a:lnTo>
                  <a:lnTo>
                    <a:pt x="9479" y="10671"/>
                  </a:lnTo>
                  <a:lnTo>
                    <a:pt x="9584" y="10797"/>
                  </a:lnTo>
                  <a:lnTo>
                    <a:pt x="9730" y="10922"/>
                  </a:lnTo>
                  <a:lnTo>
                    <a:pt x="9793" y="10922"/>
                  </a:lnTo>
                  <a:lnTo>
                    <a:pt x="9898" y="10902"/>
                  </a:lnTo>
                  <a:lnTo>
                    <a:pt x="9981" y="10860"/>
                  </a:lnTo>
                  <a:lnTo>
                    <a:pt x="10002" y="10881"/>
                  </a:lnTo>
                  <a:lnTo>
                    <a:pt x="10044" y="10902"/>
                  </a:lnTo>
                  <a:lnTo>
                    <a:pt x="10107" y="10922"/>
                  </a:lnTo>
                  <a:lnTo>
                    <a:pt x="10170" y="10881"/>
                  </a:lnTo>
                  <a:lnTo>
                    <a:pt x="10107" y="10253"/>
                  </a:lnTo>
                  <a:lnTo>
                    <a:pt x="10065" y="10232"/>
                  </a:lnTo>
                  <a:lnTo>
                    <a:pt x="9940" y="10253"/>
                  </a:lnTo>
                  <a:lnTo>
                    <a:pt x="9940" y="10337"/>
                  </a:lnTo>
                  <a:lnTo>
                    <a:pt x="9981" y="10378"/>
                  </a:lnTo>
                  <a:lnTo>
                    <a:pt x="9688" y="10378"/>
                  </a:lnTo>
                  <a:lnTo>
                    <a:pt x="9647" y="10295"/>
                  </a:lnTo>
                  <a:lnTo>
                    <a:pt x="9626" y="10232"/>
                  </a:lnTo>
                  <a:lnTo>
                    <a:pt x="9458" y="10065"/>
                  </a:lnTo>
                  <a:lnTo>
                    <a:pt x="9375" y="9981"/>
                  </a:lnTo>
                  <a:lnTo>
                    <a:pt x="9375" y="9855"/>
                  </a:lnTo>
                  <a:lnTo>
                    <a:pt x="9375" y="9521"/>
                  </a:lnTo>
                  <a:lnTo>
                    <a:pt x="9375" y="9437"/>
                  </a:lnTo>
                  <a:lnTo>
                    <a:pt x="9479" y="9332"/>
                  </a:lnTo>
                  <a:lnTo>
                    <a:pt x="9542" y="9290"/>
                  </a:lnTo>
                  <a:lnTo>
                    <a:pt x="9521" y="9249"/>
                  </a:lnTo>
                  <a:lnTo>
                    <a:pt x="9563" y="9228"/>
                  </a:lnTo>
                  <a:lnTo>
                    <a:pt x="9563" y="9102"/>
                  </a:lnTo>
                  <a:lnTo>
                    <a:pt x="9563" y="9018"/>
                  </a:lnTo>
                  <a:lnTo>
                    <a:pt x="9563" y="8935"/>
                  </a:lnTo>
                  <a:lnTo>
                    <a:pt x="9563" y="8872"/>
                  </a:lnTo>
                  <a:lnTo>
                    <a:pt x="9584" y="8809"/>
                  </a:lnTo>
                  <a:lnTo>
                    <a:pt x="9626" y="8767"/>
                  </a:lnTo>
                  <a:lnTo>
                    <a:pt x="9542" y="8725"/>
                  </a:lnTo>
                  <a:lnTo>
                    <a:pt x="9479" y="8663"/>
                  </a:lnTo>
                  <a:lnTo>
                    <a:pt x="9458" y="8558"/>
                  </a:lnTo>
                  <a:lnTo>
                    <a:pt x="9688" y="8077"/>
                  </a:lnTo>
                  <a:lnTo>
                    <a:pt x="10630" y="7868"/>
                  </a:lnTo>
                  <a:lnTo>
                    <a:pt x="10714" y="7889"/>
                  </a:lnTo>
                  <a:lnTo>
                    <a:pt x="10588" y="7449"/>
                  </a:lnTo>
                  <a:lnTo>
                    <a:pt x="10170" y="6884"/>
                  </a:lnTo>
                  <a:lnTo>
                    <a:pt x="10044" y="6194"/>
                  </a:lnTo>
                  <a:lnTo>
                    <a:pt x="9960" y="5733"/>
                  </a:lnTo>
                  <a:lnTo>
                    <a:pt x="9856" y="5043"/>
                  </a:lnTo>
                  <a:lnTo>
                    <a:pt x="9856" y="4896"/>
                  </a:lnTo>
                  <a:lnTo>
                    <a:pt x="9835" y="4750"/>
                  </a:lnTo>
                  <a:lnTo>
                    <a:pt x="9772" y="4645"/>
                  </a:lnTo>
                  <a:lnTo>
                    <a:pt x="9772" y="4583"/>
                  </a:lnTo>
                  <a:lnTo>
                    <a:pt x="9772" y="4499"/>
                  </a:lnTo>
                  <a:lnTo>
                    <a:pt x="9877" y="4122"/>
                  </a:lnTo>
                  <a:lnTo>
                    <a:pt x="9981" y="3997"/>
                  </a:lnTo>
                  <a:lnTo>
                    <a:pt x="10107" y="3892"/>
                  </a:lnTo>
                  <a:lnTo>
                    <a:pt x="10149" y="3871"/>
                  </a:lnTo>
                  <a:lnTo>
                    <a:pt x="10107" y="3746"/>
                  </a:lnTo>
                  <a:lnTo>
                    <a:pt x="10191" y="3536"/>
                  </a:lnTo>
                  <a:lnTo>
                    <a:pt x="10212" y="3327"/>
                  </a:lnTo>
                  <a:lnTo>
                    <a:pt x="10212" y="3160"/>
                  </a:lnTo>
                  <a:lnTo>
                    <a:pt x="10253" y="3118"/>
                  </a:lnTo>
                  <a:lnTo>
                    <a:pt x="10484" y="2699"/>
                  </a:lnTo>
                  <a:lnTo>
                    <a:pt x="10525" y="2616"/>
                  </a:lnTo>
                  <a:lnTo>
                    <a:pt x="10714" y="2407"/>
                  </a:lnTo>
                  <a:lnTo>
                    <a:pt x="11007" y="2009"/>
                  </a:lnTo>
                  <a:lnTo>
                    <a:pt x="11028" y="1925"/>
                  </a:lnTo>
                  <a:lnTo>
                    <a:pt x="10986" y="1863"/>
                  </a:lnTo>
                  <a:lnTo>
                    <a:pt x="10923" y="1779"/>
                  </a:lnTo>
                  <a:lnTo>
                    <a:pt x="10839" y="1716"/>
                  </a:lnTo>
                  <a:lnTo>
                    <a:pt x="10881" y="1591"/>
                  </a:lnTo>
                  <a:lnTo>
                    <a:pt x="10902" y="1381"/>
                  </a:lnTo>
                  <a:lnTo>
                    <a:pt x="10902" y="1235"/>
                  </a:lnTo>
                  <a:lnTo>
                    <a:pt x="10944" y="1151"/>
                  </a:lnTo>
                  <a:lnTo>
                    <a:pt x="10986" y="1047"/>
                  </a:lnTo>
                  <a:lnTo>
                    <a:pt x="10944" y="1026"/>
                  </a:lnTo>
                  <a:lnTo>
                    <a:pt x="10776" y="1026"/>
                  </a:lnTo>
                  <a:lnTo>
                    <a:pt x="10776" y="942"/>
                  </a:lnTo>
                  <a:lnTo>
                    <a:pt x="10735" y="858"/>
                  </a:lnTo>
                  <a:lnTo>
                    <a:pt x="10693" y="837"/>
                  </a:lnTo>
                  <a:lnTo>
                    <a:pt x="10672" y="733"/>
                  </a:lnTo>
                  <a:lnTo>
                    <a:pt x="10588" y="670"/>
                  </a:lnTo>
                  <a:lnTo>
                    <a:pt x="10463" y="628"/>
                  </a:lnTo>
                  <a:lnTo>
                    <a:pt x="10400" y="565"/>
                  </a:lnTo>
                  <a:lnTo>
                    <a:pt x="10358" y="502"/>
                  </a:lnTo>
                  <a:lnTo>
                    <a:pt x="10274" y="335"/>
                  </a:lnTo>
                  <a:lnTo>
                    <a:pt x="10212" y="314"/>
                  </a:lnTo>
                  <a:lnTo>
                    <a:pt x="10086" y="314"/>
                  </a:lnTo>
                  <a:lnTo>
                    <a:pt x="10044" y="398"/>
                  </a:lnTo>
                  <a:lnTo>
                    <a:pt x="9981" y="440"/>
                  </a:lnTo>
                  <a:lnTo>
                    <a:pt x="9877" y="502"/>
                  </a:lnTo>
                  <a:lnTo>
                    <a:pt x="9835" y="502"/>
                  </a:lnTo>
                  <a:lnTo>
                    <a:pt x="9793" y="440"/>
                  </a:lnTo>
                  <a:lnTo>
                    <a:pt x="9584" y="440"/>
                  </a:lnTo>
                  <a:lnTo>
                    <a:pt x="9521" y="502"/>
                  </a:lnTo>
                  <a:lnTo>
                    <a:pt x="9479" y="544"/>
                  </a:lnTo>
                  <a:lnTo>
                    <a:pt x="9416" y="565"/>
                  </a:lnTo>
                  <a:lnTo>
                    <a:pt x="9312" y="523"/>
                  </a:lnTo>
                  <a:lnTo>
                    <a:pt x="9165" y="440"/>
                  </a:lnTo>
                  <a:lnTo>
                    <a:pt x="9124" y="356"/>
                  </a:lnTo>
                  <a:lnTo>
                    <a:pt x="9040" y="335"/>
                  </a:lnTo>
                  <a:lnTo>
                    <a:pt x="8998" y="293"/>
                  </a:lnTo>
                  <a:lnTo>
                    <a:pt x="8956" y="189"/>
                  </a:lnTo>
                  <a:lnTo>
                    <a:pt x="8935" y="147"/>
                  </a:lnTo>
                  <a:lnTo>
                    <a:pt x="8831" y="105"/>
                  </a:lnTo>
                  <a:lnTo>
                    <a:pt x="8705" y="105"/>
                  </a:lnTo>
                  <a:lnTo>
                    <a:pt x="8517" y="189"/>
                  </a:lnTo>
                  <a:lnTo>
                    <a:pt x="8496" y="147"/>
                  </a:lnTo>
                  <a:lnTo>
                    <a:pt x="8266" y="147"/>
                  </a:lnTo>
                  <a:lnTo>
                    <a:pt x="8182" y="105"/>
                  </a:lnTo>
                  <a:lnTo>
                    <a:pt x="8098" y="84"/>
                  </a:lnTo>
                  <a:lnTo>
                    <a:pt x="8056" y="42"/>
                  </a:lnTo>
                  <a:lnTo>
                    <a:pt x="7868" y="42"/>
                  </a:lnTo>
                  <a:lnTo>
                    <a:pt x="778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6CBC2"/>
                </a:solidFill>
              </a:endParaRPr>
            </a:p>
          </p:txBody>
        </p:sp>
        <p:sp>
          <p:nvSpPr>
            <p:cNvPr id="2530" name="Google Shape;3120;p82">
              <a:extLst>
                <a:ext uri="{FF2B5EF4-FFF2-40B4-BE49-F238E27FC236}">
                  <a16:creationId xmlns:a16="http://schemas.microsoft.com/office/drawing/2014/main" id="{CE95FE18-11CC-8007-DB1B-3D4283980C2C}"/>
                </a:ext>
              </a:extLst>
            </p:cNvPr>
            <p:cNvSpPr/>
            <p:nvPr/>
          </p:nvSpPr>
          <p:spPr>
            <a:xfrm>
              <a:off x="3970326" y="3207451"/>
              <a:ext cx="21934" cy="52837"/>
            </a:xfrm>
            <a:custGeom>
              <a:avLst/>
              <a:gdLst/>
              <a:ahLst/>
              <a:cxnLst/>
              <a:rect l="l" t="t" r="r" b="b"/>
              <a:pathLst>
                <a:path w="1842" h="4646" extrusionOk="0">
                  <a:moveTo>
                    <a:pt x="210" y="0"/>
                  </a:moveTo>
                  <a:lnTo>
                    <a:pt x="189" y="21"/>
                  </a:lnTo>
                  <a:lnTo>
                    <a:pt x="210" y="105"/>
                  </a:lnTo>
                  <a:lnTo>
                    <a:pt x="231" y="126"/>
                  </a:lnTo>
                  <a:lnTo>
                    <a:pt x="273" y="209"/>
                  </a:lnTo>
                  <a:lnTo>
                    <a:pt x="377" y="251"/>
                  </a:lnTo>
                  <a:lnTo>
                    <a:pt x="419" y="272"/>
                  </a:lnTo>
                  <a:lnTo>
                    <a:pt x="419" y="314"/>
                  </a:lnTo>
                  <a:lnTo>
                    <a:pt x="377" y="460"/>
                  </a:lnTo>
                  <a:lnTo>
                    <a:pt x="377" y="523"/>
                  </a:lnTo>
                  <a:lnTo>
                    <a:pt x="482" y="586"/>
                  </a:lnTo>
                  <a:lnTo>
                    <a:pt x="503" y="670"/>
                  </a:lnTo>
                  <a:lnTo>
                    <a:pt x="503" y="795"/>
                  </a:lnTo>
                  <a:lnTo>
                    <a:pt x="482" y="837"/>
                  </a:lnTo>
                  <a:lnTo>
                    <a:pt x="482" y="879"/>
                  </a:lnTo>
                  <a:lnTo>
                    <a:pt x="335" y="1004"/>
                  </a:lnTo>
                  <a:lnTo>
                    <a:pt x="335" y="1088"/>
                  </a:lnTo>
                  <a:lnTo>
                    <a:pt x="377" y="1193"/>
                  </a:lnTo>
                  <a:lnTo>
                    <a:pt x="377" y="1276"/>
                  </a:lnTo>
                  <a:lnTo>
                    <a:pt x="398" y="1360"/>
                  </a:lnTo>
                  <a:lnTo>
                    <a:pt x="335" y="1423"/>
                  </a:lnTo>
                  <a:lnTo>
                    <a:pt x="398" y="1507"/>
                  </a:lnTo>
                  <a:lnTo>
                    <a:pt x="398" y="1590"/>
                  </a:lnTo>
                  <a:lnTo>
                    <a:pt x="335" y="1611"/>
                  </a:lnTo>
                  <a:lnTo>
                    <a:pt x="377" y="1695"/>
                  </a:lnTo>
                  <a:lnTo>
                    <a:pt x="398" y="1737"/>
                  </a:lnTo>
                  <a:lnTo>
                    <a:pt x="440" y="1779"/>
                  </a:lnTo>
                  <a:lnTo>
                    <a:pt x="440" y="1820"/>
                  </a:lnTo>
                  <a:lnTo>
                    <a:pt x="398" y="1820"/>
                  </a:lnTo>
                  <a:lnTo>
                    <a:pt x="377" y="1904"/>
                  </a:lnTo>
                  <a:lnTo>
                    <a:pt x="293" y="1925"/>
                  </a:lnTo>
                  <a:lnTo>
                    <a:pt x="168" y="2030"/>
                  </a:lnTo>
                  <a:lnTo>
                    <a:pt x="126" y="2051"/>
                  </a:lnTo>
                  <a:lnTo>
                    <a:pt x="126" y="2134"/>
                  </a:lnTo>
                  <a:lnTo>
                    <a:pt x="168" y="2197"/>
                  </a:lnTo>
                  <a:lnTo>
                    <a:pt x="126" y="2260"/>
                  </a:lnTo>
                  <a:lnTo>
                    <a:pt x="126" y="2344"/>
                  </a:lnTo>
                  <a:lnTo>
                    <a:pt x="63" y="2448"/>
                  </a:lnTo>
                  <a:lnTo>
                    <a:pt x="1" y="2469"/>
                  </a:lnTo>
                  <a:lnTo>
                    <a:pt x="1" y="2532"/>
                  </a:lnTo>
                  <a:lnTo>
                    <a:pt x="84" y="2636"/>
                  </a:lnTo>
                  <a:lnTo>
                    <a:pt x="126" y="2741"/>
                  </a:lnTo>
                  <a:lnTo>
                    <a:pt x="168" y="2783"/>
                  </a:lnTo>
                  <a:lnTo>
                    <a:pt x="314" y="2762"/>
                  </a:lnTo>
                  <a:lnTo>
                    <a:pt x="335" y="2825"/>
                  </a:lnTo>
                  <a:lnTo>
                    <a:pt x="377" y="2867"/>
                  </a:lnTo>
                  <a:lnTo>
                    <a:pt x="419" y="2929"/>
                  </a:lnTo>
                  <a:lnTo>
                    <a:pt x="419" y="2992"/>
                  </a:lnTo>
                  <a:lnTo>
                    <a:pt x="524" y="3055"/>
                  </a:lnTo>
                  <a:lnTo>
                    <a:pt x="586" y="3034"/>
                  </a:lnTo>
                  <a:lnTo>
                    <a:pt x="628" y="3034"/>
                  </a:lnTo>
                  <a:lnTo>
                    <a:pt x="691" y="2971"/>
                  </a:lnTo>
                  <a:lnTo>
                    <a:pt x="817" y="2971"/>
                  </a:lnTo>
                  <a:lnTo>
                    <a:pt x="963" y="2992"/>
                  </a:lnTo>
                  <a:lnTo>
                    <a:pt x="1026" y="3097"/>
                  </a:lnTo>
                  <a:lnTo>
                    <a:pt x="1026" y="3264"/>
                  </a:lnTo>
                  <a:lnTo>
                    <a:pt x="1005" y="3390"/>
                  </a:lnTo>
                  <a:lnTo>
                    <a:pt x="900" y="3515"/>
                  </a:lnTo>
                  <a:lnTo>
                    <a:pt x="837" y="3662"/>
                  </a:lnTo>
                  <a:lnTo>
                    <a:pt x="796" y="3766"/>
                  </a:lnTo>
                  <a:lnTo>
                    <a:pt x="796" y="3871"/>
                  </a:lnTo>
                  <a:lnTo>
                    <a:pt x="837" y="3996"/>
                  </a:lnTo>
                  <a:lnTo>
                    <a:pt x="837" y="4080"/>
                  </a:lnTo>
                  <a:lnTo>
                    <a:pt x="942" y="4206"/>
                  </a:lnTo>
                  <a:lnTo>
                    <a:pt x="1047" y="4289"/>
                  </a:lnTo>
                  <a:lnTo>
                    <a:pt x="1130" y="4331"/>
                  </a:lnTo>
                  <a:lnTo>
                    <a:pt x="1172" y="4394"/>
                  </a:lnTo>
                  <a:lnTo>
                    <a:pt x="1256" y="4499"/>
                  </a:lnTo>
                  <a:lnTo>
                    <a:pt x="1235" y="4541"/>
                  </a:lnTo>
                  <a:lnTo>
                    <a:pt x="1256" y="4645"/>
                  </a:lnTo>
                  <a:lnTo>
                    <a:pt x="1361" y="4624"/>
                  </a:lnTo>
                  <a:lnTo>
                    <a:pt x="1381" y="4499"/>
                  </a:lnTo>
                  <a:lnTo>
                    <a:pt x="1361" y="4352"/>
                  </a:lnTo>
                  <a:lnTo>
                    <a:pt x="1423" y="4248"/>
                  </a:lnTo>
                  <a:lnTo>
                    <a:pt x="1423" y="4143"/>
                  </a:lnTo>
                  <a:lnTo>
                    <a:pt x="1486" y="3996"/>
                  </a:lnTo>
                  <a:lnTo>
                    <a:pt x="1591" y="3976"/>
                  </a:lnTo>
                  <a:lnTo>
                    <a:pt x="1674" y="3913"/>
                  </a:lnTo>
                  <a:lnTo>
                    <a:pt x="1695" y="3808"/>
                  </a:lnTo>
                  <a:lnTo>
                    <a:pt x="1737" y="3599"/>
                  </a:lnTo>
                  <a:lnTo>
                    <a:pt x="1653" y="3515"/>
                  </a:lnTo>
                  <a:lnTo>
                    <a:pt x="1674" y="3473"/>
                  </a:lnTo>
                  <a:lnTo>
                    <a:pt x="1653" y="3452"/>
                  </a:lnTo>
                  <a:lnTo>
                    <a:pt x="1674" y="3390"/>
                  </a:lnTo>
                  <a:lnTo>
                    <a:pt x="1737" y="3390"/>
                  </a:lnTo>
                  <a:lnTo>
                    <a:pt x="1758" y="3306"/>
                  </a:lnTo>
                  <a:lnTo>
                    <a:pt x="1842" y="3306"/>
                  </a:lnTo>
                  <a:lnTo>
                    <a:pt x="1842" y="3243"/>
                  </a:lnTo>
                  <a:lnTo>
                    <a:pt x="1779" y="3160"/>
                  </a:lnTo>
                  <a:lnTo>
                    <a:pt x="1737" y="3034"/>
                  </a:lnTo>
                  <a:lnTo>
                    <a:pt x="1591" y="2846"/>
                  </a:lnTo>
                  <a:lnTo>
                    <a:pt x="1570" y="2741"/>
                  </a:lnTo>
                  <a:lnTo>
                    <a:pt x="1361" y="2553"/>
                  </a:lnTo>
                  <a:lnTo>
                    <a:pt x="1319" y="2532"/>
                  </a:lnTo>
                  <a:lnTo>
                    <a:pt x="1277" y="2469"/>
                  </a:lnTo>
                  <a:lnTo>
                    <a:pt x="1172" y="2406"/>
                  </a:lnTo>
                  <a:lnTo>
                    <a:pt x="1005" y="2323"/>
                  </a:lnTo>
                  <a:lnTo>
                    <a:pt x="921" y="1779"/>
                  </a:lnTo>
                  <a:lnTo>
                    <a:pt x="942" y="1674"/>
                  </a:lnTo>
                  <a:lnTo>
                    <a:pt x="942" y="691"/>
                  </a:lnTo>
                  <a:lnTo>
                    <a:pt x="921" y="481"/>
                  </a:lnTo>
                  <a:lnTo>
                    <a:pt x="733" y="272"/>
                  </a:lnTo>
                  <a:lnTo>
                    <a:pt x="649" y="209"/>
                  </a:lnTo>
                  <a:lnTo>
                    <a:pt x="607" y="167"/>
                  </a:lnTo>
                  <a:lnTo>
                    <a:pt x="586" y="126"/>
                  </a:lnTo>
                  <a:lnTo>
                    <a:pt x="524" y="126"/>
                  </a:lnTo>
                  <a:lnTo>
                    <a:pt x="503" y="105"/>
                  </a:lnTo>
                  <a:lnTo>
                    <a:pt x="419" y="63"/>
                  </a:lnTo>
                  <a:lnTo>
                    <a:pt x="398" y="105"/>
                  </a:lnTo>
                  <a:lnTo>
                    <a:pt x="377" y="63"/>
                  </a:lnTo>
                  <a:lnTo>
                    <a:pt x="293" y="63"/>
                  </a:lnTo>
                  <a:lnTo>
                    <a:pt x="27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1" name="Google Shape;3121;p82">
              <a:extLst>
                <a:ext uri="{FF2B5EF4-FFF2-40B4-BE49-F238E27FC236}">
                  <a16:creationId xmlns:a16="http://schemas.microsoft.com/office/drawing/2014/main" id="{FAD14A12-B7E0-C36D-71E1-474BE973EAFE}"/>
                </a:ext>
              </a:extLst>
            </p:cNvPr>
            <p:cNvSpPr/>
            <p:nvPr/>
          </p:nvSpPr>
          <p:spPr>
            <a:xfrm>
              <a:off x="3895082" y="3199593"/>
              <a:ext cx="81233" cy="66165"/>
            </a:xfrm>
            <a:custGeom>
              <a:avLst/>
              <a:gdLst/>
              <a:ahLst/>
              <a:cxnLst/>
              <a:rect l="l" t="t" r="r" b="b"/>
              <a:pathLst>
                <a:path w="6822" h="5818" extrusionOk="0">
                  <a:moveTo>
                    <a:pt x="5085" y="1"/>
                  </a:moveTo>
                  <a:lnTo>
                    <a:pt x="4143" y="210"/>
                  </a:lnTo>
                  <a:lnTo>
                    <a:pt x="3913" y="691"/>
                  </a:lnTo>
                  <a:lnTo>
                    <a:pt x="3934" y="796"/>
                  </a:lnTo>
                  <a:lnTo>
                    <a:pt x="3997" y="858"/>
                  </a:lnTo>
                  <a:lnTo>
                    <a:pt x="4081" y="900"/>
                  </a:lnTo>
                  <a:lnTo>
                    <a:pt x="4039" y="942"/>
                  </a:lnTo>
                  <a:lnTo>
                    <a:pt x="4018" y="1005"/>
                  </a:lnTo>
                  <a:lnTo>
                    <a:pt x="4018" y="1068"/>
                  </a:lnTo>
                  <a:lnTo>
                    <a:pt x="4018" y="1151"/>
                  </a:lnTo>
                  <a:lnTo>
                    <a:pt x="4018" y="1235"/>
                  </a:lnTo>
                  <a:lnTo>
                    <a:pt x="4018" y="1361"/>
                  </a:lnTo>
                  <a:lnTo>
                    <a:pt x="3976" y="1382"/>
                  </a:lnTo>
                  <a:lnTo>
                    <a:pt x="3997" y="1423"/>
                  </a:lnTo>
                  <a:lnTo>
                    <a:pt x="3934" y="1465"/>
                  </a:lnTo>
                  <a:lnTo>
                    <a:pt x="3830" y="1570"/>
                  </a:lnTo>
                  <a:lnTo>
                    <a:pt x="3830" y="1654"/>
                  </a:lnTo>
                  <a:lnTo>
                    <a:pt x="3830" y="1988"/>
                  </a:lnTo>
                  <a:lnTo>
                    <a:pt x="3830" y="2114"/>
                  </a:lnTo>
                  <a:lnTo>
                    <a:pt x="3913" y="2198"/>
                  </a:lnTo>
                  <a:lnTo>
                    <a:pt x="4081" y="2365"/>
                  </a:lnTo>
                  <a:lnTo>
                    <a:pt x="4102" y="2428"/>
                  </a:lnTo>
                  <a:lnTo>
                    <a:pt x="4143" y="2511"/>
                  </a:lnTo>
                  <a:lnTo>
                    <a:pt x="4436" y="2511"/>
                  </a:lnTo>
                  <a:lnTo>
                    <a:pt x="4395" y="2470"/>
                  </a:lnTo>
                  <a:lnTo>
                    <a:pt x="4395" y="2386"/>
                  </a:lnTo>
                  <a:lnTo>
                    <a:pt x="4520" y="2365"/>
                  </a:lnTo>
                  <a:lnTo>
                    <a:pt x="4562" y="2386"/>
                  </a:lnTo>
                  <a:lnTo>
                    <a:pt x="4625" y="3014"/>
                  </a:lnTo>
                  <a:lnTo>
                    <a:pt x="4562" y="3055"/>
                  </a:lnTo>
                  <a:lnTo>
                    <a:pt x="4499" y="3035"/>
                  </a:lnTo>
                  <a:lnTo>
                    <a:pt x="4457" y="3014"/>
                  </a:lnTo>
                  <a:lnTo>
                    <a:pt x="4436" y="2993"/>
                  </a:lnTo>
                  <a:lnTo>
                    <a:pt x="4353" y="3035"/>
                  </a:lnTo>
                  <a:lnTo>
                    <a:pt x="4248" y="3055"/>
                  </a:lnTo>
                  <a:lnTo>
                    <a:pt x="4185" y="3055"/>
                  </a:lnTo>
                  <a:lnTo>
                    <a:pt x="4039" y="2930"/>
                  </a:lnTo>
                  <a:lnTo>
                    <a:pt x="3934" y="2804"/>
                  </a:lnTo>
                  <a:lnTo>
                    <a:pt x="3830" y="2721"/>
                  </a:lnTo>
                  <a:lnTo>
                    <a:pt x="3725" y="2574"/>
                  </a:lnTo>
                  <a:lnTo>
                    <a:pt x="3599" y="2470"/>
                  </a:lnTo>
                  <a:lnTo>
                    <a:pt x="3390" y="2407"/>
                  </a:lnTo>
                  <a:lnTo>
                    <a:pt x="3244" y="2323"/>
                  </a:lnTo>
                  <a:lnTo>
                    <a:pt x="3244" y="2260"/>
                  </a:lnTo>
                  <a:lnTo>
                    <a:pt x="3139" y="2156"/>
                  </a:lnTo>
                  <a:lnTo>
                    <a:pt x="3139" y="1988"/>
                  </a:lnTo>
                  <a:lnTo>
                    <a:pt x="3097" y="1988"/>
                  </a:lnTo>
                  <a:lnTo>
                    <a:pt x="3055" y="2009"/>
                  </a:lnTo>
                  <a:lnTo>
                    <a:pt x="2972" y="2009"/>
                  </a:lnTo>
                  <a:lnTo>
                    <a:pt x="2930" y="2177"/>
                  </a:lnTo>
                  <a:lnTo>
                    <a:pt x="2888" y="2219"/>
                  </a:lnTo>
                  <a:lnTo>
                    <a:pt x="2742" y="2281"/>
                  </a:lnTo>
                  <a:lnTo>
                    <a:pt x="2637" y="2281"/>
                  </a:lnTo>
                  <a:lnTo>
                    <a:pt x="2637" y="2260"/>
                  </a:lnTo>
                  <a:lnTo>
                    <a:pt x="2511" y="2219"/>
                  </a:lnTo>
                  <a:lnTo>
                    <a:pt x="2365" y="2198"/>
                  </a:lnTo>
                  <a:lnTo>
                    <a:pt x="2239" y="2114"/>
                  </a:lnTo>
                  <a:lnTo>
                    <a:pt x="2198" y="2114"/>
                  </a:lnTo>
                  <a:lnTo>
                    <a:pt x="2093" y="2072"/>
                  </a:lnTo>
                  <a:lnTo>
                    <a:pt x="2030" y="2072"/>
                  </a:lnTo>
                  <a:lnTo>
                    <a:pt x="2030" y="2009"/>
                  </a:lnTo>
                  <a:lnTo>
                    <a:pt x="2030" y="1947"/>
                  </a:lnTo>
                  <a:lnTo>
                    <a:pt x="2009" y="1884"/>
                  </a:lnTo>
                  <a:lnTo>
                    <a:pt x="2009" y="1758"/>
                  </a:lnTo>
                  <a:lnTo>
                    <a:pt x="1946" y="1758"/>
                  </a:lnTo>
                  <a:lnTo>
                    <a:pt x="1800" y="1800"/>
                  </a:lnTo>
                  <a:lnTo>
                    <a:pt x="1779" y="1842"/>
                  </a:lnTo>
                  <a:lnTo>
                    <a:pt x="1695" y="1842"/>
                  </a:lnTo>
                  <a:lnTo>
                    <a:pt x="1612" y="1884"/>
                  </a:lnTo>
                  <a:lnTo>
                    <a:pt x="1528" y="1947"/>
                  </a:lnTo>
                  <a:lnTo>
                    <a:pt x="1507" y="1905"/>
                  </a:lnTo>
                  <a:lnTo>
                    <a:pt x="1486" y="1884"/>
                  </a:lnTo>
                  <a:lnTo>
                    <a:pt x="1486" y="1779"/>
                  </a:lnTo>
                  <a:lnTo>
                    <a:pt x="1465" y="1758"/>
                  </a:lnTo>
                  <a:lnTo>
                    <a:pt x="1361" y="1695"/>
                  </a:lnTo>
                  <a:lnTo>
                    <a:pt x="1298" y="1737"/>
                  </a:lnTo>
                  <a:lnTo>
                    <a:pt x="1256" y="1674"/>
                  </a:lnTo>
                  <a:lnTo>
                    <a:pt x="1256" y="1695"/>
                  </a:lnTo>
                  <a:lnTo>
                    <a:pt x="1256" y="1758"/>
                  </a:lnTo>
                  <a:lnTo>
                    <a:pt x="1214" y="1779"/>
                  </a:lnTo>
                  <a:lnTo>
                    <a:pt x="1256" y="2009"/>
                  </a:lnTo>
                  <a:lnTo>
                    <a:pt x="1256" y="2219"/>
                  </a:lnTo>
                  <a:lnTo>
                    <a:pt x="1256" y="2365"/>
                  </a:lnTo>
                  <a:lnTo>
                    <a:pt x="1298" y="2470"/>
                  </a:lnTo>
                  <a:lnTo>
                    <a:pt x="1298" y="2574"/>
                  </a:lnTo>
                  <a:lnTo>
                    <a:pt x="1277" y="2616"/>
                  </a:lnTo>
                  <a:lnTo>
                    <a:pt x="1256" y="2783"/>
                  </a:lnTo>
                  <a:lnTo>
                    <a:pt x="1277" y="2825"/>
                  </a:lnTo>
                  <a:lnTo>
                    <a:pt x="42" y="2825"/>
                  </a:lnTo>
                  <a:lnTo>
                    <a:pt x="1" y="4771"/>
                  </a:lnTo>
                  <a:lnTo>
                    <a:pt x="22" y="4813"/>
                  </a:lnTo>
                  <a:lnTo>
                    <a:pt x="105" y="4918"/>
                  </a:lnTo>
                  <a:lnTo>
                    <a:pt x="168" y="4980"/>
                  </a:lnTo>
                  <a:lnTo>
                    <a:pt x="231" y="5043"/>
                  </a:lnTo>
                  <a:lnTo>
                    <a:pt x="314" y="5085"/>
                  </a:lnTo>
                  <a:lnTo>
                    <a:pt x="419" y="5232"/>
                  </a:lnTo>
                  <a:lnTo>
                    <a:pt x="482" y="5294"/>
                  </a:lnTo>
                  <a:lnTo>
                    <a:pt x="566" y="5336"/>
                  </a:lnTo>
                  <a:lnTo>
                    <a:pt x="628" y="5399"/>
                  </a:lnTo>
                  <a:lnTo>
                    <a:pt x="670" y="5462"/>
                  </a:lnTo>
                  <a:lnTo>
                    <a:pt x="754" y="5504"/>
                  </a:lnTo>
                  <a:lnTo>
                    <a:pt x="775" y="5608"/>
                  </a:lnTo>
                  <a:lnTo>
                    <a:pt x="1319" y="5462"/>
                  </a:lnTo>
                  <a:lnTo>
                    <a:pt x="1402" y="5504"/>
                  </a:lnTo>
                  <a:lnTo>
                    <a:pt x="1528" y="5441"/>
                  </a:lnTo>
                  <a:lnTo>
                    <a:pt x="1570" y="5462"/>
                  </a:lnTo>
                  <a:lnTo>
                    <a:pt x="1591" y="5462"/>
                  </a:lnTo>
                  <a:lnTo>
                    <a:pt x="1612" y="5504"/>
                  </a:lnTo>
                  <a:lnTo>
                    <a:pt x="1695" y="5504"/>
                  </a:lnTo>
                  <a:lnTo>
                    <a:pt x="1716" y="5524"/>
                  </a:lnTo>
                  <a:lnTo>
                    <a:pt x="1737" y="5524"/>
                  </a:lnTo>
                  <a:lnTo>
                    <a:pt x="1821" y="5629"/>
                  </a:lnTo>
                  <a:lnTo>
                    <a:pt x="1884" y="5629"/>
                  </a:lnTo>
                  <a:lnTo>
                    <a:pt x="2030" y="5650"/>
                  </a:lnTo>
                  <a:lnTo>
                    <a:pt x="2135" y="5713"/>
                  </a:lnTo>
                  <a:lnTo>
                    <a:pt x="2198" y="5755"/>
                  </a:lnTo>
                  <a:lnTo>
                    <a:pt x="2239" y="5755"/>
                  </a:lnTo>
                  <a:lnTo>
                    <a:pt x="2344" y="5671"/>
                  </a:lnTo>
                  <a:lnTo>
                    <a:pt x="2470" y="5650"/>
                  </a:lnTo>
                  <a:lnTo>
                    <a:pt x="2532" y="5713"/>
                  </a:lnTo>
                  <a:lnTo>
                    <a:pt x="2553" y="5671"/>
                  </a:lnTo>
                  <a:lnTo>
                    <a:pt x="2574" y="5713"/>
                  </a:lnTo>
                  <a:lnTo>
                    <a:pt x="2616" y="5713"/>
                  </a:lnTo>
                  <a:lnTo>
                    <a:pt x="2679" y="5776"/>
                  </a:lnTo>
                  <a:lnTo>
                    <a:pt x="2783" y="5817"/>
                  </a:lnTo>
                  <a:lnTo>
                    <a:pt x="2951" y="5755"/>
                  </a:lnTo>
                  <a:lnTo>
                    <a:pt x="3139" y="5504"/>
                  </a:lnTo>
                  <a:lnTo>
                    <a:pt x="3390" y="5190"/>
                  </a:lnTo>
                  <a:lnTo>
                    <a:pt x="3725" y="4939"/>
                  </a:lnTo>
                  <a:lnTo>
                    <a:pt x="3934" y="4876"/>
                  </a:lnTo>
                  <a:lnTo>
                    <a:pt x="3976" y="4834"/>
                  </a:lnTo>
                  <a:lnTo>
                    <a:pt x="3997" y="4792"/>
                  </a:lnTo>
                  <a:lnTo>
                    <a:pt x="3976" y="4729"/>
                  </a:lnTo>
                  <a:lnTo>
                    <a:pt x="3997" y="4687"/>
                  </a:lnTo>
                  <a:lnTo>
                    <a:pt x="3997" y="4625"/>
                  </a:lnTo>
                  <a:lnTo>
                    <a:pt x="4039" y="4562"/>
                  </a:lnTo>
                  <a:lnTo>
                    <a:pt x="4206" y="4457"/>
                  </a:lnTo>
                  <a:lnTo>
                    <a:pt x="4290" y="4415"/>
                  </a:lnTo>
                  <a:lnTo>
                    <a:pt x="4353" y="4395"/>
                  </a:lnTo>
                  <a:lnTo>
                    <a:pt x="4499" y="4353"/>
                  </a:lnTo>
                  <a:lnTo>
                    <a:pt x="4646" y="4353"/>
                  </a:lnTo>
                  <a:lnTo>
                    <a:pt x="4667" y="4395"/>
                  </a:lnTo>
                  <a:lnTo>
                    <a:pt x="4729" y="4374"/>
                  </a:lnTo>
                  <a:lnTo>
                    <a:pt x="4855" y="4395"/>
                  </a:lnTo>
                  <a:lnTo>
                    <a:pt x="4918" y="4395"/>
                  </a:lnTo>
                  <a:lnTo>
                    <a:pt x="4918" y="4311"/>
                  </a:lnTo>
                  <a:lnTo>
                    <a:pt x="4876" y="4143"/>
                  </a:lnTo>
                  <a:lnTo>
                    <a:pt x="4918" y="4060"/>
                  </a:lnTo>
                  <a:lnTo>
                    <a:pt x="5148" y="3955"/>
                  </a:lnTo>
                  <a:lnTo>
                    <a:pt x="5273" y="3955"/>
                  </a:lnTo>
                  <a:lnTo>
                    <a:pt x="5859" y="3683"/>
                  </a:lnTo>
                  <a:lnTo>
                    <a:pt x="5964" y="3662"/>
                  </a:lnTo>
                  <a:lnTo>
                    <a:pt x="6299" y="3537"/>
                  </a:lnTo>
                  <a:lnTo>
                    <a:pt x="6487" y="3474"/>
                  </a:lnTo>
                  <a:lnTo>
                    <a:pt x="6445" y="3432"/>
                  </a:lnTo>
                  <a:lnTo>
                    <a:pt x="6403" y="3327"/>
                  </a:lnTo>
                  <a:lnTo>
                    <a:pt x="6320" y="3223"/>
                  </a:lnTo>
                  <a:lnTo>
                    <a:pt x="6320" y="3160"/>
                  </a:lnTo>
                  <a:lnTo>
                    <a:pt x="6382" y="3139"/>
                  </a:lnTo>
                  <a:lnTo>
                    <a:pt x="6445" y="3035"/>
                  </a:lnTo>
                  <a:lnTo>
                    <a:pt x="6445" y="2951"/>
                  </a:lnTo>
                  <a:lnTo>
                    <a:pt x="6487" y="2888"/>
                  </a:lnTo>
                  <a:lnTo>
                    <a:pt x="6445" y="2825"/>
                  </a:lnTo>
                  <a:lnTo>
                    <a:pt x="6445" y="2742"/>
                  </a:lnTo>
                  <a:lnTo>
                    <a:pt x="6487" y="2721"/>
                  </a:lnTo>
                  <a:lnTo>
                    <a:pt x="6612" y="2616"/>
                  </a:lnTo>
                  <a:lnTo>
                    <a:pt x="6696" y="2595"/>
                  </a:lnTo>
                  <a:lnTo>
                    <a:pt x="6717" y="2511"/>
                  </a:lnTo>
                  <a:lnTo>
                    <a:pt x="6759" y="2511"/>
                  </a:lnTo>
                  <a:lnTo>
                    <a:pt x="6759" y="2470"/>
                  </a:lnTo>
                  <a:lnTo>
                    <a:pt x="6717" y="2428"/>
                  </a:lnTo>
                  <a:lnTo>
                    <a:pt x="6696" y="2386"/>
                  </a:lnTo>
                  <a:lnTo>
                    <a:pt x="6654" y="2302"/>
                  </a:lnTo>
                  <a:lnTo>
                    <a:pt x="6717" y="2281"/>
                  </a:lnTo>
                  <a:lnTo>
                    <a:pt x="6717" y="2198"/>
                  </a:lnTo>
                  <a:lnTo>
                    <a:pt x="6654" y="2114"/>
                  </a:lnTo>
                  <a:lnTo>
                    <a:pt x="6717" y="2051"/>
                  </a:lnTo>
                  <a:lnTo>
                    <a:pt x="6696" y="1967"/>
                  </a:lnTo>
                  <a:lnTo>
                    <a:pt x="6696" y="1884"/>
                  </a:lnTo>
                  <a:lnTo>
                    <a:pt x="6654" y="1779"/>
                  </a:lnTo>
                  <a:lnTo>
                    <a:pt x="6654" y="1695"/>
                  </a:lnTo>
                  <a:lnTo>
                    <a:pt x="6801" y="1570"/>
                  </a:lnTo>
                  <a:lnTo>
                    <a:pt x="6801" y="1528"/>
                  </a:lnTo>
                  <a:lnTo>
                    <a:pt x="6822" y="1486"/>
                  </a:lnTo>
                  <a:lnTo>
                    <a:pt x="6822" y="1361"/>
                  </a:lnTo>
                  <a:lnTo>
                    <a:pt x="6801" y="1277"/>
                  </a:lnTo>
                  <a:lnTo>
                    <a:pt x="6696" y="1214"/>
                  </a:lnTo>
                  <a:lnTo>
                    <a:pt x="6696" y="1151"/>
                  </a:lnTo>
                  <a:lnTo>
                    <a:pt x="6738" y="1005"/>
                  </a:lnTo>
                  <a:lnTo>
                    <a:pt x="6738" y="963"/>
                  </a:lnTo>
                  <a:lnTo>
                    <a:pt x="6696" y="942"/>
                  </a:lnTo>
                  <a:lnTo>
                    <a:pt x="6592" y="900"/>
                  </a:lnTo>
                  <a:lnTo>
                    <a:pt x="6550" y="817"/>
                  </a:lnTo>
                  <a:lnTo>
                    <a:pt x="6529" y="796"/>
                  </a:lnTo>
                  <a:lnTo>
                    <a:pt x="6508" y="712"/>
                  </a:lnTo>
                  <a:lnTo>
                    <a:pt x="6508" y="691"/>
                  </a:lnTo>
                  <a:lnTo>
                    <a:pt x="6445" y="691"/>
                  </a:lnTo>
                  <a:lnTo>
                    <a:pt x="6340" y="586"/>
                  </a:lnTo>
                  <a:lnTo>
                    <a:pt x="6299" y="503"/>
                  </a:lnTo>
                  <a:lnTo>
                    <a:pt x="6236" y="482"/>
                  </a:lnTo>
                  <a:lnTo>
                    <a:pt x="6194" y="419"/>
                  </a:lnTo>
                  <a:lnTo>
                    <a:pt x="6110" y="419"/>
                  </a:lnTo>
                  <a:lnTo>
                    <a:pt x="5859" y="335"/>
                  </a:lnTo>
                  <a:lnTo>
                    <a:pt x="5755" y="335"/>
                  </a:lnTo>
                  <a:lnTo>
                    <a:pt x="5671" y="273"/>
                  </a:lnTo>
                  <a:lnTo>
                    <a:pt x="5671" y="210"/>
                  </a:lnTo>
                  <a:lnTo>
                    <a:pt x="5587" y="168"/>
                  </a:lnTo>
                  <a:lnTo>
                    <a:pt x="5545" y="168"/>
                  </a:lnTo>
                  <a:lnTo>
                    <a:pt x="5441" y="126"/>
                  </a:lnTo>
                  <a:lnTo>
                    <a:pt x="5357" y="126"/>
                  </a:lnTo>
                  <a:lnTo>
                    <a:pt x="5169" y="22"/>
                  </a:lnTo>
                  <a:lnTo>
                    <a:pt x="508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2" name="Google Shape;3122;p82">
              <a:extLst>
                <a:ext uri="{FF2B5EF4-FFF2-40B4-BE49-F238E27FC236}">
                  <a16:creationId xmlns:a16="http://schemas.microsoft.com/office/drawing/2014/main" id="{BE752788-66C1-188B-3117-55799286C935}"/>
                </a:ext>
              </a:extLst>
            </p:cNvPr>
            <p:cNvSpPr/>
            <p:nvPr/>
          </p:nvSpPr>
          <p:spPr>
            <a:xfrm>
              <a:off x="3824328" y="3184365"/>
              <a:ext cx="86210" cy="81393"/>
            </a:xfrm>
            <a:custGeom>
              <a:avLst/>
              <a:gdLst/>
              <a:ahLst/>
              <a:cxnLst/>
              <a:rect l="l" t="t" r="r" b="b"/>
              <a:pathLst>
                <a:path w="7240" h="7157" extrusionOk="0">
                  <a:moveTo>
                    <a:pt x="963" y="0"/>
                  </a:moveTo>
                  <a:lnTo>
                    <a:pt x="879" y="42"/>
                  </a:lnTo>
                  <a:lnTo>
                    <a:pt x="774" y="63"/>
                  </a:lnTo>
                  <a:lnTo>
                    <a:pt x="712" y="63"/>
                  </a:lnTo>
                  <a:lnTo>
                    <a:pt x="670" y="84"/>
                  </a:lnTo>
                  <a:lnTo>
                    <a:pt x="670" y="105"/>
                  </a:lnTo>
                  <a:lnTo>
                    <a:pt x="649" y="105"/>
                  </a:lnTo>
                  <a:lnTo>
                    <a:pt x="502" y="189"/>
                  </a:lnTo>
                  <a:lnTo>
                    <a:pt x="544" y="273"/>
                  </a:lnTo>
                  <a:lnTo>
                    <a:pt x="544" y="356"/>
                  </a:lnTo>
                  <a:lnTo>
                    <a:pt x="858" y="712"/>
                  </a:lnTo>
                  <a:lnTo>
                    <a:pt x="879" y="1151"/>
                  </a:lnTo>
                  <a:lnTo>
                    <a:pt x="1046" y="1402"/>
                  </a:lnTo>
                  <a:lnTo>
                    <a:pt x="1026" y="1633"/>
                  </a:lnTo>
                  <a:lnTo>
                    <a:pt x="837" y="1863"/>
                  </a:lnTo>
                  <a:lnTo>
                    <a:pt x="942" y="1925"/>
                  </a:lnTo>
                  <a:lnTo>
                    <a:pt x="942" y="2135"/>
                  </a:lnTo>
                  <a:lnTo>
                    <a:pt x="1046" y="2260"/>
                  </a:lnTo>
                  <a:lnTo>
                    <a:pt x="1046" y="2407"/>
                  </a:lnTo>
                  <a:lnTo>
                    <a:pt x="1256" y="2783"/>
                  </a:lnTo>
                  <a:lnTo>
                    <a:pt x="1256" y="2867"/>
                  </a:lnTo>
                  <a:lnTo>
                    <a:pt x="1339" y="2972"/>
                  </a:lnTo>
                  <a:lnTo>
                    <a:pt x="1339" y="3453"/>
                  </a:lnTo>
                  <a:lnTo>
                    <a:pt x="1088" y="3871"/>
                  </a:lnTo>
                  <a:lnTo>
                    <a:pt x="1026" y="3871"/>
                  </a:lnTo>
                  <a:lnTo>
                    <a:pt x="754" y="4081"/>
                  </a:lnTo>
                  <a:lnTo>
                    <a:pt x="754" y="4227"/>
                  </a:lnTo>
                  <a:lnTo>
                    <a:pt x="440" y="4499"/>
                  </a:lnTo>
                  <a:lnTo>
                    <a:pt x="440" y="4687"/>
                  </a:lnTo>
                  <a:lnTo>
                    <a:pt x="398" y="4750"/>
                  </a:lnTo>
                  <a:lnTo>
                    <a:pt x="398" y="5210"/>
                  </a:lnTo>
                  <a:lnTo>
                    <a:pt x="230" y="5399"/>
                  </a:lnTo>
                  <a:lnTo>
                    <a:pt x="210" y="5608"/>
                  </a:lnTo>
                  <a:lnTo>
                    <a:pt x="42" y="5796"/>
                  </a:lnTo>
                  <a:lnTo>
                    <a:pt x="42" y="6006"/>
                  </a:lnTo>
                  <a:lnTo>
                    <a:pt x="21" y="6173"/>
                  </a:lnTo>
                  <a:lnTo>
                    <a:pt x="21" y="6466"/>
                  </a:lnTo>
                  <a:lnTo>
                    <a:pt x="0" y="6654"/>
                  </a:lnTo>
                  <a:lnTo>
                    <a:pt x="21" y="6696"/>
                  </a:lnTo>
                  <a:lnTo>
                    <a:pt x="105" y="6738"/>
                  </a:lnTo>
                  <a:lnTo>
                    <a:pt x="126" y="6759"/>
                  </a:lnTo>
                  <a:lnTo>
                    <a:pt x="189" y="6738"/>
                  </a:lnTo>
                  <a:lnTo>
                    <a:pt x="210" y="6654"/>
                  </a:lnTo>
                  <a:lnTo>
                    <a:pt x="398" y="6654"/>
                  </a:lnTo>
                  <a:lnTo>
                    <a:pt x="461" y="6696"/>
                  </a:lnTo>
                  <a:lnTo>
                    <a:pt x="523" y="6675"/>
                  </a:lnTo>
                  <a:lnTo>
                    <a:pt x="523" y="6591"/>
                  </a:lnTo>
                  <a:lnTo>
                    <a:pt x="712" y="6466"/>
                  </a:lnTo>
                  <a:lnTo>
                    <a:pt x="754" y="6466"/>
                  </a:lnTo>
                  <a:lnTo>
                    <a:pt x="858" y="6529"/>
                  </a:lnTo>
                  <a:lnTo>
                    <a:pt x="879" y="6529"/>
                  </a:lnTo>
                  <a:lnTo>
                    <a:pt x="921" y="6487"/>
                  </a:lnTo>
                  <a:lnTo>
                    <a:pt x="963" y="6466"/>
                  </a:lnTo>
                  <a:lnTo>
                    <a:pt x="1046" y="6529"/>
                  </a:lnTo>
                  <a:lnTo>
                    <a:pt x="1046" y="6550"/>
                  </a:lnTo>
                  <a:lnTo>
                    <a:pt x="1130" y="6571"/>
                  </a:lnTo>
                  <a:lnTo>
                    <a:pt x="1088" y="6633"/>
                  </a:lnTo>
                  <a:lnTo>
                    <a:pt x="1151" y="6654"/>
                  </a:lnTo>
                  <a:lnTo>
                    <a:pt x="1256" y="6759"/>
                  </a:lnTo>
                  <a:lnTo>
                    <a:pt x="1381" y="6801"/>
                  </a:lnTo>
                  <a:lnTo>
                    <a:pt x="1486" y="6759"/>
                  </a:lnTo>
                  <a:lnTo>
                    <a:pt x="1507" y="6759"/>
                  </a:lnTo>
                  <a:lnTo>
                    <a:pt x="1590" y="6696"/>
                  </a:lnTo>
                  <a:lnTo>
                    <a:pt x="1653" y="6696"/>
                  </a:lnTo>
                  <a:lnTo>
                    <a:pt x="1674" y="6738"/>
                  </a:lnTo>
                  <a:lnTo>
                    <a:pt x="3850" y="6738"/>
                  </a:lnTo>
                  <a:lnTo>
                    <a:pt x="3871" y="6759"/>
                  </a:lnTo>
                  <a:lnTo>
                    <a:pt x="3913" y="6863"/>
                  </a:lnTo>
                  <a:lnTo>
                    <a:pt x="3976" y="6905"/>
                  </a:lnTo>
                  <a:lnTo>
                    <a:pt x="4101" y="6968"/>
                  </a:lnTo>
                  <a:lnTo>
                    <a:pt x="4206" y="6989"/>
                  </a:lnTo>
                  <a:lnTo>
                    <a:pt x="4311" y="6968"/>
                  </a:lnTo>
                  <a:lnTo>
                    <a:pt x="4373" y="6989"/>
                  </a:lnTo>
                  <a:lnTo>
                    <a:pt x="4394" y="7052"/>
                  </a:lnTo>
                  <a:lnTo>
                    <a:pt x="4478" y="7073"/>
                  </a:lnTo>
                  <a:lnTo>
                    <a:pt x="4541" y="7010"/>
                  </a:lnTo>
                  <a:lnTo>
                    <a:pt x="4645" y="6989"/>
                  </a:lnTo>
                  <a:lnTo>
                    <a:pt x="4792" y="7010"/>
                  </a:lnTo>
                  <a:lnTo>
                    <a:pt x="4855" y="7010"/>
                  </a:lnTo>
                  <a:lnTo>
                    <a:pt x="4896" y="6947"/>
                  </a:lnTo>
                  <a:lnTo>
                    <a:pt x="4917" y="6968"/>
                  </a:lnTo>
                  <a:lnTo>
                    <a:pt x="4959" y="6968"/>
                  </a:lnTo>
                  <a:lnTo>
                    <a:pt x="5106" y="7094"/>
                  </a:lnTo>
                  <a:lnTo>
                    <a:pt x="5210" y="7115"/>
                  </a:lnTo>
                  <a:lnTo>
                    <a:pt x="5357" y="7115"/>
                  </a:lnTo>
                  <a:lnTo>
                    <a:pt x="5357" y="7073"/>
                  </a:lnTo>
                  <a:lnTo>
                    <a:pt x="5440" y="7052"/>
                  </a:lnTo>
                  <a:lnTo>
                    <a:pt x="5482" y="7073"/>
                  </a:lnTo>
                  <a:lnTo>
                    <a:pt x="5545" y="7094"/>
                  </a:lnTo>
                  <a:lnTo>
                    <a:pt x="5587" y="7073"/>
                  </a:lnTo>
                  <a:lnTo>
                    <a:pt x="5629" y="7115"/>
                  </a:lnTo>
                  <a:lnTo>
                    <a:pt x="5671" y="7115"/>
                  </a:lnTo>
                  <a:lnTo>
                    <a:pt x="5692" y="7156"/>
                  </a:lnTo>
                  <a:lnTo>
                    <a:pt x="5838" y="7156"/>
                  </a:lnTo>
                  <a:lnTo>
                    <a:pt x="6717" y="6947"/>
                  </a:lnTo>
                  <a:lnTo>
                    <a:pt x="6696" y="6843"/>
                  </a:lnTo>
                  <a:lnTo>
                    <a:pt x="6612" y="6801"/>
                  </a:lnTo>
                  <a:lnTo>
                    <a:pt x="6570" y="6738"/>
                  </a:lnTo>
                  <a:lnTo>
                    <a:pt x="6508" y="6675"/>
                  </a:lnTo>
                  <a:lnTo>
                    <a:pt x="6424" y="6633"/>
                  </a:lnTo>
                  <a:lnTo>
                    <a:pt x="6361" y="6571"/>
                  </a:lnTo>
                  <a:lnTo>
                    <a:pt x="6256" y="6424"/>
                  </a:lnTo>
                  <a:lnTo>
                    <a:pt x="6173" y="6382"/>
                  </a:lnTo>
                  <a:lnTo>
                    <a:pt x="6110" y="6319"/>
                  </a:lnTo>
                  <a:lnTo>
                    <a:pt x="6047" y="6257"/>
                  </a:lnTo>
                  <a:lnTo>
                    <a:pt x="5964" y="6152"/>
                  </a:lnTo>
                  <a:lnTo>
                    <a:pt x="5943" y="6110"/>
                  </a:lnTo>
                  <a:lnTo>
                    <a:pt x="5984" y="4164"/>
                  </a:lnTo>
                  <a:lnTo>
                    <a:pt x="7219" y="4164"/>
                  </a:lnTo>
                  <a:lnTo>
                    <a:pt x="7198" y="4122"/>
                  </a:lnTo>
                  <a:lnTo>
                    <a:pt x="7219" y="3955"/>
                  </a:lnTo>
                  <a:lnTo>
                    <a:pt x="7240" y="3913"/>
                  </a:lnTo>
                  <a:lnTo>
                    <a:pt x="7240" y="3809"/>
                  </a:lnTo>
                  <a:lnTo>
                    <a:pt x="7198" y="3704"/>
                  </a:lnTo>
                  <a:lnTo>
                    <a:pt x="7198" y="3558"/>
                  </a:lnTo>
                  <a:lnTo>
                    <a:pt x="7198" y="3348"/>
                  </a:lnTo>
                  <a:lnTo>
                    <a:pt x="7156" y="3118"/>
                  </a:lnTo>
                  <a:lnTo>
                    <a:pt x="7198" y="3097"/>
                  </a:lnTo>
                  <a:lnTo>
                    <a:pt x="7198" y="3034"/>
                  </a:lnTo>
                  <a:lnTo>
                    <a:pt x="7198" y="3013"/>
                  </a:lnTo>
                  <a:lnTo>
                    <a:pt x="7093" y="3013"/>
                  </a:lnTo>
                  <a:lnTo>
                    <a:pt x="6989" y="3034"/>
                  </a:lnTo>
                  <a:lnTo>
                    <a:pt x="6905" y="3097"/>
                  </a:lnTo>
                  <a:lnTo>
                    <a:pt x="6821" y="3118"/>
                  </a:lnTo>
                  <a:lnTo>
                    <a:pt x="6780" y="3139"/>
                  </a:lnTo>
                  <a:lnTo>
                    <a:pt x="6717" y="3118"/>
                  </a:lnTo>
                  <a:lnTo>
                    <a:pt x="6570" y="3118"/>
                  </a:lnTo>
                  <a:lnTo>
                    <a:pt x="6508" y="3097"/>
                  </a:lnTo>
                  <a:lnTo>
                    <a:pt x="6424" y="3034"/>
                  </a:lnTo>
                  <a:lnTo>
                    <a:pt x="6382" y="3034"/>
                  </a:lnTo>
                  <a:lnTo>
                    <a:pt x="6361" y="3076"/>
                  </a:lnTo>
                  <a:lnTo>
                    <a:pt x="6298" y="3097"/>
                  </a:lnTo>
                  <a:lnTo>
                    <a:pt x="6256" y="3118"/>
                  </a:lnTo>
                  <a:lnTo>
                    <a:pt x="6194" y="3118"/>
                  </a:lnTo>
                  <a:lnTo>
                    <a:pt x="6173" y="3097"/>
                  </a:lnTo>
                  <a:lnTo>
                    <a:pt x="6173" y="2972"/>
                  </a:lnTo>
                  <a:lnTo>
                    <a:pt x="6215" y="2930"/>
                  </a:lnTo>
                  <a:lnTo>
                    <a:pt x="6215" y="2909"/>
                  </a:lnTo>
                  <a:lnTo>
                    <a:pt x="6256" y="2825"/>
                  </a:lnTo>
                  <a:lnTo>
                    <a:pt x="6173" y="2783"/>
                  </a:lnTo>
                  <a:lnTo>
                    <a:pt x="6173" y="2658"/>
                  </a:lnTo>
                  <a:lnTo>
                    <a:pt x="6194" y="2616"/>
                  </a:lnTo>
                  <a:lnTo>
                    <a:pt x="6194" y="2553"/>
                  </a:lnTo>
                  <a:lnTo>
                    <a:pt x="6110" y="2490"/>
                  </a:lnTo>
                  <a:lnTo>
                    <a:pt x="6110" y="2407"/>
                  </a:lnTo>
                  <a:lnTo>
                    <a:pt x="6152" y="2344"/>
                  </a:lnTo>
                  <a:lnTo>
                    <a:pt x="6110" y="2281"/>
                  </a:lnTo>
                  <a:lnTo>
                    <a:pt x="6068" y="2260"/>
                  </a:lnTo>
                  <a:lnTo>
                    <a:pt x="6047" y="2197"/>
                  </a:lnTo>
                  <a:lnTo>
                    <a:pt x="6005" y="2177"/>
                  </a:lnTo>
                  <a:lnTo>
                    <a:pt x="6005" y="2093"/>
                  </a:lnTo>
                  <a:lnTo>
                    <a:pt x="5964" y="2051"/>
                  </a:lnTo>
                  <a:lnTo>
                    <a:pt x="5964" y="1967"/>
                  </a:lnTo>
                  <a:lnTo>
                    <a:pt x="5901" y="1925"/>
                  </a:lnTo>
                  <a:lnTo>
                    <a:pt x="5964" y="1821"/>
                  </a:lnTo>
                  <a:lnTo>
                    <a:pt x="5964" y="1612"/>
                  </a:lnTo>
                  <a:lnTo>
                    <a:pt x="5943" y="1528"/>
                  </a:lnTo>
                  <a:lnTo>
                    <a:pt x="5943" y="1507"/>
                  </a:lnTo>
                  <a:lnTo>
                    <a:pt x="5964" y="1444"/>
                  </a:lnTo>
                  <a:lnTo>
                    <a:pt x="5964" y="1361"/>
                  </a:lnTo>
                  <a:lnTo>
                    <a:pt x="5901" y="1298"/>
                  </a:lnTo>
                  <a:lnTo>
                    <a:pt x="5943" y="1193"/>
                  </a:lnTo>
                  <a:lnTo>
                    <a:pt x="5984" y="1089"/>
                  </a:lnTo>
                  <a:lnTo>
                    <a:pt x="5984" y="1005"/>
                  </a:lnTo>
                  <a:lnTo>
                    <a:pt x="5984" y="921"/>
                  </a:lnTo>
                  <a:lnTo>
                    <a:pt x="5964" y="837"/>
                  </a:lnTo>
                  <a:lnTo>
                    <a:pt x="5315" y="796"/>
                  </a:lnTo>
                  <a:lnTo>
                    <a:pt x="5273" y="733"/>
                  </a:lnTo>
                  <a:lnTo>
                    <a:pt x="5315" y="691"/>
                  </a:lnTo>
                  <a:lnTo>
                    <a:pt x="5336" y="607"/>
                  </a:lnTo>
                  <a:lnTo>
                    <a:pt x="5147" y="586"/>
                  </a:lnTo>
                  <a:lnTo>
                    <a:pt x="5147" y="628"/>
                  </a:lnTo>
                  <a:lnTo>
                    <a:pt x="4583" y="670"/>
                  </a:lnTo>
                  <a:lnTo>
                    <a:pt x="4583" y="817"/>
                  </a:lnTo>
                  <a:lnTo>
                    <a:pt x="4520" y="921"/>
                  </a:lnTo>
                  <a:lnTo>
                    <a:pt x="4478" y="942"/>
                  </a:lnTo>
                  <a:lnTo>
                    <a:pt x="4499" y="1047"/>
                  </a:lnTo>
                  <a:lnTo>
                    <a:pt x="4499" y="1214"/>
                  </a:lnTo>
                  <a:lnTo>
                    <a:pt x="4059" y="1235"/>
                  </a:lnTo>
                  <a:lnTo>
                    <a:pt x="3976" y="1298"/>
                  </a:lnTo>
                  <a:lnTo>
                    <a:pt x="3787" y="1256"/>
                  </a:lnTo>
                  <a:lnTo>
                    <a:pt x="3704" y="1235"/>
                  </a:lnTo>
                  <a:lnTo>
                    <a:pt x="3599" y="1256"/>
                  </a:lnTo>
                  <a:lnTo>
                    <a:pt x="3453" y="1256"/>
                  </a:lnTo>
                  <a:lnTo>
                    <a:pt x="3390" y="1235"/>
                  </a:lnTo>
                  <a:lnTo>
                    <a:pt x="3369" y="1026"/>
                  </a:lnTo>
                  <a:lnTo>
                    <a:pt x="3285" y="921"/>
                  </a:lnTo>
                  <a:lnTo>
                    <a:pt x="3243" y="837"/>
                  </a:lnTo>
                  <a:lnTo>
                    <a:pt x="3181" y="817"/>
                  </a:lnTo>
                  <a:lnTo>
                    <a:pt x="3181" y="733"/>
                  </a:lnTo>
                  <a:lnTo>
                    <a:pt x="3160" y="691"/>
                  </a:lnTo>
                  <a:lnTo>
                    <a:pt x="3139" y="565"/>
                  </a:lnTo>
                  <a:lnTo>
                    <a:pt x="3076" y="461"/>
                  </a:lnTo>
                  <a:lnTo>
                    <a:pt x="3076" y="377"/>
                  </a:lnTo>
                  <a:lnTo>
                    <a:pt x="3118" y="314"/>
                  </a:lnTo>
                  <a:lnTo>
                    <a:pt x="3076" y="252"/>
                  </a:lnTo>
                  <a:lnTo>
                    <a:pt x="3034" y="189"/>
                  </a:lnTo>
                  <a:lnTo>
                    <a:pt x="3034" y="105"/>
                  </a:lnTo>
                  <a:lnTo>
                    <a:pt x="3034" y="84"/>
                  </a:lnTo>
                  <a:lnTo>
                    <a:pt x="3034" y="0"/>
                  </a:lnTo>
                  <a:lnTo>
                    <a:pt x="2030" y="0"/>
                  </a:lnTo>
                  <a:lnTo>
                    <a:pt x="1821" y="42"/>
                  </a:lnTo>
                  <a:lnTo>
                    <a:pt x="165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3" name="Google Shape;3123;p82">
              <a:extLst>
                <a:ext uri="{FF2B5EF4-FFF2-40B4-BE49-F238E27FC236}">
                  <a16:creationId xmlns:a16="http://schemas.microsoft.com/office/drawing/2014/main" id="{2DBC7C09-67A3-ED30-FE22-83D6FFA94E62}"/>
                </a:ext>
              </a:extLst>
            </p:cNvPr>
            <p:cNvSpPr/>
            <p:nvPr/>
          </p:nvSpPr>
          <p:spPr>
            <a:xfrm>
              <a:off x="3916754" y="3249086"/>
              <a:ext cx="53834" cy="46889"/>
            </a:xfrm>
            <a:custGeom>
              <a:avLst/>
              <a:gdLst/>
              <a:ahLst/>
              <a:cxnLst/>
              <a:rect l="l" t="t" r="r" b="b"/>
              <a:pathLst>
                <a:path w="4521" h="4123" extrusionOk="0">
                  <a:moveTo>
                    <a:pt x="2679" y="1"/>
                  </a:moveTo>
                  <a:lnTo>
                    <a:pt x="2533" y="43"/>
                  </a:lnTo>
                  <a:lnTo>
                    <a:pt x="2470" y="63"/>
                  </a:lnTo>
                  <a:lnTo>
                    <a:pt x="2386" y="105"/>
                  </a:lnTo>
                  <a:lnTo>
                    <a:pt x="2219" y="210"/>
                  </a:lnTo>
                  <a:lnTo>
                    <a:pt x="2177" y="273"/>
                  </a:lnTo>
                  <a:lnTo>
                    <a:pt x="2177" y="335"/>
                  </a:lnTo>
                  <a:lnTo>
                    <a:pt x="2156" y="377"/>
                  </a:lnTo>
                  <a:lnTo>
                    <a:pt x="2177" y="440"/>
                  </a:lnTo>
                  <a:lnTo>
                    <a:pt x="2156" y="482"/>
                  </a:lnTo>
                  <a:lnTo>
                    <a:pt x="2114" y="524"/>
                  </a:lnTo>
                  <a:lnTo>
                    <a:pt x="1905" y="587"/>
                  </a:lnTo>
                  <a:lnTo>
                    <a:pt x="1570" y="838"/>
                  </a:lnTo>
                  <a:lnTo>
                    <a:pt x="1319" y="1152"/>
                  </a:lnTo>
                  <a:lnTo>
                    <a:pt x="1131" y="1403"/>
                  </a:lnTo>
                  <a:lnTo>
                    <a:pt x="963" y="1465"/>
                  </a:lnTo>
                  <a:lnTo>
                    <a:pt x="859" y="1424"/>
                  </a:lnTo>
                  <a:lnTo>
                    <a:pt x="796" y="1361"/>
                  </a:lnTo>
                  <a:lnTo>
                    <a:pt x="754" y="1361"/>
                  </a:lnTo>
                  <a:lnTo>
                    <a:pt x="733" y="1319"/>
                  </a:lnTo>
                  <a:lnTo>
                    <a:pt x="712" y="1361"/>
                  </a:lnTo>
                  <a:lnTo>
                    <a:pt x="650" y="1298"/>
                  </a:lnTo>
                  <a:lnTo>
                    <a:pt x="524" y="1319"/>
                  </a:lnTo>
                  <a:lnTo>
                    <a:pt x="419" y="1403"/>
                  </a:lnTo>
                  <a:lnTo>
                    <a:pt x="378" y="1403"/>
                  </a:lnTo>
                  <a:lnTo>
                    <a:pt x="315" y="1361"/>
                  </a:lnTo>
                  <a:lnTo>
                    <a:pt x="210" y="1298"/>
                  </a:lnTo>
                  <a:lnTo>
                    <a:pt x="64" y="1277"/>
                  </a:lnTo>
                  <a:lnTo>
                    <a:pt x="1" y="1277"/>
                  </a:lnTo>
                  <a:lnTo>
                    <a:pt x="22" y="1319"/>
                  </a:lnTo>
                  <a:lnTo>
                    <a:pt x="22" y="1382"/>
                  </a:lnTo>
                  <a:lnTo>
                    <a:pt x="22" y="1424"/>
                  </a:lnTo>
                  <a:lnTo>
                    <a:pt x="22" y="1486"/>
                  </a:lnTo>
                  <a:lnTo>
                    <a:pt x="106" y="1570"/>
                  </a:lnTo>
                  <a:lnTo>
                    <a:pt x="168" y="1591"/>
                  </a:lnTo>
                  <a:lnTo>
                    <a:pt x="231" y="1633"/>
                  </a:lnTo>
                  <a:lnTo>
                    <a:pt x="294" y="1716"/>
                  </a:lnTo>
                  <a:lnTo>
                    <a:pt x="294" y="1779"/>
                  </a:lnTo>
                  <a:lnTo>
                    <a:pt x="315" y="1800"/>
                  </a:lnTo>
                  <a:lnTo>
                    <a:pt x="378" y="1884"/>
                  </a:lnTo>
                  <a:lnTo>
                    <a:pt x="398" y="1988"/>
                  </a:lnTo>
                  <a:lnTo>
                    <a:pt x="440" y="2030"/>
                  </a:lnTo>
                  <a:lnTo>
                    <a:pt x="503" y="2114"/>
                  </a:lnTo>
                  <a:lnTo>
                    <a:pt x="545" y="2156"/>
                  </a:lnTo>
                  <a:lnTo>
                    <a:pt x="587" y="2156"/>
                  </a:lnTo>
                  <a:lnTo>
                    <a:pt x="629" y="2240"/>
                  </a:lnTo>
                  <a:lnTo>
                    <a:pt x="796" y="2512"/>
                  </a:lnTo>
                  <a:lnTo>
                    <a:pt x="901" y="2574"/>
                  </a:lnTo>
                  <a:lnTo>
                    <a:pt x="1005" y="2637"/>
                  </a:lnTo>
                  <a:lnTo>
                    <a:pt x="1047" y="2679"/>
                  </a:lnTo>
                  <a:lnTo>
                    <a:pt x="1131" y="2742"/>
                  </a:lnTo>
                  <a:lnTo>
                    <a:pt x="1131" y="2763"/>
                  </a:lnTo>
                  <a:lnTo>
                    <a:pt x="1131" y="2825"/>
                  </a:lnTo>
                  <a:lnTo>
                    <a:pt x="1152" y="2867"/>
                  </a:lnTo>
                  <a:lnTo>
                    <a:pt x="1256" y="2888"/>
                  </a:lnTo>
                  <a:lnTo>
                    <a:pt x="1340" y="2972"/>
                  </a:lnTo>
                  <a:lnTo>
                    <a:pt x="1319" y="3056"/>
                  </a:lnTo>
                  <a:lnTo>
                    <a:pt x="1340" y="3181"/>
                  </a:lnTo>
                  <a:lnTo>
                    <a:pt x="1340" y="3265"/>
                  </a:lnTo>
                  <a:lnTo>
                    <a:pt x="1382" y="3369"/>
                  </a:lnTo>
                  <a:lnTo>
                    <a:pt x="1487" y="3453"/>
                  </a:lnTo>
                  <a:lnTo>
                    <a:pt x="1549" y="3558"/>
                  </a:lnTo>
                  <a:lnTo>
                    <a:pt x="1675" y="3579"/>
                  </a:lnTo>
                  <a:lnTo>
                    <a:pt x="1759" y="3558"/>
                  </a:lnTo>
                  <a:lnTo>
                    <a:pt x="1884" y="3600"/>
                  </a:lnTo>
                  <a:lnTo>
                    <a:pt x="1968" y="3600"/>
                  </a:lnTo>
                  <a:lnTo>
                    <a:pt x="2093" y="3683"/>
                  </a:lnTo>
                  <a:lnTo>
                    <a:pt x="2156" y="3683"/>
                  </a:lnTo>
                  <a:lnTo>
                    <a:pt x="2198" y="3725"/>
                  </a:lnTo>
                  <a:lnTo>
                    <a:pt x="2198" y="3788"/>
                  </a:lnTo>
                  <a:lnTo>
                    <a:pt x="2261" y="3830"/>
                  </a:lnTo>
                  <a:lnTo>
                    <a:pt x="2303" y="3893"/>
                  </a:lnTo>
                  <a:lnTo>
                    <a:pt x="2491" y="3872"/>
                  </a:lnTo>
                  <a:lnTo>
                    <a:pt x="2616" y="3893"/>
                  </a:lnTo>
                  <a:lnTo>
                    <a:pt x="2679" y="3976"/>
                  </a:lnTo>
                  <a:lnTo>
                    <a:pt x="2742" y="3976"/>
                  </a:lnTo>
                  <a:lnTo>
                    <a:pt x="2888" y="4018"/>
                  </a:lnTo>
                  <a:lnTo>
                    <a:pt x="2909" y="4039"/>
                  </a:lnTo>
                  <a:lnTo>
                    <a:pt x="3014" y="4018"/>
                  </a:lnTo>
                  <a:lnTo>
                    <a:pt x="3160" y="3997"/>
                  </a:lnTo>
                  <a:lnTo>
                    <a:pt x="3349" y="4039"/>
                  </a:lnTo>
                  <a:lnTo>
                    <a:pt x="3453" y="4123"/>
                  </a:lnTo>
                  <a:lnTo>
                    <a:pt x="4081" y="3474"/>
                  </a:lnTo>
                  <a:lnTo>
                    <a:pt x="4081" y="3286"/>
                  </a:lnTo>
                  <a:lnTo>
                    <a:pt x="4102" y="3202"/>
                  </a:lnTo>
                  <a:lnTo>
                    <a:pt x="4144" y="3056"/>
                  </a:lnTo>
                  <a:lnTo>
                    <a:pt x="4165" y="2972"/>
                  </a:lnTo>
                  <a:lnTo>
                    <a:pt x="4144" y="2867"/>
                  </a:lnTo>
                  <a:lnTo>
                    <a:pt x="4165" y="2784"/>
                  </a:lnTo>
                  <a:lnTo>
                    <a:pt x="4248" y="2784"/>
                  </a:lnTo>
                  <a:lnTo>
                    <a:pt x="4269" y="2742"/>
                  </a:lnTo>
                  <a:lnTo>
                    <a:pt x="4374" y="2637"/>
                  </a:lnTo>
                  <a:lnTo>
                    <a:pt x="4458" y="2532"/>
                  </a:lnTo>
                  <a:lnTo>
                    <a:pt x="4416" y="2449"/>
                  </a:lnTo>
                  <a:lnTo>
                    <a:pt x="4374" y="2407"/>
                  </a:lnTo>
                  <a:lnTo>
                    <a:pt x="4374" y="2302"/>
                  </a:lnTo>
                  <a:lnTo>
                    <a:pt x="4416" y="2240"/>
                  </a:lnTo>
                  <a:lnTo>
                    <a:pt x="4395" y="2135"/>
                  </a:lnTo>
                  <a:lnTo>
                    <a:pt x="4290" y="2051"/>
                  </a:lnTo>
                  <a:lnTo>
                    <a:pt x="4290" y="2009"/>
                  </a:lnTo>
                  <a:lnTo>
                    <a:pt x="4374" y="1988"/>
                  </a:lnTo>
                  <a:lnTo>
                    <a:pt x="4374" y="1842"/>
                  </a:lnTo>
                  <a:lnTo>
                    <a:pt x="4374" y="1737"/>
                  </a:lnTo>
                  <a:lnTo>
                    <a:pt x="4479" y="1696"/>
                  </a:lnTo>
                  <a:lnTo>
                    <a:pt x="4500" y="1612"/>
                  </a:lnTo>
                  <a:lnTo>
                    <a:pt x="4416" y="1612"/>
                  </a:lnTo>
                  <a:lnTo>
                    <a:pt x="4374" y="1570"/>
                  </a:lnTo>
                  <a:lnTo>
                    <a:pt x="4416" y="1465"/>
                  </a:lnTo>
                  <a:lnTo>
                    <a:pt x="4458" y="1298"/>
                  </a:lnTo>
                  <a:lnTo>
                    <a:pt x="4500" y="1214"/>
                  </a:lnTo>
                  <a:lnTo>
                    <a:pt x="4500" y="1152"/>
                  </a:lnTo>
                  <a:lnTo>
                    <a:pt x="4479" y="1068"/>
                  </a:lnTo>
                  <a:lnTo>
                    <a:pt x="4500" y="984"/>
                  </a:lnTo>
                  <a:lnTo>
                    <a:pt x="4479" y="900"/>
                  </a:lnTo>
                  <a:lnTo>
                    <a:pt x="4520" y="796"/>
                  </a:lnTo>
                  <a:lnTo>
                    <a:pt x="4520" y="733"/>
                  </a:lnTo>
                  <a:lnTo>
                    <a:pt x="4395" y="691"/>
                  </a:lnTo>
                  <a:lnTo>
                    <a:pt x="4353" y="628"/>
                  </a:lnTo>
                  <a:lnTo>
                    <a:pt x="4248" y="545"/>
                  </a:lnTo>
                  <a:lnTo>
                    <a:pt x="4060" y="545"/>
                  </a:lnTo>
                  <a:lnTo>
                    <a:pt x="3956" y="524"/>
                  </a:lnTo>
                  <a:lnTo>
                    <a:pt x="3851" y="377"/>
                  </a:lnTo>
                  <a:lnTo>
                    <a:pt x="3683" y="273"/>
                  </a:lnTo>
                  <a:lnTo>
                    <a:pt x="3537" y="252"/>
                  </a:lnTo>
                  <a:lnTo>
                    <a:pt x="3474" y="315"/>
                  </a:lnTo>
                  <a:lnTo>
                    <a:pt x="3432" y="335"/>
                  </a:lnTo>
                  <a:lnTo>
                    <a:pt x="3411" y="252"/>
                  </a:lnTo>
                  <a:lnTo>
                    <a:pt x="3328" y="252"/>
                  </a:lnTo>
                  <a:lnTo>
                    <a:pt x="3119" y="231"/>
                  </a:lnTo>
                  <a:lnTo>
                    <a:pt x="3098" y="43"/>
                  </a:lnTo>
                  <a:lnTo>
                    <a:pt x="3035" y="43"/>
                  </a:lnTo>
                  <a:lnTo>
                    <a:pt x="2909" y="22"/>
                  </a:lnTo>
                  <a:lnTo>
                    <a:pt x="2847" y="43"/>
                  </a:lnTo>
                  <a:lnTo>
                    <a:pt x="282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4" name="Google Shape;3124;p82">
              <a:extLst>
                <a:ext uri="{FF2B5EF4-FFF2-40B4-BE49-F238E27FC236}">
                  <a16:creationId xmlns:a16="http://schemas.microsoft.com/office/drawing/2014/main" id="{E5EDBB87-66E6-C976-3932-63B6AFBCC7AB}"/>
                </a:ext>
              </a:extLst>
            </p:cNvPr>
            <p:cNvSpPr/>
            <p:nvPr/>
          </p:nvSpPr>
          <p:spPr>
            <a:xfrm>
              <a:off x="3879638" y="3263609"/>
              <a:ext cx="64539" cy="61639"/>
            </a:xfrm>
            <a:custGeom>
              <a:avLst/>
              <a:gdLst/>
              <a:ahLst/>
              <a:cxnLst/>
              <a:rect l="l" t="t" r="r" b="b"/>
              <a:pathLst>
                <a:path w="5420" h="5420" extrusionOk="0">
                  <a:moveTo>
                    <a:pt x="3118" y="0"/>
                  </a:moveTo>
                  <a:lnTo>
                    <a:pt x="3013" y="21"/>
                  </a:lnTo>
                  <a:lnTo>
                    <a:pt x="2825" y="105"/>
                  </a:lnTo>
                  <a:lnTo>
                    <a:pt x="2762" y="147"/>
                  </a:lnTo>
                  <a:lnTo>
                    <a:pt x="2679" y="126"/>
                  </a:lnTo>
                  <a:lnTo>
                    <a:pt x="2658" y="105"/>
                  </a:lnTo>
                  <a:lnTo>
                    <a:pt x="2511" y="105"/>
                  </a:lnTo>
                  <a:lnTo>
                    <a:pt x="2407" y="230"/>
                  </a:lnTo>
                  <a:lnTo>
                    <a:pt x="2281" y="356"/>
                  </a:lnTo>
                  <a:lnTo>
                    <a:pt x="2093" y="502"/>
                  </a:lnTo>
                  <a:lnTo>
                    <a:pt x="2051" y="502"/>
                  </a:lnTo>
                  <a:lnTo>
                    <a:pt x="2072" y="419"/>
                  </a:lnTo>
                  <a:lnTo>
                    <a:pt x="2093" y="356"/>
                  </a:lnTo>
                  <a:lnTo>
                    <a:pt x="2051" y="335"/>
                  </a:lnTo>
                  <a:lnTo>
                    <a:pt x="2030" y="251"/>
                  </a:lnTo>
                  <a:lnTo>
                    <a:pt x="1988" y="230"/>
                  </a:lnTo>
                  <a:lnTo>
                    <a:pt x="1883" y="230"/>
                  </a:lnTo>
                  <a:lnTo>
                    <a:pt x="1716" y="293"/>
                  </a:lnTo>
                  <a:lnTo>
                    <a:pt x="1151" y="419"/>
                  </a:lnTo>
                  <a:lnTo>
                    <a:pt x="733" y="419"/>
                  </a:lnTo>
                  <a:lnTo>
                    <a:pt x="628" y="2490"/>
                  </a:lnTo>
                  <a:lnTo>
                    <a:pt x="105" y="2490"/>
                  </a:lnTo>
                  <a:lnTo>
                    <a:pt x="0" y="4310"/>
                  </a:lnTo>
                  <a:lnTo>
                    <a:pt x="210" y="4436"/>
                  </a:lnTo>
                  <a:lnTo>
                    <a:pt x="272" y="4624"/>
                  </a:lnTo>
                  <a:lnTo>
                    <a:pt x="419" y="4938"/>
                  </a:lnTo>
                  <a:lnTo>
                    <a:pt x="398" y="5105"/>
                  </a:lnTo>
                  <a:lnTo>
                    <a:pt x="314" y="5273"/>
                  </a:lnTo>
                  <a:lnTo>
                    <a:pt x="314" y="5377"/>
                  </a:lnTo>
                  <a:lnTo>
                    <a:pt x="482" y="5357"/>
                  </a:lnTo>
                  <a:lnTo>
                    <a:pt x="628" y="5419"/>
                  </a:lnTo>
                  <a:lnTo>
                    <a:pt x="712" y="5357"/>
                  </a:lnTo>
                  <a:lnTo>
                    <a:pt x="879" y="5377"/>
                  </a:lnTo>
                  <a:lnTo>
                    <a:pt x="942" y="5294"/>
                  </a:lnTo>
                  <a:lnTo>
                    <a:pt x="1088" y="5273"/>
                  </a:lnTo>
                  <a:lnTo>
                    <a:pt x="1193" y="5210"/>
                  </a:lnTo>
                  <a:lnTo>
                    <a:pt x="1235" y="5126"/>
                  </a:lnTo>
                  <a:lnTo>
                    <a:pt x="1423" y="5043"/>
                  </a:lnTo>
                  <a:lnTo>
                    <a:pt x="1528" y="4938"/>
                  </a:lnTo>
                  <a:lnTo>
                    <a:pt x="1611" y="4708"/>
                  </a:lnTo>
                  <a:lnTo>
                    <a:pt x="1758" y="4582"/>
                  </a:lnTo>
                  <a:lnTo>
                    <a:pt x="1925" y="4540"/>
                  </a:lnTo>
                  <a:lnTo>
                    <a:pt x="2093" y="4603"/>
                  </a:lnTo>
                  <a:lnTo>
                    <a:pt x="2155" y="4645"/>
                  </a:lnTo>
                  <a:lnTo>
                    <a:pt x="2239" y="4687"/>
                  </a:lnTo>
                  <a:lnTo>
                    <a:pt x="2448" y="4771"/>
                  </a:lnTo>
                  <a:lnTo>
                    <a:pt x="2511" y="4771"/>
                  </a:lnTo>
                  <a:lnTo>
                    <a:pt x="2616" y="4812"/>
                  </a:lnTo>
                  <a:lnTo>
                    <a:pt x="2762" y="4771"/>
                  </a:lnTo>
                  <a:lnTo>
                    <a:pt x="2888" y="4771"/>
                  </a:lnTo>
                  <a:lnTo>
                    <a:pt x="2992" y="4750"/>
                  </a:lnTo>
                  <a:lnTo>
                    <a:pt x="3013" y="4812"/>
                  </a:lnTo>
                  <a:lnTo>
                    <a:pt x="3097" y="4854"/>
                  </a:lnTo>
                  <a:lnTo>
                    <a:pt x="3223" y="4750"/>
                  </a:lnTo>
                  <a:lnTo>
                    <a:pt x="3202" y="4729"/>
                  </a:lnTo>
                  <a:lnTo>
                    <a:pt x="3223" y="4624"/>
                  </a:lnTo>
                  <a:lnTo>
                    <a:pt x="3223" y="4540"/>
                  </a:lnTo>
                  <a:lnTo>
                    <a:pt x="3285" y="4499"/>
                  </a:lnTo>
                  <a:lnTo>
                    <a:pt x="3285" y="4331"/>
                  </a:lnTo>
                  <a:lnTo>
                    <a:pt x="3327" y="4227"/>
                  </a:lnTo>
                  <a:lnTo>
                    <a:pt x="3432" y="4206"/>
                  </a:lnTo>
                  <a:lnTo>
                    <a:pt x="3515" y="4164"/>
                  </a:lnTo>
                  <a:lnTo>
                    <a:pt x="3599" y="4164"/>
                  </a:lnTo>
                  <a:lnTo>
                    <a:pt x="3641" y="4101"/>
                  </a:lnTo>
                  <a:lnTo>
                    <a:pt x="3662" y="4080"/>
                  </a:lnTo>
                  <a:lnTo>
                    <a:pt x="3704" y="3996"/>
                  </a:lnTo>
                  <a:lnTo>
                    <a:pt x="3767" y="3955"/>
                  </a:lnTo>
                  <a:lnTo>
                    <a:pt x="3850" y="3913"/>
                  </a:lnTo>
                  <a:lnTo>
                    <a:pt x="3871" y="3871"/>
                  </a:lnTo>
                  <a:lnTo>
                    <a:pt x="3955" y="3850"/>
                  </a:lnTo>
                  <a:lnTo>
                    <a:pt x="3955" y="3766"/>
                  </a:lnTo>
                  <a:lnTo>
                    <a:pt x="3934" y="3704"/>
                  </a:lnTo>
                  <a:lnTo>
                    <a:pt x="3955" y="3578"/>
                  </a:lnTo>
                  <a:lnTo>
                    <a:pt x="4080" y="3369"/>
                  </a:lnTo>
                  <a:lnTo>
                    <a:pt x="4185" y="3327"/>
                  </a:lnTo>
                  <a:lnTo>
                    <a:pt x="4248" y="3327"/>
                  </a:lnTo>
                  <a:lnTo>
                    <a:pt x="4290" y="3264"/>
                  </a:lnTo>
                  <a:lnTo>
                    <a:pt x="4373" y="3243"/>
                  </a:lnTo>
                  <a:lnTo>
                    <a:pt x="4394" y="3180"/>
                  </a:lnTo>
                  <a:lnTo>
                    <a:pt x="4457" y="3139"/>
                  </a:lnTo>
                  <a:lnTo>
                    <a:pt x="4541" y="3076"/>
                  </a:lnTo>
                  <a:lnTo>
                    <a:pt x="4645" y="2971"/>
                  </a:lnTo>
                  <a:lnTo>
                    <a:pt x="4771" y="2950"/>
                  </a:lnTo>
                  <a:lnTo>
                    <a:pt x="4792" y="2971"/>
                  </a:lnTo>
                  <a:lnTo>
                    <a:pt x="4855" y="2950"/>
                  </a:lnTo>
                  <a:lnTo>
                    <a:pt x="4959" y="2950"/>
                  </a:lnTo>
                  <a:lnTo>
                    <a:pt x="5022" y="2867"/>
                  </a:lnTo>
                  <a:lnTo>
                    <a:pt x="5106" y="2867"/>
                  </a:lnTo>
                  <a:lnTo>
                    <a:pt x="5127" y="2762"/>
                  </a:lnTo>
                  <a:lnTo>
                    <a:pt x="5127" y="2720"/>
                  </a:lnTo>
                  <a:lnTo>
                    <a:pt x="5189" y="2657"/>
                  </a:lnTo>
                  <a:lnTo>
                    <a:pt x="5294" y="2657"/>
                  </a:lnTo>
                  <a:lnTo>
                    <a:pt x="5336" y="2616"/>
                  </a:lnTo>
                  <a:lnTo>
                    <a:pt x="5420" y="2616"/>
                  </a:lnTo>
                  <a:lnTo>
                    <a:pt x="5378" y="2553"/>
                  </a:lnTo>
                  <a:lnTo>
                    <a:pt x="5315" y="2511"/>
                  </a:lnTo>
                  <a:lnTo>
                    <a:pt x="5315" y="2448"/>
                  </a:lnTo>
                  <a:lnTo>
                    <a:pt x="5273" y="2406"/>
                  </a:lnTo>
                  <a:lnTo>
                    <a:pt x="5210" y="2406"/>
                  </a:lnTo>
                  <a:lnTo>
                    <a:pt x="5085" y="2323"/>
                  </a:lnTo>
                  <a:lnTo>
                    <a:pt x="5001" y="2323"/>
                  </a:lnTo>
                  <a:lnTo>
                    <a:pt x="4876" y="2281"/>
                  </a:lnTo>
                  <a:lnTo>
                    <a:pt x="4792" y="2302"/>
                  </a:lnTo>
                  <a:lnTo>
                    <a:pt x="4666" y="2281"/>
                  </a:lnTo>
                  <a:lnTo>
                    <a:pt x="4604" y="2176"/>
                  </a:lnTo>
                  <a:lnTo>
                    <a:pt x="4499" y="2092"/>
                  </a:lnTo>
                  <a:lnTo>
                    <a:pt x="4457" y="1988"/>
                  </a:lnTo>
                  <a:lnTo>
                    <a:pt x="4457" y="1904"/>
                  </a:lnTo>
                  <a:lnTo>
                    <a:pt x="4436" y="1779"/>
                  </a:lnTo>
                  <a:lnTo>
                    <a:pt x="4457" y="1695"/>
                  </a:lnTo>
                  <a:lnTo>
                    <a:pt x="4373" y="1611"/>
                  </a:lnTo>
                  <a:lnTo>
                    <a:pt x="4269" y="1590"/>
                  </a:lnTo>
                  <a:lnTo>
                    <a:pt x="4248" y="1548"/>
                  </a:lnTo>
                  <a:lnTo>
                    <a:pt x="4248" y="1486"/>
                  </a:lnTo>
                  <a:lnTo>
                    <a:pt x="4248" y="1465"/>
                  </a:lnTo>
                  <a:lnTo>
                    <a:pt x="4164" y="1402"/>
                  </a:lnTo>
                  <a:lnTo>
                    <a:pt x="4122" y="1360"/>
                  </a:lnTo>
                  <a:lnTo>
                    <a:pt x="4018" y="1297"/>
                  </a:lnTo>
                  <a:lnTo>
                    <a:pt x="3913" y="1235"/>
                  </a:lnTo>
                  <a:lnTo>
                    <a:pt x="3746" y="963"/>
                  </a:lnTo>
                  <a:lnTo>
                    <a:pt x="3704" y="879"/>
                  </a:lnTo>
                  <a:lnTo>
                    <a:pt x="3662" y="879"/>
                  </a:lnTo>
                  <a:lnTo>
                    <a:pt x="3620" y="837"/>
                  </a:lnTo>
                  <a:lnTo>
                    <a:pt x="3557" y="753"/>
                  </a:lnTo>
                  <a:lnTo>
                    <a:pt x="3515" y="711"/>
                  </a:lnTo>
                  <a:lnTo>
                    <a:pt x="3495" y="607"/>
                  </a:lnTo>
                  <a:lnTo>
                    <a:pt x="3432" y="523"/>
                  </a:lnTo>
                  <a:lnTo>
                    <a:pt x="3411" y="502"/>
                  </a:lnTo>
                  <a:lnTo>
                    <a:pt x="3411" y="439"/>
                  </a:lnTo>
                  <a:lnTo>
                    <a:pt x="3348" y="356"/>
                  </a:lnTo>
                  <a:lnTo>
                    <a:pt x="3285" y="314"/>
                  </a:lnTo>
                  <a:lnTo>
                    <a:pt x="3223" y="293"/>
                  </a:lnTo>
                  <a:lnTo>
                    <a:pt x="3139" y="209"/>
                  </a:lnTo>
                  <a:lnTo>
                    <a:pt x="3139" y="147"/>
                  </a:lnTo>
                  <a:lnTo>
                    <a:pt x="3139" y="105"/>
                  </a:lnTo>
                  <a:lnTo>
                    <a:pt x="3139" y="42"/>
                  </a:lnTo>
                  <a:lnTo>
                    <a:pt x="311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5" name="Google Shape;3125;p82">
              <a:extLst>
                <a:ext uri="{FF2B5EF4-FFF2-40B4-BE49-F238E27FC236}">
                  <a16:creationId xmlns:a16="http://schemas.microsoft.com/office/drawing/2014/main" id="{1DC4BD48-1DCB-5ED6-10E7-44B506E32C03}"/>
                </a:ext>
              </a:extLst>
            </p:cNvPr>
            <p:cNvSpPr/>
            <p:nvPr/>
          </p:nvSpPr>
          <p:spPr>
            <a:xfrm>
              <a:off x="3824578" y="3257889"/>
              <a:ext cx="92188" cy="82826"/>
            </a:xfrm>
            <a:custGeom>
              <a:avLst/>
              <a:gdLst/>
              <a:ahLst/>
              <a:cxnLst/>
              <a:rect l="l" t="t" r="r" b="b"/>
              <a:pathLst>
                <a:path w="7742" h="7283" extrusionOk="0">
                  <a:moveTo>
                    <a:pt x="691" y="1"/>
                  </a:moveTo>
                  <a:lnTo>
                    <a:pt x="502" y="126"/>
                  </a:lnTo>
                  <a:lnTo>
                    <a:pt x="502" y="210"/>
                  </a:lnTo>
                  <a:lnTo>
                    <a:pt x="440" y="231"/>
                  </a:lnTo>
                  <a:lnTo>
                    <a:pt x="377" y="189"/>
                  </a:lnTo>
                  <a:lnTo>
                    <a:pt x="189" y="189"/>
                  </a:lnTo>
                  <a:lnTo>
                    <a:pt x="168" y="273"/>
                  </a:lnTo>
                  <a:lnTo>
                    <a:pt x="105" y="294"/>
                  </a:lnTo>
                  <a:lnTo>
                    <a:pt x="84" y="273"/>
                  </a:lnTo>
                  <a:lnTo>
                    <a:pt x="0" y="231"/>
                  </a:lnTo>
                  <a:lnTo>
                    <a:pt x="21" y="733"/>
                  </a:lnTo>
                  <a:lnTo>
                    <a:pt x="377" y="1068"/>
                  </a:lnTo>
                  <a:lnTo>
                    <a:pt x="544" y="1382"/>
                  </a:lnTo>
                  <a:lnTo>
                    <a:pt x="837" y="2051"/>
                  </a:lnTo>
                  <a:lnTo>
                    <a:pt x="858" y="2302"/>
                  </a:lnTo>
                  <a:lnTo>
                    <a:pt x="1151" y="2700"/>
                  </a:lnTo>
                  <a:lnTo>
                    <a:pt x="1151" y="2847"/>
                  </a:lnTo>
                  <a:lnTo>
                    <a:pt x="1465" y="3307"/>
                  </a:lnTo>
                  <a:lnTo>
                    <a:pt x="1465" y="3537"/>
                  </a:lnTo>
                  <a:lnTo>
                    <a:pt x="1381" y="3579"/>
                  </a:lnTo>
                  <a:lnTo>
                    <a:pt x="1465" y="3872"/>
                  </a:lnTo>
                  <a:lnTo>
                    <a:pt x="1486" y="4311"/>
                  </a:lnTo>
                  <a:lnTo>
                    <a:pt x="1674" y="4751"/>
                  </a:lnTo>
                  <a:lnTo>
                    <a:pt x="1653" y="5023"/>
                  </a:lnTo>
                  <a:lnTo>
                    <a:pt x="1695" y="5190"/>
                  </a:lnTo>
                  <a:lnTo>
                    <a:pt x="1632" y="5232"/>
                  </a:lnTo>
                  <a:lnTo>
                    <a:pt x="1674" y="5315"/>
                  </a:lnTo>
                  <a:lnTo>
                    <a:pt x="1737" y="5629"/>
                  </a:lnTo>
                  <a:lnTo>
                    <a:pt x="1800" y="5650"/>
                  </a:lnTo>
                  <a:lnTo>
                    <a:pt x="1862" y="5755"/>
                  </a:lnTo>
                  <a:lnTo>
                    <a:pt x="1800" y="5797"/>
                  </a:lnTo>
                  <a:lnTo>
                    <a:pt x="1800" y="5943"/>
                  </a:lnTo>
                  <a:lnTo>
                    <a:pt x="1883" y="6027"/>
                  </a:lnTo>
                  <a:lnTo>
                    <a:pt x="1904" y="6257"/>
                  </a:lnTo>
                  <a:lnTo>
                    <a:pt x="2009" y="6383"/>
                  </a:lnTo>
                  <a:lnTo>
                    <a:pt x="2155" y="6676"/>
                  </a:lnTo>
                  <a:lnTo>
                    <a:pt x="2281" y="6801"/>
                  </a:lnTo>
                  <a:lnTo>
                    <a:pt x="2302" y="6885"/>
                  </a:lnTo>
                  <a:lnTo>
                    <a:pt x="2511" y="7031"/>
                  </a:lnTo>
                  <a:lnTo>
                    <a:pt x="2595" y="6989"/>
                  </a:lnTo>
                  <a:lnTo>
                    <a:pt x="2720" y="6968"/>
                  </a:lnTo>
                  <a:lnTo>
                    <a:pt x="2720" y="6885"/>
                  </a:lnTo>
                  <a:lnTo>
                    <a:pt x="2678" y="6843"/>
                  </a:lnTo>
                  <a:lnTo>
                    <a:pt x="2720" y="6759"/>
                  </a:lnTo>
                  <a:lnTo>
                    <a:pt x="2888" y="6696"/>
                  </a:lnTo>
                  <a:lnTo>
                    <a:pt x="2930" y="6801"/>
                  </a:lnTo>
                  <a:lnTo>
                    <a:pt x="3055" y="6822"/>
                  </a:lnTo>
                  <a:lnTo>
                    <a:pt x="3013" y="6927"/>
                  </a:lnTo>
                  <a:lnTo>
                    <a:pt x="3097" y="7115"/>
                  </a:lnTo>
                  <a:lnTo>
                    <a:pt x="3264" y="7136"/>
                  </a:lnTo>
                  <a:lnTo>
                    <a:pt x="3411" y="7220"/>
                  </a:lnTo>
                  <a:lnTo>
                    <a:pt x="3515" y="7199"/>
                  </a:lnTo>
                  <a:lnTo>
                    <a:pt x="3557" y="7220"/>
                  </a:lnTo>
                  <a:lnTo>
                    <a:pt x="3662" y="7240"/>
                  </a:lnTo>
                  <a:lnTo>
                    <a:pt x="3725" y="7199"/>
                  </a:lnTo>
                  <a:lnTo>
                    <a:pt x="3787" y="7199"/>
                  </a:lnTo>
                  <a:lnTo>
                    <a:pt x="3850" y="7282"/>
                  </a:lnTo>
                  <a:lnTo>
                    <a:pt x="3976" y="7282"/>
                  </a:lnTo>
                  <a:lnTo>
                    <a:pt x="3997" y="7178"/>
                  </a:lnTo>
                  <a:lnTo>
                    <a:pt x="4038" y="7115"/>
                  </a:lnTo>
                  <a:lnTo>
                    <a:pt x="4101" y="7094"/>
                  </a:lnTo>
                  <a:lnTo>
                    <a:pt x="4164" y="6968"/>
                  </a:lnTo>
                  <a:lnTo>
                    <a:pt x="4310" y="6885"/>
                  </a:lnTo>
                  <a:lnTo>
                    <a:pt x="4499" y="6906"/>
                  </a:lnTo>
                  <a:lnTo>
                    <a:pt x="4562" y="6906"/>
                  </a:lnTo>
                  <a:lnTo>
                    <a:pt x="4624" y="4813"/>
                  </a:lnTo>
                  <a:lnTo>
                    <a:pt x="4729" y="2993"/>
                  </a:lnTo>
                  <a:lnTo>
                    <a:pt x="5252" y="2993"/>
                  </a:lnTo>
                  <a:lnTo>
                    <a:pt x="5357" y="922"/>
                  </a:lnTo>
                  <a:lnTo>
                    <a:pt x="5775" y="922"/>
                  </a:lnTo>
                  <a:lnTo>
                    <a:pt x="6340" y="796"/>
                  </a:lnTo>
                  <a:lnTo>
                    <a:pt x="6507" y="733"/>
                  </a:lnTo>
                  <a:lnTo>
                    <a:pt x="6612" y="733"/>
                  </a:lnTo>
                  <a:lnTo>
                    <a:pt x="6654" y="754"/>
                  </a:lnTo>
                  <a:lnTo>
                    <a:pt x="6675" y="838"/>
                  </a:lnTo>
                  <a:lnTo>
                    <a:pt x="6717" y="859"/>
                  </a:lnTo>
                  <a:lnTo>
                    <a:pt x="6696" y="922"/>
                  </a:lnTo>
                  <a:lnTo>
                    <a:pt x="6675" y="1005"/>
                  </a:lnTo>
                  <a:lnTo>
                    <a:pt x="6717" y="1005"/>
                  </a:lnTo>
                  <a:lnTo>
                    <a:pt x="6905" y="859"/>
                  </a:lnTo>
                  <a:lnTo>
                    <a:pt x="7031" y="733"/>
                  </a:lnTo>
                  <a:lnTo>
                    <a:pt x="7135" y="608"/>
                  </a:lnTo>
                  <a:lnTo>
                    <a:pt x="7282" y="608"/>
                  </a:lnTo>
                  <a:lnTo>
                    <a:pt x="7303" y="629"/>
                  </a:lnTo>
                  <a:lnTo>
                    <a:pt x="7386" y="650"/>
                  </a:lnTo>
                  <a:lnTo>
                    <a:pt x="7449" y="608"/>
                  </a:lnTo>
                  <a:lnTo>
                    <a:pt x="7637" y="524"/>
                  </a:lnTo>
                  <a:lnTo>
                    <a:pt x="7742" y="503"/>
                  </a:lnTo>
                  <a:lnTo>
                    <a:pt x="7658" y="398"/>
                  </a:lnTo>
                  <a:lnTo>
                    <a:pt x="7637" y="398"/>
                  </a:lnTo>
                  <a:lnTo>
                    <a:pt x="7616" y="378"/>
                  </a:lnTo>
                  <a:lnTo>
                    <a:pt x="7533" y="378"/>
                  </a:lnTo>
                  <a:lnTo>
                    <a:pt x="7512" y="336"/>
                  </a:lnTo>
                  <a:lnTo>
                    <a:pt x="7491" y="336"/>
                  </a:lnTo>
                  <a:lnTo>
                    <a:pt x="7449" y="315"/>
                  </a:lnTo>
                  <a:lnTo>
                    <a:pt x="7323" y="378"/>
                  </a:lnTo>
                  <a:lnTo>
                    <a:pt x="7240" y="336"/>
                  </a:lnTo>
                  <a:lnTo>
                    <a:pt x="6696" y="482"/>
                  </a:lnTo>
                  <a:lnTo>
                    <a:pt x="5817" y="691"/>
                  </a:lnTo>
                  <a:lnTo>
                    <a:pt x="5671" y="691"/>
                  </a:lnTo>
                  <a:lnTo>
                    <a:pt x="5650" y="650"/>
                  </a:lnTo>
                  <a:lnTo>
                    <a:pt x="5608" y="650"/>
                  </a:lnTo>
                  <a:lnTo>
                    <a:pt x="5566" y="608"/>
                  </a:lnTo>
                  <a:lnTo>
                    <a:pt x="5524" y="629"/>
                  </a:lnTo>
                  <a:lnTo>
                    <a:pt x="5461" y="608"/>
                  </a:lnTo>
                  <a:lnTo>
                    <a:pt x="5419" y="587"/>
                  </a:lnTo>
                  <a:lnTo>
                    <a:pt x="5336" y="608"/>
                  </a:lnTo>
                  <a:lnTo>
                    <a:pt x="5336" y="650"/>
                  </a:lnTo>
                  <a:lnTo>
                    <a:pt x="5189" y="650"/>
                  </a:lnTo>
                  <a:lnTo>
                    <a:pt x="5085" y="629"/>
                  </a:lnTo>
                  <a:lnTo>
                    <a:pt x="4938" y="503"/>
                  </a:lnTo>
                  <a:lnTo>
                    <a:pt x="4896" y="503"/>
                  </a:lnTo>
                  <a:lnTo>
                    <a:pt x="4875" y="482"/>
                  </a:lnTo>
                  <a:lnTo>
                    <a:pt x="4834" y="545"/>
                  </a:lnTo>
                  <a:lnTo>
                    <a:pt x="4771" y="545"/>
                  </a:lnTo>
                  <a:lnTo>
                    <a:pt x="4624" y="524"/>
                  </a:lnTo>
                  <a:lnTo>
                    <a:pt x="4520" y="545"/>
                  </a:lnTo>
                  <a:lnTo>
                    <a:pt x="4457" y="608"/>
                  </a:lnTo>
                  <a:lnTo>
                    <a:pt x="4373" y="587"/>
                  </a:lnTo>
                  <a:lnTo>
                    <a:pt x="4352" y="524"/>
                  </a:lnTo>
                  <a:lnTo>
                    <a:pt x="4290" y="503"/>
                  </a:lnTo>
                  <a:lnTo>
                    <a:pt x="4185" y="524"/>
                  </a:lnTo>
                  <a:lnTo>
                    <a:pt x="4080" y="503"/>
                  </a:lnTo>
                  <a:lnTo>
                    <a:pt x="3955" y="440"/>
                  </a:lnTo>
                  <a:lnTo>
                    <a:pt x="3892" y="398"/>
                  </a:lnTo>
                  <a:lnTo>
                    <a:pt x="3850" y="294"/>
                  </a:lnTo>
                  <a:lnTo>
                    <a:pt x="3829" y="273"/>
                  </a:lnTo>
                  <a:lnTo>
                    <a:pt x="1653" y="273"/>
                  </a:lnTo>
                  <a:lnTo>
                    <a:pt x="1632" y="231"/>
                  </a:lnTo>
                  <a:lnTo>
                    <a:pt x="1569" y="231"/>
                  </a:lnTo>
                  <a:lnTo>
                    <a:pt x="1486" y="294"/>
                  </a:lnTo>
                  <a:lnTo>
                    <a:pt x="1465" y="294"/>
                  </a:lnTo>
                  <a:lnTo>
                    <a:pt x="1360" y="336"/>
                  </a:lnTo>
                  <a:lnTo>
                    <a:pt x="1235" y="294"/>
                  </a:lnTo>
                  <a:lnTo>
                    <a:pt x="1130" y="189"/>
                  </a:lnTo>
                  <a:lnTo>
                    <a:pt x="1067" y="168"/>
                  </a:lnTo>
                  <a:lnTo>
                    <a:pt x="1109" y="106"/>
                  </a:lnTo>
                  <a:lnTo>
                    <a:pt x="1025" y="85"/>
                  </a:lnTo>
                  <a:lnTo>
                    <a:pt x="1025" y="64"/>
                  </a:lnTo>
                  <a:lnTo>
                    <a:pt x="942" y="1"/>
                  </a:lnTo>
                  <a:lnTo>
                    <a:pt x="900" y="22"/>
                  </a:lnTo>
                  <a:lnTo>
                    <a:pt x="858" y="64"/>
                  </a:lnTo>
                  <a:lnTo>
                    <a:pt x="837" y="64"/>
                  </a:lnTo>
                  <a:lnTo>
                    <a:pt x="73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sp>
          <p:nvSpPr>
            <p:cNvPr id="2536" name="Google Shape;3126;p82">
              <a:extLst>
                <a:ext uri="{FF2B5EF4-FFF2-40B4-BE49-F238E27FC236}">
                  <a16:creationId xmlns:a16="http://schemas.microsoft.com/office/drawing/2014/main" id="{2CA59834-1E3B-D306-A1EA-EB3112CE20E2}"/>
                </a:ext>
              </a:extLst>
            </p:cNvPr>
            <p:cNvSpPr/>
            <p:nvPr/>
          </p:nvSpPr>
          <p:spPr>
            <a:xfrm>
              <a:off x="3953131" y="3215060"/>
              <a:ext cx="71767" cy="110427"/>
            </a:xfrm>
            <a:custGeom>
              <a:avLst/>
              <a:gdLst/>
              <a:ahLst/>
              <a:cxnLst/>
              <a:rect l="l" t="t" r="r" b="b"/>
              <a:pathLst>
                <a:path w="6027" h="9710" extrusionOk="0">
                  <a:moveTo>
                    <a:pt x="6006" y="1"/>
                  </a:moveTo>
                  <a:lnTo>
                    <a:pt x="5964" y="22"/>
                  </a:lnTo>
                  <a:lnTo>
                    <a:pt x="5922" y="84"/>
                  </a:lnTo>
                  <a:lnTo>
                    <a:pt x="5818" y="63"/>
                  </a:lnTo>
                  <a:lnTo>
                    <a:pt x="5734" y="126"/>
                  </a:lnTo>
                  <a:lnTo>
                    <a:pt x="5650" y="210"/>
                  </a:lnTo>
                  <a:lnTo>
                    <a:pt x="5525" y="231"/>
                  </a:lnTo>
                  <a:lnTo>
                    <a:pt x="5441" y="314"/>
                  </a:lnTo>
                  <a:lnTo>
                    <a:pt x="5315" y="314"/>
                  </a:lnTo>
                  <a:lnTo>
                    <a:pt x="5294" y="377"/>
                  </a:lnTo>
                  <a:lnTo>
                    <a:pt x="5190" y="398"/>
                  </a:lnTo>
                  <a:lnTo>
                    <a:pt x="5106" y="377"/>
                  </a:lnTo>
                  <a:lnTo>
                    <a:pt x="4897" y="440"/>
                  </a:lnTo>
                  <a:lnTo>
                    <a:pt x="4855" y="482"/>
                  </a:lnTo>
                  <a:lnTo>
                    <a:pt x="4750" y="503"/>
                  </a:lnTo>
                  <a:lnTo>
                    <a:pt x="4667" y="440"/>
                  </a:lnTo>
                  <a:lnTo>
                    <a:pt x="4583" y="440"/>
                  </a:lnTo>
                  <a:lnTo>
                    <a:pt x="4478" y="419"/>
                  </a:lnTo>
                  <a:lnTo>
                    <a:pt x="4437" y="482"/>
                  </a:lnTo>
                  <a:lnTo>
                    <a:pt x="4458" y="524"/>
                  </a:lnTo>
                  <a:lnTo>
                    <a:pt x="4437" y="607"/>
                  </a:lnTo>
                  <a:lnTo>
                    <a:pt x="4269" y="628"/>
                  </a:lnTo>
                  <a:lnTo>
                    <a:pt x="4144" y="691"/>
                  </a:lnTo>
                  <a:lnTo>
                    <a:pt x="4060" y="628"/>
                  </a:lnTo>
                  <a:lnTo>
                    <a:pt x="3976" y="628"/>
                  </a:lnTo>
                  <a:lnTo>
                    <a:pt x="3976" y="587"/>
                  </a:lnTo>
                  <a:lnTo>
                    <a:pt x="3934" y="545"/>
                  </a:lnTo>
                  <a:lnTo>
                    <a:pt x="3872" y="607"/>
                  </a:lnTo>
                  <a:lnTo>
                    <a:pt x="3809" y="607"/>
                  </a:lnTo>
                  <a:lnTo>
                    <a:pt x="3704" y="712"/>
                  </a:lnTo>
                  <a:lnTo>
                    <a:pt x="3516" y="733"/>
                  </a:lnTo>
                  <a:lnTo>
                    <a:pt x="3537" y="712"/>
                  </a:lnTo>
                  <a:lnTo>
                    <a:pt x="3495" y="628"/>
                  </a:lnTo>
                  <a:lnTo>
                    <a:pt x="3411" y="628"/>
                  </a:lnTo>
                  <a:lnTo>
                    <a:pt x="3328" y="587"/>
                  </a:lnTo>
                  <a:lnTo>
                    <a:pt x="3244" y="545"/>
                  </a:lnTo>
                  <a:lnTo>
                    <a:pt x="3244" y="503"/>
                  </a:lnTo>
                  <a:lnTo>
                    <a:pt x="3181" y="524"/>
                  </a:lnTo>
                  <a:lnTo>
                    <a:pt x="3139" y="545"/>
                  </a:lnTo>
                  <a:lnTo>
                    <a:pt x="3035" y="587"/>
                  </a:lnTo>
                  <a:lnTo>
                    <a:pt x="2491" y="607"/>
                  </a:lnTo>
                  <a:lnTo>
                    <a:pt x="2365" y="1110"/>
                  </a:lnTo>
                  <a:lnTo>
                    <a:pt x="2449" y="1654"/>
                  </a:lnTo>
                  <a:lnTo>
                    <a:pt x="2616" y="1737"/>
                  </a:lnTo>
                  <a:lnTo>
                    <a:pt x="2721" y="1800"/>
                  </a:lnTo>
                  <a:lnTo>
                    <a:pt x="2763" y="1863"/>
                  </a:lnTo>
                  <a:lnTo>
                    <a:pt x="2805" y="1884"/>
                  </a:lnTo>
                  <a:lnTo>
                    <a:pt x="3014" y="2072"/>
                  </a:lnTo>
                  <a:lnTo>
                    <a:pt x="3035" y="2177"/>
                  </a:lnTo>
                  <a:lnTo>
                    <a:pt x="3181" y="2365"/>
                  </a:lnTo>
                  <a:lnTo>
                    <a:pt x="3223" y="2491"/>
                  </a:lnTo>
                  <a:lnTo>
                    <a:pt x="3286" y="2574"/>
                  </a:lnTo>
                  <a:lnTo>
                    <a:pt x="3286" y="2637"/>
                  </a:lnTo>
                  <a:lnTo>
                    <a:pt x="3202" y="2637"/>
                  </a:lnTo>
                  <a:lnTo>
                    <a:pt x="3181" y="2721"/>
                  </a:lnTo>
                  <a:lnTo>
                    <a:pt x="3118" y="2721"/>
                  </a:lnTo>
                  <a:lnTo>
                    <a:pt x="3097" y="2783"/>
                  </a:lnTo>
                  <a:lnTo>
                    <a:pt x="3118" y="2804"/>
                  </a:lnTo>
                  <a:lnTo>
                    <a:pt x="3097" y="2846"/>
                  </a:lnTo>
                  <a:lnTo>
                    <a:pt x="3181" y="2930"/>
                  </a:lnTo>
                  <a:lnTo>
                    <a:pt x="3139" y="3139"/>
                  </a:lnTo>
                  <a:lnTo>
                    <a:pt x="3118" y="3244"/>
                  </a:lnTo>
                  <a:lnTo>
                    <a:pt x="3035" y="3307"/>
                  </a:lnTo>
                  <a:lnTo>
                    <a:pt x="2930" y="3327"/>
                  </a:lnTo>
                  <a:lnTo>
                    <a:pt x="2867" y="3474"/>
                  </a:lnTo>
                  <a:lnTo>
                    <a:pt x="2867" y="3579"/>
                  </a:lnTo>
                  <a:lnTo>
                    <a:pt x="2805" y="3683"/>
                  </a:lnTo>
                  <a:lnTo>
                    <a:pt x="2825" y="3830"/>
                  </a:lnTo>
                  <a:lnTo>
                    <a:pt x="2805" y="3955"/>
                  </a:lnTo>
                  <a:lnTo>
                    <a:pt x="2700" y="3976"/>
                  </a:lnTo>
                  <a:lnTo>
                    <a:pt x="2679" y="3872"/>
                  </a:lnTo>
                  <a:lnTo>
                    <a:pt x="2700" y="3830"/>
                  </a:lnTo>
                  <a:lnTo>
                    <a:pt x="2616" y="3725"/>
                  </a:lnTo>
                  <a:lnTo>
                    <a:pt x="2574" y="3662"/>
                  </a:lnTo>
                  <a:lnTo>
                    <a:pt x="2491" y="3620"/>
                  </a:lnTo>
                  <a:lnTo>
                    <a:pt x="2386" y="3537"/>
                  </a:lnTo>
                  <a:lnTo>
                    <a:pt x="2281" y="3411"/>
                  </a:lnTo>
                  <a:lnTo>
                    <a:pt x="2281" y="3327"/>
                  </a:lnTo>
                  <a:lnTo>
                    <a:pt x="2240" y="3202"/>
                  </a:lnTo>
                  <a:lnTo>
                    <a:pt x="2240" y="3097"/>
                  </a:lnTo>
                  <a:lnTo>
                    <a:pt x="2281" y="2993"/>
                  </a:lnTo>
                  <a:lnTo>
                    <a:pt x="2344" y="2846"/>
                  </a:lnTo>
                  <a:lnTo>
                    <a:pt x="2449" y="2721"/>
                  </a:lnTo>
                  <a:lnTo>
                    <a:pt x="2470" y="2595"/>
                  </a:lnTo>
                  <a:lnTo>
                    <a:pt x="2470" y="2428"/>
                  </a:lnTo>
                  <a:lnTo>
                    <a:pt x="2407" y="2323"/>
                  </a:lnTo>
                  <a:lnTo>
                    <a:pt x="2261" y="2302"/>
                  </a:lnTo>
                  <a:lnTo>
                    <a:pt x="2135" y="2302"/>
                  </a:lnTo>
                  <a:lnTo>
                    <a:pt x="2072" y="2365"/>
                  </a:lnTo>
                  <a:lnTo>
                    <a:pt x="2030" y="2365"/>
                  </a:lnTo>
                  <a:lnTo>
                    <a:pt x="1968" y="2386"/>
                  </a:lnTo>
                  <a:lnTo>
                    <a:pt x="1863" y="2323"/>
                  </a:lnTo>
                  <a:lnTo>
                    <a:pt x="1863" y="2260"/>
                  </a:lnTo>
                  <a:lnTo>
                    <a:pt x="1821" y="2198"/>
                  </a:lnTo>
                  <a:lnTo>
                    <a:pt x="1779" y="2156"/>
                  </a:lnTo>
                  <a:lnTo>
                    <a:pt x="1758" y="2093"/>
                  </a:lnTo>
                  <a:lnTo>
                    <a:pt x="1612" y="2114"/>
                  </a:lnTo>
                  <a:lnTo>
                    <a:pt x="1424" y="2177"/>
                  </a:lnTo>
                  <a:lnTo>
                    <a:pt x="1089" y="2302"/>
                  </a:lnTo>
                  <a:lnTo>
                    <a:pt x="984" y="2323"/>
                  </a:lnTo>
                  <a:lnTo>
                    <a:pt x="398" y="2595"/>
                  </a:lnTo>
                  <a:lnTo>
                    <a:pt x="273" y="2595"/>
                  </a:lnTo>
                  <a:lnTo>
                    <a:pt x="43" y="2700"/>
                  </a:lnTo>
                  <a:lnTo>
                    <a:pt x="1" y="2783"/>
                  </a:lnTo>
                  <a:lnTo>
                    <a:pt x="43" y="2951"/>
                  </a:lnTo>
                  <a:lnTo>
                    <a:pt x="43" y="3035"/>
                  </a:lnTo>
                  <a:lnTo>
                    <a:pt x="64" y="3223"/>
                  </a:lnTo>
                  <a:lnTo>
                    <a:pt x="273" y="3244"/>
                  </a:lnTo>
                  <a:lnTo>
                    <a:pt x="356" y="3244"/>
                  </a:lnTo>
                  <a:lnTo>
                    <a:pt x="377" y="3327"/>
                  </a:lnTo>
                  <a:lnTo>
                    <a:pt x="419" y="3307"/>
                  </a:lnTo>
                  <a:lnTo>
                    <a:pt x="482" y="3244"/>
                  </a:lnTo>
                  <a:lnTo>
                    <a:pt x="628" y="3265"/>
                  </a:lnTo>
                  <a:lnTo>
                    <a:pt x="796" y="3369"/>
                  </a:lnTo>
                  <a:lnTo>
                    <a:pt x="901" y="3516"/>
                  </a:lnTo>
                  <a:lnTo>
                    <a:pt x="1005" y="3537"/>
                  </a:lnTo>
                  <a:lnTo>
                    <a:pt x="1193" y="3537"/>
                  </a:lnTo>
                  <a:lnTo>
                    <a:pt x="1298" y="3620"/>
                  </a:lnTo>
                  <a:lnTo>
                    <a:pt x="1340" y="3683"/>
                  </a:lnTo>
                  <a:lnTo>
                    <a:pt x="1465" y="3725"/>
                  </a:lnTo>
                  <a:lnTo>
                    <a:pt x="1465" y="3788"/>
                  </a:lnTo>
                  <a:lnTo>
                    <a:pt x="1424" y="3892"/>
                  </a:lnTo>
                  <a:lnTo>
                    <a:pt x="1445" y="3976"/>
                  </a:lnTo>
                  <a:lnTo>
                    <a:pt x="1424" y="4060"/>
                  </a:lnTo>
                  <a:lnTo>
                    <a:pt x="1445" y="4144"/>
                  </a:lnTo>
                  <a:lnTo>
                    <a:pt x="1445" y="4206"/>
                  </a:lnTo>
                  <a:lnTo>
                    <a:pt x="1403" y="4290"/>
                  </a:lnTo>
                  <a:lnTo>
                    <a:pt x="1361" y="4457"/>
                  </a:lnTo>
                  <a:lnTo>
                    <a:pt x="1319" y="4562"/>
                  </a:lnTo>
                  <a:lnTo>
                    <a:pt x="1361" y="4604"/>
                  </a:lnTo>
                  <a:lnTo>
                    <a:pt x="1445" y="4604"/>
                  </a:lnTo>
                  <a:lnTo>
                    <a:pt x="1424" y="4688"/>
                  </a:lnTo>
                  <a:lnTo>
                    <a:pt x="1319" y="4729"/>
                  </a:lnTo>
                  <a:lnTo>
                    <a:pt x="1319" y="4834"/>
                  </a:lnTo>
                  <a:lnTo>
                    <a:pt x="1319" y="4980"/>
                  </a:lnTo>
                  <a:lnTo>
                    <a:pt x="1235" y="5001"/>
                  </a:lnTo>
                  <a:lnTo>
                    <a:pt x="1235" y="5043"/>
                  </a:lnTo>
                  <a:lnTo>
                    <a:pt x="1340" y="5127"/>
                  </a:lnTo>
                  <a:lnTo>
                    <a:pt x="1361" y="5232"/>
                  </a:lnTo>
                  <a:lnTo>
                    <a:pt x="1319" y="5294"/>
                  </a:lnTo>
                  <a:lnTo>
                    <a:pt x="1319" y="5399"/>
                  </a:lnTo>
                  <a:lnTo>
                    <a:pt x="1361" y="5441"/>
                  </a:lnTo>
                  <a:lnTo>
                    <a:pt x="1403" y="5524"/>
                  </a:lnTo>
                  <a:lnTo>
                    <a:pt x="1319" y="5629"/>
                  </a:lnTo>
                  <a:lnTo>
                    <a:pt x="1214" y="5734"/>
                  </a:lnTo>
                  <a:lnTo>
                    <a:pt x="1193" y="5776"/>
                  </a:lnTo>
                  <a:lnTo>
                    <a:pt x="1110" y="5776"/>
                  </a:lnTo>
                  <a:lnTo>
                    <a:pt x="1089" y="5859"/>
                  </a:lnTo>
                  <a:lnTo>
                    <a:pt x="1110" y="5964"/>
                  </a:lnTo>
                  <a:lnTo>
                    <a:pt x="1089" y="6048"/>
                  </a:lnTo>
                  <a:lnTo>
                    <a:pt x="1047" y="6194"/>
                  </a:lnTo>
                  <a:lnTo>
                    <a:pt x="1026" y="6278"/>
                  </a:lnTo>
                  <a:lnTo>
                    <a:pt x="1026" y="6466"/>
                  </a:lnTo>
                  <a:lnTo>
                    <a:pt x="398" y="7115"/>
                  </a:lnTo>
                  <a:lnTo>
                    <a:pt x="461" y="7282"/>
                  </a:lnTo>
                  <a:lnTo>
                    <a:pt x="482" y="7429"/>
                  </a:lnTo>
                  <a:lnTo>
                    <a:pt x="566" y="7554"/>
                  </a:lnTo>
                  <a:lnTo>
                    <a:pt x="566" y="7847"/>
                  </a:lnTo>
                  <a:lnTo>
                    <a:pt x="524" y="7868"/>
                  </a:lnTo>
                  <a:lnTo>
                    <a:pt x="524" y="7973"/>
                  </a:lnTo>
                  <a:lnTo>
                    <a:pt x="587" y="8077"/>
                  </a:lnTo>
                  <a:lnTo>
                    <a:pt x="608" y="8224"/>
                  </a:lnTo>
                  <a:lnTo>
                    <a:pt x="608" y="8684"/>
                  </a:lnTo>
                  <a:lnTo>
                    <a:pt x="566" y="8851"/>
                  </a:lnTo>
                  <a:lnTo>
                    <a:pt x="566" y="9019"/>
                  </a:lnTo>
                  <a:lnTo>
                    <a:pt x="566" y="9207"/>
                  </a:lnTo>
                  <a:lnTo>
                    <a:pt x="566" y="9228"/>
                  </a:lnTo>
                  <a:lnTo>
                    <a:pt x="628" y="9270"/>
                  </a:lnTo>
                  <a:lnTo>
                    <a:pt x="691" y="9333"/>
                  </a:lnTo>
                  <a:lnTo>
                    <a:pt x="733" y="9395"/>
                  </a:lnTo>
                  <a:lnTo>
                    <a:pt x="712" y="9437"/>
                  </a:lnTo>
                  <a:lnTo>
                    <a:pt x="712" y="9521"/>
                  </a:lnTo>
                  <a:lnTo>
                    <a:pt x="691" y="9626"/>
                  </a:lnTo>
                  <a:lnTo>
                    <a:pt x="691" y="9646"/>
                  </a:lnTo>
                  <a:lnTo>
                    <a:pt x="733" y="9646"/>
                  </a:lnTo>
                  <a:lnTo>
                    <a:pt x="942" y="9709"/>
                  </a:lnTo>
                  <a:lnTo>
                    <a:pt x="1047" y="9709"/>
                  </a:lnTo>
                  <a:lnTo>
                    <a:pt x="1089" y="9605"/>
                  </a:lnTo>
                  <a:lnTo>
                    <a:pt x="1131" y="9500"/>
                  </a:lnTo>
                  <a:lnTo>
                    <a:pt x="1152" y="9333"/>
                  </a:lnTo>
                  <a:lnTo>
                    <a:pt x="1131" y="9291"/>
                  </a:lnTo>
                  <a:lnTo>
                    <a:pt x="1110" y="9291"/>
                  </a:lnTo>
                  <a:lnTo>
                    <a:pt x="1089" y="9395"/>
                  </a:lnTo>
                  <a:lnTo>
                    <a:pt x="1005" y="9374"/>
                  </a:lnTo>
                  <a:lnTo>
                    <a:pt x="942" y="9437"/>
                  </a:lnTo>
                  <a:lnTo>
                    <a:pt x="942" y="9333"/>
                  </a:lnTo>
                  <a:lnTo>
                    <a:pt x="901" y="9228"/>
                  </a:lnTo>
                  <a:lnTo>
                    <a:pt x="880" y="9207"/>
                  </a:lnTo>
                  <a:lnTo>
                    <a:pt x="921" y="9165"/>
                  </a:lnTo>
                  <a:lnTo>
                    <a:pt x="984" y="9165"/>
                  </a:lnTo>
                  <a:lnTo>
                    <a:pt x="1026" y="9019"/>
                  </a:lnTo>
                  <a:lnTo>
                    <a:pt x="1110" y="8977"/>
                  </a:lnTo>
                  <a:lnTo>
                    <a:pt x="1131" y="8893"/>
                  </a:lnTo>
                  <a:lnTo>
                    <a:pt x="1298" y="8872"/>
                  </a:lnTo>
                  <a:lnTo>
                    <a:pt x="1465" y="8663"/>
                  </a:lnTo>
                  <a:lnTo>
                    <a:pt x="1989" y="8579"/>
                  </a:lnTo>
                  <a:lnTo>
                    <a:pt x="2365" y="8391"/>
                  </a:lnTo>
                  <a:lnTo>
                    <a:pt x="2574" y="8182"/>
                  </a:lnTo>
                  <a:lnTo>
                    <a:pt x="2616" y="8035"/>
                  </a:lnTo>
                  <a:lnTo>
                    <a:pt x="2679" y="7931"/>
                  </a:lnTo>
                  <a:lnTo>
                    <a:pt x="2679" y="7847"/>
                  </a:lnTo>
                  <a:lnTo>
                    <a:pt x="2574" y="7910"/>
                  </a:lnTo>
                  <a:lnTo>
                    <a:pt x="2553" y="7805"/>
                  </a:lnTo>
                  <a:lnTo>
                    <a:pt x="2595" y="7805"/>
                  </a:lnTo>
                  <a:lnTo>
                    <a:pt x="2595" y="7701"/>
                  </a:lnTo>
                  <a:lnTo>
                    <a:pt x="2658" y="7617"/>
                  </a:lnTo>
                  <a:lnTo>
                    <a:pt x="2658" y="7533"/>
                  </a:lnTo>
                  <a:lnTo>
                    <a:pt x="2721" y="7345"/>
                  </a:lnTo>
                  <a:lnTo>
                    <a:pt x="2700" y="7324"/>
                  </a:lnTo>
                  <a:lnTo>
                    <a:pt x="2700" y="7177"/>
                  </a:lnTo>
                  <a:lnTo>
                    <a:pt x="2763" y="7115"/>
                  </a:lnTo>
                  <a:lnTo>
                    <a:pt x="2763" y="6968"/>
                  </a:lnTo>
                  <a:lnTo>
                    <a:pt x="2721" y="6968"/>
                  </a:lnTo>
                  <a:lnTo>
                    <a:pt x="2721" y="6822"/>
                  </a:lnTo>
                  <a:lnTo>
                    <a:pt x="2658" y="6968"/>
                  </a:lnTo>
                  <a:lnTo>
                    <a:pt x="2658" y="7073"/>
                  </a:lnTo>
                  <a:lnTo>
                    <a:pt x="2595" y="7094"/>
                  </a:lnTo>
                  <a:lnTo>
                    <a:pt x="2574" y="6968"/>
                  </a:lnTo>
                  <a:lnTo>
                    <a:pt x="2595" y="6592"/>
                  </a:lnTo>
                  <a:lnTo>
                    <a:pt x="2553" y="6466"/>
                  </a:lnTo>
                  <a:lnTo>
                    <a:pt x="2553" y="6340"/>
                  </a:lnTo>
                  <a:lnTo>
                    <a:pt x="2470" y="6236"/>
                  </a:lnTo>
                  <a:lnTo>
                    <a:pt x="2407" y="6194"/>
                  </a:lnTo>
                  <a:lnTo>
                    <a:pt x="2491" y="6152"/>
                  </a:lnTo>
                  <a:lnTo>
                    <a:pt x="2491" y="6068"/>
                  </a:lnTo>
                  <a:lnTo>
                    <a:pt x="2302" y="5838"/>
                  </a:lnTo>
                  <a:lnTo>
                    <a:pt x="2386" y="5755"/>
                  </a:lnTo>
                  <a:lnTo>
                    <a:pt x="2365" y="5650"/>
                  </a:lnTo>
                  <a:lnTo>
                    <a:pt x="2407" y="5608"/>
                  </a:lnTo>
                  <a:lnTo>
                    <a:pt x="2407" y="5524"/>
                  </a:lnTo>
                  <a:lnTo>
                    <a:pt x="2365" y="5441"/>
                  </a:lnTo>
                  <a:lnTo>
                    <a:pt x="2365" y="5399"/>
                  </a:lnTo>
                  <a:lnTo>
                    <a:pt x="2407" y="5399"/>
                  </a:lnTo>
                  <a:lnTo>
                    <a:pt x="2512" y="5462"/>
                  </a:lnTo>
                  <a:lnTo>
                    <a:pt x="2574" y="5399"/>
                  </a:lnTo>
                  <a:lnTo>
                    <a:pt x="2721" y="5399"/>
                  </a:lnTo>
                  <a:lnTo>
                    <a:pt x="2825" y="5315"/>
                  </a:lnTo>
                  <a:lnTo>
                    <a:pt x="2805" y="5190"/>
                  </a:lnTo>
                  <a:lnTo>
                    <a:pt x="3118" y="4980"/>
                  </a:lnTo>
                  <a:lnTo>
                    <a:pt x="3244" y="4980"/>
                  </a:lnTo>
                  <a:lnTo>
                    <a:pt x="3244" y="4897"/>
                  </a:lnTo>
                  <a:lnTo>
                    <a:pt x="3307" y="4876"/>
                  </a:lnTo>
                  <a:lnTo>
                    <a:pt x="3349" y="4813"/>
                  </a:lnTo>
                  <a:lnTo>
                    <a:pt x="3349" y="4771"/>
                  </a:lnTo>
                  <a:lnTo>
                    <a:pt x="3600" y="4625"/>
                  </a:lnTo>
                  <a:lnTo>
                    <a:pt x="3621" y="4562"/>
                  </a:lnTo>
                  <a:lnTo>
                    <a:pt x="3662" y="4520"/>
                  </a:lnTo>
                  <a:lnTo>
                    <a:pt x="3704" y="4374"/>
                  </a:lnTo>
                  <a:lnTo>
                    <a:pt x="3746" y="4478"/>
                  </a:lnTo>
                  <a:lnTo>
                    <a:pt x="3830" y="4416"/>
                  </a:lnTo>
                  <a:lnTo>
                    <a:pt x="3955" y="4269"/>
                  </a:lnTo>
                  <a:lnTo>
                    <a:pt x="3955" y="4185"/>
                  </a:lnTo>
                  <a:lnTo>
                    <a:pt x="4018" y="4248"/>
                  </a:lnTo>
                  <a:lnTo>
                    <a:pt x="4248" y="4081"/>
                  </a:lnTo>
                  <a:lnTo>
                    <a:pt x="4437" y="3997"/>
                  </a:lnTo>
                  <a:lnTo>
                    <a:pt x="4437" y="3976"/>
                  </a:lnTo>
                  <a:lnTo>
                    <a:pt x="4562" y="3976"/>
                  </a:lnTo>
                  <a:lnTo>
                    <a:pt x="4918" y="3788"/>
                  </a:lnTo>
                  <a:lnTo>
                    <a:pt x="4960" y="3725"/>
                  </a:lnTo>
                  <a:lnTo>
                    <a:pt x="5022" y="3683"/>
                  </a:lnTo>
                  <a:lnTo>
                    <a:pt x="5399" y="3474"/>
                  </a:lnTo>
                  <a:lnTo>
                    <a:pt x="5399" y="3369"/>
                  </a:lnTo>
                  <a:lnTo>
                    <a:pt x="5504" y="3369"/>
                  </a:lnTo>
                  <a:lnTo>
                    <a:pt x="5608" y="3223"/>
                  </a:lnTo>
                  <a:lnTo>
                    <a:pt x="5608" y="3139"/>
                  </a:lnTo>
                  <a:lnTo>
                    <a:pt x="5734" y="2993"/>
                  </a:lnTo>
                  <a:lnTo>
                    <a:pt x="5818" y="2951"/>
                  </a:lnTo>
                  <a:lnTo>
                    <a:pt x="5818" y="2846"/>
                  </a:lnTo>
                  <a:lnTo>
                    <a:pt x="5859" y="2783"/>
                  </a:lnTo>
                  <a:lnTo>
                    <a:pt x="5797" y="2783"/>
                  </a:lnTo>
                  <a:lnTo>
                    <a:pt x="5755" y="2804"/>
                  </a:lnTo>
                  <a:lnTo>
                    <a:pt x="5734" y="2742"/>
                  </a:lnTo>
                  <a:lnTo>
                    <a:pt x="5838" y="2679"/>
                  </a:lnTo>
                  <a:lnTo>
                    <a:pt x="5901" y="2679"/>
                  </a:lnTo>
                  <a:lnTo>
                    <a:pt x="5922" y="2616"/>
                  </a:lnTo>
                  <a:lnTo>
                    <a:pt x="5901" y="2574"/>
                  </a:lnTo>
                  <a:lnTo>
                    <a:pt x="5943" y="2532"/>
                  </a:lnTo>
                  <a:lnTo>
                    <a:pt x="6006" y="2470"/>
                  </a:lnTo>
                  <a:lnTo>
                    <a:pt x="5964" y="2219"/>
                  </a:lnTo>
                  <a:lnTo>
                    <a:pt x="5943" y="2198"/>
                  </a:lnTo>
                  <a:lnTo>
                    <a:pt x="5838" y="2198"/>
                  </a:lnTo>
                  <a:lnTo>
                    <a:pt x="5797" y="2177"/>
                  </a:lnTo>
                  <a:lnTo>
                    <a:pt x="5818" y="2114"/>
                  </a:lnTo>
                  <a:lnTo>
                    <a:pt x="5901" y="2114"/>
                  </a:lnTo>
                  <a:lnTo>
                    <a:pt x="5901" y="1863"/>
                  </a:lnTo>
                  <a:lnTo>
                    <a:pt x="5859" y="1800"/>
                  </a:lnTo>
                  <a:lnTo>
                    <a:pt x="5901" y="1800"/>
                  </a:lnTo>
                  <a:lnTo>
                    <a:pt x="5922" y="1528"/>
                  </a:lnTo>
                  <a:lnTo>
                    <a:pt x="5901" y="1361"/>
                  </a:lnTo>
                  <a:lnTo>
                    <a:pt x="5964" y="1319"/>
                  </a:lnTo>
                  <a:lnTo>
                    <a:pt x="5943" y="1151"/>
                  </a:lnTo>
                  <a:lnTo>
                    <a:pt x="5922" y="1131"/>
                  </a:lnTo>
                  <a:lnTo>
                    <a:pt x="5922" y="963"/>
                  </a:lnTo>
                  <a:lnTo>
                    <a:pt x="5964" y="942"/>
                  </a:lnTo>
                  <a:lnTo>
                    <a:pt x="5901" y="817"/>
                  </a:lnTo>
                  <a:lnTo>
                    <a:pt x="5859" y="628"/>
                  </a:lnTo>
                  <a:lnTo>
                    <a:pt x="5922" y="587"/>
                  </a:lnTo>
                  <a:lnTo>
                    <a:pt x="5901" y="545"/>
                  </a:lnTo>
                  <a:lnTo>
                    <a:pt x="5901" y="503"/>
                  </a:lnTo>
                  <a:lnTo>
                    <a:pt x="5901" y="440"/>
                  </a:lnTo>
                  <a:lnTo>
                    <a:pt x="6027" y="273"/>
                  </a:lnTo>
                  <a:lnTo>
                    <a:pt x="5964" y="231"/>
                  </a:lnTo>
                  <a:lnTo>
                    <a:pt x="6027" y="168"/>
                  </a:lnTo>
                  <a:lnTo>
                    <a:pt x="6027" y="22"/>
                  </a:lnTo>
                  <a:lnTo>
                    <a:pt x="600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7" name="Google Shape;3127;p82">
              <a:extLst>
                <a:ext uri="{FF2B5EF4-FFF2-40B4-BE49-F238E27FC236}">
                  <a16:creationId xmlns:a16="http://schemas.microsoft.com/office/drawing/2014/main" id="{38F112F6-CB99-79F9-6731-3E7A2FAB9F65}"/>
                </a:ext>
              </a:extLst>
            </p:cNvPr>
            <p:cNvSpPr/>
            <p:nvPr/>
          </p:nvSpPr>
          <p:spPr>
            <a:xfrm>
              <a:off x="3951893" y="3317378"/>
              <a:ext cx="9978" cy="10724"/>
            </a:xfrm>
            <a:custGeom>
              <a:avLst/>
              <a:gdLst/>
              <a:ahLst/>
              <a:cxnLst/>
              <a:rect l="l" t="t" r="r" b="b"/>
              <a:pathLst>
                <a:path w="838" h="943" extrusionOk="0">
                  <a:moveTo>
                    <a:pt x="314" y="1"/>
                  </a:moveTo>
                  <a:lnTo>
                    <a:pt x="209" y="43"/>
                  </a:lnTo>
                  <a:lnTo>
                    <a:pt x="188" y="189"/>
                  </a:lnTo>
                  <a:lnTo>
                    <a:pt x="63" y="440"/>
                  </a:lnTo>
                  <a:lnTo>
                    <a:pt x="0" y="566"/>
                  </a:lnTo>
                  <a:lnTo>
                    <a:pt x="42" y="649"/>
                  </a:lnTo>
                  <a:lnTo>
                    <a:pt x="105" y="712"/>
                  </a:lnTo>
                  <a:lnTo>
                    <a:pt x="168" y="817"/>
                  </a:lnTo>
                  <a:lnTo>
                    <a:pt x="377" y="921"/>
                  </a:lnTo>
                  <a:lnTo>
                    <a:pt x="586" y="942"/>
                  </a:lnTo>
                  <a:lnTo>
                    <a:pt x="670" y="921"/>
                  </a:lnTo>
                  <a:lnTo>
                    <a:pt x="712" y="817"/>
                  </a:lnTo>
                  <a:lnTo>
                    <a:pt x="691" y="712"/>
                  </a:lnTo>
                  <a:lnTo>
                    <a:pt x="774" y="691"/>
                  </a:lnTo>
                  <a:lnTo>
                    <a:pt x="795" y="649"/>
                  </a:lnTo>
                  <a:lnTo>
                    <a:pt x="795" y="629"/>
                  </a:lnTo>
                  <a:lnTo>
                    <a:pt x="816" y="524"/>
                  </a:lnTo>
                  <a:lnTo>
                    <a:pt x="816" y="440"/>
                  </a:lnTo>
                  <a:lnTo>
                    <a:pt x="837" y="398"/>
                  </a:lnTo>
                  <a:lnTo>
                    <a:pt x="795" y="336"/>
                  </a:lnTo>
                  <a:lnTo>
                    <a:pt x="732" y="273"/>
                  </a:lnTo>
                  <a:lnTo>
                    <a:pt x="670" y="231"/>
                  </a:lnTo>
                  <a:lnTo>
                    <a:pt x="670" y="210"/>
                  </a:lnTo>
                  <a:lnTo>
                    <a:pt x="565" y="189"/>
                  </a:lnTo>
                  <a:lnTo>
                    <a:pt x="481" y="105"/>
                  </a:lnTo>
                  <a:lnTo>
                    <a:pt x="31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8" name="Google Shape;3128;p82">
              <a:extLst>
                <a:ext uri="{FF2B5EF4-FFF2-40B4-BE49-F238E27FC236}">
                  <a16:creationId xmlns:a16="http://schemas.microsoft.com/office/drawing/2014/main" id="{5EBC6FE9-07ED-8E2D-357B-D21515486A3A}"/>
                </a:ext>
              </a:extLst>
            </p:cNvPr>
            <p:cNvSpPr/>
            <p:nvPr/>
          </p:nvSpPr>
          <p:spPr>
            <a:xfrm>
              <a:off x="3925232" y="3338554"/>
              <a:ext cx="15956" cy="14295"/>
            </a:xfrm>
            <a:custGeom>
              <a:avLst/>
              <a:gdLst/>
              <a:ahLst/>
              <a:cxnLst/>
              <a:rect l="l" t="t" r="r" b="b"/>
              <a:pathLst>
                <a:path w="1340" h="1257" extrusionOk="0">
                  <a:moveTo>
                    <a:pt x="775" y="1"/>
                  </a:moveTo>
                  <a:lnTo>
                    <a:pt x="754" y="43"/>
                  </a:lnTo>
                  <a:lnTo>
                    <a:pt x="670" y="106"/>
                  </a:lnTo>
                  <a:lnTo>
                    <a:pt x="628" y="147"/>
                  </a:lnTo>
                  <a:lnTo>
                    <a:pt x="419" y="189"/>
                  </a:lnTo>
                  <a:lnTo>
                    <a:pt x="293" y="315"/>
                  </a:lnTo>
                  <a:lnTo>
                    <a:pt x="231" y="440"/>
                  </a:lnTo>
                  <a:lnTo>
                    <a:pt x="84" y="566"/>
                  </a:lnTo>
                  <a:lnTo>
                    <a:pt x="0" y="629"/>
                  </a:lnTo>
                  <a:lnTo>
                    <a:pt x="42" y="733"/>
                  </a:lnTo>
                  <a:lnTo>
                    <a:pt x="126" y="796"/>
                  </a:lnTo>
                  <a:lnTo>
                    <a:pt x="126" y="859"/>
                  </a:lnTo>
                  <a:lnTo>
                    <a:pt x="210" y="943"/>
                  </a:lnTo>
                  <a:lnTo>
                    <a:pt x="210" y="1047"/>
                  </a:lnTo>
                  <a:lnTo>
                    <a:pt x="293" y="1131"/>
                  </a:lnTo>
                  <a:lnTo>
                    <a:pt x="356" y="1194"/>
                  </a:lnTo>
                  <a:lnTo>
                    <a:pt x="503" y="1256"/>
                  </a:lnTo>
                  <a:lnTo>
                    <a:pt x="607" y="1256"/>
                  </a:lnTo>
                  <a:lnTo>
                    <a:pt x="628" y="1194"/>
                  </a:lnTo>
                  <a:lnTo>
                    <a:pt x="670" y="1152"/>
                  </a:lnTo>
                  <a:lnTo>
                    <a:pt x="712" y="1026"/>
                  </a:lnTo>
                  <a:lnTo>
                    <a:pt x="816" y="984"/>
                  </a:lnTo>
                  <a:lnTo>
                    <a:pt x="879" y="943"/>
                  </a:lnTo>
                  <a:lnTo>
                    <a:pt x="984" y="922"/>
                  </a:lnTo>
                  <a:lnTo>
                    <a:pt x="1067" y="943"/>
                  </a:lnTo>
                  <a:lnTo>
                    <a:pt x="1172" y="859"/>
                  </a:lnTo>
                  <a:lnTo>
                    <a:pt x="1193" y="775"/>
                  </a:lnTo>
                  <a:lnTo>
                    <a:pt x="1151" y="733"/>
                  </a:lnTo>
                  <a:lnTo>
                    <a:pt x="1130" y="650"/>
                  </a:lnTo>
                  <a:lnTo>
                    <a:pt x="1235" y="608"/>
                  </a:lnTo>
                  <a:lnTo>
                    <a:pt x="1339" y="524"/>
                  </a:lnTo>
                  <a:lnTo>
                    <a:pt x="1339" y="399"/>
                  </a:lnTo>
                  <a:lnTo>
                    <a:pt x="1256" y="147"/>
                  </a:lnTo>
                  <a:lnTo>
                    <a:pt x="1130" y="43"/>
                  </a:lnTo>
                  <a:lnTo>
                    <a:pt x="1026" y="85"/>
                  </a:lnTo>
                  <a:lnTo>
                    <a:pt x="942" y="22"/>
                  </a:lnTo>
                  <a:lnTo>
                    <a:pt x="921" y="43"/>
                  </a:lnTo>
                  <a:lnTo>
                    <a:pt x="858" y="22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9" name="Google Shape;3129;p82">
              <a:extLst>
                <a:ext uri="{FF2B5EF4-FFF2-40B4-BE49-F238E27FC236}">
                  <a16:creationId xmlns:a16="http://schemas.microsoft.com/office/drawing/2014/main" id="{4A4969A6-5E11-12E5-EE70-ED5D4E77B973}"/>
                </a:ext>
              </a:extLst>
            </p:cNvPr>
            <p:cNvSpPr/>
            <p:nvPr/>
          </p:nvSpPr>
          <p:spPr>
            <a:xfrm>
              <a:off x="4226694" y="2879548"/>
              <a:ext cx="50095" cy="39508"/>
            </a:xfrm>
            <a:custGeom>
              <a:avLst/>
              <a:gdLst/>
              <a:ahLst/>
              <a:cxnLst/>
              <a:rect l="l" t="t" r="r" b="b"/>
              <a:pathLst>
                <a:path w="4207" h="3474" extrusionOk="0">
                  <a:moveTo>
                    <a:pt x="1507" y="0"/>
                  </a:moveTo>
                  <a:lnTo>
                    <a:pt x="1466" y="63"/>
                  </a:lnTo>
                  <a:lnTo>
                    <a:pt x="1403" y="105"/>
                  </a:lnTo>
                  <a:lnTo>
                    <a:pt x="1298" y="105"/>
                  </a:lnTo>
                  <a:lnTo>
                    <a:pt x="1256" y="126"/>
                  </a:lnTo>
                  <a:lnTo>
                    <a:pt x="1152" y="63"/>
                  </a:lnTo>
                  <a:lnTo>
                    <a:pt x="1068" y="63"/>
                  </a:lnTo>
                  <a:lnTo>
                    <a:pt x="1026" y="105"/>
                  </a:lnTo>
                  <a:lnTo>
                    <a:pt x="880" y="293"/>
                  </a:lnTo>
                  <a:lnTo>
                    <a:pt x="629" y="398"/>
                  </a:lnTo>
                  <a:lnTo>
                    <a:pt x="231" y="503"/>
                  </a:lnTo>
                  <a:lnTo>
                    <a:pt x="252" y="586"/>
                  </a:lnTo>
                  <a:lnTo>
                    <a:pt x="1" y="754"/>
                  </a:lnTo>
                  <a:lnTo>
                    <a:pt x="22" y="1005"/>
                  </a:lnTo>
                  <a:lnTo>
                    <a:pt x="106" y="1067"/>
                  </a:lnTo>
                  <a:lnTo>
                    <a:pt x="189" y="1047"/>
                  </a:lnTo>
                  <a:lnTo>
                    <a:pt x="294" y="1005"/>
                  </a:lnTo>
                  <a:lnTo>
                    <a:pt x="419" y="1151"/>
                  </a:lnTo>
                  <a:lnTo>
                    <a:pt x="566" y="1277"/>
                  </a:lnTo>
                  <a:lnTo>
                    <a:pt x="733" y="1360"/>
                  </a:lnTo>
                  <a:lnTo>
                    <a:pt x="754" y="1486"/>
                  </a:lnTo>
                  <a:lnTo>
                    <a:pt x="901" y="1549"/>
                  </a:lnTo>
                  <a:lnTo>
                    <a:pt x="901" y="1674"/>
                  </a:lnTo>
                  <a:lnTo>
                    <a:pt x="754" y="1779"/>
                  </a:lnTo>
                  <a:lnTo>
                    <a:pt x="754" y="1904"/>
                  </a:lnTo>
                  <a:lnTo>
                    <a:pt x="650" y="1946"/>
                  </a:lnTo>
                  <a:lnTo>
                    <a:pt x="650" y="2114"/>
                  </a:lnTo>
                  <a:lnTo>
                    <a:pt x="754" y="2302"/>
                  </a:lnTo>
                  <a:lnTo>
                    <a:pt x="859" y="2679"/>
                  </a:lnTo>
                  <a:lnTo>
                    <a:pt x="880" y="2846"/>
                  </a:lnTo>
                  <a:lnTo>
                    <a:pt x="1089" y="3034"/>
                  </a:lnTo>
                  <a:lnTo>
                    <a:pt x="1298" y="3097"/>
                  </a:lnTo>
                  <a:lnTo>
                    <a:pt x="1507" y="3160"/>
                  </a:lnTo>
                  <a:lnTo>
                    <a:pt x="1570" y="3327"/>
                  </a:lnTo>
                  <a:lnTo>
                    <a:pt x="1759" y="3348"/>
                  </a:lnTo>
                  <a:lnTo>
                    <a:pt x="1884" y="3306"/>
                  </a:lnTo>
                  <a:lnTo>
                    <a:pt x="2031" y="3348"/>
                  </a:lnTo>
                  <a:lnTo>
                    <a:pt x="2031" y="3474"/>
                  </a:lnTo>
                  <a:lnTo>
                    <a:pt x="2093" y="3432"/>
                  </a:lnTo>
                  <a:lnTo>
                    <a:pt x="2240" y="3139"/>
                  </a:lnTo>
                  <a:lnTo>
                    <a:pt x="2428" y="2992"/>
                  </a:lnTo>
                  <a:lnTo>
                    <a:pt x="2554" y="2992"/>
                  </a:lnTo>
                  <a:lnTo>
                    <a:pt x="2637" y="2846"/>
                  </a:lnTo>
                  <a:lnTo>
                    <a:pt x="2763" y="2846"/>
                  </a:lnTo>
                  <a:lnTo>
                    <a:pt x="3077" y="3055"/>
                  </a:lnTo>
                  <a:lnTo>
                    <a:pt x="3244" y="2951"/>
                  </a:lnTo>
                  <a:lnTo>
                    <a:pt x="3391" y="3034"/>
                  </a:lnTo>
                  <a:lnTo>
                    <a:pt x="3453" y="3202"/>
                  </a:lnTo>
                  <a:lnTo>
                    <a:pt x="3600" y="3202"/>
                  </a:lnTo>
                  <a:lnTo>
                    <a:pt x="3851" y="3327"/>
                  </a:lnTo>
                  <a:lnTo>
                    <a:pt x="3997" y="3139"/>
                  </a:lnTo>
                  <a:lnTo>
                    <a:pt x="4102" y="3202"/>
                  </a:lnTo>
                  <a:lnTo>
                    <a:pt x="4123" y="3264"/>
                  </a:lnTo>
                  <a:lnTo>
                    <a:pt x="4207" y="3139"/>
                  </a:lnTo>
                  <a:lnTo>
                    <a:pt x="4165" y="2930"/>
                  </a:lnTo>
                  <a:lnTo>
                    <a:pt x="4102" y="2679"/>
                  </a:lnTo>
                  <a:lnTo>
                    <a:pt x="3955" y="2637"/>
                  </a:lnTo>
                  <a:lnTo>
                    <a:pt x="3851" y="2386"/>
                  </a:lnTo>
                  <a:lnTo>
                    <a:pt x="3851" y="2114"/>
                  </a:lnTo>
                  <a:lnTo>
                    <a:pt x="3767" y="1967"/>
                  </a:lnTo>
                  <a:lnTo>
                    <a:pt x="3579" y="1863"/>
                  </a:lnTo>
                  <a:lnTo>
                    <a:pt x="3432" y="1695"/>
                  </a:lnTo>
                  <a:lnTo>
                    <a:pt x="3328" y="1423"/>
                  </a:lnTo>
                  <a:lnTo>
                    <a:pt x="3139" y="1319"/>
                  </a:lnTo>
                  <a:lnTo>
                    <a:pt x="2909" y="1235"/>
                  </a:lnTo>
                  <a:lnTo>
                    <a:pt x="2867" y="1109"/>
                  </a:lnTo>
                  <a:lnTo>
                    <a:pt x="2763" y="1067"/>
                  </a:lnTo>
                  <a:lnTo>
                    <a:pt x="2554" y="1067"/>
                  </a:lnTo>
                  <a:lnTo>
                    <a:pt x="2323" y="1047"/>
                  </a:lnTo>
                  <a:lnTo>
                    <a:pt x="2240" y="963"/>
                  </a:lnTo>
                  <a:lnTo>
                    <a:pt x="2177" y="900"/>
                  </a:lnTo>
                  <a:lnTo>
                    <a:pt x="2135" y="733"/>
                  </a:lnTo>
                  <a:lnTo>
                    <a:pt x="2010" y="649"/>
                  </a:lnTo>
                  <a:lnTo>
                    <a:pt x="1759" y="272"/>
                  </a:lnTo>
                  <a:lnTo>
                    <a:pt x="1675" y="84"/>
                  </a:lnTo>
                  <a:lnTo>
                    <a:pt x="159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0" name="Google Shape;3130;p82">
              <a:extLst>
                <a:ext uri="{FF2B5EF4-FFF2-40B4-BE49-F238E27FC236}">
                  <a16:creationId xmlns:a16="http://schemas.microsoft.com/office/drawing/2014/main" id="{C45A3FF5-AB8D-70D6-D826-AB2C05667DF3}"/>
                </a:ext>
              </a:extLst>
            </p:cNvPr>
            <p:cNvSpPr/>
            <p:nvPr/>
          </p:nvSpPr>
          <p:spPr>
            <a:xfrm>
              <a:off x="4226694" y="2879548"/>
              <a:ext cx="50095" cy="39508"/>
            </a:xfrm>
            <a:custGeom>
              <a:avLst/>
              <a:gdLst/>
              <a:ahLst/>
              <a:cxnLst/>
              <a:rect l="l" t="t" r="r" b="b"/>
              <a:pathLst>
                <a:path w="4207" h="3474" extrusionOk="0">
                  <a:moveTo>
                    <a:pt x="1507" y="0"/>
                  </a:moveTo>
                  <a:lnTo>
                    <a:pt x="1466" y="63"/>
                  </a:lnTo>
                  <a:lnTo>
                    <a:pt x="1403" y="105"/>
                  </a:lnTo>
                  <a:lnTo>
                    <a:pt x="1298" y="105"/>
                  </a:lnTo>
                  <a:lnTo>
                    <a:pt x="1256" y="126"/>
                  </a:lnTo>
                  <a:lnTo>
                    <a:pt x="1152" y="63"/>
                  </a:lnTo>
                  <a:lnTo>
                    <a:pt x="1068" y="63"/>
                  </a:lnTo>
                  <a:lnTo>
                    <a:pt x="1026" y="105"/>
                  </a:lnTo>
                  <a:lnTo>
                    <a:pt x="880" y="293"/>
                  </a:lnTo>
                  <a:lnTo>
                    <a:pt x="629" y="398"/>
                  </a:lnTo>
                  <a:lnTo>
                    <a:pt x="231" y="503"/>
                  </a:lnTo>
                  <a:lnTo>
                    <a:pt x="252" y="586"/>
                  </a:lnTo>
                  <a:lnTo>
                    <a:pt x="1" y="754"/>
                  </a:lnTo>
                  <a:lnTo>
                    <a:pt x="22" y="1005"/>
                  </a:lnTo>
                  <a:lnTo>
                    <a:pt x="106" y="1067"/>
                  </a:lnTo>
                  <a:lnTo>
                    <a:pt x="189" y="1047"/>
                  </a:lnTo>
                  <a:lnTo>
                    <a:pt x="294" y="1005"/>
                  </a:lnTo>
                  <a:lnTo>
                    <a:pt x="419" y="1151"/>
                  </a:lnTo>
                  <a:lnTo>
                    <a:pt x="566" y="1277"/>
                  </a:lnTo>
                  <a:lnTo>
                    <a:pt x="733" y="1360"/>
                  </a:lnTo>
                  <a:lnTo>
                    <a:pt x="754" y="1486"/>
                  </a:lnTo>
                  <a:lnTo>
                    <a:pt x="901" y="1549"/>
                  </a:lnTo>
                  <a:lnTo>
                    <a:pt x="901" y="1674"/>
                  </a:lnTo>
                  <a:lnTo>
                    <a:pt x="754" y="1779"/>
                  </a:lnTo>
                  <a:lnTo>
                    <a:pt x="754" y="1904"/>
                  </a:lnTo>
                  <a:lnTo>
                    <a:pt x="650" y="1946"/>
                  </a:lnTo>
                  <a:lnTo>
                    <a:pt x="650" y="2114"/>
                  </a:lnTo>
                  <a:lnTo>
                    <a:pt x="754" y="2302"/>
                  </a:lnTo>
                  <a:lnTo>
                    <a:pt x="859" y="2679"/>
                  </a:lnTo>
                  <a:lnTo>
                    <a:pt x="880" y="2846"/>
                  </a:lnTo>
                  <a:lnTo>
                    <a:pt x="1089" y="3034"/>
                  </a:lnTo>
                  <a:lnTo>
                    <a:pt x="1298" y="3097"/>
                  </a:lnTo>
                  <a:lnTo>
                    <a:pt x="1507" y="3160"/>
                  </a:lnTo>
                  <a:lnTo>
                    <a:pt x="1570" y="3327"/>
                  </a:lnTo>
                  <a:lnTo>
                    <a:pt x="1759" y="3348"/>
                  </a:lnTo>
                  <a:lnTo>
                    <a:pt x="1884" y="3306"/>
                  </a:lnTo>
                  <a:lnTo>
                    <a:pt x="2031" y="3348"/>
                  </a:lnTo>
                  <a:lnTo>
                    <a:pt x="2031" y="3474"/>
                  </a:lnTo>
                  <a:lnTo>
                    <a:pt x="2093" y="3432"/>
                  </a:lnTo>
                  <a:lnTo>
                    <a:pt x="2240" y="3139"/>
                  </a:lnTo>
                  <a:lnTo>
                    <a:pt x="2428" y="2992"/>
                  </a:lnTo>
                  <a:lnTo>
                    <a:pt x="2554" y="2992"/>
                  </a:lnTo>
                  <a:lnTo>
                    <a:pt x="2637" y="2846"/>
                  </a:lnTo>
                  <a:lnTo>
                    <a:pt x="2763" y="2846"/>
                  </a:lnTo>
                  <a:lnTo>
                    <a:pt x="3077" y="3055"/>
                  </a:lnTo>
                  <a:lnTo>
                    <a:pt x="3244" y="2951"/>
                  </a:lnTo>
                  <a:lnTo>
                    <a:pt x="3391" y="3034"/>
                  </a:lnTo>
                  <a:lnTo>
                    <a:pt x="3453" y="3202"/>
                  </a:lnTo>
                  <a:lnTo>
                    <a:pt x="3600" y="3202"/>
                  </a:lnTo>
                  <a:lnTo>
                    <a:pt x="3851" y="3327"/>
                  </a:lnTo>
                  <a:lnTo>
                    <a:pt x="3997" y="3139"/>
                  </a:lnTo>
                  <a:lnTo>
                    <a:pt x="4102" y="3202"/>
                  </a:lnTo>
                  <a:lnTo>
                    <a:pt x="4123" y="3264"/>
                  </a:lnTo>
                  <a:lnTo>
                    <a:pt x="4207" y="3139"/>
                  </a:lnTo>
                  <a:lnTo>
                    <a:pt x="4165" y="2930"/>
                  </a:lnTo>
                  <a:lnTo>
                    <a:pt x="4102" y="2679"/>
                  </a:lnTo>
                  <a:lnTo>
                    <a:pt x="3955" y="2637"/>
                  </a:lnTo>
                  <a:lnTo>
                    <a:pt x="3851" y="2386"/>
                  </a:lnTo>
                  <a:lnTo>
                    <a:pt x="3851" y="2114"/>
                  </a:lnTo>
                  <a:lnTo>
                    <a:pt x="3767" y="1967"/>
                  </a:lnTo>
                  <a:lnTo>
                    <a:pt x="3579" y="1863"/>
                  </a:lnTo>
                  <a:lnTo>
                    <a:pt x="3432" y="1695"/>
                  </a:lnTo>
                  <a:lnTo>
                    <a:pt x="3328" y="1423"/>
                  </a:lnTo>
                  <a:lnTo>
                    <a:pt x="3139" y="1319"/>
                  </a:lnTo>
                  <a:lnTo>
                    <a:pt x="2909" y="1235"/>
                  </a:lnTo>
                  <a:lnTo>
                    <a:pt x="2867" y="1109"/>
                  </a:lnTo>
                  <a:lnTo>
                    <a:pt x="2763" y="1067"/>
                  </a:lnTo>
                  <a:lnTo>
                    <a:pt x="2554" y="1067"/>
                  </a:lnTo>
                  <a:lnTo>
                    <a:pt x="2323" y="1047"/>
                  </a:lnTo>
                  <a:lnTo>
                    <a:pt x="2240" y="963"/>
                  </a:lnTo>
                  <a:lnTo>
                    <a:pt x="2177" y="900"/>
                  </a:lnTo>
                  <a:lnTo>
                    <a:pt x="2135" y="733"/>
                  </a:lnTo>
                  <a:lnTo>
                    <a:pt x="2010" y="649"/>
                  </a:lnTo>
                  <a:lnTo>
                    <a:pt x="1759" y="272"/>
                  </a:lnTo>
                  <a:lnTo>
                    <a:pt x="1675" y="84"/>
                  </a:lnTo>
                  <a:lnTo>
                    <a:pt x="159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1" name="Google Shape;3131;p82">
              <a:extLst>
                <a:ext uri="{FF2B5EF4-FFF2-40B4-BE49-F238E27FC236}">
                  <a16:creationId xmlns:a16="http://schemas.microsoft.com/office/drawing/2014/main" id="{532A1D35-5B76-279C-D122-885572BCA51E}"/>
                </a:ext>
              </a:extLst>
            </p:cNvPr>
            <p:cNvSpPr/>
            <p:nvPr/>
          </p:nvSpPr>
          <p:spPr>
            <a:xfrm>
              <a:off x="4014919" y="2846238"/>
              <a:ext cx="33651" cy="9053"/>
            </a:xfrm>
            <a:custGeom>
              <a:avLst/>
              <a:gdLst/>
              <a:ahLst/>
              <a:cxnLst/>
              <a:rect l="l" t="t" r="r" b="b"/>
              <a:pathLst>
                <a:path w="2826" h="796" extrusionOk="0">
                  <a:moveTo>
                    <a:pt x="2240" y="0"/>
                  </a:moveTo>
                  <a:cubicBezTo>
                    <a:pt x="2240" y="0"/>
                    <a:pt x="1717" y="230"/>
                    <a:pt x="1612" y="230"/>
                  </a:cubicBezTo>
                  <a:cubicBezTo>
                    <a:pt x="1507" y="230"/>
                    <a:pt x="1382" y="105"/>
                    <a:pt x="1382" y="105"/>
                  </a:cubicBezTo>
                  <a:lnTo>
                    <a:pt x="733" y="126"/>
                  </a:lnTo>
                  <a:lnTo>
                    <a:pt x="754" y="293"/>
                  </a:lnTo>
                  <a:cubicBezTo>
                    <a:pt x="775" y="419"/>
                    <a:pt x="231" y="419"/>
                    <a:pt x="22" y="419"/>
                  </a:cubicBezTo>
                  <a:lnTo>
                    <a:pt x="22" y="439"/>
                  </a:lnTo>
                  <a:lnTo>
                    <a:pt x="1" y="481"/>
                  </a:lnTo>
                  <a:lnTo>
                    <a:pt x="85" y="481"/>
                  </a:lnTo>
                  <a:lnTo>
                    <a:pt x="105" y="586"/>
                  </a:lnTo>
                  <a:lnTo>
                    <a:pt x="189" y="586"/>
                  </a:lnTo>
                  <a:lnTo>
                    <a:pt x="231" y="502"/>
                  </a:lnTo>
                  <a:lnTo>
                    <a:pt x="398" y="544"/>
                  </a:lnTo>
                  <a:lnTo>
                    <a:pt x="461" y="544"/>
                  </a:lnTo>
                  <a:lnTo>
                    <a:pt x="545" y="460"/>
                  </a:lnTo>
                  <a:lnTo>
                    <a:pt x="649" y="502"/>
                  </a:lnTo>
                  <a:lnTo>
                    <a:pt x="880" y="711"/>
                  </a:lnTo>
                  <a:lnTo>
                    <a:pt x="984" y="732"/>
                  </a:lnTo>
                  <a:lnTo>
                    <a:pt x="1173" y="691"/>
                  </a:lnTo>
                  <a:lnTo>
                    <a:pt x="1424" y="628"/>
                  </a:lnTo>
                  <a:lnTo>
                    <a:pt x="1507" y="649"/>
                  </a:lnTo>
                  <a:lnTo>
                    <a:pt x="1821" y="649"/>
                  </a:lnTo>
                  <a:lnTo>
                    <a:pt x="1863" y="691"/>
                  </a:lnTo>
                  <a:lnTo>
                    <a:pt x="1863" y="586"/>
                  </a:lnTo>
                  <a:lnTo>
                    <a:pt x="2072" y="502"/>
                  </a:lnTo>
                  <a:lnTo>
                    <a:pt x="2386" y="691"/>
                  </a:lnTo>
                  <a:lnTo>
                    <a:pt x="2595" y="691"/>
                  </a:lnTo>
                  <a:lnTo>
                    <a:pt x="2805" y="795"/>
                  </a:lnTo>
                  <a:lnTo>
                    <a:pt x="2826" y="586"/>
                  </a:lnTo>
                  <a:lnTo>
                    <a:pt x="2742" y="481"/>
                  </a:lnTo>
                  <a:lnTo>
                    <a:pt x="2595" y="377"/>
                  </a:lnTo>
                  <a:lnTo>
                    <a:pt x="2637" y="188"/>
                  </a:lnTo>
                  <a:cubicBezTo>
                    <a:pt x="2628" y="188"/>
                    <a:pt x="2594" y="197"/>
                    <a:pt x="2555" y="197"/>
                  </a:cubicBezTo>
                  <a:cubicBezTo>
                    <a:pt x="2507" y="197"/>
                    <a:pt x="2451" y="184"/>
                    <a:pt x="2428" y="126"/>
                  </a:cubicBezTo>
                  <a:cubicBezTo>
                    <a:pt x="2386" y="21"/>
                    <a:pt x="2240" y="0"/>
                    <a:pt x="22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2" name="Google Shape;3132;p82">
              <a:extLst>
                <a:ext uri="{FF2B5EF4-FFF2-40B4-BE49-F238E27FC236}">
                  <a16:creationId xmlns:a16="http://schemas.microsoft.com/office/drawing/2014/main" id="{8BE2E0C3-3E63-B477-A3FB-EE7C253AE6C0}"/>
                </a:ext>
              </a:extLst>
            </p:cNvPr>
            <p:cNvSpPr/>
            <p:nvPr/>
          </p:nvSpPr>
          <p:spPr>
            <a:xfrm>
              <a:off x="4036853" y="2853608"/>
              <a:ext cx="1250" cy="1205"/>
            </a:xfrm>
            <a:custGeom>
              <a:avLst/>
              <a:gdLst/>
              <a:ahLst/>
              <a:cxnLst/>
              <a:rect l="l" t="t" r="r" b="b"/>
              <a:pathLst>
                <a:path w="105" h="106" fill="none" extrusionOk="0">
                  <a:moveTo>
                    <a:pt x="105" y="105"/>
                  </a:moveTo>
                  <a:lnTo>
                    <a:pt x="0" y="1"/>
                  </a:lnTo>
                </a:path>
              </a:pathLst>
            </a:custGeom>
            <a:solidFill>
              <a:srgbClr val="5F7D95"/>
            </a:solidFill>
            <a:ln w="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3" name="Google Shape;3133;p82">
              <a:extLst>
                <a:ext uri="{FF2B5EF4-FFF2-40B4-BE49-F238E27FC236}">
                  <a16:creationId xmlns:a16="http://schemas.microsoft.com/office/drawing/2014/main" id="{F7C21179-7056-1226-FF75-D6040A2D26B0}"/>
                </a:ext>
              </a:extLst>
            </p:cNvPr>
            <p:cNvSpPr/>
            <p:nvPr/>
          </p:nvSpPr>
          <p:spPr>
            <a:xfrm>
              <a:off x="4346543" y="2948318"/>
              <a:ext cx="21183" cy="11907"/>
            </a:xfrm>
            <a:custGeom>
              <a:avLst/>
              <a:gdLst/>
              <a:ahLst/>
              <a:cxnLst/>
              <a:rect l="l" t="t" r="r" b="b"/>
              <a:pathLst>
                <a:path w="1779" h="1047" extrusionOk="0">
                  <a:moveTo>
                    <a:pt x="753" y="0"/>
                  </a:moveTo>
                  <a:lnTo>
                    <a:pt x="586" y="21"/>
                  </a:lnTo>
                  <a:lnTo>
                    <a:pt x="314" y="189"/>
                  </a:lnTo>
                  <a:lnTo>
                    <a:pt x="188" y="440"/>
                  </a:lnTo>
                  <a:lnTo>
                    <a:pt x="63" y="502"/>
                  </a:lnTo>
                  <a:lnTo>
                    <a:pt x="63" y="628"/>
                  </a:lnTo>
                  <a:lnTo>
                    <a:pt x="0" y="733"/>
                  </a:lnTo>
                  <a:lnTo>
                    <a:pt x="105" y="921"/>
                  </a:lnTo>
                  <a:lnTo>
                    <a:pt x="314" y="942"/>
                  </a:lnTo>
                  <a:lnTo>
                    <a:pt x="398" y="879"/>
                  </a:lnTo>
                  <a:lnTo>
                    <a:pt x="691" y="1046"/>
                  </a:lnTo>
                  <a:lnTo>
                    <a:pt x="837" y="1046"/>
                  </a:lnTo>
                  <a:lnTo>
                    <a:pt x="942" y="921"/>
                  </a:lnTo>
                  <a:lnTo>
                    <a:pt x="1067" y="879"/>
                  </a:lnTo>
                  <a:lnTo>
                    <a:pt x="1172" y="942"/>
                  </a:lnTo>
                  <a:lnTo>
                    <a:pt x="1381" y="879"/>
                  </a:lnTo>
                  <a:lnTo>
                    <a:pt x="1549" y="921"/>
                  </a:lnTo>
                  <a:lnTo>
                    <a:pt x="1779" y="837"/>
                  </a:lnTo>
                  <a:lnTo>
                    <a:pt x="1779" y="733"/>
                  </a:lnTo>
                  <a:lnTo>
                    <a:pt x="1779" y="565"/>
                  </a:lnTo>
                  <a:lnTo>
                    <a:pt x="1590" y="502"/>
                  </a:lnTo>
                  <a:lnTo>
                    <a:pt x="1590" y="398"/>
                  </a:lnTo>
                  <a:lnTo>
                    <a:pt x="1632" y="230"/>
                  </a:lnTo>
                  <a:lnTo>
                    <a:pt x="1590" y="230"/>
                  </a:lnTo>
                  <a:lnTo>
                    <a:pt x="1528" y="126"/>
                  </a:lnTo>
                  <a:lnTo>
                    <a:pt x="1360" y="105"/>
                  </a:lnTo>
                  <a:lnTo>
                    <a:pt x="1214" y="189"/>
                  </a:lnTo>
                  <a:lnTo>
                    <a:pt x="1109" y="126"/>
                  </a:lnTo>
                  <a:lnTo>
                    <a:pt x="837" y="105"/>
                  </a:lnTo>
                  <a:lnTo>
                    <a:pt x="75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4" name="Google Shape;3134;p82">
              <a:extLst>
                <a:ext uri="{FF2B5EF4-FFF2-40B4-BE49-F238E27FC236}">
                  <a16:creationId xmlns:a16="http://schemas.microsoft.com/office/drawing/2014/main" id="{CC37C796-4930-D687-C495-AFE351ABBFB5}"/>
                </a:ext>
              </a:extLst>
            </p:cNvPr>
            <p:cNvSpPr/>
            <p:nvPr/>
          </p:nvSpPr>
          <p:spPr>
            <a:xfrm>
              <a:off x="3878888" y="2847660"/>
              <a:ext cx="16706" cy="13579"/>
            </a:xfrm>
            <a:custGeom>
              <a:avLst/>
              <a:gdLst/>
              <a:ahLst/>
              <a:cxnLst/>
              <a:rect l="l" t="t" r="r" b="b"/>
              <a:pathLst>
                <a:path w="1403" h="1194" extrusionOk="0">
                  <a:moveTo>
                    <a:pt x="900" y="1"/>
                  </a:moveTo>
                  <a:lnTo>
                    <a:pt x="754" y="42"/>
                  </a:lnTo>
                  <a:lnTo>
                    <a:pt x="628" y="42"/>
                  </a:lnTo>
                  <a:lnTo>
                    <a:pt x="419" y="84"/>
                  </a:lnTo>
                  <a:lnTo>
                    <a:pt x="314" y="168"/>
                  </a:lnTo>
                  <a:lnTo>
                    <a:pt x="210" y="189"/>
                  </a:lnTo>
                  <a:lnTo>
                    <a:pt x="42" y="273"/>
                  </a:lnTo>
                  <a:lnTo>
                    <a:pt x="63" y="356"/>
                  </a:lnTo>
                  <a:lnTo>
                    <a:pt x="21" y="398"/>
                  </a:lnTo>
                  <a:lnTo>
                    <a:pt x="21" y="377"/>
                  </a:lnTo>
                  <a:lnTo>
                    <a:pt x="1" y="586"/>
                  </a:lnTo>
                  <a:lnTo>
                    <a:pt x="21" y="796"/>
                  </a:lnTo>
                  <a:lnTo>
                    <a:pt x="126" y="942"/>
                  </a:lnTo>
                  <a:lnTo>
                    <a:pt x="168" y="1089"/>
                  </a:lnTo>
                  <a:lnTo>
                    <a:pt x="314" y="1193"/>
                  </a:lnTo>
                  <a:lnTo>
                    <a:pt x="314" y="1151"/>
                  </a:lnTo>
                  <a:lnTo>
                    <a:pt x="524" y="1026"/>
                  </a:lnTo>
                  <a:lnTo>
                    <a:pt x="691" y="984"/>
                  </a:lnTo>
                  <a:lnTo>
                    <a:pt x="691" y="921"/>
                  </a:lnTo>
                  <a:lnTo>
                    <a:pt x="837" y="838"/>
                  </a:lnTo>
                  <a:lnTo>
                    <a:pt x="1110" y="879"/>
                  </a:lnTo>
                  <a:lnTo>
                    <a:pt x="1256" y="796"/>
                  </a:lnTo>
                  <a:lnTo>
                    <a:pt x="1361" y="775"/>
                  </a:lnTo>
                  <a:lnTo>
                    <a:pt x="1402" y="712"/>
                  </a:lnTo>
                  <a:lnTo>
                    <a:pt x="1402" y="607"/>
                  </a:lnTo>
                  <a:lnTo>
                    <a:pt x="1382" y="461"/>
                  </a:lnTo>
                  <a:lnTo>
                    <a:pt x="1214" y="189"/>
                  </a:lnTo>
                  <a:lnTo>
                    <a:pt x="98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5" name="Google Shape;3135;p82">
              <a:extLst>
                <a:ext uri="{FF2B5EF4-FFF2-40B4-BE49-F238E27FC236}">
                  <a16:creationId xmlns:a16="http://schemas.microsoft.com/office/drawing/2014/main" id="{578CFB20-2ABE-AAD9-D655-D18C365FA844}"/>
                </a:ext>
              </a:extLst>
            </p:cNvPr>
            <p:cNvSpPr/>
            <p:nvPr/>
          </p:nvSpPr>
          <p:spPr>
            <a:xfrm>
              <a:off x="3865182" y="2817204"/>
              <a:ext cx="27923" cy="34993"/>
            </a:xfrm>
            <a:custGeom>
              <a:avLst/>
              <a:gdLst/>
              <a:ahLst/>
              <a:cxnLst/>
              <a:rect l="l" t="t" r="r" b="b"/>
              <a:pathLst>
                <a:path w="2345" h="3077" extrusionOk="0">
                  <a:moveTo>
                    <a:pt x="461" y="0"/>
                  </a:moveTo>
                  <a:lnTo>
                    <a:pt x="336" y="105"/>
                  </a:lnTo>
                  <a:lnTo>
                    <a:pt x="315" y="147"/>
                  </a:lnTo>
                  <a:lnTo>
                    <a:pt x="210" y="147"/>
                  </a:lnTo>
                  <a:lnTo>
                    <a:pt x="64" y="210"/>
                  </a:lnTo>
                  <a:lnTo>
                    <a:pt x="1" y="272"/>
                  </a:lnTo>
                  <a:lnTo>
                    <a:pt x="22" y="314"/>
                  </a:lnTo>
                  <a:lnTo>
                    <a:pt x="64" y="461"/>
                  </a:lnTo>
                  <a:lnTo>
                    <a:pt x="105" y="628"/>
                  </a:lnTo>
                  <a:lnTo>
                    <a:pt x="168" y="670"/>
                  </a:lnTo>
                  <a:lnTo>
                    <a:pt x="273" y="691"/>
                  </a:lnTo>
                  <a:lnTo>
                    <a:pt x="273" y="754"/>
                  </a:lnTo>
                  <a:lnTo>
                    <a:pt x="231" y="754"/>
                  </a:lnTo>
                  <a:lnTo>
                    <a:pt x="105" y="775"/>
                  </a:lnTo>
                  <a:lnTo>
                    <a:pt x="126" y="879"/>
                  </a:lnTo>
                  <a:lnTo>
                    <a:pt x="147" y="900"/>
                  </a:lnTo>
                  <a:lnTo>
                    <a:pt x="210" y="879"/>
                  </a:lnTo>
                  <a:lnTo>
                    <a:pt x="273" y="879"/>
                  </a:lnTo>
                  <a:lnTo>
                    <a:pt x="252" y="1047"/>
                  </a:lnTo>
                  <a:lnTo>
                    <a:pt x="147" y="1193"/>
                  </a:lnTo>
                  <a:lnTo>
                    <a:pt x="147" y="1277"/>
                  </a:lnTo>
                  <a:lnTo>
                    <a:pt x="315" y="1402"/>
                  </a:lnTo>
                  <a:lnTo>
                    <a:pt x="419" y="1423"/>
                  </a:lnTo>
                  <a:lnTo>
                    <a:pt x="461" y="1486"/>
                  </a:lnTo>
                  <a:lnTo>
                    <a:pt x="440" y="1570"/>
                  </a:lnTo>
                  <a:lnTo>
                    <a:pt x="336" y="1507"/>
                  </a:lnTo>
                  <a:lnTo>
                    <a:pt x="273" y="1528"/>
                  </a:lnTo>
                  <a:lnTo>
                    <a:pt x="273" y="1674"/>
                  </a:lnTo>
                  <a:lnTo>
                    <a:pt x="419" y="1821"/>
                  </a:lnTo>
                  <a:lnTo>
                    <a:pt x="356" y="1842"/>
                  </a:lnTo>
                  <a:lnTo>
                    <a:pt x="482" y="1988"/>
                  </a:lnTo>
                  <a:lnTo>
                    <a:pt x="482" y="2051"/>
                  </a:lnTo>
                  <a:lnTo>
                    <a:pt x="545" y="2135"/>
                  </a:lnTo>
                  <a:lnTo>
                    <a:pt x="670" y="2135"/>
                  </a:lnTo>
                  <a:lnTo>
                    <a:pt x="754" y="2218"/>
                  </a:lnTo>
                  <a:lnTo>
                    <a:pt x="900" y="2239"/>
                  </a:lnTo>
                  <a:lnTo>
                    <a:pt x="900" y="2365"/>
                  </a:lnTo>
                  <a:lnTo>
                    <a:pt x="838" y="2448"/>
                  </a:lnTo>
                  <a:lnTo>
                    <a:pt x="796" y="2511"/>
                  </a:lnTo>
                  <a:lnTo>
                    <a:pt x="859" y="2532"/>
                  </a:lnTo>
                  <a:lnTo>
                    <a:pt x="942" y="2658"/>
                  </a:lnTo>
                  <a:lnTo>
                    <a:pt x="984" y="2658"/>
                  </a:lnTo>
                  <a:lnTo>
                    <a:pt x="1089" y="2741"/>
                  </a:lnTo>
                  <a:lnTo>
                    <a:pt x="1152" y="2846"/>
                  </a:lnTo>
                  <a:lnTo>
                    <a:pt x="1152" y="2992"/>
                  </a:lnTo>
                  <a:lnTo>
                    <a:pt x="1172" y="3076"/>
                  </a:lnTo>
                  <a:lnTo>
                    <a:pt x="1214" y="3034"/>
                  </a:lnTo>
                  <a:lnTo>
                    <a:pt x="1193" y="2951"/>
                  </a:lnTo>
                  <a:lnTo>
                    <a:pt x="1361" y="2867"/>
                  </a:lnTo>
                  <a:lnTo>
                    <a:pt x="1465" y="2846"/>
                  </a:lnTo>
                  <a:lnTo>
                    <a:pt x="1570" y="2762"/>
                  </a:lnTo>
                  <a:lnTo>
                    <a:pt x="1779" y="2720"/>
                  </a:lnTo>
                  <a:lnTo>
                    <a:pt x="1905" y="2720"/>
                  </a:lnTo>
                  <a:lnTo>
                    <a:pt x="2051" y="2679"/>
                  </a:lnTo>
                  <a:lnTo>
                    <a:pt x="2135" y="2679"/>
                  </a:lnTo>
                  <a:lnTo>
                    <a:pt x="2198" y="2574"/>
                  </a:lnTo>
                  <a:lnTo>
                    <a:pt x="2114" y="2469"/>
                  </a:lnTo>
                  <a:lnTo>
                    <a:pt x="2093" y="2365"/>
                  </a:lnTo>
                  <a:lnTo>
                    <a:pt x="2302" y="2197"/>
                  </a:lnTo>
                  <a:lnTo>
                    <a:pt x="2344" y="2051"/>
                  </a:lnTo>
                  <a:lnTo>
                    <a:pt x="2261" y="1925"/>
                  </a:lnTo>
                  <a:lnTo>
                    <a:pt x="2093" y="1737"/>
                  </a:lnTo>
                  <a:lnTo>
                    <a:pt x="2030" y="1507"/>
                  </a:lnTo>
                  <a:lnTo>
                    <a:pt x="2114" y="1423"/>
                  </a:lnTo>
                  <a:lnTo>
                    <a:pt x="2093" y="1319"/>
                  </a:lnTo>
                  <a:lnTo>
                    <a:pt x="2051" y="1193"/>
                  </a:lnTo>
                  <a:lnTo>
                    <a:pt x="2030" y="1109"/>
                  </a:lnTo>
                  <a:lnTo>
                    <a:pt x="2135" y="984"/>
                  </a:lnTo>
                  <a:lnTo>
                    <a:pt x="1926" y="963"/>
                  </a:lnTo>
                  <a:lnTo>
                    <a:pt x="1842" y="1088"/>
                  </a:lnTo>
                  <a:lnTo>
                    <a:pt x="1737" y="1005"/>
                  </a:lnTo>
                  <a:lnTo>
                    <a:pt x="1633" y="1047"/>
                  </a:lnTo>
                  <a:lnTo>
                    <a:pt x="1591" y="963"/>
                  </a:lnTo>
                  <a:lnTo>
                    <a:pt x="1382" y="879"/>
                  </a:lnTo>
                  <a:lnTo>
                    <a:pt x="1361" y="837"/>
                  </a:lnTo>
                  <a:lnTo>
                    <a:pt x="1424" y="691"/>
                  </a:lnTo>
                  <a:lnTo>
                    <a:pt x="1277" y="565"/>
                  </a:lnTo>
                  <a:lnTo>
                    <a:pt x="1110" y="482"/>
                  </a:lnTo>
                  <a:lnTo>
                    <a:pt x="1089" y="377"/>
                  </a:lnTo>
                  <a:lnTo>
                    <a:pt x="900" y="168"/>
                  </a:lnTo>
                  <a:lnTo>
                    <a:pt x="880" y="105"/>
                  </a:lnTo>
                  <a:lnTo>
                    <a:pt x="754" y="63"/>
                  </a:lnTo>
                  <a:lnTo>
                    <a:pt x="670" y="42"/>
                  </a:lnTo>
                  <a:lnTo>
                    <a:pt x="566" y="21"/>
                  </a:lnTo>
                  <a:lnTo>
                    <a:pt x="46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433" name="Slide Zoom 2432">
                <a:extLst>
                  <a:ext uri="{FF2B5EF4-FFF2-40B4-BE49-F238E27FC236}">
                    <a16:creationId xmlns:a16="http://schemas.microsoft.com/office/drawing/2014/main" id="{615A077E-56B9-DA23-9B93-7F04545F9C9F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507389" y="2152838"/>
              <a:ext cx="1151863" cy="647923"/>
            </p:xfrm>
            <a:graphic>
              <a:graphicData uri="http://schemas.microsoft.com/office/powerpoint/2016/slidezoom">
                <pslz:sldZm>
                  <pslz:sldZmObj sldId="317" cId="2046012087">
                    <pslz:zmPr id="{59B4397C-A635-49EB-939E-FAF198A40F26}" returnToParent="0" transitionDur="1000" showBg="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151863" cy="647923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433" name="Slide Zoom 2432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615A077E-56B9-DA23-9B93-7F04545F9C9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507389" y="2152838"/>
                <a:ext cx="1151863" cy="64792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435" name="Slide Zoom 2434">
                <a:extLst>
                  <a:ext uri="{FF2B5EF4-FFF2-40B4-BE49-F238E27FC236}">
                    <a16:creationId xmlns:a16="http://schemas.microsoft.com/office/drawing/2014/main" id="{FF6522F1-6D4A-4D50-B312-F4950CE8492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2580627"/>
                  </p:ext>
                </p:extLst>
              </p:nvPr>
            </p:nvGraphicFramePr>
            <p:xfrm>
              <a:off x="1851815" y="1649817"/>
              <a:ext cx="2530247" cy="1423264"/>
            </p:xfrm>
            <a:graphic>
              <a:graphicData uri="http://schemas.microsoft.com/office/powerpoint/2016/slidezoom">
                <pslz:sldZm>
                  <pslz:sldZmObj sldId="318" cId="1347246519">
                    <pslz:zmPr id="{46C553C1-1A28-4D9D-B3D3-AE6DE6C0B5CB}" returnToParent="0" transitionDur="1000" showBg="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530247" cy="1423264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435" name="Slide Zoom 2434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FF6522F1-6D4A-4D50-B312-F4950CE849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851815" y="1649817"/>
                <a:ext cx="2530247" cy="142326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7759695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2" name="Google Shape;2918;p82">
            <a:extLst>
              <a:ext uri="{FF2B5EF4-FFF2-40B4-BE49-F238E27FC236}">
                <a16:creationId xmlns:a16="http://schemas.microsoft.com/office/drawing/2014/main" id="{18E63D7E-B255-64F1-CB72-472B46290217}"/>
              </a:ext>
            </a:extLst>
          </p:cNvPr>
          <p:cNvSpPr/>
          <p:nvPr/>
        </p:nvSpPr>
        <p:spPr>
          <a:xfrm>
            <a:off x="640599" y="2236490"/>
            <a:ext cx="3931376" cy="2235957"/>
          </a:xfrm>
          <a:custGeom>
            <a:avLst/>
            <a:gdLst/>
            <a:ahLst/>
            <a:cxnLst/>
            <a:rect l="l" t="t" r="r" b="b"/>
            <a:pathLst>
              <a:path w="32642" h="19251" extrusionOk="0">
                <a:moveTo>
                  <a:pt x="2846" y="1"/>
                </a:moveTo>
                <a:lnTo>
                  <a:pt x="2909" y="210"/>
                </a:lnTo>
                <a:lnTo>
                  <a:pt x="3035" y="273"/>
                </a:lnTo>
                <a:lnTo>
                  <a:pt x="2993" y="356"/>
                </a:lnTo>
                <a:lnTo>
                  <a:pt x="2909" y="440"/>
                </a:lnTo>
                <a:lnTo>
                  <a:pt x="2930" y="545"/>
                </a:lnTo>
                <a:lnTo>
                  <a:pt x="2993" y="586"/>
                </a:lnTo>
                <a:lnTo>
                  <a:pt x="2972" y="649"/>
                </a:lnTo>
                <a:lnTo>
                  <a:pt x="2909" y="733"/>
                </a:lnTo>
                <a:lnTo>
                  <a:pt x="2951" y="775"/>
                </a:lnTo>
                <a:lnTo>
                  <a:pt x="2951" y="858"/>
                </a:lnTo>
                <a:lnTo>
                  <a:pt x="2993" y="900"/>
                </a:lnTo>
                <a:lnTo>
                  <a:pt x="2909" y="1047"/>
                </a:lnTo>
                <a:lnTo>
                  <a:pt x="2825" y="1089"/>
                </a:lnTo>
                <a:lnTo>
                  <a:pt x="2763" y="1256"/>
                </a:lnTo>
                <a:lnTo>
                  <a:pt x="2721" y="1298"/>
                </a:lnTo>
                <a:lnTo>
                  <a:pt x="2721" y="1423"/>
                </a:lnTo>
                <a:lnTo>
                  <a:pt x="2637" y="1486"/>
                </a:lnTo>
                <a:lnTo>
                  <a:pt x="2616" y="1591"/>
                </a:lnTo>
                <a:lnTo>
                  <a:pt x="2470" y="1674"/>
                </a:lnTo>
                <a:lnTo>
                  <a:pt x="2386" y="1633"/>
                </a:lnTo>
                <a:lnTo>
                  <a:pt x="2344" y="1570"/>
                </a:lnTo>
                <a:lnTo>
                  <a:pt x="2428" y="1465"/>
                </a:lnTo>
                <a:lnTo>
                  <a:pt x="2449" y="1507"/>
                </a:lnTo>
                <a:lnTo>
                  <a:pt x="2532" y="1465"/>
                </a:lnTo>
                <a:lnTo>
                  <a:pt x="2553" y="1528"/>
                </a:lnTo>
                <a:lnTo>
                  <a:pt x="2595" y="1486"/>
                </a:lnTo>
                <a:lnTo>
                  <a:pt x="2595" y="1361"/>
                </a:lnTo>
                <a:lnTo>
                  <a:pt x="2658" y="1214"/>
                </a:lnTo>
                <a:lnTo>
                  <a:pt x="2742" y="1151"/>
                </a:lnTo>
                <a:lnTo>
                  <a:pt x="2742" y="1047"/>
                </a:lnTo>
                <a:lnTo>
                  <a:pt x="2700" y="1068"/>
                </a:lnTo>
                <a:lnTo>
                  <a:pt x="2553" y="1172"/>
                </a:lnTo>
                <a:lnTo>
                  <a:pt x="2512" y="1214"/>
                </a:lnTo>
                <a:lnTo>
                  <a:pt x="2428" y="1214"/>
                </a:lnTo>
                <a:lnTo>
                  <a:pt x="2428" y="1172"/>
                </a:lnTo>
                <a:lnTo>
                  <a:pt x="2532" y="1068"/>
                </a:lnTo>
                <a:lnTo>
                  <a:pt x="2658" y="1005"/>
                </a:lnTo>
                <a:lnTo>
                  <a:pt x="2700" y="963"/>
                </a:lnTo>
                <a:lnTo>
                  <a:pt x="2658" y="879"/>
                </a:lnTo>
                <a:lnTo>
                  <a:pt x="2616" y="879"/>
                </a:lnTo>
                <a:lnTo>
                  <a:pt x="2532" y="900"/>
                </a:lnTo>
                <a:lnTo>
                  <a:pt x="2470" y="796"/>
                </a:lnTo>
                <a:lnTo>
                  <a:pt x="2407" y="754"/>
                </a:lnTo>
                <a:lnTo>
                  <a:pt x="2135" y="754"/>
                </a:lnTo>
                <a:lnTo>
                  <a:pt x="2009" y="649"/>
                </a:lnTo>
                <a:lnTo>
                  <a:pt x="1716" y="419"/>
                </a:lnTo>
                <a:lnTo>
                  <a:pt x="1696" y="440"/>
                </a:lnTo>
                <a:lnTo>
                  <a:pt x="1675" y="545"/>
                </a:lnTo>
                <a:lnTo>
                  <a:pt x="1591" y="754"/>
                </a:lnTo>
                <a:lnTo>
                  <a:pt x="1591" y="858"/>
                </a:lnTo>
                <a:lnTo>
                  <a:pt x="1654" y="1068"/>
                </a:lnTo>
                <a:lnTo>
                  <a:pt x="1591" y="1382"/>
                </a:lnTo>
                <a:lnTo>
                  <a:pt x="1612" y="1507"/>
                </a:lnTo>
                <a:lnTo>
                  <a:pt x="1591" y="1674"/>
                </a:lnTo>
                <a:lnTo>
                  <a:pt x="1612" y="1737"/>
                </a:lnTo>
                <a:lnTo>
                  <a:pt x="1675" y="1737"/>
                </a:lnTo>
                <a:lnTo>
                  <a:pt x="1696" y="1800"/>
                </a:lnTo>
                <a:lnTo>
                  <a:pt x="1654" y="1884"/>
                </a:lnTo>
                <a:lnTo>
                  <a:pt x="1591" y="1884"/>
                </a:lnTo>
                <a:lnTo>
                  <a:pt x="1570" y="1946"/>
                </a:lnTo>
                <a:lnTo>
                  <a:pt x="1591" y="2009"/>
                </a:lnTo>
                <a:lnTo>
                  <a:pt x="1696" y="2030"/>
                </a:lnTo>
                <a:lnTo>
                  <a:pt x="1654" y="2135"/>
                </a:lnTo>
                <a:lnTo>
                  <a:pt x="1654" y="2239"/>
                </a:lnTo>
                <a:lnTo>
                  <a:pt x="1591" y="2323"/>
                </a:lnTo>
                <a:lnTo>
                  <a:pt x="1549" y="2302"/>
                </a:lnTo>
                <a:lnTo>
                  <a:pt x="1507" y="2344"/>
                </a:lnTo>
                <a:lnTo>
                  <a:pt x="1507" y="2428"/>
                </a:lnTo>
                <a:lnTo>
                  <a:pt x="1675" y="2449"/>
                </a:lnTo>
                <a:lnTo>
                  <a:pt x="1821" y="2470"/>
                </a:lnTo>
                <a:lnTo>
                  <a:pt x="1926" y="2553"/>
                </a:lnTo>
                <a:lnTo>
                  <a:pt x="2072" y="2553"/>
                </a:lnTo>
                <a:lnTo>
                  <a:pt x="2114" y="2637"/>
                </a:lnTo>
                <a:lnTo>
                  <a:pt x="2135" y="2783"/>
                </a:lnTo>
                <a:lnTo>
                  <a:pt x="2093" y="2658"/>
                </a:lnTo>
                <a:lnTo>
                  <a:pt x="1988" y="2574"/>
                </a:lnTo>
                <a:lnTo>
                  <a:pt x="1905" y="2616"/>
                </a:lnTo>
                <a:lnTo>
                  <a:pt x="1821" y="2553"/>
                </a:lnTo>
                <a:lnTo>
                  <a:pt x="1612" y="2532"/>
                </a:lnTo>
                <a:lnTo>
                  <a:pt x="1570" y="2470"/>
                </a:lnTo>
                <a:lnTo>
                  <a:pt x="1507" y="2511"/>
                </a:lnTo>
                <a:lnTo>
                  <a:pt x="1507" y="2616"/>
                </a:lnTo>
                <a:lnTo>
                  <a:pt x="1403" y="2763"/>
                </a:lnTo>
                <a:lnTo>
                  <a:pt x="1403" y="2846"/>
                </a:lnTo>
                <a:lnTo>
                  <a:pt x="1403" y="2930"/>
                </a:lnTo>
                <a:lnTo>
                  <a:pt x="1340" y="3076"/>
                </a:lnTo>
                <a:lnTo>
                  <a:pt x="1277" y="3202"/>
                </a:lnTo>
                <a:lnTo>
                  <a:pt x="1131" y="3558"/>
                </a:lnTo>
                <a:lnTo>
                  <a:pt x="1089" y="3809"/>
                </a:lnTo>
                <a:lnTo>
                  <a:pt x="942" y="4102"/>
                </a:lnTo>
                <a:lnTo>
                  <a:pt x="921" y="4415"/>
                </a:lnTo>
                <a:lnTo>
                  <a:pt x="838" y="4541"/>
                </a:lnTo>
                <a:lnTo>
                  <a:pt x="733" y="4667"/>
                </a:lnTo>
                <a:lnTo>
                  <a:pt x="649" y="4855"/>
                </a:lnTo>
                <a:lnTo>
                  <a:pt x="608" y="4939"/>
                </a:lnTo>
                <a:lnTo>
                  <a:pt x="566" y="5043"/>
                </a:lnTo>
                <a:lnTo>
                  <a:pt x="419" y="5231"/>
                </a:lnTo>
                <a:lnTo>
                  <a:pt x="356" y="5336"/>
                </a:lnTo>
                <a:lnTo>
                  <a:pt x="398" y="5566"/>
                </a:lnTo>
                <a:lnTo>
                  <a:pt x="336" y="5776"/>
                </a:lnTo>
                <a:lnTo>
                  <a:pt x="336" y="5922"/>
                </a:lnTo>
                <a:lnTo>
                  <a:pt x="419" y="6027"/>
                </a:lnTo>
                <a:lnTo>
                  <a:pt x="356" y="6110"/>
                </a:lnTo>
                <a:lnTo>
                  <a:pt x="336" y="6194"/>
                </a:lnTo>
                <a:lnTo>
                  <a:pt x="398" y="6340"/>
                </a:lnTo>
                <a:lnTo>
                  <a:pt x="356" y="6592"/>
                </a:lnTo>
                <a:lnTo>
                  <a:pt x="315" y="6717"/>
                </a:lnTo>
                <a:lnTo>
                  <a:pt x="231" y="6759"/>
                </a:lnTo>
                <a:lnTo>
                  <a:pt x="252" y="6843"/>
                </a:lnTo>
                <a:lnTo>
                  <a:pt x="294" y="6864"/>
                </a:lnTo>
                <a:lnTo>
                  <a:pt x="231" y="7031"/>
                </a:lnTo>
                <a:lnTo>
                  <a:pt x="84" y="7136"/>
                </a:lnTo>
                <a:lnTo>
                  <a:pt x="1" y="7261"/>
                </a:lnTo>
                <a:lnTo>
                  <a:pt x="1" y="7387"/>
                </a:lnTo>
                <a:lnTo>
                  <a:pt x="105" y="7554"/>
                </a:lnTo>
                <a:lnTo>
                  <a:pt x="210" y="7763"/>
                </a:lnTo>
                <a:lnTo>
                  <a:pt x="210" y="7993"/>
                </a:lnTo>
                <a:lnTo>
                  <a:pt x="189" y="8119"/>
                </a:lnTo>
                <a:lnTo>
                  <a:pt x="126" y="8203"/>
                </a:lnTo>
                <a:lnTo>
                  <a:pt x="126" y="8286"/>
                </a:lnTo>
                <a:lnTo>
                  <a:pt x="147" y="8370"/>
                </a:lnTo>
                <a:lnTo>
                  <a:pt x="189" y="8496"/>
                </a:lnTo>
                <a:lnTo>
                  <a:pt x="126" y="8579"/>
                </a:lnTo>
                <a:lnTo>
                  <a:pt x="105" y="8642"/>
                </a:lnTo>
                <a:lnTo>
                  <a:pt x="126" y="8726"/>
                </a:lnTo>
                <a:lnTo>
                  <a:pt x="356" y="9102"/>
                </a:lnTo>
                <a:lnTo>
                  <a:pt x="398" y="9207"/>
                </a:lnTo>
                <a:lnTo>
                  <a:pt x="356" y="9270"/>
                </a:lnTo>
                <a:lnTo>
                  <a:pt x="398" y="9353"/>
                </a:lnTo>
                <a:lnTo>
                  <a:pt x="524" y="9479"/>
                </a:lnTo>
                <a:lnTo>
                  <a:pt x="545" y="9542"/>
                </a:lnTo>
                <a:lnTo>
                  <a:pt x="628" y="9542"/>
                </a:lnTo>
                <a:lnTo>
                  <a:pt x="628" y="9437"/>
                </a:lnTo>
                <a:lnTo>
                  <a:pt x="628" y="9312"/>
                </a:lnTo>
                <a:lnTo>
                  <a:pt x="712" y="9333"/>
                </a:lnTo>
                <a:lnTo>
                  <a:pt x="733" y="9312"/>
                </a:lnTo>
                <a:lnTo>
                  <a:pt x="733" y="9353"/>
                </a:lnTo>
                <a:lnTo>
                  <a:pt x="838" y="9353"/>
                </a:lnTo>
                <a:lnTo>
                  <a:pt x="859" y="9416"/>
                </a:lnTo>
                <a:lnTo>
                  <a:pt x="984" y="9437"/>
                </a:lnTo>
                <a:lnTo>
                  <a:pt x="880" y="9437"/>
                </a:lnTo>
                <a:lnTo>
                  <a:pt x="817" y="9479"/>
                </a:lnTo>
                <a:lnTo>
                  <a:pt x="754" y="9437"/>
                </a:lnTo>
                <a:lnTo>
                  <a:pt x="712" y="9437"/>
                </a:lnTo>
                <a:lnTo>
                  <a:pt x="712" y="9521"/>
                </a:lnTo>
                <a:lnTo>
                  <a:pt x="754" y="9542"/>
                </a:lnTo>
                <a:lnTo>
                  <a:pt x="754" y="9688"/>
                </a:lnTo>
                <a:lnTo>
                  <a:pt x="817" y="9793"/>
                </a:lnTo>
                <a:lnTo>
                  <a:pt x="838" y="9835"/>
                </a:lnTo>
                <a:lnTo>
                  <a:pt x="733" y="9793"/>
                </a:lnTo>
                <a:lnTo>
                  <a:pt x="670" y="9688"/>
                </a:lnTo>
                <a:lnTo>
                  <a:pt x="649" y="9646"/>
                </a:lnTo>
                <a:lnTo>
                  <a:pt x="608" y="9688"/>
                </a:lnTo>
                <a:lnTo>
                  <a:pt x="608" y="9772"/>
                </a:lnTo>
                <a:lnTo>
                  <a:pt x="545" y="9835"/>
                </a:lnTo>
                <a:lnTo>
                  <a:pt x="566" y="9877"/>
                </a:lnTo>
                <a:lnTo>
                  <a:pt x="545" y="9981"/>
                </a:lnTo>
                <a:lnTo>
                  <a:pt x="545" y="10086"/>
                </a:lnTo>
                <a:lnTo>
                  <a:pt x="608" y="10107"/>
                </a:lnTo>
                <a:lnTo>
                  <a:pt x="628" y="10211"/>
                </a:lnTo>
                <a:lnTo>
                  <a:pt x="733" y="10274"/>
                </a:lnTo>
                <a:lnTo>
                  <a:pt x="775" y="10358"/>
                </a:lnTo>
                <a:lnTo>
                  <a:pt x="775" y="10421"/>
                </a:lnTo>
                <a:lnTo>
                  <a:pt x="712" y="10504"/>
                </a:lnTo>
                <a:lnTo>
                  <a:pt x="649" y="10504"/>
                </a:lnTo>
                <a:lnTo>
                  <a:pt x="649" y="10567"/>
                </a:lnTo>
                <a:lnTo>
                  <a:pt x="670" y="10672"/>
                </a:lnTo>
                <a:lnTo>
                  <a:pt x="670" y="10797"/>
                </a:lnTo>
                <a:lnTo>
                  <a:pt x="712" y="10839"/>
                </a:lnTo>
                <a:lnTo>
                  <a:pt x="775" y="10923"/>
                </a:lnTo>
                <a:lnTo>
                  <a:pt x="817" y="11111"/>
                </a:lnTo>
                <a:lnTo>
                  <a:pt x="942" y="11362"/>
                </a:lnTo>
                <a:lnTo>
                  <a:pt x="1026" y="11509"/>
                </a:lnTo>
                <a:lnTo>
                  <a:pt x="1068" y="11530"/>
                </a:lnTo>
                <a:lnTo>
                  <a:pt x="1047" y="11571"/>
                </a:lnTo>
                <a:lnTo>
                  <a:pt x="1047" y="11613"/>
                </a:lnTo>
                <a:lnTo>
                  <a:pt x="1152" y="11718"/>
                </a:lnTo>
                <a:lnTo>
                  <a:pt x="1172" y="11843"/>
                </a:lnTo>
                <a:lnTo>
                  <a:pt x="1152" y="11990"/>
                </a:lnTo>
                <a:lnTo>
                  <a:pt x="1131" y="12094"/>
                </a:lnTo>
                <a:lnTo>
                  <a:pt x="1089" y="12136"/>
                </a:lnTo>
                <a:lnTo>
                  <a:pt x="1131" y="12199"/>
                </a:lnTo>
                <a:lnTo>
                  <a:pt x="1172" y="12262"/>
                </a:lnTo>
                <a:lnTo>
                  <a:pt x="1382" y="12262"/>
                </a:lnTo>
                <a:lnTo>
                  <a:pt x="1486" y="12283"/>
                </a:lnTo>
                <a:lnTo>
                  <a:pt x="1591" y="12346"/>
                </a:lnTo>
                <a:lnTo>
                  <a:pt x="1675" y="12366"/>
                </a:lnTo>
                <a:lnTo>
                  <a:pt x="1821" y="12366"/>
                </a:lnTo>
                <a:lnTo>
                  <a:pt x="1884" y="12450"/>
                </a:lnTo>
                <a:lnTo>
                  <a:pt x="1884" y="12555"/>
                </a:lnTo>
                <a:lnTo>
                  <a:pt x="2030" y="12618"/>
                </a:lnTo>
                <a:lnTo>
                  <a:pt x="2135" y="12618"/>
                </a:lnTo>
                <a:lnTo>
                  <a:pt x="2281" y="12680"/>
                </a:lnTo>
                <a:lnTo>
                  <a:pt x="2302" y="12722"/>
                </a:lnTo>
                <a:lnTo>
                  <a:pt x="2302" y="12827"/>
                </a:lnTo>
                <a:lnTo>
                  <a:pt x="2344" y="12869"/>
                </a:lnTo>
                <a:lnTo>
                  <a:pt x="2407" y="12827"/>
                </a:lnTo>
                <a:lnTo>
                  <a:pt x="2470" y="12827"/>
                </a:lnTo>
                <a:lnTo>
                  <a:pt x="2616" y="12973"/>
                </a:lnTo>
                <a:lnTo>
                  <a:pt x="2805" y="13245"/>
                </a:lnTo>
                <a:lnTo>
                  <a:pt x="2825" y="13434"/>
                </a:lnTo>
                <a:lnTo>
                  <a:pt x="2805" y="13559"/>
                </a:lnTo>
                <a:lnTo>
                  <a:pt x="2805" y="13664"/>
                </a:lnTo>
                <a:lnTo>
                  <a:pt x="4185" y="13643"/>
                </a:lnTo>
                <a:lnTo>
                  <a:pt x="4206" y="13706"/>
                </a:lnTo>
                <a:lnTo>
                  <a:pt x="4206" y="13747"/>
                </a:lnTo>
                <a:lnTo>
                  <a:pt x="6131" y="14647"/>
                </a:lnTo>
                <a:lnTo>
                  <a:pt x="7784" y="14689"/>
                </a:lnTo>
                <a:lnTo>
                  <a:pt x="7826" y="14480"/>
                </a:lnTo>
                <a:lnTo>
                  <a:pt x="8747" y="14501"/>
                </a:lnTo>
                <a:lnTo>
                  <a:pt x="8872" y="14584"/>
                </a:lnTo>
                <a:lnTo>
                  <a:pt x="8935" y="14710"/>
                </a:lnTo>
                <a:lnTo>
                  <a:pt x="8998" y="14773"/>
                </a:lnTo>
                <a:lnTo>
                  <a:pt x="9019" y="14815"/>
                </a:lnTo>
                <a:lnTo>
                  <a:pt x="9082" y="14815"/>
                </a:lnTo>
                <a:lnTo>
                  <a:pt x="9123" y="14898"/>
                </a:lnTo>
                <a:lnTo>
                  <a:pt x="9103" y="14961"/>
                </a:lnTo>
                <a:lnTo>
                  <a:pt x="9207" y="14982"/>
                </a:lnTo>
                <a:lnTo>
                  <a:pt x="9270" y="15066"/>
                </a:lnTo>
                <a:lnTo>
                  <a:pt x="9270" y="15107"/>
                </a:lnTo>
                <a:lnTo>
                  <a:pt x="9228" y="15170"/>
                </a:lnTo>
                <a:lnTo>
                  <a:pt x="9312" y="15191"/>
                </a:lnTo>
                <a:lnTo>
                  <a:pt x="9395" y="15233"/>
                </a:lnTo>
                <a:lnTo>
                  <a:pt x="9437" y="15317"/>
                </a:lnTo>
                <a:lnTo>
                  <a:pt x="9458" y="15442"/>
                </a:lnTo>
                <a:lnTo>
                  <a:pt x="9500" y="15484"/>
                </a:lnTo>
                <a:lnTo>
                  <a:pt x="9521" y="15505"/>
                </a:lnTo>
                <a:lnTo>
                  <a:pt x="9542" y="15526"/>
                </a:lnTo>
                <a:lnTo>
                  <a:pt x="9626" y="15610"/>
                </a:lnTo>
                <a:lnTo>
                  <a:pt x="9626" y="15693"/>
                </a:lnTo>
                <a:lnTo>
                  <a:pt x="9605" y="15714"/>
                </a:lnTo>
                <a:lnTo>
                  <a:pt x="9521" y="15735"/>
                </a:lnTo>
                <a:lnTo>
                  <a:pt x="9521" y="15756"/>
                </a:lnTo>
                <a:lnTo>
                  <a:pt x="9626" y="15903"/>
                </a:lnTo>
                <a:lnTo>
                  <a:pt x="9709" y="15965"/>
                </a:lnTo>
                <a:lnTo>
                  <a:pt x="9730" y="16070"/>
                </a:lnTo>
                <a:lnTo>
                  <a:pt x="9730" y="16112"/>
                </a:lnTo>
                <a:lnTo>
                  <a:pt x="9751" y="16112"/>
                </a:lnTo>
                <a:lnTo>
                  <a:pt x="9793" y="16133"/>
                </a:lnTo>
                <a:lnTo>
                  <a:pt x="9835" y="16133"/>
                </a:lnTo>
                <a:lnTo>
                  <a:pt x="9877" y="16154"/>
                </a:lnTo>
                <a:lnTo>
                  <a:pt x="9919" y="16216"/>
                </a:lnTo>
                <a:lnTo>
                  <a:pt x="9919" y="16237"/>
                </a:lnTo>
                <a:lnTo>
                  <a:pt x="9960" y="16279"/>
                </a:lnTo>
                <a:lnTo>
                  <a:pt x="10023" y="16279"/>
                </a:lnTo>
                <a:lnTo>
                  <a:pt x="10149" y="16342"/>
                </a:lnTo>
                <a:lnTo>
                  <a:pt x="10170" y="16384"/>
                </a:lnTo>
                <a:lnTo>
                  <a:pt x="10253" y="16426"/>
                </a:lnTo>
                <a:lnTo>
                  <a:pt x="10379" y="16467"/>
                </a:lnTo>
                <a:lnTo>
                  <a:pt x="10400" y="16530"/>
                </a:lnTo>
                <a:lnTo>
                  <a:pt x="10463" y="16530"/>
                </a:lnTo>
                <a:lnTo>
                  <a:pt x="10504" y="16488"/>
                </a:lnTo>
                <a:lnTo>
                  <a:pt x="10504" y="16467"/>
                </a:lnTo>
                <a:lnTo>
                  <a:pt x="10609" y="16384"/>
                </a:lnTo>
                <a:lnTo>
                  <a:pt x="10672" y="16384"/>
                </a:lnTo>
                <a:lnTo>
                  <a:pt x="10672" y="16342"/>
                </a:lnTo>
                <a:lnTo>
                  <a:pt x="10672" y="16321"/>
                </a:lnTo>
                <a:lnTo>
                  <a:pt x="10714" y="16237"/>
                </a:lnTo>
                <a:lnTo>
                  <a:pt x="10797" y="16070"/>
                </a:lnTo>
                <a:lnTo>
                  <a:pt x="10839" y="16028"/>
                </a:lnTo>
                <a:lnTo>
                  <a:pt x="10923" y="16007"/>
                </a:lnTo>
                <a:lnTo>
                  <a:pt x="10965" y="16007"/>
                </a:lnTo>
                <a:lnTo>
                  <a:pt x="10986" y="16028"/>
                </a:lnTo>
                <a:lnTo>
                  <a:pt x="11027" y="16028"/>
                </a:lnTo>
                <a:lnTo>
                  <a:pt x="11069" y="15944"/>
                </a:lnTo>
                <a:lnTo>
                  <a:pt x="11174" y="15944"/>
                </a:lnTo>
                <a:lnTo>
                  <a:pt x="11279" y="15965"/>
                </a:lnTo>
                <a:lnTo>
                  <a:pt x="11383" y="15944"/>
                </a:lnTo>
                <a:lnTo>
                  <a:pt x="11404" y="15965"/>
                </a:lnTo>
                <a:lnTo>
                  <a:pt x="11425" y="16007"/>
                </a:lnTo>
                <a:lnTo>
                  <a:pt x="11509" y="16007"/>
                </a:lnTo>
                <a:lnTo>
                  <a:pt x="11592" y="16028"/>
                </a:lnTo>
                <a:lnTo>
                  <a:pt x="11634" y="16133"/>
                </a:lnTo>
                <a:lnTo>
                  <a:pt x="11739" y="16216"/>
                </a:lnTo>
                <a:lnTo>
                  <a:pt x="11844" y="16363"/>
                </a:lnTo>
                <a:lnTo>
                  <a:pt x="11864" y="16467"/>
                </a:lnTo>
                <a:lnTo>
                  <a:pt x="11927" y="16530"/>
                </a:lnTo>
                <a:lnTo>
                  <a:pt x="11927" y="16593"/>
                </a:lnTo>
                <a:lnTo>
                  <a:pt x="11927" y="16760"/>
                </a:lnTo>
                <a:lnTo>
                  <a:pt x="12011" y="16781"/>
                </a:lnTo>
                <a:lnTo>
                  <a:pt x="12032" y="16865"/>
                </a:lnTo>
                <a:lnTo>
                  <a:pt x="12116" y="17074"/>
                </a:lnTo>
                <a:lnTo>
                  <a:pt x="12157" y="17095"/>
                </a:lnTo>
                <a:lnTo>
                  <a:pt x="12178" y="17179"/>
                </a:lnTo>
                <a:lnTo>
                  <a:pt x="12262" y="17221"/>
                </a:lnTo>
                <a:lnTo>
                  <a:pt x="12283" y="17325"/>
                </a:lnTo>
                <a:lnTo>
                  <a:pt x="12346" y="17430"/>
                </a:lnTo>
                <a:lnTo>
                  <a:pt x="12450" y="17514"/>
                </a:lnTo>
                <a:lnTo>
                  <a:pt x="12429" y="17618"/>
                </a:lnTo>
                <a:lnTo>
                  <a:pt x="12429" y="17723"/>
                </a:lnTo>
                <a:lnTo>
                  <a:pt x="12429" y="17786"/>
                </a:lnTo>
                <a:lnTo>
                  <a:pt x="12429" y="17807"/>
                </a:lnTo>
                <a:lnTo>
                  <a:pt x="12555" y="18141"/>
                </a:lnTo>
                <a:lnTo>
                  <a:pt x="12534" y="18309"/>
                </a:lnTo>
                <a:lnTo>
                  <a:pt x="12576" y="18351"/>
                </a:lnTo>
                <a:lnTo>
                  <a:pt x="12597" y="18351"/>
                </a:lnTo>
                <a:lnTo>
                  <a:pt x="12660" y="18372"/>
                </a:lnTo>
                <a:lnTo>
                  <a:pt x="12743" y="18372"/>
                </a:lnTo>
                <a:lnTo>
                  <a:pt x="12806" y="18413"/>
                </a:lnTo>
                <a:lnTo>
                  <a:pt x="12911" y="18518"/>
                </a:lnTo>
                <a:lnTo>
                  <a:pt x="13099" y="18560"/>
                </a:lnTo>
                <a:lnTo>
                  <a:pt x="13204" y="18644"/>
                </a:lnTo>
                <a:lnTo>
                  <a:pt x="13308" y="18644"/>
                </a:lnTo>
                <a:lnTo>
                  <a:pt x="13329" y="18727"/>
                </a:lnTo>
                <a:lnTo>
                  <a:pt x="13392" y="18748"/>
                </a:lnTo>
                <a:lnTo>
                  <a:pt x="13476" y="18581"/>
                </a:lnTo>
                <a:lnTo>
                  <a:pt x="13496" y="18455"/>
                </a:lnTo>
                <a:lnTo>
                  <a:pt x="13476" y="18372"/>
                </a:lnTo>
                <a:lnTo>
                  <a:pt x="13476" y="18120"/>
                </a:lnTo>
                <a:lnTo>
                  <a:pt x="13413" y="18037"/>
                </a:lnTo>
                <a:lnTo>
                  <a:pt x="13496" y="17911"/>
                </a:lnTo>
                <a:lnTo>
                  <a:pt x="13538" y="17723"/>
                </a:lnTo>
                <a:lnTo>
                  <a:pt x="13622" y="17618"/>
                </a:lnTo>
                <a:lnTo>
                  <a:pt x="13580" y="17409"/>
                </a:lnTo>
                <a:lnTo>
                  <a:pt x="13685" y="17367"/>
                </a:lnTo>
                <a:lnTo>
                  <a:pt x="13789" y="17284"/>
                </a:lnTo>
                <a:lnTo>
                  <a:pt x="13727" y="17200"/>
                </a:lnTo>
                <a:lnTo>
                  <a:pt x="13831" y="17074"/>
                </a:lnTo>
                <a:lnTo>
                  <a:pt x="13894" y="17095"/>
                </a:lnTo>
                <a:lnTo>
                  <a:pt x="13999" y="17053"/>
                </a:lnTo>
                <a:lnTo>
                  <a:pt x="13957" y="16907"/>
                </a:lnTo>
                <a:lnTo>
                  <a:pt x="13957" y="16907"/>
                </a:lnTo>
                <a:lnTo>
                  <a:pt x="14040" y="16970"/>
                </a:lnTo>
                <a:lnTo>
                  <a:pt x="14145" y="16907"/>
                </a:lnTo>
                <a:lnTo>
                  <a:pt x="14103" y="16865"/>
                </a:lnTo>
                <a:lnTo>
                  <a:pt x="14208" y="16781"/>
                </a:lnTo>
                <a:lnTo>
                  <a:pt x="14250" y="16802"/>
                </a:lnTo>
                <a:lnTo>
                  <a:pt x="14312" y="16781"/>
                </a:lnTo>
                <a:lnTo>
                  <a:pt x="14375" y="16865"/>
                </a:lnTo>
                <a:lnTo>
                  <a:pt x="14271" y="16949"/>
                </a:lnTo>
                <a:lnTo>
                  <a:pt x="14354" y="16949"/>
                </a:lnTo>
                <a:lnTo>
                  <a:pt x="14459" y="16844"/>
                </a:lnTo>
                <a:lnTo>
                  <a:pt x="14543" y="16844"/>
                </a:lnTo>
                <a:lnTo>
                  <a:pt x="14794" y="16739"/>
                </a:lnTo>
                <a:lnTo>
                  <a:pt x="14982" y="16551"/>
                </a:lnTo>
                <a:lnTo>
                  <a:pt x="15066" y="16551"/>
                </a:lnTo>
                <a:lnTo>
                  <a:pt x="15108" y="16488"/>
                </a:lnTo>
                <a:lnTo>
                  <a:pt x="15087" y="16384"/>
                </a:lnTo>
                <a:lnTo>
                  <a:pt x="15108" y="16258"/>
                </a:lnTo>
                <a:lnTo>
                  <a:pt x="15045" y="16112"/>
                </a:lnTo>
                <a:lnTo>
                  <a:pt x="15087" y="16175"/>
                </a:lnTo>
                <a:lnTo>
                  <a:pt x="15170" y="16175"/>
                </a:lnTo>
                <a:lnTo>
                  <a:pt x="15275" y="16070"/>
                </a:lnTo>
                <a:lnTo>
                  <a:pt x="15275" y="16028"/>
                </a:lnTo>
                <a:lnTo>
                  <a:pt x="15317" y="16133"/>
                </a:lnTo>
                <a:lnTo>
                  <a:pt x="15254" y="16237"/>
                </a:lnTo>
                <a:lnTo>
                  <a:pt x="15275" y="16321"/>
                </a:lnTo>
                <a:lnTo>
                  <a:pt x="15275" y="16426"/>
                </a:lnTo>
                <a:lnTo>
                  <a:pt x="15401" y="16384"/>
                </a:lnTo>
                <a:lnTo>
                  <a:pt x="15484" y="16258"/>
                </a:lnTo>
                <a:lnTo>
                  <a:pt x="15568" y="16258"/>
                </a:lnTo>
                <a:lnTo>
                  <a:pt x="15631" y="16216"/>
                </a:lnTo>
                <a:lnTo>
                  <a:pt x="15840" y="16154"/>
                </a:lnTo>
                <a:lnTo>
                  <a:pt x="16007" y="16154"/>
                </a:lnTo>
                <a:lnTo>
                  <a:pt x="16258" y="16237"/>
                </a:lnTo>
                <a:lnTo>
                  <a:pt x="16321" y="16279"/>
                </a:lnTo>
                <a:lnTo>
                  <a:pt x="16635" y="16321"/>
                </a:lnTo>
                <a:lnTo>
                  <a:pt x="16740" y="16279"/>
                </a:lnTo>
                <a:lnTo>
                  <a:pt x="16740" y="16237"/>
                </a:lnTo>
                <a:lnTo>
                  <a:pt x="16740" y="16154"/>
                </a:lnTo>
                <a:lnTo>
                  <a:pt x="16844" y="16133"/>
                </a:lnTo>
                <a:lnTo>
                  <a:pt x="16928" y="16154"/>
                </a:lnTo>
                <a:lnTo>
                  <a:pt x="16865" y="16216"/>
                </a:lnTo>
                <a:lnTo>
                  <a:pt x="16928" y="16237"/>
                </a:lnTo>
                <a:lnTo>
                  <a:pt x="16991" y="16216"/>
                </a:lnTo>
                <a:lnTo>
                  <a:pt x="17053" y="16258"/>
                </a:lnTo>
                <a:lnTo>
                  <a:pt x="17053" y="16342"/>
                </a:lnTo>
                <a:lnTo>
                  <a:pt x="17074" y="16384"/>
                </a:lnTo>
                <a:lnTo>
                  <a:pt x="17200" y="16363"/>
                </a:lnTo>
                <a:lnTo>
                  <a:pt x="17242" y="16426"/>
                </a:lnTo>
                <a:lnTo>
                  <a:pt x="17158" y="16488"/>
                </a:lnTo>
                <a:lnTo>
                  <a:pt x="17095" y="16551"/>
                </a:lnTo>
                <a:lnTo>
                  <a:pt x="17179" y="16572"/>
                </a:lnTo>
                <a:lnTo>
                  <a:pt x="17263" y="16551"/>
                </a:lnTo>
                <a:lnTo>
                  <a:pt x="17346" y="16593"/>
                </a:lnTo>
                <a:lnTo>
                  <a:pt x="17493" y="16656"/>
                </a:lnTo>
                <a:lnTo>
                  <a:pt x="17556" y="16572"/>
                </a:lnTo>
                <a:lnTo>
                  <a:pt x="17618" y="16530"/>
                </a:lnTo>
                <a:lnTo>
                  <a:pt x="17723" y="16593"/>
                </a:lnTo>
                <a:lnTo>
                  <a:pt x="17786" y="16656"/>
                </a:lnTo>
                <a:lnTo>
                  <a:pt x="17870" y="16635"/>
                </a:lnTo>
                <a:lnTo>
                  <a:pt x="17870" y="16467"/>
                </a:lnTo>
                <a:lnTo>
                  <a:pt x="17807" y="16363"/>
                </a:lnTo>
                <a:lnTo>
                  <a:pt x="17911" y="16363"/>
                </a:lnTo>
                <a:lnTo>
                  <a:pt x="18016" y="16488"/>
                </a:lnTo>
                <a:lnTo>
                  <a:pt x="18100" y="16530"/>
                </a:lnTo>
                <a:lnTo>
                  <a:pt x="18142" y="16593"/>
                </a:lnTo>
                <a:lnTo>
                  <a:pt x="18204" y="16593"/>
                </a:lnTo>
                <a:lnTo>
                  <a:pt x="18288" y="16635"/>
                </a:lnTo>
                <a:lnTo>
                  <a:pt x="18288" y="16760"/>
                </a:lnTo>
                <a:lnTo>
                  <a:pt x="18309" y="16677"/>
                </a:lnTo>
                <a:lnTo>
                  <a:pt x="18414" y="16656"/>
                </a:lnTo>
                <a:lnTo>
                  <a:pt x="18414" y="16635"/>
                </a:lnTo>
                <a:lnTo>
                  <a:pt x="18288" y="16530"/>
                </a:lnTo>
                <a:lnTo>
                  <a:pt x="18100" y="16447"/>
                </a:lnTo>
                <a:lnTo>
                  <a:pt x="18037" y="16363"/>
                </a:lnTo>
                <a:lnTo>
                  <a:pt x="18037" y="16258"/>
                </a:lnTo>
                <a:lnTo>
                  <a:pt x="18225" y="16175"/>
                </a:lnTo>
                <a:lnTo>
                  <a:pt x="18288" y="16154"/>
                </a:lnTo>
                <a:lnTo>
                  <a:pt x="18183" y="16112"/>
                </a:lnTo>
                <a:lnTo>
                  <a:pt x="18121" y="16049"/>
                </a:lnTo>
                <a:lnTo>
                  <a:pt x="18100" y="16049"/>
                </a:lnTo>
                <a:lnTo>
                  <a:pt x="18016" y="16112"/>
                </a:lnTo>
                <a:lnTo>
                  <a:pt x="17932" y="16154"/>
                </a:lnTo>
                <a:lnTo>
                  <a:pt x="17932" y="16070"/>
                </a:lnTo>
                <a:lnTo>
                  <a:pt x="18037" y="15944"/>
                </a:lnTo>
                <a:lnTo>
                  <a:pt x="18246" y="15861"/>
                </a:lnTo>
                <a:lnTo>
                  <a:pt x="18330" y="15798"/>
                </a:lnTo>
                <a:lnTo>
                  <a:pt x="18665" y="15735"/>
                </a:lnTo>
                <a:lnTo>
                  <a:pt x="18811" y="15756"/>
                </a:lnTo>
                <a:lnTo>
                  <a:pt x="18874" y="15735"/>
                </a:lnTo>
                <a:lnTo>
                  <a:pt x="18958" y="15735"/>
                </a:lnTo>
                <a:lnTo>
                  <a:pt x="19020" y="15651"/>
                </a:lnTo>
                <a:lnTo>
                  <a:pt x="19062" y="15547"/>
                </a:lnTo>
                <a:lnTo>
                  <a:pt x="19146" y="15547"/>
                </a:lnTo>
                <a:lnTo>
                  <a:pt x="19125" y="15631"/>
                </a:lnTo>
                <a:lnTo>
                  <a:pt x="19125" y="15714"/>
                </a:lnTo>
                <a:lnTo>
                  <a:pt x="19250" y="15819"/>
                </a:lnTo>
                <a:lnTo>
                  <a:pt x="19334" y="15756"/>
                </a:lnTo>
                <a:lnTo>
                  <a:pt x="19481" y="15756"/>
                </a:lnTo>
                <a:lnTo>
                  <a:pt x="19585" y="15735"/>
                </a:lnTo>
                <a:lnTo>
                  <a:pt x="19648" y="15798"/>
                </a:lnTo>
                <a:lnTo>
                  <a:pt x="19815" y="15756"/>
                </a:lnTo>
                <a:lnTo>
                  <a:pt x="19878" y="15798"/>
                </a:lnTo>
                <a:lnTo>
                  <a:pt x="20004" y="15714"/>
                </a:lnTo>
                <a:lnTo>
                  <a:pt x="20108" y="15714"/>
                </a:lnTo>
                <a:lnTo>
                  <a:pt x="20129" y="15735"/>
                </a:lnTo>
                <a:lnTo>
                  <a:pt x="20087" y="15756"/>
                </a:lnTo>
                <a:lnTo>
                  <a:pt x="19962" y="15756"/>
                </a:lnTo>
                <a:lnTo>
                  <a:pt x="19920" y="15798"/>
                </a:lnTo>
                <a:lnTo>
                  <a:pt x="20087" y="15819"/>
                </a:lnTo>
                <a:lnTo>
                  <a:pt x="20213" y="15819"/>
                </a:lnTo>
                <a:lnTo>
                  <a:pt x="20318" y="15903"/>
                </a:lnTo>
                <a:lnTo>
                  <a:pt x="20401" y="15944"/>
                </a:lnTo>
                <a:lnTo>
                  <a:pt x="20338" y="15861"/>
                </a:lnTo>
                <a:lnTo>
                  <a:pt x="20338" y="15819"/>
                </a:lnTo>
                <a:lnTo>
                  <a:pt x="20401" y="15819"/>
                </a:lnTo>
                <a:lnTo>
                  <a:pt x="20422" y="15861"/>
                </a:lnTo>
                <a:lnTo>
                  <a:pt x="20527" y="15944"/>
                </a:lnTo>
                <a:lnTo>
                  <a:pt x="20506" y="16007"/>
                </a:lnTo>
                <a:lnTo>
                  <a:pt x="20443" y="15944"/>
                </a:lnTo>
                <a:lnTo>
                  <a:pt x="20422" y="15965"/>
                </a:lnTo>
                <a:lnTo>
                  <a:pt x="20548" y="16049"/>
                </a:lnTo>
                <a:lnTo>
                  <a:pt x="20610" y="16133"/>
                </a:lnTo>
                <a:lnTo>
                  <a:pt x="20652" y="16175"/>
                </a:lnTo>
                <a:lnTo>
                  <a:pt x="20631" y="16216"/>
                </a:lnTo>
                <a:lnTo>
                  <a:pt x="20610" y="16154"/>
                </a:lnTo>
                <a:lnTo>
                  <a:pt x="20590" y="16216"/>
                </a:lnTo>
                <a:lnTo>
                  <a:pt x="20610" y="16258"/>
                </a:lnTo>
                <a:lnTo>
                  <a:pt x="20799" y="16237"/>
                </a:lnTo>
                <a:lnTo>
                  <a:pt x="20903" y="16216"/>
                </a:lnTo>
                <a:lnTo>
                  <a:pt x="21029" y="16070"/>
                </a:lnTo>
                <a:lnTo>
                  <a:pt x="21113" y="16070"/>
                </a:lnTo>
                <a:lnTo>
                  <a:pt x="21113" y="16049"/>
                </a:lnTo>
                <a:lnTo>
                  <a:pt x="21175" y="15965"/>
                </a:lnTo>
                <a:lnTo>
                  <a:pt x="21280" y="15965"/>
                </a:lnTo>
                <a:lnTo>
                  <a:pt x="21364" y="16007"/>
                </a:lnTo>
                <a:lnTo>
                  <a:pt x="21489" y="16049"/>
                </a:lnTo>
                <a:lnTo>
                  <a:pt x="21552" y="16258"/>
                </a:lnTo>
                <a:lnTo>
                  <a:pt x="21636" y="16321"/>
                </a:lnTo>
                <a:lnTo>
                  <a:pt x="21657" y="16321"/>
                </a:lnTo>
                <a:lnTo>
                  <a:pt x="21678" y="16447"/>
                </a:lnTo>
                <a:lnTo>
                  <a:pt x="21761" y="16488"/>
                </a:lnTo>
                <a:lnTo>
                  <a:pt x="21803" y="16488"/>
                </a:lnTo>
                <a:lnTo>
                  <a:pt x="21803" y="16551"/>
                </a:lnTo>
                <a:lnTo>
                  <a:pt x="21866" y="16635"/>
                </a:lnTo>
                <a:lnTo>
                  <a:pt x="21950" y="16656"/>
                </a:lnTo>
                <a:lnTo>
                  <a:pt x="22012" y="16781"/>
                </a:lnTo>
                <a:lnTo>
                  <a:pt x="21991" y="16907"/>
                </a:lnTo>
                <a:lnTo>
                  <a:pt x="21908" y="17179"/>
                </a:lnTo>
                <a:lnTo>
                  <a:pt x="21803" y="17409"/>
                </a:lnTo>
                <a:lnTo>
                  <a:pt x="21803" y="17493"/>
                </a:lnTo>
                <a:lnTo>
                  <a:pt x="21887" y="17597"/>
                </a:lnTo>
                <a:lnTo>
                  <a:pt x="21908" y="17576"/>
                </a:lnTo>
                <a:lnTo>
                  <a:pt x="21971" y="17493"/>
                </a:lnTo>
                <a:lnTo>
                  <a:pt x="21971" y="17430"/>
                </a:lnTo>
                <a:lnTo>
                  <a:pt x="21991" y="17388"/>
                </a:lnTo>
                <a:lnTo>
                  <a:pt x="22075" y="17430"/>
                </a:lnTo>
                <a:lnTo>
                  <a:pt x="22096" y="17535"/>
                </a:lnTo>
                <a:lnTo>
                  <a:pt x="21950" y="17744"/>
                </a:lnTo>
                <a:lnTo>
                  <a:pt x="21971" y="17807"/>
                </a:lnTo>
                <a:lnTo>
                  <a:pt x="21991" y="17911"/>
                </a:lnTo>
                <a:lnTo>
                  <a:pt x="22054" y="18016"/>
                </a:lnTo>
                <a:lnTo>
                  <a:pt x="22075" y="18058"/>
                </a:lnTo>
                <a:lnTo>
                  <a:pt x="22117" y="18037"/>
                </a:lnTo>
                <a:lnTo>
                  <a:pt x="22159" y="18141"/>
                </a:lnTo>
                <a:lnTo>
                  <a:pt x="22201" y="18100"/>
                </a:lnTo>
                <a:lnTo>
                  <a:pt x="22201" y="18058"/>
                </a:lnTo>
                <a:lnTo>
                  <a:pt x="22222" y="18100"/>
                </a:lnTo>
                <a:lnTo>
                  <a:pt x="22368" y="18058"/>
                </a:lnTo>
                <a:lnTo>
                  <a:pt x="22368" y="18058"/>
                </a:lnTo>
                <a:lnTo>
                  <a:pt x="22263" y="18141"/>
                </a:lnTo>
                <a:lnTo>
                  <a:pt x="22222" y="18246"/>
                </a:lnTo>
                <a:lnTo>
                  <a:pt x="22201" y="18309"/>
                </a:lnTo>
                <a:lnTo>
                  <a:pt x="22201" y="18351"/>
                </a:lnTo>
                <a:lnTo>
                  <a:pt x="22368" y="18455"/>
                </a:lnTo>
                <a:lnTo>
                  <a:pt x="22368" y="18581"/>
                </a:lnTo>
                <a:lnTo>
                  <a:pt x="22368" y="18748"/>
                </a:lnTo>
                <a:lnTo>
                  <a:pt x="22410" y="18769"/>
                </a:lnTo>
                <a:lnTo>
                  <a:pt x="22494" y="18769"/>
                </a:lnTo>
                <a:lnTo>
                  <a:pt x="22535" y="18853"/>
                </a:lnTo>
                <a:lnTo>
                  <a:pt x="22515" y="18957"/>
                </a:lnTo>
                <a:lnTo>
                  <a:pt x="22682" y="19062"/>
                </a:lnTo>
                <a:lnTo>
                  <a:pt x="22598" y="19083"/>
                </a:lnTo>
                <a:lnTo>
                  <a:pt x="22724" y="19146"/>
                </a:lnTo>
                <a:lnTo>
                  <a:pt x="22787" y="19188"/>
                </a:lnTo>
                <a:lnTo>
                  <a:pt x="22891" y="19250"/>
                </a:lnTo>
                <a:lnTo>
                  <a:pt x="22996" y="19188"/>
                </a:lnTo>
                <a:lnTo>
                  <a:pt x="23100" y="19167"/>
                </a:lnTo>
                <a:lnTo>
                  <a:pt x="23100" y="18999"/>
                </a:lnTo>
                <a:lnTo>
                  <a:pt x="23163" y="18895"/>
                </a:lnTo>
                <a:lnTo>
                  <a:pt x="23226" y="18769"/>
                </a:lnTo>
                <a:lnTo>
                  <a:pt x="23331" y="18560"/>
                </a:lnTo>
                <a:lnTo>
                  <a:pt x="23310" y="18455"/>
                </a:lnTo>
                <a:lnTo>
                  <a:pt x="23351" y="18413"/>
                </a:lnTo>
                <a:lnTo>
                  <a:pt x="23351" y="18225"/>
                </a:lnTo>
                <a:lnTo>
                  <a:pt x="23331" y="18162"/>
                </a:lnTo>
                <a:lnTo>
                  <a:pt x="23414" y="18120"/>
                </a:lnTo>
                <a:lnTo>
                  <a:pt x="23351" y="17932"/>
                </a:lnTo>
                <a:lnTo>
                  <a:pt x="23247" y="17848"/>
                </a:lnTo>
                <a:lnTo>
                  <a:pt x="23205" y="17493"/>
                </a:lnTo>
                <a:lnTo>
                  <a:pt x="23142" y="17430"/>
                </a:lnTo>
                <a:lnTo>
                  <a:pt x="23163" y="17263"/>
                </a:lnTo>
                <a:lnTo>
                  <a:pt x="23205" y="17116"/>
                </a:lnTo>
                <a:lnTo>
                  <a:pt x="23163" y="17011"/>
                </a:lnTo>
                <a:lnTo>
                  <a:pt x="23100" y="16907"/>
                </a:lnTo>
                <a:lnTo>
                  <a:pt x="23038" y="16656"/>
                </a:lnTo>
                <a:lnTo>
                  <a:pt x="22996" y="16551"/>
                </a:lnTo>
                <a:lnTo>
                  <a:pt x="22954" y="16279"/>
                </a:lnTo>
                <a:lnTo>
                  <a:pt x="22912" y="16133"/>
                </a:lnTo>
                <a:lnTo>
                  <a:pt x="22933" y="15903"/>
                </a:lnTo>
                <a:lnTo>
                  <a:pt x="22912" y="15714"/>
                </a:lnTo>
                <a:lnTo>
                  <a:pt x="22933" y="15379"/>
                </a:lnTo>
                <a:lnTo>
                  <a:pt x="22933" y="15170"/>
                </a:lnTo>
                <a:lnTo>
                  <a:pt x="23038" y="15003"/>
                </a:lnTo>
                <a:lnTo>
                  <a:pt x="23121" y="14856"/>
                </a:lnTo>
                <a:lnTo>
                  <a:pt x="23226" y="14815"/>
                </a:lnTo>
                <a:lnTo>
                  <a:pt x="23268" y="14752"/>
                </a:lnTo>
                <a:lnTo>
                  <a:pt x="23331" y="14752"/>
                </a:lnTo>
                <a:lnTo>
                  <a:pt x="23414" y="14605"/>
                </a:lnTo>
                <a:lnTo>
                  <a:pt x="23414" y="14543"/>
                </a:lnTo>
                <a:lnTo>
                  <a:pt x="23372" y="14501"/>
                </a:lnTo>
                <a:lnTo>
                  <a:pt x="23414" y="14480"/>
                </a:lnTo>
                <a:lnTo>
                  <a:pt x="23540" y="14480"/>
                </a:lnTo>
                <a:lnTo>
                  <a:pt x="23561" y="14396"/>
                </a:lnTo>
                <a:lnTo>
                  <a:pt x="23665" y="14396"/>
                </a:lnTo>
                <a:lnTo>
                  <a:pt x="23686" y="14354"/>
                </a:lnTo>
                <a:lnTo>
                  <a:pt x="23875" y="14333"/>
                </a:lnTo>
                <a:lnTo>
                  <a:pt x="23937" y="14250"/>
                </a:lnTo>
                <a:lnTo>
                  <a:pt x="24063" y="14250"/>
                </a:lnTo>
                <a:lnTo>
                  <a:pt x="24084" y="14187"/>
                </a:lnTo>
                <a:lnTo>
                  <a:pt x="24168" y="14187"/>
                </a:lnTo>
                <a:lnTo>
                  <a:pt x="24209" y="14229"/>
                </a:lnTo>
                <a:lnTo>
                  <a:pt x="24314" y="14082"/>
                </a:lnTo>
                <a:lnTo>
                  <a:pt x="24314" y="14040"/>
                </a:lnTo>
                <a:lnTo>
                  <a:pt x="24377" y="14040"/>
                </a:lnTo>
                <a:lnTo>
                  <a:pt x="24481" y="13957"/>
                </a:lnTo>
                <a:lnTo>
                  <a:pt x="24481" y="13873"/>
                </a:lnTo>
                <a:lnTo>
                  <a:pt x="24691" y="13601"/>
                </a:lnTo>
                <a:lnTo>
                  <a:pt x="24795" y="13496"/>
                </a:lnTo>
                <a:lnTo>
                  <a:pt x="24984" y="13496"/>
                </a:lnTo>
                <a:lnTo>
                  <a:pt x="25025" y="13517"/>
                </a:lnTo>
                <a:lnTo>
                  <a:pt x="25088" y="13517"/>
                </a:lnTo>
                <a:lnTo>
                  <a:pt x="25193" y="13329"/>
                </a:lnTo>
                <a:lnTo>
                  <a:pt x="25465" y="13099"/>
                </a:lnTo>
                <a:lnTo>
                  <a:pt x="25737" y="12931"/>
                </a:lnTo>
                <a:lnTo>
                  <a:pt x="25862" y="12910"/>
                </a:lnTo>
                <a:lnTo>
                  <a:pt x="25925" y="12890"/>
                </a:lnTo>
                <a:lnTo>
                  <a:pt x="25988" y="12890"/>
                </a:lnTo>
                <a:lnTo>
                  <a:pt x="25988" y="12910"/>
                </a:lnTo>
                <a:lnTo>
                  <a:pt x="26092" y="12910"/>
                </a:lnTo>
                <a:lnTo>
                  <a:pt x="26197" y="12785"/>
                </a:lnTo>
                <a:lnTo>
                  <a:pt x="26155" y="12785"/>
                </a:lnTo>
                <a:lnTo>
                  <a:pt x="26134" y="12722"/>
                </a:lnTo>
                <a:lnTo>
                  <a:pt x="26030" y="12827"/>
                </a:lnTo>
                <a:lnTo>
                  <a:pt x="25883" y="12806"/>
                </a:lnTo>
                <a:lnTo>
                  <a:pt x="25820" y="12722"/>
                </a:lnTo>
                <a:lnTo>
                  <a:pt x="25925" y="12785"/>
                </a:lnTo>
                <a:lnTo>
                  <a:pt x="26051" y="12701"/>
                </a:lnTo>
                <a:lnTo>
                  <a:pt x="26030" y="12680"/>
                </a:lnTo>
                <a:lnTo>
                  <a:pt x="26092" y="12618"/>
                </a:lnTo>
                <a:lnTo>
                  <a:pt x="26051" y="12555"/>
                </a:lnTo>
                <a:lnTo>
                  <a:pt x="25925" y="12513"/>
                </a:lnTo>
                <a:lnTo>
                  <a:pt x="25862" y="12471"/>
                </a:lnTo>
                <a:lnTo>
                  <a:pt x="25946" y="12471"/>
                </a:lnTo>
                <a:lnTo>
                  <a:pt x="26030" y="12492"/>
                </a:lnTo>
                <a:lnTo>
                  <a:pt x="26092" y="12471"/>
                </a:lnTo>
                <a:lnTo>
                  <a:pt x="26092" y="12387"/>
                </a:lnTo>
                <a:lnTo>
                  <a:pt x="26155" y="12513"/>
                </a:lnTo>
                <a:lnTo>
                  <a:pt x="26239" y="12492"/>
                </a:lnTo>
                <a:lnTo>
                  <a:pt x="26302" y="12555"/>
                </a:lnTo>
                <a:lnTo>
                  <a:pt x="26364" y="12513"/>
                </a:lnTo>
                <a:lnTo>
                  <a:pt x="26385" y="12408"/>
                </a:lnTo>
                <a:lnTo>
                  <a:pt x="26511" y="12304"/>
                </a:lnTo>
                <a:lnTo>
                  <a:pt x="26553" y="12304"/>
                </a:lnTo>
                <a:lnTo>
                  <a:pt x="26574" y="12199"/>
                </a:lnTo>
                <a:lnTo>
                  <a:pt x="26553" y="12094"/>
                </a:lnTo>
                <a:lnTo>
                  <a:pt x="26511" y="12094"/>
                </a:lnTo>
                <a:lnTo>
                  <a:pt x="26448" y="12241"/>
                </a:lnTo>
                <a:lnTo>
                  <a:pt x="26448" y="12283"/>
                </a:lnTo>
                <a:lnTo>
                  <a:pt x="26385" y="12262"/>
                </a:lnTo>
                <a:lnTo>
                  <a:pt x="26364" y="12094"/>
                </a:lnTo>
                <a:lnTo>
                  <a:pt x="26344" y="12074"/>
                </a:lnTo>
                <a:lnTo>
                  <a:pt x="26092" y="12094"/>
                </a:lnTo>
                <a:lnTo>
                  <a:pt x="25967" y="12157"/>
                </a:lnTo>
                <a:lnTo>
                  <a:pt x="25988" y="12074"/>
                </a:lnTo>
                <a:lnTo>
                  <a:pt x="25988" y="11927"/>
                </a:lnTo>
                <a:lnTo>
                  <a:pt x="26051" y="11885"/>
                </a:lnTo>
                <a:lnTo>
                  <a:pt x="26092" y="11990"/>
                </a:lnTo>
                <a:lnTo>
                  <a:pt x="26176" y="12032"/>
                </a:lnTo>
                <a:lnTo>
                  <a:pt x="26239" y="11969"/>
                </a:lnTo>
                <a:lnTo>
                  <a:pt x="26385" y="11948"/>
                </a:lnTo>
                <a:lnTo>
                  <a:pt x="26406" y="11885"/>
                </a:lnTo>
                <a:lnTo>
                  <a:pt x="26490" y="11885"/>
                </a:lnTo>
                <a:lnTo>
                  <a:pt x="26511" y="11843"/>
                </a:lnTo>
                <a:lnTo>
                  <a:pt x="26490" y="11718"/>
                </a:lnTo>
                <a:lnTo>
                  <a:pt x="26448" y="11655"/>
                </a:lnTo>
                <a:lnTo>
                  <a:pt x="26469" y="11613"/>
                </a:lnTo>
                <a:lnTo>
                  <a:pt x="26511" y="11634"/>
                </a:lnTo>
                <a:lnTo>
                  <a:pt x="26574" y="11530"/>
                </a:lnTo>
                <a:lnTo>
                  <a:pt x="26511" y="11425"/>
                </a:lnTo>
                <a:lnTo>
                  <a:pt x="26469" y="11362"/>
                </a:lnTo>
                <a:lnTo>
                  <a:pt x="26385" y="11404"/>
                </a:lnTo>
                <a:lnTo>
                  <a:pt x="26302" y="11362"/>
                </a:lnTo>
                <a:lnTo>
                  <a:pt x="26260" y="11237"/>
                </a:lnTo>
                <a:lnTo>
                  <a:pt x="26176" y="11237"/>
                </a:lnTo>
                <a:lnTo>
                  <a:pt x="26092" y="11195"/>
                </a:lnTo>
                <a:lnTo>
                  <a:pt x="26030" y="11111"/>
                </a:lnTo>
                <a:lnTo>
                  <a:pt x="26030" y="11111"/>
                </a:lnTo>
                <a:lnTo>
                  <a:pt x="26092" y="11153"/>
                </a:lnTo>
                <a:lnTo>
                  <a:pt x="26260" y="11153"/>
                </a:lnTo>
                <a:lnTo>
                  <a:pt x="26302" y="11257"/>
                </a:lnTo>
                <a:lnTo>
                  <a:pt x="26385" y="11299"/>
                </a:lnTo>
                <a:lnTo>
                  <a:pt x="26406" y="11216"/>
                </a:lnTo>
                <a:lnTo>
                  <a:pt x="26281" y="11090"/>
                </a:lnTo>
                <a:lnTo>
                  <a:pt x="26385" y="11111"/>
                </a:lnTo>
                <a:lnTo>
                  <a:pt x="26406" y="11048"/>
                </a:lnTo>
                <a:lnTo>
                  <a:pt x="26448" y="11027"/>
                </a:lnTo>
                <a:lnTo>
                  <a:pt x="26406" y="10944"/>
                </a:lnTo>
                <a:lnTo>
                  <a:pt x="26281" y="10881"/>
                </a:lnTo>
                <a:lnTo>
                  <a:pt x="26239" y="10713"/>
                </a:lnTo>
                <a:lnTo>
                  <a:pt x="26281" y="10734"/>
                </a:lnTo>
                <a:lnTo>
                  <a:pt x="26344" y="10839"/>
                </a:lnTo>
                <a:lnTo>
                  <a:pt x="26406" y="10839"/>
                </a:lnTo>
                <a:lnTo>
                  <a:pt x="26448" y="10734"/>
                </a:lnTo>
                <a:lnTo>
                  <a:pt x="26448" y="10630"/>
                </a:lnTo>
                <a:lnTo>
                  <a:pt x="26344" y="10588"/>
                </a:lnTo>
                <a:lnTo>
                  <a:pt x="26197" y="10421"/>
                </a:lnTo>
                <a:lnTo>
                  <a:pt x="26092" y="10379"/>
                </a:lnTo>
                <a:lnTo>
                  <a:pt x="26030" y="10274"/>
                </a:lnTo>
                <a:lnTo>
                  <a:pt x="25946" y="10253"/>
                </a:lnTo>
                <a:lnTo>
                  <a:pt x="25946" y="10149"/>
                </a:lnTo>
                <a:lnTo>
                  <a:pt x="26030" y="10044"/>
                </a:lnTo>
                <a:lnTo>
                  <a:pt x="25967" y="10149"/>
                </a:lnTo>
                <a:lnTo>
                  <a:pt x="25988" y="10190"/>
                </a:lnTo>
                <a:lnTo>
                  <a:pt x="26051" y="10211"/>
                </a:lnTo>
                <a:lnTo>
                  <a:pt x="26134" y="10316"/>
                </a:lnTo>
                <a:lnTo>
                  <a:pt x="26239" y="10358"/>
                </a:lnTo>
                <a:lnTo>
                  <a:pt x="26364" y="10504"/>
                </a:lnTo>
                <a:lnTo>
                  <a:pt x="26385" y="10504"/>
                </a:lnTo>
                <a:lnTo>
                  <a:pt x="26406" y="10274"/>
                </a:lnTo>
                <a:lnTo>
                  <a:pt x="26406" y="10169"/>
                </a:lnTo>
                <a:lnTo>
                  <a:pt x="26406" y="10086"/>
                </a:lnTo>
                <a:lnTo>
                  <a:pt x="26385" y="10044"/>
                </a:lnTo>
                <a:lnTo>
                  <a:pt x="26406" y="9856"/>
                </a:lnTo>
                <a:lnTo>
                  <a:pt x="26448" y="9793"/>
                </a:lnTo>
                <a:lnTo>
                  <a:pt x="26409" y="9728"/>
                </a:lnTo>
                <a:lnTo>
                  <a:pt x="26409" y="9728"/>
                </a:lnTo>
                <a:lnTo>
                  <a:pt x="26490" y="9667"/>
                </a:lnTo>
                <a:lnTo>
                  <a:pt x="26616" y="9563"/>
                </a:lnTo>
                <a:lnTo>
                  <a:pt x="26657" y="9458"/>
                </a:lnTo>
                <a:lnTo>
                  <a:pt x="26657" y="9437"/>
                </a:lnTo>
                <a:lnTo>
                  <a:pt x="26678" y="9458"/>
                </a:lnTo>
                <a:lnTo>
                  <a:pt x="26657" y="9584"/>
                </a:lnTo>
                <a:lnTo>
                  <a:pt x="26678" y="9625"/>
                </a:lnTo>
                <a:lnTo>
                  <a:pt x="26574" y="9667"/>
                </a:lnTo>
                <a:lnTo>
                  <a:pt x="26511" y="9793"/>
                </a:lnTo>
                <a:lnTo>
                  <a:pt x="26595" y="9960"/>
                </a:lnTo>
                <a:lnTo>
                  <a:pt x="26574" y="10107"/>
                </a:lnTo>
                <a:lnTo>
                  <a:pt x="26490" y="10253"/>
                </a:lnTo>
                <a:lnTo>
                  <a:pt x="26490" y="10358"/>
                </a:lnTo>
                <a:lnTo>
                  <a:pt x="26595" y="10462"/>
                </a:lnTo>
                <a:lnTo>
                  <a:pt x="26616" y="10400"/>
                </a:lnTo>
                <a:lnTo>
                  <a:pt x="26657" y="10462"/>
                </a:lnTo>
                <a:lnTo>
                  <a:pt x="26699" y="10462"/>
                </a:lnTo>
                <a:lnTo>
                  <a:pt x="26699" y="10483"/>
                </a:lnTo>
                <a:lnTo>
                  <a:pt x="26678" y="10525"/>
                </a:lnTo>
                <a:lnTo>
                  <a:pt x="26699" y="10609"/>
                </a:lnTo>
                <a:lnTo>
                  <a:pt x="26825" y="10609"/>
                </a:lnTo>
                <a:lnTo>
                  <a:pt x="26762" y="10672"/>
                </a:lnTo>
                <a:lnTo>
                  <a:pt x="26762" y="10693"/>
                </a:lnTo>
                <a:lnTo>
                  <a:pt x="26699" y="10797"/>
                </a:lnTo>
                <a:lnTo>
                  <a:pt x="26699" y="10881"/>
                </a:lnTo>
                <a:lnTo>
                  <a:pt x="26657" y="10985"/>
                </a:lnTo>
                <a:lnTo>
                  <a:pt x="26616" y="11111"/>
                </a:lnTo>
                <a:lnTo>
                  <a:pt x="26616" y="11216"/>
                </a:lnTo>
                <a:lnTo>
                  <a:pt x="26657" y="11153"/>
                </a:lnTo>
                <a:lnTo>
                  <a:pt x="26678" y="11111"/>
                </a:lnTo>
                <a:lnTo>
                  <a:pt x="26783" y="10902"/>
                </a:lnTo>
                <a:lnTo>
                  <a:pt x="26804" y="10944"/>
                </a:lnTo>
                <a:lnTo>
                  <a:pt x="26804" y="11006"/>
                </a:lnTo>
                <a:lnTo>
                  <a:pt x="26825" y="10944"/>
                </a:lnTo>
                <a:lnTo>
                  <a:pt x="26825" y="10881"/>
                </a:lnTo>
                <a:lnTo>
                  <a:pt x="26909" y="10776"/>
                </a:lnTo>
                <a:lnTo>
                  <a:pt x="26992" y="10525"/>
                </a:lnTo>
                <a:lnTo>
                  <a:pt x="27118" y="10462"/>
                </a:lnTo>
                <a:lnTo>
                  <a:pt x="27222" y="10253"/>
                </a:lnTo>
                <a:lnTo>
                  <a:pt x="27222" y="10086"/>
                </a:lnTo>
                <a:lnTo>
                  <a:pt x="27139" y="9897"/>
                </a:lnTo>
                <a:lnTo>
                  <a:pt x="27097" y="9856"/>
                </a:lnTo>
                <a:lnTo>
                  <a:pt x="27076" y="9688"/>
                </a:lnTo>
                <a:lnTo>
                  <a:pt x="27013" y="9625"/>
                </a:lnTo>
                <a:lnTo>
                  <a:pt x="27013" y="9521"/>
                </a:lnTo>
                <a:lnTo>
                  <a:pt x="27076" y="9416"/>
                </a:lnTo>
                <a:lnTo>
                  <a:pt x="27181" y="9312"/>
                </a:lnTo>
                <a:lnTo>
                  <a:pt x="27306" y="9249"/>
                </a:lnTo>
                <a:lnTo>
                  <a:pt x="27118" y="9458"/>
                </a:lnTo>
                <a:lnTo>
                  <a:pt x="27076" y="9542"/>
                </a:lnTo>
                <a:lnTo>
                  <a:pt x="27118" y="9625"/>
                </a:lnTo>
                <a:lnTo>
                  <a:pt x="27243" y="9751"/>
                </a:lnTo>
                <a:lnTo>
                  <a:pt x="27327" y="9730"/>
                </a:lnTo>
                <a:lnTo>
                  <a:pt x="27390" y="9772"/>
                </a:lnTo>
                <a:lnTo>
                  <a:pt x="27327" y="9939"/>
                </a:lnTo>
                <a:lnTo>
                  <a:pt x="27327" y="9939"/>
                </a:lnTo>
                <a:lnTo>
                  <a:pt x="27411" y="9877"/>
                </a:lnTo>
                <a:lnTo>
                  <a:pt x="27432" y="9897"/>
                </a:lnTo>
                <a:lnTo>
                  <a:pt x="27515" y="9793"/>
                </a:lnTo>
                <a:lnTo>
                  <a:pt x="27515" y="9730"/>
                </a:lnTo>
                <a:lnTo>
                  <a:pt x="27557" y="9730"/>
                </a:lnTo>
                <a:lnTo>
                  <a:pt x="27620" y="9646"/>
                </a:lnTo>
                <a:lnTo>
                  <a:pt x="27704" y="9625"/>
                </a:lnTo>
                <a:lnTo>
                  <a:pt x="27745" y="9458"/>
                </a:lnTo>
                <a:lnTo>
                  <a:pt x="27808" y="9374"/>
                </a:lnTo>
                <a:lnTo>
                  <a:pt x="27850" y="9374"/>
                </a:lnTo>
                <a:lnTo>
                  <a:pt x="27913" y="9270"/>
                </a:lnTo>
                <a:lnTo>
                  <a:pt x="27934" y="9207"/>
                </a:lnTo>
                <a:lnTo>
                  <a:pt x="27934" y="9144"/>
                </a:lnTo>
                <a:lnTo>
                  <a:pt x="27976" y="9040"/>
                </a:lnTo>
                <a:lnTo>
                  <a:pt x="27976" y="8998"/>
                </a:lnTo>
                <a:lnTo>
                  <a:pt x="28038" y="8914"/>
                </a:lnTo>
                <a:lnTo>
                  <a:pt x="28017" y="8830"/>
                </a:lnTo>
                <a:lnTo>
                  <a:pt x="27955" y="8789"/>
                </a:lnTo>
                <a:lnTo>
                  <a:pt x="27913" y="8705"/>
                </a:lnTo>
                <a:lnTo>
                  <a:pt x="28059" y="8621"/>
                </a:lnTo>
                <a:lnTo>
                  <a:pt x="28059" y="8537"/>
                </a:lnTo>
                <a:lnTo>
                  <a:pt x="28164" y="8475"/>
                </a:lnTo>
                <a:lnTo>
                  <a:pt x="28248" y="8433"/>
                </a:lnTo>
                <a:lnTo>
                  <a:pt x="28436" y="8328"/>
                </a:lnTo>
                <a:lnTo>
                  <a:pt x="28561" y="8328"/>
                </a:lnTo>
                <a:lnTo>
                  <a:pt x="28750" y="8203"/>
                </a:lnTo>
                <a:lnTo>
                  <a:pt x="28813" y="8203"/>
                </a:lnTo>
                <a:lnTo>
                  <a:pt x="28854" y="8224"/>
                </a:lnTo>
                <a:lnTo>
                  <a:pt x="29085" y="8203"/>
                </a:lnTo>
                <a:lnTo>
                  <a:pt x="29189" y="8265"/>
                </a:lnTo>
                <a:lnTo>
                  <a:pt x="29336" y="8203"/>
                </a:lnTo>
                <a:lnTo>
                  <a:pt x="29587" y="8203"/>
                </a:lnTo>
                <a:lnTo>
                  <a:pt x="29629" y="8182"/>
                </a:lnTo>
                <a:lnTo>
                  <a:pt x="29608" y="8119"/>
                </a:lnTo>
                <a:lnTo>
                  <a:pt x="29608" y="7972"/>
                </a:lnTo>
                <a:lnTo>
                  <a:pt x="29608" y="7847"/>
                </a:lnTo>
                <a:lnTo>
                  <a:pt x="29733" y="7952"/>
                </a:lnTo>
                <a:lnTo>
                  <a:pt x="29733" y="8077"/>
                </a:lnTo>
                <a:lnTo>
                  <a:pt x="29712" y="8161"/>
                </a:lnTo>
                <a:lnTo>
                  <a:pt x="29796" y="8161"/>
                </a:lnTo>
                <a:lnTo>
                  <a:pt x="29901" y="8056"/>
                </a:lnTo>
                <a:lnTo>
                  <a:pt x="30005" y="7868"/>
                </a:lnTo>
                <a:lnTo>
                  <a:pt x="30047" y="7972"/>
                </a:lnTo>
                <a:lnTo>
                  <a:pt x="30047" y="8056"/>
                </a:lnTo>
                <a:lnTo>
                  <a:pt x="30131" y="8077"/>
                </a:lnTo>
                <a:lnTo>
                  <a:pt x="30382" y="7952"/>
                </a:lnTo>
                <a:lnTo>
                  <a:pt x="30466" y="7805"/>
                </a:lnTo>
                <a:lnTo>
                  <a:pt x="30424" y="7596"/>
                </a:lnTo>
                <a:lnTo>
                  <a:pt x="30361" y="7638"/>
                </a:lnTo>
                <a:lnTo>
                  <a:pt x="30361" y="7742"/>
                </a:lnTo>
                <a:lnTo>
                  <a:pt x="30319" y="7868"/>
                </a:lnTo>
                <a:lnTo>
                  <a:pt x="30152" y="7868"/>
                </a:lnTo>
                <a:lnTo>
                  <a:pt x="30131" y="7763"/>
                </a:lnTo>
                <a:lnTo>
                  <a:pt x="30068" y="7575"/>
                </a:lnTo>
                <a:lnTo>
                  <a:pt x="29922" y="7491"/>
                </a:lnTo>
                <a:lnTo>
                  <a:pt x="29922" y="7449"/>
                </a:lnTo>
                <a:lnTo>
                  <a:pt x="30131" y="7261"/>
                </a:lnTo>
                <a:lnTo>
                  <a:pt x="30131" y="7177"/>
                </a:lnTo>
                <a:lnTo>
                  <a:pt x="30047" y="7177"/>
                </a:lnTo>
                <a:lnTo>
                  <a:pt x="30047" y="7115"/>
                </a:lnTo>
                <a:lnTo>
                  <a:pt x="30131" y="7052"/>
                </a:lnTo>
                <a:lnTo>
                  <a:pt x="30152" y="6968"/>
                </a:lnTo>
                <a:lnTo>
                  <a:pt x="30214" y="6905"/>
                </a:lnTo>
                <a:lnTo>
                  <a:pt x="30277" y="6696"/>
                </a:lnTo>
                <a:lnTo>
                  <a:pt x="30486" y="6529"/>
                </a:lnTo>
                <a:lnTo>
                  <a:pt x="30570" y="6382"/>
                </a:lnTo>
                <a:lnTo>
                  <a:pt x="30633" y="6382"/>
                </a:lnTo>
                <a:lnTo>
                  <a:pt x="30696" y="6278"/>
                </a:lnTo>
                <a:lnTo>
                  <a:pt x="30696" y="6340"/>
                </a:lnTo>
                <a:lnTo>
                  <a:pt x="30779" y="6382"/>
                </a:lnTo>
                <a:lnTo>
                  <a:pt x="30842" y="6299"/>
                </a:lnTo>
                <a:lnTo>
                  <a:pt x="30905" y="6173"/>
                </a:lnTo>
                <a:lnTo>
                  <a:pt x="30905" y="6299"/>
                </a:lnTo>
                <a:lnTo>
                  <a:pt x="30989" y="6299"/>
                </a:lnTo>
                <a:lnTo>
                  <a:pt x="31051" y="6173"/>
                </a:lnTo>
                <a:lnTo>
                  <a:pt x="31093" y="6215"/>
                </a:lnTo>
                <a:lnTo>
                  <a:pt x="31156" y="6173"/>
                </a:lnTo>
                <a:lnTo>
                  <a:pt x="31261" y="6006"/>
                </a:lnTo>
                <a:lnTo>
                  <a:pt x="31407" y="5796"/>
                </a:lnTo>
                <a:lnTo>
                  <a:pt x="31386" y="5922"/>
                </a:lnTo>
                <a:lnTo>
                  <a:pt x="31407" y="6006"/>
                </a:lnTo>
                <a:lnTo>
                  <a:pt x="31512" y="6006"/>
                </a:lnTo>
                <a:lnTo>
                  <a:pt x="31616" y="5880"/>
                </a:lnTo>
                <a:lnTo>
                  <a:pt x="31742" y="5880"/>
                </a:lnTo>
                <a:lnTo>
                  <a:pt x="31784" y="6006"/>
                </a:lnTo>
                <a:lnTo>
                  <a:pt x="31846" y="6006"/>
                </a:lnTo>
                <a:lnTo>
                  <a:pt x="31951" y="5880"/>
                </a:lnTo>
                <a:lnTo>
                  <a:pt x="32035" y="5922"/>
                </a:lnTo>
                <a:lnTo>
                  <a:pt x="32098" y="5901"/>
                </a:lnTo>
                <a:lnTo>
                  <a:pt x="32202" y="5817"/>
                </a:lnTo>
                <a:lnTo>
                  <a:pt x="32307" y="5817"/>
                </a:lnTo>
                <a:lnTo>
                  <a:pt x="32432" y="5755"/>
                </a:lnTo>
                <a:lnTo>
                  <a:pt x="32474" y="5817"/>
                </a:lnTo>
                <a:lnTo>
                  <a:pt x="32558" y="5796"/>
                </a:lnTo>
                <a:lnTo>
                  <a:pt x="32642" y="5713"/>
                </a:lnTo>
                <a:lnTo>
                  <a:pt x="32537" y="5650"/>
                </a:lnTo>
                <a:lnTo>
                  <a:pt x="32474" y="5713"/>
                </a:lnTo>
                <a:lnTo>
                  <a:pt x="32411" y="5650"/>
                </a:lnTo>
                <a:lnTo>
                  <a:pt x="32453" y="5504"/>
                </a:lnTo>
                <a:lnTo>
                  <a:pt x="32223" y="5378"/>
                </a:lnTo>
                <a:lnTo>
                  <a:pt x="32202" y="5357"/>
                </a:lnTo>
                <a:lnTo>
                  <a:pt x="32223" y="5294"/>
                </a:lnTo>
                <a:lnTo>
                  <a:pt x="32223" y="5252"/>
                </a:lnTo>
                <a:lnTo>
                  <a:pt x="32223" y="5169"/>
                </a:lnTo>
                <a:lnTo>
                  <a:pt x="32244" y="5085"/>
                </a:lnTo>
                <a:lnTo>
                  <a:pt x="32202" y="5022"/>
                </a:lnTo>
                <a:lnTo>
                  <a:pt x="32139" y="4959"/>
                </a:lnTo>
                <a:lnTo>
                  <a:pt x="32098" y="4939"/>
                </a:lnTo>
                <a:lnTo>
                  <a:pt x="32118" y="4855"/>
                </a:lnTo>
                <a:lnTo>
                  <a:pt x="32244" y="4123"/>
                </a:lnTo>
                <a:lnTo>
                  <a:pt x="32244" y="3934"/>
                </a:lnTo>
                <a:lnTo>
                  <a:pt x="32014" y="3725"/>
                </a:lnTo>
                <a:lnTo>
                  <a:pt x="31951" y="3788"/>
                </a:lnTo>
                <a:lnTo>
                  <a:pt x="31805" y="3725"/>
                </a:lnTo>
                <a:lnTo>
                  <a:pt x="31700" y="3767"/>
                </a:lnTo>
                <a:lnTo>
                  <a:pt x="31616" y="3683"/>
                </a:lnTo>
                <a:lnTo>
                  <a:pt x="31533" y="3662"/>
                </a:lnTo>
                <a:lnTo>
                  <a:pt x="31512" y="3662"/>
                </a:lnTo>
                <a:lnTo>
                  <a:pt x="31407" y="3767"/>
                </a:lnTo>
                <a:lnTo>
                  <a:pt x="31365" y="3830"/>
                </a:lnTo>
                <a:lnTo>
                  <a:pt x="31156" y="4081"/>
                </a:lnTo>
                <a:lnTo>
                  <a:pt x="31072" y="4206"/>
                </a:lnTo>
                <a:lnTo>
                  <a:pt x="31072" y="4311"/>
                </a:lnTo>
                <a:lnTo>
                  <a:pt x="30905" y="4395"/>
                </a:lnTo>
                <a:lnTo>
                  <a:pt x="30905" y="4520"/>
                </a:lnTo>
                <a:lnTo>
                  <a:pt x="30863" y="4625"/>
                </a:lnTo>
                <a:lnTo>
                  <a:pt x="30696" y="4813"/>
                </a:lnTo>
                <a:lnTo>
                  <a:pt x="30633" y="4834"/>
                </a:lnTo>
                <a:lnTo>
                  <a:pt x="30445" y="5043"/>
                </a:lnTo>
                <a:lnTo>
                  <a:pt x="30424" y="5127"/>
                </a:lnTo>
                <a:lnTo>
                  <a:pt x="30340" y="5169"/>
                </a:lnTo>
                <a:lnTo>
                  <a:pt x="30235" y="5148"/>
                </a:lnTo>
                <a:lnTo>
                  <a:pt x="30173" y="5148"/>
                </a:lnTo>
                <a:lnTo>
                  <a:pt x="30131" y="5190"/>
                </a:lnTo>
                <a:lnTo>
                  <a:pt x="30068" y="5190"/>
                </a:lnTo>
                <a:lnTo>
                  <a:pt x="29942" y="5336"/>
                </a:lnTo>
                <a:lnTo>
                  <a:pt x="28269" y="5294"/>
                </a:lnTo>
                <a:lnTo>
                  <a:pt x="28059" y="5336"/>
                </a:lnTo>
                <a:lnTo>
                  <a:pt x="27955" y="5441"/>
                </a:lnTo>
                <a:lnTo>
                  <a:pt x="27829" y="5483"/>
                </a:lnTo>
                <a:lnTo>
                  <a:pt x="27704" y="5566"/>
                </a:lnTo>
                <a:lnTo>
                  <a:pt x="27453" y="5817"/>
                </a:lnTo>
                <a:lnTo>
                  <a:pt x="27285" y="5859"/>
                </a:lnTo>
                <a:lnTo>
                  <a:pt x="27181" y="5922"/>
                </a:lnTo>
                <a:lnTo>
                  <a:pt x="26699" y="6299"/>
                </a:lnTo>
                <a:lnTo>
                  <a:pt x="25611" y="6612"/>
                </a:lnTo>
                <a:lnTo>
                  <a:pt x="25569" y="6864"/>
                </a:lnTo>
                <a:lnTo>
                  <a:pt x="25318" y="6968"/>
                </a:lnTo>
                <a:lnTo>
                  <a:pt x="23331" y="7491"/>
                </a:lnTo>
                <a:lnTo>
                  <a:pt x="23247" y="7324"/>
                </a:lnTo>
                <a:lnTo>
                  <a:pt x="23351" y="7177"/>
                </a:lnTo>
                <a:lnTo>
                  <a:pt x="23561" y="7073"/>
                </a:lnTo>
                <a:lnTo>
                  <a:pt x="23665" y="6947"/>
                </a:lnTo>
                <a:lnTo>
                  <a:pt x="23728" y="6822"/>
                </a:lnTo>
                <a:lnTo>
                  <a:pt x="23770" y="6696"/>
                </a:lnTo>
                <a:lnTo>
                  <a:pt x="23833" y="5922"/>
                </a:lnTo>
                <a:lnTo>
                  <a:pt x="23456" y="4143"/>
                </a:lnTo>
                <a:lnTo>
                  <a:pt x="23100" y="3871"/>
                </a:lnTo>
                <a:lnTo>
                  <a:pt x="22954" y="3683"/>
                </a:lnTo>
                <a:lnTo>
                  <a:pt x="20652" y="2616"/>
                </a:lnTo>
                <a:lnTo>
                  <a:pt x="20548" y="2553"/>
                </a:lnTo>
                <a:lnTo>
                  <a:pt x="20422" y="2511"/>
                </a:lnTo>
                <a:lnTo>
                  <a:pt x="20380" y="2449"/>
                </a:lnTo>
                <a:lnTo>
                  <a:pt x="20087" y="2449"/>
                </a:lnTo>
                <a:lnTo>
                  <a:pt x="20066" y="2344"/>
                </a:lnTo>
                <a:lnTo>
                  <a:pt x="19983" y="2302"/>
                </a:lnTo>
                <a:lnTo>
                  <a:pt x="19899" y="2344"/>
                </a:lnTo>
                <a:lnTo>
                  <a:pt x="19711" y="2344"/>
                </a:lnTo>
                <a:lnTo>
                  <a:pt x="19606" y="2323"/>
                </a:lnTo>
                <a:lnTo>
                  <a:pt x="19543" y="2239"/>
                </a:lnTo>
                <a:lnTo>
                  <a:pt x="19439" y="2198"/>
                </a:lnTo>
                <a:lnTo>
                  <a:pt x="19230" y="2135"/>
                </a:lnTo>
                <a:lnTo>
                  <a:pt x="19167" y="2009"/>
                </a:lnTo>
                <a:lnTo>
                  <a:pt x="19083" y="2009"/>
                </a:lnTo>
                <a:lnTo>
                  <a:pt x="18958" y="1905"/>
                </a:lnTo>
                <a:lnTo>
                  <a:pt x="18853" y="1905"/>
                </a:lnTo>
                <a:lnTo>
                  <a:pt x="18769" y="1884"/>
                </a:lnTo>
                <a:lnTo>
                  <a:pt x="18644" y="1905"/>
                </a:lnTo>
                <a:lnTo>
                  <a:pt x="18623" y="1926"/>
                </a:lnTo>
                <a:lnTo>
                  <a:pt x="18560" y="1842"/>
                </a:lnTo>
                <a:lnTo>
                  <a:pt x="18434" y="1821"/>
                </a:lnTo>
                <a:lnTo>
                  <a:pt x="18414" y="1800"/>
                </a:lnTo>
                <a:lnTo>
                  <a:pt x="18309" y="1737"/>
                </a:lnTo>
                <a:lnTo>
                  <a:pt x="18288" y="1716"/>
                </a:lnTo>
                <a:lnTo>
                  <a:pt x="18204" y="1633"/>
                </a:lnTo>
                <a:lnTo>
                  <a:pt x="18204" y="1612"/>
                </a:lnTo>
                <a:lnTo>
                  <a:pt x="18079" y="1507"/>
                </a:lnTo>
                <a:lnTo>
                  <a:pt x="17932" y="1507"/>
                </a:lnTo>
                <a:lnTo>
                  <a:pt x="17807" y="1486"/>
                </a:lnTo>
                <a:lnTo>
                  <a:pt x="2846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4" name="Title 2763">
            <a:extLst>
              <a:ext uri="{FF2B5EF4-FFF2-40B4-BE49-F238E27FC236}">
                <a16:creationId xmlns:a16="http://schemas.microsoft.com/office/drawing/2014/main" id="{D911E45E-CA2D-1846-6F68-8FD40DAA8CB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Google Shape;1664;p76">
            <a:extLst>
              <a:ext uri="{FF2B5EF4-FFF2-40B4-BE49-F238E27FC236}">
                <a16:creationId xmlns:a16="http://schemas.microsoft.com/office/drawing/2014/main" id="{E5121227-95D5-AB5E-FC87-7D325E73D51F}"/>
              </a:ext>
            </a:extLst>
          </p:cNvPr>
          <p:cNvSpPr/>
          <p:nvPr/>
        </p:nvSpPr>
        <p:spPr>
          <a:xfrm>
            <a:off x="4126954" y="2869290"/>
            <a:ext cx="180408" cy="271631"/>
          </a:xfrm>
          <a:custGeom>
            <a:avLst/>
            <a:gdLst/>
            <a:ahLst/>
            <a:cxnLst/>
            <a:rect l="l" t="t" r="r" b="b"/>
            <a:pathLst>
              <a:path w="2810" h="3648" extrusionOk="0">
                <a:moveTo>
                  <a:pt x="1365" y="241"/>
                </a:moveTo>
                <a:cubicBezTo>
                  <a:pt x="1630" y="241"/>
                  <a:pt x="1899" y="338"/>
                  <a:pt x="2120" y="555"/>
                </a:cubicBezTo>
                <a:cubicBezTo>
                  <a:pt x="2810" y="1245"/>
                  <a:pt x="2329" y="2416"/>
                  <a:pt x="1356" y="2416"/>
                </a:cubicBezTo>
                <a:cubicBezTo>
                  <a:pt x="764" y="2416"/>
                  <a:pt x="272" y="1935"/>
                  <a:pt x="272" y="1344"/>
                </a:cubicBezTo>
                <a:cubicBezTo>
                  <a:pt x="263" y="681"/>
                  <a:pt x="802" y="241"/>
                  <a:pt x="1365" y="241"/>
                </a:cubicBezTo>
                <a:close/>
                <a:moveTo>
                  <a:pt x="1356" y="1"/>
                </a:moveTo>
                <a:cubicBezTo>
                  <a:pt x="604" y="1"/>
                  <a:pt x="0" y="604"/>
                  <a:pt x="0" y="1356"/>
                </a:cubicBezTo>
                <a:cubicBezTo>
                  <a:pt x="0" y="2391"/>
                  <a:pt x="1183" y="3512"/>
                  <a:pt x="1331" y="3648"/>
                </a:cubicBezTo>
                <a:lnTo>
                  <a:pt x="1368" y="3648"/>
                </a:lnTo>
                <a:cubicBezTo>
                  <a:pt x="1528" y="3512"/>
                  <a:pt x="2711" y="2453"/>
                  <a:pt x="2711" y="1356"/>
                </a:cubicBezTo>
                <a:cubicBezTo>
                  <a:pt x="2711" y="604"/>
                  <a:pt x="2095" y="1"/>
                  <a:pt x="1356" y="1"/>
                </a:cubicBezTo>
                <a:close/>
              </a:path>
            </a:pathLst>
          </a:custGeom>
          <a:solidFill>
            <a:srgbClr val="E3E9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2807;p81" descr="Timeline background shape">
            <a:extLst>
              <a:ext uri="{FF2B5EF4-FFF2-40B4-BE49-F238E27FC236}">
                <a16:creationId xmlns:a16="http://schemas.microsoft.com/office/drawing/2014/main" id="{921C2682-D4BF-C5A0-8A03-ADCD7BB9AE09}"/>
              </a:ext>
            </a:extLst>
          </p:cNvPr>
          <p:cNvSpPr/>
          <p:nvPr/>
        </p:nvSpPr>
        <p:spPr>
          <a:xfrm>
            <a:off x="2999219" y="2928605"/>
            <a:ext cx="960300" cy="153000"/>
          </a:xfrm>
          <a:prstGeom prst="homePlate">
            <a:avLst>
              <a:gd name="adj" fmla="val 50000"/>
            </a:avLst>
          </a:prstGeom>
          <a:solidFill>
            <a:srgbClr val="667E9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chemeClr val="tx1"/>
                </a:solidFill>
                <a:latin typeface="Bebas Neue" panose="020B0606020202050201" pitchFamily="34" charset="0"/>
              </a:rPr>
              <a:t>New York City</a:t>
            </a:r>
            <a:endParaRPr sz="900" dirty="0">
              <a:solidFill>
                <a:schemeClr val="tx1"/>
              </a:solidFill>
              <a:latin typeface="Bebas Neue" panose="020B0606020202050201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724651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3DF3D2D-114D-E34B-3249-C66F605BC853}"/>
              </a:ext>
            </a:extLst>
          </p:cNvPr>
          <p:cNvGrpSpPr/>
          <p:nvPr/>
        </p:nvGrpSpPr>
        <p:grpSpPr>
          <a:xfrm>
            <a:off x="382781" y="2571750"/>
            <a:ext cx="3552663" cy="2020566"/>
            <a:chOff x="640599" y="2236490"/>
            <a:chExt cx="3931376" cy="2235957"/>
          </a:xfrm>
        </p:grpSpPr>
        <p:sp>
          <p:nvSpPr>
            <p:cNvPr id="2762" name="Google Shape;2918;p82">
              <a:extLst>
                <a:ext uri="{FF2B5EF4-FFF2-40B4-BE49-F238E27FC236}">
                  <a16:creationId xmlns:a16="http://schemas.microsoft.com/office/drawing/2014/main" id="{18E63D7E-B255-64F1-CB72-472B46290217}"/>
                </a:ext>
              </a:extLst>
            </p:cNvPr>
            <p:cNvSpPr/>
            <p:nvPr/>
          </p:nvSpPr>
          <p:spPr>
            <a:xfrm>
              <a:off x="640599" y="2236490"/>
              <a:ext cx="3931376" cy="2235957"/>
            </a:xfrm>
            <a:custGeom>
              <a:avLst/>
              <a:gdLst/>
              <a:ahLst/>
              <a:cxnLst/>
              <a:rect l="l" t="t" r="r" b="b"/>
              <a:pathLst>
                <a:path w="32642" h="19251" extrusionOk="0">
                  <a:moveTo>
                    <a:pt x="2846" y="1"/>
                  </a:moveTo>
                  <a:lnTo>
                    <a:pt x="2909" y="210"/>
                  </a:lnTo>
                  <a:lnTo>
                    <a:pt x="3035" y="273"/>
                  </a:lnTo>
                  <a:lnTo>
                    <a:pt x="2993" y="356"/>
                  </a:lnTo>
                  <a:lnTo>
                    <a:pt x="2909" y="440"/>
                  </a:lnTo>
                  <a:lnTo>
                    <a:pt x="2930" y="545"/>
                  </a:lnTo>
                  <a:lnTo>
                    <a:pt x="2993" y="586"/>
                  </a:lnTo>
                  <a:lnTo>
                    <a:pt x="2972" y="649"/>
                  </a:lnTo>
                  <a:lnTo>
                    <a:pt x="2909" y="733"/>
                  </a:lnTo>
                  <a:lnTo>
                    <a:pt x="2951" y="775"/>
                  </a:lnTo>
                  <a:lnTo>
                    <a:pt x="2951" y="858"/>
                  </a:lnTo>
                  <a:lnTo>
                    <a:pt x="2993" y="900"/>
                  </a:lnTo>
                  <a:lnTo>
                    <a:pt x="2909" y="1047"/>
                  </a:lnTo>
                  <a:lnTo>
                    <a:pt x="2825" y="1089"/>
                  </a:lnTo>
                  <a:lnTo>
                    <a:pt x="2763" y="1256"/>
                  </a:lnTo>
                  <a:lnTo>
                    <a:pt x="2721" y="1298"/>
                  </a:lnTo>
                  <a:lnTo>
                    <a:pt x="2721" y="1423"/>
                  </a:lnTo>
                  <a:lnTo>
                    <a:pt x="2637" y="1486"/>
                  </a:lnTo>
                  <a:lnTo>
                    <a:pt x="2616" y="1591"/>
                  </a:lnTo>
                  <a:lnTo>
                    <a:pt x="2470" y="1674"/>
                  </a:lnTo>
                  <a:lnTo>
                    <a:pt x="2386" y="1633"/>
                  </a:lnTo>
                  <a:lnTo>
                    <a:pt x="2344" y="1570"/>
                  </a:lnTo>
                  <a:lnTo>
                    <a:pt x="2428" y="1465"/>
                  </a:lnTo>
                  <a:lnTo>
                    <a:pt x="2449" y="1507"/>
                  </a:lnTo>
                  <a:lnTo>
                    <a:pt x="2532" y="1465"/>
                  </a:lnTo>
                  <a:lnTo>
                    <a:pt x="2553" y="1528"/>
                  </a:lnTo>
                  <a:lnTo>
                    <a:pt x="2595" y="1486"/>
                  </a:lnTo>
                  <a:lnTo>
                    <a:pt x="2595" y="1361"/>
                  </a:lnTo>
                  <a:lnTo>
                    <a:pt x="2658" y="1214"/>
                  </a:lnTo>
                  <a:lnTo>
                    <a:pt x="2742" y="1151"/>
                  </a:lnTo>
                  <a:lnTo>
                    <a:pt x="2742" y="1047"/>
                  </a:lnTo>
                  <a:lnTo>
                    <a:pt x="2700" y="1068"/>
                  </a:lnTo>
                  <a:lnTo>
                    <a:pt x="2553" y="1172"/>
                  </a:lnTo>
                  <a:lnTo>
                    <a:pt x="2512" y="1214"/>
                  </a:lnTo>
                  <a:lnTo>
                    <a:pt x="2428" y="1214"/>
                  </a:lnTo>
                  <a:lnTo>
                    <a:pt x="2428" y="1172"/>
                  </a:lnTo>
                  <a:lnTo>
                    <a:pt x="2532" y="1068"/>
                  </a:lnTo>
                  <a:lnTo>
                    <a:pt x="2658" y="1005"/>
                  </a:lnTo>
                  <a:lnTo>
                    <a:pt x="2700" y="963"/>
                  </a:lnTo>
                  <a:lnTo>
                    <a:pt x="2658" y="879"/>
                  </a:lnTo>
                  <a:lnTo>
                    <a:pt x="2616" y="879"/>
                  </a:lnTo>
                  <a:lnTo>
                    <a:pt x="2532" y="900"/>
                  </a:lnTo>
                  <a:lnTo>
                    <a:pt x="2470" y="796"/>
                  </a:lnTo>
                  <a:lnTo>
                    <a:pt x="2407" y="754"/>
                  </a:lnTo>
                  <a:lnTo>
                    <a:pt x="2135" y="754"/>
                  </a:lnTo>
                  <a:lnTo>
                    <a:pt x="2009" y="649"/>
                  </a:lnTo>
                  <a:lnTo>
                    <a:pt x="1716" y="419"/>
                  </a:lnTo>
                  <a:lnTo>
                    <a:pt x="1696" y="440"/>
                  </a:lnTo>
                  <a:lnTo>
                    <a:pt x="1675" y="545"/>
                  </a:lnTo>
                  <a:lnTo>
                    <a:pt x="1591" y="754"/>
                  </a:lnTo>
                  <a:lnTo>
                    <a:pt x="1591" y="858"/>
                  </a:lnTo>
                  <a:lnTo>
                    <a:pt x="1654" y="1068"/>
                  </a:lnTo>
                  <a:lnTo>
                    <a:pt x="1591" y="1382"/>
                  </a:lnTo>
                  <a:lnTo>
                    <a:pt x="1612" y="1507"/>
                  </a:lnTo>
                  <a:lnTo>
                    <a:pt x="1591" y="1674"/>
                  </a:lnTo>
                  <a:lnTo>
                    <a:pt x="1612" y="1737"/>
                  </a:lnTo>
                  <a:lnTo>
                    <a:pt x="1675" y="1737"/>
                  </a:lnTo>
                  <a:lnTo>
                    <a:pt x="1696" y="1800"/>
                  </a:lnTo>
                  <a:lnTo>
                    <a:pt x="1654" y="1884"/>
                  </a:lnTo>
                  <a:lnTo>
                    <a:pt x="1591" y="1884"/>
                  </a:lnTo>
                  <a:lnTo>
                    <a:pt x="1570" y="1946"/>
                  </a:lnTo>
                  <a:lnTo>
                    <a:pt x="1591" y="2009"/>
                  </a:lnTo>
                  <a:lnTo>
                    <a:pt x="1696" y="2030"/>
                  </a:lnTo>
                  <a:lnTo>
                    <a:pt x="1654" y="2135"/>
                  </a:lnTo>
                  <a:lnTo>
                    <a:pt x="1654" y="2239"/>
                  </a:lnTo>
                  <a:lnTo>
                    <a:pt x="1591" y="2323"/>
                  </a:lnTo>
                  <a:lnTo>
                    <a:pt x="1549" y="2302"/>
                  </a:lnTo>
                  <a:lnTo>
                    <a:pt x="1507" y="2344"/>
                  </a:lnTo>
                  <a:lnTo>
                    <a:pt x="1507" y="2428"/>
                  </a:lnTo>
                  <a:lnTo>
                    <a:pt x="1675" y="2449"/>
                  </a:lnTo>
                  <a:lnTo>
                    <a:pt x="1821" y="2470"/>
                  </a:lnTo>
                  <a:lnTo>
                    <a:pt x="1926" y="2553"/>
                  </a:lnTo>
                  <a:lnTo>
                    <a:pt x="2072" y="2553"/>
                  </a:lnTo>
                  <a:lnTo>
                    <a:pt x="2114" y="2637"/>
                  </a:lnTo>
                  <a:lnTo>
                    <a:pt x="2135" y="2783"/>
                  </a:lnTo>
                  <a:lnTo>
                    <a:pt x="2093" y="2658"/>
                  </a:lnTo>
                  <a:lnTo>
                    <a:pt x="1988" y="2574"/>
                  </a:lnTo>
                  <a:lnTo>
                    <a:pt x="1905" y="2616"/>
                  </a:lnTo>
                  <a:lnTo>
                    <a:pt x="1821" y="2553"/>
                  </a:lnTo>
                  <a:lnTo>
                    <a:pt x="1612" y="2532"/>
                  </a:lnTo>
                  <a:lnTo>
                    <a:pt x="1570" y="2470"/>
                  </a:lnTo>
                  <a:lnTo>
                    <a:pt x="1507" y="2511"/>
                  </a:lnTo>
                  <a:lnTo>
                    <a:pt x="1507" y="2616"/>
                  </a:lnTo>
                  <a:lnTo>
                    <a:pt x="1403" y="2763"/>
                  </a:lnTo>
                  <a:lnTo>
                    <a:pt x="1403" y="2846"/>
                  </a:lnTo>
                  <a:lnTo>
                    <a:pt x="1403" y="2930"/>
                  </a:lnTo>
                  <a:lnTo>
                    <a:pt x="1340" y="3076"/>
                  </a:lnTo>
                  <a:lnTo>
                    <a:pt x="1277" y="3202"/>
                  </a:lnTo>
                  <a:lnTo>
                    <a:pt x="1131" y="3558"/>
                  </a:lnTo>
                  <a:lnTo>
                    <a:pt x="1089" y="3809"/>
                  </a:lnTo>
                  <a:lnTo>
                    <a:pt x="942" y="4102"/>
                  </a:lnTo>
                  <a:lnTo>
                    <a:pt x="921" y="4415"/>
                  </a:lnTo>
                  <a:lnTo>
                    <a:pt x="838" y="4541"/>
                  </a:lnTo>
                  <a:lnTo>
                    <a:pt x="733" y="4667"/>
                  </a:lnTo>
                  <a:lnTo>
                    <a:pt x="649" y="4855"/>
                  </a:lnTo>
                  <a:lnTo>
                    <a:pt x="608" y="4939"/>
                  </a:lnTo>
                  <a:lnTo>
                    <a:pt x="566" y="5043"/>
                  </a:lnTo>
                  <a:lnTo>
                    <a:pt x="419" y="5231"/>
                  </a:lnTo>
                  <a:lnTo>
                    <a:pt x="356" y="5336"/>
                  </a:lnTo>
                  <a:lnTo>
                    <a:pt x="398" y="5566"/>
                  </a:lnTo>
                  <a:lnTo>
                    <a:pt x="336" y="5776"/>
                  </a:lnTo>
                  <a:lnTo>
                    <a:pt x="336" y="5922"/>
                  </a:lnTo>
                  <a:lnTo>
                    <a:pt x="419" y="6027"/>
                  </a:lnTo>
                  <a:lnTo>
                    <a:pt x="356" y="6110"/>
                  </a:lnTo>
                  <a:lnTo>
                    <a:pt x="336" y="6194"/>
                  </a:lnTo>
                  <a:lnTo>
                    <a:pt x="398" y="6340"/>
                  </a:lnTo>
                  <a:lnTo>
                    <a:pt x="356" y="6592"/>
                  </a:lnTo>
                  <a:lnTo>
                    <a:pt x="315" y="6717"/>
                  </a:lnTo>
                  <a:lnTo>
                    <a:pt x="231" y="6759"/>
                  </a:lnTo>
                  <a:lnTo>
                    <a:pt x="252" y="6843"/>
                  </a:lnTo>
                  <a:lnTo>
                    <a:pt x="294" y="6864"/>
                  </a:lnTo>
                  <a:lnTo>
                    <a:pt x="231" y="7031"/>
                  </a:lnTo>
                  <a:lnTo>
                    <a:pt x="84" y="7136"/>
                  </a:lnTo>
                  <a:lnTo>
                    <a:pt x="1" y="7261"/>
                  </a:lnTo>
                  <a:lnTo>
                    <a:pt x="1" y="7387"/>
                  </a:lnTo>
                  <a:lnTo>
                    <a:pt x="105" y="7554"/>
                  </a:lnTo>
                  <a:lnTo>
                    <a:pt x="210" y="7763"/>
                  </a:lnTo>
                  <a:lnTo>
                    <a:pt x="210" y="7993"/>
                  </a:lnTo>
                  <a:lnTo>
                    <a:pt x="189" y="8119"/>
                  </a:lnTo>
                  <a:lnTo>
                    <a:pt x="126" y="8203"/>
                  </a:lnTo>
                  <a:lnTo>
                    <a:pt x="126" y="8286"/>
                  </a:lnTo>
                  <a:lnTo>
                    <a:pt x="147" y="8370"/>
                  </a:lnTo>
                  <a:lnTo>
                    <a:pt x="189" y="8496"/>
                  </a:lnTo>
                  <a:lnTo>
                    <a:pt x="126" y="8579"/>
                  </a:lnTo>
                  <a:lnTo>
                    <a:pt x="105" y="8642"/>
                  </a:lnTo>
                  <a:lnTo>
                    <a:pt x="126" y="8726"/>
                  </a:lnTo>
                  <a:lnTo>
                    <a:pt x="356" y="9102"/>
                  </a:lnTo>
                  <a:lnTo>
                    <a:pt x="398" y="9207"/>
                  </a:lnTo>
                  <a:lnTo>
                    <a:pt x="356" y="9270"/>
                  </a:lnTo>
                  <a:lnTo>
                    <a:pt x="398" y="9353"/>
                  </a:lnTo>
                  <a:lnTo>
                    <a:pt x="524" y="9479"/>
                  </a:lnTo>
                  <a:lnTo>
                    <a:pt x="545" y="9542"/>
                  </a:lnTo>
                  <a:lnTo>
                    <a:pt x="628" y="9542"/>
                  </a:lnTo>
                  <a:lnTo>
                    <a:pt x="628" y="9437"/>
                  </a:lnTo>
                  <a:lnTo>
                    <a:pt x="628" y="9312"/>
                  </a:lnTo>
                  <a:lnTo>
                    <a:pt x="712" y="9333"/>
                  </a:lnTo>
                  <a:lnTo>
                    <a:pt x="733" y="9312"/>
                  </a:lnTo>
                  <a:lnTo>
                    <a:pt x="733" y="9353"/>
                  </a:lnTo>
                  <a:lnTo>
                    <a:pt x="838" y="9353"/>
                  </a:lnTo>
                  <a:lnTo>
                    <a:pt x="859" y="9416"/>
                  </a:lnTo>
                  <a:lnTo>
                    <a:pt x="984" y="9437"/>
                  </a:lnTo>
                  <a:lnTo>
                    <a:pt x="880" y="9437"/>
                  </a:lnTo>
                  <a:lnTo>
                    <a:pt x="817" y="9479"/>
                  </a:lnTo>
                  <a:lnTo>
                    <a:pt x="754" y="9437"/>
                  </a:lnTo>
                  <a:lnTo>
                    <a:pt x="712" y="9437"/>
                  </a:lnTo>
                  <a:lnTo>
                    <a:pt x="712" y="9521"/>
                  </a:lnTo>
                  <a:lnTo>
                    <a:pt x="754" y="9542"/>
                  </a:lnTo>
                  <a:lnTo>
                    <a:pt x="754" y="9688"/>
                  </a:lnTo>
                  <a:lnTo>
                    <a:pt x="817" y="9793"/>
                  </a:lnTo>
                  <a:lnTo>
                    <a:pt x="838" y="9835"/>
                  </a:lnTo>
                  <a:lnTo>
                    <a:pt x="733" y="9793"/>
                  </a:lnTo>
                  <a:lnTo>
                    <a:pt x="670" y="9688"/>
                  </a:lnTo>
                  <a:lnTo>
                    <a:pt x="649" y="9646"/>
                  </a:lnTo>
                  <a:lnTo>
                    <a:pt x="608" y="9688"/>
                  </a:lnTo>
                  <a:lnTo>
                    <a:pt x="608" y="9772"/>
                  </a:lnTo>
                  <a:lnTo>
                    <a:pt x="545" y="9835"/>
                  </a:lnTo>
                  <a:lnTo>
                    <a:pt x="566" y="9877"/>
                  </a:lnTo>
                  <a:lnTo>
                    <a:pt x="545" y="9981"/>
                  </a:lnTo>
                  <a:lnTo>
                    <a:pt x="545" y="10086"/>
                  </a:lnTo>
                  <a:lnTo>
                    <a:pt x="608" y="10107"/>
                  </a:lnTo>
                  <a:lnTo>
                    <a:pt x="628" y="10211"/>
                  </a:lnTo>
                  <a:lnTo>
                    <a:pt x="733" y="10274"/>
                  </a:lnTo>
                  <a:lnTo>
                    <a:pt x="775" y="10358"/>
                  </a:lnTo>
                  <a:lnTo>
                    <a:pt x="775" y="10421"/>
                  </a:lnTo>
                  <a:lnTo>
                    <a:pt x="712" y="10504"/>
                  </a:lnTo>
                  <a:lnTo>
                    <a:pt x="649" y="10504"/>
                  </a:lnTo>
                  <a:lnTo>
                    <a:pt x="649" y="10567"/>
                  </a:lnTo>
                  <a:lnTo>
                    <a:pt x="670" y="10672"/>
                  </a:lnTo>
                  <a:lnTo>
                    <a:pt x="670" y="10797"/>
                  </a:lnTo>
                  <a:lnTo>
                    <a:pt x="712" y="10839"/>
                  </a:lnTo>
                  <a:lnTo>
                    <a:pt x="775" y="10923"/>
                  </a:lnTo>
                  <a:lnTo>
                    <a:pt x="817" y="11111"/>
                  </a:lnTo>
                  <a:lnTo>
                    <a:pt x="942" y="11362"/>
                  </a:lnTo>
                  <a:lnTo>
                    <a:pt x="1026" y="11509"/>
                  </a:lnTo>
                  <a:lnTo>
                    <a:pt x="1068" y="11530"/>
                  </a:lnTo>
                  <a:lnTo>
                    <a:pt x="1047" y="11571"/>
                  </a:lnTo>
                  <a:lnTo>
                    <a:pt x="1047" y="11613"/>
                  </a:lnTo>
                  <a:lnTo>
                    <a:pt x="1152" y="11718"/>
                  </a:lnTo>
                  <a:lnTo>
                    <a:pt x="1172" y="11843"/>
                  </a:lnTo>
                  <a:lnTo>
                    <a:pt x="1152" y="11990"/>
                  </a:lnTo>
                  <a:lnTo>
                    <a:pt x="1131" y="12094"/>
                  </a:lnTo>
                  <a:lnTo>
                    <a:pt x="1089" y="12136"/>
                  </a:lnTo>
                  <a:lnTo>
                    <a:pt x="1131" y="12199"/>
                  </a:lnTo>
                  <a:lnTo>
                    <a:pt x="1172" y="12262"/>
                  </a:lnTo>
                  <a:lnTo>
                    <a:pt x="1382" y="12262"/>
                  </a:lnTo>
                  <a:lnTo>
                    <a:pt x="1486" y="12283"/>
                  </a:lnTo>
                  <a:lnTo>
                    <a:pt x="1591" y="12346"/>
                  </a:lnTo>
                  <a:lnTo>
                    <a:pt x="1675" y="12366"/>
                  </a:lnTo>
                  <a:lnTo>
                    <a:pt x="1821" y="12366"/>
                  </a:lnTo>
                  <a:lnTo>
                    <a:pt x="1884" y="12450"/>
                  </a:lnTo>
                  <a:lnTo>
                    <a:pt x="1884" y="12555"/>
                  </a:lnTo>
                  <a:lnTo>
                    <a:pt x="2030" y="12618"/>
                  </a:lnTo>
                  <a:lnTo>
                    <a:pt x="2135" y="12618"/>
                  </a:lnTo>
                  <a:lnTo>
                    <a:pt x="2281" y="12680"/>
                  </a:lnTo>
                  <a:lnTo>
                    <a:pt x="2302" y="12722"/>
                  </a:lnTo>
                  <a:lnTo>
                    <a:pt x="2302" y="12827"/>
                  </a:lnTo>
                  <a:lnTo>
                    <a:pt x="2344" y="12869"/>
                  </a:lnTo>
                  <a:lnTo>
                    <a:pt x="2407" y="12827"/>
                  </a:lnTo>
                  <a:lnTo>
                    <a:pt x="2470" y="12827"/>
                  </a:lnTo>
                  <a:lnTo>
                    <a:pt x="2616" y="12973"/>
                  </a:lnTo>
                  <a:lnTo>
                    <a:pt x="2805" y="13245"/>
                  </a:lnTo>
                  <a:lnTo>
                    <a:pt x="2825" y="13434"/>
                  </a:lnTo>
                  <a:lnTo>
                    <a:pt x="2805" y="13559"/>
                  </a:lnTo>
                  <a:lnTo>
                    <a:pt x="2805" y="13664"/>
                  </a:lnTo>
                  <a:lnTo>
                    <a:pt x="4185" y="13643"/>
                  </a:lnTo>
                  <a:lnTo>
                    <a:pt x="4206" y="13706"/>
                  </a:lnTo>
                  <a:lnTo>
                    <a:pt x="4206" y="13747"/>
                  </a:lnTo>
                  <a:lnTo>
                    <a:pt x="6131" y="14647"/>
                  </a:lnTo>
                  <a:lnTo>
                    <a:pt x="7784" y="14689"/>
                  </a:lnTo>
                  <a:lnTo>
                    <a:pt x="7826" y="14480"/>
                  </a:lnTo>
                  <a:lnTo>
                    <a:pt x="8747" y="14501"/>
                  </a:lnTo>
                  <a:lnTo>
                    <a:pt x="8872" y="14584"/>
                  </a:lnTo>
                  <a:lnTo>
                    <a:pt x="8935" y="14710"/>
                  </a:lnTo>
                  <a:lnTo>
                    <a:pt x="8998" y="14773"/>
                  </a:lnTo>
                  <a:lnTo>
                    <a:pt x="9019" y="14815"/>
                  </a:lnTo>
                  <a:lnTo>
                    <a:pt x="9082" y="14815"/>
                  </a:lnTo>
                  <a:lnTo>
                    <a:pt x="9123" y="14898"/>
                  </a:lnTo>
                  <a:lnTo>
                    <a:pt x="9103" y="14961"/>
                  </a:lnTo>
                  <a:lnTo>
                    <a:pt x="9207" y="14982"/>
                  </a:lnTo>
                  <a:lnTo>
                    <a:pt x="9270" y="15066"/>
                  </a:lnTo>
                  <a:lnTo>
                    <a:pt x="9270" y="15107"/>
                  </a:lnTo>
                  <a:lnTo>
                    <a:pt x="9228" y="15170"/>
                  </a:lnTo>
                  <a:lnTo>
                    <a:pt x="9312" y="15191"/>
                  </a:lnTo>
                  <a:lnTo>
                    <a:pt x="9395" y="15233"/>
                  </a:lnTo>
                  <a:lnTo>
                    <a:pt x="9437" y="15317"/>
                  </a:lnTo>
                  <a:lnTo>
                    <a:pt x="9458" y="15442"/>
                  </a:lnTo>
                  <a:lnTo>
                    <a:pt x="9500" y="15484"/>
                  </a:lnTo>
                  <a:lnTo>
                    <a:pt x="9521" y="15505"/>
                  </a:lnTo>
                  <a:lnTo>
                    <a:pt x="9542" y="15526"/>
                  </a:lnTo>
                  <a:lnTo>
                    <a:pt x="9626" y="15610"/>
                  </a:lnTo>
                  <a:lnTo>
                    <a:pt x="9626" y="15693"/>
                  </a:lnTo>
                  <a:lnTo>
                    <a:pt x="9605" y="15714"/>
                  </a:lnTo>
                  <a:lnTo>
                    <a:pt x="9521" y="15735"/>
                  </a:lnTo>
                  <a:lnTo>
                    <a:pt x="9521" y="15756"/>
                  </a:lnTo>
                  <a:lnTo>
                    <a:pt x="9626" y="15903"/>
                  </a:lnTo>
                  <a:lnTo>
                    <a:pt x="9709" y="15965"/>
                  </a:lnTo>
                  <a:lnTo>
                    <a:pt x="9730" y="16070"/>
                  </a:lnTo>
                  <a:lnTo>
                    <a:pt x="9730" y="16112"/>
                  </a:lnTo>
                  <a:lnTo>
                    <a:pt x="9751" y="16112"/>
                  </a:lnTo>
                  <a:lnTo>
                    <a:pt x="9793" y="16133"/>
                  </a:lnTo>
                  <a:lnTo>
                    <a:pt x="9835" y="16133"/>
                  </a:lnTo>
                  <a:lnTo>
                    <a:pt x="9877" y="16154"/>
                  </a:lnTo>
                  <a:lnTo>
                    <a:pt x="9919" y="16216"/>
                  </a:lnTo>
                  <a:lnTo>
                    <a:pt x="9919" y="16237"/>
                  </a:lnTo>
                  <a:lnTo>
                    <a:pt x="9960" y="16279"/>
                  </a:lnTo>
                  <a:lnTo>
                    <a:pt x="10023" y="16279"/>
                  </a:lnTo>
                  <a:lnTo>
                    <a:pt x="10149" y="16342"/>
                  </a:lnTo>
                  <a:lnTo>
                    <a:pt x="10170" y="16384"/>
                  </a:lnTo>
                  <a:lnTo>
                    <a:pt x="10253" y="16426"/>
                  </a:lnTo>
                  <a:lnTo>
                    <a:pt x="10379" y="16467"/>
                  </a:lnTo>
                  <a:lnTo>
                    <a:pt x="10400" y="16530"/>
                  </a:lnTo>
                  <a:lnTo>
                    <a:pt x="10463" y="16530"/>
                  </a:lnTo>
                  <a:lnTo>
                    <a:pt x="10504" y="16488"/>
                  </a:lnTo>
                  <a:lnTo>
                    <a:pt x="10504" y="16467"/>
                  </a:lnTo>
                  <a:lnTo>
                    <a:pt x="10609" y="16384"/>
                  </a:lnTo>
                  <a:lnTo>
                    <a:pt x="10672" y="16384"/>
                  </a:lnTo>
                  <a:lnTo>
                    <a:pt x="10672" y="16342"/>
                  </a:lnTo>
                  <a:lnTo>
                    <a:pt x="10672" y="16321"/>
                  </a:lnTo>
                  <a:lnTo>
                    <a:pt x="10714" y="16237"/>
                  </a:lnTo>
                  <a:lnTo>
                    <a:pt x="10797" y="16070"/>
                  </a:lnTo>
                  <a:lnTo>
                    <a:pt x="10839" y="16028"/>
                  </a:lnTo>
                  <a:lnTo>
                    <a:pt x="10923" y="16007"/>
                  </a:lnTo>
                  <a:lnTo>
                    <a:pt x="10965" y="16007"/>
                  </a:lnTo>
                  <a:lnTo>
                    <a:pt x="10986" y="16028"/>
                  </a:lnTo>
                  <a:lnTo>
                    <a:pt x="11027" y="16028"/>
                  </a:lnTo>
                  <a:lnTo>
                    <a:pt x="11069" y="15944"/>
                  </a:lnTo>
                  <a:lnTo>
                    <a:pt x="11174" y="15944"/>
                  </a:lnTo>
                  <a:lnTo>
                    <a:pt x="11279" y="15965"/>
                  </a:lnTo>
                  <a:lnTo>
                    <a:pt x="11383" y="15944"/>
                  </a:lnTo>
                  <a:lnTo>
                    <a:pt x="11404" y="15965"/>
                  </a:lnTo>
                  <a:lnTo>
                    <a:pt x="11425" y="16007"/>
                  </a:lnTo>
                  <a:lnTo>
                    <a:pt x="11509" y="16007"/>
                  </a:lnTo>
                  <a:lnTo>
                    <a:pt x="11592" y="16028"/>
                  </a:lnTo>
                  <a:lnTo>
                    <a:pt x="11634" y="16133"/>
                  </a:lnTo>
                  <a:lnTo>
                    <a:pt x="11739" y="16216"/>
                  </a:lnTo>
                  <a:lnTo>
                    <a:pt x="11844" y="16363"/>
                  </a:lnTo>
                  <a:lnTo>
                    <a:pt x="11864" y="16467"/>
                  </a:lnTo>
                  <a:lnTo>
                    <a:pt x="11927" y="16530"/>
                  </a:lnTo>
                  <a:lnTo>
                    <a:pt x="11927" y="16593"/>
                  </a:lnTo>
                  <a:lnTo>
                    <a:pt x="11927" y="16760"/>
                  </a:lnTo>
                  <a:lnTo>
                    <a:pt x="12011" y="16781"/>
                  </a:lnTo>
                  <a:lnTo>
                    <a:pt x="12032" y="16865"/>
                  </a:lnTo>
                  <a:lnTo>
                    <a:pt x="12116" y="17074"/>
                  </a:lnTo>
                  <a:lnTo>
                    <a:pt x="12157" y="17095"/>
                  </a:lnTo>
                  <a:lnTo>
                    <a:pt x="12178" y="17179"/>
                  </a:lnTo>
                  <a:lnTo>
                    <a:pt x="12262" y="17221"/>
                  </a:lnTo>
                  <a:lnTo>
                    <a:pt x="12283" y="17325"/>
                  </a:lnTo>
                  <a:lnTo>
                    <a:pt x="12346" y="17430"/>
                  </a:lnTo>
                  <a:lnTo>
                    <a:pt x="12450" y="17514"/>
                  </a:lnTo>
                  <a:lnTo>
                    <a:pt x="12429" y="17618"/>
                  </a:lnTo>
                  <a:lnTo>
                    <a:pt x="12429" y="17723"/>
                  </a:lnTo>
                  <a:lnTo>
                    <a:pt x="12429" y="17786"/>
                  </a:lnTo>
                  <a:lnTo>
                    <a:pt x="12429" y="17807"/>
                  </a:lnTo>
                  <a:lnTo>
                    <a:pt x="12555" y="18141"/>
                  </a:lnTo>
                  <a:lnTo>
                    <a:pt x="12534" y="18309"/>
                  </a:lnTo>
                  <a:lnTo>
                    <a:pt x="12576" y="18351"/>
                  </a:lnTo>
                  <a:lnTo>
                    <a:pt x="12597" y="18351"/>
                  </a:lnTo>
                  <a:lnTo>
                    <a:pt x="12660" y="18372"/>
                  </a:lnTo>
                  <a:lnTo>
                    <a:pt x="12743" y="18372"/>
                  </a:lnTo>
                  <a:lnTo>
                    <a:pt x="12806" y="18413"/>
                  </a:lnTo>
                  <a:lnTo>
                    <a:pt x="12911" y="18518"/>
                  </a:lnTo>
                  <a:lnTo>
                    <a:pt x="13099" y="18560"/>
                  </a:lnTo>
                  <a:lnTo>
                    <a:pt x="13204" y="18644"/>
                  </a:lnTo>
                  <a:lnTo>
                    <a:pt x="13308" y="18644"/>
                  </a:lnTo>
                  <a:lnTo>
                    <a:pt x="13329" y="18727"/>
                  </a:lnTo>
                  <a:lnTo>
                    <a:pt x="13392" y="18748"/>
                  </a:lnTo>
                  <a:lnTo>
                    <a:pt x="13476" y="18581"/>
                  </a:lnTo>
                  <a:lnTo>
                    <a:pt x="13496" y="18455"/>
                  </a:lnTo>
                  <a:lnTo>
                    <a:pt x="13476" y="18372"/>
                  </a:lnTo>
                  <a:lnTo>
                    <a:pt x="13476" y="18120"/>
                  </a:lnTo>
                  <a:lnTo>
                    <a:pt x="13413" y="18037"/>
                  </a:lnTo>
                  <a:lnTo>
                    <a:pt x="13496" y="17911"/>
                  </a:lnTo>
                  <a:lnTo>
                    <a:pt x="13538" y="17723"/>
                  </a:lnTo>
                  <a:lnTo>
                    <a:pt x="13622" y="17618"/>
                  </a:lnTo>
                  <a:lnTo>
                    <a:pt x="13580" y="17409"/>
                  </a:lnTo>
                  <a:lnTo>
                    <a:pt x="13685" y="17367"/>
                  </a:lnTo>
                  <a:lnTo>
                    <a:pt x="13789" y="17284"/>
                  </a:lnTo>
                  <a:lnTo>
                    <a:pt x="13727" y="17200"/>
                  </a:lnTo>
                  <a:lnTo>
                    <a:pt x="13831" y="17074"/>
                  </a:lnTo>
                  <a:lnTo>
                    <a:pt x="13894" y="17095"/>
                  </a:lnTo>
                  <a:lnTo>
                    <a:pt x="13999" y="17053"/>
                  </a:lnTo>
                  <a:lnTo>
                    <a:pt x="13957" y="16907"/>
                  </a:lnTo>
                  <a:lnTo>
                    <a:pt x="13957" y="16907"/>
                  </a:lnTo>
                  <a:lnTo>
                    <a:pt x="14040" y="16970"/>
                  </a:lnTo>
                  <a:lnTo>
                    <a:pt x="14145" y="16907"/>
                  </a:lnTo>
                  <a:lnTo>
                    <a:pt x="14103" y="16865"/>
                  </a:lnTo>
                  <a:lnTo>
                    <a:pt x="14208" y="16781"/>
                  </a:lnTo>
                  <a:lnTo>
                    <a:pt x="14250" y="16802"/>
                  </a:lnTo>
                  <a:lnTo>
                    <a:pt x="14312" y="16781"/>
                  </a:lnTo>
                  <a:lnTo>
                    <a:pt x="14375" y="16865"/>
                  </a:lnTo>
                  <a:lnTo>
                    <a:pt x="14271" y="16949"/>
                  </a:lnTo>
                  <a:lnTo>
                    <a:pt x="14354" y="16949"/>
                  </a:lnTo>
                  <a:lnTo>
                    <a:pt x="14459" y="16844"/>
                  </a:lnTo>
                  <a:lnTo>
                    <a:pt x="14543" y="16844"/>
                  </a:lnTo>
                  <a:lnTo>
                    <a:pt x="14794" y="16739"/>
                  </a:lnTo>
                  <a:lnTo>
                    <a:pt x="14982" y="16551"/>
                  </a:lnTo>
                  <a:lnTo>
                    <a:pt x="15066" y="16551"/>
                  </a:lnTo>
                  <a:lnTo>
                    <a:pt x="15108" y="16488"/>
                  </a:lnTo>
                  <a:lnTo>
                    <a:pt x="15087" y="16384"/>
                  </a:lnTo>
                  <a:lnTo>
                    <a:pt x="15108" y="16258"/>
                  </a:lnTo>
                  <a:lnTo>
                    <a:pt x="15045" y="16112"/>
                  </a:lnTo>
                  <a:lnTo>
                    <a:pt x="15087" y="16175"/>
                  </a:lnTo>
                  <a:lnTo>
                    <a:pt x="15170" y="16175"/>
                  </a:lnTo>
                  <a:lnTo>
                    <a:pt x="15275" y="16070"/>
                  </a:lnTo>
                  <a:lnTo>
                    <a:pt x="15275" y="16028"/>
                  </a:lnTo>
                  <a:lnTo>
                    <a:pt x="15317" y="16133"/>
                  </a:lnTo>
                  <a:lnTo>
                    <a:pt x="15254" y="16237"/>
                  </a:lnTo>
                  <a:lnTo>
                    <a:pt x="15275" y="16321"/>
                  </a:lnTo>
                  <a:lnTo>
                    <a:pt x="15275" y="16426"/>
                  </a:lnTo>
                  <a:lnTo>
                    <a:pt x="15401" y="16384"/>
                  </a:lnTo>
                  <a:lnTo>
                    <a:pt x="15484" y="16258"/>
                  </a:lnTo>
                  <a:lnTo>
                    <a:pt x="15568" y="16258"/>
                  </a:lnTo>
                  <a:lnTo>
                    <a:pt x="15631" y="16216"/>
                  </a:lnTo>
                  <a:lnTo>
                    <a:pt x="15840" y="16154"/>
                  </a:lnTo>
                  <a:lnTo>
                    <a:pt x="16007" y="16154"/>
                  </a:lnTo>
                  <a:lnTo>
                    <a:pt x="16258" y="16237"/>
                  </a:lnTo>
                  <a:lnTo>
                    <a:pt x="16321" y="16279"/>
                  </a:lnTo>
                  <a:lnTo>
                    <a:pt x="16635" y="16321"/>
                  </a:lnTo>
                  <a:lnTo>
                    <a:pt x="16740" y="16279"/>
                  </a:lnTo>
                  <a:lnTo>
                    <a:pt x="16740" y="16237"/>
                  </a:lnTo>
                  <a:lnTo>
                    <a:pt x="16740" y="16154"/>
                  </a:lnTo>
                  <a:lnTo>
                    <a:pt x="16844" y="16133"/>
                  </a:lnTo>
                  <a:lnTo>
                    <a:pt x="16928" y="16154"/>
                  </a:lnTo>
                  <a:lnTo>
                    <a:pt x="16865" y="16216"/>
                  </a:lnTo>
                  <a:lnTo>
                    <a:pt x="16928" y="16237"/>
                  </a:lnTo>
                  <a:lnTo>
                    <a:pt x="16991" y="16216"/>
                  </a:lnTo>
                  <a:lnTo>
                    <a:pt x="17053" y="16258"/>
                  </a:lnTo>
                  <a:lnTo>
                    <a:pt x="17053" y="16342"/>
                  </a:lnTo>
                  <a:lnTo>
                    <a:pt x="17074" y="16384"/>
                  </a:lnTo>
                  <a:lnTo>
                    <a:pt x="17200" y="16363"/>
                  </a:lnTo>
                  <a:lnTo>
                    <a:pt x="17242" y="16426"/>
                  </a:lnTo>
                  <a:lnTo>
                    <a:pt x="17158" y="16488"/>
                  </a:lnTo>
                  <a:lnTo>
                    <a:pt x="17095" y="16551"/>
                  </a:lnTo>
                  <a:lnTo>
                    <a:pt x="17179" y="16572"/>
                  </a:lnTo>
                  <a:lnTo>
                    <a:pt x="17263" y="16551"/>
                  </a:lnTo>
                  <a:lnTo>
                    <a:pt x="17346" y="16593"/>
                  </a:lnTo>
                  <a:lnTo>
                    <a:pt x="17493" y="16656"/>
                  </a:lnTo>
                  <a:lnTo>
                    <a:pt x="17556" y="16572"/>
                  </a:lnTo>
                  <a:lnTo>
                    <a:pt x="17618" y="16530"/>
                  </a:lnTo>
                  <a:lnTo>
                    <a:pt x="17723" y="16593"/>
                  </a:lnTo>
                  <a:lnTo>
                    <a:pt x="17786" y="16656"/>
                  </a:lnTo>
                  <a:lnTo>
                    <a:pt x="17870" y="16635"/>
                  </a:lnTo>
                  <a:lnTo>
                    <a:pt x="17870" y="16467"/>
                  </a:lnTo>
                  <a:lnTo>
                    <a:pt x="17807" y="16363"/>
                  </a:lnTo>
                  <a:lnTo>
                    <a:pt x="17911" y="16363"/>
                  </a:lnTo>
                  <a:lnTo>
                    <a:pt x="18016" y="16488"/>
                  </a:lnTo>
                  <a:lnTo>
                    <a:pt x="18100" y="16530"/>
                  </a:lnTo>
                  <a:lnTo>
                    <a:pt x="18142" y="16593"/>
                  </a:lnTo>
                  <a:lnTo>
                    <a:pt x="18204" y="16593"/>
                  </a:lnTo>
                  <a:lnTo>
                    <a:pt x="18288" y="16635"/>
                  </a:lnTo>
                  <a:lnTo>
                    <a:pt x="18288" y="16760"/>
                  </a:lnTo>
                  <a:lnTo>
                    <a:pt x="18309" y="16677"/>
                  </a:lnTo>
                  <a:lnTo>
                    <a:pt x="18414" y="16656"/>
                  </a:lnTo>
                  <a:lnTo>
                    <a:pt x="18414" y="16635"/>
                  </a:lnTo>
                  <a:lnTo>
                    <a:pt x="18288" y="16530"/>
                  </a:lnTo>
                  <a:lnTo>
                    <a:pt x="18100" y="16447"/>
                  </a:lnTo>
                  <a:lnTo>
                    <a:pt x="18037" y="16363"/>
                  </a:lnTo>
                  <a:lnTo>
                    <a:pt x="18037" y="16258"/>
                  </a:lnTo>
                  <a:lnTo>
                    <a:pt x="18225" y="16175"/>
                  </a:lnTo>
                  <a:lnTo>
                    <a:pt x="18288" y="16154"/>
                  </a:lnTo>
                  <a:lnTo>
                    <a:pt x="18183" y="16112"/>
                  </a:lnTo>
                  <a:lnTo>
                    <a:pt x="18121" y="16049"/>
                  </a:lnTo>
                  <a:lnTo>
                    <a:pt x="18100" y="16049"/>
                  </a:lnTo>
                  <a:lnTo>
                    <a:pt x="18016" y="16112"/>
                  </a:lnTo>
                  <a:lnTo>
                    <a:pt x="17932" y="16154"/>
                  </a:lnTo>
                  <a:lnTo>
                    <a:pt x="17932" y="16070"/>
                  </a:lnTo>
                  <a:lnTo>
                    <a:pt x="18037" y="15944"/>
                  </a:lnTo>
                  <a:lnTo>
                    <a:pt x="18246" y="15861"/>
                  </a:lnTo>
                  <a:lnTo>
                    <a:pt x="18330" y="15798"/>
                  </a:lnTo>
                  <a:lnTo>
                    <a:pt x="18665" y="15735"/>
                  </a:lnTo>
                  <a:lnTo>
                    <a:pt x="18811" y="15756"/>
                  </a:lnTo>
                  <a:lnTo>
                    <a:pt x="18874" y="15735"/>
                  </a:lnTo>
                  <a:lnTo>
                    <a:pt x="18958" y="15735"/>
                  </a:lnTo>
                  <a:lnTo>
                    <a:pt x="19020" y="15651"/>
                  </a:lnTo>
                  <a:lnTo>
                    <a:pt x="19062" y="15547"/>
                  </a:lnTo>
                  <a:lnTo>
                    <a:pt x="19146" y="15547"/>
                  </a:lnTo>
                  <a:lnTo>
                    <a:pt x="19125" y="15631"/>
                  </a:lnTo>
                  <a:lnTo>
                    <a:pt x="19125" y="15714"/>
                  </a:lnTo>
                  <a:lnTo>
                    <a:pt x="19250" y="15819"/>
                  </a:lnTo>
                  <a:lnTo>
                    <a:pt x="19334" y="15756"/>
                  </a:lnTo>
                  <a:lnTo>
                    <a:pt x="19481" y="15756"/>
                  </a:lnTo>
                  <a:lnTo>
                    <a:pt x="19585" y="15735"/>
                  </a:lnTo>
                  <a:lnTo>
                    <a:pt x="19648" y="15798"/>
                  </a:lnTo>
                  <a:lnTo>
                    <a:pt x="19815" y="15756"/>
                  </a:lnTo>
                  <a:lnTo>
                    <a:pt x="19878" y="15798"/>
                  </a:lnTo>
                  <a:lnTo>
                    <a:pt x="20004" y="15714"/>
                  </a:lnTo>
                  <a:lnTo>
                    <a:pt x="20108" y="15714"/>
                  </a:lnTo>
                  <a:lnTo>
                    <a:pt x="20129" y="15735"/>
                  </a:lnTo>
                  <a:lnTo>
                    <a:pt x="20087" y="15756"/>
                  </a:lnTo>
                  <a:lnTo>
                    <a:pt x="19962" y="15756"/>
                  </a:lnTo>
                  <a:lnTo>
                    <a:pt x="19920" y="15798"/>
                  </a:lnTo>
                  <a:lnTo>
                    <a:pt x="20087" y="15819"/>
                  </a:lnTo>
                  <a:lnTo>
                    <a:pt x="20213" y="15819"/>
                  </a:lnTo>
                  <a:lnTo>
                    <a:pt x="20318" y="15903"/>
                  </a:lnTo>
                  <a:lnTo>
                    <a:pt x="20401" y="15944"/>
                  </a:lnTo>
                  <a:lnTo>
                    <a:pt x="20338" y="15861"/>
                  </a:lnTo>
                  <a:lnTo>
                    <a:pt x="20338" y="15819"/>
                  </a:lnTo>
                  <a:lnTo>
                    <a:pt x="20401" y="15819"/>
                  </a:lnTo>
                  <a:lnTo>
                    <a:pt x="20422" y="15861"/>
                  </a:lnTo>
                  <a:lnTo>
                    <a:pt x="20527" y="15944"/>
                  </a:lnTo>
                  <a:lnTo>
                    <a:pt x="20506" y="16007"/>
                  </a:lnTo>
                  <a:lnTo>
                    <a:pt x="20443" y="15944"/>
                  </a:lnTo>
                  <a:lnTo>
                    <a:pt x="20422" y="15965"/>
                  </a:lnTo>
                  <a:lnTo>
                    <a:pt x="20548" y="16049"/>
                  </a:lnTo>
                  <a:lnTo>
                    <a:pt x="20610" y="16133"/>
                  </a:lnTo>
                  <a:lnTo>
                    <a:pt x="20652" y="16175"/>
                  </a:lnTo>
                  <a:lnTo>
                    <a:pt x="20631" y="16216"/>
                  </a:lnTo>
                  <a:lnTo>
                    <a:pt x="20610" y="16154"/>
                  </a:lnTo>
                  <a:lnTo>
                    <a:pt x="20590" y="16216"/>
                  </a:lnTo>
                  <a:lnTo>
                    <a:pt x="20610" y="16258"/>
                  </a:lnTo>
                  <a:lnTo>
                    <a:pt x="20799" y="16237"/>
                  </a:lnTo>
                  <a:lnTo>
                    <a:pt x="20903" y="16216"/>
                  </a:lnTo>
                  <a:lnTo>
                    <a:pt x="21029" y="16070"/>
                  </a:lnTo>
                  <a:lnTo>
                    <a:pt x="21113" y="16070"/>
                  </a:lnTo>
                  <a:lnTo>
                    <a:pt x="21113" y="16049"/>
                  </a:lnTo>
                  <a:lnTo>
                    <a:pt x="21175" y="15965"/>
                  </a:lnTo>
                  <a:lnTo>
                    <a:pt x="21280" y="15965"/>
                  </a:lnTo>
                  <a:lnTo>
                    <a:pt x="21364" y="16007"/>
                  </a:lnTo>
                  <a:lnTo>
                    <a:pt x="21489" y="16049"/>
                  </a:lnTo>
                  <a:lnTo>
                    <a:pt x="21552" y="16258"/>
                  </a:lnTo>
                  <a:lnTo>
                    <a:pt x="21636" y="16321"/>
                  </a:lnTo>
                  <a:lnTo>
                    <a:pt x="21657" y="16321"/>
                  </a:lnTo>
                  <a:lnTo>
                    <a:pt x="21678" y="16447"/>
                  </a:lnTo>
                  <a:lnTo>
                    <a:pt x="21761" y="16488"/>
                  </a:lnTo>
                  <a:lnTo>
                    <a:pt x="21803" y="16488"/>
                  </a:lnTo>
                  <a:lnTo>
                    <a:pt x="21803" y="16551"/>
                  </a:lnTo>
                  <a:lnTo>
                    <a:pt x="21866" y="16635"/>
                  </a:lnTo>
                  <a:lnTo>
                    <a:pt x="21950" y="16656"/>
                  </a:lnTo>
                  <a:lnTo>
                    <a:pt x="22012" y="16781"/>
                  </a:lnTo>
                  <a:lnTo>
                    <a:pt x="21991" y="16907"/>
                  </a:lnTo>
                  <a:lnTo>
                    <a:pt x="21908" y="17179"/>
                  </a:lnTo>
                  <a:lnTo>
                    <a:pt x="21803" y="17409"/>
                  </a:lnTo>
                  <a:lnTo>
                    <a:pt x="21803" y="17493"/>
                  </a:lnTo>
                  <a:lnTo>
                    <a:pt x="21887" y="17597"/>
                  </a:lnTo>
                  <a:lnTo>
                    <a:pt x="21908" y="17576"/>
                  </a:lnTo>
                  <a:lnTo>
                    <a:pt x="21971" y="17493"/>
                  </a:lnTo>
                  <a:lnTo>
                    <a:pt x="21971" y="17430"/>
                  </a:lnTo>
                  <a:lnTo>
                    <a:pt x="21991" y="17388"/>
                  </a:lnTo>
                  <a:lnTo>
                    <a:pt x="22075" y="17430"/>
                  </a:lnTo>
                  <a:lnTo>
                    <a:pt x="22096" y="17535"/>
                  </a:lnTo>
                  <a:lnTo>
                    <a:pt x="21950" y="17744"/>
                  </a:lnTo>
                  <a:lnTo>
                    <a:pt x="21971" y="17807"/>
                  </a:lnTo>
                  <a:lnTo>
                    <a:pt x="21991" y="17911"/>
                  </a:lnTo>
                  <a:lnTo>
                    <a:pt x="22054" y="18016"/>
                  </a:lnTo>
                  <a:lnTo>
                    <a:pt x="22075" y="18058"/>
                  </a:lnTo>
                  <a:lnTo>
                    <a:pt x="22117" y="18037"/>
                  </a:lnTo>
                  <a:lnTo>
                    <a:pt x="22159" y="18141"/>
                  </a:lnTo>
                  <a:lnTo>
                    <a:pt x="22201" y="18100"/>
                  </a:lnTo>
                  <a:lnTo>
                    <a:pt x="22201" y="18058"/>
                  </a:lnTo>
                  <a:lnTo>
                    <a:pt x="22222" y="18100"/>
                  </a:lnTo>
                  <a:lnTo>
                    <a:pt x="22368" y="18058"/>
                  </a:lnTo>
                  <a:lnTo>
                    <a:pt x="22368" y="18058"/>
                  </a:lnTo>
                  <a:lnTo>
                    <a:pt x="22263" y="18141"/>
                  </a:lnTo>
                  <a:lnTo>
                    <a:pt x="22222" y="18246"/>
                  </a:lnTo>
                  <a:lnTo>
                    <a:pt x="22201" y="18309"/>
                  </a:lnTo>
                  <a:lnTo>
                    <a:pt x="22201" y="18351"/>
                  </a:lnTo>
                  <a:lnTo>
                    <a:pt x="22368" y="18455"/>
                  </a:lnTo>
                  <a:lnTo>
                    <a:pt x="22368" y="18581"/>
                  </a:lnTo>
                  <a:lnTo>
                    <a:pt x="22368" y="18748"/>
                  </a:lnTo>
                  <a:lnTo>
                    <a:pt x="22410" y="18769"/>
                  </a:lnTo>
                  <a:lnTo>
                    <a:pt x="22494" y="18769"/>
                  </a:lnTo>
                  <a:lnTo>
                    <a:pt x="22535" y="18853"/>
                  </a:lnTo>
                  <a:lnTo>
                    <a:pt x="22515" y="18957"/>
                  </a:lnTo>
                  <a:lnTo>
                    <a:pt x="22682" y="19062"/>
                  </a:lnTo>
                  <a:lnTo>
                    <a:pt x="22598" y="19083"/>
                  </a:lnTo>
                  <a:lnTo>
                    <a:pt x="22724" y="19146"/>
                  </a:lnTo>
                  <a:lnTo>
                    <a:pt x="22787" y="19188"/>
                  </a:lnTo>
                  <a:lnTo>
                    <a:pt x="22891" y="19250"/>
                  </a:lnTo>
                  <a:lnTo>
                    <a:pt x="22996" y="19188"/>
                  </a:lnTo>
                  <a:lnTo>
                    <a:pt x="23100" y="19167"/>
                  </a:lnTo>
                  <a:lnTo>
                    <a:pt x="23100" y="18999"/>
                  </a:lnTo>
                  <a:lnTo>
                    <a:pt x="23163" y="18895"/>
                  </a:lnTo>
                  <a:lnTo>
                    <a:pt x="23226" y="18769"/>
                  </a:lnTo>
                  <a:lnTo>
                    <a:pt x="23331" y="18560"/>
                  </a:lnTo>
                  <a:lnTo>
                    <a:pt x="23310" y="18455"/>
                  </a:lnTo>
                  <a:lnTo>
                    <a:pt x="23351" y="18413"/>
                  </a:lnTo>
                  <a:lnTo>
                    <a:pt x="23351" y="18225"/>
                  </a:lnTo>
                  <a:lnTo>
                    <a:pt x="23331" y="18162"/>
                  </a:lnTo>
                  <a:lnTo>
                    <a:pt x="23414" y="18120"/>
                  </a:lnTo>
                  <a:lnTo>
                    <a:pt x="23351" y="17932"/>
                  </a:lnTo>
                  <a:lnTo>
                    <a:pt x="23247" y="17848"/>
                  </a:lnTo>
                  <a:lnTo>
                    <a:pt x="23205" y="17493"/>
                  </a:lnTo>
                  <a:lnTo>
                    <a:pt x="23142" y="17430"/>
                  </a:lnTo>
                  <a:lnTo>
                    <a:pt x="23163" y="17263"/>
                  </a:lnTo>
                  <a:lnTo>
                    <a:pt x="23205" y="17116"/>
                  </a:lnTo>
                  <a:lnTo>
                    <a:pt x="23163" y="17011"/>
                  </a:lnTo>
                  <a:lnTo>
                    <a:pt x="23100" y="16907"/>
                  </a:lnTo>
                  <a:lnTo>
                    <a:pt x="23038" y="16656"/>
                  </a:lnTo>
                  <a:lnTo>
                    <a:pt x="22996" y="16551"/>
                  </a:lnTo>
                  <a:lnTo>
                    <a:pt x="22954" y="16279"/>
                  </a:lnTo>
                  <a:lnTo>
                    <a:pt x="22912" y="16133"/>
                  </a:lnTo>
                  <a:lnTo>
                    <a:pt x="22933" y="15903"/>
                  </a:lnTo>
                  <a:lnTo>
                    <a:pt x="22912" y="15714"/>
                  </a:lnTo>
                  <a:lnTo>
                    <a:pt x="22933" y="15379"/>
                  </a:lnTo>
                  <a:lnTo>
                    <a:pt x="22933" y="15170"/>
                  </a:lnTo>
                  <a:lnTo>
                    <a:pt x="23038" y="15003"/>
                  </a:lnTo>
                  <a:lnTo>
                    <a:pt x="23121" y="14856"/>
                  </a:lnTo>
                  <a:lnTo>
                    <a:pt x="23226" y="14815"/>
                  </a:lnTo>
                  <a:lnTo>
                    <a:pt x="23268" y="14752"/>
                  </a:lnTo>
                  <a:lnTo>
                    <a:pt x="23331" y="14752"/>
                  </a:lnTo>
                  <a:lnTo>
                    <a:pt x="23414" y="14605"/>
                  </a:lnTo>
                  <a:lnTo>
                    <a:pt x="23414" y="14543"/>
                  </a:lnTo>
                  <a:lnTo>
                    <a:pt x="23372" y="14501"/>
                  </a:lnTo>
                  <a:lnTo>
                    <a:pt x="23414" y="14480"/>
                  </a:lnTo>
                  <a:lnTo>
                    <a:pt x="23540" y="14480"/>
                  </a:lnTo>
                  <a:lnTo>
                    <a:pt x="23561" y="14396"/>
                  </a:lnTo>
                  <a:lnTo>
                    <a:pt x="23665" y="14396"/>
                  </a:lnTo>
                  <a:lnTo>
                    <a:pt x="23686" y="14354"/>
                  </a:lnTo>
                  <a:lnTo>
                    <a:pt x="23875" y="14333"/>
                  </a:lnTo>
                  <a:lnTo>
                    <a:pt x="23937" y="14250"/>
                  </a:lnTo>
                  <a:lnTo>
                    <a:pt x="24063" y="14250"/>
                  </a:lnTo>
                  <a:lnTo>
                    <a:pt x="24084" y="14187"/>
                  </a:lnTo>
                  <a:lnTo>
                    <a:pt x="24168" y="14187"/>
                  </a:lnTo>
                  <a:lnTo>
                    <a:pt x="24209" y="14229"/>
                  </a:lnTo>
                  <a:lnTo>
                    <a:pt x="24314" y="14082"/>
                  </a:lnTo>
                  <a:lnTo>
                    <a:pt x="24314" y="14040"/>
                  </a:lnTo>
                  <a:lnTo>
                    <a:pt x="24377" y="14040"/>
                  </a:lnTo>
                  <a:lnTo>
                    <a:pt x="24481" y="13957"/>
                  </a:lnTo>
                  <a:lnTo>
                    <a:pt x="24481" y="13873"/>
                  </a:lnTo>
                  <a:lnTo>
                    <a:pt x="24691" y="13601"/>
                  </a:lnTo>
                  <a:lnTo>
                    <a:pt x="24795" y="13496"/>
                  </a:lnTo>
                  <a:lnTo>
                    <a:pt x="24984" y="13496"/>
                  </a:lnTo>
                  <a:lnTo>
                    <a:pt x="25025" y="13517"/>
                  </a:lnTo>
                  <a:lnTo>
                    <a:pt x="25088" y="13517"/>
                  </a:lnTo>
                  <a:lnTo>
                    <a:pt x="25193" y="13329"/>
                  </a:lnTo>
                  <a:lnTo>
                    <a:pt x="25465" y="13099"/>
                  </a:lnTo>
                  <a:lnTo>
                    <a:pt x="25737" y="12931"/>
                  </a:lnTo>
                  <a:lnTo>
                    <a:pt x="25862" y="12910"/>
                  </a:lnTo>
                  <a:lnTo>
                    <a:pt x="25925" y="12890"/>
                  </a:lnTo>
                  <a:lnTo>
                    <a:pt x="25988" y="12890"/>
                  </a:lnTo>
                  <a:lnTo>
                    <a:pt x="25988" y="12910"/>
                  </a:lnTo>
                  <a:lnTo>
                    <a:pt x="26092" y="12910"/>
                  </a:lnTo>
                  <a:lnTo>
                    <a:pt x="26197" y="12785"/>
                  </a:lnTo>
                  <a:lnTo>
                    <a:pt x="26155" y="12785"/>
                  </a:lnTo>
                  <a:lnTo>
                    <a:pt x="26134" y="12722"/>
                  </a:lnTo>
                  <a:lnTo>
                    <a:pt x="26030" y="12827"/>
                  </a:lnTo>
                  <a:lnTo>
                    <a:pt x="25883" y="12806"/>
                  </a:lnTo>
                  <a:lnTo>
                    <a:pt x="25820" y="12722"/>
                  </a:lnTo>
                  <a:lnTo>
                    <a:pt x="25925" y="12785"/>
                  </a:lnTo>
                  <a:lnTo>
                    <a:pt x="26051" y="12701"/>
                  </a:lnTo>
                  <a:lnTo>
                    <a:pt x="26030" y="12680"/>
                  </a:lnTo>
                  <a:lnTo>
                    <a:pt x="26092" y="12618"/>
                  </a:lnTo>
                  <a:lnTo>
                    <a:pt x="26051" y="12555"/>
                  </a:lnTo>
                  <a:lnTo>
                    <a:pt x="25925" y="12513"/>
                  </a:lnTo>
                  <a:lnTo>
                    <a:pt x="25862" y="12471"/>
                  </a:lnTo>
                  <a:lnTo>
                    <a:pt x="25946" y="12471"/>
                  </a:lnTo>
                  <a:lnTo>
                    <a:pt x="26030" y="12492"/>
                  </a:lnTo>
                  <a:lnTo>
                    <a:pt x="26092" y="12471"/>
                  </a:lnTo>
                  <a:lnTo>
                    <a:pt x="26092" y="12387"/>
                  </a:lnTo>
                  <a:lnTo>
                    <a:pt x="26155" y="12513"/>
                  </a:lnTo>
                  <a:lnTo>
                    <a:pt x="26239" y="12492"/>
                  </a:lnTo>
                  <a:lnTo>
                    <a:pt x="26302" y="12555"/>
                  </a:lnTo>
                  <a:lnTo>
                    <a:pt x="26364" y="12513"/>
                  </a:lnTo>
                  <a:lnTo>
                    <a:pt x="26385" y="12408"/>
                  </a:lnTo>
                  <a:lnTo>
                    <a:pt x="26511" y="12304"/>
                  </a:lnTo>
                  <a:lnTo>
                    <a:pt x="26553" y="12304"/>
                  </a:lnTo>
                  <a:lnTo>
                    <a:pt x="26574" y="12199"/>
                  </a:lnTo>
                  <a:lnTo>
                    <a:pt x="26553" y="12094"/>
                  </a:lnTo>
                  <a:lnTo>
                    <a:pt x="26511" y="12094"/>
                  </a:lnTo>
                  <a:lnTo>
                    <a:pt x="26448" y="12241"/>
                  </a:lnTo>
                  <a:lnTo>
                    <a:pt x="26448" y="12283"/>
                  </a:lnTo>
                  <a:lnTo>
                    <a:pt x="26385" y="12262"/>
                  </a:lnTo>
                  <a:lnTo>
                    <a:pt x="26364" y="12094"/>
                  </a:lnTo>
                  <a:lnTo>
                    <a:pt x="26344" y="12074"/>
                  </a:lnTo>
                  <a:lnTo>
                    <a:pt x="26092" y="12094"/>
                  </a:lnTo>
                  <a:lnTo>
                    <a:pt x="25967" y="12157"/>
                  </a:lnTo>
                  <a:lnTo>
                    <a:pt x="25988" y="12074"/>
                  </a:lnTo>
                  <a:lnTo>
                    <a:pt x="25988" y="11927"/>
                  </a:lnTo>
                  <a:lnTo>
                    <a:pt x="26051" y="11885"/>
                  </a:lnTo>
                  <a:lnTo>
                    <a:pt x="26092" y="11990"/>
                  </a:lnTo>
                  <a:lnTo>
                    <a:pt x="26176" y="12032"/>
                  </a:lnTo>
                  <a:lnTo>
                    <a:pt x="26239" y="11969"/>
                  </a:lnTo>
                  <a:lnTo>
                    <a:pt x="26385" y="11948"/>
                  </a:lnTo>
                  <a:lnTo>
                    <a:pt x="26406" y="11885"/>
                  </a:lnTo>
                  <a:lnTo>
                    <a:pt x="26490" y="11885"/>
                  </a:lnTo>
                  <a:lnTo>
                    <a:pt x="26511" y="11843"/>
                  </a:lnTo>
                  <a:lnTo>
                    <a:pt x="26490" y="11718"/>
                  </a:lnTo>
                  <a:lnTo>
                    <a:pt x="26448" y="11655"/>
                  </a:lnTo>
                  <a:lnTo>
                    <a:pt x="26469" y="11613"/>
                  </a:lnTo>
                  <a:lnTo>
                    <a:pt x="26511" y="11634"/>
                  </a:lnTo>
                  <a:lnTo>
                    <a:pt x="26574" y="11530"/>
                  </a:lnTo>
                  <a:lnTo>
                    <a:pt x="26511" y="11425"/>
                  </a:lnTo>
                  <a:lnTo>
                    <a:pt x="26469" y="11362"/>
                  </a:lnTo>
                  <a:lnTo>
                    <a:pt x="26385" y="11404"/>
                  </a:lnTo>
                  <a:lnTo>
                    <a:pt x="26302" y="11362"/>
                  </a:lnTo>
                  <a:lnTo>
                    <a:pt x="26260" y="11237"/>
                  </a:lnTo>
                  <a:lnTo>
                    <a:pt x="26176" y="11237"/>
                  </a:lnTo>
                  <a:lnTo>
                    <a:pt x="26092" y="11195"/>
                  </a:lnTo>
                  <a:lnTo>
                    <a:pt x="26030" y="11111"/>
                  </a:lnTo>
                  <a:lnTo>
                    <a:pt x="26030" y="11111"/>
                  </a:lnTo>
                  <a:lnTo>
                    <a:pt x="26092" y="11153"/>
                  </a:lnTo>
                  <a:lnTo>
                    <a:pt x="26260" y="11153"/>
                  </a:lnTo>
                  <a:lnTo>
                    <a:pt x="26302" y="11257"/>
                  </a:lnTo>
                  <a:lnTo>
                    <a:pt x="26385" y="11299"/>
                  </a:lnTo>
                  <a:lnTo>
                    <a:pt x="26406" y="11216"/>
                  </a:lnTo>
                  <a:lnTo>
                    <a:pt x="26281" y="11090"/>
                  </a:lnTo>
                  <a:lnTo>
                    <a:pt x="26385" y="11111"/>
                  </a:lnTo>
                  <a:lnTo>
                    <a:pt x="26406" y="11048"/>
                  </a:lnTo>
                  <a:lnTo>
                    <a:pt x="26448" y="11027"/>
                  </a:lnTo>
                  <a:lnTo>
                    <a:pt x="26406" y="10944"/>
                  </a:lnTo>
                  <a:lnTo>
                    <a:pt x="26281" y="10881"/>
                  </a:lnTo>
                  <a:lnTo>
                    <a:pt x="26239" y="10713"/>
                  </a:lnTo>
                  <a:lnTo>
                    <a:pt x="26281" y="10734"/>
                  </a:lnTo>
                  <a:lnTo>
                    <a:pt x="26344" y="10839"/>
                  </a:lnTo>
                  <a:lnTo>
                    <a:pt x="26406" y="10839"/>
                  </a:lnTo>
                  <a:lnTo>
                    <a:pt x="26448" y="10734"/>
                  </a:lnTo>
                  <a:lnTo>
                    <a:pt x="26448" y="10630"/>
                  </a:lnTo>
                  <a:lnTo>
                    <a:pt x="26344" y="10588"/>
                  </a:lnTo>
                  <a:lnTo>
                    <a:pt x="26197" y="10421"/>
                  </a:lnTo>
                  <a:lnTo>
                    <a:pt x="26092" y="10379"/>
                  </a:lnTo>
                  <a:lnTo>
                    <a:pt x="26030" y="10274"/>
                  </a:lnTo>
                  <a:lnTo>
                    <a:pt x="25946" y="10253"/>
                  </a:lnTo>
                  <a:lnTo>
                    <a:pt x="25946" y="10149"/>
                  </a:lnTo>
                  <a:lnTo>
                    <a:pt x="26030" y="10044"/>
                  </a:lnTo>
                  <a:lnTo>
                    <a:pt x="25967" y="10149"/>
                  </a:lnTo>
                  <a:lnTo>
                    <a:pt x="25988" y="10190"/>
                  </a:lnTo>
                  <a:lnTo>
                    <a:pt x="26051" y="10211"/>
                  </a:lnTo>
                  <a:lnTo>
                    <a:pt x="26134" y="10316"/>
                  </a:lnTo>
                  <a:lnTo>
                    <a:pt x="26239" y="10358"/>
                  </a:lnTo>
                  <a:lnTo>
                    <a:pt x="26364" y="10504"/>
                  </a:lnTo>
                  <a:lnTo>
                    <a:pt x="26385" y="10504"/>
                  </a:lnTo>
                  <a:lnTo>
                    <a:pt x="26406" y="10274"/>
                  </a:lnTo>
                  <a:lnTo>
                    <a:pt x="26406" y="10169"/>
                  </a:lnTo>
                  <a:lnTo>
                    <a:pt x="26406" y="10086"/>
                  </a:lnTo>
                  <a:lnTo>
                    <a:pt x="26385" y="10044"/>
                  </a:lnTo>
                  <a:lnTo>
                    <a:pt x="26406" y="9856"/>
                  </a:lnTo>
                  <a:lnTo>
                    <a:pt x="26448" y="9793"/>
                  </a:lnTo>
                  <a:lnTo>
                    <a:pt x="26409" y="9728"/>
                  </a:lnTo>
                  <a:lnTo>
                    <a:pt x="26409" y="9728"/>
                  </a:lnTo>
                  <a:lnTo>
                    <a:pt x="26490" y="9667"/>
                  </a:lnTo>
                  <a:lnTo>
                    <a:pt x="26616" y="9563"/>
                  </a:lnTo>
                  <a:lnTo>
                    <a:pt x="26657" y="9458"/>
                  </a:lnTo>
                  <a:lnTo>
                    <a:pt x="26657" y="9437"/>
                  </a:lnTo>
                  <a:lnTo>
                    <a:pt x="26678" y="9458"/>
                  </a:lnTo>
                  <a:lnTo>
                    <a:pt x="26657" y="9584"/>
                  </a:lnTo>
                  <a:lnTo>
                    <a:pt x="26678" y="9625"/>
                  </a:lnTo>
                  <a:lnTo>
                    <a:pt x="26574" y="9667"/>
                  </a:lnTo>
                  <a:lnTo>
                    <a:pt x="26511" y="9793"/>
                  </a:lnTo>
                  <a:lnTo>
                    <a:pt x="26595" y="9960"/>
                  </a:lnTo>
                  <a:lnTo>
                    <a:pt x="26574" y="10107"/>
                  </a:lnTo>
                  <a:lnTo>
                    <a:pt x="26490" y="10253"/>
                  </a:lnTo>
                  <a:lnTo>
                    <a:pt x="26490" y="10358"/>
                  </a:lnTo>
                  <a:lnTo>
                    <a:pt x="26595" y="10462"/>
                  </a:lnTo>
                  <a:lnTo>
                    <a:pt x="26616" y="10400"/>
                  </a:lnTo>
                  <a:lnTo>
                    <a:pt x="26657" y="10462"/>
                  </a:lnTo>
                  <a:lnTo>
                    <a:pt x="26699" y="10462"/>
                  </a:lnTo>
                  <a:lnTo>
                    <a:pt x="26699" y="10483"/>
                  </a:lnTo>
                  <a:lnTo>
                    <a:pt x="26678" y="10525"/>
                  </a:lnTo>
                  <a:lnTo>
                    <a:pt x="26699" y="10609"/>
                  </a:lnTo>
                  <a:lnTo>
                    <a:pt x="26825" y="10609"/>
                  </a:lnTo>
                  <a:lnTo>
                    <a:pt x="26762" y="10672"/>
                  </a:lnTo>
                  <a:lnTo>
                    <a:pt x="26762" y="10693"/>
                  </a:lnTo>
                  <a:lnTo>
                    <a:pt x="26699" y="10797"/>
                  </a:lnTo>
                  <a:lnTo>
                    <a:pt x="26699" y="10881"/>
                  </a:lnTo>
                  <a:lnTo>
                    <a:pt x="26657" y="10985"/>
                  </a:lnTo>
                  <a:lnTo>
                    <a:pt x="26616" y="11111"/>
                  </a:lnTo>
                  <a:lnTo>
                    <a:pt x="26616" y="11216"/>
                  </a:lnTo>
                  <a:lnTo>
                    <a:pt x="26657" y="11153"/>
                  </a:lnTo>
                  <a:lnTo>
                    <a:pt x="26678" y="11111"/>
                  </a:lnTo>
                  <a:lnTo>
                    <a:pt x="26783" y="10902"/>
                  </a:lnTo>
                  <a:lnTo>
                    <a:pt x="26804" y="10944"/>
                  </a:lnTo>
                  <a:lnTo>
                    <a:pt x="26804" y="11006"/>
                  </a:lnTo>
                  <a:lnTo>
                    <a:pt x="26825" y="10944"/>
                  </a:lnTo>
                  <a:lnTo>
                    <a:pt x="26825" y="10881"/>
                  </a:lnTo>
                  <a:lnTo>
                    <a:pt x="26909" y="10776"/>
                  </a:lnTo>
                  <a:lnTo>
                    <a:pt x="26992" y="10525"/>
                  </a:lnTo>
                  <a:lnTo>
                    <a:pt x="27118" y="10462"/>
                  </a:lnTo>
                  <a:lnTo>
                    <a:pt x="27222" y="10253"/>
                  </a:lnTo>
                  <a:lnTo>
                    <a:pt x="27222" y="10086"/>
                  </a:lnTo>
                  <a:lnTo>
                    <a:pt x="27139" y="9897"/>
                  </a:lnTo>
                  <a:lnTo>
                    <a:pt x="27097" y="9856"/>
                  </a:lnTo>
                  <a:lnTo>
                    <a:pt x="27076" y="9688"/>
                  </a:lnTo>
                  <a:lnTo>
                    <a:pt x="27013" y="9625"/>
                  </a:lnTo>
                  <a:lnTo>
                    <a:pt x="27013" y="9521"/>
                  </a:lnTo>
                  <a:lnTo>
                    <a:pt x="27076" y="9416"/>
                  </a:lnTo>
                  <a:lnTo>
                    <a:pt x="27181" y="9312"/>
                  </a:lnTo>
                  <a:lnTo>
                    <a:pt x="27306" y="9249"/>
                  </a:lnTo>
                  <a:lnTo>
                    <a:pt x="27118" y="9458"/>
                  </a:lnTo>
                  <a:lnTo>
                    <a:pt x="27076" y="9542"/>
                  </a:lnTo>
                  <a:lnTo>
                    <a:pt x="27118" y="9625"/>
                  </a:lnTo>
                  <a:lnTo>
                    <a:pt x="27243" y="9751"/>
                  </a:lnTo>
                  <a:lnTo>
                    <a:pt x="27327" y="9730"/>
                  </a:lnTo>
                  <a:lnTo>
                    <a:pt x="27390" y="9772"/>
                  </a:lnTo>
                  <a:lnTo>
                    <a:pt x="27327" y="9939"/>
                  </a:lnTo>
                  <a:lnTo>
                    <a:pt x="27327" y="9939"/>
                  </a:lnTo>
                  <a:lnTo>
                    <a:pt x="27411" y="9877"/>
                  </a:lnTo>
                  <a:lnTo>
                    <a:pt x="27432" y="9897"/>
                  </a:lnTo>
                  <a:lnTo>
                    <a:pt x="27515" y="9793"/>
                  </a:lnTo>
                  <a:lnTo>
                    <a:pt x="27515" y="9730"/>
                  </a:lnTo>
                  <a:lnTo>
                    <a:pt x="27557" y="9730"/>
                  </a:lnTo>
                  <a:lnTo>
                    <a:pt x="27620" y="9646"/>
                  </a:lnTo>
                  <a:lnTo>
                    <a:pt x="27704" y="9625"/>
                  </a:lnTo>
                  <a:lnTo>
                    <a:pt x="27745" y="9458"/>
                  </a:lnTo>
                  <a:lnTo>
                    <a:pt x="27808" y="9374"/>
                  </a:lnTo>
                  <a:lnTo>
                    <a:pt x="27850" y="9374"/>
                  </a:lnTo>
                  <a:lnTo>
                    <a:pt x="27913" y="9270"/>
                  </a:lnTo>
                  <a:lnTo>
                    <a:pt x="27934" y="9207"/>
                  </a:lnTo>
                  <a:lnTo>
                    <a:pt x="27934" y="9144"/>
                  </a:lnTo>
                  <a:lnTo>
                    <a:pt x="27976" y="9040"/>
                  </a:lnTo>
                  <a:lnTo>
                    <a:pt x="27976" y="8998"/>
                  </a:lnTo>
                  <a:lnTo>
                    <a:pt x="28038" y="8914"/>
                  </a:lnTo>
                  <a:lnTo>
                    <a:pt x="28017" y="8830"/>
                  </a:lnTo>
                  <a:lnTo>
                    <a:pt x="27955" y="8789"/>
                  </a:lnTo>
                  <a:lnTo>
                    <a:pt x="27913" y="8705"/>
                  </a:lnTo>
                  <a:lnTo>
                    <a:pt x="28059" y="8621"/>
                  </a:lnTo>
                  <a:lnTo>
                    <a:pt x="28059" y="8537"/>
                  </a:lnTo>
                  <a:lnTo>
                    <a:pt x="28164" y="8475"/>
                  </a:lnTo>
                  <a:lnTo>
                    <a:pt x="28248" y="8433"/>
                  </a:lnTo>
                  <a:lnTo>
                    <a:pt x="28436" y="8328"/>
                  </a:lnTo>
                  <a:lnTo>
                    <a:pt x="28561" y="8328"/>
                  </a:lnTo>
                  <a:lnTo>
                    <a:pt x="28750" y="8203"/>
                  </a:lnTo>
                  <a:lnTo>
                    <a:pt x="28813" y="8203"/>
                  </a:lnTo>
                  <a:lnTo>
                    <a:pt x="28854" y="8224"/>
                  </a:lnTo>
                  <a:lnTo>
                    <a:pt x="29085" y="8203"/>
                  </a:lnTo>
                  <a:lnTo>
                    <a:pt x="29189" y="8265"/>
                  </a:lnTo>
                  <a:lnTo>
                    <a:pt x="29336" y="8203"/>
                  </a:lnTo>
                  <a:lnTo>
                    <a:pt x="29587" y="8203"/>
                  </a:lnTo>
                  <a:lnTo>
                    <a:pt x="29629" y="8182"/>
                  </a:lnTo>
                  <a:lnTo>
                    <a:pt x="29608" y="8119"/>
                  </a:lnTo>
                  <a:lnTo>
                    <a:pt x="29608" y="7972"/>
                  </a:lnTo>
                  <a:lnTo>
                    <a:pt x="29608" y="7847"/>
                  </a:lnTo>
                  <a:lnTo>
                    <a:pt x="29733" y="7952"/>
                  </a:lnTo>
                  <a:lnTo>
                    <a:pt x="29733" y="8077"/>
                  </a:lnTo>
                  <a:lnTo>
                    <a:pt x="29712" y="8161"/>
                  </a:lnTo>
                  <a:lnTo>
                    <a:pt x="29796" y="8161"/>
                  </a:lnTo>
                  <a:lnTo>
                    <a:pt x="29901" y="8056"/>
                  </a:lnTo>
                  <a:lnTo>
                    <a:pt x="30005" y="7868"/>
                  </a:lnTo>
                  <a:lnTo>
                    <a:pt x="30047" y="7972"/>
                  </a:lnTo>
                  <a:lnTo>
                    <a:pt x="30047" y="8056"/>
                  </a:lnTo>
                  <a:lnTo>
                    <a:pt x="30131" y="8077"/>
                  </a:lnTo>
                  <a:lnTo>
                    <a:pt x="30382" y="7952"/>
                  </a:lnTo>
                  <a:lnTo>
                    <a:pt x="30466" y="7805"/>
                  </a:lnTo>
                  <a:lnTo>
                    <a:pt x="30424" y="7596"/>
                  </a:lnTo>
                  <a:lnTo>
                    <a:pt x="30361" y="7638"/>
                  </a:lnTo>
                  <a:lnTo>
                    <a:pt x="30361" y="7742"/>
                  </a:lnTo>
                  <a:lnTo>
                    <a:pt x="30319" y="7868"/>
                  </a:lnTo>
                  <a:lnTo>
                    <a:pt x="30152" y="7868"/>
                  </a:lnTo>
                  <a:lnTo>
                    <a:pt x="30131" y="7763"/>
                  </a:lnTo>
                  <a:lnTo>
                    <a:pt x="30068" y="7575"/>
                  </a:lnTo>
                  <a:lnTo>
                    <a:pt x="29922" y="7491"/>
                  </a:lnTo>
                  <a:lnTo>
                    <a:pt x="29922" y="7449"/>
                  </a:lnTo>
                  <a:lnTo>
                    <a:pt x="30131" y="7261"/>
                  </a:lnTo>
                  <a:lnTo>
                    <a:pt x="30131" y="7177"/>
                  </a:lnTo>
                  <a:lnTo>
                    <a:pt x="30047" y="7177"/>
                  </a:lnTo>
                  <a:lnTo>
                    <a:pt x="30047" y="7115"/>
                  </a:lnTo>
                  <a:lnTo>
                    <a:pt x="30131" y="7052"/>
                  </a:lnTo>
                  <a:lnTo>
                    <a:pt x="30152" y="6968"/>
                  </a:lnTo>
                  <a:lnTo>
                    <a:pt x="30214" y="6905"/>
                  </a:lnTo>
                  <a:lnTo>
                    <a:pt x="30277" y="6696"/>
                  </a:lnTo>
                  <a:lnTo>
                    <a:pt x="30486" y="6529"/>
                  </a:lnTo>
                  <a:lnTo>
                    <a:pt x="30570" y="6382"/>
                  </a:lnTo>
                  <a:lnTo>
                    <a:pt x="30633" y="6382"/>
                  </a:lnTo>
                  <a:lnTo>
                    <a:pt x="30696" y="6278"/>
                  </a:lnTo>
                  <a:lnTo>
                    <a:pt x="30696" y="6340"/>
                  </a:lnTo>
                  <a:lnTo>
                    <a:pt x="30779" y="6382"/>
                  </a:lnTo>
                  <a:lnTo>
                    <a:pt x="30842" y="6299"/>
                  </a:lnTo>
                  <a:lnTo>
                    <a:pt x="30905" y="6173"/>
                  </a:lnTo>
                  <a:lnTo>
                    <a:pt x="30905" y="6299"/>
                  </a:lnTo>
                  <a:lnTo>
                    <a:pt x="30989" y="6299"/>
                  </a:lnTo>
                  <a:lnTo>
                    <a:pt x="31051" y="6173"/>
                  </a:lnTo>
                  <a:lnTo>
                    <a:pt x="31093" y="6215"/>
                  </a:lnTo>
                  <a:lnTo>
                    <a:pt x="31156" y="6173"/>
                  </a:lnTo>
                  <a:lnTo>
                    <a:pt x="31261" y="6006"/>
                  </a:lnTo>
                  <a:lnTo>
                    <a:pt x="31407" y="5796"/>
                  </a:lnTo>
                  <a:lnTo>
                    <a:pt x="31386" y="5922"/>
                  </a:lnTo>
                  <a:lnTo>
                    <a:pt x="31407" y="6006"/>
                  </a:lnTo>
                  <a:lnTo>
                    <a:pt x="31512" y="6006"/>
                  </a:lnTo>
                  <a:lnTo>
                    <a:pt x="31616" y="5880"/>
                  </a:lnTo>
                  <a:lnTo>
                    <a:pt x="31742" y="5880"/>
                  </a:lnTo>
                  <a:lnTo>
                    <a:pt x="31784" y="6006"/>
                  </a:lnTo>
                  <a:lnTo>
                    <a:pt x="31846" y="6006"/>
                  </a:lnTo>
                  <a:lnTo>
                    <a:pt x="31951" y="5880"/>
                  </a:lnTo>
                  <a:lnTo>
                    <a:pt x="32035" y="5922"/>
                  </a:lnTo>
                  <a:lnTo>
                    <a:pt x="32098" y="5901"/>
                  </a:lnTo>
                  <a:lnTo>
                    <a:pt x="32202" y="5817"/>
                  </a:lnTo>
                  <a:lnTo>
                    <a:pt x="32307" y="5817"/>
                  </a:lnTo>
                  <a:lnTo>
                    <a:pt x="32432" y="5755"/>
                  </a:lnTo>
                  <a:lnTo>
                    <a:pt x="32474" y="5817"/>
                  </a:lnTo>
                  <a:lnTo>
                    <a:pt x="32558" y="5796"/>
                  </a:lnTo>
                  <a:lnTo>
                    <a:pt x="32642" y="5713"/>
                  </a:lnTo>
                  <a:lnTo>
                    <a:pt x="32537" y="5650"/>
                  </a:lnTo>
                  <a:lnTo>
                    <a:pt x="32474" y="5713"/>
                  </a:lnTo>
                  <a:lnTo>
                    <a:pt x="32411" y="5650"/>
                  </a:lnTo>
                  <a:lnTo>
                    <a:pt x="32453" y="5504"/>
                  </a:lnTo>
                  <a:lnTo>
                    <a:pt x="32223" y="5378"/>
                  </a:lnTo>
                  <a:lnTo>
                    <a:pt x="32202" y="5357"/>
                  </a:lnTo>
                  <a:lnTo>
                    <a:pt x="32223" y="5294"/>
                  </a:lnTo>
                  <a:lnTo>
                    <a:pt x="32223" y="5252"/>
                  </a:lnTo>
                  <a:lnTo>
                    <a:pt x="32223" y="5169"/>
                  </a:lnTo>
                  <a:lnTo>
                    <a:pt x="32244" y="5085"/>
                  </a:lnTo>
                  <a:lnTo>
                    <a:pt x="32202" y="5022"/>
                  </a:lnTo>
                  <a:lnTo>
                    <a:pt x="32139" y="4959"/>
                  </a:lnTo>
                  <a:lnTo>
                    <a:pt x="32098" y="4939"/>
                  </a:lnTo>
                  <a:lnTo>
                    <a:pt x="32118" y="4855"/>
                  </a:lnTo>
                  <a:lnTo>
                    <a:pt x="32244" y="4123"/>
                  </a:lnTo>
                  <a:lnTo>
                    <a:pt x="32244" y="3934"/>
                  </a:lnTo>
                  <a:lnTo>
                    <a:pt x="32014" y="3725"/>
                  </a:lnTo>
                  <a:lnTo>
                    <a:pt x="31951" y="3788"/>
                  </a:lnTo>
                  <a:lnTo>
                    <a:pt x="31805" y="3725"/>
                  </a:lnTo>
                  <a:lnTo>
                    <a:pt x="31700" y="3767"/>
                  </a:lnTo>
                  <a:lnTo>
                    <a:pt x="31616" y="3683"/>
                  </a:lnTo>
                  <a:lnTo>
                    <a:pt x="31533" y="3662"/>
                  </a:lnTo>
                  <a:lnTo>
                    <a:pt x="31512" y="3662"/>
                  </a:lnTo>
                  <a:lnTo>
                    <a:pt x="31407" y="3767"/>
                  </a:lnTo>
                  <a:lnTo>
                    <a:pt x="31365" y="3830"/>
                  </a:lnTo>
                  <a:lnTo>
                    <a:pt x="31156" y="4081"/>
                  </a:lnTo>
                  <a:lnTo>
                    <a:pt x="31072" y="4206"/>
                  </a:lnTo>
                  <a:lnTo>
                    <a:pt x="31072" y="4311"/>
                  </a:lnTo>
                  <a:lnTo>
                    <a:pt x="30905" y="4395"/>
                  </a:lnTo>
                  <a:lnTo>
                    <a:pt x="30905" y="4520"/>
                  </a:lnTo>
                  <a:lnTo>
                    <a:pt x="30863" y="4625"/>
                  </a:lnTo>
                  <a:lnTo>
                    <a:pt x="30696" y="4813"/>
                  </a:lnTo>
                  <a:lnTo>
                    <a:pt x="30633" y="4834"/>
                  </a:lnTo>
                  <a:lnTo>
                    <a:pt x="30445" y="5043"/>
                  </a:lnTo>
                  <a:lnTo>
                    <a:pt x="30424" y="5127"/>
                  </a:lnTo>
                  <a:lnTo>
                    <a:pt x="30340" y="5169"/>
                  </a:lnTo>
                  <a:lnTo>
                    <a:pt x="30235" y="5148"/>
                  </a:lnTo>
                  <a:lnTo>
                    <a:pt x="30173" y="5148"/>
                  </a:lnTo>
                  <a:lnTo>
                    <a:pt x="30131" y="5190"/>
                  </a:lnTo>
                  <a:lnTo>
                    <a:pt x="30068" y="5190"/>
                  </a:lnTo>
                  <a:lnTo>
                    <a:pt x="29942" y="5336"/>
                  </a:lnTo>
                  <a:lnTo>
                    <a:pt x="28269" y="5294"/>
                  </a:lnTo>
                  <a:lnTo>
                    <a:pt x="28059" y="5336"/>
                  </a:lnTo>
                  <a:lnTo>
                    <a:pt x="27955" y="5441"/>
                  </a:lnTo>
                  <a:lnTo>
                    <a:pt x="27829" y="5483"/>
                  </a:lnTo>
                  <a:lnTo>
                    <a:pt x="27704" y="5566"/>
                  </a:lnTo>
                  <a:lnTo>
                    <a:pt x="27453" y="5817"/>
                  </a:lnTo>
                  <a:lnTo>
                    <a:pt x="27285" y="5859"/>
                  </a:lnTo>
                  <a:lnTo>
                    <a:pt x="27181" y="5922"/>
                  </a:lnTo>
                  <a:lnTo>
                    <a:pt x="26699" y="6299"/>
                  </a:lnTo>
                  <a:lnTo>
                    <a:pt x="25611" y="6612"/>
                  </a:lnTo>
                  <a:lnTo>
                    <a:pt x="25569" y="6864"/>
                  </a:lnTo>
                  <a:lnTo>
                    <a:pt x="25318" y="6968"/>
                  </a:lnTo>
                  <a:lnTo>
                    <a:pt x="23331" y="7491"/>
                  </a:lnTo>
                  <a:lnTo>
                    <a:pt x="23247" y="7324"/>
                  </a:lnTo>
                  <a:lnTo>
                    <a:pt x="23351" y="7177"/>
                  </a:lnTo>
                  <a:lnTo>
                    <a:pt x="23561" y="7073"/>
                  </a:lnTo>
                  <a:lnTo>
                    <a:pt x="23665" y="6947"/>
                  </a:lnTo>
                  <a:lnTo>
                    <a:pt x="23728" y="6822"/>
                  </a:lnTo>
                  <a:lnTo>
                    <a:pt x="23770" y="6696"/>
                  </a:lnTo>
                  <a:lnTo>
                    <a:pt x="23833" y="5922"/>
                  </a:lnTo>
                  <a:lnTo>
                    <a:pt x="23456" y="4143"/>
                  </a:lnTo>
                  <a:lnTo>
                    <a:pt x="23100" y="3871"/>
                  </a:lnTo>
                  <a:lnTo>
                    <a:pt x="22954" y="3683"/>
                  </a:lnTo>
                  <a:lnTo>
                    <a:pt x="20652" y="2616"/>
                  </a:lnTo>
                  <a:lnTo>
                    <a:pt x="20548" y="2553"/>
                  </a:lnTo>
                  <a:lnTo>
                    <a:pt x="20422" y="2511"/>
                  </a:lnTo>
                  <a:lnTo>
                    <a:pt x="20380" y="2449"/>
                  </a:lnTo>
                  <a:lnTo>
                    <a:pt x="20087" y="2449"/>
                  </a:lnTo>
                  <a:lnTo>
                    <a:pt x="20066" y="2344"/>
                  </a:lnTo>
                  <a:lnTo>
                    <a:pt x="19983" y="2302"/>
                  </a:lnTo>
                  <a:lnTo>
                    <a:pt x="19899" y="2344"/>
                  </a:lnTo>
                  <a:lnTo>
                    <a:pt x="19711" y="2344"/>
                  </a:lnTo>
                  <a:lnTo>
                    <a:pt x="19606" y="2323"/>
                  </a:lnTo>
                  <a:lnTo>
                    <a:pt x="19543" y="2239"/>
                  </a:lnTo>
                  <a:lnTo>
                    <a:pt x="19439" y="2198"/>
                  </a:lnTo>
                  <a:lnTo>
                    <a:pt x="19230" y="2135"/>
                  </a:lnTo>
                  <a:lnTo>
                    <a:pt x="19167" y="2009"/>
                  </a:lnTo>
                  <a:lnTo>
                    <a:pt x="19083" y="2009"/>
                  </a:lnTo>
                  <a:lnTo>
                    <a:pt x="18958" y="1905"/>
                  </a:lnTo>
                  <a:lnTo>
                    <a:pt x="18853" y="1905"/>
                  </a:lnTo>
                  <a:lnTo>
                    <a:pt x="18769" y="1884"/>
                  </a:lnTo>
                  <a:lnTo>
                    <a:pt x="18644" y="1905"/>
                  </a:lnTo>
                  <a:lnTo>
                    <a:pt x="18623" y="1926"/>
                  </a:lnTo>
                  <a:lnTo>
                    <a:pt x="18560" y="1842"/>
                  </a:lnTo>
                  <a:lnTo>
                    <a:pt x="18434" y="1821"/>
                  </a:lnTo>
                  <a:lnTo>
                    <a:pt x="18414" y="1800"/>
                  </a:lnTo>
                  <a:lnTo>
                    <a:pt x="18309" y="1737"/>
                  </a:lnTo>
                  <a:lnTo>
                    <a:pt x="18288" y="1716"/>
                  </a:lnTo>
                  <a:lnTo>
                    <a:pt x="18204" y="1633"/>
                  </a:lnTo>
                  <a:lnTo>
                    <a:pt x="18204" y="1612"/>
                  </a:lnTo>
                  <a:lnTo>
                    <a:pt x="18079" y="1507"/>
                  </a:lnTo>
                  <a:lnTo>
                    <a:pt x="17932" y="1507"/>
                  </a:lnTo>
                  <a:lnTo>
                    <a:pt x="17807" y="1486"/>
                  </a:lnTo>
                  <a:lnTo>
                    <a:pt x="284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" name="Google Shape;1664;p76">
              <a:extLst>
                <a:ext uri="{FF2B5EF4-FFF2-40B4-BE49-F238E27FC236}">
                  <a16:creationId xmlns:a16="http://schemas.microsoft.com/office/drawing/2014/main" id="{E5121227-95D5-AB5E-FC87-7D325E73D51F}"/>
                </a:ext>
              </a:extLst>
            </p:cNvPr>
            <p:cNvSpPr/>
            <p:nvPr/>
          </p:nvSpPr>
          <p:spPr>
            <a:xfrm>
              <a:off x="4126954" y="2869290"/>
              <a:ext cx="180408" cy="271631"/>
            </a:xfrm>
            <a:custGeom>
              <a:avLst/>
              <a:gdLst/>
              <a:ahLst/>
              <a:cxnLst/>
              <a:rect l="l" t="t" r="r" b="b"/>
              <a:pathLst>
                <a:path w="2810" h="3648" extrusionOk="0">
                  <a:moveTo>
                    <a:pt x="1365" y="241"/>
                  </a:moveTo>
                  <a:cubicBezTo>
                    <a:pt x="1630" y="241"/>
                    <a:pt x="1899" y="338"/>
                    <a:pt x="2120" y="555"/>
                  </a:cubicBezTo>
                  <a:cubicBezTo>
                    <a:pt x="2810" y="1245"/>
                    <a:pt x="2329" y="2416"/>
                    <a:pt x="1356" y="2416"/>
                  </a:cubicBezTo>
                  <a:cubicBezTo>
                    <a:pt x="764" y="2416"/>
                    <a:pt x="272" y="1935"/>
                    <a:pt x="272" y="1344"/>
                  </a:cubicBezTo>
                  <a:cubicBezTo>
                    <a:pt x="263" y="681"/>
                    <a:pt x="802" y="241"/>
                    <a:pt x="1365" y="241"/>
                  </a:cubicBezTo>
                  <a:close/>
                  <a:moveTo>
                    <a:pt x="1356" y="1"/>
                  </a:moveTo>
                  <a:cubicBezTo>
                    <a:pt x="604" y="1"/>
                    <a:pt x="0" y="604"/>
                    <a:pt x="0" y="1356"/>
                  </a:cubicBezTo>
                  <a:cubicBezTo>
                    <a:pt x="0" y="2391"/>
                    <a:pt x="1183" y="3512"/>
                    <a:pt x="1331" y="3648"/>
                  </a:cubicBezTo>
                  <a:lnTo>
                    <a:pt x="1368" y="3648"/>
                  </a:lnTo>
                  <a:cubicBezTo>
                    <a:pt x="1528" y="3512"/>
                    <a:pt x="2711" y="2453"/>
                    <a:pt x="2711" y="1356"/>
                  </a:cubicBezTo>
                  <a:cubicBezTo>
                    <a:pt x="2711" y="604"/>
                    <a:pt x="2095" y="1"/>
                    <a:pt x="1356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2807;p81" descr="Timeline background shape">
              <a:extLst>
                <a:ext uri="{FF2B5EF4-FFF2-40B4-BE49-F238E27FC236}">
                  <a16:creationId xmlns:a16="http://schemas.microsoft.com/office/drawing/2014/main" id="{921C2682-D4BF-C5A0-8A03-ADCD7BB9AE09}"/>
                </a:ext>
              </a:extLst>
            </p:cNvPr>
            <p:cNvSpPr/>
            <p:nvPr/>
          </p:nvSpPr>
          <p:spPr>
            <a:xfrm>
              <a:off x="2999219" y="2928605"/>
              <a:ext cx="960300" cy="153000"/>
            </a:xfrm>
            <a:prstGeom prst="homePlate">
              <a:avLst>
                <a:gd name="adj" fmla="val 50000"/>
              </a:avLst>
            </a:pr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00" dirty="0">
                  <a:solidFill>
                    <a:schemeClr val="tx1"/>
                  </a:solidFill>
                  <a:latin typeface="Bebas Neue" panose="020B0606020202050201" pitchFamily="34" charset="0"/>
                </a:rPr>
                <a:t>New York City</a:t>
              </a:r>
              <a:endParaRPr sz="900" dirty="0">
                <a:solidFill>
                  <a:schemeClr val="tx1"/>
                </a:solidFill>
                <a:latin typeface="Bebas Neue" panose="020B0606020202050201" pitchFamily="34" charset="0"/>
              </a:endParaRPr>
            </a:p>
          </p:txBody>
        </p:sp>
      </p:grpSp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CF638100-698F-0160-12FC-D00C34B145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8816728"/>
              </p:ext>
            </p:extLst>
          </p:nvPr>
        </p:nvGraphicFramePr>
        <p:xfrm>
          <a:off x="2446020" y="1595493"/>
          <a:ext cx="5984705" cy="1102360"/>
        </p:xfrm>
        <a:graphic>
          <a:graphicData uri="http://schemas.openxmlformats.org/drawingml/2006/table">
            <a:tbl>
              <a:tblPr firstRow="1" bandRow="1">
                <a:tableStyleId>{8E3A5362-B7EB-4A0F-B838-F1AC9025EF34}</a:tableStyleId>
              </a:tblPr>
              <a:tblGrid>
                <a:gridCol w="1196941">
                  <a:extLst>
                    <a:ext uri="{9D8B030D-6E8A-4147-A177-3AD203B41FA5}">
                      <a16:colId xmlns:a16="http://schemas.microsoft.com/office/drawing/2014/main" val="1867641768"/>
                    </a:ext>
                  </a:extLst>
                </a:gridCol>
                <a:gridCol w="1196941">
                  <a:extLst>
                    <a:ext uri="{9D8B030D-6E8A-4147-A177-3AD203B41FA5}">
                      <a16:colId xmlns:a16="http://schemas.microsoft.com/office/drawing/2014/main" val="829941242"/>
                    </a:ext>
                  </a:extLst>
                </a:gridCol>
                <a:gridCol w="1196941">
                  <a:extLst>
                    <a:ext uri="{9D8B030D-6E8A-4147-A177-3AD203B41FA5}">
                      <a16:colId xmlns:a16="http://schemas.microsoft.com/office/drawing/2014/main" val="620697007"/>
                    </a:ext>
                  </a:extLst>
                </a:gridCol>
                <a:gridCol w="1196941">
                  <a:extLst>
                    <a:ext uri="{9D8B030D-6E8A-4147-A177-3AD203B41FA5}">
                      <a16:colId xmlns:a16="http://schemas.microsoft.com/office/drawing/2014/main" val="901086219"/>
                    </a:ext>
                  </a:extLst>
                </a:gridCol>
                <a:gridCol w="1196941">
                  <a:extLst>
                    <a:ext uri="{9D8B030D-6E8A-4147-A177-3AD203B41FA5}">
                      <a16:colId xmlns:a16="http://schemas.microsoft.com/office/drawing/2014/main" val="1066769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1"/>
                        <a:t>Population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1"/>
                        <a:t>AirBnB Listings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1"/>
                        <a:t>Zip Codes Analyzed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Yelp Locations Analyzed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965837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/>
                        <a:t>NYC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8.3 million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/>
                        <a:t>37.0K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214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17658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2840403"/>
                  </a:ext>
                </a:extLst>
              </a:tr>
            </a:tbl>
          </a:graphicData>
        </a:graphic>
      </p:graphicFrame>
      <p:sp>
        <p:nvSpPr>
          <p:cNvPr id="6" name="Title 2763">
            <a:extLst>
              <a:ext uri="{FF2B5EF4-FFF2-40B4-BE49-F238E27FC236}">
                <a16:creationId xmlns:a16="http://schemas.microsoft.com/office/drawing/2014/main" id="{E68647B4-C83A-6776-5F68-3924063C10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3225" y="361950"/>
            <a:ext cx="7717500" cy="608100"/>
          </a:xfrm>
        </p:spPr>
        <p:txBody>
          <a:bodyPr/>
          <a:lstStyle/>
          <a:p>
            <a:r>
              <a:rPr lang="en-US" dirty="0"/>
              <a:t>New York city data</a:t>
            </a:r>
          </a:p>
        </p:txBody>
      </p:sp>
    </p:spTree>
    <p:extLst>
      <p:ext uri="{BB962C8B-B14F-4D97-AF65-F5344CB8AC3E}">
        <p14:creationId xmlns:p14="http://schemas.microsoft.com/office/powerpoint/2010/main" val="27350466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41"/>
          <p:cNvSpPr txBox="1">
            <a:spLocks noGrp="1"/>
          </p:cNvSpPr>
          <p:nvPr>
            <p:ph type="ctrTitle" idx="8"/>
          </p:nvPr>
        </p:nvSpPr>
        <p:spPr>
          <a:xfrm>
            <a:off x="713225" y="361950"/>
            <a:ext cx="7717500" cy="60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Research questions</a:t>
            </a:r>
            <a:endParaRPr b="0">
              <a:solidFill>
                <a:schemeClr val="lt1"/>
              </a:solidFill>
            </a:endParaRPr>
          </a:p>
        </p:txBody>
      </p:sp>
      <p:cxnSp>
        <p:nvCxnSpPr>
          <p:cNvPr id="559" name="Google Shape;559;p41"/>
          <p:cNvCxnSpPr/>
          <p:nvPr/>
        </p:nvCxnSpPr>
        <p:spPr>
          <a:xfrm>
            <a:off x="4938688" y="1770950"/>
            <a:ext cx="624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560" name="Google Shape;560;p41"/>
          <p:cNvCxnSpPr/>
          <p:nvPr/>
        </p:nvCxnSpPr>
        <p:spPr>
          <a:xfrm>
            <a:off x="4987888" y="2875750"/>
            <a:ext cx="5259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561" name="Google Shape;561;p41"/>
          <p:cNvCxnSpPr/>
          <p:nvPr/>
        </p:nvCxnSpPr>
        <p:spPr>
          <a:xfrm rot="10800000">
            <a:off x="3528900" y="1770950"/>
            <a:ext cx="624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562" name="Google Shape;562;p41"/>
          <p:cNvCxnSpPr/>
          <p:nvPr/>
        </p:nvCxnSpPr>
        <p:spPr>
          <a:xfrm rot="10800000">
            <a:off x="3688288" y="3366875"/>
            <a:ext cx="5259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563" name="Google Shape;563;p41"/>
          <p:cNvSpPr txBox="1">
            <a:spLocks noGrp="1"/>
          </p:cNvSpPr>
          <p:nvPr>
            <p:ph type="subTitle" idx="7"/>
          </p:nvPr>
        </p:nvSpPr>
        <p:spPr>
          <a:xfrm>
            <a:off x="5584725" y="1469125"/>
            <a:ext cx="3382800" cy="213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Does population correlate to more or higher priced AirBnBs</a:t>
            </a:r>
            <a:endParaRPr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If it is not proportional to population, is it proportional to city size</a:t>
            </a:r>
            <a:endParaRPr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</p:txBody>
      </p:sp>
      <p:sp>
        <p:nvSpPr>
          <p:cNvPr id="564" name="Google Shape;564;p41"/>
          <p:cNvSpPr txBox="1">
            <a:spLocks noGrp="1"/>
          </p:cNvSpPr>
          <p:nvPr>
            <p:ph type="subTitle" idx="7"/>
          </p:nvPr>
        </p:nvSpPr>
        <p:spPr>
          <a:xfrm>
            <a:off x="244900" y="1203025"/>
            <a:ext cx="3443400" cy="277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Is there any correlation between AirBnB ratings and nearby yelp locations</a:t>
            </a:r>
            <a:endParaRPr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Is there a difference between NYC and Paris markets</a:t>
            </a:r>
            <a:endParaRPr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What variables best predict the price of an AirBnB</a:t>
            </a:r>
            <a:endParaRPr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</p:txBody>
      </p:sp>
      <p:cxnSp>
        <p:nvCxnSpPr>
          <p:cNvPr id="565" name="Google Shape;565;p41"/>
          <p:cNvCxnSpPr/>
          <p:nvPr/>
        </p:nvCxnSpPr>
        <p:spPr>
          <a:xfrm rot="10800000">
            <a:off x="3535763" y="3980625"/>
            <a:ext cx="5259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566" name="Google Shape;566;p41"/>
          <p:cNvCxnSpPr/>
          <p:nvPr/>
        </p:nvCxnSpPr>
        <p:spPr>
          <a:xfrm rot="10800000">
            <a:off x="5287413" y="4103275"/>
            <a:ext cx="5259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567" name="Google Shape;567;p41"/>
          <p:cNvCxnSpPr/>
          <p:nvPr/>
        </p:nvCxnSpPr>
        <p:spPr>
          <a:xfrm rot="10800000">
            <a:off x="3627288" y="2365550"/>
            <a:ext cx="5259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568" name="Google Shape;568;p41"/>
          <p:cNvSpPr txBox="1"/>
          <p:nvPr/>
        </p:nvSpPr>
        <p:spPr>
          <a:xfrm>
            <a:off x="5967525" y="3609025"/>
            <a:ext cx="3000000" cy="12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 Deca"/>
                <a:ea typeface="Lexend Deca"/>
                <a:cs typeface="Lexend Deca"/>
                <a:sym typeface="Lexend Deca"/>
              </a:rPr>
              <a:t>Is there a significant difference between attraction/restaurant types in NYC vs Paris</a:t>
            </a:r>
            <a:endParaRPr/>
          </a:p>
        </p:txBody>
      </p:sp>
      <p:sp>
        <p:nvSpPr>
          <p:cNvPr id="569" name="Google Shape;569;p41"/>
          <p:cNvSpPr txBox="1"/>
          <p:nvPr/>
        </p:nvSpPr>
        <p:spPr>
          <a:xfrm>
            <a:off x="244900" y="3824900"/>
            <a:ext cx="30000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 Deca"/>
                <a:ea typeface="Lexend Deca"/>
                <a:cs typeface="Lexend Deca"/>
                <a:sym typeface="Lexend Deca"/>
              </a:rPr>
              <a:t>Is there a strong difference within NYC's different boroughs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42"/>
          <p:cNvSpPr txBox="1">
            <a:spLocks noGrp="1"/>
          </p:cNvSpPr>
          <p:nvPr>
            <p:ph type="title" idx="2"/>
          </p:nvPr>
        </p:nvSpPr>
        <p:spPr>
          <a:xfrm>
            <a:off x="713225" y="1734275"/>
            <a:ext cx="1265400" cy="65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02.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575" name="Google Shape;575;p42"/>
          <p:cNvSpPr txBox="1">
            <a:spLocks noGrp="1"/>
          </p:cNvSpPr>
          <p:nvPr>
            <p:ph type="ctrTitle"/>
          </p:nvPr>
        </p:nvSpPr>
        <p:spPr>
          <a:xfrm>
            <a:off x="717025" y="2389625"/>
            <a:ext cx="4279800" cy="91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pipeline</a:t>
            </a:r>
            <a:endParaRPr/>
          </a:p>
        </p:txBody>
      </p:sp>
      <p:sp>
        <p:nvSpPr>
          <p:cNvPr id="576" name="Google Shape;576;p42"/>
          <p:cNvSpPr txBox="1">
            <a:spLocks noGrp="1"/>
          </p:cNvSpPr>
          <p:nvPr>
            <p:ph type="subTitle" idx="1"/>
          </p:nvPr>
        </p:nvSpPr>
        <p:spPr>
          <a:xfrm>
            <a:off x="713225" y="3308950"/>
            <a:ext cx="4279800" cy="25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Orchestration to reporting workflow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1" name="Google Shape;58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8400" y="263550"/>
            <a:ext cx="8106199" cy="4402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6" name="Google Shape;586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9588" y="1446513"/>
            <a:ext cx="8584825" cy="2250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45"/>
          <p:cNvSpPr txBox="1">
            <a:spLocks noGrp="1"/>
          </p:cNvSpPr>
          <p:nvPr>
            <p:ph type="ctrTitle"/>
          </p:nvPr>
        </p:nvSpPr>
        <p:spPr>
          <a:xfrm>
            <a:off x="713225" y="361950"/>
            <a:ext cx="7717500" cy="60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Yelp API Calls</a:t>
            </a:r>
            <a:endParaRPr/>
          </a:p>
        </p:txBody>
      </p:sp>
      <p:pic>
        <p:nvPicPr>
          <p:cNvPr id="592" name="Google Shape;592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6475" y="1458813"/>
            <a:ext cx="4667250" cy="267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3" name="Google Shape;593;p45" descr="yelp 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78176" y="285898"/>
            <a:ext cx="760200" cy="76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33"/>
          <p:cNvSpPr txBox="1">
            <a:spLocks noGrp="1"/>
          </p:cNvSpPr>
          <p:nvPr>
            <p:ph type="ctrTitle"/>
          </p:nvPr>
        </p:nvSpPr>
        <p:spPr>
          <a:xfrm>
            <a:off x="713225" y="539500"/>
            <a:ext cx="4195200" cy="164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/>
              <a:t>Airbnb Market Analysis &amp; Pricing Optimization </a:t>
            </a:r>
            <a:endParaRPr/>
          </a:p>
        </p:txBody>
      </p:sp>
      <p:sp>
        <p:nvSpPr>
          <p:cNvPr id="442" name="Google Shape;442;p33"/>
          <p:cNvSpPr txBox="1">
            <a:spLocks noGrp="1"/>
          </p:cNvSpPr>
          <p:nvPr>
            <p:ph type="subTitle" idx="1"/>
          </p:nvPr>
        </p:nvSpPr>
        <p:spPr>
          <a:xfrm>
            <a:off x="713225" y="2186500"/>
            <a:ext cx="4195200" cy="124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Dev10</a:t>
            </a:r>
            <a:r>
              <a:rPr lang="en">
                <a:solidFill>
                  <a:schemeClr val="lt1"/>
                </a:solidFill>
              </a:rPr>
              <a:t> </a:t>
            </a:r>
            <a:r>
              <a:rPr lang="en">
                <a:solidFill>
                  <a:schemeClr val="accent2"/>
                </a:solidFill>
              </a:rPr>
              <a:t>Capstone</a:t>
            </a:r>
            <a:endParaRPr>
              <a:solidFill>
                <a:schemeClr val="accent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AirJnJ</a:t>
            </a:r>
            <a:endParaRPr/>
          </a:p>
        </p:txBody>
      </p:sp>
      <p:sp>
        <p:nvSpPr>
          <p:cNvPr id="443" name="Google Shape;443;p33"/>
          <p:cNvSpPr txBox="1">
            <a:spLocks noGrp="1"/>
          </p:cNvSpPr>
          <p:nvPr>
            <p:ph type="subTitle" idx="2"/>
          </p:nvPr>
        </p:nvSpPr>
        <p:spPr>
          <a:xfrm>
            <a:off x="713225" y="3319925"/>
            <a:ext cx="4195200" cy="32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Cohort #50: Feb - May 2023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46"/>
          <p:cNvSpPr txBox="1">
            <a:spLocks noGrp="1"/>
          </p:cNvSpPr>
          <p:nvPr>
            <p:ph type="ctrTitle"/>
          </p:nvPr>
        </p:nvSpPr>
        <p:spPr>
          <a:xfrm>
            <a:off x="713250" y="361950"/>
            <a:ext cx="7717500" cy="60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Blob Container</a:t>
            </a:r>
            <a:endParaRPr/>
          </a:p>
        </p:txBody>
      </p:sp>
      <p:pic>
        <p:nvPicPr>
          <p:cNvPr id="599" name="Google Shape;59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1000" y="1058824"/>
            <a:ext cx="7602000" cy="380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47"/>
          <p:cNvSpPr txBox="1">
            <a:spLocks noGrp="1"/>
          </p:cNvSpPr>
          <p:nvPr>
            <p:ph type="ctrTitle"/>
          </p:nvPr>
        </p:nvSpPr>
        <p:spPr>
          <a:xfrm>
            <a:off x="713250" y="361950"/>
            <a:ext cx="7717500" cy="60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SQL Tables</a:t>
            </a:r>
            <a:endParaRPr/>
          </a:p>
        </p:txBody>
      </p:sp>
      <p:pic>
        <p:nvPicPr>
          <p:cNvPr id="605" name="Google Shape;605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90875" y="1719125"/>
            <a:ext cx="2562225" cy="245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0" name="Google Shape;610;p48"/>
          <p:cNvGrpSpPr/>
          <p:nvPr/>
        </p:nvGrpSpPr>
        <p:grpSpPr>
          <a:xfrm>
            <a:off x="506500" y="1238225"/>
            <a:ext cx="5375400" cy="3513600"/>
            <a:chOff x="-2774300" y="1506500"/>
            <a:chExt cx="5375400" cy="3513600"/>
          </a:xfrm>
        </p:grpSpPr>
        <p:sp>
          <p:nvSpPr>
            <p:cNvPr id="611" name="Google Shape;611;p48"/>
            <p:cNvSpPr/>
            <p:nvPr/>
          </p:nvSpPr>
          <p:spPr>
            <a:xfrm>
              <a:off x="-2774300" y="4694000"/>
              <a:ext cx="5375400" cy="326100"/>
            </a:xfrm>
            <a:prstGeom prst="roundRect">
              <a:avLst>
                <a:gd name="adj" fmla="val 11793"/>
              </a:avLst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48"/>
            <p:cNvSpPr/>
            <p:nvPr/>
          </p:nvSpPr>
          <p:spPr>
            <a:xfrm>
              <a:off x="-2707550" y="1506500"/>
              <a:ext cx="5241900" cy="3187500"/>
            </a:xfrm>
            <a:prstGeom prst="roundRect">
              <a:avLst>
                <a:gd name="adj" fmla="val 11793"/>
              </a:avLst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48"/>
            <p:cNvSpPr/>
            <p:nvPr/>
          </p:nvSpPr>
          <p:spPr>
            <a:xfrm>
              <a:off x="-210642" y="4831390"/>
              <a:ext cx="248100" cy="51300"/>
            </a:xfrm>
            <a:prstGeom prst="roundRect">
              <a:avLst>
                <a:gd name="adj" fmla="val 50000"/>
              </a:avLst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48"/>
            <p:cNvSpPr/>
            <p:nvPr/>
          </p:nvSpPr>
          <p:spPr>
            <a:xfrm>
              <a:off x="-184619" y="1578579"/>
              <a:ext cx="51300" cy="51300"/>
            </a:xfrm>
            <a:prstGeom prst="ellipse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615" name="Google Shape;615;p48"/>
            <p:cNvPicPr preferRelativeResize="0"/>
            <p:nvPr/>
          </p:nvPicPr>
          <p:blipFill rotWithShape="1">
            <a:blip r:embed="rId3">
              <a:alphaModFix/>
            </a:blip>
            <a:srcRect t="12549"/>
            <a:stretch/>
          </p:blipFill>
          <p:spPr>
            <a:xfrm>
              <a:off x="-2420490" y="1727739"/>
              <a:ext cx="4675425" cy="27922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</p:grpSp>
      <p:sp>
        <p:nvSpPr>
          <p:cNvPr id="616" name="Google Shape;616;p48"/>
          <p:cNvSpPr txBox="1">
            <a:spLocks noGrp="1"/>
          </p:cNvSpPr>
          <p:nvPr>
            <p:ph type="ctrTitle"/>
          </p:nvPr>
        </p:nvSpPr>
        <p:spPr>
          <a:xfrm>
            <a:off x="713225" y="361950"/>
            <a:ext cx="7717500" cy="60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dashboard</a:t>
            </a:r>
            <a:endParaRPr/>
          </a:p>
        </p:txBody>
      </p:sp>
      <p:pic>
        <p:nvPicPr>
          <p:cNvPr id="617" name="Google Shape;617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3233" y="5485900"/>
            <a:ext cx="453701" cy="367116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618" name="Google Shape;618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69298" y="5510633"/>
            <a:ext cx="453701" cy="317667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619" name="Google Shape;619;p48"/>
          <p:cNvPicPr preferRelativeResize="0"/>
          <p:nvPr/>
        </p:nvPicPr>
        <p:blipFill rotWithShape="1">
          <a:blip r:embed="rId6">
            <a:alphaModFix/>
          </a:blip>
          <a:srcRect l="-505" t="23999" r="-505" b="33113"/>
          <a:stretch/>
        </p:blipFill>
        <p:spPr>
          <a:xfrm>
            <a:off x="909350" y="1487650"/>
            <a:ext cx="4569701" cy="2658251"/>
          </a:xfrm>
          <a:prstGeom prst="rect">
            <a:avLst/>
          </a:prstGeom>
          <a:noFill/>
          <a:ln>
            <a:noFill/>
          </a:ln>
        </p:spPr>
      </p:pic>
      <p:sp>
        <p:nvSpPr>
          <p:cNvPr id="620" name="Google Shape;620;p48"/>
          <p:cNvSpPr txBox="1"/>
          <p:nvPr/>
        </p:nvSpPr>
        <p:spPr>
          <a:xfrm>
            <a:off x="6681850" y="2371650"/>
            <a:ext cx="1658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Lexend Deca"/>
                <a:ea typeface="Lexend Deca"/>
                <a:cs typeface="Lexend Deca"/>
                <a:sym typeface="Lexend Deca"/>
                <a:hlinkClick r:id="rId7"/>
              </a:rPr>
              <a:t>Dashboard Link</a:t>
            </a:r>
            <a:endParaRPr>
              <a:latin typeface="Lexend Deca"/>
              <a:ea typeface="Lexend Deca"/>
              <a:cs typeface="Lexend Deca"/>
              <a:sym typeface="Lexend Deca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49"/>
          <p:cNvSpPr txBox="1">
            <a:spLocks noGrp="1"/>
          </p:cNvSpPr>
          <p:nvPr>
            <p:ph type="title" idx="2"/>
          </p:nvPr>
        </p:nvSpPr>
        <p:spPr>
          <a:xfrm>
            <a:off x="713225" y="1734275"/>
            <a:ext cx="1265400" cy="65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4"/>
                </a:solidFill>
              </a:rPr>
              <a:t>03.</a:t>
            </a:r>
            <a:endParaRPr>
              <a:solidFill>
                <a:schemeClr val="accent4"/>
              </a:solidFill>
            </a:endParaRPr>
          </a:p>
        </p:txBody>
      </p:sp>
      <p:sp>
        <p:nvSpPr>
          <p:cNvPr id="626" name="Google Shape;626;p49"/>
          <p:cNvSpPr txBox="1">
            <a:spLocks noGrp="1"/>
          </p:cNvSpPr>
          <p:nvPr>
            <p:ph type="ctrTitle"/>
          </p:nvPr>
        </p:nvSpPr>
        <p:spPr>
          <a:xfrm>
            <a:off x="717025" y="2389625"/>
            <a:ext cx="6176100" cy="91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Exploratory data analysis</a:t>
            </a:r>
            <a:endParaRPr/>
          </a:p>
        </p:txBody>
      </p:sp>
      <p:sp>
        <p:nvSpPr>
          <p:cNvPr id="627" name="Google Shape;627;p49"/>
          <p:cNvSpPr txBox="1">
            <a:spLocks noGrp="1"/>
          </p:cNvSpPr>
          <p:nvPr>
            <p:ph type="subTitle" idx="1"/>
          </p:nvPr>
        </p:nvSpPr>
        <p:spPr>
          <a:xfrm>
            <a:off x="713225" y="3308950"/>
            <a:ext cx="4279800" cy="52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cleaning &amp; exploration, feature selection, visualizations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2" name="Google Shape;632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0950" y="2830075"/>
            <a:ext cx="1953100" cy="203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3" name="Google Shape;633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1146" y="1517307"/>
            <a:ext cx="4197075" cy="2800025"/>
          </a:xfrm>
          <a:prstGeom prst="rect">
            <a:avLst/>
          </a:prstGeom>
          <a:noFill/>
          <a:ln>
            <a:noFill/>
          </a:ln>
        </p:spPr>
      </p:pic>
      <p:sp>
        <p:nvSpPr>
          <p:cNvPr id="634" name="Google Shape;634;p50"/>
          <p:cNvSpPr txBox="1">
            <a:spLocks noGrp="1"/>
          </p:cNvSpPr>
          <p:nvPr>
            <p:ph type="subTitle" idx="1"/>
          </p:nvPr>
        </p:nvSpPr>
        <p:spPr>
          <a:xfrm>
            <a:off x="5890575" y="1088025"/>
            <a:ext cx="2652300" cy="114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Original dataset contained 279K rows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10 cities</a:t>
            </a:r>
            <a:endParaRPr/>
          </a:p>
        </p:txBody>
      </p:sp>
      <p:sp>
        <p:nvSpPr>
          <p:cNvPr id="635" name="Google Shape;635;p50"/>
          <p:cNvSpPr txBox="1">
            <a:spLocks noGrp="1"/>
          </p:cNvSpPr>
          <p:nvPr>
            <p:ph type="title"/>
          </p:nvPr>
        </p:nvSpPr>
        <p:spPr>
          <a:xfrm>
            <a:off x="5136450" y="2416075"/>
            <a:ext cx="2944500" cy="41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Nyc + Paris → 101,000 rows</a:t>
            </a:r>
            <a:endParaRPr/>
          </a:p>
        </p:txBody>
      </p:sp>
      <p:sp>
        <p:nvSpPr>
          <p:cNvPr id="636" name="Google Shape;636;p50"/>
          <p:cNvSpPr txBox="1">
            <a:spLocks noGrp="1"/>
          </p:cNvSpPr>
          <p:nvPr>
            <p:ph type="ctrTitle" idx="2"/>
          </p:nvPr>
        </p:nvSpPr>
        <p:spPr>
          <a:xfrm>
            <a:off x="713225" y="361950"/>
            <a:ext cx="7717500" cy="60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Sample selection</a:t>
            </a:r>
            <a:endParaRPr/>
          </a:p>
        </p:txBody>
      </p:sp>
      <p:sp>
        <p:nvSpPr>
          <p:cNvPr id="637" name="Google Shape;637;p50"/>
          <p:cNvSpPr/>
          <p:nvPr/>
        </p:nvSpPr>
        <p:spPr>
          <a:xfrm>
            <a:off x="5136450" y="3224225"/>
            <a:ext cx="2042100" cy="370800"/>
          </a:xfrm>
          <a:prstGeom prst="rect">
            <a:avLst/>
          </a:prstGeom>
          <a:solidFill>
            <a:srgbClr val="F2F2F2">
              <a:alpha val="0"/>
            </a:srgbClr>
          </a:solidFill>
          <a:ln w="19050" cap="flat" cmpd="sng">
            <a:solidFill>
              <a:srgbClr val="A3151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38" name="Google Shape;638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76772" y="2718538"/>
            <a:ext cx="1383875" cy="2253175"/>
          </a:xfrm>
          <a:prstGeom prst="rect">
            <a:avLst/>
          </a:prstGeom>
          <a:noFill/>
          <a:ln>
            <a:noFill/>
          </a:ln>
        </p:spPr>
      </p:pic>
      <p:sp>
        <p:nvSpPr>
          <p:cNvPr id="639" name="Google Shape;639;p50"/>
          <p:cNvSpPr/>
          <p:nvPr/>
        </p:nvSpPr>
        <p:spPr>
          <a:xfrm>
            <a:off x="7576775" y="4042000"/>
            <a:ext cx="1383900" cy="370800"/>
          </a:xfrm>
          <a:prstGeom prst="rect">
            <a:avLst/>
          </a:prstGeom>
          <a:solidFill>
            <a:srgbClr val="F2F2F2">
              <a:alpha val="0"/>
            </a:srgbClr>
          </a:solidFill>
          <a:ln w="19050" cap="flat" cmpd="sng">
            <a:solidFill>
              <a:srgbClr val="A3151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51"/>
          <p:cNvSpPr txBox="1"/>
          <p:nvPr/>
        </p:nvSpPr>
        <p:spPr>
          <a:xfrm>
            <a:off x="3900375" y="4191650"/>
            <a:ext cx="2166600" cy="55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Target vs Predictors</a:t>
            </a:r>
            <a:endParaRPr sz="1500">
              <a:solidFill>
                <a:schemeClr val="lt1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Pair Plots</a:t>
            </a:r>
            <a:endParaRPr sz="1500">
              <a:solidFill>
                <a:schemeClr val="lt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645" name="Google Shape;645;p51"/>
          <p:cNvSpPr txBox="1">
            <a:spLocks noGrp="1"/>
          </p:cNvSpPr>
          <p:nvPr>
            <p:ph type="ctrTitle"/>
          </p:nvPr>
        </p:nvSpPr>
        <p:spPr>
          <a:xfrm>
            <a:off x="713225" y="361950"/>
            <a:ext cx="7717500" cy="60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Identifying key variables</a:t>
            </a:r>
            <a:endParaRPr/>
          </a:p>
        </p:txBody>
      </p:sp>
      <p:sp>
        <p:nvSpPr>
          <p:cNvPr id="646" name="Google Shape;646;p51"/>
          <p:cNvSpPr txBox="1"/>
          <p:nvPr/>
        </p:nvSpPr>
        <p:spPr>
          <a:xfrm>
            <a:off x="6405960" y="539508"/>
            <a:ext cx="2342400" cy="46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latin typeface="Lexend Deca"/>
                <a:ea typeface="Lexend Deca"/>
                <a:cs typeface="Lexend Deca"/>
                <a:sym typeface="Lexend Deca"/>
              </a:rPr>
              <a:t>Listing_id</a:t>
            </a:r>
            <a:endParaRPr sz="850"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latin typeface="Lexend Deca"/>
                <a:ea typeface="Lexend Deca"/>
                <a:cs typeface="Lexend Deca"/>
                <a:sym typeface="Lexend Deca"/>
              </a:rPr>
              <a:t>Name</a:t>
            </a:r>
            <a:endParaRPr sz="850"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latin typeface="Lexend Deca"/>
                <a:ea typeface="Lexend Deca"/>
                <a:cs typeface="Lexend Deca"/>
                <a:sym typeface="Lexend Deca"/>
              </a:rPr>
              <a:t>Host_id</a:t>
            </a:r>
            <a:endParaRPr sz="850"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latin typeface="Lexend Deca"/>
                <a:ea typeface="Lexend Deca"/>
                <a:cs typeface="Lexend Deca"/>
                <a:sym typeface="Lexend Deca"/>
              </a:rPr>
              <a:t>Host_since</a:t>
            </a:r>
            <a:endParaRPr sz="850"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latin typeface="Lexend Deca"/>
                <a:ea typeface="Lexend Deca"/>
                <a:cs typeface="Lexend Deca"/>
                <a:sym typeface="Lexend Deca"/>
              </a:rPr>
              <a:t>Host_location</a:t>
            </a:r>
            <a:endParaRPr sz="850"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latin typeface="Lexend Deca"/>
                <a:ea typeface="Lexend Deca"/>
                <a:cs typeface="Lexend Deca"/>
                <a:sym typeface="Lexend Deca"/>
              </a:rPr>
              <a:t>Host_response_time</a:t>
            </a:r>
            <a:endParaRPr sz="850"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latin typeface="Lexend Deca"/>
                <a:ea typeface="Lexend Deca"/>
                <a:cs typeface="Lexend Deca"/>
                <a:sym typeface="Lexend Deca"/>
              </a:rPr>
              <a:t>Host_response_rate</a:t>
            </a:r>
            <a:endParaRPr sz="850"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latin typeface="Lexend Deca"/>
                <a:ea typeface="Lexend Deca"/>
                <a:cs typeface="Lexend Deca"/>
                <a:sym typeface="Lexend Deca"/>
              </a:rPr>
              <a:t>Host_acceptance_rate</a:t>
            </a:r>
            <a:endParaRPr sz="850"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latin typeface="Lexend Deca"/>
                <a:ea typeface="Lexend Deca"/>
                <a:cs typeface="Lexend Deca"/>
                <a:sym typeface="Lexend Deca"/>
              </a:rPr>
              <a:t>Host_is_superhost</a:t>
            </a:r>
            <a:endParaRPr sz="850"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latin typeface="Lexend Deca"/>
                <a:ea typeface="Lexend Deca"/>
                <a:cs typeface="Lexend Deca"/>
                <a:sym typeface="Lexend Deca"/>
              </a:rPr>
              <a:t>Host_total_listings_count</a:t>
            </a:r>
            <a:endParaRPr sz="850"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latin typeface="Lexend Deca"/>
                <a:ea typeface="Lexend Deca"/>
                <a:cs typeface="Lexend Deca"/>
                <a:sym typeface="Lexend Deca"/>
              </a:rPr>
              <a:t>Host_has_profile_pic</a:t>
            </a:r>
            <a:endParaRPr sz="850"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latin typeface="Lexend Deca"/>
                <a:ea typeface="Lexend Deca"/>
                <a:cs typeface="Lexend Deca"/>
                <a:sym typeface="Lexend Deca"/>
              </a:rPr>
              <a:t>Host_identity_verified</a:t>
            </a:r>
            <a:endParaRPr sz="850"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highlight>
                  <a:srgbClr val="F9B7B8"/>
                </a:highlight>
                <a:latin typeface="Lexend Deca"/>
                <a:ea typeface="Lexend Deca"/>
                <a:cs typeface="Lexend Deca"/>
                <a:sym typeface="Lexend Deca"/>
              </a:rPr>
              <a:t>Neighbourhood</a:t>
            </a:r>
            <a:endParaRPr sz="950">
              <a:highlight>
                <a:srgbClr val="F9B7B8"/>
              </a:highlight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highlight>
                  <a:srgbClr val="F9B7B8"/>
                </a:highlight>
                <a:latin typeface="Lexend Deca"/>
                <a:ea typeface="Lexend Deca"/>
                <a:cs typeface="Lexend Deca"/>
                <a:sym typeface="Lexend Deca"/>
              </a:rPr>
              <a:t>District</a:t>
            </a:r>
            <a:endParaRPr sz="950">
              <a:highlight>
                <a:srgbClr val="F9B7B8"/>
              </a:highlight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latin typeface="Lexend Deca"/>
                <a:ea typeface="Lexend Deca"/>
                <a:cs typeface="Lexend Deca"/>
                <a:sym typeface="Lexend Deca"/>
              </a:rPr>
              <a:t>City</a:t>
            </a:r>
            <a:endParaRPr sz="850"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highlight>
                  <a:srgbClr val="F9B7B8"/>
                </a:highlight>
                <a:latin typeface="Lexend Deca"/>
                <a:ea typeface="Lexend Deca"/>
                <a:cs typeface="Lexend Deca"/>
                <a:sym typeface="Lexend Deca"/>
              </a:rPr>
              <a:t>Latitude</a:t>
            </a:r>
            <a:endParaRPr sz="950">
              <a:highlight>
                <a:srgbClr val="F9B7B8"/>
              </a:highlight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highlight>
                  <a:srgbClr val="F9B7B8"/>
                </a:highlight>
                <a:latin typeface="Lexend Deca"/>
                <a:ea typeface="Lexend Deca"/>
                <a:cs typeface="Lexend Deca"/>
                <a:sym typeface="Lexend Deca"/>
              </a:rPr>
              <a:t>Longitude</a:t>
            </a:r>
            <a:endParaRPr sz="950">
              <a:highlight>
                <a:srgbClr val="F9B7B8"/>
              </a:highlight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highlight>
                  <a:srgbClr val="F9B7B8"/>
                </a:highlight>
                <a:latin typeface="Lexend Deca"/>
                <a:ea typeface="Lexend Deca"/>
                <a:cs typeface="Lexend Deca"/>
                <a:sym typeface="Lexend Deca"/>
              </a:rPr>
              <a:t>Property_type</a:t>
            </a:r>
            <a:endParaRPr sz="950">
              <a:highlight>
                <a:srgbClr val="F9B7B8"/>
              </a:highlight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latin typeface="Lexend Deca"/>
                <a:ea typeface="Lexend Deca"/>
                <a:cs typeface="Lexend Deca"/>
                <a:sym typeface="Lexend Deca"/>
              </a:rPr>
              <a:t>Room_type</a:t>
            </a:r>
            <a:endParaRPr sz="750"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highlight>
                  <a:srgbClr val="F9B7B8"/>
                </a:highlight>
                <a:latin typeface="Lexend Deca"/>
                <a:ea typeface="Lexend Deca"/>
                <a:cs typeface="Lexend Deca"/>
                <a:sym typeface="Lexend Deca"/>
              </a:rPr>
              <a:t>Accommodates</a:t>
            </a:r>
            <a:endParaRPr sz="950">
              <a:highlight>
                <a:srgbClr val="F9B7B8"/>
              </a:highlight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highlight>
                  <a:srgbClr val="F9B7B8"/>
                </a:highlight>
                <a:latin typeface="Lexend Deca"/>
                <a:ea typeface="Lexend Deca"/>
                <a:cs typeface="Lexend Deca"/>
                <a:sym typeface="Lexend Deca"/>
              </a:rPr>
              <a:t>Bedrooms</a:t>
            </a:r>
            <a:endParaRPr sz="950">
              <a:highlight>
                <a:srgbClr val="F9B7B8"/>
              </a:highlight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latin typeface="Lexend Deca"/>
                <a:ea typeface="Lexend Deca"/>
                <a:cs typeface="Lexend Deca"/>
                <a:sym typeface="Lexend Deca"/>
              </a:rPr>
              <a:t>Amenities</a:t>
            </a:r>
            <a:endParaRPr sz="850"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highlight>
                  <a:srgbClr val="F9B7B8"/>
                </a:highlight>
                <a:latin typeface="Lexend Deca"/>
                <a:ea typeface="Lexend Deca"/>
                <a:cs typeface="Lexend Deca"/>
                <a:sym typeface="Lexend Deca"/>
              </a:rPr>
              <a:t>Price</a:t>
            </a:r>
            <a:endParaRPr sz="950">
              <a:highlight>
                <a:srgbClr val="F9B7B8"/>
              </a:highlight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latin typeface="Lexend Deca"/>
                <a:ea typeface="Lexend Deca"/>
                <a:cs typeface="Lexend Deca"/>
                <a:sym typeface="Lexend Deca"/>
              </a:rPr>
              <a:t>Minimum_nights</a:t>
            </a:r>
            <a:endParaRPr sz="850"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latin typeface="Lexend Deca"/>
                <a:ea typeface="Lexend Deca"/>
                <a:cs typeface="Lexend Deca"/>
                <a:sym typeface="Lexend Deca"/>
              </a:rPr>
              <a:t>Maximum_nights</a:t>
            </a:r>
            <a:endParaRPr sz="850"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highlight>
                  <a:srgbClr val="F9B7B8"/>
                </a:highlight>
                <a:latin typeface="Lexend Deca"/>
                <a:ea typeface="Lexend Deca"/>
                <a:cs typeface="Lexend Deca"/>
                <a:sym typeface="Lexend Deca"/>
              </a:rPr>
              <a:t>Review_scores_rating</a:t>
            </a:r>
            <a:endParaRPr sz="950">
              <a:highlight>
                <a:srgbClr val="F9B7B8"/>
              </a:highlight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latin typeface="Lexend Deca"/>
                <a:ea typeface="Lexend Deca"/>
                <a:cs typeface="Lexend Deca"/>
                <a:sym typeface="Lexend Deca"/>
              </a:rPr>
              <a:t>Review_scores_accuracy</a:t>
            </a:r>
            <a:endParaRPr sz="850"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latin typeface="Lexend Deca"/>
                <a:ea typeface="Lexend Deca"/>
                <a:cs typeface="Lexend Deca"/>
                <a:sym typeface="Lexend Deca"/>
              </a:rPr>
              <a:t>Review_scores_cleanliness</a:t>
            </a:r>
            <a:endParaRPr sz="850"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latin typeface="Lexend Deca"/>
                <a:ea typeface="Lexend Deca"/>
                <a:cs typeface="Lexend Deca"/>
                <a:sym typeface="Lexend Deca"/>
              </a:rPr>
              <a:t>Review_scores_checkin</a:t>
            </a:r>
            <a:endParaRPr sz="850"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latin typeface="Lexend Deca"/>
                <a:ea typeface="Lexend Deca"/>
                <a:cs typeface="Lexend Deca"/>
                <a:sym typeface="Lexend Deca"/>
              </a:rPr>
              <a:t>Review_scores_communication</a:t>
            </a:r>
            <a:endParaRPr sz="850"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latin typeface="Lexend Deca"/>
                <a:ea typeface="Lexend Deca"/>
                <a:cs typeface="Lexend Deca"/>
                <a:sym typeface="Lexend Deca"/>
              </a:rPr>
              <a:t>Review_scores_location</a:t>
            </a:r>
            <a:endParaRPr sz="850"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latin typeface="Lexend Deca"/>
                <a:ea typeface="Lexend Deca"/>
                <a:cs typeface="Lexend Deca"/>
                <a:sym typeface="Lexend Deca"/>
              </a:rPr>
              <a:t>Review_scores_value</a:t>
            </a:r>
            <a:endParaRPr sz="850"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latin typeface="Lexend Deca"/>
                <a:ea typeface="Lexend Deca"/>
                <a:cs typeface="Lexend Deca"/>
                <a:sym typeface="Lexend Deca"/>
              </a:rPr>
              <a:t>Instant_bookable</a:t>
            </a:r>
            <a:endParaRPr sz="1300">
              <a:latin typeface="Lexend Deca"/>
              <a:ea typeface="Lexend Deca"/>
              <a:cs typeface="Lexend Deca"/>
              <a:sym typeface="Lexend Deca"/>
            </a:endParaRPr>
          </a:p>
        </p:txBody>
      </p:sp>
      <p:pic>
        <p:nvPicPr>
          <p:cNvPr id="647" name="Google Shape;647;p51"/>
          <p:cNvPicPr preferRelativeResize="0"/>
          <p:nvPr/>
        </p:nvPicPr>
        <p:blipFill rotWithShape="1">
          <a:blip r:embed="rId3">
            <a:alphaModFix/>
          </a:blip>
          <a:srcRect t="3549"/>
          <a:stretch/>
        </p:blipFill>
        <p:spPr>
          <a:xfrm>
            <a:off x="457200" y="970050"/>
            <a:ext cx="5276826" cy="4071550"/>
          </a:xfrm>
          <a:prstGeom prst="rect">
            <a:avLst/>
          </a:prstGeom>
          <a:noFill/>
          <a:ln>
            <a:noFill/>
          </a:ln>
        </p:spPr>
      </p:pic>
      <p:sp>
        <p:nvSpPr>
          <p:cNvPr id="648" name="Google Shape;648;p51"/>
          <p:cNvSpPr/>
          <p:nvPr/>
        </p:nvSpPr>
        <p:spPr>
          <a:xfrm>
            <a:off x="628450" y="1960275"/>
            <a:ext cx="2237100" cy="1084500"/>
          </a:xfrm>
          <a:prstGeom prst="flowChartConnector">
            <a:avLst/>
          </a:prstGeom>
          <a:solidFill>
            <a:srgbClr val="F2F2F2">
              <a:alpha val="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9" name="Google Shape;649;p51"/>
          <p:cNvSpPr/>
          <p:nvPr/>
        </p:nvSpPr>
        <p:spPr>
          <a:xfrm>
            <a:off x="1704475" y="2968500"/>
            <a:ext cx="1093200" cy="1084500"/>
          </a:xfrm>
          <a:prstGeom prst="flowChartConnector">
            <a:avLst/>
          </a:prstGeom>
          <a:solidFill>
            <a:srgbClr val="F2F2F2">
              <a:alpha val="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0" name="Google Shape;650;p51"/>
          <p:cNvSpPr/>
          <p:nvPr/>
        </p:nvSpPr>
        <p:spPr>
          <a:xfrm>
            <a:off x="5941500" y="3561725"/>
            <a:ext cx="393900" cy="195000"/>
          </a:xfrm>
          <a:prstGeom prst="rightArrow">
            <a:avLst>
              <a:gd name="adj1" fmla="val 30436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1" name="Google Shape;651;p51"/>
          <p:cNvSpPr/>
          <p:nvPr/>
        </p:nvSpPr>
        <p:spPr>
          <a:xfrm rot="-1764887">
            <a:off x="1367730" y="3845908"/>
            <a:ext cx="393990" cy="117140"/>
          </a:xfrm>
          <a:prstGeom prst="rightArrow">
            <a:avLst>
              <a:gd name="adj1" fmla="val 30436"/>
              <a:gd name="adj2" fmla="val 50000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52"/>
          <p:cNvSpPr txBox="1">
            <a:spLocks noGrp="1"/>
          </p:cNvSpPr>
          <p:nvPr>
            <p:ph type="ctrTitle"/>
          </p:nvPr>
        </p:nvSpPr>
        <p:spPr>
          <a:xfrm>
            <a:off x="713225" y="361950"/>
            <a:ext cx="7717500" cy="60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cleaning</a:t>
            </a:r>
            <a:endParaRPr/>
          </a:p>
        </p:txBody>
      </p:sp>
      <p:grpSp>
        <p:nvGrpSpPr>
          <p:cNvPr id="657" name="Google Shape;657;p52"/>
          <p:cNvGrpSpPr/>
          <p:nvPr/>
        </p:nvGrpSpPr>
        <p:grpSpPr>
          <a:xfrm>
            <a:off x="1793854" y="1115100"/>
            <a:ext cx="5336621" cy="4028400"/>
            <a:chOff x="4187354" y="1253150"/>
            <a:chExt cx="5336621" cy="4028400"/>
          </a:xfrm>
        </p:grpSpPr>
        <p:pic>
          <p:nvPicPr>
            <p:cNvPr id="658" name="Google Shape;658;p5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187354" y="1253150"/>
              <a:ext cx="5204423" cy="381155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659" name="Google Shape;659;p52"/>
            <p:cNvGrpSpPr/>
            <p:nvPr/>
          </p:nvGrpSpPr>
          <p:grpSpPr>
            <a:xfrm>
              <a:off x="4339775" y="1863275"/>
              <a:ext cx="5184200" cy="3418275"/>
              <a:chOff x="4339775" y="1863275"/>
              <a:chExt cx="5184200" cy="3418275"/>
            </a:xfrm>
          </p:grpSpPr>
          <p:sp>
            <p:nvSpPr>
              <p:cNvPr id="660" name="Google Shape;660;p52"/>
              <p:cNvSpPr/>
              <p:nvPr/>
            </p:nvSpPr>
            <p:spPr>
              <a:xfrm>
                <a:off x="4339775" y="1890250"/>
                <a:ext cx="1093200" cy="1084500"/>
              </a:xfrm>
              <a:prstGeom prst="flowChartConnector">
                <a:avLst/>
              </a:prstGeom>
              <a:solidFill>
                <a:srgbClr val="F2F2F2">
                  <a:alpha val="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" name="Google Shape;661;p52"/>
              <p:cNvSpPr/>
              <p:nvPr/>
            </p:nvSpPr>
            <p:spPr>
              <a:xfrm>
                <a:off x="6149200" y="4197050"/>
                <a:ext cx="2351100" cy="1084500"/>
              </a:xfrm>
              <a:prstGeom prst="flowChartConnector">
                <a:avLst/>
              </a:prstGeom>
              <a:solidFill>
                <a:srgbClr val="F2F2F2">
                  <a:alpha val="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" name="Google Shape;662;p52"/>
              <p:cNvSpPr/>
              <p:nvPr/>
            </p:nvSpPr>
            <p:spPr>
              <a:xfrm>
                <a:off x="5339425" y="1863275"/>
                <a:ext cx="1093200" cy="1084500"/>
              </a:xfrm>
              <a:prstGeom prst="flowChartConnector">
                <a:avLst/>
              </a:prstGeom>
              <a:solidFill>
                <a:srgbClr val="F2F2F2">
                  <a:alpha val="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" name="Google Shape;663;p52"/>
              <p:cNvSpPr/>
              <p:nvPr/>
            </p:nvSpPr>
            <p:spPr>
              <a:xfrm>
                <a:off x="4339775" y="4197050"/>
                <a:ext cx="1093200" cy="1084500"/>
              </a:xfrm>
              <a:prstGeom prst="flowChartConnector">
                <a:avLst/>
              </a:prstGeom>
              <a:solidFill>
                <a:srgbClr val="F2F2F2">
                  <a:alpha val="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" name="Google Shape;664;p52"/>
              <p:cNvSpPr/>
              <p:nvPr/>
            </p:nvSpPr>
            <p:spPr>
              <a:xfrm>
                <a:off x="8430775" y="1890250"/>
                <a:ext cx="1093200" cy="1084500"/>
              </a:xfrm>
              <a:prstGeom prst="flowChartConnector">
                <a:avLst/>
              </a:prstGeom>
              <a:solidFill>
                <a:srgbClr val="F2F2F2">
                  <a:alpha val="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53"/>
          <p:cNvSpPr txBox="1">
            <a:spLocks noGrp="1"/>
          </p:cNvSpPr>
          <p:nvPr>
            <p:ph type="subTitle" idx="1"/>
          </p:nvPr>
        </p:nvSpPr>
        <p:spPr>
          <a:xfrm>
            <a:off x="5175504" y="3957450"/>
            <a:ext cx="33228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removing outliers</a:t>
            </a:r>
            <a:endParaRPr sz="1800"/>
          </a:p>
        </p:txBody>
      </p:sp>
      <p:sp>
        <p:nvSpPr>
          <p:cNvPr id="670" name="Google Shape;670;p53"/>
          <p:cNvSpPr txBox="1">
            <a:spLocks noGrp="1"/>
          </p:cNvSpPr>
          <p:nvPr>
            <p:ph type="subTitle" idx="2"/>
          </p:nvPr>
        </p:nvSpPr>
        <p:spPr>
          <a:xfrm>
            <a:off x="5927325" y="4335725"/>
            <a:ext cx="37308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Removed listings priced at $0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threshold: &lt;$500</a:t>
            </a:r>
            <a:endParaRPr/>
          </a:p>
        </p:txBody>
      </p:sp>
      <p:sp>
        <p:nvSpPr>
          <p:cNvPr id="671" name="Google Shape;671;p53"/>
          <p:cNvSpPr txBox="1">
            <a:spLocks noGrp="1"/>
          </p:cNvSpPr>
          <p:nvPr>
            <p:ph type="ctrTitle"/>
          </p:nvPr>
        </p:nvSpPr>
        <p:spPr>
          <a:xfrm>
            <a:off x="713225" y="361950"/>
            <a:ext cx="7717500" cy="60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cleaning</a:t>
            </a:r>
            <a:endParaRPr/>
          </a:p>
        </p:txBody>
      </p:sp>
      <p:pic>
        <p:nvPicPr>
          <p:cNvPr id="672" name="Google Shape;672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725" y="970050"/>
            <a:ext cx="5642049" cy="281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3" name="Google Shape;673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46900" y="1693272"/>
            <a:ext cx="340650" cy="2362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674" name="Google Shape;674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30775" y="1648463"/>
            <a:ext cx="371536" cy="2299550"/>
          </a:xfrm>
          <a:prstGeom prst="rect">
            <a:avLst/>
          </a:prstGeom>
          <a:noFill/>
          <a:ln>
            <a:noFill/>
          </a:ln>
        </p:spPr>
      </p:pic>
      <p:sp>
        <p:nvSpPr>
          <p:cNvPr id="675" name="Google Shape;675;p53"/>
          <p:cNvSpPr txBox="1">
            <a:spLocks noGrp="1"/>
          </p:cNvSpPr>
          <p:nvPr>
            <p:ph type="subTitle" idx="2"/>
          </p:nvPr>
        </p:nvSpPr>
        <p:spPr>
          <a:xfrm>
            <a:off x="6170600" y="1116575"/>
            <a:ext cx="2120400" cy="60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$0-$10,000 for NYC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$0-$12,000 for Paris</a:t>
            </a:r>
            <a:endParaRPr/>
          </a:p>
        </p:txBody>
      </p:sp>
      <p:sp>
        <p:nvSpPr>
          <p:cNvPr id="676" name="Google Shape;676;p53"/>
          <p:cNvSpPr txBox="1">
            <a:spLocks noGrp="1"/>
          </p:cNvSpPr>
          <p:nvPr>
            <p:ph type="subTitle" idx="1"/>
          </p:nvPr>
        </p:nvSpPr>
        <p:spPr>
          <a:xfrm>
            <a:off x="5479504" y="797025"/>
            <a:ext cx="33228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target distribution</a:t>
            </a:r>
            <a:endParaRPr sz="1800"/>
          </a:p>
        </p:txBody>
      </p:sp>
      <p:pic>
        <p:nvPicPr>
          <p:cNvPr id="677" name="Google Shape;677;p53"/>
          <p:cNvPicPr preferRelativeResize="0"/>
          <p:nvPr/>
        </p:nvPicPr>
        <p:blipFill rotWithShape="1">
          <a:blip r:embed="rId6">
            <a:alphaModFix/>
          </a:blip>
          <a:srcRect r="50391" b="51195"/>
          <a:stretch/>
        </p:blipFill>
        <p:spPr>
          <a:xfrm>
            <a:off x="806750" y="3803050"/>
            <a:ext cx="1720125" cy="125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8" name="Google Shape;678;p53"/>
          <p:cNvPicPr preferRelativeResize="0"/>
          <p:nvPr/>
        </p:nvPicPr>
        <p:blipFill rotWithShape="1">
          <a:blip r:embed="rId6">
            <a:alphaModFix/>
          </a:blip>
          <a:srcRect t="49751" r="50391"/>
          <a:stretch/>
        </p:blipFill>
        <p:spPr>
          <a:xfrm>
            <a:off x="3543475" y="3784425"/>
            <a:ext cx="1720125" cy="129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9" name="Google Shape;679;p53"/>
          <p:cNvPicPr preferRelativeResize="0"/>
          <p:nvPr/>
        </p:nvPicPr>
        <p:blipFill rotWithShape="1">
          <a:blip r:embed="rId7">
            <a:alphaModFix/>
          </a:blip>
          <a:srcRect l="49408"/>
          <a:stretch/>
        </p:blipFill>
        <p:spPr>
          <a:xfrm>
            <a:off x="6058900" y="1657926"/>
            <a:ext cx="1556009" cy="2299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54"/>
          <p:cNvSpPr txBox="1">
            <a:spLocks noGrp="1"/>
          </p:cNvSpPr>
          <p:nvPr>
            <p:ph type="ctrTitle"/>
          </p:nvPr>
        </p:nvSpPr>
        <p:spPr>
          <a:xfrm>
            <a:off x="713225" y="361950"/>
            <a:ext cx="7717500" cy="60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Pricing by geography discovery</a:t>
            </a:r>
            <a:endParaRPr/>
          </a:p>
        </p:txBody>
      </p:sp>
      <p:pic>
        <p:nvPicPr>
          <p:cNvPr id="685" name="Google Shape;685;p54"/>
          <p:cNvPicPr preferRelativeResize="0"/>
          <p:nvPr/>
        </p:nvPicPr>
        <p:blipFill rotWithShape="1">
          <a:blip r:embed="rId3">
            <a:alphaModFix/>
          </a:blip>
          <a:srcRect r="24823"/>
          <a:stretch/>
        </p:blipFill>
        <p:spPr>
          <a:xfrm>
            <a:off x="5414350" y="1685950"/>
            <a:ext cx="3278201" cy="3224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6" name="Google Shape;686;p54"/>
          <p:cNvPicPr preferRelativeResize="0"/>
          <p:nvPr/>
        </p:nvPicPr>
        <p:blipFill rotWithShape="1">
          <a:blip r:embed="rId4">
            <a:alphaModFix/>
          </a:blip>
          <a:srcRect t="2104" r="21358"/>
          <a:stretch/>
        </p:blipFill>
        <p:spPr>
          <a:xfrm>
            <a:off x="1059700" y="1685950"/>
            <a:ext cx="3062850" cy="3151425"/>
          </a:xfrm>
          <a:prstGeom prst="rect">
            <a:avLst/>
          </a:prstGeom>
          <a:noFill/>
          <a:ln>
            <a:noFill/>
          </a:ln>
        </p:spPr>
      </p:pic>
      <p:sp>
        <p:nvSpPr>
          <p:cNvPr id="687" name="Google Shape;687;p54"/>
          <p:cNvSpPr txBox="1">
            <a:spLocks noGrp="1"/>
          </p:cNvSpPr>
          <p:nvPr>
            <p:ph type="subTitle" idx="5"/>
          </p:nvPr>
        </p:nvSpPr>
        <p:spPr>
          <a:xfrm>
            <a:off x="435301" y="1835144"/>
            <a:ext cx="18288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Paris</a:t>
            </a:r>
            <a:endParaRPr/>
          </a:p>
        </p:txBody>
      </p:sp>
      <p:sp>
        <p:nvSpPr>
          <p:cNvPr id="688" name="Google Shape;688;p54"/>
          <p:cNvSpPr txBox="1">
            <a:spLocks noGrp="1"/>
          </p:cNvSpPr>
          <p:nvPr>
            <p:ph type="subTitle" idx="6"/>
          </p:nvPr>
        </p:nvSpPr>
        <p:spPr>
          <a:xfrm>
            <a:off x="435300" y="2206050"/>
            <a:ext cx="2364600" cy="7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Opera neighborhood is most expensive</a:t>
            </a:r>
            <a:endParaRPr/>
          </a:p>
        </p:txBody>
      </p:sp>
      <p:sp>
        <p:nvSpPr>
          <p:cNvPr id="689" name="Google Shape;689;p54"/>
          <p:cNvSpPr txBox="1">
            <a:spLocks noGrp="1"/>
          </p:cNvSpPr>
          <p:nvPr>
            <p:ph type="subTitle" idx="8"/>
          </p:nvPr>
        </p:nvSpPr>
        <p:spPr>
          <a:xfrm>
            <a:off x="4188549" y="2206050"/>
            <a:ext cx="3278100" cy="7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Manhattan most expensive district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Tribeca, NoHo neighborhoods</a:t>
            </a:r>
            <a:endParaRPr/>
          </a:p>
        </p:txBody>
      </p:sp>
      <p:sp>
        <p:nvSpPr>
          <p:cNvPr id="690" name="Google Shape;690;p54"/>
          <p:cNvSpPr txBox="1">
            <a:spLocks noGrp="1"/>
          </p:cNvSpPr>
          <p:nvPr>
            <p:ph type="subTitle" idx="7"/>
          </p:nvPr>
        </p:nvSpPr>
        <p:spPr>
          <a:xfrm>
            <a:off x="4188551" y="1835159"/>
            <a:ext cx="18288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 york</a:t>
            </a:r>
            <a:endParaRPr/>
          </a:p>
        </p:txBody>
      </p:sp>
      <p:pic>
        <p:nvPicPr>
          <p:cNvPr id="691" name="Google Shape;691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826" y="38025"/>
            <a:ext cx="1988074" cy="1528324"/>
          </a:xfrm>
          <a:prstGeom prst="rect">
            <a:avLst/>
          </a:prstGeom>
          <a:noFill/>
          <a:ln>
            <a:noFill/>
          </a:ln>
        </p:spPr>
      </p:pic>
      <p:sp>
        <p:nvSpPr>
          <p:cNvPr id="692" name="Google Shape;692;p54"/>
          <p:cNvSpPr/>
          <p:nvPr/>
        </p:nvSpPr>
        <p:spPr>
          <a:xfrm>
            <a:off x="941975" y="361950"/>
            <a:ext cx="261600" cy="236100"/>
          </a:xfrm>
          <a:prstGeom prst="ellipse">
            <a:avLst/>
          </a:prstGeom>
          <a:solidFill>
            <a:srgbClr val="F2F2F2">
              <a:alpha val="0"/>
            </a:srgbClr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93" name="Google Shape;693;p5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50125" y="0"/>
            <a:ext cx="2037776" cy="1528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55"/>
          <p:cNvSpPr txBox="1"/>
          <p:nvPr/>
        </p:nvSpPr>
        <p:spPr>
          <a:xfrm>
            <a:off x="338575" y="3126900"/>
            <a:ext cx="5506500" cy="165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Distribution is polarized and left-skewed </a:t>
            </a:r>
            <a:endParaRPr sz="1500">
              <a:solidFill>
                <a:schemeClr val="lt1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exend Deca"/>
              <a:buChar char="-"/>
            </a:pPr>
            <a:r>
              <a:rPr lang="en"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mostly positive reviews (mean: 93%)</a:t>
            </a:r>
            <a:endParaRPr sz="1300">
              <a:solidFill>
                <a:schemeClr val="lt1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exend Deca"/>
              <a:buChar char="-"/>
            </a:pPr>
            <a:r>
              <a:rPr lang="en"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few extreme negative reviews (peaks:  20%, 40%)</a:t>
            </a:r>
            <a:endParaRPr sz="1300">
              <a:solidFill>
                <a:schemeClr val="lt1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exend Deca"/>
              <a:buChar char="-"/>
            </a:pPr>
            <a:r>
              <a:rPr lang="en"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few moderate (peak: 60%)</a:t>
            </a:r>
            <a:endParaRPr sz="1500">
              <a:solidFill>
                <a:schemeClr val="lt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699" name="Google Shape;699;p55"/>
          <p:cNvSpPr txBox="1">
            <a:spLocks noGrp="1"/>
          </p:cNvSpPr>
          <p:nvPr>
            <p:ph type="ctrTitle"/>
          </p:nvPr>
        </p:nvSpPr>
        <p:spPr>
          <a:xfrm>
            <a:off x="713225" y="361950"/>
            <a:ext cx="7717500" cy="60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Ratings vs price discovery</a:t>
            </a:r>
            <a:endParaRPr/>
          </a:p>
        </p:txBody>
      </p:sp>
      <p:pic>
        <p:nvPicPr>
          <p:cNvPr id="700" name="Google Shape;700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76244" y="1175900"/>
            <a:ext cx="725062" cy="1600138"/>
          </a:xfrm>
          <a:prstGeom prst="rect">
            <a:avLst/>
          </a:prstGeom>
          <a:noFill/>
          <a:ln>
            <a:noFill/>
          </a:ln>
        </p:spPr>
      </p:pic>
      <p:pic>
        <p:nvPicPr>
          <p:cNvPr id="701" name="Google Shape;701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92044" y="1186163"/>
            <a:ext cx="725050" cy="1470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02" name="Google Shape;702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41389" y="3152124"/>
            <a:ext cx="3891237" cy="1600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03" name="Google Shape;703;p55"/>
          <p:cNvGrpSpPr/>
          <p:nvPr/>
        </p:nvGrpSpPr>
        <p:grpSpPr>
          <a:xfrm>
            <a:off x="323025" y="926475"/>
            <a:ext cx="4446487" cy="2141900"/>
            <a:chOff x="323025" y="926475"/>
            <a:chExt cx="4446487" cy="2141900"/>
          </a:xfrm>
        </p:grpSpPr>
        <p:pic>
          <p:nvPicPr>
            <p:cNvPr id="704" name="Google Shape;704;p55"/>
            <p:cNvPicPr preferRelativeResize="0"/>
            <p:nvPr/>
          </p:nvPicPr>
          <p:blipFill rotWithShape="1">
            <a:blip r:embed="rId6">
              <a:alphaModFix/>
            </a:blip>
            <a:srcRect l="1544" t="56022" r="3704" b="-2777"/>
            <a:stretch/>
          </p:blipFill>
          <p:spPr>
            <a:xfrm>
              <a:off x="323025" y="926475"/>
              <a:ext cx="4446487" cy="2141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5" name="Google Shape;705;p55"/>
            <p:cNvPicPr preferRelativeResize="0"/>
            <p:nvPr/>
          </p:nvPicPr>
          <p:blipFill rotWithShape="1">
            <a:blip r:embed="rId7">
              <a:alphaModFix/>
            </a:blip>
            <a:srcRect l="2663" t="93458" r="4537" b="12"/>
            <a:stretch/>
          </p:blipFill>
          <p:spPr>
            <a:xfrm>
              <a:off x="760350" y="2732475"/>
              <a:ext cx="3324899" cy="2030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6" name="Google Shape;706;p55"/>
            <p:cNvPicPr preferRelativeResize="0"/>
            <p:nvPr/>
          </p:nvPicPr>
          <p:blipFill rotWithShape="1">
            <a:blip r:embed="rId7">
              <a:alphaModFix/>
            </a:blip>
            <a:srcRect l="2120" t="57429" r="93415" b="15502"/>
            <a:stretch/>
          </p:blipFill>
          <p:spPr>
            <a:xfrm>
              <a:off x="323025" y="1536725"/>
              <a:ext cx="159951" cy="8418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07" name="Google Shape;707;p55"/>
          <p:cNvSpPr txBox="1"/>
          <p:nvPr/>
        </p:nvSpPr>
        <p:spPr>
          <a:xfrm>
            <a:off x="5183500" y="1182838"/>
            <a:ext cx="1825800" cy="175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Overall listing ratings: 0-100</a:t>
            </a:r>
            <a:endParaRPr sz="1500">
              <a:solidFill>
                <a:schemeClr val="lt1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5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Ratings for each category (i.e. cleanliness): 0-10</a:t>
            </a:r>
            <a:endParaRPr sz="1200">
              <a:solidFill>
                <a:schemeClr val="lt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34"/>
          <p:cNvSpPr txBox="1">
            <a:spLocks noGrp="1"/>
          </p:cNvSpPr>
          <p:nvPr>
            <p:ph type="subTitle" idx="1"/>
          </p:nvPr>
        </p:nvSpPr>
        <p:spPr>
          <a:xfrm>
            <a:off x="2448775" y="1365175"/>
            <a:ext cx="2067900" cy="35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team</a:t>
            </a:r>
            <a:endParaRPr/>
          </a:p>
        </p:txBody>
      </p:sp>
      <p:sp>
        <p:nvSpPr>
          <p:cNvPr id="449" name="Google Shape;449;p34"/>
          <p:cNvSpPr txBox="1">
            <a:spLocks noGrp="1"/>
          </p:cNvSpPr>
          <p:nvPr>
            <p:ph type="subTitle" idx="2"/>
          </p:nvPr>
        </p:nvSpPr>
        <p:spPr>
          <a:xfrm>
            <a:off x="2448800" y="1716425"/>
            <a:ext cx="2067900" cy="8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Introducing members and backgrounds</a:t>
            </a:r>
            <a:endParaRPr/>
          </a:p>
        </p:txBody>
      </p:sp>
      <p:sp>
        <p:nvSpPr>
          <p:cNvPr id="450" name="Google Shape;450;p34"/>
          <p:cNvSpPr txBox="1">
            <a:spLocks noGrp="1"/>
          </p:cNvSpPr>
          <p:nvPr>
            <p:ph type="subTitle" idx="3"/>
          </p:nvPr>
        </p:nvSpPr>
        <p:spPr>
          <a:xfrm>
            <a:off x="4623600" y="1363525"/>
            <a:ext cx="20679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overview</a:t>
            </a:r>
            <a:endParaRPr/>
          </a:p>
        </p:txBody>
      </p:sp>
      <p:sp>
        <p:nvSpPr>
          <p:cNvPr id="451" name="Google Shape;451;p34"/>
          <p:cNvSpPr txBox="1">
            <a:spLocks noGrp="1"/>
          </p:cNvSpPr>
          <p:nvPr>
            <p:ph type="subTitle" idx="4"/>
          </p:nvPr>
        </p:nvSpPr>
        <p:spPr>
          <a:xfrm>
            <a:off x="4623602" y="1716425"/>
            <a:ext cx="2067900" cy="8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Research questions and data sources</a:t>
            </a:r>
            <a:endParaRPr/>
          </a:p>
        </p:txBody>
      </p:sp>
      <p:sp>
        <p:nvSpPr>
          <p:cNvPr id="452" name="Google Shape;452;p34"/>
          <p:cNvSpPr txBox="1">
            <a:spLocks noGrp="1"/>
          </p:cNvSpPr>
          <p:nvPr>
            <p:ph type="subTitle" idx="5"/>
          </p:nvPr>
        </p:nvSpPr>
        <p:spPr>
          <a:xfrm>
            <a:off x="6798400" y="1363525"/>
            <a:ext cx="20679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pipeline</a:t>
            </a:r>
            <a:endParaRPr/>
          </a:p>
        </p:txBody>
      </p:sp>
      <p:sp>
        <p:nvSpPr>
          <p:cNvPr id="453" name="Google Shape;453;p34"/>
          <p:cNvSpPr txBox="1">
            <a:spLocks noGrp="1"/>
          </p:cNvSpPr>
          <p:nvPr>
            <p:ph type="subTitle" idx="6"/>
          </p:nvPr>
        </p:nvSpPr>
        <p:spPr>
          <a:xfrm>
            <a:off x="6798404" y="1716425"/>
            <a:ext cx="2067900" cy="8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Orchestration to reporting workflow</a:t>
            </a:r>
            <a:endParaRPr/>
          </a:p>
        </p:txBody>
      </p:sp>
      <p:sp>
        <p:nvSpPr>
          <p:cNvPr id="454" name="Google Shape;454;p34"/>
          <p:cNvSpPr txBox="1">
            <a:spLocks noGrp="1"/>
          </p:cNvSpPr>
          <p:nvPr>
            <p:ph type="subTitle" idx="7"/>
          </p:nvPr>
        </p:nvSpPr>
        <p:spPr>
          <a:xfrm>
            <a:off x="2448773" y="2862425"/>
            <a:ext cx="20679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eda</a:t>
            </a:r>
            <a:endParaRPr/>
          </a:p>
        </p:txBody>
      </p:sp>
      <p:sp>
        <p:nvSpPr>
          <p:cNvPr id="455" name="Google Shape;455;p34"/>
          <p:cNvSpPr txBox="1">
            <a:spLocks noGrp="1"/>
          </p:cNvSpPr>
          <p:nvPr>
            <p:ph type="subTitle" idx="8"/>
          </p:nvPr>
        </p:nvSpPr>
        <p:spPr>
          <a:xfrm>
            <a:off x="2448800" y="3216425"/>
            <a:ext cx="2067900" cy="8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Exploratory data analysis</a:t>
            </a:r>
            <a:endParaRPr/>
          </a:p>
        </p:txBody>
      </p:sp>
      <p:sp>
        <p:nvSpPr>
          <p:cNvPr id="456" name="Google Shape;456;p34"/>
          <p:cNvSpPr txBox="1">
            <a:spLocks noGrp="1"/>
          </p:cNvSpPr>
          <p:nvPr>
            <p:ph type="subTitle" idx="9"/>
          </p:nvPr>
        </p:nvSpPr>
        <p:spPr>
          <a:xfrm>
            <a:off x="4623601" y="2862425"/>
            <a:ext cx="20679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</a:t>
            </a:r>
            <a:endParaRPr/>
          </a:p>
        </p:txBody>
      </p:sp>
      <p:sp>
        <p:nvSpPr>
          <p:cNvPr id="457" name="Google Shape;457;p34"/>
          <p:cNvSpPr txBox="1">
            <a:spLocks noGrp="1"/>
          </p:cNvSpPr>
          <p:nvPr>
            <p:ph type="subTitle" idx="13"/>
          </p:nvPr>
        </p:nvSpPr>
        <p:spPr>
          <a:xfrm>
            <a:off x="4623602" y="3216425"/>
            <a:ext cx="2067900" cy="8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selection and results </a:t>
            </a:r>
            <a:endParaRPr/>
          </a:p>
        </p:txBody>
      </p:sp>
      <p:sp>
        <p:nvSpPr>
          <p:cNvPr id="458" name="Google Shape;458;p34"/>
          <p:cNvSpPr txBox="1">
            <a:spLocks noGrp="1"/>
          </p:cNvSpPr>
          <p:nvPr>
            <p:ph type="subTitle" idx="14"/>
          </p:nvPr>
        </p:nvSpPr>
        <p:spPr>
          <a:xfrm>
            <a:off x="6798400" y="2862425"/>
            <a:ext cx="20679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conclusions</a:t>
            </a:r>
            <a:endParaRPr/>
          </a:p>
        </p:txBody>
      </p:sp>
      <p:sp>
        <p:nvSpPr>
          <p:cNvPr id="459" name="Google Shape;459;p34"/>
          <p:cNvSpPr txBox="1">
            <a:spLocks noGrp="1"/>
          </p:cNvSpPr>
          <p:nvPr>
            <p:ph type="subTitle" idx="15"/>
          </p:nvPr>
        </p:nvSpPr>
        <p:spPr>
          <a:xfrm>
            <a:off x="6798404" y="3216425"/>
            <a:ext cx="2067900" cy="8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Dashboard and interpretation of results </a:t>
            </a:r>
            <a:endParaRPr/>
          </a:p>
        </p:txBody>
      </p:sp>
      <p:sp>
        <p:nvSpPr>
          <p:cNvPr id="460" name="Google Shape;460;p34"/>
          <p:cNvSpPr txBox="1">
            <a:spLocks noGrp="1"/>
          </p:cNvSpPr>
          <p:nvPr>
            <p:ph type="ctrTitle" idx="4294967295"/>
          </p:nvPr>
        </p:nvSpPr>
        <p:spPr>
          <a:xfrm>
            <a:off x="865625" y="285750"/>
            <a:ext cx="7717500" cy="60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outline</a:t>
            </a:r>
            <a:endParaRPr b="0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56"/>
          <p:cNvSpPr txBox="1">
            <a:spLocks noGrp="1"/>
          </p:cNvSpPr>
          <p:nvPr>
            <p:ph type="ctrTitle"/>
          </p:nvPr>
        </p:nvSpPr>
        <p:spPr>
          <a:xfrm>
            <a:off x="713225" y="361950"/>
            <a:ext cx="7717500" cy="60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Created Columns</a:t>
            </a:r>
            <a:endParaRPr/>
          </a:p>
        </p:txBody>
      </p:sp>
      <p:sp>
        <p:nvSpPr>
          <p:cNvPr id="713" name="Google Shape;713;p56"/>
          <p:cNvSpPr txBox="1"/>
          <p:nvPr/>
        </p:nvSpPr>
        <p:spPr>
          <a:xfrm>
            <a:off x="381925" y="1225825"/>
            <a:ext cx="3777900" cy="341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exend Deca"/>
              <a:buChar char="●"/>
            </a:pPr>
            <a:r>
              <a:rPr lang="en">
                <a:latin typeface="Lexend Deca"/>
                <a:ea typeface="Lexend Deca"/>
                <a:cs typeface="Lexend Deca"/>
                <a:sym typeface="Lexend Deca"/>
              </a:rPr>
              <a:t>price_euro and price_usd</a:t>
            </a:r>
            <a:endParaRPr>
              <a:latin typeface="Lexend Deca"/>
              <a:ea typeface="Lexend Deca"/>
              <a:cs typeface="Lexend Deca"/>
              <a:sym typeface="Lexend Deca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exend Deca"/>
              <a:buChar char="○"/>
            </a:pPr>
            <a:r>
              <a:rPr lang="en">
                <a:latin typeface="Lexend Deca"/>
                <a:ea typeface="Lexend Deca"/>
                <a:cs typeface="Lexend Deca"/>
                <a:sym typeface="Lexend Deca"/>
              </a:rPr>
              <a:t>Using the exchange rate to convert the price from their local currency to USD or Euros for comparison</a:t>
            </a:r>
            <a:endParaRPr>
              <a:latin typeface="Lexend Deca"/>
              <a:ea typeface="Lexend Deca"/>
              <a:cs typeface="Lexend Deca"/>
              <a:sym typeface="Lexend Deca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exend Deca"/>
              <a:buChar char="●"/>
            </a:pPr>
            <a:r>
              <a:rPr lang="en">
                <a:latin typeface="Lexend Deca"/>
                <a:ea typeface="Lexend Deca"/>
                <a:cs typeface="Lexend Deca"/>
                <a:sym typeface="Lexend Deca"/>
              </a:rPr>
              <a:t># of airbnb reviews</a:t>
            </a:r>
            <a:endParaRPr>
              <a:latin typeface="Lexend Deca"/>
              <a:ea typeface="Lexend Deca"/>
              <a:cs typeface="Lexend Deca"/>
              <a:sym typeface="Lexend Deca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exend Deca"/>
              <a:buChar char="○"/>
            </a:pPr>
            <a:r>
              <a:rPr lang="en">
                <a:latin typeface="Lexend Deca"/>
                <a:ea typeface="Lexend Deca"/>
                <a:cs typeface="Lexend Deca"/>
                <a:sym typeface="Lexend Deca"/>
              </a:rPr>
              <a:t>Using our reviews data, calculating how many reviews each individual listing had</a:t>
            </a:r>
            <a:endParaRPr>
              <a:latin typeface="Lexend Deca"/>
              <a:ea typeface="Lexend Deca"/>
              <a:cs typeface="Lexend Deca"/>
              <a:sym typeface="Lexend Deca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exend Deca"/>
              <a:buChar char="●"/>
            </a:pPr>
            <a:r>
              <a:rPr lang="en">
                <a:latin typeface="Lexend Deca"/>
                <a:ea typeface="Lexend Deca"/>
                <a:cs typeface="Lexend Deca"/>
                <a:sym typeface="Lexend Deca"/>
              </a:rPr>
              <a:t># w/in 2mi</a:t>
            </a:r>
            <a:endParaRPr>
              <a:latin typeface="Lexend Deca"/>
              <a:ea typeface="Lexend Deca"/>
              <a:cs typeface="Lexend Deca"/>
              <a:sym typeface="Lexend Deca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exend Deca"/>
              <a:buChar char="○"/>
            </a:pPr>
            <a:r>
              <a:rPr lang="en">
                <a:latin typeface="Lexend Deca"/>
                <a:ea typeface="Lexend Deca"/>
                <a:cs typeface="Lexend Deca"/>
                <a:sym typeface="Lexend Deca"/>
              </a:rPr>
              <a:t>Using the results from Yelp API, counting how many yelp attractions and restaurants are within 2 miles of an AirBnB listing</a:t>
            </a:r>
            <a:endParaRPr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714" name="Google Shape;714;p56"/>
          <p:cNvSpPr txBox="1"/>
          <p:nvPr/>
        </p:nvSpPr>
        <p:spPr>
          <a:xfrm>
            <a:off x="5299550" y="1401900"/>
            <a:ext cx="3501000" cy="23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exend Deca"/>
              <a:buChar char="●"/>
            </a:pPr>
            <a:r>
              <a:rPr lang="en">
                <a:latin typeface="Lexend Deca"/>
                <a:ea typeface="Lexend Deca"/>
                <a:cs typeface="Lexend Deca"/>
                <a:sym typeface="Lexend Deca"/>
              </a:rPr>
              <a:t>Avg yelp rating</a:t>
            </a:r>
            <a:endParaRPr>
              <a:latin typeface="Lexend Deca"/>
              <a:ea typeface="Lexend Deca"/>
              <a:cs typeface="Lexend Deca"/>
              <a:sym typeface="Lexend Deca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exend Deca"/>
              <a:buChar char="○"/>
            </a:pPr>
            <a:r>
              <a:rPr lang="en">
                <a:latin typeface="Lexend Deca"/>
                <a:ea typeface="Lexend Deca"/>
                <a:cs typeface="Lexend Deca"/>
                <a:sym typeface="Lexend Deca"/>
              </a:rPr>
              <a:t>The average yelp rating of all locations within 2 miles of an AirBnB listing</a:t>
            </a:r>
            <a:endParaRPr>
              <a:latin typeface="Lexend Deca"/>
              <a:ea typeface="Lexend Deca"/>
              <a:cs typeface="Lexend Deca"/>
              <a:sym typeface="Lexend Deca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exend Deca"/>
              <a:buChar char="●"/>
            </a:pPr>
            <a:r>
              <a:rPr lang="en">
                <a:latin typeface="Lexend Deca"/>
                <a:ea typeface="Lexend Deca"/>
                <a:cs typeface="Lexend Deca"/>
                <a:sym typeface="Lexend Deca"/>
              </a:rPr>
              <a:t>% Restaurants</a:t>
            </a:r>
            <a:endParaRPr>
              <a:latin typeface="Lexend Deca"/>
              <a:ea typeface="Lexend Deca"/>
              <a:cs typeface="Lexend Deca"/>
              <a:sym typeface="Lexend Deca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exend Deca"/>
              <a:buChar char="○"/>
            </a:pPr>
            <a:r>
              <a:rPr lang="en">
                <a:latin typeface="Lexend Deca"/>
                <a:ea typeface="Lexend Deca"/>
                <a:cs typeface="Lexend Deca"/>
                <a:sym typeface="Lexend Deca"/>
              </a:rPr>
              <a:t>Of all of the Yelp locations within 2 miles of an AirBnB listing, what percentage of locations are restaurants vs other attractions</a:t>
            </a:r>
            <a:endParaRPr>
              <a:latin typeface="Lexend Deca"/>
              <a:ea typeface="Lexend Deca"/>
              <a:cs typeface="Lexend Deca"/>
              <a:sym typeface="Lexend Deca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57"/>
          <p:cNvSpPr txBox="1">
            <a:spLocks noGrp="1"/>
          </p:cNvSpPr>
          <p:nvPr>
            <p:ph type="ctrTitle"/>
          </p:nvPr>
        </p:nvSpPr>
        <p:spPr>
          <a:xfrm>
            <a:off x="713225" y="361950"/>
            <a:ext cx="7717500" cy="60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Yelp attractions discovery</a:t>
            </a:r>
            <a:endParaRPr/>
          </a:p>
        </p:txBody>
      </p:sp>
      <p:pic>
        <p:nvPicPr>
          <p:cNvPr id="720" name="Google Shape;720;p57"/>
          <p:cNvPicPr preferRelativeResize="0"/>
          <p:nvPr/>
        </p:nvPicPr>
        <p:blipFill rotWithShape="1">
          <a:blip r:embed="rId3">
            <a:alphaModFix/>
          </a:blip>
          <a:srcRect t="40430"/>
          <a:stretch/>
        </p:blipFill>
        <p:spPr>
          <a:xfrm>
            <a:off x="4308313" y="2954127"/>
            <a:ext cx="4235924" cy="1699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1" y="1102752"/>
            <a:ext cx="4284425" cy="127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6525" y="1685476"/>
            <a:ext cx="3318433" cy="2504749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57"/>
          <p:cNvSpPr txBox="1"/>
          <p:nvPr/>
        </p:nvSpPr>
        <p:spPr>
          <a:xfrm>
            <a:off x="3982775" y="2375644"/>
            <a:ext cx="48870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exend Deca"/>
              <a:buChar char="●"/>
            </a:pPr>
            <a:r>
              <a:rPr lang="en" dirty="0">
                <a:latin typeface="Lexend Deca"/>
                <a:ea typeface="Lexend Deca"/>
                <a:cs typeface="Lexend Deca"/>
                <a:sym typeface="Lexend Deca"/>
              </a:rPr>
              <a:t>Price of restaurants very similar between cities</a:t>
            </a:r>
            <a:endParaRPr dirty="0">
              <a:latin typeface="Lexend Deca"/>
              <a:ea typeface="Lexend Deca"/>
              <a:cs typeface="Lexend Deca"/>
              <a:sym typeface="Lexend Deca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exend Deca"/>
              <a:buChar char="●"/>
            </a:pPr>
            <a:r>
              <a:rPr lang="en" dirty="0">
                <a:latin typeface="Lexend Deca"/>
                <a:ea typeface="Lexend Deca"/>
                <a:cs typeface="Lexend Deca"/>
                <a:sym typeface="Lexend Deca"/>
              </a:rPr>
              <a:t>Number of places within 2 miles</a:t>
            </a:r>
            <a:endParaRPr dirty="0">
              <a:latin typeface="Lexend Deca"/>
              <a:ea typeface="Lexend Deca"/>
              <a:cs typeface="Lexend Deca"/>
              <a:sym typeface="Lexend Deca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Lexend Deca"/>
              <a:ea typeface="Lexend Deca"/>
              <a:cs typeface="Lexend Deca"/>
              <a:sym typeface="Lexend Deca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p5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Potential Issues?</a:t>
            </a:r>
            <a:endParaRPr/>
          </a:p>
        </p:txBody>
      </p:sp>
      <p:sp>
        <p:nvSpPr>
          <p:cNvPr id="740" name="Google Shape;740;p5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exend Deca"/>
              <a:buChar char="●"/>
            </a:pPr>
            <a:r>
              <a:rPr lang="en" sz="1400">
                <a:solidFill>
                  <a:srgbClr val="000000"/>
                </a:solidFill>
              </a:rPr>
              <a:t>Year Difference</a:t>
            </a:r>
            <a:endParaRPr sz="1400">
              <a:solidFill>
                <a:srgbClr val="000000"/>
              </a:solidFill>
            </a:endParaRPr>
          </a:p>
          <a:p>
            <a:pPr marL="91440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exend Deca"/>
              <a:buChar char="○"/>
            </a:pPr>
            <a:r>
              <a:rPr lang="en">
                <a:solidFill>
                  <a:srgbClr val="000000"/>
                </a:solidFill>
              </a:rPr>
              <a:t>AirBnB data - 2021</a:t>
            </a:r>
            <a:endParaRPr>
              <a:solidFill>
                <a:srgbClr val="000000"/>
              </a:solidFill>
            </a:endParaRPr>
          </a:p>
          <a:p>
            <a:pPr marL="91440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exend Deca"/>
              <a:buChar char="○"/>
            </a:pPr>
            <a:r>
              <a:rPr lang="en">
                <a:solidFill>
                  <a:srgbClr val="000000"/>
                </a:solidFill>
              </a:rPr>
              <a:t>Yelp API calls - 2023</a:t>
            </a:r>
            <a:endParaRPr>
              <a:solidFill>
                <a:srgbClr val="000000"/>
              </a:solidFill>
            </a:endParaRPr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rgbClr val="000000"/>
                </a:solidFill>
              </a:rPr>
              <a:t>NYC and Paris Public Transportation</a:t>
            </a:r>
            <a:endParaRPr sz="1400">
              <a:solidFill>
                <a:srgbClr val="000000"/>
              </a:solidFill>
            </a:endParaRPr>
          </a:p>
          <a:p>
            <a:pPr marL="91440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rPr lang="en">
                <a:solidFill>
                  <a:srgbClr val="000000"/>
                </a:solidFill>
              </a:rPr>
              <a:t>Many options to get around the city, so the radius of Yelp Attractions might not be a large factor</a:t>
            </a:r>
            <a:endParaRPr sz="1400">
              <a:solidFill>
                <a:srgbClr val="000000"/>
              </a:solidFill>
            </a:endParaRPr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exend Deca"/>
              <a:buChar char="●"/>
            </a:pPr>
            <a:r>
              <a:rPr lang="en" sz="1400">
                <a:solidFill>
                  <a:srgbClr val="000000"/>
                </a:solidFill>
              </a:rPr>
              <a:t>Distance Calculation</a:t>
            </a:r>
            <a:endParaRPr sz="1400">
              <a:solidFill>
                <a:srgbClr val="000000"/>
              </a:solidFill>
            </a:endParaRPr>
          </a:p>
          <a:p>
            <a:pPr marL="91440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exend Deca"/>
              <a:buChar char="○"/>
            </a:pPr>
            <a:r>
              <a:rPr lang="en">
                <a:solidFill>
                  <a:srgbClr val="000000"/>
                </a:solidFill>
              </a:rPr>
              <a:t>Driving distance vs Actual distance</a:t>
            </a:r>
            <a:endParaRPr>
              <a:solidFill>
                <a:srgbClr val="000000"/>
              </a:solidFill>
            </a:endParaRPr>
          </a:p>
          <a:p>
            <a:pPr marL="914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60"/>
          <p:cNvSpPr txBox="1">
            <a:spLocks noGrp="1"/>
          </p:cNvSpPr>
          <p:nvPr>
            <p:ph type="ctrTitle"/>
          </p:nvPr>
        </p:nvSpPr>
        <p:spPr>
          <a:xfrm flipH="1">
            <a:off x="4054400" y="940400"/>
            <a:ext cx="4119900" cy="183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Driving Distance</a:t>
            </a:r>
            <a:endParaRPr/>
          </a:p>
        </p:txBody>
      </p:sp>
      <p:pic>
        <p:nvPicPr>
          <p:cNvPr id="746" name="Google Shape;746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0400" y="478825"/>
            <a:ext cx="3749600" cy="41858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61"/>
          <p:cNvSpPr txBox="1">
            <a:spLocks noGrp="1"/>
          </p:cNvSpPr>
          <p:nvPr>
            <p:ph type="ctrTitle"/>
          </p:nvPr>
        </p:nvSpPr>
        <p:spPr>
          <a:xfrm flipH="1">
            <a:off x="4054400" y="940400"/>
            <a:ext cx="4119900" cy="183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Actual Distance</a:t>
            </a:r>
            <a:endParaRPr/>
          </a:p>
        </p:txBody>
      </p:sp>
      <p:pic>
        <p:nvPicPr>
          <p:cNvPr id="752" name="Google Shape;752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0400" y="478838"/>
            <a:ext cx="3749600" cy="41858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p62"/>
          <p:cNvSpPr txBox="1">
            <a:spLocks noGrp="1"/>
          </p:cNvSpPr>
          <p:nvPr>
            <p:ph type="title" idx="2"/>
          </p:nvPr>
        </p:nvSpPr>
        <p:spPr>
          <a:xfrm>
            <a:off x="713225" y="1734275"/>
            <a:ext cx="1265400" cy="65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04.</a:t>
            </a:r>
            <a:endParaRPr/>
          </a:p>
        </p:txBody>
      </p:sp>
      <p:sp>
        <p:nvSpPr>
          <p:cNvPr id="758" name="Google Shape;758;p62"/>
          <p:cNvSpPr txBox="1">
            <a:spLocks noGrp="1"/>
          </p:cNvSpPr>
          <p:nvPr>
            <p:ph type="ctrTitle"/>
          </p:nvPr>
        </p:nvSpPr>
        <p:spPr>
          <a:xfrm>
            <a:off x="717025" y="2389625"/>
            <a:ext cx="4279800" cy="91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</a:t>
            </a:r>
            <a:endParaRPr/>
          </a:p>
        </p:txBody>
      </p:sp>
      <p:sp>
        <p:nvSpPr>
          <p:cNvPr id="759" name="Google Shape;759;p62"/>
          <p:cNvSpPr txBox="1">
            <a:spLocks noGrp="1"/>
          </p:cNvSpPr>
          <p:nvPr>
            <p:ph type="subTitle" idx="1"/>
          </p:nvPr>
        </p:nvSpPr>
        <p:spPr>
          <a:xfrm>
            <a:off x="713225" y="3308950"/>
            <a:ext cx="4279800" cy="25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selection and results 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4" name="Google Shape;764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40425" y="299275"/>
            <a:ext cx="1542200" cy="820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5" name="Google Shape;765;p63"/>
          <p:cNvPicPr preferRelativeResize="0"/>
          <p:nvPr/>
        </p:nvPicPr>
        <p:blipFill rotWithShape="1">
          <a:blip r:embed="rId4">
            <a:alphaModFix/>
          </a:blip>
          <a:srcRect r="49500" b="54855"/>
          <a:stretch/>
        </p:blipFill>
        <p:spPr>
          <a:xfrm>
            <a:off x="430200" y="3882325"/>
            <a:ext cx="2942925" cy="304087"/>
          </a:xfrm>
          <a:prstGeom prst="rect">
            <a:avLst/>
          </a:prstGeom>
          <a:noFill/>
          <a:ln>
            <a:noFill/>
          </a:ln>
        </p:spPr>
      </p:pic>
      <p:pic>
        <p:nvPicPr>
          <p:cNvPr id="766" name="Google Shape;766;p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7050" y="1824599"/>
            <a:ext cx="2355900" cy="1658551"/>
          </a:xfrm>
          <a:prstGeom prst="rect">
            <a:avLst/>
          </a:prstGeom>
          <a:noFill/>
          <a:ln>
            <a:noFill/>
          </a:ln>
        </p:spPr>
      </p:pic>
      <p:sp>
        <p:nvSpPr>
          <p:cNvPr id="767" name="Google Shape;767;p63"/>
          <p:cNvSpPr txBox="1"/>
          <p:nvPr/>
        </p:nvSpPr>
        <p:spPr>
          <a:xfrm>
            <a:off x="578250" y="4539825"/>
            <a:ext cx="2408100" cy="5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'latitude'</a:t>
            </a:r>
            <a:r>
              <a:rPr lang="en" sz="105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05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'longitude'</a:t>
            </a:r>
            <a:r>
              <a:rPr lang="en" sz="105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105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'accommodates'</a:t>
            </a:r>
            <a:endParaRPr sz="1050">
              <a:solidFill>
                <a:srgbClr val="A31515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768" name="Google Shape;768;p6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56700" y="3831923"/>
            <a:ext cx="2704275" cy="1093878"/>
          </a:xfrm>
          <a:prstGeom prst="rect">
            <a:avLst/>
          </a:prstGeom>
          <a:noFill/>
          <a:ln>
            <a:noFill/>
          </a:ln>
        </p:spPr>
      </p:pic>
      <p:pic>
        <p:nvPicPr>
          <p:cNvPr id="769" name="Google Shape;769;p6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462775" y="3814537"/>
            <a:ext cx="2704275" cy="112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0" name="Google Shape;770;p6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423733" y="1855114"/>
            <a:ext cx="2456925" cy="1755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71" name="Google Shape;771;p6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300859" y="1824600"/>
            <a:ext cx="2542300" cy="1816875"/>
          </a:xfrm>
          <a:prstGeom prst="rect">
            <a:avLst/>
          </a:prstGeom>
          <a:noFill/>
          <a:ln>
            <a:noFill/>
          </a:ln>
        </p:spPr>
      </p:pic>
      <p:sp>
        <p:nvSpPr>
          <p:cNvPr id="772" name="Google Shape;772;p63"/>
          <p:cNvSpPr/>
          <p:nvPr/>
        </p:nvSpPr>
        <p:spPr>
          <a:xfrm>
            <a:off x="6181150" y="4364500"/>
            <a:ext cx="2779800" cy="169500"/>
          </a:xfrm>
          <a:prstGeom prst="rect">
            <a:avLst/>
          </a:prstGeom>
          <a:solidFill>
            <a:srgbClr val="F2F2F2">
              <a:alpha val="0"/>
            </a:srgbClr>
          </a:solidFill>
          <a:ln w="19050" cap="flat" cmpd="sng">
            <a:solidFill>
              <a:srgbClr val="A3151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3" name="Google Shape;773;p63"/>
          <p:cNvSpPr/>
          <p:nvPr/>
        </p:nvSpPr>
        <p:spPr>
          <a:xfrm>
            <a:off x="3461500" y="4370325"/>
            <a:ext cx="2704200" cy="169500"/>
          </a:xfrm>
          <a:prstGeom prst="rect">
            <a:avLst/>
          </a:prstGeom>
          <a:solidFill>
            <a:srgbClr val="F2F2F2">
              <a:alpha val="0"/>
            </a:srgbClr>
          </a:solidFill>
          <a:ln w="19050" cap="flat" cmpd="sng">
            <a:solidFill>
              <a:srgbClr val="A3151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4" name="Google Shape;774;p63"/>
          <p:cNvSpPr/>
          <p:nvPr/>
        </p:nvSpPr>
        <p:spPr>
          <a:xfrm>
            <a:off x="430200" y="4016900"/>
            <a:ext cx="2704200" cy="169500"/>
          </a:xfrm>
          <a:prstGeom prst="rect">
            <a:avLst/>
          </a:prstGeom>
          <a:solidFill>
            <a:srgbClr val="F2F2F2">
              <a:alpha val="0"/>
            </a:srgbClr>
          </a:solidFill>
          <a:ln w="19050" cap="flat" cmpd="sng">
            <a:solidFill>
              <a:srgbClr val="A3151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5" name="Google Shape;775;p63"/>
          <p:cNvSpPr txBox="1">
            <a:spLocks noGrp="1"/>
          </p:cNvSpPr>
          <p:nvPr>
            <p:ph type="title"/>
          </p:nvPr>
        </p:nvSpPr>
        <p:spPr>
          <a:xfrm>
            <a:off x="1643625" y="1120225"/>
            <a:ext cx="2355900" cy="41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Best Xgboost score: 0.496</a:t>
            </a:r>
            <a:endParaRPr/>
          </a:p>
        </p:txBody>
      </p:sp>
      <p:sp>
        <p:nvSpPr>
          <p:cNvPr id="776" name="Google Shape;776;p63"/>
          <p:cNvSpPr txBox="1">
            <a:spLocks noGrp="1"/>
          </p:cNvSpPr>
          <p:nvPr>
            <p:ph type="title"/>
          </p:nvPr>
        </p:nvSpPr>
        <p:spPr>
          <a:xfrm>
            <a:off x="5345275" y="1161350"/>
            <a:ext cx="2210100" cy="41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Best knn score: 0.434</a:t>
            </a:r>
            <a:endParaRPr/>
          </a:p>
        </p:txBody>
      </p:sp>
      <p:sp>
        <p:nvSpPr>
          <p:cNvPr id="777" name="Google Shape;777;p63"/>
          <p:cNvSpPr txBox="1">
            <a:spLocks noGrp="1"/>
          </p:cNvSpPr>
          <p:nvPr>
            <p:ph type="subTitle" idx="1"/>
          </p:nvPr>
        </p:nvSpPr>
        <p:spPr>
          <a:xfrm>
            <a:off x="1256850" y="4295375"/>
            <a:ext cx="1729500" cy="60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selection: </a:t>
            </a:r>
            <a:endParaRPr/>
          </a:p>
        </p:txBody>
      </p:sp>
      <p:sp>
        <p:nvSpPr>
          <p:cNvPr id="778" name="Google Shape;778;p63"/>
          <p:cNvSpPr txBox="1">
            <a:spLocks noGrp="1"/>
          </p:cNvSpPr>
          <p:nvPr>
            <p:ph type="ctrTitle" idx="2"/>
          </p:nvPr>
        </p:nvSpPr>
        <p:spPr>
          <a:xfrm>
            <a:off x="713225" y="361950"/>
            <a:ext cx="7717500" cy="60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comparison</a:t>
            </a:r>
            <a:endParaRPr/>
          </a:p>
        </p:txBody>
      </p:sp>
      <p:sp>
        <p:nvSpPr>
          <p:cNvPr id="779" name="Google Shape;779;p63"/>
          <p:cNvSpPr/>
          <p:nvPr/>
        </p:nvSpPr>
        <p:spPr>
          <a:xfrm rot="5401604">
            <a:off x="9347234" y="3013647"/>
            <a:ext cx="642900" cy="94200"/>
          </a:xfrm>
          <a:prstGeom prst="stripedRightArrow">
            <a:avLst>
              <a:gd name="adj1" fmla="val 50000"/>
              <a:gd name="adj2" fmla="val 113358"/>
            </a:avLst>
          </a:prstGeom>
          <a:solidFill>
            <a:srgbClr val="A31515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0" name="Google Shape;780;p63"/>
          <p:cNvSpPr/>
          <p:nvPr/>
        </p:nvSpPr>
        <p:spPr>
          <a:xfrm rot="-9234774">
            <a:off x="9389860" y="3151358"/>
            <a:ext cx="643339" cy="94187"/>
          </a:xfrm>
          <a:prstGeom prst="stripedRightArrow">
            <a:avLst>
              <a:gd name="adj1" fmla="val 50000"/>
              <a:gd name="adj2" fmla="val 113358"/>
            </a:avLst>
          </a:prstGeom>
          <a:solidFill>
            <a:srgbClr val="A31515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1" name="Google Shape;781;p63"/>
          <p:cNvSpPr/>
          <p:nvPr/>
        </p:nvSpPr>
        <p:spPr>
          <a:xfrm rot="2700000">
            <a:off x="476374" y="1788951"/>
            <a:ext cx="643184" cy="94187"/>
          </a:xfrm>
          <a:prstGeom prst="stripedRightArrow">
            <a:avLst>
              <a:gd name="adj1" fmla="val 50000"/>
              <a:gd name="adj2" fmla="val 113358"/>
            </a:avLst>
          </a:prstGeom>
          <a:solidFill>
            <a:srgbClr val="A31515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2" name="Google Shape;782;p63"/>
          <p:cNvSpPr/>
          <p:nvPr/>
        </p:nvSpPr>
        <p:spPr>
          <a:xfrm>
            <a:off x="7377175" y="1902750"/>
            <a:ext cx="1397100" cy="1338000"/>
          </a:xfrm>
          <a:prstGeom prst="ellipse">
            <a:avLst/>
          </a:prstGeom>
          <a:solidFill>
            <a:srgbClr val="F2F2F2">
              <a:alpha val="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64"/>
          <p:cNvSpPr txBox="1">
            <a:spLocks noGrp="1"/>
          </p:cNvSpPr>
          <p:nvPr>
            <p:ph type="title"/>
          </p:nvPr>
        </p:nvSpPr>
        <p:spPr>
          <a:xfrm>
            <a:off x="1574225" y="4681125"/>
            <a:ext cx="4614900" cy="41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Ensemble r-squared score: 0.328</a:t>
            </a:r>
            <a:endParaRPr/>
          </a:p>
        </p:txBody>
      </p:sp>
      <p:sp>
        <p:nvSpPr>
          <p:cNvPr id="788" name="Google Shape;788;p64"/>
          <p:cNvSpPr txBox="1">
            <a:spLocks noGrp="1"/>
          </p:cNvSpPr>
          <p:nvPr>
            <p:ph type="subTitle" idx="1"/>
          </p:nvPr>
        </p:nvSpPr>
        <p:spPr>
          <a:xfrm>
            <a:off x="6087050" y="3899300"/>
            <a:ext cx="3997800" cy="126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Reduced score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Made spread tighter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Underpredicted more often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==overall more conservative pricing model, but more stable</a:t>
            </a:r>
            <a:endParaRPr/>
          </a:p>
        </p:txBody>
      </p:sp>
      <p:pic>
        <p:nvPicPr>
          <p:cNvPr id="789" name="Google Shape;789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6050" y="1680678"/>
            <a:ext cx="1726125" cy="178213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0" name="Google Shape;790;p64"/>
          <p:cNvPicPr preferRelativeResize="0"/>
          <p:nvPr/>
        </p:nvPicPr>
        <p:blipFill rotWithShape="1">
          <a:blip r:embed="rId4">
            <a:alphaModFix/>
          </a:blip>
          <a:srcRect l="3973" r="15910" b="51413"/>
          <a:stretch/>
        </p:blipFill>
        <p:spPr>
          <a:xfrm>
            <a:off x="2594362" y="1100125"/>
            <a:ext cx="3955225" cy="147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1" name="Google Shape;791;p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79545" y="4102174"/>
            <a:ext cx="4614829" cy="49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2" name="Google Shape;792;p6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28428" y="613825"/>
            <a:ext cx="2156250" cy="283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3" name="Google Shape;793;p6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314088" y="3660038"/>
            <a:ext cx="2578851" cy="239275"/>
          </a:xfrm>
          <a:prstGeom prst="rect">
            <a:avLst/>
          </a:prstGeom>
          <a:noFill/>
          <a:ln>
            <a:noFill/>
          </a:ln>
        </p:spPr>
      </p:pic>
      <p:sp>
        <p:nvSpPr>
          <p:cNvPr id="794" name="Google Shape;794;p64"/>
          <p:cNvSpPr txBox="1">
            <a:spLocks noGrp="1"/>
          </p:cNvSpPr>
          <p:nvPr>
            <p:ph type="ctrTitle" idx="2"/>
          </p:nvPr>
        </p:nvSpPr>
        <p:spPr>
          <a:xfrm>
            <a:off x="713225" y="361950"/>
            <a:ext cx="7717500" cy="60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Ensemble effect</a:t>
            </a:r>
            <a:endParaRPr/>
          </a:p>
        </p:txBody>
      </p:sp>
      <p:sp>
        <p:nvSpPr>
          <p:cNvPr id="795" name="Google Shape;795;p64"/>
          <p:cNvSpPr/>
          <p:nvPr/>
        </p:nvSpPr>
        <p:spPr>
          <a:xfrm>
            <a:off x="6314100" y="3662375"/>
            <a:ext cx="2704200" cy="169500"/>
          </a:xfrm>
          <a:prstGeom prst="rect">
            <a:avLst/>
          </a:prstGeom>
          <a:solidFill>
            <a:srgbClr val="F2F2F2">
              <a:alpha val="0"/>
            </a:srgbClr>
          </a:solidFill>
          <a:ln w="19050" cap="flat" cmpd="sng">
            <a:solidFill>
              <a:srgbClr val="A3151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96" name="Google Shape;796;p64"/>
          <p:cNvPicPr preferRelativeResize="0"/>
          <p:nvPr/>
        </p:nvPicPr>
        <p:blipFill rotWithShape="1">
          <a:blip r:embed="rId4">
            <a:alphaModFix/>
          </a:blip>
          <a:srcRect l="3984" t="59223" r="33953" b="1428"/>
          <a:stretch/>
        </p:blipFill>
        <p:spPr>
          <a:xfrm>
            <a:off x="2594350" y="2640013"/>
            <a:ext cx="3064050" cy="11918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p65"/>
          <p:cNvSpPr txBox="1">
            <a:spLocks noGrp="1"/>
          </p:cNvSpPr>
          <p:nvPr>
            <p:ph type="title" idx="2"/>
          </p:nvPr>
        </p:nvSpPr>
        <p:spPr>
          <a:xfrm>
            <a:off x="713225" y="1734275"/>
            <a:ext cx="1265400" cy="65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05.</a:t>
            </a:r>
            <a:endParaRPr/>
          </a:p>
        </p:txBody>
      </p:sp>
      <p:sp>
        <p:nvSpPr>
          <p:cNvPr id="802" name="Google Shape;802;p65"/>
          <p:cNvSpPr txBox="1">
            <a:spLocks noGrp="1"/>
          </p:cNvSpPr>
          <p:nvPr>
            <p:ph type="ctrTitle"/>
          </p:nvPr>
        </p:nvSpPr>
        <p:spPr>
          <a:xfrm>
            <a:off x="717025" y="2389625"/>
            <a:ext cx="4279800" cy="91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conclusions</a:t>
            </a:r>
            <a:endParaRPr/>
          </a:p>
        </p:txBody>
      </p:sp>
      <p:sp>
        <p:nvSpPr>
          <p:cNvPr id="803" name="Google Shape;803;p65"/>
          <p:cNvSpPr txBox="1">
            <a:spLocks noGrp="1"/>
          </p:cNvSpPr>
          <p:nvPr>
            <p:ph type="subTitle" idx="1"/>
          </p:nvPr>
        </p:nvSpPr>
        <p:spPr>
          <a:xfrm>
            <a:off x="713225" y="3308950"/>
            <a:ext cx="4279800" cy="25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Dashboard and interpretation of results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p66"/>
          <p:cNvSpPr txBox="1">
            <a:spLocks noGrp="1"/>
          </p:cNvSpPr>
          <p:nvPr>
            <p:ph type="subTitle" idx="1"/>
          </p:nvPr>
        </p:nvSpPr>
        <p:spPr>
          <a:xfrm>
            <a:off x="3826551" y="2885050"/>
            <a:ext cx="2437800" cy="82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There was very little correlation between AirBnB ratings and nearby Yelp locations</a:t>
            </a:r>
            <a:endParaRPr/>
          </a:p>
        </p:txBody>
      </p:sp>
      <p:sp>
        <p:nvSpPr>
          <p:cNvPr id="809" name="Google Shape;809;p66"/>
          <p:cNvSpPr txBox="1">
            <a:spLocks noGrp="1"/>
          </p:cNvSpPr>
          <p:nvPr>
            <p:ph type="subTitle" idx="2"/>
          </p:nvPr>
        </p:nvSpPr>
        <p:spPr>
          <a:xfrm>
            <a:off x="908350" y="2885050"/>
            <a:ext cx="2437800" cy="82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 there any correlation between AirBnB ratings and nearby Yelp locations?</a:t>
            </a:r>
            <a:endParaRPr/>
          </a:p>
        </p:txBody>
      </p:sp>
      <p:grpSp>
        <p:nvGrpSpPr>
          <p:cNvPr id="810" name="Google Shape;810;p66"/>
          <p:cNvGrpSpPr/>
          <p:nvPr/>
        </p:nvGrpSpPr>
        <p:grpSpPr>
          <a:xfrm>
            <a:off x="4566384" y="1436744"/>
            <a:ext cx="958149" cy="962441"/>
            <a:chOff x="-49764975" y="3551225"/>
            <a:chExt cx="299300" cy="300650"/>
          </a:xfrm>
        </p:grpSpPr>
        <p:sp>
          <p:nvSpPr>
            <p:cNvPr id="811" name="Google Shape;811;p66"/>
            <p:cNvSpPr/>
            <p:nvPr/>
          </p:nvSpPr>
          <p:spPr>
            <a:xfrm>
              <a:off x="-49764975" y="3657325"/>
              <a:ext cx="35450" cy="18125"/>
            </a:xfrm>
            <a:custGeom>
              <a:avLst/>
              <a:gdLst/>
              <a:ahLst/>
              <a:cxnLst/>
              <a:rect l="l" t="t" r="r" b="b"/>
              <a:pathLst>
                <a:path w="1418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40" y="725"/>
                  </a:lnTo>
                  <a:cubicBezTo>
                    <a:pt x="1260" y="725"/>
                    <a:pt x="1418" y="567"/>
                    <a:pt x="1418" y="378"/>
                  </a:cubicBezTo>
                  <a:cubicBezTo>
                    <a:pt x="1386" y="158"/>
                    <a:pt x="1197" y="0"/>
                    <a:pt x="1040" y="0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66"/>
            <p:cNvSpPr/>
            <p:nvPr/>
          </p:nvSpPr>
          <p:spPr>
            <a:xfrm>
              <a:off x="-49763400" y="3598250"/>
              <a:ext cx="31525" cy="29950"/>
            </a:xfrm>
            <a:custGeom>
              <a:avLst/>
              <a:gdLst/>
              <a:ahLst/>
              <a:cxnLst/>
              <a:rect l="l" t="t" r="r" b="b"/>
              <a:pathLst>
                <a:path w="1261" h="1198" extrusionOk="0">
                  <a:moveTo>
                    <a:pt x="390" y="0"/>
                  </a:moveTo>
                  <a:cubicBezTo>
                    <a:pt x="299" y="0"/>
                    <a:pt x="205" y="32"/>
                    <a:pt x="126" y="95"/>
                  </a:cubicBezTo>
                  <a:cubicBezTo>
                    <a:pt x="0" y="221"/>
                    <a:pt x="0" y="441"/>
                    <a:pt x="126" y="599"/>
                  </a:cubicBezTo>
                  <a:lnTo>
                    <a:pt x="630" y="1103"/>
                  </a:lnTo>
                  <a:cubicBezTo>
                    <a:pt x="693" y="1166"/>
                    <a:pt x="780" y="1197"/>
                    <a:pt x="870" y="1197"/>
                  </a:cubicBezTo>
                  <a:cubicBezTo>
                    <a:pt x="961" y="1197"/>
                    <a:pt x="1056" y="1166"/>
                    <a:pt x="1134" y="1103"/>
                  </a:cubicBezTo>
                  <a:cubicBezTo>
                    <a:pt x="1260" y="1008"/>
                    <a:pt x="1260" y="756"/>
                    <a:pt x="1134" y="599"/>
                  </a:cubicBezTo>
                  <a:lnTo>
                    <a:pt x="630" y="95"/>
                  </a:lnTo>
                  <a:cubicBezTo>
                    <a:pt x="567" y="32"/>
                    <a:pt x="481" y="0"/>
                    <a:pt x="390" y="0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66"/>
            <p:cNvSpPr/>
            <p:nvPr/>
          </p:nvSpPr>
          <p:spPr>
            <a:xfrm>
              <a:off x="-49763400" y="3703975"/>
              <a:ext cx="31525" cy="30550"/>
            </a:xfrm>
            <a:custGeom>
              <a:avLst/>
              <a:gdLst/>
              <a:ahLst/>
              <a:cxnLst/>
              <a:rect l="l" t="t" r="r" b="b"/>
              <a:pathLst>
                <a:path w="1261" h="1222" extrusionOk="0">
                  <a:moveTo>
                    <a:pt x="882" y="1"/>
                  </a:moveTo>
                  <a:cubicBezTo>
                    <a:pt x="796" y="1"/>
                    <a:pt x="709" y="40"/>
                    <a:pt x="630" y="119"/>
                  </a:cubicBezTo>
                  <a:lnTo>
                    <a:pt x="126" y="623"/>
                  </a:lnTo>
                  <a:cubicBezTo>
                    <a:pt x="0" y="749"/>
                    <a:pt x="0" y="970"/>
                    <a:pt x="126" y="1127"/>
                  </a:cubicBezTo>
                  <a:cubicBezTo>
                    <a:pt x="189" y="1190"/>
                    <a:pt x="276" y="1222"/>
                    <a:pt x="366" y="1222"/>
                  </a:cubicBezTo>
                  <a:cubicBezTo>
                    <a:pt x="457" y="1222"/>
                    <a:pt x="551" y="1190"/>
                    <a:pt x="630" y="1127"/>
                  </a:cubicBezTo>
                  <a:lnTo>
                    <a:pt x="1134" y="623"/>
                  </a:lnTo>
                  <a:cubicBezTo>
                    <a:pt x="1260" y="497"/>
                    <a:pt x="1260" y="276"/>
                    <a:pt x="1134" y="119"/>
                  </a:cubicBezTo>
                  <a:cubicBezTo>
                    <a:pt x="1056" y="40"/>
                    <a:pt x="969" y="1"/>
                    <a:pt x="882" y="1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66"/>
            <p:cNvSpPr/>
            <p:nvPr/>
          </p:nvSpPr>
          <p:spPr>
            <a:xfrm>
              <a:off x="-49501125" y="3657325"/>
              <a:ext cx="35450" cy="18125"/>
            </a:xfrm>
            <a:custGeom>
              <a:avLst/>
              <a:gdLst/>
              <a:ahLst/>
              <a:cxnLst/>
              <a:rect l="l" t="t" r="r" b="b"/>
              <a:pathLst>
                <a:path w="1418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71" y="725"/>
                  </a:lnTo>
                  <a:cubicBezTo>
                    <a:pt x="1260" y="725"/>
                    <a:pt x="1418" y="567"/>
                    <a:pt x="1418" y="378"/>
                  </a:cubicBezTo>
                  <a:cubicBezTo>
                    <a:pt x="1418" y="158"/>
                    <a:pt x="1260" y="0"/>
                    <a:pt x="1071" y="0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66"/>
            <p:cNvSpPr/>
            <p:nvPr/>
          </p:nvSpPr>
          <p:spPr>
            <a:xfrm>
              <a:off x="-49499550" y="3598250"/>
              <a:ext cx="31525" cy="30550"/>
            </a:xfrm>
            <a:custGeom>
              <a:avLst/>
              <a:gdLst/>
              <a:ahLst/>
              <a:cxnLst/>
              <a:rect l="l" t="t" r="r" b="b"/>
              <a:pathLst>
                <a:path w="1261" h="1222" extrusionOk="0">
                  <a:moveTo>
                    <a:pt x="906" y="0"/>
                  </a:moveTo>
                  <a:cubicBezTo>
                    <a:pt x="812" y="0"/>
                    <a:pt x="709" y="32"/>
                    <a:pt x="630" y="95"/>
                  </a:cubicBezTo>
                  <a:lnTo>
                    <a:pt x="126" y="599"/>
                  </a:lnTo>
                  <a:cubicBezTo>
                    <a:pt x="0" y="725"/>
                    <a:pt x="0" y="945"/>
                    <a:pt x="126" y="1103"/>
                  </a:cubicBezTo>
                  <a:cubicBezTo>
                    <a:pt x="205" y="1182"/>
                    <a:pt x="292" y="1221"/>
                    <a:pt x="378" y="1221"/>
                  </a:cubicBezTo>
                  <a:cubicBezTo>
                    <a:pt x="465" y="1221"/>
                    <a:pt x="552" y="1182"/>
                    <a:pt x="630" y="1103"/>
                  </a:cubicBezTo>
                  <a:lnTo>
                    <a:pt x="1134" y="599"/>
                  </a:lnTo>
                  <a:cubicBezTo>
                    <a:pt x="1260" y="473"/>
                    <a:pt x="1260" y="252"/>
                    <a:pt x="1134" y="95"/>
                  </a:cubicBezTo>
                  <a:cubicBezTo>
                    <a:pt x="1087" y="32"/>
                    <a:pt x="1001" y="0"/>
                    <a:pt x="906" y="0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66"/>
            <p:cNvSpPr/>
            <p:nvPr/>
          </p:nvSpPr>
          <p:spPr>
            <a:xfrm>
              <a:off x="-49499550" y="3704575"/>
              <a:ext cx="31525" cy="29950"/>
            </a:xfrm>
            <a:custGeom>
              <a:avLst/>
              <a:gdLst/>
              <a:ahLst/>
              <a:cxnLst/>
              <a:rect l="l" t="t" r="r" b="b"/>
              <a:pathLst>
                <a:path w="1261" h="1198" extrusionOk="0">
                  <a:moveTo>
                    <a:pt x="390" y="0"/>
                  </a:moveTo>
                  <a:cubicBezTo>
                    <a:pt x="300" y="0"/>
                    <a:pt x="205" y="32"/>
                    <a:pt x="126" y="95"/>
                  </a:cubicBezTo>
                  <a:cubicBezTo>
                    <a:pt x="0" y="221"/>
                    <a:pt x="0" y="441"/>
                    <a:pt x="126" y="599"/>
                  </a:cubicBezTo>
                  <a:lnTo>
                    <a:pt x="630" y="1103"/>
                  </a:lnTo>
                  <a:cubicBezTo>
                    <a:pt x="693" y="1166"/>
                    <a:pt x="780" y="1198"/>
                    <a:pt x="871" y="1198"/>
                  </a:cubicBezTo>
                  <a:cubicBezTo>
                    <a:pt x="961" y="1198"/>
                    <a:pt x="1056" y="1166"/>
                    <a:pt x="1134" y="1103"/>
                  </a:cubicBezTo>
                  <a:cubicBezTo>
                    <a:pt x="1260" y="1009"/>
                    <a:pt x="1260" y="757"/>
                    <a:pt x="1134" y="599"/>
                  </a:cubicBezTo>
                  <a:lnTo>
                    <a:pt x="630" y="95"/>
                  </a:lnTo>
                  <a:cubicBezTo>
                    <a:pt x="567" y="32"/>
                    <a:pt x="481" y="0"/>
                    <a:pt x="390" y="0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66"/>
            <p:cNvSpPr/>
            <p:nvPr/>
          </p:nvSpPr>
          <p:spPr>
            <a:xfrm>
              <a:off x="-49725600" y="3551225"/>
              <a:ext cx="215050" cy="210875"/>
            </a:xfrm>
            <a:custGeom>
              <a:avLst/>
              <a:gdLst/>
              <a:ahLst/>
              <a:cxnLst/>
              <a:rect l="l" t="t" r="r" b="b"/>
              <a:pathLst>
                <a:path w="8602" h="8435" extrusionOk="0">
                  <a:moveTo>
                    <a:pt x="4354" y="0"/>
                  </a:moveTo>
                  <a:cubicBezTo>
                    <a:pt x="4070" y="0"/>
                    <a:pt x="3783" y="28"/>
                    <a:pt x="3497" y="86"/>
                  </a:cubicBezTo>
                  <a:cubicBezTo>
                    <a:pt x="1922" y="401"/>
                    <a:pt x="630" y="1724"/>
                    <a:pt x="252" y="3299"/>
                  </a:cubicBezTo>
                  <a:cubicBezTo>
                    <a:pt x="0" y="4654"/>
                    <a:pt x="347" y="6040"/>
                    <a:pt x="1261" y="7017"/>
                  </a:cubicBezTo>
                  <a:cubicBezTo>
                    <a:pt x="1607" y="7395"/>
                    <a:pt x="1828" y="7930"/>
                    <a:pt x="1922" y="8434"/>
                  </a:cubicBezTo>
                  <a:lnTo>
                    <a:pt x="3025" y="8434"/>
                  </a:lnTo>
                  <a:lnTo>
                    <a:pt x="3025" y="5284"/>
                  </a:lnTo>
                  <a:cubicBezTo>
                    <a:pt x="3025" y="5158"/>
                    <a:pt x="4064" y="3141"/>
                    <a:pt x="4127" y="3047"/>
                  </a:cubicBezTo>
                  <a:cubicBezTo>
                    <a:pt x="4190" y="2921"/>
                    <a:pt x="4317" y="2858"/>
                    <a:pt x="4443" y="2858"/>
                  </a:cubicBezTo>
                  <a:cubicBezTo>
                    <a:pt x="4569" y="2858"/>
                    <a:pt x="4695" y="2921"/>
                    <a:pt x="4758" y="3047"/>
                  </a:cubicBezTo>
                  <a:cubicBezTo>
                    <a:pt x="4852" y="3141"/>
                    <a:pt x="5860" y="5158"/>
                    <a:pt x="5860" y="5284"/>
                  </a:cubicBezTo>
                  <a:lnTo>
                    <a:pt x="5860" y="8434"/>
                  </a:lnTo>
                  <a:lnTo>
                    <a:pt x="6963" y="8434"/>
                  </a:lnTo>
                  <a:cubicBezTo>
                    <a:pt x="7057" y="7930"/>
                    <a:pt x="7278" y="7395"/>
                    <a:pt x="7625" y="6985"/>
                  </a:cubicBezTo>
                  <a:cubicBezTo>
                    <a:pt x="8255" y="6260"/>
                    <a:pt x="8601" y="5284"/>
                    <a:pt x="8601" y="4244"/>
                  </a:cubicBezTo>
                  <a:cubicBezTo>
                    <a:pt x="8601" y="2984"/>
                    <a:pt x="8066" y="1787"/>
                    <a:pt x="7026" y="936"/>
                  </a:cubicBezTo>
                  <a:cubicBezTo>
                    <a:pt x="6270" y="327"/>
                    <a:pt x="5327" y="0"/>
                    <a:pt x="4354" y="0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66"/>
            <p:cNvSpPr/>
            <p:nvPr/>
          </p:nvSpPr>
          <p:spPr>
            <a:xfrm>
              <a:off x="-49633450" y="3697475"/>
              <a:ext cx="35475" cy="65400"/>
            </a:xfrm>
            <a:custGeom>
              <a:avLst/>
              <a:gdLst/>
              <a:ahLst/>
              <a:cxnLst/>
              <a:rect l="l" t="t" r="r" b="b"/>
              <a:pathLst>
                <a:path w="1419" h="2616" extrusionOk="0">
                  <a:moveTo>
                    <a:pt x="0" y="1"/>
                  </a:moveTo>
                  <a:lnTo>
                    <a:pt x="0" y="2616"/>
                  </a:lnTo>
                  <a:lnTo>
                    <a:pt x="1418" y="2616"/>
                  </a:lnTo>
                  <a:lnTo>
                    <a:pt x="1418" y="1"/>
                  </a:lnTo>
                  <a:cubicBezTo>
                    <a:pt x="1198" y="95"/>
                    <a:pt x="946" y="127"/>
                    <a:pt x="725" y="127"/>
                  </a:cubicBezTo>
                  <a:cubicBezTo>
                    <a:pt x="473" y="127"/>
                    <a:pt x="252" y="95"/>
                    <a:pt x="0" y="1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66"/>
            <p:cNvSpPr/>
            <p:nvPr/>
          </p:nvSpPr>
          <p:spPr>
            <a:xfrm>
              <a:off x="-49676775" y="3780975"/>
              <a:ext cx="123675" cy="34675"/>
            </a:xfrm>
            <a:custGeom>
              <a:avLst/>
              <a:gdLst/>
              <a:ahLst/>
              <a:cxnLst/>
              <a:rect l="l" t="t" r="r" b="b"/>
              <a:pathLst>
                <a:path w="4947" h="1387" extrusionOk="0">
                  <a:moveTo>
                    <a:pt x="1" y="0"/>
                  </a:moveTo>
                  <a:lnTo>
                    <a:pt x="1" y="347"/>
                  </a:lnTo>
                  <a:cubicBezTo>
                    <a:pt x="1" y="946"/>
                    <a:pt x="473" y="1387"/>
                    <a:pt x="1072" y="1387"/>
                  </a:cubicBezTo>
                  <a:lnTo>
                    <a:pt x="3876" y="1387"/>
                  </a:lnTo>
                  <a:cubicBezTo>
                    <a:pt x="4474" y="1387"/>
                    <a:pt x="4947" y="946"/>
                    <a:pt x="4947" y="347"/>
                  </a:cubicBezTo>
                  <a:lnTo>
                    <a:pt x="4947" y="0"/>
                  </a:ln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66"/>
            <p:cNvSpPr/>
            <p:nvPr/>
          </p:nvSpPr>
          <p:spPr>
            <a:xfrm>
              <a:off x="-49630300" y="3651800"/>
              <a:ext cx="29150" cy="31325"/>
            </a:xfrm>
            <a:custGeom>
              <a:avLst/>
              <a:gdLst/>
              <a:ahLst/>
              <a:cxnLst/>
              <a:rect l="l" t="t" r="r" b="b"/>
              <a:pathLst>
                <a:path w="1166" h="1253" extrusionOk="0">
                  <a:moveTo>
                    <a:pt x="599" y="1"/>
                  </a:moveTo>
                  <a:lnTo>
                    <a:pt x="0" y="1135"/>
                  </a:lnTo>
                  <a:cubicBezTo>
                    <a:pt x="189" y="1214"/>
                    <a:pt x="386" y="1253"/>
                    <a:pt x="583" y="1253"/>
                  </a:cubicBezTo>
                  <a:cubicBezTo>
                    <a:pt x="780" y="1253"/>
                    <a:pt x="977" y="1214"/>
                    <a:pt x="1166" y="1135"/>
                  </a:cubicBezTo>
                  <a:lnTo>
                    <a:pt x="599" y="1"/>
                  </a:ln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66"/>
            <p:cNvSpPr/>
            <p:nvPr/>
          </p:nvSpPr>
          <p:spPr>
            <a:xfrm>
              <a:off x="-49657875" y="3833750"/>
              <a:ext cx="85100" cy="18125"/>
            </a:xfrm>
            <a:custGeom>
              <a:avLst/>
              <a:gdLst/>
              <a:ahLst/>
              <a:cxnLst/>
              <a:rect l="l" t="t" r="r" b="b"/>
              <a:pathLst>
                <a:path w="3404" h="725" extrusionOk="0">
                  <a:moveTo>
                    <a:pt x="1" y="0"/>
                  </a:moveTo>
                  <a:cubicBezTo>
                    <a:pt x="158" y="410"/>
                    <a:pt x="536" y="725"/>
                    <a:pt x="977" y="725"/>
                  </a:cubicBezTo>
                  <a:lnTo>
                    <a:pt x="2395" y="725"/>
                  </a:lnTo>
                  <a:cubicBezTo>
                    <a:pt x="2868" y="725"/>
                    <a:pt x="3246" y="410"/>
                    <a:pt x="3403" y="0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2" name="Google Shape;822;p66"/>
          <p:cNvGrpSpPr/>
          <p:nvPr/>
        </p:nvGrpSpPr>
        <p:grpSpPr>
          <a:xfrm>
            <a:off x="1645653" y="1437905"/>
            <a:ext cx="963191" cy="960120"/>
            <a:chOff x="-47524975" y="3569100"/>
            <a:chExt cx="300875" cy="299925"/>
          </a:xfrm>
        </p:grpSpPr>
        <p:sp>
          <p:nvSpPr>
            <p:cNvPr id="823" name="Google Shape;823;p66"/>
            <p:cNvSpPr/>
            <p:nvPr/>
          </p:nvSpPr>
          <p:spPr>
            <a:xfrm>
              <a:off x="-47524975" y="3755775"/>
              <a:ext cx="115000" cy="113250"/>
            </a:xfrm>
            <a:custGeom>
              <a:avLst/>
              <a:gdLst/>
              <a:ahLst/>
              <a:cxnLst/>
              <a:rect l="l" t="t" r="r" b="b"/>
              <a:pathLst>
                <a:path w="4600" h="4530" extrusionOk="0">
                  <a:moveTo>
                    <a:pt x="3088" y="0"/>
                  </a:moveTo>
                  <a:lnTo>
                    <a:pt x="378" y="2741"/>
                  </a:lnTo>
                  <a:cubicBezTo>
                    <a:pt x="0" y="3119"/>
                    <a:pt x="0" y="3781"/>
                    <a:pt x="378" y="4222"/>
                  </a:cubicBezTo>
                  <a:cubicBezTo>
                    <a:pt x="583" y="4427"/>
                    <a:pt x="851" y="4529"/>
                    <a:pt x="1123" y="4529"/>
                  </a:cubicBezTo>
                  <a:cubicBezTo>
                    <a:pt x="1394" y="4529"/>
                    <a:pt x="1670" y="4427"/>
                    <a:pt x="1890" y="4222"/>
                  </a:cubicBezTo>
                  <a:lnTo>
                    <a:pt x="4600" y="1512"/>
                  </a:lnTo>
                  <a:cubicBezTo>
                    <a:pt x="4001" y="1103"/>
                    <a:pt x="3497" y="599"/>
                    <a:pt x="3088" y="0"/>
                  </a:cubicBezTo>
                  <a:close/>
                </a:path>
              </a:pathLst>
            </a:custGeom>
            <a:solidFill>
              <a:srgbClr val="3CC999">
                <a:alpha val="75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66"/>
            <p:cNvSpPr/>
            <p:nvPr/>
          </p:nvSpPr>
          <p:spPr>
            <a:xfrm>
              <a:off x="-47346200" y="3674650"/>
              <a:ext cx="15775" cy="15775"/>
            </a:xfrm>
            <a:custGeom>
              <a:avLst/>
              <a:gdLst/>
              <a:ahLst/>
              <a:cxnLst/>
              <a:rect l="l" t="t" r="r" b="b"/>
              <a:pathLst>
                <a:path w="631" h="631" extrusionOk="0">
                  <a:moveTo>
                    <a:pt x="1" y="0"/>
                  </a:moveTo>
                  <a:lnTo>
                    <a:pt x="1" y="630"/>
                  </a:lnTo>
                  <a:cubicBezTo>
                    <a:pt x="284" y="536"/>
                    <a:pt x="505" y="315"/>
                    <a:pt x="631" y="0"/>
                  </a:cubicBezTo>
                  <a:close/>
                </a:path>
              </a:pathLst>
            </a:custGeom>
            <a:solidFill>
              <a:srgbClr val="3CC999">
                <a:alpha val="75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66"/>
            <p:cNvSpPr/>
            <p:nvPr/>
          </p:nvSpPr>
          <p:spPr>
            <a:xfrm>
              <a:off x="-47382425" y="3640000"/>
              <a:ext cx="51225" cy="51200"/>
            </a:xfrm>
            <a:custGeom>
              <a:avLst/>
              <a:gdLst/>
              <a:ahLst/>
              <a:cxnLst/>
              <a:rect l="l" t="t" r="r" b="b"/>
              <a:pathLst>
                <a:path w="2049" h="2048" extrusionOk="0">
                  <a:moveTo>
                    <a:pt x="1040" y="0"/>
                  </a:moveTo>
                  <a:cubicBezTo>
                    <a:pt x="473" y="0"/>
                    <a:pt x="1" y="473"/>
                    <a:pt x="1" y="1071"/>
                  </a:cubicBezTo>
                  <a:cubicBezTo>
                    <a:pt x="1" y="1512"/>
                    <a:pt x="253" y="1890"/>
                    <a:pt x="694" y="2048"/>
                  </a:cubicBezTo>
                  <a:lnTo>
                    <a:pt x="694" y="1071"/>
                  </a:lnTo>
                  <a:cubicBezTo>
                    <a:pt x="694" y="851"/>
                    <a:pt x="851" y="693"/>
                    <a:pt x="1040" y="693"/>
                  </a:cubicBezTo>
                  <a:lnTo>
                    <a:pt x="2048" y="693"/>
                  </a:lnTo>
                  <a:cubicBezTo>
                    <a:pt x="1922" y="284"/>
                    <a:pt x="1513" y="0"/>
                    <a:pt x="1040" y="0"/>
                  </a:cubicBezTo>
                  <a:close/>
                </a:path>
              </a:pathLst>
            </a:custGeom>
            <a:solidFill>
              <a:srgbClr val="3CC999">
                <a:alpha val="75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66"/>
            <p:cNvSpPr/>
            <p:nvPr/>
          </p:nvSpPr>
          <p:spPr>
            <a:xfrm>
              <a:off x="-47346975" y="3674650"/>
              <a:ext cx="52800" cy="52800"/>
            </a:xfrm>
            <a:custGeom>
              <a:avLst/>
              <a:gdLst/>
              <a:ahLst/>
              <a:cxnLst/>
              <a:rect l="l" t="t" r="r" b="b"/>
              <a:pathLst>
                <a:path w="2112" h="2112" extrusionOk="0">
                  <a:moveTo>
                    <a:pt x="1355" y="0"/>
                  </a:moveTo>
                  <a:cubicBezTo>
                    <a:pt x="1261" y="693"/>
                    <a:pt x="693" y="1260"/>
                    <a:pt x="0" y="1355"/>
                  </a:cubicBezTo>
                  <a:lnTo>
                    <a:pt x="0" y="2111"/>
                  </a:lnTo>
                  <a:lnTo>
                    <a:pt x="2111" y="2111"/>
                  </a:lnTo>
                  <a:lnTo>
                    <a:pt x="2111" y="0"/>
                  </a:lnTo>
                  <a:close/>
                </a:path>
              </a:pathLst>
            </a:custGeom>
            <a:solidFill>
              <a:srgbClr val="3CC999">
                <a:alpha val="75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66"/>
            <p:cNvSpPr/>
            <p:nvPr/>
          </p:nvSpPr>
          <p:spPr>
            <a:xfrm>
              <a:off x="-47452525" y="3569100"/>
              <a:ext cx="228425" cy="228425"/>
            </a:xfrm>
            <a:custGeom>
              <a:avLst/>
              <a:gdLst/>
              <a:ahLst/>
              <a:cxnLst/>
              <a:rect l="l" t="t" r="r" b="b"/>
              <a:pathLst>
                <a:path w="9137" h="9137" extrusionOk="0">
                  <a:moveTo>
                    <a:pt x="3907" y="2080"/>
                  </a:moveTo>
                  <a:cubicBezTo>
                    <a:pt x="4758" y="2080"/>
                    <a:pt x="5483" y="2679"/>
                    <a:pt x="5640" y="3498"/>
                  </a:cubicBezTo>
                  <a:lnTo>
                    <a:pt x="6743" y="3498"/>
                  </a:lnTo>
                  <a:cubicBezTo>
                    <a:pt x="6932" y="3498"/>
                    <a:pt x="7089" y="3655"/>
                    <a:pt x="7089" y="3844"/>
                  </a:cubicBezTo>
                  <a:lnTo>
                    <a:pt x="7089" y="6680"/>
                  </a:lnTo>
                  <a:lnTo>
                    <a:pt x="7058" y="6680"/>
                  </a:lnTo>
                  <a:cubicBezTo>
                    <a:pt x="7058" y="6900"/>
                    <a:pt x="6900" y="7058"/>
                    <a:pt x="6680" y="7058"/>
                  </a:cubicBezTo>
                  <a:lnTo>
                    <a:pt x="3907" y="7058"/>
                  </a:lnTo>
                  <a:cubicBezTo>
                    <a:pt x="3687" y="7058"/>
                    <a:pt x="3529" y="6900"/>
                    <a:pt x="3529" y="6680"/>
                  </a:cubicBezTo>
                  <a:lnTo>
                    <a:pt x="3529" y="5577"/>
                  </a:lnTo>
                  <a:cubicBezTo>
                    <a:pt x="2742" y="5419"/>
                    <a:pt x="2111" y="4726"/>
                    <a:pt x="2111" y="3844"/>
                  </a:cubicBezTo>
                  <a:cubicBezTo>
                    <a:pt x="2111" y="2868"/>
                    <a:pt x="2899" y="2080"/>
                    <a:pt x="3907" y="2080"/>
                  </a:cubicBezTo>
                  <a:close/>
                  <a:moveTo>
                    <a:pt x="4569" y="1"/>
                  </a:moveTo>
                  <a:cubicBezTo>
                    <a:pt x="2048" y="1"/>
                    <a:pt x="1" y="2048"/>
                    <a:pt x="1" y="4569"/>
                  </a:cubicBezTo>
                  <a:cubicBezTo>
                    <a:pt x="1" y="7089"/>
                    <a:pt x="2048" y="9137"/>
                    <a:pt x="4569" y="9137"/>
                  </a:cubicBezTo>
                  <a:cubicBezTo>
                    <a:pt x="7089" y="9137"/>
                    <a:pt x="9137" y="7089"/>
                    <a:pt x="9137" y="4569"/>
                  </a:cubicBezTo>
                  <a:cubicBezTo>
                    <a:pt x="9137" y="2048"/>
                    <a:pt x="7089" y="1"/>
                    <a:pt x="4569" y="1"/>
                  </a:cubicBezTo>
                  <a:close/>
                </a:path>
              </a:pathLst>
            </a:custGeom>
            <a:solidFill>
              <a:srgbClr val="3CC999">
                <a:alpha val="75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28" name="Google Shape;828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43979" y="104663"/>
            <a:ext cx="3479595" cy="3265850"/>
          </a:xfrm>
          <a:prstGeom prst="rect">
            <a:avLst/>
          </a:prstGeom>
          <a:noFill/>
          <a:ln>
            <a:noFill/>
          </a:ln>
        </p:spPr>
      </p:pic>
      <p:sp>
        <p:nvSpPr>
          <p:cNvPr id="829" name="Google Shape;829;p66"/>
          <p:cNvSpPr/>
          <p:nvPr/>
        </p:nvSpPr>
        <p:spPr>
          <a:xfrm>
            <a:off x="8168750" y="104675"/>
            <a:ext cx="888300" cy="1510200"/>
          </a:xfrm>
          <a:prstGeom prst="ellipse">
            <a:avLst/>
          </a:prstGeom>
          <a:solidFill>
            <a:srgbClr val="F2F2F2">
              <a:alpha val="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35"/>
          <p:cNvSpPr txBox="1">
            <a:spLocks noGrp="1"/>
          </p:cNvSpPr>
          <p:nvPr>
            <p:ph type="subTitle" idx="1"/>
          </p:nvPr>
        </p:nvSpPr>
        <p:spPr>
          <a:xfrm>
            <a:off x="4613525" y="4056725"/>
            <a:ext cx="3560400" cy="62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M.S. Chemical Engineering, Colorado School of Mines</a:t>
            </a:r>
            <a:endParaRPr/>
          </a:p>
        </p:txBody>
      </p:sp>
      <p:sp>
        <p:nvSpPr>
          <p:cNvPr id="466" name="Google Shape;466;p35"/>
          <p:cNvSpPr txBox="1">
            <a:spLocks noGrp="1"/>
          </p:cNvSpPr>
          <p:nvPr>
            <p:ph type="ctrTitle"/>
          </p:nvPr>
        </p:nvSpPr>
        <p:spPr>
          <a:xfrm>
            <a:off x="-457200" y="1436175"/>
            <a:ext cx="3290700" cy="181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</a:t>
            </a:r>
            <a:endParaRPr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airjnj</a:t>
            </a:r>
            <a:endParaRPr/>
          </a:p>
        </p:txBody>
      </p:sp>
      <p:sp>
        <p:nvSpPr>
          <p:cNvPr id="467" name="Google Shape;467;p35"/>
          <p:cNvSpPr/>
          <p:nvPr/>
        </p:nvSpPr>
        <p:spPr>
          <a:xfrm>
            <a:off x="3694480" y="951290"/>
            <a:ext cx="33281" cy="17738"/>
          </a:xfrm>
          <a:custGeom>
            <a:avLst/>
            <a:gdLst/>
            <a:ahLst/>
            <a:cxnLst/>
            <a:rect l="l" t="t" r="r" b="b"/>
            <a:pathLst>
              <a:path w="561" h="299" extrusionOk="0">
                <a:moveTo>
                  <a:pt x="548" y="1"/>
                </a:moveTo>
                <a:lnTo>
                  <a:pt x="48" y="203"/>
                </a:lnTo>
                <a:cubicBezTo>
                  <a:pt x="24" y="239"/>
                  <a:pt x="13" y="251"/>
                  <a:pt x="1" y="263"/>
                </a:cubicBezTo>
                <a:lnTo>
                  <a:pt x="1" y="299"/>
                </a:lnTo>
                <a:lnTo>
                  <a:pt x="560" y="72"/>
                </a:lnTo>
                <a:lnTo>
                  <a:pt x="548" y="1"/>
                </a:lnTo>
                <a:close/>
              </a:path>
            </a:pathLst>
          </a:custGeom>
          <a:solidFill>
            <a:srgbClr val="FFD966">
              <a:alpha val="580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Google Shape;468;p35"/>
          <p:cNvSpPr/>
          <p:nvPr/>
        </p:nvSpPr>
        <p:spPr>
          <a:xfrm>
            <a:off x="3625958" y="1190079"/>
            <a:ext cx="17738" cy="5695"/>
          </a:xfrm>
          <a:custGeom>
            <a:avLst/>
            <a:gdLst/>
            <a:ahLst/>
            <a:cxnLst/>
            <a:rect l="l" t="t" r="r" b="b"/>
            <a:pathLst>
              <a:path w="299" h="96" extrusionOk="0">
                <a:moveTo>
                  <a:pt x="298" y="0"/>
                </a:moveTo>
                <a:lnTo>
                  <a:pt x="1" y="96"/>
                </a:lnTo>
                <a:lnTo>
                  <a:pt x="227" y="24"/>
                </a:lnTo>
                <a:lnTo>
                  <a:pt x="298" y="0"/>
                </a:lnTo>
                <a:close/>
              </a:path>
            </a:pathLst>
          </a:custGeom>
          <a:solidFill>
            <a:srgbClr val="FFD966">
              <a:alpha val="580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" name="Google Shape;469;p35"/>
          <p:cNvSpPr txBox="1">
            <a:spLocks noGrp="1"/>
          </p:cNvSpPr>
          <p:nvPr>
            <p:ph type="ctrTitle"/>
          </p:nvPr>
        </p:nvSpPr>
        <p:spPr>
          <a:xfrm>
            <a:off x="4613525" y="3258175"/>
            <a:ext cx="3489900" cy="95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Jessica hoffman</a:t>
            </a:r>
            <a:endParaRPr sz="4800"/>
          </a:p>
        </p:txBody>
      </p:sp>
      <p:sp>
        <p:nvSpPr>
          <p:cNvPr id="470" name="Google Shape;470;p35"/>
          <p:cNvSpPr txBox="1">
            <a:spLocks noGrp="1"/>
          </p:cNvSpPr>
          <p:nvPr>
            <p:ph type="ctrTitle"/>
          </p:nvPr>
        </p:nvSpPr>
        <p:spPr>
          <a:xfrm>
            <a:off x="4613525" y="394175"/>
            <a:ext cx="3560400" cy="7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Jeremy garrison</a:t>
            </a:r>
            <a:endParaRPr sz="4800"/>
          </a:p>
        </p:txBody>
      </p:sp>
      <p:sp>
        <p:nvSpPr>
          <p:cNvPr id="471" name="Google Shape;471;p35"/>
          <p:cNvSpPr txBox="1">
            <a:spLocks noGrp="1"/>
          </p:cNvSpPr>
          <p:nvPr>
            <p:ph type="ctrTitle"/>
          </p:nvPr>
        </p:nvSpPr>
        <p:spPr>
          <a:xfrm>
            <a:off x="4613525" y="1711425"/>
            <a:ext cx="2714700" cy="95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Noelle kiesz</a:t>
            </a:r>
            <a:endParaRPr sz="4800"/>
          </a:p>
        </p:txBody>
      </p:sp>
      <p:pic>
        <p:nvPicPr>
          <p:cNvPr id="472" name="Google Shape;472;p35"/>
          <p:cNvPicPr preferRelativeResize="0"/>
          <p:nvPr/>
        </p:nvPicPr>
        <p:blipFill rotWithShape="1">
          <a:blip r:embed="rId3">
            <a:alphaModFix/>
          </a:blip>
          <a:srcRect t="24630" r="6620" b="2989"/>
          <a:stretch/>
        </p:blipFill>
        <p:spPr>
          <a:xfrm>
            <a:off x="3213350" y="3397950"/>
            <a:ext cx="1208124" cy="1245901"/>
          </a:xfrm>
          <a:prstGeom prst="rect">
            <a:avLst/>
          </a:prstGeom>
          <a:noFill/>
          <a:ln>
            <a:noFill/>
          </a:ln>
        </p:spPr>
      </p:pic>
      <p:sp>
        <p:nvSpPr>
          <p:cNvPr id="473" name="Google Shape;473;p35"/>
          <p:cNvSpPr txBox="1">
            <a:spLocks noGrp="1"/>
          </p:cNvSpPr>
          <p:nvPr>
            <p:ph type="subTitle" idx="1"/>
          </p:nvPr>
        </p:nvSpPr>
        <p:spPr>
          <a:xfrm>
            <a:off x="4705475" y="2419350"/>
            <a:ext cx="3560400" cy="62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B.S Exercise Science,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Northern Arizona University</a:t>
            </a:r>
            <a:endParaRPr/>
          </a:p>
        </p:txBody>
      </p:sp>
      <p:sp>
        <p:nvSpPr>
          <p:cNvPr id="474" name="Google Shape;474;p35"/>
          <p:cNvSpPr txBox="1">
            <a:spLocks noGrp="1"/>
          </p:cNvSpPr>
          <p:nvPr>
            <p:ph type="subTitle" idx="1"/>
          </p:nvPr>
        </p:nvSpPr>
        <p:spPr>
          <a:xfrm>
            <a:off x="4705475" y="1083213"/>
            <a:ext cx="3560400" cy="62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B.S. Mathematics,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Clemson University</a:t>
            </a:r>
            <a:endParaRPr/>
          </a:p>
        </p:txBody>
      </p:sp>
      <p:sp>
        <p:nvSpPr>
          <p:cNvPr id="475" name="Google Shape;475;p35"/>
          <p:cNvSpPr/>
          <p:nvPr/>
        </p:nvSpPr>
        <p:spPr>
          <a:xfrm>
            <a:off x="3213363" y="1888813"/>
            <a:ext cx="1208100" cy="11610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6" name="Google Shape;476;p35"/>
          <p:cNvSpPr/>
          <p:nvPr/>
        </p:nvSpPr>
        <p:spPr>
          <a:xfrm>
            <a:off x="3213363" y="379663"/>
            <a:ext cx="1208100" cy="11610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77" name="Google Shape;477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13362" y="318213"/>
            <a:ext cx="1208125" cy="1283919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" name="Google Shape;478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13375" y="1888825"/>
            <a:ext cx="1208099" cy="116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p67"/>
          <p:cNvSpPr txBox="1">
            <a:spLocks noGrp="1"/>
          </p:cNvSpPr>
          <p:nvPr>
            <p:ph type="subTitle" idx="1"/>
          </p:nvPr>
        </p:nvSpPr>
        <p:spPr>
          <a:xfrm>
            <a:off x="2748576" y="1450188"/>
            <a:ext cx="2437800" cy="82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 York has four times the population of Paris, yet Paris had twice as many AirBnB listings</a:t>
            </a:r>
            <a:endParaRPr/>
          </a:p>
        </p:txBody>
      </p:sp>
      <p:sp>
        <p:nvSpPr>
          <p:cNvPr id="835" name="Google Shape;835;p67"/>
          <p:cNvSpPr txBox="1">
            <a:spLocks noGrp="1"/>
          </p:cNvSpPr>
          <p:nvPr>
            <p:ph type="subTitle" idx="2"/>
          </p:nvPr>
        </p:nvSpPr>
        <p:spPr>
          <a:xfrm>
            <a:off x="0" y="1449613"/>
            <a:ext cx="2437800" cy="82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Does population correlate to more or higher priced AirBnBs?</a:t>
            </a:r>
            <a:endParaRPr/>
          </a:p>
        </p:txBody>
      </p:sp>
      <p:grpSp>
        <p:nvGrpSpPr>
          <p:cNvPr id="836" name="Google Shape;836;p67"/>
          <p:cNvGrpSpPr/>
          <p:nvPr/>
        </p:nvGrpSpPr>
        <p:grpSpPr>
          <a:xfrm>
            <a:off x="3488409" y="1881"/>
            <a:ext cx="958149" cy="962441"/>
            <a:chOff x="-49764975" y="3551225"/>
            <a:chExt cx="299300" cy="300650"/>
          </a:xfrm>
        </p:grpSpPr>
        <p:sp>
          <p:nvSpPr>
            <p:cNvPr id="837" name="Google Shape;837;p67"/>
            <p:cNvSpPr/>
            <p:nvPr/>
          </p:nvSpPr>
          <p:spPr>
            <a:xfrm>
              <a:off x="-49764975" y="3657325"/>
              <a:ext cx="35450" cy="18125"/>
            </a:xfrm>
            <a:custGeom>
              <a:avLst/>
              <a:gdLst/>
              <a:ahLst/>
              <a:cxnLst/>
              <a:rect l="l" t="t" r="r" b="b"/>
              <a:pathLst>
                <a:path w="1418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40" y="725"/>
                  </a:lnTo>
                  <a:cubicBezTo>
                    <a:pt x="1260" y="725"/>
                    <a:pt x="1418" y="567"/>
                    <a:pt x="1418" y="378"/>
                  </a:cubicBezTo>
                  <a:cubicBezTo>
                    <a:pt x="1386" y="158"/>
                    <a:pt x="1197" y="0"/>
                    <a:pt x="1040" y="0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67"/>
            <p:cNvSpPr/>
            <p:nvPr/>
          </p:nvSpPr>
          <p:spPr>
            <a:xfrm>
              <a:off x="-49763400" y="3598250"/>
              <a:ext cx="31525" cy="29950"/>
            </a:xfrm>
            <a:custGeom>
              <a:avLst/>
              <a:gdLst/>
              <a:ahLst/>
              <a:cxnLst/>
              <a:rect l="l" t="t" r="r" b="b"/>
              <a:pathLst>
                <a:path w="1261" h="1198" extrusionOk="0">
                  <a:moveTo>
                    <a:pt x="390" y="0"/>
                  </a:moveTo>
                  <a:cubicBezTo>
                    <a:pt x="299" y="0"/>
                    <a:pt x="205" y="32"/>
                    <a:pt x="126" y="95"/>
                  </a:cubicBezTo>
                  <a:cubicBezTo>
                    <a:pt x="0" y="221"/>
                    <a:pt x="0" y="441"/>
                    <a:pt x="126" y="599"/>
                  </a:cubicBezTo>
                  <a:lnTo>
                    <a:pt x="630" y="1103"/>
                  </a:lnTo>
                  <a:cubicBezTo>
                    <a:pt x="693" y="1166"/>
                    <a:pt x="780" y="1197"/>
                    <a:pt x="870" y="1197"/>
                  </a:cubicBezTo>
                  <a:cubicBezTo>
                    <a:pt x="961" y="1197"/>
                    <a:pt x="1056" y="1166"/>
                    <a:pt x="1134" y="1103"/>
                  </a:cubicBezTo>
                  <a:cubicBezTo>
                    <a:pt x="1260" y="1008"/>
                    <a:pt x="1260" y="756"/>
                    <a:pt x="1134" y="599"/>
                  </a:cubicBezTo>
                  <a:lnTo>
                    <a:pt x="630" y="95"/>
                  </a:lnTo>
                  <a:cubicBezTo>
                    <a:pt x="567" y="32"/>
                    <a:pt x="481" y="0"/>
                    <a:pt x="390" y="0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67"/>
            <p:cNvSpPr/>
            <p:nvPr/>
          </p:nvSpPr>
          <p:spPr>
            <a:xfrm>
              <a:off x="-49763400" y="3703975"/>
              <a:ext cx="31525" cy="30550"/>
            </a:xfrm>
            <a:custGeom>
              <a:avLst/>
              <a:gdLst/>
              <a:ahLst/>
              <a:cxnLst/>
              <a:rect l="l" t="t" r="r" b="b"/>
              <a:pathLst>
                <a:path w="1261" h="1222" extrusionOk="0">
                  <a:moveTo>
                    <a:pt x="882" y="1"/>
                  </a:moveTo>
                  <a:cubicBezTo>
                    <a:pt x="796" y="1"/>
                    <a:pt x="709" y="40"/>
                    <a:pt x="630" y="119"/>
                  </a:cubicBezTo>
                  <a:lnTo>
                    <a:pt x="126" y="623"/>
                  </a:lnTo>
                  <a:cubicBezTo>
                    <a:pt x="0" y="749"/>
                    <a:pt x="0" y="970"/>
                    <a:pt x="126" y="1127"/>
                  </a:cubicBezTo>
                  <a:cubicBezTo>
                    <a:pt x="189" y="1190"/>
                    <a:pt x="276" y="1222"/>
                    <a:pt x="366" y="1222"/>
                  </a:cubicBezTo>
                  <a:cubicBezTo>
                    <a:pt x="457" y="1222"/>
                    <a:pt x="551" y="1190"/>
                    <a:pt x="630" y="1127"/>
                  </a:cubicBezTo>
                  <a:lnTo>
                    <a:pt x="1134" y="623"/>
                  </a:lnTo>
                  <a:cubicBezTo>
                    <a:pt x="1260" y="497"/>
                    <a:pt x="1260" y="276"/>
                    <a:pt x="1134" y="119"/>
                  </a:cubicBezTo>
                  <a:cubicBezTo>
                    <a:pt x="1056" y="40"/>
                    <a:pt x="969" y="1"/>
                    <a:pt x="882" y="1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67"/>
            <p:cNvSpPr/>
            <p:nvPr/>
          </p:nvSpPr>
          <p:spPr>
            <a:xfrm>
              <a:off x="-49501125" y="3657325"/>
              <a:ext cx="35450" cy="18125"/>
            </a:xfrm>
            <a:custGeom>
              <a:avLst/>
              <a:gdLst/>
              <a:ahLst/>
              <a:cxnLst/>
              <a:rect l="l" t="t" r="r" b="b"/>
              <a:pathLst>
                <a:path w="1418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71" y="725"/>
                  </a:lnTo>
                  <a:cubicBezTo>
                    <a:pt x="1260" y="725"/>
                    <a:pt x="1418" y="567"/>
                    <a:pt x="1418" y="378"/>
                  </a:cubicBezTo>
                  <a:cubicBezTo>
                    <a:pt x="1418" y="158"/>
                    <a:pt x="1260" y="0"/>
                    <a:pt x="1071" y="0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67"/>
            <p:cNvSpPr/>
            <p:nvPr/>
          </p:nvSpPr>
          <p:spPr>
            <a:xfrm>
              <a:off x="-49499550" y="3598250"/>
              <a:ext cx="31525" cy="30550"/>
            </a:xfrm>
            <a:custGeom>
              <a:avLst/>
              <a:gdLst/>
              <a:ahLst/>
              <a:cxnLst/>
              <a:rect l="l" t="t" r="r" b="b"/>
              <a:pathLst>
                <a:path w="1261" h="1222" extrusionOk="0">
                  <a:moveTo>
                    <a:pt x="906" y="0"/>
                  </a:moveTo>
                  <a:cubicBezTo>
                    <a:pt x="812" y="0"/>
                    <a:pt x="709" y="32"/>
                    <a:pt x="630" y="95"/>
                  </a:cubicBezTo>
                  <a:lnTo>
                    <a:pt x="126" y="599"/>
                  </a:lnTo>
                  <a:cubicBezTo>
                    <a:pt x="0" y="725"/>
                    <a:pt x="0" y="945"/>
                    <a:pt x="126" y="1103"/>
                  </a:cubicBezTo>
                  <a:cubicBezTo>
                    <a:pt x="205" y="1182"/>
                    <a:pt x="292" y="1221"/>
                    <a:pt x="378" y="1221"/>
                  </a:cubicBezTo>
                  <a:cubicBezTo>
                    <a:pt x="465" y="1221"/>
                    <a:pt x="552" y="1182"/>
                    <a:pt x="630" y="1103"/>
                  </a:cubicBezTo>
                  <a:lnTo>
                    <a:pt x="1134" y="599"/>
                  </a:lnTo>
                  <a:cubicBezTo>
                    <a:pt x="1260" y="473"/>
                    <a:pt x="1260" y="252"/>
                    <a:pt x="1134" y="95"/>
                  </a:cubicBezTo>
                  <a:cubicBezTo>
                    <a:pt x="1087" y="32"/>
                    <a:pt x="1001" y="0"/>
                    <a:pt x="906" y="0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67"/>
            <p:cNvSpPr/>
            <p:nvPr/>
          </p:nvSpPr>
          <p:spPr>
            <a:xfrm>
              <a:off x="-49499550" y="3704575"/>
              <a:ext cx="31525" cy="29950"/>
            </a:xfrm>
            <a:custGeom>
              <a:avLst/>
              <a:gdLst/>
              <a:ahLst/>
              <a:cxnLst/>
              <a:rect l="l" t="t" r="r" b="b"/>
              <a:pathLst>
                <a:path w="1261" h="1198" extrusionOk="0">
                  <a:moveTo>
                    <a:pt x="390" y="0"/>
                  </a:moveTo>
                  <a:cubicBezTo>
                    <a:pt x="300" y="0"/>
                    <a:pt x="205" y="32"/>
                    <a:pt x="126" y="95"/>
                  </a:cubicBezTo>
                  <a:cubicBezTo>
                    <a:pt x="0" y="221"/>
                    <a:pt x="0" y="441"/>
                    <a:pt x="126" y="599"/>
                  </a:cubicBezTo>
                  <a:lnTo>
                    <a:pt x="630" y="1103"/>
                  </a:lnTo>
                  <a:cubicBezTo>
                    <a:pt x="693" y="1166"/>
                    <a:pt x="780" y="1198"/>
                    <a:pt x="871" y="1198"/>
                  </a:cubicBezTo>
                  <a:cubicBezTo>
                    <a:pt x="961" y="1198"/>
                    <a:pt x="1056" y="1166"/>
                    <a:pt x="1134" y="1103"/>
                  </a:cubicBezTo>
                  <a:cubicBezTo>
                    <a:pt x="1260" y="1009"/>
                    <a:pt x="1260" y="757"/>
                    <a:pt x="1134" y="599"/>
                  </a:cubicBezTo>
                  <a:lnTo>
                    <a:pt x="630" y="95"/>
                  </a:lnTo>
                  <a:cubicBezTo>
                    <a:pt x="567" y="32"/>
                    <a:pt x="481" y="0"/>
                    <a:pt x="390" y="0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67"/>
            <p:cNvSpPr/>
            <p:nvPr/>
          </p:nvSpPr>
          <p:spPr>
            <a:xfrm>
              <a:off x="-49725600" y="3551225"/>
              <a:ext cx="215050" cy="210875"/>
            </a:xfrm>
            <a:custGeom>
              <a:avLst/>
              <a:gdLst/>
              <a:ahLst/>
              <a:cxnLst/>
              <a:rect l="l" t="t" r="r" b="b"/>
              <a:pathLst>
                <a:path w="8602" h="8435" extrusionOk="0">
                  <a:moveTo>
                    <a:pt x="4354" y="0"/>
                  </a:moveTo>
                  <a:cubicBezTo>
                    <a:pt x="4070" y="0"/>
                    <a:pt x="3783" y="28"/>
                    <a:pt x="3497" y="86"/>
                  </a:cubicBezTo>
                  <a:cubicBezTo>
                    <a:pt x="1922" y="401"/>
                    <a:pt x="630" y="1724"/>
                    <a:pt x="252" y="3299"/>
                  </a:cubicBezTo>
                  <a:cubicBezTo>
                    <a:pt x="0" y="4654"/>
                    <a:pt x="347" y="6040"/>
                    <a:pt x="1261" y="7017"/>
                  </a:cubicBezTo>
                  <a:cubicBezTo>
                    <a:pt x="1607" y="7395"/>
                    <a:pt x="1828" y="7930"/>
                    <a:pt x="1922" y="8434"/>
                  </a:cubicBezTo>
                  <a:lnTo>
                    <a:pt x="3025" y="8434"/>
                  </a:lnTo>
                  <a:lnTo>
                    <a:pt x="3025" y="5284"/>
                  </a:lnTo>
                  <a:cubicBezTo>
                    <a:pt x="3025" y="5158"/>
                    <a:pt x="4064" y="3141"/>
                    <a:pt x="4127" y="3047"/>
                  </a:cubicBezTo>
                  <a:cubicBezTo>
                    <a:pt x="4190" y="2921"/>
                    <a:pt x="4317" y="2858"/>
                    <a:pt x="4443" y="2858"/>
                  </a:cubicBezTo>
                  <a:cubicBezTo>
                    <a:pt x="4569" y="2858"/>
                    <a:pt x="4695" y="2921"/>
                    <a:pt x="4758" y="3047"/>
                  </a:cubicBezTo>
                  <a:cubicBezTo>
                    <a:pt x="4852" y="3141"/>
                    <a:pt x="5860" y="5158"/>
                    <a:pt x="5860" y="5284"/>
                  </a:cubicBezTo>
                  <a:lnTo>
                    <a:pt x="5860" y="8434"/>
                  </a:lnTo>
                  <a:lnTo>
                    <a:pt x="6963" y="8434"/>
                  </a:lnTo>
                  <a:cubicBezTo>
                    <a:pt x="7057" y="7930"/>
                    <a:pt x="7278" y="7395"/>
                    <a:pt x="7625" y="6985"/>
                  </a:cubicBezTo>
                  <a:cubicBezTo>
                    <a:pt x="8255" y="6260"/>
                    <a:pt x="8601" y="5284"/>
                    <a:pt x="8601" y="4244"/>
                  </a:cubicBezTo>
                  <a:cubicBezTo>
                    <a:pt x="8601" y="2984"/>
                    <a:pt x="8066" y="1787"/>
                    <a:pt x="7026" y="936"/>
                  </a:cubicBezTo>
                  <a:cubicBezTo>
                    <a:pt x="6270" y="327"/>
                    <a:pt x="5327" y="0"/>
                    <a:pt x="4354" y="0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67"/>
            <p:cNvSpPr/>
            <p:nvPr/>
          </p:nvSpPr>
          <p:spPr>
            <a:xfrm>
              <a:off x="-49633450" y="3697475"/>
              <a:ext cx="35475" cy="65400"/>
            </a:xfrm>
            <a:custGeom>
              <a:avLst/>
              <a:gdLst/>
              <a:ahLst/>
              <a:cxnLst/>
              <a:rect l="l" t="t" r="r" b="b"/>
              <a:pathLst>
                <a:path w="1419" h="2616" extrusionOk="0">
                  <a:moveTo>
                    <a:pt x="0" y="1"/>
                  </a:moveTo>
                  <a:lnTo>
                    <a:pt x="0" y="2616"/>
                  </a:lnTo>
                  <a:lnTo>
                    <a:pt x="1418" y="2616"/>
                  </a:lnTo>
                  <a:lnTo>
                    <a:pt x="1418" y="1"/>
                  </a:lnTo>
                  <a:cubicBezTo>
                    <a:pt x="1198" y="95"/>
                    <a:pt x="946" y="127"/>
                    <a:pt x="725" y="127"/>
                  </a:cubicBezTo>
                  <a:cubicBezTo>
                    <a:pt x="473" y="127"/>
                    <a:pt x="252" y="95"/>
                    <a:pt x="0" y="1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67"/>
            <p:cNvSpPr/>
            <p:nvPr/>
          </p:nvSpPr>
          <p:spPr>
            <a:xfrm>
              <a:off x="-49676775" y="3780975"/>
              <a:ext cx="123675" cy="34675"/>
            </a:xfrm>
            <a:custGeom>
              <a:avLst/>
              <a:gdLst/>
              <a:ahLst/>
              <a:cxnLst/>
              <a:rect l="l" t="t" r="r" b="b"/>
              <a:pathLst>
                <a:path w="4947" h="1387" extrusionOk="0">
                  <a:moveTo>
                    <a:pt x="1" y="0"/>
                  </a:moveTo>
                  <a:lnTo>
                    <a:pt x="1" y="347"/>
                  </a:lnTo>
                  <a:cubicBezTo>
                    <a:pt x="1" y="946"/>
                    <a:pt x="473" y="1387"/>
                    <a:pt x="1072" y="1387"/>
                  </a:cubicBezTo>
                  <a:lnTo>
                    <a:pt x="3876" y="1387"/>
                  </a:lnTo>
                  <a:cubicBezTo>
                    <a:pt x="4474" y="1387"/>
                    <a:pt x="4947" y="946"/>
                    <a:pt x="4947" y="347"/>
                  </a:cubicBezTo>
                  <a:lnTo>
                    <a:pt x="4947" y="0"/>
                  </a:ln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67"/>
            <p:cNvSpPr/>
            <p:nvPr/>
          </p:nvSpPr>
          <p:spPr>
            <a:xfrm>
              <a:off x="-49630300" y="3651800"/>
              <a:ext cx="29150" cy="31325"/>
            </a:xfrm>
            <a:custGeom>
              <a:avLst/>
              <a:gdLst/>
              <a:ahLst/>
              <a:cxnLst/>
              <a:rect l="l" t="t" r="r" b="b"/>
              <a:pathLst>
                <a:path w="1166" h="1253" extrusionOk="0">
                  <a:moveTo>
                    <a:pt x="599" y="1"/>
                  </a:moveTo>
                  <a:lnTo>
                    <a:pt x="0" y="1135"/>
                  </a:lnTo>
                  <a:cubicBezTo>
                    <a:pt x="189" y="1214"/>
                    <a:pt x="386" y="1253"/>
                    <a:pt x="583" y="1253"/>
                  </a:cubicBezTo>
                  <a:cubicBezTo>
                    <a:pt x="780" y="1253"/>
                    <a:pt x="977" y="1214"/>
                    <a:pt x="1166" y="1135"/>
                  </a:cubicBezTo>
                  <a:lnTo>
                    <a:pt x="599" y="1"/>
                  </a:ln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67"/>
            <p:cNvSpPr/>
            <p:nvPr/>
          </p:nvSpPr>
          <p:spPr>
            <a:xfrm>
              <a:off x="-49657875" y="3833750"/>
              <a:ext cx="85100" cy="18125"/>
            </a:xfrm>
            <a:custGeom>
              <a:avLst/>
              <a:gdLst/>
              <a:ahLst/>
              <a:cxnLst/>
              <a:rect l="l" t="t" r="r" b="b"/>
              <a:pathLst>
                <a:path w="3404" h="725" extrusionOk="0">
                  <a:moveTo>
                    <a:pt x="1" y="0"/>
                  </a:moveTo>
                  <a:cubicBezTo>
                    <a:pt x="158" y="410"/>
                    <a:pt x="536" y="725"/>
                    <a:pt x="977" y="725"/>
                  </a:cubicBezTo>
                  <a:lnTo>
                    <a:pt x="2395" y="725"/>
                  </a:lnTo>
                  <a:cubicBezTo>
                    <a:pt x="2868" y="725"/>
                    <a:pt x="3246" y="410"/>
                    <a:pt x="3403" y="0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8" name="Google Shape;848;p67"/>
          <p:cNvGrpSpPr/>
          <p:nvPr/>
        </p:nvGrpSpPr>
        <p:grpSpPr>
          <a:xfrm>
            <a:off x="737303" y="2468"/>
            <a:ext cx="963191" cy="960120"/>
            <a:chOff x="-47524975" y="3569100"/>
            <a:chExt cx="300875" cy="299925"/>
          </a:xfrm>
        </p:grpSpPr>
        <p:sp>
          <p:nvSpPr>
            <p:cNvPr id="849" name="Google Shape;849;p67"/>
            <p:cNvSpPr/>
            <p:nvPr/>
          </p:nvSpPr>
          <p:spPr>
            <a:xfrm>
              <a:off x="-47524975" y="3755775"/>
              <a:ext cx="115000" cy="113250"/>
            </a:xfrm>
            <a:custGeom>
              <a:avLst/>
              <a:gdLst/>
              <a:ahLst/>
              <a:cxnLst/>
              <a:rect l="l" t="t" r="r" b="b"/>
              <a:pathLst>
                <a:path w="4600" h="4530" extrusionOk="0">
                  <a:moveTo>
                    <a:pt x="3088" y="0"/>
                  </a:moveTo>
                  <a:lnTo>
                    <a:pt x="378" y="2741"/>
                  </a:lnTo>
                  <a:cubicBezTo>
                    <a:pt x="0" y="3119"/>
                    <a:pt x="0" y="3781"/>
                    <a:pt x="378" y="4222"/>
                  </a:cubicBezTo>
                  <a:cubicBezTo>
                    <a:pt x="583" y="4427"/>
                    <a:pt x="851" y="4529"/>
                    <a:pt x="1123" y="4529"/>
                  </a:cubicBezTo>
                  <a:cubicBezTo>
                    <a:pt x="1394" y="4529"/>
                    <a:pt x="1670" y="4427"/>
                    <a:pt x="1890" y="4222"/>
                  </a:cubicBezTo>
                  <a:lnTo>
                    <a:pt x="4600" y="1512"/>
                  </a:lnTo>
                  <a:cubicBezTo>
                    <a:pt x="4001" y="1103"/>
                    <a:pt x="3497" y="599"/>
                    <a:pt x="3088" y="0"/>
                  </a:cubicBezTo>
                  <a:close/>
                </a:path>
              </a:pathLst>
            </a:custGeom>
            <a:solidFill>
              <a:srgbClr val="3CC999">
                <a:alpha val="75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67"/>
            <p:cNvSpPr/>
            <p:nvPr/>
          </p:nvSpPr>
          <p:spPr>
            <a:xfrm>
              <a:off x="-47346200" y="3674650"/>
              <a:ext cx="15775" cy="15775"/>
            </a:xfrm>
            <a:custGeom>
              <a:avLst/>
              <a:gdLst/>
              <a:ahLst/>
              <a:cxnLst/>
              <a:rect l="l" t="t" r="r" b="b"/>
              <a:pathLst>
                <a:path w="631" h="631" extrusionOk="0">
                  <a:moveTo>
                    <a:pt x="1" y="0"/>
                  </a:moveTo>
                  <a:lnTo>
                    <a:pt x="1" y="630"/>
                  </a:lnTo>
                  <a:cubicBezTo>
                    <a:pt x="284" y="536"/>
                    <a:pt x="505" y="315"/>
                    <a:pt x="631" y="0"/>
                  </a:cubicBezTo>
                  <a:close/>
                </a:path>
              </a:pathLst>
            </a:custGeom>
            <a:solidFill>
              <a:srgbClr val="3CC999">
                <a:alpha val="75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67"/>
            <p:cNvSpPr/>
            <p:nvPr/>
          </p:nvSpPr>
          <p:spPr>
            <a:xfrm>
              <a:off x="-47382425" y="3640000"/>
              <a:ext cx="51225" cy="51200"/>
            </a:xfrm>
            <a:custGeom>
              <a:avLst/>
              <a:gdLst/>
              <a:ahLst/>
              <a:cxnLst/>
              <a:rect l="l" t="t" r="r" b="b"/>
              <a:pathLst>
                <a:path w="2049" h="2048" extrusionOk="0">
                  <a:moveTo>
                    <a:pt x="1040" y="0"/>
                  </a:moveTo>
                  <a:cubicBezTo>
                    <a:pt x="473" y="0"/>
                    <a:pt x="1" y="473"/>
                    <a:pt x="1" y="1071"/>
                  </a:cubicBezTo>
                  <a:cubicBezTo>
                    <a:pt x="1" y="1512"/>
                    <a:pt x="253" y="1890"/>
                    <a:pt x="694" y="2048"/>
                  </a:cubicBezTo>
                  <a:lnTo>
                    <a:pt x="694" y="1071"/>
                  </a:lnTo>
                  <a:cubicBezTo>
                    <a:pt x="694" y="851"/>
                    <a:pt x="851" y="693"/>
                    <a:pt x="1040" y="693"/>
                  </a:cubicBezTo>
                  <a:lnTo>
                    <a:pt x="2048" y="693"/>
                  </a:lnTo>
                  <a:cubicBezTo>
                    <a:pt x="1922" y="284"/>
                    <a:pt x="1513" y="0"/>
                    <a:pt x="1040" y="0"/>
                  </a:cubicBezTo>
                  <a:close/>
                </a:path>
              </a:pathLst>
            </a:custGeom>
            <a:solidFill>
              <a:srgbClr val="3CC999">
                <a:alpha val="75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67"/>
            <p:cNvSpPr/>
            <p:nvPr/>
          </p:nvSpPr>
          <p:spPr>
            <a:xfrm>
              <a:off x="-47346975" y="3674650"/>
              <a:ext cx="52800" cy="52800"/>
            </a:xfrm>
            <a:custGeom>
              <a:avLst/>
              <a:gdLst/>
              <a:ahLst/>
              <a:cxnLst/>
              <a:rect l="l" t="t" r="r" b="b"/>
              <a:pathLst>
                <a:path w="2112" h="2112" extrusionOk="0">
                  <a:moveTo>
                    <a:pt x="1355" y="0"/>
                  </a:moveTo>
                  <a:cubicBezTo>
                    <a:pt x="1261" y="693"/>
                    <a:pt x="693" y="1260"/>
                    <a:pt x="0" y="1355"/>
                  </a:cubicBezTo>
                  <a:lnTo>
                    <a:pt x="0" y="2111"/>
                  </a:lnTo>
                  <a:lnTo>
                    <a:pt x="2111" y="2111"/>
                  </a:lnTo>
                  <a:lnTo>
                    <a:pt x="2111" y="0"/>
                  </a:lnTo>
                  <a:close/>
                </a:path>
              </a:pathLst>
            </a:custGeom>
            <a:solidFill>
              <a:srgbClr val="3CC999">
                <a:alpha val="75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67"/>
            <p:cNvSpPr/>
            <p:nvPr/>
          </p:nvSpPr>
          <p:spPr>
            <a:xfrm>
              <a:off x="-47452525" y="3569100"/>
              <a:ext cx="228425" cy="228425"/>
            </a:xfrm>
            <a:custGeom>
              <a:avLst/>
              <a:gdLst/>
              <a:ahLst/>
              <a:cxnLst/>
              <a:rect l="l" t="t" r="r" b="b"/>
              <a:pathLst>
                <a:path w="9137" h="9137" extrusionOk="0">
                  <a:moveTo>
                    <a:pt x="3907" y="2080"/>
                  </a:moveTo>
                  <a:cubicBezTo>
                    <a:pt x="4758" y="2080"/>
                    <a:pt x="5483" y="2679"/>
                    <a:pt x="5640" y="3498"/>
                  </a:cubicBezTo>
                  <a:lnTo>
                    <a:pt x="6743" y="3498"/>
                  </a:lnTo>
                  <a:cubicBezTo>
                    <a:pt x="6932" y="3498"/>
                    <a:pt x="7089" y="3655"/>
                    <a:pt x="7089" y="3844"/>
                  </a:cubicBezTo>
                  <a:lnTo>
                    <a:pt x="7089" y="6680"/>
                  </a:lnTo>
                  <a:lnTo>
                    <a:pt x="7058" y="6680"/>
                  </a:lnTo>
                  <a:cubicBezTo>
                    <a:pt x="7058" y="6900"/>
                    <a:pt x="6900" y="7058"/>
                    <a:pt x="6680" y="7058"/>
                  </a:cubicBezTo>
                  <a:lnTo>
                    <a:pt x="3907" y="7058"/>
                  </a:lnTo>
                  <a:cubicBezTo>
                    <a:pt x="3687" y="7058"/>
                    <a:pt x="3529" y="6900"/>
                    <a:pt x="3529" y="6680"/>
                  </a:cubicBezTo>
                  <a:lnTo>
                    <a:pt x="3529" y="5577"/>
                  </a:lnTo>
                  <a:cubicBezTo>
                    <a:pt x="2742" y="5419"/>
                    <a:pt x="2111" y="4726"/>
                    <a:pt x="2111" y="3844"/>
                  </a:cubicBezTo>
                  <a:cubicBezTo>
                    <a:pt x="2111" y="2868"/>
                    <a:pt x="2899" y="2080"/>
                    <a:pt x="3907" y="2080"/>
                  </a:cubicBezTo>
                  <a:close/>
                  <a:moveTo>
                    <a:pt x="4569" y="1"/>
                  </a:moveTo>
                  <a:cubicBezTo>
                    <a:pt x="2048" y="1"/>
                    <a:pt x="1" y="2048"/>
                    <a:pt x="1" y="4569"/>
                  </a:cubicBezTo>
                  <a:cubicBezTo>
                    <a:pt x="1" y="7089"/>
                    <a:pt x="2048" y="9137"/>
                    <a:pt x="4569" y="9137"/>
                  </a:cubicBezTo>
                  <a:cubicBezTo>
                    <a:pt x="7089" y="9137"/>
                    <a:pt x="9137" y="7089"/>
                    <a:pt x="9137" y="4569"/>
                  </a:cubicBezTo>
                  <a:cubicBezTo>
                    <a:pt x="9137" y="2048"/>
                    <a:pt x="7089" y="1"/>
                    <a:pt x="4569" y="1"/>
                  </a:cubicBezTo>
                  <a:close/>
                </a:path>
              </a:pathLst>
            </a:custGeom>
            <a:solidFill>
              <a:srgbClr val="3CC999">
                <a:alpha val="75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54" name="Google Shape;854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56650" y="2463"/>
            <a:ext cx="3787343" cy="2566813"/>
          </a:xfrm>
          <a:prstGeom prst="rect">
            <a:avLst/>
          </a:prstGeom>
          <a:noFill/>
          <a:ln>
            <a:noFill/>
          </a:ln>
        </p:spPr>
      </p:pic>
      <p:pic>
        <p:nvPicPr>
          <p:cNvPr id="855" name="Google Shape;855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76450" y="3307488"/>
            <a:ext cx="4791075" cy="1076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p68"/>
          <p:cNvSpPr txBox="1">
            <a:spLocks noGrp="1"/>
          </p:cNvSpPr>
          <p:nvPr>
            <p:ph type="subTitle" idx="1"/>
          </p:nvPr>
        </p:nvSpPr>
        <p:spPr>
          <a:xfrm>
            <a:off x="2799901" y="2117300"/>
            <a:ext cx="2437800" cy="82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 York City is about 7 times larger than Paris, but still has about half the AirBnB listings Paris does.</a:t>
            </a:r>
            <a:endParaRPr/>
          </a:p>
        </p:txBody>
      </p:sp>
      <p:sp>
        <p:nvSpPr>
          <p:cNvPr id="861" name="Google Shape;861;p68"/>
          <p:cNvSpPr txBox="1">
            <a:spLocks noGrp="1"/>
          </p:cNvSpPr>
          <p:nvPr>
            <p:ph type="subTitle" idx="2"/>
          </p:nvPr>
        </p:nvSpPr>
        <p:spPr>
          <a:xfrm>
            <a:off x="51325" y="2116738"/>
            <a:ext cx="2527500" cy="82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it is not proportional to population, is it proportional to city size?</a:t>
            </a:r>
            <a:endParaRPr/>
          </a:p>
        </p:txBody>
      </p:sp>
      <p:grpSp>
        <p:nvGrpSpPr>
          <p:cNvPr id="862" name="Google Shape;862;p68"/>
          <p:cNvGrpSpPr/>
          <p:nvPr/>
        </p:nvGrpSpPr>
        <p:grpSpPr>
          <a:xfrm>
            <a:off x="3539734" y="668994"/>
            <a:ext cx="958149" cy="962441"/>
            <a:chOff x="-49764975" y="3551225"/>
            <a:chExt cx="299300" cy="300650"/>
          </a:xfrm>
        </p:grpSpPr>
        <p:sp>
          <p:nvSpPr>
            <p:cNvPr id="863" name="Google Shape;863;p68"/>
            <p:cNvSpPr/>
            <p:nvPr/>
          </p:nvSpPr>
          <p:spPr>
            <a:xfrm>
              <a:off x="-49764975" y="3657325"/>
              <a:ext cx="35450" cy="18125"/>
            </a:xfrm>
            <a:custGeom>
              <a:avLst/>
              <a:gdLst/>
              <a:ahLst/>
              <a:cxnLst/>
              <a:rect l="l" t="t" r="r" b="b"/>
              <a:pathLst>
                <a:path w="1418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40" y="725"/>
                  </a:lnTo>
                  <a:cubicBezTo>
                    <a:pt x="1260" y="725"/>
                    <a:pt x="1418" y="567"/>
                    <a:pt x="1418" y="378"/>
                  </a:cubicBezTo>
                  <a:cubicBezTo>
                    <a:pt x="1386" y="158"/>
                    <a:pt x="1197" y="0"/>
                    <a:pt x="1040" y="0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68"/>
            <p:cNvSpPr/>
            <p:nvPr/>
          </p:nvSpPr>
          <p:spPr>
            <a:xfrm>
              <a:off x="-49763400" y="3598250"/>
              <a:ext cx="31525" cy="29950"/>
            </a:xfrm>
            <a:custGeom>
              <a:avLst/>
              <a:gdLst/>
              <a:ahLst/>
              <a:cxnLst/>
              <a:rect l="l" t="t" r="r" b="b"/>
              <a:pathLst>
                <a:path w="1261" h="1198" extrusionOk="0">
                  <a:moveTo>
                    <a:pt x="390" y="0"/>
                  </a:moveTo>
                  <a:cubicBezTo>
                    <a:pt x="299" y="0"/>
                    <a:pt x="205" y="32"/>
                    <a:pt x="126" y="95"/>
                  </a:cubicBezTo>
                  <a:cubicBezTo>
                    <a:pt x="0" y="221"/>
                    <a:pt x="0" y="441"/>
                    <a:pt x="126" y="599"/>
                  </a:cubicBezTo>
                  <a:lnTo>
                    <a:pt x="630" y="1103"/>
                  </a:lnTo>
                  <a:cubicBezTo>
                    <a:pt x="693" y="1166"/>
                    <a:pt x="780" y="1197"/>
                    <a:pt x="870" y="1197"/>
                  </a:cubicBezTo>
                  <a:cubicBezTo>
                    <a:pt x="961" y="1197"/>
                    <a:pt x="1056" y="1166"/>
                    <a:pt x="1134" y="1103"/>
                  </a:cubicBezTo>
                  <a:cubicBezTo>
                    <a:pt x="1260" y="1008"/>
                    <a:pt x="1260" y="756"/>
                    <a:pt x="1134" y="599"/>
                  </a:cubicBezTo>
                  <a:lnTo>
                    <a:pt x="630" y="95"/>
                  </a:lnTo>
                  <a:cubicBezTo>
                    <a:pt x="567" y="32"/>
                    <a:pt x="481" y="0"/>
                    <a:pt x="390" y="0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68"/>
            <p:cNvSpPr/>
            <p:nvPr/>
          </p:nvSpPr>
          <p:spPr>
            <a:xfrm>
              <a:off x="-49763400" y="3703975"/>
              <a:ext cx="31525" cy="30550"/>
            </a:xfrm>
            <a:custGeom>
              <a:avLst/>
              <a:gdLst/>
              <a:ahLst/>
              <a:cxnLst/>
              <a:rect l="l" t="t" r="r" b="b"/>
              <a:pathLst>
                <a:path w="1261" h="1222" extrusionOk="0">
                  <a:moveTo>
                    <a:pt x="882" y="1"/>
                  </a:moveTo>
                  <a:cubicBezTo>
                    <a:pt x="796" y="1"/>
                    <a:pt x="709" y="40"/>
                    <a:pt x="630" y="119"/>
                  </a:cubicBezTo>
                  <a:lnTo>
                    <a:pt x="126" y="623"/>
                  </a:lnTo>
                  <a:cubicBezTo>
                    <a:pt x="0" y="749"/>
                    <a:pt x="0" y="970"/>
                    <a:pt x="126" y="1127"/>
                  </a:cubicBezTo>
                  <a:cubicBezTo>
                    <a:pt x="189" y="1190"/>
                    <a:pt x="276" y="1222"/>
                    <a:pt x="366" y="1222"/>
                  </a:cubicBezTo>
                  <a:cubicBezTo>
                    <a:pt x="457" y="1222"/>
                    <a:pt x="551" y="1190"/>
                    <a:pt x="630" y="1127"/>
                  </a:cubicBezTo>
                  <a:lnTo>
                    <a:pt x="1134" y="623"/>
                  </a:lnTo>
                  <a:cubicBezTo>
                    <a:pt x="1260" y="497"/>
                    <a:pt x="1260" y="276"/>
                    <a:pt x="1134" y="119"/>
                  </a:cubicBezTo>
                  <a:cubicBezTo>
                    <a:pt x="1056" y="40"/>
                    <a:pt x="969" y="1"/>
                    <a:pt x="882" y="1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68"/>
            <p:cNvSpPr/>
            <p:nvPr/>
          </p:nvSpPr>
          <p:spPr>
            <a:xfrm>
              <a:off x="-49501125" y="3657325"/>
              <a:ext cx="35450" cy="18125"/>
            </a:xfrm>
            <a:custGeom>
              <a:avLst/>
              <a:gdLst/>
              <a:ahLst/>
              <a:cxnLst/>
              <a:rect l="l" t="t" r="r" b="b"/>
              <a:pathLst>
                <a:path w="1418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71" y="725"/>
                  </a:lnTo>
                  <a:cubicBezTo>
                    <a:pt x="1260" y="725"/>
                    <a:pt x="1418" y="567"/>
                    <a:pt x="1418" y="378"/>
                  </a:cubicBezTo>
                  <a:cubicBezTo>
                    <a:pt x="1418" y="158"/>
                    <a:pt x="1260" y="0"/>
                    <a:pt x="1071" y="0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68"/>
            <p:cNvSpPr/>
            <p:nvPr/>
          </p:nvSpPr>
          <p:spPr>
            <a:xfrm>
              <a:off x="-49499550" y="3598250"/>
              <a:ext cx="31525" cy="30550"/>
            </a:xfrm>
            <a:custGeom>
              <a:avLst/>
              <a:gdLst/>
              <a:ahLst/>
              <a:cxnLst/>
              <a:rect l="l" t="t" r="r" b="b"/>
              <a:pathLst>
                <a:path w="1261" h="1222" extrusionOk="0">
                  <a:moveTo>
                    <a:pt x="906" y="0"/>
                  </a:moveTo>
                  <a:cubicBezTo>
                    <a:pt x="812" y="0"/>
                    <a:pt x="709" y="32"/>
                    <a:pt x="630" y="95"/>
                  </a:cubicBezTo>
                  <a:lnTo>
                    <a:pt x="126" y="599"/>
                  </a:lnTo>
                  <a:cubicBezTo>
                    <a:pt x="0" y="725"/>
                    <a:pt x="0" y="945"/>
                    <a:pt x="126" y="1103"/>
                  </a:cubicBezTo>
                  <a:cubicBezTo>
                    <a:pt x="205" y="1182"/>
                    <a:pt x="292" y="1221"/>
                    <a:pt x="378" y="1221"/>
                  </a:cubicBezTo>
                  <a:cubicBezTo>
                    <a:pt x="465" y="1221"/>
                    <a:pt x="552" y="1182"/>
                    <a:pt x="630" y="1103"/>
                  </a:cubicBezTo>
                  <a:lnTo>
                    <a:pt x="1134" y="599"/>
                  </a:lnTo>
                  <a:cubicBezTo>
                    <a:pt x="1260" y="473"/>
                    <a:pt x="1260" y="252"/>
                    <a:pt x="1134" y="95"/>
                  </a:cubicBezTo>
                  <a:cubicBezTo>
                    <a:pt x="1087" y="32"/>
                    <a:pt x="1001" y="0"/>
                    <a:pt x="906" y="0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68"/>
            <p:cNvSpPr/>
            <p:nvPr/>
          </p:nvSpPr>
          <p:spPr>
            <a:xfrm>
              <a:off x="-49499550" y="3704575"/>
              <a:ext cx="31525" cy="29950"/>
            </a:xfrm>
            <a:custGeom>
              <a:avLst/>
              <a:gdLst/>
              <a:ahLst/>
              <a:cxnLst/>
              <a:rect l="l" t="t" r="r" b="b"/>
              <a:pathLst>
                <a:path w="1261" h="1198" extrusionOk="0">
                  <a:moveTo>
                    <a:pt x="390" y="0"/>
                  </a:moveTo>
                  <a:cubicBezTo>
                    <a:pt x="300" y="0"/>
                    <a:pt x="205" y="32"/>
                    <a:pt x="126" y="95"/>
                  </a:cubicBezTo>
                  <a:cubicBezTo>
                    <a:pt x="0" y="221"/>
                    <a:pt x="0" y="441"/>
                    <a:pt x="126" y="599"/>
                  </a:cubicBezTo>
                  <a:lnTo>
                    <a:pt x="630" y="1103"/>
                  </a:lnTo>
                  <a:cubicBezTo>
                    <a:pt x="693" y="1166"/>
                    <a:pt x="780" y="1198"/>
                    <a:pt x="871" y="1198"/>
                  </a:cubicBezTo>
                  <a:cubicBezTo>
                    <a:pt x="961" y="1198"/>
                    <a:pt x="1056" y="1166"/>
                    <a:pt x="1134" y="1103"/>
                  </a:cubicBezTo>
                  <a:cubicBezTo>
                    <a:pt x="1260" y="1009"/>
                    <a:pt x="1260" y="757"/>
                    <a:pt x="1134" y="599"/>
                  </a:cubicBezTo>
                  <a:lnTo>
                    <a:pt x="630" y="95"/>
                  </a:lnTo>
                  <a:cubicBezTo>
                    <a:pt x="567" y="32"/>
                    <a:pt x="481" y="0"/>
                    <a:pt x="390" y="0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68"/>
            <p:cNvSpPr/>
            <p:nvPr/>
          </p:nvSpPr>
          <p:spPr>
            <a:xfrm>
              <a:off x="-49725600" y="3551225"/>
              <a:ext cx="215050" cy="210875"/>
            </a:xfrm>
            <a:custGeom>
              <a:avLst/>
              <a:gdLst/>
              <a:ahLst/>
              <a:cxnLst/>
              <a:rect l="l" t="t" r="r" b="b"/>
              <a:pathLst>
                <a:path w="8602" h="8435" extrusionOk="0">
                  <a:moveTo>
                    <a:pt x="4354" y="0"/>
                  </a:moveTo>
                  <a:cubicBezTo>
                    <a:pt x="4070" y="0"/>
                    <a:pt x="3783" y="28"/>
                    <a:pt x="3497" y="86"/>
                  </a:cubicBezTo>
                  <a:cubicBezTo>
                    <a:pt x="1922" y="401"/>
                    <a:pt x="630" y="1724"/>
                    <a:pt x="252" y="3299"/>
                  </a:cubicBezTo>
                  <a:cubicBezTo>
                    <a:pt x="0" y="4654"/>
                    <a:pt x="347" y="6040"/>
                    <a:pt x="1261" y="7017"/>
                  </a:cubicBezTo>
                  <a:cubicBezTo>
                    <a:pt x="1607" y="7395"/>
                    <a:pt x="1828" y="7930"/>
                    <a:pt x="1922" y="8434"/>
                  </a:cubicBezTo>
                  <a:lnTo>
                    <a:pt x="3025" y="8434"/>
                  </a:lnTo>
                  <a:lnTo>
                    <a:pt x="3025" y="5284"/>
                  </a:lnTo>
                  <a:cubicBezTo>
                    <a:pt x="3025" y="5158"/>
                    <a:pt x="4064" y="3141"/>
                    <a:pt x="4127" y="3047"/>
                  </a:cubicBezTo>
                  <a:cubicBezTo>
                    <a:pt x="4190" y="2921"/>
                    <a:pt x="4317" y="2858"/>
                    <a:pt x="4443" y="2858"/>
                  </a:cubicBezTo>
                  <a:cubicBezTo>
                    <a:pt x="4569" y="2858"/>
                    <a:pt x="4695" y="2921"/>
                    <a:pt x="4758" y="3047"/>
                  </a:cubicBezTo>
                  <a:cubicBezTo>
                    <a:pt x="4852" y="3141"/>
                    <a:pt x="5860" y="5158"/>
                    <a:pt x="5860" y="5284"/>
                  </a:cubicBezTo>
                  <a:lnTo>
                    <a:pt x="5860" y="8434"/>
                  </a:lnTo>
                  <a:lnTo>
                    <a:pt x="6963" y="8434"/>
                  </a:lnTo>
                  <a:cubicBezTo>
                    <a:pt x="7057" y="7930"/>
                    <a:pt x="7278" y="7395"/>
                    <a:pt x="7625" y="6985"/>
                  </a:cubicBezTo>
                  <a:cubicBezTo>
                    <a:pt x="8255" y="6260"/>
                    <a:pt x="8601" y="5284"/>
                    <a:pt x="8601" y="4244"/>
                  </a:cubicBezTo>
                  <a:cubicBezTo>
                    <a:pt x="8601" y="2984"/>
                    <a:pt x="8066" y="1787"/>
                    <a:pt x="7026" y="936"/>
                  </a:cubicBezTo>
                  <a:cubicBezTo>
                    <a:pt x="6270" y="327"/>
                    <a:pt x="5327" y="0"/>
                    <a:pt x="4354" y="0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68"/>
            <p:cNvSpPr/>
            <p:nvPr/>
          </p:nvSpPr>
          <p:spPr>
            <a:xfrm>
              <a:off x="-49633450" y="3697475"/>
              <a:ext cx="35475" cy="65400"/>
            </a:xfrm>
            <a:custGeom>
              <a:avLst/>
              <a:gdLst/>
              <a:ahLst/>
              <a:cxnLst/>
              <a:rect l="l" t="t" r="r" b="b"/>
              <a:pathLst>
                <a:path w="1419" h="2616" extrusionOk="0">
                  <a:moveTo>
                    <a:pt x="0" y="1"/>
                  </a:moveTo>
                  <a:lnTo>
                    <a:pt x="0" y="2616"/>
                  </a:lnTo>
                  <a:lnTo>
                    <a:pt x="1418" y="2616"/>
                  </a:lnTo>
                  <a:lnTo>
                    <a:pt x="1418" y="1"/>
                  </a:lnTo>
                  <a:cubicBezTo>
                    <a:pt x="1198" y="95"/>
                    <a:pt x="946" y="127"/>
                    <a:pt x="725" y="127"/>
                  </a:cubicBezTo>
                  <a:cubicBezTo>
                    <a:pt x="473" y="127"/>
                    <a:pt x="252" y="95"/>
                    <a:pt x="0" y="1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68"/>
            <p:cNvSpPr/>
            <p:nvPr/>
          </p:nvSpPr>
          <p:spPr>
            <a:xfrm>
              <a:off x="-49676775" y="3780975"/>
              <a:ext cx="123675" cy="34675"/>
            </a:xfrm>
            <a:custGeom>
              <a:avLst/>
              <a:gdLst/>
              <a:ahLst/>
              <a:cxnLst/>
              <a:rect l="l" t="t" r="r" b="b"/>
              <a:pathLst>
                <a:path w="4947" h="1387" extrusionOk="0">
                  <a:moveTo>
                    <a:pt x="1" y="0"/>
                  </a:moveTo>
                  <a:lnTo>
                    <a:pt x="1" y="347"/>
                  </a:lnTo>
                  <a:cubicBezTo>
                    <a:pt x="1" y="946"/>
                    <a:pt x="473" y="1387"/>
                    <a:pt x="1072" y="1387"/>
                  </a:cubicBezTo>
                  <a:lnTo>
                    <a:pt x="3876" y="1387"/>
                  </a:lnTo>
                  <a:cubicBezTo>
                    <a:pt x="4474" y="1387"/>
                    <a:pt x="4947" y="946"/>
                    <a:pt x="4947" y="347"/>
                  </a:cubicBezTo>
                  <a:lnTo>
                    <a:pt x="4947" y="0"/>
                  </a:ln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68"/>
            <p:cNvSpPr/>
            <p:nvPr/>
          </p:nvSpPr>
          <p:spPr>
            <a:xfrm>
              <a:off x="-49630300" y="3651800"/>
              <a:ext cx="29150" cy="31325"/>
            </a:xfrm>
            <a:custGeom>
              <a:avLst/>
              <a:gdLst/>
              <a:ahLst/>
              <a:cxnLst/>
              <a:rect l="l" t="t" r="r" b="b"/>
              <a:pathLst>
                <a:path w="1166" h="1253" extrusionOk="0">
                  <a:moveTo>
                    <a:pt x="599" y="1"/>
                  </a:moveTo>
                  <a:lnTo>
                    <a:pt x="0" y="1135"/>
                  </a:lnTo>
                  <a:cubicBezTo>
                    <a:pt x="189" y="1214"/>
                    <a:pt x="386" y="1253"/>
                    <a:pt x="583" y="1253"/>
                  </a:cubicBezTo>
                  <a:cubicBezTo>
                    <a:pt x="780" y="1253"/>
                    <a:pt x="977" y="1214"/>
                    <a:pt x="1166" y="1135"/>
                  </a:cubicBezTo>
                  <a:lnTo>
                    <a:pt x="599" y="1"/>
                  </a:ln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68"/>
            <p:cNvSpPr/>
            <p:nvPr/>
          </p:nvSpPr>
          <p:spPr>
            <a:xfrm>
              <a:off x="-49657875" y="3833750"/>
              <a:ext cx="85100" cy="18125"/>
            </a:xfrm>
            <a:custGeom>
              <a:avLst/>
              <a:gdLst/>
              <a:ahLst/>
              <a:cxnLst/>
              <a:rect l="l" t="t" r="r" b="b"/>
              <a:pathLst>
                <a:path w="3404" h="725" extrusionOk="0">
                  <a:moveTo>
                    <a:pt x="1" y="0"/>
                  </a:moveTo>
                  <a:cubicBezTo>
                    <a:pt x="158" y="410"/>
                    <a:pt x="536" y="725"/>
                    <a:pt x="977" y="725"/>
                  </a:cubicBezTo>
                  <a:lnTo>
                    <a:pt x="2395" y="725"/>
                  </a:lnTo>
                  <a:cubicBezTo>
                    <a:pt x="2868" y="725"/>
                    <a:pt x="3246" y="410"/>
                    <a:pt x="3403" y="0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4" name="Google Shape;874;p68"/>
          <p:cNvGrpSpPr/>
          <p:nvPr/>
        </p:nvGrpSpPr>
        <p:grpSpPr>
          <a:xfrm>
            <a:off x="788628" y="669580"/>
            <a:ext cx="963191" cy="960120"/>
            <a:chOff x="-47524975" y="3569100"/>
            <a:chExt cx="300875" cy="299925"/>
          </a:xfrm>
        </p:grpSpPr>
        <p:sp>
          <p:nvSpPr>
            <p:cNvPr id="875" name="Google Shape;875;p68"/>
            <p:cNvSpPr/>
            <p:nvPr/>
          </p:nvSpPr>
          <p:spPr>
            <a:xfrm>
              <a:off x="-47524975" y="3755775"/>
              <a:ext cx="115000" cy="113250"/>
            </a:xfrm>
            <a:custGeom>
              <a:avLst/>
              <a:gdLst/>
              <a:ahLst/>
              <a:cxnLst/>
              <a:rect l="l" t="t" r="r" b="b"/>
              <a:pathLst>
                <a:path w="4600" h="4530" extrusionOk="0">
                  <a:moveTo>
                    <a:pt x="3088" y="0"/>
                  </a:moveTo>
                  <a:lnTo>
                    <a:pt x="378" y="2741"/>
                  </a:lnTo>
                  <a:cubicBezTo>
                    <a:pt x="0" y="3119"/>
                    <a:pt x="0" y="3781"/>
                    <a:pt x="378" y="4222"/>
                  </a:cubicBezTo>
                  <a:cubicBezTo>
                    <a:pt x="583" y="4427"/>
                    <a:pt x="851" y="4529"/>
                    <a:pt x="1123" y="4529"/>
                  </a:cubicBezTo>
                  <a:cubicBezTo>
                    <a:pt x="1394" y="4529"/>
                    <a:pt x="1670" y="4427"/>
                    <a:pt x="1890" y="4222"/>
                  </a:cubicBezTo>
                  <a:lnTo>
                    <a:pt x="4600" y="1512"/>
                  </a:lnTo>
                  <a:cubicBezTo>
                    <a:pt x="4001" y="1103"/>
                    <a:pt x="3497" y="599"/>
                    <a:pt x="3088" y="0"/>
                  </a:cubicBezTo>
                  <a:close/>
                </a:path>
              </a:pathLst>
            </a:custGeom>
            <a:solidFill>
              <a:srgbClr val="3CC999">
                <a:alpha val="75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68"/>
            <p:cNvSpPr/>
            <p:nvPr/>
          </p:nvSpPr>
          <p:spPr>
            <a:xfrm>
              <a:off x="-47346200" y="3674650"/>
              <a:ext cx="15775" cy="15775"/>
            </a:xfrm>
            <a:custGeom>
              <a:avLst/>
              <a:gdLst/>
              <a:ahLst/>
              <a:cxnLst/>
              <a:rect l="l" t="t" r="r" b="b"/>
              <a:pathLst>
                <a:path w="631" h="631" extrusionOk="0">
                  <a:moveTo>
                    <a:pt x="1" y="0"/>
                  </a:moveTo>
                  <a:lnTo>
                    <a:pt x="1" y="630"/>
                  </a:lnTo>
                  <a:cubicBezTo>
                    <a:pt x="284" y="536"/>
                    <a:pt x="505" y="315"/>
                    <a:pt x="631" y="0"/>
                  </a:cubicBezTo>
                  <a:close/>
                </a:path>
              </a:pathLst>
            </a:custGeom>
            <a:solidFill>
              <a:srgbClr val="3CC999">
                <a:alpha val="75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68"/>
            <p:cNvSpPr/>
            <p:nvPr/>
          </p:nvSpPr>
          <p:spPr>
            <a:xfrm>
              <a:off x="-47382425" y="3640000"/>
              <a:ext cx="51225" cy="51200"/>
            </a:xfrm>
            <a:custGeom>
              <a:avLst/>
              <a:gdLst/>
              <a:ahLst/>
              <a:cxnLst/>
              <a:rect l="l" t="t" r="r" b="b"/>
              <a:pathLst>
                <a:path w="2049" h="2048" extrusionOk="0">
                  <a:moveTo>
                    <a:pt x="1040" y="0"/>
                  </a:moveTo>
                  <a:cubicBezTo>
                    <a:pt x="473" y="0"/>
                    <a:pt x="1" y="473"/>
                    <a:pt x="1" y="1071"/>
                  </a:cubicBezTo>
                  <a:cubicBezTo>
                    <a:pt x="1" y="1512"/>
                    <a:pt x="253" y="1890"/>
                    <a:pt x="694" y="2048"/>
                  </a:cubicBezTo>
                  <a:lnTo>
                    <a:pt x="694" y="1071"/>
                  </a:lnTo>
                  <a:cubicBezTo>
                    <a:pt x="694" y="851"/>
                    <a:pt x="851" y="693"/>
                    <a:pt x="1040" y="693"/>
                  </a:cubicBezTo>
                  <a:lnTo>
                    <a:pt x="2048" y="693"/>
                  </a:lnTo>
                  <a:cubicBezTo>
                    <a:pt x="1922" y="284"/>
                    <a:pt x="1513" y="0"/>
                    <a:pt x="1040" y="0"/>
                  </a:cubicBezTo>
                  <a:close/>
                </a:path>
              </a:pathLst>
            </a:custGeom>
            <a:solidFill>
              <a:srgbClr val="3CC999">
                <a:alpha val="75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68"/>
            <p:cNvSpPr/>
            <p:nvPr/>
          </p:nvSpPr>
          <p:spPr>
            <a:xfrm>
              <a:off x="-47346975" y="3674650"/>
              <a:ext cx="52800" cy="52800"/>
            </a:xfrm>
            <a:custGeom>
              <a:avLst/>
              <a:gdLst/>
              <a:ahLst/>
              <a:cxnLst/>
              <a:rect l="l" t="t" r="r" b="b"/>
              <a:pathLst>
                <a:path w="2112" h="2112" extrusionOk="0">
                  <a:moveTo>
                    <a:pt x="1355" y="0"/>
                  </a:moveTo>
                  <a:cubicBezTo>
                    <a:pt x="1261" y="693"/>
                    <a:pt x="693" y="1260"/>
                    <a:pt x="0" y="1355"/>
                  </a:cubicBezTo>
                  <a:lnTo>
                    <a:pt x="0" y="2111"/>
                  </a:lnTo>
                  <a:lnTo>
                    <a:pt x="2111" y="2111"/>
                  </a:lnTo>
                  <a:lnTo>
                    <a:pt x="2111" y="0"/>
                  </a:lnTo>
                  <a:close/>
                </a:path>
              </a:pathLst>
            </a:custGeom>
            <a:solidFill>
              <a:srgbClr val="3CC999">
                <a:alpha val="75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68"/>
            <p:cNvSpPr/>
            <p:nvPr/>
          </p:nvSpPr>
          <p:spPr>
            <a:xfrm>
              <a:off x="-47452525" y="3569100"/>
              <a:ext cx="228425" cy="228425"/>
            </a:xfrm>
            <a:custGeom>
              <a:avLst/>
              <a:gdLst/>
              <a:ahLst/>
              <a:cxnLst/>
              <a:rect l="l" t="t" r="r" b="b"/>
              <a:pathLst>
                <a:path w="9137" h="9137" extrusionOk="0">
                  <a:moveTo>
                    <a:pt x="3907" y="2080"/>
                  </a:moveTo>
                  <a:cubicBezTo>
                    <a:pt x="4758" y="2080"/>
                    <a:pt x="5483" y="2679"/>
                    <a:pt x="5640" y="3498"/>
                  </a:cubicBezTo>
                  <a:lnTo>
                    <a:pt x="6743" y="3498"/>
                  </a:lnTo>
                  <a:cubicBezTo>
                    <a:pt x="6932" y="3498"/>
                    <a:pt x="7089" y="3655"/>
                    <a:pt x="7089" y="3844"/>
                  </a:cubicBezTo>
                  <a:lnTo>
                    <a:pt x="7089" y="6680"/>
                  </a:lnTo>
                  <a:lnTo>
                    <a:pt x="7058" y="6680"/>
                  </a:lnTo>
                  <a:cubicBezTo>
                    <a:pt x="7058" y="6900"/>
                    <a:pt x="6900" y="7058"/>
                    <a:pt x="6680" y="7058"/>
                  </a:cubicBezTo>
                  <a:lnTo>
                    <a:pt x="3907" y="7058"/>
                  </a:lnTo>
                  <a:cubicBezTo>
                    <a:pt x="3687" y="7058"/>
                    <a:pt x="3529" y="6900"/>
                    <a:pt x="3529" y="6680"/>
                  </a:cubicBezTo>
                  <a:lnTo>
                    <a:pt x="3529" y="5577"/>
                  </a:lnTo>
                  <a:cubicBezTo>
                    <a:pt x="2742" y="5419"/>
                    <a:pt x="2111" y="4726"/>
                    <a:pt x="2111" y="3844"/>
                  </a:cubicBezTo>
                  <a:cubicBezTo>
                    <a:pt x="2111" y="2868"/>
                    <a:pt x="2899" y="2080"/>
                    <a:pt x="3907" y="2080"/>
                  </a:cubicBezTo>
                  <a:close/>
                  <a:moveTo>
                    <a:pt x="4569" y="1"/>
                  </a:moveTo>
                  <a:cubicBezTo>
                    <a:pt x="2048" y="1"/>
                    <a:pt x="1" y="2048"/>
                    <a:pt x="1" y="4569"/>
                  </a:cubicBezTo>
                  <a:cubicBezTo>
                    <a:pt x="1" y="7089"/>
                    <a:pt x="2048" y="9137"/>
                    <a:pt x="4569" y="9137"/>
                  </a:cubicBezTo>
                  <a:cubicBezTo>
                    <a:pt x="7089" y="9137"/>
                    <a:pt x="9137" y="7089"/>
                    <a:pt x="9137" y="4569"/>
                  </a:cubicBezTo>
                  <a:cubicBezTo>
                    <a:pt x="9137" y="2048"/>
                    <a:pt x="7089" y="1"/>
                    <a:pt x="4569" y="1"/>
                  </a:cubicBezTo>
                  <a:close/>
                </a:path>
              </a:pathLst>
            </a:custGeom>
            <a:solidFill>
              <a:srgbClr val="3CC999">
                <a:alpha val="75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80" name="Google Shape;880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8776" y="152400"/>
            <a:ext cx="3652824" cy="3303197"/>
          </a:xfrm>
          <a:prstGeom prst="rect">
            <a:avLst/>
          </a:prstGeom>
          <a:noFill/>
          <a:ln>
            <a:noFill/>
          </a:ln>
        </p:spPr>
      </p:pic>
      <p:sp>
        <p:nvSpPr>
          <p:cNvPr id="881" name="Google Shape;881;p68"/>
          <p:cNvSpPr txBox="1"/>
          <p:nvPr/>
        </p:nvSpPr>
        <p:spPr>
          <a:xfrm>
            <a:off x="5991850" y="3640525"/>
            <a:ext cx="28056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u="sng">
                <a:solidFill>
                  <a:schemeClr val="hlink"/>
                </a:solidFill>
                <a:latin typeface="Lexend Deca"/>
                <a:ea typeface="Lexend Deca"/>
                <a:cs typeface="Lexend Deca"/>
                <a:sym typeface="Lexend Deca"/>
                <a:hlinkClick r:id="rId4"/>
              </a:rPr>
              <a:t>Source</a:t>
            </a:r>
            <a:endParaRPr sz="700">
              <a:latin typeface="Lexend Deca"/>
              <a:ea typeface="Lexend Deca"/>
              <a:cs typeface="Lexend Deca"/>
              <a:sym typeface="Lexend Deca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p69"/>
          <p:cNvSpPr txBox="1">
            <a:spLocks noGrp="1"/>
          </p:cNvSpPr>
          <p:nvPr>
            <p:ph type="subTitle" idx="1"/>
          </p:nvPr>
        </p:nvSpPr>
        <p:spPr>
          <a:xfrm>
            <a:off x="2748576" y="1450188"/>
            <a:ext cx="2437800" cy="82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Paris has a larger amount of AirBnB listings per Capita, but the prices are similar between both cities</a:t>
            </a:r>
            <a:endParaRPr/>
          </a:p>
        </p:txBody>
      </p:sp>
      <p:sp>
        <p:nvSpPr>
          <p:cNvPr id="887" name="Google Shape;887;p69"/>
          <p:cNvSpPr txBox="1">
            <a:spLocks noGrp="1"/>
          </p:cNvSpPr>
          <p:nvPr>
            <p:ph type="subTitle" idx="2"/>
          </p:nvPr>
        </p:nvSpPr>
        <p:spPr>
          <a:xfrm>
            <a:off x="0" y="1449613"/>
            <a:ext cx="2437800" cy="82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 there a difference between NYC and Paris markets?</a:t>
            </a:r>
            <a:endParaRPr/>
          </a:p>
        </p:txBody>
      </p:sp>
      <p:grpSp>
        <p:nvGrpSpPr>
          <p:cNvPr id="888" name="Google Shape;888;p69"/>
          <p:cNvGrpSpPr/>
          <p:nvPr/>
        </p:nvGrpSpPr>
        <p:grpSpPr>
          <a:xfrm>
            <a:off x="3488409" y="1881"/>
            <a:ext cx="958149" cy="962441"/>
            <a:chOff x="-49764975" y="3551225"/>
            <a:chExt cx="299300" cy="300650"/>
          </a:xfrm>
        </p:grpSpPr>
        <p:sp>
          <p:nvSpPr>
            <p:cNvPr id="889" name="Google Shape;889;p69"/>
            <p:cNvSpPr/>
            <p:nvPr/>
          </p:nvSpPr>
          <p:spPr>
            <a:xfrm>
              <a:off x="-49764975" y="3657325"/>
              <a:ext cx="35450" cy="18125"/>
            </a:xfrm>
            <a:custGeom>
              <a:avLst/>
              <a:gdLst/>
              <a:ahLst/>
              <a:cxnLst/>
              <a:rect l="l" t="t" r="r" b="b"/>
              <a:pathLst>
                <a:path w="1418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40" y="725"/>
                  </a:lnTo>
                  <a:cubicBezTo>
                    <a:pt x="1260" y="725"/>
                    <a:pt x="1418" y="567"/>
                    <a:pt x="1418" y="378"/>
                  </a:cubicBezTo>
                  <a:cubicBezTo>
                    <a:pt x="1386" y="158"/>
                    <a:pt x="1197" y="0"/>
                    <a:pt x="1040" y="0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69"/>
            <p:cNvSpPr/>
            <p:nvPr/>
          </p:nvSpPr>
          <p:spPr>
            <a:xfrm>
              <a:off x="-49763400" y="3598250"/>
              <a:ext cx="31525" cy="29950"/>
            </a:xfrm>
            <a:custGeom>
              <a:avLst/>
              <a:gdLst/>
              <a:ahLst/>
              <a:cxnLst/>
              <a:rect l="l" t="t" r="r" b="b"/>
              <a:pathLst>
                <a:path w="1261" h="1198" extrusionOk="0">
                  <a:moveTo>
                    <a:pt x="390" y="0"/>
                  </a:moveTo>
                  <a:cubicBezTo>
                    <a:pt x="299" y="0"/>
                    <a:pt x="205" y="32"/>
                    <a:pt x="126" y="95"/>
                  </a:cubicBezTo>
                  <a:cubicBezTo>
                    <a:pt x="0" y="221"/>
                    <a:pt x="0" y="441"/>
                    <a:pt x="126" y="599"/>
                  </a:cubicBezTo>
                  <a:lnTo>
                    <a:pt x="630" y="1103"/>
                  </a:lnTo>
                  <a:cubicBezTo>
                    <a:pt x="693" y="1166"/>
                    <a:pt x="780" y="1197"/>
                    <a:pt x="870" y="1197"/>
                  </a:cubicBezTo>
                  <a:cubicBezTo>
                    <a:pt x="961" y="1197"/>
                    <a:pt x="1056" y="1166"/>
                    <a:pt x="1134" y="1103"/>
                  </a:cubicBezTo>
                  <a:cubicBezTo>
                    <a:pt x="1260" y="1008"/>
                    <a:pt x="1260" y="756"/>
                    <a:pt x="1134" y="599"/>
                  </a:cubicBezTo>
                  <a:lnTo>
                    <a:pt x="630" y="95"/>
                  </a:lnTo>
                  <a:cubicBezTo>
                    <a:pt x="567" y="32"/>
                    <a:pt x="481" y="0"/>
                    <a:pt x="390" y="0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69"/>
            <p:cNvSpPr/>
            <p:nvPr/>
          </p:nvSpPr>
          <p:spPr>
            <a:xfrm>
              <a:off x="-49763400" y="3703975"/>
              <a:ext cx="31525" cy="30550"/>
            </a:xfrm>
            <a:custGeom>
              <a:avLst/>
              <a:gdLst/>
              <a:ahLst/>
              <a:cxnLst/>
              <a:rect l="l" t="t" r="r" b="b"/>
              <a:pathLst>
                <a:path w="1261" h="1222" extrusionOk="0">
                  <a:moveTo>
                    <a:pt x="882" y="1"/>
                  </a:moveTo>
                  <a:cubicBezTo>
                    <a:pt x="796" y="1"/>
                    <a:pt x="709" y="40"/>
                    <a:pt x="630" y="119"/>
                  </a:cubicBezTo>
                  <a:lnTo>
                    <a:pt x="126" y="623"/>
                  </a:lnTo>
                  <a:cubicBezTo>
                    <a:pt x="0" y="749"/>
                    <a:pt x="0" y="970"/>
                    <a:pt x="126" y="1127"/>
                  </a:cubicBezTo>
                  <a:cubicBezTo>
                    <a:pt x="189" y="1190"/>
                    <a:pt x="276" y="1222"/>
                    <a:pt x="366" y="1222"/>
                  </a:cubicBezTo>
                  <a:cubicBezTo>
                    <a:pt x="457" y="1222"/>
                    <a:pt x="551" y="1190"/>
                    <a:pt x="630" y="1127"/>
                  </a:cubicBezTo>
                  <a:lnTo>
                    <a:pt x="1134" y="623"/>
                  </a:lnTo>
                  <a:cubicBezTo>
                    <a:pt x="1260" y="497"/>
                    <a:pt x="1260" y="276"/>
                    <a:pt x="1134" y="119"/>
                  </a:cubicBezTo>
                  <a:cubicBezTo>
                    <a:pt x="1056" y="40"/>
                    <a:pt x="969" y="1"/>
                    <a:pt x="882" y="1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69"/>
            <p:cNvSpPr/>
            <p:nvPr/>
          </p:nvSpPr>
          <p:spPr>
            <a:xfrm>
              <a:off x="-49501125" y="3657325"/>
              <a:ext cx="35450" cy="18125"/>
            </a:xfrm>
            <a:custGeom>
              <a:avLst/>
              <a:gdLst/>
              <a:ahLst/>
              <a:cxnLst/>
              <a:rect l="l" t="t" r="r" b="b"/>
              <a:pathLst>
                <a:path w="1418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71" y="725"/>
                  </a:lnTo>
                  <a:cubicBezTo>
                    <a:pt x="1260" y="725"/>
                    <a:pt x="1418" y="567"/>
                    <a:pt x="1418" y="378"/>
                  </a:cubicBezTo>
                  <a:cubicBezTo>
                    <a:pt x="1418" y="158"/>
                    <a:pt x="1260" y="0"/>
                    <a:pt x="1071" y="0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69"/>
            <p:cNvSpPr/>
            <p:nvPr/>
          </p:nvSpPr>
          <p:spPr>
            <a:xfrm>
              <a:off x="-49499550" y="3598250"/>
              <a:ext cx="31525" cy="30550"/>
            </a:xfrm>
            <a:custGeom>
              <a:avLst/>
              <a:gdLst/>
              <a:ahLst/>
              <a:cxnLst/>
              <a:rect l="l" t="t" r="r" b="b"/>
              <a:pathLst>
                <a:path w="1261" h="1222" extrusionOk="0">
                  <a:moveTo>
                    <a:pt x="906" y="0"/>
                  </a:moveTo>
                  <a:cubicBezTo>
                    <a:pt x="812" y="0"/>
                    <a:pt x="709" y="32"/>
                    <a:pt x="630" y="95"/>
                  </a:cubicBezTo>
                  <a:lnTo>
                    <a:pt x="126" y="599"/>
                  </a:lnTo>
                  <a:cubicBezTo>
                    <a:pt x="0" y="725"/>
                    <a:pt x="0" y="945"/>
                    <a:pt x="126" y="1103"/>
                  </a:cubicBezTo>
                  <a:cubicBezTo>
                    <a:pt x="205" y="1182"/>
                    <a:pt x="292" y="1221"/>
                    <a:pt x="378" y="1221"/>
                  </a:cubicBezTo>
                  <a:cubicBezTo>
                    <a:pt x="465" y="1221"/>
                    <a:pt x="552" y="1182"/>
                    <a:pt x="630" y="1103"/>
                  </a:cubicBezTo>
                  <a:lnTo>
                    <a:pt x="1134" y="599"/>
                  </a:lnTo>
                  <a:cubicBezTo>
                    <a:pt x="1260" y="473"/>
                    <a:pt x="1260" y="252"/>
                    <a:pt x="1134" y="95"/>
                  </a:cubicBezTo>
                  <a:cubicBezTo>
                    <a:pt x="1087" y="32"/>
                    <a:pt x="1001" y="0"/>
                    <a:pt x="906" y="0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69"/>
            <p:cNvSpPr/>
            <p:nvPr/>
          </p:nvSpPr>
          <p:spPr>
            <a:xfrm>
              <a:off x="-49499550" y="3704575"/>
              <a:ext cx="31525" cy="29950"/>
            </a:xfrm>
            <a:custGeom>
              <a:avLst/>
              <a:gdLst/>
              <a:ahLst/>
              <a:cxnLst/>
              <a:rect l="l" t="t" r="r" b="b"/>
              <a:pathLst>
                <a:path w="1261" h="1198" extrusionOk="0">
                  <a:moveTo>
                    <a:pt x="390" y="0"/>
                  </a:moveTo>
                  <a:cubicBezTo>
                    <a:pt x="300" y="0"/>
                    <a:pt x="205" y="32"/>
                    <a:pt x="126" y="95"/>
                  </a:cubicBezTo>
                  <a:cubicBezTo>
                    <a:pt x="0" y="221"/>
                    <a:pt x="0" y="441"/>
                    <a:pt x="126" y="599"/>
                  </a:cubicBezTo>
                  <a:lnTo>
                    <a:pt x="630" y="1103"/>
                  </a:lnTo>
                  <a:cubicBezTo>
                    <a:pt x="693" y="1166"/>
                    <a:pt x="780" y="1198"/>
                    <a:pt x="871" y="1198"/>
                  </a:cubicBezTo>
                  <a:cubicBezTo>
                    <a:pt x="961" y="1198"/>
                    <a:pt x="1056" y="1166"/>
                    <a:pt x="1134" y="1103"/>
                  </a:cubicBezTo>
                  <a:cubicBezTo>
                    <a:pt x="1260" y="1009"/>
                    <a:pt x="1260" y="757"/>
                    <a:pt x="1134" y="599"/>
                  </a:cubicBezTo>
                  <a:lnTo>
                    <a:pt x="630" y="95"/>
                  </a:lnTo>
                  <a:cubicBezTo>
                    <a:pt x="567" y="32"/>
                    <a:pt x="481" y="0"/>
                    <a:pt x="390" y="0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69"/>
            <p:cNvSpPr/>
            <p:nvPr/>
          </p:nvSpPr>
          <p:spPr>
            <a:xfrm>
              <a:off x="-49725600" y="3551225"/>
              <a:ext cx="215050" cy="210875"/>
            </a:xfrm>
            <a:custGeom>
              <a:avLst/>
              <a:gdLst/>
              <a:ahLst/>
              <a:cxnLst/>
              <a:rect l="l" t="t" r="r" b="b"/>
              <a:pathLst>
                <a:path w="8602" h="8435" extrusionOk="0">
                  <a:moveTo>
                    <a:pt x="4354" y="0"/>
                  </a:moveTo>
                  <a:cubicBezTo>
                    <a:pt x="4070" y="0"/>
                    <a:pt x="3783" y="28"/>
                    <a:pt x="3497" y="86"/>
                  </a:cubicBezTo>
                  <a:cubicBezTo>
                    <a:pt x="1922" y="401"/>
                    <a:pt x="630" y="1724"/>
                    <a:pt x="252" y="3299"/>
                  </a:cubicBezTo>
                  <a:cubicBezTo>
                    <a:pt x="0" y="4654"/>
                    <a:pt x="347" y="6040"/>
                    <a:pt x="1261" y="7017"/>
                  </a:cubicBezTo>
                  <a:cubicBezTo>
                    <a:pt x="1607" y="7395"/>
                    <a:pt x="1828" y="7930"/>
                    <a:pt x="1922" y="8434"/>
                  </a:cubicBezTo>
                  <a:lnTo>
                    <a:pt x="3025" y="8434"/>
                  </a:lnTo>
                  <a:lnTo>
                    <a:pt x="3025" y="5284"/>
                  </a:lnTo>
                  <a:cubicBezTo>
                    <a:pt x="3025" y="5158"/>
                    <a:pt x="4064" y="3141"/>
                    <a:pt x="4127" y="3047"/>
                  </a:cubicBezTo>
                  <a:cubicBezTo>
                    <a:pt x="4190" y="2921"/>
                    <a:pt x="4317" y="2858"/>
                    <a:pt x="4443" y="2858"/>
                  </a:cubicBezTo>
                  <a:cubicBezTo>
                    <a:pt x="4569" y="2858"/>
                    <a:pt x="4695" y="2921"/>
                    <a:pt x="4758" y="3047"/>
                  </a:cubicBezTo>
                  <a:cubicBezTo>
                    <a:pt x="4852" y="3141"/>
                    <a:pt x="5860" y="5158"/>
                    <a:pt x="5860" y="5284"/>
                  </a:cubicBezTo>
                  <a:lnTo>
                    <a:pt x="5860" y="8434"/>
                  </a:lnTo>
                  <a:lnTo>
                    <a:pt x="6963" y="8434"/>
                  </a:lnTo>
                  <a:cubicBezTo>
                    <a:pt x="7057" y="7930"/>
                    <a:pt x="7278" y="7395"/>
                    <a:pt x="7625" y="6985"/>
                  </a:cubicBezTo>
                  <a:cubicBezTo>
                    <a:pt x="8255" y="6260"/>
                    <a:pt x="8601" y="5284"/>
                    <a:pt x="8601" y="4244"/>
                  </a:cubicBezTo>
                  <a:cubicBezTo>
                    <a:pt x="8601" y="2984"/>
                    <a:pt x="8066" y="1787"/>
                    <a:pt x="7026" y="936"/>
                  </a:cubicBezTo>
                  <a:cubicBezTo>
                    <a:pt x="6270" y="327"/>
                    <a:pt x="5327" y="0"/>
                    <a:pt x="4354" y="0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69"/>
            <p:cNvSpPr/>
            <p:nvPr/>
          </p:nvSpPr>
          <p:spPr>
            <a:xfrm>
              <a:off x="-49633450" y="3697475"/>
              <a:ext cx="35475" cy="65400"/>
            </a:xfrm>
            <a:custGeom>
              <a:avLst/>
              <a:gdLst/>
              <a:ahLst/>
              <a:cxnLst/>
              <a:rect l="l" t="t" r="r" b="b"/>
              <a:pathLst>
                <a:path w="1419" h="2616" extrusionOk="0">
                  <a:moveTo>
                    <a:pt x="0" y="1"/>
                  </a:moveTo>
                  <a:lnTo>
                    <a:pt x="0" y="2616"/>
                  </a:lnTo>
                  <a:lnTo>
                    <a:pt x="1418" y="2616"/>
                  </a:lnTo>
                  <a:lnTo>
                    <a:pt x="1418" y="1"/>
                  </a:lnTo>
                  <a:cubicBezTo>
                    <a:pt x="1198" y="95"/>
                    <a:pt x="946" y="127"/>
                    <a:pt x="725" y="127"/>
                  </a:cubicBezTo>
                  <a:cubicBezTo>
                    <a:pt x="473" y="127"/>
                    <a:pt x="252" y="95"/>
                    <a:pt x="0" y="1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69"/>
            <p:cNvSpPr/>
            <p:nvPr/>
          </p:nvSpPr>
          <p:spPr>
            <a:xfrm>
              <a:off x="-49676775" y="3780975"/>
              <a:ext cx="123675" cy="34675"/>
            </a:xfrm>
            <a:custGeom>
              <a:avLst/>
              <a:gdLst/>
              <a:ahLst/>
              <a:cxnLst/>
              <a:rect l="l" t="t" r="r" b="b"/>
              <a:pathLst>
                <a:path w="4947" h="1387" extrusionOk="0">
                  <a:moveTo>
                    <a:pt x="1" y="0"/>
                  </a:moveTo>
                  <a:lnTo>
                    <a:pt x="1" y="347"/>
                  </a:lnTo>
                  <a:cubicBezTo>
                    <a:pt x="1" y="946"/>
                    <a:pt x="473" y="1387"/>
                    <a:pt x="1072" y="1387"/>
                  </a:cubicBezTo>
                  <a:lnTo>
                    <a:pt x="3876" y="1387"/>
                  </a:lnTo>
                  <a:cubicBezTo>
                    <a:pt x="4474" y="1387"/>
                    <a:pt x="4947" y="946"/>
                    <a:pt x="4947" y="347"/>
                  </a:cubicBezTo>
                  <a:lnTo>
                    <a:pt x="4947" y="0"/>
                  </a:ln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69"/>
            <p:cNvSpPr/>
            <p:nvPr/>
          </p:nvSpPr>
          <p:spPr>
            <a:xfrm>
              <a:off x="-49630300" y="3651800"/>
              <a:ext cx="29150" cy="31325"/>
            </a:xfrm>
            <a:custGeom>
              <a:avLst/>
              <a:gdLst/>
              <a:ahLst/>
              <a:cxnLst/>
              <a:rect l="l" t="t" r="r" b="b"/>
              <a:pathLst>
                <a:path w="1166" h="1253" extrusionOk="0">
                  <a:moveTo>
                    <a:pt x="599" y="1"/>
                  </a:moveTo>
                  <a:lnTo>
                    <a:pt x="0" y="1135"/>
                  </a:lnTo>
                  <a:cubicBezTo>
                    <a:pt x="189" y="1214"/>
                    <a:pt x="386" y="1253"/>
                    <a:pt x="583" y="1253"/>
                  </a:cubicBezTo>
                  <a:cubicBezTo>
                    <a:pt x="780" y="1253"/>
                    <a:pt x="977" y="1214"/>
                    <a:pt x="1166" y="1135"/>
                  </a:cubicBezTo>
                  <a:lnTo>
                    <a:pt x="599" y="1"/>
                  </a:ln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69"/>
            <p:cNvSpPr/>
            <p:nvPr/>
          </p:nvSpPr>
          <p:spPr>
            <a:xfrm>
              <a:off x="-49657875" y="3833750"/>
              <a:ext cx="85100" cy="18125"/>
            </a:xfrm>
            <a:custGeom>
              <a:avLst/>
              <a:gdLst/>
              <a:ahLst/>
              <a:cxnLst/>
              <a:rect l="l" t="t" r="r" b="b"/>
              <a:pathLst>
                <a:path w="3404" h="725" extrusionOk="0">
                  <a:moveTo>
                    <a:pt x="1" y="0"/>
                  </a:moveTo>
                  <a:cubicBezTo>
                    <a:pt x="158" y="410"/>
                    <a:pt x="536" y="725"/>
                    <a:pt x="977" y="725"/>
                  </a:cubicBezTo>
                  <a:lnTo>
                    <a:pt x="2395" y="725"/>
                  </a:lnTo>
                  <a:cubicBezTo>
                    <a:pt x="2868" y="725"/>
                    <a:pt x="3246" y="410"/>
                    <a:pt x="3403" y="0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0" name="Google Shape;900;p69"/>
          <p:cNvGrpSpPr/>
          <p:nvPr/>
        </p:nvGrpSpPr>
        <p:grpSpPr>
          <a:xfrm>
            <a:off x="737303" y="2468"/>
            <a:ext cx="963191" cy="960120"/>
            <a:chOff x="-47524975" y="3569100"/>
            <a:chExt cx="300875" cy="299925"/>
          </a:xfrm>
        </p:grpSpPr>
        <p:sp>
          <p:nvSpPr>
            <p:cNvPr id="901" name="Google Shape;901;p69"/>
            <p:cNvSpPr/>
            <p:nvPr/>
          </p:nvSpPr>
          <p:spPr>
            <a:xfrm>
              <a:off x="-47524975" y="3755775"/>
              <a:ext cx="115000" cy="113250"/>
            </a:xfrm>
            <a:custGeom>
              <a:avLst/>
              <a:gdLst/>
              <a:ahLst/>
              <a:cxnLst/>
              <a:rect l="l" t="t" r="r" b="b"/>
              <a:pathLst>
                <a:path w="4600" h="4530" extrusionOk="0">
                  <a:moveTo>
                    <a:pt x="3088" y="0"/>
                  </a:moveTo>
                  <a:lnTo>
                    <a:pt x="378" y="2741"/>
                  </a:lnTo>
                  <a:cubicBezTo>
                    <a:pt x="0" y="3119"/>
                    <a:pt x="0" y="3781"/>
                    <a:pt x="378" y="4222"/>
                  </a:cubicBezTo>
                  <a:cubicBezTo>
                    <a:pt x="583" y="4427"/>
                    <a:pt x="851" y="4529"/>
                    <a:pt x="1123" y="4529"/>
                  </a:cubicBezTo>
                  <a:cubicBezTo>
                    <a:pt x="1394" y="4529"/>
                    <a:pt x="1670" y="4427"/>
                    <a:pt x="1890" y="4222"/>
                  </a:cubicBezTo>
                  <a:lnTo>
                    <a:pt x="4600" y="1512"/>
                  </a:lnTo>
                  <a:cubicBezTo>
                    <a:pt x="4001" y="1103"/>
                    <a:pt x="3497" y="599"/>
                    <a:pt x="3088" y="0"/>
                  </a:cubicBezTo>
                  <a:close/>
                </a:path>
              </a:pathLst>
            </a:custGeom>
            <a:solidFill>
              <a:srgbClr val="3CC999">
                <a:alpha val="75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69"/>
            <p:cNvSpPr/>
            <p:nvPr/>
          </p:nvSpPr>
          <p:spPr>
            <a:xfrm>
              <a:off x="-47346200" y="3674650"/>
              <a:ext cx="15775" cy="15775"/>
            </a:xfrm>
            <a:custGeom>
              <a:avLst/>
              <a:gdLst/>
              <a:ahLst/>
              <a:cxnLst/>
              <a:rect l="l" t="t" r="r" b="b"/>
              <a:pathLst>
                <a:path w="631" h="631" extrusionOk="0">
                  <a:moveTo>
                    <a:pt x="1" y="0"/>
                  </a:moveTo>
                  <a:lnTo>
                    <a:pt x="1" y="630"/>
                  </a:lnTo>
                  <a:cubicBezTo>
                    <a:pt x="284" y="536"/>
                    <a:pt x="505" y="315"/>
                    <a:pt x="631" y="0"/>
                  </a:cubicBezTo>
                  <a:close/>
                </a:path>
              </a:pathLst>
            </a:custGeom>
            <a:solidFill>
              <a:srgbClr val="3CC999">
                <a:alpha val="75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69"/>
            <p:cNvSpPr/>
            <p:nvPr/>
          </p:nvSpPr>
          <p:spPr>
            <a:xfrm>
              <a:off x="-47382425" y="3640000"/>
              <a:ext cx="51225" cy="51200"/>
            </a:xfrm>
            <a:custGeom>
              <a:avLst/>
              <a:gdLst/>
              <a:ahLst/>
              <a:cxnLst/>
              <a:rect l="l" t="t" r="r" b="b"/>
              <a:pathLst>
                <a:path w="2049" h="2048" extrusionOk="0">
                  <a:moveTo>
                    <a:pt x="1040" y="0"/>
                  </a:moveTo>
                  <a:cubicBezTo>
                    <a:pt x="473" y="0"/>
                    <a:pt x="1" y="473"/>
                    <a:pt x="1" y="1071"/>
                  </a:cubicBezTo>
                  <a:cubicBezTo>
                    <a:pt x="1" y="1512"/>
                    <a:pt x="253" y="1890"/>
                    <a:pt x="694" y="2048"/>
                  </a:cubicBezTo>
                  <a:lnTo>
                    <a:pt x="694" y="1071"/>
                  </a:lnTo>
                  <a:cubicBezTo>
                    <a:pt x="694" y="851"/>
                    <a:pt x="851" y="693"/>
                    <a:pt x="1040" y="693"/>
                  </a:cubicBezTo>
                  <a:lnTo>
                    <a:pt x="2048" y="693"/>
                  </a:lnTo>
                  <a:cubicBezTo>
                    <a:pt x="1922" y="284"/>
                    <a:pt x="1513" y="0"/>
                    <a:pt x="1040" y="0"/>
                  </a:cubicBezTo>
                  <a:close/>
                </a:path>
              </a:pathLst>
            </a:custGeom>
            <a:solidFill>
              <a:srgbClr val="3CC999">
                <a:alpha val="75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69"/>
            <p:cNvSpPr/>
            <p:nvPr/>
          </p:nvSpPr>
          <p:spPr>
            <a:xfrm>
              <a:off x="-47346975" y="3674650"/>
              <a:ext cx="52800" cy="52800"/>
            </a:xfrm>
            <a:custGeom>
              <a:avLst/>
              <a:gdLst/>
              <a:ahLst/>
              <a:cxnLst/>
              <a:rect l="l" t="t" r="r" b="b"/>
              <a:pathLst>
                <a:path w="2112" h="2112" extrusionOk="0">
                  <a:moveTo>
                    <a:pt x="1355" y="0"/>
                  </a:moveTo>
                  <a:cubicBezTo>
                    <a:pt x="1261" y="693"/>
                    <a:pt x="693" y="1260"/>
                    <a:pt x="0" y="1355"/>
                  </a:cubicBezTo>
                  <a:lnTo>
                    <a:pt x="0" y="2111"/>
                  </a:lnTo>
                  <a:lnTo>
                    <a:pt x="2111" y="2111"/>
                  </a:lnTo>
                  <a:lnTo>
                    <a:pt x="2111" y="0"/>
                  </a:lnTo>
                  <a:close/>
                </a:path>
              </a:pathLst>
            </a:custGeom>
            <a:solidFill>
              <a:srgbClr val="3CC999">
                <a:alpha val="75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69"/>
            <p:cNvSpPr/>
            <p:nvPr/>
          </p:nvSpPr>
          <p:spPr>
            <a:xfrm>
              <a:off x="-47452525" y="3569100"/>
              <a:ext cx="228425" cy="228425"/>
            </a:xfrm>
            <a:custGeom>
              <a:avLst/>
              <a:gdLst/>
              <a:ahLst/>
              <a:cxnLst/>
              <a:rect l="l" t="t" r="r" b="b"/>
              <a:pathLst>
                <a:path w="9137" h="9137" extrusionOk="0">
                  <a:moveTo>
                    <a:pt x="3907" y="2080"/>
                  </a:moveTo>
                  <a:cubicBezTo>
                    <a:pt x="4758" y="2080"/>
                    <a:pt x="5483" y="2679"/>
                    <a:pt x="5640" y="3498"/>
                  </a:cubicBezTo>
                  <a:lnTo>
                    <a:pt x="6743" y="3498"/>
                  </a:lnTo>
                  <a:cubicBezTo>
                    <a:pt x="6932" y="3498"/>
                    <a:pt x="7089" y="3655"/>
                    <a:pt x="7089" y="3844"/>
                  </a:cubicBezTo>
                  <a:lnTo>
                    <a:pt x="7089" y="6680"/>
                  </a:lnTo>
                  <a:lnTo>
                    <a:pt x="7058" y="6680"/>
                  </a:lnTo>
                  <a:cubicBezTo>
                    <a:pt x="7058" y="6900"/>
                    <a:pt x="6900" y="7058"/>
                    <a:pt x="6680" y="7058"/>
                  </a:cubicBezTo>
                  <a:lnTo>
                    <a:pt x="3907" y="7058"/>
                  </a:lnTo>
                  <a:cubicBezTo>
                    <a:pt x="3687" y="7058"/>
                    <a:pt x="3529" y="6900"/>
                    <a:pt x="3529" y="6680"/>
                  </a:cubicBezTo>
                  <a:lnTo>
                    <a:pt x="3529" y="5577"/>
                  </a:lnTo>
                  <a:cubicBezTo>
                    <a:pt x="2742" y="5419"/>
                    <a:pt x="2111" y="4726"/>
                    <a:pt x="2111" y="3844"/>
                  </a:cubicBezTo>
                  <a:cubicBezTo>
                    <a:pt x="2111" y="2868"/>
                    <a:pt x="2899" y="2080"/>
                    <a:pt x="3907" y="2080"/>
                  </a:cubicBezTo>
                  <a:close/>
                  <a:moveTo>
                    <a:pt x="4569" y="1"/>
                  </a:moveTo>
                  <a:cubicBezTo>
                    <a:pt x="2048" y="1"/>
                    <a:pt x="1" y="2048"/>
                    <a:pt x="1" y="4569"/>
                  </a:cubicBezTo>
                  <a:cubicBezTo>
                    <a:pt x="1" y="7089"/>
                    <a:pt x="2048" y="9137"/>
                    <a:pt x="4569" y="9137"/>
                  </a:cubicBezTo>
                  <a:cubicBezTo>
                    <a:pt x="7089" y="9137"/>
                    <a:pt x="9137" y="7089"/>
                    <a:pt x="9137" y="4569"/>
                  </a:cubicBezTo>
                  <a:cubicBezTo>
                    <a:pt x="9137" y="2048"/>
                    <a:pt x="7089" y="1"/>
                    <a:pt x="4569" y="1"/>
                  </a:cubicBezTo>
                  <a:close/>
                </a:path>
              </a:pathLst>
            </a:custGeom>
            <a:solidFill>
              <a:srgbClr val="3CC999">
                <a:alpha val="75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906" name="Google Shape;906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39608" y="0"/>
            <a:ext cx="3304392" cy="2273782"/>
          </a:xfrm>
          <a:prstGeom prst="rect">
            <a:avLst/>
          </a:prstGeom>
          <a:noFill/>
          <a:ln>
            <a:noFill/>
          </a:ln>
        </p:spPr>
      </p:pic>
      <p:pic>
        <p:nvPicPr>
          <p:cNvPr id="907" name="Google Shape;907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79175" y="2571757"/>
            <a:ext cx="5264830" cy="25649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58"/>
          <p:cNvSpPr txBox="1">
            <a:spLocks noGrp="1"/>
          </p:cNvSpPr>
          <p:nvPr>
            <p:ph type="ctrTitle"/>
          </p:nvPr>
        </p:nvSpPr>
        <p:spPr>
          <a:xfrm>
            <a:off x="713225" y="361950"/>
            <a:ext cx="7717500" cy="60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Population density comparison</a:t>
            </a:r>
            <a:endParaRPr/>
          </a:p>
        </p:txBody>
      </p:sp>
      <p:pic>
        <p:nvPicPr>
          <p:cNvPr id="729" name="Google Shape;729;p58"/>
          <p:cNvPicPr preferRelativeResize="0"/>
          <p:nvPr/>
        </p:nvPicPr>
        <p:blipFill rotWithShape="1">
          <a:blip r:embed="rId3">
            <a:alphaModFix/>
          </a:blip>
          <a:srcRect r="2496"/>
          <a:stretch/>
        </p:blipFill>
        <p:spPr>
          <a:xfrm>
            <a:off x="241600" y="1141600"/>
            <a:ext cx="4848560" cy="1683546"/>
          </a:xfrm>
          <a:prstGeom prst="rect">
            <a:avLst/>
          </a:prstGeom>
          <a:noFill/>
          <a:ln>
            <a:noFill/>
          </a:ln>
        </p:spPr>
      </p:pic>
      <p:pic>
        <p:nvPicPr>
          <p:cNvPr id="730" name="Google Shape;730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02729" y="2825146"/>
            <a:ext cx="3286626" cy="1444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1" name="Google Shape;731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418320" y="3859069"/>
            <a:ext cx="1456364" cy="1164104"/>
          </a:xfrm>
          <a:prstGeom prst="rect">
            <a:avLst/>
          </a:prstGeom>
          <a:noFill/>
          <a:ln>
            <a:noFill/>
          </a:ln>
        </p:spPr>
      </p:pic>
      <p:pic>
        <p:nvPicPr>
          <p:cNvPr id="732" name="Google Shape;732;p5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10243" y="3130406"/>
            <a:ext cx="2476500" cy="1457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 descr="A picture containing text, screenshot, font, diagram&#10;&#10;Description automatically generated">
            <a:extLst>
              <a:ext uri="{FF2B5EF4-FFF2-40B4-BE49-F238E27FC236}">
                <a16:creationId xmlns:a16="http://schemas.microsoft.com/office/drawing/2014/main" id="{F4B91917-9AE8-80AF-6CA9-37858299046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02729" y="1170789"/>
            <a:ext cx="3640298" cy="1534164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p70"/>
          <p:cNvSpPr txBox="1">
            <a:spLocks noGrp="1"/>
          </p:cNvSpPr>
          <p:nvPr>
            <p:ph type="subTitle" idx="1"/>
          </p:nvPr>
        </p:nvSpPr>
        <p:spPr>
          <a:xfrm>
            <a:off x="2258776" y="3162800"/>
            <a:ext cx="2437800" cy="82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prices were similar, however the total number of listings varied drastically, with Manhattan and Brooklyn hosting the vast majority of AirBnBs</a:t>
            </a:r>
            <a:endParaRPr/>
          </a:p>
        </p:txBody>
      </p:sp>
      <p:sp>
        <p:nvSpPr>
          <p:cNvPr id="913" name="Google Shape;913;p70"/>
          <p:cNvSpPr txBox="1">
            <a:spLocks noGrp="1"/>
          </p:cNvSpPr>
          <p:nvPr>
            <p:ph type="subTitle" idx="2"/>
          </p:nvPr>
        </p:nvSpPr>
        <p:spPr>
          <a:xfrm>
            <a:off x="0" y="1448300"/>
            <a:ext cx="2437800" cy="82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 there a strong difference within New York City’s different boroughs?</a:t>
            </a:r>
            <a:endParaRPr/>
          </a:p>
        </p:txBody>
      </p:sp>
      <p:grpSp>
        <p:nvGrpSpPr>
          <p:cNvPr id="914" name="Google Shape;914;p70"/>
          <p:cNvGrpSpPr/>
          <p:nvPr/>
        </p:nvGrpSpPr>
        <p:grpSpPr>
          <a:xfrm>
            <a:off x="2998609" y="1714494"/>
            <a:ext cx="958149" cy="962441"/>
            <a:chOff x="-49764975" y="3551225"/>
            <a:chExt cx="299300" cy="300650"/>
          </a:xfrm>
        </p:grpSpPr>
        <p:sp>
          <p:nvSpPr>
            <p:cNvPr id="915" name="Google Shape;915;p70"/>
            <p:cNvSpPr/>
            <p:nvPr/>
          </p:nvSpPr>
          <p:spPr>
            <a:xfrm>
              <a:off x="-49764975" y="3657325"/>
              <a:ext cx="35450" cy="18125"/>
            </a:xfrm>
            <a:custGeom>
              <a:avLst/>
              <a:gdLst/>
              <a:ahLst/>
              <a:cxnLst/>
              <a:rect l="l" t="t" r="r" b="b"/>
              <a:pathLst>
                <a:path w="1418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40" y="725"/>
                  </a:lnTo>
                  <a:cubicBezTo>
                    <a:pt x="1260" y="725"/>
                    <a:pt x="1418" y="567"/>
                    <a:pt x="1418" y="378"/>
                  </a:cubicBezTo>
                  <a:cubicBezTo>
                    <a:pt x="1386" y="158"/>
                    <a:pt x="1197" y="0"/>
                    <a:pt x="1040" y="0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70"/>
            <p:cNvSpPr/>
            <p:nvPr/>
          </p:nvSpPr>
          <p:spPr>
            <a:xfrm>
              <a:off x="-49763400" y="3598250"/>
              <a:ext cx="31525" cy="29950"/>
            </a:xfrm>
            <a:custGeom>
              <a:avLst/>
              <a:gdLst/>
              <a:ahLst/>
              <a:cxnLst/>
              <a:rect l="l" t="t" r="r" b="b"/>
              <a:pathLst>
                <a:path w="1261" h="1198" extrusionOk="0">
                  <a:moveTo>
                    <a:pt x="390" y="0"/>
                  </a:moveTo>
                  <a:cubicBezTo>
                    <a:pt x="299" y="0"/>
                    <a:pt x="205" y="32"/>
                    <a:pt x="126" y="95"/>
                  </a:cubicBezTo>
                  <a:cubicBezTo>
                    <a:pt x="0" y="221"/>
                    <a:pt x="0" y="441"/>
                    <a:pt x="126" y="599"/>
                  </a:cubicBezTo>
                  <a:lnTo>
                    <a:pt x="630" y="1103"/>
                  </a:lnTo>
                  <a:cubicBezTo>
                    <a:pt x="693" y="1166"/>
                    <a:pt x="780" y="1197"/>
                    <a:pt x="870" y="1197"/>
                  </a:cubicBezTo>
                  <a:cubicBezTo>
                    <a:pt x="961" y="1197"/>
                    <a:pt x="1056" y="1166"/>
                    <a:pt x="1134" y="1103"/>
                  </a:cubicBezTo>
                  <a:cubicBezTo>
                    <a:pt x="1260" y="1008"/>
                    <a:pt x="1260" y="756"/>
                    <a:pt x="1134" y="599"/>
                  </a:cubicBezTo>
                  <a:lnTo>
                    <a:pt x="630" y="95"/>
                  </a:lnTo>
                  <a:cubicBezTo>
                    <a:pt x="567" y="32"/>
                    <a:pt x="481" y="0"/>
                    <a:pt x="390" y="0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70"/>
            <p:cNvSpPr/>
            <p:nvPr/>
          </p:nvSpPr>
          <p:spPr>
            <a:xfrm>
              <a:off x="-49763400" y="3703975"/>
              <a:ext cx="31525" cy="30550"/>
            </a:xfrm>
            <a:custGeom>
              <a:avLst/>
              <a:gdLst/>
              <a:ahLst/>
              <a:cxnLst/>
              <a:rect l="l" t="t" r="r" b="b"/>
              <a:pathLst>
                <a:path w="1261" h="1222" extrusionOk="0">
                  <a:moveTo>
                    <a:pt x="882" y="1"/>
                  </a:moveTo>
                  <a:cubicBezTo>
                    <a:pt x="796" y="1"/>
                    <a:pt x="709" y="40"/>
                    <a:pt x="630" y="119"/>
                  </a:cubicBezTo>
                  <a:lnTo>
                    <a:pt x="126" y="623"/>
                  </a:lnTo>
                  <a:cubicBezTo>
                    <a:pt x="0" y="749"/>
                    <a:pt x="0" y="970"/>
                    <a:pt x="126" y="1127"/>
                  </a:cubicBezTo>
                  <a:cubicBezTo>
                    <a:pt x="189" y="1190"/>
                    <a:pt x="276" y="1222"/>
                    <a:pt x="366" y="1222"/>
                  </a:cubicBezTo>
                  <a:cubicBezTo>
                    <a:pt x="457" y="1222"/>
                    <a:pt x="551" y="1190"/>
                    <a:pt x="630" y="1127"/>
                  </a:cubicBezTo>
                  <a:lnTo>
                    <a:pt x="1134" y="623"/>
                  </a:lnTo>
                  <a:cubicBezTo>
                    <a:pt x="1260" y="497"/>
                    <a:pt x="1260" y="276"/>
                    <a:pt x="1134" y="119"/>
                  </a:cubicBezTo>
                  <a:cubicBezTo>
                    <a:pt x="1056" y="40"/>
                    <a:pt x="969" y="1"/>
                    <a:pt x="882" y="1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70"/>
            <p:cNvSpPr/>
            <p:nvPr/>
          </p:nvSpPr>
          <p:spPr>
            <a:xfrm>
              <a:off x="-49501125" y="3657325"/>
              <a:ext cx="35450" cy="18125"/>
            </a:xfrm>
            <a:custGeom>
              <a:avLst/>
              <a:gdLst/>
              <a:ahLst/>
              <a:cxnLst/>
              <a:rect l="l" t="t" r="r" b="b"/>
              <a:pathLst>
                <a:path w="1418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71" y="725"/>
                  </a:lnTo>
                  <a:cubicBezTo>
                    <a:pt x="1260" y="725"/>
                    <a:pt x="1418" y="567"/>
                    <a:pt x="1418" y="378"/>
                  </a:cubicBezTo>
                  <a:cubicBezTo>
                    <a:pt x="1418" y="158"/>
                    <a:pt x="1260" y="0"/>
                    <a:pt x="1071" y="0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70"/>
            <p:cNvSpPr/>
            <p:nvPr/>
          </p:nvSpPr>
          <p:spPr>
            <a:xfrm>
              <a:off x="-49499550" y="3598250"/>
              <a:ext cx="31525" cy="30550"/>
            </a:xfrm>
            <a:custGeom>
              <a:avLst/>
              <a:gdLst/>
              <a:ahLst/>
              <a:cxnLst/>
              <a:rect l="l" t="t" r="r" b="b"/>
              <a:pathLst>
                <a:path w="1261" h="1222" extrusionOk="0">
                  <a:moveTo>
                    <a:pt x="906" y="0"/>
                  </a:moveTo>
                  <a:cubicBezTo>
                    <a:pt x="812" y="0"/>
                    <a:pt x="709" y="32"/>
                    <a:pt x="630" y="95"/>
                  </a:cubicBezTo>
                  <a:lnTo>
                    <a:pt x="126" y="599"/>
                  </a:lnTo>
                  <a:cubicBezTo>
                    <a:pt x="0" y="725"/>
                    <a:pt x="0" y="945"/>
                    <a:pt x="126" y="1103"/>
                  </a:cubicBezTo>
                  <a:cubicBezTo>
                    <a:pt x="205" y="1182"/>
                    <a:pt x="292" y="1221"/>
                    <a:pt x="378" y="1221"/>
                  </a:cubicBezTo>
                  <a:cubicBezTo>
                    <a:pt x="465" y="1221"/>
                    <a:pt x="552" y="1182"/>
                    <a:pt x="630" y="1103"/>
                  </a:cubicBezTo>
                  <a:lnTo>
                    <a:pt x="1134" y="599"/>
                  </a:lnTo>
                  <a:cubicBezTo>
                    <a:pt x="1260" y="473"/>
                    <a:pt x="1260" y="252"/>
                    <a:pt x="1134" y="95"/>
                  </a:cubicBezTo>
                  <a:cubicBezTo>
                    <a:pt x="1087" y="32"/>
                    <a:pt x="1001" y="0"/>
                    <a:pt x="906" y="0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70"/>
            <p:cNvSpPr/>
            <p:nvPr/>
          </p:nvSpPr>
          <p:spPr>
            <a:xfrm>
              <a:off x="-49499550" y="3704575"/>
              <a:ext cx="31525" cy="29950"/>
            </a:xfrm>
            <a:custGeom>
              <a:avLst/>
              <a:gdLst/>
              <a:ahLst/>
              <a:cxnLst/>
              <a:rect l="l" t="t" r="r" b="b"/>
              <a:pathLst>
                <a:path w="1261" h="1198" extrusionOk="0">
                  <a:moveTo>
                    <a:pt x="390" y="0"/>
                  </a:moveTo>
                  <a:cubicBezTo>
                    <a:pt x="300" y="0"/>
                    <a:pt x="205" y="32"/>
                    <a:pt x="126" y="95"/>
                  </a:cubicBezTo>
                  <a:cubicBezTo>
                    <a:pt x="0" y="221"/>
                    <a:pt x="0" y="441"/>
                    <a:pt x="126" y="599"/>
                  </a:cubicBezTo>
                  <a:lnTo>
                    <a:pt x="630" y="1103"/>
                  </a:lnTo>
                  <a:cubicBezTo>
                    <a:pt x="693" y="1166"/>
                    <a:pt x="780" y="1198"/>
                    <a:pt x="871" y="1198"/>
                  </a:cubicBezTo>
                  <a:cubicBezTo>
                    <a:pt x="961" y="1198"/>
                    <a:pt x="1056" y="1166"/>
                    <a:pt x="1134" y="1103"/>
                  </a:cubicBezTo>
                  <a:cubicBezTo>
                    <a:pt x="1260" y="1009"/>
                    <a:pt x="1260" y="757"/>
                    <a:pt x="1134" y="599"/>
                  </a:cubicBezTo>
                  <a:lnTo>
                    <a:pt x="630" y="95"/>
                  </a:lnTo>
                  <a:cubicBezTo>
                    <a:pt x="567" y="32"/>
                    <a:pt x="481" y="0"/>
                    <a:pt x="390" y="0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70"/>
            <p:cNvSpPr/>
            <p:nvPr/>
          </p:nvSpPr>
          <p:spPr>
            <a:xfrm>
              <a:off x="-49725600" y="3551225"/>
              <a:ext cx="215050" cy="210875"/>
            </a:xfrm>
            <a:custGeom>
              <a:avLst/>
              <a:gdLst/>
              <a:ahLst/>
              <a:cxnLst/>
              <a:rect l="l" t="t" r="r" b="b"/>
              <a:pathLst>
                <a:path w="8602" h="8435" extrusionOk="0">
                  <a:moveTo>
                    <a:pt x="4354" y="0"/>
                  </a:moveTo>
                  <a:cubicBezTo>
                    <a:pt x="4070" y="0"/>
                    <a:pt x="3783" y="28"/>
                    <a:pt x="3497" y="86"/>
                  </a:cubicBezTo>
                  <a:cubicBezTo>
                    <a:pt x="1922" y="401"/>
                    <a:pt x="630" y="1724"/>
                    <a:pt x="252" y="3299"/>
                  </a:cubicBezTo>
                  <a:cubicBezTo>
                    <a:pt x="0" y="4654"/>
                    <a:pt x="347" y="6040"/>
                    <a:pt x="1261" y="7017"/>
                  </a:cubicBezTo>
                  <a:cubicBezTo>
                    <a:pt x="1607" y="7395"/>
                    <a:pt x="1828" y="7930"/>
                    <a:pt x="1922" y="8434"/>
                  </a:cubicBezTo>
                  <a:lnTo>
                    <a:pt x="3025" y="8434"/>
                  </a:lnTo>
                  <a:lnTo>
                    <a:pt x="3025" y="5284"/>
                  </a:lnTo>
                  <a:cubicBezTo>
                    <a:pt x="3025" y="5158"/>
                    <a:pt x="4064" y="3141"/>
                    <a:pt x="4127" y="3047"/>
                  </a:cubicBezTo>
                  <a:cubicBezTo>
                    <a:pt x="4190" y="2921"/>
                    <a:pt x="4317" y="2858"/>
                    <a:pt x="4443" y="2858"/>
                  </a:cubicBezTo>
                  <a:cubicBezTo>
                    <a:pt x="4569" y="2858"/>
                    <a:pt x="4695" y="2921"/>
                    <a:pt x="4758" y="3047"/>
                  </a:cubicBezTo>
                  <a:cubicBezTo>
                    <a:pt x="4852" y="3141"/>
                    <a:pt x="5860" y="5158"/>
                    <a:pt x="5860" y="5284"/>
                  </a:cubicBezTo>
                  <a:lnTo>
                    <a:pt x="5860" y="8434"/>
                  </a:lnTo>
                  <a:lnTo>
                    <a:pt x="6963" y="8434"/>
                  </a:lnTo>
                  <a:cubicBezTo>
                    <a:pt x="7057" y="7930"/>
                    <a:pt x="7278" y="7395"/>
                    <a:pt x="7625" y="6985"/>
                  </a:cubicBezTo>
                  <a:cubicBezTo>
                    <a:pt x="8255" y="6260"/>
                    <a:pt x="8601" y="5284"/>
                    <a:pt x="8601" y="4244"/>
                  </a:cubicBezTo>
                  <a:cubicBezTo>
                    <a:pt x="8601" y="2984"/>
                    <a:pt x="8066" y="1787"/>
                    <a:pt x="7026" y="936"/>
                  </a:cubicBezTo>
                  <a:cubicBezTo>
                    <a:pt x="6270" y="327"/>
                    <a:pt x="5327" y="0"/>
                    <a:pt x="4354" y="0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70"/>
            <p:cNvSpPr/>
            <p:nvPr/>
          </p:nvSpPr>
          <p:spPr>
            <a:xfrm>
              <a:off x="-49633450" y="3697475"/>
              <a:ext cx="35475" cy="65400"/>
            </a:xfrm>
            <a:custGeom>
              <a:avLst/>
              <a:gdLst/>
              <a:ahLst/>
              <a:cxnLst/>
              <a:rect l="l" t="t" r="r" b="b"/>
              <a:pathLst>
                <a:path w="1419" h="2616" extrusionOk="0">
                  <a:moveTo>
                    <a:pt x="0" y="1"/>
                  </a:moveTo>
                  <a:lnTo>
                    <a:pt x="0" y="2616"/>
                  </a:lnTo>
                  <a:lnTo>
                    <a:pt x="1418" y="2616"/>
                  </a:lnTo>
                  <a:lnTo>
                    <a:pt x="1418" y="1"/>
                  </a:lnTo>
                  <a:cubicBezTo>
                    <a:pt x="1198" y="95"/>
                    <a:pt x="946" y="127"/>
                    <a:pt x="725" y="127"/>
                  </a:cubicBezTo>
                  <a:cubicBezTo>
                    <a:pt x="473" y="127"/>
                    <a:pt x="252" y="95"/>
                    <a:pt x="0" y="1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70"/>
            <p:cNvSpPr/>
            <p:nvPr/>
          </p:nvSpPr>
          <p:spPr>
            <a:xfrm>
              <a:off x="-49676775" y="3780975"/>
              <a:ext cx="123675" cy="34675"/>
            </a:xfrm>
            <a:custGeom>
              <a:avLst/>
              <a:gdLst/>
              <a:ahLst/>
              <a:cxnLst/>
              <a:rect l="l" t="t" r="r" b="b"/>
              <a:pathLst>
                <a:path w="4947" h="1387" extrusionOk="0">
                  <a:moveTo>
                    <a:pt x="1" y="0"/>
                  </a:moveTo>
                  <a:lnTo>
                    <a:pt x="1" y="347"/>
                  </a:lnTo>
                  <a:cubicBezTo>
                    <a:pt x="1" y="946"/>
                    <a:pt x="473" y="1387"/>
                    <a:pt x="1072" y="1387"/>
                  </a:cubicBezTo>
                  <a:lnTo>
                    <a:pt x="3876" y="1387"/>
                  </a:lnTo>
                  <a:cubicBezTo>
                    <a:pt x="4474" y="1387"/>
                    <a:pt x="4947" y="946"/>
                    <a:pt x="4947" y="347"/>
                  </a:cubicBezTo>
                  <a:lnTo>
                    <a:pt x="4947" y="0"/>
                  </a:ln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70"/>
            <p:cNvSpPr/>
            <p:nvPr/>
          </p:nvSpPr>
          <p:spPr>
            <a:xfrm>
              <a:off x="-49630300" y="3651800"/>
              <a:ext cx="29150" cy="31325"/>
            </a:xfrm>
            <a:custGeom>
              <a:avLst/>
              <a:gdLst/>
              <a:ahLst/>
              <a:cxnLst/>
              <a:rect l="l" t="t" r="r" b="b"/>
              <a:pathLst>
                <a:path w="1166" h="1253" extrusionOk="0">
                  <a:moveTo>
                    <a:pt x="599" y="1"/>
                  </a:moveTo>
                  <a:lnTo>
                    <a:pt x="0" y="1135"/>
                  </a:lnTo>
                  <a:cubicBezTo>
                    <a:pt x="189" y="1214"/>
                    <a:pt x="386" y="1253"/>
                    <a:pt x="583" y="1253"/>
                  </a:cubicBezTo>
                  <a:cubicBezTo>
                    <a:pt x="780" y="1253"/>
                    <a:pt x="977" y="1214"/>
                    <a:pt x="1166" y="1135"/>
                  </a:cubicBezTo>
                  <a:lnTo>
                    <a:pt x="599" y="1"/>
                  </a:ln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70"/>
            <p:cNvSpPr/>
            <p:nvPr/>
          </p:nvSpPr>
          <p:spPr>
            <a:xfrm>
              <a:off x="-49657875" y="3833750"/>
              <a:ext cx="85100" cy="18125"/>
            </a:xfrm>
            <a:custGeom>
              <a:avLst/>
              <a:gdLst/>
              <a:ahLst/>
              <a:cxnLst/>
              <a:rect l="l" t="t" r="r" b="b"/>
              <a:pathLst>
                <a:path w="3404" h="725" extrusionOk="0">
                  <a:moveTo>
                    <a:pt x="1" y="0"/>
                  </a:moveTo>
                  <a:cubicBezTo>
                    <a:pt x="158" y="410"/>
                    <a:pt x="536" y="725"/>
                    <a:pt x="977" y="725"/>
                  </a:cubicBezTo>
                  <a:lnTo>
                    <a:pt x="2395" y="725"/>
                  </a:lnTo>
                  <a:cubicBezTo>
                    <a:pt x="2868" y="725"/>
                    <a:pt x="3246" y="410"/>
                    <a:pt x="3403" y="0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6" name="Google Shape;926;p70"/>
          <p:cNvGrpSpPr/>
          <p:nvPr/>
        </p:nvGrpSpPr>
        <p:grpSpPr>
          <a:xfrm>
            <a:off x="737303" y="1155"/>
            <a:ext cx="963191" cy="960120"/>
            <a:chOff x="-47524975" y="3569100"/>
            <a:chExt cx="300875" cy="299925"/>
          </a:xfrm>
        </p:grpSpPr>
        <p:sp>
          <p:nvSpPr>
            <p:cNvPr id="927" name="Google Shape;927;p70"/>
            <p:cNvSpPr/>
            <p:nvPr/>
          </p:nvSpPr>
          <p:spPr>
            <a:xfrm>
              <a:off x="-47524975" y="3755775"/>
              <a:ext cx="115000" cy="113250"/>
            </a:xfrm>
            <a:custGeom>
              <a:avLst/>
              <a:gdLst/>
              <a:ahLst/>
              <a:cxnLst/>
              <a:rect l="l" t="t" r="r" b="b"/>
              <a:pathLst>
                <a:path w="4600" h="4530" extrusionOk="0">
                  <a:moveTo>
                    <a:pt x="3088" y="0"/>
                  </a:moveTo>
                  <a:lnTo>
                    <a:pt x="378" y="2741"/>
                  </a:lnTo>
                  <a:cubicBezTo>
                    <a:pt x="0" y="3119"/>
                    <a:pt x="0" y="3781"/>
                    <a:pt x="378" y="4222"/>
                  </a:cubicBezTo>
                  <a:cubicBezTo>
                    <a:pt x="583" y="4427"/>
                    <a:pt x="851" y="4529"/>
                    <a:pt x="1123" y="4529"/>
                  </a:cubicBezTo>
                  <a:cubicBezTo>
                    <a:pt x="1394" y="4529"/>
                    <a:pt x="1670" y="4427"/>
                    <a:pt x="1890" y="4222"/>
                  </a:cubicBezTo>
                  <a:lnTo>
                    <a:pt x="4600" y="1512"/>
                  </a:lnTo>
                  <a:cubicBezTo>
                    <a:pt x="4001" y="1103"/>
                    <a:pt x="3497" y="599"/>
                    <a:pt x="3088" y="0"/>
                  </a:cubicBezTo>
                  <a:close/>
                </a:path>
              </a:pathLst>
            </a:custGeom>
            <a:solidFill>
              <a:srgbClr val="3CC999">
                <a:alpha val="75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70"/>
            <p:cNvSpPr/>
            <p:nvPr/>
          </p:nvSpPr>
          <p:spPr>
            <a:xfrm>
              <a:off x="-47346200" y="3674650"/>
              <a:ext cx="15775" cy="15775"/>
            </a:xfrm>
            <a:custGeom>
              <a:avLst/>
              <a:gdLst/>
              <a:ahLst/>
              <a:cxnLst/>
              <a:rect l="l" t="t" r="r" b="b"/>
              <a:pathLst>
                <a:path w="631" h="631" extrusionOk="0">
                  <a:moveTo>
                    <a:pt x="1" y="0"/>
                  </a:moveTo>
                  <a:lnTo>
                    <a:pt x="1" y="630"/>
                  </a:lnTo>
                  <a:cubicBezTo>
                    <a:pt x="284" y="536"/>
                    <a:pt x="505" y="315"/>
                    <a:pt x="631" y="0"/>
                  </a:cubicBezTo>
                  <a:close/>
                </a:path>
              </a:pathLst>
            </a:custGeom>
            <a:solidFill>
              <a:srgbClr val="3CC999">
                <a:alpha val="75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70"/>
            <p:cNvSpPr/>
            <p:nvPr/>
          </p:nvSpPr>
          <p:spPr>
            <a:xfrm>
              <a:off x="-47382425" y="3640000"/>
              <a:ext cx="51225" cy="51200"/>
            </a:xfrm>
            <a:custGeom>
              <a:avLst/>
              <a:gdLst/>
              <a:ahLst/>
              <a:cxnLst/>
              <a:rect l="l" t="t" r="r" b="b"/>
              <a:pathLst>
                <a:path w="2049" h="2048" extrusionOk="0">
                  <a:moveTo>
                    <a:pt x="1040" y="0"/>
                  </a:moveTo>
                  <a:cubicBezTo>
                    <a:pt x="473" y="0"/>
                    <a:pt x="1" y="473"/>
                    <a:pt x="1" y="1071"/>
                  </a:cubicBezTo>
                  <a:cubicBezTo>
                    <a:pt x="1" y="1512"/>
                    <a:pt x="253" y="1890"/>
                    <a:pt x="694" y="2048"/>
                  </a:cubicBezTo>
                  <a:lnTo>
                    <a:pt x="694" y="1071"/>
                  </a:lnTo>
                  <a:cubicBezTo>
                    <a:pt x="694" y="851"/>
                    <a:pt x="851" y="693"/>
                    <a:pt x="1040" y="693"/>
                  </a:cubicBezTo>
                  <a:lnTo>
                    <a:pt x="2048" y="693"/>
                  </a:lnTo>
                  <a:cubicBezTo>
                    <a:pt x="1922" y="284"/>
                    <a:pt x="1513" y="0"/>
                    <a:pt x="1040" y="0"/>
                  </a:cubicBezTo>
                  <a:close/>
                </a:path>
              </a:pathLst>
            </a:custGeom>
            <a:solidFill>
              <a:srgbClr val="3CC999">
                <a:alpha val="75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70"/>
            <p:cNvSpPr/>
            <p:nvPr/>
          </p:nvSpPr>
          <p:spPr>
            <a:xfrm>
              <a:off x="-47346975" y="3674650"/>
              <a:ext cx="52800" cy="52800"/>
            </a:xfrm>
            <a:custGeom>
              <a:avLst/>
              <a:gdLst/>
              <a:ahLst/>
              <a:cxnLst/>
              <a:rect l="l" t="t" r="r" b="b"/>
              <a:pathLst>
                <a:path w="2112" h="2112" extrusionOk="0">
                  <a:moveTo>
                    <a:pt x="1355" y="0"/>
                  </a:moveTo>
                  <a:cubicBezTo>
                    <a:pt x="1261" y="693"/>
                    <a:pt x="693" y="1260"/>
                    <a:pt x="0" y="1355"/>
                  </a:cubicBezTo>
                  <a:lnTo>
                    <a:pt x="0" y="2111"/>
                  </a:lnTo>
                  <a:lnTo>
                    <a:pt x="2111" y="2111"/>
                  </a:lnTo>
                  <a:lnTo>
                    <a:pt x="2111" y="0"/>
                  </a:lnTo>
                  <a:close/>
                </a:path>
              </a:pathLst>
            </a:custGeom>
            <a:solidFill>
              <a:srgbClr val="3CC999">
                <a:alpha val="75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70"/>
            <p:cNvSpPr/>
            <p:nvPr/>
          </p:nvSpPr>
          <p:spPr>
            <a:xfrm>
              <a:off x="-47452525" y="3569100"/>
              <a:ext cx="228425" cy="228425"/>
            </a:xfrm>
            <a:custGeom>
              <a:avLst/>
              <a:gdLst/>
              <a:ahLst/>
              <a:cxnLst/>
              <a:rect l="l" t="t" r="r" b="b"/>
              <a:pathLst>
                <a:path w="9137" h="9137" extrusionOk="0">
                  <a:moveTo>
                    <a:pt x="3907" y="2080"/>
                  </a:moveTo>
                  <a:cubicBezTo>
                    <a:pt x="4758" y="2080"/>
                    <a:pt x="5483" y="2679"/>
                    <a:pt x="5640" y="3498"/>
                  </a:cubicBezTo>
                  <a:lnTo>
                    <a:pt x="6743" y="3498"/>
                  </a:lnTo>
                  <a:cubicBezTo>
                    <a:pt x="6932" y="3498"/>
                    <a:pt x="7089" y="3655"/>
                    <a:pt x="7089" y="3844"/>
                  </a:cubicBezTo>
                  <a:lnTo>
                    <a:pt x="7089" y="6680"/>
                  </a:lnTo>
                  <a:lnTo>
                    <a:pt x="7058" y="6680"/>
                  </a:lnTo>
                  <a:cubicBezTo>
                    <a:pt x="7058" y="6900"/>
                    <a:pt x="6900" y="7058"/>
                    <a:pt x="6680" y="7058"/>
                  </a:cubicBezTo>
                  <a:lnTo>
                    <a:pt x="3907" y="7058"/>
                  </a:lnTo>
                  <a:cubicBezTo>
                    <a:pt x="3687" y="7058"/>
                    <a:pt x="3529" y="6900"/>
                    <a:pt x="3529" y="6680"/>
                  </a:cubicBezTo>
                  <a:lnTo>
                    <a:pt x="3529" y="5577"/>
                  </a:lnTo>
                  <a:cubicBezTo>
                    <a:pt x="2742" y="5419"/>
                    <a:pt x="2111" y="4726"/>
                    <a:pt x="2111" y="3844"/>
                  </a:cubicBezTo>
                  <a:cubicBezTo>
                    <a:pt x="2111" y="2868"/>
                    <a:pt x="2899" y="2080"/>
                    <a:pt x="3907" y="2080"/>
                  </a:cubicBezTo>
                  <a:close/>
                  <a:moveTo>
                    <a:pt x="4569" y="1"/>
                  </a:moveTo>
                  <a:cubicBezTo>
                    <a:pt x="2048" y="1"/>
                    <a:pt x="1" y="2048"/>
                    <a:pt x="1" y="4569"/>
                  </a:cubicBezTo>
                  <a:cubicBezTo>
                    <a:pt x="1" y="7089"/>
                    <a:pt x="2048" y="9137"/>
                    <a:pt x="4569" y="9137"/>
                  </a:cubicBezTo>
                  <a:cubicBezTo>
                    <a:pt x="7089" y="9137"/>
                    <a:pt x="9137" y="7089"/>
                    <a:pt x="9137" y="4569"/>
                  </a:cubicBezTo>
                  <a:cubicBezTo>
                    <a:pt x="9137" y="2048"/>
                    <a:pt x="7089" y="1"/>
                    <a:pt x="4569" y="1"/>
                  </a:cubicBezTo>
                  <a:close/>
                </a:path>
              </a:pathLst>
            </a:custGeom>
            <a:solidFill>
              <a:srgbClr val="3CC999">
                <a:alpha val="75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932" name="Google Shape;932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82038" y="3045288"/>
            <a:ext cx="2476500" cy="1457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3" name="Google Shape;933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96575" y="0"/>
            <a:ext cx="4447426" cy="256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Google Shape;938;p71"/>
          <p:cNvSpPr txBox="1">
            <a:spLocks noGrp="1"/>
          </p:cNvSpPr>
          <p:nvPr>
            <p:ph type="subTitle" idx="2"/>
          </p:nvPr>
        </p:nvSpPr>
        <p:spPr>
          <a:xfrm>
            <a:off x="6157125" y="1447150"/>
            <a:ext cx="2437800" cy="82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variables best predict the price of an AirBnB?</a:t>
            </a:r>
            <a:endParaRPr/>
          </a:p>
        </p:txBody>
      </p:sp>
      <p:grpSp>
        <p:nvGrpSpPr>
          <p:cNvPr id="939" name="Google Shape;939;p71"/>
          <p:cNvGrpSpPr/>
          <p:nvPr/>
        </p:nvGrpSpPr>
        <p:grpSpPr>
          <a:xfrm>
            <a:off x="6896959" y="2514219"/>
            <a:ext cx="958149" cy="962441"/>
            <a:chOff x="-49764975" y="3551225"/>
            <a:chExt cx="299300" cy="300650"/>
          </a:xfrm>
        </p:grpSpPr>
        <p:sp>
          <p:nvSpPr>
            <p:cNvPr id="940" name="Google Shape;940;p71"/>
            <p:cNvSpPr/>
            <p:nvPr/>
          </p:nvSpPr>
          <p:spPr>
            <a:xfrm>
              <a:off x="-49764975" y="3657325"/>
              <a:ext cx="35450" cy="18125"/>
            </a:xfrm>
            <a:custGeom>
              <a:avLst/>
              <a:gdLst/>
              <a:ahLst/>
              <a:cxnLst/>
              <a:rect l="l" t="t" r="r" b="b"/>
              <a:pathLst>
                <a:path w="1418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40" y="725"/>
                  </a:lnTo>
                  <a:cubicBezTo>
                    <a:pt x="1260" y="725"/>
                    <a:pt x="1418" y="567"/>
                    <a:pt x="1418" y="378"/>
                  </a:cubicBezTo>
                  <a:cubicBezTo>
                    <a:pt x="1386" y="158"/>
                    <a:pt x="1197" y="0"/>
                    <a:pt x="1040" y="0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71"/>
            <p:cNvSpPr/>
            <p:nvPr/>
          </p:nvSpPr>
          <p:spPr>
            <a:xfrm>
              <a:off x="-49763400" y="3598250"/>
              <a:ext cx="31525" cy="29950"/>
            </a:xfrm>
            <a:custGeom>
              <a:avLst/>
              <a:gdLst/>
              <a:ahLst/>
              <a:cxnLst/>
              <a:rect l="l" t="t" r="r" b="b"/>
              <a:pathLst>
                <a:path w="1261" h="1198" extrusionOk="0">
                  <a:moveTo>
                    <a:pt x="390" y="0"/>
                  </a:moveTo>
                  <a:cubicBezTo>
                    <a:pt x="299" y="0"/>
                    <a:pt x="205" y="32"/>
                    <a:pt x="126" y="95"/>
                  </a:cubicBezTo>
                  <a:cubicBezTo>
                    <a:pt x="0" y="221"/>
                    <a:pt x="0" y="441"/>
                    <a:pt x="126" y="599"/>
                  </a:cubicBezTo>
                  <a:lnTo>
                    <a:pt x="630" y="1103"/>
                  </a:lnTo>
                  <a:cubicBezTo>
                    <a:pt x="693" y="1166"/>
                    <a:pt x="780" y="1197"/>
                    <a:pt x="870" y="1197"/>
                  </a:cubicBezTo>
                  <a:cubicBezTo>
                    <a:pt x="961" y="1197"/>
                    <a:pt x="1056" y="1166"/>
                    <a:pt x="1134" y="1103"/>
                  </a:cubicBezTo>
                  <a:cubicBezTo>
                    <a:pt x="1260" y="1008"/>
                    <a:pt x="1260" y="756"/>
                    <a:pt x="1134" y="599"/>
                  </a:cubicBezTo>
                  <a:lnTo>
                    <a:pt x="630" y="95"/>
                  </a:lnTo>
                  <a:cubicBezTo>
                    <a:pt x="567" y="32"/>
                    <a:pt x="481" y="0"/>
                    <a:pt x="390" y="0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71"/>
            <p:cNvSpPr/>
            <p:nvPr/>
          </p:nvSpPr>
          <p:spPr>
            <a:xfrm>
              <a:off x="-49763400" y="3703975"/>
              <a:ext cx="31525" cy="30550"/>
            </a:xfrm>
            <a:custGeom>
              <a:avLst/>
              <a:gdLst/>
              <a:ahLst/>
              <a:cxnLst/>
              <a:rect l="l" t="t" r="r" b="b"/>
              <a:pathLst>
                <a:path w="1261" h="1222" extrusionOk="0">
                  <a:moveTo>
                    <a:pt x="882" y="1"/>
                  </a:moveTo>
                  <a:cubicBezTo>
                    <a:pt x="796" y="1"/>
                    <a:pt x="709" y="40"/>
                    <a:pt x="630" y="119"/>
                  </a:cubicBezTo>
                  <a:lnTo>
                    <a:pt x="126" y="623"/>
                  </a:lnTo>
                  <a:cubicBezTo>
                    <a:pt x="0" y="749"/>
                    <a:pt x="0" y="970"/>
                    <a:pt x="126" y="1127"/>
                  </a:cubicBezTo>
                  <a:cubicBezTo>
                    <a:pt x="189" y="1190"/>
                    <a:pt x="276" y="1222"/>
                    <a:pt x="366" y="1222"/>
                  </a:cubicBezTo>
                  <a:cubicBezTo>
                    <a:pt x="457" y="1222"/>
                    <a:pt x="551" y="1190"/>
                    <a:pt x="630" y="1127"/>
                  </a:cubicBezTo>
                  <a:lnTo>
                    <a:pt x="1134" y="623"/>
                  </a:lnTo>
                  <a:cubicBezTo>
                    <a:pt x="1260" y="497"/>
                    <a:pt x="1260" y="276"/>
                    <a:pt x="1134" y="119"/>
                  </a:cubicBezTo>
                  <a:cubicBezTo>
                    <a:pt x="1056" y="40"/>
                    <a:pt x="969" y="1"/>
                    <a:pt x="882" y="1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71"/>
            <p:cNvSpPr/>
            <p:nvPr/>
          </p:nvSpPr>
          <p:spPr>
            <a:xfrm>
              <a:off x="-49501125" y="3657325"/>
              <a:ext cx="35450" cy="18125"/>
            </a:xfrm>
            <a:custGeom>
              <a:avLst/>
              <a:gdLst/>
              <a:ahLst/>
              <a:cxnLst/>
              <a:rect l="l" t="t" r="r" b="b"/>
              <a:pathLst>
                <a:path w="1418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71" y="725"/>
                  </a:lnTo>
                  <a:cubicBezTo>
                    <a:pt x="1260" y="725"/>
                    <a:pt x="1418" y="567"/>
                    <a:pt x="1418" y="378"/>
                  </a:cubicBezTo>
                  <a:cubicBezTo>
                    <a:pt x="1418" y="158"/>
                    <a:pt x="1260" y="0"/>
                    <a:pt x="1071" y="0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71"/>
            <p:cNvSpPr/>
            <p:nvPr/>
          </p:nvSpPr>
          <p:spPr>
            <a:xfrm>
              <a:off x="-49499550" y="3598250"/>
              <a:ext cx="31525" cy="30550"/>
            </a:xfrm>
            <a:custGeom>
              <a:avLst/>
              <a:gdLst/>
              <a:ahLst/>
              <a:cxnLst/>
              <a:rect l="l" t="t" r="r" b="b"/>
              <a:pathLst>
                <a:path w="1261" h="1222" extrusionOk="0">
                  <a:moveTo>
                    <a:pt x="906" y="0"/>
                  </a:moveTo>
                  <a:cubicBezTo>
                    <a:pt x="812" y="0"/>
                    <a:pt x="709" y="32"/>
                    <a:pt x="630" y="95"/>
                  </a:cubicBezTo>
                  <a:lnTo>
                    <a:pt x="126" y="599"/>
                  </a:lnTo>
                  <a:cubicBezTo>
                    <a:pt x="0" y="725"/>
                    <a:pt x="0" y="945"/>
                    <a:pt x="126" y="1103"/>
                  </a:cubicBezTo>
                  <a:cubicBezTo>
                    <a:pt x="205" y="1182"/>
                    <a:pt x="292" y="1221"/>
                    <a:pt x="378" y="1221"/>
                  </a:cubicBezTo>
                  <a:cubicBezTo>
                    <a:pt x="465" y="1221"/>
                    <a:pt x="552" y="1182"/>
                    <a:pt x="630" y="1103"/>
                  </a:cubicBezTo>
                  <a:lnTo>
                    <a:pt x="1134" y="599"/>
                  </a:lnTo>
                  <a:cubicBezTo>
                    <a:pt x="1260" y="473"/>
                    <a:pt x="1260" y="252"/>
                    <a:pt x="1134" y="95"/>
                  </a:cubicBezTo>
                  <a:cubicBezTo>
                    <a:pt x="1087" y="32"/>
                    <a:pt x="1001" y="0"/>
                    <a:pt x="906" y="0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71"/>
            <p:cNvSpPr/>
            <p:nvPr/>
          </p:nvSpPr>
          <p:spPr>
            <a:xfrm>
              <a:off x="-49499550" y="3704575"/>
              <a:ext cx="31525" cy="29950"/>
            </a:xfrm>
            <a:custGeom>
              <a:avLst/>
              <a:gdLst/>
              <a:ahLst/>
              <a:cxnLst/>
              <a:rect l="l" t="t" r="r" b="b"/>
              <a:pathLst>
                <a:path w="1261" h="1198" extrusionOk="0">
                  <a:moveTo>
                    <a:pt x="390" y="0"/>
                  </a:moveTo>
                  <a:cubicBezTo>
                    <a:pt x="300" y="0"/>
                    <a:pt x="205" y="32"/>
                    <a:pt x="126" y="95"/>
                  </a:cubicBezTo>
                  <a:cubicBezTo>
                    <a:pt x="0" y="221"/>
                    <a:pt x="0" y="441"/>
                    <a:pt x="126" y="599"/>
                  </a:cubicBezTo>
                  <a:lnTo>
                    <a:pt x="630" y="1103"/>
                  </a:lnTo>
                  <a:cubicBezTo>
                    <a:pt x="693" y="1166"/>
                    <a:pt x="780" y="1198"/>
                    <a:pt x="871" y="1198"/>
                  </a:cubicBezTo>
                  <a:cubicBezTo>
                    <a:pt x="961" y="1198"/>
                    <a:pt x="1056" y="1166"/>
                    <a:pt x="1134" y="1103"/>
                  </a:cubicBezTo>
                  <a:cubicBezTo>
                    <a:pt x="1260" y="1009"/>
                    <a:pt x="1260" y="757"/>
                    <a:pt x="1134" y="599"/>
                  </a:cubicBezTo>
                  <a:lnTo>
                    <a:pt x="630" y="95"/>
                  </a:lnTo>
                  <a:cubicBezTo>
                    <a:pt x="567" y="32"/>
                    <a:pt x="481" y="0"/>
                    <a:pt x="390" y="0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71"/>
            <p:cNvSpPr/>
            <p:nvPr/>
          </p:nvSpPr>
          <p:spPr>
            <a:xfrm>
              <a:off x="-49725600" y="3551225"/>
              <a:ext cx="215050" cy="210875"/>
            </a:xfrm>
            <a:custGeom>
              <a:avLst/>
              <a:gdLst/>
              <a:ahLst/>
              <a:cxnLst/>
              <a:rect l="l" t="t" r="r" b="b"/>
              <a:pathLst>
                <a:path w="8602" h="8435" extrusionOk="0">
                  <a:moveTo>
                    <a:pt x="4354" y="0"/>
                  </a:moveTo>
                  <a:cubicBezTo>
                    <a:pt x="4070" y="0"/>
                    <a:pt x="3783" y="28"/>
                    <a:pt x="3497" y="86"/>
                  </a:cubicBezTo>
                  <a:cubicBezTo>
                    <a:pt x="1922" y="401"/>
                    <a:pt x="630" y="1724"/>
                    <a:pt x="252" y="3299"/>
                  </a:cubicBezTo>
                  <a:cubicBezTo>
                    <a:pt x="0" y="4654"/>
                    <a:pt x="347" y="6040"/>
                    <a:pt x="1261" y="7017"/>
                  </a:cubicBezTo>
                  <a:cubicBezTo>
                    <a:pt x="1607" y="7395"/>
                    <a:pt x="1828" y="7930"/>
                    <a:pt x="1922" y="8434"/>
                  </a:cubicBezTo>
                  <a:lnTo>
                    <a:pt x="3025" y="8434"/>
                  </a:lnTo>
                  <a:lnTo>
                    <a:pt x="3025" y="5284"/>
                  </a:lnTo>
                  <a:cubicBezTo>
                    <a:pt x="3025" y="5158"/>
                    <a:pt x="4064" y="3141"/>
                    <a:pt x="4127" y="3047"/>
                  </a:cubicBezTo>
                  <a:cubicBezTo>
                    <a:pt x="4190" y="2921"/>
                    <a:pt x="4317" y="2858"/>
                    <a:pt x="4443" y="2858"/>
                  </a:cubicBezTo>
                  <a:cubicBezTo>
                    <a:pt x="4569" y="2858"/>
                    <a:pt x="4695" y="2921"/>
                    <a:pt x="4758" y="3047"/>
                  </a:cubicBezTo>
                  <a:cubicBezTo>
                    <a:pt x="4852" y="3141"/>
                    <a:pt x="5860" y="5158"/>
                    <a:pt x="5860" y="5284"/>
                  </a:cubicBezTo>
                  <a:lnTo>
                    <a:pt x="5860" y="8434"/>
                  </a:lnTo>
                  <a:lnTo>
                    <a:pt x="6963" y="8434"/>
                  </a:lnTo>
                  <a:cubicBezTo>
                    <a:pt x="7057" y="7930"/>
                    <a:pt x="7278" y="7395"/>
                    <a:pt x="7625" y="6985"/>
                  </a:cubicBezTo>
                  <a:cubicBezTo>
                    <a:pt x="8255" y="6260"/>
                    <a:pt x="8601" y="5284"/>
                    <a:pt x="8601" y="4244"/>
                  </a:cubicBezTo>
                  <a:cubicBezTo>
                    <a:pt x="8601" y="2984"/>
                    <a:pt x="8066" y="1787"/>
                    <a:pt x="7026" y="936"/>
                  </a:cubicBezTo>
                  <a:cubicBezTo>
                    <a:pt x="6270" y="327"/>
                    <a:pt x="5327" y="0"/>
                    <a:pt x="4354" y="0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71"/>
            <p:cNvSpPr/>
            <p:nvPr/>
          </p:nvSpPr>
          <p:spPr>
            <a:xfrm>
              <a:off x="-49633450" y="3697475"/>
              <a:ext cx="35475" cy="65400"/>
            </a:xfrm>
            <a:custGeom>
              <a:avLst/>
              <a:gdLst/>
              <a:ahLst/>
              <a:cxnLst/>
              <a:rect l="l" t="t" r="r" b="b"/>
              <a:pathLst>
                <a:path w="1419" h="2616" extrusionOk="0">
                  <a:moveTo>
                    <a:pt x="0" y="1"/>
                  </a:moveTo>
                  <a:lnTo>
                    <a:pt x="0" y="2616"/>
                  </a:lnTo>
                  <a:lnTo>
                    <a:pt x="1418" y="2616"/>
                  </a:lnTo>
                  <a:lnTo>
                    <a:pt x="1418" y="1"/>
                  </a:lnTo>
                  <a:cubicBezTo>
                    <a:pt x="1198" y="95"/>
                    <a:pt x="946" y="127"/>
                    <a:pt x="725" y="127"/>
                  </a:cubicBezTo>
                  <a:cubicBezTo>
                    <a:pt x="473" y="127"/>
                    <a:pt x="252" y="95"/>
                    <a:pt x="0" y="1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71"/>
            <p:cNvSpPr/>
            <p:nvPr/>
          </p:nvSpPr>
          <p:spPr>
            <a:xfrm>
              <a:off x="-49676775" y="3780975"/>
              <a:ext cx="123675" cy="34675"/>
            </a:xfrm>
            <a:custGeom>
              <a:avLst/>
              <a:gdLst/>
              <a:ahLst/>
              <a:cxnLst/>
              <a:rect l="l" t="t" r="r" b="b"/>
              <a:pathLst>
                <a:path w="4947" h="1387" extrusionOk="0">
                  <a:moveTo>
                    <a:pt x="1" y="0"/>
                  </a:moveTo>
                  <a:lnTo>
                    <a:pt x="1" y="347"/>
                  </a:lnTo>
                  <a:cubicBezTo>
                    <a:pt x="1" y="946"/>
                    <a:pt x="473" y="1387"/>
                    <a:pt x="1072" y="1387"/>
                  </a:cubicBezTo>
                  <a:lnTo>
                    <a:pt x="3876" y="1387"/>
                  </a:lnTo>
                  <a:cubicBezTo>
                    <a:pt x="4474" y="1387"/>
                    <a:pt x="4947" y="946"/>
                    <a:pt x="4947" y="347"/>
                  </a:cubicBezTo>
                  <a:lnTo>
                    <a:pt x="4947" y="0"/>
                  </a:ln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71"/>
            <p:cNvSpPr/>
            <p:nvPr/>
          </p:nvSpPr>
          <p:spPr>
            <a:xfrm>
              <a:off x="-49630300" y="3651800"/>
              <a:ext cx="29150" cy="31325"/>
            </a:xfrm>
            <a:custGeom>
              <a:avLst/>
              <a:gdLst/>
              <a:ahLst/>
              <a:cxnLst/>
              <a:rect l="l" t="t" r="r" b="b"/>
              <a:pathLst>
                <a:path w="1166" h="1253" extrusionOk="0">
                  <a:moveTo>
                    <a:pt x="599" y="1"/>
                  </a:moveTo>
                  <a:lnTo>
                    <a:pt x="0" y="1135"/>
                  </a:lnTo>
                  <a:cubicBezTo>
                    <a:pt x="189" y="1214"/>
                    <a:pt x="386" y="1253"/>
                    <a:pt x="583" y="1253"/>
                  </a:cubicBezTo>
                  <a:cubicBezTo>
                    <a:pt x="780" y="1253"/>
                    <a:pt x="977" y="1214"/>
                    <a:pt x="1166" y="1135"/>
                  </a:cubicBezTo>
                  <a:lnTo>
                    <a:pt x="599" y="1"/>
                  </a:ln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71"/>
            <p:cNvSpPr/>
            <p:nvPr/>
          </p:nvSpPr>
          <p:spPr>
            <a:xfrm>
              <a:off x="-49657875" y="3833750"/>
              <a:ext cx="85100" cy="18125"/>
            </a:xfrm>
            <a:custGeom>
              <a:avLst/>
              <a:gdLst/>
              <a:ahLst/>
              <a:cxnLst/>
              <a:rect l="l" t="t" r="r" b="b"/>
              <a:pathLst>
                <a:path w="3404" h="725" extrusionOk="0">
                  <a:moveTo>
                    <a:pt x="1" y="0"/>
                  </a:moveTo>
                  <a:cubicBezTo>
                    <a:pt x="158" y="410"/>
                    <a:pt x="536" y="725"/>
                    <a:pt x="977" y="725"/>
                  </a:cubicBezTo>
                  <a:lnTo>
                    <a:pt x="2395" y="725"/>
                  </a:lnTo>
                  <a:cubicBezTo>
                    <a:pt x="2868" y="725"/>
                    <a:pt x="3246" y="410"/>
                    <a:pt x="3403" y="0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1" name="Google Shape;951;p71"/>
          <p:cNvGrpSpPr/>
          <p:nvPr/>
        </p:nvGrpSpPr>
        <p:grpSpPr>
          <a:xfrm>
            <a:off x="6894428" y="5"/>
            <a:ext cx="963191" cy="960120"/>
            <a:chOff x="-47524975" y="3569100"/>
            <a:chExt cx="300875" cy="299925"/>
          </a:xfrm>
        </p:grpSpPr>
        <p:sp>
          <p:nvSpPr>
            <p:cNvPr id="952" name="Google Shape;952;p71"/>
            <p:cNvSpPr/>
            <p:nvPr/>
          </p:nvSpPr>
          <p:spPr>
            <a:xfrm>
              <a:off x="-47524975" y="3755775"/>
              <a:ext cx="115000" cy="113250"/>
            </a:xfrm>
            <a:custGeom>
              <a:avLst/>
              <a:gdLst/>
              <a:ahLst/>
              <a:cxnLst/>
              <a:rect l="l" t="t" r="r" b="b"/>
              <a:pathLst>
                <a:path w="4600" h="4530" extrusionOk="0">
                  <a:moveTo>
                    <a:pt x="3088" y="0"/>
                  </a:moveTo>
                  <a:lnTo>
                    <a:pt x="378" y="2741"/>
                  </a:lnTo>
                  <a:cubicBezTo>
                    <a:pt x="0" y="3119"/>
                    <a:pt x="0" y="3781"/>
                    <a:pt x="378" y="4222"/>
                  </a:cubicBezTo>
                  <a:cubicBezTo>
                    <a:pt x="583" y="4427"/>
                    <a:pt x="851" y="4529"/>
                    <a:pt x="1123" y="4529"/>
                  </a:cubicBezTo>
                  <a:cubicBezTo>
                    <a:pt x="1394" y="4529"/>
                    <a:pt x="1670" y="4427"/>
                    <a:pt x="1890" y="4222"/>
                  </a:cubicBezTo>
                  <a:lnTo>
                    <a:pt x="4600" y="1512"/>
                  </a:lnTo>
                  <a:cubicBezTo>
                    <a:pt x="4001" y="1103"/>
                    <a:pt x="3497" y="599"/>
                    <a:pt x="3088" y="0"/>
                  </a:cubicBezTo>
                  <a:close/>
                </a:path>
              </a:pathLst>
            </a:custGeom>
            <a:solidFill>
              <a:srgbClr val="3CC999">
                <a:alpha val="75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71"/>
            <p:cNvSpPr/>
            <p:nvPr/>
          </p:nvSpPr>
          <p:spPr>
            <a:xfrm>
              <a:off x="-47346200" y="3674650"/>
              <a:ext cx="15775" cy="15775"/>
            </a:xfrm>
            <a:custGeom>
              <a:avLst/>
              <a:gdLst/>
              <a:ahLst/>
              <a:cxnLst/>
              <a:rect l="l" t="t" r="r" b="b"/>
              <a:pathLst>
                <a:path w="631" h="631" extrusionOk="0">
                  <a:moveTo>
                    <a:pt x="1" y="0"/>
                  </a:moveTo>
                  <a:lnTo>
                    <a:pt x="1" y="630"/>
                  </a:lnTo>
                  <a:cubicBezTo>
                    <a:pt x="284" y="536"/>
                    <a:pt x="505" y="315"/>
                    <a:pt x="631" y="0"/>
                  </a:cubicBezTo>
                  <a:close/>
                </a:path>
              </a:pathLst>
            </a:custGeom>
            <a:solidFill>
              <a:srgbClr val="3CC999">
                <a:alpha val="75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71"/>
            <p:cNvSpPr/>
            <p:nvPr/>
          </p:nvSpPr>
          <p:spPr>
            <a:xfrm>
              <a:off x="-47382425" y="3640000"/>
              <a:ext cx="51225" cy="51200"/>
            </a:xfrm>
            <a:custGeom>
              <a:avLst/>
              <a:gdLst/>
              <a:ahLst/>
              <a:cxnLst/>
              <a:rect l="l" t="t" r="r" b="b"/>
              <a:pathLst>
                <a:path w="2049" h="2048" extrusionOk="0">
                  <a:moveTo>
                    <a:pt x="1040" y="0"/>
                  </a:moveTo>
                  <a:cubicBezTo>
                    <a:pt x="473" y="0"/>
                    <a:pt x="1" y="473"/>
                    <a:pt x="1" y="1071"/>
                  </a:cubicBezTo>
                  <a:cubicBezTo>
                    <a:pt x="1" y="1512"/>
                    <a:pt x="253" y="1890"/>
                    <a:pt x="694" y="2048"/>
                  </a:cubicBezTo>
                  <a:lnTo>
                    <a:pt x="694" y="1071"/>
                  </a:lnTo>
                  <a:cubicBezTo>
                    <a:pt x="694" y="851"/>
                    <a:pt x="851" y="693"/>
                    <a:pt x="1040" y="693"/>
                  </a:cubicBezTo>
                  <a:lnTo>
                    <a:pt x="2048" y="693"/>
                  </a:lnTo>
                  <a:cubicBezTo>
                    <a:pt x="1922" y="284"/>
                    <a:pt x="1513" y="0"/>
                    <a:pt x="1040" y="0"/>
                  </a:cubicBezTo>
                  <a:close/>
                </a:path>
              </a:pathLst>
            </a:custGeom>
            <a:solidFill>
              <a:srgbClr val="3CC999">
                <a:alpha val="75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71"/>
            <p:cNvSpPr/>
            <p:nvPr/>
          </p:nvSpPr>
          <p:spPr>
            <a:xfrm>
              <a:off x="-47346975" y="3674650"/>
              <a:ext cx="52800" cy="52800"/>
            </a:xfrm>
            <a:custGeom>
              <a:avLst/>
              <a:gdLst/>
              <a:ahLst/>
              <a:cxnLst/>
              <a:rect l="l" t="t" r="r" b="b"/>
              <a:pathLst>
                <a:path w="2112" h="2112" extrusionOk="0">
                  <a:moveTo>
                    <a:pt x="1355" y="0"/>
                  </a:moveTo>
                  <a:cubicBezTo>
                    <a:pt x="1261" y="693"/>
                    <a:pt x="693" y="1260"/>
                    <a:pt x="0" y="1355"/>
                  </a:cubicBezTo>
                  <a:lnTo>
                    <a:pt x="0" y="2111"/>
                  </a:lnTo>
                  <a:lnTo>
                    <a:pt x="2111" y="2111"/>
                  </a:lnTo>
                  <a:lnTo>
                    <a:pt x="2111" y="0"/>
                  </a:lnTo>
                  <a:close/>
                </a:path>
              </a:pathLst>
            </a:custGeom>
            <a:solidFill>
              <a:srgbClr val="3CC999">
                <a:alpha val="75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71"/>
            <p:cNvSpPr/>
            <p:nvPr/>
          </p:nvSpPr>
          <p:spPr>
            <a:xfrm>
              <a:off x="-47452525" y="3569100"/>
              <a:ext cx="228425" cy="228425"/>
            </a:xfrm>
            <a:custGeom>
              <a:avLst/>
              <a:gdLst/>
              <a:ahLst/>
              <a:cxnLst/>
              <a:rect l="l" t="t" r="r" b="b"/>
              <a:pathLst>
                <a:path w="9137" h="9137" extrusionOk="0">
                  <a:moveTo>
                    <a:pt x="3907" y="2080"/>
                  </a:moveTo>
                  <a:cubicBezTo>
                    <a:pt x="4758" y="2080"/>
                    <a:pt x="5483" y="2679"/>
                    <a:pt x="5640" y="3498"/>
                  </a:cubicBezTo>
                  <a:lnTo>
                    <a:pt x="6743" y="3498"/>
                  </a:lnTo>
                  <a:cubicBezTo>
                    <a:pt x="6932" y="3498"/>
                    <a:pt x="7089" y="3655"/>
                    <a:pt x="7089" y="3844"/>
                  </a:cubicBezTo>
                  <a:lnTo>
                    <a:pt x="7089" y="6680"/>
                  </a:lnTo>
                  <a:lnTo>
                    <a:pt x="7058" y="6680"/>
                  </a:lnTo>
                  <a:cubicBezTo>
                    <a:pt x="7058" y="6900"/>
                    <a:pt x="6900" y="7058"/>
                    <a:pt x="6680" y="7058"/>
                  </a:cubicBezTo>
                  <a:lnTo>
                    <a:pt x="3907" y="7058"/>
                  </a:lnTo>
                  <a:cubicBezTo>
                    <a:pt x="3687" y="7058"/>
                    <a:pt x="3529" y="6900"/>
                    <a:pt x="3529" y="6680"/>
                  </a:cubicBezTo>
                  <a:lnTo>
                    <a:pt x="3529" y="5577"/>
                  </a:lnTo>
                  <a:cubicBezTo>
                    <a:pt x="2742" y="5419"/>
                    <a:pt x="2111" y="4726"/>
                    <a:pt x="2111" y="3844"/>
                  </a:cubicBezTo>
                  <a:cubicBezTo>
                    <a:pt x="2111" y="2868"/>
                    <a:pt x="2899" y="2080"/>
                    <a:pt x="3907" y="2080"/>
                  </a:cubicBezTo>
                  <a:close/>
                  <a:moveTo>
                    <a:pt x="4569" y="1"/>
                  </a:moveTo>
                  <a:cubicBezTo>
                    <a:pt x="2048" y="1"/>
                    <a:pt x="1" y="2048"/>
                    <a:pt x="1" y="4569"/>
                  </a:cubicBezTo>
                  <a:cubicBezTo>
                    <a:pt x="1" y="7089"/>
                    <a:pt x="2048" y="9137"/>
                    <a:pt x="4569" y="9137"/>
                  </a:cubicBezTo>
                  <a:cubicBezTo>
                    <a:pt x="7089" y="9137"/>
                    <a:pt x="9137" y="7089"/>
                    <a:pt x="9137" y="4569"/>
                  </a:cubicBezTo>
                  <a:cubicBezTo>
                    <a:pt x="9137" y="2048"/>
                    <a:pt x="7089" y="1"/>
                    <a:pt x="4569" y="1"/>
                  </a:cubicBezTo>
                  <a:close/>
                </a:path>
              </a:pathLst>
            </a:custGeom>
            <a:solidFill>
              <a:srgbClr val="3CC999">
                <a:alpha val="75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957" name="Google Shape;957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0500" y="131950"/>
            <a:ext cx="4347752" cy="2670464"/>
          </a:xfrm>
          <a:prstGeom prst="rect">
            <a:avLst/>
          </a:prstGeom>
          <a:noFill/>
          <a:ln>
            <a:noFill/>
          </a:ln>
        </p:spPr>
      </p:pic>
      <p:pic>
        <p:nvPicPr>
          <p:cNvPr id="958" name="Google Shape;958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59575" y="2958889"/>
            <a:ext cx="3329602" cy="2036285"/>
          </a:xfrm>
          <a:prstGeom prst="rect">
            <a:avLst/>
          </a:prstGeom>
          <a:noFill/>
          <a:ln>
            <a:noFill/>
          </a:ln>
        </p:spPr>
      </p:pic>
      <p:sp>
        <p:nvSpPr>
          <p:cNvPr id="959" name="Google Shape;959;p71"/>
          <p:cNvSpPr txBox="1"/>
          <p:nvPr/>
        </p:nvSpPr>
        <p:spPr>
          <a:xfrm>
            <a:off x="5329725" y="3722025"/>
            <a:ext cx="37779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KNN:</a:t>
            </a:r>
            <a:endParaRPr sz="1500">
              <a:solidFill>
                <a:schemeClr val="lt1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marL="457200" lvl="0" indent="-317500" algn="ctr" rtl="0">
              <a:spcBef>
                <a:spcPts val="0"/>
              </a:spcBef>
              <a:spcAft>
                <a:spcPts val="0"/>
              </a:spcAft>
              <a:buSzPts val="1400"/>
              <a:buFont typeface="Lexend Deca"/>
              <a:buChar char="●"/>
            </a:pPr>
            <a:r>
              <a:rPr lang="en" sz="15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type of property</a:t>
            </a:r>
            <a:endParaRPr sz="1500">
              <a:solidFill>
                <a:schemeClr val="lt1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marL="457200" lvl="0" indent="-317500" algn="ctr" rtl="0">
              <a:spcBef>
                <a:spcPts val="0"/>
              </a:spcBef>
              <a:spcAft>
                <a:spcPts val="0"/>
              </a:spcAft>
              <a:buSzPts val="1400"/>
              <a:buFont typeface="Lexend Deca"/>
              <a:buChar char="●"/>
            </a:pPr>
            <a:r>
              <a:rPr lang="en" sz="15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number of bedrooms, </a:t>
            </a:r>
            <a:endParaRPr sz="1500">
              <a:solidFill>
                <a:schemeClr val="lt1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marL="457200" lvl="0" indent="-317500" algn="ctr" rtl="0">
              <a:spcBef>
                <a:spcPts val="0"/>
              </a:spcBef>
              <a:spcAft>
                <a:spcPts val="0"/>
              </a:spcAft>
              <a:buSzPts val="1400"/>
              <a:buFont typeface="Lexend Deca"/>
              <a:buChar char="●"/>
            </a:pPr>
            <a:r>
              <a:rPr lang="en" sz="15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number accommodated</a:t>
            </a:r>
            <a:endParaRPr>
              <a:latin typeface="Lexend Deca"/>
              <a:ea typeface="Lexend Deca"/>
              <a:cs typeface="Lexend Deca"/>
              <a:sym typeface="Lexend Deca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Google Shape;964;p72"/>
          <p:cNvSpPr txBox="1">
            <a:spLocks noGrp="1"/>
          </p:cNvSpPr>
          <p:nvPr>
            <p:ph type="subTitle" idx="1"/>
          </p:nvPr>
        </p:nvSpPr>
        <p:spPr>
          <a:xfrm>
            <a:off x="3195401" y="2885050"/>
            <a:ext cx="2437800" cy="82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With Paris’s smaller size, we had a much smaller Yelp dataset to work with. Regardless, we see similar cuisine distributions between the two cities</a:t>
            </a:r>
            <a:endParaRPr/>
          </a:p>
        </p:txBody>
      </p:sp>
      <p:sp>
        <p:nvSpPr>
          <p:cNvPr id="965" name="Google Shape;965;p72"/>
          <p:cNvSpPr txBox="1">
            <a:spLocks noGrp="1"/>
          </p:cNvSpPr>
          <p:nvPr>
            <p:ph type="subTitle" idx="2"/>
          </p:nvPr>
        </p:nvSpPr>
        <p:spPr>
          <a:xfrm>
            <a:off x="277200" y="2885050"/>
            <a:ext cx="2437800" cy="82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 there a significant difference between attraction/restaurant types in NYC vs Paris</a:t>
            </a:r>
            <a:endParaRPr/>
          </a:p>
        </p:txBody>
      </p:sp>
      <p:grpSp>
        <p:nvGrpSpPr>
          <p:cNvPr id="966" name="Google Shape;966;p72"/>
          <p:cNvGrpSpPr/>
          <p:nvPr/>
        </p:nvGrpSpPr>
        <p:grpSpPr>
          <a:xfrm>
            <a:off x="3935234" y="1436744"/>
            <a:ext cx="958149" cy="962441"/>
            <a:chOff x="-49764975" y="3551225"/>
            <a:chExt cx="299300" cy="300650"/>
          </a:xfrm>
        </p:grpSpPr>
        <p:sp>
          <p:nvSpPr>
            <p:cNvPr id="967" name="Google Shape;967;p72"/>
            <p:cNvSpPr/>
            <p:nvPr/>
          </p:nvSpPr>
          <p:spPr>
            <a:xfrm>
              <a:off x="-49764975" y="3657325"/>
              <a:ext cx="35450" cy="18125"/>
            </a:xfrm>
            <a:custGeom>
              <a:avLst/>
              <a:gdLst/>
              <a:ahLst/>
              <a:cxnLst/>
              <a:rect l="l" t="t" r="r" b="b"/>
              <a:pathLst>
                <a:path w="1418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40" y="725"/>
                  </a:lnTo>
                  <a:cubicBezTo>
                    <a:pt x="1260" y="725"/>
                    <a:pt x="1418" y="567"/>
                    <a:pt x="1418" y="378"/>
                  </a:cubicBezTo>
                  <a:cubicBezTo>
                    <a:pt x="1386" y="158"/>
                    <a:pt x="1197" y="0"/>
                    <a:pt x="1040" y="0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72"/>
            <p:cNvSpPr/>
            <p:nvPr/>
          </p:nvSpPr>
          <p:spPr>
            <a:xfrm>
              <a:off x="-49763400" y="3598250"/>
              <a:ext cx="31525" cy="29950"/>
            </a:xfrm>
            <a:custGeom>
              <a:avLst/>
              <a:gdLst/>
              <a:ahLst/>
              <a:cxnLst/>
              <a:rect l="l" t="t" r="r" b="b"/>
              <a:pathLst>
                <a:path w="1261" h="1198" extrusionOk="0">
                  <a:moveTo>
                    <a:pt x="390" y="0"/>
                  </a:moveTo>
                  <a:cubicBezTo>
                    <a:pt x="299" y="0"/>
                    <a:pt x="205" y="32"/>
                    <a:pt x="126" y="95"/>
                  </a:cubicBezTo>
                  <a:cubicBezTo>
                    <a:pt x="0" y="221"/>
                    <a:pt x="0" y="441"/>
                    <a:pt x="126" y="599"/>
                  </a:cubicBezTo>
                  <a:lnTo>
                    <a:pt x="630" y="1103"/>
                  </a:lnTo>
                  <a:cubicBezTo>
                    <a:pt x="693" y="1166"/>
                    <a:pt x="780" y="1197"/>
                    <a:pt x="870" y="1197"/>
                  </a:cubicBezTo>
                  <a:cubicBezTo>
                    <a:pt x="961" y="1197"/>
                    <a:pt x="1056" y="1166"/>
                    <a:pt x="1134" y="1103"/>
                  </a:cubicBezTo>
                  <a:cubicBezTo>
                    <a:pt x="1260" y="1008"/>
                    <a:pt x="1260" y="756"/>
                    <a:pt x="1134" y="599"/>
                  </a:cubicBezTo>
                  <a:lnTo>
                    <a:pt x="630" y="95"/>
                  </a:lnTo>
                  <a:cubicBezTo>
                    <a:pt x="567" y="32"/>
                    <a:pt x="481" y="0"/>
                    <a:pt x="390" y="0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72"/>
            <p:cNvSpPr/>
            <p:nvPr/>
          </p:nvSpPr>
          <p:spPr>
            <a:xfrm>
              <a:off x="-49763400" y="3703975"/>
              <a:ext cx="31525" cy="30550"/>
            </a:xfrm>
            <a:custGeom>
              <a:avLst/>
              <a:gdLst/>
              <a:ahLst/>
              <a:cxnLst/>
              <a:rect l="l" t="t" r="r" b="b"/>
              <a:pathLst>
                <a:path w="1261" h="1222" extrusionOk="0">
                  <a:moveTo>
                    <a:pt x="882" y="1"/>
                  </a:moveTo>
                  <a:cubicBezTo>
                    <a:pt x="796" y="1"/>
                    <a:pt x="709" y="40"/>
                    <a:pt x="630" y="119"/>
                  </a:cubicBezTo>
                  <a:lnTo>
                    <a:pt x="126" y="623"/>
                  </a:lnTo>
                  <a:cubicBezTo>
                    <a:pt x="0" y="749"/>
                    <a:pt x="0" y="970"/>
                    <a:pt x="126" y="1127"/>
                  </a:cubicBezTo>
                  <a:cubicBezTo>
                    <a:pt x="189" y="1190"/>
                    <a:pt x="276" y="1222"/>
                    <a:pt x="366" y="1222"/>
                  </a:cubicBezTo>
                  <a:cubicBezTo>
                    <a:pt x="457" y="1222"/>
                    <a:pt x="551" y="1190"/>
                    <a:pt x="630" y="1127"/>
                  </a:cubicBezTo>
                  <a:lnTo>
                    <a:pt x="1134" y="623"/>
                  </a:lnTo>
                  <a:cubicBezTo>
                    <a:pt x="1260" y="497"/>
                    <a:pt x="1260" y="276"/>
                    <a:pt x="1134" y="119"/>
                  </a:cubicBezTo>
                  <a:cubicBezTo>
                    <a:pt x="1056" y="40"/>
                    <a:pt x="969" y="1"/>
                    <a:pt x="882" y="1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72"/>
            <p:cNvSpPr/>
            <p:nvPr/>
          </p:nvSpPr>
          <p:spPr>
            <a:xfrm>
              <a:off x="-49501125" y="3657325"/>
              <a:ext cx="35450" cy="18125"/>
            </a:xfrm>
            <a:custGeom>
              <a:avLst/>
              <a:gdLst/>
              <a:ahLst/>
              <a:cxnLst/>
              <a:rect l="l" t="t" r="r" b="b"/>
              <a:pathLst>
                <a:path w="1418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71" y="725"/>
                  </a:lnTo>
                  <a:cubicBezTo>
                    <a:pt x="1260" y="725"/>
                    <a:pt x="1418" y="567"/>
                    <a:pt x="1418" y="378"/>
                  </a:cubicBezTo>
                  <a:cubicBezTo>
                    <a:pt x="1418" y="158"/>
                    <a:pt x="1260" y="0"/>
                    <a:pt x="1071" y="0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72"/>
            <p:cNvSpPr/>
            <p:nvPr/>
          </p:nvSpPr>
          <p:spPr>
            <a:xfrm>
              <a:off x="-49499550" y="3598250"/>
              <a:ext cx="31525" cy="30550"/>
            </a:xfrm>
            <a:custGeom>
              <a:avLst/>
              <a:gdLst/>
              <a:ahLst/>
              <a:cxnLst/>
              <a:rect l="l" t="t" r="r" b="b"/>
              <a:pathLst>
                <a:path w="1261" h="1222" extrusionOk="0">
                  <a:moveTo>
                    <a:pt x="906" y="0"/>
                  </a:moveTo>
                  <a:cubicBezTo>
                    <a:pt x="812" y="0"/>
                    <a:pt x="709" y="32"/>
                    <a:pt x="630" y="95"/>
                  </a:cubicBezTo>
                  <a:lnTo>
                    <a:pt x="126" y="599"/>
                  </a:lnTo>
                  <a:cubicBezTo>
                    <a:pt x="0" y="725"/>
                    <a:pt x="0" y="945"/>
                    <a:pt x="126" y="1103"/>
                  </a:cubicBezTo>
                  <a:cubicBezTo>
                    <a:pt x="205" y="1182"/>
                    <a:pt x="292" y="1221"/>
                    <a:pt x="378" y="1221"/>
                  </a:cubicBezTo>
                  <a:cubicBezTo>
                    <a:pt x="465" y="1221"/>
                    <a:pt x="552" y="1182"/>
                    <a:pt x="630" y="1103"/>
                  </a:cubicBezTo>
                  <a:lnTo>
                    <a:pt x="1134" y="599"/>
                  </a:lnTo>
                  <a:cubicBezTo>
                    <a:pt x="1260" y="473"/>
                    <a:pt x="1260" y="252"/>
                    <a:pt x="1134" y="95"/>
                  </a:cubicBezTo>
                  <a:cubicBezTo>
                    <a:pt x="1087" y="32"/>
                    <a:pt x="1001" y="0"/>
                    <a:pt x="906" y="0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72"/>
            <p:cNvSpPr/>
            <p:nvPr/>
          </p:nvSpPr>
          <p:spPr>
            <a:xfrm>
              <a:off x="-49499550" y="3704575"/>
              <a:ext cx="31525" cy="29950"/>
            </a:xfrm>
            <a:custGeom>
              <a:avLst/>
              <a:gdLst/>
              <a:ahLst/>
              <a:cxnLst/>
              <a:rect l="l" t="t" r="r" b="b"/>
              <a:pathLst>
                <a:path w="1261" h="1198" extrusionOk="0">
                  <a:moveTo>
                    <a:pt x="390" y="0"/>
                  </a:moveTo>
                  <a:cubicBezTo>
                    <a:pt x="300" y="0"/>
                    <a:pt x="205" y="32"/>
                    <a:pt x="126" y="95"/>
                  </a:cubicBezTo>
                  <a:cubicBezTo>
                    <a:pt x="0" y="221"/>
                    <a:pt x="0" y="441"/>
                    <a:pt x="126" y="599"/>
                  </a:cubicBezTo>
                  <a:lnTo>
                    <a:pt x="630" y="1103"/>
                  </a:lnTo>
                  <a:cubicBezTo>
                    <a:pt x="693" y="1166"/>
                    <a:pt x="780" y="1198"/>
                    <a:pt x="871" y="1198"/>
                  </a:cubicBezTo>
                  <a:cubicBezTo>
                    <a:pt x="961" y="1198"/>
                    <a:pt x="1056" y="1166"/>
                    <a:pt x="1134" y="1103"/>
                  </a:cubicBezTo>
                  <a:cubicBezTo>
                    <a:pt x="1260" y="1009"/>
                    <a:pt x="1260" y="757"/>
                    <a:pt x="1134" y="599"/>
                  </a:cubicBezTo>
                  <a:lnTo>
                    <a:pt x="630" y="95"/>
                  </a:lnTo>
                  <a:cubicBezTo>
                    <a:pt x="567" y="32"/>
                    <a:pt x="481" y="0"/>
                    <a:pt x="390" y="0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72"/>
            <p:cNvSpPr/>
            <p:nvPr/>
          </p:nvSpPr>
          <p:spPr>
            <a:xfrm>
              <a:off x="-49725600" y="3551225"/>
              <a:ext cx="215050" cy="210875"/>
            </a:xfrm>
            <a:custGeom>
              <a:avLst/>
              <a:gdLst/>
              <a:ahLst/>
              <a:cxnLst/>
              <a:rect l="l" t="t" r="r" b="b"/>
              <a:pathLst>
                <a:path w="8602" h="8435" extrusionOk="0">
                  <a:moveTo>
                    <a:pt x="4354" y="0"/>
                  </a:moveTo>
                  <a:cubicBezTo>
                    <a:pt x="4070" y="0"/>
                    <a:pt x="3783" y="28"/>
                    <a:pt x="3497" y="86"/>
                  </a:cubicBezTo>
                  <a:cubicBezTo>
                    <a:pt x="1922" y="401"/>
                    <a:pt x="630" y="1724"/>
                    <a:pt x="252" y="3299"/>
                  </a:cubicBezTo>
                  <a:cubicBezTo>
                    <a:pt x="0" y="4654"/>
                    <a:pt x="347" y="6040"/>
                    <a:pt x="1261" y="7017"/>
                  </a:cubicBezTo>
                  <a:cubicBezTo>
                    <a:pt x="1607" y="7395"/>
                    <a:pt x="1828" y="7930"/>
                    <a:pt x="1922" y="8434"/>
                  </a:cubicBezTo>
                  <a:lnTo>
                    <a:pt x="3025" y="8434"/>
                  </a:lnTo>
                  <a:lnTo>
                    <a:pt x="3025" y="5284"/>
                  </a:lnTo>
                  <a:cubicBezTo>
                    <a:pt x="3025" y="5158"/>
                    <a:pt x="4064" y="3141"/>
                    <a:pt x="4127" y="3047"/>
                  </a:cubicBezTo>
                  <a:cubicBezTo>
                    <a:pt x="4190" y="2921"/>
                    <a:pt x="4317" y="2858"/>
                    <a:pt x="4443" y="2858"/>
                  </a:cubicBezTo>
                  <a:cubicBezTo>
                    <a:pt x="4569" y="2858"/>
                    <a:pt x="4695" y="2921"/>
                    <a:pt x="4758" y="3047"/>
                  </a:cubicBezTo>
                  <a:cubicBezTo>
                    <a:pt x="4852" y="3141"/>
                    <a:pt x="5860" y="5158"/>
                    <a:pt x="5860" y="5284"/>
                  </a:cubicBezTo>
                  <a:lnTo>
                    <a:pt x="5860" y="8434"/>
                  </a:lnTo>
                  <a:lnTo>
                    <a:pt x="6963" y="8434"/>
                  </a:lnTo>
                  <a:cubicBezTo>
                    <a:pt x="7057" y="7930"/>
                    <a:pt x="7278" y="7395"/>
                    <a:pt x="7625" y="6985"/>
                  </a:cubicBezTo>
                  <a:cubicBezTo>
                    <a:pt x="8255" y="6260"/>
                    <a:pt x="8601" y="5284"/>
                    <a:pt x="8601" y="4244"/>
                  </a:cubicBezTo>
                  <a:cubicBezTo>
                    <a:pt x="8601" y="2984"/>
                    <a:pt x="8066" y="1787"/>
                    <a:pt x="7026" y="936"/>
                  </a:cubicBezTo>
                  <a:cubicBezTo>
                    <a:pt x="6270" y="327"/>
                    <a:pt x="5327" y="0"/>
                    <a:pt x="4354" y="0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72"/>
            <p:cNvSpPr/>
            <p:nvPr/>
          </p:nvSpPr>
          <p:spPr>
            <a:xfrm>
              <a:off x="-49633450" y="3697475"/>
              <a:ext cx="35475" cy="65400"/>
            </a:xfrm>
            <a:custGeom>
              <a:avLst/>
              <a:gdLst/>
              <a:ahLst/>
              <a:cxnLst/>
              <a:rect l="l" t="t" r="r" b="b"/>
              <a:pathLst>
                <a:path w="1419" h="2616" extrusionOk="0">
                  <a:moveTo>
                    <a:pt x="0" y="1"/>
                  </a:moveTo>
                  <a:lnTo>
                    <a:pt x="0" y="2616"/>
                  </a:lnTo>
                  <a:lnTo>
                    <a:pt x="1418" y="2616"/>
                  </a:lnTo>
                  <a:lnTo>
                    <a:pt x="1418" y="1"/>
                  </a:lnTo>
                  <a:cubicBezTo>
                    <a:pt x="1198" y="95"/>
                    <a:pt x="946" y="127"/>
                    <a:pt x="725" y="127"/>
                  </a:cubicBezTo>
                  <a:cubicBezTo>
                    <a:pt x="473" y="127"/>
                    <a:pt x="252" y="95"/>
                    <a:pt x="0" y="1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72"/>
            <p:cNvSpPr/>
            <p:nvPr/>
          </p:nvSpPr>
          <p:spPr>
            <a:xfrm>
              <a:off x="-49676775" y="3780975"/>
              <a:ext cx="123675" cy="34675"/>
            </a:xfrm>
            <a:custGeom>
              <a:avLst/>
              <a:gdLst/>
              <a:ahLst/>
              <a:cxnLst/>
              <a:rect l="l" t="t" r="r" b="b"/>
              <a:pathLst>
                <a:path w="4947" h="1387" extrusionOk="0">
                  <a:moveTo>
                    <a:pt x="1" y="0"/>
                  </a:moveTo>
                  <a:lnTo>
                    <a:pt x="1" y="347"/>
                  </a:lnTo>
                  <a:cubicBezTo>
                    <a:pt x="1" y="946"/>
                    <a:pt x="473" y="1387"/>
                    <a:pt x="1072" y="1387"/>
                  </a:cubicBezTo>
                  <a:lnTo>
                    <a:pt x="3876" y="1387"/>
                  </a:lnTo>
                  <a:cubicBezTo>
                    <a:pt x="4474" y="1387"/>
                    <a:pt x="4947" y="946"/>
                    <a:pt x="4947" y="347"/>
                  </a:cubicBezTo>
                  <a:lnTo>
                    <a:pt x="4947" y="0"/>
                  </a:ln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72"/>
            <p:cNvSpPr/>
            <p:nvPr/>
          </p:nvSpPr>
          <p:spPr>
            <a:xfrm>
              <a:off x="-49630300" y="3651800"/>
              <a:ext cx="29150" cy="31325"/>
            </a:xfrm>
            <a:custGeom>
              <a:avLst/>
              <a:gdLst/>
              <a:ahLst/>
              <a:cxnLst/>
              <a:rect l="l" t="t" r="r" b="b"/>
              <a:pathLst>
                <a:path w="1166" h="1253" extrusionOk="0">
                  <a:moveTo>
                    <a:pt x="599" y="1"/>
                  </a:moveTo>
                  <a:lnTo>
                    <a:pt x="0" y="1135"/>
                  </a:lnTo>
                  <a:cubicBezTo>
                    <a:pt x="189" y="1214"/>
                    <a:pt x="386" y="1253"/>
                    <a:pt x="583" y="1253"/>
                  </a:cubicBezTo>
                  <a:cubicBezTo>
                    <a:pt x="780" y="1253"/>
                    <a:pt x="977" y="1214"/>
                    <a:pt x="1166" y="1135"/>
                  </a:cubicBezTo>
                  <a:lnTo>
                    <a:pt x="599" y="1"/>
                  </a:ln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72"/>
            <p:cNvSpPr/>
            <p:nvPr/>
          </p:nvSpPr>
          <p:spPr>
            <a:xfrm>
              <a:off x="-49657875" y="3833750"/>
              <a:ext cx="85100" cy="18125"/>
            </a:xfrm>
            <a:custGeom>
              <a:avLst/>
              <a:gdLst/>
              <a:ahLst/>
              <a:cxnLst/>
              <a:rect l="l" t="t" r="r" b="b"/>
              <a:pathLst>
                <a:path w="3404" h="725" extrusionOk="0">
                  <a:moveTo>
                    <a:pt x="1" y="0"/>
                  </a:moveTo>
                  <a:cubicBezTo>
                    <a:pt x="158" y="410"/>
                    <a:pt x="536" y="725"/>
                    <a:pt x="977" y="725"/>
                  </a:cubicBezTo>
                  <a:lnTo>
                    <a:pt x="2395" y="725"/>
                  </a:lnTo>
                  <a:cubicBezTo>
                    <a:pt x="2868" y="725"/>
                    <a:pt x="3246" y="410"/>
                    <a:pt x="3403" y="0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8" name="Google Shape;978;p72"/>
          <p:cNvGrpSpPr/>
          <p:nvPr/>
        </p:nvGrpSpPr>
        <p:grpSpPr>
          <a:xfrm>
            <a:off x="1014503" y="1437905"/>
            <a:ext cx="963191" cy="960120"/>
            <a:chOff x="-47524975" y="3569100"/>
            <a:chExt cx="300875" cy="299925"/>
          </a:xfrm>
        </p:grpSpPr>
        <p:sp>
          <p:nvSpPr>
            <p:cNvPr id="979" name="Google Shape;979;p72"/>
            <p:cNvSpPr/>
            <p:nvPr/>
          </p:nvSpPr>
          <p:spPr>
            <a:xfrm>
              <a:off x="-47524975" y="3755775"/>
              <a:ext cx="115000" cy="113250"/>
            </a:xfrm>
            <a:custGeom>
              <a:avLst/>
              <a:gdLst/>
              <a:ahLst/>
              <a:cxnLst/>
              <a:rect l="l" t="t" r="r" b="b"/>
              <a:pathLst>
                <a:path w="4600" h="4530" extrusionOk="0">
                  <a:moveTo>
                    <a:pt x="3088" y="0"/>
                  </a:moveTo>
                  <a:lnTo>
                    <a:pt x="378" y="2741"/>
                  </a:lnTo>
                  <a:cubicBezTo>
                    <a:pt x="0" y="3119"/>
                    <a:pt x="0" y="3781"/>
                    <a:pt x="378" y="4222"/>
                  </a:cubicBezTo>
                  <a:cubicBezTo>
                    <a:pt x="583" y="4427"/>
                    <a:pt x="851" y="4529"/>
                    <a:pt x="1123" y="4529"/>
                  </a:cubicBezTo>
                  <a:cubicBezTo>
                    <a:pt x="1394" y="4529"/>
                    <a:pt x="1670" y="4427"/>
                    <a:pt x="1890" y="4222"/>
                  </a:cubicBezTo>
                  <a:lnTo>
                    <a:pt x="4600" y="1512"/>
                  </a:lnTo>
                  <a:cubicBezTo>
                    <a:pt x="4001" y="1103"/>
                    <a:pt x="3497" y="599"/>
                    <a:pt x="3088" y="0"/>
                  </a:cubicBezTo>
                  <a:close/>
                </a:path>
              </a:pathLst>
            </a:custGeom>
            <a:solidFill>
              <a:srgbClr val="3CC999">
                <a:alpha val="75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72"/>
            <p:cNvSpPr/>
            <p:nvPr/>
          </p:nvSpPr>
          <p:spPr>
            <a:xfrm>
              <a:off x="-47346200" y="3674650"/>
              <a:ext cx="15775" cy="15775"/>
            </a:xfrm>
            <a:custGeom>
              <a:avLst/>
              <a:gdLst/>
              <a:ahLst/>
              <a:cxnLst/>
              <a:rect l="l" t="t" r="r" b="b"/>
              <a:pathLst>
                <a:path w="631" h="631" extrusionOk="0">
                  <a:moveTo>
                    <a:pt x="1" y="0"/>
                  </a:moveTo>
                  <a:lnTo>
                    <a:pt x="1" y="630"/>
                  </a:lnTo>
                  <a:cubicBezTo>
                    <a:pt x="284" y="536"/>
                    <a:pt x="505" y="315"/>
                    <a:pt x="631" y="0"/>
                  </a:cubicBezTo>
                  <a:close/>
                </a:path>
              </a:pathLst>
            </a:custGeom>
            <a:solidFill>
              <a:srgbClr val="3CC999">
                <a:alpha val="75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72"/>
            <p:cNvSpPr/>
            <p:nvPr/>
          </p:nvSpPr>
          <p:spPr>
            <a:xfrm>
              <a:off x="-47382425" y="3640000"/>
              <a:ext cx="51225" cy="51200"/>
            </a:xfrm>
            <a:custGeom>
              <a:avLst/>
              <a:gdLst/>
              <a:ahLst/>
              <a:cxnLst/>
              <a:rect l="l" t="t" r="r" b="b"/>
              <a:pathLst>
                <a:path w="2049" h="2048" extrusionOk="0">
                  <a:moveTo>
                    <a:pt x="1040" y="0"/>
                  </a:moveTo>
                  <a:cubicBezTo>
                    <a:pt x="473" y="0"/>
                    <a:pt x="1" y="473"/>
                    <a:pt x="1" y="1071"/>
                  </a:cubicBezTo>
                  <a:cubicBezTo>
                    <a:pt x="1" y="1512"/>
                    <a:pt x="253" y="1890"/>
                    <a:pt x="694" y="2048"/>
                  </a:cubicBezTo>
                  <a:lnTo>
                    <a:pt x="694" y="1071"/>
                  </a:lnTo>
                  <a:cubicBezTo>
                    <a:pt x="694" y="851"/>
                    <a:pt x="851" y="693"/>
                    <a:pt x="1040" y="693"/>
                  </a:cubicBezTo>
                  <a:lnTo>
                    <a:pt x="2048" y="693"/>
                  </a:lnTo>
                  <a:cubicBezTo>
                    <a:pt x="1922" y="284"/>
                    <a:pt x="1513" y="0"/>
                    <a:pt x="1040" y="0"/>
                  </a:cubicBezTo>
                  <a:close/>
                </a:path>
              </a:pathLst>
            </a:custGeom>
            <a:solidFill>
              <a:srgbClr val="3CC999">
                <a:alpha val="75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72"/>
            <p:cNvSpPr/>
            <p:nvPr/>
          </p:nvSpPr>
          <p:spPr>
            <a:xfrm>
              <a:off x="-47346975" y="3674650"/>
              <a:ext cx="52800" cy="52800"/>
            </a:xfrm>
            <a:custGeom>
              <a:avLst/>
              <a:gdLst/>
              <a:ahLst/>
              <a:cxnLst/>
              <a:rect l="l" t="t" r="r" b="b"/>
              <a:pathLst>
                <a:path w="2112" h="2112" extrusionOk="0">
                  <a:moveTo>
                    <a:pt x="1355" y="0"/>
                  </a:moveTo>
                  <a:cubicBezTo>
                    <a:pt x="1261" y="693"/>
                    <a:pt x="693" y="1260"/>
                    <a:pt x="0" y="1355"/>
                  </a:cubicBezTo>
                  <a:lnTo>
                    <a:pt x="0" y="2111"/>
                  </a:lnTo>
                  <a:lnTo>
                    <a:pt x="2111" y="2111"/>
                  </a:lnTo>
                  <a:lnTo>
                    <a:pt x="2111" y="0"/>
                  </a:lnTo>
                  <a:close/>
                </a:path>
              </a:pathLst>
            </a:custGeom>
            <a:solidFill>
              <a:srgbClr val="3CC999">
                <a:alpha val="75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72"/>
            <p:cNvSpPr/>
            <p:nvPr/>
          </p:nvSpPr>
          <p:spPr>
            <a:xfrm>
              <a:off x="-47452525" y="3569100"/>
              <a:ext cx="228425" cy="228425"/>
            </a:xfrm>
            <a:custGeom>
              <a:avLst/>
              <a:gdLst/>
              <a:ahLst/>
              <a:cxnLst/>
              <a:rect l="l" t="t" r="r" b="b"/>
              <a:pathLst>
                <a:path w="9137" h="9137" extrusionOk="0">
                  <a:moveTo>
                    <a:pt x="3907" y="2080"/>
                  </a:moveTo>
                  <a:cubicBezTo>
                    <a:pt x="4758" y="2080"/>
                    <a:pt x="5483" y="2679"/>
                    <a:pt x="5640" y="3498"/>
                  </a:cubicBezTo>
                  <a:lnTo>
                    <a:pt x="6743" y="3498"/>
                  </a:lnTo>
                  <a:cubicBezTo>
                    <a:pt x="6932" y="3498"/>
                    <a:pt x="7089" y="3655"/>
                    <a:pt x="7089" y="3844"/>
                  </a:cubicBezTo>
                  <a:lnTo>
                    <a:pt x="7089" y="6680"/>
                  </a:lnTo>
                  <a:lnTo>
                    <a:pt x="7058" y="6680"/>
                  </a:lnTo>
                  <a:cubicBezTo>
                    <a:pt x="7058" y="6900"/>
                    <a:pt x="6900" y="7058"/>
                    <a:pt x="6680" y="7058"/>
                  </a:cubicBezTo>
                  <a:lnTo>
                    <a:pt x="3907" y="7058"/>
                  </a:lnTo>
                  <a:cubicBezTo>
                    <a:pt x="3687" y="7058"/>
                    <a:pt x="3529" y="6900"/>
                    <a:pt x="3529" y="6680"/>
                  </a:cubicBezTo>
                  <a:lnTo>
                    <a:pt x="3529" y="5577"/>
                  </a:lnTo>
                  <a:cubicBezTo>
                    <a:pt x="2742" y="5419"/>
                    <a:pt x="2111" y="4726"/>
                    <a:pt x="2111" y="3844"/>
                  </a:cubicBezTo>
                  <a:cubicBezTo>
                    <a:pt x="2111" y="2868"/>
                    <a:pt x="2899" y="2080"/>
                    <a:pt x="3907" y="2080"/>
                  </a:cubicBezTo>
                  <a:close/>
                  <a:moveTo>
                    <a:pt x="4569" y="1"/>
                  </a:moveTo>
                  <a:cubicBezTo>
                    <a:pt x="2048" y="1"/>
                    <a:pt x="1" y="2048"/>
                    <a:pt x="1" y="4569"/>
                  </a:cubicBezTo>
                  <a:cubicBezTo>
                    <a:pt x="1" y="7089"/>
                    <a:pt x="2048" y="9137"/>
                    <a:pt x="4569" y="9137"/>
                  </a:cubicBezTo>
                  <a:cubicBezTo>
                    <a:pt x="7089" y="9137"/>
                    <a:pt x="9137" y="7089"/>
                    <a:pt x="9137" y="4569"/>
                  </a:cubicBezTo>
                  <a:cubicBezTo>
                    <a:pt x="9137" y="2048"/>
                    <a:pt x="7089" y="1"/>
                    <a:pt x="4569" y="1"/>
                  </a:cubicBezTo>
                  <a:close/>
                </a:path>
              </a:pathLst>
            </a:custGeom>
            <a:solidFill>
              <a:srgbClr val="3CC999">
                <a:alpha val="75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984" name="Google Shape;984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73975" y="0"/>
            <a:ext cx="2538657" cy="256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5" name="Google Shape;985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51532" y="2633350"/>
            <a:ext cx="2583548" cy="256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p73"/>
          <p:cNvSpPr txBox="1">
            <a:spLocks noGrp="1"/>
          </p:cNvSpPr>
          <p:nvPr>
            <p:ph type="body" idx="4294967295"/>
          </p:nvPr>
        </p:nvSpPr>
        <p:spPr>
          <a:xfrm>
            <a:off x="1834400" y="1219475"/>
            <a:ext cx="4341000" cy="343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Bebas Neue"/>
                <a:ea typeface="Bebas Neue"/>
                <a:cs typeface="Bebas Neue"/>
                <a:sym typeface="Bebas Neue"/>
              </a:rPr>
              <a:t>websites</a:t>
            </a:r>
            <a:endParaRPr sz="1800" b="1">
              <a:latin typeface="Bebas Neue"/>
              <a:ea typeface="Bebas Neue"/>
              <a:cs typeface="Bebas Neue"/>
              <a:sym typeface="Bebas Neue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accent1"/>
              </a:solidFill>
            </a:endParaRPr>
          </a:p>
          <a:p>
            <a:pPr marL="457200" marR="508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tamaran"/>
              <a:buChar char="●"/>
            </a:pPr>
            <a:r>
              <a:rPr lang="en" sz="1500">
                <a:solidFill>
                  <a:srgbClr val="374957"/>
                </a:solidFill>
              </a:rPr>
              <a:t>https://medium.com/@UpOutNYC/cool-map-overlays-show-nyc-s-size-compared-to-other-major-cities-6244dc2616f1</a:t>
            </a:r>
            <a:endParaRPr sz="1500">
              <a:solidFill>
                <a:srgbClr val="374957"/>
              </a:solidFill>
            </a:endParaRPr>
          </a:p>
          <a:p>
            <a:pPr marL="457200" marR="5080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4957"/>
              </a:buClr>
              <a:buSzPts val="1500"/>
              <a:buFont typeface="Barlow"/>
              <a:buChar char="●"/>
            </a:pPr>
            <a:endParaRPr sz="1500">
              <a:solidFill>
                <a:srgbClr val="374957"/>
              </a:solidFill>
            </a:endParaRPr>
          </a:p>
          <a:p>
            <a:pPr marL="457200" marR="50800" lvl="0" indent="0" algn="l" rtl="0">
              <a:lnSpc>
                <a:spcPct val="166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74957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508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latin typeface="Catamaran"/>
              <a:ea typeface="Catamaran"/>
              <a:cs typeface="Catamaran"/>
              <a:sym typeface="Catamaran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Bebas Neue"/>
                <a:ea typeface="Bebas Neue"/>
                <a:cs typeface="Bebas Neue"/>
                <a:sym typeface="Bebas Neue"/>
              </a:rPr>
              <a:t>videos</a:t>
            </a:r>
            <a:endParaRPr sz="1800" b="1">
              <a:latin typeface="Bebas Neue"/>
              <a:ea typeface="Bebas Neue"/>
              <a:cs typeface="Bebas Neue"/>
              <a:sym typeface="Bebas Neue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latin typeface="Saira Semi Condensed"/>
              <a:ea typeface="Saira Semi Condensed"/>
              <a:cs typeface="Saira Semi Condensed"/>
              <a:sym typeface="Saira Semi Condensed"/>
            </a:endParaRPr>
          </a:p>
          <a:p>
            <a:pPr marL="457200" marR="508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sz="1500">
              <a:solidFill>
                <a:srgbClr val="374957"/>
              </a:solidFill>
            </a:endParaRPr>
          </a:p>
          <a:p>
            <a:pPr marL="457200" marR="5080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4957"/>
              </a:buClr>
              <a:buSzPts val="1500"/>
              <a:buChar char="●"/>
            </a:pPr>
            <a:endParaRPr sz="1500">
              <a:solidFill>
                <a:srgbClr val="374957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1" name="Google Shape;991;p73"/>
          <p:cNvSpPr txBox="1">
            <a:spLocks noGrp="1"/>
          </p:cNvSpPr>
          <p:nvPr>
            <p:ph type="ctrTitle"/>
          </p:nvPr>
        </p:nvSpPr>
        <p:spPr>
          <a:xfrm>
            <a:off x="713225" y="361950"/>
            <a:ext cx="7717500" cy="60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RESOURCES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Google Shape;996;p74"/>
          <p:cNvSpPr txBox="1">
            <a:spLocks noGrp="1"/>
          </p:cNvSpPr>
          <p:nvPr>
            <p:ph type="ctrTitle"/>
          </p:nvPr>
        </p:nvSpPr>
        <p:spPr>
          <a:xfrm>
            <a:off x="713225" y="361950"/>
            <a:ext cx="7717500" cy="60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debrief</a:t>
            </a:r>
            <a:endParaRPr/>
          </a:p>
        </p:txBody>
      </p:sp>
      <p:sp>
        <p:nvSpPr>
          <p:cNvPr id="997" name="Google Shape;997;p74"/>
          <p:cNvSpPr txBox="1"/>
          <p:nvPr/>
        </p:nvSpPr>
        <p:spPr>
          <a:xfrm>
            <a:off x="874000" y="1627700"/>
            <a:ext cx="7603200" cy="29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exend Deca"/>
              <a:buChar char="●"/>
            </a:pPr>
            <a:r>
              <a:rPr lang="en">
                <a:latin typeface="Lexend Deca"/>
                <a:ea typeface="Lexend Deca"/>
                <a:cs typeface="Lexend Deca"/>
                <a:sym typeface="Lexend Deca"/>
              </a:rPr>
              <a:t>Use cross joins </a:t>
            </a:r>
            <a:endParaRPr>
              <a:latin typeface="Lexend Deca"/>
              <a:ea typeface="Lexend Deca"/>
              <a:cs typeface="Lexend Deca"/>
              <a:sym typeface="Lexend Deca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exend Deca"/>
              <a:buChar char="○"/>
            </a:pPr>
            <a:r>
              <a:rPr lang="en">
                <a:latin typeface="Lexend Deca"/>
                <a:ea typeface="Lexend Deca"/>
                <a:cs typeface="Lexend Deca"/>
                <a:sym typeface="Lexend Deca"/>
              </a:rPr>
              <a:t>iterating over dataframes is expensive</a:t>
            </a:r>
            <a:endParaRPr>
              <a:latin typeface="Lexend Deca"/>
              <a:ea typeface="Lexend Deca"/>
              <a:cs typeface="Lexend Deca"/>
              <a:sym typeface="Lexend Deca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exend Deca"/>
              <a:ea typeface="Lexend Deca"/>
              <a:cs typeface="Lexend Deca"/>
              <a:sym typeface="Lexend Deca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exend Deca"/>
              <a:buChar char="●"/>
            </a:pPr>
            <a:r>
              <a:rPr lang="en">
                <a:latin typeface="Lexend Deca"/>
                <a:ea typeface="Lexend Deca"/>
                <a:cs typeface="Lexend Deca"/>
                <a:sym typeface="Lexend Deca"/>
              </a:rPr>
              <a:t>Different radius for yelp API call</a:t>
            </a:r>
            <a:endParaRPr>
              <a:latin typeface="Lexend Deca"/>
              <a:ea typeface="Lexend Deca"/>
              <a:cs typeface="Lexend Deca"/>
              <a:sym typeface="Lexend Deca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exend Deca"/>
              <a:buChar char="○"/>
            </a:pPr>
            <a:r>
              <a:rPr lang="en">
                <a:latin typeface="Lexend Deca"/>
                <a:ea typeface="Lexend Deca"/>
                <a:cs typeface="Lexend Deca"/>
                <a:sym typeface="Lexend Deca"/>
              </a:rPr>
              <a:t>Metropolis areas have so many returns in 2 miles it became nonfactor</a:t>
            </a:r>
            <a:endParaRPr>
              <a:latin typeface="Lexend Deca"/>
              <a:ea typeface="Lexend Deca"/>
              <a:cs typeface="Lexend Deca"/>
              <a:sym typeface="Lexend Deca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exend Deca"/>
              <a:ea typeface="Lexend Deca"/>
              <a:cs typeface="Lexend Deca"/>
              <a:sym typeface="Lexend Deca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exend Deca"/>
              <a:buChar char="●"/>
            </a:pPr>
            <a:r>
              <a:rPr lang="en">
                <a:latin typeface="Lexend Deca"/>
                <a:ea typeface="Lexend Deca"/>
                <a:cs typeface="Lexend Deca"/>
                <a:sym typeface="Lexend Deca"/>
              </a:rPr>
              <a:t>Find/webscrape Airbnb dataset with suburban listings</a:t>
            </a:r>
            <a:endParaRPr>
              <a:latin typeface="Lexend Deca"/>
              <a:ea typeface="Lexend Deca"/>
              <a:cs typeface="Lexend Deca"/>
              <a:sym typeface="Lexend Deca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exend Deca"/>
              <a:buChar char="○"/>
            </a:pPr>
            <a:r>
              <a:rPr lang="en">
                <a:latin typeface="Lexend Deca"/>
                <a:ea typeface="Lexend Deca"/>
                <a:cs typeface="Lexend Deca"/>
                <a:sym typeface="Lexend Deca"/>
              </a:rPr>
              <a:t>Surrounding attractions are greater factor</a:t>
            </a:r>
            <a:endParaRPr>
              <a:latin typeface="Lexend Deca"/>
              <a:ea typeface="Lexend Deca"/>
              <a:cs typeface="Lexend Deca"/>
              <a:sym typeface="Lexend Deca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exend Deca"/>
              <a:ea typeface="Lexend Deca"/>
              <a:cs typeface="Lexend Deca"/>
              <a:sym typeface="Lexend Deca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exend Deca"/>
              <a:buChar char="●"/>
            </a:pPr>
            <a:r>
              <a:rPr lang="en">
                <a:latin typeface="Lexend Deca"/>
                <a:ea typeface="Lexend Deca"/>
                <a:cs typeface="Lexend Deca"/>
                <a:sym typeface="Lexend Deca"/>
              </a:rPr>
              <a:t>Add more machine learning models to ensemble </a:t>
            </a:r>
            <a:endParaRPr>
              <a:latin typeface="Lexend Deca"/>
              <a:ea typeface="Lexend Deca"/>
              <a:cs typeface="Lexend Deca"/>
              <a:sym typeface="Lexend Deca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exend Deca"/>
              <a:buChar char="○"/>
            </a:pPr>
            <a:r>
              <a:rPr lang="en">
                <a:latin typeface="Lexend Deca"/>
                <a:ea typeface="Lexend Deca"/>
                <a:cs typeface="Lexend Deca"/>
                <a:sym typeface="Lexend Deca"/>
              </a:rPr>
              <a:t>Lasso regression, random forest, time series</a:t>
            </a:r>
            <a:endParaRPr>
              <a:latin typeface="Lexend Deca"/>
              <a:ea typeface="Lexend Deca"/>
              <a:cs typeface="Lexend Deca"/>
              <a:sym typeface="Lexend Deca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exend Deca"/>
              <a:ea typeface="Lexend Deca"/>
              <a:cs typeface="Lexend Deca"/>
              <a:sym typeface="Lexend Deca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exend Deca"/>
              <a:buChar char="●"/>
            </a:pPr>
            <a:r>
              <a:rPr lang="en">
                <a:latin typeface="Lexend Deca"/>
                <a:ea typeface="Lexend Deca"/>
                <a:cs typeface="Lexend Deca"/>
                <a:sym typeface="Lexend Deca"/>
              </a:rPr>
              <a:t>Investigate seasonality or other temporal effects (COVID era)</a:t>
            </a:r>
            <a:endParaRPr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998" name="Google Shape;998;p74"/>
          <p:cNvSpPr txBox="1"/>
          <p:nvPr/>
        </p:nvSpPr>
        <p:spPr>
          <a:xfrm>
            <a:off x="361225" y="1191125"/>
            <a:ext cx="7603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 Deca"/>
                <a:ea typeface="Lexend Deca"/>
                <a:cs typeface="Lexend Deca"/>
                <a:sym typeface="Lexend Deca"/>
              </a:rPr>
              <a:t>What would we do differently with more time or try for future studies?</a:t>
            </a:r>
            <a:endParaRPr>
              <a:latin typeface="Lexend Deca"/>
              <a:ea typeface="Lexend Deca"/>
              <a:cs typeface="Lexend Deca"/>
              <a:sym typeface="Lexend Deca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75"/>
          <p:cNvSpPr txBox="1">
            <a:spLocks noGrp="1"/>
          </p:cNvSpPr>
          <p:nvPr>
            <p:ph type="ctrTitle"/>
          </p:nvPr>
        </p:nvSpPr>
        <p:spPr>
          <a:xfrm>
            <a:off x="1847850" y="441825"/>
            <a:ext cx="5775300" cy="102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Get in touch</a:t>
            </a:r>
            <a:endParaRPr/>
          </a:p>
        </p:txBody>
      </p:sp>
      <p:sp>
        <p:nvSpPr>
          <p:cNvPr id="1004" name="Google Shape;1004;p75"/>
          <p:cNvSpPr/>
          <p:nvPr/>
        </p:nvSpPr>
        <p:spPr>
          <a:xfrm>
            <a:off x="-2565696" y="3465156"/>
            <a:ext cx="65527" cy="193025"/>
          </a:xfrm>
          <a:custGeom>
            <a:avLst/>
            <a:gdLst/>
            <a:ahLst/>
            <a:cxnLst/>
            <a:rect l="l" t="t" r="r" b="b"/>
            <a:pathLst>
              <a:path w="2064" h="6080" extrusionOk="0">
                <a:moveTo>
                  <a:pt x="1030" y="0"/>
                </a:moveTo>
                <a:cubicBezTo>
                  <a:pt x="462" y="0"/>
                  <a:pt x="0" y="463"/>
                  <a:pt x="0" y="1034"/>
                </a:cubicBezTo>
                <a:lnTo>
                  <a:pt x="0" y="5046"/>
                </a:lnTo>
                <a:cubicBezTo>
                  <a:pt x="0" y="5617"/>
                  <a:pt x="462" y="6079"/>
                  <a:pt x="1030" y="6079"/>
                </a:cubicBezTo>
                <a:cubicBezTo>
                  <a:pt x="1602" y="6079"/>
                  <a:pt x="2064" y="5617"/>
                  <a:pt x="2064" y="5046"/>
                </a:cubicBezTo>
                <a:lnTo>
                  <a:pt x="2064" y="1034"/>
                </a:lnTo>
                <a:cubicBezTo>
                  <a:pt x="2064" y="463"/>
                  <a:pt x="1602" y="0"/>
                  <a:pt x="1030" y="0"/>
                </a:cubicBezTo>
                <a:close/>
              </a:path>
            </a:pathLst>
          </a:custGeom>
          <a:solidFill>
            <a:srgbClr val="F9FB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05" name="Google Shape;1005;p75"/>
          <p:cNvGrpSpPr/>
          <p:nvPr/>
        </p:nvGrpSpPr>
        <p:grpSpPr>
          <a:xfrm>
            <a:off x="2552754" y="2686751"/>
            <a:ext cx="672667" cy="672667"/>
            <a:chOff x="1379798" y="1723250"/>
            <a:chExt cx="397887" cy="397887"/>
          </a:xfrm>
        </p:grpSpPr>
        <p:sp>
          <p:nvSpPr>
            <p:cNvPr id="1006" name="Google Shape;1006;p75"/>
            <p:cNvSpPr/>
            <p:nvPr/>
          </p:nvSpPr>
          <p:spPr>
            <a:xfrm>
              <a:off x="1462169" y="1793977"/>
              <a:ext cx="23354" cy="23312"/>
            </a:xfrm>
            <a:custGeom>
              <a:avLst/>
              <a:gdLst/>
              <a:ahLst/>
              <a:cxnLst/>
              <a:rect l="l" t="t" r="r" b="b"/>
              <a:pathLst>
                <a:path w="1119" h="1117" extrusionOk="0">
                  <a:moveTo>
                    <a:pt x="559" y="1"/>
                  </a:moveTo>
                  <a:cubicBezTo>
                    <a:pt x="251" y="1"/>
                    <a:pt x="0" y="250"/>
                    <a:pt x="0" y="558"/>
                  </a:cubicBezTo>
                  <a:cubicBezTo>
                    <a:pt x="0" y="866"/>
                    <a:pt x="251" y="1117"/>
                    <a:pt x="559" y="1117"/>
                  </a:cubicBezTo>
                  <a:cubicBezTo>
                    <a:pt x="867" y="1117"/>
                    <a:pt x="1118" y="866"/>
                    <a:pt x="1118" y="558"/>
                  </a:cubicBezTo>
                  <a:cubicBezTo>
                    <a:pt x="1118" y="250"/>
                    <a:pt x="867" y="1"/>
                    <a:pt x="5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75"/>
            <p:cNvSpPr/>
            <p:nvPr/>
          </p:nvSpPr>
          <p:spPr>
            <a:xfrm>
              <a:off x="1379798" y="1723250"/>
              <a:ext cx="397887" cy="397887"/>
            </a:xfrm>
            <a:custGeom>
              <a:avLst/>
              <a:gdLst/>
              <a:ahLst/>
              <a:cxnLst/>
              <a:rect l="l" t="t" r="r" b="b"/>
              <a:pathLst>
                <a:path w="19065" h="19065" extrusionOk="0">
                  <a:moveTo>
                    <a:pt x="4506" y="2271"/>
                  </a:moveTo>
                  <a:cubicBezTo>
                    <a:pt x="5429" y="2271"/>
                    <a:pt x="6181" y="3023"/>
                    <a:pt x="6181" y="3947"/>
                  </a:cubicBezTo>
                  <a:cubicBezTo>
                    <a:pt x="6181" y="4872"/>
                    <a:pt x="5429" y="5622"/>
                    <a:pt x="4506" y="5622"/>
                  </a:cubicBezTo>
                  <a:cubicBezTo>
                    <a:pt x="3583" y="5622"/>
                    <a:pt x="2831" y="4872"/>
                    <a:pt x="2831" y="3947"/>
                  </a:cubicBezTo>
                  <a:cubicBezTo>
                    <a:pt x="2831" y="3023"/>
                    <a:pt x="3583" y="2271"/>
                    <a:pt x="4506" y="2271"/>
                  </a:cubicBezTo>
                  <a:close/>
                  <a:moveTo>
                    <a:pt x="5622" y="6740"/>
                  </a:moveTo>
                  <a:cubicBezTo>
                    <a:pt x="5932" y="6740"/>
                    <a:pt x="6181" y="6989"/>
                    <a:pt x="6181" y="7299"/>
                  </a:cubicBezTo>
                  <a:lnTo>
                    <a:pt x="6181" y="16234"/>
                  </a:lnTo>
                  <a:cubicBezTo>
                    <a:pt x="6181" y="16544"/>
                    <a:pt x="5932" y="16793"/>
                    <a:pt x="5622" y="16793"/>
                  </a:cubicBezTo>
                  <a:lnTo>
                    <a:pt x="3388" y="16793"/>
                  </a:lnTo>
                  <a:cubicBezTo>
                    <a:pt x="3080" y="16793"/>
                    <a:pt x="2831" y="16544"/>
                    <a:pt x="2831" y="16234"/>
                  </a:cubicBezTo>
                  <a:lnTo>
                    <a:pt x="2831" y="7299"/>
                  </a:lnTo>
                  <a:cubicBezTo>
                    <a:pt x="2831" y="6989"/>
                    <a:pt x="3080" y="6740"/>
                    <a:pt x="3388" y="6740"/>
                  </a:cubicBezTo>
                  <a:close/>
                  <a:moveTo>
                    <a:pt x="12596" y="6721"/>
                  </a:moveTo>
                  <a:cubicBezTo>
                    <a:pt x="12811" y="6721"/>
                    <a:pt x="13027" y="6739"/>
                    <a:pt x="13241" y="6774"/>
                  </a:cubicBezTo>
                  <a:cubicBezTo>
                    <a:pt x="15058" y="7069"/>
                    <a:pt x="16235" y="8557"/>
                    <a:pt x="16235" y="10223"/>
                  </a:cubicBezTo>
                  <a:lnTo>
                    <a:pt x="16235" y="16234"/>
                  </a:lnTo>
                  <a:cubicBezTo>
                    <a:pt x="16235" y="16544"/>
                    <a:pt x="15985" y="16793"/>
                    <a:pt x="15676" y="16793"/>
                  </a:cubicBezTo>
                  <a:lnTo>
                    <a:pt x="13441" y="16793"/>
                  </a:lnTo>
                  <a:cubicBezTo>
                    <a:pt x="13133" y="16793"/>
                    <a:pt x="12884" y="16544"/>
                    <a:pt x="12884" y="16234"/>
                  </a:cubicBezTo>
                  <a:lnTo>
                    <a:pt x="12884" y="11209"/>
                  </a:lnTo>
                  <a:cubicBezTo>
                    <a:pt x="12884" y="10593"/>
                    <a:pt x="12382" y="10091"/>
                    <a:pt x="11766" y="10091"/>
                  </a:cubicBezTo>
                  <a:cubicBezTo>
                    <a:pt x="11150" y="10091"/>
                    <a:pt x="10650" y="10593"/>
                    <a:pt x="10650" y="11209"/>
                  </a:cubicBezTo>
                  <a:lnTo>
                    <a:pt x="10650" y="16234"/>
                  </a:lnTo>
                  <a:cubicBezTo>
                    <a:pt x="10650" y="16544"/>
                    <a:pt x="10399" y="16793"/>
                    <a:pt x="10091" y="16793"/>
                  </a:cubicBezTo>
                  <a:lnTo>
                    <a:pt x="7857" y="16793"/>
                  </a:lnTo>
                  <a:cubicBezTo>
                    <a:pt x="7547" y="16793"/>
                    <a:pt x="7298" y="16544"/>
                    <a:pt x="7298" y="16234"/>
                  </a:cubicBezTo>
                  <a:lnTo>
                    <a:pt x="7298" y="7299"/>
                  </a:lnTo>
                  <a:cubicBezTo>
                    <a:pt x="7298" y="6989"/>
                    <a:pt x="7547" y="6740"/>
                    <a:pt x="7857" y="6740"/>
                  </a:cubicBezTo>
                  <a:lnTo>
                    <a:pt x="10091" y="6740"/>
                  </a:lnTo>
                  <a:cubicBezTo>
                    <a:pt x="10377" y="6740"/>
                    <a:pt x="10613" y="6956"/>
                    <a:pt x="10644" y="7234"/>
                  </a:cubicBezTo>
                  <a:cubicBezTo>
                    <a:pt x="11219" y="6901"/>
                    <a:pt x="11901" y="6721"/>
                    <a:pt x="12596" y="6721"/>
                  </a:cubicBezTo>
                  <a:close/>
                  <a:moveTo>
                    <a:pt x="2831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31" y="19065"/>
                  </a:cubicBezTo>
                  <a:lnTo>
                    <a:pt x="16235" y="19065"/>
                  </a:lnTo>
                  <a:cubicBezTo>
                    <a:pt x="17774" y="19065"/>
                    <a:pt x="19065" y="17775"/>
                    <a:pt x="19065" y="16234"/>
                  </a:cubicBezTo>
                  <a:lnTo>
                    <a:pt x="19065" y="2831"/>
                  </a:lnTo>
                  <a:cubicBezTo>
                    <a:pt x="19065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75"/>
            <p:cNvSpPr/>
            <p:nvPr/>
          </p:nvSpPr>
          <p:spPr>
            <a:xfrm>
              <a:off x="1555413" y="1886846"/>
              <a:ext cx="139912" cy="163558"/>
            </a:xfrm>
            <a:custGeom>
              <a:avLst/>
              <a:gdLst/>
              <a:ahLst/>
              <a:cxnLst/>
              <a:rect l="l" t="t" r="r" b="b"/>
              <a:pathLst>
                <a:path w="6704" h="7837" extrusionOk="0">
                  <a:moveTo>
                    <a:pt x="4182" y="0"/>
                  </a:moveTo>
                  <a:cubicBezTo>
                    <a:pt x="3474" y="0"/>
                    <a:pt x="2782" y="261"/>
                    <a:pt x="2332" y="711"/>
                  </a:cubicBezTo>
                  <a:cubicBezTo>
                    <a:pt x="2108" y="935"/>
                    <a:pt x="1938" y="1142"/>
                    <a:pt x="1686" y="1142"/>
                  </a:cubicBezTo>
                  <a:cubicBezTo>
                    <a:pt x="1618" y="1142"/>
                    <a:pt x="1544" y="1127"/>
                    <a:pt x="1462" y="1093"/>
                  </a:cubicBezTo>
                  <a:cubicBezTo>
                    <a:pt x="1253" y="1006"/>
                    <a:pt x="1117" y="803"/>
                    <a:pt x="1117" y="576"/>
                  </a:cubicBezTo>
                  <a:lnTo>
                    <a:pt x="1117" y="17"/>
                  </a:lnTo>
                  <a:lnTo>
                    <a:pt x="1" y="17"/>
                  </a:lnTo>
                  <a:lnTo>
                    <a:pt x="1" y="7836"/>
                  </a:lnTo>
                  <a:lnTo>
                    <a:pt x="1117" y="7836"/>
                  </a:lnTo>
                  <a:lnTo>
                    <a:pt x="1117" y="3370"/>
                  </a:lnTo>
                  <a:cubicBezTo>
                    <a:pt x="1117" y="2137"/>
                    <a:pt x="2120" y="1135"/>
                    <a:pt x="3351" y="1135"/>
                  </a:cubicBezTo>
                  <a:cubicBezTo>
                    <a:pt x="4584" y="1135"/>
                    <a:pt x="5585" y="2137"/>
                    <a:pt x="5585" y="3370"/>
                  </a:cubicBezTo>
                  <a:lnTo>
                    <a:pt x="5585" y="7836"/>
                  </a:lnTo>
                  <a:lnTo>
                    <a:pt x="6703" y="7836"/>
                  </a:lnTo>
                  <a:lnTo>
                    <a:pt x="6703" y="2384"/>
                  </a:lnTo>
                  <a:cubicBezTo>
                    <a:pt x="6703" y="1266"/>
                    <a:pt x="5932" y="245"/>
                    <a:pt x="4648" y="38"/>
                  </a:cubicBezTo>
                  <a:cubicBezTo>
                    <a:pt x="4493" y="13"/>
                    <a:pt x="4337" y="0"/>
                    <a:pt x="41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75"/>
            <p:cNvSpPr/>
            <p:nvPr/>
          </p:nvSpPr>
          <p:spPr>
            <a:xfrm>
              <a:off x="1462169" y="1887200"/>
              <a:ext cx="23354" cy="163203"/>
            </a:xfrm>
            <a:custGeom>
              <a:avLst/>
              <a:gdLst/>
              <a:ahLst/>
              <a:cxnLst/>
              <a:rect l="l" t="t" r="r" b="b"/>
              <a:pathLst>
                <a:path w="1119" h="7820" extrusionOk="0">
                  <a:moveTo>
                    <a:pt x="0" y="0"/>
                  </a:moveTo>
                  <a:lnTo>
                    <a:pt x="0" y="7819"/>
                  </a:lnTo>
                  <a:lnTo>
                    <a:pt x="1118" y="7819"/>
                  </a:lnTo>
                  <a:lnTo>
                    <a:pt x="111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10" name="Google Shape;1010;p75"/>
          <p:cNvSpPr/>
          <p:nvPr/>
        </p:nvSpPr>
        <p:spPr>
          <a:xfrm>
            <a:off x="119637" y="4032187"/>
            <a:ext cx="1461615" cy="1111329"/>
          </a:xfrm>
          <a:custGeom>
            <a:avLst/>
            <a:gdLst/>
            <a:ahLst/>
            <a:cxnLst/>
            <a:rect l="l" t="t" r="r" b="b"/>
            <a:pathLst>
              <a:path w="29922" h="22751" extrusionOk="0">
                <a:moveTo>
                  <a:pt x="6405" y="0"/>
                </a:moveTo>
                <a:lnTo>
                  <a:pt x="6405" y="2936"/>
                </a:lnTo>
                <a:lnTo>
                  <a:pt x="4504" y="2936"/>
                </a:lnTo>
                <a:lnTo>
                  <a:pt x="4504" y="7306"/>
                </a:lnTo>
                <a:lnTo>
                  <a:pt x="1" y="7306"/>
                </a:lnTo>
                <a:lnTo>
                  <a:pt x="1" y="22750"/>
                </a:lnTo>
                <a:lnTo>
                  <a:pt x="29922" y="22750"/>
                </a:lnTo>
                <a:lnTo>
                  <a:pt x="29922" y="7306"/>
                </a:lnTo>
                <a:lnTo>
                  <a:pt x="27287" y="7306"/>
                </a:lnTo>
                <a:lnTo>
                  <a:pt x="27287" y="2936"/>
                </a:lnTo>
                <a:lnTo>
                  <a:pt x="13210" y="2936"/>
                </a:lnTo>
                <a:lnTo>
                  <a:pt x="13210" y="0"/>
                </a:lnTo>
                <a:close/>
              </a:path>
            </a:pathLst>
          </a:custGeom>
          <a:solidFill>
            <a:srgbClr val="373A5A">
              <a:alpha val="795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1" name="Google Shape;1011;p75"/>
          <p:cNvSpPr/>
          <p:nvPr/>
        </p:nvSpPr>
        <p:spPr>
          <a:xfrm>
            <a:off x="457225" y="2502949"/>
            <a:ext cx="672654" cy="2640588"/>
          </a:xfrm>
          <a:custGeom>
            <a:avLst/>
            <a:gdLst/>
            <a:ahLst/>
            <a:cxnLst/>
            <a:rect l="l" t="t" r="r" b="b"/>
            <a:pathLst>
              <a:path w="9475" h="37194" extrusionOk="0">
                <a:moveTo>
                  <a:pt x="6572" y="1"/>
                </a:moveTo>
                <a:lnTo>
                  <a:pt x="3370" y="1935"/>
                </a:lnTo>
                <a:lnTo>
                  <a:pt x="2069" y="5505"/>
                </a:lnTo>
                <a:lnTo>
                  <a:pt x="1569" y="5505"/>
                </a:lnTo>
                <a:lnTo>
                  <a:pt x="1569" y="15612"/>
                </a:lnTo>
                <a:lnTo>
                  <a:pt x="1035" y="15612"/>
                </a:lnTo>
                <a:lnTo>
                  <a:pt x="1035" y="35993"/>
                </a:lnTo>
                <a:lnTo>
                  <a:pt x="1" y="35993"/>
                </a:lnTo>
                <a:lnTo>
                  <a:pt x="1" y="37194"/>
                </a:lnTo>
                <a:lnTo>
                  <a:pt x="9474" y="37194"/>
                </a:lnTo>
                <a:lnTo>
                  <a:pt x="9474" y="33191"/>
                </a:lnTo>
                <a:lnTo>
                  <a:pt x="8540" y="33191"/>
                </a:lnTo>
                <a:lnTo>
                  <a:pt x="8540" y="15612"/>
                </a:lnTo>
                <a:lnTo>
                  <a:pt x="7473" y="15612"/>
                </a:lnTo>
                <a:lnTo>
                  <a:pt x="7473" y="5505"/>
                </a:lnTo>
                <a:lnTo>
                  <a:pt x="6572" y="5505"/>
                </a:lnTo>
                <a:lnTo>
                  <a:pt x="6572" y="1"/>
                </a:lnTo>
                <a:close/>
              </a:path>
            </a:pathLst>
          </a:custGeom>
          <a:solidFill>
            <a:srgbClr val="8AACDD">
              <a:alpha val="8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2" name="Google Shape;1012;p75"/>
          <p:cNvSpPr/>
          <p:nvPr/>
        </p:nvSpPr>
        <p:spPr>
          <a:xfrm flipH="1">
            <a:off x="8688705" y="3794200"/>
            <a:ext cx="455296" cy="1349320"/>
          </a:xfrm>
          <a:custGeom>
            <a:avLst/>
            <a:gdLst/>
            <a:ahLst/>
            <a:cxnLst/>
            <a:rect l="l" t="t" r="r" b="b"/>
            <a:pathLst>
              <a:path w="3320" h="9839" extrusionOk="0">
                <a:moveTo>
                  <a:pt x="0" y="1"/>
                </a:moveTo>
                <a:lnTo>
                  <a:pt x="0" y="9839"/>
                </a:lnTo>
                <a:lnTo>
                  <a:pt x="3320" y="9839"/>
                </a:lnTo>
                <a:lnTo>
                  <a:pt x="3320" y="1"/>
                </a:lnTo>
                <a:close/>
              </a:path>
            </a:pathLst>
          </a:custGeom>
          <a:solidFill>
            <a:srgbClr val="8AACDD">
              <a:alpha val="82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3" name="Google Shape;1013;p75"/>
          <p:cNvSpPr/>
          <p:nvPr/>
        </p:nvSpPr>
        <p:spPr>
          <a:xfrm flipH="1">
            <a:off x="6735872" y="4447962"/>
            <a:ext cx="1849240" cy="695573"/>
          </a:xfrm>
          <a:custGeom>
            <a:avLst/>
            <a:gdLst/>
            <a:ahLst/>
            <a:cxnLst/>
            <a:rect l="l" t="t" r="r" b="b"/>
            <a:pathLst>
              <a:path w="28005" h="10533" extrusionOk="0">
                <a:moveTo>
                  <a:pt x="18861" y="0"/>
                </a:moveTo>
                <a:lnTo>
                  <a:pt x="18831" y="8058"/>
                </a:lnTo>
                <a:lnTo>
                  <a:pt x="8118" y="8058"/>
                </a:lnTo>
                <a:lnTo>
                  <a:pt x="8118" y="1750"/>
                </a:lnTo>
                <a:lnTo>
                  <a:pt x="5522" y="1750"/>
                </a:lnTo>
                <a:lnTo>
                  <a:pt x="5522" y="332"/>
                </a:lnTo>
                <a:lnTo>
                  <a:pt x="0" y="453"/>
                </a:lnTo>
                <a:lnTo>
                  <a:pt x="0" y="10532"/>
                </a:lnTo>
                <a:lnTo>
                  <a:pt x="28004" y="10442"/>
                </a:lnTo>
                <a:lnTo>
                  <a:pt x="28004" y="7695"/>
                </a:lnTo>
                <a:lnTo>
                  <a:pt x="23659" y="7695"/>
                </a:lnTo>
                <a:lnTo>
                  <a:pt x="23659" y="0"/>
                </a:lnTo>
                <a:close/>
              </a:path>
            </a:pathLst>
          </a:custGeom>
          <a:solidFill>
            <a:srgbClr val="8AACDD">
              <a:alpha val="82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14" name="Google Shape;1014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2738" y="1546713"/>
            <a:ext cx="672650" cy="681741"/>
          </a:xfrm>
          <a:prstGeom prst="rect">
            <a:avLst/>
          </a:prstGeom>
          <a:noFill/>
          <a:ln>
            <a:noFill/>
          </a:ln>
        </p:spPr>
      </p:pic>
      <p:sp>
        <p:nvSpPr>
          <p:cNvPr id="1015" name="Google Shape;1015;p75"/>
          <p:cNvSpPr txBox="1">
            <a:spLocks noGrp="1"/>
          </p:cNvSpPr>
          <p:nvPr>
            <p:ph type="subTitle" idx="1"/>
          </p:nvPr>
        </p:nvSpPr>
        <p:spPr>
          <a:xfrm>
            <a:off x="3286500" y="1696792"/>
            <a:ext cx="4076700" cy="49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4"/>
              </a:rPr>
              <a:t>https://github.com/garris9/AirJnJ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016" name="Google Shape;1016;p75"/>
          <p:cNvSpPr txBox="1">
            <a:spLocks noGrp="1"/>
          </p:cNvSpPr>
          <p:nvPr>
            <p:ph type="subTitle" idx="1"/>
          </p:nvPr>
        </p:nvSpPr>
        <p:spPr>
          <a:xfrm>
            <a:off x="3682550" y="2493125"/>
            <a:ext cx="5083500" cy="124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5"/>
              </a:rPr>
              <a:t>https://www.linkedin.com/in/Jessica-L-Hoffman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uFill>
                  <a:noFill/>
                </a:u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https://www.linkedin.com/in/</a:t>
            </a:r>
            <a:r>
              <a:rPr lang="en">
                <a:solidFill>
                  <a:schemeClr val="lt1"/>
                </a:solidFill>
              </a:rPr>
              <a:t>jmgarris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uFill>
                  <a:noFill/>
                </a:u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https://www.linkedin.com/in</a:t>
            </a:r>
            <a:r>
              <a:rPr lang="en">
                <a:solidFill>
                  <a:schemeClr val="lt1"/>
                </a:solidFill>
              </a:rPr>
              <a:t>/nkiesz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017" name="Google Shape;1017;p75"/>
          <p:cNvSpPr txBox="1"/>
          <p:nvPr/>
        </p:nvSpPr>
        <p:spPr>
          <a:xfrm>
            <a:off x="2098675" y="3435350"/>
            <a:ext cx="4991100" cy="831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exend Deca"/>
              <a:ea typeface="Lexend Deca"/>
              <a:cs typeface="Lexend Deca"/>
              <a:sym typeface="Lexend Deca"/>
            </a:endParaRPr>
          </a:p>
        </p:txBody>
      </p:sp>
      <p:grpSp>
        <p:nvGrpSpPr>
          <p:cNvPr id="1018" name="Google Shape;1018;p75"/>
          <p:cNvGrpSpPr/>
          <p:nvPr/>
        </p:nvGrpSpPr>
        <p:grpSpPr>
          <a:xfrm>
            <a:off x="2582034" y="3893918"/>
            <a:ext cx="672668" cy="473832"/>
            <a:chOff x="-1199300" y="3279250"/>
            <a:chExt cx="293025" cy="206400"/>
          </a:xfrm>
        </p:grpSpPr>
        <p:sp>
          <p:nvSpPr>
            <p:cNvPr id="1019" name="Google Shape;1019;p75"/>
            <p:cNvSpPr/>
            <p:nvPr/>
          </p:nvSpPr>
          <p:spPr>
            <a:xfrm>
              <a:off x="-1183550" y="3395050"/>
              <a:ext cx="261525" cy="90600"/>
            </a:xfrm>
            <a:custGeom>
              <a:avLst/>
              <a:gdLst/>
              <a:ahLst/>
              <a:cxnLst/>
              <a:rect l="l" t="t" r="r" b="b"/>
              <a:pathLst>
                <a:path w="10461" h="3624" extrusionOk="0">
                  <a:moveTo>
                    <a:pt x="3498" y="0"/>
                  </a:moveTo>
                  <a:lnTo>
                    <a:pt x="1" y="3529"/>
                  </a:lnTo>
                  <a:cubicBezTo>
                    <a:pt x="127" y="3623"/>
                    <a:pt x="284" y="3623"/>
                    <a:pt x="442" y="3623"/>
                  </a:cubicBezTo>
                  <a:lnTo>
                    <a:pt x="10051" y="3623"/>
                  </a:lnTo>
                  <a:cubicBezTo>
                    <a:pt x="10208" y="3623"/>
                    <a:pt x="10366" y="3560"/>
                    <a:pt x="10460" y="3529"/>
                  </a:cubicBezTo>
                  <a:lnTo>
                    <a:pt x="6963" y="0"/>
                  </a:lnTo>
                  <a:lnTo>
                    <a:pt x="5986" y="977"/>
                  </a:lnTo>
                  <a:cubicBezTo>
                    <a:pt x="5797" y="1166"/>
                    <a:pt x="5522" y="1260"/>
                    <a:pt x="5242" y="1260"/>
                  </a:cubicBezTo>
                  <a:cubicBezTo>
                    <a:pt x="4963" y="1260"/>
                    <a:pt x="4679" y="1166"/>
                    <a:pt x="4474" y="977"/>
                  </a:cubicBezTo>
                  <a:lnTo>
                    <a:pt x="349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75"/>
            <p:cNvSpPr/>
            <p:nvPr/>
          </p:nvSpPr>
          <p:spPr>
            <a:xfrm>
              <a:off x="-1184325" y="3279250"/>
              <a:ext cx="261500" cy="129400"/>
            </a:xfrm>
            <a:custGeom>
              <a:avLst/>
              <a:gdLst/>
              <a:ahLst/>
              <a:cxnLst/>
              <a:rect l="l" t="t" r="r" b="b"/>
              <a:pathLst>
                <a:path w="10460" h="5176" extrusionOk="0">
                  <a:moveTo>
                    <a:pt x="410" y="1"/>
                  </a:moveTo>
                  <a:cubicBezTo>
                    <a:pt x="252" y="1"/>
                    <a:pt x="95" y="64"/>
                    <a:pt x="0" y="95"/>
                  </a:cubicBezTo>
                  <a:lnTo>
                    <a:pt x="3781" y="3876"/>
                  </a:lnTo>
                  <a:lnTo>
                    <a:pt x="4978" y="5105"/>
                  </a:lnTo>
                  <a:cubicBezTo>
                    <a:pt x="5041" y="5152"/>
                    <a:pt x="5143" y="5175"/>
                    <a:pt x="5246" y="5175"/>
                  </a:cubicBezTo>
                  <a:cubicBezTo>
                    <a:pt x="5348" y="5175"/>
                    <a:pt x="5450" y="5152"/>
                    <a:pt x="5513" y="5105"/>
                  </a:cubicBezTo>
                  <a:lnTo>
                    <a:pt x="6711" y="3876"/>
                  </a:lnTo>
                  <a:lnTo>
                    <a:pt x="10460" y="95"/>
                  </a:lnTo>
                  <a:cubicBezTo>
                    <a:pt x="10334" y="1"/>
                    <a:pt x="10176" y="1"/>
                    <a:pt x="100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75"/>
            <p:cNvSpPr/>
            <p:nvPr/>
          </p:nvSpPr>
          <p:spPr>
            <a:xfrm>
              <a:off x="-1199300" y="3294225"/>
              <a:ext cx="90600" cy="175650"/>
            </a:xfrm>
            <a:custGeom>
              <a:avLst/>
              <a:gdLst/>
              <a:ahLst/>
              <a:cxnLst/>
              <a:rect l="l" t="t" r="r" b="b"/>
              <a:pathLst>
                <a:path w="3624" h="7026" extrusionOk="0">
                  <a:moveTo>
                    <a:pt x="126" y="0"/>
                  </a:moveTo>
                  <a:cubicBezTo>
                    <a:pt x="32" y="126"/>
                    <a:pt x="0" y="284"/>
                    <a:pt x="0" y="441"/>
                  </a:cubicBezTo>
                  <a:lnTo>
                    <a:pt x="0" y="6585"/>
                  </a:lnTo>
                  <a:cubicBezTo>
                    <a:pt x="0" y="6742"/>
                    <a:pt x="32" y="6900"/>
                    <a:pt x="126" y="7026"/>
                  </a:cubicBezTo>
                  <a:lnTo>
                    <a:pt x="3624" y="3466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75"/>
            <p:cNvSpPr/>
            <p:nvPr/>
          </p:nvSpPr>
          <p:spPr>
            <a:xfrm>
              <a:off x="-996875" y="3294225"/>
              <a:ext cx="90600" cy="177225"/>
            </a:xfrm>
            <a:custGeom>
              <a:avLst/>
              <a:gdLst/>
              <a:ahLst/>
              <a:cxnLst/>
              <a:rect l="l" t="t" r="r" b="b"/>
              <a:pathLst>
                <a:path w="3624" h="7089" extrusionOk="0">
                  <a:moveTo>
                    <a:pt x="3529" y="0"/>
                  </a:moveTo>
                  <a:lnTo>
                    <a:pt x="0" y="3529"/>
                  </a:lnTo>
                  <a:lnTo>
                    <a:pt x="3529" y="7089"/>
                  </a:lnTo>
                  <a:cubicBezTo>
                    <a:pt x="3592" y="6963"/>
                    <a:pt x="3623" y="6805"/>
                    <a:pt x="3623" y="6648"/>
                  </a:cubicBezTo>
                  <a:lnTo>
                    <a:pt x="3623" y="504"/>
                  </a:lnTo>
                  <a:cubicBezTo>
                    <a:pt x="3592" y="284"/>
                    <a:pt x="3560" y="126"/>
                    <a:pt x="35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23" name="Google Shape;1023;p75"/>
          <p:cNvSpPr txBox="1">
            <a:spLocks noGrp="1"/>
          </p:cNvSpPr>
          <p:nvPr>
            <p:ph type="subTitle" idx="1"/>
          </p:nvPr>
        </p:nvSpPr>
        <p:spPr>
          <a:xfrm>
            <a:off x="3758750" y="3581975"/>
            <a:ext cx="4425900" cy="124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6"/>
              </a:rPr>
              <a:t>jhoffman@dev-10.com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7"/>
              </a:rPr>
              <a:t>jgarrison@dev-10.com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nkiesz@dev-10.com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36"/>
          <p:cNvSpPr txBox="1">
            <a:spLocks noGrp="1"/>
          </p:cNvSpPr>
          <p:nvPr>
            <p:ph type="title" idx="2"/>
          </p:nvPr>
        </p:nvSpPr>
        <p:spPr>
          <a:xfrm>
            <a:off x="713225" y="1734275"/>
            <a:ext cx="1265400" cy="65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01.</a:t>
            </a:r>
            <a:endParaRPr/>
          </a:p>
        </p:txBody>
      </p:sp>
      <p:sp>
        <p:nvSpPr>
          <p:cNvPr id="484" name="Google Shape;484;p36"/>
          <p:cNvSpPr txBox="1">
            <a:spLocks noGrp="1"/>
          </p:cNvSpPr>
          <p:nvPr>
            <p:ph type="ctrTitle"/>
          </p:nvPr>
        </p:nvSpPr>
        <p:spPr>
          <a:xfrm>
            <a:off x="717025" y="2389625"/>
            <a:ext cx="4279800" cy="91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OVERVIEW</a:t>
            </a:r>
            <a:endParaRPr/>
          </a:p>
        </p:txBody>
      </p:sp>
      <p:sp>
        <p:nvSpPr>
          <p:cNvPr id="485" name="Google Shape;485;p36"/>
          <p:cNvSpPr txBox="1">
            <a:spLocks noGrp="1"/>
          </p:cNvSpPr>
          <p:nvPr>
            <p:ph type="subTitle" idx="1"/>
          </p:nvPr>
        </p:nvSpPr>
        <p:spPr>
          <a:xfrm>
            <a:off x="713225" y="3308950"/>
            <a:ext cx="4279800" cy="25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Exploring the vacation rental market in NYC and Paris with Airbnb and Yelp data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37"/>
          <p:cNvSpPr txBox="1">
            <a:spLocks noGrp="1"/>
          </p:cNvSpPr>
          <p:nvPr>
            <p:ph type="title"/>
          </p:nvPr>
        </p:nvSpPr>
        <p:spPr>
          <a:xfrm>
            <a:off x="1640775" y="1727200"/>
            <a:ext cx="5862300" cy="10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4,000,000 +</a:t>
            </a:r>
            <a:endParaRPr/>
          </a:p>
        </p:txBody>
      </p:sp>
      <p:sp>
        <p:nvSpPr>
          <p:cNvPr id="491" name="Google Shape;491;p37"/>
          <p:cNvSpPr txBox="1">
            <a:spLocks noGrp="1"/>
          </p:cNvSpPr>
          <p:nvPr>
            <p:ph type="subTitle" idx="1"/>
          </p:nvPr>
        </p:nvSpPr>
        <p:spPr>
          <a:xfrm>
            <a:off x="1640925" y="2809875"/>
            <a:ext cx="5862300" cy="32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Airbnb hosts worldwide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38"/>
          <p:cNvSpPr txBox="1">
            <a:spLocks noGrp="1"/>
          </p:cNvSpPr>
          <p:nvPr>
            <p:ph type="ctrTitle"/>
          </p:nvPr>
        </p:nvSpPr>
        <p:spPr>
          <a:xfrm>
            <a:off x="713225" y="361950"/>
            <a:ext cx="7717500" cy="60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Airbnb is a global industry disruptor</a:t>
            </a:r>
            <a:endParaRPr/>
          </a:p>
        </p:txBody>
      </p:sp>
      <p:sp>
        <p:nvSpPr>
          <p:cNvPr id="497" name="Google Shape;497;p38"/>
          <p:cNvSpPr txBox="1"/>
          <p:nvPr/>
        </p:nvSpPr>
        <p:spPr>
          <a:xfrm>
            <a:off x="4815326" y="2159900"/>
            <a:ext cx="3244500" cy="2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6350" rIns="182875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Revenue generated in 2021</a:t>
            </a:r>
            <a:endParaRPr sz="1600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498" name="Google Shape;498;p38"/>
          <p:cNvSpPr txBox="1"/>
          <p:nvPr/>
        </p:nvSpPr>
        <p:spPr>
          <a:xfrm>
            <a:off x="4815331" y="1436041"/>
            <a:ext cx="3244500" cy="7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6350" rIns="182875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rPr>
              <a:t>$5.9 billion</a:t>
            </a:r>
            <a:endParaRPr sz="5200">
              <a:solidFill>
                <a:schemeClr val="lt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499" name="Google Shape;499;p38"/>
          <p:cNvSpPr txBox="1"/>
          <p:nvPr/>
        </p:nvSpPr>
        <p:spPr>
          <a:xfrm>
            <a:off x="4688250" y="3249075"/>
            <a:ext cx="4054800" cy="14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Char char="●"/>
            </a:pPr>
            <a:r>
              <a:rPr lang="en" sz="15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6,000,000 active property listings</a:t>
            </a:r>
            <a:endParaRPr sz="1500">
              <a:solidFill>
                <a:schemeClr val="lt1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Char char="●"/>
            </a:pPr>
            <a:r>
              <a:rPr lang="en" sz="15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100,000 cities </a:t>
            </a:r>
            <a:endParaRPr sz="1500">
              <a:solidFill>
                <a:schemeClr val="lt1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Char char="●"/>
            </a:pPr>
            <a:r>
              <a:rPr lang="en" sz="15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220 countries</a:t>
            </a:r>
            <a:endParaRPr sz="1500">
              <a:solidFill>
                <a:schemeClr val="lt1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exend Deca"/>
              <a:buChar char="●"/>
            </a:pPr>
            <a:r>
              <a:rPr lang="en" sz="15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3500+ castles, villas, domes, lighthouses</a:t>
            </a:r>
            <a:endParaRPr sz="1500">
              <a:solidFill>
                <a:schemeClr val="lt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500" name="Google Shape;500;p38"/>
          <p:cNvSpPr txBox="1"/>
          <p:nvPr/>
        </p:nvSpPr>
        <p:spPr>
          <a:xfrm>
            <a:off x="898599" y="1551175"/>
            <a:ext cx="36735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635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4,000,000+ Airbnb hosts</a:t>
            </a:r>
            <a:endParaRPr sz="20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501" name="Google Shape;501;p38"/>
          <p:cNvSpPr txBox="1"/>
          <p:nvPr/>
        </p:nvSpPr>
        <p:spPr>
          <a:xfrm>
            <a:off x="3161500" y="2124250"/>
            <a:ext cx="1653900" cy="2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635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60% Women</a:t>
            </a:r>
            <a:endParaRPr sz="1500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502" name="Google Shape;502;p38"/>
          <p:cNvSpPr/>
          <p:nvPr/>
        </p:nvSpPr>
        <p:spPr>
          <a:xfrm>
            <a:off x="991626" y="2160194"/>
            <a:ext cx="144000" cy="144000"/>
          </a:xfrm>
          <a:prstGeom prst="ellipse">
            <a:avLst/>
          </a:prstGeom>
          <a:solidFill>
            <a:srgbClr val="3CC999">
              <a:alpha val="875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p38"/>
          <p:cNvSpPr txBox="1"/>
          <p:nvPr/>
        </p:nvSpPr>
        <p:spPr>
          <a:xfrm>
            <a:off x="3161496" y="2388500"/>
            <a:ext cx="1410600" cy="2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635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40% Men</a:t>
            </a:r>
            <a:endParaRPr sz="1500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504" name="Google Shape;504;p38"/>
          <p:cNvSpPr/>
          <p:nvPr/>
        </p:nvSpPr>
        <p:spPr>
          <a:xfrm>
            <a:off x="1505976" y="2424444"/>
            <a:ext cx="144000" cy="144000"/>
          </a:xfrm>
          <a:prstGeom prst="ellipse">
            <a:avLst/>
          </a:prstGeom>
          <a:solidFill>
            <a:srgbClr val="E06666">
              <a:alpha val="822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5" name="Google Shape;505;p38"/>
          <p:cNvSpPr/>
          <p:nvPr/>
        </p:nvSpPr>
        <p:spPr>
          <a:xfrm>
            <a:off x="1763151" y="2160194"/>
            <a:ext cx="144000" cy="144000"/>
          </a:xfrm>
          <a:prstGeom prst="ellipse">
            <a:avLst/>
          </a:prstGeom>
          <a:solidFill>
            <a:srgbClr val="3CC999">
              <a:alpha val="875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6" name="Google Shape;506;p38"/>
          <p:cNvSpPr/>
          <p:nvPr/>
        </p:nvSpPr>
        <p:spPr>
          <a:xfrm>
            <a:off x="2020326" y="2160194"/>
            <a:ext cx="144000" cy="144000"/>
          </a:xfrm>
          <a:prstGeom prst="ellipse">
            <a:avLst/>
          </a:prstGeom>
          <a:solidFill>
            <a:srgbClr val="3CC999">
              <a:alpha val="875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" name="Google Shape;507;p38"/>
          <p:cNvSpPr/>
          <p:nvPr/>
        </p:nvSpPr>
        <p:spPr>
          <a:xfrm>
            <a:off x="2277501" y="2160194"/>
            <a:ext cx="144000" cy="144000"/>
          </a:xfrm>
          <a:prstGeom prst="ellipse">
            <a:avLst/>
          </a:prstGeom>
          <a:solidFill>
            <a:srgbClr val="3CC999">
              <a:alpha val="875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8" name="Google Shape;508;p38"/>
          <p:cNvSpPr/>
          <p:nvPr/>
        </p:nvSpPr>
        <p:spPr>
          <a:xfrm>
            <a:off x="2534676" y="2160194"/>
            <a:ext cx="144000" cy="144000"/>
          </a:xfrm>
          <a:prstGeom prst="ellipse">
            <a:avLst/>
          </a:prstGeom>
          <a:solidFill>
            <a:srgbClr val="5BFCBB">
              <a:alpha val="822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p38"/>
          <p:cNvSpPr/>
          <p:nvPr/>
        </p:nvSpPr>
        <p:spPr>
          <a:xfrm>
            <a:off x="2791851" y="2160194"/>
            <a:ext cx="144000" cy="144000"/>
          </a:xfrm>
          <a:prstGeom prst="ellipse">
            <a:avLst/>
          </a:prstGeom>
          <a:solidFill>
            <a:srgbClr val="5BFCBB">
              <a:alpha val="822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10" name="Google Shape;510;p38"/>
          <p:cNvGrpSpPr/>
          <p:nvPr/>
        </p:nvGrpSpPr>
        <p:grpSpPr>
          <a:xfrm>
            <a:off x="991626" y="2160194"/>
            <a:ext cx="1944225" cy="408250"/>
            <a:chOff x="991626" y="2160194"/>
            <a:chExt cx="1944225" cy="408250"/>
          </a:xfrm>
        </p:grpSpPr>
        <p:sp>
          <p:nvSpPr>
            <p:cNvPr id="511" name="Google Shape;511;p38"/>
            <p:cNvSpPr/>
            <p:nvPr/>
          </p:nvSpPr>
          <p:spPr>
            <a:xfrm>
              <a:off x="991626" y="2424444"/>
              <a:ext cx="144000" cy="144000"/>
            </a:xfrm>
            <a:prstGeom prst="ellipse">
              <a:avLst/>
            </a:prstGeom>
            <a:solidFill>
              <a:srgbClr val="E06666">
                <a:alpha val="822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38"/>
            <p:cNvSpPr/>
            <p:nvPr/>
          </p:nvSpPr>
          <p:spPr>
            <a:xfrm>
              <a:off x="1248801" y="2160194"/>
              <a:ext cx="144000" cy="144000"/>
            </a:xfrm>
            <a:prstGeom prst="ellipse">
              <a:avLst/>
            </a:prstGeom>
            <a:solidFill>
              <a:srgbClr val="3CC999">
                <a:alpha val="87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38"/>
            <p:cNvSpPr/>
            <p:nvPr/>
          </p:nvSpPr>
          <p:spPr>
            <a:xfrm>
              <a:off x="1248801" y="2424444"/>
              <a:ext cx="144000" cy="144000"/>
            </a:xfrm>
            <a:prstGeom prst="ellipse">
              <a:avLst/>
            </a:prstGeom>
            <a:solidFill>
              <a:srgbClr val="E06666">
                <a:alpha val="822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38"/>
            <p:cNvSpPr/>
            <p:nvPr/>
          </p:nvSpPr>
          <p:spPr>
            <a:xfrm>
              <a:off x="1505976" y="2160194"/>
              <a:ext cx="144000" cy="144000"/>
            </a:xfrm>
            <a:prstGeom prst="ellipse">
              <a:avLst/>
            </a:prstGeom>
            <a:solidFill>
              <a:srgbClr val="3CC999">
                <a:alpha val="87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38"/>
            <p:cNvSpPr/>
            <p:nvPr/>
          </p:nvSpPr>
          <p:spPr>
            <a:xfrm>
              <a:off x="1763151" y="2424444"/>
              <a:ext cx="144000" cy="144000"/>
            </a:xfrm>
            <a:prstGeom prst="ellipse">
              <a:avLst/>
            </a:prstGeom>
            <a:solidFill>
              <a:srgbClr val="E06666">
                <a:alpha val="822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38"/>
            <p:cNvSpPr/>
            <p:nvPr/>
          </p:nvSpPr>
          <p:spPr>
            <a:xfrm>
              <a:off x="2020326" y="2424444"/>
              <a:ext cx="144000" cy="144000"/>
            </a:xfrm>
            <a:prstGeom prst="ellipse">
              <a:avLst/>
            </a:prstGeom>
            <a:solidFill>
              <a:srgbClr val="F9B7B8">
                <a:alpha val="87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38"/>
            <p:cNvSpPr/>
            <p:nvPr/>
          </p:nvSpPr>
          <p:spPr>
            <a:xfrm>
              <a:off x="2277501" y="2424444"/>
              <a:ext cx="144000" cy="144000"/>
            </a:xfrm>
            <a:prstGeom prst="ellipse">
              <a:avLst/>
            </a:prstGeom>
            <a:solidFill>
              <a:srgbClr val="F9B7B8">
                <a:alpha val="87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38"/>
            <p:cNvSpPr/>
            <p:nvPr/>
          </p:nvSpPr>
          <p:spPr>
            <a:xfrm>
              <a:off x="2534676" y="2424444"/>
              <a:ext cx="144000" cy="144000"/>
            </a:xfrm>
            <a:prstGeom prst="ellipse">
              <a:avLst/>
            </a:prstGeom>
            <a:solidFill>
              <a:srgbClr val="F9B7B8">
                <a:alpha val="87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38"/>
            <p:cNvSpPr/>
            <p:nvPr/>
          </p:nvSpPr>
          <p:spPr>
            <a:xfrm>
              <a:off x="2791851" y="2424444"/>
              <a:ext cx="144000" cy="144000"/>
            </a:xfrm>
            <a:prstGeom prst="ellipse">
              <a:avLst/>
            </a:prstGeom>
            <a:solidFill>
              <a:srgbClr val="F9B7B8">
                <a:alpha val="87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0" name="Google Shape;520;p38"/>
          <p:cNvSpPr txBox="1"/>
          <p:nvPr/>
        </p:nvSpPr>
        <p:spPr>
          <a:xfrm>
            <a:off x="4815336" y="2767175"/>
            <a:ext cx="20373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635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Around the world</a:t>
            </a:r>
            <a:endParaRPr sz="20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grpSp>
        <p:nvGrpSpPr>
          <p:cNvPr id="521" name="Google Shape;521;p38"/>
          <p:cNvGrpSpPr/>
          <p:nvPr/>
        </p:nvGrpSpPr>
        <p:grpSpPr>
          <a:xfrm>
            <a:off x="898598" y="2853300"/>
            <a:ext cx="3354301" cy="1864454"/>
            <a:chOff x="898598" y="3005700"/>
            <a:chExt cx="3354301" cy="1864454"/>
          </a:xfrm>
        </p:grpSpPr>
        <p:sp>
          <p:nvSpPr>
            <p:cNvPr id="522" name="Google Shape;522;p38"/>
            <p:cNvSpPr txBox="1"/>
            <p:nvPr/>
          </p:nvSpPr>
          <p:spPr>
            <a:xfrm>
              <a:off x="898600" y="3005700"/>
              <a:ext cx="33543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6350" rIns="0" bIns="0" anchor="b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lt1"/>
                  </a:solidFill>
                  <a:latin typeface="Bebas Neue"/>
                  <a:ea typeface="Bebas Neue"/>
                  <a:cs typeface="Bebas Neue"/>
                  <a:sym typeface="Bebas Neue"/>
                </a:rPr>
                <a:t>150,000,000+ users </a:t>
              </a:r>
              <a:endParaRPr sz="2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  <p:grpSp>
          <p:nvGrpSpPr>
            <p:cNvPr id="523" name="Google Shape;523;p38"/>
            <p:cNvGrpSpPr/>
            <p:nvPr/>
          </p:nvGrpSpPr>
          <p:grpSpPr>
            <a:xfrm rot="5400000">
              <a:off x="2148707" y="2262850"/>
              <a:ext cx="659625" cy="3159842"/>
              <a:chOff x="4654079" y="1614868"/>
              <a:chExt cx="519472" cy="2488457"/>
            </a:xfrm>
          </p:grpSpPr>
          <p:sp>
            <p:nvSpPr>
              <p:cNvPr id="524" name="Google Shape;524;p38"/>
              <p:cNvSpPr/>
              <p:nvPr/>
            </p:nvSpPr>
            <p:spPr>
              <a:xfrm rot="-5400000">
                <a:off x="4818176" y="3747950"/>
                <a:ext cx="191278" cy="519472"/>
              </a:xfrm>
              <a:custGeom>
                <a:avLst/>
                <a:gdLst/>
                <a:ahLst/>
                <a:cxnLst/>
                <a:rect l="l" t="t" r="r" b="b"/>
                <a:pathLst>
                  <a:path w="8543" h="37890" extrusionOk="0">
                    <a:moveTo>
                      <a:pt x="606" y="1"/>
                    </a:moveTo>
                    <a:cubicBezTo>
                      <a:pt x="276" y="1"/>
                      <a:pt x="0" y="263"/>
                      <a:pt x="0" y="607"/>
                    </a:cubicBezTo>
                    <a:lnTo>
                      <a:pt x="0" y="37270"/>
                    </a:lnTo>
                    <a:cubicBezTo>
                      <a:pt x="0" y="37614"/>
                      <a:pt x="276" y="37890"/>
                      <a:pt x="606" y="37890"/>
                    </a:cubicBezTo>
                    <a:lnTo>
                      <a:pt x="7922" y="37890"/>
                    </a:lnTo>
                    <a:cubicBezTo>
                      <a:pt x="8267" y="37890"/>
                      <a:pt x="8542" y="37614"/>
                      <a:pt x="8542" y="37270"/>
                    </a:cubicBezTo>
                    <a:lnTo>
                      <a:pt x="8542" y="607"/>
                    </a:lnTo>
                    <a:cubicBezTo>
                      <a:pt x="8542" y="263"/>
                      <a:pt x="8267" y="1"/>
                      <a:pt x="7922" y="1"/>
                    </a:cubicBezTo>
                    <a:close/>
                  </a:path>
                </a:pathLst>
              </a:custGeom>
              <a:solidFill>
                <a:srgbClr val="8AACDD">
                  <a:alpha val="81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" name="Google Shape;525;p38"/>
              <p:cNvSpPr/>
              <p:nvPr/>
            </p:nvSpPr>
            <p:spPr>
              <a:xfrm rot="-5400000">
                <a:off x="4818176" y="3492713"/>
                <a:ext cx="191278" cy="519472"/>
              </a:xfrm>
              <a:custGeom>
                <a:avLst/>
                <a:gdLst/>
                <a:ahLst/>
                <a:cxnLst/>
                <a:rect l="l" t="t" r="r" b="b"/>
                <a:pathLst>
                  <a:path w="8543" h="37890" extrusionOk="0">
                    <a:moveTo>
                      <a:pt x="607" y="1"/>
                    </a:moveTo>
                    <a:cubicBezTo>
                      <a:pt x="262" y="1"/>
                      <a:pt x="0" y="263"/>
                      <a:pt x="0" y="607"/>
                    </a:cubicBezTo>
                    <a:lnTo>
                      <a:pt x="0" y="37270"/>
                    </a:lnTo>
                    <a:cubicBezTo>
                      <a:pt x="0" y="37614"/>
                      <a:pt x="262" y="37890"/>
                      <a:pt x="607" y="37890"/>
                    </a:cubicBezTo>
                    <a:lnTo>
                      <a:pt x="7923" y="37890"/>
                    </a:lnTo>
                    <a:cubicBezTo>
                      <a:pt x="8267" y="37890"/>
                      <a:pt x="8543" y="37614"/>
                      <a:pt x="8543" y="37270"/>
                    </a:cubicBezTo>
                    <a:lnTo>
                      <a:pt x="8543" y="607"/>
                    </a:lnTo>
                    <a:cubicBezTo>
                      <a:pt x="8543" y="263"/>
                      <a:pt x="8267" y="1"/>
                      <a:pt x="7923" y="1"/>
                    </a:cubicBezTo>
                    <a:close/>
                  </a:path>
                </a:pathLst>
              </a:custGeom>
              <a:solidFill>
                <a:srgbClr val="8AACDD">
                  <a:alpha val="81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" name="Google Shape;526;p38"/>
              <p:cNvSpPr/>
              <p:nvPr/>
            </p:nvSpPr>
            <p:spPr>
              <a:xfrm rot="-5400000">
                <a:off x="4818164" y="2982228"/>
                <a:ext cx="191300" cy="519472"/>
              </a:xfrm>
              <a:custGeom>
                <a:avLst/>
                <a:gdLst/>
                <a:ahLst/>
                <a:cxnLst/>
                <a:rect l="l" t="t" r="r" b="b"/>
                <a:pathLst>
                  <a:path w="8544" h="37890" extrusionOk="0">
                    <a:moveTo>
                      <a:pt x="621" y="1"/>
                    </a:moveTo>
                    <a:cubicBezTo>
                      <a:pt x="277" y="1"/>
                      <a:pt x="1" y="277"/>
                      <a:pt x="1" y="607"/>
                    </a:cubicBezTo>
                    <a:lnTo>
                      <a:pt x="1" y="37270"/>
                    </a:lnTo>
                    <a:cubicBezTo>
                      <a:pt x="1" y="37614"/>
                      <a:pt x="277" y="37890"/>
                      <a:pt x="621" y="37890"/>
                    </a:cubicBezTo>
                    <a:lnTo>
                      <a:pt x="7937" y="37890"/>
                    </a:lnTo>
                    <a:cubicBezTo>
                      <a:pt x="8268" y="37890"/>
                      <a:pt x="8543" y="37614"/>
                      <a:pt x="8543" y="37270"/>
                    </a:cubicBezTo>
                    <a:lnTo>
                      <a:pt x="8543" y="607"/>
                    </a:lnTo>
                    <a:cubicBezTo>
                      <a:pt x="8543" y="277"/>
                      <a:pt x="8268" y="1"/>
                      <a:pt x="7937" y="1"/>
                    </a:cubicBezTo>
                    <a:close/>
                  </a:path>
                </a:pathLst>
              </a:custGeom>
              <a:solidFill>
                <a:srgbClr val="8AACDD">
                  <a:alpha val="804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" name="Google Shape;527;p38"/>
              <p:cNvSpPr/>
              <p:nvPr/>
            </p:nvSpPr>
            <p:spPr>
              <a:xfrm rot="-5400000">
                <a:off x="4818080" y="2727075"/>
                <a:ext cx="191278" cy="519280"/>
              </a:xfrm>
              <a:custGeom>
                <a:avLst/>
                <a:gdLst/>
                <a:ahLst/>
                <a:cxnLst/>
                <a:rect l="l" t="t" r="r" b="b"/>
                <a:pathLst>
                  <a:path w="8543" h="37876" extrusionOk="0">
                    <a:moveTo>
                      <a:pt x="606" y="1"/>
                    </a:moveTo>
                    <a:cubicBezTo>
                      <a:pt x="276" y="1"/>
                      <a:pt x="0" y="263"/>
                      <a:pt x="0" y="607"/>
                    </a:cubicBezTo>
                    <a:lnTo>
                      <a:pt x="0" y="37270"/>
                    </a:lnTo>
                    <a:cubicBezTo>
                      <a:pt x="0" y="37614"/>
                      <a:pt x="276" y="37876"/>
                      <a:pt x="606" y="37876"/>
                    </a:cubicBezTo>
                    <a:lnTo>
                      <a:pt x="7936" y="37876"/>
                    </a:lnTo>
                    <a:cubicBezTo>
                      <a:pt x="8267" y="37876"/>
                      <a:pt x="8542" y="37614"/>
                      <a:pt x="8542" y="37270"/>
                    </a:cubicBezTo>
                    <a:lnTo>
                      <a:pt x="8542" y="607"/>
                    </a:lnTo>
                    <a:cubicBezTo>
                      <a:pt x="8542" y="263"/>
                      <a:pt x="8267" y="1"/>
                      <a:pt x="7936" y="1"/>
                    </a:cubicBezTo>
                    <a:close/>
                  </a:path>
                </a:pathLst>
              </a:custGeom>
              <a:solidFill>
                <a:srgbClr val="8AACDD">
                  <a:alpha val="804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" name="Google Shape;528;p38"/>
              <p:cNvSpPr/>
              <p:nvPr/>
            </p:nvSpPr>
            <p:spPr>
              <a:xfrm rot="-5400000">
                <a:off x="4818176" y="2471742"/>
                <a:ext cx="191278" cy="519472"/>
              </a:xfrm>
              <a:custGeom>
                <a:avLst/>
                <a:gdLst/>
                <a:ahLst/>
                <a:cxnLst/>
                <a:rect l="l" t="t" r="r" b="b"/>
                <a:pathLst>
                  <a:path w="8543" h="37890" extrusionOk="0">
                    <a:moveTo>
                      <a:pt x="607" y="1"/>
                    </a:moveTo>
                    <a:cubicBezTo>
                      <a:pt x="276" y="1"/>
                      <a:pt x="0" y="277"/>
                      <a:pt x="0" y="607"/>
                    </a:cubicBezTo>
                    <a:lnTo>
                      <a:pt x="0" y="37270"/>
                    </a:lnTo>
                    <a:cubicBezTo>
                      <a:pt x="0" y="37614"/>
                      <a:pt x="276" y="37890"/>
                      <a:pt x="607" y="37890"/>
                    </a:cubicBezTo>
                    <a:lnTo>
                      <a:pt x="7923" y="37890"/>
                    </a:lnTo>
                    <a:cubicBezTo>
                      <a:pt x="8267" y="37890"/>
                      <a:pt x="8543" y="37614"/>
                      <a:pt x="8543" y="37270"/>
                    </a:cubicBezTo>
                    <a:lnTo>
                      <a:pt x="8543" y="607"/>
                    </a:lnTo>
                    <a:cubicBezTo>
                      <a:pt x="8543" y="277"/>
                      <a:pt x="8267" y="1"/>
                      <a:pt x="7923" y="1"/>
                    </a:cubicBezTo>
                    <a:close/>
                  </a:path>
                </a:pathLst>
              </a:custGeom>
              <a:solidFill>
                <a:srgbClr val="8AACDD">
                  <a:alpha val="804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" name="Google Shape;529;p38"/>
              <p:cNvSpPr/>
              <p:nvPr/>
            </p:nvSpPr>
            <p:spPr>
              <a:xfrm rot="-5400000">
                <a:off x="4818176" y="2216505"/>
                <a:ext cx="191278" cy="519472"/>
              </a:xfrm>
              <a:custGeom>
                <a:avLst/>
                <a:gdLst/>
                <a:ahLst/>
                <a:cxnLst/>
                <a:rect l="l" t="t" r="r" b="b"/>
                <a:pathLst>
                  <a:path w="8543" h="37890" extrusionOk="0">
                    <a:moveTo>
                      <a:pt x="607" y="1"/>
                    </a:moveTo>
                    <a:cubicBezTo>
                      <a:pt x="262" y="1"/>
                      <a:pt x="1" y="263"/>
                      <a:pt x="1" y="607"/>
                    </a:cubicBezTo>
                    <a:lnTo>
                      <a:pt x="1" y="37270"/>
                    </a:lnTo>
                    <a:cubicBezTo>
                      <a:pt x="1" y="37614"/>
                      <a:pt x="262" y="37890"/>
                      <a:pt x="607" y="37890"/>
                    </a:cubicBezTo>
                    <a:lnTo>
                      <a:pt x="7923" y="37890"/>
                    </a:lnTo>
                    <a:cubicBezTo>
                      <a:pt x="8267" y="37890"/>
                      <a:pt x="8543" y="37614"/>
                      <a:pt x="8543" y="37270"/>
                    </a:cubicBezTo>
                    <a:lnTo>
                      <a:pt x="8543" y="607"/>
                    </a:lnTo>
                    <a:cubicBezTo>
                      <a:pt x="8543" y="263"/>
                      <a:pt x="8267" y="1"/>
                      <a:pt x="792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" name="Google Shape;530;p38"/>
              <p:cNvSpPr/>
              <p:nvPr/>
            </p:nvSpPr>
            <p:spPr>
              <a:xfrm rot="-5400000">
                <a:off x="4818164" y="1961257"/>
                <a:ext cx="191300" cy="519472"/>
              </a:xfrm>
              <a:custGeom>
                <a:avLst/>
                <a:gdLst/>
                <a:ahLst/>
                <a:cxnLst/>
                <a:rect l="l" t="t" r="r" b="b"/>
                <a:pathLst>
                  <a:path w="8544" h="37890" extrusionOk="0">
                    <a:moveTo>
                      <a:pt x="621" y="1"/>
                    </a:moveTo>
                    <a:cubicBezTo>
                      <a:pt x="276" y="1"/>
                      <a:pt x="1" y="277"/>
                      <a:pt x="1" y="607"/>
                    </a:cubicBezTo>
                    <a:lnTo>
                      <a:pt x="1" y="37270"/>
                    </a:lnTo>
                    <a:cubicBezTo>
                      <a:pt x="1" y="37614"/>
                      <a:pt x="276" y="37890"/>
                      <a:pt x="621" y="37890"/>
                    </a:cubicBezTo>
                    <a:lnTo>
                      <a:pt x="7937" y="37890"/>
                    </a:lnTo>
                    <a:cubicBezTo>
                      <a:pt x="8281" y="37890"/>
                      <a:pt x="8543" y="37614"/>
                      <a:pt x="8543" y="37270"/>
                    </a:cubicBezTo>
                    <a:lnTo>
                      <a:pt x="8543" y="607"/>
                    </a:lnTo>
                    <a:cubicBezTo>
                      <a:pt x="8543" y="277"/>
                      <a:pt x="8281" y="1"/>
                      <a:pt x="793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" name="Google Shape;531;p38"/>
              <p:cNvSpPr/>
              <p:nvPr/>
            </p:nvSpPr>
            <p:spPr>
              <a:xfrm rot="-5400000">
                <a:off x="4818080" y="1706104"/>
                <a:ext cx="191278" cy="519280"/>
              </a:xfrm>
              <a:custGeom>
                <a:avLst/>
                <a:gdLst/>
                <a:ahLst/>
                <a:cxnLst/>
                <a:rect l="l" t="t" r="r" b="b"/>
                <a:pathLst>
                  <a:path w="8543" h="37876" extrusionOk="0">
                    <a:moveTo>
                      <a:pt x="620" y="1"/>
                    </a:moveTo>
                    <a:cubicBezTo>
                      <a:pt x="276" y="1"/>
                      <a:pt x="0" y="263"/>
                      <a:pt x="0" y="607"/>
                    </a:cubicBezTo>
                    <a:lnTo>
                      <a:pt x="0" y="37270"/>
                    </a:lnTo>
                    <a:cubicBezTo>
                      <a:pt x="0" y="37614"/>
                      <a:pt x="276" y="37876"/>
                      <a:pt x="620" y="37876"/>
                    </a:cubicBezTo>
                    <a:lnTo>
                      <a:pt x="7936" y="37876"/>
                    </a:lnTo>
                    <a:cubicBezTo>
                      <a:pt x="8267" y="37876"/>
                      <a:pt x="8542" y="37614"/>
                      <a:pt x="8542" y="37270"/>
                    </a:cubicBezTo>
                    <a:lnTo>
                      <a:pt x="8542" y="607"/>
                    </a:lnTo>
                    <a:cubicBezTo>
                      <a:pt x="8542" y="263"/>
                      <a:pt x="8267" y="1"/>
                      <a:pt x="793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" name="Google Shape;532;p38"/>
              <p:cNvSpPr/>
              <p:nvPr/>
            </p:nvSpPr>
            <p:spPr>
              <a:xfrm rot="-5400000">
                <a:off x="4818176" y="1450771"/>
                <a:ext cx="191278" cy="519472"/>
              </a:xfrm>
              <a:custGeom>
                <a:avLst/>
                <a:gdLst/>
                <a:ahLst/>
                <a:cxnLst/>
                <a:rect l="l" t="t" r="r" b="b"/>
                <a:pathLst>
                  <a:path w="8543" h="37890" extrusionOk="0">
                    <a:moveTo>
                      <a:pt x="606" y="1"/>
                    </a:moveTo>
                    <a:cubicBezTo>
                      <a:pt x="276" y="1"/>
                      <a:pt x="0" y="277"/>
                      <a:pt x="0" y="607"/>
                    </a:cubicBezTo>
                    <a:lnTo>
                      <a:pt x="0" y="37270"/>
                    </a:lnTo>
                    <a:cubicBezTo>
                      <a:pt x="0" y="37614"/>
                      <a:pt x="276" y="37890"/>
                      <a:pt x="606" y="37890"/>
                    </a:cubicBezTo>
                    <a:lnTo>
                      <a:pt x="7936" y="37890"/>
                    </a:lnTo>
                    <a:cubicBezTo>
                      <a:pt x="8267" y="37890"/>
                      <a:pt x="8542" y="37614"/>
                      <a:pt x="8542" y="37270"/>
                    </a:cubicBezTo>
                    <a:lnTo>
                      <a:pt x="8542" y="607"/>
                    </a:lnTo>
                    <a:cubicBezTo>
                      <a:pt x="8542" y="277"/>
                      <a:pt x="8267" y="1"/>
                      <a:pt x="793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" name="Google Shape;533;p38"/>
              <p:cNvSpPr/>
              <p:nvPr/>
            </p:nvSpPr>
            <p:spPr>
              <a:xfrm rot="-5400000">
                <a:off x="4818176" y="3237476"/>
                <a:ext cx="191278" cy="519472"/>
              </a:xfrm>
              <a:custGeom>
                <a:avLst/>
                <a:gdLst/>
                <a:ahLst/>
                <a:cxnLst/>
                <a:rect l="l" t="t" r="r" b="b"/>
                <a:pathLst>
                  <a:path w="8543" h="37890" extrusionOk="0">
                    <a:moveTo>
                      <a:pt x="621" y="1"/>
                    </a:moveTo>
                    <a:cubicBezTo>
                      <a:pt x="276" y="1"/>
                      <a:pt x="1" y="263"/>
                      <a:pt x="1" y="607"/>
                    </a:cubicBezTo>
                    <a:lnTo>
                      <a:pt x="1" y="37270"/>
                    </a:lnTo>
                    <a:cubicBezTo>
                      <a:pt x="1" y="37614"/>
                      <a:pt x="276" y="37890"/>
                      <a:pt x="621" y="37890"/>
                    </a:cubicBezTo>
                    <a:lnTo>
                      <a:pt x="7937" y="37890"/>
                    </a:lnTo>
                    <a:cubicBezTo>
                      <a:pt x="8281" y="37890"/>
                      <a:pt x="8543" y="37614"/>
                      <a:pt x="8543" y="37270"/>
                    </a:cubicBezTo>
                    <a:lnTo>
                      <a:pt x="8543" y="607"/>
                    </a:lnTo>
                    <a:cubicBezTo>
                      <a:pt x="8543" y="263"/>
                      <a:pt x="8281" y="1"/>
                      <a:pt x="7937" y="1"/>
                    </a:cubicBezTo>
                    <a:close/>
                  </a:path>
                </a:pathLst>
              </a:custGeom>
              <a:solidFill>
                <a:srgbClr val="8AACDD">
                  <a:alpha val="804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34" name="Google Shape;534;p38"/>
            <p:cNvSpPr txBox="1"/>
            <p:nvPr/>
          </p:nvSpPr>
          <p:spPr>
            <a:xfrm>
              <a:off x="1088351" y="4310654"/>
              <a:ext cx="621600" cy="445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chemeClr val="lt1"/>
                  </a:solidFill>
                  <a:latin typeface="Bebas Neue"/>
                  <a:ea typeface="Bebas Neue"/>
                  <a:cs typeface="Bebas Neue"/>
                  <a:sym typeface="Bebas Neue"/>
                </a:rPr>
                <a:t>60%</a:t>
              </a:r>
              <a:endParaRPr sz="2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  <p:sp>
          <p:nvSpPr>
            <p:cNvPr id="535" name="Google Shape;535;p38"/>
            <p:cNvSpPr txBox="1"/>
            <p:nvPr/>
          </p:nvSpPr>
          <p:spPr>
            <a:xfrm>
              <a:off x="1612025" y="4196654"/>
              <a:ext cx="2488500" cy="67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1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are millennials</a:t>
              </a:r>
              <a:endParaRPr sz="1200">
                <a:solidFill>
                  <a:schemeClr val="lt1"/>
                </a:solidFill>
                <a:latin typeface="Catamaran Light"/>
                <a:ea typeface="Catamaran Light"/>
                <a:cs typeface="Catamaran Light"/>
                <a:sym typeface="Catamaran Light"/>
              </a:endParaRPr>
            </a:p>
          </p:txBody>
        </p:sp>
        <p:sp>
          <p:nvSpPr>
            <p:cNvPr id="536" name="Google Shape;536;p38"/>
            <p:cNvSpPr/>
            <p:nvPr/>
          </p:nvSpPr>
          <p:spPr>
            <a:xfrm>
              <a:off x="932700" y="4470254"/>
              <a:ext cx="126300" cy="126300"/>
            </a:xfrm>
            <a:prstGeom prst="ellipse">
              <a:avLst/>
            </a:prstGeom>
            <a:solidFill>
              <a:srgbClr val="8AACDD">
                <a:alpha val="81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39"/>
          <p:cNvSpPr txBox="1">
            <a:spLocks noGrp="1"/>
          </p:cNvSpPr>
          <p:nvPr>
            <p:ph type="ctrTitle"/>
          </p:nvPr>
        </p:nvSpPr>
        <p:spPr>
          <a:xfrm>
            <a:off x="713250" y="361950"/>
            <a:ext cx="7717500" cy="60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sources</a:t>
            </a:r>
            <a:endParaRPr/>
          </a:p>
        </p:txBody>
      </p:sp>
      <p:sp>
        <p:nvSpPr>
          <p:cNvPr id="542" name="Google Shape;542;p39"/>
          <p:cNvSpPr txBox="1"/>
          <p:nvPr/>
        </p:nvSpPr>
        <p:spPr>
          <a:xfrm>
            <a:off x="4944825" y="2893900"/>
            <a:ext cx="2397600" cy="124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324000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Yelp API calls</a:t>
            </a:r>
            <a:endParaRPr sz="1500">
              <a:solidFill>
                <a:schemeClr val="lt1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150">
                <a:latin typeface="Lexend Deca"/>
                <a:ea typeface="Lexend Deca"/>
                <a:cs typeface="Lexend Deca"/>
                <a:sym typeface="Lexend Deca"/>
              </a:rPr>
              <a:t>https://www.yelp.com/developers/documentation/</a:t>
            </a:r>
            <a:endParaRPr sz="1600">
              <a:solidFill>
                <a:schemeClr val="lt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sp>
        <p:nvSpPr>
          <p:cNvPr id="543" name="Google Shape;543;p39"/>
          <p:cNvSpPr txBox="1"/>
          <p:nvPr/>
        </p:nvSpPr>
        <p:spPr>
          <a:xfrm>
            <a:off x="5602425" y="1171675"/>
            <a:ext cx="1082400" cy="4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324000" rIns="91425" bIns="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6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13.6 MB</a:t>
            </a:r>
            <a:endParaRPr sz="26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544" name="Google Shape;544;p39"/>
          <p:cNvSpPr txBox="1"/>
          <p:nvPr/>
        </p:nvSpPr>
        <p:spPr>
          <a:xfrm>
            <a:off x="1485350" y="2893900"/>
            <a:ext cx="3211500" cy="7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324000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5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Kaggle Airbnb listings dataset: </a:t>
            </a:r>
            <a:endParaRPr sz="1500">
              <a:solidFill>
                <a:schemeClr val="lt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545" name="Google Shape;545;p39"/>
          <p:cNvSpPr txBox="1"/>
          <p:nvPr/>
        </p:nvSpPr>
        <p:spPr>
          <a:xfrm>
            <a:off x="2162950" y="1171675"/>
            <a:ext cx="1827600" cy="4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324000" rIns="91425" bIns="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6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155 MB</a:t>
            </a:r>
            <a:endParaRPr sz="26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546" name="Google Shape;546;p39"/>
          <p:cNvSpPr txBox="1"/>
          <p:nvPr/>
        </p:nvSpPr>
        <p:spPr>
          <a:xfrm>
            <a:off x="1594300" y="3476950"/>
            <a:ext cx="3012300" cy="6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latin typeface="Lexend Deca"/>
                <a:ea typeface="Lexend Deca"/>
                <a:cs typeface="Lexend Deca"/>
                <a:sym typeface="Lexend Deca"/>
              </a:rPr>
              <a:t>https://www.kaggle.com/datasets/mysarahmadbhat/airbnb-listings-reviews</a:t>
            </a:r>
            <a:endParaRPr sz="1150">
              <a:latin typeface="Lexend Deca"/>
              <a:ea typeface="Lexend Deca"/>
              <a:cs typeface="Lexend Deca"/>
              <a:sym typeface="Lexend Deca"/>
            </a:endParaRPr>
          </a:p>
        </p:txBody>
      </p:sp>
      <p:pic>
        <p:nvPicPr>
          <p:cNvPr id="547" name="Google Shape;547;p39" descr="airbnb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68100" y="1882350"/>
            <a:ext cx="912300" cy="91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8" name="Google Shape;548;p39" descr="yelp 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87479" y="1882338"/>
            <a:ext cx="912300" cy="91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0" name="Google Shape;1520;p76"/>
          <p:cNvSpPr txBox="1">
            <a:spLocks noGrp="1"/>
          </p:cNvSpPr>
          <p:nvPr>
            <p:ph type="ctrTitle"/>
          </p:nvPr>
        </p:nvSpPr>
        <p:spPr>
          <a:xfrm>
            <a:off x="713225" y="361950"/>
            <a:ext cx="7717500" cy="60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Infographics scratch pad</a:t>
            </a:r>
            <a:endParaRPr/>
          </a:p>
        </p:txBody>
      </p:sp>
      <p:grpSp>
        <p:nvGrpSpPr>
          <p:cNvPr id="2" name="Google Shape;2878;p82">
            <a:extLst>
              <a:ext uri="{FF2B5EF4-FFF2-40B4-BE49-F238E27FC236}">
                <a16:creationId xmlns:a16="http://schemas.microsoft.com/office/drawing/2014/main" id="{3C3ED643-6C10-A309-8F2D-9A553C0081E0}"/>
              </a:ext>
            </a:extLst>
          </p:cNvPr>
          <p:cNvGrpSpPr/>
          <p:nvPr/>
        </p:nvGrpSpPr>
        <p:grpSpPr>
          <a:xfrm>
            <a:off x="1268651" y="1031967"/>
            <a:ext cx="6313986" cy="3529644"/>
            <a:chOff x="2654821" y="2311071"/>
            <a:chExt cx="2279714" cy="1262120"/>
          </a:xfrm>
        </p:grpSpPr>
        <p:grpSp>
          <p:nvGrpSpPr>
            <p:cNvPr id="3" name="Google Shape;2879;p82">
              <a:extLst>
                <a:ext uri="{FF2B5EF4-FFF2-40B4-BE49-F238E27FC236}">
                  <a16:creationId xmlns:a16="http://schemas.microsoft.com/office/drawing/2014/main" id="{EE01CF71-368D-6786-4DA5-B297A06E6FA7}"/>
                </a:ext>
              </a:extLst>
            </p:cNvPr>
            <p:cNvGrpSpPr/>
            <p:nvPr/>
          </p:nvGrpSpPr>
          <p:grpSpPr>
            <a:xfrm>
              <a:off x="4034269" y="2840745"/>
              <a:ext cx="40212" cy="36437"/>
              <a:chOff x="4293400" y="2574725"/>
              <a:chExt cx="84425" cy="80100"/>
            </a:xfrm>
          </p:grpSpPr>
          <p:sp>
            <p:nvSpPr>
              <p:cNvPr id="2623" name="Google Shape;2880;p82">
                <a:extLst>
                  <a:ext uri="{FF2B5EF4-FFF2-40B4-BE49-F238E27FC236}">
                    <a16:creationId xmlns:a16="http://schemas.microsoft.com/office/drawing/2014/main" id="{053D3720-AF64-31F2-9035-57FB34307CAF}"/>
                  </a:ext>
                </a:extLst>
              </p:cNvPr>
              <p:cNvSpPr/>
              <p:nvPr/>
            </p:nvSpPr>
            <p:spPr>
              <a:xfrm>
                <a:off x="4293400" y="2574725"/>
                <a:ext cx="57150" cy="45250"/>
              </a:xfrm>
              <a:custGeom>
                <a:avLst/>
                <a:gdLst/>
                <a:ahLst/>
                <a:cxnLst/>
                <a:rect l="l" t="t" r="r" b="b"/>
                <a:pathLst>
                  <a:path w="2286" h="1810" extrusionOk="0">
                    <a:moveTo>
                      <a:pt x="2286" y="905"/>
                    </a:moveTo>
                    <a:lnTo>
                      <a:pt x="1857" y="476"/>
                    </a:lnTo>
                    <a:lnTo>
                      <a:pt x="0" y="0"/>
                    </a:lnTo>
                    <a:lnTo>
                      <a:pt x="95" y="834"/>
                    </a:lnTo>
                    <a:lnTo>
                      <a:pt x="952" y="1476"/>
                    </a:lnTo>
                    <a:lnTo>
                      <a:pt x="1952" y="181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sp>
            <p:nvSpPr>
              <p:cNvPr id="2624" name="Google Shape;2881;p82">
                <a:extLst>
                  <a:ext uri="{FF2B5EF4-FFF2-40B4-BE49-F238E27FC236}">
                    <a16:creationId xmlns:a16="http://schemas.microsoft.com/office/drawing/2014/main" id="{D6C436F1-2B10-946C-B48C-01ABD3BB16FF}"/>
                  </a:ext>
                </a:extLst>
              </p:cNvPr>
              <p:cNvSpPr/>
              <p:nvPr/>
            </p:nvSpPr>
            <p:spPr>
              <a:xfrm>
                <a:off x="4299350" y="2589925"/>
                <a:ext cx="78475" cy="64900"/>
              </a:xfrm>
              <a:custGeom>
                <a:avLst/>
                <a:gdLst/>
                <a:ahLst/>
                <a:cxnLst/>
                <a:rect l="l" t="t" r="r" b="b"/>
                <a:pathLst>
                  <a:path w="3139" h="2596" extrusionOk="0">
                    <a:moveTo>
                      <a:pt x="2009" y="1"/>
                    </a:moveTo>
                    <a:lnTo>
                      <a:pt x="1820" y="252"/>
                    </a:lnTo>
                    <a:lnTo>
                      <a:pt x="1632" y="314"/>
                    </a:lnTo>
                    <a:lnTo>
                      <a:pt x="1590" y="419"/>
                    </a:lnTo>
                    <a:lnTo>
                      <a:pt x="1318" y="398"/>
                    </a:lnTo>
                    <a:lnTo>
                      <a:pt x="1255" y="273"/>
                    </a:lnTo>
                    <a:lnTo>
                      <a:pt x="983" y="63"/>
                    </a:lnTo>
                    <a:lnTo>
                      <a:pt x="837" y="42"/>
                    </a:lnTo>
                    <a:lnTo>
                      <a:pt x="795" y="63"/>
                    </a:lnTo>
                    <a:lnTo>
                      <a:pt x="753" y="252"/>
                    </a:lnTo>
                    <a:lnTo>
                      <a:pt x="900" y="314"/>
                    </a:lnTo>
                    <a:lnTo>
                      <a:pt x="983" y="461"/>
                    </a:lnTo>
                    <a:lnTo>
                      <a:pt x="963" y="670"/>
                    </a:lnTo>
                    <a:lnTo>
                      <a:pt x="753" y="566"/>
                    </a:lnTo>
                    <a:lnTo>
                      <a:pt x="544" y="524"/>
                    </a:lnTo>
                    <a:lnTo>
                      <a:pt x="209" y="356"/>
                    </a:lnTo>
                    <a:lnTo>
                      <a:pt x="0" y="419"/>
                    </a:lnTo>
                    <a:lnTo>
                      <a:pt x="0" y="524"/>
                    </a:lnTo>
                    <a:lnTo>
                      <a:pt x="105" y="628"/>
                    </a:lnTo>
                    <a:lnTo>
                      <a:pt x="314" y="670"/>
                    </a:lnTo>
                    <a:lnTo>
                      <a:pt x="419" y="796"/>
                    </a:lnTo>
                    <a:lnTo>
                      <a:pt x="377" y="921"/>
                    </a:lnTo>
                    <a:lnTo>
                      <a:pt x="377" y="1026"/>
                    </a:lnTo>
                    <a:lnTo>
                      <a:pt x="628" y="1214"/>
                    </a:lnTo>
                    <a:lnTo>
                      <a:pt x="628" y="1340"/>
                    </a:lnTo>
                    <a:lnTo>
                      <a:pt x="544" y="1423"/>
                    </a:lnTo>
                    <a:lnTo>
                      <a:pt x="628" y="1612"/>
                    </a:lnTo>
                    <a:lnTo>
                      <a:pt x="879" y="1737"/>
                    </a:lnTo>
                    <a:lnTo>
                      <a:pt x="1067" y="1737"/>
                    </a:lnTo>
                    <a:lnTo>
                      <a:pt x="1193" y="1863"/>
                    </a:lnTo>
                    <a:lnTo>
                      <a:pt x="1046" y="1884"/>
                    </a:lnTo>
                    <a:lnTo>
                      <a:pt x="1109" y="2051"/>
                    </a:lnTo>
                    <a:lnTo>
                      <a:pt x="1088" y="2093"/>
                    </a:lnTo>
                    <a:lnTo>
                      <a:pt x="1088" y="2239"/>
                    </a:lnTo>
                    <a:lnTo>
                      <a:pt x="1172" y="2260"/>
                    </a:lnTo>
                    <a:lnTo>
                      <a:pt x="1276" y="2198"/>
                    </a:lnTo>
                    <a:lnTo>
                      <a:pt x="1276" y="2156"/>
                    </a:lnTo>
                    <a:lnTo>
                      <a:pt x="1318" y="2093"/>
                    </a:lnTo>
                    <a:lnTo>
                      <a:pt x="1381" y="2072"/>
                    </a:lnTo>
                    <a:lnTo>
                      <a:pt x="1486" y="1946"/>
                    </a:lnTo>
                    <a:lnTo>
                      <a:pt x="1569" y="1926"/>
                    </a:lnTo>
                    <a:lnTo>
                      <a:pt x="1611" y="1821"/>
                    </a:lnTo>
                    <a:lnTo>
                      <a:pt x="1695" y="1821"/>
                    </a:lnTo>
                    <a:lnTo>
                      <a:pt x="1820" y="1737"/>
                    </a:lnTo>
                    <a:lnTo>
                      <a:pt x="1883" y="1737"/>
                    </a:lnTo>
                    <a:lnTo>
                      <a:pt x="1883" y="1758"/>
                    </a:lnTo>
                    <a:lnTo>
                      <a:pt x="1925" y="1758"/>
                    </a:lnTo>
                    <a:lnTo>
                      <a:pt x="1988" y="1863"/>
                    </a:lnTo>
                    <a:lnTo>
                      <a:pt x="2051" y="1946"/>
                    </a:lnTo>
                    <a:lnTo>
                      <a:pt x="2009" y="1988"/>
                    </a:lnTo>
                    <a:lnTo>
                      <a:pt x="2030" y="2051"/>
                    </a:lnTo>
                    <a:lnTo>
                      <a:pt x="2155" y="2135"/>
                    </a:lnTo>
                    <a:lnTo>
                      <a:pt x="1988" y="2260"/>
                    </a:lnTo>
                    <a:lnTo>
                      <a:pt x="2155" y="2470"/>
                    </a:lnTo>
                    <a:lnTo>
                      <a:pt x="2260" y="2511"/>
                    </a:lnTo>
                    <a:lnTo>
                      <a:pt x="2302" y="2574"/>
                    </a:lnTo>
                    <a:lnTo>
                      <a:pt x="2406" y="2595"/>
                    </a:lnTo>
                    <a:lnTo>
                      <a:pt x="2448" y="2574"/>
                    </a:lnTo>
                    <a:lnTo>
                      <a:pt x="2448" y="2365"/>
                    </a:lnTo>
                    <a:lnTo>
                      <a:pt x="2427" y="2302"/>
                    </a:lnTo>
                    <a:lnTo>
                      <a:pt x="2427" y="2198"/>
                    </a:lnTo>
                    <a:lnTo>
                      <a:pt x="2406" y="2072"/>
                    </a:lnTo>
                    <a:lnTo>
                      <a:pt x="2427" y="1967"/>
                    </a:lnTo>
                    <a:lnTo>
                      <a:pt x="2469" y="1946"/>
                    </a:lnTo>
                    <a:lnTo>
                      <a:pt x="2553" y="2030"/>
                    </a:lnTo>
                    <a:lnTo>
                      <a:pt x="2511" y="2135"/>
                    </a:lnTo>
                    <a:lnTo>
                      <a:pt x="2553" y="2198"/>
                    </a:lnTo>
                    <a:lnTo>
                      <a:pt x="2574" y="2135"/>
                    </a:lnTo>
                    <a:lnTo>
                      <a:pt x="2574" y="1946"/>
                    </a:lnTo>
                    <a:lnTo>
                      <a:pt x="2636" y="1884"/>
                    </a:lnTo>
                    <a:lnTo>
                      <a:pt x="2636" y="1779"/>
                    </a:lnTo>
                    <a:lnTo>
                      <a:pt x="2574" y="1737"/>
                    </a:lnTo>
                    <a:lnTo>
                      <a:pt x="2616" y="1633"/>
                    </a:lnTo>
                    <a:lnTo>
                      <a:pt x="2657" y="1549"/>
                    </a:lnTo>
                    <a:lnTo>
                      <a:pt x="2636" y="1444"/>
                    </a:lnTo>
                    <a:lnTo>
                      <a:pt x="2636" y="1298"/>
                    </a:lnTo>
                    <a:lnTo>
                      <a:pt x="2783" y="1151"/>
                    </a:lnTo>
                    <a:lnTo>
                      <a:pt x="2950" y="1130"/>
                    </a:lnTo>
                    <a:lnTo>
                      <a:pt x="3034" y="1089"/>
                    </a:lnTo>
                    <a:lnTo>
                      <a:pt x="3139" y="1089"/>
                    </a:lnTo>
                    <a:lnTo>
                      <a:pt x="3034" y="984"/>
                    </a:lnTo>
                    <a:lnTo>
                      <a:pt x="2888" y="900"/>
                    </a:lnTo>
                    <a:lnTo>
                      <a:pt x="2741" y="921"/>
                    </a:lnTo>
                    <a:lnTo>
                      <a:pt x="2616" y="817"/>
                    </a:lnTo>
                    <a:lnTo>
                      <a:pt x="2574" y="712"/>
                    </a:lnTo>
                    <a:lnTo>
                      <a:pt x="2406" y="586"/>
                    </a:lnTo>
                    <a:lnTo>
                      <a:pt x="2323" y="419"/>
                    </a:lnTo>
                    <a:lnTo>
                      <a:pt x="2323" y="314"/>
                    </a:lnTo>
                    <a:lnTo>
                      <a:pt x="2134" y="84"/>
                    </a:lnTo>
                    <a:lnTo>
                      <a:pt x="2009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" name="Google Shape;2882;p82">
              <a:extLst>
                <a:ext uri="{FF2B5EF4-FFF2-40B4-BE49-F238E27FC236}">
                  <a16:creationId xmlns:a16="http://schemas.microsoft.com/office/drawing/2014/main" id="{388887EA-A77F-EB9E-D194-01469D3589C2}"/>
                </a:ext>
              </a:extLst>
            </p:cNvPr>
            <p:cNvGrpSpPr/>
            <p:nvPr/>
          </p:nvGrpSpPr>
          <p:grpSpPr>
            <a:xfrm>
              <a:off x="3894606" y="2334874"/>
              <a:ext cx="913198" cy="518984"/>
              <a:chOff x="4000175" y="1462675"/>
              <a:chExt cx="1917275" cy="1140875"/>
            </a:xfrm>
          </p:grpSpPr>
          <p:sp>
            <p:nvSpPr>
              <p:cNvPr id="2615" name="Google Shape;2883;p82">
                <a:extLst>
                  <a:ext uri="{FF2B5EF4-FFF2-40B4-BE49-F238E27FC236}">
                    <a16:creationId xmlns:a16="http://schemas.microsoft.com/office/drawing/2014/main" id="{FE530169-BB90-8DA7-CDCE-7A11BED1AB56}"/>
                  </a:ext>
                </a:extLst>
              </p:cNvPr>
              <p:cNvSpPr/>
              <p:nvPr/>
            </p:nvSpPr>
            <p:spPr>
              <a:xfrm>
                <a:off x="4178050" y="2433300"/>
                <a:ext cx="60250" cy="65175"/>
              </a:xfrm>
              <a:custGeom>
                <a:avLst/>
                <a:gdLst/>
                <a:ahLst/>
                <a:cxnLst/>
                <a:rect l="l" t="t" r="r" b="b"/>
                <a:pathLst>
                  <a:path w="2410" h="2607" extrusionOk="0">
                    <a:moveTo>
                      <a:pt x="639" y="2410"/>
                    </a:moveTo>
                    <a:lnTo>
                      <a:pt x="1180" y="2607"/>
                    </a:lnTo>
                    <a:lnTo>
                      <a:pt x="2410" y="2017"/>
                    </a:lnTo>
                    <a:lnTo>
                      <a:pt x="2262" y="0"/>
                    </a:lnTo>
                    <a:lnTo>
                      <a:pt x="541" y="0"/>
                    </a:lnTo>
                    <a:lnTo>
                      <a:pt x="0" y="177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grpSp>
            <p:nvGrpSpPr>
              <p:cNvPr id="2616" name="Google Shape;2884;p82">
                <a:extLst>
                  <a:ext uri="{FF2B5EF4-FFF2-40B4-BE49-F238E27FC236}">
                    <a16:creationId xmlns:a16="http://schemas.microsoft.com/office/drawing/2014/main" id="{3F93D794-2BBA-F44C-5E5D-964794D9DD44}"/>
                  </a:ext>
                </a:extLst>
              </p:cNvPr>
              <p:cNvGrpSpPr/>
              <p:nvPr/>
            </p:nvGrpSpPr>
            <p:grpSpPr>
              <a:xfrm>
                <a:off x="4000175" y="1462675"/>
                <a:ext cx="1917275" cy="1140875"/>
                <a:chOff x="4000175" y="1462675"/>
                <a:chExt cx="1917275" cy="1140875"/>
              </a:xfrm>
            </p:grpSpPr>
            <p:sp>
              <p:nvSpPr>
                <p:cNvPr id="2617" name="Google Shape;2885;p82">
                  <a:extLst>
                    <a:ext uri="{FF2B5EF4-FFF2-40B4-BE49-F238E27FC236}">
                      <a16:creationId xmlns:a16="http://schemas.microsoft.com/office/drawing/2014/main" id="{4A0EF88B-6FAF-FB6F-5CC2-F06F2245216A}"/>
                    </a:ext>
                  </a:extLst>
                </p:cNvPr>
                <p:cNvSpPr/>
                <p:nvPr/>
              </p:nvSpPr>
              <p:spPr>
                <a:xfrm>
                  <a:off x="4000175" y="2000075"/>
                  <a:ext cx="1545875" cy="51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835" h="20400" extrusionOk="0">
                      <a:moveTo>
                        <a:pt x="1594" y="319"/>
                      </a:moveTo>
                      <a:lnTo>
                        <a:pt x="106" y="0"/>
                      </a:lnTo>
                      <a:lnTo>
                        <a:pt x="0" y="2444"/>
                      </a:lnTo>
                      <a:lnTo>
                        <a:pt x="1062" y="9031"/>
                      </a:lnTo>
                      <a:lnTo>
                        <a:pt x="3931" y="9775"/>
                      </a:lnTo>
                      <a:lnTo>
                        <a:pt x="2125" y="10200"/>
                      </a:lnTo>
                      <a:lnTo>
                        <a:pt x="531" y="10413"/>
                      </a:lnTo>
                      <a:lnTo>
                        <a:pt x="1487" y="13600"/>
                      </a:lnTo>
                      <a:lnTo>
                        <a:pt x="3931" y="17212"/>
                      </a:lnTo>
                      <a:lnTo>
                        <a:pt x="8393" y="18594"/>
                      </a:lnTo>
                      <a:lnTo>
                        <a:pt x="9987" y="18169"/>
                      </a:lnTo>
                      <a:lnTo>
                        <a:pt x="13281" y="20400"/>
                      </a:lnTo>
                      <a:lnTo>
                        <a:pt x="14343" y="18912"/>
                      </a:lnTo>
                      <a:lnTo>
                        <a:pt x="28793" y="17319"/>
                      </a:lnTo>
                      <a:lnTo>
                        <a:pt x="35699" y="16894"/>
                      </a:lnTo>
                      <a:lnTo>
                        <a:pt x="48342" y="16894"/>
                      </a:lnTo>
                      <a:lnTo>
                        <a:pt x="49617" y="15194"/>
                      </a:lnTo>
                      <a:lnTo>
                        <a:pt x="59285" y="20294"/>
                      </a:lnTo>
                      <a:lnTo>
                        <a:pt x="60135" y="19231"/>
                      </a:lnTo>
                      <a:lnTo>
                        <a:pt x="61835" y="18487"/>
                      </a:lnTo>
                      <a:lnTo>
                        <a:pt x="61092" y="13494"/>
                      </a:lnTo>
                      <a:lnTo>
                        <a:pt x="46323" y="3188"/>
                      </a:lnTo>
                      <a:lnTo>
                        <a:pt x="12962" y="10413"/>
                      </a:lnTo>
                      <a:lnTo>
                        <a:pt x="4569" y="7013"/>
                      </a:lnTo>
                      <a:lnTo>
                        <a:pt x="2444" y="3507"/>
                      </a:lnTo>
                      <a:lnTo>
                        <a:pt x="2019" y="1807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</p:sp>
            <p:sp>
              <p:nvSpPr>
                <p:cNvPr id="2618" name="Google Shape;2886;p82">
                  <a:extLst>
                    <a:ext uri="{FF2B5EF4-FFF2-40B4-BE49-F238E27FC236}">
                      <a16:creationId xmlns:a16="http://schemas.microsoft.com/office/drawing/2014/main" id="{8A300E7E-461C-CDC1-0310-AE0DBFE4592F}"/>
                    </a:ext>
                  </a:extLst>
                </p:cNvPr>
                <p:cNvSpPr/>
                <p:nvPr/>
              </p:nvSpPr>
              <p:spPr>
                <a:xfrm>
                  <a:off x="4624175" y="1521775"/>
                  <a:ext cx="58100" cy="73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4" h="2951" extrusionOk="0">
                      <a:moveTo>
                        <a:pt x="210" y="1"/>
                      </a:moveTo>
                      <a:lnTo>
                        <a:pt x="126" y="84"/>
                      </a:lnTo>
                      <a:lnTo>
                        <a:pt x="147" y="189"/>
                      </a:lnTo>
                      <a:lnTo>
                        <a:pt x="252" y="252"/>
                      </a:lnTo>
                      <a:lnTo>
                        <a:pt x="335" y="356"/>
                      </a:lnTo>
                      <a:lnTo>
                        <a:pt x="273" y="419"/>
                      </a:lnTo>
                      <a:lnTo>
                        <a:pt x="210" y="419"/>
                      </a:lnTo>
                      <a:lnTo>
                        <a:pt x="147" y="335"/>
                      </a:lnTo>
                      <a:lnTo>
                        <a:pt x="63" y="293"/>
                      </a:lnTo>
                      <a:lnTo>
                        <a:pt x="22" y="293"/>
                      </a:lnTo>
                      <a:lnTo>
                        <a:pt x="42" y="356"/>
                      </a:lnTo>
                      <a:lnTo>
                        <a:pt x="22" y="545"/>
                      </a:lnTo>
                      <a:lnTo>
                        <a:pt x="1" y="565"/>
                      </a:lnTo>
                      <a:lnTo>
                        <a:pt x="1" y="712"/>
                      </a:lnTo>
                      <a:lnTo>
                        <a:pt x="42" y="754"/>
                      </a:lnTo>
                      <a:lnTo>
                        <a:pt x="126" y="775"/>
                      </a:lnTo>
                      <a:lnTo>
                        <a:pt x="189" y="858"/>
                      </a:lnTo>
                      <a:lnTo>
                        <a:pt x="147" y="963"/>
                      </a:lnTo>
                      <a:lnTo>
                        <a:pt x="294" y="1256"/>
                      </a:lnTo>
                      <a:lnTo>
                        <a:pt x="356" y="1340"/>
                      </a:lnTo>
                      <a:lnTo>
                        <a:pt x="461" y="1340"/>
                      </a:lnTo>
                      <a:lnTo>
                        <a:pt x="398" y="1402"/>
                      </a:lnTo>
                      <a:lnTo>
                        <a:pt x="294" y="1444"/>
                      </a:lnTo>
                      <a:lnTo>
                        <a:pt x="231" y="1612"/>
                      </a:lnTo>
                      <a:lnTo>
                        <a:pt x="335" y="1821"/>
                      </a:lnTo>
                      <a:lnTo>
                        <a:pt x="398" y="1988"/>
                      </a:lnTo>
                      <a:lnTo>
                        <a:pt x="398" y="2114"/>
                      </a:lnTo>
                      <a:lnTo>
                        <a:pt x="440" y="2177"/>
                      </a:lnTo>
                      <a:lnTo>
                        <a:pt x="461" y="2281"/>
                      </a:lnTo>
                      <a:lnTo>
                        <a:pt x="419" y="2323"/>
                      </a:lnTo>
                      <a:lnTo>
                        <a:pt x="503" y="2511"/>
                      </a:lnTo>
                      <a:lnTo>
                        <a:pt x="545" y="2679"/>
                      </a:lnTo>
                      <a:lnTo>
                        <a:pt x="649" y="2762"/>
                      </a:lnTo>
                      <a:lnTo>
                        <a:pt x="649" y="2867"/>
                      </a:lnTo>
                      <a:lnTo>
                        <a:pt x="733" y="2951"/>
                      </a:lnTo>
                      <a:lnTo>
                        <a:pt x="879" y="2909"/>
                      </a:lnTo>
                      <a:lnTo>
                        <a:pt x="963" y="2742"/>
                      </a:lnTo>
                      <a:lnTo>
                        <a:pt x="1089" y="2553"/>
                      </a:lnTo>
                      <a:lnTo>
                        <a:pt x="1172" y="2511"/>
                      </a:lnTo>
                      <a:lnTo>
                        <a:pt x="1151" y="2428"/>
                      </a:lnTo>
                      <a:lnTo>
                        <a:pt x="1172" y="2323"/>
                      </a:lnTo>
                      <a:lnTo>
                        <a:pt x="1423" y="2135"/>
                      </a:lnTo>
                      <a:lnTo>
                        <a:pt x="1528" y="2114"/>
                      </a:lnTo>
                      <a:lnTo>
                        <a:pt x="1612" y="2177"/>
                      </a:lnTo>
                      <a:lnTo>
                        <a:pt x="1695" y="2177"/>
                      </a:lnTo>
                      <a:lnTo>
                        <a:pt x="1737" y="2072"/>
                      </a:lnTo>
                      <a:lnTo>
                        <a:pt x="1800" y="1988"/>
                      </a:lnTo>
                      <a:lnTo>
                        <a:pt x="1926" y="1926"/>
                      </a:lnTo>
                      <a:lnTo>
                        <a:pt x="2114" y="1779"/>
                      </a:lnTo>
                      <a:lnTo>
                        <a:pt x="2135" y="1674"/>
                      </a:lnTo>
                      <a:lnTo>
                        <a:pt x="2219" y="1612"/>
                      </a:lnTo>
                      <a:lnTo>
                        <a:pt x="2323" y="1382"/>
                      </a:lnTo>
                      <a:lnTo>
                        <a:pt x="2302" y="1256"/>
                      </a:lnTo>
                      <a:lnTo>
                        <a:pt x="2135" y="1068"/>
                      </a:lnTo>
                      <a:lnTo>
                        <a:pt x="2051" y="942"/>
                      </a:lnTo>
                      <a:lnTo>
                        <a:pt x="2051" y="837"/>
                      </a:lnTo>
                      <a:lnTo>
                        <a:pt x="1884" y="712"/>
                      </a:lnTo>
                      <a:lnTo>
                        <a:pt x="1779" y="712"/>
                      </a:lnTo>
                      <a:lnTo>
                        <a:pt x="1716" y="733"/>
                      </a:lnTo>
                      <a:lnTo>
                        <a:pt x="1633" y="670"/>
                      </a:lnTo>
                      <a:lnTo>
                        <a:pt x="1507" y="628"/>
                      </a:lnTo>
                      <a:lnTo>
                        <a:pt x="1382" y="503"/>
                      </a:lnTo>
                      <a:lnTo>
                        <a:pt x="1319" y="461"/>
                      </a:lnTo>
                      <a:lnTo>
                        <a:pt x="1298" y="524"/>
                      </a:lnTo>
                      <a:lnTo>
                        <a:pt x="1214" y="503"/>
                      </a:lnTo>
                      <a:lnTo>
                        <a:pt x="1193" y="419"/>
                      </a:lnTo>
                      <a:lnTo>
                        <a:pt x="1110" y="314"/>
                      </a:lnTo>
                      <a:lnTo>
                        <a:pt x="1047" y="314"/>
                      </a:lnTo>
                      <a:lnTo>
                        <a:pt x="1005" y="419"/>
                      </a:lnTo>
                      <a:lnTo>
                        <a:pt x="963" y="419"/>
                      </a:lnTo>
                      <a:lnTo>
                        <a:pt x="858" y="252"/>
                      </a:lnTo>
                      <a:lnTo>
                        <a:pt x="775" y="210"/>
                      </a:lnTo>
                      <a:lnTo>
                        <a:pt x="775" y="252"/>
                      </a:lnTo>
                      <a:lnTo>
                        <a:pt x="858" y="356"/>
                      </a:lnTo>
                      <a:lnTo>
                        <a:pt x="858" y="440"/>
                      </a:lnTo>
                      <a:lnTo>
                        <a:pt x="775" y="503"/>
                      </a:lnTo>
                      <a:lnTo>
                        <a:pt x="775" y="607"/>
                      </a:lnTo>
                      <a:lnTo>
                        <a:pt x="733" y="607"/>
                      </a:lnTo>
                      <a:lnTo>
                        <a:pt x="670" y="524"/>
                      </a:lnTo>
                      <a:lnTo>
                        <a:pt x="649" y="147"/>
                      </a:lnTo>
                      <a:lnTo>
                        <a:pt x="545" y="105"/>
                      </a:lnTo>
                      <a:lnTo>
                        <a:pt x="440" y="84"/>
                      </a:lnTo>
                      <a:lnTo>
                        <a:pt x="273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19" name="Google Shape;2887;p82">
                  <a:extLst>
                    <a:ext uri="{FF2B5EF4-FFF2-40B4-BE49-F238E27FC236}">
                      <a16:creationId xmlns:a16="http://schemas.microsoft.com/office/drawing/2014/main" id="{0F42DA4A-8025-AC2A-DCFF-4984459103E5}"/>
                    </a:ext>
                  </a:extLst>
                </p:cNvPr>
                <p:cNvSpPr/>
                <p:nvPr/>
              </p:nvSpPr>
              <p:spPr>
                <a:xfrm>
                  <a:off x="4499150" y="1462675"/>
                  <a:ext cx="117200" cy="104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8" h="4164" extrusionOk="0">
                      <a:moveTo>
                        <a:pt x="398" y="0"/>
                      </a:moveTo>
                      <a:lnTo>
                        <a:pt x="357" y="63"/>
                      </a:lnTo>
                      <a:lnTo>
                        <a:pt x="336" y="168"/>
                      </a:lnTo>
                      <a:lnTo>
                        <a:pt x="357" y="251"/>
                      </a:lnTo>
                      <a:lnTo>
                        <a:pt x="357" y="398"/>
                      </a:lnTo>
                      <a:lnTo>
                        <a:pt x="252" y="523"/>
                      </a:lnTo>
                      <a:lnTo>
                        <a:pt x="147" y="712"/>
                      </a:lnTo>
                      <a:lnTo>
                        <a:pt x="22" y="879"/>
                      </a:lnTo>
                      <a:lnTo>
                        <a:pt x="1" y="984"/>
                      </a:lnTo>
                      <a:lnTo>
                        <a:pt x="22" y="1423"/>
                      </a:lnTo>
                      <a:lnTo>
                        <a:pt x="105" y="1507"/>
                      </a:lnTo>
                      <a:lnTo>
                        <a:pt x="210" y="1549"/>
                      </a:lnTo>
                      <a:lnTo>
                        <a:pt x="231" y="1653"/>
                      </a:lnTo>
                      <a:lnTo>
                        <a:pt x="189" y="1967"/>
                      </a:lnTo>
                      <a:lnTo>
                        <a:pt x="126" y="2093"/>
                      </a:lnTo>
                      <a:lnTo>
                        <a:pt x="105" y="2197"/>
                      </a:lnTo>
                      <a:lnTo>
                        <a:pt x="126" y="2281"/>
                      </a:lnTo>
                      <a:lnTo>
                        <a:pt x="189" y="2260"/>
                      </a:lnTo>
                      <a:lnTo>
                        <a:pt x="273" y="2155"/>
                      </a:lnTo>
                      <a:lnTo>
                        <a:pt x="419" y="2093"/>
                      </a:lnTo>
                      <a:lnTo>
                        <a:pt x="482" y="2155"/>
                      </a:lnTo>
                      <a:lnTo>
                        <a:pt x="503" y="2260"/>
                      </a:lnTo>
                      <a:lnTo>
                        <a:pt x="650" y="2385"/>
                      </a:lnTo>
                      <a:lnTo>
                        <a:pt x="754" y="2385"/>
                      </a:lnTo>
                      <a:lnTo>
                        <a:pt x="817" y="2344"/>
                      </a:lnTo>
                      <a:lnTo>
                        <a:pt x="901" y="2365"/>
                      </a:lnTo>
                      <a:cubicBezTo>
                        <a:pt x="859" y="2448"/>
                        <a:pt x="859" y="2511"/>
                        <a:pt x="859" y="2595"/>
                      </a:cubicBezTo>
                      <a:lnTo>
                        <a:pt x="838" y="2595"/>
                      </a:lnTo>
                      <a:lnTo>
                        <a:pt x="733" y="2657"/>
                      </a:lnTo>
                      <a:lnTo>
                        <a:pt x="629" y="2595"/>
                      </a:lnTo>
                      <a:lnTo>
                        <a:pt x="545" y="2595"/>
                      </a:lnTo>
                      <a:lnTo>
                        <a:pt x="440" y="2678"/>
                      </a:lnTo>
                      <a:lnTo>
                        <a:pt x="315" y="2678"/>
                      </a:lnTo>
                      <a:lnTo>
                        <a:pt x="294" y="2699"/>
                      </a:lnTo>
                      <a:lnTo>
                        <a:pt x="336" y="2783"/>
                      </a:lnTo>
                      <a:lnTo>
                        <a:pt x="482" y="2804"/>
                      </a:lnTo>
                      <a:lnTo>
                        <a:pt x="524" y="2909"/>
                      </a:lnTo>
                      <a:lnTo>
                        <a:pt x="650" y="2971"/>
                      </a:lnTo>
                      <a:lnTo>
                        <a:pt x="733" y="3076"/>
                      </a:lnTo>
                      <a:lnTo>
                        <a:pt x="901" y="3118"/>
                      </a:lnTo>
                      <a:lnTo>
                        <a:pt x="1110" y="3118"/>
                      </a:lnTo>
                      <a:lnTo>
                        <a:pt x="1173" y="3139"/>
                      </a:lnTo>
                      <a:lnTo>
                        <a:pt x="1131" y="3181"/>
                      </a:lnTo>
                      <a:lnTo>
                        <a:pt x="963" y="3222"/>
                      </a:lnTo>
                      <a:lnTo>
                        <a:pt x="838" y="3222"/>
                      </a:lnTo>
                      <a:lnTo>
                        <a:pt x="838" y="3285"/>
                      </a:lnTo>
                      <a:lnTo>
                        <a:pt x="942" y="3327"/>
                      </a:lnTo>
                      <a:lnTo>
                        <a:pt x="1068" y="3327"/>
                      </a:lnTo>
                      <a:lnTo>
                        <a:pt x="1173" y="3243"/>
                      </a:lnTo>
                      <a:lnTo>
                        <a:pt x="1319" y="3139"/>
                      </a:lnTo>
                      <a:lnTo>
                        <a:pt x="1382" y="3097"/>
                      </a:lnTo>
                      <a:lnTo>
                        <a:pt x="1445" y="2929"/>
                      </a:lnTo>
                      <a:lnTo>
                        <a:pt x="1528" y="2762"/>
                      </a:lnTo>
                      <a:lnTo>
                        <a:pt x="1486" y="2678"/>
                      </a:lnTo>
                      <a:lnTo>
                        <a:pt x="1256" y="2532"/>
                      </a:lnTo>
                      <a:lnTo>
                        <a:pt x="1152" y="2511"/>
                      </a:lnTo>
                      <a:lnTo>
                        <a:pt x="1152" y="2385"/>
                      </a:lnTo>
                      <a:lnTo>
                        <a:pt x="1256" y="2406"/>
                      </a:lnTo>
                      <a:lnTo>
                        <a:pt x="1382" y="2385"/>
                      </a:lnTo>
                      <a:lnTo>
                        <a:pt x="1570" y="2281"/>
                      </a:lnTo>
                      <a:lnTo>
                        <a:pt x="1654" y="2176"/>
                      </a:lnTo>
                      <a:lnTo>
                        <a:pt x="1654" y="2072"/>
                      </a:lnTo>
                      <a:lnTo>
                        <a:pt x="1779" y="1946"/>
                      </a:lnTo>
                      <a:lnTo>
                        <a:pt x="1968" y="1800"/>
                      </a:lnTo>
                      <a:lnTo>
                        <a:pt x="2114" y="1967"/>
                      </a:lnTo>
                      <a:lnTo>
                        <a:pt x="2010" y="2009"/>
                      </a:lnTo>
                      <a:lnTo>
                        <a:pt x="1968" y="2093"/>
                      </a:lnTo>
                      <a:lnTo>
                        <a:pt x="1968" y="2176"/>
                      </a:lnTo>
                      <a:lnTo>
                        <a:pt x="1800" y="2197"/>
                      </a:lnTo>
                      <a:lnTo>
                        <a:pt x="1696" y="2281"/>
                      </a:lnTo>
                      <a:lnTo>
                        <a:pt x="1654" y="2469"/>
                      </a:lnTo>
                      <a:lnTo>
                        <a:pt x="1654" y="2574"/>
                      </a:lnTo>
                      <a:lnTo>
                        <a:pt x="1758" y="2637"/>
                      </a:lnTo>
                      <a:lnTo>
                        <a:pt x="1821" y="2637"/>
                      </a:lnTo>
                      <a:lnTo>
                        <a:pt x="1884" y="2720"/>
                      </a:lnTo>
                      <a:lnTo>
                        <a:pt x="1758" y="2867"/>
                      </a:lnTo>
                      <a:lnTo>
                        <a:pt x="1717" y="2971"/>
                      </a:lnTo>
                      <a:lnTo>
                        <a:pt x="1779" y="3139"/>
                      </a:lnTo>
                      <a:lnTo>
                        <a:pt x="1758" y="3222"/>
                      </a:lnTo>
                      <a:lnTo>
                        <a:pt x="1570" y="3327"/>
                      </a:lnTo>
                      <a:lnTo>
                        <a:pt x="1549" y="3390"/>
                      </a:lnTo>
                      <a:lnTo>
                        <a:pt x="1675" y="3453"/>
                      </a:lnTo>
                      <a:lnTo>
                        <a:pt x="1738" y="3515"/>
                      </a:lnTo>
                      <a:lnTo>
                        <a:pt x="1779" y="3494"/>
                      </a:lnTo>
                      <a:lnTo>
                        <a:pt x="1758" y="3411"/>
                      </a:lnTo>
                      <a:lnTo>
                        <a:pt x="1779" y="3348"/>
                      </a:lnTo>
                      <a:lnTo>
                        <a:pt x="1884" y="3411"/>
                      </a:lnTo>
                      <a:lnTo>
                        <a:pt x="1989" y="3494"/>
                      </a:lnTo>
                      <a:lnTo>
                        <a:pt x="2093" y="3432"/>
                      </a:lnTo>
                      <a:lnTo>
                        <a:pt x="2177" y="3432"/>
                      </a:lnTo>
                      <a:lnTo>
                        <a:pt x="2240" y="3536"/>
                      </a:lnTo>
                      <a:lnTo>
                        <a:pt x="2323" y="3746"/>
                      </a:lnTo>
                      <a:lnTo>
                        <a:pt x="2407" y="3829"/>
                      </a:lnTo>
                      <a:lnTo>
                        <a:pt x="2533" y="3850"/>
                      </a:lnTo>
                      <a:lnTo>
                        <a:pt x="2658" y="3934"/>
                      </a:lnTo>
                      <a:lnTo>
                        <a:pt x="2763" y="3955"/>
                      </a:lnTo>
                      <a:lnTo>
                        <a:pt x="2909" y="3871"/>
                      </a:lnTo>
                      <a:lnTo>
                        <a:pt x="3056" y="3829"/>
                      </a:lnTo>
                      <a:lnTo>
                        <a:pt x="3139" y="3871"/>
                      </a:lnTo>
                      <a:lnTo>
                        <a:pt x="3286" y="3955"/>
                      </a:lnTo>
                      <a:lnTo>
                        <a:pt x="3579" y="3976"/>
                      </a:lnTo>
                      <a:lnTo>
                        <a:pt x="3683" y="3955"/>
                      </a:lnTo>
                      <a:lnTo>
                        <a:pt x="3767" y="3976"/>
                      </a:lnTo>
                      <a:lnTo>
                        <a:pt x="3872" y="3976"/>
                      </a:lnTo>
                      <a:lnTo>
                        <a:pt x="3955" y="4059"/>
                      </a:lnTo>
                      <a:lnTo>
                        <a:pt x="4060" y="4164"/>
                      </a:lnTo>
                      <a:lnTo>
                        <a:pt x="4165" y="4164"/>
                      </a:lnTo>
                      <a:lnTo>
                        <a:pt x="4269" y="4080"/>
                      </a:lnTo>
                      <a:lnTo>
                        <a:pt x="4395" y="3955"/>
                      </a:lnTo>
                      <a:lnTo>
                        <a:pt x="4541" y="3913"/>
                      </a:lnTo>
                      <a:lnTo>
                        <a:pt x="4688" y="3725"/>
                      </a:lnTo>
                      <a:lnTo>
                        <a:pt x="4688" y="3620"/>
                      </a:lnTo>
                      <a:lnTo>
                        <a:pt x="4541" y="3453"/>
                      </a:lnTo>
                      <a:lnTo>
                        <a:pt x="4479" y="3432"/>
                      </a:lnTo>
                      <a:lnTo>
                        <a:pt x="4332" y="3285"/>
                      </a:lnTo>
                      <a:lnTo>
                        <a:pt x="4186" y="3243"/>
                      </a:lnTo>
                      <a:lnTo>
                        <a:pt x="4060" y="3181"/>
                      </a:lnTo>
                      <a:lnTo>
                        <a:pt x="4018" y="3034"/>
                      </a:lnTo>
                      <a:lnTo>
                        <a:pt x="4102" y="3034"/>
                      </a:lnTo>
                      <a:lnTo>
                        <a:pt x="4186" y="3097"/>
                      </a:lnTo>
                      <a:lnTo>
                        <a:pt x="4290" y="3097"/>
                      </a:lnTo>
                      <a:lnTo>
                        <a:pt x="4290" y="3013"/>
                      </a:lnTo>
                      <a:lnTo>
                        <a:pt x="4165" y="2825"/>
                      </a:lnTo>
                      <a:lnTo>
                        <a:pt x="3976" y="2657"/>
                      </a:lnTo>
                      <a:lnTo>
                        <a:pt x="3976" y="2490"/>
                      </a:lnTo>
                      <a:lnTo>
                        <a:pt x="3955" y="2344"/>
                      </a:lnTo>
                      <a:lnTo>
                        <a:pt x="3851" y="2281"/>
                      </a:lnTo>
                      <a:lnTo>
                        <a:pt x="3851" y="2155"/>
                      </a:lnTo>
                      <a:lnTo>
                        <a:pt x="3788" y="2093"/>
                      </a:lnTo>
                      <a:lnTo>
                        <a:pt x="3746" y="2093"/>
                      </a:lnTo>
                      <a:lnTo>
                        <a:pt x="3370" y="1821"/>
                      </a:lnTo>
                      <a:lnTo>
                        <a:pt x="3160" y="1779"/>
                      </a:lnTo>
                      <a:lnTo>
                        <a:pt x="2972" y="1821"/>
                      </a:lnTo>
                      <a:lnTo>
                        <a:pt x="2951" y="1883"/>
                      </a:lnTo>
                      <a:lnTo>
                        <a:pt x="2972" y="1967"/>
                      </a:lnTo>
                      <a:lnTo>
                        <a:pt x="3139" y="2155"/>
                      </a:lnTo>
                      <a:lnTo>
                        <a:pt x="3139" y="2239"/>
                      </a:lnTo>
                      <a:lnTo>
                        <a:pt x="3077" y="2344"/>
                      </a:lnTo>
                      <a:lnTo>
                        <a:pt x="3077" y="2448"/>
                      </a:lnTo>
                      <a:lnTo>
                        <a:pt x="3056" y="2574"/>
                      </a:lnTo>
                      <a:lnTo>
                        <a:pt x="2972" y="2720"/>
                      </a:lnTo>
                      <a:lnTo>
                        <a:pt x="2930" y="2783"/>
                      </a:lnTo>
                      <a:lnTo>
                        <a:pt x="2909" y="2699"/>
                      </a:lnTo>
                      <a:lnTo>
                        <a:pt x="2951" y="2595"/>
                      </a:lnTo>
                      <a:lnTo>
                        <a:pt x="2972" y="2490"/>
                      </a:lnTo>
                      <a:lnTo>
                        <a:pt x="2930" y="2448"/>
                      </a:lnTo>
                      <a:lnTo>
                        <a:pt x="2972" y="2260"/>
                      </a:lnTo>
                      <a:lnTo>
                        <a:pt x="2930" y="2155"/>
                      </a:lnTo>
                      <a:lnTo>
                        <a:pt x="2742" y="1883"/>
                      </a:lnTo>
                      <a:lnTo>
                        <a:pt x="2595" y="1779"/>
                      </a:lnTo>
                      <a:lnTo>
                        <a:pt x="2386" y="1758"/>
                      </a:lnTo>
                      <a:lnTo>
                        <a:pt x="2323" y="1779"/>
                      </a:lnTo>
                      <a:lnTo>
                        <a:pt x="2282" y="1925"/>
                      </a:lnTo>
                      <a:lnTo>
                        <a:pt x="2240" y="1946"/>
                      </a:lnTo>
                      <a:cubicBezTo>
                        <a:pt x="2198" y="1883"/>
                        <a:pt x="2114" y="1841"/>
                        <a:pt x="2072" y="1821"/>
                      </a:cubicBezTo>
                      <a:lnTo>
                        <a:pt x="2114" y="1779"/>
                      </a:lnTo>
                      <a:lnTo>
                        <a:pt x="2177" y="1674"/>
                      </a:lnTo>
                      <a:lnTo>
                        <a:pt x="2177" y="1549"/>
                      </a:lnTo>
                      <a:lnTo>
                        <a:pt x="1989" y="1444"/>
                      </a:lnTo>
                      <a:lnTo>
                        <a:pt x="1800" y="1297"/>
                      </a:lnTo>
                      <a:lnTo>
                        <a:pt x="1696" y="1109"/>
                      </a:lnTo>
                      <a:lnTo>
                        <a:pt x="1696" y="984"/>
                      </a:lnTo>
                      <a:lnTo>
                        <a:pt x="1758" y="837"/>
                      </a:lnTo>
                      <a:lnTo>
                        <a:pt x="1758" y="733"/>
                      </a:lnTo>
                      <a:lnTo>
                        <a:pt x="1696" y="712"/>
                      </a:lnTo>
                      <a:lnTo>
                        <a:pt x="1403" y="712"/>
                      </a:lnTo>
                      <a:lnTo>
                        <a:pt x="1194" y="628"/>
                      </a:lnTo>
                      <a:lnTo>
                        <a:pt x="1047" y="523"/>
                      </a:lnTo>
                      <a:lnTo>
                        <a:pt x="817" y="251"/>
                      </a:lnTo>
                      <a:lnTo>
                        <a:pt x="650" y="105"/>
                      </a:lnTo>
                      <a:lnTo>
                        <a:pt x="461" y="0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20" name="Google Shape;2888;p82">
                  <a:extLst>
                    <a:ext uri="{FF2B5EF4-FFF2-40B4-BE49-F238E27FC236}">
                      <a16:creationId xmlns:a16="http://schemas.microsoft.com/office/drawing/2014/main" id="{17761A61-C9A3-90B6-2D58-5E7BE88DE66F}"/>
                    </a:ext>
                  </a:extLst>
                </p:cNvPr>
                <p:cNvSpPr/>
                <p:nvPr/>
              </p:nvSpPr>
              <p:spPr>
                <a:xfrm>
                  <a:off x="4241800" y="1706950"/>
                  <a:ext cx="130800" cy="246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32" h="9856" extrusionOk="0">
                      <a:moveTo>
                        <a:pt x="4750" y="1"/>
                      </a:moveTo>
                      <a:lnTo>
                        <a:pt x="4625" y="63"/>
                      </a:lnTo>
                      <a:lnTo>
                        <a:pt x="4604" y="126"/>
                      </a:lnTo>
                      <a:lnTo>
                        <a:pt x="4520" y="105"/>
                      </a:lnTo>
                      <a:lnTo>
                        <a:pt x="4436" y="42"/>
                      </a:lnTo>
                      <a:lnTo>
                        <a:pt x="4332" y="63"/>
                      </a:lnTo>
                      <a:lnTo>
                        <a:pt x="4206" y="168"/>
                      </a:lnTo>
                      <a:lnTo>
                        <a:pt x="4185" y="273"/>
                      </a:lnTo>
                      <a:lnTo>
                        <a:pt x="4101" y="335"/>
                      </a:lnTo>
                      <a:lnTo>
                        <a:pt x="4018" y="356"/>
                      </a:lnTo>
                      <a:lnTo>
                        <a:pt x="3934" y="440"/>
                      </a:lnTo>
                      <a:lnTo>
                        <a:pt x="3934" y="524"/>
                      </a:lnTo>
                      <a:lnTo>
                        <a:pt x="3871" y="628"/>
                      </a:lnTo>
                      <a:lnTo>
                        <a:pt x="3871" y="670"/>
                      </a:lnTo>
                      <a:lnTo>
                        <a:pt x="3934" y="775"/>
                      </a:lnTo>
                      <a:lnTo>
                        <a:pt x="3934" y="858"/>
                      </a:lnTo>
                      <a:lnTo>
                        <a:pt x="3829" y="858"/>
                      </a:lnTo>
                      <a:lnTo>
                        <a:pt x="3788" y="900"/>
                      </a:lnTo>
                      <a:lnTo>
                        <a:pt x="3788" y="984"/>
                      </a:lnTo>
                      <a:lnTo>
                        <a:pt x="3725" y="1047"/>
                      </a:lnTo>
                      <a:lnTo>
                        <a:pt x="3662" y="1109"/>
                      </a:lnTo>
                      <a:lnTo>
                        <a:pt x="3453" y="1256"/>
                      </a:lnTo>
                      <a:lnTo>
                        <a:pt x="3369" y="1298"/>
                      </a:lnTo>
                      <a:lnTo>
                        <a:pt x="3306" y="1277"/>
                      </a:lnTo>
                      <a:lnTo>
                        <a:pt x="3202" y="1277"/>
                      </a:lnTo>
                      <a:lnTo>
                        <a:pt x="3139" y="1319"/>
                      </a:lnTo>
                      <a:lnTo>
                        <a:pt x="3034" y="1486"/>
                      </a:lnTo>
                      <a:lnTo>
                        <a:pt x="2951" y="1528"/>
                      </a:lnTo>
                      <a:lnTo>
                        <a:pt x="2888" y="1507"/>
                      </a:lnTo>
                      <a:lnTo>
                        <a:pt x="2867" y="1423"/>
                      </a:lnTo>
                      <a:lnTo>
                        <a:pt x="2825" y="1423"/>
                      </a:lnTo>
                      <a:lnTo>
                        <a:pt x="2783" y="1507"/>
                      </a:lnTo>
                      <a:lnTo>
                        <a:pt x="2825" y="1633"/>
                      </a:lnTo>
                      <a:lnTo>
                        <a:pt x="2783" y="1695"/>
                      </a:lnTo>
                      <a:lnTo>
                        <a:pt x="2762" y="1591"/>
                      </a:lnTo>
                      <a:lnTo>
                        <a:pt x="2721" y="1486"/>
                      </a:lnTo>
                      <a:lnTo>
                        <a:pt x="2532" y="1507"/>
                      </a:lnTo>
                      <a:lnTo>
                        <a:pt x="2323" y="1570"/>
                      </a:lnTo>
                      <a:lnTo>
                        <a:pt x="2260" y="1612"/>
                      </a:lnTo>
                      <a:lnTo>
                        <a:pt x="2197" y="1633"/>
                      </a:lnTo>
                      <a:lnTo>
                        <a:pt x="2156" y="1695"/>
                      </a:lnTo>
                      <a:lnTo>
                        <a:pt x="2218" y="1842"/>
                      </a:lnTo>
                      <a:lnTo>
                        <a:pt x="2260" y="1905"/>
                      </a:lnTo>
                      <a:lnTo>
                        <a:pt x="2260" y="1946"/>
                      </a:lnTo>
                      <a:lnTo>
                        <a:pt x="2218" y="1988"/>
                      </a:lnTo>
                      <a:lnTo>
                        <a:pt x="2135" y="2093"/>
                      </a:lnTo>
                      <a:lnTo>
                        <a:pt x="2093" y="2051"/>
                      </a:lnTo>
                      <a:lnTo>
                        <a:pt x="2093" y="2009"/>
                      </a:lnTo>
                      <a:lnTo>
                        <a:pt x="2135" y="1946"/>
                      </a:lnTo>
                      <a:lnTo>
                        <a:pt x="2135" y="1884"/>
                      </a:lnTo>
                      <a:lnTo>
                        <a:pt x="2051" y="1884"/>
                      </a:lnTo>
                      <a:lnTo>
                        <a:pt x="1946" y="2009"/>
                      </a:lnTo>
                      <a:lnTo>
                        <a:pt x="1884" y="2051"/>
                      </a:lnTo>
                      <a:lnTo>
                        <a:pt x="1884" y="2135"/>
                      </a:lnTo>
                      <a:lnTo>
                        <a:pt x="1946" y="2156"/>
                      </a:lnTo>
                      <a:lnTo>
                        <a:pt x="1905" y="2218"/>
                      </a:lnTo>
                      <a:lnTo>
                        <a:pt x="1842" y="2323"/>
                      </a:lnTo>
                      <a:lnTo>
                        <a:pt x="1716" y="2323"/>
                      </a:lnTo>
                      <a:lnTo>
                        <a:pt x="1632" y="2365"/>
                      </a:lnTo>
                      <a:lnTo>
                        <a:pt x="1612" y="2449"/>
                      </a:lnTo>
                      <a:lnTo>
                        <a:pt x="1507" y="2470"/>
                      </a:lnTo>
                      <a:lnTo>
                        <a:pt x="1465" y="2553"/>
                      </a:lnTo>
                      <a:lnTo>
                        <a:pt x="1423" y="2721"/>
                      </a:lnTo>
                      <a:lnTo>
                        <a:pt x="1465" y="2742"/>
                      </a:lnTo>
                      <a:lnTo>
                        <a:pt x="1528" y="2742"/>
                      </a:lnTo>
                      <a:lnTo>
                        <a:pt x="1465" y="2825"/>
                      </a:lnTo>
                      <a:lnTo>
                        <a:pt x="1277" y="2825"/>
                      </a:lnTo>
                      <a:lnTo>
                        <a:pt x="1214" y="2867"/>
                      </a:lnTo>
                      <a:lnTo>
                        <a:pt x="1193" y="3034"/>
                      </a:lnTo>
                      <a:lnTo>
                        <a:pt x="1214" y="3097"/>
                      </a:lnTo>
                      <a:lnTo>
                        <a:pt x="1277" y="3097"/>
                      </a:lnTo>
                      <a:lnTo>
                        <a:pt x="1360" y="3076"/>
                      </a:lnTo>
                      <a:lnTo>
                        <a:pt x="1381" y="3139"/>
                      </a:lnTo>
                      <a:lnTo>
                        <a:pt x="1360" y="3181"/>
                      </a:lnTo>
                      <a:lnTo>
                        <a:pt x="1360" y="3286"/>
                      </a:lnTo>
                      <a:lnTo>
                        <a:pt x="1277" y="3348"/>
                      </a:lnTo>
                      <a:lnTo>
                        <a:pt x="1193" y="3306"/>
                      </a:lnTo>
                      <a:lnTo>
                        <a:pt x="1068" y="3286"/>
                      </a:lnTo>
                      <a:lnTo>
                        <a:pt x="942" y="3348"/>
                      </a:lnTo>
                      <a:lnTo>
                        <a:pt x="900" y="3411"/>
                      </a:lnTo>
                      <a:lnTo>
                        <a:pt x="900" y="3495"/>
                      </a:lnTo>
                      <a:lnTo>
                        <a:pt x="858" y="3599"/>
                      </a:lnTo>
                      <a:lnTo>
                        <a:pt x="754" y="3683"/>
                      </a:lnTo>
                      <a:lnTo>
                        <a:pt x="670" y="3620"/>
                      </a:lnTo>
                      <a:lnTo>
                        <a:pt x="628" y="3558"/>
                      </a:lnTo>
                      <a:lnTo>
                        <a:pt x="586" y="3474"/>
                      </a:lnTo>
                      <a:lnTo>
                        <a:pt x="544" y="3495"/>
                      </a:lnTo>
                      <a:lnTo>
                        <a:pt x="524" y="3662"/>
                      </a:lnTo>
                      <a:lnTo>
                        <a:pt x="544" y="3788"/>
                      </a:lnTo>
                      <a:lnTo>
                        <a:pt x="649" y="3871"/>
                      </a:lnTo>
                      <a:lnTo>
                        <a:pt x="733" y="3830"/>
                      </a:lnTo>
                      <a:lnTo>
                        <a:pt x="754" y="3871"/>
                      </a:lnTo>
                      <a:lnTo>
                        <a:pt x="754" y="3934"/>
                      </a:lnTo>
                      <a:lnTo>
                        <a:pt x="691" y="4081"/>
                      </a:lnTo>
                      <a:lnTo>
                        <a:pt x="733" y="4122"/>
                      </a:lnTo>
                      <a:lnTo>
                        <a:pt x="796" y="4143"/>
                      </a:lnTo>
                      <a:lnTo>
                        <a:pt x="858" y="4081"/>
                      </a:lnTo>
                      <a:lnTo>
                        <a:pt x="900" y="4081"/>
                      </a:lnTo>
                      <a:lnTo>
                        <a:pt x="963" y="4102"/>
                      </a:lnTo>
                      <a:lnTo>
                        <a:pt x="1068" y="4102"/>
                      </a:lnTo>
                      <a:lnTo>
                        <a:pt x="1151" y="4039"/>
                      </a:lnTo>
                      <a:lnTo>
                        <a:pt x="1172" y="4081"/>
                      </a:lnTo>
                      <a:lnTo>
                        <a:pt x="1109" y="4143"/>
                      </a:lnTo>
                      <a:lnTo>
                        <a:pt x="1047" y="4185"/>
                      </a:lnTo>
                      <a:lnTo>
                        <a:pt x="900" y="4185"/>
                      </a:lnTo>
                      <a:lnTo>
                        <a:pt x="858" y="4248"/>
                      </a:lnTo>
                      <a:lnTo>
                        <a:pt x="775" y="4227"/>
                      </a:lnTo>
                      <a:lnTo>
                        <a:pt x="733" y="4311"/>
                      </a:lnTo>
                      <a:lnTo>
                        <a:pt x="754" y="4436"/>
                      </a:lnTo>
                      <a:lnTo>
                        <a:pt x="837" y="4499"/>
                      </a:lnTo>
                      <a:lnTo>
                        <a:pt x="900" y="4520"/>
                      </a:lnTo>
                      <a:lnTo>
                        <a:pt x="984" y="4499"/>
                      </a:lnTo>
                      <a:lnTo>
                        <a:pt x="1005" y="4520"/>
                      </a:lnTo>
                      <a:lnTo>
                        <a:pt x="984" y="4562"/>
                      </a:lnTo>
                      <a:lnTo>
                        <a:pt x="858" y="4625"/>
                      </a:lnTo>
                      <a:lnTo>
                        <a:pt x="733" y="4625"/>
                      </a:lnTo>
                      <a:lnTo>
                        <a:pt x="649" y="4666"/>
                      </a:lnTo>
                      <a:lnTo>
                        <a:pt x="649" y="4729"/>
                      </a:lnTo>
                      <a:lnTo>
                        <a:pt x="691" y="4771"/>
                      </a:lnTo>
                      <a:lnTo>
                        <a:pt x="796" y="4750"/>
                      </a:lnTo>
                      <a:lnTo>
                        <a:pt x="900" y="4750"/>
                      </a:lnTo>
                      <a:lnTo>
                        <a:pt x="900" y="4813"/>
                      </a:lnTo>
                      <a:lnTo>
                        <a:pt x="837" y="4834"/>
                      </a:lnTo>
                      <a:lnTo>
                        <a:pt x="733" y="4855"/>
                      </a:lnTo>
                      <a:lnTo>
                        <a:pt x="733" y="4897"/>
                      </a:lnTo>
                      <a:lnTo>
                        <a:pt x="754" y="4938"/>
                      </a:lnTo>
                      <a:lnTo>
                        <a:pt x="879" y="4959"/>
                      </a:lnTo>
                      <a:lnTo>
                        <a:pt x="984" y="5043"/>
                      </a:lnTo>
                      <a:lnTo>
                        <a:pt x="984" y="5085"/>
                      </a:lnTo>
                      <a:lnTo>
                        <a:pt x="858" y="5085"/>
                      </a:lnTo>
                      <a:lnTo>
                        <a:pt x="754" y="5043"/>
                      </a:lnTo>
                      <a:lnTo>
                        <a:pt x="649" y="5043"/>
                      </a:lnTo>
                      <a:lnTo>
                        <a:pt x="565" y="5085"/>
                      </a:lnTo>
                      <a:lnTo>
                        <a:pt x="544" y="5169"/>
                      </a:lnTo>
                      <a:lnTo>
                        <a:pt x="482" y="5210"/>
                      </a:lnTo>
                      <a:lnTo>
                        <a:pt x="482" y="5273"/>
                      </a:lnTo>
                      <a:lnTo>
                        <a:pt x="544" y="5315"/>
                      </a:lnTo>
                      <a:lnTo>
                        <a:pt x="524" y="5378"/>
                      </a:lnTo>
                      <a:lnTo>
                        <a:pt x="461" y="5399"/>
                      </a:lnTo>
                      <a:lnTo>
                        <a:pt x="419" y="5399"/>
                      </a:lnTo>
                      <a:lnTo>
                        <a:pt x="335" y="5483"/>
                      </a:lnTo>
                      <a:lnTo>
                        <a:pt x="314" y="5566"/>
                      </a:lnTo>
                      <a:lnTo>
                        <a:pt x="335" y="5608"/>
                      </a:lnTo>
                      <a:lnTo>
                        <a:pt x="314" y="5671"/>
                      </a:lnTo>
                      <a:lnTo>
                        <a:pt x="210" y="5692"/>
                      </a:lnTo>
                      <a:lnTo>
                        <a:pt x="210" y="5713"/>
                      </a:lnTo>
                      <a:lnTo>
                        <a:pt x="335" y="5838"/>
                      </a:lnTo>
                      <a:lnTo>
                        <a:pt x="440" y="5901"/>
                      </a:lnTo>
                      <a:lnTo>
                        <a:pt x="482" y="5880"/>
                      </a:lnTo>
                      <a:lnTo>
                        <a:pt x="524" y="5796"/>
                      </a:lnTo>
                      <a:lnTo>
                        <a:pt x="586" y="5734"/>
                      </a:lnTo>
                      <a:lnTo>
                        <a:pt x="754" y="5629"/>
                      </a:lnTo>
                      <a:lnTo>
                        <a:pt x="858" y="5587"/>
                      </a:lnTo>
                      <a:lnTo>
                        <a:pt x="858" y="5629"/>
                      </a:lnTo>
                      <a:lnTo>
                        <a:pt x="837" y="5629"/>
                      </a:lnTo>
                      <a:lnTo>
                        <a:pt x="796" y="5713"/>
                      </a:lnTo>
                      <a:lnTo>
                        <a:pt x="649" y="5817"/>
                      </a:lnTo>
                      <a:lnTo>
                        <a:pt x="586" y="5922"/>
                      </a:lnTo>
                      <a:lnTo>
                        <a:pt x="565" y="6027"/>
                      </a:lnTo>
                      <a:lnTo>
                        <a:pt x="586" y="6131"/>
                      </a:lnTo>
                      <a:lnTo>
                        <a:pt x="565" y="6194"/>
                      </a:lnTo>
                      <a:lnTo>
                        <a:pt x="565" y="6236"/>
                      </a:lnTo>
                      <a:lnTo>
                        <a:pt x="754" y="6236"/>
                      </a:lnTo>
                      <a:lnTo>
                        <a:pt x="837" y="6194"/>
                      </a:lnTo>
                      <a:lnTo>
                        <a:pt x="837" y="6257"/>
                      </a:lnTo>
                      <a:lnTo>
                        <a:pt x="775" y="6299"/>
                      </a:lnTo>
                      <a:lnTo>
                        <a:pt x="586" y="6299"/>
                      </a:lnTo>
                      <a:lnTo>
                        <a:pt x="524" y="6340"/>
                      </a:lnTo>
                      <a:lnTo>
                        <a:pt x="356" y="6445"/>
                      </a:lnTo>
                      <a:lnTo>
                        <a:pt x="356" y="6571"/>
                      </a:lnTo>
                      <a:lnTo>
                        <a:pt x="335" y="6654"/>
                      </a:lnTo>
                      <a:lnTo>
                        <a:pt x="356" y="6759"/>
                      </a:lnTo>
                      <a:lnTo>
                        <a:pt x="461" y="6759"/>
                      </a:lnTo>
                      <a:lnTo>
                        <a:pt x="524" y="6822"/>
                      </a:lnTo>
                      <a:lnTo>
                        <a:pt x="482" y="6863"/>
                      </a:lnTo>
                      <a:lnTo>
                        <a:pt x="377" y="6863"/>
                      </a:lnTo>
                      <a:lnTo>
                        <a:pt x="252" y="6884"/>
                      </a:lnTo>
                      <a:lnTo>
                        <a:pt x="147" y="7052"/>
                      </a:lnTo>
                      <a:lnTo>
                        <a:pt x="147" y="7177"/>
                      </a:lnTo>
                      <a:lnTo>
                        <a:pt x="210" y="7240"/>
                      </a:lnTo>
                      <a:lnTo>
                        <a:pt x="272" y="7198"/>
                      </a:lnTo>
                      <a:lnTo>
                        <a:pt x="440" y="7135"/>
                      </a:lnTo>
                      <a:lnTo>
                        <a:pt x="461" y="7177"/>
                      </a:lnTo>
                      <a:lnTo>
                        <a:pt x="356" y="7261"/>
                      </a:lnTo>
                      <a:lnTo>
                        <a:pt x="335" y="7366"/>
                      </a:lnTo>
                      <a:lnTo>
                        <a:pt x="377" y="7366"/>
                      </a:lnTo>
                      <a:lnTo>
                        <a:pt x="461" y="7282"/>
                      </a:lnTo>
                      <a:lnTo>
                        <a:pt x="544" y="7261"/>
                      </a:lnTo>
                      <a:lnTo>
                        <a:pt x="565" y="7303"/>
                      </a:lnTo>
                      <a:lnTo>
                        <a:pt x="482" y="7387"/>
                      </a:lnTo>
                      <a:lnTo>
                        <a:pt x="461" y="7470"/>
                      </a:lnTo>
                      <a:lnTo>
                        <a:pt x="544" y="7554"/>
                      </a:lnTo>
                      <a:lnTo>
                        <a:pt x="649" y="7554"/>
                      </a:lnTo>
                      <a:lnTo>
                        <a:pt x="565" y="7575"/>
                      </a:lnTo>
                      <a:lnTo>
                        <a:pt x="482" y="7575"/>
                      </a:lnTo>
                      <a:lnTo>
                        <a:pt x="419" y="7659"/>
                      </a:lnTo>
                      <a:lnTo>
                        <a:pt x="419" y="7721"/>
                      </a:lnTo>
                      <a:lnTo>
                        <a:pt x="461" y="7826"/>
                      </a:lnTo>
                      <a:lnTo>
                        <a:pt x="419" y="7889"/>
                      </a:lnTo>
                      <a:lnTo>
                        <a:pt x="356" y="7868"/>
                      </a:lnTo>
                      <a:lnTo>
                        <a:pt x="252" y="7889"/>
                      </a:lnTo>
                      <a:lnTo>
                        <a:pt x="168" y="7826"/>
                      </a:lnTo>
                      <a:lnTo>
                        <a:pt x="105" y="7826"/>
                      </a:lnTo>
                      <a:lnTo>
                        <a:pt x="0" y="7972"/>
                      </a:lnTo>
                      <a:lnTo>
                        <a:pt x="0" y="8077"/>
                      </a:lnTo>
                      <a:lnTo>
                        <a:pt x="168" y="8265"/>
                      </a:lnTo>
                      <a:lnTo>
                        <a:pt x="147" y="8391"/>
                      </a:lnTo>
                      <a:lnTo>
                        <a:pt x="168" y="8496"/>
                      </a:lnTo>
                      <a:lnTo>
                        <a:pt x="335" y="8621"/>
                      </a:lnTo>
                      <a:lnTo>
                        <a:pt x="335" y="8705"/>
                      </a:lnTo>
                      <a:lnTo>
                        <a:pt x="482" y="8830"/>
                      </a:lnTo>
                      <a:lnTo>
                        <a:pt x="586" y="8872"/>
                      </a:lnTo>
                      <a:lnTo>
                        <a:pt x="649" y="8851"/>
                      </a:lnTo>
                      <a:lnTo>
                        <a:pt x="733" y="8830"/>
                      </a:lnTo>
                      <a:lnTo>
                        <a:pt x="837" y="8663"/>
                      </a:lnTo>
                      <a:lnTo>
                        <a:pt x="796" y="8516"/>
                      </a:lnTo>
                      <a:lnTo>
                        <a:pt x="837" y="8412"/>
                      </a:lnTo>
                      <a:lnTo>
                        <a:pt x="900" y="8307"/>
                      </a:lnTo>
                      <a:lnTo>
                        <a:pt x="858" y="8433"/>
                      </a:lnTo>
                      <a:lnTo>
                        <a:pt x="858" y="8516"/>
                      </a:lnTo>
                      <a:lnTo>
                        <a:pt x="900" y="8600"/>
                      </a:lnTo>
                      <a:lnTo>
                        <a:pt x="963" y="8747"/>
                      </a:lnTo>
                      <a:lnTo>
                        <a:pt x="1047" y="8788"/>
                      </a:lnTo>
                      <a:lnTo>
                        <a:pt x="1109" y="8726"/>
                      </a:lnTo>
                      <a:lnTo>
                        <a:pt x="1109" y="8642"/>
                      </a:lnTo>
                      <a:lnTo>
                        <a:pt x="1172" y="8537"/>
                      </a:lnTo>
                      <a:lnTo>
                        <a:pt x="1193" y="8600"/>
                      </a:lnTo>
                      <a:lnTo>
                        <a:pt x="1172" y="8642"/>
                      </a:lnTo>
                      <a:lnTo>
                        <a:pt x="1172" y="8747"/>
                      </a:lnTo>
                      <a:lnTo>
                        <a:pt x="1277" y="8935"/>
                      </a:lnTo>
                      <a:lnTo>
                        <a:pt x="1402" y="9019"/>
                      </a:lnTo>
                      <a:lnTo>
                        <a:pt x="1507" y="9019"/>
                      </a:lnTo>
                      <a:lnTo>
                        <a:pt x="1591" y="8956"/>
                      </a:lnTo>
                      <a:lnTo>
                        <a:pt x="1632" y="8998"/>
                      </a:lnTo>
                      <a:lnTo>
                        <a:pt x="1612" y="9040"/>
                      </a:lnTo>
                      <a:lnTo>
                        <a:pt x="1570" y="9040"/>
                      </a:lnTo>
                      <a:lnTo>
                        <a:pt x="1528" y="9123"/>
                      </a:lnTo>
                      <a:lnTo>
                        <a:pt x="1444" y="9165"/>
                      </a:lnTo>
                      <a:lnTo>
                        <a:pt x="1423" y="9249"/>
                      </a:lnTo>
                      <a:lnTo>
                        <a:pt x="1528" y="9332"/>
                      </a:lnTo>
                      <a:lnTo>
                        <a:pt x="1528" y="9416"/>
                      </a:lnTo>
                      <a:lnTo>
                        <a:pt x="1444" y="9416"/>
                      </a:lnTo>
                      <a:lnTo>
                        <a:pt x="1381" y="9374"/>
                      </a:lnTo>
                      <a:lnTo>
                        <a:pt x="1381" y="9458"/>
                      </a:lnTo>
                      <a:lnTo>
                        <a:pt x="1423" y="9521"/>
                      </a:lnTo>
                      <a:lnTo>
                        <a:pt x="1612" y="9542"/>
                      </a:lnTo>
                      <a:lnTo>
                        <a:pt x="1716" y="9584"/>
                      </a:lnTo>
                      <a:lnTo>
                        <a:pt x="1821" y="9563"/>
                      </a:lnTo>
                      <a:lnTo>
                        <a:pt x="1967" y="9604"/>
                      </a:lnTo>
                      <a:lnTo>
                        <a:pt x="1967" y="9521"/>
                      </a:lnTo>
                      <a:lnTo>
                        <a:pt x="2051" y="9542"/>
                      </a:lnTo>
                      <a:lnTo>
                        <a:pt x="2072" y="9625"/>
                      </a:lnTo>
                      <a:lnTo>
                        <a:pt x="2135" y="9772"/>
                      </a:lnTo>
                      <a:lnTo>
                        <a:pt x="2218" y="9856"/>
                      </a:lnTo>
                      <a:lnTo>
                        <a:pt x="2281" y="9856"/>
                      </a:lnTo>
                      <a:lnTo>
                        <a:pt x="2365" y="9751"/>
                      </a:lnTo>
                      <a:lnTo>
                        <a:pt x="2344" y="9625"/>
                      </a:lnTo>
                      <a:lnTo>
                        <a:pt x="2177" y="9542"/>
                      </a:lnTo>
                      <a:lnTo>
                        <a:pt x="2135" y="9521"/>
                      </a:lnTo>
                      <a:lnTo>
                        <a:pt x="2177" y="9479"/>
                      </a:lnTo>
                      <a:lnTo>
                        <a:pt x="2260" y="9521"/>
                      </a:lnTo>
                      <a:lnTo>
                        <a:pt x="2365" y="9584"/>
                      </a:lnTo>
                      <a:lnTo>
                        <a:pt x="2428" y="9667"/>
                      </a:lnTo>
                      <a:lnTo>
                        <a:pt x="2469" y="9772"/>
                      </a:lnTo>
                      <a:lnTo>
                        <a:pt x="2532" y="9772"/>
                      </a:lnTo>
                      <a:lnTo>
                        <a:pt x="2553" y="9667"/>
                      </a:lnTo>
                      <a:lnTo>
                        <a:pt x="2595" y="9646"/>
                      </a:lnTo>
                      <a:lnTo>
                        <a:pt x="2679" y="9751"/>
                      </a:lnTo>
                      <a:lnTo>
                        <a:pt x="2804" y="9793"/>
                      </a:lnTo>
                      <a:lnTo>
                        <a:pt x="2888" y="9793"/>
                      </a:lnTo>
                      <a:lnTo>
                        <a:pt x="2888" y="9730"/>
                      </a:lnTo>
                      <a:lnTo>
                        <a:pt x="2783" y="9646"/>
                      </a:lnTo>
                      <a:lnTo>
                        <a:pt x="2783" y="9584"/>
                      </a:lnTo>
                      <a:lnTo>
                        <a:pt x="2846" y="9563"/>
                      </a:lnTo>
                      <a:lnTo>
                        <a:pt x="2951" y="9604"/>
                      </a:lnTo>
                      <a:lnTo>
                        <a:pt x="2993" y="9667"/>
                      </a:lnTo>
                      <a:lnTo>
                        <a:pt x="3013" y="9667"/>
                      </a:lnTo>
                      <a:lnTo>
                        <a:pt x="3055" y="9772"/>
                      </a:lnTo>
                      <a:lnTo>
                        <a:pt x="3118" y="9814"/>
                      </a:lnTo>
                      <a:lnTo>
                        <a:pt x="3181" y="9793"/>
                      </a:lnTo>
                      <a:lnTo>
                        <a:pt x="3202" y="9688"/>
                      </a:lnTo>
                      <a:lnTo>
                        <a:pt x="3160" y="9604"/>
                      </a:lnTo>
                      <a:lnTo>
                        <a:pt x="3076" y="9604"/>
                      </a:lnTo>
                      <a:lnTo>
                        <a:pt x="3013" y="9563"/>
                      </a:lnTo>
                      <a:lnTo>
                        <a:pt x="3055" y="9500"/>
                      </a:lnTo>
                      <a:lnTo>
                        <a:pt x="3097" y="9542"/>
                      </a:lnTo>
                      <a:lnTo>
                        <a:pt x="3160" y="9542"/>
                      </a:lnTo>
                      <a:lnTo>
                        <a:pt x="3223" y="9437"/>
                      </a:lnTo>
                      <a:lnTo>
                        <a:pt x="3265" y="9353"/>
                      </a:lnTo>
                      <a:lnTo>
                        <a:pt x="3265" y="9312"/>
                      </a:lnTo>
                      <a:lnTo>
                        <a:pt x="3118" y="9207"/>
                      </a:lnTo>
                      <a:lnTo>
                        <a:pt x="3055" y="9228"/>
                      </a:lnTo>
                      <a:lnTo>
                        <a:pt x="2951" y="9207"/>
                      </a:lnTo>
                      <a:lnTo>
                        <a:pt x="2867" y="9040"/>
                      </a:lnTo>
                      <a:lnTo>
                        <a:pt x="2762" y="9040"/>
                      </a:lnTo>
                      <a:lnTo>
                        <a:pt x="2574" y="8872"/>
                      </a:lnTo>
                      <a:lnTo>
                        <a:pt x="2490" y="8788"/>
                      </a:lnTo>
                      <a:lnTo>
                        <a:pt x="2365" y="8788"/>
                      </a:lnTo>
                      <a:lnTo>
                        <a:pt x="2239" y="8516"/>
                      </a:lnTo>
                      <a:lnTo>
                        <a:pt x="2030" y="8286"/>
                      </a:lnTo>
                      <a:lnTo>
                        <a:pt x="1946" y="8014"/>
                      </a:lnTo>
                      <a:lnTo>
                        <a:pt x="1842" y="7847"/>
                      </a:lnTo>
                      <a:lnTo>
                        <a:pt x="1842" y="7554"/>
                      </a:lnTo>
                      <a:lnTo>
                        <a:pt x="1758" y="7387"/>
                      </a:lnTo>
                      <a:lnTo>
                        <a:pt x="1716" y="7073"/>
                      </a:lnTo>
                      <a:lnTo>
                        <a:pt x="1695" y="7010"/>
                      </a:lnTo>
                      <a:lnTo>
                        <a:pt x="1737" y="6905"/>
                      </a:lnTo>
                      <a:lnTo>
                        <a:pt x="1737" y="6822"/>
                      </a:lnTo>
                      <a:lnTo>
                        <a:pt x="1632" y="6801"/>
                      </a:lnTo>
                      <a:lnTo>
                        <a:pt x="1549" y="6843"/>
                      </a:lnTo>
                      <a:lnTo>
                        <a:pt x="1486" y="6801"/>
                      </a:lnTo>
                      <a:lnTo>
                        <a:pt x="1507" y="6759"/>
                      </a:lnTo>
                      <a:lnTo>
                        <a:pt x="1653" y="6759"/>
                      </a:lnTo>
                      <a:lnTo>
                        <a:pt x="1800" y="6696"/>
                      </a:lnTo>
                      <a:lnTo>
                        <a:pt x="1821" y="6487"/>
                      </a:lnTo>
                      <a:lnTo>
                        <a:pt x="1800" y="6382"/>
                      </a:lnTo>
                      <a:lnTo>
                        <a:pt x="1695" y="6403"/>
                      </a:lnTo>
                      <a:lnTo>
                        <a:pt x="1591" y="6424"/>
                      </a:lnTo>
                      <a:lnTo>
                        <a:pt x="1632" y="6382"/>
                      </a:lnTo>
                      <a:lnTo>
                        <a:pt x="1800" y="6319"/>
                      </a:lnTo>
                      <a:lnTo>
                        <a:pt x="1821" y="6236"/>
                      </a:lnTo>
                      <a:lnTo>
                        <a:pt x="1779" y="6194"/>
                      </a:lnTo>
                      <a:lnTo>
                        <a:pt x="1570" y="6194"/>
                      </a:lnTo>
                      <a:lnTo>
                        <a:pt x="1423" y="6173"/>
                      </a:lnTo>
                      <a:lnTo>
                        <a:pt x="1423" y="6110"/>
                      </a:lnTo>
                      <a:lnTo>
                        <a:pt x="1507" y="6068"/>
                      </a:lnTo>
                      <a:lnTo>
                        <a:pt x="1465" y="6006"/>
                      </a:lnTo>
                      <a:lnTo>
                        <a:pt x="1465" y="5922"/>
                      </a:lnTo>
                      <a:lnTo>
                        <a:pt x="1507" y="5964"/>
                      </a:lnTo>
                      <a:lnTo>
                        <a:pt x="1570" y="6068"/>
                      </a:lnTo>
                      <a:lnTo>
                        <a:pt x="1674" y="6110"/>
                      </a:lnTo>
                      <a:lnTo>
                        <a:pt x="1821" y="6110"/>
                      </a:lnTo>
                      <a:lnTo>
                        <a:pt x="1842" y="6068"/>
                      </a:lnTo>
                      <a:lnTo>
                        <a:pt x="1925" y="6027"/>
                      </a:lnTo>
                      <a:lnTo>
                        <a:pt x="1988" y="5901"/>
                      </a:lnTo>
                      <a:lnTo>
                        <a:pt x="1988" y="5775"/>
                      </a:lnTo>
                      <a:lnTo>
                        <a:pt x="2051" y="5650"/>
                      </a:lnTo>
                      <a:lnTo>
                        <a:pt x="2093" y="5545"/>
                      </a:lnTo>
                      <a:lnTo>
                        <a:pt x="2009" y="5462"/>
                      </a:lnTo>
                      <a:lnTo>
                        <a:pt x="1946" y="5336"/>
                      </a:lnTo>
                      <a:lnTo>
                        <a:pt x="1842" y="5294"/>
                      </a:lnTo>
                      <a:lnTo>
                        <a:pt x="1779" y="5294"/>
                      </a:lnTo>
                      <a:lnTo>
                        <a:pt x="1716" y="5252"/>
                      </a:lnTo>
                      <a:lnTo>
                        <a:pt x="1800" y="5231"/>
                      </a:lnTo>
                      <a:lnTo>
                        <a:pt x="1884" y="5252"/>
                      </a:lnTo>
                      <a:lnTo>
                        <a:pt x="1946" y="5231"/>
                      </a:lnTo>
                      <a:lnTo>
                        <a:pt x="2009" y="5294"/>
                      </a:lnTo>
                      <a:lnTo>
                        <a:pt x="2009" y="5378"/>
                      </a:lnTo>
                      <a:lnTo>
                        <a:pt x="2051" y="5399"/>
                      </a:lnTo>
                      <a:lnTo>
                        <a:pt x="2114" y="5336"/>
                      </a:lnTo>
                      <a:lnTo>
                        <a:pt x="2051" y="5148"/>
                      </a:lnTo>
                      <a:lnTo>
                        <a:pt x="1925" y="4980"/>
                      </a:lnTo>
                      <a:lnTo>
                        <a:pt x="1821" y="4834"/>
                      </a:lnTo>
                      <a:lnTo>
                        <a:pt x="1842" y="4771"/>
                      </a:lnTo>
                      <a:lnTo>
                        <a:pt x="1925" y="4855"/>
                      </a:lnTo>
                      <a:lnTo>
                        <a:pt x="1946" y="4938"/>
                      </a:lnTo>
                      <a:lnTo>
                        <a:pt x="2051" y="4980"/>
                      </a:lnTo>
                      <a:lnTo>
                        <a:pt x="2156" y="5022"/>
                      </a:lnTo>
                      <a:lnTo>
                        <a:pt x="2197" y="4938"/>
                      </a:lnTo>
                      <a:lnTo>
                        <a:pt x="2197" y="4855"/>
                      </a:lnTo>
                      <a:lnTo>
                        <a:pt x="2135" y="4813"/>
                      </a:lnTo>
                      <a:lnTo>
                        <a:pt x="2135" y="4729"/>
                      </a:lnTo>
                      <a:lnTo>
                        <a:pt x="2218" y="4625"/>
                      </a:lnTo>
                      <a:lnTo>
                        <a:pt x="2218" y="4520"/>
                      </a:lnTo>
                      <a:lnTo>
                        <a:pt x="2135" y="4415"/>
                      </a:lnTo>
                      <a:lnTo>
                        <a:pt x="2009" y="4248"/>
                      </a:lnTo>
                      <a:lnTo>
                        <a:pt x="2093" y="4248"/>
                      </a:lnTo>
                      <a:lnTo>
                        <a:pt x="2197" y="4332"/>
                      </a:lnTo>
                      <a:lnTo>
                        <a:pt x="2260" y="4311"/>
                      </a:lnTo>
                      <a:lnTo>
                        <a:pt x="2323" y="4185"/>
                      </a:lnTo>
                      <a:lnTo>
                        <a:pt x="2302" y="4143"/>
                      </a:lnTo>
                      <a:lnTo>
                        <a:pt x="2218" y="4143"/>
                      </a:lnTo>
                      <a:lnTo>
                        <a:pt x="2218" y="3997"/>
                      </a:lnTo>
                      <a:lnTo>
                        <a:pt x="2302" y="3976"/>
                      </a:lnTo>
                      <a:lnTo>
                        <a:pt x="2407" y="4039"/>
                      </a:lnTo>
                      <a:lnTo>
                        <a:pt x="2553" y="4102"/>
                      </a:lnTo>
                      <a:lnTo>
                        <a:pt x="2616" y="4018"/>
                      </a:lnTo>
                      <a:lnTo>
                        <a:pt x="2532" y="3976"/>
                      </a:lnTo>
                      <a:lnTo>
                        <a:pt x="2532" y="3913"/>
                      </a:lnTo>
                      <a:lnTo>
                        <a:pt x="2616" y="3913"/>
                      </a:lnTo>
                      <a:lnTo>
                        <a:pt x="2679" y="3934"/>
                      </a:lnTo>
                      <a:lnTo>
                        <a:pt x="2762" y="3871"/>
                      </a:lnTo>
                      <a:lnTo>
                        <a:pt x="2762" y="3767"/>
                      </a:lnTo>
                      <a:lnTo>
                        <a:pt x="2741" y="3704"/>
                      </a:lnTo>
                      <a:lnTo>
                        <a:pt x="2762" y="3662"/>
                      </a:lnTo>
                      <a:lnTo>
                        <a:pt x="2930" y="3578"/>
                      </a:lnTo>
                      <a:lnTo>
                        <a:pt x="2951" y="3495"/>
                      </a:lnTo>
                      <a:lnTo>
                        <a:pt x="2846" y="3453"/>
                      </a:lnTo>
                      <a:lnTo>
                        <a:pt x="2783" y="3369"/>
                      </a:lnTo>
                      <a:lnTo>
                        <a:pt x="2846" y="3265"/>
                      </a:lnTo>
                      <a:lnTo>
                        <a:pt x="2888" y="3369"/>
                      </a:lnTo>
                      <a:lnTo>
                        <a:pt x="2972" y="3306"/>
                      </a:lnTo>
                      <a:lnTo>
                        <a:pt x="3139" y="3097"/>
                      </a:lnTo>
                      <a:lnTo>
                        <a:pt x="3181" y="2972"/>
                      </a:lnTo>
                      <a:lnTo>
                        <a:pt x="3265" y="2930"/>
                      </a:lnTo>
                      <a:lnTo>
                        <a:pt x="3285" y="2783"/>
                      </a:lnTo>
                      <a:lnTo>
                        <a:pt x="3453" y="2679"/>
                      </a:lnTo>
                      <a:lnTo>
                        <a:pt x="3516" y="2532"/>
                      </a:lnTo>
                      <a:lnTo>
                        <a:pt x="3599" y="2323"/>
                      </a:lnTo>
                      <a:lnTo>
                        <a:pt x="3683" y="2323"/>
                      </a:lnTo>
                      <a:lnTo>
                        <a:pt x="3892" y="2156"/>
                      </a:lnTo>
                      <a:lnTo>
                        <a:pt x="4122" y="1905"/>
                      </a:lnTo>
                      <a:lnTo>
                        <a:pt x="4311" y="1737"/>
                      </a:lnTo>
                      <a:lnTo>
                        <a:pt x="4394" y="1737"/>
                      </a:lnTo>
                      <a:lnTo>
                        <a:pt x="4541" y="1612"/>
                      </a:lnTo>
                      <a:lnTo>
                        <a:pt x="4729" y="1570"/>
                      </a:lnTo>
                      <a:lnTo>
                        <a:pt x="4834" y="1486"/>
                      </a:lnTo>
                      <a:lnTo>
                        <a:pt x="4980" y="1277"/>
                      </a:lnTo>
                      <a:lnTo>
                        <a:pt x="5064" y="1214"/>
                      </a:lnTo>
                      <a:lnTo>
                        <a:pt x="5127" y="1214"/>
                      </a:lnTo>
                      <a:lnTo>
                        <a:pt x="5190" y="1193"/>
                      </a:lnTo>
                      <a:lnTo>
                        <a:pt x="5190" y="1109"/>
                      </a:lnTo>
                      <a:lnTo>
                        <a:pt x="5169" y="1068"/>
                      </a:lnTo>
                      <a:lnTo>
                        <a:pt x="5231" y="963"/>
                      </a:lnTo>
                      <a:lnTo>
                        <a:pt x="5190" y="858"/>
                      </a:lnTo>
                      <a:lnTo>
                        <a:pt x="5190" y="691"/>
                      </a:lnTo>
                      <a:lnTo>
                        <a:pt x="5169" y="670"/>
                      </a:lnTo>
                      <a:lnTo>
                        <a:pt x="5085" y="670"/>
                      </a:lnTo>
                      <a:lnTo>
                        <a:pt x="5085" y="524"/>
                      </a:lnTo>
                      <a:lnTo>
                        <a:pt x="5148" y="377"/>
                      </a:lnTo>
                      <a:lnTo>
                        <a:pt x="5127" y="335"/>
                      </a:lnTo>
                      <a:lnTo>
                        <a:pt x="5022" y="314"/>
                      </a:lnTo>
                      <a:lnTo>
                        <a:pt x="4959" y="252"/>
                      </a:lnTo>
                      <a:lnTo>
                        <a:pt x="4855" y="231"/>
                      </a:lnTo>
                      <a:lnTo>
                        <a:pt x="4813" y="147"/>
                      </a:lnTo>
                      <a:lnTo>
                        <a:pt x="4813" y="42"/>
                      </a:lnTo>
                      <a:lnTo>
                        <a:pt x="4750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21" name="Google Shape;2889;p82">
                  <a:extLst>
                    <a:ext uri="{FF2B5EF4-FFF2-40B4-BE49-F238E27FC236}">
                      <a16:creationId xmlns:a16="http://schemas.microsoft.com/office/drawing/2014/main" id="{10BD7D4B-659F-83DE-BF87-95706A58AC5A}"/>
                    </a:ext>
                  </a:extLst>
                </p:cNvPr>
                <p:cNvSpPr/>
                <p:nvPr/>
              </p:nvSpPr>
              <p:spPr>
                <a:xfrm>
                  <a:off x="4015475" y="1586100"/>
                  <a:ext cx="1901975" cy="101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79" h="40698" extrusionOk="0">
                      <a:moveTo>
                        <a:pt x="27578" y="1"/>
                      </a:moveTo>
                      <a:lnTo>
                        <a:pt x="27431" y="126"/>
                      </a:lnTo>
                      <a:lnTo>
                        <a:pt x="27389" y="231"/>
                      </a:lnTo>
                      <a:lnTo>
                        <a:pt x="27285" y="273"/>
                      </a:lnTo>
                      <a:lnTo>
                        <a:pt x="27368" y="377"/>
                      </a:lnTo>
                      <a:lnTo>
                        <a:pt x="27264" y="482"/>
                      </a:lnTo>
                      <a:lnTo>
                        <a:pt x="27243" y="649"/>
                      </a:lnTo>
                      <a:lnTo>
                        <a:pt x="27285" y="796"/>
                      </a:lnTo>
                      <a:lnTo>
                        <a:pt x="27159" y="921"/>
                      </a:lnTo>
                      <a:lnTo>
                        <a:pt x="27138" y="1444"/>
                      </a:lnTo>
                      <a:lnTo>
                        <a:pt x="27264" y="1570"/>
                      </a:lnTo>
                      <a:lnTo>
                        <a:pt x="27264" y="1695"/>
                      </a:lnTo>
                      <a:lnTo>
                        <a:pt x="27159" y="1695"/>
                      </a:lnTo>
                      <a:lnTo>
                        <a:pt x="27180" y="1842"/>
                      </a:lnTo>
                      <a:lnTo>
                        <a:pt x="27285" y="1967"/>
                      </a:lnTo>
                      <a:lnTo>
                        <a:pt x="27389" y="1967"/>
                      </a:lnTo>
                      <a:lnTo>
                        <a:pt x="27536" y="2156"/>
                      </a:lnTo>
                      <a:lnTo>
                        <a:pt x="27682" y="2177"/>
                      </a:lnTo>
                      <a:lnTo>
                        <a:pt x="27536" y="2281"/>
                      </a:lnTo>
                      <a:lnTo>
                        <a:pt x="27578" y="2407"/>
                      </a:lnTo>
                      <a:lnTo>
                        <a:pt x="27578" y="2491"/>
                      </a:lnTo>
                      <a:lnTo>
                        <a:pt x="27787" y="2511"/>
                      </a:lnTo>
                      <a:lnTo>
                        <a:pt x="27912" y="2470"/>
                      </a:lnTo>
                      <a:lnTo>
                        <a:pt x="28101" y="2532"/>
                      </a:lnTo>
                      <a:lnTo>
                        <a:pt x="28289" y="2532"/>
                      </a:lnTo>
                      <a:lnTo>
                        <a:pt x="28331" y="2616"/>
                      </a:lnTo>
                      <a:lnTo>
                        <a:pt x="28226" y="2700"/>
                      </a:lnTo>
                      <a:lnTo>
                        <a:pt x="28122" y="2679"/>
                      </a:lnTo>
                      <a:lnTo>
                        <a:pt x="28059" y="2700"/>
                      </a:lnTo>
                      <a:lnTo>
                        <a:pt x="27933" y="2616"/>
                      </a:lnTo>
                      <a:lnTo>
                        <a:pt x="27661" y="2721"/>
                      </a:lnTo>
                      <a:lnTo>
                        <a:pt x="27578" y="2679"/>
                      </a:lnTo>
                      <a:lnTo>
                        <a:pt x="27473" y="2721"/>
                      </a:lnTo>
                      <a:lnTo>
                        <a:pt x="27368" y="2700"/>
                      </a:lnTo>
                      <a:lnTo>
                        <a:pt x="27264" y="2700"/>
                      </a:lnTo>
                      <a:lnTo>
                        <a:pt x="27201" y="2783"/>
                      </a:lnTo>
                      <a:lnTo>
                        <a:pt x="26950" y="2783"/>
                      </a:lnTo>
                      <a:lnTo>
                        <a:pt x="26887" y="2888"/>
                      </a:lnTo>
                      <a:lnTo>
                        <a:pt x="26908" y="2930"/>
                      </a:lnTo>
                      <a:lnTo>
                        <a:pt x="27034" y="2951"/>
                      </a:lnTo>
                      <a:lnTo>
                        <a:pt x="27054" y="3055"/>
                      </a:lnTo>
                      <a:lnTo>
                        <a:pt x="27201" y="3035"/>
                      </a:lnTo>
                      <a:lnTo>
                        <a:pt x="27264" y="3097"/>
                      </a:lnTo>
                      <a:lnTo>
                        <a:pt x="27410" y="3014"/>
                      </a:lnTo>
                      <a:lnTo>
                        <a:pt x="27515" y="3160"/>
                      </a:lnTo>
                      <a:lnTo>
                        <a:pt x="27661" y="3265"/>
                      </a:lnTo>
                      <a:lnTo>
                        <a:pt x="27787" y="3516"/>
                      </a:lnTo>
                      <a:lnTo>
                        <a:pt x="27682" y="3746"/>
                      </a:lnTo>
                      <a:lnTo>
                        <a:pt x="27410" y="4018"/>
                      </a:lnTo>
                      <a:lnTo>
                        <a:pt x="27515" y="3746"/>
                      </a:lnTo>
                      <a:lnTo>
                        <a:pt x="27431" y="3662"/>
                      </a:lnTo>
                      <a:lnTo>
                        <a:pt x="27431" y="3495"/>
                      </a:lnTo>
                      <a:lnTo>
                        <a:pt x="27243" y="3453"/>
                      </a:lnTo>
                      <a:lnTo>
                        <a:pt x="27180" y="3432"/>
                      </a:lnTo>
                      <a:lnTo>
                        <a:pt x="27180" y="3348"/>
                      </a:lnTo>
                      <a:lnTo>
                        <a:pt x="27117" y="3327"/>
                      </a:lnTo>
                      <a:lnTo>
                        <a:pt x="27013" y="3411"/>
                      </a:lnTo>
                      <a:lnTo>
                        <a:pt x="26845" y="3411"/>
                      </a:lnTo>
                      <a:lnTo>
                        <a:pt x="26720" y="3537"/>
                      </a:lnTo>
                      <a:lnTo>
                        <a:pt x="26845" y="3599"/>
                      </a:lnTo>
                      <a:lnTo>
                        <a:pt x="26803" y="3662"/>
                      </a:lnTo>
                      <a:lnTo>
                        <a:pt x="26657" y="3662"/>
                      </a:lnTo>
                      <a:lnTo>
                        <a:pt x="26741" y="3767"/>
                      </a:lnTo>
                      <a:lnTo>
                        <a:pt x="26720" y="3851"/>
                      </a:lnTo>
                      <a:lnTo>
                        <a:pt x="26552" y="3976"/>
                      </a:lnTo>
                      <a:lnTo>
                        <a:pt x="26531" y="3851"/>
                      </a:lnTo>
                      <a:lnTo>
                        <a:pt x="26490" y="3851"/>
                      </a:lnTo>
                      <a:lnTo>
                        <a:pt x="26406" y="3913"/>
                      </a:lnTo>
                      <a:lnTo>
                        <a:pt x="26448" y="4039"/>
                      </a:lnTo>
                      <a:lnTo>
                        <a:pt x="26406" y="4164"/>
                      </a:lnTo>
                      <a:lnTo>
                        <a:pt x="26301" y="4164"/>
                      </a:lnTo>
                      <a:lnTo>
                        <a:pt x="26280" y="3976"/>
                      </a:lnTo>
                      <a:lnTo>
                        <a:pt x="26176" y="3871"/>
                      </a:lnTo>
                      <a:lnTo>
                        <a:pt x="26134" y="3934"/>
                      </a:lnTo>
                      <a:lnTo>
                        <a:pt x="26176" y="4039"/>
                      </a:lnTo>
                      <a:lnTo>
                        <a:pt x="26071" y="4227"/>
                      </a:lnTo>
                      <a:lnTo>
                        <a:pt x="26008" y="4374"/>
                      </a:lnTo>
                      <a:lnTo>
                        <a:pt x="25883" y="4290"/>
                      </a:lnTo>
                      <a:lnTo>
                        <a:pt x="25883" y="4227"/>
                      </a:lnTo>
                      <a:lnTo>
                        <a:pt x="26008" y="3955"/>
                      </a:lnTo>
                      <a:lnTo>
                        <a:pt x="25966" y="3851"/>
                      </a:lnTo>
                      <a:lnTo>
                        <a:pt x="25820" y="3830"/>
                      </a:lnTo>
                      <a:lnTo>
                        <a:pt x="25506" y="3934"/>
                      </a:lnTo>
                      <a:lnTo>
                        <a:pt x="25401" y="3871"/>
                      </a:lnTo>
                      <a:lnTo>
                        <a:pt x="25255" y="4018"/>
                      </a:lnTo>
                      <a:lnTo>
                        <a:pt x="25150" y="3976"/>
                      </a:lnTo>
                      <a:lnTo>
                        <a:pt x="25046" y="3934"/>
                      </a:lnTo>
                      <a:lnTo>
                        <a:pt x="24878" y="3955"/>
                      </a:lnTo>
                      <a:lnTo>
                        <a:pt x="25025" y="4081"/>
                      </a:lnTo>
                      <a:lnTo>
                        <a:pt x="24941" y="4164"/>
                      </a:lnTo>
                      <a:lnTo>
                        <a:pt x="24920" y="4143"/>
                      </a:lnTo>
                      <a:lnTo>
                        <a:pt x="24878" y="4081"/>
                      </a:lnTo>
                      <a:lnTo>
                        <a:pt x="24837" y="4060"/>
                      </a:lnTo>
                      <a:lnTo>
                        <a:pt x="24774" y="4164"/>
                      </a:lnTo>
                      <a:lnTo>
                        <a:pt x="24732" y="4227"/>
                      </a:lnTo>
                      <a:lnTo>
                        <a:pt x="24732" y="4478"/>
                      </a:lnTo>
                      <a:lnTo>
                        <a:pt x="24816" y="4562"/>
                      </a:lnTo>
                      <a:lnTo>
                        <a:pt x="24941" y="4436"/>
                      </a:lnTo>
                      <a:lnTo>
                        <a:pt x="25025" y="4478"/>
                      </a:lnTo>
                      <a:lnTo>
                        <a:pt x="25192" y="4353"/>
                      </a:lnTo>
                      <a:lnTo>
                        <a:pt x="25276" y="4374"/>
                      </a:lnTo>
                      <a:lnTo>
                        <a:pt x="25255" y="4478"/>
                      </a:lnTo>
                      <a:lnTo>
                        <a:pt x="24941" y="4604"/>
                      </a:lnTo>
                      <a:lnTo>
                        <a:pt x="24878" y="4750"/>
                      </a:lnTo>
                      <a:lnTo>
                        <a:pt x="24753" y="4813"/>
                      </a:lnTo>
                      <a:lnTo>
                        <a:pt x="24502" y="4855"/>
                      </a:lnTo>
                      <a:lnTo>
                        <a:pt x="24460" y="4918"/>
                      </a:lnTo>
                      <a:lnTo>
                        <a:pt x="24523" y="5001"/>
                      </a:lnTo>
                      <a:lnTo>
                        <a:pt x="24313" y="5064"/>
                      </a:lnTo>
                      <a:lnTo>
                        <a:pt x="24209" y="5001"/>
                      </a:lnTo>
                      <a:lnTo>
                        <a:pt x="24146" y="5022"/>
                      </a:lnTo>
                      <a:lnTo>
                        <a:pt x="24125" y="5127"/>
                      </a:lnTo>
                      <a:lnTo>
                        <a:pt x="24041" y="5169"/>
                      </a:lnTo>
                      <a:lnTo>
                        <a:pt x="23895" y="5211"/>
                      </a:lnTo>
                      <a:lnTo>
                        <a:pt x="23832" y="5294"/>
                      </a:lnTo>
                      <a:lnTo>
                        <a:pt x="23916" y="5399"/>
                      </a:lnTo>
                      <a:lnTo>
                        <a:pt x="23874" y="5399"/>
                      </a:lnTo>
                      <a:lnTo>
                        <a:pt x="23832" y="5504"/>
                      </a:lnTo>
                      <a:lnTo>
                        <a:pt x="23790" y="5524"/>
                      </a:lnTo>
                      <a:lnTo>
                        <a:pt x="23728" y="5441"/>
                      </a:lnTo>
                      <a:lnTo>
                        <a:pt x="23686" y="5441"/>
                      </a:lnTo>
                      <a:lnTo>
                        <a:pt x="23581" y="5608"/>
                      </a:lnTo>
                      <a:lnTo>
                        <a:pt x="23602" y="5650"/>
                      </a:lnTo>
                      <a:lnTo>
                        <a:pt x="23560" y="5713"/>
                      </a:lnTo>
                      <a:lnTo>
                        <a:pt x="23560" y="5817"/>
                      </a:lnTo>
                      <a:lnTo>
                        <a:pt x="23456" y="5943"/>
                      </a:lnTo>
                      <a:lnTo>
                        <a:pt x="23477" y="6048"/>
                      </a:lnTo>
                      <a:lnTo>
                        <a:pt x="23309" y="6110"/>
                      </a:lnTo>
                      <a:lnTo>
                        <a:pt x="23142" y="6110"/>
                      </a:lnTo>
                      <a:lnTo>
                        <a:pt x="23037" y="6173"/>
                      </a:lnTo>
                      <a:lnTo>
                        <a:pt x="23037" y="6278"/>
                      </a:lnTo>
                      <a:lnTo>
                        <a:pt x="23100" y="6278"/>
                      </a:lnTo>
                      <a:lnTo>
                        <a:pt x="23163" y="6215"/>
                      </a:lnTo>
                      <a:lnTo>
                        <a:pt x="23414" y="6257"/>
                      </a:lnTo>
                      <a:lnTo>
                        <a:pt x="23372" y="6340"/>
                      </a:lnTo>
                      <a:lnTo>
                        <a:pt x="23246" y="6320"/>
                      </a:lnTo>
                      <a:lnTo>
                        <a:pt x="23204" y="6361"/>
                      </a:lnTo>
                      <a:lnTo>
                        <a:pt x="23288" y="6445"/>
                      </a:lnTo>
                      <a:lnTo>
                        <a:pt x="23267" y="6675"/>
                      </a:lnTo>
                      <a:lnTo>
                        <a:pt x="23163" y="6759"/>
                      </a:lnTo>
                      <a:lnTo>
                        <a:pt x="23184" y="6843"/>
                      </a:lnTo>
                      <a:lnTo>
                        <a:pt x="23163" y="6947"/>
                      </a:lnTo>
                      <a:lnTo>
                        <a:pt x="23037" y="6759"/>
                      </a:lnTo>
                      <a:lnTo>
                        <a:pt x="22932" y="6780"/>
                      </a:lnTo>
                      <a:lnTo>
                        <a:pt x="22786" y="6633"/>
                      </a:lnTo>
                      <a:lnTo>
                        <a:pt x="22723" y="6592"/>
                      </a:lnTo>
                      <a:lnTo>
                        <a:pt x="22681" y="6654"/>
                      </a:lnTo>
                      <a:lnTo>
                        <a:pt x="22765" y="6738"/>
                      </a:lnTo>
                      <a:lnTo>
                        <a:pt x="22765" y="6843"/>
                      </a:lnTo>
                      <a:lnTo>
                        <a:pt x="22723" y="6905"/>
                      </a:lnTo>
                      <a:lnTo>
                        <a:pt x="22786" y="7010"/>
                      </a:lnTo>
                      <a:lnTo>
                        <a:pt x="22891" y="6968"/>
                      </a:lnTo>
                      <a:lnTo>
                        <a:pt x="23079" y="7010"/>
                      </a:lnTo>
                      <a:lnTo>
                        <a:pt x="23204" y="7052"/>
                      </a:lnTo>
                      <a:lnTo>
                        <a:pt x="23246" y="7156"/>
                      </a:lnTo>
                      <a:lnTo>
                        <a:pt x="23351" y="7219"/>
                      </a:lnTo>
                      <a:lnTo>
                        <a:pt x="23456" y="7198"/>
                      </a:lnTo>
                      <a:lnTo>
                        <a:pt x="23497" y="7177"/>
                      </a:lnTo>
                      <a:lnTo>
                        <a:pt x="23560" y="7261"/>
                      </a:lnTo>
                      <a:lnTo>
                        <a:pt x="23414" y="7303"/>
                      </a:lnTo>
                      <a:lnTo>
                        <a:pt x="23288" y="7303"/>
                      </a:lnTo>
                      <a:lnTo>
                        <a:pt x="23184" y="7198"/>
                      </a:lnTo>
                      <a:lnTo>
                        <a:pt x="23142" y="7219"/>
                      </a:lnTo>
                      <a:lnTo>
                        <a:pt x="23100" y="7303"/>
                      </a:lnTo>
                      <a:lnTo>
                        <a:pt x="23058" y="7366"/>
                      </a:lnTo>
                      <a:lnTo>
                        <a:pt x="23184" y="7512"/>
                      </a:lnTo>
                      <a:lnTo>
                        <a:pt x="23267" y="7470"/>
                      </a:lnTo>
                      <a:lnTo>
                        <a:pt x="23456" y="7470"/>
                      </a:lnTo>
                      <a:lnTo>
                        <a:pt x="23497" y="7617"/>
                      </a:lnTo>
                      <a:lnTo>
                        <a:pt x="23581" y="7680"/>
                      </a:lnTo>
                      <a:lnTo>
                        <a:pt x="23623" y="7596"/>
                      </a:lnTo>
                      <a:lnTo>
                        <a:pt x="23811" y="7596"/>
                      </a:lnTo>
                      <a:lnTo>
                        <a:pt x="23790" y="7701"/>
                      </a:lnTo>
                      <a:lnTo>
                        <a:pt x="23937" y="7805"/>
                      </a:lnTo>
                      <a:lnTo>
                        <a:pt x="24083" y="7805"/>
                      </a:lnTo>
                      <a:lnTo>
                        <a:pt x="24146" y="7952"/>
                      </a:lnTo>
                      <a:lnTo>
                        <a:pt x="24083" y="8161"/>
                      </a:lnTo>
                      <a:lnTo>
                        <a:pt x="23832" y="8307"/>
                      </a:lnTo>
                      <a:lnTo>
                        <a:pt x="23769" y="8433"/>
                      </a:lnTo>
                      <a:lnTo>
                        <a:pt x="23769" y="8517"/>
                      </a:lnTo>
                      <a:lnTo>
                        <a:pt x="23979" y="8726"/>
                      </a:lnTo>
                      <a:lnTo>
                        <a:pt x="24104" y="8768"/>
                      </a:lnTo>
                      <a:lnTo>
                        <a:pt x="23895" y="8768"/>
                      </a:lnTo>
                      <a:lnTo>
                        <a:pt x="23665" y="8579"/>
                      </a:lnTo>
                      <a:lnTo>
                        <a:pt x="23665" y="8454"/>
                      </a:lnTo>
                      <a:lnTo>
                        <a:pt x="23769" y="8224"/>
                      </a:lnTo>
                      <a:lnTo>
                        <a:pt x="23832" y="8161"/>
                      </a:lnTo>
                      <a:lnTo>
                        <a:pt x="23832" y="8098"/>
                      </a:lnTo>
                      <a:lnTo>
                        <a:pt x="23895" y="7952"/>
                      </a:lnTo>
                      <a:lnTo>
                        <a:pt x="23832" y="7910"/>
                      </a:lnTo>
                      <a:lnTo>
                        <a:pt x="23456" y="8098"/>
                      </a:lnTo>
                      <a:lnTo>
                        <a:pt x="23246" y="8161"/>
                      </a:lnTo>
                      <a:lnTo>
                        <a:pt x="23184" y="8307"/>
                      </a:lnTo>
                      <a:lnTo>
                        <a:pt x="23058" y="8349"/>
                      </a:lnTo>
                      <a:lnTo>
                        <a:pt x="22953" y="8307"/>
                      </a:lnTo>
                      <a:lnTo>
                        <a:pt x="22828" y="8328"/>
                      </a:lnTo>
                      <a:lnTo>
                        <a:pt x="22660" y="8454"/>
                      </a:lnTo>
                      <a:lnTo>
                        <a:pt x="22221" y="8621"/>
                      </a:lnTo>
                      <a:lnTo>
                        <a:pt x="21907" y="8684"/>
                      </a:lnTo>
                      <a:lnTo>
                        <a:pt x="21782" y="8684"/>
                      </a:lnTo>
                      <a:lnTo>
                        <a:pt x="21614" y="8851"/>
                      </a:lnTo>
                      <a:lnTo>
                        <a:pt x="21468" y="8851"/>
                      </a:lnTo>
                      <a:lnTo>
                        <a:pt x="21384" y="8935"/>
                      </a:lnTo>
                      <a:lnTo>
                        <a:pt x="21510" y="9040"/>
                      </a:lnTo>
                      <a:lnTo>
                        <a:pt x="21510" y="9165"/>
                      </a:lnTo>
                      <a:lnTo>
                        <a:pt x="21489" y="9291"/>
                      </a:lnTo>
                      <a:lnTo>
                        <a:pt x="21572" y="9374"/>
                      </a:lnTo>
                      <a:lnTo>
                        <a:pt x="21677" y="9374"/>
                      </a:lnTo>
                      <a:lnTo>
                        <a:pt x="21698" y="9458"/>
                      </a:lnTo>
                      <a:lnTo>
                        <a:pt x="21635" y="9521"/>
                      </a:lnTo>
                      <a:lnTo>
                        <a:pt x="21844" y="9667"/>
                      </a:lnTo>
                      <a:lnTo>
                        <a:pt x="22012" y="9918"/>
                      </a:lnTo>
                      <a:lnTo>
                        <a:pt x="22012" y="10128"/>
                      </a:lnTo>
                      <a:lnTo>
                        <a:pt x="22054" y="10232"/>
                      </a:lnTo>
                      <a:lnTo>
                        <a:pt x="22116" y="10232"/>
                      </a:lnTo>
                      <a:lnTo>
                        <a:pt x="22137" y="10400"/>
                      </a:lnTo>
                      <a:lnTo>
                        <a:pt x="22305" y="10504"/>
                      </a:lnTo>
                      <a:lnTo>
                        <a:pt x="22430" y="10462"/>
                      </a:lnTo>
                      <a:lnTo>
                        <a:pt x="22828" y="10504"/>
                      </a:lnTo>
                      <a:lnTo>
                        <a:pt x="22953" y="10421"/>
                      </a:lnTo>
                      <a:lnTo>
                        <a:pt x="22953" y="10504"/>
                      </a:lnTo>
                      <a:lnTo>
                        <a:pt x="22995" y="10609"/>
                      </a:lnTo>
                      <a:lnTo>
                        <a:pt x="22995" y="10755"/>
                      </a:lnTo>
                      <a:lnTo>
                        <a:pt x="23184" y="10839"/>
                      </a:lnTo>
                      <a:lnTo>
                        <a:pt x="23288" y="10986"/>
                      </a:lnTo>
                      <a:lnTo>
                        <a:pt x="23581" y="10986"/>
                      </a:lnTo>
                      <a:lnTo>
                        <a:pt x="23790" y="11132"/>
                      </a:lnTo>
                      <a:lnTo>
                        <a:pt x="23874" y="11132"/>
                      </a:lnTo>
                      <a:lnTo>
                        <a:pt x="23979" y="11258"/>
                      </a:lnTo>
                      <a:lnTo>
                        <a:pt x="24000" y="11550"/>
                      </a:lnTo>
                      <a:lnTo>
                        <a:pt x="24041" y="11676"/>
                      </a:lnTo>
                      <a:lnTo>
                        <a:pt x="24000" y="11864"/>
                      </a:lnTo>
                      <a:lnTo>
                        <a:pt x="24125" y="12011"/>
                      </a:lnTo>
                      <a:lnTo>
                        <a:pt x="24230" y="12094"/>
                      </a:lnTo>
                      <a:lnTo>
                        <a:pt x="24418" y="12346"/>
                      </a:lnTo>
                      <a:lnTo>
                        <a:pt x="24502" y="12618"/>
                      </a:lnTo>
                      <a:lnTo>
                        <a:pt x="24648" y="12743"/>
                      </a:lnTo>
                      <a:lnTo>
                        <a:pt x="24711" y="12869"/>
                      </a:lnTo>
                      <a:lnTo>
                        <a:pt x="24585" y="13141"/>
                      </a:lnTo>
                      <a:lnTo>
                        <a:pt x="24502" y="13162"/>
                      </a:lnTo>
                      <a:lnTo>
                        <a:pt x="24418" y="13141"/>
                      </a:lnTo>
                      <a:lnTo>
                        <a:pt x="24418" y="13141"/>
                      </a:lnTo>
                      <a:lnTo>
                        <a:pt x="24523" y="13287"/>
                      </a:lnTo>
                      <a:lnTo>
                        <a:pt x="24732" y="13329"/>
                      </a:lnTo>
                      <a:lnTo>
                        <a:pt x="24837" y="13392"/>
                      </a:lnTo>
                      <a:lnTo>
                        <a:pt x="25046" y="13643"/>
                      </a:lnTo>
                      <a:lnTo>
                        <a:pt x="25255" y="13706"/>
                      </a:lnTo>
                      <a:lnTo>
                        <a:pt x="25276" y="13685"/>
                      </a:lnTo>
                      <a:lnTo>
                        <a:pt x="25360" y="13706"/>
                      </a:lnTo>
                      <a:lnTo>
                        <a:pt x="25548" y="13559"/>
                      </a:lnTo>
                      <a:lnTo>
                        <a:pt x="25736" y="13517"/>
                      </a:lnTo>
                      <a:lnTo>
                        <a:pt x="25945" y="13685"/>
                      </a:lnTo>
                      <a:lnTo>
                        <a:pt x="26092" y="13747"/>
                      </a:lnTo>
                      <a:lnTo>
                        <a:pt x="26197" y="13747"/>
                      </a:lnTo>
                      <a:lnTo>
                        <a:pt x="26280" y="13894"/>
                      </a:lnTo>
                      <a:lnTo>
                        <a:pt x="26301" y="14124"/>
                      </a:lnTo>
                      <a:lnTo>
                        <a:pt x="26238" y="13915"/>
                      </a:lnTo>
                      <a:lnTo>
                        <a:pt x="26176" y="13810"/>
                      </a:lnTo>
                      <a:lnTo>
                        <a:pt x="25987" y="13810"/>
                      </a:lnTo>
                      <a:lnTo>
                        <a:pt x="25757" y="13643"/>
                      </a:lnTo>
                      <a:lnTo>
                        <a:pt x="25611" y="13643"/>
                      </a:lnTo>
                      <a:lnTo>
                        <a:pt x="25443" y="13810"/>
                      </a:lnTo>
                      <a:lnTo>
                        <a:pt x="25443" y="13978"/>
                      </a:lnTo>
                      <a:lnTo>
                        <a:pt x="25464" y="14061"/>
                      </a:lnTo>
                      <a:lnTo>
                        <a:pt x="25234" y="13810"/>
                      </a:lnTo>
                      <a:lnTo>
                        <a:pt x="24983" y="13810"/>
                      </a:lnTo>
                      <a:lnTo>
                        <a:pt x="24857" y="13706"/>
                      </a:lnTo>
                      <a:lnTo>
                        <a:pt x="24857" y="13580"/>
                      </a:lnTo>
                      <a:lnTo>
                        <a:pt x="24753" y="13434"/>
                      </a:lnTo>
                      <a:lnTo>
                        <a:pt x="24565" y="13371"/>
                      </a:lnTo>
                      <a:lnTo>
                        <a:pt x="24397" y="13371"/>
                      </a:lnTo>
                      <a:lnTo>
                        <a:pt x="24188" y="13245"/>
                      </a:lnTo>
                      <a:lnTo>
                        <a:pt x="24230" y="13182"/>
                      </a:lnTo>
                      <a:lnTo>
                        <a:pt x="24230" y="13057"/>
                      </a:lnTo>
                      <a:lnTo>
                        <a:pt x="24313" y="13015"/>
                      </a:lnTo>
                      <a:lnTo>
                        <a:pt x="24272" y="12910"/>
                      </a:lnTo>
                      <a:lnTo>
                        <a:pt x="24230" y="12638"/>
                      </a:lnTo>
                      <a:lnTo>
                        <a:pt x="24167" y="12429"/>
                      </a:lnTo>
                      <a:lnTo>
                        <a:pt x="24083" y="12387"/>
                      </a:lnTo>
                      <a:lnTo>
                        <a:pt x="24021" y="12555"/>
                      </a:lnTo>
                      <a:lnTo>
                        <a:pt x="23958" y="12597"/>
                      </a:lnTo>
                      <a:lnTo>
                        <a:pt x="23979" y="12743"/>
                      </a:lnTo>
                      <a:lnTo>
                        <a:pt x="23895" y="12827"/>
                      </a:lnTo>
                      <a:lnTo>
                        <a:pt x="23916" y="12910"/>
                      </a:lnTo>
                      <a:lnTo>
                        <a:pt x="23895" y="13036"/>
                      </a:lnTo>
                      <a:lnTo>
                        <a:pt x="23811" y="13036"/>
                      </a:lnTo>
                      <a:lnTo>
                        <a:pt x="23769" y="12659"/>
                      </a:lnTo>
                      <a:lnTo>
                        <a:pt x="23853" y="12555"/>
                      </a:lnTo>
                      <a:lnTo>
                        <a:pt x="23811" y="12429"/>
                      </a:lnTo>
                      <a:lnTo>
                        <a:pt x="23644" y="12283"/>
                      </a:lnTo>
                      <a:lnTo>
                        <a:pt x="23644" y="12094"/>
                      </a:lnTo>
                      <a:lnTo>
                        <a:pt x="23560" y="11969"/>
                      </a:lnTo>
                      <a:lnTo>
                        <a:pt x="23560" y="11802"/>
                      </a:lnTo>
                      <a:lnTo>
                        <a:pt x="23707" y="11697"/>
                      </a:lnTo>
                      <a:lnTo>
                        <a:pt x="23707" y="11613"/>
                      </a:lnTo>
                      <a:lnTo>
                        <a:pt x="23686" y="11509"/>
                      </a:lnTo>
                      <a:lnTo>
                        <a:pt x="23707" y="11299"/>
                      </a:lnTo>
                      <a:lnTo>
                        <a:pt x="23581" y="11278"/>
                      </a:lnTo>
                      <a:lnTo>
                        <a:pt x="23539" y="11299"/>
                      </a:lnTo>
                      <a:lnTo>
                        <a:pt x="23456" y="11216"/>
                      </a:lnTo>
                      <a:lnTo>
                        <a:pt x="23225" y="11383"/>
                      </a:lnTo>
                      <a:lnTo>
                        <a:pt x="22912" y="11425"/>
                      </a:lnTo>
                      <a:lnTo>
                        <a:pt x="22744" y="11425"/>
                      </a:lnTo>
                      <a:lnTo>
                        <a:pt x="22514" y="11195"/>
                      </a:lnTo>
                      <a:lnTo>
                        <a:pt x="22388" y="11111"/>
                      </a:lnTo>
                      <a:lnTo>
                        <a:pt x="22347" y="11006"/>
                      </a:lnTo>
                      <a:lnTo>
                        <a:pt x="22012" y="10965"/>
                      </a:lnTo>
                      <a:lnTo>
                        <a:pt x="21886" y="10860"/>
                      </a:lnTo>
                      <a:lnTo>
                        <a:pt x="21761" y="10693"/>
                      </a:lnTo>
                      <a:lnTo>
                        <a:pt x="21363" y="10693"/>
                      </a:lnTo>
                      <a:lnTo>
                        <a:pt x="21259" y="10651"/>
                      </a:lnTo>
                      <a:lnTo>
                        <a:pt x="21133" y="10734"/>
                      </a:lnTo>
                      <a:lnTo>
                        <a:pt x="20987" y="10944"/>
                      </a:lnTo>
                      <a:lnTo>
                        <a:pt x="20966" y="11069"/>
                      </a:lnTo>
                      <a:lnTo>
                        <a:pt x="20924" y="11111"/>
                      </a:lnTo>
                      <a:lnTo>
                        <a:pt x="20861" y="11090"/>
                      </a:lnTo>
                      <a:lnTo>
                        <a:pt x="20840" y="11174"/>
                      </a:lnTo>
                      <a:lnTo>
                        <a:pt x="20924" y="11258"/>
                      </a:lnTo>
                      <a:lnTo>
                        <a:pt x="21091" y="11132"/>
                      </a:lnTo>
                      <a:lnTo>
                        <a:pt x="21300" y="11174"/>
                      </a:lnTo>
                      <a:lnTo>
                        <a:pt x="21405" y="11383"/>
                      </a:lnTo>
                      <a:lnTo>
                        <a:pt x="21280" y="11613"/>
                      </a:lnTo>
                      <a:lnTo>
                        <a:pt x="21133" y="11655"/>
                      </a:lnTo>
                      <a:lnTo>
                        <a:pt x="20861" y="11550"/>
                      </a:lnTo>
                      <a:lnTo>
                        <a:pt x="20715" y="11362"/>
                      </a:lnTo>
                      <a:lnTo>
                        <a:pt x="20610" y="11362"/>
                      </a:lnTo>
                      <a:lnTo>
                        <a:pt x="20443" y="11467"/>
                      </a:lnTo>
                      <a:lnTo>
                        <a:pt x="20401" y="11550"/>
                      </a:lnTo>
                      <a:lnTo>
                        <a:pt x="20317" y="11571"/>
                      </a:lnTo>
                      <a:lnTo>
                        <a:pt x="20505" y="11822"/>
                      </a:lnTo>
                      <a:lnTo>
                        <a:pt x="20568" y="11822"/>
                      </a:lnTo>
                      <a:lnTo>
                        <a:pt x="20631" y="11969"/>
                      </a:lnTo>
                      <a:lnTo>
                        <a:pt x="20840" y="12136"/>
                      </a:lnTo>
                      <a:lnTo>
                        <a:pt x="21028" y="12136"/>
                      </a:lnTo>
                      <a:lnTo>
                        <a:pt x="21112" y="12220"/>
                      </a:lnTo>
                      <a:lnTo>
                        <a:pt x="21405" y="12241"/>
                      </a:lnTo>
                      <a:lnTo>
                        <a:pt x="21489" y="12178"/>
                      </a:lnTo>
                      <a:lnTo>
                        <a:pt x="21531" y="12178"/>
                      </a:lnTo>
                      <a:lnTo>
                        <a:pt x="21572" y="12283"/>
                      </a:lnTo>
                      <a:lnTo>
                        <a:pt x="21782" y="12283"/>
                      </a:lnTo>
                      <a:lnTo>
                        <a:pt x="21824" y="12429"/>
                      </a:lnTo>
                      <a:lnTo>
                        <a:pt x="21907" y="12450"/>
                      </a:lnTo>
                      <a:lnTo>
                        <a:pt x="21928" y="12555"/>
                      </a:lnTo>
                      <a:lnTo>
                        <a:pt x="22158" y="12597"/>
                      </a:lnTo>
                      <a:lnTo>
                        <a:pt x="22263" y="12513"/>
                      </a:lnTo>
                      <a:lnTo>
                        <a:pt x="22200" y="12618"/>
                      </a:lnTo>
                      <a:lnTo>
                        <a:pt x="21949" y="12659"/>
                      </a:lnTo>
                      <a:lnTo>
                        <a:pt x="21803" y="12576"/>
                      </a:lnTo>
                      <a:lnTo>
                        <a:pt x="21698" y="12555"/>
                      </a:lnTo>
                      <a:lnTo>
                        <a:pt x="21531" y="12366"/>
                      </a:lnTo>
                      <a:lnTo>
                        <a:pt x="21426" y="12346"/>
                      </a:lnTo>
                      <a:lnTo>
                        <a:pt x="21321" y="12408"/>
                      </a:lnTo>
                      <a:lnTo>
                        <a:pt x="21196" y="12408"/>
                      </a:lnTo>
                      <a:lnTo>
                        <a:pt x="21091" y="12534"/>
                      </a:lnTo>
                      <a:lnTo>
                        <a:pt x="21049" y="12429"/>
                      </a:lnTo>
                      <a:lnTo>
                        <a:pt x="20945" y="12346"/>
                      </a:lnTo>
                      <a:lnTo>
                        <a:pt x="20840" y="12408"/>
                      </a:lnTo>
                      <a:lnTo>
                        <a:pt x="20631" y="12408"/>
                      </a:lnTo>
                      <a:lnTo>
                        <a:pt x="20464" y="12304"/>
                      </a:lnTo>
                      <a:lnTo>
                        <a:pt x="20338" y="12325"/>
                      </a:lnTo>
                      <a:lnTo>
                        <a:pt x="20296" y="12220"/>
                      </a:lnTo>
                      <a:lnTo>
                        <a:pt x="20401" y="12136"/>
                      </a:lnTo>
                      <a:lnTo>
                        <a:pt x="20401" y="12053"/>
                      </a:lnTo>
                      <a:lnTo>
                        <a:pt x="20296" y="11990"/>
                      </a:lnTo>
                      <a:lnTo>
                        <a:pt x="20296" y="11885"/>
                      </a:lnTo>
                      <a:lnTo>
                        <a:pt x="20108" y="11718"/>
                      </a:lnTo>
                      <a:lnTo>
                        <a:pt x="20024" y="11592"/>
                      </a:lnTo>
                      <a:lnTo>
                        <a:pt x="20087" y="11425"/>
                      </a:lnTo>
                      <a:lnTo>
                        <a:pt x="19982" y="11278"/>
                      </a:lnTo>
                      <a:lnTo>
                        <a:pt x="19982" y="11006"/>
                      </a:lnTo>
                      <a:lnTo>
                        <a:pt x="19836" y="10881"/>
                      </a:lnTo>
                      <a:lnTo>
                        <a:pt x="19836" y="10693"/>
                      </a:lnTo>
                      <a:lnTo>
                        <a:pt x="19794" y="10651"/>
                      </a:lnTo>
                      <a:lnTo>
                        <a:pt x="19710" y="10630"/>
                      </a:lnTo>
                      <a:lnTo>
                        <a:pt x="19689" y="10462"/>
                      </a:lnTo>
                      <a:lnTo>
                        <a:pt x="19522" y="10337"/>
                      </a:lnTo>
                      <a:lnTo>
                        <a:pt x="19459" y="10379"/>
                      </a:lnTo>
                      <a:lnTo>
                        <a:pt x="19689" y="10860"/>
                      </a:lnTo>
                      <a:lnTo>
                        <a:pt x="19752" y="11174"/>
                      </a:lnTo>
                      <a:lnTo>
                        <a:pt x="19710" y="11425"/>
                      </a:lnTo>
                      <a:lnTo>
                        <a:pt x="19522" y="11676"/>
                      </a:lnTo>
                      <a:lnTo>
                        <a:pt x="19396" y="11802"/>
                      </a:lnTo>
                      <a:lnTo>
                        <a:pt x="19396" y="11885"/>
                      </a:lnTo>
                      <a:lnTo>
                        <a:pt x="19480" y="11948"/>
                      </a:lnTo>
                      <a:lnTo>
                        <a:pt x="19501" y="12136"/>
                      </a:lnTo>
                      <a:lnTo>
                        <a:pt x="19417" y="12346"/>
                      </a:lnTo>
                      <a:lnTo>
                        <a:pt x="19417" y="12471"/>
                      </a:lnTo>
                      <a:lnTo>
                        <a:pt x="19627" y="12618"/>
                      </a:lnTo>
                      <a:lnTo>
                        <a:pt x="19899" y="12848"/>
                      </a:lnTo>
                      <a:lnTo>
                        <a:pt x="19940" y="12994"/>
                      </a:lnTo>
                      <a:lnTo>
                        <a:pt x="20108" y="12994"/>
                      </a:lnTo>
                      <a:lnTo>
                        <a:pt x="20233" y="13141"/>
                      </a:lnTo>
                      <a:lnTo>
                        <a:pt x="20338" y="13371"/>
                      </a:lnTo>
                      <a:lnTo>
                        <a:pt x="20317" y="13727"/>
                      </a:lnTo>
                      <a:lnTo>
                        <a:pt x="20275" y="13894"/>
                      </a:lnTo>
                      <a:lnTo>
                        <a:pt x="20422" y="14103"/>
                      </a:lnTo>
                      <a:lnTo>
                        <a:pt x="20380" y="14354"/>
                      </a:lnTo>
                      <a:lnTo>
                        <a:pt x="20464" y="14501"/>
                      </a:lnTo>
                      <a:lnTo>
                        <a:pt x="20673" y="14731"/>
                      </a:lnTo>
                      <a:lnTo>
                        <a:pt x="20715" y="14856"/>
                      </a:lnTo>
                      <a:lnTo>
                        <a:pt x="20673" y="15024"/>
                      </a:lnTo>
                      <a:lnTo>
                        <a:pt x="20736" y="15087"/>
                      </a:lnTo>
                      <a:lnTo>
                        <a:pt x="20882" y="15149"/>
                      </a:lnTo>
                      <a:lnTo>
                        <a:pt x="21070" y="15045"/>
                      </a:lnTo>
                      <a:lnTo>
                        <a:pt x="21280" y="15087"/>
                      </a:lnTo>
                      <a:lnTo>
                        <a:pt x="21363" y="15045"/>
                      </a:lnTo>
                      <a:lnTo>
                        <a:pt x="21384" y="14877"/>
                      </a:lnTo>
                      <a:lnTo>
                        <a:pt x="21510" y="14752"/>
                      </a:lnTo>
                      <a:lnTo>
                        <a:pt x="21677" y="14815"/>
                      </a:lnTo>
                      <a:lnTo>
                        <a:pt x="21782" y="14773"/>
                      </a:lnTo>
                      <a:lnTo>
                        <a:pt x="21991" y="14919"/>
                      </a:lnTo>
                      <a:lnTo>
                        <a:pt x="22116" y="14856"/>
                      </a:lnTo>
                      <a:lnTo>
                        <a:pt x="22200" y="14982"/>
                      </a:lnTo>
                      <a:lnTo>
                        <a:pt x="22451" y="15087"/>
                      </a:lnTo>
                      <a:lnTo>
                        <a:pt x="22640" y="15087"/>
                      </a:lnTo>
                      <a:lnTo>
                        <a:pt x="22765" y="15275"/>
                      </a:lnTo>
                      <a:lnTo>
                        <a:pt x="22765" y="15379"/>
                      </a:lnTo>
                      <a:lnTo>
                        <a:pt x="22953" y="15484"/>
                      </a:lnTo>
                      <a:lnTo>
                        <a:pt x="23016" y="15589"/>
                      </a:lnTo>
                      <a:lnTo>
                        <a:pt x="23037" y="15610"/>
                      </a:lnTo>
                      <a:lnTo>
                        <a:pt x="23058" y="15693"/>
                      </a:lnTo>
                      <a:lnTo>
                        <a:pt x="23142" y="15777"/>
                      </a:lnTo>
                      <a:lnTo>
                        <a:pt x="23058" y="15861"/>
                      </a:lnTo>
                      <a:lnTo>
                        <a:pt x="22953" y="15882"/>
                      </a:lnTo>
                      <a:lnTo>
                        <a:pt x="22953" y="16070"/>
                      </a:lnTo>
                      <a:lnTo>
                        <a:pt x="23037" y="16216"/>
                      </a:lnTo>
                      <a:lnTo>
                        <a:pt x="23121" y="16279"/>
                      </a:lnTo>
                      <a:lnTo>
                        <a:pt x="23079" y="16384"/>
                      </a:lnTo>
                      <a:lnTo>
                        <a:pt x="23163" y="16488"/>
                      </a:lnTo>
                      <a:lnTo>
                        <a:pt x="23288" y="16488"/>
                      </a:lnTo>
                      <a:lnTo>
                        <a:pt x="23372" y="16593"/>
                      </a:lnTo>
                      <a:lnTo>
                        <a:pt x="23518" y="16593"/>
                      </a:lnTo>
                      <a:lnTo>
                        <a:pt x="23602" y="16426"/>
                      </a:lnTo>
                      <a:lnTo>
                        <a:pt x="23665" y="16509"/>
                      </a:lnTo>
                      <a:lnTo>
                        <a:pt x="23769" y="16488"/>
                      </a:lnTo>
                      <a:lnTo>
                        <a:pt x="23832" y="16509"/>
                      </a:lnTo>
                      <a:lnTo>
                        <a:pt x="23790" y="16530"/>
                      </a:lnTo>
                      <a:lnTo>
                        <a:pt x="23728" y="16593"/>
                      </a:lnTo>
                      <a:lnTo>
                        <a:pt x="23560" y="16614"/>
                      </a:lnTo>
                      <a:lnTo>
                        <a:pt x="23456" y="16635"/>
                      </a:lnTo>
                      <a:lnTo>
                        <a:pt x="23288" y="16656"/>
                      </a:lnTo>
                      <a:lnTo>
                        <a:pt x="23142" y="16551"/>
                      </a:lnTo>
                      <a:lnTo>
                        <a:pt x="22995" y="16551"/>
                      </a:lnTo>
                      <a:lnTo>
                        <a:pt x="22932" y="16426"/>
                      </a:lnTo>
                      <a:lnTo>
                        <a:pt x="22974" y="16384"/>
                      </a:lnTo>
                      <a:lnTo>
                        <a:pt x="22953" y="16237"/>
                      </a:lnTo>
                      <a:lnTo>
                        <a:pt x="22849" y="16112"/>
                      </a:lnTo>
                      <a:lnTo>
                        <a:pt x="22828" y="15986"/>
                      </a:lnTo>
                      <a:lnTo>
                        <a:pt x="22723" y="15923"/>
                      </a:lnTo>
                      <a:lnTo>
                        <a:pt x="22744" y="15798"/>
                      </a:lnTo>
                      <a:lnTo>
                        <a:pt x="22619" y="15610"/>
                      </a:lnTo>
                      <a:lnTo>
                        <a:pt x="22556" y="15610"/>
                      </a:lnTo>
                      <a:lnTo>
                        <a:pt x="22430" y="15526"/>
                      </a:lnTo>
                      <a:lnTo>
                        <a:pt x="22242" y="15421"/>
                      </a:lnTo>
                      <a:lnTo>
                        <a:pt x="22242" y="15254"/>
                      </a:lnTo>
                      <a:lnTo>
                        <a:pt x="22054" y="15066"/>
                      </a:lnTo>
                      <a:lnTo>
                        <a:pt x="21907" y="15066"/>
                      </a:lnTo>
                      <a:lnTo>
                        <a:pt x="21677" y="15317"/>
                      </a:lnTo>
                      <a:lnTo>
                        <a:pt x="21510" y="15338"/>
                      </a:lnTo>
                      <a:lnTo>
                        <a:pt x="21405" y="15463"/>
                      </a:lnTo>
                      <a:lnTo>
                        <a:pt x="21217" y="15589"/>
                      </a:lnTo>
                      <a:lnTo>
                        <a:pt x="21259" y="15944"/>
                      </a:lnTo>
                      <a:lnTo>
                        <a:pt x="21321" y="16049"/>
                      </a:lnTo>
                      <a:lnTo>
                        <a:pt x="21572" y="16175"/>
                      </a:lnTo>
                      <a:lnTo>
                        <a:pt x="21761" y="16593"/>
                      </a:lnTo>
                      <a:lnTo>
                        <a:pt x="21719" y="16698"/>
                      </a:lnTo>
                      <a:lnTo>
                        <a:pt x="21531" y="17012"/>
                      </a:lnTo>
                      <a:lnTo>
                        <a:pt x="21510" y="17179"/>
                      </a:lnTo>
                      <a:lnTo>
                        <a:pt x="21614" y="17367"/>
                      </a:lnTo>
                      <a:lnTo>
                        <a:pt x="21510" y="17639"/>
                      </a:lnTo>
                      <a:lnTo>
                        <a:pt x="21510" y="17744"/>
                      </a:lnTo>
                      <a:lnTo>
                        <a:pt x="21363" y="17890"/>
                      </a:lnTo>
                      <a:lnTo>
                        <a:pt x="21363" y="17974"/>
                      </a:lnTo>
                      <a:lnTo>
                        <a:pt x="21259" y="18016"/>
                      </a:lnTo>
                      <a:lnTo>
                        <a:pt x="21175" y="18120"/>
                      </a:lnTo>
                      <a:lnTo>
                        <a:pt x="21175" y="18267"/>
                      </a:lnTo>
                      <a:lnTo>
                        <a:pt x="21259" y="18330"/>
                      </a:lnTo>
                      <a:lnTo>
                        <a:pt x="21259" y="18434"/>
                      </a:lnTo>
                      <a:lnTo>
                        <a:pt x="21070" y="18539"/>
                      </a:lnTo>
                      <a:lnTo>
                        <a:pt x="20840" y="18497"/>
                      </a:lnTo>
                      <a:lnTo>
                        <a:pt x="20798" y="18434"/>
                      </a:lnTo>
                      <a:lnTo>
                        <a:pt x="20589" y="18434"/>
                      </a:lnTo>
                      <a:lnTo>
                        <a:pt x="20380" y="18476"/>
                      </a:lnTo>
                      <a:lnTo>
                        <a:pt x="20212" y="18413"/>
                      </a:lnTo>
                      <a:lnTo>
                        <a:pt x="19794" y="18330"/>
                      </a:lnTo>
                      <a:lnTo>
                        <a:pt x="19627" y="18183"/>
                      </a:lnTo>
                      <a:lnTo>
                        <a:pt x="19585" y="18079"/>
                      </a:lnTo>
                      <a:lnTo>
                        <a:pt x="19396" y="18100"/>
                      </a:lnTo>
                      <a:lnTo>
                        <a:pt x="19334" y="18204"/>
                      </a:lnTo>
                      <a:lnTo>
                        <a:pt x="19313" y="18162"/>
                      </a:lnTo>
                      <a:lnTo>
                        <a:pt x="19229" y="18120"/>
                      </a:lnTo>
                      <a:lnTo>
                        <a:pt x="19313" y="17974"/>
                      </a:lnTo>
                      <a:lnTo>
                        <a:pt x="19480" y="17953"/>
                      </a:lnTo>
                      <a:lnTo>
                        <a:pt x="19794" y="17890"/>
                      </a:lnTo>
                      <a:lnTo>
                        <a:pt x="19836" y="17807"/>
                      </a:lnTo>
                      <a:lnTo>
                        <a:pt x="20108" y="17974"/>
                      </a:lnTo>
                      <a:lnTo>
                        <a:pt x="20171" y="17974"/>
                      </a:lnTo>
                      <a:lnTo>
                        <a:pt x="20212" y="17890"/>
                      </a:lnTo>
                      <a:lnTo>
                        <a:pt x="20338" y="17890"/>
                      </a:lnTo>
                      <a:lnTo>
                        <a:pt x="20338" y="17974"/>
                      </a:lnTo>
                      <a:lnTo>
                        <a:pt x="20150" y="18079"/>
                      </a:lnTo>
                      <a:lnTo>
                        <a:pt x="20254" y="18183"/>
                      </a:lnTo>
                      <a:lnTo>
                        <a:pt x="20464" y="18162"/>
                      </a:lnTo>
                      <a:lnTo>
                        <a:pt x="20547" y="18058"/>
                      </a:lnTo>
                      <a:lnTo>
                        <a:pt x="20673" y="17995"/>
                      </a:lnTo>
                      <a:lnTo>
                        <a:pt x="20673" y="17911"/>
                      </a:lnTo>
                      <a:lnTo>
                        <a:pt x="20568" y="17786"/>
                      </a:lnTo>
                      <a:lnTo>
                        <a:pt x="20568" y="17702"/>
                      </a:lnTo>
                      <a:lnTo>
                        <a:pt x="20694" y="17786"/>
                      </a:lnTo>
                      <a:lnTo>
                        <a:pt x="20756" y="17702"/>
                      </a:lnTo>
                      <a:lnTo>
                        <a:pt x="20756" y="17472"/>
                      </a:lnTo>
                      <a:lnTo>
                        <a:pt x="20882" y="17388"/>
                      </a:lnTo>
                      <a:lnTo>
                        <a:pt x="20861" y="17325"/>
                      </a:lnTo>
                      <a:lnTo>
                        <a:pt x="20777" y="17346"/>
                      </a:lnTo>
                      <a:lnTo>
                        <a:pt x="20756" y="17284"/>
                      </a:lnTo>
                      <a:lnTo>
                        <a:pt x="20882" y="17242"/>
                      </a:lnTo>
                      <a:lnTo>
                        <a:pt x="20882" y="17012"/>
                      </a:lnTo>
                      <a:lnTo>
                        <a:pt x="20840" y="16928"/>
                      </a:lnTo>
                      <a:lnTo>
                        <a:pt x="20903" y="16823"/>
                      </a:lnTo>
                      <a:lnTo>
                        <a:pt x="20903" y="16760"/>
                      </a:lnTo>
                      <a:lnTo>
                        <a:pt x="21008" y="16698"/>
                      </a:lnTo>
                      <a:lnTo>
                        <a:pt x="20987" y="16509"/>
                      </a:lnTo>
                      <a:lnTo>
                        <a:pt x="20861" y="16384"/>
                      </a:lnTo>
                      <a:lnTo>
                        <a:pt x="20777" y="16175"/>
                      </a:lnTo>
                      <a:lnTo>
                        <a:pt x="20798" y="16007"/>
                      </a:lnTo>
                      <a:lnTo>
                        <a:pt x="20798" y="15882"/>
                      </a:lnTo>
                      <a:lnTo>
                        <a:pt x="20861" y="15903"/>
                      </a:lnTo>
                      <a:lnTo>
                        <a:pt x="20861" y="15819"/>
                      </a:lnTo>
                      <a:lnTo>
                        <a:pt x="20673" y="15651"/>
                      </a:lnTo>
                      <a:lnTo>
                        <a:pt x="20589" y="15610"/>
                      </a:lnTo>
                      <a:lnTo>
                        <a:pt x="20526" y="15505"/>
                      </a:lnTo>
                      <a:lnTo>
                        <a:pt x="20338" y="15463"/>
                      </a:lnTo>
                      <a:lnTo>
                        <a:pt x="20108" y="15170"/>
                      </a:lnTo>
                      <a:lnTo>
                        <a:pt x="20045" y="14940"/>
                      </a:lnTo>
                      <a:lnTo>
                        <a:pt x="20003" y="14877"/>
                      </a:lnTo>
                      <a:lnTo>
                        <a:pt x="20045" y="14794"/>
                      </a:lnTo>
                      <a:lnTo>
                        <a:pt x="19919" y="14710"/>
                      </a:lnTo>
                      <a:lnTo>
                        <a:pt x="19836" y="14563"/>
                      </a:lnTo>
                      <a:lnTo>
                        <a:pt x="19899" y="14417"/>
                      </a:lnTo>
                      <a:lnTo>
                        <a:pt x="19710" y="14145"/>
                      </a:lnTo>
                      <a:lnTo>
                        <a:pt x="19710" y="13978"/>
                      </a:lnTo>
                      <a:lnTo>
                        <a:pt x="19585" y="13831"/>
                      </a:lnTo>
                      <a:lnTo>
                        <a:pt x="19606" y="13768"/>
                      </a:lnTo>
                      <a:lnTo>
                        <a:pt x="19606" y="13685"/>
                      </a:lnTo>
                      <a:lnTo>
                        <a:pt x="19501" y="13580"/>
                      </a:lnTo>
                      <a:lnTo>
                        <a:pt x="19438" y="13224"/>
                      </a:lnTo>
                      <a:lnTo>
                        <a:pt x="19375" y="13078"/>
                      </a:lnTo>
                      <a:lnTo>
                        <a:pt x="19229" y="12973"/>
                      </a:lnTo>
                      <a:lnTo>
                        <a:pt x="19292" y="12910"/>
                      </a:lnTo>
                      <a:lnTo>
                        <a:pt x="19250" y="12848"/>
                      </a:lnTo>
                      <a:lnTo>
                        <a:pt x="19166" y="12869"/>
                      </a:lnTo>
                      <a:lnTo>
                        <a:pt x="19166" y="12848"/>
                      </a:lnTo>
                      <a:lnTo>
                        <a:pt x="19041" y="12806"/>
                      </a:lnTo>
                      <a:lnTo>
                        <a:pt x="18957" y="12638"/>
                      </a:lnTo>
                      <a:lnTo>
                        <a:pt x="18831" y="12534"/>
                      </a:lnTo>
                      <a:lnTo>
                        <a:pt x="18769" y="12408"/>
                      </a:lnTo>
                      <a:lnTo>
                        <a:pt x="18852" y="12387"/>
                      </a:lnTo>
                      <a:lnTo>
                        <a:pt x="18873" y="12283"/>
                      </a:lnTo>
                      <a:lnTo>
                        <a:pt x="18831" y="12178"/>
                      </a:lnTo>
                      <a:lnTo>
                        <a:pt x="18852" y="12094"/>
                      </a:lnTo>
                      <a:lnTo>
                        <a:pt x="18790" y="11990"/>
                      </a:lnTo>
                      <a:lnTo>
                        <a:pt x="18852" y="11676"/>
                      </a:lnTo>
                      <a:lnTo>
                        <a:pt x="18769" y="11488"/>
                      </a:lnTo>
                      <a:lnTo>
                        <a:pt x="18769" y="11278"/>
                      </a:lnTo>
                      <a:lnTo>
                        <a:pt x="18727" y="11195"/>
                      </a:lnTo>
                      <a:lnTo>
                        <a:pt x="18727" y="11069"/>
                      </a:lnTo>
                      <a:lnTo>
                        <a:pt x="18643" y="10944"/>
                      </a:lnTo>
                      <a:lnTo>
                        <a:pt x="18748" y="10881"/>
                      </a:lnTo>
                      <a:lnTo>
                        <a:pt x="18685" y="10776"/>
                      </a:lnTo>
                      <a:lnTo>
                        <a:pt x="18559" y="10755"/>
                      </a:lnTo>
                      <a:lnTo>
                        <a:pt x="18413" y="10755"/>
                      </a:lnTo>
                      <a:lnTo>
                        <a:pt x="18057" y="10630"/>
                      </a:lnTo>
                      <a:lnTo>
                        <a:pt x="17932" y="10630"/>
                      </a:lnTo>
                      <a:lnTo>
                        <a:pt x="17890" y="10672"/>
                      </a:lnTo>
                      <a:lnTo>
                        <a:pt x="17785" y="10630"/>
                      </a:lnTo>
                      <a:lnTo>
                        <a:pt x="17681" y="10630"/>
                      </a:lnTo>
                      <a:lnTo>
                        <a:pt x="17534" y="10714"/>
                      </a:lnTo>
                      <a:lnTo>
                        <a:pt x="17388" y="10714"/>
                      </a:lnTo>
                      <a:lnTo>
                        <a:pt x="17262" y="10755"/>
                      </a:lnTo>
                      <a:lnTo>
                        <a:pt x="17220" y="10714"/>
                      </a:lnTo>
                      <a:lnTo>
                        <a:pt x="17262" y="10651"/>
                      </a:lnTo>
                      <a:lnTo>
                        <a:pt x="17158" y="10609"/>
                      </a:lnTo>
                      <a:lnTo>
                        <a:pt x="17053" y="10630"/>
                      </a:lnTo>
                      <a:lnTo>
                        <a:pt x="17074" y="10860"/>
                      </a:lnTo>
                      <a:lnTo>
                        <a:pt x="17053" y="11069"/>
                      </a:lnTo>
                      <a:lnTo>
                        <a:pt x="17158" y="11195"/>
                      </a:lnTo>
                      <a:lnTo>
                        <a:pt x="17116" y="11258"/>
                      </a:lnTo>
                      <a:lnTo>
                        <a:pt x="17074" y="11467"/>
                      </a:lnTo>
                      <a:lnTo>
                        <a:pt x="17158" y="11550"/>
                      </a:lnTo>
                      <a:lnTo>
                        <a:pt x="17158" y="11676"/>
                      </a:lnTo>
                      <a:lnTo>
                        <a:pt x="17199" y="11760"/>
                      </a:lnTo>
                      <a:lnTo>
                        <a:pt x="17158" y="11822"/>
                      </a:lnTo>
                      <a:lnTo>
                        <a:pt x="17158" y="12011"/>
                      </a:lnTo>
                      <a:lnTo>
                        <a:pt x="17220" y="12136"/>
                      </a:lnTo>
                      <a:lnTo>
                        <a:pt x="17158" y="12304"/>
                      </a:lnTo>
                      <a:lnTo>
                        <a:pt x="17158" y="12408"/>
                      </a:lnTo>
                      <a:lnTo>
                        <a:pt x="17199" y="12534"/>
                      </a:lnTo>
                      <a:lnTo>
                        <a:pt x="17178" y="12618"/>
                      </a:lnTo>
                      <a:lnTo>
                        <a:pt x="17053" y="12701"/>
                      </a:lnTo>
                      <a:lnTo>
                        <a:pt x="16844" y="13015"/>
                      </a:lnTo>
                      <a:lnTo>
                        <a:pt x="16760" y="13057"/>
                      </a:lnTo>
                      <a:lnTo>
                        <a:pt x="16781" y="13162"/>
                      </a:lnTo>
                      <a:lnTo>
                        <a:pt x="16865" y="13266"/>
                      </a:lnTo>
                      <a:lnTo>
                        <a:pt x="16802" y="13371"/>
                      </a:lnTo>
                      <a:lnTo>
                        <a:pt x="16781" y="13559"/>
                      </a:lnTo>
                      <a:lnTo>
                        <a:pt x="16906" y="13685"/>
                      </a:lnTo>
                      <a:lnTo>
                        <a:pt x="16990" y="13643"/>
                      </a:lnTo>
                      <a:lnTo>
                        <a:pt x="17074" y="13706"/>
                      </a:lnTo>
                      <a:lnTo>
                        <a:pt x="17158" y="13915"/>
                      </a:lnTo>
                      <a:lnTo>
                        <a:pt x="17283" y="13915"/>
                      </a:lnTo>
                      <a:lnTo>
                        <a:pt x="17388" y="14019"/>
                      </a:lnTo>
                      <a:lnTo>
                        <a:pt x="17304" y="13999"/>
                      </a:lnTo>
                      <a:lnTo>
                        <a:pt x="17220" y="14103"/>
                      </a:lnTo>
                      <a:lnTo>
                        <a:pt x="17220" y="14271"/>
                      </a:lnTo>
                      <a:lnTo>
                        <a:pt x="17409" y="14396"/>
                      </a:lnTo>
                      <a:lnTo>
                        <a:pt x="17409" y="14522"/>
                      </a:lnTo>
                      <a:lnTo>
                        <a:pt x="17325" y="14605"/>
                      </a:lnTo>
                      <a:lnTo>
                        <a:pt x="17262" y="14543"/>
                      </a:lnTo>
                      <a:lnTo>
                        <a:pt x="17262" y="14626"/>
                      </a:lnTo>
                      <a:lnTo>
                        <a:pt x="17367" y="14898"/>
                      </a:lnTo>
                      <a:lnTo>
                        <a:pt x="17430" y="14961"/>
                      </a:lnTo>
                      <a:lnTo>
                        <a:pt x="17492" y="15149"/>
                      </a:lnTo>
                      <a:lnTo>
                        <a:pt x="17534" y="15066"/>
                      </a:lnTo>
                      <a:lnTo>
                        <a:pt x="17639" y="15149"/>
                      </a:lnTo>
                      <a:lnTo>
                        <a:pt x="17764" y="15149"/>
                      </a:lnTo>
                      <a:lnTo>
                        <a:pt x="17911" y="15233"/>
                      </a:lnTo>
                      <a:lnTo>
                        <a:pt x="18015" y="15066"/>
                      </a:lnTo>
                      <a:lnTo>
                        <a:pt x="18057" y="15128"/>
                      </a:lnTo>
                      <a:lnTo>
                        <a:pt x="18057" y="15338"/>
                      </a:lnTo>
                      <a:lnTo>
                        <a:pt x="18141" y="15442"/>
                      </a:lnTo>
                      <a:lnTo>
                        <a:pt x="18183" y="15463"/>
                      </a:lnTo>
                      <a:lnTo>
                        <a:pt x="18434" y="15756"/>
                      </a:lnTo>
                      <a:lnTo>
                        <a:pt x="18559" y="15777"/>
                      </a:lnTo>
                      <a:lnTo>
                        <a:pt x="18643" y="15735"/>
                      </a:lnTo>
                      <a:lnTo>
                        <a:pt x="18748" y="15735"/>
                      </a:lnTo>
                      <a:lnTo>
                        <a:pt x="18769" y="15777"/>
                      </a:lnTo>
                      <a:lnTo>
                        <a:pt x="18873" y="15777"/>
                      </a:lnTo>
                      <a:lnTo>
                        <a:pt x="18769" y="15861"/>
                      </a:lnTo>
                      <a:lnTo>
                        <a:pt x="18769" y="16175"/>
                      </a:lnTo>
                      <a:lnTo>
                        <a:pt x="18748" y="16258"/>
                      </a:lnTo>
                      <a:lnTo>
                        <a:pt x="18811" y="16384"/>
                      </a:lnTo>
                      <a:lnTo>
                        <a:pt x="18790" y="16426"/>
                      </a:lnTo>
                      <a:lnTo>
                        <a:pt x="18706" y="16426"/>
                      </a:lnTo>
                      <a:lnTo>
                        <a:pt x="18748" y="16593"/>
                      </a:lnTo>
                      <a:lnTo>
                        <a:pt x="18748" y="16677"/>
                      </a:lnTo>
                      <a:lnTo>
                        <a:pt x="18601" y="16635"/>
                      </a:lnTo>
                      <a:lnTo>
                        <a:pt x="18476" y="16384"/>
                      </a:lnTo>
                      <a:lnTo>
                        <a:pt x="18329" y="16258"/>
                      </a:lnTo>
                      <a:lnTo>
                        <a:pt x="18141" y="16216"/>
                      </a:lnTo>
                      <a:lnTo>
                        <a:pt x="18057" y="16070"/>
                      </a:lnTo>
                      <a:lnTo>
                        <a:pt x="17932" y="15965"/>
                      </a:lnTo>
                      <a:lnTo>
                        <a:pt x="17618" y="15944"/>
                      </a:lnTo>
                      <a:lnTo>
                        <a:pt x="17304" y="15756"/>
                      </a:lnTo>
                      <a:lnTo>
                        <a:pt x="17116" y="15735"/>
                      </a:lnTo>
                      <a:lnTo>
                        <a:pt x="17095" y="15631"/>
                      </a:lnTo>
                      <a:lnTo>
                        <a:pt x="17011" y="15631"/>
                      </a:lnTo>
                      <a:lnTo>
                        <a:pt x="16906" y="15547"/>
                      </a:lnTo>
                      <a:lnTo>
                        <a:pt x="16760" y="15589"/>
                      </a:lnTo>
                      <a:lnTo>
                        <a:pt x="16655" y="15693"/>
                      </a:lnTo>
                      <a:lnTo>
                        <a:pt x="16593" y="15568"/>
                      </a:lnTo>
                      <a:lnTo>
                        <a:pt x="16614" y="15526"/>
                      </a:lnTo>
                      <a:lnTo>
                        <a:pt x="16593" y="15442"/>
                      </a:lnTo>
                      <a:lnTo>
                        <a:pt x="16237" y="15317"/>
                      </a:lnTo>
                      <a:lnTo>
                        <a:pt x="16070" y="15212"/>
                      </a:lnTo>
                      <a:lnTo>
                        <a:pt x="15526" y="15170"/>
                      </a:lnTo>
                      <a:lnTo>
                        <a:pt x="15086" y="15233"/>
                      </a:lnTo>
                      <a:lnTo>
                        <a:pt x="14982" y="15191"/>
                      </a:lnTo>
                      <a:lnTo>
                        <a:pt x="14877" y="15233"/>
                      </a:lnTo>
                      <a:lnTo>
                        <a:pt x="14772" y="15170"/>
                      </a:lnTo>
                      <a:lnTo>
                        <a:pt x="14710" y="15212"/>
                      </a:lnTo>
                      <a:lnTo>
                        <a:pt x="14605" y="15170"/>
                      </a:lnTo>
                      <a:lnTo>
                        <a:pt x="14521" y="15233"/>
                      </a:lnTo>
                      <a:lnTo>
                        <a:pt x="14584" y="15359"/>
                      </a:lnTo>
                      <a:lnTo>
                        <a:pt x="14584" y="15463"/>
                      </a:lnTo>
                      <a:lnTo>
                        <a:pt x="14458" y="15505"/>
                      </a:lnTo>
                      <a:lnTo>
                        <a:pt x="14458" y="15568"/>
                      </a:lnTo>
                      <a:lnTo>
                        <a:pt x="14521" y="15693"/>
                      </a:lnTo>
                      <a:lnTo>
                        <a:pt x="14605" y="15756"/>
                      </a:lnTo>
                      <a:lnTo>
                        <a:pt x="14668" y="15965"/>
                      </a:lnTo>
                      <a:lnTo>
                        <a:pt x="14710" y="16070"/>
                      </a:lnTo>
                      <a:lnTo>
                        <a:pt x="14751" y="15965"/>
                      </a:lnTo>
                      <a:lnTo>
                        <a:pt x="14814" y="15965"/>
                      </a:lnTo>
                      <a:lnTo>
                        <a:pt x="14919" y="16133"/>
                      </a:lnTo>
                      <a:lnTo>
                        <a:pt x="14919" y="16237"/>
                      </a:lnTo>
                      <a:lnTo>
                        <a:pt x="15044" y="16279"/>
                      </a:lnTo>
                      <a:lnTo>
                        <a:pt x="15212" y="16447"/>
                      </a:lnTo>
                      <a:lnTo>
                        <a:pt x="15044" y="16426"/>
                      </a:lnTo>
                      <a:lnTo>
                        <a:pt x="15002" y="16384"/>
                      </a:lnTo>
                      <a:lnTo>
                        <a:pt x="14919" y="16384"/>
                      </a:lnTo>
                      <a:lnTo>
                        <a:pt x="14877" y="16551"/>
                      </a:lnTo>
                      <a:lnTo>
                        <a:pt x="14772" y="16635"/>
                      </a:lnTo>
                      <a:lnTo>
                        <a:pt x="14605" y="16551"/>
                      </a:lnTo>
                      <a:lnTo>
                        <a:pt x="14521" y="16614"/>
                      </a:lnTo>
                      <a:lnTo>
                        <a:pt x="14521" y="16656"/>
                      </a:lnTo>
                      <a:lnTo>
                        <a:pt x="14668" y="16823"/>
                      </a:lnTo>
                      <a:lnTo>
                        <a:pt x="14710" y="16865"/>
                      </a:lnTo>
                      <a:lnTo>
                        <a:pt x="14710" y="16949"/>
                      </a:lnTo>
                      <a:lnTo>
                        <a:pt x="14668" y="17032"/>
                      </a:lnTo>
                      <a:lnTo>
                        <a:pt x="14375" y="17032"/>
                      </a:lnTo>
                      <a:lnTo>
                        <a:pt x="14291" y="16949"/>
                      </a:lnTo>
                      <a:lnTo>
                        <a:pt x="14312" y="16865"/>
                      </a:lnTo>
                      <a:lnTo>
                        <a:pt x="14270" y="16760"/>
                      </a:lnTo>
                      <a:lnTo>
                        <a:pt x="14375" y="16698"/>
                      </a:lnTo>
                      <a:lnTo>
                        <a:pt x="14375" y="16635"/>
                      </a:lnTo>
                      <a:lnTo>
                        <a:pt x="14270" y="16530"/>
                      </a:lnTo>
                      <a:lnTo>
                        <a:pt x="14186" y="16509"/>
                      </a:lnTo>
                      <a:lnTo>
                        <a:pt x="14270" y="16405"/>
                      </a:lnTo>
                      <a:lnTo>
                        <a:pt x="14249" y="16384"/>
                      </a:lnTo>
                      <a:lnTo>
                        <a:pt x="14165" y="16426"/>
                      </a:lnTo>
                      <a:lnTo>
                        <a:pt x="14103" y="16426"/>
                      </a:lnTo>
                      <a:lnTo>
                        <a:pt x="13956" y="16593"/>
                      </a:lnTo>
                      <a:lnTo>
                        <a:pt x="13873" y="16614"/>
                      </a:lnTo>
                      <a:lnTo>
                        <a:pt x="13768" y="16719"/>
                      </a:lnTo>
                      <a:lnTo>
                        <a:pt x="13768" y="16760"/>
                      </a:lnTo>
                      <a:lnTo>
                        <a:pt x="13642" y="16760"/>
                      </a:lnTo>
                      <a:lnTo>
                        <a:pt x="13580" y="16844"/>
                      </a:lnTo>
                      <a:lnTo>
                        <a:pt x="13580" y="16928"/>
                      </a:lnTo>
                      <a:lnTo>
                        <a:pt x="13517" y="16970"/>
                      </a:lnTo>
                      <a:lnTo>
                        <a:pt x="13245" y="16970"/>
                      </a:lnTo>
                      <a:lnTo>
                        <a:pt x="13161" y="16949"/>
                      </a:lnTo>
                      <a:lnTo>
                        <a:pt x="13119" y="16970"/>
                      </a:lnTo>
                      <a:lnTo>
                        <a:pt x="13036" y="16970"/>
                      </a:lnTo>
                      <a:lnTo>
                        <a:pt x="12952" y="16928"/>
                      </a:lnTo>
                      <a:lnTo>
                        <a:pt x="12805" y="17032"/>
                      </a:lnTo>
                      <a:lnTo>
                        <a:pt x="12785" y="17074"/>
                      </a:lnTo>
                      <a:lnTo>
                        <a:pt x="12680" y="17116"/>
                      </a:lnTo>
                      <a:lnTo>
                        <a:pt x="12575" y="17221"/>
                      </a:lnTo>
                      <a:lnTo>
                        <a:pt x="12575" y="17263"/>
                      </a:lnTo>
                      <a:lnTo>
                        <a:pt x="12638" y="17325"/>
                      </a:lnTo>
                      <a:lnTo>
                        <a:pt x="12617" y="17388"/>
                      </a:lnTo>
                      <a:lnTo>
                        <a:pt x="12638" y="17472"/>
                      </a:lnTo>
                      <a:lnTo>
                        <a:pt x="12617" y="17535"/>
                      </a:lnTo>
                      <a:lnTo>
                        <a:pt x="12513" y="17451"/>
                      </a:lnTo>
                      <a:lnTo>
                        <a:pt x="12471" y="17367"/>
                      </a:lnTo>
                      <a:lnTo>
                        <a:pt x="12408" y="17367"/>
                      </a:lnTo>
                      <a:lnTo>
                        <a:pt x="12282" y="17493"/>
                      </a:lnTo>
                      <a:lnTo>
                        <a:pt x="12220" y="17639"/>
                      </a:lnTo>
                      <a:lnTo>
                        <a:pt x="12220" y="17493"/>
                      </a:lnTo>
                      <a:lnTo>
                        <a:pt x="12094" y="17451"/>
                      </a:lnTo>
                      <a:lnTo>
                        <a:pt x="12010" y="17493"/>
                      </a:lnTo>
                      <a:lnTo>
                        <a:pt x="11948" y="17493"/>
                      </a:lnTo>
                      <a:lnTo>
                        <a:pt x="11864" y="17535"/>
                      </a:lnTo>
                      <a:lnTo>
                        <a:pt x="11759" y="17493"/>
                      </a:lnTo>
                      <a:lnTo>
                        <a:pt x="11738" y="17388"/>
                      </a:lnTo>
                      <a:lnTo>
                        <a:pt x="11864" y="17284"/>
                      </a:lnTo>
                      <a:lnTo>
                        <a:pt x="11969" y="17284"/>
                      </a:lnTo>
                      <a:lnTo>
                        <a:pt x="12010" y="17221"/>
                      </a:lnTo>
                      <a:lnTo>
                        <a:pt x="11948" y="17074"/>
                      </a:lnTo>
                      <a:lnTo>
                        <a:pt x="11969" y="17032"/>
                      </a:lnTo>
                      <a:lnTo>
                        <a:pt x="12052" y="16970"/>
                      </a:lnTo>
                      <a:lnTo>
                        <a:pt x="11906" y="16844"/>
                      </a:lnTo>
                      <a:lnTo>
                        <a:pt x="11864" y="16865"/>
                      </a:lnTo>
                      <a:lnTo>
                        <a:pt x="11780" y="16844"/>
                      </a:lnTo>
                      <a:lnTo>
                        <a:pt x="11759" y="16802"/>
                      </a:lnTo>
                      <a:lnTo>
                        <a:pt x="11969" y="16698"/>
                      </a:lnTo>
                      <a:lnTo>
                        <a:pt x="12052" y="16698"/>
                      </a:lnTo>
                      <a:lnTo>
                        <a:pt x="12157" y="16635"/>
                      </a:lnTo>
                      <a:lnTo>
                        <a:pt x="12115" y="16593"/>
                      </a:lnTo>
                      <a:lnTo>
                        <a:pt x="11906" y="16614"/>
                      </a:lnTo>
                      <a:lnTo>
                        <a:pt x="11592" y="16740"/>
                      </a:lnTo>
                      <a:lnTo>
                        <a:pt x="11529" y="16823"/>
                      </a:lnTo>
                      <a:lnTo>
                        <a:pt x="11571" y="16886"/>
                      </a:lnTo>
                      <a:lnTo>
                        <a:pt x="11592" y="16970"/>
                      </a:lnTo>
                      <a:lnTo>
                        <a:pt x="11655" y="17053"/>
                      </a:lnTo>
                      <a:lnTo>
                        <a:pt x="11592" y="17137"/>
                      </a:lnTo>
                      <a:lnTo>
                        <a:pt x="11529" y="17158"/>
                      </a:lnTo>
                      <a:lnTo>
                        <a:pt x="11425" y="17053"/>
                      </a:lnTo>
                      <a:lnTo>
                        <a:pt x="11445" y="17012"/>
                      </a:lnTo>
                      <a:lnTo>
                        <a:pt x="11487" y="16991"/>
                      </a:lnTo>
                      <a:lnTo>
                        <a:pt x="11466" y="16907"/>
                      </a:lnTo>
                      <a:lnTo>
                        <a:pt x="11445" y="16907"/>
                      </a:lnTo>
                      <a:lnTo>
                        <a:pt x="11236" y="17116"/>
                      </a:lnTo>
                      <a:lnTo>
                        <a:pt x="11236" y="17158"/>
                      </a:lnTo>
                      <a:lnTo>
                        <a:pt x="11320" y="17242"/>
                      </a:lnTo>
                      <a:lnTo>
                        <a:pt x="11383" y="17263"/>
                      </a:lnTo>
                      <a:lnTo>
                        <a:pt x="11383" y="17346"/>
                      </a:lnTo>
                      <a:lnTo>
                        <a:pt x="11257" y="17472"/>
                      </a:lnTo>
                      <a:lnTo>
                        <a:pt x="11215" y="17430"/>
                      </a:lnTo>
                      <a:lnTo>
                        <a:pt x="11257" y="17346"/>
                      </a:lnTo>
                      <a:lnTo>
                        <a:pt x="11236" y="17263"/>
                      </a:lnTo>
                      <a:lnTo>
                        <a:pt x="11173" y="17263"/>
                      </a:lnTo>
                      <a:lnTo>
                        <a:pt x="11173" y="17200"/>
                      </a:lnTo>
                      <a:lnTo>
                        <a:pt x="10943" y="17263"/>
                      </a:lnTo>
                      <a:lnTo>
                        <a:pt x="10922" y="17346"/>
                      </a:lnTo>
                      <a:lnTo>
                        <a:pt x="10755" y="17430"/>
                      </a:lnTo>
                      <a:lnTo>
                        <a:pt x="10629" y="17409"/>
                      </a:lnTo>
                      <a:lnTo>
                        <a:pt x="10546" y="17430"/>
                      </a:lnTo>
                      <a:lnTo>
                        <a:pt x="10546" y="17472"/>
                      </a:lnTo>
                      <a:lnTo>
                        <a:pt x="10316" y="17765"/>
                      </a:lnTo>
                      <a:lnTo>
                        <a:pt x="10274" y="17786"/>
                      </a:lnTo>
                      <a:lnTo>
                        <a:pt x="10064" y="18058"/>
                      </a:lnTo>
                      <a:lnTo>
                        <a:pt x="9960" y="18100"/>
                      </a:lnTo>
                      <a:lnTo>
                        <a:pt x="9876" y="18037"/>
                      </a:lnTo>
                      <a:lnTo>
                        <a:pt x="9813" y="18037"/>
                      </a:lnTo>
                      <a:lnTo>
                        <a:pt x="9876" y="18141"/>
                      </a:lnTo>
                      <a:lnTo>
                        <a:pt x="10023" y="18246"/>
                      </a:lnTo>
                      <a:lnTo>
                        <a:pt x="10064" y="18309"/>
                      </a:lnTo>
                      <a:lnTo>
                        <a:pt x="10064" y="18309"/>
                      </a:lnTo>
                      <a:lnTo>
                        <a:pt x="9876" y="18246"/>
                      </a:lnTo>
                      <a:lnTo>
                        <a:pt x="9813" y="18288"/>
                      </a:lnTo>
                      <a:lnTo>
                        <a:pt x="9500" y="18309"/>
                      </a:lnTo>
                      <a:lnTo>
                        <a:pt x="9458" y="18372"/>
                      </a:lnTo>
                      <a:lnTo>
                        <a:pt x="9541" y="18476"/>
                      </a:lnTo>
                      <a:lnTo>
                        <a:pt x="9541" y="18581"/>
                      </a:lnTo>
                      <a:lnTo>
                        <a:pt x="9458" y="18706"/>
                      </a:lnTo>
                      <a:lnTo>
                        <a:pt x="9500" y="18895"/>
                      </a:lnTo>
                      <a:lnTo>
                        <a:pt x="9458" y="19020"/>
                      </a:lnTo>
                      <a:lnTo>
                        <a:pt x="9248" y="19104"/>
                      </a:lnTo>
                      <a:lnTo>
                        <a:pt x="9228" y="19146"/>
                      </a:lnTo>
                      <a:lnTo>
                        <a:pt x="9081" y="19146"/>
                      </a:lnTo>
                      <a:lnTo>
                        <a:pt x="9039" y="19229"/>
                      </a:lnTo>
                      <a:lnTo>
                        <a:pt x="8956" y="19104"/>
                      </a:lnTo>
                      <a:lnTo>
                        <a:pt x="8809" y="19208"/>
                      </a:lnTo>
                      <a:lnTo>
                        <a:pt x="8579" y="19208"/>
                      </a:lnTo>
                      <a:lnTo>
                        <a:pt x="8328" y="18916"/>
                      </a:lnTo>
                      <a:lnTo>
                        <a:pt x="8098" y="18706"/>
                      </a:lnTo>
                      <a:lnTo>
                        <a:pt x="8014" y="18644"/>
                      </a:lnTo>
                      <a:lnTo>
                        <a:pt x="8014" y="18476"/>
                      </a:lnTo>
                      <a:lnTo>
                        <a:pt x="8056" y="18413"/>
                      </a:lnTo>
                      <a:lnTo>
                        <a:pt x="8098" y="18455"/>
                      </a:lnTo>
                      <a:lnTo>
                        <a:pt x="8160" y="18372"/>
                      </a:lnTo>
                      <a:lnTo>
                        <a:pt x="8119" y="18309"/>
                      </a:lnTo>
                      <a:lnTo>
                        <a:pt x="8181" y="18267"/>
                      </a:lnTo>
                      <a:lnTo>
                        <a:pt x="8370" y="18267"/>
                      </a:lnTo>
                      <a:lnTo>
                        <a:pt x="8412" y="18183"/>
                      </a:lnTo>
                      <a:lnTo>
                        <a:pt x="8621" y="18183"/>
                      </a:lnTo>
                      <a:lnTo>
                        <a:pt x="8642" y="18100"/>
                      </a:lnTo>
                      <a:lnTo>
                        <a:pt x="8495" y="17890"/>
                      </a:lnTo>
                      <a:lnTo>
                        <a:pt x="8474" y="17807"/>
                      </a:lnTo>
                      <a:lnTo>
                        <a:pt x="8328" y="17786"/>
                      </a:lnTo>
                      <a:lnTo>
                        <a:pt x="8202" y="17660"/>
                      </a:lnTo>
                      <a:lnTo>
                        <a:pt x="8202" y="17556"/>
                      </a:lnTo>
                      <a:lnTo>
                        <a:pt x="8077" y="17451"/>
                      </a:lnTo>
                      <a:lnTo>
                        <a:pt x="7763" y="17430"/>
                      </a:lnTo>
                      <a:lnTo>
                        <a:pt x="7554" y="17451"/>
                      </a:lnTo>
                      <a:lnTo>
                        <a:pt x="7449" y="17493"/>
                      </a:lnTo>
                      <a:lnTo>
                        <a:pt x="7323" y="17493"/>
                      </a:lnTo>
                      <a:lnTo>
                        <a:pt x="7072" y="17346"/>
                      </a:lnTo>
                      <a:lnTo>
                        <a:pt x="6947" y="17346"/>
                      </a:lnTo>
                      <a:lnTo>
                        <a:pt x="6947" y="17388"/>
                      </a:lnTo>
                      <a:lnTo>
                        <a:pt x="7240" y="17639"/>
                      </a:lnTo>
                      <a:lnTo>
                        <a:pt x="7386" y="17744"/>
                      </a:lnTo>
                      <a:lnTo>
                        <a:pt x="7470" y="17974"/>
                      </a:lnTo>
                      <a:lnTo>
                        <a:pt x="7470" y="18100"/>
                      </a:lnTo>
                      <a:lnTo>
                        <a:pt x="7533" y="18183"/>
                      </a:lnTo>
                      <a:lnTo>
                        <a:pt x="7470" y="18225"/>
                      </a:lnTo>
                      <a:lnTo>
                        <a:pt x="7470" y="18330"/>
                      </a:lnTo>
                      <a:lnTo>
                        <a:pt x="7491" y="18413"/>
                      </a:lnTo>
                      <a:lnTo>
                        <a:pt x="7449" y="18434"/>
                      </a:lnTo>
                      <a:lnTo>
                        <a:pt x="7449" y="18706"/>
                      </a:lnTo>
                      <a:lnTo>
                        <a:pt x="7386" y="18853"/>
                      </a:lnTo>
                      <a:lnTo>
                        <a:pt x="7449" y="18999"/>
                      </a:lnTo>
                      <a:lnTo>
                        <a:pt x="7595" y="18999"/>
                      </a:lnTo>
                      <a:lnTo>
                        <a:pt x="7742" y="19062"/>
                      </a:lnTo>
                      <a:lnTo>
                        <a:pt x="7805" y="19167"/>
                      </a:lnTo>
                      <a:lnTo>
                        <a:pt x="7784" y="19229"/>
                      </a:lnTo>
                      <a:lnTo>
                        <a:pt x="7805" y="19313"/>
                      </a:lnTo>
                      <a:lnTo>
                        <a:pt x="7784" y="19355"/>
                      </a:lnTo>
                      <a:lnTo>
                        <a:pt x="7784" y="19418"/>
                      </a:lnTo>
                      <a:lnTo>
                        <a:pt x="7847" y="19460"/>
                      </a:lnTo>
                      <a:lnTo>
                        <a:pt x="7784" y="19543"/>
                      </a:lnTo>
                      <a:lnTo>
                        <a:pt x="7784" y="19794"/>
                      </a:lnTo>
                      <a:lnTo>
                        <a:pt x="7742" y="19857"/>
                      </a:lnTo>
                      <a:lnTo>
                        <a:pt x="7805" y="20004"/>
                      </a:lnTo>
                      <a:lnTo>
                        <a:pt x="7847" y="20213"/>
                      </a:lnTo>
                      <a:lnTo>
                        <a:pt x="7763" y="20171"/>
                      </a:lnTo>
                      <a:lnTo>
                        <a:pt x="7700" y="20045"/>
                      </a:lnTo>
                      <a:lnTo>
                        <a:pt x="7575" y="19941"/>
                      </a:lnTo>
                      <a:lnTo>
                        <a:pt x="7449" y="20066"/>
                      </a:lnTo>
                      <a:lnTo>
                        <a:pt x="7470" y="19941"/>
                      </a:lnTo>
                      <a:lnTo>
                        <a:pt x="7428" y="19857"/>
                      </a:lnTo>
                      <a:lnTo>
                        <a:pt x="7240" y="19836"/>
                      </a:lnTo>
                      <a:lnTo>
                        <a:pt x="7072" y="19857"/>
                      </a:lnTo>
                      <a:lnTo>
                        <a:pt x="6968" y="19773"/>
                      </a:lnTo>
                      <a:lnTo>
                        <a:pt x="6821" y="19753"/>
                      </a:lnTo>
                      <a:lnTo>
                        <a:pt x="6738" y="19794"/>
                      </a:lnTo>
                      <a:lnTo>
                        <a:pt x="6612" y="20087"/>
                      </a:lnTo>
                      <a:lnTo>
                        <a:pt x="6424" y="20255"/>
                      </a:lnTo>
                      <a:lnTo>
                        <a:pt x="6298" y="20276"/>
                      </a:lnTo>
                      <a:lnTo>
                        <a:pt x="6194" y="20380"/>
                      </a:lnTo>
                      <a:lnTo>
                        <a:pt x="6173" y="20527"/>
                      </a:lnTo>
                      <a:lnTo>
                        <a:pt x="6026" y="20694"/>
                      </a:lnTo>
                      <a:lnTo>
                        <a:pt x="5963" y="20757"/>
                      </a:lnTo>
                      <a:lnTo>
                        <a:pt x="5963" y="20841"/>
                      </a:lnTo>
                      <a:lnTo>
                        <a:pt x="6005" y="21029"/>
                      </a:lnTo>
                      <a:lnTo>
                        <a:pt x="6277" y="21301"/>
                      </a:lnTo>
                      <a:lnTo>
                        <a:pt x="6424" y="21531"/>
                      </a:lnTo>
                      <a:lnTo>
                        <a:pt x="6340" y="21636"/>
                      </a:lnTo>
                      <a:lnTo>
                        <a:pt x="6277" y="21636"/>
                      </a:lnTo>
                      <a:lnTo>
                        <a:pt x="6277" y="21761"/>
                      </a:lnTo>
                      <a:lnTo>
                        <a:pt x="6173" y="21845"/>
                      </a:lnTo>
                      <a:lnTo>
                        <a:pt x="6110" y="21949"/>
                      </a:lnTo>
                      <a:lnTo>
                        <a:pt x="5963" y="21782"/>
                      </a:lnTo>
                      <a:lnTo>
                        <a:pt x="5587" y="21615"/>
                      </a:lnTo>
                      <a:lnTo>
                        <a:pt x="5461" y="21615"/>
                      </a:lnTo>
                      <a:lnTo>
                        <a:pt x="5398" y="21531"/>
                      </a:lnTo>
                      <a:lnTo>
                        <a:pt x="5189" y="21531"/>
                      </a:lnTo>
                      <a:lnTo>
                        <a:pt x="5085" y="21447"/>
                      </a:lnTo>
                      <a:lnTo>
                        <a:pt x="5022" y="21322"/>
                      </a:lnTo>
                      <a:lnTo>
                        <a:pt x="4854" y="21301"/>
                      </a:lnTo>
                      <a:lnTo>
                        <a:pt x="4729" y="21217"/>
                      </a:lnTo>
                      <a:lnTo>
                        <a:pt x="4603" y="21217"/>
                      </a:lnTo>
                      <a:lnTo>
                        <a:pt x="4562" y="21301"/>
                      </a:lnTo>
                      <a:lnTo>
                        <a:pt x="4603" y="21364"/>
                      </a:lnTo>
                      <a:lnTo>
                        <a:pt x="4562" y="21426"/>
                      </a:lnTo>
                      <a:lnTo>
                        <a:pt x="4603" y="21468"/>
                      </a:lnTo>
                      <a:lnTo>
                        <a:pt x="4520" y="21552"/>
                      </a:lnTo>
                      <a:lnTo>
                        <a:pt x="4415" y="21552"/>
                      </a:lnTo>
                      <a:lnTo>
                        <a:pt x="4499" y="21719"/>
                      </a:lnTo>
                      <a:lnTo>
                        <a:pt x="4520" y="21845"/>
                      </a:lnTo>
                      <a:lnTo>
                        <a:pt x="4666" y="21929"/>
                      </a:lnTo>
                      <a:lnTo>
                        <a:pt x="4771" y="22054"/>
                      </a:lnTo>
                      <a:lnTo>
                        <a:pt x="4917" y="22138"/>
                      </a:lnTo>
                      <a:lnTo>
                        <a:pt x="5022" y="22075"/>
                      </a:lnTo>
                      <a:lnTo>
                        <a:pt x="5085" y="22075"/>
                      </a:lnTo>
                      <a:lnTo>
                        <a:pt x="5168" y="22033"/>
                      </a:lnTo>
                      <a:lnTo>
                        <a:pt x="5189" y="22096"/>
                      </a:lnTo>
                      <a:lnTo>
                        <a:pt x="5336" y="22159"/>
                      </a:lnTo>
                      <a:lnTo>
                        <a:pt x="5336" y="22201"/>
                      </a:lnTo>
                      <a:lnTo>
                        <a:pt x="5273" y="22263"/>
                      </a:lnTo>
                      <a:lnTo>
                        <a:pt x="5357" y="22347"/>
                      </a:lnTo>
                      <a:lnTo>
                        <a:pt x="5357" y="22514"/>
                      </a:lnTo>
                      <a:lnTo>
                        <a:pt x="5273" y="22556"/>
                      </a:lnTo>
                      <a:lnTo>
                        <a:pt x="5168" y="22556"/>
                      </a:lnTo>
                      <a:lnTo>
                        <a:pt x="5043" y="22682"/>
                      </a:lnTo>
                      <a:lnTo>
                        <a:pt x="4980" y="22682"/>
                      </a:lnTo>
                      <a:lnTo>
                        <a:pt x="4875" y="22577"/>
                      </a:lnTo>
                      <a:lnTo>
                        <a:pt x="4729" y="22577"/>
                      </a:lnTo>
                      <a:lnTo>
                        <a:pt x="4645" y="22514"/>
                      </a:lnTo>
                      <a:lnTo>
                        <a:pt x="4457" y="22514"/>
                      </a:lnTo>
                      <a:lnTo>
                        <a:pt x="4415" y="22473"/>
                      </a:lnTo>
                      <a:lnTo>
                        <a:pt x="4415" y="22347"/>
                      </a:lnTo>
                      <a:lnTo>
                        <a:pt x="4310" y="22284"/>
                      </a:lnTo>
                      <a:lnTo>
                        <a:pt x="4227" y="22180"/>
                      </a:lnTo>
                      <a:lnTo>
                        <a:pt x="4185" y="22180"/>
                      </a:lnTo>
                      <a:lnTo>
                        <a:pt x="4080" y="22263"/>
                      </a:lnTo>
                      <a:lnTo>
                        <a:pt x="3829" y="22180"/>
                      </a:lnTo>
                      <a:lnTo>
                        <a:pt x="3787" y="22075"/>
                      </a:lnTo>
                      <a:lnTo>
                        <a:pt x="3725" y="22033"/>
                      </a:lnTo>
                      <a:lnTo>
                        <a:pt x="3787" y="21949"/>
                      </a:lnTo>
                      <a:lnTo>
                        <a:pt x="3766" y="21824"/>
                      </a:lnTo>
                      <a:lnTo>
                        <a:pt x="3766" y="21719"/>
                      </a:lnTo>
                      <a:lnTo>
                        <a:pt x="3662" y="21636"/>
                      </a:lnTo>
                      <a:lnTo>
                        <a:pt x="3662" y="21531"/>
                      </a:lnTo>
                      <a:lnTo>
                        <a:pt x="3494" y="21385"/>
                      </a:lnTo>
                      <a:lnTo>
                        <a:pt x="3494" y="21238"/>
                      </a:lnTo>
                      <a:lnTo>
                        <a:pt x="3411" y="21217"/>
                      </a:lnTo>
                      <a:lnTo>
                        <a:pt x="3453" y="21113"/>
                      </a:lnTo>
                      <a:lnTo>
                        <a:pt x="3515" y="21092"/>
                      </a:lnTo>
                      <a:lnTo>
                        <a:pt x="3557" y="20903"/>
                      </a:lnTo>
                      <a:lnTo>
                        <a:pt x="3557" y="20799"/>
                      </a:lnTo>
                      <a:lnTo>
                        <a:pt x="3515" y="20778"/>
                      </a:lnTo>
                      <a:lnTo>
                        <a:pt x="3515" y="20694"/>
                      </a:lnTo>
                      <a:lnTo>
                        <a:pt x="3578" y="20610"/>
                      </a:lnTo>
                      <a:lnTo>
                        <a:pt x="3515" y="20589"/>
                      </a:lnTo>
                      <a:lnTo>
                        <a:pt x="3390" y="20401"/>
                      </a:lnTo>
                      <a:lnTo>
                        <a:pt x="3139" y="20297"/>
                      </a:lnTo>
                      <a:lnTo>
                        <a:pt x="3055" y="20359"/>
                      </a:lnTo>
                      <a:lnTo>
                        <a:pt x="2992" y="20297"/>
                      </a:lnTo>
                      <a:lnTo>
                        <a:pt x="2930" y="20297"/>
                      </a:lnTo>
                      <a:lnTo>
                        <a:pt x="2867" y="20338"/>
                      </a:lnTo>
                      <a:lnTo>
                        <a:pt x="2741" y="20297"/>
                      </a:lnTo>
                      <a:lnTo>
                        <a:pt x="2783" y="20255"/>
                      </a:lnTo>
                      <a:lnTo>
                        <a:pt x="2888" y="20234"/>
                      </a:lnTo>
                      <a:lnTo>
                        <a:pt x="2930" y="20150"/>
                      </a:lnTo>
                      <a:lnTo>
                        <a:pt x="2783" y="20108"/>
                      </a:lnTo>
                      <a:lnTo>
                        <a:pt x="2783" y="20087"/>
                      </a:lnTo>
                      <a:lnTo>
                        <a:pt x="2867" y="20066"/>
                      </a:lnTo>
                      <a:lnTo>
                        <a:pt x="2783" y="20004"/>
                      </a:lnTo>
                      <a:lnTo>
                        <a:pt x="2720" y="20066"/>
                      </a:lnTo>
                      <a:lnTo>
                        <a:pt x="2532" y="20108"/>
                      </a:lnTo>
                      <a:lnTo>
                        <a:pt x="2511" y="20087"/>
                      </a:lnTo>
                      <a:lnTo>
                        <a:pt x="2553" y="20004"/>
                      </a:lnTo>
                      <a:lnTo>
                        <a:pt x="2658" y="19962"/>
                      </a:lnTo>
                      <a:lnTo>
                        <a:pt x="2637" y="19941"/>
                      </a:lnTo>
                      <a:lnTo>
                        <a:pt x="2448" y="19899"/>
                      </a:lnTo>
                      <a:lnTo>
                        <a:pt x="2427" y="19836"/>
                      </a:lnTo>
                      <a:lnTo>
                        <a:pt x="2302" y="19753"/>
                      </a:lnTo>
                      <a:lnTo>
                        <a:pt x="2260" y="19585"/>
                      </a:lnTo>
                      <a:lnTo>
                        <a:pt x="2134" y="19522"/>
                      </a:lnTo>
                      <a:lnTo>
                        <a:pt x="2155" y="19481"/>
                      </a:lnTo>
                      <a:lnTo>
                        <a:pt x="2260" y="19481"/>
                      </a:lnTo>
                      <a:lnTo>
                        <a:pt x="2302" y="19522"/>
                      </a:lnTo>
                      <a:lnTo>
                        <a:pt x="2448" y="19543"/>
                      </a:lnTo>
                      <a:lnTo>
                        <a:pt x="2469" y="19648"/>
                      </a:lnTo>
                      <a:lnTo>
                        <a:pt x="2720" y="19857"/>
                      </a:lnTo>
                      <a:lnTo>
                        <a:pt x="2783" y="19857"/>
                      </a:lnTo>
                      <a:lnTo>
                        <a:pt x="2825" y="19794"/>
                      </a:lnTo>
                      <a:lnTo>
                        <a:pt x="2950" y="19878"/>
                      </a:lnTo>
                      <a:lnTo>
                        <a:pt x="3139" y="19878"/>
                      </a:lnTo>
                      <a:lnTo>
                        <a:pt x="3160" y="19836"/>
                      </a:lnTo>
                      <a:lnTo>
                        <a:pt x="3243" y="19899"/>
                      </a:lnTo>
                      <a:lnTo>
                        <a:pt x="3160" y="19962"/>
                      </a:lnTo>
                      <a:lnTo>
                        <a:pt x="3202" y="19983"/>
                      </a:lnTo>
                      <a:lnTo>
                        <a:pt x="3202" y="20045"/>
                      </a:lnTo>
                      <a:lnTo>
                        <a:pt x="3306" y="20045"/>
                      </a:lnTo>
                      <a:lnTo>
                        <a:pt x="3369" y="19983"/>
                      </a:lnTo>
                      <a:lnTo>
                        <a:pt x="3557" y="19983"/>
                      </a:lnTo>
                      <a:lnTo>
                        <a:pt x="3494" y="20004"/>
                      </a:lnTo>
                      <a:lnTo>
                        <a:pt x="3599" y="20004"/>
                      </a:lnTo>
                      <a:lnTo>
                        <a:pt x="3704" y="19983"/>
                      </a:lnTo>
                      <a:lnTo>
                        <a:pt x="3704" y="20066"/>
                      </a:lnTo>
                      <a:lnTo>
                        <a:pt x="3871" y="20192"/>
                      </a:lnTo>
                      <a:lnTo>
                        <a:pt x="3934" y="20150"/>
                      </a:lnTo>
                      <a:lnTo>
                        <a:pt x="4038" y="20171"/>
                      </a:lnTo>
                      <a:lnTo>
                        <a:pt x="4080" y="20213"/>
                      </a:lnTo>
                      <a:lnTo>
                        <a:pt x="4227" y="20213"/>
                      </a:lnTo>
                      <a:lnTo>
                        <a:pt x="4331" y="20255"/>
                      </a:lnTo>
                      <a:lnTo>
                        <a:pt x="4415" y="20192"/>
                      </a:lnTo>
                      <a:lnTo>
                        <a:pt x="4541" y="20297"/>
                      </a:lnTo>
                      <a:lnTo>
                        <a:pt x="4729" y="20359"/>
                      </a:lnTo>
                      <a:lnTo>
                        <a:pt x="5064" y="20380"/>
                      </a:lnTo>
                      <a:lnTo>
                        <a:pt x="5336" y="20359"/>
                      </a:lnTo>
                      <a:lnTo>
                        <a:pt x="5357" y="20297"/>
                      </a:lnTo>
                      <a:lnTo>
                        <a:pt x="5545" y="20297"/>
                      </a:lnTo>
                      <a:lnTo>
                        <a:pt x="5608" y="20255"/>
                      </a:lnTo>
                      <a:lnTo>
                        <a:pt x="5796" y="20213"/>
                      </a:lnTo>
                      <a:lnTo>
                        <a:pt x="5963" y="20150"/>
                      </a:lnTo>
                      <a:lnTo>
                        <a:pt x="6173" y="19857"/>
                      </a:lnTo>
                      <a:lnTo>
                        <a:pt x="6194" y="19773"/>
                      </a:lnTo>
                      <a:lnTo>
                        <a:pt x="6319" y="19627"/>
                      </a:lnTo>
                      <a:lnTo>
                        <a:pt x="6319" y="19543"/>
                      </a:lnTo>
                      <a:lnTo>
                        <a:pt x="6340" y="19460"/>
                      </a:lnTo>
                      <a:lnTo>
                        <a:pt x="6382" y="19313"/>
                      </a:lnTo>
                      <a:lnTo>
                        <a:pt x="6382" y="19167"/>
                      </a:lnTo>
                      <a:lnTo>
                        <a:pt x="6382" y="19041"/>
                      </a:lnTo>
                      <a:lnTo>
                        <a:pt x="6319" y="18999"/>
                      </a:lnTo>
                      <a:lnTo>
                        <a:pt x="6277" y="18999"/>
                      </a:lnTo>
                      <a:lnTo>
                        <a:pt x="6173" y="18832"/>
                      </a:lnTo>
                      <a:lnTo>
                        <a:pt x="6089" y="18790"/>
                      </a:lnTo>
                      <a:lnTo>
                        <a:pt x="6068" y="18644"/>
                      </a:lnTo>
                      <a:lnTo>
                        <a:pt x="5963" y="18392"/>
                      </a:lnTo>
                      <a:lnTo>
                        <a:pt x="5859" y="18372"/>
                      </a:lnTo>
                      <a:lnTo>
                        <a:pt x="5817" y="18413"/>
                      </a:lnTo>
                      <a:lnTo>
                        <a:pt x="5691" y="18372"/>
                      </a:lnTo>
                      <a:lnTo>
                        <a:pt x="5691" y="18288"/>
                      </a:lnTo>
                      <a:lnTo>
                        <a:pt x="5461" y="18120"/>
                      </a:lnTo>
                      <a:lnTo>
                        <a:pt x="5461" y="18016"/>
                      </a:lnTo>
                      <a:lnTo>
                        <a:pt x="5336" y="17890"/>
                      </a:lnTo>
                      <a:lnTo>
                        <a:pt x="5273" y="17890"/>
                      </a:lnTo>
                      <a:lnTo>
                        <a:pt x="5294" y="17953"/>
                      </a:lnTo>
                      <a:lnTo>
                        <a:pt x="5378" y="18079"/>
                      </a:lnTo>
                      <a:lnTo>
                        <a:pt x="5294" y="18100"/>
                      </a:lnTo>
                      <a:lnTo>
                        <a:pt x="5168" y="17974"/>
                      </a:lnTo>
                      <a:lnTo>
                        <a:pt x="5085" y="17974"/>
                      </a:lnTo>
                      <a:lnTo>
                        <a:pt x="4938" y="17807"/>
                      </a:lnTo>
                      <a:lnTo>
                        <a:pt x="4875" y="17807"/>
                      </a:lnTo>
                      <a:lnTo>
                        <a:pt x="4875" y="17869"/>
                      </a:lnTo>
                      <a:lnTo>
                        <a:pt x="4917" y="17911"/>
                      </a:lnTo>
                      <a:lnTo>
                        <a:pt x="4834" y="17890"/>
                      </a:lnTo>
                      <a:lnTo>
                        <a:pt x="4708" y="17681"/>
                      </a:lnTo>
                      <a:lnTo>
                        <a:pt x="4603" y="17660"/>
                      </a:lnTo>
                      <a:lnTo>
                        <a:pt x="4520" y="17556"/>
                      </a:lnTo>
                      <a:lnTo>
                        <a:pt x="4122" y="17284"/>
                      </a:lnTo>
                      <a:lnTo>
                        <a:pt x="3515" y="16970"/>
                      </a:lnTo>
                      <a:lnTo>
                        <a:pt x="3390" y="16928"/>
                      </a:lnTo>
                      <a:lnTo>
                        <a:pt x="3369" y="16970"/>
                      </a:lnTo>
                      <a:lnTo>
                        <a:pt x="3243" y="16907"/>
                      </a:lnTo>
                      <a:lnTo>
                        <a:pt x="3097" y="16865"/>
                      </a:lnTo>
                      <a:lnTo>
                        <a:pt x="3097" y="16928"/>
                      </a:lnTo>
                      <a:lnTo>
                        <a:pt x="3034" y="16970"/>
                      </a:lnTo>
                      <a:lnTo>
                        <a:pt x="2930" y="16928"/>
                      </a:lnTo>
                      <a:lnTo>
                        <a:pt x="2762" y="16928"/>
                      </a:lnTo>
                      <a:lnTo>
                        <a:pt x="2678" y="16823"/>
                      </a:lnTo>
                      <a:lnTo>
                        <a:pt x="2574" y="16760"/>
                      </a:lnTo>
                      <a:lnTo>
                        <a:pt x="2574" y="16802"/>
                      </a:lnTo>
                      <a:lnTo>
                        <a:pt x="2637" y="16865"/>
                      </a:lnTo>
                      <a:lnTo>
                        <a:pt x="2616" y="16928"/>
                      </a:lnTo>
                      <a:lnTo>
                        <a:pt x="2532" y="16865"/>
                      </a:lnTo>
                      <a:lnTo>
                        <a:pt x="2406" y="16907"/>
                      </a:lnTo>
                      <a:lnTo>
                        <a:pt x="2344" y="16949"/>
                      </a:lnTo>
                      <a:lnTo>
                        <a:pt x="2365" y="17032"/>
                      </a:lnTo>
                      <a:lnTo>
                        <a:pt x="2302" y="17158"/>
                      </a:lnTo>
                      <a:lnTo>
                        <a:pt x="2155" y="17158"/>
                      </a:lnTo>
                      <a:lnTo>
                        <a:pt x="2239" y="17053"/>
                      </a:lnTo>
                      <a:lnTo>
                        <a:pt x="2323" y="17012"/>
                      </a:lnTo>
                      <a:lnTo>
                        <a:pt x="2260" y="16949"/>
                      </a:lnTo>
                      <a:lnTo>
                        <a:pt x="2197" y="16949"/>
                      </a:lnTo>
                      <a:lnTo>
                        <a:pt x="2218" y="16907"/>
                      </a:lnTo>
                      <a:lnTo>
                        <a:pt x="2239" y="16844"/>
                      </a:lnTo>
                      <a:lnTo>
                        <a:pt x="2197" y="16823"/>
                      </a:lnTo>
                      <a:lnTo>
                        <a:pt x="2134" y="16886"/>
                      </a:lnTo>
                      <a:lnTo>
                        <a:pt x="2030" y="17012"/>
                      </a:lnTo>
                      <a:lnTo>
                        <a:pt x="2030" y="16928"/>
                      </a:lnTo>
                      <a:lnTo>
                        <a:pt x="2030" y="16886"/>
                      </a:lnTo>
                      <a:lnTo>
                        <a:pt x="2009" y="16844"/>
                      </a:lnTo>
                      <a:lnTo>
                        <a:pt x="1946" y="16928"/>
                      </a:lnTo>
                      <a:lnTo>
                        <a:pt x="1925" y="16928"/>
                      </a:lnTo>
                      <a:lnTo>
                        <a:pt x="1925" y="16844"/>
                      </a:lnTo>
                      <a:lnTo>
                        <a:pt x="1821" y="16823"/>
                      </a:lnTo>
                      <a:lnTo>
                        <a:pt x="1716" y="16907"/>
                      </a:lnTo>
                      <a:lnTo>
                        <a:pt x="1695" y="16802"/>
                      </a:lnTo>
                      <a:lnTo>
                        <a:pt x="1632" y="16760"/>
                      </a:lnTo>
                      <a:lnTo>
                        <a:pt x="1569" y="16844"/>
                      </a:lnTo>
                      <a:lnTo>
                        <a:pt x="1528" y="16740"/>
                      </a:lnTo>
                      <a:lnTo>
                        <a:pt x="1528" y="16614"/>
                      </a:lnTo>
                      <a:lnTo>
                        <a:pt x="1590" y="16530"/>
                      </a:lnTo>
                      <a:lnTo>
                        <a:pt x="1590" y="16614"/>
                      </a:lnTo>
                      <a:lnTo>
                        <a:pt x="1674" y="16698"/>
                      </a:lnTo>
                      <a:lnTo>
                        <a:pt x="1800" y="16656"/>
                      </a:lnTo>
                      <a:lnTo>
                        <a:pt x="1883" y="16719"/>
                      </a:lnTo>
                      <a:lnTo>
                        <a:pt x="1988" y="16635"/>
                      </a:lnTo>
                      <a:lnTo>
                        <a:pt x="1988" y="16593"/>
                      </a:lnTo>
                      <a:lnTo>
                        <a:pt x="1904" y="16530"/>
                      </a:lnTo>
                      <a:lnTo>
                        <a:pt x="1883" y="16509"/>
                      </a:lnTo>
                      <a:lnTo>
                        <a:pt x="1800" y="16488"/>
                      </a:lnTo>
                      <a:lnTo>
                        <a:pt x="1737" y="16530"/>
                      </a:lnTo>
                      <a:lnTo>
                        <a:pt x="1695" y="16488"/>
                      </a:lnTo>
                      <a:lnTo>
                        <a:pt x="1632" y="16405"/>
                      </a:lnTo>
                      <a:lnTo>
                        <a:pt x="1528" y="16342"/>
                      </a:lnTo>
                      <a:lnTo>
                        <a:pt x="1423" y="16342"/>
                      </a:lnTo>
                      <a:lnTo>
                        <a:pt x="1402" y="16384"/>
                      </a:lnTo>
                      <a:lnTo>
                        <a:pt x="1465" y="16426"/>
                      </a:lnTo>
                      <a:lnTo>
                        <a:pt x="1486" y="16426"/>
                      </a:lnTo>
                      <a:lnTo>
                        <a:pt x="1486" y="16488"/>
                      </a:lnTo>
                      <a:lnTo>
                        <a:pt x="1402" y="16509"/>
                      </a:lnTo>
                      <a:lnTo>
                        <a:pt x="1360" y="16509"/>
                      </a:lnTo>
                      <a:lnTo>
                        <a:pt x="1360" y="16551"/>
                      </a:lnTo>
                      <a:lnTo>
                        <a:pt x="1465" y="16635"/>
                      </a:lnTo>
                      <a:lnTo>
                        <a:pt x="1402" y="16656"/>
                      </a:lnTo>
                      <a:lnTo>
                        <a:pt x="1318" y="16656"/>
                      </a:lnTo>
                      <a:lnTo>
                        <a:pt x="1277" y="16740"/>
                      </a:lnTo>
                      <a:lnTo>
                        <a:pt x="1256" y="16886"/>
                      </a:lnTo>
                      <a:lnTo>
                        <a:pt x="1193" y="16802"/>
                      </a:lnTo>
                      <a:lnTo>
                        <a:pt x="1193" y="16698"/>
                      </a:lnTo>
                      <a:lnTo>
                        <a:pt x="1151" y="16635"/>
                      </a:lnTo>
                      <a:lnTo>
                        <a:pt x="1005" y="16614"/>
                      </a:lnTo>
                      <a:lnTo>
                        <a:pt x="1005" y="16740"/>
                      </a:lnTo>
                      <a:lnTo>
                        <a:pt x="942" y="16823"/>
                      </a:lnTo>
                      <a:lnTo>
                        <a:pt x="795" y="16781"/>
                      </a:lnTo>
                      <a:lnTo>
                        <a:pt x="691" y="16781"/>
                      </a:lnTo>
                      <a:lnTo>
                        <a:pt x="691" y="16928"/>
                      </a:lnTo>
                      <a:lnTo>
                        <a:pt x="628" y="17053"/>
                      </a:lnTo>
                      <a:lnTo>
                        <a:pt x="481" y="17095"/>
                      </a:lnTo>
                      <a:lnTo>
                        <a:pt x="335" y="17242"/>
                      </a:lnTo>
                      <a:lnTo>
                        <a:pt x="335" y="17451"/>
                      </a:lnTo>
                      <a:lnTo>
                        <a:pt x="251" y="17451"/>
                      </a:lnTo>
                      <a:lnTo>
                        <a:pt x="105" y="17514"/>
                      </a:lnTo>
                      <a:lnTo>
                        <a:pt x="0" y="17556"/>
                      </a:lnTo>
                      <a:lnTo>
                        <a:pt x="105" y="17576"/>
                      </a:lnTo>
                      <a:lnTo>
                        <a:pt x="63" y="17744"/>
                      </a:lnTo>
                      <a:lnTo>
                        <a:pt x="21" y="17932"/>
                      </a:lnTo>
                      <a:lnTo>
                        <a:pt x="105" y="18037"/>
                      </a:lnTo>
                      <a:lnTo>
                        <a:pt x="209" y="18288"/>
                      </a:lnTo>
                      <a:lnTo>
                        <a:pt x="272" y="18288"/>
                      </a:lnTo>
                      <a:lnTo>
                        <a:pt x="440" y="18372"/>
                      </a:lnTo>
                      <a:lnTo>
                        <a:pt x="523" y="18497"/>
                      </a:lnTo>
                      <a:lnTo>
                        <a:pt x="565" y="18602"/>
                      </a:lnTo>
                      <a:lnTo>
                        <a:pt x="837" y="18769"/>
                      </a:lnTo>
                      <a:lnTo>
                        <a:pt x="900" y="18832"/>
                      </a:lnTo>
                      <a:lnTo>
                        <a:pt x="858" y="19020"/>
                      </a:lnTo>
                      <a:lnTo>
                        <a:pt x="753" y="19208"/>
                      </a:lnTo>
                      <a:lnTo>
                        <a:pt x="649" y="19460"/>
                      </a:lnTo>
                      <a:lnTo>
                        <a:pt x="774" y="19627"/>
                      </a:lnTo>
                      <a:lnTo>
                        <a:pt x="837" y="19773"/>
                      </a:lnTo>
                      <a:lnTo>
                        <a:pt x="1067" y="20234"/>
                      </a:lnTo>
                      <a:lnTo>
                        <a:pt x="1318" y="20820"/>
                      </a:lnTo>
                      <a:lnTo>
                        <a:pt x="1214" y="20861"/>
                      </a:lnTo>
                      <a:lnTo>
                        <a:pt x="1193" y="21217"/>
                      </a:lnTo>
                      <a:lnTo>
                        <a:pt x="1193" y="21322"/>
                      </a:lnTo>
                      <a:lnTo>
                        <a:pt x="1297" y="21343"/>
                      </a:lnTo>
                      <a:lnTo>
                        <a:pt x="1214" y="21447"/>
                      </a:lnTo>
                      <a:lnTo>
                        <a:pt x="1214" y="21636"/>
                      </a:lnTo>
                      <a:lnTo>
                        <a:pt x="1297" y="21740"/>
                      </a:lnTo>
                      <a:lnTo>
                        <a:pt x="1423" y="21761"/>
                      </a:lnTo>
                      <a:lnTo>
                        <a:pt x="1486" y="21866"/>
                      </a:lnTo>
                      <a:lnTo>
                        <a:pt x="1423" y="21929"/>
                      </a:lnTo>
                      <a:lnTo>
                        <a:pt x="1423" y="22138"/>
                      </a:lnTo>
                      <a:lnTo>
                        <a:pt x="1486" y="22263"/>
                      </a:lnTo>
                      <a:lnTo>
                        <a:pt x="1674" y="22389"/>
                      </a:lnTo>
                      <a:lnTo>
                        <a:pt x="1674" y="22577"/>
                      </a:lnTo>
                      <a:lnTo>
                        <a:pt x="1569" y="22745"/>
                      </a:lnTo>
                      <a:lnTo>
                        <a:pt x="1507" y="22912"/>
                      </a:lnTo>
                      <a:lnTo>
                        <a:pt x="1779" y="23289"/>
                      </a:lnTo>
                      <a:lnTo>
                        <a:pt x="1925" y="23330"/>
                      </a:lnTo>
                      <a:lnTo>
                        <a:pt x="2197" y="23623"/>
                      </a:lnTo>
                      <a:lnTo>
                        <a:pt x="2218" y="23812"/>
                      </a:lnTo>
                      <a:lnTo>
                        <a:pt x="2051" y="24230"/>
                      </a:lnTo>
                      <a:lnTo>
                        <a:pt x="1821" y="24628"/>
                      </a:lnTo>
                      <a:lnTo>
                        <a:pt x="1695" y="24900"/>
                      </a:lnTo>
                      <a:lnTo>
                        <a:pt x="1528" y="25151"/>
                      </a:lnTo>
                      <a:lnTo>
                        <a:pt x="1381" y="25402"/>
                      </a:lnTo>
                      <a:lnTo>
                        <a:pt x="1256" y="25486"/>
                      </a:lnTo>
                      <a:lnTo>
                        <a:pt x="984" y="25737"/>
                      </a:lnTo>
                      <a:lnTo>
                        <a:pt x="1005" y="25904"/>
                      </a:lnTo>
                      <a:cubicBezTo>
                        <a:pt x="1005" y="25883"/>
                        <a:pt x="1046" y="25883"/>
                        <a:pt x="1046" y="25883"/>
                      </a:cubicBezTo>
                      <a:cubicBezTo>
                        <a:pt x="1067" y="25883"/>
                        <a:pt x="1193" y="25799"/>
                        <a:pt x="1193" y="25799"/>
                      </a:cubicBezTo>
                      <a:lnTo>
                        <a:pt x="1318" y="25779"/>
                      </a:lnTo>
                      <a:lnTo>
                        <a:pt x="1256" y="25841"/>
                      </a:lnTo>
                      <a:lnTo>
                        <a:pt x="1297" y="25925"/>
                      </a:lnTo>
                      <a:lnTo>
                        <a:pt x="1297" y="26030"/>
                      </a:lnTo>
                      <a:lnTo>
                        <a:pt x="1172" y="25925"/>
                      </a:lnTo>
                      <a:lnTo>
                        <a:pt x="1151" y="26009"/>
                      </a:lnTo>
                      <a:lnTo>
                        <a:pt x="1277" y="26155"/>
                      </a:lnTo>
                      <a:lnTo>
                        <a:pt x="1402" y="26155"/>
                      </a:lnTo>
                      <a:lnTo>
                        <a:pt x="1486" y="26260"/>
                      </a:lnTo>
                      <a:lnTo>
                        <a:pt x="1611" y="26260"/>
                      </a:lnTo>
                      <a:lnTo>
                        <a:pt x="1674" y="26239"/>
                      </a:lnTo>
                      <a:lnTo>
                        <a:pt x="1779" y="26239"/>
                      </a:lnTo>
                      <a:lnTo>
                        <a:pt x="1883" y="26364"/>
                      </a:lnTo>
                      <a:lnTo>
                        <a:pt x="1800" y="26448"/>
                      </a:lnTo>
                      <a:lnTo>
                        <a:pt x="1611" y="26406"/>
                      </a:lnTo>
                      <a:lnTo>
                        <a:pt x="1528" y="26427"/>
                      </a:lnTo>
                      <a:lnTo>
                        <a:pt x="1507" y="26532"/>
                      </a:lnTo>
                      <a:lnTo>
                        <a:pt x="1381" y="26636"/>
                      </a:lnTo>
                      <a:lnTo>
                        <a:pt x="1277" y="26553"/>
                      </a:lnTo>
                      <a:lnTo>
                        <a:pt x="1214" y="26615"/>
                      </a:lnTo>
                      <a:lnTo>
                        <a:pt x="1214" y="26720"/>
                      </a:lnTo>
                      <a:lnTo>
                        <a:pt x="1109" y="26741"/>
                      </a:lnTo>
                      <a:lnTo>
                        <a:pt x="1067" y="26636"/>
                      </a:lnTo>
                      <a:lnTo>
                        <a:pt x="1005" y="26657"/>
                      </a:lnTo>
                      <a:lnTo>
                        <a:pt x="1005" y="26720"/>
                      </a:lnTo>
                      <a:lnTo>
                        <a:pt x="1067" y="26783"/>
                      </a:lnTo>
                      <a:lnTo>
                        <a:pt x="1046" y="26929"/>
                      </a:lnTo>
                      <a:lnTo>
                        <a:pt x="1088" y="26992"/>
                      </a:lnTo>
                      <a:lnTo>
                        <a:pt x="1088" y="27034"/>
                      </a:lnTo>
                      <a:lnTo>
                        <a:pt x="1067" y="27055"/>
                      </a:lnTo>
                      <a:lnTo>
                        <a:pt x="984" y="27159"/>
                      </a:lnTo>
                      <a:lnTo>
                        <a:pt x="942" y="27306"/>
                      </a:lnTo>
                      <a:lnTo>
                        <a:pt x="858" y="27369"/>
                      </a:lnTo>
                      <a:lnTo>
                        <a:pt x="795" y="27808"/>
                      </a:lnTo>
                      <a:lnTo>
                        <a:pt x="1067" y="28289"/>
                      </a:lnTo>
                      <a:lnTo>
                        <a:pt x="1067" y="28394"/>
                      </a:lnTo>
                      <a:lnTo>
                        <a:pt x="984" y="28457"/>
                      </a:lnTo>
                      <a:lnTo>
                        <a:pt x="1005" y="28561"/>
                      </a:lnTo>
                      <a:lnTo>
                        <a:pt x="942" y="28708"/>
                      </a:lnTo>
                      <a:lnTo>
                        <a:pt x="1046" y="28729"/>
                      </a:lnTo>
                      <a:lnTo>
                        <a:pt x="1067" y="28833"/>
                      </a:lnTo>
                      <a:lnTo>
                        <a:pt x="1046" y="28875"/>
                      </a:lnTo>
                      <a:lnTo>
                        <a:pt x="1088" y="28938"/>
                      </a:lnTo>
                      <a:lnTo>
                        <a:pt x="1109" y="29043"/>
                      </a:lnTo>
                      <a:lnTo>
                        <a:pt x="1088" y="29126"/>
                      </a:lnTo>
                      <a:lnTo>
                        <a:pt x="1172" y="29252"/>
                      </a:lnTo>
                      <a:lnTo>
                        <a:pt x="1193" y="29294"/>
                      </a:lnTo>
                      <a:lnTo>
                        <a:pt x="1256" y="29461"/>
                      </a:lnTo>
                      <a:lnTo>
                        <a:pt x="1318" y="29566"/>
                      </a:lnTo>
                      <a:lnTo>
                        <a:pt x="1360" y="29712"/>
                      </a:lnTo>
                      <a:lnTo>
                        <a:pt x="1402" y="29712"/>
                      </a:lnTo>
                      <a:lnTo>
                        <a:pt x="1507" y="29796"/>
                      </a:lnTo>
                      <a:lnTo>
                        <a:pt x="1632" y="29712"/>
                      </a:lnTo>
                      <a:lnTo>
                        <a:pt x="1737" y="29900"/>
                      </a:lnTo>
                      <a:lnTo>
                        <a:pt x="1883" y="29817"/>
                      </a:lnTo>
                      <a:lnTo>
                        <a:pt x="2009" y="29859"/>
                      </a:lnTo>
                      <a:lnTo>
                        <a:pt x="2113" y="30026"/>
                      </a:lnTo>
                      <a:lnTo>
                        <a:pt x="2260" y="29921"/>
                      </a:lnTo>
                      <a:lnTo>
                        <a:pt x="2427" y="29880"/>
                      </a:lnTo>
                      <a:lnTo>
                        <a:pt x="2511" y="29963"/>
                      </a:lnTo>
                      <a:lnTo>
                        <a:pt x="2574" y="29963"/>
                      </a:lnTo>
                      <a:lnTo>
                        <a:pt x="2846" y="30026"/>
                      </a:lnTo>
                      <a:lnTo>
                        <a:pt x="2867" y="30172"/>
                      </a:lnTo>
                      <a:lnTo>
                        <a:pt x="2825" y="30319"/>
                      </a:lnTo>
                      <a:lnTo>
                        <a:pt x="2930" y="30424"/>
                      </a:lnTo>
                      <a:lnTo>
                        <a:pt x="2930" y="30612"/>
                      </a:lnTo>
                      <a:lnTo>
                        <a:pt x="3055" y="30737"/>
                      </a:lnTo>
                      <a:lnTo>
                        <a:pt x="3139" y="30905"/>
                      </a:lnTo>
                      <a:lnTo>
                        <a:pt x="3285" y="31114"/>
                      </a:lnTo>
                      <a:lnTo>
                        <a:pt x="3390" y="31177"/>
                      </a:lnTo>
                      <a:lnTo>
                        <a:pt x="3453" y="31365"/>
                      </a:lnTo>
                      <a:lnTo>
                        <a:pt x="3620" y="31428"/>
                      </a:lnTo>
                      <a:lnTo>
                        <a:pt x="3829" y="31595"/>
                      </a:lnTo>
                      <a:lnTo>
                        <a:pt x="3871" y="31700"/>
                      </a:lnTo>
                      <a:lnTo>
                        <a:pt x="4018" y="31805"/>
                      </a:lnTo>
                      <a:lnTo>
                        <a:pt x="3934" y="31867"/>
                      </a:lnTo>
                      <a:lnTo>
                        <a:pt x="3829" y="32056"/>
                      </a:lnTo>
                      <a:lnTo>
                        <a:pt x="3557" y="32097"/>
                      </a:lnTo>
                      <a:lnTo>
                        <a:pt x="3411" y="31993"/>
                      </a:lnTo>
                      <a:lnTo>
                        <a:pt x="3369" y="32097"/>
                      </a:lnTo>
                      <a:lnTo>
                        <a:pt x="3369" y="32223"/>
                      </a:lnTo>
                      <a:lnTo>
                        <a:pt x="3474" y="32411"/>
                      </a:lnTo>
                      <a:lnTo>
                        <a:pt x="3453" y="32579"/>
                      </a:lnTo>
                      <a:lnTo>
                        <a:pt x="3578" y="32725"/>
                      </a:lnTo>
                      <a:lnTo>
                        <a:pt x="3578" y="32893"/>
                      </a:lnTo>
                      <a:lnTo>
                        <a:pt x="3683" y="32913"/>
                      </a:lnTo>
                      <a:lnTo>
                        <a:pt x="3808" y="32893"/>
                      </a:lnTo>
                      <a:lnTo>
                        <a:pt x="3808" y="32746"/>
                      </a:lnTo>
                      <a:lnTo>
                        <a:pt x="3892" y="32683"/>
                      </a:lnTo>
                      <a:lnTo>
                        <a:pt x="4185" y="32788"/>
                      </a:lnTo>
                      <a:lnTo>
                        <a:pt x="4457" y="32788"/>
                      </a:lnTo>
                      <a:lnTo>
                        <a:pt x="4624" y="32704"/>
                      </a:lnTo>
                      <a:lnTo>
                        <a:pt x="4750" y="32704"/>
                      </a:lnTo>
                      <a:lnTo>
                        <a:pt x="4834" y="32955"/>
                      </a:lnTo>
                      <a:lnTo>
                        <a:pt x="4959" y="33060"/>
                      </a:lnTo>
                      <a:lnTo>
                        <a:pt x="4875" y="33206"/>
                      </a:lnTo>
                      <a:lnTo>
                        <a:pt x="5043" y="33416"/>
                      </a:lnTo>
                      <a:lnTo>
                        <a:pt x="5357" y="33353"/>
                      </a:lnTo>
                      <a:lnTo>
                        <a:pt x="5461" y="33457"/>
                      </a:lnTo>
                      <a:lnTo>
                        <a:pt x="5482" y="33583"/>
                      </a:lnTo>
                      <a:lnTo>
                        <a:pt x="5587" y="33625"/>
                      </a:lnTo>
                      <a:lnTo>
                        <a:pt x="5587" y="33771"/>
                      </a:lnTo>
                      <a:lnTo>
                        <a:pt x="5650" y="33960"/>
                      </a:lnTo>
                      <a:lnTo>
                        <a:pt x="5901" y="34211"/>
                      </a:lnTo>
                      <a:lnTo>
                        <a:pt x="6005" y="34106"/>
                      </a:lnTo>
                      <a:lnTo>
                        <a:pt x="6173" y="34190"/>
                      </a:lnTo>
                      <a:lnTo>
                        <a:pt x="6298" y="34169"/>
                      </a:lnTo>
                      <a:lnTo>
                        <a:pt x="6424" y="34190"/>
                      </a:lnTo>
                      <a:lnTo>
                        <a:pt x="6612" y="34043"/>
                      </a:lnTo>
                      <a:lnTo>
                        <a:pt x="6696" y="34043"/>
                      </a:lnTo>
                      <a:lnTo>
                        <a:pt x="6821" y="34315"/>
                      </a:lnTo>
                      <a:lnTo>
                        <a:pt x="7010" y="34420"/>
                      </a:lnTo>
                      <a:lnTo>
                        <a:pt x="7051" y="34525"/>
                      </a:lnTo>
                      <a:lnTo>
                        <a:pt x="7135" y="34462"/>
                      </a:lnTo>
                      <a:lnTo>
                        <a:pt x="7344" y="34504"/>
                      </a:lnTo>
                      <a:lnTo>
                        <a:pt x="7491" y="34504"/>
                      </a:lnTo>
                      <a:lnTo>
                        <a:pt x="7595" y="34587"/>
                      </a:lnTo>
                      <a:lnTo>
                        <a:pt x="7742" y="34566"/>
                      </a:lnTo>
                      <a:lnTo>
                        <a:pt x="7888" y="34671"/>
                      </a:lnTo>
                      <a:lnTo>
                        <a:pt x="8077" y="34692"/>
                      </a:lnTo>
                      <a:lnTo>
                        <a:pt x="8160" y="34608"/>
                      </a:lnTo>
                      <a:lnTo>
                        <a:pt x="8202" y="34734"/>
                      </a:lnTo>
                      <a:lnTo>
                        <a:pt x="8286" y="34797"/>
                      </a:lnTo>
                      <a:lnTo>
                        <a:pt x="8286" y="34943"/>
                      </a:lnTo>
                      <a:lnTo>
                        <a:pt x="8181" y="35090"/>
                      </a:lnTo>
                      <a:lnTo>
                        <a:pt x="8056" y="35110"/>
                      </a:lnTo>
                      <a:lnTo>
                        <a:pt x="8014" y="35362"/>
                      </a:lnTo>
                      <a:lnTo>
                        <a:pt x="8181" y="35466"/>
                      </a:lnTo>
                      <a:lnTo>
                        <a:pt x="8202" y="35634"/>
                      </a:lnTo>
                      <a:lnTo>
                        <a:pt x="8119" y="35843"/>
                      </a:lnTo>
                      <a:lnTo>
                        <a:pt x="8160" y="35989"/>
                      </a:lnTo>
                      <a:lnTo>
                        <a:pt x="8056" y="36073"/>
                      </a:lnTo>
                      <a:lnTo>
                        <a:pt x="7763" y="36094"/>
                      </a:lnTo>
                      <a:lnTo>
                        <a:pt x="7637" y="36303"/>
                      </a:lnTo>
                      <a:lnTo>
                        <a:pt x="7554" y="36345"/>
                      </a:lnTo>
                      <a:lnTo>
                        <a:pt x="7533" y="36596"/>
                      </a:lnTo>
                      <a:lnTo>
                        <a:pt x="7554" y="36596"/>
                      </a:lnTo>
                      <a:lnTo>
                        <a:pt x="7658" y="36617"/>
                      </a:lnTo>
                      <a:lnTo>
                        <a:pt x="7784" y="36554"/>
                      </a:lnTo>
                      <a:lnTo>
                        <a:pt x="7951" y="36512"/>
                      </a:lnTo>
                      <a:lnTo>
                        <a:pt x="7972" y="36575"/>
                      </a:lnTo>
                      <a:lnTo>
                        <a:pt x="7951" y="36659"/>
                      </a:lnTo>
                      <a:lnTo>
                        <a:pt x="7637" y="36805"/>
                      </a:lnTo>
                      <a:lnTo>
                        <a:pt x="7491" y="36889"/>
                      </a:lnTo>
                      <a:lnTo>
                        <a:pt x="7554" y="36931"/>
                      </a:lnTo>
                      <a:lnTo>
                        <a:pt x="7637" y="36931"/>
                      </a:lnTo>
                      <a:lnTo>
                        <a:pt x="7554" y="37014"/>
                      </a:lnTo>
                      <a:lnTo>
                        <a:pt x="7428" y="36994"/>
                      </a:lnTo>
                      <a:lnTo>
                        <a:pt x="7240" y="37014"/>
                      </a:lnTo>
                      <a:lnTo>
                        <a:pt x="7323" y="37203"/>
                      </a:lnTo>
                      <a:lnTo>
                        <a:pt x="7386" y="37286"/>
                      </a:lnTo>
                      <a:lnTo>
                        <a:pt x="7449" y="37224"/>
                      </a:lnTo>
                      <a:lnTo>
                        <a:pt x="7470" y="37286"/>
                      </a:lnTo>
                      <a:lnTo>
                        <a:pt x="7575" y="37307"/>
                      </a:lnTo>
                      <a:lnTo>
                        <a:pt x="7575" y="37349"/>
                      </a:lnTo>
                      <a:lnTo>
                        <a:pt x="7491" y="37391"/>
                      </a:lnTo>
                      <a:lnTo>
                        <a:pt x="7449" y="37454"/>
                      </a:lnTo>
                      <a:lnTo>
                        <a:pt x="7365" y="37454"/>
                      </a:lnTo>
                      <a:lnTo>
                        <a:pt x="7323" y="37517"/>
                      </a:lnTo>
                      <a:lnTo>
                        <a:pt x="7323" y="37559"/>
                      </a:lnTo>
                      <a:lnTo>
                        <a:pt x="7177" y="37705"/>
                      </a:lnTo>
                      <a:lnTo>
                        <a:pt x="7177" y="37831"/>
                      </a:lnTo>
                      <a:lnTo>
                        <a:pt x="7240" y="37851"/>
                      </a:lnTo>
                      <a:lnTo>
                        <a:pt x="7219" y="38019"/>
                      </a:lnTo>
                      <a:lnTo>
                        <a:pt x="7114" y="37977"/>
                      </a:lnTo>
                      <a:lnTo>
                        <a:pt x="7072" y="38019"/>
                      </a:lnTo>
                      <a:lnTo>
                        <a:pt x="6968" y="37935"/>
                      </a:lnTo>
                      <a:lnTo>
                        <a:pt x="6842" y="37914"/>
                      </a:lnTo>
                      <a:lnTo>
                        <a:pt x="6842" y="37956"/>
                      </a:lnTo>
                      <a:lnTo>
                        <a:pt x="6905" y="38040"/>
                      </a:lnTo>
                      <a:lnTo>
                        <a:pt x="6821" y="38061"/>
                      </a:lnTo>
                      <a:lnTo>
                        <a:pt x="6738" y="38144"/>
                      </a:lnTo>
                      <a:lnTo>
                        <a:pt x="6863" y="38165"/>
                      </a:lnTo>
                      <a:lnTo>
                        <a:pt x="6947" y="38165"/>
                      </a:lnTo>
                      <a:lnTo>
                        <a:pt x="7114" y="38291"/>
                      </a:lnTo>
                      <a:lnTo>
                        <a:pt x="7114" y="38375"/>
                      </a:lnTo>
                      <a:lnTo>
                        <a:pt x="7240" y="38500"/>
                      </a:lnTo>
                      <a:lnTo>
                        <a:pt x="7449" y="38479"/>
                      </a:lnTo>
                      <a:lnTo>
                        <a:pt x="7679" y="38605"/>
                      </a:lnTo>
                      <a:lnTo>
                        <a:pt x="7847" y="38647"/>
                      </a:lnTo>
                      <a:lnTo>
                        <a:pt x="8202" y="38898"/>
                      </a:lnTo>
                      <a:lnTo>
                        <a:pt x="8286" y="39023"/>
                      </a:lnTo>
                      <a:lnTo>
                        <a:pt x="8391" y="39065"/>
                      </a:lnTo>
                      <a:lnTo>
                        <a:pt x="8412" y="39128"/>
                      </a:lnTo>
                      <a:lnTo>
                        <a:pt x="8516" y="39211"/>
                      </a:lnTo>
                      <a:lnTo>
                        <a:pt x="8600" y="39211"/>
                      </a:lnTo>
                      <a:lnTo>
                        <a:pt x="8621" y="39295"/>
                      </a:lnTo>
                      <a:lnTo>
                        <a:pt x="8725" y="39337"/>
                      </a:lnTo>
                      <a:lnTo>
                        <a:pt x="8788" y="39337"/>
                      </a:lnTo>
                      <a:lnTo>
                        <a:pt x="8893" y="39483"/>
                      </a:lnTo>
                      <a:lnTo>
                        <a:pt x="8997" y="39504"/>
                      </a:lnTo>
                      <a:lnTo>
                        <a:pt x="9039" y="39525"/>
                      </a:lnTo>
                      <a:lnTo>
                        <a:pt x="9102" y="39504"/>
                      </a:lnTo>
                      <a:lnTo>
                        <a:pt x="9248" y="39630"/>
                      </a:lnTo>
                      <a:lnTo>
                        <a:pt x="9248" y="39714"/>
                      </a:lnTo>
                      <a:lnTo>
                        <a:pt x="9374" y="39735"/>
                      </a:lnTo>
                      <a:lnTo>
                        <a:pt x="9520" y="39923"/>
                      </a:lnTo>
                      <a:lnTo>
                        <a:pt x="9583" y="40007"/>
                      </a:lnTo>
                      <a:lnTo>
                        <a:pt x="9625" y="40237"/>
                      </a:lnTo>
                      <a:lnTo>
                        <a:pt x="9730" y="40425"/>
                      </a:lnTo>
                      <a:lnTo>
                        <a:pt x="9688" y="40488"/>
                      </a:lnTo>
                      <a:lnTo>
                        <a:pt x="9730" y="40572"/>
                      </a:lnTo>
                      <a:cubicBezTo>
                        <a:pt x="9939" y="40572"/>
                        <a:pt x="10483" y="40572"/>
                        <a:pt x="10462" y="40446"/>
                      </a:cubicBezTo>
                      <a:lnTo>
                        <a:pt x="10420" y="40279"/>
                      </a:lnTo>
                      <a:lnTo>
                        <a:pt x="11090" y="40258"/>
                      </a:lnTo>
                      <a:cubicBezTo>
                        <a:pt x="11090" y="40258"/>
                        <a:pt x="11215" y="40383"/>
                        <a:pt x="11320" y="40383"/>
                      </a:cubicBezTo>
                      <a:cubicBezTo>
                        <a:pt x="11425" y="40383"/>
                        <a:pt x="11948" y="40153"/>
                        <a:pt x="11948" y="40153"/>
                      </a:cubicBezTo>
                      <a:cubicBezTo>
                        <a:pt x="11948" y="40153"/>
                        <a:pt x="12073" y="40174"/>
                        <a:pt x="12136" y="40279"/>
                      </a:cubicBezTo>
                      <a:cubicBezTo>
                        <a:pt x="12159" y="40337"/>
                        <a:pt x="12208" y="40350"/>
                        <a:pt x="12254" y="40350"/>
                      </a:cubicBezTo>
                      <a:cubicBezTo>
                        <a:pt x="12291" y="40350"/>
                        <a:pt x="12327" y="40341"/>
                        <a:pt x="12345" y="40341"/>
                      </a:cubicBezTo>
                      <a:lnTo>
                        <a:pt x="12345" y="40320"/>
                      </a:lnTo>
                      <a:lnTo>
                        <a:pt x="12492" y="40341"/>
                      </a:lnTo>
                      <a:lnTo>
                        <a:pt x="12764" y="40551"/>
                      </a:lnTo>
                      <a:lnTo>
                        <a:pt x="12826" y="40676"/>
                      </a:lnTo>
                      <a:lnTo>
                        <a:pt x="13098" y="40697"/>
                      </a:lnTo>
                      <a:lnTo>
                        <a:pt x="13140" y="40592"/>
                      </a:lnTo>
                      <a:lnTo>
                        <a:pt x="13308" y="40488"/>
                      </a:lnTo>
                      <a:lnTo>
                        <a:pt x="13496" y="40258"/>
                      </a:lnTo>
                      <a:lnTo>
                        <a:pt x="13433" y="40237"/>
                      </a:lnTo>
                      <a:lnTo>
                        <a:pt x="13119" y="39965"/>
                      </a:lnTo>
                      <a:lnTo>
                        <a:pt x="12910" y="39714"/>
                      </a:lnTo>
                      <a:lnTo>
                        <a:pt x="12889" y="39546"/>
                      </a:lnTo>
                      <a:lnTo>
                        <a:pt x="12805" y="39442"/>
                      </a:lnTo>
                      <a:lnTo>
                        <a:pt x="12805" y="39295"/>
                      </a:lnTo>
                      <a:lnTo>
                        <a:pt x="12785" y="39211"/>
                      </a:lnTo>
                      <a:lnTo>
                        <a:pt x="12764" y="39170"/>
                      </a:lnTo>
                      <a:lnTo>
                        <a:pt x="12680" y="39170"/>
                      </a:lnTo>
                      <a:lnTo>
                        <a:pt x="12680" y="39065"/>
                      </a:lnTo>
                      <a:lnTo>
                        <a:pt x="12722" y="39086"/>
                      </a:lnTo>
                      <a:lnTo>
                        <a:pt x="12764" y="38981"/>
                      </a:lnTo>
                      <a:lnTo>
                        <a:pt x="12805" y="38877"/>
                      </a:lnTo>
                      <a:lnTo>
                        <a:pt x="12722" y="38877"/>
                      </a:lnTo>
                      <a:lnTo>
                        <a:pt x="12680" y="38919"/>
                      </a:lnTo>
                      <a:lnTo>
                        <a:pt x="12554" y="38856"/>
                      </a:lnTo>
                      <a:lnTo>
                        <a:pt x="12554" y="38667"/>
                      </a:lnTo>
                      <a:lnTo>
                        <a:pt x="12450" y="38647"/>
                      </a:lnTo>
                      <a:lnTo>
                        <a:pt x="12366" y="38563"/>
                      </a:lnTo>
                      <a:lnTo>
                        <a:pt x="12282" y="38584"/>
                      </a:lnTo>
                      <a:lnTo>
                        <a:pt x="12178" y="38584"/>
                      </a:lnTo>
                      <a:lnTo>
                        <a:pt x="12136" y="38375"/>
                      </a:lnTo>
                      <a:lnTo>
                        <a:pt x="12157" y="38270"/>
                      </a:lnTo>
                      <a:lnTo>
                        <a:pt x="12199" y="38228"/>
                      </a:lnTo>
                      <a:lnTo>
                        <a:pt x="12199" y="38019"/>
                      </a:lnTo>
                      <a:lnTo>
                        <a:pt x="12261" y="37914"/>
                      </a:lnTo>
                      <a:lnTo>
                        <a:pt x="12282" y="37768"/>
                      </a:lnTo>
                      <a:lnTo>
                        <a:pt x="12345" y="37726"/>
                      </a:lnTo>
                      <a:lnTo>
                        <a:pt x="12366" y="37600"/>
                      </a:lnTo>
                      <a:lnTo>
                        <a:pt x="12408" y="37517"/>
                      </a:lnTo>
                      <a:lnTo>
                        <a:pt x="12408" y="37433"/>
                      </a:lnTo>
                      <a:lnTo>
                        <a:pt x="12471" y="37454"/>
                      </a:lnTo>
                      <a:lnTo>
                        <a:pt x="12513" y="37517"/>
                      </a:lnTo>
                      <a:lnTo>
                        <a:pt x="12575" y="37496"/>
                      </a:lnTo>
                      <a:lnTo>
                        <a:pt x="12596" y="37412"/>
                      </a:lnTo>
                      <a:lnTo>
                        <a:pt x="12659" y="37454"/>
                      </a:lnTo>
                      <a:lnTo>
                        <a:pt x="12701" y="37412"/>
                      </a:lnTo>
                      <a:lnTo>
                        <a:pt x="12785" y="37412"/>
                      </a:lnTo>
                      <a:lnTo>
                        <a:pt x="12868" y="37349"/>
                      </a:lnTo>
                      <a:lnTo>
                        <a:pt x="12826" y="37307"/>
                      </a:lnTo>
                      <a:lnTo>
                        <a:pt x="12764" y="37286"/>
                      </a:lnTo>
                      <a:lnTo>
                        <a:pt x="12805" y="37286"/>
                      </a:lnTo>
                      <a:cubicBezTo>
                        <a:pt x="12805" y="37286"/>
                        <a:pt x="12826" y="37307"/>
                        <a:pt x="12868" y="37307"/>
                      </a:cubicBezTo>
                      <a:cubicBezTo>
                        <a:pt x="12889" y="37307"/>
                        <a:pt x="12931" y="37286"/>
                        <a:pt x="12931" y="37286"/>
                      </a:cubicBezTo>
                      <a:lnTo>
                        <a:pt x="12994" y="37328"/>
                      </a:lnTo>
                      <a:lnTo>
                        <a:pt x="13036" y="37307"/>
                      </a:lnTo>
                      <a:lnTo>
                        <a:pt x="13015" y="37245"/>
                      </a:lnTo>
                      <a:lnTo>
                        <a:pt x="12847" y="37140"/>
                      </a:lnTo>
                      <a:lnTo>
                        <a:pt x="12931" y="37119"/>
                      </a:lnTo>
                      <a:lnTo>
                        <a:pt x="13036" y="37140"/>
                      </a:lnTo>
                      <a:lnTo>
                        <a:pt x="13098" y="37119"/>
                      </a:lnTo>
                      <a:lnTo>
                        <a:pt x="13161" y="37140"/>
                      </a:lnTo>
                      <a:lnTo>
                        <a:pt x="13161" y="37077"/>
                      </a:lnTo>
                      <a:lnTo>
                        <a:pt x="13119" y="37035"/>
                      </a:lnTo>
                      <a:lnTo>
                        <a:pt x="13161" y="37035"/>
                      </a:lnTo>
                      <a:lnTo>
                        <a:pt x="13161" y="36994"/>
                      </a:lnTo>
                      <a:lnTo>
                        <a:pt x="13119" y="36931"/>
                      </a:lnTo>
                      <a:lnTo>
                        <a:pt x="13203" y="36910"/>
                      </a:lnTo>
                      <a:lnTo>
                        <a:pt x="13203" y="36868"/>
                      </a:lnTo>
                      <a:lnTo>
                        <a:pt x="13203" y="36805"/>
                      </a:lnTo>
                      <a:lnTo>
                        <a:pt x="13057" y="36722"/>
                      </a:lnTo>
                      <a:lnTo>
                        <a:pt x="12910" y="36784"/>
                      </a:lnTo>
                      <a:lnTo>
                        <a:pt x="12701" y="36659"/>
                      </a:lnTo>
                      <a:lnTo>
                        <a:pt x="12701" y="36554"/>
                      </a:lnTo>
                      <a:lnTo>
                        <a:pt x="12910" y="36554"/>
                      </a:lnTo>
                      <a:lnTo>
                        <a:pt x="12680" y="36157"/>
                      </a:lnTo>
                      <a:lnTo>
                        <a:pt x="12408" y="35885"/>
                      </a:lnTo>
                      <a:lnTo>
                        <a:pt x="12052" y="35780"/>
                      </a:lnTo>
                      <a:lnTo>
                        <a:pt x="11989" y="35864"/>
                      </a:lnTo>
                      <a:lnTo>
                        <a:pt x="11822" y="35717"/>
                      </a:lnTo>
                      <a:lnTo>
                        <a:pt x="11843" y="35634"/>
                      </a:lnTo>
                      <a:lnTo>
                        <a:pt x="11738" y="35466"/>
                      </a:lnTo>
                      <a:lnTo>
                        <a:pt x="11508" y="35403"/>
                      </a:lnTo>
                      <a:lnTo>
                        <a:pt x="11571" y="35194"/>
                      </a:lnTo>
                      <a:lnTo>
                        <a:pt x="11634" y="34818"/>
                      </a:lnTo>
                      <a:lnTo>
                        <a:pt x="11550" y="34734"/>
                      </a:lnTo>
                      <a:lnTo>
                        <a:pt x="11529" y="34462"/>
                      </a:lnTo>
                      <a:lnTo>
                        <a:pt x="11634" y="34399"/>
                      </a:lnTo>
                      <a:lnTo>
                        <a:pt x="11780" y="34211"/>
                      </a:lnTo>
                      <a:lnTo>
                        <a:pt x="11780" y="34064"/>
                      </a:lnTo>
                      <a:lnTo>
                        <a:pt x="11864" y="33960"/>
                      </a:lnTo>
                      <a:lnTo>
                        <a:pt x="12178" y="34253"/>
                      </a:lnTo>
                      <a:lnTo>
                        <a:pt x="12199" y="34357"/>
                      </a:lnTo>
                      <a:lnTo>
                        <a:pt x="12387" y="34462"/>
                      </a:lnTo>
                      <a:lnTo>
                        <a:pt x="12575" y="34420"/>
                      </a:lnTo>
                      <a:lnTo>
                        <a:pt x="12554" y="34253"/>
                      </a:lnTo>
                      <a:lnTo>
                        <a:pt x="12617" y="34190"/>
                      </a:lnTo>
                      <a:lnTo>
                        <a:pt x="12492" y="33729"/>
                      </a:lnTo>
                      <a:lnTo>
                        <a:pt x="12680" y="33688"/>
                      </a:lnTo>
                      <a:lnTo>
                        <a:pt x="12868" y="33688"/>
                      </a:lnTo>
                      <a:lnTo>
                        <a:pt x="12868" y="33562"/>
                      </a:lnTo>
                      <a:lnTo>
                        <a:pt x="12785" y="33457"/>
                      </a:lnTo>
                      <a:lnTo>
                        <a:pt x="12805" y="33332"/>
                      </a:lnTo>
                      <a:lnTo>
                        <a:pt x="12994" y="33227"/>
                      </a:lnTo>
                      <a:lnTo>
                        <a:pt x="13077" y="33227"/>
                      </a:lnTo>
                      <a:lnTo>
                        <a:pt x="13119" y="33060"/>
                      </a:lnTo>
                      <a:lnTo>
                        <a:pt x="13203" y="32997"/>
                      </a:lnTo>
                      <a:lnTo>
                        <a:pt x="13329" y="33018"/>
                      </a:lnTo>
                      <a:lnTo>
                        <a:pt x="13349" y="32913"/>
                      </a:lnTo>
                      <a:lnTo>
                        <a:pt x="13329" y="32809"/>
                      </a:lnTo>
                      <a:lnTo>
                        <a:pt x="13349" y="32725"/>
                      </a:lnTo>
                      <a:lnTo>
                        <a:pt x="13538" y="32830"/>
                      </a:lnTo>
                      <a:lnTo>
                        <a:pt x="13663" y="32893"/>
                      </a:lnTo>
                      <a:lnTo>
                        <a:pt x="13642" y="32955"/>
                      </a:lnTo>
                      <a:lnTo>
                        <a:pt x="13559" y="33060"/>
                      </a:lnTo>
                      <a:lnTo>
                        <a:pt x="13621" y="33123"/>
                      </a:lnTo>
                      <a:lnTo>
                        <a:pt x="13726" y="33060"/>
                      </a:lnTo>
                      <a:lnTo>
                        <a:pt x="13747" y="32997"/>
                      </a:lnTo>
                      <a:lnTo>
                        <a:pt x="13831" y="32934"/>
                      </a:lnTo>
                      <a:lnTo>
                        <a:pt x="13831" y="33039"/>
                      </a:lnTo>
                      <a:lnTo>
                        <a:pt x="13914" y="32955"/>
                      </a:lnTo>
                      <a:lnTo>
                        <a:pt x="13935" y="32893"/>
                      </a:lnTo>
                      <a:lnTo>
                        <a:pt x="14040" y="32893"/>
                      </a:lnTo>
                      <a:lnTo>
                        <a:pt x="14165" y="32809"/>
                      </a:lnTo>
                      <a:lnTo>
                        <a:pt x="14270" y="32809"/>
                      </a:lnTo>
                      <a:lnTo>
                        <a:pt x="14312" y="32955"/>
                      </a:lnTo>
                      <a:lnTo>
                        <a:pt x="14458" y="33039"/>
                      </a:lnTo>
                      <a:lnTo>
                        <a:pt x="14668" y="32955"/>
                      </a:lnTo>
                      <a:lnTo>
                        <a:pt x="14772" y="32955"/>
                      </a:lnTo>
                      <a:lnTo>
                        <a:pt x="14814" y="33039"/>
                      </a:lnTo>
                      <a:lnTo>
                        <a:pt x="14898" y="33039"/>
                      </a:lnTo>
                      <a:lnTo>
                        <a:pt x="15002" y="33206"/>
                      </a:lnTo>
                      <a:lnTo>
                        <a:pt x="15128" y="33206"/>
                      </a:lnTo>
                      <a:lnTo>
                        <a:pt x="15233" y="33332"/>
                      </a:lnTo>
                      <a:lnTo>
                        <a:pt x="15400" y="33457"/>
                      </a:lnTo>
                      <a:lnTo>
                        <a:pt x="15463" y="33457"/>
                      </a:lnTo>
                      <a:lnTo>
                        <a:pt x="15526" y="33541"/>
                      </a:lnTo>
                      <a:lnTo>
                        <a:pt x="15526" y="33667"/>
                      </a:lnTo>
                      <a:lnTo>
                        <a:pt x="15609" y="33688"/>
                      </a:lnTo>
                      <a:lnTo>
                        <a:pt x="15672" y="33583"/>
                      </a:lnTo>
                      <a:lnTo>
                        <a:pt x="15672" y="33437"/>
                      </a:lnTo>
                      <a:lnTo>
                        <a:pt x="15777" y="33353"/>
                      </a:lnTo>
                      <a:lnTo>
                        <a:pt x="15860" y="33457"/>
                      </a:lnTo>
                      <a:lnTo>
                        <a:pt x="16070" y="33478"/>
                      </a:lnTo>
                      <a:lnTo>
                        <a:pt x="16153" y="33583"/>
                      </a:lnTo>
                      <a:lnTo>
                        <a:pt x="16258" y="33625"/>
                      </a:lnTo>
                      <a:lnTo>
                        <a:pt x="16383" y="33520"/>
                      </a:lnTo>
                      <a:lnTo>
                        <a:pt x="16383" y="33311"/>
                      </a:lnTo>
                      <a:lnTo>
                        <a:pt x="16509" y="33311"/>
                      </a:lnTo>
                      <a:lnTo>
                        <a:pt x="16509" y="33206"/>
                      </a:lnTo>
                      <a:lnTo>
                        <a:pt x="16614" y="33165"/>
                      </a:lnTo>
                      <a:lnTo>
                        <a:pt x="16697" y="33248"/>
                      </a:lnTo>
                      <a:lnTo>
                        <a:pt x="16760" y="33144"/>
                      </a:lnTo>
                      <a:lnTo>
                        <a:pt x="16886" y="33123"/>
                      </a:lnTo>
                      <a:lnTo>
                        <a:pt x="17032" y="33269"/>
                      </a:lnTo>
                      <a:lnTo>
                        <a:pt x="17074" y="33332"/>
                      </a:lnTo>
                      <a:lnTo>
                        <a:pt x="17220" y="33311"/>
                      </a:lnTo>
                      <a:lnTo>
                        <a:pt x="17199" y="33165"/>
                      </a:lnTo>
                      <a:lnTo>
                        <a:pt x="17283" y="33144"/>
                      </a:lnTo>
                      <a:lnTo>
                        <a:pt x="17409" y="33144"/>
                      </a:lnTo>
                      <a:lnTo>
                        <a:pt x="17451" y="33060"/>
                      </a:lnTo>
                      <a:lnTo>
                        <a:pt x="17597" y="33144"/>
                      </a:lnTo>
                      <a:lnTo>
                        <a:pt x="17660" y="33206"/>
                      </a:lnTo>
                      <a:lnTo>
                        <a:pt x="17639" y="33269"/>
                      </a:lnTo>
                      <a:lnTo>
                        <a:pt x="17555" y="33332"/>
                      </a:lnTo>
                      <a:lnTo>
                        <a:pt x="17660" y="33457"/>
                      </a:lnTo>
                      <a:lnTo>
                        <a:pt x="17764" y="33478"/>
                      </a:lnTo>
                      <a:lnTo>
                        <a:pt x="17827" y="33457"/>
                      </a:lnTo>
                      <a:lnTo>
                        <a:pt x="17911" y="33520"/>
                      </a:lnTo>
                      <a:lnTo>
                        <a:pt x="18078" y="33520"/>
                      </a:lnTo>
                      <a:lnTo>
                        <a:pt x="18287" y="33625"/>
                      </a:lnTo>
                      <a:lnTo>
                        <a:pt x="18434" y="33583"/>
                      </a:lnTo>
                      <a:lnTo>
                        <a:pt x="18476" y="33457"/>
                      </a:lnTo>
                      <a:lnTo>
                        <a:pt x="18476" y="33353"/>
                      </a:lnTo>
                      <a:lnTo>
                        <a:pt x="18539" y="33311"/>
                      </a:lnTo>
                      <a:lnTo>
                        <a:pt x="18706" y="33416"/>
                      </a:lnTo>
                      <a:lnTo>
                        <a:pt x="18873" y="33437"/>
                      </a:lnTo>
                      <a:lnTo>
                        <a:pt x="19062" y="33353"/>
                      </a:lnTo>
                      <a:lnTo>
                        <a:pt x="19103" y="33248"/>
                      </a:lnTo>
                      <a:lnTo>
                        <a:pt x="19083" y="32809"/>
                      </a:lnTo>
                      <a:lnTo>
                        <a:pt x="19020" y="32746"/>
                      </a:lnTo>
                      <a:lnTo>
                        <a:pt x="18852" y="32746"/>
                      </a:lnTo>
                      <a:lnTo>
                        <a:pt x="18748" y="32683"/>
                      </a:lnTo>
                      <a:lnTo>
                        <a:pt x="18706" y="32621"/>
                      </a:lnTo>
                      <a:lnTo>
                        <a:pt x="18580" y="32600"/>
                      </a:lnTo>
                      <a:lnTo>
                        <a:pt x="18497" y="32516"/>
                      </a:lnTo>
                      <a:lnTo>
                        <a:pt x="18371" y="32516"/>
                      </a:lnTo>
                      <a:lnTo>
                        <a:pt x="18371" y="32432"/>
                      </a:lnTo>
                      <a:lnTo>
                        <a:pt x="18350" y="32369"/>
                      </a:lnTo>
                      <a:lnTo>
                        <a:pt x="18371" y="32307"/>
                      </a:lnTo>
                      <a:lnTo>
                        <a:pt x="18476" y="32307"/>
                      </a:lnTo>
                      <a:lnTo>
                        <a:pt x="18497" y="32181"/>
                      </a:lnTo>
                      <a:lnTo>
                        <a:pt x="18580" y="32077"/>
                      </a:lnTo>
                      <a:lnTo>
                        <a:pt x="18559" y="31951"/>
                      </a:lnTo>
                      <a:lnTo>
                        <a:pt x="18476" y="31951"/>
                      </a:lnTo>
                      <a:lnTo>
                        <a:pt x="18476" y="31805"/>
                      </a:lnTo>
                      <a:lnTo>
                        <a:pt x="18601" y="31637"/>
                      </a:lnTo>
                      <a:lnTo>
                        <a:pt x="18748" y="31491"/>
                      </a:lnTo>
                      <a:lnTo>
                        <a:pt x="18978" y="31470"/>
                      </a:lnTo>
                      <a:lnTo>
                        <a:pt x="19083" y="31491"/>
                      </a:lnTo>
                      <a:lnTo>
                        <a:pt x="19166" y="31449"/>
                      </a:lnTo>
                      <a:lnTo>
                        <a:pt x="19166" y="31344"/>
                      </a:lnTo>
                      <a:lnTo>
                        <a:pt x="19062" y="31323"/>
                      </a:lnTo>
                      <a:lnTo>
                        <a:pt x="18978" y="31219"/>
                      </a:lnTo>
                      <a:lnTo>
                        <a:pt x="18873" y="31219"/>
                      </a:lnTo>
                      <a:lnTo>
                        <a:pt x="18790" y="31260"/>
                      </a:lnTo>
                      <a:lnTo>
                        <a:pt x="18685" y="31219"/>
                      </a:lnTo>
                      <a:lnTo>
                        <a:pt x="18539" y="31219"/>
                      </a:lnTo>
                      <a:lnTo>
                        <a:pt x="18539" y="31135"/>
                      </a:lnTo>
                      <a:lnTo>
                        <a:pt x="18580" y="31072"/>
                      </a:lnTo>
                      <a:lnTo>
                        <a:pt x="18748" y="31072"/>
                      </a:lnTo>
                      <a:lnTo>
                        <a:pt x="18685" y="30947"/>
                      </a:lnTo>
                      <a:lnTo>
                        <a:pt x="18539" y="30968"/>
                      </a:lnTo>
                      <a:lnTo>
                        <a:pt x="18434" y="30947"/>
                      </a:lnTo>
                      <a:lnTo>
                        <a:pt x="18476" y="30905"/>
                      </a:lnTo>
                      <a:lnTo>
                        <a:pt x="18434" y="30758"/>
                      </a:lnTo>
                      <a:lnTo>
                        <a:pt x="18476" y="30737"/>
                      </a:lnTo>
                      <a:lnTo>
                        <a:pt x="18601" y="30737"/>
                      </a:lnTo>
                      <a:lnTo>
                        <a:pt x="18664" y="30654"/>
                      </a:lnTo>
                      <a:lnTo>
                        <a:pt x="18748" y="30654"/>
                      </a:lnTo>
                      <a:lnTo>
                        <a:pt x="18769" y="30716"/>
                      </a:lnTo>
                      <a:lnTo>
                        <a:pt x="18894" y="30696"/>
                      </a:lnTo>
                      <a:lnTo>
                        <a:pt x="18999" y="30758"/>
                      </a:lnTo>
                      <a:lnTo>
                        <a:pt x="19062" y="30716"/>
                      </a:lnTo>
                      <a:lnTo>
                        <a:pt x="19062" y="30633"/>
                      </a:lnTo>
                      <a:lnTo>
                        <a:pt x="19166" y="30591"/>
                      </a:lnTo>
                      <a:lnTo>
                        <a:pt x="19271" y="30591"/>
                      </a:lnTo>
                      <a:lnTo>
                        <a:pt x="19334" y="30696"/>
                      </a:lnTo>
                      <a:lnTo>
                        <a:pt x="19396" y="30612"/>
                      </a:lnTo>
                      <a:lnTo>
                        <a:pt x="19396" y="30528"/>
                      </a:lnTo>
                      <a:lnTo>
                        <a:pt x="19606" y="30486"/>
                      </a:lnTo>
                      <a:lnTo>
                        <a:pt x="19731" y="30486"/>
                      </a:lnTo>
                      <a:lnTo>
                        <a:pt x="19899" y="30403"/>
                      </a:lnTo>
                      <a:lnTo>
                        <a:pt x="20045" y="30403"/>
                      </a:lnTo>
                      <a:lnTo>
                        <a:pt x="20066" y="30340"/>
                      </a:lnTo>
                      <a:lnTo>
                        <a:pt x="20233" y="30235"/>
                      </a:lnTo>
                      <a:lnTo>
                        <a:pt x="20359" y="30235"/>
                      </a:lnTo>
                      <a:lnTo>
                        <a:pt x="20443" y="30193"/>
                      </a:lnTo>
                      <a:lnTo>
                        <a:pt x="20526" y="30193"/>
                      </a:lnTo>
                      <a:lnTo>
                        <a:pt x="20589" y="30214"/>
                      </a:lnTo>
                      <a:lnTo>
                        <a:pt x="20652" y="30172"/>
                      </a:lnTo>
                      <a:lnTo>
                        <a:pt x="20652" y="30026"/>
                      </a:lnTo>
                      <a:lnTo>
                        <a:pt x="20736" y="29984"/>
                      </a:lnTo>
                      <a:lnTo>
                        <a:pt x="20861" y="29984"/>
                      </a:lnTo>
                      <a:lnTo>
                        <a:pt x="20882" y="29900"/>
                      </a:lnTo>
                      <a:lnTo>
                        <a:pt x="20966" y="29859"/>
                      </a:lnTo>
                      <a:lnTo>
                        <a:pt x="21008" y="29900"/>
                      </a:lnTo>
                      <a:lnTo>
                        <a:pt x="21091" y="29921"/>
                      </a:lnTo>
                      <a:lnTo>
                        <a:pt x="21196" y="29880"/>
                      </a:lnTo>
                      <a:lnTo>
                        <a:pt x="21321" y="29817"/>
                      </a:lnTo>
                      <a:lnTo>
                        <a:pt x="21572" y="29670"/>
                      </a:lnTo>
                      <a:lnTo>
                        <a:pt x="21614" y="29670"/>
                      </a:lnTo>
                      <a:lnTo>
                        <a:pt x="21677" y="29649"/>
                      </a:lnTo>
                      <a:lnTo>
                        <a:pt x="21803" y="29608"/>
                      </a:lnTo>
                      <a:lnTo>
                        <a:pt x="21886" y="29503"/>
                      </a:lnTo>
                      <a:lnTo>
                        <a:pt x="21949" y="29545"/>
                      </a:lnTo>
                      <a:lnTo>
                        <a:pt x="22116" y="29503"/>
                      </a:lnTo>
                      <a:lnTo>
                        <a:pt x="22116" y="29440"/>
                      </a:lnTo>
                      <a:lnTo>
                        <a:pt x="22054" y="29356"/>
                      </a:lnTo>
                      <a:lnTo>
                        <a:pt x="22116" y="29336"/>
                      </a:lnTo>
                      <a:lnTo>
                        <a:pt x="22284" y="29336"/>
                      </a:lnTo>
                      <a:lnTo>
                        <a:pt x="22305" y="29231"/>
                      </a:lnTo>
                      <a:lnTo>
                        <a:pt x="22409" y="29168"/>
                      </a:lnTo>
                      <a:lnTo>
                        <a:pt x="22472" y="29168"/>
                      </a:lnTo>
                      <a:lnTo>
                        <a:pt x="22556" y="29147"/>
                      </a:lnTo>
                      <a:lnTo>
                        <a:pt x="22681" y="29189"/>
                      </a:lnTo>
                      <a:lnTo>
                        <a:pt x="22849" y="29168"/>
                      </a:lnTo>
                      <a:lnTo>
                        <a:pt x="22974" y="29273"/>
                      </a:lnTo>
                      <a:lnTo>
                        <a:pt x="23100" y="29273"/>
                      </a:lnTo>
                      <a:lnTo>
                        <a:pt x="23246" y="29210"/>
                      </a:lnTo>
                      <a:lnTo>
                        <a:pt x="23372" y="29210"/>
                      </a:lnTo>
                      <a:lnTo>
                        <a:pt x="23414" y="29356"/>
                      </a:lnTo>
                      <a:lnTo>
                        <a:pt x="23477" y="29377"/>
                      </a:lnTo>
                      <a:lnTo>
                        <a:pt x="23539" y="29503"/>
                      </a:lnTo>
                      <a:lnTo>
                        <a:pt x="23602" y="29608"/>
                      </a:lnTo>
                      <a:lnTo>
                        <a:pt x="23686" y="29670"/>
                      </a:lnTo>
                      <a:lnTo>
                        <a:pt x="23686" y="29712"/>
                      </a:lnTo>
                      <a:lnTo>
                        <a:pt x="23665" y="29817"/>
                      </a:lnTo>
                      <a:lnTo>
                        <a:pt x="23686" y="29921"/>
                      </a:lnTo>
                      <a:lnTo>
                        <a:pt x="23686" y="29984"/>
                      </a:lnTo>
                      <a:lnTo>
                        <a:pt x="23602" y="30005"/>
                      </a:lnTo>
                      <a:lnTo>
                        <a:pt x="23665" y="30110"/>
                      </a:lnTo>
                      <a:lnTo>
                        <a:pt x="23749" y="30152"/>
                      </a:lnTo>
                      <a:lnTo>
                        <a:pt x="23874" y="30089"/>
                      </a:lnTo>
                      <a:lnTo>
                        <a:pt x="23937" y="30152"/>
                      </a:lnTo>
                      <a:lnTo>
                        <a:pt x="24000" y="30131"/>
                      </a:lnTo>
                      <a:lnTo>
                        <a:pt x="24021" y="30026"/>
                      </a:lnTo>
                      <a:lnTo>
                        <a:pt x="24104" y="30005"/>
                      </a:lnTo>
                      <a:lnTo>
                        <a:pt x="24125" y="30110"/>
                      </a:lnTo>
                      <a:lnTo>
                        <a:pt x="24209" y="30110"/>
                      </a:lnTo>
                      <a:lnTo>
                        <a:pt x="24230" y="30026"/>
                      </a:lnTo>
                      <a:lnTo>
                        <a:pt x="24188" y="29921"/>
                      </a:lnTo>
                      <a:lnTo>
                        <a:pt x="24209" y="29900"/>
                      </a:lnTo>
                      <a:lnTo>
                        <a:pt x="24418" y="30026"/>
                      </a:lnTo>
                      <a:lnTo>
                        <a:pt x="24439" y="30214"/>
                      </a:lnTo>
                      <a:lnTo>
                        <a:pt x="24523" y="30340"/>
                      </a:lnTo>
                      <a:lnTo>
                        <a:pt x="24606" y="30340"/>
                      </a:lnTo>
                      <a:lnTo>
                        <a:pt x="24669" y="30256"/>
                      </a:lnTo>
                      <a:lnTo>
                        <a:pt x="24627" y="30235"/>
                      </a:lnTo>
                      <a:lnTo>
                        <a:pt x="24606" y="30193"/>
                      </a:lnTo>
                      <a:lnTo>
                        <a:pt x="24732" y="30152"/>
                      </a:lnTo>
                      <a:lnTo>
                        <a:pt x="24941" y="30256"/>
                      </a:lnTo>
                      <a:lnTo>
                        <a:pt x="25025" y="30256"/>
                      </a:lnTo>
                      <a:lnTo>
                        <a:pt x="25088" y="30193"/>
                      </a:lnTo>
                      <a:lnTo>
                        <a:pt x="25150" y="30214"/>
                      </a:lnTo>
                      <a:lnTo>
                        <a:pt x="25088" y="30319"/>
                      </a:lnTo>
                      <a:lnTo>
                        <a:pt x="25025" y="30361"/>
                      </a:lnTo>
                      <a:lnTo>
                        <a:pt x="25025" y="30528"/>
                      </a:lnTo>
                      <a:lnTo>
                        <a:pt x="25088" y="30633"/>
                      </a:lnTo>
                      <a:lnTo>
                        <a:pt x="25171" y="30633"/>
                      </a:lnTo>
                      <a:lnTo>
                        <a:pt x="25255" y="30549"/>
                      </a:lnTo>
                      <a:lnTo>
                        <a:pt x="25381" y="30528"/>
                      </a:lnTo>
                      <a:lnTo>
                        <a:pt x="25611" y="30570"/>
                      </a:lnTo>
                      <a:lnTo>
                        <a:pt x="25673" y="30612"/>
                      </a:lnTo>
                      <a:lnTo>
                        <a:pt x="25757" y="30549"/>
                      </a:lnTo>
                      <a:lnTo>
                        <a:pt x="25715" y="30424"/>
                      </a:lnTo>
                      <a:lnTo>
                        <a:pt x="25820" y="30361"/>
                      </a:lnTo>
                      <a:lnTo>
                        <a:pt x="25987" y="30340"/>
                      </a:lnTo>
                      <a:lnTo>
                        <a:pt x="26092" y="30256"/>
                      </a:lnTo>
                      <a:lnTo>
                        <a:pt x="26134" y="30152"/>
                      </a:lnTo>
                      <a:lnTo>
                        <a:pt x="26217" y="30089"/>
                      </a:lnTo>
                      <a:lnTo>
                        <a:pt x="26217" y="30005"/>
                      </a:lnTo>
                      <a:lnTo>
                        <a:pt x="26343" y="29880"/>
                      </a:lnTo>
                      <a:lnTo>
                        <a:pt x="26448" y="29838"/>
                      </a:lnTo>
                      <a:lnTo>
                        <a:pt x="26531" y="29733"/>
                      </a:lnTo>
                      <a:lnTo>
                        <a:pt x="26657" y="29712"/>
                      </a:lnTo>
                      <a:lnTo>
                        <a:pt x="26824" y="29670"/>
                      </a:lnTo>
                      <a:lnTo>
                        <a:pt x="26866" y="29712"/>
                      </a:lnTo>
                      <a:lnTo>
                        <a:pt x="26866" y="29817"/>
                      </a:lnTo>
                      <a:lnTo>
                        <a:pt x="27138" y="29900"/>
                      </a:lnTo>
                      <a:lnTo>
                        <a:pt x="27054" y="29921"/>
                      </a:lnTo>
                      <a:lnTo>
                        <a:pt x="27117" y="30005"/>
                      </a:lnTo>
                      <a:lnTo>
                        <a:pt x="28163" y="30800"/>
                      </a:lnTo>
                      <a:lnTo>
                        <a:pt x="29565" y="32579"/>
                      </a:lnTo>
                      <a:lnTo>
                        <a:pt x="29712" y="32537"/>
                      </a:lnTo>
                      <a:lnTo>
                        <a:pt x="29816" y="32495"/>
                      </a:lnTo>
                      <a:lnTo>
                        <a:pt x="29837" y="32411"/>
                      </a:lnTo>
                      <a:lnTo>
                        <a:pt x="29816" y="32390"/>
                      </a:lnTo>
                      <a:lnTo>
                        <a:pt x="29816" y="32265"/>
                      </a:lnTo>
                      <a:lnTo>
                        <a:pt x="29879" y="32202"/>
                      </a:lnTo>
                      <a:lnTo>
                        <a:pt x="30047" y="32286"/>
                      </a:lnTo>
                      <a:lnTo>
                        <a:pt x="30026" y="32369"/>
                      </a:lnTo>
                      <a:lnTo>
                        <a:pt x="30026" y="32432"/>
                      </a:lnTo>
                      <a:lnTo>
                        <a:pt x="30151" y="32474"/>
                      </a:lnTo>
                      <a:lnTo>
                        <a:pt x="30214" y="32537"/>
                      </a:lnTo>
                      <a:lnTo>
                        <a:pt x="30319" y="32537"/>
                      </a:lnTo>
                      <a:lnTo>
                        <a:pt x="30402" y="32495"/>
                      </a:lnTo>
                      <a:lnTo>
                        <a:pt x="30507" y="32474"/>
                      </a:lnTo>
                      <a:lnTo>
                        <a:pt x="30674" y="32537"/>
                      </a:lnTo>
                      <a:lnTo>
                        <a:pt x="30800" y="32495"/>
                      </a:lnTo>
                      <a:lnTo>
                        <a:pt x="30904" y="32516"/>
                      </a:lnTo>
                      <a:lnTo>
                        <a:pt x="31009" y="32474"/>
                      </a:lnTo>
                      <a:lnTo>
                        <a:pt x="31030" y="32411"/>
                      </a:lnTo>
                      <a:lnTo>
                        <a:pt x="31009" y="32369"/>
                      </a:lnTo>
                      <a:lnTo>
                        <a:pt x="31030" y="32307"/>
                      </a:lnTo>
                      <a:lnTo>
                        <a:pt x="31218" y="32286"/>
                      </a:lnTo>
                      <a:lnTo>
                        <a:pt x="31427" y="32286"/>
                      </a:lnTo>
                      <a:lnTo>
                        <a:pt x="31616" y="32328"/>
                      </a:lnTo>
                      <a:lnTo>
                        <a:pt x="31783" y="32474"/>
                      </a:lnTo>
                      <a:lnTo>
                        <a:pt x="31888" y="32621"/>
                      </a:lnTo>
                      <a:lnTo>
                        <a:pt x="31951" y="32746"/>
                      </a:lnTo>
                      <a:lnTo>
                        <a:pt x="32013" y="32746"/>
                      </a:lnTo>
                      <a:lnTo>
                        <a:pt x="32139" y="32788"/>
                      </a:lnTo>
                      <a:lnTo>
                        <a:pt x="32264" y="32851"/>
                      </a:lnTo>
                      <a:lnTo>
                        <a:pt x="32327" y="32851"/>
                      </a:lnTo>
                      <a:lnTo>
                        <a:pt x="32390" y="32913"/>
                      </a:lnTo>
                      <a:lnTo>
                        <a:pt x="32390" y="32997"/>
                      </a:lnTo>
                      <a:lnTo>
                        <a:pt x="32369" y="33039"/>
                      </a:lnTo>
                      <a:lnTo>
                        <a:pt x="32369" y="33144"/>
                      </a:lnTo>
                      <a:lnTo>
                        <a:pt x="32390" y="33227"/>
                      </a:lnTo>
                      <a:lnTo>
                        <a:pt x="32453" y="33269"/>
                      </a:lnTo>
                      <a:lnTo>
                        <a:pt x="32474" y="33311"/>
                      </a:lnTo>
                      <a:lnTo>
                        <a:pt x="32536" y="33311"/>
                      </a:lnTo>
                      <a:lnTo>
                        <a:pt x="32641" y="33353"/>
                      </a:lnTo>
                      <a:lnTo>
                        <a:pt x="32704" y="33416"/>
                      </a:lnTo>
                      <a:lnTo>
                        <a:pt x="32746" y="33353"/>
                      </a:lnTo>
                      <a:lnTo>
                        <a:pt x="32850" y="33311"/>
                      </a:lnTo>
                      <a:lnTo>
                        <a:pt x="33101" y="33269"/>
                      </a:lnTo>
                      <a:lnTo>
                        <a:pt x="33227" y="33248"/>
                      </a:lnTo>
                      <a:lnTo>
                        <a:pt x="33290" y="33144"/>
                      </a:lnTo>
                      <a:lnTo>
                        <a:pt x="33394" y="33102"/>
                      </a:lnTo>
                      <a:lnTo>
                        <a:pt x="33436" y="33123"/>
                      </a:lnTo>
                      <a:lnTo>
                        <a:pt x="33394" y="33248"/>
                      </a:lnTo>
                      <a:lnTo>
                        <a:pt x="33415" y="33353"/>
                      </a:lnTo>
                      <a:lnTo>
                        <a:pt x="33499" y="33374"/>
                      </a:lnTo>
                      <a:lnTo>
                        <a:pt x="33624" y="33478"/>
                      </a:lnTo>
                      <a:lnTo>
                        <a:pt x="33792" y="33541"/>
                      </a:lnTo>
                      <a:lnTo>
                        <a:pt x="33813" y="33562"/>
                      </a:lnTo>
                      <a:lnTo>
                        <a:pt x="33896" y="33562"/>
                      </a:lnTo>
                      <a:lnTo>
                        <a:pt x="34001" y="33625"/>
                      </a:lnTo>
                      <a:lnTo>
                        <a:pt x="34043" y="33625"/>
                      </a:lnTo>
                      <a:lnTo>
                        <a:pt x="34043" y="33583"/>
                      </a:lnTo>
                      <a:lnTo>
                        <a:pt x="34127" y="33374"/>
                      </a:lnTo>
                      <a:lnTo>
                        <a:pt x="34231" y="33332"/>
                      </a:lnTo>
                      <a:lnTo>
                        <a:pt x="34482" y="33332"/>
                      </a:lnTo>
                      <a:lnTo>
                        <a:pt x="34524" y="33269"/>
                      </a:lnTo>
                      <a:lnTo>
                        <a:pt x="34629" y="33165"/>
                      </a:lnTo>
                      <a:lnTo>
                        <a:pt x="34796" y="33102"/>
                      </a:lnTo>
                      <a:lnTo>
                        <a:pt x="34796" y="32997"/>
                      </a:lnTo>
                      <a:lnTo>
                        <a:pt x="34859" y="32893"/>
                      </a:lnTo>
                      <a:lnTo>
                        <a:pt x="35005" y="32809"/>
                      </a:lnTo>
                      <a:lnTo>
                        <a:pt x="35005" y="32725"/>
                      </a:lnTo>
                      <a:lnTo>
                        <a:pt x="35110" y="32621"/>
                      </a:lnTo>
                      <a:lnTo>
                        <a:pt x="35215" y="32600"/>
                      </a:lnTo>
                      <a:lnTo>
                        <a:pt x="35298" y="32495"/>
                      </a:lnTo>
                      <a:lnTo>
                        <a:pt x="35361" y="32432"/>
                      </a:lnTo>
                      <a:lnTo>
                        <a:pt x="35298" y="32390"/>
                      </a:lnTo>
                      <a:lnTo>
                        <a:pt x="35298" y="32307"/>
                      </a:lnTo>
                      <a:lnTo>
                        <a:pt x="35319" y="32265"/>
                      </a:lnTo>
                      <a:lnTo>
                        <a:pt x="35508" y="32307"/>
                      </a:lnTo>
                      <a:lnTo>
                        <a:pt x="35591" y="32265"/>
                      </a:lnTo>
                      <a:lnTo>
                        <a:pt x="35633" y="32097"/>
                      </a:lnTo>
                      <a:lnTo>
                        <a:pt x="35717" y="32077"/>
                      </a:lnTo>
                      <a:lnTo>
                        <a:pt x="35926" y="32056"/>
                      </a:lnTo>
                      <a:lnTo>
                        <a:pt x="36031" y="32014"/>
                      </a:lnTo>
                      <a:lnTo>
                        <a:pt x="36261" y="32014"/>
                      </a:lnTo>
                      <a:lnTo>
                        <a:pt x="36345" y="31972"/>
                      </a:lnTo>
                      <a:lnTo>
                        <a:pt x="36365" y="31972"/>
                      </a:lnTo>
                      <a:lnTo>
                        <a:pt x="36449" y="32077"/>
                      </a:lnTo>
                      <a:lnTo>
                        <a:pt x="36449" y="32160"/>
                      </a:lnTo>
                      <a:lnTo>
                        <a:pt x="36533" y="32223"/>
                      </a:lnTo>
                      <a:lnTo>
                        <a:pt x="36658" y="32223"/>
                      </a:lnTo>
                      <a:lnTo>
                        <a:pt x="36700" y="32202"/>
                      </a:lnTo>
                      <a:lnTo>
                        <a:pt x="36805" y="32202"/>
                      </a:lnTo>
                      <a:lnTo>
                        <a:pt x="36889" y="32160"/>
                      </a:lnTo>
                      <a:lnTo>
                        <a:pt x="37077" y="32160"/>
                      </a:lnTo>
                      <a:lnTo>
                        <a:pt x="37098" y="32223"/>
                      </a:lnTo>
                      <a:lnTo>
                        <a:pt x="37119" y="32328"/>
                      </a:lnTo>
                      <a:lnTo>
                        <a:pt x="37161" y="32411"/>
                      </a:lnTo>
                      <a:lnTo>
                        <a:pt x="37453" y="32579"/>
                      </a:lnTo>
                      <a:lnTo>
                        <a:pt x="37537" y="32641"/>
                      </a:lnTo>
                      <a:lnTo>
                        <a:pt x="37746" y="32746"/>
                      </a:lnTo>
                      <a:lnTo>
                        <a:pt x="37830" y="32704"/>
                      </a:lnTo>
                      <a:lnTo>
                        <a:pt x="37935" y="32641"/>
                      </a:lnTo>
                      <a:lnTo>
                        <a:pt x="38060" y="32579"/>
                      </a:lnTo>
                      <a:lnTo>
                        <a:pt x="38165" y="32579"/>
                      </a:lnTo>
                      <a:lnTo>
                        <a:pt x="38269" y="32600"/>
                      </a:lnTo>
                      <a:lnTo>
                        <a:pt x="38353" y="32641"/>
                      </a:lnTo>
                      <a:lnTo>
                        <a:pt x="38437" y="32621"/>
                      </a:lnTo>
                      <a:lnTo>
                        <a:pt x="38688" y="32621"/>
                      </a:lnTo>
                      <a:lnTo>
                        <a:pt x="38793" y="32683"/>
                      </a:lnTo>
                      <a:lnTo>
                        <a:pt x="38897" y="32683"/>
                      </a:lnTo>
                      <a:lnTo>
                        <a:pt x="38939" y="32641"/>
                      </a:lnTo>
                      <a:lnTo>
                        <a:pt x="39044" y="32683"/>
                      </a:lnTo>
                      <a:lnTo>
                        <a:pt x="39211" y="32641"/>
                      </a:lnTo>
                      <a:lnTo>
                        <a:pt x="39316" y="32474"/>
                      </a:lnTo>
                      <a:lnTo>
                        <a:pt x="39274" y="32390"/>
                      </a:lnTo>
                      <a:lnTo>
                        <a:pt x="39169" y="32307"/>
                      </a:lnTo>
                      <a:lnTo>
                        <a:pt x="39169" y="32118"/>
                      </a:lnTo>
                      <a:lnTo>
                        <a:pt x="39190" y="31951"/>
                      </a:lnTo>
                      <a:lnTo>
                        <a:pt x="39169" y="31867"/>
                      </a:lnTo>
                      <a:lnTo>
                        <a:pt x="39065" y="31846"/>
                      </a:lnTo>
                      <a:lnTo>
                        <a:pt x="39002" y="31763"/>
                      </a:lnTo>
                      <a:lnTo>
                        <a:pt x="38834" y="31700"/>
                      </a:lnTo>
                      <a:lnTo>
                        <a:pt x="38772" y="31574"/>
                      </a:lnTo>
                      <a:lnTo>
                        <a:pt x="38772" y="31281"/>
                      </a:lnTo>
                      <a:lnTo>
                        <a:pt x="38876" y="31156"/>
                      </a:lnTo>
                      <a:lnTo>
                        <a:pt x="38876" y="31072"/>
                      </a:lnTo>
                      <a:lnTo>
                        <a:pt x="38939" y="30968"/>
                      </a:lnTo>
                      <a:lnTo>
                        <a:pt x="39044" y="30947"/>
                      </a:lnTo>
                      <a:lnTo>
                        <a:pt x="39086" y="30968"/>
                      </a:lnTo>
                      <a:lnTo>
                        <a:pt x="39148" y="30863"/>
                      </a:lnTo>
                      <a:lnTo>
                        <a:pt x="39106" y="30758"/>
                      </a:lnTo>
                      <a:lnTo>
                        <a:pt x="39148" y="30696"/>
                      </a:lnTo>
                      <a:lnTo>
                        <a:pt x="39211" y="30633"/>
                      </a:lnTo>
                      <a:lnTo>
                        <a:pt x="39316" y="30633"/>
                      </a:lnTo>
                      <a:lnTo>
                        <a:pt x="39399" y="30696"/>
                      </a:lnTo>
                      <a:lnTo>
                        <a:pt x="39567" y="30737"/>
                      </a:lnTo>
                      <a:lnTo>
                        <a:pt x="39713" y="30821"/>
                      </a:lnTo>
                      <a:lnTo>
                        <a:pt x="39734" y="30863"/>
                      </a:lnTo>
                      <a:lnTo>
                        <a:pt x="39881" y="30926"/>
                      </a:lnTo>
                      <a:lnTo>
                        <a:pt x="40236" y="30926"/>
                      </a:lnTo>
                      <a:lnTo>
                        <a:pt x="40320" y="30968"/>
                      </a:lnTo>
                      <a:lnTo>
                        <a:pt x="40362" y="31030"/>
                      </a:lnTo>
                      <a:lnTo>
                        <a:pt x="40529" y="31051"/>
                      </a:lnTo>
                      <a:lnTo>
                        <a:pt x="40613" y="31114"/>
                      </a:lnTo>
                      <a:lnTo>
                        <a:pt x="40718" y="31135"/>
                      </a:lnTo>
                      <a:lnTo>
                        <a:pt x="40948" y="31135"/>
                      </a:lnTo>
                      <a:lnTo>
                        <a:pt x="41031" y="31156"/>
                      </a:lnTo>
                      <a:lnTo>
                        <a:pt x="41073" y="31240"/>
                      </a:lnTo>
                      <a:lnTo>
                        <a:pt x="41073" y="31323"/>
                      </a:lnTo>
                      <a:lnTo>
                        <a:pt x="41136" y="31386"/>
                      </a:lnTo>
                      <a:lnTo>
                        <a:pt x="41136" y="31470"/>
                      </a:lnTo>
                      <a:lnTo>
                        <a:pt x="41178" y="31533"/>
                      </a:lnTo>
                      <a:lnTo>
                        <a:pt x="41241" y="31658"/>
                      </a:lnTo>
                      <a:lnTo>
                        <a:pt x="41241" y="31763"/>
                      </a:lnTo>
                      <a:lnTo>
                        <a:pt x="41303" y="31805"/>
                      </a:lnTo>
                      <a:lnTo>
                        <a:pt x="41387" y="31805"/>
                      </a:lnTo>
                      <a:lnTo>
                        <a:pt x="41492" y="31909"/>
                      </a:lnTo>
                      <a:lnTo>
                        <a:pt x="41513" y="31972"/>
                      </a:lnTo>
                      <a:lnTo>
                        <a:pt x="41680" y="32014"/>
                      </a:lnTo>
                      <a:lnTo>
                        <a:pt x="41868" y="32118"/>
                      </a:lnTo>
                      <a:lnTo>
                        <a:pt x="41931" y="32118"/>
                      </a:lnTo>
                      <a:lnTo>
                        <a:pt x="41994" y="32077"/>
                      </a:lnTo>
                      <a:lnTo>
                        <a:pt x="42182" y="32077"/>
                      </a:lnTo>
                      <a:lnTo>
                        <a:pt x="42245" y="32014"/>
                      </a:lnTo>
                      <a:lnTo>
                        <a:pt x="42329" y="32014"/>
                      </a:lnTo>
                      <a:lnTo>
                        <a:pt x="42412" y="32056"/>
                      </a:lnTo>
                      <a:lnTo>
                        <a:pt x="42496" y="32014"/>
                      </a:lnTo>
                      <a:lnTo>
                        <a:pt x="42601" y="31909"/>
                      </a:lnTo>
                      <a:lnTo>
                        <a:pt x="42747" y="31867"/>
                      </a:lnTo>
                      <a:lnTo>
                        <a:pt x="42977" y="31846"/>
                      </a:lnTo>
                      <a:lnTo>
                        <a:pt x="43124" y="31763"/>
                      </a:lnTo>
                      <a:lnTo>
                        <a:pt x="43270" y="31763"/>
                      </a:lnTo>
                      <a:lnTo>
                        <a:pt x="43396" y="31700"/>
                      </a:lnTo>
                      <a:lnTo>
                        <a:pt x="43542" y="31784"/>
                      </a:lnTo>
                      <a:lnTo>
                        <a:pt x="43710" y="31805"/>
                      </a:lnTo>
                      <a:lnTo>
                        <a:pt x="43961" y="31805"/>
                      </a:lnTo>
                      <a:lnTo>
                        <a:pt x="44065" y="31972"/>
                      </a:lnTo>
                      <a:lnTo>
                        <a:pt x="44275" y="32056"/>
                      </a:lnTo>
                      <a:lnTo>
                        <a:pt x="44421" y="32056"/>
                      </a:lnTo>
                      <a:lnTo>
                        <a:pt x="44547" y="32014"/>
                      </a:lnTo>
                      <a:lnTo>
                        <a:pt x="44609" y="32077"/>
                      </a:lnTo>
                      <a:lnTo>
                        <a:pt x="44651" y="32265"/>
                      </a:lnTo>
                      <a:lnTo>
                        <a:pt x="44756" y="32328"/>
                      </a:lnTo>
                      <a:lnTo>
                        <a:pt x="44840" y="32390"/>
                      </a:lnTo>
                      <a:lnTo>
                        <a:pt x="44923" y="32411"/>
                      </a:lnTo>
                      <a:lnTo>
                        <a:pt x="45028" y="32516"/>
                      </a:lnTo>
                      <a:lnTo>
                        <a:pt x="45112" y="32516"/>
                      </a:lnTo>
                      <a:lnTo>
                        <a:pt x="45363" y="32495"/>
                      </a:lnTo>
                      <a:lnTo>
                        <a:pt x="45593" y="32579"/>
                      </a:lnTo>
                      <a:lnTo>
                        <a:pt x="45948" y="32579"/>
                      </a:lnTo>
                      <a:lnTo>
                        <a:pt x="46095" y="32537"/>
                      </a:lnTo>
                      <a:lnTo>
                        <a:pt x="46158" y="32495"/>
                      </a:lnTo>
                      <a:lnTo>
                        <a:pt x="46283" y="32495"/>
                      </a:lnTo>
                      <a:lnTo>
                        <a:pt x="46388" y="32537"/>
                      </a:lnTo>
                      <a:lnTo>
                        <a:pt x="46472" y="32537"/>
                      </a:lnTo>
                      <a:lnTo>
                        <a:pt x="46534" y="32411"/>
                      </a:lnTo>
                      <a:lnTo>
                        <a:pt x="46744" y="32286"/>
                      </a:lnTo>
                      <a:lnTo>
                        <a:pt x="46890" y="32286"/>
                      </a:lnTo>
                      <a:lnTo>
                        <a:pt x="46953" y="32181"/>
                      </a:lnTo>
                      <a:lnTo>
                        <a:pt x="47329" y="32181"/>
                      </a:lnTo>
                      <a:lnTo>
                        <a:pt x="47434" y="32077"/>
                      </a:lnTo>
                      <a:lnTo>
                        <a:pt x="47455" y="31972"/>
                      </a:lnTo>
                      <a:lnTo>
                        <a:pt x="47455" y="31909"/>
                      </a:lnTo>
                      <a:lnTo>
                        <a:pt x="47539" y="31805"/>
                      </a:lnTo>
                      <a:lnTo>
                        <a:pt x="47664" y="31763"/>
                      </a:lnTo>
                      <a:lnTo>
                        <a:pt x="47748" y="31679"/>
                      </a:lnTo>
                      <a:lnTo>
                        <a:pt x="47790" y="31553"/>
                      </a:lnTo>
                      <a:lnTo>
                        <a:pt x="47873" y="31470"/>
                      </a:lnTo>
                      <a:lnTo>
                        <a:pt x="47978" y="31470"/>
                      </a:lnTo>
                      <a:lnTo>
                        <a:pt x="47999" y="31491"/>
                      </a:lnTo>
                      <a:lnTo>
                        <a:pt x="48187" y="31449"/>
                      </a:lnTo>
                      <a:lnTo>
                        <a:pt x="48292" y="31449"/>
                      </a:lnTo>
                      <a:lnTo>
                        <a:pt x="48417" y="31533"/>
                      </a:lnTo>
                      <a:lnTo>
                        <a:pt x="48501" y="31637"/>
                      </a:lnTo>
                      <a:lnTo>
                        <a:pt x="48585" y="31658"/>
                      </a:lnTo>
                      <a:lnTo>
                        <a:pt x="48689" y="31595"/>
                      </a:lnTo>
                      <a:lnTo>
                        <a:pt x="48731" y="31658"/>
                      </a:lnTo>
                      <a:lnTo>
                        <a:pt x="48836" y="31658"/>
                      </a:lnTo>
                      <a:lnTo>
                        <a:pt x="48982" y="31574"/>
                      </a:lnTo>
                      <a:lnTo>
                        <a:pt x="48982" y="31533"/>
                      </a:lnTo>
                      <a:lnTo>
                        <a:pt x="49150" y="31491"/>
                      </a:lnTo>
                      <a:lnTo>
                        <a:pt x="49359" y="31574"/>
                      </a:lnTo>
                      <a:lnTo>
                        <a:pt x="49422" y="31637"/>
                      </a:lnTo>
                      <a:lnTo>
                        <a:pt x="49464" y="31595"/>
                      </a:lnTo>
                      <a:lnTo>
                        <a:pt x="49547" y="31595"/>
                      </a:lnTo>
                      <a:lnTo>
                        <a:pt x="49568" y="31658"/>
                      </a:lnTo>
                      <a:lnTo>
                        <a:pt x="49673" y="31637"/>
                      </a:lnTo>
                      <a:lnTo>
                        <a:pt x="49840" y="31658"/>
                      </a:lnTo>
                      <a:lnTo>
                        <a:pt x="49924" y="31742"/>
                      </a:lnTo>
                      <a:lnTo>
                        <a:pt x="49966" y="31742"/>
                      </a:lnTo>
                      <a:lnTo>
                        <a:pt x="50259" y="31470"/>
                      </a:lnTo>
                      <a:lnTo>
                        <a:pt x="50384" y="31365"/>
                      </a:lnTo>
                      <a:lnTo>
                        <a:pt x="50594" y="31344"/>
                      </a:lnTo>
                      <a:lnTo>
                        <a:pt x="50677" y="31260"/>
                      </a:lnTo>
                      <a:lnTo>
                        <a:pt x="50698" y="31156"/>
                      </a:lnTo>
                      <a:lnTo>
                        <a:pt x="50677" y="31030"/>
                      </a:lnTo>
                      <a:lnTo>
                        <a:pt x="50614" y="31009"/>
                      </a:lnTo>
                      <a:lnTo>
                        <a:pt x="50573" y="31030"/>
                      </a:lnTo>
                      <a:lnTo>
                        <a:pt x="50510" y="31009"/>
                      </a:lnTo>
                      <a:lnTo>
                        <a:pt x="50468" y="31009"/>
                      </a:lnTo>
                      <a:lnTo>
                        <a:pt x="50468" y="30842"/>
                      </a:lnTo>
                      <a:lnTo>
                        <a:pt x="50489" y="30800"/>
                      </a:lnTo>
                      <a:lnTo>
                        <a:pt x="50489" y="30633"/>
                      </a:lnTo>
                      <a:lnTo>
                        <a:pt x="50447" y="30528"/>
                      </a:lnTo>
                      <a:lnTo>
                        <a:pt x="50468" y="30444"/>
                      </a:lnTo>
                      <a:lnTo>
                        <a:pt x="50552" y="30424"/>
                      </a:lnTo>
                      <a:lnTo>
                        <a:pt x="50552" y="30319"/>
                      </a:lnTo>
                      <a:lnTo>
                        <a:pt x="50468" y="30235"/>
                      </a:lnTo>
                      <a:lnTo>
                        <a:pt x="50447" y="30110"/>
                      </a:lnTo>
                      <a:lnTo>
                        <a:pt x="50468" y="30068"/>
                      </a:lnTo>
                      <a:lnTo>
                        <a:pt x="50405" y="29963"/>
                      </a:lnTo>
                      <a:lnTo>
                        <a:pt x="50405" y="29859"/>
                      </a:lnTo>
                      <a:lnTo>
                        <a:pt x="50489" y="29754"/>
                      </a:lnTo>
                      <a:lnTo>
                        <a:pt x="50573" y="29691"/>
                      </a:lnTo>
                      <a:lnTo>
                        <a:pt x="50594" y="29566"/>
                      </a:lnTo>
                      <a:lnTo>
                        <a:pt x="50677" y="29461"/>
                      </a:lnTo>
                      <a:lnTo>
                        <a:pt x="50761" y="29398"/>
                      </a:lnTo>
                      <a:lnTo>
                        <a:pt x="50761" y="29273"/>
                      </a:lnTo>
                      <a:lnTo>
                        <a:pt x="50719" y="29189"/>
                      </a:lnTo>
                      <a:lnTo>
                        <a:pt x="50719" y="29126"/>
                      </a:lnTo>
                      <a:lnTo>
                        <a:pt x="50656" y="29064"/>
                      </a:lnTo>
                      <a:lnTo>
                        <a:pt x="50594" y="28959"/>
                      </a:lnTo>
                      <a:lnTo>
                        <a:pt x="50510" y="28833"/>
                      </a:lnTo>
                      <a:lnTo>
                        <a:pt x="50447" y="28812"/>
                      </a:lnTo>
                      <a:lnTo>
                        <a:pt x="50363" y="28833"/>
                      </a:lnTo>
                      <a:lnTo>
                        <a:pt x="50238" y="28917"/>
                      </a:lnTo>
                      <a:lnTo>
                        <a:pt x="50175" y="28917"/>
                      </a:lnTo>
                      <a:lnTo>
                        <a:pt x="50154" y="28854"/>
                      </a:lnTo>
                      <a:lnTo>
                        <a:pt x="50154" y="28603"/>
                      </a:lnTo>
                      <a:lnTo>
                        <a:pt x="50175" y="28540"/>
                      </a:lnTo>
                      <a:lnTo>
                        <a:pt x="50175" y="28499"/>
                      </a:lnTo>
                      <a:lnTo>
                        <a:pt x="50238" y="28436"/>
                      </a:lnTo>
                      <a:lnTo>
                        <a:pt x="50259" y="28331"/>
                      </a:lnTo>
                      <a:lnTo>
                        <a:pt x="50342" y="28227"/>
                      </a:lnTo>
                      <a:lnTo>
                        <a:pt x="50342" y="28143"/>
                      </a:lnTo>
                      <a:lnTo>
                        <a:pt x="50384" y="28101"/>
                      </a:lnTo>
                      <a:lnTo>
                        <a:pt x="50552" y="28080"/>
                      </a:lnTo>
                      <a:lnTo>
                        <a:pt x="50614" y="28038"/>
                      </a:lnTo>
                      <a:lnTo>
                        <a:pt x="50698" y="28038"/>
                      </a:lnTo>
                      <a:lnTo>
                        <a:pt x="50719" y="28017"/>
                      </a:lnTo>
                      <a:lnTo>
                        <a:pt x="50803" y="28017"/>
                      </a:lnTo>
                      <a:lnTo>
                        <a:pt x="50886" y="27996"/>
                      </a:lnTo>
                      <a:lnTo>
                        <a:pt x="50928" y="27913"/>
                      </a:lnTo>
                      <a:lnTo>
                        <a:pt x="51033" y="27913"/>
                      </a:lnTo>
                      <a:lnTo>
                        <a:pt x="51117" y="27829"/>
                      </a:lnTo>
                      <a:lnTo>
                        <a:pt x="51242" y="27871"/>
                      </a:lnTo>
                      <a:lnTo>
                        <a:pt x="51451" y="27871"/>
                      </a:lnTo>
                      <a:lnTo>
                        <a:pt x="51514" y="27808"/>
                      </a:lnTo>
                      <a:lnTo>
                        <a:pt x="51556" y="27808"/>
                      </a:lnTo>
                      <a:lnTo>
                        <a:pt x="51598" y="27724"/>
                      </a:lnTo>
                      <a:lnTo>
                        <a:pt x="51744" y="27703"/>
                      </a:lnTo>
                      <a:lnTo>
                        <a:pt x="51765" y="27683"/>
                      </a:lnTo>
                      <a:lnTo>
                        <a:pt x="51849" y="27703"/>
                      </a:lnTo>
                      <a:lnTo>
                        <a:pt x="51933" y="27703"/>
                      </a:lnTo>
                      <a:lnTo>
                        <a:pt x="52016" y="27745"/>
                      </a:lnTo>
                      <a:lnTo>
                        <a:pt x="52184" y="27787"/>
                      </a:lnTo>
                      <a:lnTo>
                        <a:pt x="52267" y="27829"/>
                      </a:lnTo>
                      <a:lnTo>
                        <a:pt x="52288" y="27892"/>
                      </a:lnTo>
                      <a:lnTo>
                        <a:pt x="52435" y="27892"/>
                      </a:lnTo>
                      <a:lnTo>
                        <a:pt x="52498" y="27850"/>
                      </a:lnTo>
                      <a:lnTo>
                        <a:pt x="52539" y="27892"/>
                      </a:lnTo>
                      <a:lnTo>
                        <a:pt x="52644" y="27934"/>
                      </a:lnTo>
                      <a:lnTo>
                        <a:pt x="52686" y="27913"/>
                      </a:lnTo>
                      <a:lnTo>
                        <a:pt x="52686" y="27829"/>
                      </a:lnTo>
                      <a:lnTo>
                        <a:pt x="52749" y="27808"/>
                      </a:lnTo>
                      <a:lnTo>
                        <a:pt x="52790" y="27829"/>
                      </a:lnTo>
                      <a:lnTo>
                        <a:pt x="52874" y="27829"/>
                      </a:lnTo>
                      <a:lnTo>
                        <a:pt x="52916" y="27808"/>
                      </a:lnTo>
                      <a:lnTo>
                        <a:pt x="52979" y="27892"/>
                      </a:lnTo>
                      <a:lnTo>
                        <a:pt x="53021" y="27892"/>
                      </a:lnTo>
                      <a:lnTo>
                        <a:pt x="53104" y="27913"/>
                      </a:lnTo>
                      <a:lnTo>
                        <a:pt x="53125" y="27955"/>
                      </a:lnTo>
                      <a:lnTo>
                        <a:pt x="53104" y="28017"/>
                      </a:lnTo>
                      <a:lnTo>
                        <a:pt x="53125" y="28059"/>
                      </a:lnTo>
                      <a:lnTo>
                        <a:pt x="53188" y="28059"/>
                      </a:lnTo>
                      <a:lnTo>
                        <a:pt x="53209" y="28122"/>
                      </a:lnTo>
                      <a:lnTo>
                        <a:pt x="53272" y="28059"/>
                      </a:lnTo>
                      <a:lnTo>
                        <a:pt x="53335" y="28101"/>
                      </a:lnTo>
                      <a:lnTo>
                        <a:pt x="53376" y="28143"/>
                      </a:lnTo>
                      <a:lnTo>
                        <a:pt x="53335" y="28206"/>
                      </a:lnTo>
                      <a:lnTo>
                        <a:pt x="53376" y="28247"/>
                      </a:lnTo>
                      <a:lnTo>
                        <a:pt x="53481" y="28268"/>
                      </a:lnTo>
                      <a:lnTo>
                        <a:pt x="53523" y="28268"/>
                      </a:lnTo>
                      <a:lnTo>
                        <a:pt x="53586" y="28310"/>
                      </a:lnTo>
                      <a:lnTo>
                        <a:pt x="53586" y="28352"/>
                      </a:lnTo>
                      <a:lnTo>
                        <a:pt x="53627" y="28373"/>
                      </a:lnTo>
                      <a:lnTo>
                        <a:pt x="53690" y="28457"/>
                      </a:lnTo>
                      <a:lnTo>
                        <a:pt x="53690" y="28540"/>
                      </a:lnTo>
                      <a:lnTo>
                        <a:pt x="53711" y="28624"/>
                      </a:lnTo>
                      <a:lnTo>
                        <a:pt x="53711" y="28666"/>
                      </a:lnTo>
                      <a:lnTo>
                        <a:pt x="53732" y="28687"/>
                      </a:lnTo>
                      <a:lnTo>
                        <a:pt x="53899" y="28687"/>
                      </a:lnTo>
                      <a:lnTo>
                        <a:pt x="53920" y="28750"/>
                      </a:lnTo>
                      <a:lnTo>
                        <a:pt x="53899" y="28833"/>
                      </a:lnTo>
                      <a:lnTo>
                        <a:pt x="53899" y="28875"/>
                      </a:lnTo>
                      <a:lnTo>
                        <a:pt x="54025" y="28959"/>
                      </a:lnTo>
                      <a:lnTo>
                        <a:pt x="54067" y="29064"/>
                      </a:lnTo>
                      <a:lnTo>
                        <a:pt x="54151" y="29147"/>
                      </a:lnTo>
                      <a:lnTo>
                        <a:pt x="54171" y="29210"/>
                      </a:lnTo>
                      <a:lnTo>
                        <a:pt x="54234" y="29252"/>
                      </a:lnTo>
                      <a:lnTo>
                        <a:pt x="54255" y="29356"/>
                      </a:lnTo>
                      <a:lnTo>
                        <a:pt x="54339" y="29398"/>
                      </a:lnTo>
                      <a:lnTo>
                        <a:pt x="54339" y="29461"/>
                      </a:lnTo>
                      <a:lnTo>
                        <a:pt x="54318" y="29503"/>
                      </a:lnTo>
                      <a:lnTo>
                        <a:pt x="54339" y="29524"/>
                      </a:lnTo>
                      <a:lnTo>
                        <a:pt x="54381" y="29503"/>
                      </a:lnTo>
                      <a:lnTo>
                        <a:pt x="54443" y="29587"/>
                      </a:lnTo>
                      <a:lnTo>
                        <a:pt x="54464" y="29670"/>
                      </a:lnTo>
                      <a:lnTo>
                        <a:pt x="54569" y="29817"/>
                      </a:lnTo>
                      <a:lnTo>
                        <a:pt x="54778" y="29963"/>
                      </a:lnTo>
                      <a:lnTo>
                        <a:pt x="54799" y="30047"/>
                      </a:lnTo>
                      <a:lnTo>
                        <a:pt x="54841" y="30152"/>
                      </a:lnTo>
                      <a:lnTo>
                        <a:pt x="54883" y="30193"/>
                      </a:lnTo>
                      <a:lnTo>
                        <a:pt x="54883" y="30298"/>
                      </a:lnTo>
                      <a:lnTo>
                        <a:pt x="54967" y="30319"/>
                      </a:lnTo>
                      <a:lnTo>
                        <a:pt x="55008" y="30319"/>
                      </a:lnTo>
                      <a:lnTo>
                        <a:pt x="55050" y="30424"/>
                      </a:lnTo>
                      <a:lnTo>
                        <a:pt x="55050" y="30507"/>
                      </a:lnTo>
                      <a:lnTo>
                        <a:pt x="55092" y="30612"/>
                      </a:lnTo>
                      <a:lnTo>
                        <a:pt x="55218" y="30737"/>
                      </a:lnTo>
                      <a:lnTo>
                        <a:pt x="55322" y="30758"/>
                      </a:lnTo>
                      <a:lnTo>
                        <a:pt x="55385" y="30842"/>
                      </a:lnTo>
                      <a:lnTo>
                        <a:pt x="55469" y="30842"/>
                      </a:lnTo>
                      <a:lnTo>
                        <a:pt x="55511" y="30821"/>
                      </a:lnTo>
                      <a:lnTo>
                        <a:pt x="55573" y="30842"/>
                      </a:lnTo>
                      <a:lnTo>
                        <a:pt x="55615" y="30821"/>
                      </a:lnTo>
                      <a:lnTo>
                        <a:pt x="55741" y="30842"/>
                      </a:lnTo>
                      <a:lnTo>
                        <a:pt x="55803" y="30779"/>
                      </a:lnTo>
                      <a:lnTo>
                        <a:pt x="55887" y="30779"/>
                      </a:lnTo>
                      <a:lnTo>
                        <a:pt x="55887" y="30821"/>
                      </a:lnTo>
                      <a:lnTo>
                        <a:pt x="55824" y="30863"/>
                      </a:lnTo>
                      <a:lnTo>
                        <a:pt x="55845" y="30905"/>
                      </a:lnTo>
                      <a:lnTo>
                        <a:pt x="55992" y="30905"/>
                      </a:lnTo>
                      <a:lnTo>
                        <a:pt x="56034" y="30926"/>
                      </a:lnTo>
                      <a:lnTo>
                        <a:pt x="56055" y="30968"/>
                      </a:lnTo>
                      <a:lnTo>
                        <a:pt x="56138" y="31030"/>
                      </a:lnTo>
                      <a:lnTo>
                        <a:pt x="56159" y="30968"/>
                      </a:lnTo>
                      <a:lnTo>
                        <a:pt x="56222" y="30947"/>
                      </a:lnTo>
                      <a:lnTo>
                        <a:pt x="56264" y="30968"/>
                      </a:lnTo>
                      <a:lnTo>
                        <a:pt x="56306" y="30905"/>
                      </a:lnTo>
                      <a:lnTo>
                        <a:pt x="56348" y="30905"/>
                      </a:lnTo>
                      <a:lnTo>
                        <a:pt x="56410" y="30947"/>
                      </a:lnTo>
                      <a:lnTo>
                        <a:pt x="56431" y="31009"/>
                      </a:lnTo>
                      <a:lnTo>
                        <a:pt x="56473" y="31072"/>
                      </a:lnTo>
                      <a:lnTo>
                        <a:pt x="56536" y="31072"/>
                      </a:lnTo>
                      <a:lnTo>
                        <a:pt x="56557" y="31135"/>
                      </a:lnTo>
                      <a:lnTo>
                        <a:pt x="56620" y="31177"/>
                      </a:lnTo>
                      <a:lnTo>
                        <a:pt x="56640" y="31177"/>
                      </a:lnTo>
                      <a:lnTo>
                        <a:pt x="56682" y="31240"/>
                      </a:lnTo>
                      <a:lnTo>
                        <a:pt x="56724" y="31281"/>
                      </a:lnTo>
                      <a:lnTo>
                        <a:pt x="56850" y="31344"/>
                      </a:lnTo>
                      <a:lnTo>
                        <a:pt x="56871" y="31365"/>
                      </a:lnTo>
                      <a:lnTo>
                        <a:pt x="56933" y="31365"/>
                      </a:lnTo>
                      <a:lnTo>
                        <a:pt x="56975" y="31407"/>
                      </a:lnTo>
                      <a:lnTo>
                        <a:pt x="57059" y="31449"/>
                      </a:lnTo>
                      <a:lnTo>
                        <a:pt x="57122" y="31407"/>
                      </a:lnTo>
                      <a:lnTo>
                        <a:pt x="57184" y="31407"/>
                      </a:lnTo>
                      <a:lnTo>
                        <a:pt x="57247" y="31365"/>
                      </a:lnTo>
                      <a:lnTo>
                        <a:pt x="57289" y="31365"/>
                      </a:lnTo>
                      <a:lnTo>
                        <a:pt x="57352" y="31386"/>
                      </a:lnTo>
                      <a:lnTo>
                        <a:pt x="57352" y="31470"/>
                      </a:lnTo>
                      <a:lnTo>
                        <a:pt x="57289" y="31553"/>
                      </a:lnTo>
                      <a:lnTo>
                        <a:pt x="57289" y="31637"/>
                      </a:lnTo>
                      <a:lnTo>
                        <a:pt x="57289" y="31700"/>
                      </a:lnTo>
                      <a:lnTo>
                        <a:pt x="57394" y="31700"/>
                      </a:lnTo>
                      <a:lnTo>
                        <a:pt x="57436" y="31805"/>
                      </a:lnTo>
                      <a:lnTo>
                        <a:pt x="57456" y="31909"/>
                      </a:lnTo>
                      <a:lnTo>
                        <a:pt x="57436" y="32014"/>
                      </a:lnTo>
                      <a:lnTo>
                        <a:pt x="57394" y="32056"/>
                      </a:lnTo>
                      <a:lnTo>
                        <a:pt x="57394" y="32118"/>
                      </a:lnTo>
                      <a:lnTo>
                        <a:pt x="57498" y="32265"/>
                      </a:lnTo>
                      <a:lnTo>
                        <a:pt x="57561" y="32286"/>
                      </a:lnTo>
                      <a:lnTo>
                        <a:pt x="57645" y="32390"/>
                      </a:lnTo>
                      <a:lnTo>
                        <a:pt x="57666" y="32432"/>
                      </a:lnTo>
                      <a:lnTo>
                        <a:pt x="57749" y="32411"/>
                      </a:lnTo>
                      <a:lnTo>
                        <a:pt x="57812" y="32369"/>
                      </a:lnTo>
                      <a:lnTo>
                        <a:pt x="57896" y="32369"/>
                      </a:lnTo>
                      <a:lnTo>
                        <a:pt x="57938" y="32432"/>
                      </a:lnTo>
                      <a:lnTo>
                        <a:pt x="57980" y="32516"/>
                      </a:lnTo>
                      <a:lnTo>
                        <a:pt x="58042" y="32495"/>
                      </a:lnTo>
                      <a:lnTo>
                        <a:pt x="58105" y="32432"/>
                      </a:lnTo>
                      <a:lnTo>
                        <a:pt x="58189" y="32474"/>
                      </a:lnTo>
                      <a:lnTo>
                        <a:pt x="58231" y="32432"/>
                      </a:lnTo>
                      <a:lnTo>
                        <a:pt x="58398" y="32411"/>
                      </a:lnTo>
                      <a:lnTo>
                        <a:pt x="58461" y="32328"/>
                      </a:lnTo>
                      <a:lnTo>
                        <a:pt x="58524" y="32307"/>
                      </a:lnTo>
                      <a:lnTo>
                        <a:pt x="58524" y="32244"/>
                      </a:lnTo>
                      <a:lnTo>
                        <a:pt x="58544" y="32160"/>
                      </a:lnTo>
                      <a:lnTo>
                        <a:pt x="58628" y="32097"/>
                      </a:lnTo>
                      <a:lnTo>
                        <a:pt x="58628" y="31993"/>
                      </a:lnTo>
                      <a:lnTo>
                        <a:pt x="58649" y="31909"/>
                      </a:lnTo>
                      <a:lnTo>
                        <a:pt x="58837" y="31909"/>
                      </a:lnTo>
                      <a:lnTo>
                        <a:pt x="58858" y="31805"/>
                      </a:lnTo>
                      <a:lnTo>
                        <a:pt x="58921" y="31805"/>
                      </a:lnTo>
                      <a:lnTo>
                        <a:pt x="58963" y="31784"/>
                      </a:lnTo>
                      <a:lnTo>
                        <a:pt x="59005" y="31700"/>
                      </a:lnTo>
                      <a:lnTo>
                        <a:pt x="59047" y="31658"/>
                      </a:lnTo>
                      <a:lnTo>
                        <a:pt x="59151" y="31658"/>
                      </a:lnTo>
                      <a:lnTo>
                        <a:pt x="59214" y="31595"/>
                      </a:lnTo>
                      <a:lnTo>
                        <a:pt x="59319" y="31658"/>
                      </a:lnTo>
                      <a:lnTo>
                        <a:pt x="59361" y="31700"/>
                      </a:lnTo>
                      <a:lnTo>
                        <a:pt x="59465" y="31700"/>
                      </a:lnTo>
                      <a:lnTo>
                        <a:pt x="59486" y="31763"/>
                      </a:lnTo>
                      <a:lnTo>
                        <a:pt x="59549" y="31867"/>
                      </a:lnTo>
                      <a:lnTo>
                        <a:pt x="59486" y="31909"/>
                      </a:lnTo>
                      <a:lnTo>
                        <a:pt x="59528" y="31972"/>
                      </a:lnTo>
                      <a:lnTo>
                        <a:pt x="59633" y="32077"/>
                      </a:lnTo>
                      <a:lnTo>
                        <a:pt x="59633" y="32139"/>
                      </a:lnTo>
                      <a:lnTo>
                        <a:pt x="59674" y="32202"/>
                      </a:lnTo>
                      <a:lnTo>
                        <a:pt x="59758" y="32244"/>
                      </a:lnTo>
                      <a:lnTo>
                        <a:pt x="59737" y="32390"/>
                      </a:lnTo>
                      <a:lnTo>
                        <a:pt x="59737" y="32495"/>
                      </a:lnTo>
                      <a:lnTo>
                        <a:pt x="59695" y="32537"/>
                      </a:lnTo>
                      <a:lnTo>
                        <a:pt x="59633" y="32558"/>
                      </a:lnTo>
                      <a:lnTo>
                        <a:pt x="59549" y="32662"/>
                      </a:lnTo>
                      <a:lnTo>
                        <a:pt x="59549" y="32725"/>
                      </a:lnTo>
                      <a:lnTo>
                        <a:pt x="59591" y="32809"/>
                      </a:lnTo>
                      <a:lnTo>
                        <a:pt x="59633" y="32830"/>
                      </a:lnTo>
                      <a:lnTo>
                        <a:pt x="59633" y="32934"/>
                      </a:lnTo>
                      <a:lnTo>
                        <a:pt x="59591" y="33018"/>
                      </a:lnTo>
                      <a:lnTo>
                        <a:pt x="59633" y="33060"/>
                      </a:lnTo>
                      <a:lnTo>
                        <a:pt x="59674" y="33081"/>
                      </a:lnTo>
                      <a:lnTo>
                        <a:pt x="59674" y="33144"/>
                      </a:lnTo>
                      <a:lnTo>
                        <a:pt x="59695" y="33185"/>
                      </a:lnTo>
                      <a:lnTo>
                        <a:pt x="59695" y="33248"/>
                      </a:lnTo>
                      <a:lnTo>
                        <a:pt x="59674" y="33269"/>
                      </a:lnTo>
                      <a:lnTo>
                        <a:pt x="59653" y="33290"/>
                      </a:lnTo>
                      <a:lnTo>
                        <a:pt x="59653" y="33437"/>
                      </a:lnTo>
                      <a:lnTo>
                        <a:pt x="59695" y="33562"/>
                      </a:lnTo>
                      <a:lnTo>
                        <a:pt x="59737" y="33604"/>
                      </a:lnTo>
                      <a:lnTo>
                        <a:pt x="59737" y="33667"/>
                      </a:lnTo>
                      <a:lnTo>
                        <a:pt x="59674" y="33709"/>
                      </a:lnTo>
                      <a:lnTo>
                        <a:pt x="59653" y="33792"/>
                      </a:lnTo>
                      <a:lnTo>
                        <a:pt x="59674" y="33855"/>
                      </a:lnTo>
                      <a:lnTo>
                        <a:pt x="59674" y="33897"/>
                      </a:lnTo>
                      <a:lnTo>
                        <a:pt x="59695" y="33960"/>
                      </a:lnTo>
                      <a:lnTo>
                        <a:pt x="59633" y="34001"/>
                      </a:lnTo>
                      <a:lnTo>
                        <a:pt x="59591" y="34022"/>
                      </a:lnTo>
                      <a:lnTo>
                        <a:pt x="59633" y="34085"/>
                      </a:lnTo>
                      <a:lnTo>
                        <a:pt x="59653" y="34169"/>
                      </a:lnTo>
                      <a:lnTo>
                        <a:pt x="59633" y="34211"/>
                      </a:lnTo>
                      <a:lnTo>
                        <a:pt x="59570" y="34315"/>
                      </a:lnTo>
                      <a:lnTo>
                        <a:pt x="59591" y="34378"/>
                      </a:lnTo>
                      <a:lnTo>
                        <a:pt x="59633" y="34420"/>
                      </a:lnTo>
                      <a:lnTo>
                        <a:pt x="59591" y="34483"/>
                      </a:lnTo>
                      <a:lnTo>
                        <a:pt x="59591" y="34525"/>
                      </a:lnTo>
                      <a:lnTo>
                        <a:pt x="59633" y="34587"/>
                      </a:lnTo>
                      <a:lnTo>
                        <a:pt x="59653" y="34650"/>
                      </a:lnTo>
                      <a:lnTo>
                        <a:pt x="59591" y="34713"/>
                      </a:lnTo>
                      <a:lnTo>
                        <a:pt x="59549" y="34713"/>
                      </a:lnTo>
                      <a:lnTo>
                        <a:pt x="59486" y="34692"/>
                      </a:lnTo>
                      <a:lnTo>
                        <a:pt x="59130" y="34608"/>
                      </a:lnTo>
                      <a:lnTo>
                        <a:pt x="59047" y="34587"/>
                      </a:lnTo>
                      <a:lnTo>
                        <a:pt x="58942" y="34546"/>
                      </a:lnTo>
                      <a:lnTo>
                        <a:pt x="58900" y="34546"/>
                      </a:lnTo>
                      <a:lnTo>
                        <a:pt x="58796" y="34713"/>
                      </a:lnTo>
                      <a:lnTo>
                        <a:pt x="58754" y="34797"/>
                      </a:lnTo>
                      <a:lnTo>
                        <a:pt x="58712" y="34859"/>
                      </a:lnTo>
                      <a:lnTo>
                        <a:pt x="58628" y="34859"/>
                      </a:lnTo>
                      <a:lnTo>
                        <a:pt x="58544" y="34922"/>
                      </a:lnTo>
                      <a:lnTo>
                        <a:pt x="58524" y="34964"/>
                      </a:lnTo>
                      <a:lnTo>
                        <a:pt x="58586" y="35069"/>
                      </a:lnTo>
                      <a:lnTo>
                        <a:pt x="58712" y="35278"/>
                      </a:lnTo>
                      <a:lnTo>
                        <a:pt x="58733" y="35362"/>
                      </a:lnTo>
                      <a:lnTo>
                        <a:pt x="58754" y="35445"/>
                      </a:lnTo>
                      <a:lnTo>
                        <a:pt x="58837" y="35550"/>
                      </a:lnTo>
                      <a:lnTo>
                        <a:pt x="58837" y="35654"/>
                      </a:lnTo>
                      <a:lnTo>
                        <a:pt x="58837" y="35780"/>
                      </a:lnTo>
                      <a:lnTo>
                        <a:pt x="58837" y="35885"/>
                      </a:lnTo>
                      <a:lnTo>
                        <a:pt x="58837" y="36094"/>
                      </a:lnTo>
                      <a:lnTo>
                        <a:pt x="58921" y="36157"/>
                      </a:lnTo>
                      <a:lnTo>
                        <a:pt x="58921" y="36261"/>
                      </a:lnTo>
                      <a:lnTo>
                        <a:pt x="58921" y="36366"/>
                      </a:lnTo>
                      <a:lnTo>
                        <a:pt x="58900" y="36408"/>
                      </a:lnTo>
                      <a:lnTo>
                        <a:pt x="58900" y="36491"/>
                      </a:lnTo>
                      <a:lnTo>
                        <a:pt x="58921" y="36533"/>
                      </a:lnTo>
                      <a:lnTo>
                        <a:pt x="58921" y="36638"/>
                      </a:lnTo>
                      <a:lnTo>
                        <a:pt x="58858" y="36638"/>
                      </a:lnTo>
                      <a:lnTo>
                        <a:pt x="58733" y="36617"/>
                      </a:lnTo>
                      <a:lnTo>
                        <a:pt x="58649" y="36680"/>
                      </a:lnTo>
                      <a:lnTo>
                        <a:pt x="58649" y="36722"/>
                      </a:lnTo>
                      <a:lnTo>
                        <a:pt x="58691" y="36826"/>
                      </a:lnTo>
                      <a:lnTo>
                        <a:pt x="58733" y="36847"/>
                      </a:lnTo>
                      <a:lnTo>
                        <a:pt x="58733" y="36931"/>
                      </a:lnTo>
                      <a:lnTo>
                        <a:pt x="58733" y="36952"/>
                      </a:lnTo>
                      <a:lnTo>
                        <a:pt x="58837" y="37098"/>
                      </a:lnTo>
                      <a:lnTo>
                        <a:pt x="58858" y="37098"/>
                      </a:lnTo>
                      <a:lnTo>
                        <a:pt x="58921" y="36931"/>
                      </a:lnTo>
                      <a:lnTo>
                        <a:pt x="59068" y="36910"/>
                      </a:lnTo>
                      <a:lnTo>
                        <a:pt x="59130" y="36952"/>
                      </a:lnTo>
                      <a:lnTo>
                        <a:pt x="59172" y="36784"/>
                      </a:lnTo>
                      <a:lnTo>
                        <a:pt x="59256" y="36722"/>
                      </a:lnTo>
                      <a:lnTo>
                        <a:pt x="59256" y="36512"/>
                      </a:lnTo>
                      <a:lnTo>
                        <a:pt x="59361" y="36429"/>
                      </a:lnTo>
                      <a:lnTo>
                        <a:pt x="59361" y="36324"/>
                      </a:lnTo>
                      <a:lnTo>
                        <a:pt x="59381" y="36282"/>
                      </a:lnTo>
                      <a:lnTo>
                        <a:pt x="59528" y="36366"/>
                      </a:lnTo>
                      <a:lnTo>
                        <a:pt x="59653" y="36303"/>
                      </a:lnTo>
                      <a:lnTo>
                        <a:pt x="59695" y="36366"/>
                      </a:lnTo>
                      <a:lnTo>
                        <a:pt x="59695" y="36575"/>
                      </a:lnTo>
                      <a:lnTo>
                        <a:pt x="59884" y="36617"/>
                      </a:lnTo>
                      <a:lnTo>
                        <a:pt x="60072" y="36722"/>
                      </a:lnTo>
                      <a:lnTo>
                        <a:pt x="60114" y="36680"/>
                      </a:lnTo>
                      <a:lnTo>
                        <a:pt x="60197" y="36742"/>
                      </a:lnTo>
                      <a:lnTo>
                        <a:pt x="60323" y="36617"/>
                      </a:lnTo>
                      <a:lnTo>
                        <a:pt x="60490" y="36596"/>
                      </a:lnTo>
                      <a:lnTo>
                        <a:pt x="60511" y="36512"/>
                      </a:lnTo>
                      <a:lnTo>
                        <a:pt x="60595" y="36512"/>
                      </a:lnTo>
                      <a:lnTo>
                        <a:pt x="60679" y="36366"/>
                      </a:lnTo>
                      <a:lnTo>
                        <a:pt x="60846" y="36115"/>
                      </a:lnTo>
                      <a:lnTo>
                        <a:pt x="60825" y="36073"/>
                      </a:lnTo>
                      <a:lnTo>
                        <a:pt x="60951" y="36010"/>
                      </a:lnTo>
                      <a:lnTo>
                        <a:pt x="60951" y="35926"/>
                      </a:lnTo>
                      <a:lnTo>
                        <a:pt x="60909" y="35780"/>
                      </a:lnTo>
                      <a:lnTo>
                        <a:pt x="60993" y="35822"/>
                      </a:lnTo>
                      <a:lnTo>
                        <a:pt x="60993" y="35843"/>
                      </a:lnTo>
                      <a:lnTo>
                        <a:pt x="61118" y="35654"/>
                      </a:lnTo>
                      <a:lnTo>
                        <a:pt x="61055" y="35550"/>
                      </a:lnTo>
                      <a:lnTo>
                        <a:pt x="61118" y="35529"/>
                      </a:lnTo>
                      <a:lnTo>
                        <a:pt x="61118" y="35341"/>
                      </a:lnTo>
                      <a:lnTo>
                        <a:pt x="61223" y="35299"/>
                      </a:lnTo>
                      <a:lnTo>
                        <a:pt x="61223" y="35194"/>
                      </a:lnTo>
                      <a:lnTo>
                        <a:pt x="61369" y="35090"/>
                      </a:lnTo>
                      <a:lnTo>
                        <a:pt x="61411" y="35027"/>
                      </a:lnTo>
                      <a:lnTo>
                        <a:pt x="61348" y="34985"/>
                      </a:lnTo>
                      <a:lnTo>
                        <a:pt x="61369" y="34838"/>
                      </a:lnTo>
                      <a:lnTo>
                        <a:pt x="61453" y="34818"/>
                      </a:lnTo>
                      <a:lnTo>
                        <a:pt x="61557" y="34315"/>
                      </a:lnTo>
                      <a:lnTo>
                        <a:pt x="61683" y="34169"/>
                      </a:lnTo>
                      <a:lnTo>
                        <a:pt x="61683" y="34064"/>
                      </a:lnTo>
                      <a:lnTo>
                        <a:pt x="61829" y="33960"/>
                      </a:lnTo>
                      <a:lnTo>
                        <a:pt x="61850" y="33834"/>
                      </a:lnTo>
                      <a:lnTo>
                        <a:pt x="61976" y="33667"/>
                      </a:lnTo>
                      <a:lnTo>
                        <a:pt x="61976" y="33541"/>
                      </a:lnTo>
                      <a:lnTo>
                        <a:pt x="61934" y="33520"/>
                      </a:lnTo>
                      <a:lnTo>
                        <a:pt x="61892" y="33353"/>
                      </a:lnTo>
                      <a:lnTo>
                        <a:pt x="62039" y="33227"/>
                      </a:lnTo>
                      <a:lnTo>
                        <a:pt x="61976" y="32955"/>
                      </a:lnTo>
                      <a:lnTo>
                        <a:pt x="62081" y="32830"/>
                      </a:lnTo>
                      <a:lnTo>
                        <a:pt x="62081" y="32746"/>
                      </a:lnTo>
                      <a:lnTo>
                        <a:pt x="62039" y="32746"/>
                      </a:lnTo>
                      <a:lnTo>
                        <a:pt x="62101" y="32579"/>
                      </a:lnTo>
                      <a:lnTo>
                        <a:pt x="62101" y="32411"/>
                      </a:lnTo>
                      <a:lnTo>
                        <a:pt x="62206" y="32307"/>
                      </a:lnTo>
                      <a:lnTo>
                        <a:pt x="62206" y="32118"/>
                      </a:lnTo>
                      <a:lnTo>
                        <a:pt x="62185" y="32097"/>
                      </a:lnTo>
                      <a:lnTo>
                        <a:pt x="62164" y="31909"/>
                      </a:lnTo>
                      <a:lnTo>
                        <a:pt x="62248" y="31742"/>
                      </a:lnTo>
                      <a:lnTo>
                        <a:pt x="62248" y="31574"/>
                      </a:lnTo>
                      <a:lnTo>
                        <a:pt x="62394" y="31386"/>
                      </a:lnTo>
                      <a:lnTo>
                        <a:pt x="62394" y="31240"/>
                      </a:lnTo>
                      <a:lnTo>
                        <a:pt x="62353" y="31135"/>
                      </a:lnTo>
                      <a:lnTo>
                        <a:pt x="62353" y="30947"/>
                      </a:lnTo>
                      <a:lnTo>
                        <a:pt x="62394" y="30905"/>
                      </a:lnTo>
                      <a:lnTo>
                        <a:pt x="62394" y="30758"/>
                      </a:lnTo>
                      <a:lnTo>
                        <a:pt x="62311" y="30758"/>
                      </a:lnTo>
                      <a:lnTo>
                        <a:pt x="62269" y="30486"/>
                      </a:lnTo>
                      <a:lnTo>
                        <a:pt x="62269" y="30403"/>
                      </a:lnTo>
                      <a:lnTo>
                        <a:pt x="62248" y="30319"/>
                      </a:lnTo>
                      <a:lnTo>
                        <a:pt x="62248" y="30110"/>
                      </a:lnTo>
                      <a:lnTo>
                        <a:pt x="62081" y="29921"/>
                      </a:lnTo>
                      <a:lnTo>
                        <a:pt x="62039" y="29921"/>
                      </a:lnTo>
                      <a:lnTo>
                        <a:pt x="61976" y="29817"/>
                      </a:lnTo>
                      <a:lnTo>
                        <a:pt x="62039" y="29775"/>
                      </a:lnTo>
                      <a:lnTo>
                        <a:pt x="62101" y="29608"/>
                      </a:lnTo>
                      <a:lnTo>
                        <a:pt x="62101" y="29566"/>
                      </a:lnTo>
                      <a:lnTo>
                        <a:pt x="61997" y="29649"/>
                      </a:lnTo>
                      <a:lnTo>
                        <a:pt x="61892" y="29608"/>
                      </a:lnTo>
                      <a:lnTo>
                        <a:pt x="61788" y="29231"/>
                      </a:lnTo>
                      <a:lnTo>
                        <a:pt x="61788" y="29126"/>
                      </a:lnTo>
                      <a:lnTo>
                        <a:pt x="61767" y="29043"/>
                      </a:lnTo>
                      <a:lnTo>
                        <a:pt x="61746" y="28833"/>
                      </a:lnTo>
                      <a:lnTo>
                        <a:pt x="61788" y="28750"/>
                      </a:lnTo>
                      <a:lnTo>
                        <a:pt x="61683" y="28457"/>
                      </a:lnTo>
                      <a:lnTo>
                        <a:pt x="61767" y="28394"/>
                      </a:lnTo>
                      <a:lnTo>
                        <a:pt x="61725" y="28352"/>
                      </a:lnTo>
                      <a:lnTo>
                        <a:pt x="61746" y="28310"/>
                      </a:lnTo>
                      <a:lnTo>
                        <a:pt x="61746" y="28227"/>
                      </a:lnTo>
                      <a:lnTo>
                        <a:pt x="61683" y="28185"/>
                      </a:lnTo>
                      <a:lnTo>
                        <a:pt x="61746" y="28080"/>
                      </a:lnTo>
                      <a:lnTo>
                        <a:pt x="61683" y="27975"/>
                      </a:lnTo>
                      <a:lnTo>
                        <a:pt x="61683" y="27892"/>
                      </a:lnTo>
                      <a:lnTo>
                        <a:pt x="61767" y="27829"/>
                      </a:lnTo>
                      <a:lnTo>
                        <a:pt x="61662" y="27766"/>
                      </a:lnTo>
                      <a:lnTo>
                        <a:pt x="61641" y="27620"/>
                      </a:lnTo>
                      <a:lnTo>
                        <a:pt x="61683" y="27557"/>
                      </a:lnTo>
                      <a:lnTo>
                        <a:pt x="61662" y="27452"/>
                      </a:lnTo>
                      <a:lnTo>
                        <a:pt x="61578" y="27515"/>
                      </a:lnTo>
                      <a:lnTo>
                        <a:pt x="61474" y="27494"/>
                      </a:lnTo>
                      <a:lnTo>
                        <a:pt x="61348" y="27390"/>
                      </a:lnTo>
                      <a:lnTo>
                        <a:pt x="61348" y="27264"/>
                      </a:lnTo>
                      <a:lnTo>
                        <a:pt x="61411" y="27180"/>
                      </a:lnTo>
                      <a:lnTo>
                        <a:pt x="61411" y="27076"/>
                      </a:lnTo>
                      <a:lnTo>
                        <a:pt x="61244" y="26887"/>
                      </a:lnTo>
                      <a:lnTo>
                        <a:pt x="61160" y="26887"/>
                      </a:lnTo>
                      <a:lnTo>
                        <a:pt x="61055" y="26762"/>
                      </a:lnTo>
                      <a:lnTo>
                        <a:pt x="61139" y="26720"/>
                      </a:lnTo>
                      <a:lnTo>
                        <a:pt x="61139" y="26615"/>
                      </a:lnTo>
                      <a:lnTo>
                        <a:pt x="61202" y="26511"/>
                      </a:lnTo>
                      <a:lnTo>
                        <a:pt x="61097" y="26323"/>
                      </a:lnTo>
                      <a:lnTo>
                        <a:pt x="61013" y="26323"/>
                      </a:lnTo>
                      <a:lnTo>
                        <a:pt x="60930" y="26239"/>
                      </a:lnTo>
                      <a:lnTo>
                        <a:pt x="60825" y="26218"/>
                      </a:lnTo>
                      <a:lnTo>
                        <a:pt x="60804" y="26134"/>
                      </a:lnTo>
                      <a:lnTo>
                        <a:pt x="60532" y="26051"/>
                      </a:lnTo>
                      <a:lnTo>
                        <a:pt x="60490" y="25988"/>
                      </a:lnTo>
                      <a:lnTo>
                        <a:pt x="60323" y="25946"/>
                      </a:lnTo>
                      <a:lnTo>
                        <a:pt x="60260" y="25904"/>
                      </a:lnTo>
                      <a:lnTo>
                        <a:pt x="60197" y="25779"/>
                      </a:lnTo>
                      <a:lnTo>
                        <a:pt x="60114" y="25695"/>
                      </a:lnTo>
                      <a:lnTo>
                        <a:pt x="59988" y="25695"/>
                      </a:lnTo>
                      <a:lnTo>
                        <a:pt x="59863" y="25590"/>
                      </a:lnTo>
                      <a:lnTo>
                        <a:pt x="59737" y="25695"/>
                      </a:lnTo>
                      <a:lnTo>
                        <a:pt x="59633" y="25695"/>
                      </a:lnTo>
                      <a:lnTo>
                        <a:pt x="59570" y="25779"/>
                      </a:lnTo>
                      <a:lnTo>
                        <a:pt x="59486" y="25779"/>
                      </a:lnTo>
                      <a:lnTo>
                        <a:pt x="59444" y="25716"/>
                      </a:lnTo>
                      <a:lnTo>
                        <a:pt x="59444" y="25674"/>
                      </a:lnTo>
                      <a:lnTo>
                        <a:pt x="59340" y="25611"/>
                      </a:lnTo>
                      <a:lnTo>
                        <a:pt x="59235" y="25611"/>
                      </a:lnTo>
                      <a:lnTo>
                        <a:pt x="59277" y="25799"/>
                      </a:lnTo>
                      <a:lnTo>
                        <a:pt x="59381" y="25904"/>
                      </a:lnTo>
                      <a:lnTo>
                        <a:pt x="59340" y="26009"/>
                      </a:lnTo>
                      <a:lnTo>
                        <a:pt x="59381" y="26197"/>
                      </a:lnTo>
                      <a:lnTo>
                        <a:pt x="59340" y="26343"/>
                      </a:lnTo>
                      <a:lnTo>
                        <a:pt x="59256" y="26406"/>
                      </a:lnTo>
                      <a:lnTo>
                        <a:pt x="59256" y="26239"/>
                      </a:lnTo>
                      <a:lnTo>
                        <a:pt x="59277" y="26113"/>
                      </a:lnTo>
                      <a:lnTo>
                        <a:pt x="59214" y="25946"/>
                      </a:lnTo>
                      <a:lnTo>
                        <a:pt x="59151" y="26030"/>
                      </a:lnTo>
                      <a:lnTo>
                        <a:pt x="59172" y="26134"/>
                      </a:lnTo>
                      <a:lnTo>
                        <a:pt x="59130" y="26323"/>
                      </a:lnTo>
                      <a:lnTo>
                        <a:pt x="59005" y="26406"/>
                      </a:lnTo>
                      <a:lnTo>
                        <a:pt x="58733" y="26427"/>
                      </a:lnTo>
                      <a:lnTo>
                        <a:pt x="58712" y="26364"/>
                      </a:lnTo>
                      <a:lnTo>
                        <a:pt x="58816" y="26302"/>
                      </a:lnTo>
                      <a:lnTo>
                        <a:pt x="58858" y="26302"/>
                      </a:lnTo>
                      <a:lnTo>
                        <a:pt x="58858" y="26134"/>
                      </a:lnTo>
                      <a:lnTo>
                        <a:pt x="58921" y="26051"/>
                      </a:lnTo>
                      <a:lnTo>
                        <a:pt x="58963" y="26009"/>
                      </a:lnTo>
                      <a:lnTo>
                        <a:pt x="58837" y="26009"/>
                      </a:lnTo>
                      <a:lnTo>
                        <a:pt x="58796" y="26051"/>
                      </a:lnTo>
                      <a:lnTo>
                        <a:pt x="58733" y="26009"/>
                      </a:lnTo>
                      <a:lnTo>
                        <a:pt x="58649" y="26030"/>
                      </a:lnTo>
                      <a:lnTo>
                        <a:pt x="58607" y="26134"/>
                      </a:lnTo>
                      <a:lnTo>
                        <a:pt x="58524" y="26197"/>
                      </a:lnTo>
                      <a:lnTo>
                        <a:pt x="58503" y="26197"/>
                      </a:lnTo>
                      <a:lnTo>
                        <a:pt x="58419" y="26302"/>
                      </a:lnTo>
                      <a:lnTo>
                        <a:pt x="58272" y="26155"/>
                      </a:lnTo>
                      <a:lnTo>
                        <a:pt x="58293" y="26009"/>
                      </a:lnTo>
                      <a:lnTo>
                        <a:pt x="58231" y="25820"/>
                      </a:lnTo>
                      <a:lnTo>
                        <a:pt x="58105" y="25632"/>
                      </a:lnTo>
                      <a:lnTo>
                        <a:pt x="58105" y="25339"/>
                      </a:lnTo>
                      <a:lnTo>
                        <a:pt x="57980" y="25381"/>
                      </a:lnTo>
                      <a:lnTo>
                        <a:pt x="57917" y="25381"/>
                      </a:lnTo>
                      <a:lnTo>
                        <a:pt x="57812" y="25423"/>
                      </a:lnTo>
                      <a:lnTo>
                        <a:pt x="57749" y="25465"/>
                      </a:lnTo>
                      <a:lnTo>
                        <a:pt x="57603" y="25548"/>
                      </a:lnTo>
                      <a:lnTo>
                        <a:pt x="57498" y="25548"/>
                      </a:lnTo>
                      <a:lnTo>
                        <a:pt x="57394" y="25486"/>
                      </a:lnTo>
                      <a:lnTo>
                        <a:pt x="57289" y="25527"/>
                      </a:lnTo>
                      <a:lnTo>
                        <a:pt x="57184" y="25444"/>
                      </a:lnTo>
                      <a:lnTo>
                        <a:pt x="57143" y="25339"/>
                      </a:lnTo>
                      <a:lnTo>
                        <a:pt x="57184" y="25255"/>
                      </a:lnTo>
                      <a:lnTo>
                        <a:pt x="57226" y="25109"/>
                      </a:lnTo>
                      <a:lnTo>
                        <a:pt x="57331" y="24942"/>
                      </a:lnTo>
                      <a:lnTo>
                        <a:pt x="57477" y="24774"/>
                      </a:lnTo>
                      <a:lnTo>
                        <a:pt x="57477" y="24586"/>
                      </a:lnTo>
                      <a:lnTo>
                        <a:pt x="57666" y="24439"/>
                      </a:lnTo>
                      <a:lnTo>
                        <a:pt x="57666" y="24272"/>
                      </a:lnTo>
                      <a:lnTo>
                        <a:pt x="57708" y="24251"/>
                      </a:lnTo>
                      <a:lnTo>
                        <a:pt x="57708" y="24188"/>
                      </a:lnTo>
                      <a:lnTo>
                        <a:pt x="57812" y="24021"/>
                      </a:lnTo>
                      <a:lnTo>
                        <a:pt x="57854" y="23874"/>
                      </a:lnTo>
                      <a:lnTo>
                        <a:pt x="57917" y="23749"/>
                      </a:lnTo>
                      <a:lnTo>
                        <a:pt x="57875" y="23623"/>
                      </a:lnTo>
                      <a:lnTo>
                        <a:pt x="57917" y="23540"/>
                      </a:lnTo>
                      <a:lnTo>
                        <a:pt x="57917" y="23330"/>
                      </a:lnTo>
                      <a:lnTo>
                        <a:pt x="57980" y="23038"/>
                      </a:lnTo>
                      <a:lnTo>
                        <a:pt x="58021" y="23038"/>
                      </a:lnTo>
                      <a:lnTo>
                        <a:pt x="58063" y="22828"/>
                      </a:lnTo>
                      <a:lnTo>
                        <a:pt x="58168" y="22786"/>
                      </a:lnTo>
                      <a:lnTo>
                        <a:pt x="58126" y="22661"/>
                      </a:lnTo>
                      <a:lnTo>
                        <a:pt x="58293" y="22473"/>
                      </a:lnTo>
                      <a:lnTo>
                        <a:pt x="58314" y="22305"/>
                      </a:lnTo>
                      <a:lnTo>
                        <a:pt x="58419" y="22242"/>
                      </a:lnTo>
                      <a:lnTo>
                        <a:pt x="58377" y="22033"/>
                      </a:lnTo>
                      <a:lnTo>
                        <a:pt x="58419" y="21970"/>
                      </a:lnTo>
                      <a:lnTo>
                        <a:pt x="58419" y="21845"/>
                      </a:lnTo>
                      <a:lnTo>
                        <a:pt x="58503" y="21782"/>
                      </a:lnTo>
                      <a:lnTo>
                        <a:pt x="58544" y="21782"/>
                      </a:lnTo>
                      <a:lnTo>
                        <a:pt x="58544" y="21657"/>
                      </a:lnTo>
                      <a:lnTo>
                        <a:pt x="58503" y="21573"/>
                      </a:lnTo>
                      <a:lnTo>
                        <a:pt x="58503" y="21343"/>
                      </a:lnTo>
                      <a:lnTo>
                        <a:pt x="58482" y="21217"/>
                      </a:lnTo>
                      <a:lnTo>
                        <a:pt x="58544" y="21029"/>
                      </a:lnTo>
                      <a:lnTo>
                        <a:pt x="58712" y="20841"/>
                      </a:lnTo>
                      <a:lnTo>
                        <a:pt x="58754" y="20631"/>
                      </a:lnTo>
                      <a:lnTo>
                        <a:pt x="58607" y="20401"/>
                      </a:lnTo>
                      <a:lnTo>
                        <a:pt x="58628" y="20276"/>
                      </a:lnTo>
                      <a:lnTo>
                        <a:pt x="58733" y="20171"/>
                      </a:lnTo>
                      <a:lnTo>
                        <a:pt x="58754" y="20045"/>
                      </a:lnTo>
                      <a:lnTo>
                        <a:pt x="58963" y="19878"/>
                      </a:lnTo>
                      <a:lnTo>
                        <a:pt x="59005" y="19773"/>
                      </a:lnTo>
                      <a:lnTo>
                        <a:pt x="59068" y="19773"/>
                      </a:lnTo>
                      <a:lnTo>
                        <a:pt x="59151" y="19857"/>
                      </a:lnTo>
                      <a:lnTo>
                        <a:pt x="59277" y="19836"/>
                      </a:lnTo>
                      <a:lnTo>
                        <a:pt x="59486" y="19669"/>
                      </a:lnTo>
                      <a:lnTo>
                        <a:pt x="59674" y="19669"/>
                      </a:lnTo>
                      <a:lnTo>
                        <a:pt x="59842" y="19564"/>
                      </a:lnTo>
                      <a:lnTo>
                        <a:pt x="59967" y="19564"/>
                      </a:lnTo>
                      <a:lnTo>
                        <a:pt x="60072" y="19481"/>
                      </a:lnTo>
                      <a:lnTo>
                        <a:pt x="60177" y="19481"/>
                      </a:lnTo>
                      <a:lnTo>
                        <a:pt x="60281" y="19460"/>
                      </a:lnTo>
                      <a:lnTo>
                        <a:pt x="60323" y="19376"/>
                      </a:lnTo>
                      <a:lnTo>
                        <a:pt x="60428" y="19460"/>
                      </a:lnTo>
                      <a:lnTo>
                        <a:pt x="60386" y="19585"/>
                      </a:lnTo>
                      <a:lnTo>
                        <a:pt x="60469" y="19627"/>
                      </a:lnTo>
                      <a:lnTo>
                        <a:pt x="60574" y="19732"/>
                      </a:lnTo>
                      <a:lnTo>
                        <a:pt x="60616" y="19627"/>
                      </a:lnTo>
                      <a:lnTo>
                        <a:pt x="60721" y="19543"/>
                      </a:lnTo>
                      <a:lnTo>
                        <a:pt x="60574" y="19418"/>
                      </a:lnTo>
                      <a:lnTo>
                        <a:pt x="60574" y="19355"/>
                      </a:lnTo>
                      <a:lnTo>
                        <a:pt x="60700" y="19271"/>
                      </a:lnTo>
                      <a:lnTo>
                        <a:pt x="60909" y="19313"/>
                      </a:lnTo>
                      <a:lnTo>
                        <a:pt x="61013" y="19250"/>
                      </a:lnTo>
                      <a:lnTo>
                        <a:pt x="61244" y="19250"/>
                      </a:lnTo>
                      <a:lnTo>
                        <a:pt x="61306" y="19334"/>
                      </a:lnTo>
                      <a:lnTo>
                        <a:pt x="61348" y="19334"/>
                      </a:lnTo>
                      <a:lnTo>
                        <a:pt x="61432" y="19250"/>
                      </a:lnTo>
                      <a:lnTo>
                        <a:pt x="61516" y="19250"/>
                      </a:lnTo>
                      <a:lnTo>
                        <a:pt x="61474" y="19146"/>
                      </a:lnTo>
                      <a:lnTo>
                        <a:pt x="61557" y="19104"/>
                      </a:lnTo>
                      <a:lnTo>
                        <a:pt x="61746" y="19104"/>
                      </a:lnTo>
                      <a:lnTo>
                        <a:pt x="61829" y="19208"/>
                      </a:lnTo>
                      <a:lnTo>
                        <a:pt x="62039" y="19125"/>
                      </a:lnTo>
                      <a:lnTo>
                        <a:pt x="62039" y="19041"/>
                      </a:lnTo>
                      <a:lnTo>
                        <a:pt x="61955" y="18999"/>
                      </a:lnTo>
                      <a:lnTo>
                        <a:pt x="61892" y="19041"/>
                      </a:lnTo>
                      <a:lnTo>
                        <a:pt x="61767" y="18957"/>
                      </a:lnTo>
                      <a:lnTo>
                        <a:pt x="61850" y="18832"/>
                      </a:lnTo>
                      <a:lnTo>
                        <a:pt x="61871" y="18916"/>
                      </a:lnTo>
                      <a:lnTo>
                        <a:pt x="62039" y="18853"/>
                      </a:lnTo>
                      <a:lnTo>
                        <a:pt x="61871" y="18748"/>
                      </a:lnTo>
                      <a:lnTo>
                        <a:pt x="61871" y="18685"/>
                      </a:lnTo>
                      <a:lnTo>
                        <a:pt x="61955" y="18685"/>
                      </a:lnTo>
                      <a:lnTo>
                        <a:pt x="62101" y="18497"/>
                      </a:lnTo>
                      <a:lnTo>
                        <a:pt x="62269" y="18497"/>
                      </a:lnTo>
                      <a:lnTo>
                        <a:pt x="62353" y="18581"/>
                      </a:lnTo>
                      <a:lnTo>
                        <a:pt x="62457" y="18518"/>
                      </a:lnTo>
                      <a:lnTo>
                        <a:pt x="62666" y="18581"/>
                      </a:lnTo>
                      <a:lnTo>
                        <a:pt x="62813" y="18581"/>
                      </a:lnTo>
                      <a:lnTo>
                        <a:pt x="62813" y="18623"/>
                      </a:lnTo>
                      <a:lnTo>
                        <a:pt x="62897" y="18685"/>
                      </a:lnTo>
                      <a:lnTo>
                        <a:pt x="62959" y="18644"/>
                      </a:lnTo>
                      <a:lnTo>
                        <a:pt x="62918" y="18581"/>
                      </a:lnTo>
                      <a:lnTo>
                        <a:pt x="63106" y="18581"/>
                      </a:lnTo>
                      <a:lnTo>
                        <a:pt x="63252" y="18602"/>
                      </a:lnTo>
                      <a:lnTo>
                        <a:pt x="63357" y="18602"/>
                      </a:lnTo>
                      <a:lnTo>
                        <a:pt x="63462" y="18685"/>
                      </a:lnTo>
                      <a:lnTo>
                        <a:pt x="63462" y="18727"/>
                      </a:lnTo>
                      <a:lnTo>
                        <a:pt x="63629" y="18748"/>
                      </a:lnTo>
                      <a:lnTo>
                        <a:pt x="63734" y="18664"/>
                      </a:lnTo>
                      <a:lnTo>
                        <a:pt x="63796" y="18685"/>
                      </a:lnTo>
                      <a:lnTo>
                        <a:pt x="63838" y="18769"/>
                      </a:lnTo>
                      <a:lnTo>
                        <a:pt x="63629" y="18916"/>
                      </a:lnTo>
                      <a:lnTo>
                        <a:pt x="63441" y="18916"/>
                      </a:lnTo>
                      <a:lnTo>
                        <a:pt x="63378" y="18978"/>
                      </a:lnTo>
                      <a:lnTo>
                        <a:pt x="63378" y="19083"/>
                      </a:lnTo>
                      <a:lnTo>
                        <a:pt x="63273" y="19083"/>
                      </a:lnTo>
                      <a:lnTo>
                        <a:pt x="63252" y="19125"/>
                      </a:lnTo>
                      <a:lnTo>
                        <a:pt x="63315" y="19146"/>
                      </a:lnTo>
                      <a:lnTo>
                        <a:pt x="63378" y="19146"/>
                      </a:lnTo>
                      <a:lnTo>
                        <a:pt x="63545" y="19355"/>
                      </a:lnTo>
                      <a:lnTo>
                        <a:pt x="63587" y="19313"/>
                      </a:lnTo>
                      <a:lnTo>
                        <a:pt x="63775" y="19250"/>
                      </a:lnTo>
                      <a:lnTo>
                        <a:pt x="63859" y="19146"/>
                      </a:lnTo>
                      <a:lnTo>
                        <a:pt x="63838" y="19104"/>
                      </a:lnTo>
                      <a:lnTo>
                        <a:pt x="63964" y="19041"/>
                      </a:lnTo>
                      <a:lnTo>
                        <a:pt x="63880" y="18916"/>
                      </a:lnTo>
                      <a:lnTo>
                        <a:pt x="63964" y="18916"/>
                      </a:lnTo>
                      <a:lnTo>
                        <a:pt x="64089" y="19083"/>
                      </a:lnTo>
                      <a:lnTo>
                        <a:pt x="64173" y="19104"/>
                      </a:lnTo>
                      <a:lnTo>
                        <a:pt x="64215" y="19020"/>
                      </a:lnTo>
                      <a:lnTo>
                        <a:pt x="64173" y="18978"/>
                      </a:lnTo>
                      <a:lnTo>
                        <a:pt x="64257" y="18916"/>
                      </a:lnTo>
                      <a:lnTo>
                        <a:pt x="64298" y="18832"/>
                      </a:lnTo>
                      <a:lnTo>
                        <a:pt x="64319" y="18832"/>
                      </a:lnTo>
                      <a:lnTo>
                        <a:pt x="64319" y="18727"/>
                      </a:lnTo>
                      <a:lnTo>
                        <a:pt x="64298" y="18664"/>
                      </a:lnTo>
                      <a:lnTo>
                        <a:pt x="64382" y="18623"/>
                      </a:lnTo>
                      <a:lnTo>
                        <a:pt x="64466" y="18685"/>
                      </a:lnTo>
                      <a:lnTo>
                        <a:pt x="64529" y="18623"/>
                      </a:lnTo>
                      <a:lnTo>
                        <a:pt x="64591" y="18685"/>
                      </a:lnTo>
                      <a:lnTo>
                        <a:pt x="64612" y="18769"/>
                      </a:lnTo>
                      <a:lnTo>
                        <a:pt x="64696" y="18811"/>
                      </a:lnTo>
                      <a:lnTo>
                        <a:pt x="64842" y="18664"/>
                      </a:lnTo>
                      <a:lnTo>
                        <a:pt x="64780" y="18602"/>
                      </a:lnTo>
                      <a:lnTo>
                        <a:pt x="64780" y="18581"/>
                      </a:lnTo>
                      <a:lnTo>
                        <a:pt x="64842" y="18518"/>
                      </a:lnTo>
                      <a:lnTo>
                        <a:pt x="64926" y="18560"/>
                      </a:lnTo>
                      <a:lnTo>
                        <a:pt x="65010" y="18497"/>
                      </a:lnTo>
                      <a:lnTo>
                        <a:pt x="65094" y="18497"/>
                      </a:lnTo>
                      <a:lnTo>
                        <a:pt x="65114" y="18455"/>
                      </a:lnTo>
                      <a:lnTo>
                        <a:pt x="65010" y="18351"/>
                      </a:lnTo>
                      <a:lnTo>
                        <a:pt x="65031" y="18288"/>
                      </a:lnTo>
                      <a:lnTo>
                        <a:pt x="65031" y="18246"/>
                      </a:lnTo>
                      <a:lnTo>
                        <a:pt x="64926" y="18183"/>
                      </a:lnTo>
                      <a:lnTo>
                        <a:pt x="64884" y="18141"/>
                      </a:lnTo>
                      <a:lnTo>
                        <a:pt x="64884" y="18162"/>
                      </a:lnTo>
                      <a:lnTo>
                        <a:pt x="64884" y="18204"/>
                      </a:lnTo>
                      <a:lnTo>
                        <a:pt x="64822" y="18204"/>
                      </a:lnTo>
                      <a:lnTo>
                        <a:pt x="64717" y="18162"/>
                      </a:lnTo>
                      <a:lnTo>
                        <a:pt x="64696" y="18183"/>
                      </a:lnTo>
                      <a:lnTo>
                        <a:pt x="64696" y="18246"/>
                      </a:lnTo>
                      <a:lnTo>
                        <a:pt x="64591" y="18246"/>
                      </a:lnTo>
                      <a:lnTo>
                        <a:pt x="64529" y="18288"/>
                      </a:lnTo>
                      <a:lnTo>
                        <a:pt x="64466" y="18246"/>
                      </a:lnTo>
                      <a:lnTo>
                        <a:pt x="64487" y="18141"/>
                      </a:lnTo>
                      <a:lnTo>
                        <a:pt x="64529" y="18100"/>
                      </a:lnTo>
                      <a:lnTo>
                        <a:pt x="64382" y="17890"/>
                      </a:lnTo>
                      <a:lnTo>
                        <a:pt x="64487" y="17828"/>
                      </a:lnTo>
                      <a:lnTo>
                        <a:pt x="64382" y="17660"/>
                      </a:lnTo>
                      <a:lnTo>
                        <a:pt x="64424" y="17451"/>
                      </a:lnTo>
                      <a:lnTo>
                        <a:pt x="64424" y="17325"/>
                      </a:lnTo>
                      <a:lnTo>
                        <a:pt x="64508" y="17221"/>
                      </a:lnTo>
                      <a:lnTo>
                        <a:pt x="64508" y="17032"/>
                      </a:lnTo>
                      <a:lnTo>
                        <a:pt x="64612" y="16928"/>
                      </a:lnTo>
                      <a:lnTo>
                        <a:pt x="64612" y="16802"/>
                      </a:lnTo>
                      <a:lnTo>
                        <a:pt x="64591" y="16781"/>
                      </a:lnTo>
                      <a:lnTo>
                        <a:pt x="64717" y="16719"/>
                      </a:lnTo>
                      <a:lnTo>
                        <a:pt x="64591" y="16572"/>
                      </a:lnTo>
                      <a:lnTo>
                        <a:pt x="64633" y="16175"/>
                      </a:lnTo>
                      <a:lnTo>
                        <a:pt x="64738" y="16091"/>
                      </a:lnTo>
                      <a:lnTo>
                        <a:pt x="64633" y="15944"/>
                      </a:lnTo>
                      <a:lnTo>
                        <a:pt x="64612" y="15777"/>
                      </a:lnTo>
                      <a:lnTo>
                        <a:pt x="64529" y="15735"/>
                      </a:lnTo>
                      <a:lnTo>
                        <a:pt x="64529" y="15672"/>
                      </a:lnTo>
                      <a:lnTo>
                        <a:pt x="64633" y="15589"/>
                      </a:lnTo>
                      <a:lnTo>
                        <a:pt x="64612" y="15442"/>
                      </a:lnTo>
                      <a:lnTo>
                        <a:pt x="64696" y="15379"/>
                      </a:lnTo>
                      <a:lnTo>
                        <a:pt x="64822" y="15170"/>
                      </a:lnTo>
                      <a:lnTo>
                        <a:pt x="64947" y="15212"/>
                      </a:lnTo>
                      <a:lnTo>
                        <a:pt x="65031" y="15149"/>
                      </a:lnTo>
                      <a:lnTo>
                        <a:pt x="65114" y="15170"/>
                      </a:lnTo>
                      <a:lnTo>
                        <a:pt x="65156" y="15107"/>
                      </a:lnTo>
                      <a:lnTo>
                        <a:pt x="65366" y="15107"/>
                      </a:lnTo>
                      <a:lnTo>
                        <a:pt x="65407" y="15045"/>
                      </a:lnTo>
                      <a:lnTo>
                        <a:pt x="65470" y="15024"/>
                      </a:lnTo>
                      <a:lnTo>
                        <a:pt x="65512" y="14919"/>
                      </a:lnTo>
                      <a:lnTo>
                        <a:pt x="65554" y="14919"/>
                      </a:lnTo>
                      <a:lnTo>
                        <a:pt x="65617" y="14898"/>
                      </a:lnTo>
                      <a:lnTo>
                        <a:pt x="65742" y="14898"/>
                      </a:lnTo>
                      <a:lnTo>
                        <a:pt x="65763" y="15003"/>
                      </a:lnTo>
                      <a:lnTo>
                        <a:pt x="65826" y="14961"/>
                      </a:lnTo>
                      <a:lnTo>
                        <a:pt x="65868" y="14961"/>
                      </a:lnTo>
                      <a:lnTo>
                        <a:pt x="65951" y="15107"/>
                      </a:lnTo>
                      <a:lnTo>
                        <a:pt x="65993" y="15107"/>
                      </a:lnTo>
                      <a:lnTo>
                        <a:pt x="66098" y="14961"/>
                      </a:lnTo>
                      <a:lnTo>
                        <a:pt x="66098" y="14835"/>
                      </a:lnTo>
                      <a:lnTo>
                        <a:pt x="66182" y="14815"/>
                      </a:lnTo>
                      <a:lnTo>
                        <a:pt x="66203" y="14689"/>
                      </a:lnTo>
                      <a:lnTo>
                        <a:pt x="66265" y="14689"/>
                      </a:lnTo>
                      <a:lnTo>
                        <a:pt x="66286" y="14794"/>
                      </a:lnTo>
                      <a:lnTo>
                        <a:pt x="66412" y="14856"/>
                      </a:lnTo>
                      <a:lnTo>
                        <a:pt x="66412" y="15003"/>
                      </a:lnTo>
                      <a:lnTo>
                        <a:pt x="66391" y="15045"/>
                      </a:lnTo>
                      <a:lnTo>
                        <a:pt x="66454" y="15107"/>
                      </a:lnTo>
                      <a:lnTo>
                        <a:pt x="66475" y="15212"/>
                      </a:lnTo>
                      <a:lnTo>
                        <a:pt x="66391" y="15275"/>
                      </a:lnTo>
                      <a:lnTo>
                        <a:pt x="66454" y="15317"/>
                      </a:lnTo>
                      <a:lnTo>
                        <a:pt x="66475" y="15442"/>
                      </a:lnTo>
                      <a:lnTo>
                        <a:pt x="66454" y="15442"/>
                      </a:lnTo>
                      <a:lnTo>
                        <a:pt x="66454" y="15526"/>
                      </a:lnTo>
                      <a:lnTo>
                        <a:pt x="66475" y="15568"/>
                      </a:lnTo>
                      <a:lnTo>
                        <a:pt x="66412" y="15651"/>
                      </a:lnTo>
                      <a:lnTo>
                        <a:pt x="66391" y="15693"/>
                      </a:lnTo>
                      <a:lnTo>
                        <a:pt x="66412" y="15756"/>
                      </a:lnTo>
                      <a:lnTo>
                        <a:pt x="66516" y="15651"/>
                      </a:lnTo>
                      <a:lnTo>
                        <a:pt x="66558" y="15735"/>
                      </a:lnTo>
                      <a:lnTo>
                        <a:pt x="66663" y="15756"/>
                      </a:lnTo>
                      <a:lnTo>
                        <a:pt x="66684" y="15965"/>
                      </a:lnTo>
                      <a:lnTo>
                        <a:pt x="66726" y="15903"/>
                      </a:lnTo>
                      <a:lnTo>
                        <a:pt x="66726" y="15840"/>
                      </a:lnTo>
                      <a:lnTo>
                        <a:pt x="66830" y="15735"/>
                      </a:lnTo>
                      <a:lnTo>
                        <a:pt x="66914" y="15735"/>
                      </a:lnTo>
                      <a:lnTo>
                        <a:pt x="66977" y="15777"/>
                      </a:lnTo>
                      <a:lnTo>
                        <a:pt x="66872" y="15944"/>
                      </a:lnTo>
                      <a:lnTo>
                        <a:pt x="66977" y="16049"/>
                      </a:lnTo>
                      <a:lnTo>
                        <a:pt x="66998" y="16175"/>
                      </a:lnTo>
                      <a:lnTo>
                        <a:pt x="67081" y="15986"/>
                      </a:lnTo>
                      <a:lnTo>
                        <a:pt x="67144" y="15944"/>
                      </a:lnTo>
                      <a:lnTo>
                        <a:pt x="67144" y="15861"/>
                      </a:lnTo>
                      <a:lnTo>
                        <a:pt x="67207" y="15777"/>
                      </a:lnTo>
                      <a:lnTo>
                        <a:pt x="67207" y="15484"/>
                      </a:lnTo>
                      <a:lnTo>
                        <a:pt x="67291" y="15421"/>
                      </a:lnTo>
                      <a:lnTo>
                        <a:pt x="67207" y="15338"/>
                      </a:lnTo>
                      <a:lnTo>
                        <a:pt x="67311" y="15254"/>
                      </a:lnTo>
                      <a:lnTo>
                        <a:pt x="67311" y="15149"/>
                      </a:lnTo>
                      <a:lnTo>
                        <a:pt x="67249" y="15128"/>
                      </a:lnTo>
                      <a:lnTo>
                        <a:pt x="67249" y="15066"/>
                      </a:lnTo>
                      <a:lnTo>
                        <a:pt x="67311" y="15045"/>
                      </a:lnTo>
                      <a:lnTo>
                        <a:pt x="67332" y="14856"/>
                      </a:lnTo>
                      <a:lnTo>
                        <a:pt x="67249" y="14794"/>
                      </a:lnTo>
                      <a:lnTo>
                        <a:pt x="67311" y="14605"/>
                      </a:lnTo>
                      <a:lnTo>
                        <a:pt x="67395" y="14522"/>
                      </a:lnTo>
                      <a:lnTo>
                        <a:pt x="67542" y="14501"/>
                      </a:lnTo>
                      <a:lnTo>
                        <a:pt x="67604" y="14584"/>
                      </a:lnTo>
                      <a:lnTo>
                        <a:pt x="67667" y="14647"/>
                      </a:lnTo>
                      <a:lnTo>
                        <a:pt x="67730" y="14584"/>
                      </a:lnTo>
                      <a:lnTo>
                        <a:pt x="67646" y="14501"/>
                      </a:lnTo>
                      <a:lnTo>
                        <a:pt x="67688" y="14375"/>
                      </a:lnTo>
                      <a:lnTo>
                        <a:pt x="67521" y="14291"/>
                      </a:lnTo>
                      <a:lnTo>
                        <a:pt x="67479" y="14061"/>
                      </a:lnTo>
                      <a:lnTo>
                        <a:pt x="67395" y="13999"/>
                      </a:lnTo>
                      <a:lnTo>
                        <a:pt x="67395" y="13957"/>
                      </a:lnTo>
                      <a:lnTo>
                        <a:pt x="67291" y="13873"/>
                      </a:lnTo>
                      <a:lnTo>
                        <a:pt x="67270" y="13706"/>
                      </a:lnTo>
                      <a:lnTo>
                        <a:pt x="67311" y="13664"/>
                      </a:lnTo>
                      <a:lnTo>
                        <a:pt x="67291" y="13538"/>
                      </a:lnTo>
                      <a:lnTo>
                        <a:pt x="67165" y="13434"/>
                      </a:lnTo>
                      <a:lnTo>
                        <a:pt x="67186" y="13329"/>
                      </a:lnTo>
                      <a:lnTo>
                        <a:pt x="67123" y="13266"/>
                      </a:lnTo>
                      <a:lnTo>
                        <a:pt x="67291" y="13141"/>
                      </a:lnTo>
                      <a:lnTo>
                        <a:pt x="67416" y="13141"/>
                      </a:lnTo>
                      <a:lnTo>
                        <a:pt x="67521" y="13015"/>
                      </a:lnTo>
                      <a:lnTo>
                        <a:pt x="67688" y="13015"/>
                      </a:lnTo>
                      <a:lnTo>
                        <a:pt x="67730" y="12952"/>
                      </a:lnTo>
                      <a:lnTo>
                        <a:pt x="67897" y="13078"/>
                      </a:lnTo>
                      <a:lnTo>
                        <a:pt x="68044" y="13078"/>
                      </a:lnTo>
                      <a:lnTo>
                        <a:pt x="68107" y="13120"/>
                      </a:lnTo>
                      <a:lnTo>
                        <a:pt x="68211" y="13141"/>
                      </a:lnTo>
                      <a:lnTo>
                        <a:pt x="68274" y="13120"/>
                      </a:lnTo>
                      <a:lnTo>
                        <a:pt x="68127" y="13182"/>
                      </a:lnTo>
                      <a:lnTo>
                        <a:pt x="68211" y="13245"/>
                      </a:lnTo>
                      <a:lnTo>
                        <a:pt x="68065" y="13287"/>
                      </a:lnTo>
                      <a:lnTo>
                        <a:pt x="67939" y="13266"/>
                      </a:lnTo>
                      <a:lnTo>
                        <a:pt x="67793" y="13434"/>
                      </a:lnTo>
                      <a:lnTo>
                        <a:pt x="67793" y="13496"/>
                      </a:lnTo>
                      <a:lnTo>
                        <a:pt x="67835" y="13643"/>
                      </a:lnTo>
                      <a:lnTo>
                        <a:pt x="67835" y="13768"/>
                      </a:lnTo>
                      <a:lnTo>
                        <a:pt x="67918" y="13810"/>
                      </a:lnTo>
                      <a:lnTo>
                        <a:pt x="67939" y="13894"/>
                      </a:lnTo>
                      <a:lnTo>
                        <a:pt x="68065" y="14061"/>
                      </a:lnTo>
                      <a:lnTo>
                        <a:pt x="68065" y="14103"/>
                      </a:lnTo>
                      <a:lnTo>
                        <a:pt x="68107" y="14103"/>
                      </a:lnTo>
                      <a:lnTo>
                        <a:pt x="68065" y="14166"/>
                      </a:lnTo>
                      <a:lnTo>
                        <a:pt x="68211" y="14208"/>
                      </a:lnTo>
                      <a:lnTo>
                        <a:pt x="68232" y="14333"/>
                      </a:lnTo>
                      <a:lnTo>
                        <a:pt x="68232" y="14396"/>
                      </a:lnTo>
                      <a:lnTo>
                        <a:pt x="68169" y="14438"/>
                      </a:lnTo>
                      <a:lnTo>
                        <a:pt x="68211" y="14710"/>
                      </a:lnTo>
                      <a:lnTo>
                        <a:pt x="68253" y="14731"/>
                      </a:lnTo>
                      <a:lnTo>
                        <a:pt x="68316" y="14647"/>
                      </a:lnTo>
                      <a:lnTo>
                        <a:pt x="68358" y="14647"/>
                      </a:lnTo>
                      <a:lnTo>
                        <a:pt x="68441" y="14752"/>
                      </a:lnTo>
                      <a:lnTo>
                        <a:pt x="68483" y="14835"/>
                      </a:lnTo>
                      <a:lnTo>
                        <a:pt x="68420" y="15024"/>
                      </a:lnTo>
                      <a:lnTo>
                        <a:pt x="68420" y="15233"/>
                      </a:lnTo>
                      <a:lnTo>
                        <a:pt x="68483" y="15317"/>
                      </a:lnTo>
                      <a:lnTo>
                        <a:pt x="68567" y="15254"/>
                      </a:lnTo>
                      <a:lnTo>
                        <a:pt x="68672" y="15275"/>
                      </a:lnTo>
                      <a:lnTo>
                        <a:pt x="68692" y="15338"/>
                      </a:lnTo>
                      <a:lnTo>
                        <a:pt x="68672" y="15421"/>
                      </a:lnTo>
                      <a:lnTo>
                        <a:pt x="68588" y="15421"/>
                      </a:lnTo>
                      <a:lnTo>
                        <a:pt x="68483" y="15484"/>
                      </a:lnTo>
                      <a:lnTo>
                        <a:pt x="68462" y="15484"/>
                      </a:lnTo>
                      <a:lnTo>
                        <a:pt x="68337" y="15631"/>
                      </a:lnTo>
                      <a:lnTo>
                        <a:pt x="68316" y="15735"/>
                      </a:lnTo>
                      <a:lnTo>
                        <a:pt x="68169" y="15798"/>
                      </a:lnTo>
                      <a:lnTo>
                        <a:pt x="68148" y="15861"/>
                      </a:lnTo>
                      <a:lnTo>
                        <a:pt x="68065" y="15882"/>
                      </a:lnTo>
                      <a:lnTo>
                        <a:pt x="68065" y="15986"/>
                      </a:lnTo>
                      <a:lnTo>
                        <a:pt x="68023" y="16070"/>
                      </a:lnTo>
                      <a:lnTo>
                        <a:pt x="68065" y="16195"/>
                      </a:lnTo>
                      <a:lnTo>
                        <a:pt x="68148" y="16175"/>
                      </a:lnTo>
                      <a:lnTo>
                        <a:pt x="68148" y="16321"/>
                      </a:lnTo>
                      <a:lnTo>
                        <a:pt x="68044" y="16509"/>
                      </a:lnTo>
                      <a:lnTo>
                        <a:pt x="68065" y="16593"/>
                      </a:lnTo>
                      <a:lnTo>
                        <a:pt x="68127" y="16614"/>
                      </a:lnTo>
                      <a:lnTo>
                        <a:pt x="68107" y="16844"/>
                      </a:lnTo>
                      <a:lnTo>
                        <a:pt x="68127" y="17032"/>
                      </a:lnTo>
                      <a:lnTo>
                        <a:pt x="68065" y="17116"/>
                      </a:lnTo>
                      <a:lnTo>
                        <a:pt x="67939" y="17158"/>
                      </a:lnTo>
                      <a:lnTo>
                        <a:pt x="67918" y="17263"/>
                      </a:lnTo>
                      <a:lnTo>
                        <a:pt x="67960" y="17325"/>
                      </a:lnTo>
                      <a:lnTo>
                        <a:pt x="67939" y="17535"/>
                      </a:lnTo>
                      <a:lnTo>
                        <a:pt x="67918" y="17576"/>
                      </a:lnTo>
                      <a:lnTo>
                        <a:pt x="67939" y="17660"/>
                      </a:lnTo>
                      <a:lnTo>
                        <a:pt x="68044" y="17765"/>
                      </a:lnTo>
                      <a:lnTo>
                        <a:pt x="67960" y="17765"/>
                      </a:lnTo>
                      <a:lnTo>
                        <a:pt x="67939" y="17953"/>
                      </a:lnTo>
                      <a:lnTo>
                        <a:pt x="67960" y="17995"/>
                      </a:lnTo>
                      <a:lnTo>
                        <a:pt x="67960" y="18141"/>
                      </a:lnTo>
                      <a:lnTo>
                        <a:pt x="67855" y="18246"/>
                      </a:lnTo>
                      <a:lnTo>
                        <a:pt x="67939" y="18372"/>
                      </a:lnTo>
                      <a:lnTo>
                        <a:pt x="67939" y="18602"/>
                      </a:lnTo>
                      <a:lnTo>
                        <a:pt x="68023" y="18811"/>
                      </a:lnTo>
                      <a:lnTo>
                        <a:pt x="67835" y="19146"/>
                      </a:lnTo>
                      <a:lnTo>
                        <a:pt x="67939" y="19292"/>
                      </a:lnTo>
                      <a:lnTo>
                        <a:pt x="67835" y="19250"/>
                      </a:lnTo>
                      <a:lnTo>
                        <a:pt x="67625" y="19292"/>
                      </a:lnTo>
                      <a:lnTo>
                        <a:pt x="67625" y="19501"/>
                      </a:lnTo>
                      <a:lnTo>
                        <a:pt x="67646" y="19564"/>
                      </a:lnTo>
                      <a:lnTo>
                        <a:pt x="67521" y="19711"/>
                      </a:lnTo>
                      <a:lnTo>
                        <a:pt x="67291" y="19606"/>
                      </a:lnTo>
                      <a:lnTo>
                        <a:pt x="67186" y="19711"/>
                      </a:lnTo>
                      <a:lnTo>
                        <a:pt x="67186" y="19773"/>
                      </a:lnTo>
                      <a:lnTo>
                        <a:pt x="67332" y="19773"/>
                      </a:lnTo>
                      <a:lnTo>
                        <a:pt x="67542" y="20087"/>
                      </a:lnTo>
                      <a:lnTo>
                        <a:pt x="67542" y="20380"/>
                      </a:lnTo>
                      <a:lnTo>
                        <a:pt x="67500" y="20464"/>
                      </a:lnTo>
                      <a:lnTo>
                        <a:pt x="67542" y="20548"/>
                      </a:lnTo>
                      <a:lnTo>
                        <a:pt x="67437" y="20569"/>
                      </a:lnTo>
                      <a:lnTo>
                        <a:pt x="67416" y="20778"/>
                      </a:lnTo>
                      <a:lnTo>
                        <a:pt x="67291" y="20924"/>
                      </a:lnTo>
                      <a:lnTo>
                        <a:pt x="67270" y="21175"/>
                      </a:lnTo>
                      <a:lnTo>
                        <a:pt x="67374" y="21385"/>
                      </a:lnTo>
                      <a:lnTo>
                        <a:pt x="67416" y="21761"/>
                      </a:lnTo>
                      <a:lnTo>
                        <a:pt x="67583" y="22033"/>
                      </a:lnTo>
                      <a:lnTo>
                        <a:pt x="67583" y="22242"/>
                      </a:lnTo>
                      <a:lnTo>
                        <a:pt x="67835" y="22807"/>
                      </a:lnTo>
                      <a:lnTo>
                        <a:pt x="68148" y="23414"/>
                      </a:lnTo>
                      <a:lnTo>
                        <a:pt x="68462" y="23916"/>
                      </a:lnTo>
                      <a:lnTo>
                        <a:pt x="68630" y="24063"/>
                      </a:lnTo>
                      <a:lnTo>
                        <a:pt x="68630" y="24251"/>
                      </a:lnTo>
                      <a:lnTo>
                        <a:pt x="69048" y="24732"/>
                      </a:lnTo>
                      <a:lnTo>
                        <a:pt x="69488" y="25527"/>
                      </a:lnTo>
                      <a:lnTo>
                        <a:pt x="69697" y="25632"/>
                      </a:lnTo>
                      <a:lnTo>
                        <a:pt x="69843" y="25632"/>
                      </a:lnTo>
                      <a:lnTo>
                        <a:pt x="69927" y="25590"/>
                      </a:lnTo>
                      <a:lnTo>
                        <a:pt x="69927" y="25590"/>
                      </a:lnTo>
                      <a:lnTo>
                        <a:pt x="69885" y="25695"/>
                      </a:lnTo>
                      <a:lnTo>
                        <a:pt x="69780" y="25737"/>
                      </a:lnTo>
                      <a:lnTo>
                        <a:pt x="69697" y="25737"/>
                      </a:lnTo>
                      <a:lnTo>
                        <a:pt x="69843" y="25988"/>
                      </a:lnTo>
                      <a:lnTo>
                        <a:pt x="70052" y="26469"/>
                      </a:lnTo>
                      <a:lnTo>
                        <a:pt x="70094" y="26678"/>
                      </a:lnTo>
                      <a:lnTo>
                        <a:pt x="70220" y="26867"/>
                      </a:lnTo>
                      <a:lnTo>
                        <a:pt x="70450" y="26887"/>
                      </a:lnTo>
                      <a:lnTo>
                        <a:pt x="70471" y="26971"/>
                      </a:lnTo>
                      <a:lnTo>
                        <a:pt x="70471" y="27076"/>
                      </a:lnTo>
                      <a:lnTo>
                        <a:pt x="70513" y="27159"/>
                      </a:lnTo>
                      <a:lnTo>
                        <a:pt x="70471" y="27285"/>
                      </a:lnTo>
                      <a:lnTo>
                        <a:pt x="70617" y="27034"/>
                      </a:lnTo>
                      <a:lnTo>
                        <a:pt x="70659" y="26762"/>
                      </a:lnTo>
                      <a:lnTo>
                        <a:pt x="70680" y="26741"/>
                      </a:lnTo>
                      <a:lnTo>
                        <a:pt x="70680" y="26636"/>
                      </a:lnTo>
                      <a:lnTo>
                        <a:pt x="70827" y="26511"/>
                      </a:lnTo>
                      <a:lnTo>
                        <a:pt x="70848" y="26406"/>
                      </a:lnTo>
                      <a:lnTo>
                        <a:pt x="70827" y="26343"/>
                      </a:lnTo>
                      <a:lnTo>
                        <a:pt x="70868" y="26239"/>
                      </a:lnTo>
                      <a:lnTo>
                        <a:pt x="70931" y="25988"/>
                      </a:lnTo>
                      <a:lnTo>
                        <a:pt x="70868" y="25883"/>
                      </a:lnTo>
                      <a:lnTo>
                        <a:pt x="70889" y="25695"/>
                      </a:lnTo>
                      <a:lnTo>
                        <a:pt x="70994" y="25611"/>
                      </a:lnTo>
                      <a:lnTo>
                        <a:pt x="70889" y="25507"/>
                      </a:lnTo>
                      <a:lnTo>
                        <a:pt x="70848" y="25527"/>
                      </a:lnTo>
                      <a:lnTo>
                        <a:pt x="70764" y="25507"/>
                      </a:lnTo>
                      <a:lnTo>
                        <a:pt x="70827" y="25423"/>
                      </a:lnTo>
                      <a:lnTo>
                        <a:pt x="70743" y="25276"/>
                      </a:lnTo>
                      <a:lnTo>
                        <a:pt x="70785" y="25297"/>
                      </a:lnTo>
                      <a:lnTo>
                        <a:pt x="70848" y="25255"/>
                      </a:lnTo>
                      <a:lnTo>
                        <a:pt x="70743" y="25151"/>
                      </a:lnTo>
                      <a:lnTo>
                        <a:pt x="70764" y="25067"/>
                      </a:lnTo>
                      <a:lnTo>
                        <a:pt x="70785" y="24942"/>
                      </a:lnTo>
                      <a:lnTo>
                        <a:pt x="70659" y="24942"/>
                      </a:lnTo>
                      <a:lnTo>
                        <a:pt x="70576" y="24879"/>
                      </a:lnTo>
                      <a:lnTo>
                        <a:pt x="70638" y="24774"/>
                      </a:lnTo>
                      <a:lnTo>
                        <a:pt x="70743" y="24879"/>
                      </a:lnTo>
                      <a:lnTo>
                        <a:pt x="70889" y="24732"/>
                      </a:lnTo>
                      <a:lnTo>
                        <a:pt x="70973" y="24753"/>
                      </a:lnTo>
                      <a:lnTo>
                        <a:pt x="71078" y="24649"/>
                      </a:lnTo>
                      <a:lnTo>
                        <a:pt x="71182" y="24565"/>
                      </a:lnTo>
                      <a:lnTo>
                        <a:pt x="71203" y="24586"/>
                      </a:lnTo>
                      <a:lnTo>
                        <a:pt x="71350" y="24628"/>
                      </a:lnTo>
                      <a:lnTo>
                        <a:pt x="71266" y="24523"/>
                      </a:lnTo>
                      <a:lnTo>
                        <a:pt x="71099" y="24439"/>
                      </a:lnTo>
                      <a:lnTo>
                        <a:pt x="71099" y="24314"/>
                      </a:lnTo>
                      <a:lnTo>
                        <a:pt x="70952" y="24230"/>
                      </a:lnTo>
                      <a:lnTo>
                        <a:pt x="70848" y="23895"/>
                      </a:lnTo>
                      <a:lnTo>
                        <a:pt x="70931" y="23602"/>
                      </a:lnTo>
                      <a:lnTo>
                        <a:pt x="70827" y="23498"/>
                      </a:lnTo>
                      <a:lnTo>
                        <a:pt x="70889" y="23414"/>
                      </a:lnTo>
                      <a:lnTo>
                        <a:pt x="70931" y="23268"/>
                      </a:lnTo>
                      <a:lnTo>
                        <a:pt x="71036" y="23058"/>
                      </a:lnTo>
                      <a:lnTo>
                        <a:pt x="71078" y="23372"/>
                      </a:lnTo>
                      <a:lnTo>
                        <a:pt x="71161" y="23393"/>
                      </a:lnTo>
                      <a:lnTo>
                        <a:pt x="71350" y="23289"/>
                      </a:lnTo>
                      <a:lnTo>
                        <a:pt x="71371" y="23330"/>
                      </a:lnTo>
                      <a:lnTo>
                        <a:pt x="71705" y="23205"/>
                      </a:lnTo>
                      <a:lnTo>
                        <a:pt x="71705" y="23058"/>
                      </a:lnTo>
                      <a:lnTo>
                        <a:pt x="71789" y="22975"/>
                      </a:lnTo>
                      <a:lnTo>
                        <a:pt x="71664" y="22891"/>
                      </a:lnTo>
                      <a:lnTo>
                        <a:pt x="71454" y="22598"/>
                      </a:lnTo>
                      <a:lnTo>
                        <a:pt x="71371" y="22598"/>
                      </a:lnTo>
                      <a:lnTo>
                        <a:pt x="71078" y="22159"/>
                      </a:lnTo>
                      <a:lnTo>
                        <a:pt x="71078" y="22054"/>
                      </a:lnTo>
                      <a:lnTo>
                        <a:pt x="70994" y="21970"/>
                      </a:lnTo>
                      <a:lnTo>
                        <a:pt x="70973" y="21594"/>
                      </a:lnTo>
                      <a:lnTo>
                        <a:pt x="70994" y="21531"/>
                      </a:lnTo>
                      <a:lnTo>
                        <a:pt x="70952" y="21343"/>
                      </a:lnTo>
                      <a:lnTo>
                        <a:pt x="71036" y="21217"/>
                      </a:lnTo>
                      <a:lnTo>
                        <a:pt x="71036" y="21092"/>
                      </a:lnTo>
                      <a:lnTo>
                        <a:pt x="70889" y="21113"/>
                      </a:lnTo>
                      <a:lnTo>
                        <a:pt x="70868" y="21029"/>
                      </a:lnTo>
                      <a:lnTo>
                        <a:pt x="70973" y="20882"/>
                      </a:lnTo>
                      <a:lnTo>
                        <a:pt x="71078" y="20841"/>
                      </a:lnTo>
                      <a:lnTo>
                        <a:pt x="71078" y="20778"/>
                      </a:lnTo>
                      <a:lnTo>
                        <a:pt x="71078" y="20757"/>
                      </a:lnTo>
                      <a:lnTo>
                        <a:pt x="71161" y="20673"/>
                      </a:lnTo>
                      <a:lnTo>
                        <a:pt x="71182" y="20778"/>
                      </a:lnTo>
                      <a:lnTo>
                        <a:pt x="71182" y="20903"/>
                      </a:lnTo>
                      <a:lnTo>
                        <a:pt x="71140" y="21029"/>
                      </a:lnTo>
                      <a:lnTo>
                        <a:pt x="71140" y="21196"/>
                      </a:lnTo>
                      <a:lnTo>
                        <a:pt x="71308" y="21238"/>
                      </a:lnTo>
                      <a:lnTo>
                        <a:pt x="71475" y="21343"/>
                      </a:lnTo>
                      <a:lnTo>
                        <a:pt x="71559" y="21322"/>
                      </a:lnTo>
                      <a:lnTo>
                        <a:pt x="71559" y="21154"/>
                      </a:lnTo>
                      <a:lnTo>
                        <a:pt x="71601" y="21092"/>
                      </a:lnTo>
                      <a:lnTo>
                        <a:pt x="71496" y="20903"/>
                      </a:lnTo>
                      <a:lnTo>
                        <a:pt x="71245" y="20673"/>
                      </a:lnTo>
                      <a:lnTo>
                        <a:pt x="71245" y="20401"/>
                      </a:lnTo>
                      <a:lnTo>
                        <a:pt x="71099" y="20359"/>
                      </a:lnTo>
                      <a:lnTo>
                        <a:pt x="71078" y="20317"/>
                      </a:lnTo>
                      <a:lnTo>
                        <a:pt x="71057" y="20380"/>
                      </a:lnTo>
                      <a:lnTo>
                        <a:pt x="70973" y="20464"/>
                      </a:lnTo>
                      <a:lnTo>
                        <a:pt x="70973" y="20506"/>
                      </a:lnTo>
                      <a:lnTo>
                        <a:pt x="70931" y="20569"/>
                      </a:lnTo>
                      <a:lnTo>
                        <a:pt x="70785" y="20485"/>
                      </a:lnTo>
                      <a:lnTo>
                        <a:pt x="70785" y="20276"/>
                      </a:lnTo>
                      <a:lnTo>
                        <a:pt x="70722" y="20150"/>
                      </a:lnTo>
                      <a:lnTo>
                        <a:pt x="70617" y="19941"/>
                      </a:lnTo>
                      <a:lnTo>
                        <a:pt x="70680" y="19836"/>
                      </a:lnTo>
                      <a:lnTo>
                        <a:pt x="70743" y="19794"/>
                      </a:lnTo>
                      <a:lnTo>
                        <a:pt x="70722" y="19690"/>
                      </a:lnTo>
                      <a:lnTo>
                        <a:pt x="70785" y="19585"/>
                      </a:lnTo>
                      <a:lnTo>
                        <a:pt x="70722" y="19522"/>
                      </a:lnTo>
                      <a:lnTo>
                        <a:pt x="70743" y="19439"/>
                      </a:lnTo>
                      <a:lnTo>
                        <a:pt x="70743" y="19334"/>
                      </a:lnTo>
                      <a:lnTo>
                        <a:pt x="70659" y="19271"/>
                      </a:lnTo>
                      <a:lnTo>
                        <a:pt x="70555" y="19313"/>
                      </a:lnTo>
                      <a:lnTo>
                        <a:pt x="70366" y="19146"/>
                      </a:lnTo>
                      <a:lnTo>
                        <a:pt x="70241" y="19146"/>
                      </a:lnTo>
                      <a:lnTo>
                        <a:pt x="70157" y="19229"/>
                      </a:lnTo>
                      <a:lnTo>
                        <a:pt x="70157" y="19313"/>
                      </a:lnTo>
                      <a:lnTo>
                        <a:pt x="70304" y="19460"/>
                      </a:lnTo>
                      <a:lnTo>
                        <a:pt x="70262" y="19564"/>
                      </a:lnTo>
                      <a:lnTo>
                        <a:pt x="70220" y="19627"/>
                      </a:lnTo>
                      <a:lnTo>
                        <a:pt x="70094" y="19564"/>
                      </a:lnTo>
                      <a:lnTo>
                        <a:pt x="69927" y="19355"/>
                      </a:lnTo>
                      <a:lnTo>
                        <a:pt x="69822" y="19250"/>
                      </a:lnTo>
                      <a:lnTo>
                        <a:pt x="69739" y="19208"/>
                      </a:lnTo>
                      <a:lnTo>
                        <a:pt x="69801" y="19146"/>
                      </a:lnTo>
                      <a:lnTo>
                        <a:pt x="69697" y="18936"/>
                      </a:lnTo>
                      <a:lnTo>
                        <a:pt x="69697" y="18811"/>
                      </a:lnTo>
                      <a:lnTo>
                        <a:pt x="69697" y="18727"/>
                      </a:lnTo>
                      <a:lnTo>
                        <a:pt x="69634" y="18623"/>
                      </a:lnTo>
                      <a:lnTo>
                        <a:pt x="69697" y="18539"/>
                      </a:lnTo>
                      <a:lnTo>
                        <a:pt x="69634" y="18372"/>
                      </a:lnTo>
                      <a:lnTo>
                        <a:pt x="69718" y="18267"/>
                      </a:lnTo>
                      <a:lnTo>
                        <a:pt x="69718" y="18162"/>
                      </a:lnTo>
                      <a:lnTo>
                        <a:pt x="69739" y="18037"/>
                      </a:lnTo>
                      <a:lnTo>
                        <a:pt x="69739" y="17890"/>
                      </a:lnTo>
                      <a:lnTo>
                        <a:pt x="69697" y="17932"/>
                      </a:lnTo>
                      <a:lnTo>
                        <a:pt x="69592" y="17786"/>
                      </a:lnTo>
                      <a:lnTo>
                        <a:pt x="69613" y="17744"/>
                      </a:lnTo>
                      <a:lnTo>
                        <a:pt x="69697" y="17723"/>
                      </a:lnTo>
                      <a:lnTo>
                        <a:pt x="69801" y="17786"/>
                      </a:lnTo>
                      <a:lnTo>
                        <a:pt x="69801" y="17744"/>
                      </a:lnTo>
                      <a:lnTo>
                        <a:pt x="69718" y="17660"/>
                      </a:lnTo>
                      <a:lnTo>
                        <a:pt x="69634" y="17576"/>
                      </a:lnTo>
                      <a:lnTo>
                        <a:pt x="69676" y="17514"/>
                      </a:lnTo>
                      <a:lnTo>
                        <a:pt x="69718" y="17514"/>
                      </a:lnTo>
                      <a:lnTo>
                        <a:pt x="69697" y="17430"/>
                      </a:lnTo>
                      <a:lnTo>
                        <a:pt x="69613" y="17346"/>
                      </a:lnTo>
                      <a:lnTo>
                        <a:pt x="69488" y="17325"/>
                      </a:lnTo>
                      <a:lnTo>
                        <a:pt x="69467" y="17242"/>
                      </a:lnTo>
                      <a:lnTo>
                        <a:pt x="69508" y="17221"/>
                      </a:lnTo>
                      <a:lnTo>
                        <a:pt x="69488" y="17074"/>
                      </a:lnTo>
                      <a:lnTo>
                        <a:pt x="69383" y="16970"/>
                      </a:lnTo>
                      <a:lnTo>
                        <a:pt x="69404" y="16886"/>
                      </a:lnTo>
                      <a:lnTo>
                        <a:pt x="69425" y="16781"/>
                      </a:lnTo>
                      <a:lnTo>
                        <a:pt x="69488" y="16719"/>
                      </a:lnTo>
                      <a:lnTo>
                        <a:pt x="69404" y="16614"/>
                      </a:lnTo>
                      <a:lnTo>
                        <a:pt x="69425" y="16530"/>
                      </a:lnTo>
                      <a:lnTo>
                        <a:pt x="69508" y="16530"/>
                      </a:lnTo>
                      <a:lnTo>
                        <a:pt x="69613" y="16593"/>
                      </a:lnTo>
                      <a:lnTo>
                        <a:pt x="69697" y="16572"/>
                      </a:lnTo>
                      <a:lnTo>
                        <a:pt x="69739" y="16405"/>
                      </a:lnTo>
                      <a:lnTo>
                        <a:pt x="69822" y="16405"/>
                      </a:lnTo>
                      <a:lnTo>
                        <a:pt x="69885" y="16488"/>
                      </a:lnTo>
                      <a:lnTo>
                        <a:pt x="69927" y="16488"/>
                      </a:lnTo>
                      <a:lnTo>
                        <a:pt x="70011" y="16614"/>
                      </a:lnTo>
                      <a:lnTo>
                        <a:pt x="70136" y="16363"/>
                      </a:lnTo>
                      <a:lnTo>
                        <a:pt x="70011" y="16300"/>
                      </a:lnTo>
                      <a:lnTo>
                        <a:pt x="70032" y="16195"/>
                      </a:lnTo>
                      <a:lnTo>
                        <a:pt x="70115" y="16154"/>
                      </a:lnTo>
                      <a:lnTo>
                        <a:pt x="70241" y="15903"/>
                      </a:lnTo>
                      <a:lnTo>
                        <a:pt x="70241" y="15777"/>
                      </a:lnTo>
                      <a:lnTo>
                        <a:pt x="70324" y="15882"/>
                      </a:lnTo>
                      <a:lnTo>
                        <a:pt x="70429" y="15944"/>
                      </a:lnTo>
                      <a:lnTo>
                        <a:pt x="70429" y="16070"/>
                      </a:lnTo>
                      <a:lnTo>
                        <a:pt x="70555" y="16426"/>
                      </a:lnTo>
                      <a:lnTo>
                        <a:pt x="70638" y="16509"/>
                      </a:lnTo>
                      <a:lnTo>
                        <a:pt x="70680" y="16468"/>
                      </a:lnTo>
                      <a:lnTo>
                        <a:pt x="70722" y="16154"/>
                      </a:lnTo>
                      <a:lnTo>
                        <a:pt x="70743" y="16049"/>
                      </a:lnTo>
                      <a:lnTo>
                        <a:pt x="70722" y="15903"/>
                      </a:lnTo>
                      <a:lnTo>
                        <a:pt x="70785" y="15798"/>
                      </a:lnTo>
                      <a:lnTo>
                        <a:pt x="70722" y="15651"/>
                      </a:lnTo>
                      <a:lnTo>
                        <a:pt x="70827" y="15693"/>
                      </a:lnTo>
                      <a:lnTo>
                        <a:pt x="70889" y="15631"/>
                      </a:lnTo>
                      <a:lnTo>
                        <a:pt x="70952" y="15421"/>
                      </a:lnTo>
                      <a:lnTo>
                        <a:pt x="71057" y="15421"/>
                      </a:lnTo>
                      <a:lnTo>
                        <a:pt x="71182" y="15254"/>
                      </a:lnTo>
                      <a:lnTo>
                        <a:pt x="71308" y="15233"/>
                      </a:lnTo>
                      <a:lnTo>
                        <a:pt x="71371" y="15275"/>
                      </a:lnTo>
                      <a:lnTo>
                        <a:pt x="71559" y="15149"/>
                      </a:lnTo>
                      <a:lnTo>
                        <a:pt x="71705" y="15170"/>
                      </a:lnTo>
                      <a:lnTo>
                        <a:pt x="72019" y="15359"/>
                      </a:lnTo>
                      <a:lnTo>
                        <a:pt x="72040" y="15463"/>
                      </a:lnTo>
                      <a:lnTo>
                        <a:pt x="72124" y="15484"/>
                      </a:lnTo>
                      <a:lnTo>
                        <a:pt x="72229" y="15463"/>
                      </a:lnTo>
                      <a:lnTo>
                        <a:pt x="72291" y="15484"/>
                      </a:lnTo>
                      <a:lnTo>
                        <a:pt x="72229" y="15547"/>
                      </a:lnTo>
                      <a:lnTo>
                        <a:pt x="72396" y="15714"/>
                      </a:lnTo>
                      <a:lnTo>
                        <a:pt x="72438" y="15672"/>
                      </a:lnTo>
                      <a:lnTo>
                        <a:pt x="72542" y="15777"/>
                      </a:lnTo>
                      <a:lnTo>
                        <a:pt x="72668" y="15756"/>
                      </a:lnTo>
                      <a:lnTo>
                        <a:pt x="72752" y="15777"/>
                      </a:lnTo>
                      <a:lnTo>
                        <a:pt x="72752" y="15672"/>
                      </a:lnTo>
                      <a:lnTo>
                        <a:pt x="72647" y="15526"/>
                      </a:lnTo>
                      <a:lnTo>
                        <a:pt x="72710" y="15442"/>
                      </a:lnTo>
                      <a:lnTo>
                        <a:pt x="72668" y="15359"/>
                      </a:lnTo>
                      <a:lnTo>
                        <a:pt x="72605" y="15338"/>
                      </a:lnTo>
                      <a:lnTo>
                        <a:pt x="72605" y="15233"/>
                      </a:lnTo>
                      <a:lnTo>
                        <a:pt x="72668" y="15128"/>
                      </a:lnTo>
                      <a:lnTo>
                        <a:pt x="72731" y="14856"/>
                      </a:lnTo>
                      <a:lnTo>
                        <a:pt x="72814" y="14647"/>
                      </a:lnTo>
                      <a:lnTo>
                        <a:pt x="72773" y="14543"/>
                      </a:lnTo>
                      <a:lnTo>
                        <a:pt x="72919" y="14375"/>
                      </a:lnTo>
                      <a:lnTo>
                        <a:pt x="72856" y="14291"/>
                      </a:lnTo>
                      <a:lnTo>
                        <a:pt x="72940" y="14229"/>
                      </a:lnTo>
                      <a:lnTo>
                        <a:pt x="72856" y="14061"/>
                      </a:lnTo>
                      <a:lnTo>
                        <a:pt x="72773" y="13999"/>
                      </a:lnTo>
                      <a:lnTo>
                        <a:pt x="72773" y="13957"/>
                      </a:lnTo>
                      <a:lnTo>
                        <a:pt x="72940" y="13957"/>
                      </a:lnTo>
                      <a:lnTo>
                        <a:pt x="72982" y="13810"/>
                      </a:lnTo>
                      <a:lnTo>
                        <a:pt x="72814" y="13747"/>
                      </a:lnTo>
                      <a:lnTo>
                        <a:pt x="72752" y="13643"/>
                      </a:lnTo>
                      <a:lnTo>
                        <a:pt x="72835" y="13601"/>
                      </a:lnTo>
                      <a:lnTo>
                        <a:pt x="72877" y="13664"/>
                      </a:lnTo>
                      <a:lnTo>
                        <a:pt x="72961" y="13643"/>
                      </a:lnTo>
                      <a:lnTo>
                        <a:pt x="72982" y="13559"/>
                      </a:lnTo>
                      <a:lnTo>
                        <a:pt x="72940" y="13475"/>
                      </a:lnTo>
                      <a:lnTo>
                        <a:pt x="73065" y="13371"/>
                      </a:lnTo>
                      <a:lnTo>
                        <a:pt x="73065" y="13287"/>
                      </a:lnTo>
                      <a:lnTo>
                        <a:pt x="72982" y="13224"/>
                      </a:lnTo>
                      <a:lnTo>
                        <a:pt x="73065" y="13162"/>
                      </a:lnTo>
                      <a:lnTo>
                        <a:pt x="73149" y="13182"/>
                      </a:lnTo>
                      <a:lnTo>
                        <a:pt x="73191" y="13078"/>
                      </a:lnTo>
                      <a:lnTo>
                        <a:pt x="73233" y="13036"/>
                      </a:lnTo>
                      <a:lnTo>
                        <a:pt x="73170" y="12973"/>
                      </a:lnTo>
                      <a:lnTo>
                        <a:pt x="73275" y="12952"/>
                      </a:lnTo>
                      <a:lnTo>
                        <a:pt x="73400" y="12827"/>
                      </a:lnTo>
                      <a:lnTo>
                        <a:pt x="73358" y="12743"/>
                      </a:lnTo>
                      <a:lnTo>
                        <a:pt x="73379" y="12638"/>
                      </a:lnTo>
                      <a:lnTo>
                        <a:pt x="73421" y="12722"/>
                      </a:lnTo>
                      <a:lnTo>
                        <a:pt x="73526" y="12618"/>
                      </a:lnTo>
                      <a:lnTo>
                        <a:pt x="73463" y="12450"/>
                      </a:lnTo>
                      <a:lnTo>
                        <a:pt x="73463" y="12304"/>
                      </a:lnTo>
                      <a:lnTo>
                        <a:pt x="73568" y="12304"/>
                      </a:lnTo>
                      <a:lnTo>
                        <a:pt x="73589" y="12325"/>
                      </a:lnTo>
                      <a:lnTo>
                        <a:pt x="73651" y="12283"/>
                      </a:lnTo>
                      <a:lnTo>
                        <a:pt x="73819" y="12074"/>
                      </a:lnTo>
                      <a:lnTo>
                        <a:pt x="73756" y="12032"/>
                      </a:lnTo>
                      <a:lnTo>
                        <a:pt x="73756" y="11927"/>
                      </a:lnTo>
                      <a:lnTo>
                        <a:pt x="73861" y="11927"/>
                      </a:lnTo>
                      <a:lnTo>
                        <a:pt x="74070" y="11760"/>
                      </a:lnTo>
                      <a:lnTo>
                        <a:pt x="73986" y="11697"/>
                      </a:lnTo>
                      <a:lnTo>
                        <a:pt x="74028" y="11655"/>
                      </a:lnTo>
                      <a:lnTo>
                        <a:pt x="74174" y="11655"/>
                      </a:lnTo>
                      <a:lnTo>
                        <a:pt x="74342" y="11550"/>
                      </a:lnTo>
                      <a:lnTo>
                        <a:pt x="74300" y="11467"/>
                      </a:lnTo>
                      <a:lnTo>
                        <a:pt x="74321" y="11404"/>
                      </a:lnTo>
                      <a:lnTo>
                        <a:pt x="74405" y="11467"/>
                      </a:lnTo>
                      <a:lnTo>
                        <a:pt x="74426" y="11571"/>
                      </a:lnTo>
                      <a:lnTo>
                        <a:pt x="74530" y="11592"/>
                      </a:lnTo>
                      <a:lnTo>
                        <a:pt x="74614" y="11550"/>
                      </a:lnTo>
                      <a:lnTo>
                        <a:pt x="74739" y="11613"/>
                      </a:lnTo>
                      <a:lnTo>
                        <a:pt x="75158" y="11613"/>
                      </a:lnTo>
                      <a:lnTo>
                        <a:pt x="75242" y="11676"/>
                      </a:lnTo>
                      <a:lnTo>
                        <a:pt x="75283" y="11655"/>
                      </a:lnTo>
                      <a:lnTo>
                        <a:pt x="75242" y="11488"/>
                      </a:lnTo>
                      <a:lnTo>
                        <a:pt x="75137" y="11404"/>
                      </a:lnTo>
                      <a:lnTo>
                        <a:pt x="75137" y="11362"/>
                      </a:lnTo>
                      <a:lnTo>
                        <a:pt x="75221" y="11341"/>
                      </a:lnTo>
                      <a:lnTo>
                        <a:pt x="75221" y="10986"/>
                      </a:lnTo>
                      <a:lnTo>
                        <a:pt x="75053" y="10755"/>
                      </a:lnTo>
                      <a:lnTo>
                        <a:pt x="74928" y="10734"/>
                      </a:lnTo>
                      <a:lnTo>
                        <a:pt x="74760" y="10525"/>
                      </a:lnTo>
                      <a:lnTo>
                        <a:pt x="74844" y="10442"/>
                      </a:lnTo>
                      <a:lnTo>
                        <a:pt x="74677" y="10316"/>
                      </a:lnTo>
                      <a:lnTo>
                        <a:pt x="74426" y="10253"/>
                      </a:lnTo>
                      <a:lnTo>
                        <a:pt x="74153" y="10086"/>
                      </a:lnTo>
                      <a:lnTo>
                        <a:pt x="74049" y="9918"/>
                      </a:lnTo>
                      <a:lnTo>
                        <a:pt x="74028" y="10023"/>
                      </a:lnTo>
                      <a:lnTo>
                        <a:pt x="73944" y="10002"/>
                      </a:lnTo>
                      <a:lnTo>
                        <a:pt x="73902" y="10023"/>
                      </a:lnTo>
                      <a:lnTo>
                        <a:pt x="73881" y="10149"/>
                      </a:lnTo>
                      <a:lnTo>
                        <a:pt x="73735" y="10190"/>
                      </a:lnTo>
                      <a:lnTo>
                        <a:pt x="73693" y="10107"/>
                      </a:lnTo>
                      <a:lnTo>
                        <a:pt x="73693" y="9981"/>
                      </a:lnTo>
                      <a:lnTo>
                        <a:pt x="73819" y="9897"/>
                      </a:lnTo>
                      <a:lnTo>
                        <a:pt x="73735" y="9793"/>
                      </a:lnTo>
                      <a:lnTo>
                        <a:pt x="73777" y="9730"/>
                      </a:lnTo>
                      <a:lnTo>
                        <a:pt x="73840" y="9730"/>
                      </a:lnTo>
                      <a:lnTo>
                        <a:pt x="73923" y="9814"/>
                      </a:lnTo>
                      <a:lnTo>
                        <a:pt x="73693" y="9458"/>
                      </a:lnTo>
                      <a:lnTo>
                        <a:pt x="73526" y="9312"/>
                      </a:lnTo>
                      <a:lnTo>
                        <a:pt x="73526" y="9479"/>
                      </a:lnTo>
                      <a:lnTo>
                        <a:pt x="73526" y="9521"/>
                      </a:lnTo>
                      <a:lnTo>
                        <a:pt x="73463" y="9521"/>
                      </a:lnTo>
                      <a:lnTo>
                        <a:pt x="73254" y="9312"/>
                      </a:lnTo>
                      <a:lnTo>
                        <a:pt x="73254" y="9207"/>
                      </a:lnTo>
                      <a:lnTo>
                        <a:pt x="73358" y="9249"/>
                      </a:lnTo>
                      <a:lnTo>
                        <a:pt x="73296" y="9144"/>
                      </a:lnTo>
                      <a:lnTo>
                        <a:pt x="73003" y="8893"/>
                      </a:lnTo>
                      <a:lnTo>
                        <a:pt x="72961" y="8893"/>
                      </a:lnTo>
                      <a:lnTo>
                        <a:pt x="72982" y="8977"/>
                      </a:lnTo>
                      <a:lnTo>
                        <a:pt x="72940" y="9081"/>
                      </a:lnTo>
                      <a:lnTo>
                        <a:pt x="72773" y="9102"/>
                      </a:lnTo>
                      <a:lnTo>
                        <a:pt x="72647" y="8977"/>
                      </a:lnTo>
                      <a:lnTo>
                        <a:pt x="72521" y="8956"/>
                      </a:lnTo>
                      <a:lnTo>
                        <a:pt x="72375" y="8726"/>
                      </a:lnTo>
                      <a:lnTo>
                        <a:pt x="72375" y="8642"/>
                      </a:lnTo>
                      <a:lnTo>
                        <a:pt x="72312" y="8579"/>
                      </a:lnTo>
                      <a:lnTo>
                        <a:pt x="72208" y="8621"/>
                      </a:lnTo>
                      <a:lnTo>
                        <a:pt x="72019" y="8768"/>
                      </a:lnTo>
                      <a:lnTo>
                        <a:pt x="72019" y="8830"/>
                      </a:lnTo>
                      <a:lnTo>
                        <a:pt x="71915" y="8789"/>
                      </a:lnTo>
                      <a:lnTo>
                        <a:pt x="71831" y="8851"/>
                      </a:lnTo>
                      <a:lnTo>
                        <a:pt x="71831" y="9081"/>
                      </a:lnTo>
                      <a:lnTo>
                        <a:pt x="71894" y="9144"/>
                      </a:lnTo>
                      <a:lnTo>
                        <a:pt x="71894" y="9144"/>
                      </a:lnTo>
                      <a:lnTo>
                        <a:pt x="71789" y="9081"/>
                      </a:lnTo>
                      <a:lnTo>
                        <a:pt x="71705" y="8872"/>
                      </a:lnTo>
                      <a:lnTo>
                        <a:pt x="71747" y="8726"/>
                      </a:lnTo>
                      <a:lnTo>
                        <a:pt x="71580" y="8621"/>
                      </a:lnTo>
                      <a:lnTo>
                        <a:pt x="71517" y="8454"/>
                      </a:lnTo>
                      <a:lnTo>
                        <a:pt x="71475" y="8454"/>
                      </a:lnTo>
                      <a:lnTo>
                        <a:pt x="71580" y="8433"/>
                      </a:lnTo>
                      <a:lnTo>
                        <a:pt x="71685" y="8558"/>
                      </a:lnTo>
                      <a:lnTo>
                        <a:pt x="71685" y="8433"/>
                      </a:lnTo>
                      <a:lnTo>
                        <a:pt x="71810" y="8433"/>
                      </a:lnTo>
                      <a:lnTo>
                        <a:pt x="71915" y="8475"/>
                      </a:lnTo>
                      <a:lnTo>
                        <a:pt x="72061" y="8370"/>
                      </a:lnTo>
                      <a:lnTo>
                        <a:pt x="72019" y="8265"/>
                      </a:lnTo>
                      <a:lnTo>
                        <a:pt x="71705" y="8140"/>
                      </a:lnTo>
                      <a:lnTo>
                        <a:pt x="71622" y="8265"/>
                      </a:lnTo>
                      <a:lnTo>
                        <a:pt x="71475" y="8265"/>
                      </a:lnTo>
                      <a:lnTo>
                        <a:pt x="71329" y="8224"/>
                      </a:lnTo>
                      <a:lnTo>
                        <a:pt x="71475" y="8224"/>
                      </a:lnTo>
                      <a:lnTo>
                        <a:pt x="71580" y="8098"/>
                      </a:lnTo>
                      <a:lnTo>
                        <a:pt x="71685" y="8056"/>
                      </a:lnTo>
                      <a:lnTo>
                        <a:pt x="71789" y="8119"/>
                      </a:lnTo>
                      <a:lnTo>
                        <a:pt x="71936" y="8140"/>
                      </a:lnTo>
                      <a:lnTo>
                        <a:pt x="72061" y="8245"/>
                      </a:lnTo>
                      <a:lnTo>
                        <a:pt x="72229" y="8433"/>
                      </a:lnTo>
                      <a:lnTo>
                        <a:pt x="72354" y="8433"/>
                      </a:lnTo>
                      <a:lnTo>
                        <a:pt x="72417" y="8537"/>
                      </a:lnTo>
                      <a:lnTo>
                        <a:pt x="72480" y="8558"/>
                      </a:lnTo>
                      <a:lnTo>
                        <a:pt x="72626" y="8475"/>
                      </a:lnTo>
                      <a:lnTo>
                        <a:pt x="72668" y="8558"/>
                      </a:lnTo>
                      <a:lnTo>
                        <a:pt x="72940" y="8349"/>
                      </a:lnTo>
                      <a:lnTo>
                        <a:pt x="72961" y="8391"/>
                      </a:lnTo>
                      <a:lnTo>
                        <a:pt x="72940" y="8496"/>
                      </a:lnTo>
                      <a:lnTo>
                        <a:pt x="73045" y="8433"/>
                      </a:lnTo>
                      <a:lnTo>
                        <a:pt x="73045" y="8286"/>
                      </a:lnTo>
                      <a:lnTo>
                        <a:pt x="73170" y="8077"/>
                      </a:lnTo>
                      <a:lnTo>
                        <a:pt x="73149" y="8014"/>
                      </a:lnTo>
                      <a:lnTo>
                        <a:pt x="73149" y="7847"/>
                      </a:lnTo>
                      <a:lnTo>
                        <a:pt x="73086" y="7617"/>
                      </a:lnTo>
                      <a:lnTo>
                        <a:pt x="73191" y="7240"/>
                      </a:lnTo>
                      <a:lnTo>
                        <a:pt x="73191" y="7010"/>
                      </a:lnTo>
                      <a:lnTo>
                        <a:pt x="73086" y="6884"/>
                      </a:lnTo>
                      <a:lnTo>
                        <a:pt x="73045" y="6759"/>
                      </a:lnTo>
                      <a:lnTo>
                        <a:pt x="72877" y="6612"/>
                      </a:lnTo>
                      <a:lnTo>
                        <a:pt x="72793" y="6445"/>
                      </a:lnTo>
                      <a:lnTo>
                        <a:pt x="72856" y="6445"/>
                      </a:lnTo>
                      <a:lnTo>
                        <a:pt x="72961" y="6571"/>
                      </a:lnTo>
                      <a:lnTo>
                        <a:pt x="72982" y="6571"/>
                      </a:lnTo>
                      <a:lnTo>
                        <a:pt x="72940" y="6403"/>
                      </a:lnTo>
                      <a:lnTo>
                        <a:pt x="72773" y="6340"/>
                      </a:lnTo>
                      <a:lnTo>
                        <a:pt x="72647" y="6382"/>
                      </a:lnTo>
                      <a:lnTo>
                        <a:pt x="72417" y="6340"/>
                      </a:lnTo>
                      <a:lnTo>
                        <a:pt x="72103" y="5943"/>
                      </a:lnTo>
                      <a:lnTo>
                        <a:pt x="72019" y="5880"/>
                      </a:lnTo>
                      <a:lnTo>
                        <a:pt x="72040" y="5817"/>
                      </a:lnTo>
                      <a:lnTo>
                        <a:pt x="72208" y="5817"/>
                      </a:lnTo>
                      <a:lnTo>
                        <a:pt x="72249" y="5671"/>
                      </a:lnTo>
                      <a:lnTo>
                        <a:pt x="72166" y="5608"/>
                      </a:lnTo>
                      <a:lnTo>
                        <a:pt x="72040" y="5608"/>
                      </a:lnTo>
                      <a:lnTo>
                        <a:pt x="71998" y="5545"/>
                      </a:lnTo>
                      <a:lnTo>
                        <a:pt x="72061" y="5504"/>
                      </a:lnTo>
                      <a:lnTo>
                        <a:pt x="72019" y="5336"/>
                      </a:lnTo>
                      <a:lnTo>
                        <a:pt x="72040" y="5315"/>
                      </a:lnTo>
                      <a:lnTo>
                        <a:pt x="72166" y="5462"/>
                      </a:lnTo>
                      <a:lnTo>
                        <a:pt x="72354" y="5566"/>
                      </a:lnTo>
                      <a:lnTo>
                        <a:pt x="72375" y="5504"/>
                      </a:lnTo>
                      <a:lnTo>
                        <a:pt x="72312" y="5420"/>
                      </a:lnTo>
                      <a:lnTo>
                        <a:pt x="72312" y="5315"/>
                      </a:lnTo>
                      <a:lnTo>
                        <a:pt x="72270" y="5232"/>
                      </a:lnTo>
                      <a:lnTo>
                        <a:pt x="72333" y="5190"/>
                      </a:lnTo>
                      <a:lnTo>
                        <a:pt x="72375" y="5252"/>
                      </a:lnTo>
                      <a:lnTo>
                        <a:pt x="72417" y="5336"/>
                      </a:lnTo>
                      <a:lnTo>
                        <a:pt x="72521" y="5357"/>
                      </a:lnTo>
                      <a:lnTo>
                        <a:pt x="72563" y="5650"/>
                      </a:lnTo>
                      <a:lnTo>
                        <a:pt x="72542" y="5734"/>
                      </a:lnTo>
                      <a:lnTo>
                        <a:pt x="72835" y="5943"/>
                      </a:lnTo>
                      <a:lnTo>
                        <a:pt x="72940" y="5880"/>
                      </a:lnTo>
                      <a:lnTo>
                        <a:pt x="73065" y="5943"/>
                      </a:lnTo>
                      <a:lnTo>
                        <a:pt x="73065" y="6152"/>
                      </a:lnTo>
                      <a:lnTo>
                        <a:pt x="73170" y="6152"/>
                      </a:lnTo>
                      <a:lnTo>
                        <a:pt x="73379" y="5859"/>
                      </a:lnTo>
                      <a:lnTo>
                        <a:pt x="73421" y="5734"/>
                      </a:lnTo>
                      <a:lnTo>
                        <a:pt x="73379" y="5608"/>
                      </a:lnTo>
                      <a:lnTo>
                        <a:pt x="73400" y="5357"/>
                      </a:lnTo>
                      <a:lnTo>
                        <a:pt x="73379" y="5252"/>
                      </a:lnTo>
                      <a:lnTo>
                        <a:pt x="73421" y="5357"/>
                      </a:lnTo>
                      <a:lnTo>
                        <a:pt x="73421" y="5524"/>
                      </a:lnTo>
                      <a:lnTo>
                        <a:pt x="73505" y="5524"/>
                      </a:lnTo>
                      <a:lnTo>
                        <a:pt x="73609" y="5420"/>
                      </a:lnTo>
                      <a:lnTo>
                        <a:pt x="73798" y="5357"/>
                      </a:lnTo>
                      <a:lnTo>
                        <a:pt x="73819" y="5232"/>
                      </a:lnTo>
                      <a:lnTo>
                        <a:pt x="74007" y="5294"/>
                      </a:lnTo>
                      <a:lnTo>
                        <a:pt x="73986" y="5336"/>
                      </a:lnTo>
                      <a:lnTo>
                        <a:pt x="74007" y="5399"/>
                      </a:lnTo>
                      <a:lnTo>
                        <a:pt x="74300" y="5608"/>
                      </a:lnTo>
                      <a:lnTo>
                        <a:pt x="74342" y="5629"/>
                      </a:lnTo>
                      <a:lnTo>
                        <a:pt x="74405" y="5776"/>
                      </a:lnTo>
                      <a:lnTo>
                        <a:pt x="74405" y="5838"/>
                      </a:lnTo>
                      <a:lnTo>
                        <a:pt x="74446" y="5859"/>
                      </a:lnTo>
                      <a:lnTo>
                        <a:pt x="74698" y="5817"/>
                      </a:lnTo>
                      <a:lnTo>
                        <a:pt x="74739" y="5838"/>
                      </a:lnTo>
                      <a:lnTo>
                        <a:pt x="74739" y="5880"/>
                      </a:lnTo>
                      <a:lnTo>
                        <a:pt x="74760" y="5880"/>
                      </a:lnTo>
                      <a:lnTo>
                        <a:pt x="74865" y="5776"/>
                      </a:lnTo>
                      <a:lnTo>
                        <a:pt x="74823" y="5671"/>
                      </a:lnTo>
                      <a:lnTo>
                        <a:pt x="74844" y="5650"/>
                      </a:lnTo>
                      <a:lnTo>
                        <a:pt x="74928" y="5650"/>
                      </a:lnTo>
                      <a:lnTo>
                        <a:pt x="74886" y="5504"/>
                      </a:lnTo>
                      <a:lnTo>
                        <a:pt x="74970" y="5524"/>
                      </a:lnTo>
                      <a:lnTo>
                        <a:pt x="75032" y="5608"/>
                      </a:lnTo>
                      <a:lnTo>
                        <a:pt x="74990" y="5671"/>
                      </a:lnTo>
                      <a:lnTo>
                        <a:pt x="75095" y="5671"/>
                      </a:lnTo>
                      <a:lnTo>
                        <a:pt x="75200" y="5629"/>
                      </a:lnTo>
                      <a:lnTo>
                        <a:pt x="75472" y="5650"/>
                      </a:lnTo>
                      <a:lnTo>
                        <a:pt x="75555" y="5713"/>
                      </a:lnTo>
                      <a:lnTo>
                        <a:pt x="75618" y="5713"/>
                      </a:lnTo>
                      <a:lnTo>
                        <a:pt x="75660" y="5755"/>
                      </a:lnTo>
                      <a:lnTo>
                        <a:pt x="75702" y="5755"/>
                      </a:lnTo>
                      <a:lnTo>
                        <a:pt x="75786" y="5671"/>
                      </a:lnTo>
                      <a:lnTo>
                        <a:pt x="75723" y="5462"/>
                      </a:lnTo>
                      <a:lnTo>
                        <a:pt x="75786" y="5504"/>
                      </a:lnTo>
                      <a:lnTo>
                        <a:pt x="75911" y="5671"/>
                      </a:lnTo>
                      <a:lnTo>
                        <a:pt x="76078" y="5608"/>
                      </a:lnTo>
                      <a:lnTo>
                        <a:pt x="76078" y="5524"/>
                      </a:lnTo>
                      <a:lnTo>
                        <a:pt x="75995" y="5357"/>
                      </a:lnTo>
                      <a:lnTo>
                        <a:pt x="75869" y="5378"/>
                      </a:lnTo>
                      <a:lnTo>
                        <a:pt x="75744" y="5294"/>
                      </a:lnTo>
                      <a:lnTo>
                        <a:pt x="75806" y="5190"/>
                      </a:lnTo>
                      <a:lnTo>
                        <a:pt x="75911" y="5232"/>
                      </a:lnTo>
                      <a:lnTo>
                        <a:pt x="75995" y="5211"/>
                      </a:lnTo>
                      <a:lnTo>
                        <a:pt x="75995" y="5064"/>
                      </a:lnTo>
                      <a:lnTo>
                        <a:pt x="75890" y="5022"/>
                      </a:lnTo>
                      <a:lnTo>
                        <a:pt x="75806" y="4980"/>
                      </a:lnTo>
                      <a:lnTo>
                        <a:pt x="75744" y="5022"/>
                      </a:lnTo>
                      <a:lnTo>
                        <a:pt x="75744" y="5127"/>
                      </a:lnTo>
                      <a:lnTo>
                        <a:pt x="75681" y="5064"/>
                      </a:lnTo>
                      <a:lnTo>
                        <a:pt x="75555" y="5085"/>
                      </a:lnTo>
                      <a:lnTo>
                        <a:pt x="75576" y="4918"/>
                      </a:lnTo>
                      <a:lnTo>
                        <a:pt x="75493" y="4855"/>
                      </a:lnTo>
                      <a:lnTo>
                        <a:pt x="75388" y="4876"/>
                      </a:lnTo>
                      <a:lnTo>
                        <a:pt x="75388" y="4980"/>
                      </a:lnTo>
                      <a:lnTo>
                        <a:pt x="75346" y="4897"/>
                      </a:lnTo>
                      <a:lnTo>
                        <a:pt x="75346" y="4813"/>
                      </a:lnTo>
                      <a:lnTo>
                        <a:pt x="75472" y="4771"/>
                      </a:lnTo>
                      <a:lnTo>
                        <a:pt x="75451" y="4583"/>
                      </a:lnTo>
                      <a:lnTo>
                        <a:pt x="75367" y="4562"/>
                      </a:lnTo>
                      <a:lnTo>
                        <a:pt x="75493" y="4457"/>
                      </a:lnTo>
                      <a:lnTo>
                        <a:pt x="75430" y="4290"/>
                      </a:lnTo>
                      <a:lnTo>
                        <a:pt x="75451" y="4227"/>
                      </a:lnTo>
                      <a:lnTo>
                        <a:pt x="75283" y="4081"/>
                      </a:lnTo>
                      <a:lnTo>
                        <a:pt x="75158" y="4102"/>
                      </a:lnTo>
                      <a:lnTo>
                        <a:pt x="75032" y="4248"/>
                      </a:lnTo>
                      <a:lnTo>
                        <a:pt x="75053" y="4060"/>
                      </a:lnTo>
                      <a:lnTo>
                        <a:pt x="75158" y="4018"/>
                      </a:lnTo>
                      <a:lnTo>
                        <a:pt x="75053" y="3851"/>
                      </a:lnTo>
                      <a:lnTo>
                        <a:pt x="75053" y="3746"/>
                      </a:lnTo>
                      <a:lnTo>
                        <a:pt x="75011" y="3746"/>
                      </a:lnTo>
                      <a:lnTo>
                        <a:pt x="74928" y="3830"/>
                      </a:lnTo>
                      <a:lnTo>
                        <a:pt x="74865" y="3746"/>
                      </a:lnTo>
                      <a:lnTo>
                        <a:pt x="74739" y="3746"/>
                      </a:lnTo>
                      <a:lnTo>
                        <a:pt x="74593" y="3767"/>
                      </a:lnTo>
                      <a:lnTo>
                        <a:pt x="74718" y="3662"/>
                      </a:lnTo>
                      <a:lnTo>
                        <a:pt x="74865" y="3662"/>
                      </a:lnTo>
                      <a:lnTo>
                        <a:pt x="75011" y="3558"/>
                      </a:lnTo>
                      <a:lnTo>
                        <a:pt x="75053" y="3620"/>
                      </a:lnTo>
                      <a:lnTo>
                        <a:pt x="75158" y="3432"/>
                      </a:lnTo>
                      <a:lnTo>
                        <a:pt x="75283" y="3411"/>
                      </a:lnTo>
                      <a:lnTo>
                        <a:pt x="75325" y="3307"/>
                      </a:lnTo>
                      <a:lnTo>
                        <a:pt x="75242" y="3202"/>
                      </a:lnTo>
                      <a:lnTo>
                        <a:pt x="74970" y="3139"/>
                      </a:lnTo>
                      <a:lnTo>
                        <a:pt x="75158" y="3118"/>
                      </a:lnTo>
                      <a:lnTo>
                        <a:pt x="75346" y="3118"/>
                      </a:lnTo>
                      <a:lnTo>
                        <a:pt x="75388" y="3035"/>
                      </a:lnTo>
                      <a:lnTo>
                        <a:pt x="75346" y="2909"/>
                      </a:lnTo>
                      <a:lnTo>
                        <a:pt x="75221" y="2867"/>
                      </a:lnTo>
                      <a:lnTo>
                        <a:pt x="75137" y="2721"/>
                      </a:lnTo>
                      <a:lnTo>
                        <a:pt x="75032" y="2763"/>
                      </a:lnTo>
                      <a:lnTo>
                        <a:pt x="75011" y="2679"/>
                      </a:lnTo>
                      <a:lnTo>
                        <a:pt x="75053" y="2511"/>
                      </a:lnTo>
                      <a:lnTo>
                        <a:pt x="74949" y="2198"/>
                      </a:lnTo>
                      <a:lnTo>
                        <a:pt x="74970" y="2135"/>
                      </a:lnTo>
                      <a:lnTo>
                        <a:pt x="75032" y="2051"/>
                      </a:lnTo>
                      <a:lnTo>
                        <a:pt x="75032" y="1967"/>
                      </a:lnTo>
                      <a:lnTo>
                        <a:pt x="74928" y="1905"/>
                      </a:lnTo>
                      <a:lnTo>
                        <a:pt x="74823" y="2051"/>
                      </a:lnTo>
                      <a:lnTo>
                        <a:pt x="74718" y="2135"/>
                      </a:lnTo>
                      <a:lnTo>
                        <a:pt x="74718" y="1967"/>
                      </a:lnTo>
                      <a:lnTo>
                        <a:pt x="74614" y="1967"/>
                      </a:lnTo>
                      <a:lnTo>
                        <a:pt x="74614" y="2051"/>
                      </a:lnTo>
                      <a:lnTo>
                        <a:pt x="74530" y="2072"/>
                      </a:lnTo>
                      <a:lnTo>
                        <a:pt x="74509" y="2030"/>
                      </a:lnTo>
                      <a:lnTo>
                        <a:pt x="74530" y="1884"/>
                      </a:lnTo>
                      <a:lnTo>
                        <a:pt x="74174" y="1842"/>
                      </a:lnTo>
                      <a:lnTo>
                        <a:pt x="74091" y="1884"/>
                      </a:lnTo>
                      <a:lnTo>
                        <a:pt x="73923" y="1863"/>
                      </a:lnTo>
                      <a:lnTo>
                        <a:pt x="73819" y="1758"/>
                      </a:lnTo>
                      <a:lnTo>
                        <a:pt x="73798" y="1716"/>
                      </a:lnTo>
                      <a:lnTo>
                        <a:pt x="73693" y="1675"/>
                      </a:lnTo>
                      <a:lnTo>
                        <a:pt x="73651" y="1716"/>
                      </a:lnTo>
                      <a:lnTo>
                        <a:pt x="73589" y="1633"/>
                      </a:lnTo>
                      <a:lnTo>
                        <a:pt x="73484" y="1633"/>
                      </a:lnTo>
                      <a:lnTo>
                        <a:pt x="73379" y="1779"/>
                      </a:lnTo>
                      <a:lnTo>
                        <a:pt x="73275" y="1821"/>
                      </a:lnTo>
                      <a:lnTo>
                        <a:pt x="73233" y="1842"/>
                      </a:lnTo>
                      <a:lnTo>
                        <a:pt x="73170" y="1884"/>
                      </a:lnTo>
                      <a:lnTo>
                        <a:pt x="73296" y="1884"/>
                      </a:lnTo>
                      <a:lnTo>
                        <a:pt x="73254" y="1967"/>
                      </a:lnTo>
                      <a:lnTo>
                        <a:pt x="73128" y="2051"/>
                      </a:lnTo>
                      <a:lnTo>
                        <a:pt x="73065" y="2051"/>
                      </a:lnTo>
                      <a:lnTo>
                        <a:pt x="73086" y="2156"/>
                      </a:lnTo>
                      <a:lnTo>
                        <a:pt x="73191" y="2239"/>
                      </a:lnTo>
                      <a:lnTo>
                        <a:pt x="73170" y="2281"/>
                      </a:lnTo>
                      <a:lnTo>
                        <a:pt x="73065" y="2260"/>
                      </a:lnTo>
                      <a:lnTo>
                        <a:pt x="72982" y="2051"/>
                      </a:lnTo>
                      <a:lnTo>
                        <a:pt x="73024" y="1988"/>
                      </a:lnTo>
                      <a:lnTo>
                        <a:pt x="73024" y="1988"/>
                      </a:lnTo>
                      <a:lnTo>
                        <a:pt x="72940" y="2030"/>
                      </a:lnTo>
                      <a:lnTo>
                        <a:pt x="72773" y="2239"/>
                      </a:lnTo>
                      <a:lnTo>
                        <a:pt x="72710" y="2386"/>
                      </a:lnTo>
                      <a:lnTo>
                        <a:pt x="72605" y="2491"/>
                      </a:lnTo>
                      <a:lnTo>
                        <a:pt x="72626" y="2553"/>
                      </a:lnTo>
                      <a:lnTo>
                        <a:pt x="72773" y="2407"/>
                      </a:lnTo>
                      <a:lnTo>
                        <a:pt x="72856" y="2407"/>
                      </a:lnTo>
                      <a:lnTo>
                        <a:pt x="72919" y="2511"/>
                      </a:lnTo>
                      <a:lnTo>
                        <a:pt x="73024" y="2616"/>
                      </a:lnTo>
                      <a:lnTo>
                        <a:pt x="73233" y="2783"/>
                      </a:lnTo>
                      <a:lnTo>
                        <a:pt x="73254" y="2909"/>
                      </a:lnTo>
                      <a:lnTo>
                        <a:pt x="73170" y="2993"/>
                      </a:lnTo>
                      <a:lnTo>
                        <a:pt x="73191" y="3097"/>
                      </a:lnTo>
                      <a:lnTo>
                        <a:pt x="73358" y="3076"/>
                      </a:lnTo>
                      <a:lnTo>
                        <a:pt x="73505" y="2993"/>
                      </a:lnTo>
                      <a:lnTo>
                        <a:pt x="73589" y="3097"/>
                      </a:lnTo>
                      <a:lnTo>
                        <a:pt x="73589" y="3202"/>
                      </a:lnTo>
                      <a:lnTo>
                        <a:pt x="73672" y="3390"/>
                      </a:lnTo>
                      <a:lnTo>
                        <a:pt x="73672" y="3432"/>
                      </a:lnTo>
                      <a:lnTo>
                        <a:pt x="73568" y="3327"/>
                      </a:lnTo>
                      <a:lnTo>
                        <a:pt x="73484" y="3181"/>
                      </a:lnTo>
                      <a:lnTo>
                        <a:pt x="73400" y="3139"/>
                      </a:lnTo>
                      <a:lnTo>
                        <a:pt x="73358" y="3244"/>
                      </a:lnTo>
                      <a:lnTo>
                        <a:pt x="73379" y="3348"/>
                      </a:lnTo>
                      <a:lnTo>
                        <a:pt x="73442" y="3390"/>
                      </a:lnTo>
                      <a:lnTo>
                        <a:pt x="73400" y="3411"/>
                      </a:lnTo>
                      <a:lnTo>
                        <a:pt x="73296" y="3390"/>
                      </a:lnTo>
                      <a:lnTo>
                        <a:pt x="73191" y="3223"/>
                      </a:lnTo>
                      <a:lnTo>
                        <a:pt x="73045" y="3202"/>
                      </a:lnTo>
                      <a:lnTo>
                        <a:pt x="72940" y="3307"/>
                      </a:lnTo>
                      <a:lnTo>
                        <a:pt x="72856" y="3286"/>
                      </a:lnTo>
                      <a:lnTo>
                        <a:pt x="72835" y="3139"/>
                      </a:lnTo>
                      <a:lnTo>
                        <a:pt x="72877" y="3097"/>
                      </a:lnTo>
                      <a:lnTo>
                        <a:pt x="72814" y="2972"/>
                      </a:lnTo>
                      <a:lnTo>
                        <a:pt x="72710" y="2888"/>
                      </a:lnTo>
                      <a:lnTo>
                        <a:pt x="72668" y="2763"/>
                      </a:lnTo>
                      <a:lnTo>
                        <a:pt x="72459" y="2700"/>
                      </a:lnTo>
                      <a:lnTo>
                        <a:pt x="72291" y="2365"/>
                      </a:lnTo>
                      <a:lnTo>
                        <a:pt x="72187" y="2239"/>
                      </a:lnTo>
                      <a:lnTo>
                        <a:pt x="72208" y="2177"/>
                      </a:lnTo>
                      <a:lnTo>
                        <a:pt x="72124" y="2093"/>
                      </a:lnTo>
                      <a:lnTo>
                        <a:pt x="72019" y="2072"/>
                      </a:lnTo>
                      <a:lnTo>
                        <a:pt x="72019" y="2072"/>
                      </a:lnTo>
                      <a:lnTo>
                        <a:pt x="72040" y="2135"/>
                      </a:lnTo>
                      <a:lnTo>
                        <a:pt x="72019" y="2239"/>
                      </a:lnTo>
                      <a:lnTo>
                        <a:pt x="71977" y="2198"/>
                      </a:lnTo>
                      <a:lnTo>
                        <a:pt x="71915" y="2072"/>
                      </a:lnTo>
                      <a:lnTo>
                        <a:pt x="71685" y="1947"/>
                      </a:lnTo>
                      <a:lnTo>
                        <a:pt x="71559" y="1926"/>
                      </a:lnTo>
                      <a:lnTo>
                        <a:pt x="71454" y="1947"/>
                      </a:lnTo>
                      <a:lnTo>
                        <a:pt x="71475" y="2030"/>
                      </a:lnTo>
                      <a:lnTo>
                        <a:pt x="71580" y="2072"/>
                      </a:lnTo>
                      <a:lnTo>
                        <a:pt x="71789" y="2156"/>
                      </a:lnTo>
                      <a:lnTo>
                        <a:pt x="71622" y="2198"/>
                      </a:lnTo>
                      <a:lnTo>
                        <a:pt x="71413" y="2135"/>
                      </a:lnTo>
                      <a:lnTo>
                        <a:pt x="71308" y="2030"/>
                      </a:lnTo>
                      <a:lnTo>
                        <a:pt x="71350" y="1947"/>
                      </a:lnTo>
                      <a:lnTo>
                        <a:pt x="71287" y="1926"/>
                      </a:lnTo>
                      <a:lnTo>
                        <a:pt x="71099" y="1926"/>
                      </a:lnTo>
                      <a:lnTo>
                        <a:pt x="71161" y="1947"/>
                      </a:lnTo>
                      <a:lnTo>
                        <a:pt x="71161" y="1988"/>
                      </a:lnTo>
                      <a:lnTo>
                        <a:pt x="70994" y="2051"/>
                      </a:lnTo>
                      <a:lnTo>
                        <a:pt x="70931" y="1947"/>
                      </a:lnTo>
                      <a:lnTo>
                        <a:pt x="70952" y="1884"/>
                      </a:lnTo>
                      <a:lnTo>
                        <a:pt x="70764" y="1863"/>
                      </a:lnTo>
                      <a:lnTo>
                        <a:pt x="70722" y="1884"/>
                      </a:lnTo>
                      <a:lnTo>
                        <a:pt x="70743" y="1988"/>
                      </a:lnTo>
                      <a:lnTo>
                        <a:pt x="70638" y="1967"/>
                      </a:lnTo>
                      <a:lnTo>
                        <a:pt x="70576" y="1863"/>
                      </a:lnTo>
                      <a:lnTo>
                        <a:pt x="70429" y="1863"/>
                      </a:lnTo>
                      <a:lnTo>
                        <a:pt x="70471" y="1967"/>
                      </a:lnTo>
                      <a:lnTo>
                        <a:pt x="70471" y="1967"/>
                      </a:lnTo>
                      <a:lnTo>
                        <a:pt x="69990" y="1863"/>
                      </a:lnTo>
                      <a:lnTo>
                        <a:pt x="69843" y="1926"/>
                      </a:lnTo>
                      <a:lnTo>
                        <a:pt x="69676" y="1842"/>
                      </a:lnTo>
                      <a:lnTo>
                        <a:pt x="69676" y="1758"/>
                      </a:lnTo>
                      <a:lnTo>
                        <a:pt x="69508" y="1716"/>
                      </a:lnTo>
                      <a:lnTo>
                        <a:pt x="69488" y="1737"/>
                      </a:lnTo>
                      <a:lnTo>
                        <a:pt x="69488" y="1779"/>
                      </a:lnTo>
                      <a:lnTo>
                        <a:pt x="69425" y="1737"/>
                      </a:lnTo>
                      <a:lnTo>
                        <a:pt x="69320" y="1716"/>
                      </a:lnTo>
                      <a:lnTo>
                        <a:pt x="69216" y="1633"/>
                      </a:lnTo>
                      <a:lnTo>
                        <a:pt x="69153" y="1654"/>
                      </a:lnTo>
                      <a:lnTo>
                        <a:pt x="69174" y="1758"/>
                      </a:lnTo>
                      <a:lnTo>
                        <a:pt x="69006" y="1758"/>
                      </a:lnTo>
                      <a:lnTo>
                        <a:pt x="68860" y="1779"/>
                      </a:lnTo>
                      <a:lnTo>
                        <a:pt x="68839" y="1884"/>
                      </a:lnTo>
                      <a:lnTo>
                        <a:pt x="68651" y="1884"/>
                      </a:lnTo>
                      <a:lnTo>
                        <a:pt x="68316" y="1758"/>
                      </a:lnTo>
                      <a:lnTo>
                        <a:pt x="68337" y="1716"/>
                      </a:lnTo>
                      <a:lnTo>
                        <a:pt x="68546" y="1779"/>
                      </a:lnTo>
                      <a:lnTo>
                        <a:pt x="68651" y="1842"/>
                      </a:lnTo>
                      <a:lnTo>
                        <a:pt x="68672" y="1779"/>
                      </a:lnTo>
                      <a:lnTo>
                        <a:pt x="68337" y="1549"/>
                      </a:lnTo>
                      <a:lnTo>
                        <a:pt x="67939" y="1507"/>
                      </a:lnTo>
                      <a:lnTo>
                        <a:pt x="67793" y="1549"/>
                      </a:lnTo>
                      <a:lnTo>
                        <a:pt x="67730" y="1507"/>
                      </a:lnTo>
                      <a:lnTo>
                        <a:pt x="67793" y="1444"/>
                      </a:lnTo>
                      <a:lnTo>
                        <a:pt x="67688" y="1402"/>
                      </a:lnTo>
                      <a:lnTo>
                        <a:pt x="67542" y="1423"/>
                      </a:lnTo>
                      <a:lnTo>
                        <a:pt x="67604" y="1444"/>
                      </a:lnTo>
                      <a:lnTo>
                        <a:pt x="67521" y="1465"/>
                      </a:lnTo>
                      <a:lnTo>
                        <a:pt x="67395" y="1423"/>
                      </a:lnTo>
                      <a:lnTo>
                        <a:pt x="67019" y="1319"/>
                      </a:lnTo>
                      <a:lnTo>
                        <a:pt x="66851" y="1340"/>
                      </a:lnTo>
                      <a:lnTo>
                        <a:pt x="66788" y="1423"/>
                      </a:lnTo>
                      <a:lnTo>
                        <a:pt x="66705" y="1402"/>
                      </a:lnTo>
                      <a:lnTo>
                        <a:pt x="66663" y="1319"/>
                      </a:lnTo>
                      <a:lnTo>
                        <a:pt x="66558" y="1361"/>
                      </a:lnTo>
                      <a:lnTo>
                        <a:pt x="66349" y="1361"/>
                      </a:lnTo>
                      <a:lnTo>
                        <a:pt x="66244" y="1298"/>
                      </a:lnTo>
                      <a:lnTo>
                        <a:pt x="66161" y="1319"/>
                      </a:lnTo>
                      <a:lnTo>
                        <a:pt x="66014" y="1340"/>
                      </a:lnTo>
                      <a:lnTo>
                        <a:pt x="65951" y="1319"/>
                      </a:lnTo>
                      <a:lnTo>
                        <a:pt x="65847" y="1402"/>
                      </a:lnTo>
                      <a:lnTo>
                        <a:pt x="65826" y="1507"/>
                      </a:lnTo>
                      <a:lnTo>
                        <a:pt x="65763" y="1402"/>
                      </a:lnTo>
                      <a:lnTo>
                        <a:pt x="65303" y="1528"/>
                      </a:lnTo>
                      <a:lnTo>
                        <a:pt x="65303" y="1633"/>
                      </a:lnTo>
                      <a:lnTo>
                        <a:pt x="65198" y="1612"/>
                      </a:lnTo>
                      <a:lnTo>
                        <a:pt x="65135" y="1737"/>
                      </a:lnTo>
                      <a:lnTo>
                        <a:pt x="65094" y="1737"/>
                      </a:lnTo>
                      <a:lnTo>
                        <a:pt x="65031" y="1654"/>
                      </a:lnTo>
                      <a:lnTo>
                        <a:pt x="64884" y="1675"/>
                      </a:lnTo>
                      <a:lnTo>
                        <a:pt x="64884" y="1779"/>
                      </a:lnTo>
                      <a:lnTo>
                        <a:pt x="64801" y="1779"/>
                      </a:lnTo>
                      <a:lnTo>
                        <a:pt x="64696" y="1842"/>
                      </a:lnTo>
                      <a:lnTo>
                        <a:pt x="64529" y="1737"/>
                      </a:lnTo>
                      <a:lnTo>
                        <a:pt x="64403" y="1779"/>
                      </a:lnTo>
                      <a:lnTo>
                        <a:pt x="64403" y="1863"/>
                      </a:lnTo>
                      <a:lnTo>
                        <a:pt x="64152" y="1863"/>
                      </a:lnTo>
                      <a:lnTo>
                        <a:pt x="63838" y="1884"/>
                      </a:lnTo>
                      <a:lnTo>
                        <a:pt x="63754" y="1842"/>
                      </a:lnTo>
                      <a:lnTo>
                        <a:pt x="63482" y="1884"/>
                      </a:lnTo>
                      <a:lnTo>
                        <a:pt x="63462" y="1905"/>
                      </a:lnTo>
                      <a:lnTo>
                        <a:pt x="63629" y="2009"/>
                      </a:lnTo>
                      <a:lnTo>
                        <a:pt x="63692" y="2198"/>
                      </a:lnTo>
                      <a:lnTo>
                        <a:pt x="63775" y="2260"/>
                      </a:lnTo>
                      <a:lnTo>
                        <a:pt x="63796" y="2386"/>
                      </a:lnTo>
                      <a:lnTo>
                        <a:pt x="63880" y="2574"/>
                      </a:lnTo>
                      <a:lnTo>
                        <a:pt x="63838" y="2637"/>
                      </a:lnTo>
                      <a:lnTo>
                        <a:pt x="63838" y="2804"/>
                      </a:lnTo>
                      <a:lnTo>
                        <a:pt x="63880" y="2804"/>
                      </a:lnTo>
                      <a:lnTo>
                        <a:pt x="63985" y="2700"/>
                      </a:lnTo>
                      <a:lnTo>
                        <a:pt x="64194" y="2804"/>
                      </a:lnTo>
                      <a:lnTo>
                        <a:pt x="64257" y="2888"/>
                      </a:lnTo>
                      <a:lnTo>
                        <a:pt x="64319" y="2909"/>
                      </a:lnTo>
                      <a:lnTo>
                        <a:pt x="64529" y="3118"/>
                      </a:lnTo>
                      <a:lnTo>
                        <a:pt x="64570" y="3307"/>
                      </a:lnTo>
                      <a:lnTo>
                        <a:pt x="64717" y="3348"/>
                      </a:lnTo>
                      <a:lnTo>
                        <a:pt x="64822" y="3516"/>
                      </a:lnTo>
                      <a:lnTo>
                        <a:pt x="64822" y="3579"/>
                      </a:lnTo>
                      <a:lnTo>
                        <a:pt x="64842" y="3662"/>
                      </a:lnTo>
                      <a:lnTo>
                        <a:pt x="64801" y="3725"/>
                      </a:lnTo>
                      <a:lnTo>
                        <a:pt x="64884" y="3830"/>
                      </a:lnTo>
                      <a:lnTo>
                        <a:pt x="64822" y="3871"/>
                      </a:lnTo>
                      <a:lnTo>
                        <a:pt x="64738" y="3851"/>
                      </a:lnTo>
                      <a:lnTo>
                        <a:pt x="64612" y="3934"/>
                      </a:lnTo>
                      <a:lnTo>
                        <a:pt x="64633" y="4039"/>
                      </a:lnTo>
                      <a:lnTo>
                        <a:pt x="64508" y="4060"/>
                      </a:lnTo>
                      <a:lnTo>
                        <a:pt x="64403" y="4143"/>
                      </a:lnTo>
                      <a:lnTo>
                        <a:pt x="64215" y="4102"/>
                      </a:lnTo>
                      <a:lnTo>
                        <a:pt x="64152" y="4039"/>
                      </a:lnTo>
                      <a:lnTo>
                        <a:pt x="64152" y="3892"/>
                      </a:lnTo>
                      <a:lnTo>
                        <a:pt x="63964" y="3641"/>
                      </a:lnTo>
                      <a:lnTo>
                        <a:pt x="63880" y="3641"/>
                      </a:lnTo>
                      <a:lnTo>
                        <a:pt x="63838" y="3662"/>
                      </a:lnTo>
                      <a:lnTo>
                        <a:pt x="63566" y="3620"/>
                      </a:lnTo>
                      <a:lnTo>
                        <a:pt x="63378" y="3641"/>
                      </a:lnTo>
                      <a:lnTo>
                        <a:pt x="63315" y="3579"/>
                      </a:lnTo>
                      <a:lnTo>
                        <a:pt x="63148" y="3411"/>
                      </a:lnTo>
                      <a:lnTo>
                        <a:pt x="63148" y="3286"/>
                      </a:lnTo>
                      <a:lnTo>
                        <a:pt x="63043" y="3202"/>
                      </a:lnTo>
                      <a:lnTo>
                        <a:pt x="62897" y="3181"/>
                      </a:lnTo>
                      <a:lnTo>
                        <a:pt x="62855" y="3097"/>
                      </a:lnTo>
                      <a:lnTo>
                        <a:pt x="62813" y="2951"/>
                      </a:lnTo>
                      <a:lnTo>
                        <a:pt x="62625" y="2909"/>
                      </a:lnTo>
                      <a:lnTo>
                        <a:pt x="62583" y="2951"/>
                      </a:lnTo>
                      <a:lnTo>
                        <a:pt x="62583" y="3097"/>
                      </a:lnTo>
                      <a:lnTo>
                        <a:pt x="62583" y="3244"/>
                      </a:lnTo>
                      <a:lnTo>
                        <a:pt x="62604" y="3327"/>
                      </a:lnTo>
                      <a:lnTo>
                        <a:pt x="62478" y="3516"/>
                      </a:lnTo>
                      <a:lnTo>
                        <a:pt x="62415" y="3641"/>
                      </a:lnTo>
                      <a:lnTo>
                        <a:pt x="62332" y="3558"/>
                      </a:lnTo>
                      <a:lnTo>
                        <a:pt x="62311" y="3474"/>
                      </a:lnTo>
                      <a:lnTo>
                        <a:pt x="62269" y="3474"/>
                      </a:lnTo>
                      <a:lnTo>
                        <a:pt x="62164" y="3558"/>
                      </a:lnTo>
                      <a:lnTo>
                        <a:pt x="61913" y="3537"/>
                      </a:lnTo>
                      <a:lnTo>
                        <a:pt x="61704" y="3620"/>
                      </a:lnTo>
                      <a:lnTo>
                        <a:pt x="61641" y="3579"/>
                      </a:lnTo>
                      <a:lnTo>
                        <a:pt x="61474" y="3725"/>
                      </a:lnTo>
                      <a:lnTo>
                        <a:pt x="61327" y="3746"/>
                      </a:lnTo>
                      <a:lnTo>
                        <a:pt x="61223" y="3725"/>
                      </a:lnTo>
                      <a:lnTo>
                        <a:pt x="61118" y="3620"/>
                      </a:lnTo>
                      <a:lnTo>
                        <a:pt x="61034" y="3620"/>
                      </a:lnTo>
                      <a:lnTo>
                        <a:pt x="60972" y="3662"/>
                      </a:lnTo>
                      <a:lnTo>
                        <a:pt x="61013" y="3746"/>
                      </a:lnTo>
                      <a:lnTo>
                        <a:pt x="60804" y="3830"/>
                      </a:lnTo>
                      <a:lnTo>
                        <a:pt x="60700" y="3913"/>
                      </a:lnTo>
                      <a:lnTo>
                        <a:pt x="60449" y="3934"/>
                      </a:lnTo>
                      <a:lnTo>
                        <a:pt x="60323" y="4081"/>
                      </a:lnTo>
                      <a:lnTo>
                        <a:pt x="60323" y="4290"/>
                      </a:lnTo>
                      <a:lnTo>
                        <a:pt x="60323" y="4562"/>
                      </a:lnTo>
                      <a:lnTo>
                        <a:pt x="60532" y="4855"/>
                      </a:lnTo>
                      <a:lnTo>
                        <a:pt x="60553" y="5022"/>
                      </a:lnTo>
                      <a:lnTo>
                        <a:pt x="60407" y="4813"/>
                      </a:lnTo>
                      <a:lnTo>
                        <a:pt x="60281" y="4688"/>
                      </a:lnTo>
                      <a:lnTo>
                        <a:pt x="60177" y="4708"/>
                      </a:lnTo>
                      <a:lnTo>
                        <a:pt x="60030" y="4625"/>
                      </a:lnTo>
                      <a:lnTo>
                        <a:pt x="60072" y="4729"/>
                      </a:lnTo>
                      <a:lnTo>
                        <a:pt x="60177" y="4792"/>
                      </a:lnTo>
                      <a:lnTo>
                        <a:pt x="60218" y="4980"/>
                      </a:lnTo>
                      <a:lnTo>
                        <a:pt x="60218" y="5022"/>
                      </a:lnTo>
                      <a:lnTo>
                        <a:pt x="60072" y="4813"/>
                      </a:lnTo>
                      <a:lnTo>
                        <a:pt x="59967" y="4813"/>
                      </a:lnTo>
                      <a:lnTo>
                        <a:pt x="59925" y="4604"/>
                      </a:lnTo>
                      <a:lnTo>
                        <a:pt x="59758" y="4415"/>
                      </a:lnTo>
                      <a:lnTo>
                        <a:pt x="59674" y="4269"/>
                      </a:lnTo>
                      <a:lnTo>
                        <a:pt x="59570" y="4269"/>
                      </a:lnTo>
                      <a:lnTo>
                        <a:pt x="59612" y="4457"/>
                      </a:lnTo>
                      <a:lnTo>
                        <a:pt x="59591" y="4562"/>
                      </a:lnTo>
                      <a:lnTo>
                        <a:pt x="59549" y="4415"/>
                      </a:lnTo>
                      <a:lnTo>
                        <a:pt x="59402" y="4353"/>
                      </a:lnTo>
                      <a:lnTo>
                        <a:pt x="59256" y="4374"/>
                      </a:lnTo>
                      <a:lnTo>
                        <a:pt x="59256" y="4457"/>
                      </a:lnTo>
                      <a:lnTo>
                        <a:pt x="59172" y="4374"/>
                      </a:lnTo>
                      <a:lnTo>
                        <a:pt x="59026" y="4374"/>
                      </a:lnTo>
                      <a:lnTo>
                        <a:pt x="58879" y="4520"/>
                      </a:lnTo>
                      <a:lnTo>
                        <a:pt x="58754" y="4562"/>
                      </a:lnTo>
                      <a:lnTo>
                        <a:pt x="58837" y="4415"/>
                      </a:lnTo>
                      <a:lnTo>
                        <a:pt x="58837" y="4311"/>
                      </a:lnTo>
                      <a:lnTo>
                        <a:pt x="58712" y="4081"/>
                      </a:lnTo>
                      <a:lnTo>
                        <a:pt x="58712" y="3934"/>
                      </a:lnTo>
                      <a:lnTo>
                        <a:pt x="58649" y="3871"/>
                      </a:lnTo>
                      <a:lnTo>
                        <a:pt x="58649" y="3767"/>
                      </a:lnTo>
                      <a:lnTo>
                        <a:pt x="58544" y="3558"/>
                      </a:lnTo>
                      <a:lnTo>
                        <a:pt x="58335" y="3327"/>
                      </a:lnTo>
                      <a:lnTo>
                        <a:pt x="58105" y="3202"/>
                      </a:lnTo>
                      <a:lnTo>
                        <a:pt x="57875" y="2930"/>
                      </a:lnTo>
                      <a:lnTo>
                        <a:pt x="57310" y="2742"/>
                      </a:lnTo>
                      <a:lnTo>
                        <a:pt x="57038" y="2742"/>
                      </a:lnTo>
                      <a:lnTo>
                        <a:pt x="56892" y="2783"/>
                      </a:lnTo>
                      <a:lnTo>
                        <a:pt x="56661" y="2930"/>
                      </a:lnTo>
                      <a:lnTo>
                        <a:pt x="56661" y="2993"/>
                      </a:lnTo>
                      <a:lnTo>
                        <a:pt x="56536" y="2951"/>
                      </a:lnTo>
                      <a:lnTo>
                        <a:pt x="56327" y="3035"/>
                      </a:lnTo>
                      <a:lnTo>
                        <a:pt x="55887" y="3244"/>
                      </a:lnTo>
                      <a:lnTo>
                        <a:pt x="55720" y="3265"/>
                      </a:lnTo>
                      <a:lnTo>
                        <a:pt x="55531" y="3453"/>
                      </a:lnTo>
                      <a:lnTo>
                        <a:pt x="55427" y="3516"/>
                      </a:lnTo>
                      <a:lnTo>
                        <a:pt x="55197" y="3683"/>
                      </a:lnTo>
                      <a:lnTo>
                        <a:pt x="55071" y="3746"/>
                      </a:lnTo>
                      <a:lnTo>
                        <a:pt x="54946" y="3871"/>
                      </a:lnTo>
                      <a:lnTo>
                        <a:pt x="54757" y="3934"/>
                      </a:lnTo>
                      <a:lnTo>
                        <a:pt x="54590" y="3871"/>
                      </a:lnTo>
                      <a:lnTo>
                        <a:pt x="54360" y="3934"/>
                      </a:lnTo>
                      <a:lnTo>
                        <a:pt x="54213" y="3997"/>
                      </a:lnTo>
                      <a:lnTo>
                        <a:pt x="54339" y="3871"/>
                      </a:lnTo>
                      <a:lnTo>
                        <a:pt x="54527" y="3767"/>
                      </a:lnTo>
                      <a:lnTo>
                        <a:pt x="54548" y="3662"/>
                      </a:lnTo>
                      <a:lnTo>
                        <a:pt x="54381" y="3474"/>
                      </a:lnTo>
                      <a:lnTo>
                        <a:pt x="54109" y="3411"/>
                      </a:lnTo>
                      <a:lnTo>
                        <a:pt x="53837" y="3223"/>
                      </a:lnTo>
                      <a:lnTo>
                        <a:pt x="53753" y="3160"/>
                      </a:lnTo>
                      <a:lnTo>
                        <a:pt x="53711" y="3223"/>
                      </a:lnTo>
                      <a:lnTo>
                        <a:pt x="53607" y="3453"/>
                      </a:lnTo>
                      <a:lnTo>
                        <a:pt x="53607" y="3579"/>
                      </a:lnTo>
                      <a:lnTo>
                        <a:pt x="53544" y="3516"/>
                      </a:lnTo>
                      <a:lnTo>
                        <a:pt x="53502" y="3537"/>
                      </a:lnTo>
                      <a:lnTo>
                        <a:pt x="53439" y="3662"/>
                      </a:lnTo>
                      <a:lnTo>
                        <a:pt x="53376" y="3725"/>
                      </a:lnTo>
                      <a:lnTo>
                        <a:pt x="53335" y="3662"/>
                      </a:lnTo>
                      <a:lnTo>
                        <a:pt x="53397" y="3516"/>
                      </a:lnTo>
                      <a:lnTo>
                        <a:pt x="53439" y="3432"/>
                      </a:lnTo>
                      <a:lnTo>
                        <a:pt x="53397" y="3265"/>
                      </a:lnTo>
                      <a:lnTo>
                        <a:pt x="53272" y="3202"/>
                      </a:lnTo>
                      <a:lnTo>
                        <a:pt x="53125" y="3327"/>
                      </a:lnTo>
                      <a:lnTo>
                        <a:pt x="53167" y="3411"/>
                      </a:lnTo>
                      <a:lnTo>
                        <a:pt x="53083" y="3537"/>
                      </a:lnTo>
                      <a:lnTo>
                        <a:pt x="53000" y="3453"/>
                      </a:lnTo>
                      <a:lnTo>
                        <a:pt x="52979" y="3307"/>
                      </a:lnTo>
                      <a:lnTo>
                        <a:pt x="52916" y="3160"/>
                      </a:lnTo>
                      <a:lnTo>
                        <a:pt x="52874" y="3014"/>
                      </a:lnTo>
                      <a:lnTo>
                        <a:pt x="52770" y="3118"/>
                      </a:lnTo>
                      <a:lnTo>
                        <a:pt x="52560" y="3139"/>
                      </a:lnTo>
                      <a:lnTo>
                        <a:pt x="52246" y="3223"/>
                      </a:lnTo>
                      <a:lnTo>
                        <a:pt x="52163" y="3202"/>
                      </a:lnTo>
                      <a:lnTo>
                        <a:pt x="52267" y="3118"/>
                      </a:lnTo>
                      <a:lnTo>
                        <a:pt x="52246" y="3014"/>
                      </a:lnTo>
                      <a:lnTo>
                        <a:pt x="52246" y="2909"/>
                      </a:lnTo>
                      <a:lnTo>
                        <a:pt x="52226" y="2783"/>
                      </a:lnTo>
                      <a:lnTo>
                        <a:pt x="52246" y="2763"/>
                      </a:lnTo>
                      <a:lnTo>
                        <a:pt x="52456" y="2909"/>
                      </a:lnTo>
                      <a:lnTo>
                        <a:pt x="52560" y="2825"/>
                      </a:lnTo>
                      <a:lnTo>
                        <a:pt x="52581" y="2700"/>
                      </a:lnTo>
                      <a:lnTo>
                        <a:pt x="52393" y="2428"/>
                      </a:lnTo>
                      <a:lnTo>
                        <a:pt x="52016" y="2302"/>
                      </a:lnTo>
                      <a:lnTo>
                        <a:pt x="51702" y="2281"/>
                      </a:lnTo>
                      <a:lnTo>
                        <a:pt x="51347" y="2365"/>
                      </a:lnTo>
                      <a:lnTo>
                        <a:pt x="51033" y="2407"/>
                      </a:lnTo>
                      <a:lnTo>
                        <a:pt x="50824" y="2574"/>
                      </a:lnTo>
                      <a:lnTo>
                        <a:pt x="50886" y="3139"/>
                      </a:lnTo>
                      <a:lnTo>
                        <a:pt x="50866" y="3307"/>
                      </a:lnTo>
                      <a:lnTo>
                        <a:pt x="50907" y="3411"/>
                      </a:lnTo>
                      <a:lnTo>
                        <a:pt x="50803" y="3579"/>
                      </a:lnTo>
                      <a:lnTo>
                        <a:pt x="50803" y="3746"/>
                      </a:lnTo>
                      <a:lnTo>
                        <a:pt x="50656" y="3851"/>
                      </a:lnTo>
                      <a:lnTo>
                        <a:pt x="50552" y="3851"/>
                      </a:lnTo>
                      <a:lnTo>
                        <a:pt x="50489" y="3788"/>
                      </a:lnTo>
                      <a:lnTo>
                        <a:pt x="50489" y="3725"/>
                      </a:lnTo>
                      <a:lnTo>
                        <a:pt x="50363" y="3620"/>
                      </a:lnTo>
                      <a:lnTo>
                        <a:pt x="50447" y="3537"/>
                      </a:lnTo>
                      <a:lnTo>
                        <a:pt x="50510" y="3558"/>
                      </a:lnTo>
                      <a:lnTo>
                        <a:pt x="50594" y="3369"/>
                      </a:lnTo>
                      <a:lnTo>
                        <a:pt x="50552" y="3139"/>
                      </a:lnTo>
                      <a:lnTo>
                        <a:pt x="50405" y="3097"/>
                      </a:lnTo>
                      <a:lnTo>
                        <a:pt x="50342" y="2888"/>
                      </a:lnTo>
                      <a:lnTo>
                        <a:pt x="50405" y="2909"/>
                      </a:lnTo>
                      <a:lnTo>
                        <a:pt x="50510" y="2804"/>
                      </a:lnTo>
                      <a:lnTo>
                        <a:pt x="50510" y="2930"/>
                      </a:lnTo>
                      <a:lnTo>
                        <a:pt x="50614" y="3035"/>
                      </a:lnTo>
                      <a:lnTo>
                        <a:pt x="50698" y="3223"/>
                      </a:lnTo>
                      <a:lnTo>
                        <a:pt x="50719" y="3160"/>
                      </a:lnTo>
                      <a:lnTo>
                        <a:pt x="50698" y="2888"/>
                      </a:lnTo>
                      <a:lnTo>
                        <a:pt x="50656" y="2679"/>
                      </a:lnTo>
                      <a:lnTo>
                        <a:pt x="50259" y="2825"/>
                      </a:lnTo>
                      <a:lnTo>
                        <a:pt x="49945" y="3035"/>
                      </a:lnTo>
                      <a:lnTo>
                        <a:pt x="49945" y="3160"/>
                      </a:lnTo>
                      <a:lnTo>
                        <a:pt x="49757" y="3307"/>
                      </a:lnTo>
                      <a:lnTo>
                        <a:pt x="49652" y="3223"/>
                      </a:lnTo>
                      <a:lnTo>
                        <a:pt x="49673" y="3139"/>
                      </a:lnTo>
                      <a:lnTo>
                        <a:pt x="49777" y="3118"/>
                      </a:lnTo>
                      <a:lnTo>
                        <a:pt x="49673" y="2993"/>
                      </a:lnTo>
                      <a:lnTo>
                        <a:pt x="49757" y="2742"/>
                      </a:lnTo>
                      <a:lnTo>
                        <a:pt x="49882" y="2804"/>
                      </a:lnTo>
                      <a:lnTo>
                        <a:pt x="49945" y="2783"/>
                      </a:lnTo>
                      <a:lnTo>
                        <a:pt x="50070" y="2825"/>
                      </a:lnTo>
                      <a:lnTo>
                        <a:pt x="50468" y="2637"/>
                      </a:lnTo>
                      <a:lnTo>
                        <a:pt x="50614" y="2595"/>
                      </a:lnTo>
                      <a:lnTo>
                        <a:pt x="50342" y="2595"/>
                      </a:lnTo>
                      <a:lnTo>
                        <a:pt x="50175" y="2616"/>
                      </a:lnTo>
                      <a:lnTo>
                        <a:pt x="49945" y="2595"/>
                      </a:lnTo>
                      <a:lnTo>
                        <a:pt x="49443" y="2595"/>
                      </a:lnTo>
                      <a:lnTo>
                        <a:pt x="49338" y="2637"/>
                      </a:lnTo>
                      <a:lnTo>
                        <a:pt x="48669" y="2700"/>
                      </a:lnTo>
                      <a:lnTo>
                        <a:pt x="48271" y="2700"/>
                      </a:lnTo>
                      <a:lnTo>
                        <a:pt x="48041" y="2742"/>
                      </a:lnTo>
                      <a:lnTo>
                        <a:pt x="47769" y="2637"/>
                      </a:lnTo>
                      <a:lnTo>
                        <a:pt x="47539" y="2679"/>
                      </a:lnTo>
                      <a:lnTo>
                        <a:pt x="47371" y="2742"/>
                      </a:lnTo>
                      <a:lnTo>
                        <a:pt x="47518" y="2909"/>
                      </a:lnTo>
                      <a:lnTo>
                        <a:pt x="47685" y="2909"/>
                      </a:lnTo>
                      <a:lnTo>
                        <a:pt x="47790" y="2951"/>
                      </a:lnTo>
                      <a:lnTo>
                        <a:pt x="47894" y="2930"/>
                      </a:lnTo>
                      <a:lnTo>
                        <a:pt x="48041" y="3055"/>
                      </a:lnTo>
                      <a:lnTo>
                        <a:pt x="48041" y="3139"/>
                      </a:lnTo>
                      <a:lnTo>
                        <a:pt x="47832" y="3327"/>
                      </a:lnTo>
                      <a:lnTo>
                        <a:pt x="47685" y="3307"/>
                      </a:lnTo>
                      <a:lnTo>
                        <a:pt x="47518" y="3369"/>
                      </a:lnTo>
                      <a:lnTo>
                        <a:pt x="47476" y="3537"/>
                      </a:lnTo>
                      <a:lnTo>
                        <a:pt x="47434" y="3641"/>
                      </a:lnTo>
                      <a:lnTo>
                        <a:pt x="47560" y="3871"/>
                      </a:lnTo>
                      <a:lnTo>
                        <a:pt x="47769" y="3934"/>
                      </a:lnTo>
                      <a:lnTo>
                        <a:pt x="47790" y="3788"/>
                      </a:lnTo>
                      <a:lnTo>
                        <a:pt x="47936" y="3662"/>
                      </a:lnTo>
                      <a:lnTo>
                        <a:pt x="48145" y="3579"/>
                      </a:lnTo>
                      <a:lnTo>
                        <a:pt x="48104" y="3788"/>
                      </a:lnTo>
                      <a:lnTo>
                        <a:pt x="47894" y="3788"/>
                      </a:lnTo>
                      <a:lnTo>
                        <a:pt x="47999" y="3934"/>
                      </a:lnTo>
                      <a:lnTo>
                        <a:pt x="47978" y="3955"/>
                      </a:lnTo>
                      <a:lnTo>
                        <a:pt x="48041" y="4060"/>
                      </a:lnTo>
                      <a:lnTo>
                        <a:pt x="47894" y="4143"/>
                      </a:lnTo>
                      <a:lnTo>
                        <a:pt x="48041" y="4164"/>
                      </a:lnTo>
                      <a:lnTo>
                        <a:pt x="48166" y="4102"/>
                      </a:lnTo>
                      <a:lnTo>
                        <a:pt x="48208" y="4206"/>
                      </a:lnTo>
                      <a:lnTo>
                        <a:pt x="48187" y="4353"/>
                      </a:lnTo>
                      <a:lnTo>
                        <a:pt x="48313" y="4478"/>
                      </a:lnTo>
                      <a:lnTo>
                        <a:pt x="48459" y="4499"/>
                      </a:lnTo>
                      <a:lnTo>
                        <a:pt x="48627" y="4708"/>
                      </a:lnTo>
                      <a:lnTo>
                        <a:pt x="48606" y="4813"/>
                      </a:lnTo>
                      <a:lnTo>
                        <a:pt x="48522" y="4771"/>
                      </a:lnTo>
                      <a:lnTo>
                        <a:pt x="48397" y="4813"/>
                      </a:lnTo>
                      <a:lnTo>
                        <a:pt x="48459" y="4939"/>
                      </a:lnTo>
                      <a:lnTo>
                        <a:pt x="48376" y="5001"/>
                      </a:lnTo>
                      <a:lnTo>
                        <a:pt x="48313" y="4939"/>
                      </a:lnTo>
                      <a:lnTo>
                        <a:pt x="48250" y="4980"/>
                      </a:lnTo>
                      <a:lnTo>
                        <a:pt x="48187" y="4834"/>
                      </a:lnTo>
                      <a:lnTo>
                        <a:pt x="47999" y="4708"/>
                      </a:lnTo>
                      <a:lnTo>
                        <a:pt x="47936" y="4729"/>
                      </a:lnTo>
                      <a:lnTo>
                        <a:pt x="47978" y="4813"/>
                      </a:lnTo>
                      <a:lnTo>
                        <a:pt x="47873" y="4897"/>
                      </a:lnTo>
                      <a:lnTo>
                        <a:pt x="47790" y="4834"/>
                      </a:lnTo>
                      <a:lnTo>
                        <a:pt x="47727" y="4897"/>
                      </a:lnTo>
                      <a:lnTo>
                        <a:pt x="47769" y="5022"/>
                      </a:lnTo>
                      <a:lnTo>
                        <a:pt x="47790" y="5211"/>
                      </a:lnTo>
                      <a:lnTo>
                        <a:pt x="47936" y="5232"/>
                      </a:lnTo>
                      <a:lnTo>
                        <a:pt x="48083" y="5148"/>
                      </a:lnTo>
                      <a:lnTo>
                        <a:pt x="48187" y="5252"/>
                      </a:lnTo>
                      <a:lnTo>
                        <a:pt x="48104" y="5336"/>
                      </a:lnTo>
                      <a:lnTo>
                        <a:pt x="48250" y="5399"/>
                      </a:lnTo>
                      <a:lnTo>
                        <a:pt x="48145" y="5462"/>
                      </a:lnTo>
                      <a:lnTo>
                        <a:pt x="47978" y="5420"/>
                      </a:lnTo>
                      <a:lnTo>
                        <a:pt x="47978" y="5462"/>
                      </a:lnTo>
                      <a:lnTo>
                        <a:pt x="48145" y="5566"/>
                      </a:lnTo>
                      <a:lnTo>
                        <a:pt x="47873" y="5566"/>
                      </a:lnTo>
                      <a:lnTo>
                        <a:pt x="47832" y="5462"/>
                      </a:lnTo>
                      <a:lnTo>
                        <a:pt x="47643" y="5462"/>
                      </a:lnTo>
                      <a:lnTo>
                        <a:pt x="47560" y="5336"/>
                      </a:lnTo>
                      <a:lnTo>
                        <a:pt x="47434" y="5315"/>
                      </a:lnTo>
                      <a:lnTo>
                        <a:pt x="47308" y="5190"/>
                      </a:lnTo>
                      <a:lnTo>
                        <a:pt x="47120" y="5190"/>
                      </a:lnTo>
                      <a:lnTo>
                        <a:pt x="46995" y="5106"/>
                      </a:lnTo>
                      <a:lnTo>
                        <a:pt x="46890" y="5127"/>
                      </a:lnTo>
                      <a:lnTo>
                        <a:pt x="46827" y="5106"/>
                      </a:lnTo>
                      <a:lnTo>
                        <a:pt x="46430" y="5252"/>
                      </a:lnTo>
                      <a:lnTo>
                        <a:pt x="46409" y="5357"/>
                      </a:lnTo>
                      <a:lnTo>
                        <a:pt x="46367" y="5420"/>
                      </a:lnTo>
                      <a:lnTo>
                        <a:pt x="46430" y="5504"/>
                      </a:lnTo>
                      <a:lnTo>
                        <a:pt x="46409" y="5566"/>
                      </a:lnTo>
                      <a:lnTo>
                        <a:pt x="46492" y="5713"/>
                      </a:lnTo>
                      <a:lnTo>
                        <a:pt x="46472" y="5734"/>
                      </a:lnTo>
                      <a:lnTo>
                        <a:pt x="46367" y="5629"/>
                      </a:lnTo>
                      <a:lnTo>
                        <a:pt x="46283" y="5671"/>
                      </a:lnTo>
                      <a:lnTo>
                        <a:pt x="46179" y="5629"/>
                      </a:lnTo>
                      <a:lnTo>
                        <a:pt x="45739" y="5671"/>
                      </a:lnTo>
                      <a:lnTo>
                        <a:pt x="45530" y="5650"/>
                      </a:lnTo>
                      <a:lnTo>
                        <a:pt x="45384" y="5524"/>
                      </a:lnTo>
                      <a:lnTo>
                        <a:pt x="45258" y="5504"/>
                      </a:lnTo>
                      <a:lnTo>
                        <a:pt x="45132" y="5357"/>
                      </a:lnTo>
                      <a:lnTo>
                        <a:pt x="45049" y="5211"/>
                      </a:lnTo>
                      <a:lnTo>
                        <a:pt x="44944" y="5148"/>
                      </a:lnTo>
                      <a:lnTo>
                        <a:pt x="44944" y="5232"/>
                      </a:lnTo>
                      <a:lnTo>
                        <a:pt x="45028" y="5420"/>
                      </a:lnTo>
                      <a:lnTo>
                        <a:pt x="45049" y="5734"/>
                      </a:lnTo>
                      <a:lnTo>
                        <a:pt x="45216" y="6068"/>
                      </a:lnTo>
                      <a:lnTo>
                        <a:pt x="45342" y="6340"/>
                      </a:lnTo>
                      <a:lnTo>
                        <a:pt x="45446" y="6926"/>
                      </a:lnTo>
                      <a:lnTo>
                        <a:pt x="45425" y="7073"/>
                      </a:lnTo>
                      <a:lnTo>
                        <a:pt x="45342" y="7073"/>
                      </a:lnTo>
                      <a:lnTo>
                        <a:pt x="45258" y="6968"/>
                      </a:lnTo>
                      <a:lnTo>
                        <a:pt x="45237" y="6864"/>
                      </a:lnTo>
                      <a:lnTo>
                        <a:pt x="45132" y="6759"/>
                      </a:lnTo>
                      <a:lnTo>
                        <a:pt x="45070" y="6801"/>
                      </a:lnTo>
                      <a:lnTo>
                        <a:pt x="45132" y="6884"/>
                      </a:lnTo>
                      <a:lnTo>
                        <a:pt x="45112" y="6968"/>
                      </a:lnTo>
                      <a:lnTo>
                        <a:pt x="44923" y="6905"/>
                      </a:lnTo>
                      <a:lnTo>
                        <a:pt x="44756" y="6717"/>
                      </a:lnTo>
                      <a:lnTo>
                        <a:pt x="44505" y="6696"/>
                      </a:lnTo>
                      <a:lnTo>
                        <a:pt x="44379" y="6550"/>
                      </a:lnTo>
                      <a:lnTo>
                        <a:pt x="44275" y="6508"/>
                      </a:lnTo>
                      <a:lnTo>
                        <a:pt x="43898" y="6173"/>
                      </a:lnTo>
                      <a:lnTo>
                        <a:pt x="43877" y="6173"/>
                      </a:lnTo>
                      <a:lnTo>
                        <a:pt x="43793" y="6236"/>
                      </a:lnTo>
                      <a:lnTo>
                        <a:pt x="43689" y="6236"/>
                      </a:lnTo>
                      <a:lnTo>
                        <a:pt x="43647" y="6152"/>
                      </a:lnTo>
                      <a:lnTo>
                        <a:pt x="43877" y="5943"/>
                      </a:lnTo>
                      <a:lnTo>
                        <a:pt x="43982" y="5943"/>
                      </a:lnTo>
                      <a:lnTo>
                        <a:pt x="43898" y="5880"/>
                      </a:lnTo>
                      <a:lnTo>
                        <a:pt x="43772" y="5817"/>
                      </a:lnTo>
                      <a:lnTo>
                        <a:pt x="43647" y="5671"/>
                      </a:lnTo>
                      <a:lnTo>
                        <a:pt x="43626" y="5671"/>
                      </a:lnTo>
                      <a:lnTo>
                        <a:pt x="43647" y="5755"/>
                      </a:lnTo>
                      <a:lnTo>
                        <a:pt x="43751" y="5859"/>
                      </a:lnTo>
                      <a:lnTo>
                        <a:pt x="43751" y="5964"/>
                      </a:lnTo>
                      <a:lnTo>
                        <a:pt x="43626" y="6048"/>
                      </a:lnTo>
                      <a:lnTo>
                        <a:pt x="43417" y="5985"/>
                      </a:lnTo>
                      <a:lnTo>
                        <a:pt x="43207" y="5838"/>
                      </a:lnTo>
                      <a:lnTo>
                        <a:pt x="43145" y="5755"/>
                      </a:lnTo>
                      <a:lnTo>
                        <a:pt x="42935" y="5734"/>
                      </a:lnTo>
                      <a:lnTo>
                        <a:pt x="42894" y="5608"/>
                      </a:lnTo>
                      <a:lnTo>
                        <a:pt x="42789" y="5545"/>
                      </a:lnTo>
                      <a:lnTo>
                        <a:pt x="43040" y="5545"/>
                      </a:lnTo>
                      <a:lnTo>
                        <a:pt x="43270" y="5608"/>
                      </a:lnTo>
                      <a:lnTo>
                        <a:pt x="43375" y="5671"/>
                      </a:lnTo>
                      <a:lnTo>
                        <a:pt x="43521" y="5629"/>
                      </a:lnTo>
                      <a:lnTo>
                        <a:pt x="43626" y="5441"/>
                      </a:lnTo>
                      <a:lnTo>
                        <a:pt x="43626" y="5378"/>
                      </a:lnTo>
                      <a:lnTo>
                        <a:pt x="43542" y="5420"/>
                      </a:lnTo>
                      <a:lnTo>
                        <a:pt x="43521" y="5336"/>
                      </a:lnTo>
                      <a:lnTo>
                        <a:pt x="43417" y="5357"/>
                      </a:lnTo>
                      <a:lnTo>
                        <a:pt x="43459" y="5190"/>
                      </a:lnTo>
                      <a:lnTo>
                        <a:pt x="43333" y="5043"/>
                      </a:lnTo>
                      <a:lnTo>
                        <a:pt x="43249" y="5106"/>
                      </a:lnTo>
                      <a:lnTo>
                        <a:pt x="43228" y="5001"/>
                      </a:lnTo>
                      <a:lnTo>
                        <a:pt x="43145" y="4980"/>
                      </a:lnTo>
                      <a:lnTo>
                        <a:pt x="43061" y="5022"/>
                      </a:lnTo>
                      <a:lnTo>
                        <a:pt x="43019" y="5085"/>
                      </a:lnTo>
                      <a:lnTo>
                        <a:pt x="42831" y="5043"/>
                      </a:lnTo>
                      <a:lnTo>
                        <a:pt x="42810" y="4897"/>
                      </a:lnTo>
                      <a:lnTo>
                        <a:pt x="43019" y="4708"/>
                      </a:lnTo>
                      <a:lnTo>
                        <a:pt x="42998" y="4625"/>
                      </a:lnTo>
                      <a:lnTo>
                        <a:pt x="42894" y="4625"/>
                      </a:lnTo>
                      <a:lnTo>
                        <a:pt x="42726" y="4792"/>
                      </a:lnTo>
                      <a:lnTo>
                        <a:pt x="42705" y="4667"/>
                      </a:lnTo>
                      <a:lnTo>
                        <a:pt x="42768" y="4562"/>
                      </a:lnTo>
                      <a:lnTo>
                        <a:pt x="42726" y="4415"/>
                      </a:lnTo>
                      <a:lnTo>
                        <a:pt x="42663" y="4457"/>
                      </a:lnTo>
                      <a:lnTo>
                        <a:pt x="42622" y="4499"/>
                      </a:lnTo>
                      <a:lnTo>
                        <a:pt x="42601" y="4395"/>
                      </a:lnTo>
                      <a:lnTo>
                        <a:pt x="42496" y="4395"/>
                      </a:lnTo>
                      <a:lnTo>
                        <a:pt x="42454" y="4353"/>
                      </a:lnTo>
                      <a:lnTo>
                        <a:pt x="42391" y="4269"/>
                      </a:lnTo>
                      <a:lnTo>
                        <a:pt x="42433" y="4102"/>
                      </a:lnTo>
                      <a:lnTo>
                        <a:pt x="42391" y="4060"/>
                      </a:lnTo>
                      <a:lnTo>
                        <a:pt x="42308" y="4102"/>
                      </a:lnTo>
                      <a:lnTo>
                        <a:pt x="42224" y="4248"/>
                      </a:lnTo>
                      <a:lnTo>
                        <a:pt x="42203" y="4039"/>
                      </a:lnTo>
                      <a:lnTo>
                        <a:pt x="42099" y="3955"/>
                      </a:lnTo>
                      <a:lnTo>
                        <a:pt x="41994" y="4039"/>
                      </a:lnTo>
                      <a:lnTo>
                        <a:pt x="41910" y="4039"/>
                      </a:lnTo>
                      <a:lnTo>
                        <a:pt x="41868" y="3871"/>
                      </a:lnTo>
                      <a:lnTo>
                        <a:pt x="41764" y="3976"/>
                      </a:lnTo>
                      <a:lnTo>
                        <a:pt x="41701" y="3976"/>
                      </a:lnTo>
                      <a:lnTo>
                        <a:pt x="41680" y="4060"/>
                      </a:lnTo>
                      <a:lnTo>
                        <a:pt x="41659" y="3892"/>
                      </a:lnTo>
                      <a:lnTo>
                        <a:pt x="41659" y="3830"/>
                      </a:lnTo>
                      <a:lnTo>
                        <a:pt x="41492" y="3830"/>
                      </a:lnTo>
                      <a:lnTo>
                        <a:pt x="41408" y="3851"/>
                      </a:lnTo>
                      <a:lnTo>
                        <a:pt x="41366" y="3788"/>
                      </a:lnTo>
                      <a:lnTo>
                        <a:pt x="41199" y="3851"/>
                      </a:lnTo>
                      <a:lnTo>
                        <a:pt x="41094" y="3851"/>
                      </a:lnTo>
                      <a:lnTo>
                        <a:pt x="41073" y="3892"/>
                      </a:lnTo>
                      <a:lnTo>
                        <a:pt x="41136" y="3955"/>
                      </a:lnTo>
                      <a:lnTo>
                        <a:pt x="41178" y="4081"/>
                      </a:lnTo>
                      <a:lnTo>
                        <a:pt x="41115" y="4060"/>
                      </a:lnTo>
                      <a:lnTo>
                        <a:pt x="41052" y="4081"/>
                      </a:lnTo>
                      <a:lnTo>
                        <a:pt x="41052" y="4164"/>
                      </a:lnTo>
                      <a:lnTo>
                        <a:pt x="41031" y="4143"/>
                      </a:lnTo>
                      <a:lnTo>
                        <a:pt x="40885" y="4164"/>
                      </a:lnTo>
                      <a:lnTo>
                        <a:pt x="40843" y="4143"/>
                      </a:lnTo>
                      <a:lnTo>
                        <a:pt x="40885" y="4039"/>
                      </a:lnTo>
                      <a:lnTo>
                        <a:pt x="40969" y="3976"/>
                      </a:lnTo>
                      <a:lnTo>
                        <a:pt x="40927" y="3871"/>
                      </a:lnTo>
                      <a:lnTo>
                        <a:pt x="40822" y="3851"/>
                      </a:lnTo>
                      <a:lnTo>
                        <a:pt x="40822" y="3955"/>
                      </a:lnTo>
                      <a:lnTo>
                        <a:pt x="40738" y="3997"/>
                      </a:lnTo>
                      <a:lnTo>
                        <a:pt x="40655" y="3892"/>
                      </a:lnTo>
                      <a:lnTo>
                        <a:pt x="40550" y="3871"/>
                      </a:lnTo>
                      <a:lnTo>
                        <a:pt x="40446" y="3767"/>
                      </a:lnTo>
                      <a:lnTo>
                        <a:pt x="40425" y="3851"/>
                      </a:lnTo>
                      <a:lnTo>
                        <a:pt x="40341" y="3871"/>
                      </a:lnTo>
                      <a:lnTo>
                        <a:pt x="40194" y="3871"/>
                      </a:lnTo>
                      <a:lnTo>
                        <a:pt x="40132" y="3788"/>
                      </a:lnTo>
                      <a:lnTo>
                        <a:pt x="40111" y="3892"/>
                      </a:lnTo>
                      <a:lnTo>
                        <a:pt x="40027" y="3955"/>
                      </a:lnTo>
                      <a:lnTo>
                        <a:pt x="39902" y="3851"/>
                      </a:lnTo>
                      <a:lnTo>
                        <a:pt x="39818" y="3851"/>
                      </a:lnTo>
                      <a:lnTo>
                        <a:pt x="39860" y="3955"/>
                      </a:lnTo>
                      <a:lnTo>
                        <a:pt x="39881" y="3997"/>
                      </a:lnTo>
                      <a:lnTo>
                        <a:pt x="39755" y="4102"/>
                      </a:lnTo>
                      <a:lnTo>
                        <a:pt x="39692" y="4081"/>
                      </a:lnTo>
                      <a:lnTo>
                        <a:pt x="39671" y="3997"/>
                      </a:lnTo>
                      <a:lnTo>
                        <a:pt x="39609" y="4102"/>
                      </a:lnTo>
                      <a:lnTo>
                        <a:pt x="39630" y="4269"/>
                      </a:lnTo>
                      <a:lnTo>
                        <a:pt x="39713" y="4353"/>
                      </a:lnTo>
                      <a:lnTo>
                        <a:pt x="39734" y="4457"/>
                      </a:lnTo>
                      <a:lnTo>
                        <a:pt x="39797" y="4478"/>
                      </a:lnTo>
                      <a:lnTo>
                        <a:pt x="39818" y="4625"/>
                      </a:lnTo>
                      <a:lnTo>
                        <a:pt x="39964" y="4667"/>
                      </a:lnTo>
                      <a:lnTo>
                        <a:pt x="40006" y="4729"/>
                      </a:lnTo>
                      <a:lnTo>
                        <a:pt x="40006" y="4834"/>
                      </a:lnTo>
                      <a:lnTo>
                        <a:pt x="40111" y="4918"/>
                      </a:lnTo>
                      <a:lnTo>
                        <a:pt x="40132" y="5001"/>
                      </a:lnTo>
                      <a:lnTo>
                        <a:pt x="40069" y="5106"/>
                      </a:lnTo>
                      <a:lnTo>
                        <a:pt x="40006" y="5085"/>
                      </a:lnTo>
                      <a:lnTo>
                        <a:pt x="39985" y="5001"/>
                      </a:lnTo>
                      <a:lnTo>
                        <a:pt x="39818" y="5043"/>
                      </a:lnTo>
                      <a:lnTo>
                        <a:pt x="39713" y="5022"/>
                      </a:lnTo>
                      <a:lnTo>
                        <a:pt x="39609" y="5043"/>
                      </a:lnTo>
                      <a:lnTo>
                        <a:pt x="39671" y="5127"/>
                      </a:lnTo>
                      <a:lnTo>
                        <a:pt x="39588" y="5232"/>
                      </a:lnTo>
                      <a:lnTo>
                        <a:pt x="39462" y="5232"/>
                      </a:lnTo>
                      <a:lnTo>
                        <a:pt x="39378" y="5211"/>
                      </a:lnTo>
                      <a:lnTo>
                        <a:pt x="39127" y="5336"/>
                      </a:lnTo>
                      <a:lnTo>
                        <a:pt x="38751" y="5399"/>
                      </a:lnTo>
                      <a:lnTo>
                        <a:pt x="38625" y="5336"/>
                      </a:lnTo>
                      <a:lnTo>
                        <a:pt x="38437" y="5336"/>
                      </a:lnTo>
                      <a:lnTo>
                        <a:pt x="38416" y="5357"/>
                      </a:lnTo>
                      <a:lnTo>
                        <a:pt x="38311" y="5336"/>
                      </a:lnTo>
                      <a:lnTo>
                        <a:pt x="37788" y="5315"/>
                      </a:lnTo>
                      <a:lnTo>
                        <a:pt x="37621" y="5190"/>
                      </a:lnTo>
                      <a:lnTo>
                        <a:pt x="37579" y="4980"/>
                      </a:lnTo>
                      <a:lnTo>
                        <a:pt x="37663" y="4834"/>
                      </a:lnTo>
                      <a:lnTo>
                        <a:pt x="37705" y="4813"/>
                      </a:lnTo>
                      <a:lnTo>
                        <a:pt x="37705" y="4729"/>
                      </a:lnTo>
                      <a:lnTo>
                        <a:pt x="37558" y="4688"/>
                      </a:lnTo>
                      <a:lnTo>
                        <a:pt x="37370" y="4688"/>
                      </a:lnTo>
                      <a:lnTo>
                        <a:pt x="37035" y="4834"/>
                      </a:lnTo>
                      <a:lnTo>
                        <a:pt x="36554" y="4876"/>
                      </a:lnTo>
                      <a:lnTo>
                        <a:pt x="36156" y="4980"/>
                      </a:lnTo>
                      <a:lnTo>
                        <a:pt x="35926" y="5022"/>
                      </a:lnTo>
                      <a:lnTo>
                        <a:pt x="35884" y="5106"/>
                      </a:lnTo>
                      <a:lnTo>
                        <a:pt x="35801" y="5106"/>
                      </a:lnTo>
                      <a:lnTo>
                        <a:pt x="35738" y="5190"/>
                      </a:lnTo>
                      <a:lnTo>
                        <a:pt x="35612" y="5252"/>
                      </a:lnTo>
                      <a:lnTo>
                        <a:pt x="35466" y="5399"/>
                      </a:lnTo>
                      <a:lnTo>
                        <a:pt x="35529" y="5545"/>
                      </a:lnTo>
                      <a:lnTo>
                        <a:pt x="35612" y="5566"/>
                      </a:lnTo>
                      <a:lnTo>
                        <a:pt x="35717" y="5524"/>
                      </a:lnTo>
                      <a:lnTo>
                        <a:pt x="35780" y="5545"/>
                      </a:lnTo>
                      <a:lnTo>
                        <a:pt x="35717" y="5629"/>
                      </a:lnTo>
                      <a:lnTo>
                        <a:pt x="35654" y="5650"/>
                      </a:lnTo>
                      <a:lnTo>
                        <a:pt x="35549" y="5755"/>
                      </a:lnTo>
                      <a:lnTo>
                        <a:pt x="35549" y="5817"/>
                      </a:lnTo>
                      <a:lnTo>
                        <a:pt x="35508" y="5755"/>
                      </a:lnTo>
                      <a:lnTo>
                        <a:pt x="35487" y="5545"/>
                      </a:lnTo>
                      <a:lnTo>
                        <a:pt x="35319" y="5420"/>
                      </a:lnTo>
                      <a:lnTo>
                        <a:pt x="35298" y="5336"/>
                      </a:lnTo>
                      <a:lnTo>
                        <a:pt x="35319" y="5252"/>
                      </a:lnTo>
                      <a:lnTo>
                        <a:pt x="35194" y="5148"/>
                      </a:lnTo>
                      <a:lnTo>
                        <a:pt x="35110" y="5148"/>
                      </a:lnTo>
                      <a:lnTo>
                        <a:pt x="34880" y="4939"/>
                      </a:lnTo>
                      <a:lnTo>
                        <a:pt x="34817" y="4939"/>
                      </a:lnTo>
                      <a:lnTo>
                        <a:pt x="34817" y="5022"/>
                      </a:lnTo>
                      <a:lnTo>
                        <a:pt x="35005" y="5232"/>
                      </a:lnTo>
                      <a:lnTo>
                        <a:pt x="35026" y="5357"/>
                      </a:lnTo>
                      <a:lnTo>
                        <a:pt x="34922" y="5462"/>
                      </a:lnTo>
                      <a:lnTo>
                        <a:pt x="34733" y="5504"/>
                      </a:lnTo>
                      <a:lnTo>
                        <a:pt x="34650" y="5545"/>
                      </a:lnTo>
                      <a:lnTo>
                        <a:pt x="34482" y="5545"/>
                      </a:lnTo>
                      <a:lnTo>
                        <a:pt x="34168" y="5294"/>
                      </a:lnTo>
                      <a:lnTo>
                        <a:pt x="34168" y="5190"/>
                      </a:lnTo>
                      <a:lnTo>
                        <a:pt x="34231" y="5106"/>
                      </a:lnTo>
                      <a:lnTo>
                        <a:pt x="34210" y="5022"/>
                      </a:lnTo>
                      <a:lnTo>
                        <a:pt x="34043" y="5085"/>
                      </a:lnTo>
                      <a:lnTo>
                        <a:pt x="34043" y="5211"/>
                      </a:lnTo>
                      <a:lnTo>
                        <a:pt x="33959" y="5294"/>
                      </a:lnTo>
                      <a:lnTo>
                        <a:pt x="33750" y="5148"/>
                      </a:lnTo>
                      <a:lnTo>
                        <a:pt x="33604" y="5148"/>
                      </a:lnTo>
                      <a:lnTo>
                        <a:pt x="33499" y="5252"/>
                      </a:lnTo>
                      <a:lnTo>
                        <a:pt x="33520" y="5441"/>
                      </a:lnTo>
                      <a:lnTo>
                        <a:pt x="33436" y="5566"/>
                      </a:lnTo>
                      <a:lnTo>
                        <a:pt x="33520" y="5734"/>
                      </a:lnTo>
                      <a:lnTo>
                        <a:pt x="33645" y="5776"/>
                      </a:lnTo>
                      <a:lnTo>
                        <a:pt x="33813" y="5650"/>
                      </a:lnTo>
                      <a:lnTo>
                        <a:pt x="33834" y="5566"/>
                      </a:lnTo>
                      <a:lnTo>
                        <a:pt x="34043" y="5441"/>
                      </a:lnTo>
                      <a:lnTo>
                        <a:pt x="34106" y="5524"/>
                      </a:lnTo>
                      <a:lnTo>
                        <a:pt x="34064" y="5650"/>
                      </a:lnTo>
                      <a:lnTo>
                        <a:pt x="33855" y="5817"/>
                      </a:lnTo>
                      <a:lnTo>
                        <a:pt x="33938" y="5880"/>
                      </a:lnTo>
                      <a:lnTo>
                        <a:pt x="33855" y="6027"/>
                      </a:lnTo>
                      <a:lnTo>
                        <a:pt x="33729" y="6068"/>
                      </a:lnTo>
                      <a:lnTo>
                        <a:pt x="33604" y="5985"/>
                      </a:lnTo>
                      <a:lnTo>
                        <a:pt x="33604" y="6048"/>
                      </a:lnTo>
                      <a:lnTo>
                        <a:pt x="33645" y="6173"/>
                      </a:lnTo>
                      <a:lnTo>
                        <a:pt x="33583" y="6299"/>
                      </a:lnTo>
                      <a:lnTo>
                        <a:pt x="33394" y="6445"/>
                      </a:lnTo>
                      <a:lnTo>
                        <a:pt x="33436" y="6550"/>
                      </a:lnTo>
                      <a:lnTo>
                        <a:pt x="33394" y="6592"/>
                      </a:lnTo>
                      <a:lnTo>
                        <a:pt x="33311" y="6592"/>
                      </a:lnTo>
                      <a:lnTo>
                        <a:pt x="33164" y="6759"/>
                      </a:lnTo>
                      <a:lnTo>
                        <a:pt x="32955" y="6780"/>
                      </a:lnTo>
                      <a:lnTo>
                        <a:pt x="32746" y="6801"/>
                      </a:lnTo>
                      <a:lnTo>
                        <a:pt x="32683" y="6926"/>
                      </a:lnTo>
                      <a:lnTo>
                        <a:pt x="32746" y="7094"/>
                      </a:lnTo>
                      <a:lnTo>
                        <a:pt x="32913" y="7303"/>
                      </a:lnTo>
                      <a:lnTo>
                        <a:pt x="32997" y="7324"/>
                      </a:lnTo>
                      <a:lnTo>
                        <a:pt x="32913" y="7345"/>
                      </a:lnTo>
                      <a:lnTo>
                        <a:pt x="32767" y="7345"/>
                      </a:lnTo>
                      <a:lnTo>
                        <a:pt x="32746" y="7429"/>
                      </a:lnTo>
                      <a:lnTo>
                        <a:pt x="32767" y="7491"/>
                      </a:lnTo>
                      <a:lnTo>
                        <a:pt x="32704" y="7596"/>
                      </a:lnTo>
                      <a:lnTo>
                        <a:pt x="32599" y="7701"/>
                      </a:lnTo>
                      <a:lnTo>
                        <a:pt x="32495" y="7701"/>
                      </a:lnTo>
                      <a:lnTo>
                        <a:pt x="32474" y="7763"/>
                      </a:lnTo>
                      <a:lnTo>
                        <a:pt x="32495" y="7659"/>
                      </a:lnTo>
                      <a:lnTo>
                        <a:pt x="32599" y="7596"/>
                      </a:lnTo>
                      <a:lnTo>
                        <a:pt x="32683" y="7282"/>
                      </a:lnTo>
                      <a:lnTo>
                        <a:pt x="32599" y="7219"/>
                      </a:lnTo>
                      <a:lnTo>
                        <a:pt x="32599" y="7115"/>
                      </a:lnTo>
                      <a:lnTo>
                        <a:pt x="32662" y="7073"/>
                      </a:lnTo>
                      <a:lnTo>
                        <a:pt x="32662" y="6926"/>
                      </a:lnTo>
                      <a:lnTo>
                        <a:pt x="32599" y="6780"/>
                      </a:lnTo>
                      <a:lnTo>
                        <a:pt x="32662" y="6612"/>
                      </a:lnTo>
                      <a:lnTo>
                        <a:pt x="32767" y="6550"/>
                      </a:lnTo>
                      <a:lnTo>
                        <a:pt x="32808" y="6445"/>
                      </a:lnTo>
                      <a:lnTo>
                        <a:pt x="32767" y="6194"/>
                      </a:lnTo>
                      <a:lnTo>
                        <a:pt x="32746" y="6152"/>
                      </a:lnTo>
                      <a:lnTo>
                        <a:pt x="32788" y="6068"/>
                      </a:lnTo>
                      <a:lnTo>
                        <a:pt x="32871" y="6068"/>
                      </a:lnTo>
                      <a:lnTo>
                        <a:pt x="32913" y="6089"/>
                      </a:lnTo>
                      <a:lnTo>
                        <a:pt x="33080" y="6048"/>
                      </a:lnTo>
                      <a:lnTo>
                        <a:pt x="33185" y="5776"/>
                      </a:lnTo>
                      <a:lnTo>
                        <a:pt x="33164" y="5671"/>
                      </a:lnTo>
                      <a:lnTo>
                        <a:pt x="33101" y="5545"/>
                      </a:lnTo>
                      <a:lnTo>
                        <a:pt x="33185" y="5252"/>
                      </a:lnTo>
                      <a:lnTo>
                        <a:pt x="33269" y="5127"/>
                      </a:lnTo>
                      <a:lnTo>
                        <a:pt x="33373" y="4939"/>
                      </a:lnTo>
                      <a:lnTo>
                        <a:pt x="33311" y="4792"/>
                      </a:lnTo>
                      <a:lnTo>
                        <a:pt x="33290" y="4792"/>
                      </a:lnTo>
                      <a:lnTo>
                        <a:pt x="33206" y="4876"/>
                      </a:lnTo>
                      <a:lnTo>
                        <a:pt x="33122" y="4876"/>
                      </a:lnTo>
                      <a:lnTo>
                        <a:pt x="32997" y="4813"/>
                      </a:lnTo>
                      <a:lnTo>
                        <a:pt x="33122" y="4813"/>
                      </a:lnTo>
                      <a:lnTo>
                        <a:pt x="33269" y="4708"/>
                      </a:lnTo>
                      <a:lnTo>
                        <a:pt x="33373" y="4667"/>
                      </a:lnTo>
                      <a:lnTo>
                        <a:pt x="33415" y="4562"/>
                      </a:lnTo>
                      <a:lnTo>
                        <a:pt x="33394" y="4499"/>
                      </a:lnTo>
                      <a:lnTo>
                        <a:pt x="33436" y="4415"/>
                      </a:lnTo>
                      <a:lnTo>
                        <a:pt x="33520" y="4248"/>
                      </a:lnTo>
                      <a:lnTo>
                        <a:pt x="33499" y="4185"/>
                      </a:lnTo>
                      <a:lnTo>
                        <a:pt x="33541" y="4081"/>
                      </a:lnTo>
                      <a:lnTo>
                        <a:pt x="33708" y="3997"/>
                      </a:lnTo>
                      <a:lnTo>
                        <a:pt x="33708" y="3892"/>
                      </a:lnTo>
                      <a:lnTo>
                        <a:pt x="33624" y="3830"/>
                      </a:lnTo>
                      <a:lnTo>
                        <a:pt x="33624" y="3767"/>
                      </a:lnTo>
                      <a:lnTo>
                        <a:pt x="33708" y="3641"/>
                      </a:lnTo>
                      <a:lnTo>
                        <a:pt x="33687" y="3537"/>
                      </a:lnTo>
                      <a:lnTo>
                        <a:pt x="33729" y="3432"/>
                      </a:lnTo>
                      <a:lnTo>
                        <a:pt x="33792" y="3411"/>
                      </a:lnTo>
                      <a:lnTo>
                        <a:pt x="33855" y="3223"/>
                      </a:lnTo>
                      <a:lnTo>
                        <a:pt x="33855" y="3014"/>
                      </a:lnTo>
                      <a:lnTo>
                        <a:pt x="33813" y="2804"/>
                      </a:lnTo>
                      <a:lnTo>
                        <a:pt x="33708" y="2616"/>
                      </a:lnTo>
                      <a:lnTo>
                        <a:pt x="33729" y="2574"/>
                      </a:lnTo>
                      <a:lnTo>
                        <a:pt x="33708" y="2491"/>
                      </a:lnTo>
                      <a:lnTo>
                        <a:pt x="33645" y="2470"/>
                      </a:lnTo>
                      <a:lnTo>
                        <a:pt x="33604" y="2491"/>
                      </a:lnTo>
                      <a:lnTo>
                        <a:pt x="33520" y="2428"/>
                      </a:lnTo>
                      <a:lnTo>
                        <a:pt x="33478" y="2365"/>
                      </a:lnTo>
                      <a:lnTo>
                        <a:pt x="33436" y="2365"/>
                      </a:lnTo>
                      <a:lnTo>
                        <a:pt x="33394" y="2491"/>
                      </a:lnTo>
                      <a:lnTo>
                        <a:pt x="33332" y="2532"/>
                      </a:lnTo>
                      <a:lnTo>
                        <a:pt x="33290" y="2491"/>
                      </a:lnTo>
                      <a:lnTo>
                        <a:pt x="33206" y="2365"/>
                      </a:lnTo>
                      <a:lnTo>
                        <a:pt x="33227" y="2323"/>
                      </a:lnTo>
                      <a:lnTo>
                        <a:pt x="33185" y="2302"/>
                      </a:lnTo>
                      <a:lnTo>
                        <a:pt x="33018" y="2281"/>
                      </a:lnTo>
                      <a:lnTo>
                        <a:pt x="32955" y="2177"/>
                      </a:lnTo>
                      <a:lnTo>
                        <a:pt x="32976" y="2156"/>
                      </a:lnTo>
                      <a:lnTo>
                        <a:pt x="33122" y="2156"/>
                      </a:lnTo>
                      <a:lnTo>
                        <a:pt x="33332" y="2219"/>
                      </a:lnTo>
                      <a:lnTo>
                        <a:pt x="33415" y="2302"/>
                      </a:lnTo>
                      <a:lnTo>
                        <a:pt x="33478" y="2260"/>
                      </a:lnTo>
                      <a:lnTo>
                        <a:pt x="33520" y="2260"/>
                      </a:lnTo>
                      <a:lnTo>
                        <a:pt x="33583" y="2323"/>
                      </a:lnTo>
                      <a:lnTo>
                        <a:pt x="33604" y="2386"/>
                      </a:lnTo>
                      <a:lnTo>
                        <a:pt x="33645" y="2386"/>
                      </a:lnTo>
                      <a:lnTo>
                        <a:pt x="33645" y="2302"/>
                      </a:lnTo>
                      <a:lnTo>
                        <a:pt x="33541" y="2177"/>
                      </a:lnTo>
                      <a:lnTo>
                        <a:pt x="33541" y="2072"/>
                      </a:lnTo>
                      <a:lnTo>
                        <a:pt x="33478" y="1967"/>
                      </a:lnTo>
                      <a:lnTo>
                        <a:pt x="33394" y="1905"/>
                      </a:lnTo>
                      <a:lnTo>
                        <a:pt x="33332" y="1905"/>
                      </a:lnTo>
                      <a:lnTo>
                        <a:pt x="33290" y="1967"/>
                      </a:lnTo>
                      <a:lnTo>
                        <a:pt x="33206" y="1947"/>
                      </a:lnTo>
                      <a:lnTo>
                        <a:pt x="33185" y="1800"/>
                      </a:lnTo>
                      <a:lnTo>
                        <a:pt x="33018" y="1654"/>
                      </a:lnTo>
                      <a:lnTo>
                        <a:pt x="33018" y="1549"/>
                      </a:lnTo>
                      <a:lnTo>
                        <a:pt x="32955" y="1465"/>
                      </a:lnTo>
                      <a:lnTo>
                        <a:pt x="32892" y="1382"/>
                      </a:lnTo>
                      <a:lnTo>
                        <a:pt x="32808" y="1382"/>
                      </a:lnTo>
                      <a:lnTo>
                        <a:pt x="32704" y="1444"/>
                      </a:lnTo>
                      <a:lnTo>
                        <a:pt x="32704" y="1549"/>
                      </a:lnTo>
                      <a:lnTo>
                        <a:pt x="32808" y="1549"/>
                      </a:lnTo>
                      <a:lnTo>
                        <a:pt x="32892" y="1591"/>
                      </a:lnTo>
                      <a:lnTo>
                        <a:pt x="32871" y="1654"/>
                      </a:lnTo>
                      <a:lnTo>
                        <a:pt x="32788" y="1695"/>
                      </a:lnTo>
                      <a:lnTo>
                        <a:pt x="32788" y="1779"/>
                      </a:lnTo>
                      <a:lnTo>
                        <a:pt x="32746" y="1800"/>
                      </a:lnTo>
                      <a:lnTo>
                        <a:pt x="32536" y="1570"/>
                      </a:lnTo>
                      <a:lnTo>
                        <a:pt x="32536" y="1486"/>
                      </a:lnTo>
                      <a:lnTo>
                        <a:pt x="32474" y="1361"/>
                      </a:lnTo>
                      <a:lnTo>
                        <a:pt x="32369" y="1340"/>
                      </a:lnTo>
                      <a:lnTo>
                        <a:pt x="31930" y="1068"/>
                      </a:lnTo>
                      <a:lnTo>
                        <a:pt x="31825" y="1026"/>
                      </a:lnTo>
                      <a:lnTo>
                        <a:pt x="31804" y="1005"/>
                      </a:lnTo>
                      <a:lnTo>
                        <a:pt x="31532" y="1026"/>
                      </a:lnTo>
                      <a:lnTo>
                        <a:pt x="31511" y="921"/>
                      </a:lnTo>
                      <a:lnTo>
                        <a:pt x="31553" y="858"/>
                      </a:lnTo>
                      <a:lnTo>
                        <a:pt x="31532" y="796"/>
                      </a:lnTo>
                      <a:lnTo>
                        <a:pt x="31407" y="817"/>
                      </a:lnTo>
                      <a:lnTo>
                        <a:pt x="31344" y="754"/>
                      </a:lnTo>
                      <a:lnTo>
                        <a:pt x="31218" y="796"/>
                      </a:lnTo>
                      <a:lnTo>
                        <a:pt x="31135" y="858"/>
                      </a:lnTo>
                      <a:lnTo>
                        <a:pt x="31093" y="838"/>
                      </a:lnTo>
                      <a:lnTo>
                        <a:pt x="30988" y="942"/>
                      </a:lnTo>
                      <a:lnTo>
                        <a:pt x="30925" y="1047"/>
                      </a:lnTo>
                      <a:lnTo>
                        <a:pt x="30779" y="1047"/>
                      </a:lnTo>
                      <a:lnTo>
                        <a:pt x="30695" y="1026"/>
                      </a:lnTo>
                      <a:lnTo>
                        <a:pt x="30570" y="1172"/>
                      </a:lnTo>
                      <a:lnTo>
                        <a:pt x="30381" y="1235"/>
                      </a:lnTo>
                      <a:lnTo>
                        <a:pt x="30298" y="1256"/>
                      </a:lnTo>
                      <a:lnTo>
                        <a:pt x="30256" y="1214"/>
                      </a:lnTo>
                      <a:lnTo>
                        <a:pt x="30172" y="1214"/>
                      </a:lnTo>
                      <a:lnTo>
                        <a:pt x="30130" y="1256"/>
                      </a:lnTo>
                      <a:lnTo>
                        <a:pt x="30130" y="1361"/>
                      </a:lnTo>
                      <a:lnTo>
                        <a:pt x="30193" y="1382"/>
                      </a:lnTo>
                      <a:lnTo>
                        <a:pt x="30256" y="1382"/>
                      </a:lnTo>
                      <a:lnTo>
                        <a:pt x="30298" y="1549"/>
                      </a:lnTo>
                      <a:lnTo>
                        <a:pt x="30339" y="1758"/>
                      </a:lnTo>
                      <a:lnTo>
                        <a:pt x="30256" y="1905"/>
                      </a:lnTo>
                      <a:lnTo>
                        <a:pt x="30067" y="1905"/>
                      </a:lnTo>
                      <a:lnTo>
                        <a:pt x="29942" y="2051"/>
                      </a:lnTo>
                      <a:lnTo>
                        <a:pt x="29733" y="2093"/>
                      </a:lnTo>
                      <a:lnTo>
                        <a:pt x="29649" y="2072"/>
                      </a:lnTo>
                      <a:lnTo>
                        <a:pt x="29754" y="1988"/>
                      </a:lnTo>
                      <a:lnTo>
                        <a:pt x="29837" y="1967"/>
                      </a:lnTo>
                      <a:lnTo>
                        <a:pt x="29858" y="1842"/>
                      </a:lnTo>
                      <a:lnTo>
                        <a:pt x="29733" y="1591"/>
                      </a:lnTo>
                      <a:lnTo>
                        <a:pt x="29816" y="1444"/>
                      </a:lnTo>
                      <a:lnTo>
                        <a:pt x="29816" y="1340"/>
                      </a:lnTo>
                      <a:lnTo>
                        <a:pt x="29858" y="1256"/>
                      </a:lnTo>
                      <a:lnTo>
                        <a:pt x="29775" y="1068"/>
                      </a:lnTo>
                      <a:lnTo>
                        <a:pt x="29775" y="963"/>
                      </a:lnTo>
                      <a:lnTo>
                        <a:pt x="29628" y="817"/>
                      </a:lnTo>
                      <a:lnTo>
                        <a:pt x="29523" y="858"/>
                      </a:lnTo>
                      <a:lnTo>
                        <a:pt x="29440" y="817"/>
                      </a:lnTo>
                      <a:lnTo>
                        <a:pt x="29398" y="817"/>
                      </a:lnTo>
                      <a:lnTo>
                        <a:pt x="29356" y="942"/>
                      </a:lnTo>
                      <a:lnTo>
                        <a:pt x="29210" y="963"/>
                      </a:lnTo>
                      <a:lnTo>
                        <a:pt x="29147" y="921"/>
                      </a:lnTo>
                      <a:lnTo>
                        <a:pt x="29042" y="963"/>
                      </a:lnTo>
                      <a:lnTo>
                        <a:pt x="28938" y="1130"/>
                      </a:lnTo>
                      <a:lnTo>
                        <a:pt x="28707" y="1130"/>
                      </a:lnTo>
                      <a:lnTo>
                        <a:pt x="28707" y="1047"/>
                      </a:lnTo>
                      <a:lnTo>
                        <a:pt x="28791" y="921"/>
                      </a:lnTo>
                      <a:lnTo>
                        <a:pt x="28791" y="838"/>
                      </a:lnTo>
                      <a:lnTo>
                        <a:pt x="28707" y="817"/>
                      </a:lnTo>
                      <a:lnTo>
                        <a:pt x="28519" y="1110"/>
                      </a:lnTo>
                      <a:lnTo>
                        <a:pt x="28268" y="1214"/>
                      </a:lnTo>
                      <a:lnTo>
                        <a:pt x="28163" y="1172"/>
                      </a:lnTo>
                      <a:lnTo>
                        <a:pt x="28268" y="1026"/>
                      </a:lnTo>
                      <a:lnTo>
                        <a:pt x="28394" y="1005"/>
                      </a:lnTo>
                      <a:lnTo>
                        <a:pt x="28519" y="817"/>
                      </a:lnTo>
                      <a:lnTo>
                        <a:pt x="28498" y="691"/>
                      </a:lnTo>
                      <a:lnTo>
                        <a:pt x="28561" y="586"/>
                      </a:lnTo>
                      <a:lnTo>
                        <a:pt x="28561" y="524"/>
                      </a:lnTo>
                      <a:lnTo>
                        <a:pt x="28645" y="440"/>
                      </a:lnTo>
                      <a:lnTo>
                        <a:pt x="28645" y="398"/>
                      </a:lnTo>
                      <a:lnTo>
                        <a:pt x="28477" y="335"/>
                      </a:lnTo>
                      <a:lnTo>
                        <a:pt x="28414" y="294"/>
                      </a:lnTo>
                      <a:lnTo>
                        <a:pt x="28414" y="126"/>
                      </a:lnTo>
                      <a:lnTo>
                        <a:pt x="28373" y="105"/>
                      </a:lnTo>
                      <a:lnTo>
                        <a:pt x="28205" y="231"/>
                      </a:lnTo>
                      <a:lnTo>
                        <a:pt x="28059" y="210"/>
                      </a:lnTo>
                      <a:lnTo>
                        <a:pt x="27996" y="63"/>
                      </a:lnTo>
                      <a:lnTo>
                        <a:pt x="27891" y="63"/>
                      </a:lnTo>
                      <a:lnTo>
                        <a:pt x="27787" y="168"/>
                      </a:lnTo>
                      <a:lnTo>
                        <a:pt x="27661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A6CBC2"/>
                    </a:solidFill>
                  </a:endParaRPr>
                </a:p>
              </p:txBody>
            </p:sp>
            <p:sp>
              <p:nvSpPr>
                <p:cNvPr id="2622" name="Google Shape;2890;p82">
                  <a:extLst>
                    <a:ext uri="{FF2B5EF4-FFF2-40B4-BE49-F238E27FC236}">
                      <a16:creationId xmlns:a16="http://schemas.microsoft.com/office/drawing/2014/main" id="{6C58B35C-A07C-D59B-05CE-02A418C55323}"/>
                    </a:ext>
                  </a:extLst>
                </p:cNvPr>
                <p:cNvSpPr/>
                <p:nvPr/>
              </p:nvSpPr>
              <p:spPr>
                <a:xfrm>
                  <a:off x="5538025" y="2213300"/>
                  <a:ext cx="94175" cy="208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67" h="8350" extrusionOk="0">
                      <a:moveTo>
                        <a:pt x="251" y="1"/>
                      </a:moveTo>
                      <a:lnTo>
                        <a:pt x="209" y="63"/>
                      </a:lnTo>
                      <a:lnTo>
                        <a:pt x="251" y="105"/>
                      </a:lnTo>
                      <a:lnTo>
                        <a:pt x="251" y="189"/>
                      </a:lnTo>
                      <a:lnTo>
                        <a:pt x="188" y="210"/>
                      </a:lnTo>
                      <a:lnTo>
                        <a:pt x="105" y="168"/>
                      </a:lnTo>
                      <a:lnTo>
                        <a:pt x="0" y="168"/>
                      </a:lnTo>
                      <a:lnTo>
                        <a:pt x="168" y="314"/>
                      </a:lnTo>
                      <a:lnTo>
                        <a:pt x="356" y="461"/>
                      </a:lnTo>
                      <a:lnTo>
                        <a:pt x="419" y="524"/>
                      </a:lnTo>
                      <a:lnTo>
                        <a:pt x="398" y="670"/>
                      </a:lnTo>
                      <a:lnTo>
                        <a:pt x="460" y="607"/>
                      </a:lnTo>
                      <a:lnTo>
                        <a:pt x="502" y="607"/>
                      </a:lnTo>
                      <a:lnTo>
                        <a:pt x="565" y="691"/>
                      </a:lnTo>
                      <a:lnTo>
                        <a:pt x="502" y="733"/>
                      </a:lnTo>
                      <a:lnTo>
                        <a:pt x="419" y="775"/>
                      </a:lnTo>
                      <a:lnTo>
                        <a:pt x="460" y="838"/>
                      </a:lnTo>
                      <a:lnTo>
                        <a:pt x="523" y="838"/>
                      </a:lnTo>
                      <a:lnTo>
                        <a:pt x="565" y="984"/>
                      </a:lnTo>
                      <a:lnTo>
                        <a:pt x="481" y="1026"/>
                      </a:lnTo>
                      <a:lnTo>
                        <a:pt x="377" y="1005"/>
                      </a:lnTo>
                      <a:lnTo>
                        <a:pt x="314" y="900"/>
                      </a:lnTo>
                      <a:lnTo>
                        <a:pt x="251" y="984"/>
                      </a:lnTo>
                      <a:lnTo>
                        <a:pt x="168" y="1130"/>
                      </a:lnTo>
                      <a:lnTo>
                        <a:pt x="272" y="1235"/>
                      </a:lnTo>
                      <a:lnTo>
                        <a:pt x="314" y="1382"/>
                      </a:lnTo>
                      <a:lnTo>
                        <a:pt x="419" y="1528"/>
                      </a:lnTo>
                      <a:lnTo>
                        <a:pt x="523" y="1716"/>
                      </a:lnTo>
                      <a:lnTo>
                        <a:pt x="523" y="1946"/>
                      </a:lnTo>
                      <a:lnTo>
                        <a:pt x="586" y="1988"/>
                      </a:lnTo>
                      <a:lnTo>
                        <a:pt x="607" y="2177"/>
                      </a:lnTo>
                      <a:lnTo>
                        <a:pt x="691" y="2470"/>
                      </a:lnTo>
                      <a:lnTo>
                        <a:pt x="774" y="2658"/>
                      </a:lnTo>
                      <a:lnTo>
                        <a:pt x="900" y="2700"/>
                      </a:lnTo>
                      <a:lnTo>
                        <a:pt x="900" y="2762"/>
                      </a:lnTo>
                      <a:lnTo>
                        <a:pt x="837" y="2804"/>
                      </a:lnTo>
                      <a:lnTo>
                        <a:pt x="1130" y="3097"/>
                      </a:lnTo>
                      <a:lnTo>
                        <a:pt x="1235" y="3118"/>
                      </a:lnTo>
                      <a:lnTo>
                        <a:pt x="1360" y="3307"/>
                      </a:lnTo>
                      <a:lnTo>
                        <a:pt x="1402" y="3516"/>
                      </a:lnTo>
                      <a:lnTo>
                        <a:pt x="1402" y="3641"/>
                      </a:lnTo>
                      <a:lnTo>
                        <a:pt x="1465" y="3809"/>
                      </a:lnTo>
                      <a:lnTo>
                        <a:pt x="1465" y="3934"/>
                      </a:lnTo>
                      <a:lnTo>
                        <a:pt x="1569" y="3976"/>
                      </a:lnTo>
                      <a:lnTo>
                        <a:pt x="1674" y="4123"/>
                      </a:lnTo>
                      <a:lnTo>
                        <a:pt x="1653" y="4143"/>
                      </a:lnTo>
                      <a:lnTo>
                        <a:pt x="1653" y="4227"/>
                      </a:lnTo>
                      <a:lnTo>
                        <a:pt x="1779" y="4436"/>
                      </a:lnTo>
                      <a:lnTo>
                        <a:pt x="1821" y="4562"/>
                      </a:lnTo>
                      <a:lnTo>
                        <a:pt x="1883" y="4708"/>
                      </a:lnTo>
                      <a:lnTo>
                        <a:pt x="1883" y="4918"/>
                      </a:lnTo>
                      <a:lnTo>
                        <a:pt x="1946" y="5001"/>
                      </a:lnTo>
                      <a:lnTo>
                        <a:pt x="1925" y="5106"/>
                      </a:lnTo>
                      <a:lnTo>
                        <a:pt x="1946" y="5315"/>
                      </a:lnTo>
                      <a:lnTo>
                        <a:pt x="2051" y="5524"/>
                      </a:lnTo>
                      <a:lnTo>
                        <a:pt x="2030" y="5608"/>
                      </a:lnTo>
                      <a:lnTo>
                        <a:pt x="2030" y="5755"/>
                      </a:lnTo>
                      <a:lnTo>
                        <a:pt x="2155" y="5859"/>
                      </a:lnTo>
                      <a:lnTo>
                        <a:pt x="2365" y="6131"/>
                      </a:lnTo>
                      <a:lnTo>
                        <a:pt x="2365" y="6257"/>
                      </a:lnTo>
                      <a:lnTo>
                        <a:pt x="2448" y="6424"/>
                      </a:lnTo>
                      <a:lnTo>
                        <a:pt x="2406" y="6654"/>
                      </a:lnTo>
                      <a:lnTo>
                        <a:pt x="2448" y="6843"/>
                      </a:lnTo>
                      <a:lnTo>
                        <a:pt x="2553" y="7010"/>
                      </a:lnTo>
                      <a:lnTo>
                        <a:pt x="2574" y="7156"/>
                      </a:lnTo>
                      <a:lnTo>
                        <a:pt x="2720" y="7324"/>
                      </a:lnTo>
                      <a:lnTo>
                        <a:pt x="2762" y="7408"/>
                      </a:lnTo>
                      <a:lnTo>
                        <a:pt x="2699" y="7596"/>
                      </a:lnTo>
                      <a:lnTo>
                        <a:pt x="2699" y="7847"/>
                      </a:lnTo>
                      <a:lnTo>
                        <a:pt x="2762" y="7993"/>
                      </a:lnTo>
                      <a:lnTo>
                        <a:pt x="2867" y="8098"/>
                      </a:lnTo>
                      <a:lnTo>
                        <a:pt x="2929" y="8244"/>
                      </a:lnTo>
                      <a:lnTo>
                        <a:pt x="3097" y="8349"/>
                      </a:lnTo>
                      <a:lnTo>
                        <a:pt x="3097" y="8349"/>
                      </a:lnTo>
                      <a:lnTo>
                        <a:pt x="3076" y="8224"/>
                      </a:lnTo>
                      <a:lnTo>
                        <a:pt x="3097" y="8098"/>
                      </a:lnTo>
                      <a:lnTo>
                        <a:pt x="3034" y="7993"/>
                      </a:lnTo>
                      <a:lnTo>
                        <a:pt x="3013" y="7847"/>
                      </a:lnTo>
                      <a:lnTo>
                        <a:pt x="3034" y="7680"/>
                      </a:lnTo>
                      <a:lnTo>
                        <a:pt x="3139" y="7575"/>
                      </a:lnTo>
                      <a:lnTo>
                        <a:pt x="3201" y="7596"/>
                      </a:lnTo>
                      <a:lnTo>
                        <a:pt x="3201" y="7680"/>
                      </a:lnTo>
                      <a:lnTo>
                        <a:pt x="3243" y="7721"/>
                      </a:lnTo>
                      <a:lnTo>
                        <a:pt x="3494" y="7700"/>
                      </a:lnTo>
                      <a:lnTo>
                        <a:pt x="3515" y="7638"/>
                      </a:lnTo>
                      <a:lnTo>
                        <a:pt x="3557" y="7638"/>
                      </a:lnTo>
                      <a:lnTo>
                        <a:pt x="3599" y="7700"/>
                      </a:lnTo>
                      <a:lnTo>
                        <a:pt x="3557" y="7721"/>
                      </a:lnTo>
                      <a:lnTo>
                        <a:pt x="3557" y="7826"/>
                      </a:lnTo>
                      <a:lnTo>
                        <a:pt x="3704" y="7952"/>
                      </a:lnTo>
                      <a:lnTo>
                        <a:pt x="3725" y="8056"/>
                      </a:lnTo>
                      <a:lnTo>
                        <a:pt x="3766" y="8119"/>
                      </a:lnTo>
                      <a:lnTo>
                        <a:pt x="3766" y="8035"/>
                      </a:lnTo>
                      <a:lnTo>
                        <a:pt x="3745" y="7993"/>
                      </a:lnTo>
                      <a:lnTo>
                        <a:pt x="3766" y="7847"/>
                      </a:lnTo>
                      <a:lnTo>
                        <a:pt x="3766" y="7721"/>
                      </a:lnTo>
                      <a:lnTo>
                        <a:pt x="3662" y="7638"/>
                      </a:lnTo>
                      <a:lnTo>
                        <a:pt x="3641" y="7491"/>
                      </a:lnTo>
                      <a:lnTo>
                        <a:pt x="3599" y="7387"/>
                      </a:lnTo>
                      <a:lnTo>
                        <a:pt x="3515" y="7428"/>
                      </a:lnTo>
                      <a:lnTo>
                        <a:pt x="3432" y="7428"/>
                      </a:lnTo>
                      <a:lnTo>
                        <a:pt x="3285" y="7324"/>
                      </a:lnTo>
                      <a:lnTo>
                        <a:pt x="3243" y="7156"/>
                      </a:lnTo>
                      <a:lnTo>
                        <a:pt x="3181" y="7010"/>
                      </a:lnTo>
                      <a:lnTo>
                        <a:pt x="3034" y="6905"/>
                      </a:lnTo>
                      <a:lnTo>
                        <a:pt x="2929" y="6884"/>
                      </a:lnTo>
                      <a:lnTo>
                        <a:pt x="2867" y="6780"/>
                      </a:lnTo>
                      <a:lnTo>
                        <a:pt x="2804" y="6571"/>
                      </a:lnTo>
                      <a:lnTo>
                        <a:pt x="2720" y="6424"/>
                      </a:lnTo>
                      <a:lnTo>
                        <a:pt x="2678" y="6278"/>
                      </a:lnTo>
                      <a:lnTo>
                        <a:pt x="2678" y="6089"/>
                      </a:lnTo>
                      <a:lnTo>
                        <a:pt x="2657" y="5859"/>
                      </a:lnTo>
                      <a:lnTo>
                        <a:pt x="2595" y="5755"/>
                      </a:lnTo>
                      <a:lnTo>
                        <a:pt x="2616" y="5545"/>
                      </a:lnTo>
                      <a:lnTo>
                        <a:pt x="2595" y="5441"/>
                      </a:lnTo>
                      <a:lnTo>
                        <a:pt x="2511" y="5294"/>
                      </a:lnTo>
                      <a:lnTo>
                        <a:pt x="2574" y="5211"/>
                      </a:lnTo>
                      <a:lnTo>
                        <a:pt x="2595" y="5127"/>
                      </a:lnTo>
                      <a:lnTo>
                        <a:pt x="2595" y="5085"/>
                      </a:lnTo>
                      <a:lnTo>
                        <a:pt x="2657" y="5043"/>
                      </a:lnTo>
                      <a:lnTo>
                        <a:pt x="2720" y="5085"/>
                      </a:lnTo>
                      <a:lnTo>
                        <a:pt x="2867" y="5043"/>
                      </a:lnTo>
                      <a:lnTo>
                        <a:pt x="2992" y="5043"/>
                      </a:lnTo>
                      <a:lnTo>
                        <a:pt x="3118" y="5127"/>
                      </a:lnTo>
                      <a:lnTo>
                        <a:pt x="3201" y="5315"/>
                      </a:lnTo>
                      <a:lnTo>
                        <a:pt x="3306" y="5336"/>
                      </a:lnTo>
                      <a:lnTo>
                        <a:pt x="3411" y="5420"/>
                      </a:lnTo>
                      <a:lnTo>
                        <a:pt x="3515" y="5566"/>
                      </a:lnTo>
                      <a:lnTo>
                        <a:pt x="3599" y="5608"/>
                      </a:lnTo>
                      <a:lnTo>
                        <a:pt x="3536" y="5483"/>
                      </a:lnTo>
                      <a:lnTo>
                        <a:pt x="3411" y="5315"/>
                      </a:lnTo>
                      <a:lnTo>
                        <a:pt x="3243" y="5211"/>
                      </a:lnTo>
                      <a:lnTo>
                        <a:pt x="3139" y="5022"/>
                      </a:lnTo>
                      <a:lnTo>
                        <a:pt x="3034" y="4897"/>
                      </a:lnTo>
                      <a:lnTo>
                        <a:pt x="3034" y="4813"/>
                      </a:lnTo>
                      <a:lnTo>
                        <a:pt x="2992" y="4771"/>
                      </a:lnTo>
                      <a:lnTo>
                        <a:pt x="2888" y="4562"/>
                      </a:lnTo>
                      <a:lnTo>
                        <a:pt x="2825" y="4436"/>
                      </a:lnTo>
                      <a:lnTo>
                        <a:pt x="2762" y="4395"/>
                      </a:lnTo>
                      <a:lnTo>
                        <a:pt x="2720" y="4269"/>
                      </a:lnTo>
                      <a:lnTo>
                        <a:pt x="2574" y="4060"/>
                      </a:lnTo>
                      <a:lnTo>
                        <a:pt x="2406" y="3809"/>
                      </a:lnTo>
                      <a:lnTo>
                        <a:pt x="2365" y="3641"/>
                      </a:lnTo>
                      <a:lnTo>
                        <a:pt x="2155" y="3390"/>
                      </a:lnTo>
                      <a:lnTo>
                        <a:pt x="2072" y="3181"/>
                      </a:lnTo>
                      <a:lnTo>
                        <a:pt x="1967" y="3118"/>
                      </a:lnTo>
                      <a:lnTo>
                        <a:pt x="1967" y="3014"/>
                      </a:lnTo>
                      <a:lnTo>
                        <a:pt x="1925" y="2888"/>
                      </a:lnTo>
                      <a:lnTo>
                        <a:pt x="1841" y="2867"/>
                      </a:lnTo>
                      <a:lnTo>
                        <a:pt x="1841" y="2909"/>
                      </a:lnTo>
                      <a:lnTo>
                        <a:pt x="1758" y="2909"/>
                      </a:lnTo>
                      <a:lnTo>
                        <a:pt x="1737" y="2867"/>
                      </a:lnTo>
                      <a:lnTo>
                        <a:pt x="1758" y="2762"/>
                      </a:lnTo>
                      <a:lnTo>
                        <a:pt x="1737" y="2679"/>
                      </a:lnTo>
                      <a:lnTo>
                        <a:pt x="1632" y="2616"/>
                      </a:lnTo>
                      <a:lnTo>
                        <a:pt x="1528" y="2490"/>
                      </a:lnTo>
                      <a:lnTo>
                        <a:pt x="1465" y="2344"/>
                      </a:lnTo>
                      <a:lnTo>
                        <a:pt x="1402" y="2260"/>
                      </a:lnTo>
                      <a:lnTo>
                        <a:pt x="1402" y="2135"/>
                      </a:lnTo>
                      <a:lnTo>
                        <a:pt x="1423" y="2030"/>
                      </a:lnTo>
                      <a:lnTo>
                        <a:pt x="1444" y="2051"/>
                      </a:lnTo>
                      <a:lnTo>
                        <a:pt x="1423" y="1884"/>
                      </a:lnTo>
                      <a:lnTo>
                        <a:pt x="1402" y="1716"/>
                      </a:lnTo>
                      <a:lnTo>
                        <a:pt x="1360" y="1570"/>
                      </a:lnTo>
                      <a:lnTo>
                        <a:pt x="1235" y="1528"/>
                      </a:lnTo>
                      <a:lnTo>
                        <a:pt x="1109" y="1382"/>
                      </a:lnTo>
                      <a:lnTo>
                        <a:pt x="1109" y="1319"/>
                      </a:lnTo>
                      <a:lnTo>
                        <a:pt x="1046" y="1256"/>
                      </a:lnTo>
                      <a:lnTo>
                        <a:pt x="1046" y="1193"/>
                      </a:lnTo>
                      <a:lnTo>
                        <a:pt x="1109" y="1193"/>
                      </a:lnTo>
                      <a:lnTo>
                        <a:pt x="1214" y="1298"/>
                      </a:lnTo>
                      <a:lnTo>
                        <a:pt x="1318" y="1444"/>
                      </a:lnTo>
                      <a:lnTo>
                        <a:pt x="1318" y="1444"/>
                      </a:lnTo>
                      <a:lnTo>
                        <a:pt x="1256" y="1298"/>
                      </a:lnTo>
                      <a:lnTo>
                        <a:pt x="1130" y="1110"/>
                      </a:lnTo>
                      <a:lnTo>
                        <a:pt x="1005" y="942"/>
                      </a:lnTo>
                      <a:lnTo>
                        <a:pt x="942" y="942"/>
                      </a:lnTo>
                      <a:lnTo>
                        <a:pt x="921" y="858"/>
                      </a:lnTo>
                      <a:lnTo>
                        <a:pt x="691" y="670"/>
                      </a:lnTo>
                      <a:lnTo>
                        <a:pt x="607" y="566"/>
                      </a:lnTo>
                      <a:lnTo>
                        <a:pt x="607" y="335"/>
                      </a:lnTo>
                      <a:lnTo>
                        <a:pt x="523" y="273"/>
                      </a:lnTo>
                      <a:lnTo>
                        <a:pt x="377" y="210"/>
                      </a:lnTo>
                      <a:lnTo>
                        <a:pt x="293" y="63"/>
                      </a:lnTo>
                      <a:lnTo>
                        <a:pt x="251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5" name="Google Shape;2891;p82">
              <a:extLst>
                <a:ext uri="{FF2B5EF4-FFF2-40B4-BE49-F238E27FC236}">
                  <a16:creationId xmlns:a16="http://schemas.microsoft.com/office/drawing/2014/main" id="{996A818A-617F-24CD-7B68-274C309B1592}"/>
                </a:ext>
              </a:extLst>
            </p:cNvPr>
            <p:cNvGrpSpPr/>
            <p:nvPr/>
          </p:nvGrpSpPr>
          <p:grpSpPr>
            <a:xfrm>
              <a:off x="3875768" y="2846704"/>
              <a:ext cx="44796" cy="47366"/>
              <a:chOff x="3960625" y="2587825"/>
              <a:chExt cx="94050" cy="104125"/>
            </a:xfrm>
          </p:grpSpPr>
          <p:sp>
            <p:nvSpPr>
              <p:cNvPr id="2613" name="Google Shape;2892;p82">
                <a:extLst>
                  <a:ext uri="{FF2B5EF4-FFF2-40B4-BE49-F238E27FC236}">
                    <a16:creationId xmlns:a16="http://schemas.microsoft.com/office/drawing/2014/main" id="{1D402DEB-1AA9-38FB-97AA-530A18ABED16}"/>
                  </a:ext>
                </a:extLst>
              </p:cNvPr>
              <p:cNvSpPr/>
              <p:nvPr/>
            </p:nvSpPr>
            <p:spPr>
              <a:xfrm>
                <a:off x="3960625" y="2587825"/>
                <a:ext cx="94050" cy="51200"/>
              </a:xfrm>
              <a:custGeom>
                <a:avLst/>
                <a:gdLst/>
                <a:ahLst/>
                <a:cxnLst/>
                <a:rect l="l" t="t" r="r" b="b"/>
                <a:pathLst>
                  <a:path w="3762" h="2048" extrusionOk="0">
                    <a:moveTo>
                      <a:pt x="190" y="2048"/>
                    </a:moveTo>
                    <a:lnTo>
                      <a:pt x="0" y="1762"/>
                    </a:lnTo>
                    <a:lnTo>
                      <a:pt x="309" y="1048"/>
                    </a:lnTo>
                    <a:lnTo>
                      <a:pt x="3762" y="0"/>
                    </a:lnTo>
                    <a:lnTo>
                      <a:pt x="3714" y="1072"/>
                    </a:lnTo>
                    <a:lnTo>
                      <a:pt x="2929" y="1143"/>
                    </a:lnTo>
                    <a:lnTo>
                      <a:pt x="2167" y="100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sp>
            <p:nvSpPr>
              <p:cNvPr id="2614" name="Google Shape;2893;p82">
                <a:extLst>
                  <a:ext uri="{FF2B5EF4-FFF2-40B4-BE49-F238E27FC236}">
                    <a16:creationId xmlns:a16="http://schemas.microsoft.com/office/drawing/2014/main" id="{5B911362-FC63-FC20-EC1E-4620FA8AB61A}"/>
                  </a:ext>
                </a:extLst>
              </p:cNvPr>
              <p:cNvSpPr/>
              <p:nvPr/>
            </p:nvSpPr>
            <p:spPr>
              <a:xfrm>
                <a:off x="3963000" y="2596725"/>
                <a:ext cx="86850" cy="95225"/>
              </a:xfrm>
              <a:custGeom>
                <a:avLst/>
                <a:gdLst/>
                <a:ahLst/>
                <a:cxnLst/>
                <a:rect l="l" t="t" r="r" b="b"/>
                <a:pathLst>
                  <a:path w="3474" h="3809" extrusionOk="0">
                    <a:moveTo>
                      <a:pt x="1549" y="2009"/>
                    </a:moveTo>
                    <a:lnTo>
                      <a:pt x="1632" y="2030"/>
                    </a:lnTo>
                    <a:lnTo>
                      <a:pt x="1695" y="2093"/>
                    </a:lnTo>
                    <a:lnTo>
                      <a:pt x="1674" y="2135"/>
                    </a:lnTo>
                    <a:lnTo>
                      <a:pt x="1674" y="2189"/>
                    </a:lnTo>
                    <a:lnTo>
                      <a:pt x="1674" y="2189"/>
                    </a:lnTo>
                    <a:cubicBezTo>
                      <a:pt x="1645" y="2167"/>
                      <a:pt x="1613" y="2146"/>
                      <a:pt x="1569" y="2135"/>
                    </a:cubicBezTo>
                    <a:cubicBezTo>
                      <a:pt x="1549" y="2114"/>
                      <a:pt x="1528" y="2114"/>
                      <a:pt x="1486" y="2114"/>
                    </a:cubicBezTo>
                    <a:lnTo>
                      <a:pt x="1549" y="2072"/>
                    </a:lnTo>
                    <a:lnTo>
                      <a:pt x="1549" y="2009"/>
                    </a:lnTo>
                    <a:close/>
                    <a:moveTo>
                      <a:pt x="3327" y="1"/>
                    </a:moveTo>
                    <a:lnTo>
                      <a:pt x="3201" y="105"/>
                    </a:lnTo>
                    <a:lnTo>
                      <a:pt x="3201" y="231"/>
                    </a:lnTo>
                    <a:lnTo>
                      <a:pt x="3243" y="335"/>
                    </a:lnTo>
                    <a:lnTo>
                      <a:pt x="3160" y="377"/>
                    </a:lnTo>
                    <a:lnTo>
                      <a:pt x="2929" y="356"/>
                    </a:lnTo>
                    <a:lnTo>
                      <a:pt x="2825" y="419"/>
                    </a:lnTo>
                    <a:lnTo>
                      <a:pt x="2720" y="356"/>
                    </a:lnTo>
                    <a:lnTo>
                      <a:pt x="2616" y="356"/>
                    </a:lnTo>
                    <a:lnTo>
                      <a:pt x="2532" y="419"/>
                    </a:lnTo>
                    <a:lnTo>
                      <a:pt x="2427" y="419"/>
                    </a:lnTo>
                    <a:lnTo>
                      <a:pt x="2406" y="314"/>
                    </a:lnTo>
                    <a:lnTo>
                      <a:pt x="2260" y="314"/>
                    </a:lnTo>
                    <a:lnTo>
                      <a:pt x="2113" y="273"/>
                    </a:lnTo>
                    <a:lnTo>
                      <a:pt x="2009" y="377"/>
                    </a:lnTo>
                    <a:lnTo>
                      <a:pt x="1862" y="419"/>
                    </a:lnTo>
                    <a:lnTo>
                      <a:pt x="1674" y="419"/>
                    </a:lnTo>
                    <a:lnTo>
                      <a:pt x="1632" y="377"/>
                    </a:lnTo>
                    <a:lnTo>
                      <a:pt x="1549" y="440"/>
                    </a:lnTo>
                    <a:lnTo>
                      <a:pt x="1444" y="440"/>
                    </a:lnTo>
                    <a:lnTo>
                      <a:pt x="1318" y="524"/>
                    </a:lnTo>
                    <a:lnTo>
                      <a:pt x="1025" y="524"/>
                    </a:lnTo>
                    <a:lnTo>
                      <a:pt x="900" y="586"/>
                    </a:lnTo>
                    <a:lnTo>
                      <a:pt x="900" y="649"/>
                    </a:lnTo>
                    <a:lnTo>
                      <a:pt x="732" y="691"/>
                    </a:lnTo>
                    <a:lnTo>
                      <a:pt x="502" y="838"/>
                    </a:lnTo>
                    <a:lnTo>
                      <a:pt x="481" y="984"/>
                    </a:lnTo>
                    <a:lnTo>
                      <a:pt x="398" y="1151"/>
                    </a:lnTo>
                    <a:lnTo>
                      <a:pt x="168" y="1214"/>
                    </a:lnTo>
                    <a:lnTo>
                      <a:pt x="168" y="1361"/>
                    </a:lnTo>
                    <a:lnTo>
                      <a:pt x="84" y="1507"/>
                    </a:lnTo>
                    <a:lnTo>
                      <a:pt x="0" y="1570"/>
                    </a:lnTo>
                    <a:lnTo>
                      <a:pt x="0" y="1716"/>
                    </a:lnTo>
                    <a:lnTo>
                      <a:pt x="209" y="1884"/>
                    </a:lnTo>
                    <a:lnTo>
                      <a:pt x="335" y="2072"/>
                    </a:lnTo>
                    <a:lnTo>
                      <a:pt x="398" y="2093"/>
                    </a:lnTo>
                    <a:lnTo>
                      <a:pt x="398" y="2135"/>
                    </a:lnTo>
                    <a:lnTo>
                      <a:pt x="544" y="2365"/>
                    </a:lnTo>
                    <a:lnTo>
                      <a:pt x="586" y="2532"/>
                    </a:lnTo>
                    <a:lnTo>
                      <a:pt x="649" y="2553"/>
                    </a:lnTo>
                    <a:lnTo>
                      <a:pt x="753" y="2449"/>
                    </a:lnTo>
                    <a:lnTo>
                      <a:pt x="837" y="2553"/>
                    </a:lnTo>
                    <a:lnTo>
                      <a:pt x="963" y="2595"/>
                    </a:lnTo>
                    <a:lnTo>
                      <a:pt x="1025" y="2511"/>
                    </a:lnTo>
                    <a:lnTo>
                      <a:pt x="1130" y="2511"/>
                    </a:lnTo>
                    <a:lnTo>
                      <a:pt x="1277" y="2595"/>
                    </a:lnTo>
                    <a:lnTo>
                      <a:pt x="1360" y="2532"/>
                    </a:lnTo>
                    <a:lnTo>
                      <a:pt x="1381" y="2616"/>
                    </a:lnTo>
                    <a:lnTo>
                      <a:pt x="1465" y="2616"/>
                    </a:lnTo>
                    <a:lnTo>
                      <a:pt x="1528" y="2658"/>
                    </a:lnTo>
                    <a:lnTo>
                      <a:pt x="1653" y="2700"/>
                    </a:lnTo>
                    <a:lnTo>
                      <a:pt x="1569" y="2742"/>
                    </a:lnTo>
                    <a:lnTo>
                      <a:pt x="1486" y="2825"/>
                    </a:lnTo>
                    <a:lnTo>
                      <a:pt x="1423" y="2762"/>
                    </a:lnTo>
                    <a:lnTo>
                      <a:pt x="1318" y="2742"/>
                    </a:lnTo>
                    <a:lnTo>
                      <a:pt x="1067" y="2595"/>
                    </a:lnTo>
                    <a:lnTo>
                      <a:pt x="963" y="2616"/>
                    </a:lnTo>
                    <a:lnTo>
                      <a:pt x="858" y="2658"/>
                    </a:lnTo>
                    <a:lnTo>
                      <a:pt x="753" y="2616"/>
                    </a:lnTo>
                    <a:lnTo>
                      <a:pt x="691" y="2721"/>
                    </a:lnTo>
                    <a:lnTo>
                      <a:pt x="628" y="2742"/>
                    </a:lnTo>
                    <a:lnTo>
                      <a:pt x="607" y="2846"/>
                    </a:lnTo>
                    <a:lnTo>
                      <a:pt x="732" y="2972"/>
                    </a:lnTo>
                    <a:lnTo>
                      <a:pt x="858" y="3035"/>
                    </a:lnTo>
                    <a:lnTo>
                      <a:pt x="1004" y="3139"/>
                    </a:lnTo>
                    <a:lnTo>
                      <a:pt x="1004" y="3223"/>
                    </a:lnTo>
                    <a:lnTo>
                      <a:pt x="942" y="3265"/>
                    </a:lnTo>
                    <a:lnTo>
                      <a:pt x="942" y="3369"/>
                    </a:lnTo>
                    <a:lnTo>
                      <a:pt x="1046" y="3495"/>
                    </a:lnTo>
                    <a:lnTo>
                      <a:pt x="1130" y="3579"/>
                    </a:lnTo>
                    <a:lnTo>
                      <a:pt x="1151" y="3495"/>
                    </a:lnTo>
                    <a:lnTo>
                      <a:pt x="1130" y="3453"/>
                    </a:lnTo>
                    <a:lnTo>
                      <a:pt x="1172" y="3348"/>
                    </a:lnTo>
                    <a:lnTo>
                      <a:pt x="1214" y="3474"/>
                    </a:lnTo>
                    <a:lnTo>
                      <a:pt x="1360" y="3537"/>
                    </a:lnTo>
                    <a:lnTo>
                      <a:pt x="1381" y="3599"/>
                    </a:lnTo>
                    <a:lnTo>
                      <a:pt x="1360" y="3704"/>
                    </a:lnTo>
                    <a:lnTo>
                      <a:pt x="1423" y="3788"/>
                    </a:lnTo>
                    <a:lnTo>
                      <a:pt x="1423" y="3746"/>
                    </a:lnTo>
                    <a:lnTo>
                      <a:pt x="1465" y="3599"/>
                    </a:lnTo>
                    <a:lnTo>
                      <a:pt x="1569" y="3599"/>
                    </a:lnTo>
                    <a:lnTo>
                      <a:pt x="1632" y="3704"/>
                    </a:lnTo>
                    <a:lnTo>
                      <a:pt x="1800" y="3809"/>
                    </a:lnTo>
                    <a:lnTo>
                      <a:pt x="1800" y="3809"/>
                    </a:lnTo>
                    <a:lnTo>
                      <a:pt x="1737" y="3704"/>
                    </a:lnTo>
                    <a:lnTo>
                      <a:pt x="1758" y="3641"/>
                    </a:lnTo>
                    <a:lnTo>
                      <a:pt x="1695" y="3537"/>
                    </a:lnTo>
                    <a:lnTo>
                      <a:pt x="1632" y="3348"/>
                    </a:lnTo>
                    <a:lnTo>
                      <a:pt x="1549" y="3244"/>
                    </a:lnTo>
                    <a:lnTo>
                      <a:pt x="1549" y="3181"/>
                    </a:lnTo>
                    <a:lnTo>
                      <a:pt x="1632" y="3181"/>
                    </a:lnTo>
                    <a:lnTo>
                      <a:pt x="1758" y="3265"/>
                    </a:lnTo>
                    <a:lnTo>
                      <a:pt x="1737" y="3327"/>
                    </a:lnTo>
                    <a:lnTo>
                      <a:pt x="1758" y="3369"/>
                    </a:lnTo>
                    <a:lnTo>
                      <a:pt x="1841" y="3286"/>
                    </a:lnTo>
                    <a:lnTo>
                      <a:pt x="1967" y="3348"/>
                    </a:lnTo>
                    <a:lnTo>
                      <a:pt x="1967" y="3286"/>
                    </a:lnTo>
                    <a:lnTo>
                      <a:pt x="1904" y="3244"/>
                    </a:lnTo>
                    <a:lnTo>
                      <a:pt x="1904" y="3181"/>
                    </a:lnTo>
                    <a:lnTo>
                      <a:pt x="1862" y="3181"/>
                    </a:lnTo>
                    <a:lnTo>
                      <a:pt x="1758" y="3139"/>
                    </a:lnTo>
                    <a:lnTo>
                      <a:pt x="1758" y="3076"/>
                    </a:lnTo>
                    <a:lnTo>
                      <a:pt x="1653" y="3014"/>
                    </a:lnTo>
                    <a:lnTo>
                      <a:pt x="1758" y="2951"/>
                    </a:lnTo>
                    <a:lnTo>
                      <a:pt x="1862" y="2951"/>
                    </a:lnTo>
                    <a:lnTo>
                      <a:pt x="1904" y="2909"/>
                    </a:lnTo>
                    <a:lnTo>
                      <a:pt x="2072" y="3014"/>
                    </a:lnTo>
                    <a:lnTo>
                      <a:pt x="2093" y="3055"/>
                    </a:lnTo>
                    <a:lnTo>
                      <a:pt x="2197" y="3076"/>
                    </a:lnTo>
                    <a:lnTo>
                      <a:pt x="2218" y="3035"/>
                    </a:lnTo>
                    <a:lnTo>
                      <a:pt x="2113" y="2909"/>
                    </a:lnTo>
                    <a:lnTo>
                      <a:pt x="2155" y="2762"/>
                    </a:lnTo>
                    <a:lnTo>
                      <a:pt x="2093" y="2700"/>
                    </a:lnTo>
                    <a:lnTo>
                      <a:pt x="1841" y="2532"/>
                    </a:lnTo>
                    <a:lnTo>
                      <a:pt x="1758" y="2511"/>
                    </a:lnTo>
                    <a:lnTo>
                      <a:pt x="1737" y="2490"/>
                    </a:lnTo>
                    <a:cubicBezTo>
                      <a:pt x="1758" y="2490"/>
                      <a:pt x="1779" y="2449"/>
                      <a:pt x="1800" y="2407"/>
                    </a:cubicBezTo>
                    <a:lnTo>
                      <a:pt x="1862" y="2449"/>
                    </a:lnTo>
                    <a:lnTo>
                      <a:pt x="1946" y="2490"/>
                    </a:lnTo>
                    <a:lnTo>
                      <a:pt x="1988" y="2553"/>
                    </a:lnTo>
                    <a:lnTo>
                      <a:pt x="2093" y="2616"/>
                    </a:lnTo>
                    <a:lnTo>
                      <a:pt x="2176" y="2616"/>
                    </a:lnTo>
                    <a:lnTo>
                      <a:pt x="2197" y="2658"/>
                    </a:lnTo>
                    <a:lnTo>
                      <a:pt x="2281" y="2762"/>
                    </a:lnTo>
                    <a:lnTo>
                      <a:pt x="2323" y="2825"/>
                    </a:lnTo>
                    <a:lnTo>
                      <a:pt x="2323" y="2867"/>
                    </a:lnTo>
                    <a:lnTo>
                      <a:pt x="2365" y="2930"/>
                    </a:lnTo>
                    <a:lnTo>
                      <a:pt x="2427" y="2972"/>
                    </a:lnTo>
                    <a:lnTo>
                      <a:pt x="2490" y="2951"/>
                    </a:lnTo>
                    <a:lnTo>
                      <a:pt x="2532" y="2972"/>
                    </a:lnTo>
                    <a:lnTo>
                      <a:pt x="2595" y="2867"/>
                    </a:lnTo>
                    <a:lnTo>
                      <a:pt x="2490" y="2867"/>
                    </a:lnTo>
                    <a:lnTo>
                      <a:pt x="2469" y="2888"/>
                    </a:lnTo>
                    <a:lnTo>
                      <a:pt x="2385" y="2825"/>
                    </a:lnTo>
                    <a:lnTo>
                      <a:pt x="2385" y="2742"/>
                    </a:lnTo>
                    <a:lnTo>
                      <a:pt x="2365" y="2679"/>
                    </a:lnTo>
                    <a:lnTo>
                      <a:pt x="2365" y="2637"/>
                    </a:lnTo>
                    <a:lnTo>
                      <a:pt x="2302" y="2553"/>
                    </a:lnTo>
                    <a:lnTo>
                      <a:pt x="2176" y="2428"/>
                    </a:lnTo>
                    <a:lnTo>
                      <a:pt x="2176" y="2449"/>
                    </a:lnTo>
                    <a:lnTo>
                      <a:pt x="2093" y="2449"/>
                    </a:lnTo>
                    <a:lnTo>
                      <a:pt x="2093" y="2428"/>
                    </a:lnTo>
                    <a:lnTo>
                      <a:pt x="1988" y="2365"/>
                    </a:lnTo>
                    <a:lnTo>
                      <a:pt x="1883" y="2344"/>
                    </a:lnTo>
                    <a:lnTo>
                      <a:pt x="1800" y="2239"/>
                    </a:lnTo>
                    <a:lnTo>
                      <a:pt x="1758" y="2239"/>
                    </a:lnTo>
                    <a:cubicBezTo>
                      <a:pt x="1730" y="2230"/>
                      <a:pt x="1706" y="2212"/>
                      <a:pt x="1680" y="2193"/>
                    </a:cubicBezTo>
                    <a:lnTo>
                      <a:pt x="1680" y="2193"/>
                    </a:lnTo>
                    <a:lnTo>
                      <a:pt x="1737" y="2156"/>
                    </a:lnTo>
                    <a:lnTo>
                      <a:pt x="1758" y="2030"/>
                    </a:lnTo>
                    <a:lnTo>
                      <a:pt x="1674" y="1946"/>
                    </a:lnTo>
                    <a:lnTo>
                      <a:pt x="1486" y="1737"/>
                    </a:lnTo>
                    <a:lnTo>
                      <a:pt x="1423" y="1695"/>
                    </a:lnTo>
                    <a:lnTo>
                      <a:pt x="1381" y="1612"/>
                    </a:lnTo>
                    <a:lnTo>
                      <a:pt x="1256" y="1507"/>
                    </a:lnTo>
                    <a:lnTo>
                      <a:pt x="1318" y="1465"/>
                    </a:lnTo>
                    <a:lnTo>
                      <a:pt x="1277" y="1235"/>
                    </a:lnTo>
                    <a:lnTo>
                      <a:pt x="1360" y="1130"/>
                    </a:lnTo>
                    <a:lnTo>
                      <a:pt x="1486" y="1089"/>
                    </a:lnTo>
                    <a:lnTo>
                      <a:pt x="1528" y="1193"/>
                    </a:lnTo>
                    <a:lnTo>
                      <a:pt x="1465" y="1193"/>
                    </a:lnTo>
                    <a:lnTo>
                      <a:pt x="1465" y="1256"/>
                    </a:lnTo>
                    <a:lnTo>
                      <a:pt x="1653" y="1319"/>
                    </a:lnTo>
                    <a:lnTo>
                      <a:pt x="1674" y="1465"/>
                    </a:lnTo>
                    <a:lnTo>
                      <a:pt x="1779" y="1570"/>
                    </a:lnTo>
                    <a:lnTo>
                      <a:pt x="1904" y="1570"/>
                    </a:lnTo>
                    <a:lnTo>
                      <a:pt x="1841" y="1507"/>
                    </a:lnTo>
                    <a:lnTo>
                      <a:pt x="1779" y="1423"/>
                    </a:lnTo>
                    <a:lnTo>
                      <a:pt x="1800" y="1361"/>
                    </a:lnTo>
                    <a:lnTo>
                      <a:pt x="1946" y="1402"/>
                    </a:lnTo>
                    <a:lnTo>
                      <a:pt x="2009" y="1528"/>
                    </a:lnTo>
                    <a:lnTo>
                      <a:pt x="2093" y="1570"/>
                    </a:lnTo>
                    <a:lnTo>
                      <a:pt x="2155" y="1486"/>
                    </a:lnTo>
                    <a:lnTo>
                      <a:pt x="2072" y="1423"/>
                    </a:lnTo>
                    <a:lnTo>
                      <a:pt x="1988" y="1402"/>
                    </a:lnTo>
                    <a:lnTo>
                      <a:pt x="1988" y="1361"/>
                    </a:lnTo>
                    <a:lnTo>
                      <a:pt x="2197" y="1361"/>
                    </a:lnTo>
                    <a:lnTo>
                      <a:pt x="2281" y="1423"/>
                    </a:lnTo>
                    <a:lnTo>
                      <a:pt x="2302" y="1402"/>
                    </a:lnTo>
                    <a:lnTo>
                      <a:pt x="2176" y="1298"/>
                    </a:lnTo>
                    <a:lnTo>
                      <a:pt x="2051" y="1277"/>
                    </a:lnTo>
                    <a:lnTo>
                      <a:pt x="1946" y="1151"/>
                    </a:lnTo>
                    <a:lnTo>
                      <a:pt x="1988" y="1068"/>
                    </a:lnTo>
                    <a:lnTo>
                      <a:pt x="2093" y="1089"/>
                    </a:lnTo>
                    <a:lnTo>
                      <a:pt x="2176" y="1047"/>
                    </a:lnTo>
                    <a:lnTo>
                      <a:pt x="2218" y="879"/>
                    </a:lnTo>
                    <a:lnTo>
                      <a:pt x="2302" y="858"/>
                    </a:lnTo>
                    <a:lnTo>
                      <a:pt x="2427" y="963"/>
                    </a:lnTo>
                    <a:lnTo>
                      <a:pt x="2532" y="963"/>
                    </a:lnTo>
                    <a:lnTo>
                      <a:pt x="2637" y="858"/>
                    </a:lnTo>
                    <a:lnTo>
                      <a:pt x="2637" y="796"/>
                    </a:lnTo>
                    <a:lnTo>
                      <a:pt x="2699" y="796"/>
                    </a:lnTo>
                    <a:lnTo>
                      <a:pt x="2783" y="879"/>
                    </a:lnTo>
                    <a:lnTo>
                      <a:pt x="3013" y="879"/>
                    </a:lnTo>
                    <a:lnTo>
                      <a:pt x="3201" y="942"/>
                    </a:lnTo>
                    <a:lnTo>
                      <a:pt x="3327" y="900"/>
                    </a:lnTo>
                    <a:lnTo>
                      <a:pt x="3348" y="566"/>
                    </a:lnTo>
                    <a:lnTo>
                      <a:pt x="3327" y="440"/>
                    </a:lnTo>
                    <a:lnTo>
                      <a:pt x="3473" y="335"/>
                    </a:lnTo>
                    <a:lnTo>
                      <a:pt x="3473" y="210"/>
                    </a:lnTo>
                    <a:lnTo>
                      <a:pt x="3369" y="147"/>
                    </a:lnTo>
                    <a:lnTo>
                      <a:pt x="3411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" name="Google Shape;2894;p82">
              <a:extLst>
                <a:ext uri="{FF2B5EF4-FFF2-40B4-BE49-F238E27FC236}">
                  <a16:creationId xmlns:a16="http://schemas.microsoft.com/office/drawing/2014/main" id="{B269C20B-F862-1030-2BA2-38AFF7F9F8A3}"/>
                </a:ext>
              </a:extLst>
            </p:cNvPr>
            <p:cNvGrpSpPr/>
            <p:nvPr/>
          </p:nvGrpSpPr>
          <p:grpSpPr>
            <a:xfrm>
              <a:off x="3782759" y="2807162"/>
              <a:ext cx="82686" cy="85487"/>
              <a:chOff x="3765350" y="2500900"/>
              <a:chExt cx="173600" cy="187925"/>
            </a:xfrm>
          </p:grpSpPr>
          <p:sp>
            <p:nvSpPr>
              <p:cNvPr id="2607" name="Google Shape;2895;p82">
                <a:extLst>
                  <a:ext uri="{FF2B5EF4-FFF2-40B4-BE49-F238E27FC236}">
                    <a16:creationId xmlns:a16="http://schemas.microsoft.com/office/drawing/2014/main" id="{219549CD-B96B-97EA-F280-0A9F6B036710}"/>
                  </a:ext>
                </a:extLst>
              </p:cNvPr>
              <p:cNvSpPr/>
              <p:nvPr/>
            </p:nvSpPr>
            <p:spPr>
              <a:xfrm>
                <a:off x="3765350" y="2500900"/>
                <a:ext cx="108950" cy="64300"/>
              </a:xfrm>
              <a:custGeom>
                <a:avLst/>
                <a:gdLst/>
                <a:ahLst/>
                <a:cxnLst/>
                <a:rect l="l" t="t" r="r" b="b"/>
                <a:pathLst>
                  <a:path w="4358" h="2572" extrusionOk="0">
                    <a:moveTo>
                      <a:pt x="1286" y="596"/>
                    </a:moveTo>
                    <a:lnTo>
                      <a:pt x="0" y="1072"/>
                    </a:lnTo>
                    <a:lnTo>
                      <a:pt x="429" y="2239"/>
                    </a:lnTo>
                    <a:lnTo>
                      <a:pt x="857" y="2572"/>
                    </a:lnTo>
                    <a:lnTo>
                      <a:pt x="2191" y="1215"/>
                    </a:lnTo>
                    <a:lnTo>
                      <a:pt x="4024" y="1072"/>
                    </a:lnTo>
                    <a:lnTo>
                      <a:pt x="4358" y="429"/>
                    </a:lnTo>
                    <a:lnTo>
                      <a:pt x="3120" y="0"/>
                    </a:lnTo>
                    <a:lnTo>
                      <a:pt x="2477" y="358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sp>
            <p:nvSpPr>
              <p:cNvPr id="2608" name="Google Shape;2896;p82">
                <a:extLst>
                  <a:ext uri="{FF2B5EF4-FFF2-40B4-BE49-F238E27FC236}">
                    <a16:creationId xmlns:a16="http://schemas.microsoft.com/office/drawing/2014/main" id="{CC2D7825-62B4-F45F-BCF8-81DDE364B804}"/>
                  </a:ext>
                </a:extLst>
              </p:cNvPr>
              <p:cNvSpPr/>
              <p:nvPr/>
            </p:nvSpPr>
            <p:spPr>
              <a:xfrm>
                <a:off x="3797175" y="2609800"/>
                <a:ext cx="2625" cy="3700"/>
              </a:xfrm>
              <a:custGeom>
                <a:avLst/>
                <a:gdLst/>
                <a:ahLst/>
                <a:cxnLst/>
                <a:rect l="l" t="t" r="r" b="b"/>
                <a:pathLst>
                  <a:path w="105" h="148" extrusionOk="0">
                    <a:moveTo>
                      <a:pt x="42" y="1"/>
                    </a:moveTo>
                    <a:lnTo>
                      <a:pt x="21" y="43"/>
                    </a:lnTo>
                    <a:lnTo>
                      <a:pt x="0" y="84"/>
                    </a:lnTo>
                    <a:lnTo>
                      <a:pt x="0" y="147"/>
                    </a:lnTo>
                    <a:lnTo>
                      <a:pt x="21" y="147"/>
                    </a:lnTo>
                    <a:lnTo>
                      <a:pt x="42" y="105"/>
                    </a:lnTo>
                    <a:lnTo>
                      <a:pt x="105" y="22"/>
                    </a:lnTo>
                    <a:lnTo>
                      <a:pt x="42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9" name="Google Shape;2897;p82">
                <a:extLst>
                  <a:ext uri="{FF2B5EF4-FFF2-40B4-BE49-F238E27FC236}">
                    <a16:creationId xmlns:a16="http://schemas.microsoft.com/office/drawing/2014/main" id="{4355EF63-FD34-11C2-1A9F-3FDE3D4A9F39}"/>
                  </a:ext>
                </a:extLst>
              </p:cNvPr>
              <p:cNvSpPr/>
              <p:nvPr/>
            </p:nvSpPr>
            <p:spPr>
              <a:xfrm>
                <a:off x="3796125" y="2610325"/>
                <a:ext cx="22525" cy="41875"/>
              </a:xfrm>
              <a:custGeom>
                <a:avLst/>
                <a:gdLst/>
                <a:ahLst/>
                <a:cxnLst/>
                <a:rect l="l" t="t" r="r" b="b"/>
                <a:pathLst>
                  <a:path w="901" h="1675" extrusionOk="0">
                    <a:moveTo>
                      <a:pt x="565" y="1"/>
                    </a:moveTo>
                    <a:lnTo>
                      <a:pt x="461" y="22"/>
                    </a:lnTo>
                    <a:lnTo>
                      <a:pt x="252" y="273"/>
                    </a:lnTo>
                    <a:lnTo>
                      <a:pt x="168" y="273"/>
                    </a:lnTo>
                    <a:lnTo>
                      <a:pt x="42" y="189"/>
                    </a:lnTo>
                    <a:lnTo>
                      <a:pt x="42" y="314"/>
                    </a:lnTo>
                    <a:lnTo>
                      <a:pt x="1" y="398"/>
                    </a:lnTo>
                    <a:lnTo>
                      <a:pt x="105" y="503"/>
                    </a:lnTo>
                    <a:lnTo>
                      <a:pt x="105" y="586"/>
                    </a:lnTo>
                    <a:lnTo>
                      <a:pt x="189" y="649"/>
                    </a:lnTo>
                    <a:lnTo>
                      <a:pt x="189" y="796"/>
                    </a:lnTo>
                    <a:lnTo>
                      <a:pt x="105" y="858"/>
                    </a:lnTo>
                    <a:lnTo>
                      <a:pt x="147" y="942"/>
                    </a:lnTo>
                    <a:lnTo>
                      <a:pt x="273" y="942"/>
                    </a:lnTo>
                    <a:lnTo>
                      <a:pt x="273" y="1005"/>
                    </a:lnTo>
                    <a:lnTo>
                      <a:pt x="189" y="1068"/>
                    </a:lnTo>
                    <a:lnTo>
                      <a:pt x="147" y="1277"/>
                    </a:lnTo>
                    <a:lnTo>
                      <a:pt x="189" y="1361"/>
                    </a:lnTo>
                    <a:lnTo>
                      <a:pt x="252" y="1591"/>
                    </a:lnTo>
                    <a:lnTo>
                      <a:pt x="314" y="1674"/>
                    </a:lnTo>
                    <a:lnTo>
                      <a:pt x="377" y="1654"/>
                    </a:lnTo>
                    <a:lnTo>
                      <a:pt x="419" y="1674"/>
                    </a:lnTo>
                    <a:lnTo>
                      <a:pt x="503" y="1654"/>
                    </a:lnTo>
                    <a:lnTo>
                      <a:pt x="524" y="1528"/>
                    </a:lnTo>
                    <a:lnTo>
                      <a:pt x="565" y="1444"/>
                    </a:lnTo>
                    <a:lnTo>
                      <a:pt x="670" y="1444"/>
                    </a:lnTo>
                    <a:lnTo>
                      <a:pt x="733" y="1528"/>
                    </a:lnTo>
                    <a:lnTo>
                      <a:pt x="796" y="1528"/>
                    </a:lnTo>
                    <a:lnTo>
                      <a:pt x="837" y="1444"/>
                    </a:lnTo>
                    <a:lnTo>
                      <a:pt x="837" y="1214"/>
                    </a:lnTo>
                    <a:lnTo>
                      <a:pt x="879" y="1151"/>
                    </a:lnTo>
                    <a:lnTo>
                      <a:pt x="837" y="921"/>
                    </a:lnTo>
                    <a:lnTo>
                      <a:pt x="900" y="712"/>
                    </a:lnTo>
                    <a:lnTo>
                      <a:pt x="733" y="586"/>
                    </a:lnTo>
                    <a:lnTo>
                      <a:pt x="879" y="503"/>
                    </a:lnTo>
                    <a:lnTo>
                      <a:pt x="879" y="419"/>
                    </a:lnTo>
                    <a:lnTo>
                      <a:pt x="837" y="294"/>
                    </a:lnTo>
                    <a:lnTo>
                      <a:pt x="775" y="189"/>
                    </a:lnTo>
                    <a:lnTo>
                      <a:pt x="691" y="63"/>
                    </a:lnTo>
                    <a:lnTo>
                      <a:pt x="670" y="84"/>
                    </a:lnTo>
                    <a:lnTo>
                      <a:pt x="565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0" name="Google Shape;2898;p82">
                <a:extLst>
                  <a:ext uri="{FF2B5EF4-FFF2-40B4-BE49-F238E27FC236}">
                    <a16:creationId xmlns:a16="http://schemas.microsoft.com/office/drawing/2014/main" id="{18E41B02-6ECA-CBC7-6D77-296665688849}"/>
                  </a:ext>
                </a:extLst>
              </p:cNvPr>
              <p:cNvSpPr/>
              <p:nvPr/>
            </p:nvSpPr>
            <p:spPr>
              <a:xfrm>
                <a:off x="3821225" y="2579475"/>
                <a:ext cx="6300" cy="4200"/>
              </a:xfrm>
              <a:custGeom>
                <a:avLst/>
                <a:gdLst/>
                <a:ahLst/>
                <a:cxnLst/>
                <a:rect l="l" t="t" r="r" b="b"/>
                <a:pathLst>
                  <a:path w="252" h="168" extrusionOk="0">
                    <a:moveTo>
                      <a:pt x="189" y="0"/>
                    </a:moveTo>
                    <a:lnTo>
                      <a:pt x="147" y="42"/>
                    </a:lnTo>
                    <a:lnTo>
                      <a:pt x="43" y="84"/>
                    </a:lnTo>
                    <a:lnTo>
                      <a:pt x="1" y="147"/>
                    </a:lnTo>
                    <a:lnTo>
                      <a:pt x="43" y="167"/>
                    </a:lnTo>
                    <a:lnTo>
                      <a:pt x="189" y="147"/>
                    </a:lnTo>
                    <a:lnTo>
                      <a:pt x="252" y="147"/>
                    </a:lnTo>
                    <a:lnTo>
                      <a:pt x="252" y="63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1" name="Google Shape;2899;p82">
                <a:extLst>
                  <a:ext uri="{FF2B5EF4-FFF2-40B4-BE49-F238E27FC236}">
                    <a16:creationId xmlns:a16="http://schemas.microsoft.com/office/drawing/2014/main" id="{FABD6261-36E8-5104-AF98-2066A5F83653}"/>
                  </a:ext>
                </a:extLst>
              </p:cNvPr>
              <p:cNvSpPr/>
              <p:nvPr/>
            </p:nvSpPr>
            <p:spPr>
              <a:xfrm>
                <a:off x="3833800" y="2589400"/>
                <a:ext cx="1575" cy="1600"/>
              </a:xfrm>
              <a:custGeom>
                <a:avLst/>
                <a:gdLst/>
                <a:ahLst/>
                <a:cxnLst/>
                <a:rect l="l" t="t" r="r" b="b"/>
                <a:pathLst>
                  <a:path w="63" h="64" extrusionOk="0">
                    <a:moveTo>
                      <a:pt x="42" y="1"/>
                    </a:moveTo>
                    <a:lnTo>
                      <a:pt x="0" y="22"/>
                    </a:lnTo>
                    <a:lnTo>
                      <a:pt x="63" y="63"/>
                    </a:lnTo>
                    <a:lnTo>
                      <a:pt x="42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2" name="Google Shape;2900;p82">
                <a:extLst>
                  <a:ext uri="{FF2B5EF4-FFF2-40B4-BE49-F238E27FC236}">
                    <a16:creationId xmlns:a16="http://schemas.microsoft.com/office/drawing/2014/main" id="{7E3C8883-61CE-9072-FDED-E2A8A0E96E5A}"/>
                  </a:ext>
                </a:extLst>
              </p:cNvPr>
              <p:cNvSpPr/>
              <p:nvPr/>
            </p:nvSpPr>
            <p:spPr>
              <a:xfrm>
                <a:off x="3774675" y="2506225"/>
                <a:ext cx="164275" cy="182600"/>
              </a:xfrm>
              <a:custGeom>
                <a:avLst/>
                <a:gdLst/>
                <a:ahLst/>
                <a:cxnLst/>
                <a:rect l="l" t="t" r="r" b="b"/>
                <a:pathLst>
                  <a:path w="6571" h="7304" extrusionOk="0">
                    <a:moveTo>
                      <a:pt x="2595" y="1"/>
                    </a:moveTo>
                    <a:lnTo>
                      <a:pt x="2302" y="189"/>
                    </a:lnTo>
                    <a:lnTo>
                      <a:pt x="2114" y="105"/>
                    </a:lnTo>
                    <a:lnTo>
                      <a:pt x="2009" y="252"/>
                    </a:lnTo>
                    <a:lnTo>
                      <a:pt x="2072" y="419"/>
                    </a:lnTo>
                    <a:lnTo>
                      <a:pt x="1842" y="482"/>
                    </a:lnTo>
                    <a:lnTo>
                      <a:pt x="1800" y="691"/>
                    </a:lnTo>
                    <a:lnTo>
                      <a:pt x="1695" y="608"/>
                    </a:lnTo>
                    <a:lnTo>
                      <a:pt x="1591" y="608"/>
                    </a:lnTo>
                    <a:lnTo>
                      <a:pt x="1340" y="524"/>
                    </a:lnTo>
                    <a:lnTo>
                      <a:pt x="1340" y="691"/>
                    </a:lnTo>
                    <a:lnTo>
                      <a:pt x="1235" y="901"/>
                    </a:lnTo>
                    <a:lnTo>
                      <a:pt x="1172" y="796"/>
                    </a:lnTo>
                    <a:lnTo>
                      <a:pt x="1005" y="712"/>
                    </a:lnTo>
                    <a:lnTo>
                      <a:pt x="1026" y="587"/>
                    </a:lnTo>
                    <a:lnTo>
                      <a:pt x="900" y="503"/>
                    </a:lnTo>
                    <a:lnTo>
                      <a:pt x="691" y="880"/>
                    </a:lnTo>
                    <a:lnTo>
                      <a:pt x="524" y="796"/>
                    </a:lnTo>
                    <a:lnTo>
                      <a:pt x="294" y="942"/>
                    </a:lnTo>
                    <a:lnTo>
                      <a:pt x="168" y="901"/>
                    </a:lnTo>
                    <a:lnTo>
                      <a:pt x="105" y="942"/>
                    </a:lnTo>
                    <a:lnTo>
                      <a:pt x="126" y="1089"/>
                    </a:lnTo>
                    <a:lnTo>
                      <a:pt x="231" y="1193"/>
                    </a:lnTo>
                    <a:lnTo>
                      <a:pt x="210" y="1361"/>
                    </a:lnTo>
                    <a:lnTo>
                      <a:pt x="84" y="1403"/>
                    </a:lnTo>
                    <a:lnTo>
                      <a:pt x="1" y="1465"/>
                    </a:lnTo>
                    <a:lnTo>
                      <a:pt x="126" y="1633"/>
                    </a:lnTo>
                    <a:lnTo>
                      <a:pt x="168" y="1926"/>
                    </a:lnTo>
                    <a:lnTo>
                      <a:pt x="335" y="2051"/>
                    </a:lnTo>
                    <a:lnTo>
                      <a:pt x="524" y="2051"/>
                    </a:lnTo>
                    <a:lnTo>
                      <a:pt x="440" y="2240"/>
                    </a:lnTo>
                    <a:lnTo>
                      <a:pt x="503" y="2365"/>
                    </a:lnTo>
                    <a:lnTo>
                      <a:pt x="796" y="2302"/>
                    </a:lnTo>
                    <a:lnTo>
                      <a:pt x="900" y="2177"/>
                    </a:lnTo>
                    <a:lnTo>
                      <a:pt x="900" y="2072"/>
                    </a:lnTo>
                    <a:lnTo>
                      <a:pt x="1172" y="1926"/>
                    </a:lnTo>
                    <a:lnTo>
                      <a:pt x="1570" y="2030"/>
                    </a:lnTo>
                    <a:lnTo>
                      <a:pt x="1675" y="2093"/>
                    </a:lnTo>
                    <a:lnTo>
                      <a:pt x="1842" y="2156"/>
                    </a:lnTo>
                    <a:lnTo>
                      <a:pt x="1884" y="2261"/>
                    </a:lnTo>
                    <a:lnTo>
                      <a:pt x="1905" y="2302"/>
                    </a:lnTo>
                    <a:lnTo>
                      <a:pt x="1967" y="2386"/>
                    </a:lnTo>
                    <a:lnTo>
                      <a:pt x="2072" y="2574"/>
                    </a:lnTo>
                    <a:lnTo>
                      <a:pt x="2072" y="2679"/>
                    </a:lnTo>
                    <a:lnTo>
                      <a:pt x="2156" y="2721"/>
                    </a:lnTo>
                    <a:lnTo>
                      <a:pt x="2156" y="2888"/>
                    </a:lnTo>
                    <a:lnTo>
                      <a:pt x="2281" y="2930"/>
                    </a:lnTo>
                    <a:lnTo>
                      <a:pt x="2365" y="3035"/>
                    </a:lnTo>
                    <a:lnTo>
                      <a:pt x="2511" y="3202"/>
                    </a:lnTo>
                    <a:lnTo>
                      <a:pt x="2532" y="3307"/>
                    </a:lnTo>
                    <a:lnTo>
                      <a:pt x="2700" y="3307"/>
                    </a:lnTo>
                    <a:lnTo>
                      <a:pt x="2804" y="3432"/>
                    </a:lnTo>
                    <a:lnTo>
                      <a:pt x="2825" y="3537"/>
                    </a:lnTo>
                    <a:lnTo>
                      <a:pt x="2909" y="3558"/>
                    </a:lnTo>
                    <a:lnTo>
                      <a:pt x="3139" y="3851"/>
                    </a:lnTo>
                    <a:lnTo>
                      <a:pt x="3369" y="4018"/>
                    </a:lnTo>
                    <a:lnTo>
                      <a:pt x="3474" y="4039"/>
                    </a:lnTo>
                    <a:lnTo>
                      <a:pt x="3579" y="4081"/>
                    </a:lnTo>
                    <a:lnTo>
                      <a:pt x="3620" y="4186"/>
                    </a:lnTo>
                    <a:lnTo>
                      <a:pt x="3725" y="4186"/>
                    </a:lnTo>
                    <a:lnTo>
                      <a:pt x="3788" y="4123"/>
                    </a:lnTo>
                    <a:lnTo>
                      <a:pt x="3934" y="4165"/>
                    </a:lnTo>
                    <a:lnTo>
                      <a:pt x="4039" y="4165"/>
                    </a:lnTo>
                    <a:lnTo>
                      <a:pt x="4164" y="4395"/>
                    </a:lnTo>
                    <a:lnTo>
                      <a:pt x="4248" y="4458"/>
                    </a:lnTo>
                    <a:lnTo>
                      <a:pt x="4290" y="4416"/>
                    </a:lnTo>
                    <a:lnTo>
                      <a:pt x="4395" y="4458"/>
                    </a:lnTo>
                    <a:lnTo>
                      <a:pt x="4395" y="4520"/>
                    </a:lnTo>
                    <a:lnTo>
                      <a:pt x="4604" y="4520"/>
                    </a:lnTo>
                    <a:lnTo>
                      <a:pt x="4688" y="4625"/>
                    </a:lnTo>
                    <a:lnTo>
                      <a:pt x="4688" y="4730"/>
                    </a:lnTo>
                    <a:lnTo>
                      <a:pt x="4646" y="4792"/>
                    </a:lnTo>
                    <a:lnTo>
                      <a:pt x="4708" y="4834"/>
                    </a:lnTo>
                    <a:lnTo>
                      <a:pt x="4834" y="4834"/>
                    </a:lnTo>
                    <a:lnTo>
                      <a:pt x="4897" y="4939"/>
                    </a:lnTo>
                    <a:lnTo>
                      <a:pt x="5043" y="4981"/>
                    </a:lnTo>
                    <a:lnTo>
                      <a:pt x="5106" y="4939"/>
                    </a:lnTo>
                    <a:lnTo>
                      <a:pt x="5169" y="5002"/>
                    </a:lnTo>
                    <a:lnTo>
                      <a:pt x="5232" y="5190"/>
                    </a:lnTo>
                    <a:lnTo>
                      <a:pt x="5252" y="5357"/>
                    </a:lnTo>
                    <a:lnTo>
                      <a:pt x="5315" y="5441"/>
                    </a:lnTo>
                    <a:lnTo>
                      <a:pt x="5357" y="5650"/>
                    </a:lnTo>
                    <a:lnTo>
                      <a:pt x="5420" y="5755"/>
                    </a:lnTo>
                    <a:lnTo>
                      <a:pt x="5420" y="5859"/>
                    </a:lnTo>
                    <a:lnTo>
                      <a:pt x="5357" y="5943"/>
                    </a:lnTo>
                    <a:lnTo>
                      <a:pt x="5315" y="5943"/>
                    </a:lnTo>
                    <a:lnTo>
                      <a:pt x="5273" y="5964"/>
                    </a:lnTo>
                    <a:lnTo>
                      <a:pt x="5315" y="6069"/>
                    </a:lnTo>
                    <a:lnTo>
                      <a:pt x="5273" y="6173"/>
                    </a:lnTo>
                    <a:lnTo>
                      <a:pt x="5211" y="6257"/>
                    </a:lnTo>
                    <a:lnTo>
                      <a:pt x="5127" y="6278"/>
                    </a:lnTo>
                    <a:lnTo>
                      <a:pt x="5106" y="6341"/>
                    </a:lnTo>
                    <a:lnTo>
                      <a:pt x="5106" y="6362"/>
                    </a:lnTo>
                    <a:lnTo>
                      <a:pt x="5211" y="6466"/>
                    </a:lnTo>
                    <a:lnTo>
                      <a:pt x="5357" y="6445"/>
                    </a:lnTo>
                    <a:lnTo>
                      <a:pt x="5441" y="6341"/>
                    </a:lnTo>
                    <a:lnTo>
                      <a:pt x="5462" y="6194"/>
                    </a:lnTo>
                    <a:lnTo>
                      <a:pt x="5629" y="6069"/>
                    </a:lnTo>
                    <a:lnTo>
                      <a:pt x="5650" y="5818"/>
                    </a:lnTo>
                    <a:lnTo>
                      <a:pt x="5755" y="5713"/>
                    </a:lnTo>
                    <a:lnTo>
                      <a:pt x="5859" y="5671"/>
                    </a:lnTo>
                    <a:lnTo>
                      <a:pt x="5880" y="5608"/>
                    </a:lnTo>
                    <a:lnTo>
                      <a:pt x="5859" y="5546"/>
                    </a:lnTo>
                    <a:lnTo>
                      <a:pt x="5880" y="5399"/>
                    </a:lnTo>
                    <a:lnTo>
                      <a:pt x="5859" y="5336"/>
                    </a:lnTo>
                    <a:lnTo>
                      <a:pt x="5692" y="5190"/>
                    </a:lnTo>
                    <a:lnTo>
                      <a:pt x="5587" y="5190"/>
                    </a:lnTo>
                    <a:lnTo>
                      <a:pt x="5566" y="5127"/>
                    </a:lnTo>
                    <a:lnTo>
                      <a:pt x="5566" y="5043"/>
                    </a:lnTo>
                    <a:lnTo>
                      <a:pt x="5650" y="5002"/>
                    </a:lnTo>
                    <a:lnTo>
                      <a:pt x="5671" y="4918"/>
                    </a:lnTo>
                    <a:lnTo>
                      <a:pt x="5671" y="4834"/>
                    </a:lnTo>
                    <a:lnTo>
                      <a:pt x="5734" y="4771"/>
                    </a:lnTo>
                    <a:lnTo>
                      <a:pt x="5776" y="4625"/>
                    </a:lnTo>
                    <a:lnTo>
                      <a:pt x="5838" y="4604"/>
                    </a:lnTo>
                    <a:lnTo>
                      <a:pt x="5901" y="4604"/>
                    </a:lnTo>
                    <a:lnTo>
                      <a:pt x="6006" y="4667"/>
                    </a:lnTo>
                    <a:lnTo>
                      <a:pt x="6048" y="4709"/>
                    </a:lnTo>
                    <a:lnTo>
                      <a:pt x="6215" y="4709"/>
                    </a:lnTo>
                    <a:lnTo>
                      <a:pt x="6278" y="4730"/>
                    </a:lnTo>
                    <a:lnTo>
                      <a:pt x="6257" y="4813"/>
                    </a:lnTo>
                    <a:lnTo>
                      <a:pt x="6299" y="4918"/>
                    </a:lnTo>
                    <a:lnTo>
                      <a:pt x="6382" y="5022"/>
                    </a:lnTo>
                    <a:lnTo>
                      <a:pt x="6487" y="5085"/>
                    </a:lnTo>
                    <a:lnTo>
                      <a:pt x="6487" y="5043"/>
                    </a:lnTo>
                    <a:lnTo>
                      <a:pt x="6508" y="5022"/>
                    </a:lnTo>
                    <a:lnTo>
                      <a:pt x="6487" y="5002"/>
                    </a:lnTo>
                    <a:lnTo>
                      <a:pt x="6550" y="4918"/>
                    </a:lnTo>
                    <a:lnTo>
                      <a:pt x="6571" y="4771"/>
                    </a:lnTo>
                    <a:lnTo>
                      <a:pt x="6508" y="4688"/>
                    </a:lnTo>
                    <a:lnTo>
                      <a:pt x="6403" y="4604"/>
                    </a:lnTo>
                    <a:lnTo>
                      <a:pt x="6236" y="4562"/>
                    </a:lnTo>
                    <a:lnTo>
                      <a:pt x="6131" y="4416"/>
                    </a:lnTo>
                    <a:lnTo>
                      <a:pt x="5943" y="4290"/>
                    </a:lnTo>
                    <a:lnTo>
                      <a:pt x="5504" y="4060"/>
                    </a:lnTo>
                    <a:lnTo>
                      <a:pt x="5294" y="4018"/>
                    </a:lnTo>
                    <a:lnTo>
                      <a:pt x="5148" y="4018"/>
                    </a:lnTo>
                    <a:lnTo>
                      <a:pt x="5106" y="3914"/>
                    </a:lnTo>
                    <a:lnTo>
                      <a:pt x="5106" y="3851"/>
                    </a:lnTo>
                    <a:lnTo>
                      <a:pt x="5232" y="3746"/>
                    </a:lnTo>
                    <a:lnTo>
                      <a:pt x="5252" y="3662"/>
                    </a:lnTo>
                    <a:lnTo>
                      <a:pt x="5148" y="3621"/>
                    </a:lnTo>
                    <a:lnTo>
                      <a:pt x="5022" y="3642"/>
                    </a:lnTo>
                    <a:lnTo>
                      <a:pt x="4918" y="3621"/>
                    </a:lnTo>
                    <a:lnTo>
                      <a:pt x="4708" y="3621"/>
                    </a:lnTo>
                    <a:lnTo>
                      <a:pt x="4625" y="3558"/>
                    </a:lnTo>
                    <a:lnTo>
                      <a:pt x="4520" y="3537"/>
                    </a:lnTo>
                    <a:lnTo>
                      <a:pt x="4457" y="3453"/>
                    </a:lnTo>
                    <a:lnTo>
                      <a:pt x="4290" y="3328"/>
                    </a:lnTo>
                    <a:lnTo>
                      <a:pt x="4206" y="3202"/>
                    </a:lnTo>
                    <a:lnTo>
                      <a:pt x="4102" y="3097"/>
                    </a:lnTo>
                    <a:lnTo>
                      <a:pt x="4039" y="2993"/>
                    </a:lnTo>
                    <a:lnTo>
                      <a:pt x="4039" y="2867"/>
                    </a:lnTo>
                    <a:lnTo>
                      <a:pt x="3976" y="2825"/>
                    </a:lnTo>
                    <a:lnTo>
                      <a:pt x="3976" y="2721"/>
                    </a:lnTo>
                    <a:lnTo>
                      <a:pt x="3620" y="2365"/>
                    </a:lnTo>
                    <a:lnTo>
                      <a:pt x="3537" y="2261"/>
                    </a:lnTo>
                    <a:lnTo>
                      <a:pt x="3411" y="2177"/>
                    </a:lnTo>
                    <a:lnTo>
                      <a:pt x="3139" y="2051"/>
                    </a:lnTo>
                    <a:lnTo>
                      <a:pt x="3097" y="1968"/>
                    </a:lnTo>
                    <a:lnTo>
                      <a:pt x="3056" y="1821"/>
                    </a:lnTo>
                    <a:lnTo>
                      <a:pt x="3014" y="1654"/>
                    </a:lnTo>
                    <a:lnTo>
                      <a:pt x="3056" y="1612"/>
                    </a:lnTo>
                    <a:lnTo>
                      <a:pt x="3139" y="1465"/>
                    </a:lnTo>
                    <a:lnTo>
                      <a:pt x="3056" y="1361"/>
                    </a:lnTo>
                    <a:lnTo>
                      <a:pt x="3014" y="1235"/>
                    </a:lnTo>
                    <a:lnTo>
                      <a:pt x="3056" y="1152"/>
                    </a:lnTo>
                    <a:lnTo>
                      <a:pt x="3202" y="1131"/>
                    </a:lnTo>
                    <a:lnTo>
                      <a:pt x="3307" y="1026"/>
                    </a:lnTo>
                    <a:lnTo>
                      <a:pt x="3432" y="1026"/>
                    </a:lnTo>
                    <a:lnTo>
                      <a:pt x="3516" y="942"/>
                    </a:lnTo>
                    <a:lnTo>
                      <a:pt x="3579" y="901"/>
                    </a:lnTo>
                    <a:lnTo>
                      <a:pt x="3725" y="921"/>
                    </a:lnTo>
                    <a:lnTo>
                      <a:pt x="3683" y="712"/>
                    </a:lnTo>
                    <a:lnTo>
                      <a:pt x="3725" y="691"/>
                    </a:lnTo>
                    <a:lnTo>
                      <a:pt x="3662" y="587"/>
                    </a:lnTo>
                    <a:lnTo>
                      <a:pt x="3788" y="398"/>
                    </a:lnTo>
                    <a:lnTo>
                      <a:pt x="3725" y="315"/>
                    </a:lnTo>
                    <a:lnTo>
                      <a:pt x="3537" y="356"/>
                    </a:lnTo>
                    <a:lnTo>
                      <a:pt x="3202" y="273"/>
                    </a:lnTo>
                    <a:lnTo>
                      <a:pt x="2909" y="105"/>
                    </a:lnTo>
                    <a:lnTo>
                      <a:pt x="2930" y="1"/>
                    </a:lnTo>
                    <a:lnTo>
                      <a:pt x="2721" y="43"/>
                    </a:lnTo>
                    <a:lnTo>
                      <a:pt x="2595" y="1"/>
                    </a:lnTo>
                    <a:close/>
                    <a:moveTo>
                      <a:pt x="4960" y="6236"/>
                    </a:moveTo>
                    <a:lnTo>
                      <a:pt x="4813" y="6362"/>
                    </a:lnTo>
                    <a:lnTo>
                      <a:pt x="4750" y="6362"/>
                    </a:lnTo>
                    <a:lnTo>
                      <a:pt x="4625" y="6278"/>
                    </a:lnTo>
                    <a:lnTo>
                      <a:pt x="4499" y="6403"/>
                    </a:lnTo>
                    <a:lnTo>
                      <a:pt x="4227" y="6382"/>
                    </a:lnTo>
                    <a:lnTo>
                      <a:pt x="4018" y="6445"/>
                    </a:lnTo>
                    <a:lnTo>
                      <a:pt x="3872" y="6403"/>
                    </a:lnTo>
                    <a:lnTo>
                      <a:pt x="3767" y="6341"/>
                    </a:lnTo>
                    <a:lnTo>
                      <a:pt x="3641" y="6341"/>
                    </a:lnTo>
                    <a:lnTo>
                      <a:pt x="3558" y="6382"/>
                    </a:lnTo>
                    <a:lnTo>
                      <a:pt x="3495" y="6341"/>
                    </a:lnTo>
                    <a:lnTo>
                      <a:pt x="3369" y="6382"/>
                    </a:lnTo>
                    <a:lnTo>
                      <a:pt x="3348" y="6571"/>
                    </a:lnTo>
                    <a:lnTo>
                      <a:pt x="3474" y="6675"/>
                    </a:lnTo>
                    <a:lnTo>
                      <a:pt x="3600" y="6655"/>
                    </a:lnTo>
                    <a:lnTo>
                      <a:pt x="3809" y="6801"/>
                    </a:lnTo>
                    <a:lnTo>
                      <a:pt x="3955" y="6822"/>
                    </a:lnTo>
                    <a:lnTo>
                      <a:pt x="4060" y="6927"/>
                    </a:lnTo>
                    <a:lnTo>
                      <a:pt x="4311" y="7031"/>
                    </a:lnTo>
                    <a:lnTo>
                      <a:pt x="4374" y="7010"/>
                    </a:lnTo>
                    <a:lnTo>
                      <a:pt x="4478" y="7094"/>
                    </a:lnTo>
                    <a:lnTo>
                      <a:pt x="4499" y="7199"/>
                    </a:lnTo>
                    <a:lnTo>
                      <a:pt x="4750" y="7303"/>
                    </a:lnTo>
                    <a:lnTo>
                      <a:pt x="4855" y="7282"/>
                    </a:lnTo>
                    <a:lnTo>
                      <a:pt x="4855" y="7136"/>
                    </a:lnTo>
                    <a:lnTo>
                      <a:pt x="4918" y="7073"/>
                    </a:lnTo>
                    <a:lnTo>
                      <a:pt x="4918" y="6927"/>
                    </a:lnTo>
                    <a:lnTo>
                      <a:pt x="4813" y="6801"/>
                    </a:lnTo>
                    <a:lnTo>
                      <a:pt x="4918" y="6508"/>
                    </a:lnTo>
                    <a:lnTo>
                      <a:pt x="5022" y="6403"/>
                    </a:lnTo>
                    <a:lnTo>
                      <a:pt x="5022" y="6362"/>
                    </a:lnTo>
                    <a:lnTo>
                      <a:pt x="5043" y="6362"/>
                    </a:lnTo>
                    <a:lnTo>
                      <a:pt x="5043" y="6341"/>
                    </a:lnTo>
                    <a:lnTo>
                      <a:pt x="4960" y="6236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" name="Google Shape;2901;p82">
              <a:extLst>
                <a:ext uri="{FF2B5EF4-FFF2-40B4-BE49-F238E27FC236}">
                  <a16:creationId xmlns:a16="http://schemas.microsoft.com/office/drawing/2014/main" id="{4B933FC2-21F0-1E9D-293B-73E8240D0C27}"/>
                </a:ext>
              </a:extLst>
            </p:cNvPr>
            <p:cNvGrpSpPr/>
            <p:nvPr/>
          </p:nvGrpSpPr>
          <p:grpSpPr>
            <a:xfrm>
              <a:off x="3775674" y="2798496"/>
              <a:ext cx="40545" cy="23564"/>
              <a:chOff x="3750475" y="2481850"/>
              <a:chExt cx="85125" cy="51800"/>
            </a:xfrm>
          </p:grpSpPr>
          <p:sp>
            <p:nvSpPr>
              <p:cNvPr id="2605" name="Google Shape;2902;p82">
                <a:extLst>
                  <a:ext uri="{FF2B5EF4-FFF2-40B4-BE49-F238E27FC236}">
                    <a16:creationId xmlns:a16="http://schemas.microsoft.com/office/drawing/2014/main" id="{81A520F0-511E-1DCB-6FE4-DF15C8B6B0E4}"/>
                  </a:ext>
                </a:extLst>
              </p:cNvPr>
              <p:cNvSpPr/>
              <p:nvPr/>
            </p:nvSpPr>
            <p:spPr>
              <a:xfrm>
                <a:off x="3762125" y="2492625"/>
                <a:ext cx="64900" cy="36650"/>
              </a:xfrm>
              <a:custGeom>
                <a:avLst/>
                <a:gdLst/>
                <a:ahLst/>
                <a:cxnLst/>
                <a:rect l="l" t="t" r="r" b="b"/>
                <a:pathLst>
                  <a:path w="2596" h="1466" extrusionOk="0">
                    <a:moveTo>
                      <a:pt x="1507" y="1"/>
                    </a:moveTo>
                    <a:lnTo>
                      <a:pt x="1361" y="64"/>
                    </a:lnTo>
                    <a:lnTo>
                      <a:pt x="1402" y="105"/>
                    </a:lnTo>
                    <a:lnTo>
                      <a:pt x="1340" y="189"/>
                    </a:lnTo>
                    <a:lnTo>
                      <a:pt x="1214" y="126"/>
                    </a:lnTo>
                    <a:lnTo>
                      <a:pt x="1109" y="189"/>
                    </a:lnTo>
                    <a:lnTo>
                      <a:pt x="1005" y="168"/>
                    </a:lnTo>
                    <a:lnTo>
                      <a:pt x="817" y="210"/>
                    </a:lnTo>
                    <a:lnTo>
                      <a:pt x="712" y="210"/>
                    </a:lnTo>
                    <a:lnTo>
                      <a:pt x="691" y="126"/>
                    </a:lnTo>
                    <a:lnTo>
                      <a:pt x="565" y="126"/>
                    </a:lnTo>
                    <a:lnTo>
                      <a:pt x="482" y="231"/>
                    </a:lnTo>
                    <a:lnTo>
                      <a:pt x="607" y="294"/>
                    </a:lnTo>
                    <a:lnTo>
                      <a:pt x="607" y="398"/>
                    </a:lnTo>
                    <a:lnTo>
                      <a:pt x="503" y="440"/>
                    </a:lnTo>
                    <a:lnTo>
                      <a:pt x="398" y="608"/>
                    </a:lnTo>
                    <a:lnTo>
                      <a:pt x="314" y="628"/>
                    </a:lnTo>
                    <a:lnTo>
                      <a:pt x="168" y="859"/>
                    </a:lnTo>
                    <a:lnTo>
                      <a:pt x="147" y="1047"/>
                    </a:lnTo>
                    <a:lnTo>
                      <a:pt x="147" y="1152"/>
                    </a:lnTo>
                    <a:lnTo>
                      <a:pt x="84" y="1152"/>
                    </a:lnTo>
                    <a:lnTo>
                      <a:pt x="0" y="1173"/>
                    </a:lnTo>
                    <a:lnTo>
                      <a:pt x="42" y="1277"/>
                    </a:lnTo>
                    <a:lnTo>
                      <a:pt x="147" y="1277"/>
                    </a:lnTo>
                    <a:lnTo>
                      <a:pt x="293" y="1235"/>
                    </a:lnTo>
                    <a:lnTo>
                      <a:pt x="252" y="1068"/>
                    </a:lnTo>
                    <a:lnTo>
                      <a:pt x="314" y="1026"/>
                    </a:lnTo>
                    <a:lnTo>
                      <a:pt x="482" y="1026"/>
                    </a:lnTo>
                    <a:lnTo>
                      <a:pt x="524" y="1131"/>
                    </a:lnTo>
                    <a:lnTo>
                      <a:pt x="586" y="1277"/>
                    </a:lnTo>
                    <a:lnTo>
                      <a:pt x="670" y="1340"/>
                    </a:lnTo>
                    <a:lnTo>
                      <a:pt x="670" y="1424"/>
                    </a:lnTo>
                    <a:lnTo>
                      <a:pt x="796" y="1465"/>
                    </a:lnTo>
                    <a:lnTo>
                      <a:pt x="1026" y="1319"/>
                    </a:lnTo>
                    <a:lnTo>
                      <a:pt x="1151" y="1361"/>
                    </a:lnTo>
                    <a:lnTo>
                      <a:pt x="1361" y="1026"/>
                    </a:lnTo>
                    <a:lnTo>
                      <a:pt x="1507" y="1110"/>
                    </a:lnTo>
                    <a:lnTo>
                      <a:pt x="1507" y="1235"/>
                    </a:lnTo>
                    <a:lnTo>
                      <a:pt x="1674" y="1319"/>
                    </a:lnTo>
                    <a:lnTo>
                      <a:pt x="1737" y="1445"/>
                    </a:lnTo>
                    <a:lnTo>
                      <a:pt x="1842" y="1235"/>
                    </a:lnTo>
                    <a:lnTo>
                      <a:pt x="1842" y="1068"/>
                    </a:lnTo>
                    <a:lnTo>
                      <a:pt x="2093" y="1131"/>
                    </a:lnTo>
                    <a:lnTo>
                      <a:pt x="2197" y="1131"/>
                    </a:lnTo>
                    <a:lnTo>
                      <a:pt x="2302" y="1214"/>
                    </a:lnTo>
                    <a:lnTo>
                      <a:pt x="2302" y="1005"/>
                    </a:lnTo>
                    <a:lnTo>
                      <a:pt x="2553" y="942"/>
                    </a:lnTo>
                    <a:lnTo>
                      <a:pt x="2490" y="754"/>
                    </a:lnTo>
                    <a:lnTo>
                      <a:pt x="2595" y="628"/>
                    </a:lnTo>
                    <a:lnTo>
                      <a:pt x="2553" y="524"/>
                    </a:lnTo>
                    <a:lnTo>
                      <a:pt x="2469" y="524"/>
                    </a:lnTo>
                    <a:lnTo>
                      <a:pt x="2365" y="628"/>
                    </a:lnTo>
                    <a:lnTo>
                      <a:pt x="2260" y="503"/>
                    </a:lnTo>
                    <a:lnTo>
                      <a:pt x="2177" y="524"/>
                    </a:lnTo>
                    <a:lnTo>
                      <a:pt x="2030" y="524"/>
                    </a:lnTo>
                    <a:lnTo>
                      <a:pt x="1988" y="440"/>
                    </a:lnTo>
                    <a:lnTo>
                      <a:pt x="2030" y="398"/>
                    </a:lnTo>
                    <a:lnTo>
                      <a:pt x="2030" y="294"/>
                    </a:lnTo>
                    <a:lnTo>
                      <a:pt x="1884" y="210"/>
                    </a:lnTo>
                    <a:lnTo>
                      <a:pt x="1737" y="84"/>
                    </a:lnTo>
                    <a:lnTo>
                      <a:pt x="1653" y="84"/>
                    </a:lnTo>
                    <a:lnTo>
                      <a:pt x="1612" y="126"/>
                    </a:lnTo>
                    <a:lnTo>
                      <a:pt x="1528" y="105"/>
                    </a:lnTo>
                    <a:lnTo>
                      <a:pt x="1507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6" name="Google Shape;2903;p82">
                <a:extLst>
                  <a:ext uri="{FF2B5EF4-FFF2-40B4-BE49-F238E27FC236}">
                    <a16:creationId xmlns:a16="http://schemas.microsoft.com/office/drawing/2014/main" id="{550985BF-DB62-0A8B-C81A-CB0E32CD1DE0}"/>
                  </a:ext>
                </a:extLst>
              </p:cNvPr>
              <p:cNvSpPr/>
              <p:nvPr/>
            </p:nvSpPr>
            <p:spPr>
              <a:xfrm>
                <a:off x="3750475" y="2481850"/>
                <a:ext cx="85125" cy="51800"/>
              </a:xfrm>
              <a:custGeom>
                <a:avLst/>
                <a:gdLst/>
                <a:ahLst/>
                <a:cxnLst/>
                <a:rect l="l" t="t" r="r" b="b"/>
                <a:pathLst>
                  <a:path w="3405" h="2072" extrusionOk="0">
                    <a:moveTo>
                      <a:pt x="1095" y="286"/>
                    </a:moveTo>
                    <a:lnTo>
                      <a:pt x="0" y="1667"/>
                    </a:lnTo>
                    <a:lnTo>
                      <a:pt x="547" y="2072"/>
                    </a:lnTo>
                    <a:lnTo>
                      <a:pt x="1214" y="1858"/>
                    </a:lnTo>
                    <a:lnTo>
                      <a:pt x="1881" y="1262"/>
                    </a:lnTo>
                    <a:lnTo>
                      <a:pt x="2976" y="1286"/>
                    </a:lnTo>
                    <a:lnTo>
                      <a:pt x="3405" y="786"/>
                    </a:lnTo>
                    <a:lnTo>
                      <a:pt x="216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</p:grpSp>
        <p:sp>
          <p:nvSpPr>
            <p:cNvPr id="2603" name="Google Shape;2906;p82">
              <a:extLst>
                <a:ext uri="{FF2B5EF4-FFF2-40B4-BE49-F238E27FC236}">
                  <a16:creationId xmlns:a16="http://schemas.microsoft.com/office/drawing/2014/main" id="{0256DBBD-DBE1-9A06-E748-DB5456BF8792}"/>
                </a:ext>
              </a:extLst>
            </p:cNvPr>
            <p:cNvSpPr/>
            <p:nvPr/>
          </p:nvSpPr>
          <p:spPr>
            <a:xfrm>
              <a:off x="3731727" y="2832898"/>
              <a:ext cx="33746" cy="20038"/>
            </a:xfrm>
            <a:custGeom>
              <a:avLst/>
              <a:gdLst/>
              <a:ahLst/>
              <a:cxnLst/>
              <a:rect l="l" t="t" r="r" b="b"/>
              <a:pathLst>
                <a:path w="2834" h="1762" extrusionOk="0">
                  <a:moveTo>
                    <a:pt x="571" y="595"/>
                  </a:moveTo>
                  <a:lnTo>
                    <a:pt x="0" y="1119"/>
                  </a:lnTo>
                  <a:lnTo>
                    <a:pt x="1833" y="1762"/>
                  </a:lnTo>
                  <a:lnTo>
                    <a:pt x="2714" y="1476"/>
                  </a:lnTo>
                  <a:lnTo>
                    <a:pt x="2834" y="1071"/>
                  </a:lnTo>
                  <a:lnTo>
                    <a:pt x="183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</p:sp>
        <p:grpSp>
          <p:nvGrpSpPr>
            <p:cNvPr id="9" name="Google Shape;2908;p82">
              <a:extLst>
                <a:ext uri="{FF2B5EF4-FFF2-40B4-BE49-F238E27FC236}">
                  <a16:creationId xmlns:a16="http://schemas.microsoft.com/office/drawing/2014/main" id="{19FCC57A-5E2B-B9CA-4EE8-112EF09B1823}"/>
                </a:ext>
              </a:extLst>
            </p:cNvPr>
            <p:cNvGrpSpPr/>
            <p:nvPr/>
          </p:nvGrpSpPr>
          <p:grpSpPr>
            <a:xfrm>
              <a:off x="3685682" y="2845624"/>
              <a:ext cx="29311" cy="45055"/>
              <a:chOff x="3561536" y="2585450"/>
              <a:chExt cx="61539" cy="99045"/>
            </a:xfrm>
          </p:grpSpPr>
          <p:sp>
            <p:nvSpPr>
              <p:cNvPr id="2600" name="Google Shape;2909;p82">
                <a:extLst>
                  <a:ext uri="{FF2B5EF4-FFF2-40B4-BE49-F238E27FC236}">
                    <a16:creationId xmlns:a16="http://schemas.microsoft.com/office/drawing/2014/main" id="{415354BD-8150-6C6B-932B-3B5215489DC0}"/>
                  </a:ext>
                </a:extLst>
              </p:cNvPr>
              <p:cNvSpPr/>
              <p:nvPr/>
            </p:nvSpPr>
            <p:spPr>
              <a:xfrm rot="192277">
                <a:off x="3564002" y="2593849"/>
                <a:ext cx="44498" cy="89472"/>
              </a:xfrm>
              <a:custGeom>
                <a:avLst/>
                <a:gdLst/>
                <a:ahLst/>
                <a:cxnLst/>
                <a:rect l="l" t="t" r="r" b="b"/>
                <a:pathLst>
                  <a:path w="1780" h="3579" extrusionOk="0">
                    <a:moveTo>
                      <a:pt x="628" y="1"/>
                    </a:moveTo>
                    <a:lnTo>
                      <a:pt x="356" y="22"/>
                    </a:lnTo>
                    <a:lnTo>
                      <a:pt x="377" y="147"/>
                    </a:lnTo>
                    <a:lnTo>
                      <a:pt x="461" y="357"/>
                    </a:lnTo>
                    <a:lnTo>
                      <a:pt x="440" y="712"/>
                    </a:lnTo>
                    <a:lnTo>
                      <a:pt x="440" y="775"/>
                    </a:lnTo>
                    <a:lnTo>
                      <a:pt x="419" y="943"/>
                    </a:lnTo>
                    <a:lnTo>
                      <a:pt x="482" y="1026"/>
                    </a:lnTo>
                    <a:lnTo>
                      <a:pt x="440" y="1131"/>
                    </a:lnTo>
                    <a:lnTo>
                      <a:pt x="356" y="1256"/>
                    </a:lnTo>
                    <a:lnTo>
                      <a:pt x="356" y="1445"/>
                    </a:lnTo>
                    <a:lnTo>
                      <a:pt x="231" y="1654"/>
                    </a:lnTo>
                    <a:lnTo>
                      <a:pt x="231" y="1759"/>
                    </a:lnTo>
                    <a:lnTo>
                      <a:pt x="64" y="1968"/>
                    </a:lnTo>
                    <a:lnTo>
                      <a:pt x="1" y="2303"/>
                    </a:lnTo>
                    <a:lnTo>
                      <a:pt x="1" y="2386"/>
                    </a:lnTo>
                    <a:lnTo>
                      <a:pt x="105" y="2386"/>
                    </a:lnTo>
                    <a:lnTo>
                      <a:pt x="168" y="2303"/>
                    </a:lnTo>
                    <a:lnTo>
                      <a:pt x="273" y="2219"/>
                    </a:lnTo>
                    <a:lnTo>
                      <a:pt x="252" y="2303"/>
                    </a:lnTo>
                    <a:lnTo>
                      <a:pt x="315" y="2344"/>
                    </a:lnTo>
                    <a:lnTo>
                      <a:pt x="126" y="2428"/>
                    </a:lnTo>
                    <a:lnTo>
                      <a:pt x="126" y="2554"/>
                    </a:lnTo>
                    <a:lnTo>
                      <a:pt x="168" y="2616"/>
                    </a:lnTo>
                    <a:lnTo>
                      <a:pt x="252" y="2533"/>
                    </a:lnTo>
                    <a:lnTo>
                      <a:pt x="419" y="2533"/>
                    </a:lnTo>
                    <a:lnTo>
                      <a:pt x="336" y="2616"/>
                    </a:lnTo>
                    <a:lnTo>
                      <a:pt x="377" y="2763"/>
                    </a:lnTo>
                    <a:lnTo>
                      <a:pt x="336" y="2909"/>
                    </a:lnTo>
                    <a:lnTo>
                      <a:pt x="336" y="3223"/>
                    </a:lnTo>
                    <a:lnTo>
                      <a:pt x="273" y="3432"/>
                    </a:lnTo>
                    <a:lnTo>
                      <a:pt x="231" y="3495"/>
                    </a:lnTo>
                    <a:lnTo>
                      <a:pt x="273" y="3537"/>
                    </a:lnTo>
                    <a:lnTo>
                      <a:pt x="440" y="3432"/>
                    </a:lnTo>
                    <a:lnTo>
                      <a:pt x="691" y="3495"/>
                    </a:lnTo>
                    <a:lnTo>
                      <a:pt x="796" y="3579"/>
                    </a:lnTo>
                    <a:lnTo>
                      <a:pt x="963" y="3474"/>
                    </a:lnTo>
                    <a:lnTo>
                      <a:pt x="1110" y="3474"/>
                    </a:lnTo>
                    <a:lnTo>
                      <a:pt x="1152" y="3432"/>
                    </a:lnTo>
                    <a:lnTo>
                      <a:pt x="1152" y="3286"/>
                    </a:lnTo>
                    <a:lnTo>
                      <a:pt x="1068" y="3160"/>
                    </a:lnTo>
                    <a:lnTo>
                      <a:pt x="1193" y="2909"/>
                    </a:lnTo>
                    <a:lnTo>
                      <a:pt x="1319" y="2805"/>
                    </a:lnTo>
                    <a:lnTo>
                      <a:pt x="1361" y="2658"/>
                    </a:lnTo>
                    <a:lnTo>
                      <a:pt x="1214" y="2658"/>
                    </a:lnTo>
                    <a:lnTo>
                      <a:pt x="1152" y="2512"/>
                    </a:lnTo>
                    <a:lnTo>
                      <a:pt x="1319" y="2323"/>
                    </a:lnTo>
                    <a:lnTo>
                      <a:pt x="1319" y="2093"/>
                    </a:lnTo>
                    <a:lnTo>
                      <a:pt x="1193" y="2010"/>
                    </a:lnTo>
                    <a:lnTo>
                      <a:pt x="1047" y="1717"/>
                    </a:lnTo>
                    <a:lnTo>
                      <a:pt x="1172" y="1696"/>
                    </a:lnTo>
                    <a:lnTo>
                      <a:pt x="1277" y="1696"/>
                    </a:lnTo>
                    <a:lnTo>
                      <a:pt x="1424" y="1487"/>
                    </a:lnTo>
                    <a:lnTo>
                      <a:pt x="1319" y="1382"/>
                    </a:lnTo>
                    <a:lnTo>
                      <a:pt x="1465" y="1277"/>
                    </a:lnTo>
                    <a:lnTo>
                      <a:pt x="1465" y="922"/>
                    </a:lnTo>
                    <a:lnTo>
                      <a:pt x="1424" y="754"/>
                    </a:lnTo>
                    <a:lnTo>
                      <a:pt x="1675" y="545"/>
                    </a:lnTo>
                    <a:lnTo>
                      <a:pt x="1737" y="545"/>
                    </a:lnTo>
                    <a:lnTo>
                      <a:pt x="1779" y="440"/>
                    </a:lnTo>
                    <a:lnTo>
                      <a:pt x="1675" y="252"/>
                    </a:lnTo>
                    <a:lnTo>
                      <a:pt x="1633" y="127"/>
                    </a:lnTo>
                    <a:lnTo>
                      <a:pt x="1382" y="85"/>
                    </a:lnTo>
                    <a:lnTo>
                      <a:pt x="1277" y="210"/>
                    </a:lnTo>
                    <a:lnTo>
                      <a:pt x="942" y="127"/>
                    </a:lnTo>
                    <a:lnTo>
                      <a:pt x="754" y="231"/>
                    </a:lnTo>
                    <a:lnTo>
                      <a:pt x="691" y="147"/>
                    </a:lnTo>
                    <a:lnTo>
                      <a:pt x="733" y="22"/>
                    </a:lnTo>
                    <a:lnTo>
                      <a:pt x="628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1" name="Google Shape;2910;p82">
                <a:extLst>
                  <a:ext uri="{FF2B5EF4-FFF2-40B4-BE49-F238E27FC236}">
                    <a16:creationId xmlns:a16="http://schemas.microsoft.com/office/drawing/2014/main" id="{4F571BEE-83A6-D189-D39A-261CA5EFDA6C}"/>
                  </a:ext>
                </a:extLst>
              </p:cNvPr>
              <p:cNvSpPr/>
              <p:nvPr/>
            </p:nvSpPr>
            <p:spPr>
              <a:xfrm>
                <a:off x="3580800" y="2585450"/>
                <a:ext cx="42275" cy="93450"/>
              </a:xfrm>
              <a:custGeom>
                <a:avLst/>
                <a:gdLst/>
                <a:ahLst/>
                <a:cxnLst/>
                <a:rect l="l" t="t" r="r" b="b"/>
                <a:pathLst>
                  <a:path w="1691" h="3738" extrusionOk="0">
                    <a:moveTo>
                      <a:pt x="453" y="0"/>
                    </a:moveTo>
                    <a:lnTo>
                      <a:pt x="0" y="547"/>
                    </a:lnTo>
                    <a:lnTo>
                      <a:pt x="0" y="3429"/>
                    </a:lnTo>
                    <a:lnTo>
                      <a:pt x="429" y="3738"/>
                    </a:lnTo>
                    <a:lnTo>
                      <a:pt x="1691" y="2714"/>
                    </a:lnTo>
                    <a:lnTo>
                      <a:pt x="1691" y="50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</p:grpSp>
        <p:grpSp>
          <p:nvGrpSpPr>
            <p:cNvPr id="10" name="Google Shape;2911;p82">
              <a:extLst>
                <a:ext uri="{FF2B5EF4-FFF2-40B4-BE49-F238E27FC236}">
                  <a16:creationId xmlns:a16="http://schemas.microsoft.com/office/drawing/2014/main" id="{10494509-0AC5-EFB7-61D0-7CD06EBBCFBD}"/>
                </a:ext>
              </a:extLst>
            </p:cNvPr>
            <p:cNvGrpSpPr/>
            <p:nvPr/>
          </p:nvGrpSpPr>
          <p:grpSpPr>
            <a:xfrm>
              <a:off x="3849905" y="2572252"/>
              <a:ext cx="74339" cy="119559"/>
              <a:chOff x="3906325" y="1984500"/>
              <a:chExt cx="156075" cy="262825"/>
            </a:xfrm>
          </p:grpSpPr>
          <p:sp>
            <p:nvSpPr>
              <p:cNvPr id="2598" name="Google Shape;2912;p82">
                <a:extLst>
                  <a:ext uri="{FF2B5EF4-FFF2-40B4-BE49-F238E27FC236}">
                    <a16:creationId xmlns:a16="http://schemas.microsoft.com/office/drawing/2014/main" id="{DAA23865-E5E3-060E-10EC-2B50DCBE5837}"/>
                  </a:ext>
                </a:extLst>
              </p:cNvPr>
              <p:cNvSpPr/>
              <p:nvPr/>
            </p:nvSpPr>
            <p:spPr>
              <a:xfrm>
                <a:off x="3906325" y="1984500"/>
                <a:ext cx="100825" cy="124200"/>
              </a:xfrm>
              <a:custGeom>
                <a:avLst/>
                <a:gdLst/>
                <a:ahLst/>
                <a:cxnLst/>
                <a:rect l="l" t="t" r="r" b="b"/>
                <a:pathLst>
                  <a:path w="4033" h="4968" extrusionOk="0">
                    <a:moveTo>
                      <a:pt x="2901" y="4968"/>
                    </a:moveTo>
                    <a:lnTo>
                      <a:pt x="1524" y="4673"/>
                    </a:lnTo>
                    <a:lnTo>
                      <a:pt x="0" y="1771"/>
                    </a:lnTo>
                    <a:lnTo>
                      <a:pt x="737" y="886"/>
                    </a:lnTo>
                    <a:lnTo>
                      <a:pt x="2508" y="1181"/>
                    </a:lnTo>
                    <a:lnTo>
                      <a:pt x="2655" y="345"/>
                    </a:lnTo>
                    <a:lnTo>
                      <a:pt x="3442" y="0"/>
                    </a:lnTo>
                    <a:lnTo>
                      <a:pt x="4033" y="443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sp>
            <p:nvSpPr>
              <p:cNvPr id="2599" name="Google Shape;2913;p82">
                <a:extLst>
                  <a:ext uri="{FF2B5EF4-FFF2-40B4-BE49-F238E27FC236}">
                    <a16:creationId xmlns:a16="http://schemas.microsoft.com/office/drawing/2014/main" id="{75BD1CB5-618D-F26B-97E9-657B12EF2891}"/>
                  </a:ext>
                </a:extLst>
              </p:cNvPr>
              <p:cNvSpPr/>
              <p:nvPr/>
            </p:nvSpPr>
            <p:spPr>
              <a:xfrm>
                <a:off x="3919575" y="1989950"/>
                <a:ext cx="142825" cy="257375"/>
              </a:xfrm>
              <a:custGeom>
                <a:avLst/>
                <a:gdLst/>
                <a:ahLst/>
                <a:cxnLst/>
                <a:rect l="l" t="t" r="r" b="b"/>
                <a:pathLst>
                  <a:path w="5713" h="10295" extrusionOk="0">
                    <a:moveTo>
                      <a:pt x="2867" y="0"/>
                    </a:moveTo>
                    <a:lnTo>
                      <a:pt x="2762" y="105"/>
                    </a:lnTo>
                    <a:lnTo>
                      <a:pt x="2762" y="147"/>
                    </a:lnTo>
                    <a:lnTo>
                      <a:pt x="2679" y="189"/>
                    </a:lnTo>
                    <a:lnTo>
                      <a:pt x="2532" y="147"/>
                    </a:lnTo>
                    <a:lnTo>
                      <a:pt x="2386" y="209"/>
                    </a:lnTo>
                    <a:lnTo>
                      <a:pt x="2386" y="293"/>
                    </a:lnTo>
                    <a:lnTo>
                      <a:pt x="2323" y="419"/>
                    </a:lnTo>
                    <a:lnTo>
                      <a:pt x="2239" y="461"/>
                    </a:lnTo>
                    <a:lnTo>
                      <a:pt x="2281" y="544"/>
                    </a:lnTo>
                    <a:lnTo>
                      <a:pt x="2260" y="628"/>
                    </a:lnTo>
                    <a:lnTo>
                      <a:pt x="2239" y="921"/>
                    </a:lnTo>
                    <a:lnTo>
                      <a:pt x="2281" y="1088"/>
                    </a:lnTo>
                    <a:lnTo>
                      <a:pt x="2344" y="1193"/>
                    </a:lnTo>
                    <a:lnTo>
                      <a:pt x="2281" y="1277"/>
                    </a:lnTo>
                    <a:lnTo>
                      <a:pt x="2177" y="1360"/>
                    </a:lnTo>
                    <a:lnTo>
                      <a:pt x="2072" y="1360"/>
                    </a:lnTo>
                    <a:lnTo>
                      <a:pt x="1967" y="1444"/>
                    </a:lnTo>
                    <a:lnTo>
                      <a:pt x="1905" y="1486"/>
                    </a:lnTo>
                    <a:lnTo>
                      <a:pt x="1821" y="1611"/>
                    </a:lnTo>
                    <a:lnTo>
                      <a:pt x="1674" y="1590"/>
                    </a:lnTo>
                    <a:lnTo>
                      <a:pt x="1507" y="1465"/>
                    </a:lnTo>
                    <a:lnTo>
                      <a:pt x="1381" y="1465"/>
                    </a:lnTo>
                    <a:lnTo>
                      <a:pt x="1298" y="1549"/>
                    </a:lnTo>
                    <a:lnTo>
                      <a:pt x="1151" y="1674"/>
                    </a:lnTo>
                    <a:lnTo>
                      <a:pt x="900" y="1674"/>
                    </a:lnTo>
                    <a:lnTo>
                      <a:pt x="733" y="1590"/>
                    </a:lnTo>
                    <a:lnTo>
                      <a:pt x="670" y="1465"/>
                    </a:lnTo>
                    <a:lnTo>
                      <a:pt x="607" y="1339"/>
                    </a:lnTo>
                    <a:lnTo>
                      <a:pt x="377" y="1130"/>
                    </a:lnTo>
                    <a:lnTo>
                      <a:pt x="293" y="984"/>
                    </a:lnTo>
                    <a:lnTo>
                      <a:pt x="189" y="963"/>
                    </a:lnTo>
                    <a:lnTo>
                      <a:pt x="105" y="1046"/>
                    </a:lnTo>
                    <a:lnTo>
                      <a:pt x="84" y="1151"/>
                    </a:lnTo>
                    <a:lnTo>
                      <a:pt x="105" y="1214"/>
                    </a:lnTo>
                    <a:lnTo>
                      <a:pt x="84" y="1256"/>
                    </a:lnTo>
                    <a:lnTo>
                      <a:pt x="42" y="1214"/>
                    </a:lnTo>
                    <a:lnTo>
                      <a:pt x="1" y="1256"/>
                    </a:lnTo>
                    <a:lnTo>
                      <a:pt x="105" y="1360"/>
                    </a:lnTo>
                    <a:lnTo>
                      <a:pt x="273" y="1423"/>
                    </a:lnTo>
                    <a:lnTo>
                      <a:pt x="482" y="1674"/>
                    </a:lnTo>
                    <a:lnTo>
                      <a:pt x="628" y="1779"/>
                    </a:lnTo>
                    <a:lnTo>
                      <a:pt x="879" y="1800"/>
                    </a:lnTo>
                    <a:lnTo>
                      <a:pt x="942" y="1841"/>
                    </a:lnTo>
                    <a:lnTo>
                      <a:pt x="1026" y="1883"/>
                    </a:lnTo>
                    <a:lnTo>
                      <a:pt x="1130" y="2009"/>
                    </a:lnTo>
                    <a:lnTo>
                      <a:pt x="1193" y="2113"/>
                    </a:lnTo>
                    <a:lnTo>
                      <a:pt x="1298" y="2113"/>
                    </a:lnTo>
                    <a:lnTo>
                      <a:pt x="1402" y="2239"/>
                    </a:lnTo>
                    <a:lnTo>
                      <a:pt x="1465" y="2239"/>
                    </a:lnTo>
                    <a:lnTo>
                      <a:pt x="1528" y="2323"/>
                    </a:lnTo>
                    <a:lnTo>
                      <a:pt x="1465" y="2427"/>
                    </a:lnTo>
                    <a:lnTo>
                      <a:pt x="1507" y="2574"/>
                    </a:lnTo>
                    <a:lnTo>
                      <a:pt x="1444" y="2720"/>
                    </a:lnTo>
                    <a:lnTo>
                      <a:pt x="1444" y="2825"/>
                    </a:lnTo>
                    <a:lnTo>
                      <a:pt x="1612" y="2825"/>
                    </a:lnTo>
                    <a:lnTo>
                      <a:pt x="1633" y="2950"/>
                    </a:lnTo>
                    <a:lnTo>
                      <a:pt x="1591" y="3034"/>
                    </a:lnTo>
                    <a:lnTo>
                      <a:pt x="1612" y="3181"/>
                    </a:lnTo>
                    <a:lnTo>
                      <a:pt x="1653" y="3285"/>
                    </a:lnTo>
                    <a:lnTo>
                      <a:pt x="1695" y="3494"/>
                    </a:lnTo>
                    <a:lnTo>
                      <a:pt x="1653" y="3599"/>
                    </a:lnTo>
                    <a:lnTo>
                      <a:pt x="1695" y="3683"/>
                    </a:lnTo>
                    <a:lnTo>
                      <a:pt x="1695" y="3913"/>
                    </a:lnTo>
                    <a:lnTo>
                      <a:pt x="1653" y="3997"/>
                    </a:lnTo>
                    <a:lnTo>
                      <a:pt x="1716" y="4143"/>
                    </a:lnTo>
                    <a:lnTo>
                      <a:pt x="1821" y="4185"/>
                    </a:lnTo>
                    <a:lnTo>
                      <a:pt x="1925" y="4394"/>
                    </a:lnTo>
                    <a:lnTo>
                      <a:pt x="1967" y="4478"/>
                    </a:lnTo>
                    <a:lnTo>
                      <a:pt x="1967" y="4603"/>
                    </a:lnTo>
                    <a:lnTo>
                      <a:pt x="1988" y="4645"/>
                    </a:lnTo>
                    <a:lnTo>
                      <a:pt x="2093" y="4645"/>
                    </a:lnTo>
                    <a:lnTo>
                      <a:pt x="2197" y="4750"/>
                    </a:lnTo>
                    <a:lnTo>
                      <a:pt x="2407" y="4750"/>
                    </a:lnTo>
                    <a:lnTo>
                      <a:pt x="2574" y="4875"/>
                    </a:lnTo>
                    <a:lnTo>
                      <a:pt x="2490" y="4938"/>
                    </a:lnTo>
                    <a:lnTo>
                      <a:pt x="2553" y="5022"/>
                    </a:lnTo>
                    <a:lnTo>
                      <a:pt x="2553" y="5189"/>
                    </a:lnTo>
                    <a:lnTo>
                      <a:pt x="2490" y="5231"/>
                    </a:lnTo>
                    <a:lnTo>
                      <a:pt x="2679" y="5378"/>
                    </a:lnTo>
                    <a:lnTo>
                      <a:pt x="2553" y="5357"/>
                    </a:lnTo>
                    <a:lnTo>
                      <a:pt x="2490" y="5378"/>
                    </a:lnTo>
                    <a:lnTo>
                      <a:pt x="2658" y="5524"/>
                    </a:lnTo>
                    <a:lnTo>
                      <a:pt x="2658" y="5587"/>
                    </a:lnTo>
                    <a:lnTo>
                      <a:pt x="2469" y="5482"/>
                    </a:lnTo>
                    <a:lnTo>
                      <a:pt x="2302" y="5482"/>
                    </a:lnTo>
                    <a:lnTo>
                      <a:pt x="2156" y="5587"/>
                    </a:lnTo>
                    <a:lnTo>
                      <a:pt x="2156" y="5691"/>
                    </a:lnTo>
                    <a:lnTo>
                      <a:pt x="2051" y="5796"/>
                    </a:lnTo>
                    <a:lnTo>
                      <a:pt x="2051" y="5880"/>
                    </a:lnTo>
                    <a:lnTo>
                      <a:pt x="1988" y="5901"/>
                    </a:lnTo>
                    <a:lnTo>
                      <a:pt x="1821" y="6089"/>
                    </a:lnTo>
                    <a:lnTo>
                      <a:pt x="1779" y="6277"/>
                    </a:lnTo>
                    <a:lnTo>
                      <a:pt x="1737" y="6298"/>
                    </a:lnTo>
                    <a:lnTo>
                      <a:pt x="1716" y="6256"/>
                    </a:lnTo>
                    <a:lnTo>
                      <a:pt x="1653" y="6256"/>
                    </a:lnTo>
                    <a:lnTo>
                      <a:pt x="1716" y="6361"/>
                    </a:lnTo>
                    <a:lnTo>
                      <a:pt x="1674" y="6445"/>
                    </a:lnTo>
                    <a:lnTo>
                      <a:pt x="1549" y="6445"/>
                    </a:lnTo>
                    <a:lnTo>
                      <a:pt x="1465" y="6549"/>
                    </a:lnTo>
                    <a:lnTo>
                      <a:pt x="1507" y="6717"/>
                    </a:lnTo>
                    <a:lnTo>
                      <a:pt x="1570" y="6759"/>
                    </a:lnTo>
                    <a:lnTo>
                      <a:pt x="1444" y="6717"/>
                    </a:lnTo>
                    <a:lnTo>
                      <a:pt x="1402" y="6654"/>
                    </a:lnTo>
                    <a:lnTo>
                      <a:pt x="1319" y="6696"/>
                    </a:lnTo>
                    <a:lnTo>
                      <a:pt x="1256" y="6821"/>
                    </a:lnTo>
                    <a:lnTo>
                      <a:pt x="1298" y="6884"/>
                    </a:lnTo>
                    <a:lnTo>
                      <a:pt x="1214" y="6842"/>
                    </a:lnTo>
                    <a:lnTo>
                      <a:pt x="1193" y="6905"/>
                    </a:lnTo>
                    <a:lnTo>
                      <a:pt x="1256" y="6968"/>
                    </a:lnTo>
                    <a:lnTo>
                      <a:pt x="1256" y="7031"/>
                    </a:lnTo>
                    <a:lnTo>
                      <a:pt x="1193" y="7114"/>
                    </a:lnTo>
                    <a:lnTo>
                      <a:pt x="1151" y="7156"/>
                    </a:lnTo>
                    <a:lnTo>
                      <a:pt x="1047" y="7219"/>
                    </a:lnTo>
                    <a:lnTo>
                      <a:pt x="1005" y="7177"/>
                    </a:lnTo>
                    <a:lnTo>
                      <a:pt x="984" y="7135"/>
                    </a:lnTo>
                    <a:lnTo>
                      <a:pt x="900" y="7114"/>
                    </a:lnTo>
                    <a:lnTo>
                      <a:pt x="817" y="7135"/>
                    </a:lnTo>
                    <a:lnTo>
                      <a:pt x="837" y="7240"/>
                    </a:lnTo>
                    <a:lnTo>
                      <a:pt x="796" y="7282"/>
                    </a:lnTo>
                    <a:lnTo>
                      <a:pt x="837" y="7386"/>
                    </a:lnTo>
                    <a:lnTo>
                      <a:pt x="796" y="7491"/>
                    </a:lnTo>
                    <a:lnTo>
                      <a:pt x="733" y="7533"/>
                    </a:lnTo>
                    <a:lnTo>
                      <a:pt x="691" y="7637"/>
                    </a:lnTo>
                    <a:lnTo>
                      <a:pt x="733" y="7742"/>
                    </a:lnTo>
                    <a:lnTo>
                      <a:pt x="775" y="7763"/>
                    </a:lnTo>
                    <a:lnTo>
                      <a:pt x="733" y="7867"/>
                    </a:lnTo>
                    <a:lnTo>
                      <a:pt x="775" y="7951"/>
                    </a:lnTo>
                    <a:lnTo>
                      <a:pt x="858" y="7909"/>
                    </a:lnTo>
                    <a:lnTo>
                      <a:pt x="900" y="7972"/>
                    </a:lnTo>
                    <a:lnTo>
                      <a:pt x="879" y="8098"/>
                    </a:lnTo>
                    <a:lnTo>
                      <a:pt x="837" y="8160"/>
                    </a:lnTo>
                    <a:lnTo>
                      <a:pt x="879" y="8265"/>
                    </a:lnTo>
                    <a:lnTo>
                      <a:pt x="837" y="8307"/>
                    </a:lnTo>
                    <a:lnTo>
                      <a:pt x="942" y="8495"/>
                    </a:lnTo>
                    <a:lnTo>
                      <a:pt x="1005" y="8537"/>
                    </a:lnTo>
                    <a:lnTo>
                      <a:pt x="942" y="8621"/>
                    </a:lnTo>
                    <a:lnTo>
                      <a:pt x="1026" y="8746"/>
                    </a:lnTo>
                    <a:lnTo>
                      <a:pt x="942" y="8788"/>
                    </a:lnTo>
                    <a:lnTo>
                      <a:pt x="984" y="8955"/>
                    </a:lnTo>
                    <a:lnTo>
                      <a:pt x="942" y="9039"/>
                    </a:lnTo>
                    <a:lnTo>
                      <a:pt x="942" y="9269"/>
                    </a:lnTo>
                    <a:lnTo>
                      <a:pt x="1005" y="9353"/>
                    </a:lnTo>
                    <a:lnTo>
                      <a:pt x="942" y="9479"/>
                    </a:lnTo>
                    <a:lnTo>
                      <a:pt x="942" y="9562"/>
                    </a:lnTo>
                    <a:lnTo>
                      <a:pt x="1005" y="9625"/>
                    </a:lnTo>
                    <a:lnTo>
                      <a:pt x="1151" y="9541"/>
                    </a:lnTo>
                    <a:lnTo>
                      <a:pt x="1214" y="9583"/>
                    </a:lnTo>
                    <a:lnTo>
                      <a:pt x="1235" y="9520"/>
                    </a:lnTo>
                    <a:lnTo>
                      <a:pt x="1361" y="9646"/>
                    </a:lnTo>
                    <a:lnTo>
                      <a:pt x="1444" y="9625"/>
                    </a:lnTo>
                    <a:lnTo>
                      <a:pt x="1528" y="9688"/>
                    </a:lnTo>
                    <a:lnTo>
                      <a:pt x="1674" y="9667"/>
                    </a:lnTo>
                    <a:lnTo>
                      <a:pt x="1737" y="9688"/>
                    </a:lnTo>
                    <a:lnTo>
                      <a:pt x="1674" y="9772"/>
                    </a:lnTo>
                    <a:lnTo>
                      <a:pt x="1737" y="9772"/>
                    </a:lnTo>
                    <a:lnTo>
                      <a:pt x="1863" y="9667"/>
                    </a:lnTo>
                    <a:lnTo>
                      <a:pt x="1863" y="9751"/>
                    </a:lnTo>
                    <a:lnTo>
                      <a:pt x="1779" y="9855"/>
                    </a:lnTo>
                    <a:lnTo>
                      <a:pt x="1946" y="10064"/>
                    </a:lnTo>
                    <a:lnTo>
                      <a:pt x="1967" y="10148"/>
                    </a:lnTo>
                    <a:lnTo>
                      <a:pt x="1946" y="10274"/>
                    </a:lnTo>
                    <a:lnTo>
                      <a:pt x="1967" y="10295"/>
                    </a:lnTo>
                    <a:lnTo>
                      <a:pt x="2030" y="10148"/>
                    </a:lnTo>
                    <a:lnTo>
                      <a:pt x="2114" y="10106"/>
                    </a:lnTo>
                    <a:lnTo>
                      <a:pt x="2135" y="10190"/>
                    </a:lnTo>
                    <a:lnTo>
                      <a:pt x="2239" y="10148"/>
                    </a:lnTo>
                    <a:lnTo>
                      <a:pt x="2323" y="10148"/>
                    </a:lnTo>
                    <a:lnTo>
                      <a:pt x="2490" y="10002"/>
                    </a:lnTo>
                    <a:lnTo>
                      <a:pt x="2595" y="10002"/>
                    </a:lnTo>
                    <a:lnTo>
                      <a:pt x="2825" y="9855"/>
                    </a:lnTo>
                    <a:lnTo>
                      <a:pt x="2867" y="9792"/>
                    </a:lnTo>
                    <a:lnTo>
                      <a:pt x="3014" y="9855"/>
                    </a:lnTo>
                    <a:lnTo>
                      <a:pt x="3118" y="9834"/>
                    </a:lnTo>
                    <a:lnTo>
                      <a:pt x="3223" y="9688"/>
                    </a:lnTo>
                    <a:lnTo>
                      <a:pt x="3244" y="9751"/>
                    </a:lnTo>
                    <a:lnTo>
                      <a:pt x="3202" y="9855"/>
                    </a:lnTo>
                    <a:lnTo>
                      <a:pt x="3244" y="9876"/>
                    </a:lnTo>
                    <a:lnTo>
                      <a:pt x="3306" y="9751"/>
                    </a:lnTo>
                    <a:lnTo>
                      <a:pt x="3348" y="9772"/>
                    </a:lnTo>
                    <a:lnTo>
                      <a:pt x="3306" y="9646"/>
                    </a:lnTo>
                    <a:lnTo>
                      <a:pt x="3348" y="9583"/>
                    </a:lnTo>
                    <a:lnTo>
                      <a:pt x="3411" y="9688"/>
                    </a:lnTo>
                    <a:lnTo>
                      <a:pt x="3453" y="9688"/>
                    </a:lnTo>
                    <a:lnTo>
                      <a:pt x="3495" y="9625"/>
                    </a:lnTo>
                    <a:lnTo>
                      <a:pt x="3537" y="9751"/>
                    </a:lnTo>
                    <a:lnTo>
                      <a:pt x="3620" y="9730"/>
                    </a:lnTo>
                    <a:lnTo>
                      <a:pt x="3620" y="9646"/>
                    </a:lnTo>
                    <a:lnTo>
                      <a:pt x="3662" y="9667"/>
                    </a:lnTo>
                    <a:lnTo>
                      <a:pt x="3704" y="9730"/>
                    </a:lnTo>
                    <a:lnTo>
                      <a:pt x="3767" y="9646"/>
                    </a:lnTo>
                    <a:lnTo>
                      <a:pt x="3934" y="9625"/>
                    </a:lnTo>
                    <a:lnTo>
                      <a:pt x="4018" y="9688"/>
                    </a:lnTo>
                    <a:lnTo>
                      <a:pt x="4206" y="9667"/>
                    </a:lnTo>
                    <a:lnTo>
                      <a:pt x="4206" y="9625"/>
                    </a:lnTo>
                    <a:lnTo>
                      <a:pt x="4143" y="9562"/>
                    </a:lnTo>
                    <a:lnTo>
                      <a:pt x="4206" y="9541"/>
                    </a:lnTo>
                    <a:lnTo>
                      <a:pt x="4269" y="9562"/>
                    </a:lnTo>
                    <a:lnTo>
                      <a:pt x="4311" y="9646"/>
                    </a:lnTo>
                    <a:lnTo>
                      <a:pt x="4415" y="9667"/>
                    </a:lnTo>
                    <a:lnTo>
                      <a:pt x="4457" y="9562"/>
                    </a:lnTo>
                    <a:lnTo>
                      <a:pt x="4436" y="9416"/>
                    </a:lnTo>
                    <a:lnTo>
                      <a:pt x="4687" y="9144"/>
                    </a:lnTo>
                    <a:lnTo>
                      <a:pt x="4876" y="9123"/>
                    </a:lnTo>
                    <a:lnTo>
                      <a:pt x="5043" y="8872"/>
                    </a:lnTo>
                    <a:lnTo>
                      <a:pt x="5190" y="8621"/>
                    </a:lnTo>
                    <a:lnTo>
                      <a:pt x="5315" y="8349"/>
                    </a:lnTo>
                    <a:lnTo>
                      <a:pt x="5566" y="7951"/>
                    </a:lnTo>
                    <a:lnTo>
                      <a:pt x="5713" y="7533"/>
                    </a:lnTo>
                    <a:lnTo>
                      <a:pt x="5692" y="7344"/>
                    </a:lnTo>
                    <a:lnTo>
                      <a:pt x="5420" y="7051"/>
                    </a:lnTo>
                    <a:lnTo>
                      <a:pt x="5273" y="7010"/>
                    </a:lnTo>
                    <a:lnTo>
                      <a:pt x="5001" y="6633"/>
                    </a:lnTo>
                    <a:lnTo>
                      <a:pt x="5064" y="6466"/>
                    </a:lnTo>
                    <a:lnTo>
                      <a:pt x="5169" y="6298"/>
                    </a:lnTo>
                    <a:lnTo>
                      <a:pt x="5169" y="6110"/>
                    </a:lnTo>
                    <a:lnTo>
                      <a:pt x="4980" y="5984"/>
                    </a:lnTo>
                    <a:lnTo>
                      <a:pt x="4938" y="5859"/>
                    </a:lnTo>
                    <a:lnTo>
                      <a:pt x="4938" y="5650"/>
                    </a:lnTo>
                    <a:lnTo>
                      <a:pt x="4980" y="5587"/>
                    </a:lnTo>
                    <a:lnTo>
                      <a:pt x="4938" y="5482"/>
                    </a:lnTo>
                    <a:lnTo>
                      <a:pt x="4792" y="5461"/>
                    </a:lnTo>
                    <a:lnTo>
                      <a:pt x="4729" y="5357"/>
                    </a:lnTo>
                    <a:lnTo>
                      <a:pt x="4729" y="5168"/>
                    </a:lnTo>
                    <a:lnTo>
                      <a:pt x="4792" y="5064"/>
                    </a:lnTo>
                    <a:lnTo>
                      <a:pt x="4687" y="5043"/>
                    </a:lnTo>
                    <a:lnTo>
                      <a:pt x="4687" y="4938"/>
                    </a:lnTo>
                    <a:lnTo>
                      <a:pt x="4729" y="4582"/>
                    </a:lnTo>
                    <a:lnTo>
                      <a:pt x="4834" y="4541"/>
                    </a:lnTo>
                    <a:lnTo>
                      <a:pt x="4562" y="3955"/>
                    </a:lnTo>
                    <a:lnTo>
                      <a:pt x="4332" y="3494"/>
                    </a:lnTo>
                    <a:lnTo>
                      <a:pt x="4269" y="3348"/>
                    </a:lnTo>
                    <a:lnTo>
                      <a:pt x="4143" y="3181"/>
                    </a:lnTo>
                    <a:lnTo>
                      <a:pt x="4248" y="2929"/>
                    </a:lnTo>
                    <a:lnTo>
                      <a:pt x="4353" y="2741"/>
                    </a:lnTo>
                    <a:lnTo>
                      <a:pt x="4415" y="2553"/>
                    </a:lnTo>
                    <a:lnTo>
                      <a:pt x="4332" y="2490"/>
                    </a:lnTo>
                    <a:lnTo>
                      <a:pt x="4060" y="2323"/>
                    </a:lnTo>
                    <a:lnTo>
                      <a:pt x="4018" y="2218"/>
                    </a:lnTo>
                    <a:lnTo>
                      <a:pt x="3934" y="2093"/>
                    </a:lnTo>
                    <a:lnTo>
                      <a:pt x="3767" y="2009"/>
                    </a:lnTo>
                    <a:lnTo>
                      <a:pt x="3704" y="2009"/>
                    </a:lnTo>
                    <a:lnTo>
                      <a:pt x="3599" y="1758"/>
                    </a:lnTo>
                    <a:lnTo>
                      <a:pt x="3516" y="1653"/>
                    </a:lnTo>
                    <a:lnTo>
                      <a:pt x="3558" y="1465"/>
                    </a:lnTo>
                    <a:lnTo>
                      <a:pt x="3599" y="1297"/>
                    </a:lnTo>
                    <a:lnTo>
                      <a:pt x="3495" y="1277"/>
                    </a:lnTo>
                    <a:lnTo>
                      <a:pt x="3599" y="1235"/>
                    </a:lnTo>
                    <a:lnTo>
                      <a:pt x="3746" y="1172"/>
                    </a:lnTo>
                    <a:lnTo>
                      <a:pt x="3725" y="942"/>
                    </a:lnTo>
                    <a:lnTo>
                      <a:pt x="3830" y="774"/>
                    </a:lnTo>
                    <a:lnTo>
                      <a:pt x="3850" y="649"/>
                    </a:lnTo>
                    <a:lnTo>
                      <a:pt x="3746" y="523"/>
                    </a:lnTo>
                    <a:lnTo>
                      <a:pt x="3725" y="419"/>
                    </a:lnTo>
                    <a:lnTo>
                      <a:pt x="3537" y="398"/>
                    </a:lnTo>
                    <a:lnTo>
                      <a:pt x="3411" y="335"/>
                    </a:lnTo>
                    <a:lnTo>
                      <a:pt x="3327" y="251"/>
                    </a:lnTo>
                    <a:lnTo>
                      <a:pt x="3202" y="84"/>
                    </a:lnTo>
                    <a:lnTo>
                      <a:pt x="309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96" name="Google Shape;2917;p82">
              <a:extLst>
                <a:ext uri="{FF2B5EF4-FFF2-40B4-BE49-F238E27FC236}">
                  <a16:creationId xmlns:a16="http://schemas.microsoft.com/office/drawing/2014/main" id="{69FA2C88-B255-7768-F2C2-03621693CD89}"/>
                </a:ext>
              </a:extLst>
            </p:cNvPr>
            <p:cNvSpPr/>
            <p:nvPr/>
          </p:nvSpPr>
          <p:spPr>
            <a:xfrm>
              <a:off x="2654821" y="2414346"/>
              <a:ext cx="329885" cy="270324"/>
            </a:xfrm>
            <a:custGeom>
              <a:avLst/>
              <a:gdLst/>
              <a:ahLst/>
              <a:cxnLst/>
              <a:rect l="l" t="t" r="r" b="b"/>
              <a:pathLst>
                <a:path w="27704" h="23770" extrusionOk="0">
                  <a:moveTo>
                    <a:pt x="14864" y="15547"/>
                  </a:moveTo>
                  <a:lnTo>
                    <a:pt x="14836" y="15589"/>
                  </a:lnTo>
                  <a:lnTo>
                    <a:pt x="14836" y="15568"/>
                  </a:lnTo>
                  <a:lnTo>
                    <a:pt x="14864" y="15547"/>
                  </a:lnTo>
                  <a:close/>
                  <a:moveTo>
                    <a:pt x="19460" y="16760"/>
                  </a:moveTo>
                  <a:lnTo>
                    <a:pt x="19523" y="16823"/>
                  </a:lnTo>
                  <a:lnTo>
                    <a:pt x="19460" y="16844"/>
                  </a:lnTo>
                  <a:lnTo>
                    <a:pt x="19460" y="16760"/>
                  </a:lnTo>
                  <a:close/>
                  <a:moveTo>
                    <a:pt x="23686" y="18497"/>
                  </a:moveTo>
                  <a:lnTo>
                    <a:pt x="23624" y="18644"/>
                  </a:lnTo>
                  <a:lnTo>
                    <a:pt x="23561" y="18853"/>
                  </a:lnTo>
                  <a:lnTo>
                    <a:pt x="23582" y="19020"/>
                  </a:lnTo>
                  <a:lnTo>
                    <a:pt x="23477" y="19229"/>
                  </a:lnTo>
                  <a:lnTo>
                    <a:pt x="23477" y="19355"/>
                  </a:lnTo>
                  <a:lnTo>
                    <a:pt x="23519" y="19439"/>
                  </a:lnTo>
                  <a:lnTo>
                    <a:pt x="23393" y="19355"/>
                  </a:lnTo>
                  <a:lnTo>
                    <a:pt x="23393" y="19543"/>
                  </a:lnTo>
                  <a:lnTo>
                    <a:pt x="23393" y="19564"/>
                  </a:lnTo>
                  <a:cubicBezTo>
                    <a:pt x="23352" y="19648"/>
                    <a:pt x="23310" y="19753"/>
                    <a:pt x="23310" y="19836"/>
                  </a:cubicBezTo>
                  <a:lnTo>
                    <a:pt x="23310" y="19962"/>
                  </a:lnTo>
                  <a:lnTo>
                    <a:pt x="23289" y="19941"/>
                  </a:lnTo>
                  <a:lnTo>
                    <a:pt x="23289" y="19836"/>
                  </a:lnTo>
                  <a:lnTo>
                    <a:pt x="23258" y="19791"/>
                  </a:lnTo>
                  <a:lnTo>
                    <a:pt x="23268" y="19773"/>
                  </a:lnTo>
                  <a:lnTo>
                    <a:pt x="23268" y="19627"/>
                  </a:lnTo>
                  <a:lnTo>
                    <a:pt x="23331" y="19543"/>
                  </a:lnTo>
                  <a:lnTo>
                    <a:pt x="23352" y="19250"/>
                  </a:lnTo>
                  <a:lnTo>
                    <a:pt x="23435" y="19020"/>
                  </a:lnTo>
                  <a:lnTo>
                    <a:pt x="23435" y="18790"/>
                  </a:lnTo>
                  <a:lnTo>
                    <a:pt x="23414" y="18623"/>
                  </a:lnTo>
                  <a:lnTo>
                    <a:pt x="23352" y="18539"/>
                  </a:lnTo>
                  <a:lnTo>
                    <a:pt x="23352" y="18518"/>
                  </a:lnTo>
                  <a:lnTo>
                    <a:pt x="23414" y="18539"/>
                  </a:lnTo>
                  <a:lnTo>
                    <a:pt x="23456" y="18685"/>
                  </a:lnTo>
                  <a:lnTo>
                    <a:pt x="23519" y="18706"/>
                  </a:lnTo>
                  <a:lnTo>
                    <a:pt x="23561" y="18581"/>
                  </a:lnTo>
                  <a:lnTo>
                    <a:pt x="23686" y="18497"/>
                  </a:lnTo>
                  <a:close/>
                  <a:moveTo>
                    <a:pt x="23204" y="19889"/>
                  </a:moveTo>
                  <a:lnTo>
                    <a:pt x="23184" y="19941"/>
                  </a:lnTo>
                  <a:lnTo>
                    <a:pt x="23142" y="20297"/>
                  </a:lnTo>
                  <a:lnTo>
                    <a:pt x="23038" y="20464"/>
                  </a:lnTo>
                  <a:lnTo>
                    <a:pt x="23017" y="20631"/>
                  </a:lnTo>
                  <a:lnTo>
                    <a:pt x="23121" y="20694"/>
                  </a:lnTo>
                  <a:lnTo>
                    <a:pt x="23080" y="20778"/>
                  </a:lnTo>
                  <a:lnTo>
                    <a:pt x="23121" y="20841"/>
                  </a:lnTo>
                  <a:lnTo>
                    <a:pt x="22996" y="20841"/>
                  </a:lnTo>
                  <a:lnTo>
                    <a:pt x="22912" y="20924"/>
                  </a:lnTo>
                  <a:lnTo>
                    <a:pt x="22912" y="21050"/>
                  </a:lnTo>
                  <a:cubicBezTo>
                    <a:pt x="22891" y="21050"/>
                    <a:pt x="22870" y="21092"/>
                    <a:pt x="22870" y="21134"/>
                  </a:cubicBezTo>
                  <a:lnTo>
                    <a:pt x="22870" y="21154"/>
                  </a:lnTo>
                  <a:lnTo>
                    <a:pt x="22847" y="21178"/>
                  </a:lnTo>
                  <a:lnTo>
                    <a:pt x="22847" y="21178"/>
                  </a:lnTo>
                  <a:lnTo>
                    <a:pt x="22849" y="21154"/>
                  </a:lnTo>
                  <a:lnTo>
                    <a:pt x="22849" y="20945"/>
                  </a:lnTo>
                  <a:lnTo>
                    <a:pt x="22828" y="20882"/>
                  </a:lnTo>
                  <a:cubicBezTo>
                    <a:pt x="22828" y="20820"/>
                    <a:pt x="22849" y="20778"/>
                    <a:pt x="22849" y="20736"/>
                  </a:cubicBezTo>
                  <a:lnTo>
                    <a:pt x="22891" y="20778"/>
                  </a:lnTo>
                  <a:lnTo>
                    <a:pt x="22954" y="20778"/>
                  </a:lnTo>
                  <a:lnTo>
                    <a:pt x="22954" y="20610"/>
                  </a:lnTo>
                  <a:lnTo>
                    <a:pt x="23017" y="20569"/>
                  </a:lnTo>
                  <a:lnTo>
                    <a:pt x="22954" y="20485"/>
                  </a:lnTo>
                  <a:lnTo>
                    <a:pt x="22828" y="20464"/>
                  </a:lnTo>
                  <a:lnTo>
                    <a:pt x="22828" y="20380"/>
                  </a:lnTo>
                  <a:lnTo>
                    <a:pt x="22703" y="20150"/>
                  </a:lnTo>
                  <a:lnTo>
                    <a:pt x="22703" y="20108"/>
                  </a:lnTo>
                  <a:lnTo>
                    <a:pt x="22828" y="20255"/>
                  </a:lnTo>
                  <a:lnTo>
                    <a:pt x="22912" y="20380"/>
                  </a:lnTo>
                  <a:lnTo>
                    <a:pt x="22996" y="20401"/>
                  </a:lnTo>
                  <a:lnTo>
                    <a:pt x="23038" y="20359"/>
                  </a:lnTo>
                  <a:lnTo>
                    <a:pt x="23017" y="20276"/>
                  </a:lnTo>
                  <a:lnTo>
                    <a:pt x="23121" y="20255"/>
                  </a:lnTo>
                  <a:lnTo>
                    <a:pt x="23121" y="20171"/>
                  </a:lnTo>
                  <a:lnTo>
                    <a:pt x="23059" y="20108"/>
                  </a:lnTo>
                  <a:cubicBezTo>
                    <a:pt x="23101" y="20066"/>
                    <a:pt x="23121" y="19983"/>
                    <a:pt x="23142" y="19941"/>
                  </a:cubicBezTo>
                  <a:lnTo>
                    <a:pt x="23163" y="19962"/>
                  </a:lnTo>
                  <a:lnTo>
                    <a:pt x="23204" y="19889"/>
                  </a:lnTo>
                  <a:close/>
                  <a:moveTo>
                    <a:pt x="23519" y="19836"/>
                  </a:moveTo>
                  <a:lnTo>
                    <a:pt x="23540" y="19962"/>
                  </a:lnTo>
                  <a:lnTo>
                    <a:pt x="23582" y="19962"/>
                  </a:lnTo>
                  <a:lnTo>
                    <a:pt x="23582" y="20087"/>
                  </a:lnTo>
                  <a:lnTo>
                    <a:pt x="23665" y="20171"/>
                  </a:lnTo>
                  <a:lnTo>
                    <a:pt x="23728" y="20108"/>
                  </a:lnTo>
                  <a:lnTo>
                    <a:pt x="23770" y="20150"/>
                  </a:lnTo>
                  <a:lnTo>
                    <a:pt x="23875" y="20087"/>
                  </a:lnTo>
                  <a:lnTo>
                    <a:pt x="24021" y="20087"/>
                  </a:lnTo>
                  <a:lnTo>
                    <a:pt x="24021" y="20108"/>
                  </a:lnTo>
                  <a:lnTo>
                    <a:pt x="23854" y="20213"/>
                  </a:lnTo>
                  <a:lnTo>
                    <a:pt x="23812" y="20255"/>
                  </a:lnTo>
                  <a:lnTo>
                    <a:pt x="23812" y="20297"/>
                  </a:lnTo>
                  <a:lnTo>
                    <a:pt x="23875" y="20359"/>
                  </a:lnTo>
                  <a:lnTo>
                    <a:pt x="23854" y="20401"/>
                  </a:lnTo>
                  <a:lnTo>
                    <a:pt x="23770" y="20401"/>
                  </a:lnTo>
                  <a:lnTo>
                    <a:pt x="23770" y="20464"/>
                  </a:lnTo>
                  <a:lnTo>
                    <a:pt x="23854" y="20590"/>
                  </a:lnTo>
                  <a:lnTo>
                    <a:pt x="23854" y="20694"/>
                  </a:lnTo>
                  <a:lnTo>
                    <a:pt x="23812" y="20715"/>
                  </a:lnTo>
                  <a:lnTo>
                    <a:pt x="23728" y="20631"/>
                  </a:lnTo>
                  <a:lnTo>
                    <a:pt x="23665" y="20548"/>
                  </a:lnTo>
                  <a:lnTo>
                    <a:pt x="23645" y="20610"/>
                  </a:lnTo>
                  <a:lnTo>
                    <a:pt x="23665" y="20694"/>
                  </a:lnTo>
                  <a:lnTo>
                    <a:pt x="23624" y="20757"/>
                  </a:lnTo>
                  <a:lnTo>
                    <a:pt x="23624" y="20903"/>
                  </a:lnTo>
                  <a:lnTo>
                    <a:pt x="23645" y="20924"/>
                  </a:lnTo>
                  <a:cubicBezTo>
                    <a:pt x="23629" y="20919"/>
                    <a:pt x="23614" y="20916"/>
                    <a:pt x="23601" y="20916"/>
                  </a:cubicBezTo>
                  <a:cubicBezTo>
                    <a:pt x="23562" y="20916"/>
                    <a:pt x="23535" y="20940"/>
                    <a:pt x="23519" y="20987"/>
                  </a:cubicBezTo>
                  <a:cubicBezTo>
                    <a:pt x="23456" y="21071"/>
                    <a:pt x="23414" y="21154"/>
                    <a:pt x="23373" y="21259"/>
                  </a:cubicBezTo>
                  <a:lnTo>
                    <a:pt x="23268" y="21154"/>
                  </a:lnTo>
                  <a:lnTo>
                    <a:pt x="23121" y="21154"/>
                  </a:lnTo>
                  <a:lnTo>
                    <a:pt x="23121" y="21238"/>
                  </a:lnTo>
                  <a:lnTo>
                    <a:pt x="23163" y="21322"/>
                  </a:lnTo>
                  <a:lnTo>
                    <a:pt x="23142" y="21426"/>
                  </a:lnTo>
                  <a:lnTo>
                    <a:pt x="23247" y="21468"/>
                  </a:lnTo>
                  <a:lnTo>
                    <a:pt x="23205" y="21552"/>
                  </a:lnTo>
                  <a:lnTo>
                    <a:pt x="23121" y="21552"/>
                  </a:lnTo>
                  <a:lnTo>
                    <a:pt x="23101" y="21531"/>
                  </a:lnTo>
                  <a:lnTo>
                    <a:pt x="23038" y="21615"/>
                  </a:lnTo>
                  <a:lnTo>
                    <a:pt x="23038" y="21531"/>
                  </a:lnTo>
                  <a:lnTo>
                    <a:pt x="23101" y="21447"/>
                  </a:lnTo>
                  <a:lnTo>
                    <a:pt x="22996" y="21322"/>
                  </a:lnTo>
                  <a:cubicBezTo>
                    <a:pt x="22996" y="21259"/>
                    <a:pt x="22996" y="21196"/>
                    <a:pt x="23017" y="21134"/>
                  </a:cubicBezTo>
                  <a:lnTo>
                    <a:pt x="23163" y="21050"/>
                  </a:lnTo>
                  <a:lnTo>
                    <a:pt x="23205" y="20882"/>
                  </a:lnTo>
                  <a:lnTo>
                    <a:pt x="23268" y="20903"/>
                  </a:lnTo>
                  <a:lnTo>
                    <a:pt x="23331" y="20841"/>
                  </a:lnTo>
                  <a:lnTo>
                    <a:pt x="23331" y="20736"/>
                  </a:lnTo>
                  <a:lnTo>
                    <a:pt x="23352" y="20673"/>
                  </a:lnTo>
                  <a:lnTo>
                    <a:pt x="23352" y="20276"/>
                  </a:lnTo>
                  <a:lnTo>
                    <a:pt x="23373" y="20171"/>
                  </a:lnTo>
                  <a:lnTo>
                    <a:pt x="23435" y="20401"/>
                  </a:lnTo>
                  <a:lnTo>
                    <a:pt x="23414" y="20673"/>
                  </a:lnTo>
                  <a:lnTo>
                    <a:pt x="23456" y="20694"/>
                  </a:lnTo>
                  <a:lnTo>
                    <a:pt x="23540" y="20527"/>
                  </a:lnTo>
                  <a:lnTo>
                    <a:pt x="23519" y="20108"/>
                  </a:lnTo>
                  <a:lnTo>
                    <a:pt x="23435" y="20004"/>
                  </a:lnTo>
                  <a:cubicBezTo>
                    <a:pt x="23456" y="19983"/>
                    <a:pt x="23456" y="19941"/>
                    <a:pt x="23498" y="19899"/>
                  </a:cubicBezTo>
                  <a:cubicBezTo>
                    <a:pt x="23519" y="19878"/>
                    <a:pt x="23519" y="19857"/>
                    <a:pt x="23519" y="19836"/>
                  </a:cubicBezTo>
                  <a:close/>
                  <a:moveTo>
                    <a:pt x="22808" y="1"/>
                  </a:moveTo>
                  <a:lnTo>
                    <a:pt x="22598" y="105"/>
                  </a:lnTo>
                  <a:lnTo>
                    <a:pt x="22556" y="168"/>
                  </a:lnTo>
                  <a:lnTo>
                    <a:pt x="22389" y="168"/>
                  </a:lnTo>
                  <a:lnTo>
                    <a:pt x="22264" y="231"/>
                  </a:lnTo>
                  <a:lnTo>
                    <a:pt x="22033" y="440"/>
                  </a:lnTo>
                  <a:lnTo>
                    <a:pt x="21866" y="503"/>
                  </a:lnTo>
                  <a:lnTo>
                    <a:pt x="21615" y="503"/>
                  </a:lnTo>
                  <a:lnTo>
                    <a:pt x="21448" y="398"/>
                  </a:lnTo>
                  <a:lnTo>
                    <a:pt x="21406" y="335"/>
                  </a:lnTo>
                  <a:lnTo>
                    <a:pt x="21406" y="398"/>
                  </a:lnTo>
                  <a:lnTo>
                    <a:pt x="21322" y="398"/>
                  </a:lnTo>
                  <a:lnTo>
                    <a:pt x="21217" y="294"/>
                  </a:lnTo>
                  <a:lnTo>
                    <a:pt x="21113" y="335"/>
                  </a:lnTo>
                  <a:lnTo>
                    <a:pt x="21092" y="419"/>
                  </a:lnTo>
                  <a:lnTo>
                    <a:pt x="21029" y="419"/>
                  </a:lnTo>
                  <a:lnTo>
                    <a:pt x="21008" y="335"/>
                  </a:lnTo>
                  <a:lnTo>
                    <a:pt x="21029" y="273"/>
                  </a:lnTo>
                  <a:lnTo>
                    <a:pt x="21134" y="210"/>
                  </a:lnTo>
                  <a:lnTo>
                    <a:pt x="21092" y="168"/>
                  </a:lnTo>
                  <a:lnTo>
                    <a:pt x="20945" y="210"/>
                  </a:lnTo>
                  <a:lnTo>
                    <a:pt x="20736" y="315"/>
                  </a:lnTo>
                  <a:lnTo>
                    <a:pt x="20590" y="398"/>
                  </a:lnTo>
                  <a:lnTo>
                    <a:pt x="20527" y="524"/>
                  </a:lnTo>
                  <a:lnTo>
                    <a:pt x="20569" y="628"/>
                  </a:lnTo>
                  <a:lnTo>
                    <a:pt x="20694" y="649"/>
                  </a:lnTo>
                  <a:lnTo>
                    <a:pt x="20611" y="733"/>
                  </a:lnTo>
                  <a:lnTo>
                    <a:pt x="20255" y="733"/>
                  </a:lnTo>
                  <a:lnTo>
                    <a:pt x="20088" y="859"/>
                  </a:lnTo>
                  <a:lnTo>
                    <a:pt x="19983" y="1131"/>
                  </a:lnTo>
                  <a:lnTo>
                    <a:pt x="19941" y="1319"/>
                  </a:lnTo>
                  <a:lnTo>
                    <a:pt x="19878" y="1319"/>
                  </a:lnTo>
                  <a:lnTo>
                    <a:pt x="19857" y="1256"/>
                  </a:lnTo>
                  <a:lnTo>
                    <a:pt x="19878" y="1068"/>
                  </a:lnTo>
                  <a:lnTo>
                    <a:pt x="20025" y="817"/>
                  </a:lnTo>
                  <a:lnTo>
                    <a:pt x="20025" y="733"/>
                  </a:lnTo>
                  <a:lnTo>
                    <a:pt x="19983" y="733"/>
                  </a:lnTo>
                  <a:lnTo>
                    <a:pt x="19732" y="1047"/>
                  </a:lnTo>
                  <a:lnTo>
                    <a:pt x="19585" y="1047"/>
                  </a:lnTo>
                  <a:lnTo>
                    <a:pt x="19523" y="1026"/>
                  </a:lnTo>
                  <a:lnTo>
                    <a:pt x="19439" y="921"/>
                  </a:lnTo>
                  <a:lnTo>
                    <a:pt x="19313" y="900"/>
                  </a:lnTo>
                  <a:lnTo>
                    <a:pt x="19230" y="900"/>
                  </a:lnTo>
                  <a:lnTo>
                    <a:pt x="19230" y="942"/>
                  </a:lnTo>
                  <a:lnTo>
                    <a:pt x="19418" y="1026"/>
                  </a:lnTo>
                  <a:lnTo>
                    <a:pt x="19460" y="1110"/>
                  </a:lnTo>
                  <a:lnTo>
                    <a:pt x="19418" y="1131"/>
                  </a:lnTo>
                  <a:lnTo>
                    <a:pt x="19251" y="1068"/>
                  </a:lnTo>
                  <a:lnTo>
                    <a:pt x="19062" y="1047"/>
                  </a:lnTo>
                  <a:lnTo>
                    <a:pt x="18832" y="1151"/>
                  </a:lnTo>
                  <a:lnTo>
                    <a:pt x="18539" y="1423"/>
                  </a:lnTo>
                  <a:lnTo>
                    <a:pt x="18204" y="1570"/>
                  </a:lnTo>
                  <a:lnTo>
                    <a:pt x="17974" y="1758"/>
                  </a:lnTo>
                  <a:lnTo>
                    <a:pt x="17744" y="1967"/>
                  </a:lnTo>
                  <a:lnTo>
                    <a:pt x="17451" y="2219"/>
                  </a:lnTo>
                  <a:lnTo>
                    <a:pt x="17263" y="2302"/>
                  </a:lnTo>
                  <a:lnTo>
                    <a:pt x="17158" y="2323"/>
                  </a:lnTo>
                  <a:lnTo>
                    <a:pt x="17012" y="2428"/>
                  </a:lnTo>
                  <a:lnTo>
                    <a:pt x="16865" y="2428"/>
                  </a:lnTo>
                  <a:lnTo>
                    <a:pt x="16698" y="2574"/>
                  </a:lnTo>
                  <a:lnTo>
                    <a:pt x="16510" y="2574"/>
                  </a:lnTo>
                  <a:lnTo>
                    <a:pt x="16426" y="2491"/>
                  </a:lnTo>
                  <a:lnTo>
                    <a:pt x="16238" y="2470"/>
                  </a:lnTo>
                  <a:lnTo>
                    <a:pt x="16091" y="2365"/>
                  </a:lnTo>
                  <a:lnTo>
                    <a:pt x="15986" y="2302"/>
                  </a:lnTo>
                  <a:lnTo>
                    <a:pt x="15798" y="2219"/>
                  </a:lnTo>
                  <a:lnTo>
                    <a:pt x="15714" y="2260"/>
                  </a:lnTo>
                  <a:lnTo>
                    <a:pt x="15589" y="2386"/>
                  </a:lnTo>
                  <a:lnTo>
                    <a:pt x="15380" y="2595"/>
                  </a:lnTo>
                  <a:lnTo>
                    <a:pt x="15338" y="2721"/>
                  </a:lnTo>
                  <a:lnTo>
                    <a:pt x="15233" y="2825"/>
                  </a:lnTo>
                  <a:lnTo>
                    <a:pt x="15170" y="2951"/>
                  </a:lnTo>
                  <a:lnTo>
                    <a:pt x="15087" y="2951"/>
                  </a:lnTo>
                  <a:lnTo>
                    <a:pt x="15024" y="2909"/>
                  </a:lnTo>
                  <a:lnTo>
                    <a:pt x="14940" y="2951"/>
                  </a:lnTo>
                  <a:lnTo>
                    <a:pt x="15045" y="3202"/>
                  </a:lnTo>
                  <a:lnTo>
                    <a:pt x="15170" y="3683"/>
                  </a:lnTo>
                  <a:lnTo>
                    <a:pt x="15296" y="4081"/>
                  </a:lnTo>
                  <a:lnTo>
                    <a:pt x="15359" y="4416"/>
                  </a:lnTo>
                  <a:lnTo>
                    <a:pt x="15338" y="4729"/>
                  </a:lnTo>
                  <a:lnTo>
                    <a:pt x="15191" y="4980"/>
                  </a:lnTo>
                  <a:lnTo>
                    <a:pt x="15087" y="5127"/>
                  </a:lnTo>
                  <a:lnTo>
                    <a:pt x="15087" y="5190"/>
                  </a:lnTo>
                  <a:lnTo>
                    <a:pt x="15296" y="5441"/>
                  </a:lnTo>
                  <a:lnTo>
                    <a:pt x="15442" y="5504"/>
                  </a:lnTo>
                  <a:lnTo>
                    <a:pt x="15442" y="5357"/>
                  </a:lnTo>
                  <a:lnTo>
                    <a:pt x="15484" y="5420"/>
                  </a:lnTo>
                  <a:lnTo>
                    <a:pt x="15589" y="5357"/>
                  </a:lnTo>
                  <a:lnTo>
                    <a:pt x="15673" y="5357"/>
                  </a:lnTo>
                  <a:lnTo>
                    <a:pt x="15589" y="5441"/>
                  </a:lnTo>
                  <a:lnTo>
                    <a:pt x="15589" y="5525"/>
                  </a:lnTo>
                  <a:lnTo>
                    <a:pt x="15882" y="5755"/>
                  </a:lnTo>
                  <a:lnTo>
                    <a:pt x="15798" y="5817"/>
                  </a:lnTo>
                  <a:lnTo>
                    <a:pt x="15673" y="5776"/>
                  </a:lnTo>
                  <a:lnTo>
                    <a:pt x="15652" y="5859"/>
                  </a:lnTo>
                  <a:lnTo>
                    <a:pt x="15610" y="6152"/>
                  </a:lnTo>
                  <a:lnTo>
                    <a:pt x="15610" y="6278"/>
                  </a:lnTo>
                  <a:lnTo>
                    <a:pt x="15673" y="6341"/>
                  </a:lnTo>
                  <a:lnTo>
                    <a:pt x="15756" y="6257"/>
                  </a:lnTo>
                  <a:lnTo>
                    <a:pt x="15882" y="6236"/>
                  </a:lnTo>
                  <a:lnTo>
                    <a:pt x="15986" y="6278"/>
                  </a:lnTo>
                  <a:lnTo>
                    <a:pt x="16028" y="6361"/>
                  </a:lnTo>
                  <a:lnTo>
                    <a:pt x="16196" y="6299"/>
                  </a:lnTo>
                  <a:lnTo>
                    <a:pt x="16384" y="6361"/>
                  </a:lnTo>
                  <a:lnTo>
                    <a:pt x="16530" y="6445"/>
                  </a:lnTo>
                  <a:lnTo>
                    <a:pt x="16384" y="6508"/>
                  </a:lnTo>
                  <a:lnTo>
                    <a:pt x="16405" y="6654"/>
                  </a:lnTo>
                  <a:lnTo>
                    <a:pt x="16384" y="6759"/>
                  </a:lnTo>
                  <a:lnTo>
                    <a:pt x="16196" y="6780"/>
                  </a:lnTo>
                  <a:lnTo>
                    <a:pt x="16217" y="6696"/>
                  </a:lnTo>
                  <a:lnTo>
                    <a:pt x="16112" y="6613"/>
                  </a:lnTo>
                  <a:lnTo>
                    <a:pt x="16028" y="6675"/>
                  </a:lnTo>
                  <a:lnTo>
                    <a:pt x="15882" y="6654"/>
                  </a:lnTo>
                  <a:lnTo>
                    <a:pt x="15819" y="6592"/>
                  </a:lnTo>
                  <a:lnTo>
                    <a:pt x="15777" y="6445"/>
                  </a:lnTo>
                  <a:lnTo>
                    <a:pt x="15673" y="6403"/>
                  </a:lnTo>
                  <a:lnTo>
                    <a:pt x="15610" y="6403"/>
                  </a:lnTo>
                  <a:lnTo>
                    <a:pt x="15484" y="6299"/>
                  </a:lnTo>
                  <a:lnTo>
                    <a:pt x="15505" y="6131"/>
                  </a:lnTo>
                  <a:lnTo>
                    <a:pt x="15652" y="5776"/>
                  </a:lnTo>
                  <a:lnTo>
                    <a:pt x="15610" y="5671"/>
                  </a:lnTo>
                  <a:lnTo>
                    <a:pt x="15568" y="5671"/>
                  </a:lnTo>
                  <a:lnTo>
                    <a:pt x="15463" y="5776"/>
                  </a:lnTo>
                  <a:lnTo>
                    <a:pt x="15463" y="6131"/>
                  </a:lnTo>
                  <a:lnTo>
                    <a:pt x="15401" y="6341"/>
                  </a:lnTo>
                  <a:lnTo>
                    <a:pt x="15296" y="6445"/>
                  </a:lnTo>
                  <a:lnTo>
                    <a:pt x="15296" y="6508"/>
                  </a:lnTo>
                  <a:lnTo>
                    <a:pt x="15380" y="6382"/>
                  </a:lnTo>
                  <a:lnTo>
                    <a:pt x="15463" y="6382"/>
                  </a:lnTo>
                  <a:lnTo>
                    <a:pt x="15505" y="6445"/>
                  </a:lnTo>
                  <a:lnTo>
                    <a:pt x="15652" y="6445"/>
                  </a:lnTo>
                  <a:lnTo>
                    <a:pt x="15694" y="6571"/>
                  </a:lnTo>
                  <a:lnTo>
                    <a:pt x="15694" y="6780"/>
                  </a:lnTo>
                  <a:lnTo>
                    <a:pt x="15589" y="6905"/>
                  </a:lnTo>
                  <a:lnTo>
                    <a:pt x="15442" y="6968"/>
                  </a:lnTo>
                  <a:lnTo>
                    <a:pt x="15442" y="6968"/>
                  </a:lnTo>
                  <a:lnTo>
                    <a:pt x="15589" y="6780"/>
                  </a:lnTo>
                  <a:lnTo>
                    <a:pt x="15589" y="6696"/>
                  </a:lnTo>
                  <a:lnTo>
                    <a:pt x="15505" y="6675"/>
                  </a:lnTo>
                  <a:lnTo>
                    <a:pt x="15463" y="6613"/>
                  </a:lnTo>
                  <a:lnTo>
                    <a:pt x="15380" y="6675"/>
                  </a:lnTo>
                  <a:lnTo>
                    <a:pt x="15191" y="6801"/>
                  </a:lnTo>
                  <a:lnTo>
                    <a:pt x="15191" y="6905"/>
                  </a:lnTo>
                  <a:lnTo>
                    <a:pt x="15087" y="6926"/>
                  </a:lnTo>
                  <a:lnTo>
                    <a:pt x="14982" y="6989"/>
                  </a:lnTo>
                  <a:lnTo>
                    <a:pt x="14961" y="6885"/>
                  </a:lnTo>
                  <a:lnTo>
                    <a:pt x="14898" y="6864"/>
                  </a:lnTo>
                  <a:lnTo>
                    <a:pt x="14752" y="6864"/>
                  </a:lnTo>
                  <a:lnTo>
                    <a:pt x="14668" y="6822"/>
                  </a:lnTo>
                  <a:lnTo>
                    <a:pt x="14647" y="6696"/>
                  </a:lnTo>
                  <a:lnTo>
                    <a:pt x="14564" y="6675"/>
                  </a:lnTo>
                  <a:lnTo>
                    <a:pt x="14522" y="6696"/>
                  </a:lnTo>
                  <a:lnTo>
                    <a:pt x="14417" y="6696"/>
                  </a:lnTo>
                  <a:lnTo>
                    <a:pt x="14417" y="6613"/>
                  </a:lnTo>
                  <a:lnTo>
                    <a:pt x="14334" y="6571"/>
                  </a:lnTo>
                  <a:lnTo>
                    <a:pt x="14250" y="6613"/>
                  </a:lnTo>
                  <a:lnTo>
                    <a:pt x="14208" y="6613"/>
                  </a:lnTo>
                  <a:lnTo>
                    <a:pt x="14208" y="6487"/>
                  </a:lnTo>
                  <a:lnTo>
                    <a:pt x="14145" y="6403"/>
                  </a:lnTo>
                  <a:lnTo>
                    <a:pt x="14145" y="6341"/>
                  </a:lnTo>
                  <a:lnTo>
                    <a:pt x="14250" y="6299"/>
                  </a:lnTo>
                  <a:lnTo>
                    <a:pt x="14396" y="6131"/>
                  </a:lnTo>
                  <a:lnTo>
                    <a:pt x="14459" y="6131"/>
                  </a:lnTo>
                  <a:lnTo>
                    <a:pt x="14543" y="6048"/>
                  </a:lnTo>
                  <a:lnTo>
                    <a:pt x="14543" y="5964"/>
                  </a:lnTo>
                  <a:lnTo>
                    <a:pt x="14396" y="5817"/>
                  </a:lnTo>
                  <a:lnTo>
                    <a:pt x="14313" y="5755"/>
                  </a:lnTo>
                  <a:lnTo>
                    <a:pt x="14208" y="5755"/>
                  </a:lnTo>
                  <a:lnTo>
                    <a:pt x="14020" y="5859"/>
                  </a:lnTo>
                  <a:lnTo>
                    <a:pt x="13915" y="5859"/>
                  </a:lnTo>
                  <a:lnTo>
                    <a:pt x="13810" y="5776"/>
                  </a:lnTo>
                  <a:lnTo>
                    <a:pt x="13706" y="5776"/>
                  </a:lnTo>
                  <a:lnTo>
                    <a:pt x="13371" y="5922"/>
                  </a:lnTo>
                  <a:lnTo>
                    <a:pt x="13329" y="5964"/>
                  </a:lnTo>
                  <a:lnTo>
                    <a:pt x="13392" y="6027"/>
                  </a:lnTo>
                  <a:lnTo>
                    <a:pt x="13517" y="6131"/>
                  </a:lnTo>
                  <a:lnTo>
                    <a:pt x="13497" y="6152"/>
                  </a:lnTo>
                  <a:lnTo>
                    <a:pt x="13392" y="6131"/>
                  </a:lnTo>
                  <a:lnTo>
                    <a:pt x="13287" y="6131"/>
                  </a:lnTo>
                  <a:lnTo>
                    <a:pt x="13225" y="6069"/>
                  </a:lnTo>
                  <a:lnTo>
                    <a:pt x="13120" y="6048"/>
                  </a:lnTo>
                  <a:lnTo>
                    <a:pt x="12911" y="6027"/>
                  </a:lnTo>
                  <a:lnTo>
                    <a:pt x="12701" y="6048"/>
                  </a:lnTo>
                  <a:lnTo>
                    <a:pt x="12639" y="6089"/>
                  </a:lnTo>
                  <a:lnTo>
                    <a:pt x="12639" y="6152"/>
                  </a:lnTo>
                  <a:lnTo>
                    <a:pt x="12534" y="6152"/>
                  </a:lnTo>
                  <a:lnTo>
                    <a:pt x="12492" y="6131"/>
                  </a:lnTo>
                  <a:lnTo>
                    <a:pt x="12429" y="6131"/>
                  </a:lnTo>
                  <a:lnTo>
                    <a:pt x="12262" y="6236"/>
                  </a:lnTo>
                  <a:lnTo>
                    <a:pt x="12262" y="6278"/>
                  </a:lnTo>
                  <a:lnTo>
                    <a:pt x="12178" y="6299"/>
                  </a:lnTo>
                  <a:lnTo>
                    <a:pt x="12011" y="6382"/>
                  </a:lnTo>
                  <a:lnTo>
                    <a:pt x="11865" y="6466"/>
                  </a:lnTo>
                  <a:lnTo>
                    <a:pt x="11802" y="6466"/>
                  </a:lnTo>
                  <a:lnTo>
                    <a:pt x="11823" y="6403"/>
                  </a:lnTo>
                  <a:lnTo>
                    <a:pt x="11844" y="6341"/>
                  </a:lnTo>
                  <a:lnTo>
                    <a:pt x="11739" y="6382"/>
                  </a:lnTo>
                  <a:lnTo>
                    <a:pt x="11634" y="6508"/>
                  </a:lnTo>
                  <a:lnTo>
                    <a:pt x="11634" y="6571"/>
                  </a:lnTo>
                  <a:lnTo>
                    <a:pt x="11802" y="6759"/>
                  </a:lnTo>
                  <a:lnTo>
                    <a:pt x="11948" y="6989"/>
                  </a:lnTo>
                  <a:lnTo>
                    <a:pt x="12116" y="7031"/>
                  </a:lnTo>
                  <a:lnTo>
                    <a:pt x="12241" y="7198"/>
                  </a:lnTo>
                  <a:lnTo>
                    <a:pt x="12367" y="7282"/>
                  </a:lnTo>
                  <a:lnTo>
                    <a:pt x="12429" y="7408"/>
                  </a:lnTo>
                  <a:lnTo>
                    <a:pt x="12534" y="7429"/>
                  </a:lnTo>
                  <a:lnTo>
                    <a:pt x="12660" y="7512"/>
                  </a:lnTo>
                  <a:lnTo>
                    <a:pt x="12597" y="7533"/>
                  </a:lnTo>
                  <a:lnTo>
                    <a:pt x="12429" y="7533"/>
                  </a:lnTo>
                  <a:lnTo>
                    <a:pt x="12388" y="7429"/>
                  </a:lnTo>
                  <a:lnTo>
                    <a:pt x="12262" y="7324"/>
                  </a:lnTo>
                  <a:lnTo>
                    <a:pt x="12178" y="7282"/>
                  </a:lnTo>
                  <a:lnTo>
                    <a:pt x="12137" y="7282"/>
                  </a:lnTo>
                  <a:lnTo>
                    <a:pt x="12011" y="7408"/>
                  </a:lnTo>
                  <a:lnTo>
                    <a:pt x="11885" y="7408"/>
                  </a:lnTo>
                  <a:lnTo>
                    <a:pt x="11802" y="7303"/>
                  </a:lnTo>
                  <a:lnTo>
                    <a:pt x="11906" y="7198"/>
                  </a:lnTo>
                  <a:lnTo>
                    <a:pt x="11906" y="7136"/>
                  </a:lnTo>
                  <a:lnTo>
                    <a:pt x="11823" y="7136"/>
                  </a:lnTo>
                  <a:lnTo>
                    <a:pt x="11739" y="7282"/>
                  </a:lnTo>
                  <a:lnTo>
                    <a:pt x="11781" y="7512"/>
                  </a:lnTo>
                  <a:lnTo>
                    <a:pt x="11802" y="7554"/>
                  </a:lnTo>
                  <a:lnTo>
                    <a:pt x="11802" y="7638"/>
                  </a:lnTo>
                  <a:lnTo>
                    <a:pt x="11676" y="7742"/>
                  </a:lnTo>
                  <a:lnTo>
                    <a:pt x="11593" y="7910"/>
                  </a:lnTo>
                  <a:lnTo>
                    <a:pt x="11572" y="8056"/>
                  </a:lnTo>
                  <a:lnTo>
                    <a:pt x="11593" y="8224"/>
                  </a:lnTo>
                  <a:lnTo>
                    <a:pt x="11802" y="8454"/>
                  </a:lnTo>
                  <a:lnTo>
                    <a:pt x="11990" y="8538"/>
                  </a:lnTo>
                  <a:lnTo>
                    <a:pt x="12116" y="8663"/>
                  </a:lnTo>
                  <a:lnTo>
                    <a:pt x="12199" y="8663"/>
                  </a:lnTo>
                  <a:lnTo>
                    <a:pt x="12346" y="8558"/>
                  </a:lnTo>
                  <a:lnTo>
                    <a:pt x="12492" y="8496"/>
                  </a:lnTo>
                  <a:lnTo>
                    <a:pt x="12639" y="8579"/>
                  </a:lnTo>
                  <a:lnTo>
                    <a:pt x="12890" y="8600"/>
                  </a:lnTo>
                  <a:lnTo>
                    <a:pt x="12994" y="8684"/>
                  </a:lnTo>
                  <a:lnTo>
                    <a:pt x="13015" y="8810"/>
                  </a:lnTo>
                  <a:lnTo>
                    <a:pt x="13078" y="8851"/>
                  </a:lnTo>
                  <a:lnTo>
                    <a:pt x="13141" y="8789"/>
                  </a:lnTo>
                  <a:lnTo>
                    <a:pt x="13141" y="8642"/>
                  </a:lnTo>
                  <a:lnTo>
                    <a:pt x="13162" y="8579"/>
                  </a:lnTo>
                  <a:lnTo>
                    <a:pt x="13266" y="8642"/>
                  </a:lnTo>
                  <a:lnTo>
                    <a:pt x="13266" y="8705"/>
                  </a:lnTo>
                  <a:lnTo>
                    <a:pt x="13162" y="8851"/>
                  </a:lnTo>
                  <a:lnTo>
                    <a:pt x="13162" y="8956"/>
                  </a:lnTo>
                  <a:lnTo>
                    <a:pt x="13204" y="8956"/>
                  </a:lnTo>
                  <a:lnTo>
                    <a:pt x="13371" y="8810"/>
                  </a:lnTo>
                  <a:lnTo>
                    <a:pt x="13413" y="8747"/>
                  </a:lnTo>
                  <a:lnTo>
                    <a:pt x="13601" y="8684"/>
                  </a:lnTo>
                  <a:lnTo>
                    <a:pt x="13831" y="8538"/>
                  </a:lnTo>
                  <a:lnTo>
                    <a:pt x="13999" y="8496"/>
                  </a:lnTo>
                  <a:lnTo>
                    <a:pt x="14082" y="8391"/>
                  </a:lnTo>
                  <a:lnTo>
                    <a:pt x="14124" y="8391"/>
                  </a:lnTo>
                  <a:lnTo>
                    <a:pt x="14145" y="8475"/>
                  </a:lnTo>
                  <a:lnTo>
                    <a:pt x="14208" y="8496"/>
                  </a:lnTo>
                  <a:lnTo>
                    <a:pt x="14396" y="8370"/>
                  </a:lnTo>
                  <a:lnTo>
                    <a:pt x="14543" y="8370"/>
                  </a:lnTo>
                  <a:lnTo>
                    <a:pt x="14606" y="8328"/>
                  </a:lnTo>
                  <a:lnTo>
                    <a:pt x="14543" y="8391"/>
                  </a:lnTo>
                  <a:lnTo>
                    <a:pt x="14417" y="8475"/>
                  </a:lnTo>
                  <a:lnTo>
                    <a:pt x="14417" y="8538"/>
                  </a:lnTo>
                  <a:lnTo>
                    <a:pt x="14459" y="8558"/>
                  </a:lnTo>
                  <a:lnTo>
                    <a:pt x="14354" y="8747"/>
                  </a:lnTo>
                  <a:lnTo>
                    <a:pt x="14208" y="8768"/>
                  </a:lnTo>
                  <a:lnTo>
                    <a:pt x="14145" y="8705"/>
                  </a:lnTo>
                  <a:lnTo>
                    <a:pt x="14082" y="8705"/>
                  </a:lnTo>
                  <a:lnTo>
                    <a:pt x="13915" y="8851"/>
                  </a:lnTo>
                  <a:lnTo>
                    <a:pt x="13915" y="8872"/>
                  </a:lnTo>
                  <a:lnTo>
                    <a:pt x="14041" y="8893"/>
                  </a:lnTo>
                  <a:lnTo>
                    <a:pt x="14124" y="8977"/>
                  </a:lnTo>
                  <a:lnTo>
                    <a:pt x="14124" y="9123"/>
                  </a:lnTo>
                  <a:lnTo>
                    <a:pt x="13936" y="9333"/>
                  </a:lnTo>
                  <a:lnTo>
                    <a:pt x="13915" y="9479"/>
                  </a:lnTo>
                  <a:lnTo>
                    <a:pt x="13873" y="9542"/>
                  </a:lnTo>
                  <a:lnTo>
                    <a:pt x="13831" y="9626"/>
                  </a:lnTo>
                  <a:lnTo>
                    <a:pt x="13873" y="9688"/>
                  </a:lnTo>
                  <a:lnTo>
                    <a:pt x="13894" y="9751"/>
                  </a:lnTo>
                  <a:lnTo>
                    <a:pt x="13873" y="9856"/>
                  </a:lnTo>
                  <a:lnTo>
                    <a:pt x="13748" y="10002"/>
                  </a:lnTo>
                  <a:lnTo>
                    <a:pt x="13643" y="10065"/>
                  </a:lnTo>
                  <a:lnTo>
                    <a:pt x="13538" y="10065"/>
                  </a:lnTo>
                  <a:lnTo>
                    <a:pt x="13476" y="10128"/>
                  </a:lnTo>
                  <a:lnTo>
                    <a:pt x="13371" y="10232"/>
                  </a:lnTo>
                  <a:lnTo>
                    <a:pt x="13287" y="10253"/>
                  </a:lnTo>
                  <a:lnTo>
                    <a:pt x="13162" y="10232"/>
                  </a:lnTo>
                  <a:lnTo>
                    <a:pt x="12994" y="10128"/>
                  </a:lnTo>
                  <a:lnTo>
                    <a:pt x="12953" y="10149"/>
                  </a:lnTo>
                  <a:lnTo>
                    <a:pt x="12890" y="10107"/>
                  </a:lnTo>
                  <a:lnTo>
                    <a:pt x="12806" y="10002"/>
                  </a:lnTo>
                  <a:lnTo>
                    <a:pt x="12785" y="10023"/>
                  </a:lnTo>
                  <a:lnTo>
                    <a:pt x="12681" y="10170"/>
                  </a:lnTo>
                  <a:lnTo>
                    <a:pt x="12555" y="10253"/>
                  </a:lnTo>
                  <a:lnTo>
                    <a:pt x="12471" y="10358"/>
                  </a:lnTo>
                  <a:lnTo>
                    <a:pt x="12241" y="10442"/>
                  </a:lnTo>
                  <a:lnTo>
                    <a:pt x="12157" y="10483"/>
                  </a:lnTo>
                  <a:lnTo>
                    <a:pt x="12053" y="10483"/>
                  </a:lnTo>
                  <a:lnTo>
                    <a:pt x="11948" y="10462"/>
                  </a:lnTo>
                  <a:lnTo>
                    <a:pt x="11760" y="10462"/>
                  </a:lnTo>
                  <a:lnTo>
                    <a:pt x="11634" y="10567"/>
                  </a:lnTo>
                  <a:lnTo>
                    <a:pt x="11509" y="10567"/>
                  </a:lnTo>
                  <a:lnTo>
                    <a:pt x="11425" y="10630"/>
                  </a:lnTo>
                  <a:lnTo>
                    <a:pt x="11425" y="10755"/>
                  </a:lnTo>
                  <a:lnTo>
                    <a:pt x="11341" y="10965"/>
                  </a:lnTo>
                  <a:lnTo>
                    <a:pt x="11279" y="11048"/>
                  </a:lnTo>
                  <a:lnTo>
                    <a:pt x="11279" y="10965"/>
                  </a:lnTo>
                  <a:lnTo>
                    <a:pt x="11132" y="10839"/>
                  </a:lnTo>
                  <a:lnTo>
                    <a:pt x="10986" y="10839"/>
                  </a:lnTo>
                  <a:lnTo>
                    <a:pt x="10902" y="10860"/>
                  </a:lnTo>
                  <a:lnTo>
                    <a:pt x="10923" y="10944"/>
                  </a:lnTo>
                  <a:lnTo>
                    <a:pt x="11007" y="10986"/>
                  </a:lnTo>
                  <a:lnTo>
                    <a:pt x="10965" y="11090"/>
                  </a:lnTo>
                  <a:lnTo>
                    <a:pt x="10902" y="11090"/>
                  </a:lnTo>
                  <a:lnTo>
                    <a:pt x="10860" y="10986"/>
                  </a:lnTo>
                  <a:lnTo>
                    <a:pt x="10756" y="10881"/>
                  </a:lnTo>
                  <a:lnTo>
                    <a:pt x="10693" y="10881"/>
                  </a:lnTo>
                  <a:lnTo>
                    <a:pt x="10546" y="11048"/>
                  </a:lnTo>
                  <a:lnTo>
                    <a:pt x="10484" y="11174"/>
                  </a:lnTo>
                  <a:lnTo>
                    <a:pt x="10400" y="11195"/>
                  </a:lnTo>
                  <a:lnTo>
                    <a:pt x="10337" y="11195"/>
                  </a:lnTo>
                  <a:lnTo>
                    <a:pt x="10065" y="11425"/>
                  </a:lnTo>
                  <a:lnTo>
                    <a:pt x="10023" y="11613"/>
                  </a:lnTo>
                  <a:lnTo>
                    <a:pt x="9960" y="11634"/>
                  </a:lnTo>
                  <a:lnTo>
                    <a:pt x="9835" y="11676"/>
                  </a:lnTo>
                  <a:lnTo>
                    <a:pt x="9730" y="11613"/>
                  </a:lnTo>
                  <a:lnTo>
                    <a:pt x="9709" y="11634"/>
                  </a:lnTo>
                  <a:lnTo>
                    <a:pt x="9814" y="11781"/>
                  </a:lnTo>
                  <a:lnTo>
                    <a:pt x="9772" y="11843"/>
                  </a:lnTo>
                  <a:lnTo>
                    <a:pt x="9709" y="11843"/>
                  </a:lnTo>
                  <a:lnTo>
                    <a:pt x="9647" y="11739"/>
                  </a:lnTo>
                  <a:lnTo>
                    <a:pt x="9605" y="11739"/>
                  </a:lnTo>
                  <a:lnTo>
                    <a:pt x="9542" y="11843"/>
                  </a:lnTo>
                  <a:lnTo>
                    <a:pt x="9416" y="12011"/>
                  </a:lnTo>
                  <a:lnTo>
                    <a:pt x="9416" y="12095"/>
                  </a:lnTo>
                  <a:lnTo>
                    <a:pt x="9521" y="12241"/>
                  </a:lnTo>
                  <a:lnTo>
                    <a:pt x="9542" y="12367"/>
                  </a:lnTo>
                  <a:lnTo>
                    <a:pt x="9521" y="12471"/>
                  </a:lnTo>
                  <a:lnTo>
                    <a:pt x="9458" y="12576"/>
                  </a:lnTo>
                  <a:lnTo>
                    <a:pt x="9500" y="12680"/>
                  </a:lnTo>
                  <a:lnTo>
                    <a:pt x="9563" y="12659"/>
                  </a:lnTo>
                  <a:lnTo>
                    <a:pt x="9647" y="12576"/>
                  </a:lnTo>
                  <a:lnTo>
                    <a:pt x="9668" y="12639"/>
                  </a:lnTo>
                  <a:lnTo>
                    <a:pt x="9709" y="12785"/>
                  </a:lnTo>
                  <a:lnTo>
                    <a:pt x="9647" y="12827"/>
                  </a:lnTo>
                  <a:lnTo>
                    <a:pt x="9605" y="12869"/>
                  </a:lnTo>
                  <a:lnTo>
                    <a:pt x="9626" y="12931"/>
                  </a:lnTo>
                  <a:lnTo>
                    <a:pt x="9709" y="12931"/>
                  </a:lnTo>
                  <a:lnTo>
                    <a:pt x="9751" y="12869"/>
                  </a:lnTo>
                  <a:lnTo>
                    <a:pt x="9835" y="12869"/>
                  </a:lnTo>
                  <a:lnTo>
                    <a:pt x="9856" y="12931"/>
                  </a:lnTo>
                  <a:lnTo>
                    <a:pt x="9856" y="12973"/>
                  </a:lnTo>
                  <a:lnTo>
                    <a:pt x="9981" y="12994"/>
                  </a:lnTo>
                  <a:lnTo>
                    <a:pt x="10086" y="13057"/>
                  </a:lnTo>
                  <a:lnTo>
                    <a:pt x="10232" y="13057"/>
                  </a:lnTo>
                  <a:lnTo>
                    <a:pt x="10337" y="12973"/>
                  </a:lnTo>
                  <a:lnTo>
                    <a:pt x="10379" y="12764"/>
                  </a:lnTo>
                  <a:lnTo>
                    <a:pt x="10463" y="12680"/>
                  </a:lnTo>
                  <a:lnTo>
                    <a:pt x="10672" y="12680"/>
                  </a:lnTo>
                  <a:lnTo>
                    <a:pt x="10756" y="12639"/>
                  </a:lnTo>
                  <a:lnTo>
                    <a:pt x="10651" y="12764"/>
                  </a:lnTo>
                  <a:lnTo>
                    <a:pt x="10546" y="12764"/>
                  </a:lnTo>
                  <a:lnTo>
                    <a:pt x="10358" y="12952"/>
                  </a:lnTo>
                  <a:lnTo>
                    <a:pt x="10337" y="13057"/>
                  </a:lnTo>
                  <a:lnTo>
                    <a:pt x="10253" y="13141"/>
                  </a:lnTo>
                  <a:lnTo>
                    <a:pt x="10358" y="13266"/>
                  </a:lnTo>
                  <a:lnTo>
                    <a:pt x="10358" y="13350"/>
                  </a:lnTo>
                  <a:lnTo>
                    <a:pt x="10191" y="13392"/>
                  </a:lnTo>
                  <a:lnTo>
                    <a:pt x="10149" y="13350"/>
                  </a:lnTo>
                  <a:lnTo>
                    <a:pt x="10149" y="13266"/>
                  </a:lnTo>
                  <a:lnTo>
                    <a:pt x="10086" y="13203"/>
                  </a:lnTo>
                  <a:lnTo>
                    <a:pt x="9981" y="13203"/>
                  </a:lnTo>
                  <a:lnTo>
                    <a:pt x="9940" y="13099"/>
                  </a:lnTo>
                  <a:lnTo>
                    <a:pt x="9772" y="13078"/>
                  </a:lnTo>
                  <a:lnTo>
                    <a:pt x="9730" y="12994"/>
                  </a:lnTo>
                  <a:lnTo>
                    <a:pt x="9647" y="13078"/>
                  </a:lnTo>
                  <a:lnTo>
                    <a:pt x="9542" y="13099"/>
                  </a:lnTo>
                  <a:lnTo>
                    <a:pt x="9521" y="13203"/>
                  </a:lnTo>
                  <a:lnTo>
                    <a:pt x="9437" y="13266"/>
                  </a:lnTo>
                  <a:lnTo>
                    <a:pt x="9312" y="13245"/>
                  </a:lnTo>
                  <a:lnTo>
                    <a:pt x="9291" y="13308"/>
                  </a:lnTo>
                  <a:lnTo>
                    <a:pt x="9333" y="13413"/>
                  </a:lnTo>
                  <a:lnTo>
                    <a:pt x="9396" y="13413"/>
                  </a:lnTo>
                  <a:lnTo>
                    <a:pt x="9312" y="13496"/>
                  </a:lnTo>
                  <a:lnTo>
                    <a:pt x="9291" y="13664"/>
                  </a:lnTo>
                  <a:lnTo>
                    <a:pt x="9312" y="13768"/>
                  </a:lnTo>
                  <a:lnTo>
                    <a:pt x="9396" y="13768"/>
                  </a:lnTo>
                  <a:lnTo>
                    <a:pt x="9396" y="13936"/>
                  </a:lnTo>
                  <a:lnTo>
                    <a:pt x="9416" y="13999"/>
                  </a:lnTo>
                  <a:lnTo>
                    <a:pt x="9416" y="14082"/>
                  </a:lnTo>
                  <a:lnTo>
                    <a:pt x="9521" y="14187"/>
                  </a:lnTo>
                  <a:lnTo>
                    <a:pt x="9521" y="14229"/>
                  </a:lnTo>
                  <a:lnTo>
                    <a:pt x="9396" y="14250"/>
                  </a:lnTo>
                  <a:lnTo>
                    <a:pt x="9354" y="14312"/>
                  </a:lnTo>
                  <a:lnTo>
                    <a:pt x="9730" y="14501"/>
                  </a:lnTo>
                  <a:lnTo>
                    <a:pt x="9877" y="14501"/>
                  </a:lnTo>
                  <a:lnTo>
                    <a:pt x="10065" y="14417"/>
                  </a:lnTo>
                  <a:lnTo>
                    <a:pt x="10170" y="14396"/>
                  </a:lnTo>
                  <a:lnTo>
                    <a:pt x="10232" y="14438"/>
                  </a:lnTo>
                  <a:lnTo>
                    <a:pt x="10295" y="14438"/>
                  </a:lnTo>
                  <a:lnTo>
                    <a:pt x="10463" y="14229"/>
                  </a:lnTo>
                  <a:lnTo>
                    <a:pt x="10463" y="14124"/>
                  </a:lnTo>
                  <a:lnTo>
                    <a:pt x="10400" y="14040"/>
                  </a:lnTo>
                  <a:lnTo>
                    <a:pt x="10400" y="13999"/>
                  </a:lnTo>
                  <a:lnTo>
                    <a:pt x="10567" y="13915"/>
                  </a:lnTo>
                  <a:lnTo>
                    <a:pt x="10714" y="13789"/>
                  </a:lnTo>
                  <a:lnTo>
                    <a:pt x="10986" y="13622"/>
                  </a:lnTo>
                  <a:lnTo>
                    <a:pt x="11090" y="13664"/>
                  </a:lnTo>
                  <a:lnTo>
                    <a:pt x="10986" y="13664"/>
                  </a:lnTo>
                  <a:lnTo>
                    <a:pt x="10756" y="13894"/>
                  </a:lnTo>
                  <a:lnTo>
                    <a:pt x="10588" y="13978"/>
                  </a:lnTo>
                  <a:lnTo>
                    <a:pt x="10588" y="14019"/>
                  </a:lnTo>
                  <a:lnTo>
                    <a:pt x="10693" y="14103"/>
                  </a:lnTo>
                  <a:lnTo>
                    <a:pt x="10693" y="14187"/>
                  </a:lnTo>
                  <a:lnTo>
                    <a:pt x="10588" y="14333"/>
                  </a:lnTo>
                  <a:lnTo>
                    <a:pt x="10463" y="14417"/>
                  </a:lnTo>
                  <a:lnTo>
                    <a:pt x="10442" y="14543"/>
                  </a:lnTo>
                  <a:lnTo>
                    <a:pt x="10463" y="14710"/>
                  </a:lnTo>
                  <a:lnTo>
                    <a:pt x="10442" y="14815"/>
                  </a:lnTo>
                  <a:lnTo>
                    <a:pt x="10442" y="14856"/>
                  </a:lnTo>
                  <a:lnTo>
                    <a:pt x="10442" y="14961"/>
                  </a:lnTo>
                  <a:lnTo>
                    <a:pt x="10463" y="15087"/>
                  </a:lnTo>
                  <a:lnTo>
                    <a:pt x="10295" y="15149"/>
                  </a:lnTo>
                  <a:lnTo>
                    <a:pt x="10232" y="15191"/>
                  </a:lnTo>
                  <a:lnTo>
                    <a:pt x="10191" y="15275"/>
                  </a:lnTo>
                  <a:lnTo>
                    <a:pt x="10044" y="15442"/>
                  </a:lnTo>
                  <a:lnTo>
                    <a:pt x="10002" y="15463"/>
                  </a:lnTo>
                  <a:lnTo>
                    <a:pt x="10044" y="15568"/>
                  </a:lnTo>
                  <a:lnTo>
                    <a:pt x="10044" y="15672"/>
                  </a:lnTo>
                  <a:lnTo>
                    <a:pt x="10107" y="15693"/>
                  </a:lnTo>
                  <a:lnTo>
                    <a:pt x="10212" y="15672"/>
                  </a:lnTo>
                  <a:lnTo>
                    <a:pt x="10274" y="15672"/>
                  </a:lnTo>
                  <a:lnTo>
                    <a:pt x="10316" y="15714"/>
                  </a:lnTo>
                  <a:lnTo>
                    <a:pt x="10253" y="15798"/>
                  </a:lnTo>
                  <a:lnTo>
                    <a:pt x="10128" y="15798"/>
                  </a:lnTo>
                  <a:lnTo>
                    <a:pt x="10065" y="15840"/>
                  </a:lnTo>
                  <a:lnTo>
                    <a:pt x="10086" y="15903"/>
                  </a:lnTo>
                  <a:lnTo>
                    <a:pt x="10065" y="15944"/>
                  </a:lnTo>
                  <a:lnTo>
                    <a:pt x="10086" y="16028"/>
                  </a:lnTo>
                  <a:lnTo>
                    <a:pt x="10023" y="16091"/>
                  </a:lnTo>
                  <a:lnTo>
                    <a:pt x="9940" y="16112"/>
                  </a:lnTo>
                  <a:lnTo>
                    <a:pt x="9835" y="16154"/>
                  </a:lnTo>
                  <a:lnTo>
                    <a:pt x="9751" y="16133"/>
                  </a:lnTo>
                  <a:lnTo>
                    <a:pt x="9709" y="16154"/>
                  </a:lnTo>
                  <a:lnTo>
                    <a:pt x="9772" y="16216"/>
                  </a:lnTo>
                  <a:lnTo>
                    <a:pt x="9877" y="16237"/>
                  </a:lnTo>
                  <a:lnTo>
                    <a:pt x="9960" y="16300"/>
                  </a:lnTo>
                  <a:lnTo>
                    <a:pt x="10086" y="16154"/>
                  </a:lnTo>
                  <a:lnTo>
                    <a:pt x="10337" y="16007"/>
                  </a:lnTo>
                  <a:lnTo>
                    <a:pt x="10379" y="16007"/>
                  </a:lnTo>
                  <a:lnTo>
                    <a:pt x="10463" y="16028"/>
                  </a:lnTo>
                  <a:lnTo>
                    <a:pt x="10546" y="15944"/>
                  </a:lnTo>
                  <a:lnTo>
                    <a:pt x="10714" y="15882"/>
                  </a:lnTo>
                  <a:lnTo>
                    <a:pt x="10693" y="15944"/>
                  </a:lnTo>
                  <a:lnTo>
                    <a:pt x="10630" y="16007"/>
                  </a:lnTo>
                  <a:lnTo>
                    <a:pt x="10630" y="16049"/>
                  </a:lnTo>
                  <a:lnTo>
                    <a:pt x="10693" y="16091"/>
                  </a:lnTo>
                  <a:lnTo>
                    <a:pt x="10714" y="16196"/>
                  </a:lnTo>
                  <a:lnTo>
                    <a:pt x="10693" y="16237"/>
                  </a:lnTo>
                  <a:lnTo>
                    <a:pt x="10776" y="16300"/>
                  </a:lnTo>
                  <a:lnTo>
                    <a:pt x="10881" y="16216"/>
                  </a:lnTo>
                  <a:lnTo>
                    <a:pt x="10944" y="16133"/>
                  </a:lnTo>
                  <a:lnTo>
                    <a:pt x="10986" y="16196"/>
                  </a:lnTo>
                  <a:lnTo>
                    <a:pt x="10965" y="16237"/>
                  </a:lnTo>
                  <a:lnTo>
                    <a:pt x="11049" y="16363"/>
                  </a:lnTo>
                  <a:lnTo>
                    <a:pt x="11069" y="16551"/>
                  </a:lnTo>
                  <a:lnTo>
                    <a:pt x="11049" y="16656"/>
                  </a:lnTo>
                  <a:lnTo>
                    <a:pt x="11090" y="16823"/>
                  </a:lnTo>
                  <a:lnTo>
                    <a:pt x="11153" y="16823"/>
                  </a:lnTo>
                  <a:lnTo>
                    <a:pt x="11195" y="16677"/>
                  </a:lnTo>
                  <a:lnTo>
                    <a:pt x="11195" y="16572"/>
                  </a:lnTo>
                  <a:lnTo>
                    <a:pt x="11300" y="16426"/>
                  </a:lnTo>
                  <a:lnTo>
                    <a:pt x="11321" y="16321"/>
                  </a:lnTo>
                  <a:lnTo>
                    <a:pt x="11467" y="16216"/>
                  </a:lnTo>
                  <a:lnTo>
                    <a:pt x="11488" y="16216"/>
                  </a:lnTo>
                  <a:lnTo>
                    <a:pt x="11593" y="16133"/>
                  </a:lnTo>
                  <a:lnTo>
                    <a:pt x="11739" y="16133"/>
                  </a:lnTo>
                  <a:lnTo>
                    <a:pt x="11593" y="16216"/>
                  </a:lnTo>
                  <a:lnTo>
                    <a:pt x="11425" y="16405"/>
                  </a:lnTo>
                  <a:lnTo>
                    <a:pt x="11425" y="16447"/>
                  </a:lnTo>
                  <a:lnTo>
                    <a:pt x="11572" y="16614"/>
                  </a:lnTo>
                  <a:lnTo>
                    <a:pt x="11634" y="16635"/>
                  </a:lnTo>
                  <a:lnTo>
                    <a:pt x="11802" y="16551"/>
                  </a:lnTo>
                  <a:lnTo>
                    <a:pt x="12032" y="16530"/>
                  </a:lnTo>
                  <a:lnTo>
                    <a:pt x="12137" y="16447"/>
                  </a:lnTo>
                  <a:lnTo>
                    <a:pt x="12220" y="16447"/>
                  </a:lnTo>
                  <a:lnTo>
                    <a:pt x="12429" y="16342"/>
                  </a:lnTo>
                  <a:lnTo>
                    <a:pt x="12513" y="16342"/>
                  </a:lnTo>
                  <a:lnTo>
                    <a:pt x="12429" y="16363"/>
                  </a:lnTo>
                  <a:lnTo>
                    <a:pt x="12304" y="16530"/>
                  </a:lnTo>
                  <a:lnTo>
                    <a:pt x="12304" y="16572"/>
                  </a:lnTo>
                  <a:lnTo>
                    <a:pt x="12220" y="16656"/>
                  </a:lnTo>
                  <a:lnTo>
                    <a:pt x="11906" y="16844"/>
                  </a:lnTo>
                  <a:lnTo>
                    <a:pt x="11781" y="16970"/>
                  </a:lnTo>
                  <a:lnTo>
                    <a:pt x="11676" y="17158"/>
                  </a:lnTo>
                  <a:lnTo>
                    <a:pt x="11634" y="17263"/>
                  </a:lnTo>
                  <a:lnTo>
                    <a:pt x="11697" y="17367"/>
                  </a:lnTo>
                  <a:lnTo>
                    <a:pt x="11802" y="17451"/>
                  </a:lnTo>
                  <a:lnTo>
                    <a:pt x="11613" y="17409"/>
                  </a:lnTo>
                  <a:lnTo>
                    <a:pt x="11530" y="17451"/>
                  </a:lnTo>
                  <a:lnTo>
                    <a:pt x="11425" y="17577"/>
                  </a:lnTo>
                  <a:lnTo>
                    <a:pt x="11383" y="17702"/>
                  </a:lnTo>
                  <a:lnTo>
                    <a:pt x="11216" y="17869"/>
                  </a:lnTo>
                  <a:lnTo>
                    <a:pt x="11153" y="17974"/>
                  </a:lnTo>
                  <a:lnTo>
                    <a:pt x="11174" y="18016"/>
                  </a:lnTo>
                  <a:lnTo>
                    <a:pt x="11216" y="18079"/>
                  </a:lnTo>
                  <a:lnTo>
                    <a:pt x="11195" y="18141"/>
                  </a:lnTo>
                  <a:lnTo>
                    <a:pt x="11111" y="18121"/>
                  </a:lnTo>
                  <a:lnTo>
                    <a:pt x="11090" y="18037"/>
                  </a:lnTo>
                  <a:lnTo>
                    <a:pt x="11007" y="18016"/>
                  </a:lnTo>
                  <a:lnTo>
                    <a:pt x="10944" y="18121"/>
                  </a:lnTo>
                  <a:lnTo>
                    <a:pt x="10776" y="18204"/>
                  </a:lnTo>
                  <a:lnTo>
                    <a:pt x="10839" y="18288"/>
                  </a:lnTo>
                  <a:lnTo>
                    <a:pt x="10776" y="18351"/>
                  </a:lnTo>
                  <a:lnTo>
                    <a:pt x="10693" y="18330"/>
                  </a:lnTo>
                  <a:lnTo>
                    <a:pt x="10672" y="18288"/>
                  </a:lnTo>
                  <a:lnTo>
                    <a:pt x="10630" y="18330"/>
                  </a:lnTo>
                  <a:lnTo>
                    <a:pt x="10358" y="18539"/>
                  </a:lnTo>
                  <a:lnTo>
                    <a:pt x="10274" y="18644"/>
                  </a:lnTo>
                  <a:lnTo>
                    <a:pt x="10316" y="18727"/>
                  </a:lnTo>
                  <a:lnTo>
                    <a:pt x="10253" y="18769"/>
                  </a:lnTo>
                  <a:lnTo>
                    <a:pt x="10170" y="18748"/>
                  </a:lnTo>
                  <a:lnTo>
                    <a:pt x="10170" y="18644"/>
                  </a:lnTo>
                  <a:lnTo>
                    <a:pt x="10023" y="18727"/>
                  </a:lnTo>
                  <a:lnTo>
                    <a:pt x="9898" y="18811"/>
                  </a:lnTo>
                  <a:lnTo>
                    <a:pt x="9793" y="18853"/>
                  </a:lnTo>
                  <a:lnTo>
                    <a:pt x="9751" y="18937"/>
                  </a:lnTo>
                  <a:lnTo>
                    <a:pt x="9647" y="18978"/>
                  </a:lnTo>
                  <a:lnTo>
                    <a:pt x="9500" y="18978"/>
                  </a:lnTo>
                  <a:lnTo>
                    <a:pt x="9333" y="19146"/>
                  </a:lnTo>
                  <a:lnTo>
                    <a:pt x="9082" y="19250"/>
                  </a:lnTo>
                  <a:lnTo>
                    <a:pt x="8893" y="19397"/>
                  </a:lnTo>
                  <a:lnTo>
                    <a:pt x="8810" y="19564"/>
                  </a:lnTo>
                  <a:lnTo>
                    <a:pt x="8810" y="19606"/>
                  </a:lnTo>
                  <a:lnTo>
                    <a:pt x="8872" y="19711"/>
                  </a:lnTo>
                  <a:lnTo>
                    <a:pt x="8872" y="19794"/>
                  </a:lnTo>
                  <a:lnTo>
                    <a:pt x="8852" y="19815"/>
                  </a:lnTo>
                  <a:lnTo>
                    <a:pt x="8768" y="19711"/>
                  </a:lnTo>
                  <a:lnTo>
                    <a:pt x="8747" y="19711"/>
                  </a:lnTo>
                  <a:lnTo>
                    <a:pt x="8705" y="19773"/>
                  </a:lnTo>
                  <a:lnTo>
                    <a:pt x="8747" y="19857"/>
                  </a:lnTo>
                  <a:lnTo>
                    <a:pt x="8684" y="19878"/>
                  </a:lnTo>
                  <a:lnTo>
                    <a:pt x="8621" y="19794"/>
                  </a:lnTo>
                  <a:lnTo>
                    <a:pt x="8705" y="19711"/>
                  </a:lnTo>
                  <a:cubicBezTo>
                    <a:pt x="8761" y="19673"/>
                    <a:pt x="8717" y="19603"/>
                    <a:pt x="8677" y="19603"/>
                  </a:cubicBezTo>
                  <a:cubicBezTo>
                    <a:pt x="8673" y="19603"/>
                    <a:pt x="8668" y="19604"/>
                    <a:pt x="8663" y="19606"/>
                  </a:cubicBezTo>
                  <a:lnTo>
                    <a:pt x="8600" y="19585"/>
                  </a:lnTo>
                  <a:lnTo>
                    <a:pt x="8496" y="19585"/>
                  </a:lnTo>
                  <a:lnTo>
                    <a:pt x="8454" y="19564"/>
                  </a:lnTo>
                  <a:lnTo>
                    <a:pt x="8349" y="19585"/>
                  </a:lnTo>
                  <a:lnTo>
                    <a:pt x="8161" y="19606"/>
                  </a:lnTo>
                  <a:lnTo>
                    <a:pt x="8056" y="19669"/>
                  </a:lnTo>
                  <a:lnTo>
                    <a:pt x="7973" y="19773"/>
                  </a:lnTo>
                  <a:lnTo>
                    <a:pt x="7826" y="19815"/>
                  </a:lnTo>
                  <a:lnTo>
                    <a:pt x="7680" y="19899"/>
                  </a:lnTo>
                  <a:lnTo>
                    <a:pt x="7554" y="20066"/>
                  </a:lnTo>
                  <a:lnTo>
                    <a:pt x="7575" y="20108"/>
                  </a:lnTo>
                  <a:lnTo>
                    <a:pt x="7533" y="20171"/>
                  </a:lnTo>
                  <a:lnTo>
                    <a:pt x="7471" y="20171"/>
                  </a:lnTo>
                  <a:lnTo>
                    <a:pt x="7345" y="20213"/>
                  </a:lnTo>
                  <a:lnTo>
                    <a:pt x="7261" y="20276"/>
                  </a:lnTo>
                  <a:lnTo>
                    <a:pt x="7261" y="20338"/>
                  </a:lnTo>
                  <a:lnTo>
                    <a:pt x="7219" y="20338"/>
                  </a:lnTo>
                  <a:lnTo>
                    <a:pt x="7115" y="20318"/>
                  </a:lnTo>
                  <a:lnTo>
                    <a:pt x="7010" y="20338"/>
                  </a:lnTo>
                  <a:lnTo>
                    <a:pt x="6989" y="20422"/>
                  </a:lnTo>
                  <a:lnTo>
                    <a:pt x="6947" y="20548"/>
                  </a:lnTo>
                  <a:lnTo>
                    <a:pt x="6947" y="20590"/>
                  </a:lnTo>
                  <a:cubicBezTo>
                    <a:pt x="6927" y="20590"/>
                    <a:pt x="6906" y="20610"/>
                    <a:pt x="6885" y="20610"/>
                  </a:cubicBezTo>
                  <a:lnTo>
                    <a:pt x="6843" y="20590"/>
                  </a:lnTo>
                  <a:lnTo>
                    <a:pt x="6906" y="20485"/>
                  </a:lnTo>
                  <a:lnTo>
                    <a:pt x="6822" y="20380"/>
                  </a:lnTo>
                  <a:lnTo>
                    <a:pt x="6675" y="20380"/>
                  </a:lnTo>
                  <a:lnTo>
                    <a:pt x="6634" y="20422"/>
                  </a:lnTo>
                  <a:lnTo>
                    <a:pt x="6571" y="20485"/>
                  </a:lnTo>
                  <a:lnTo>
                    <a:pt x="6466" y="20485"/>
                  </a:lnTo>
                  <a:lnTo>
                    <a:pt x="6403" y="20527"/>
                  </a:lnTo>
                  <a:lnTo>
                    <a:pt x="6299" y="20422"/>
                  </a:lnTo>
                  <a:lnTo>
                    <a:pt x="6257" y="20422"/>
                  </a:lnTo>
                  <a:lnTo>
                    <a:pt x="6152" y="20610"/>
                  </a:lnTo>
                  <a:lnTo>
                    <a:pt x="6090" y="20631"/>
                  </a:lnTo>
                  <a:lnTo>
                    <a:pt x="5985" y="20715"/>
                  </a:lnTo>
                  <a:lnTo>
                    <a:pt x="5943" y="20694"/>
                  </a:lnTo>
                  <a:lnTo>
                    <a:pt x="5880" y="20736"/>
                  </a:lnTo>
                  <a:lnTo>
                    <a:pt x="5859" y="20841"/>
                  </a:lnTo>
                  <a:lnTo>
                    <a:pt x="5880" y="20945"/>
                  </a:lnTo>
                  <a:lnTo>
                    <a:pt x="5943" y="20966"/>
                  </a:lnTo>
                  <a:cubicBezTo>
                    <a:pt x="5776" y="21029"/>
                    <a:pt x="5629" y="21071"/>
                    <a:pt x="5462" y="21154"/>
                  </a:cubicBezTo>
                  <a:lnTo>
                    <a:pt x="5441" y="21071"/>
                  </a:lnTo>
                  <a:lnTo>
                    <a:pt x="5378" y="21050"/>
                  </a:lnTo>
                  <a:lnTo>
                    <a:pt x="5378" y="21154"/>
                  </a:lnTo>
                  <a:lnTo>
                    <a:pt x="5378" y="21217"/>
                  </a:lnTo>
                  <a:cubicBezTo>
                    <a:pt x="5357" y="21217"/>
                    <a:pt x="5336" y="21238"/>
                    <a:pt x="5274" y="21238"/>
                  </a:cubicBezTo>
                  <a:lnTo>
                    <a:pt x="5232" y="21217"/>
                  </a:lnTo>
                  <a:lnTo>
                    <a:pt x="5169" y="21134"/>
                  </a:lnTo>
                  <a:lnTo>
                    <a:pt x="5064" y="21154"/>
                  </a:lnTo>
                  <a:lnTo>
                    <a:pt x="5064" y="21238"/>
                  </a:lnTo>
                  <a:lnTo>
                    <a:pt x="5127" y="21280"/>
                  </a:lnTo>
                  <a:cubicBezTo>
                    <a:pt x="5106" y="21322"/>
                    <a:pt x="5043" y="21322"/>
                    <a:pt x="5022" y="21343"/>
                  </a:cubicBezTo>
                  <a:lnTo>
                    <a:pt x="4960" y="21280"/>
                  </a:lnTo>
                  <a:lnTo>
                    <a:pt x="4960" y="21364"/>
                  </a:lnTo>
                  <a:cubicBezTo>
                    <a:pt x="4939" y="21385"/>
                    <a:pt x="4918" y="21385"/>
                    <a:pt x="4897" y="21385"/>
                  </a:cubicBezTo>
                  <a:lnTo>
                    <a:pt x="4855" y="21343"/>
                  </a:lnTo>
                  <a:lnTo>
                    <a:pt x="4730" y="21322"/>
                  </a:lnTo>
                  <a:lnTo>
                    <a:pt x="4688" y="21238"/>
                  </a:lnTo>
                  <a:lnTo>
                    <a:pt x="4583" y="21238"/>
                  </a:lnTo>
                  <a:lnTo>
                    <a:pt x="4478" y="21343"/>
                  </a:lnTo>
                  <a:lnTo>
                    <a:pt x="4478" y="21426"/>
                  </a:lnTo>
                  <a:lnTo>
                    <a:pt x="4541" y="21489"/>
                  </a:lnTo>
                  <a:cubicBezTo>
                    <a:pt x="4520" y="21489"/>
                    <a:pt x="4499" y="21531"/>
                    <a:pt x="4499" y="21531"/>
                  </a:cubicBezTo>
                  <a:lnTo>
                    <a:pt x="4395" y="21468"/>
                  </a:lnTo>
                  <a:lnTo>
                    <a:pt x="4290" y="21552"/>
                  </a:lnTo>
                  <a:lnTo>
                    <a:pt x="4290" y="21594"/>
                  </a:lnTo>
                  <a:cubicBezTo>
                    <a:pt x="4081" y="21678"/>
                    <a:pt x="3893" y="21761"/>
                    <a:pt x="3683" y="21845"/>
                  </a:cubicBezTo>
                  <a:lnTo>
                    <a:pt x="3704" y="21782"/>
                  </a:lnTo>
                  <a:lnTo>
                    <a:pt x="3809" y="21740"/>
                  </a:lnTo>
                  <a:lnTo>
                    <a:pt x="3746" y="21698"/>
                  </a:lnTo>
                  <a:lnTo>
                    <a:pt x="3704" y="21573"/>
                  </a:lnTo>
                  <a:lnTo>
                    <a:pt x="3600" y="21636"/>
                  </a:lnTo>
                  <a:lnTo>
                    <a:pt x="3432" y="21636"/>
                  </a:lnTo>
                  <a:lnTo>
                    <a:pt x="3453" y="21698"/>
                  </a:lnTo>
                  <a:lnTo>
                    <a:pt x="3390" y="21803"/>
                  </a:lnTo>
                  <a:lnTo>
                    <a:pt x="3286" y="21845"/>
                  </a:lnTo>
                  <a:lnTo>
                    <a:pt x="3160" y="21970"/>
                  </a:lnTo>
                  <a:lnTo>
                    <a:pt x="3160" y="22012"/>
                  </a:lnTo>
                  <a:cubicBezTo>
                    <a:pt x="2951" y="22096"/>
                    <a:pt x="2742" y="22159"/>
                    <a:pt x="2533" y="22201"/>
                  </a:cubicBezTo>
                  <a:lnTo>
                    <a:pt x="2512" y="22180"/>
                  </a:lnTo>
                  <a:lnTo>
                    <a:pt x="2386" y="22222"/>
                  </a:lnTo>
                  <a:lnTo>
                    <a:pt x="2407" y="22263"/>
                  </a:lnTo>
                  <a:cubicBezTo>
                    <a:pt x="2344" y="22263"/>
                    <a:pt x="2302" y="22284"/>
                    <a:pt x="2240" y="22284"/>
                  </a:cubicBezTo>
                  <a:cubicBezTo>
                    <a:pt x="2177" y="22305"/>
                    <a:pt x="2093" y="22305"/>
                    <a:pt x="2009" y="22326"/>
                  </a:cubicBezTo>
                  <a:lnTo>
                    <a:pt x="1926" y="22263"/>
                  </a:lnTo>
                  <a:lnTo>
                    <a:pt x="1821" y="22368"/>
                  </a:lnTo>
                  <a:lnTo>
                    <a:pt x="1821" y="22389"/>
                  </a:lnTo>
                  <a:cubicBezTo>
                    <a:pt x="1758" y="22410"/>
                    <a:pt x="1654" y="22410"/>
                    <a:pt x="1570" y="22431"/>
                  </a:cubicBezTo>
                  <a:cubicBezTo>
                    <a:pt x="1264" y="22480"/>
                    <a:pt x="957" y="22500"/>
                    <a:pt x="651" y="22500"/>
                  </a:cubicBezTo>
                  <a:cubicBezTo>
                    <a:pt x="434" y="22500"/>
                    <a:pt x="218" y="22490"/>
                    <a:pt x="1" y="22473"/>
                  </a:cubicBezTo>
                  <a:lnTo>
                    <a:pt x="1" y="22473"/>
                  </a:lnTo>
                  <a:cubicBezTo>
                    <a:pt x="332" y="22512"/>
                    <a:pt x="664" y="22527"/>
                    <a:pt x="990" y="22527"/>
                  </a:cubicBezTo>
                  <a:cubicBezTo>
                    <a:pt x="1179" y="22527"/>
                    <a:pt x="1365" y="22522"/>
                    <a:pt x="1549" y="22514"/>
                  </a:cubicBezTo>
                  <a:lnTo>
                    <a:pt x="1549" y="22535"/>
                  </a:lnTo>
                  <a:lnTo>
                    <a:pt x="1654" y="22577"/>
                  </a:lnTo>
                  <a:lnTo>
                    <a:pt x="1612" y="22514"/>
                  </a:lnTo>
                  <a:cubicBezTo>
                    <a:pt x="2093" y="22473"/>
                    <a:pt x="2533" y="22389"/>
                    <a:pt x="2972" y="22263"/>
                  </a:cubicBezTo>
                  <a:lnTo>
                    <a:pt x="2972" y="22263"/>
                  </a:lnTo>
                  <a:lnTo>
                    <a:pt x="2867" y="22368"/>
                  </a:lnTo>
                  <a:lnTo>
                    <a:pt x="3077" y="22368"/>
                  </a:lnTo>
                  <a:lnTo>
                    <a:pt x="3223" y="22222"/>
                  </a:lnTo>
                  <a:lnTo>
                    <a:pt x="3370" y="22222"/>
                  </a:lnTo>
                  <a:lnTo>
                    <a:pt x="3453" y="22159"/>
                  </a:lnTo>
                  <a:cubicBezTo>
                    <a:pt x="3579" y="22096"/>
                    <a:pt x="3746" y="22075"/>
                    <a:pt x="3872" y="22012"/>
                  </a:cubicBezTo>
                  <a:lnTo>
                    <a:pt x="3893" y="22054"/>
                  </a:lnTo>
                  <a:lnTo>
                    <a:pt x="4081" y="22054"/>
                  </a:lnTo>
                  <a:lnTo>
                    <a:pt x="4227" y="21991"/>
                  </a:lnTo>
                  <a:lnTo>
                    <a:pt x="4290" y="21719"/>
                  </a:lnTo>
                  <a:lnTo>
                    <a:pt x="4311" y="21803"/>
                  </a:lnTo>
                  <a:lnTo>
                    <a:pt x="4374" y="21845"/>
                  </a:lnTo>
                  <a:lnTo>
                    <a:pt x="4416" y="21740"/>
                  </a:lnTo>
                  <a:lnTo>
                    <a:pt x="4458" y="21657"/>
                  </a:lnTo>
                  <a:lnTo>
                    <a:pt x="4520" y="21678"/>
                  </a:lnTo>
                  <a:lnTo>
                    <a:pt x="4562" y="21740"/>
                  </a:lnTo>
                  <a:lnTo>
                    <a:pt x="4604" y="21719"/>
                  </a:lnTo>
                  <a:lnTo>
                    <a:pt x="4688" y="21615"/>
                  </a:lnTo>
                  <a:lnTo>
                    <a:pt x="4834" y="21531"/>
                  </a:lnTo>
                  <a:lnTo>
                    <a:pt x="4834" y="21468"/>
                  </a:lnTo>
                  <a:cubicBezTo>
                    <a:pt x="5043" y="21406"/>
                    <a:pt x="5253" y="21301"/>
                    <a:pt x="5462" y="21217"/>
                  </a:cubicBezTo>
                  <a:lnTo>
                    <a:pt x="5462" y="21217"/>
                  </a:lnTo>
                  <a:lnTo>
                    <a:pt x="5420" y="21238"/>
                  </a:lnTo>
                  <a:lnTo>
                    <a:pt x="5546" y="21238"/>
                  </a:lnTo>
                  <a:lnTo>
                    <a:pt x="5504" y="21196"/>
                  </a:lnTo>
                  <a:cubicBezTo>
                    <a:pt x="5839" y="21050"/>
                    <a:pt x="6173" y="20903"/>
                    <a:pt x="6508" y="20778"/>
                  </a:cubicBezTo>
                  <a:lnTo>
                    <a:pt x="6571" y="20799"/>
                  </a:lnTo>
                  <a:lnTo>
                    <a:pt x="6759" y="20778"/>
                  </a:lnTo>
                  <a:lnTo>
                    <a:pt x="6822" y="20694"/>
                  </a:lnTo>
                  <a:lnTo>
                    <a:pt x="6989" y="20715"/>
                  </a:lnTo>
                  <a:lnTo>
                    <a:pt x="6989" y="20673"/>
                  </a:lnTo>
                  <a:lnTo>
                    <a:pt x="6927" y="20610"/>
                  </a:lnTo>
                  <a:cubicBezTo>
                    <a:pt x="7031" y="20569"/>
                    <a:pt x="7136" y="20527"/>
                    <a:pt x="7240" y="20485"/>
                  </a:cubicBezTo>
                  <a:lnTo>
                    <a:pt x="7282" y="20485"/>
                  </a:lnTo>
                  <a:cubicBezTo>
                    <a:pt x="7324" y="20464"/>
                    <a:pt x="7387" y="20422"/>
                    <a:pt x="7429" y="20422"/>
                  </a:cubicBezTo>
                  <a:lnTo>
                    <a:pt x="7450" y="20485"/>
                  </a:lnTo>
                  <a:lnTo>
                    <a:pt x="7554" y="20485"/>
                  </a:lnTo>
                  <a:lnTo>
                    <a:pt x="7617" y="20380"/>
                  </a:lnTo>
                  <a:lnTo>
                    <a:pt x="7638" y="20464"/>
                  </a:lnTo>
                  <a:lnTo>
                    <a:pt x="7659" y="20464"/>
                  </a:lnTo>
                  <a:lnTo>
                    <a:pt x="7701" y="20380"/>
                  </a:lnTo>
                  <a:lnTo>
                    <a:pt x="7763" y="20318"/>
                  </a:lnTo>
                  <a:lnTo>
                    <a:pt x="7868" y="20318"/>
                  </a:lnTo>
                  <a:lnTo>
                    <a:pt x="7973" y="20255"/>
                  </a:lnTo>
                  <a:lnTo>
                    <a:pt x="8015" y="20171"/>
                  </a:lnTo>
                  <a:cubicBezTo>
                    <a:pt x="8077" y="20150"/>
                    <a:pt x="8161" y="20087"/>
                    <a:pt x="8224" y="20066"/>
                  </a:cubicBezTo>
                  <a:lnTo>
                    <a:pt x="8224" y="20066"/>
                  </a:lnTo>
                  <a:lnTo>
                    <a:pt x="8182" y="20108"/>
                  </a:lnTo>
                  <a:lnTo>
                    <a:pt x="8182" y="20213"/>
                  </a:lnTo>
                  <a:lnTo>
                    <a:pt x="8224" y="20255"/>
                  </a:lnTo>
                  <a:lnTo>
                    <a:pt x="8370" y="20150"/>
                  </a:lnTo>
                  <a:lnTo>
                    <a:pt x="8391" y="20066"/>
                  </a:lnTo>
                  <a:lnTo>
                    <a:pt x="8475" y="20045"/>
                  </a:lnTo>
                  <a:lnTo>
                    <a:pt x="8496" y="20087"/>
                  </a:lnTo>
                  <a:lnTo>
                    <a:pt x="8538" y="20045"/>
                  </a:lnTo>
                  <a:lnTo>
                    <a:pt x="8580" y="20045"/>
                  </a:lnTo>
                  <a:lnTo>
                    <a:pt x="8600" y="20108"/>
                  </a:lnTo>
                  <a:lnTo>
                    <a:pt x="8580" y="20192"/>
                  </a:lnTo>
                  <a:lnTo>
                    <a:pt x="8642" y="20192"/>
                  </a:lnTo>
                  <a:lnTo>
                    <a:pt x="8705" y="20087"/>
                  </a:lnTo>
                  <a:lnTo>
                    <a:pt x="8789" y="20087"/>
                  </a:lnTo>
                  <a:lnTo>
                    <a:pt x="8872" y="20004"/>
                  </a:lnTo>
                  <a:lnTo>
                    <a:pt x="8977" y="20004"/>
                  </a:lnTo>
                  <a:lnTo>
                    <a:pt x="9082" y="19857"/>
                  </a:lnTo>
                  <a:lnTo>
                    <a:pt x="9186" y="19794"/>
                  </a:lnTo>
                  <a:lnTo>
                    <a:pt x="9270" y="19836"/>
                  </a:lnTo>
                  <a:lnTo>
                    <a:pt x="9270" y="19899"/>
                  </a:lnTo>
                  <a:lnTo>
                    <a:pt x="9186" y="20004"/>
                  </a:lnTo>
                  <a:lnTo>
                    <a:pt x="9103" y="20150"/>
                  </a:lnTo>
                  <a:lnTo>
                    <a:pt x="9103" y="20192"/>
                  </a:lnTo>
                  <a:lnTo>
                    <a:pt x="9165" y="20192"/>
                  </a:lnTo>
                  <a:lnTo>
                    <a:pt x="9312" y="20045"/>
                  </a:lnTo>
                  <a:lnTo>
                    <a:pt x="9312" y="19857"/>
                  </a:lnTo>
                  <a:lnTo>
                    <a:pt x="9333" y="19836"/>
                  </a:lnTo>
                  <a:lnTo>
                    <a:pt x="9396" y="19899"/>
                  </a:lnTo>
                  <a:lnTo>
                    <a:pt x="9479" y="19857"/>
                  </a:lnTo>
                  <a:lnTo>
                    <a:pt x="9542" y="19878"/>
                  </a:lnTo>
                  <a:lnTo>
                    <a:pt x="9647" y="19878"/>
                  </a:lnTo>
                  <a:lnTo>
                    <a:pt x="9751" y="19753"/>
                  </a:lnTo>
                  <a:lnTo>
                    <a:pt x="9793" y="19753"/>
                  </a:lnTo>
                  <a:lnTo>
                    <a:pt x="9814" y="19773"/>
                  </a:lnTo>
                  <a:lnTo>
                    <a:pt x="9856" y="19648"/>
                  </a:lnTo>
                  <a:lnTo>
                    <a:pt x="9919" y="19585"/>
                  </a:lnTo>
                  <a:lnTo>
                    <a:pt x="9940" y="19627"/>
                  </a:lnTo>
                  <a:lnTo>
                    <a:pt x="9919" y="19690"/>
                  </a:lnTo>
                  <a:lnTo>
                    <a:pt x="9919" y="19794"/>
                  </a:lnTo>
                  <a:lnTo>
                    <a:pt x="9960" y="19773"/>
                  </a:lnTo>
                  <a:lnTo>
                    <a:pt x="10044" y="19669"/>
                  </a:lnTo>
                  <a:lnTo>
                    <a:pt x="10002" y="19648"/>
                  </a:lnTo>
                  <a:lnTo>
                    <a:pt x="10065" y="19564"/>
                  </a:lnTo>
                  <a:lnTo>
                    <a:pt x="10065" y="19522"/>
                  </a:lnTo>
                  <a:lnTo>
                    <a:pt x="9898" y="19522"/>
                  </a:lnTo>
                  <a:lnTo>
                    <a:pt x="9856" y="19481"/>
                  </a:lnTo>
                  <a:lnTo>
                    <a:pt x="10023" y="19439"/>
                  </a:lnTo>
                  <a:lnTo>
                    <a:pt x="10212" y="19334"/>
                  </a:lnTo>
                  <a:lnTo>
                    <a:pt x="10442" y="19334"/>
                  </a:lnTo>
                  <a:lnTo>
                    <a:pt x="10484" y="19271"/>
                  </a:lnTo>
                  <a:lnTo>
                    <a:pt x="10484" y="19209"/>
                  </a:lnTo>
                  <a:lnTo>
                    <a:pt x="10442" y="19209"/>
                  </a:lnTo>
                  <a:lnTo>
                    <a:pt x="10484" y="19167"/>
                  </a:lnTo>
                  <a:lnTo>
                    <a:pt x="10567" y="19146"/>
                  </a:lnTo>
                  <a:lnTo>
                    <a:pt x="10651" y="19104"/>
                  </a:lnTo>
                  <a:lnTo>
                    <a:pt x="10693" y="19104"/>
                  </a:lnTo>
                  <a:lnTo>
                    <a:pt x="10735" y="19209"/>
                  </a:lnTo>
                  <a:lnTo>
                    <a:pt x="10839" y="19209"/>
                  </a:lnTo>
                  <a:lnTo>
                    <a:pt x="10881" y="19125"/>
                  </a:lnTo>
                  <a:lnTo>
                    <a:pt x="10860" y="19104"/>
                  </a:lnTo>
                  <a:lnTo>
                    <a:pt x="10944" y="19020"/>
                  </a:lnTo>
                  <a:lnTo>
                    <a:pt x="10944" y="18916"/>
                  </a:lnTo>
                  <a:lnTo>
                    <a:pt x="10986" y="18853"/>
                  </a:lnTo>
                  <a:lnTo>
                    <a:pt x="11049" y="18916"/>
                  </a:lnTo>
                  <a:lnTo>
                    <a:pt x="11049" y="18999"/>
                  </a:lnTo>
                  <a:lnTo>
                    <a:pt x="11090" y="19041"/>
                  </a:lnTo>
                  <a:lnTo>
                    <a:pt x="11216" y="18957"/>
                  </a:lnTo>
                  <a:lnTo>
                    <a:pt x="11279" y="18895"/>
                  </a:lnTo>
                  <a:lnTo>
                    <a:pt x="11362" y="18895"/>
                  </a:lnTo>
                  <a:lnTo>
                    <a:pt x="11404" y="18790"/>
                  </a:lnTo>
                  <a:lnTo>
                    <a:pt x="11425" y="18748"/>
                  </a:lnTo>
                  <a:lnTo>
                    <a:pt x="11488" y="18811"/>
                  </a:lnTo>
                  <a:lnTo>
                    <a:pt x="11593" y="18790"/>
                  </a:lnTo>
                  <a:lnTo>
                    <a:pt x="11718" y="18623"/>
                  </a:lnTo>
                  <a:lnTo>
                    <a:pt x="11718" y="18539"/>
                  </a:lnTo>
                  <a:lnTo>
                    <a:pt x="11613" y="18539"/>
                  </a:lnTo>
                  <a:lnTo>
                    <a:pt x="11593" y="18518"/>
                  </a:lnTo>
                  <a:lnTo>
                    <a:pt x="11739" y="18413"/>
                  </a:lnTo>
                  <a:lnTo>
                    <a:pt x="11844" y="18393"/>
                  </a:lnTo>
                  <a:lnTo>
                    <a:pt x="11927" y="18288"/>
                  </a:lnTo>
                  <a:lnTo>
                    <a:pt x="11990" y="18288"/>
                  </a:lnTo>
                  <a:lnTo>
                    <a:pt x="12011" y="18330"/>
                  </a:lnTo>
                  <a:lnTo>
                    <a:pt x="12137" y="18204"/>
                  </a:lnTo>
                  <a:lnTo>
                    <a:pt x="12241" y="18141"/>
                  </a:lnTo>
                  <a:lnTo>
                    <a:pt x="12262" y="18079"/>
                  </a:lnTo>
                  <a:lnTo>
                    <a:pt x="12346" y="18037"/>
                  </a:lnTo>
                  <a:lnTo>
                    <a:pt x="12367" y="17995"/>
                  </a:lnTo>
                  <a:lnTo>
                    <a:pt x="12450" y="17995"/>
                  </a:lnTo>
                  <a:lnTo>
                    <a:pt x="12471" y="18079"/>
                  </a:lnTo>
                  <a:lnTo>
                    <a:pt x="12534" y="18100"/>
                  </a:lnTo>
                  <a:lnTo>
                    <a:pt x="12555" y="18016"/>
                  </a:lnTo>
                  <a:lnTo>
                    <a:pt x="12660" y="18016"/>
                  </a:lnTo>
                  <a:lnTo>
                    <a:pt x="12722" y="17995"/>
                  </a:lnTo>
                  <a:lnTo>
                    <a:pt x="12722" y="17911"/>
                  </a:lnTo>
                  <a:lnTo>
                    <a:pt x="12827" y="17890"/>
                  </a:lnTo>
                  <a:lnTo>
                    <a:pt x="12848" y="17828"/>
                  </a:lnTo>
                  <a:lnTo>
                    <a:pt x="12869" y="17869"/>
                  </a:lnTo>
                  <a:lnTo>
                    <a:pt x="13036" y="17890"/>
                  </a:lnTo>
                  <a:lnTo>
                    <a:pt x="13057" y="17786"/>
                  </a:lnTo>
                  <a:lnTo>
                    <a:pt x="13099" y="17786"/>
                  </a:lnTo>
                  <a:lnTo>
                    <a:pt x="13099" y="17849"/>
                  </a:lnTo>
                  <a:lnTo>
                    <a:pt x="13162" y="17849"/>
                  </a:lnTo>
                  <a:lnTo>
                    <a:pt x="13204" y="17786"/>
                  </a:lnTo>
                  <a:lnTo>
                    <a:pt x="13266" y="17849"/>
                  </a:lnTo>
                  <a:lnTo>
                    <a:pt x="13308" y="17807"/>
                  </a:lnTo>
                  <a:lnTo>
                    <a:pt x="13371" y="17660"/>
                  </a:lnTo>
                  <a:lnTo>
                    <a:pt x="13308" y="17660"/>
                  </a:lnTo>
                  <a:lnTo>
                    <a:pt x="13266" y="17681"/>
                  </a:lnTo>
                  <a:lnTo>
                    <a:pt x="13287" y="17597"/>
                  </a:lnTo>
                  <a:lnTo>
                    <a:pt x="13350" y="17556"/>
                  </a:lnTo>
                  <a:cubicBezTo>
                    <a:pt x="13371" y="17618"/>
                    <a:pt x="13392" y="17702"/>
                    <a:pt x="13455" y="17765"/>
                  </a:cubicBezTo>
                  <a:cubicBezTo>
                    <a:pt x="13517" y="17849"/>
                    <a:pt x="13392" y="17995"/>
                    <a:pt x="13308" y="18079"/>
                  </a:cubicBezTo>
                  <a:lnTo>
                    <a:pt x="13245" y="18183"/>
                  </a:lnTo>
                  <a:lnTo>
                    <a:pt x="13266" y="18225"/>
                  </a:lnTo>
                  <a:lnTo>
                    <a:pt x="13371" y="18309"/>
                  </a:lnTo>
                  <a:lnTo>
                    <a:pt x="13350" y="18413"/>
                  </a:lnTo>
                  <a:lnTo>
                    <a:pt x="13266" y="18351"/>
                  </a:lnTo>
                  <a:lnTo>
                    <a:pt x="13245" y="18393"/>
                  </a:lnTo>
                  <a:lnTo>
                    <a:pt x="13266" y="18497"/>
                  </a:lnTo>
                  <a:lnTo>
                    <a:pt x="13162" y="18623"/>
                  </a:lnTo>
                  <a:lnTo>
                    <a:pt x="13099" y="18602"/>
                  </a:lnTo>
                  <a:lnTo>
                    <a:pt x="13099" y="18351"/>
                  </a:lnTo>
                  <a:lnTo>
                    <a:pt x="13057" y="18330"/>
                  </a:lnTo>
                  <a:lnTo>
                    <a:pt x="12890" y="18351"/>
                  </a:lnTo>
                  <a:lnTo>
                    <a:pt x="12639" y="18497"/>
                  </a:lnTo>
                  <a:lnTo>
                    <a:pt x="12471" y="18602"/>
                  </a:lnTo>
                  <a:lnTo>
                    <a:pt x="12450" y="18665"/>
                  </a:lnTo>
                  <a:lnTo>
                    <a:pt x="12471" y="18727"/>
                  </a:lnTo>
                  <a:lnTo>
                    <a:pt x="12471" y="18853"/>
                  </a:lnTo>
                  <a:lnTo>
                    <a:pt x="12450" y="18957"/>
                  </a:lnTo>
                  <a:lnTo>
                    <a:pt x="12409" y="19041"/>
                  </a:lnTo>
                  <a:lnTo>
                    <a:pt x="12409" y="19146"/>
                  </a:lnTo>
                  <a:lnTo>
                    <a:pt x="12471" y="19188"/>
                  </a:lnTo>
                  <a:lnTo>
                    <a:pt x="12555" y="19167"/>
                  </a:lnTo>
                  <a:lnTo>
                    <a:pt x="12576" y="19125"/>
                  </a:lnTo>
                  <a:lnTo>
                    <a:pt x="12555" y="19083"/>
                  </a:lnTo>
                  <a:lnTo>
                    <a:pt x="12513" y="19062"/>
                  </a:lnTo>
                  <a:lnTo>
                    <a:pt x="12555" y="19020"/>
                  </a:lnTo>
                  <a:lnTo>
                    <a:pt x="12681" y="19020"/>
                  </a:lnTo>
                  <a:lnTo>
                    <a:pt x="12660" y="19062"/>
                  </a:lnTo>
                  <a:lnTo>
                    <a:pt x="12722" y="19125"/>
                  </a:lnTo>
                  <a:lnTo>
                    <a:pt x="12785" y="19041"/>
                  </a:lnTo>
                  <a:lnTo>
                    <a:pt x="12848" y="19041"/>
                  </a:lnTo>
                  <a:lnTo>
                    <a:pt x="12764" y="19146"/>
                  </a:lnTo>
                  <a:lnTo>
                    <a:pt x="12764" y="19188"/>
                  </a:lnTo>
                  <a:lnTo>
                    <a:pt x="12555" y="19355"/>
                  </a:lnTo>
                  <a:lnTo>
                    <a:pt x="12534" y="19397"/>
                  </a:lnTo>
                  <a:lnTo>
                    <a:pt x="12639" y="19439"/>
                  </a:lnTo>
                  <a:lnTo>
                    <a:pt x="12681" y="19355"/>
                  </a:lnTo>
                  <a:lnTo>
                    <a:pt x="12764" y="19292"/>
                  </a:lnTo>
                  <a:lnTo>
                    <a:pt x="12764" y="19229"/>
                  </a:lnTo>
                  <a:lnTo>
                    <a:pt x="12890" y="19146"/>
                  </a:lnTo>
                  <a:lnTo>
                    <a:pt x="12869" y="19083"/>
                  </a:lnTo>
                  <a:lnTo>
                    <a:pt x="12932" y="19041"/>
                  </a:lnTo>
                  <a:lnTo>
                    <a:pt x="12973" y="19041"/>
                  </a:lnTo>
                  <a:lnTo>
                    <a:pt x="13036" y="18916"/>
                  </a:lnTo>
                  <a:lnTo>
                    <a:pt x="13078" y="18937"/>
                  </a:lnTo>
                  <a:lnTo>
                    <a:pt x="13183" y="18916"/>
                  </a:lnTo>
                  <a:lnTo>
                    <a:pt x="13287" y="18937"/>
                  </a:lnTo>
                  <a:lnTo>
                    <a:pt x="13455" y="18832"/>
                  </a:lnTo>
                  <a:lnTo>
                    <a:pt x="13413" y="18748"/>
                  </a:lnTo>
                  <a:lnTo>
                    <a:pt x="13287" y="18706"/>
                  </a:lnTo>
                  <a:lnTo>
                    <a:pt x="13371" y="18665"/>
                  </a:lnTo>
                  <a:lnTo>
                    <a:pt x="13497" y="18665"/>
                  </a:lnTo>
                  <a:lnTo>
                    <a:pt x="13580" y="18769"/>
                  </a:lnTo>
                  <a:lnTo>
                    <a:pt x="13664" y="18769"/>
                  </a:lnTo>
                  <a:lnTo>
                    <a:pt x="13727" y="18665"/>
                  </a:lnTo>
                  <a:lnTo>
                    <a:pt x="13685" y="18539"/>
                  </a:lnTo>
                  <a:lnTo>
                    <a:pt x="13580" y="18518"/>
                  </a:lnTo>
                  <a:lnTo>
                    <a:pt x="13622" y="18455"/>
                  </a:lnTo>
                  <a:lnTo>
                    <a:pt x="13706" y="18455"/>
                  </a:lnTo>
                  <a:lnTo>
                    <a:pt x="13789" y="18497"/>
                  </a:lnTo>
                  <a:lnTo>
                    <a:pt x="13852" y="18455"/>
                  </a:lnTo>
                  <a:lnTo>
                    <a:pt x="13894" y="18518"/>
                  </a:lnTo>
                  <a:lnTo>
                    <a:pt x="13957" y="18539"/>
                  </a:lnTo>
                  <a:lnTo>
                    <a:pt x="14041" y="18413"/>
                  </a:lnTo>
                  <a:lnTo>
                    <a:pt x="14020" y="18330"/>
                  </a:lnTo>
                  <a:lnTo>
                    <a:pt x="13957" y="18309"/>
                  </a:lnTo>
                  <a:lnTo>
                    <a:pt x="13957" y="18225"/>
                  </a:lnTo>
                  <a:lnTo>
                    <a:pt x="14062" y="18225"/>
                  </a:lnTo>
                  <a:lnTo>
                    <a:pt x="14166" y="18204"/>
                  </a:lnTo>
                  <a:lnTo>
                    <a:pt x="14124" y="18079"/>
                  </a:lnTo>
                  <a:lnTo>
                    <a:pt x="14041" y="18037"/>
                  </a:lnTo>
                  <a:lnTo>
                    <a:pt x="13957" y="18079"/>
                  </a:lnTo>
                  <a:lnTo>
                    <a:pt x="14041" y="17995"/>
                  </a:lnTo>
                  <a:cubicBezTo>
                    <a:pt x="14062" y="17974"/>
                    <a:pt x="14041" y="17932"/>
                    <a:pt x="14041" y="17932"/>
                  </a:cubicBezTo>
                  <a:lnTo>
                    <a:pt x="14145" y="17828"/>
                  </a:lnTo>
                  <a:lnTo>
                    <a:pt x="14166" y="17911"/>
                  </a:lnTo>
                  <a:lnTo>
                    <a:pt x="14229" y="17911"/>
                  </a:lnTo>
                  <a:lnTo>
                    <a:pt x="14313" y="17807"/>
                  </a:lnTo>
                  <a:lnTo>
                    <a:pt x="14354" y="17869"/>
                  </a:lnTo>
                  <a:lnTo>
                    <a:pt x="14438" y="17828"/>
                  </a:lnTo>
                  <a:lnTo>
                    <a:pt x="14417" y="17765"/>
                  </a:lnTo>
                  <a:lnTo>
                    <a:pt x="14334" y="17723"/>
                  </a:lnTo>
                  <a:lnTo>
                    <a:pt x="14396" y="17660"/>
                  </a:lnTo>
                  <a:lnTo>
                    <a:pt x="14438" y="17597"/>
                  </a:lnTo>
                  <a:lnTo>
                    <a:pt x="14396" y="17514"/>
                  </a:lnTo>
                  <a:lnTo>
                    <a:pt x="14313" y="17556"/>
                  </a:lnTo>
                  <a:lnTo>
                    <a:pt x="14292" y="17597"/>
                  </a:lnTo>
                  <a:lnTo>
                    <a:pt x="14229" y="17597"/>
                  </a:lnTo>
                  <a:lnTo>
                    <a:pt x="14250" y="17493"/>
                  </a:lnTo>
                  <a:lnTo>
                    <a:pt x="14208" y="17472"/>
                  </a:lnTo>
                  <a:lnTo>
                    <a:pt x="14103" y="17493"/>
                  </a:lnTo>
                  <a:lnTo>
                    <a:pt x="14041" y="17577"/>
                  </a:lnTo>
                  <a:lnTo>
                    <a:pt x="14103" y="17618"/>
                  </a:lnTo>
                  <a:lnTo>
                    <a:pt x="14041" y="17723"/>
                  </a:lnTo>
                  <a:lnTo>
                    <a:pt x="13999" y="17702"/>
                  </a:lnTo>
                  <a:lnTo>
                    <a:pt x="13978" y="17786"/>
                  </a:lnTo>
                  <a:lnTo>
                    <a:pt x="13894" y="17765"/>
                  </a:lnTo>
                  <a:lnTo>
                    <a:pt x="13831" y="17807"/>
                  </a:lnTo>
                  <a:lnTo>
                    <a:pt x="13873" y="17869"/>
                  </a:lnTo>
                  <a:lnTo>
                    <a:pt x="13999" y="17995"/>
                  </a:lnTo>
                  <a:lnTo>
                    <a:pt x="13831" y="18141"/>
                  </a:lnTo>
                  <a:lnTo>
                    <a:pt x="13831" y="18079"/>
                  </a:lnTo>
                  <a:lnTo>
                    <a:pt x="13727" y="17995"/>
                  </a:lnTo>
                  <a:lnTo>
                    <a:pt x="13685" y="18037"/>
                  </a:lnTo>
                  <a:lnTo>
                    <a:pt x="13706" y="18121"/>
                  </a:lnTo>
                  <a:lnTo>
                    <a:pt x="13685" y="18225"/>
                  </a:lnTo>
                  <a:lnTo>
                    <a:pt x="13622" y="18204"/>
                  </a:lnTo>
                  <a:lnTo>
                    <a:pt x="13580" y="18225"/>
                  </a:lnTo>
                  <a:lnTo>
                    <a:pt x="13517" y="18330"/>
                  </a:lnTo>
                  <a:lnTo>
                    <a:pt x="13434" y="18351"/>
                  </a:lnTo>
                  <a:lnTo>
                    <a:pt x="13434" y="18288"/>
                  </a:lnTo>
                  <a:lnTo>
                    <a:pt x="13497" y="18225"/>
                  </a:lnTo>
                  <a:lnTo>
                    <a:pt x="13497" y="18121"/>
                  </a:lnTo>
                  <a:lnTo>
                    <a:pt x="13413" y="18079"/>
                  </a:lnTo>
                  <a:lnTo>
                    <a:pt x="13371" y="18079"/>
                  </a:lnTo>
                  <a:cubicBezTo>
                    <a:pt x="13413" y="17995"/>
                    <a:pt x="13476" y="17911"/>
                    <a:pt x="13559" y="17849"/>
                  </a:cubicBezTo>
                  <a:lnTo>
                    <a:pt x="13559" y="17807"/>
                  </a:lnTo>
                  <a:cubicBezTo>
                    <a:pt x="13497" y="17702"/>
                    <a:pt x="13476" y="17597"/>
                    <a:pt x="13434" y="17493"/>
                  </a:cubicBezTo>
                  <a:lnTo>
                    <a:pt x="13476" y="17493"/>
                  </a:lnTo>
                  <a:lnTo>
                    <a:pt x="13517" y="17535"/>
                  </a:lnTo>
                  <a:lnTo>
                    <a:pt x="13538" y="17493"/>
                  </a:lnTo>
                  <a:lnTo>
                    <a:pt x="13497" y="17409"/>
                  </a:lnTo>
                  <a:lnTo>
                    <a:pt x="13413" y="17388"/>
                  </a:lnTo>
                  <a:lnTo>
                    <a:pt x="13476" y="17367"/>
                  </a:lnTo>
                  <a:lnTo>
                    <a:pt x="13580" y="17388"/>
                  </a:lnTo>
                  <a:lnTo>
                    <a:pt x="13706" y="17263"/>
                  </a:lnTo>
                  <a:lnTo>
                    <a:pt x="13831" y="17263"/>
                  </a:lnTo>
                  <a:lnTo>
                    <a:pt x="13936" y="17158"/>
                  </a:lnTo>
                  <a:lnTo>
                    <a:pt x="14020" y="17137"/>
                  </a:lnTo>
                  <a:lnTo>
                    <a:pt x="14145" y="16991"/>
                  </a:lnTo>
                  <a:lnTo>
                    <a:pt x="14145" y="16844"/>
                  </a:lnTo>
                  <a:lnTo>
                    <a:pt x="14103" y="16781"/>
                  </a:lnTo>
                  <a:lnTo>
                    <a:pt x="14082" y="16781"/>
                  </a:lnTo>
                  <a:lnTo>
                    <a:pt x="14020" y="16656"/>
                  </a:lnTo>
                  <a:lnTo>
                    <a:pt x="13957" y="16635"/>
                  </a:lnTo>
                  <a:lnTo>
                    <a:pt x="13810" y="16635"/>
                  </a:lnTo>
                  <a:lnTo>
                    <a:pt x="13831" y="16530"/>
                  </a:lnTo>
                  <a:lnTo>
                    <a:pt x="13831" y="16426"/>
                  </a:lnTo>
                  <a:lnTo>
                    <a:pt x="13999" y="16363"/>
                  </a:lnTo>
                  <a:lnTo>
                    <a:pt x="14020" y="16321"/>
                  </a:lnTo>
                  <a:lnTo>
                    <a:pt x="14103" y="16300"/>
                  </a:lnTo>
                  <a:lnTo>
                    <a:pt x="14124" y="16216"/>
                  </a:lnTo>
                  <a:lnTo>
                    <a:pt x="14103" y="16216"/>
                  </a:lnTo>
                  <a:lnTo>
                    <a:pt x="14145" y="16154"/>
                  </a:lnTo>
                  <a:lnTo>
                    <a:pt x="14250" y="16196"/>
                  </a:lnTo>
                  <a:lnTo>
                    <a:pt x="14417" y="16091"/>
                  </a:lnTo>
                  <a:lnTo>
                    <a:pt x="14522" y="16175"/>
                  </a:lnTo>
                  <a:lnTo>
                    <a:pt x="14647" y="16091"/>
                  </a:lnTo>
                  <a:lnTo>
                    <a:pt x="14626" y="16175"/>
                  </a:lnTo>
                  <a:lnTo>
                    <a:pt x="14647" y="16216"/>
                  </a:lnTo>
                  <a:lnTo>
                    <a:pt x="14731" y="16216"/>
                  </a:lnTo>
                  <a:lnTo>
                    <a:pt x="14857" y="16091"/>
                  </a:lnTo>
                  <a:lnTo>
                    <a:pt x="14836" y="16028"/>
                  </a:lnTo>
                  <a:lnTo>
                    <a:pt x="14773" y="16007"/>
                  </a:lnTo>
                  <a:lnTo>
                    <a:pt x="14752" y="15965"/>
                  </a:lnTo>
                  <a:lnTo>
                    <a:pt x="14794" y="15924"/>
                  </a:lnTo>
                  <a:lnTo>
                    <a:pt x="14919" y="15986"/>
                  </a:lnTo>
                  <a:lnTo>
                    <a:pt x="15129" y="15924"/>
                  </a:lnTo>
                  <a:lnTo>
                    <a:pt x="15170" y="15777"/>
                  </a:lnTo>
                  <a:lnTo>
                    <a:pt x="15129" y="15631"/>
                  </a:lnTo>
                  <a:lnTo>
                    <a:pt x="14961" y="15526"/>
                  </a:lnTo>
                  <a:lnTo>
                    <a:pt x="14891" y="15526"/>
                  </a:lnTo>
                  <a:lnTo>
                    <a:pt x="14919" y="15505"/>
                  </a:lnTo>
                  <a:lnTo>
                    <a:pt x="15066" y="15505"/>
                  </a:lnTo>
                  <a:lnTo>
                    <a:pt x="15150" y="15589"/>
                  </a:lnTo>
                  <a:lnTo>
                    <a:pt x="15296" y="15589"/>
                  </a:lnTo>
                  <a:lnTo>
                    <a:pt x="15401" y="15484"/>
                  </a:lnTo>
                  <a:lnTo>
                    <a:pt x="15401" y="15400"/>
                  </a:lnTo>
                  <a:lnTo>
                    <a:pt x="15673" y="15275"/>
                  </a:lnTo>
                  <a:lnTo>
                    <a:pt x="15798" y="15149"/>
                  </a:lnTo>
                  <a:lnTo>
                    <a:pt x="15924" y="15149"/>
                  </a:lnTo>
                  <a:lnTo>
                    <a:pt x="15986" y="15087"/>
                  </a:lnTo>
                  <a:lnTo>
                    <a:pt x="15986" y="15003"/>
                  </a:lnTo>
                  <a:lnTo>
                    <a:pt x="16217" y="14836"/>
                  </a:lnTo>
                  <a:lnTo>
                    <a:pt x="16426" y="14794"/>
                  </a:lnTo>
                  <a:lnTo>
                    <a:pt x="16656" y="14584"/>
                  </a:lnTo>
                  <a:lnTo>
                    <a:pt x="16844" y="14564"/>
                  </a:lnTo>
                  <a:lnTo>
                    <a:pt x="17033" y="14333"/>
                  </a:lnTo>
                  <a:lnTo>
                    <a:pt x="16949" y="14480"/>
                  </a:lnTo>
                  <a:lnTo>
                    <a:pt x="16949" y="14626"/>
                  </a:lnTo>
                  <a:lnTo>
                    <a:pt x="17012" y="14647"/>
                  </a:lnTo>
                  <a:lnTo>
                    <a:pt x="17075" y="14668"/>
                  </a:lnTo>
                  <a:lnTo>
                    <a:pt x="17116" y="14731"/>
                  </a:lnTo>
                  <a:lnTo>
                    <a:pt x="17263" y="14564"/>
                  </a:lnTo>
                  <a:lnTo>
                    <a:pt x="17367" y="14522"/>
                  </a:lnTo>
                  <a:lnTo>
                    <a:pt x="17598" y="14438"/>
                  </a:lnTo>
                  <a:lnTo>
                    <a:pt x="17681" y="14354"/>
                  </a:lnTo>
                  <a:lnTo>
                    <a:pt x="17681" y="14354"/>
                  </a:lnTo>
                  <a:lnTo>
                    <a:pt x="17639" y="14480"/>
                  </a:lnTo>
                  <a:lnTo>
                    <a:pt x="17451" y="14584"/>
                  </a:lnTo>
                  <a:lnTo>
                    <a:pt x="17326" y="14584"/>
                  </a:lnTo>
                  <a:lnTo>
                    <a:pt x="17054" y="14856"/>
                  </a:lnTo>
                  <a:lnTo>
                    <a:pt x="17033" y="14961"/>
                  </a:lnTo>
                  <a:lnTo>
                    <a:pt x="17158" y="15149"/>
                  </a:lnTo>
                  <a:lnTo>
                    <a:pt x="17179" y="15275"/>
                  </a:lnTo>
                  <a:lnTo>
                    <a:pt x="17054" y="15191"/>
                  </a:lnTo>
                  <a:lnTo>
                    <a:pt x="16949" y="15191"/>
                  </a:lnTo>
                  <a:lnTo>
                    <a:pt x="16886" y="15212"/>
                  </a:lnTo>
                  <a:lnTo>
                    <a:pt x="16823" y="15212"/>
                  </a:lnTo>
                  <a:lnTo>
                    <a:pt x="16719" y="15149"/>
                  </a:lnTo>
                  <a:lnTo>
                    <a:pt x="16698" y="14982"/>
                  </a:lnTo>
                  <a:lnTo>
                    <a:pt x="16510" y="15066"/>
                  </a:lnTo>
                  <a:lnTo>
                    <a:pt x="16405" y="15066"/>
                  </a:lnTo>
                  <a:lnTo>
                    <a:pt x="16238" y="15170"/>
                  </a:lnTo>
                  <a:lnTo>
                    <a:pt x="16091" y="15170"/>
                  </a:lnTo>
                  <a:lnTo>
                    <a:pt x="15986" y="15275"/>
                  </a:lnTo>
                  <a:lnTo>
                    <a:pt x="15986" y="15380"/>
                  </a:lnTo>
                  <a:lnTo>
                    <a:pt x="16007" y="15421"/>
                  </a:lnTo>
                  <a:lnTo>
                    <a:pt x="15903" y="15610"/>
                  </a:lnTo>
                  <a:lnTo>
                    <a:pt x="15777" y="15693"/>
                  </a:lnTo>
                  <a:lnTo>
                    <a:pt x="15714" y="15840"/>
                  </a:lnTo>
                  <a:lnTo>
                    <a:pt x="15380" y="16133"/>
                  </a:lnTo>
                  <a:lnTo>
                    <a:pt x="15296" y="16237"/>
                  </a:lnTo>
                  <a:lnTo>
                    <a:pt x="15296" y="16321"/>
                  </a:lnTo>
                  <a:lnTo>
                    <a:pt x="15401" y="16468"/>
                  </a:lnTo>
                  <a:lnTo>
                    <a:pt x="15463" y="16405"/>
                  </a:lnTo>
                  <a:lnTo>
                    <a:pt x="15505" y="16405"/>
                  </a:lnTo>
                  <a:lnTo>
                    <a:pt x="15610" y="16321"/>
                  </a:lnTo>
                  <a:lnTo>
                    <a:pt x="15694" y="16342"/>
                  </a:lnTo>
                  <a:lnTo>
                    <a:pt x="15694" y="16405"/>
                  </a:lnTo>
                  <a:lnTo>
                    <a:pt x="15484" y="16551"/>
                  </a:lnTo>
                  <a:lnTo>
                    <a:pt x="15401" y="16551"/>
                  </a:lnTo>
                  <a:lnTo>
                    <a:pt x="15359" y="16656"/>
                  </a:lnTo>
                  <a:lnTo>
                    <a:pt x="15254" y="16614"/>
                  </a:lnTo>
                  <a:lnTo>
                    <a:pt x="15170" y="16614"/>
                  </a:lnTo>
                  <a:lnTo>
                    <a:pt x="15087" y="16635"/>
                  </a:lnTo>
                  <a:lnTo>
                    <a:pt x="15087" y="16740"/>
                  </a:lnTo>
                  <a:lnTo>
                    <a:pt x="15024" y="16719"/>
                  </a:lnTo>
                  <a:lnTo>
                    <a:pt x="14919" y="16740"/>
                  </a:lnTo>
                  <a:lnTo>
                    <a:pt x="14919" y="16865"/>
                  </a:lnTo>
                  <a:lnTo>
                    <a:pt x="15066" y="17053"/>
                  </a:lnTo>
                  <a:lnTo>
                    <a:pt x="15129" y="17032"/>
                  </a:lnTo>
                  <a:lnTo>
                    <a:pt x="15170" y="16949"/>
                  </a:lnTo>
                  <a:lnTo>
                    <a:pt x="15233" y="17032"/>
                  </a:lnTo>
                  <a:lnTo>
                    <a:pt x="15275" y="16886"/>
                  </a:lnTo>
                  <a:lnTo>
                    <a:pt x="15359" y="16886"/>
                  </a:lnTo>
                  <a:lnTo>
                    <a:pt x="15359" y="16991"/>
                  </a:lnTo>
                  <a:lnTo>
                    <a:pt x="15442" y="16949"/>
                  </a:lnTo>
                  <a:lnTo>
                    <a:pt x="15463" y="16865"/>
                  </a:lnTo>
                  <a:lnTo>
                    <a:pt x="15526" y="16823"/>
                  </a:lnTo>
                  <a:lnTo>
                    <a:pt x="15652" y="16740"/>
                  </a:lnTo>
                  <a:lnTo>
                    <a:pt x="15652" y="16614"/>
                  </a:lnTo>
                  <a:lnTo>
                    <a:pt x="15714" y="16530"/>
                  </a:lnTo>
                  <a:lnTo>
                    <a:pt x="15714" y="16572"/>
                  </a:lnTo>
                  <a:lnTo>
                    <a:pt x="15673" y="16635"/>
                  </a:lnTo>
                  <a:lnTo>
                    <a:pt x="15714" y="16719"/>
                  </a:lnTo>
                  <a:lnTo>
                    <a:pt x="15840" y="16719"/>
                  </a:lnTo>
                  <a:lnTo>
                    <a:pt x="16028" y="16572"/>
                  </a:lnTo>
                  <a:lnTo>
                    <a:pt x="16175" y="16572"/>
                  </a:lnTo>
                  <a:lnTo>
                    <a:pt x="16196" y="16656"/>
                  </a:lnTo>
                  <a:lnTo>
                    <a:pt x="16258" y="16614"/>
                  </a:lnTo>
                  <a:lnTo>
                    <a:pt x="16321" y="16405"/>
                  </a:lnTo>
                  <a:lnTo>
                    <a:pt x="16447" y="16321"/>
                  </a:lnTo>
                  <a:lnTo>
                    <a:pt x="16510" y="16321"/>
                  </a:lnTo>
                  <a:lnTo>
                    <a:pt x="16363" y="16468"/>
                  </a:lnTo>
                  <a:lnTo>
                    <a:pt x="16363" y="16551"/>
                  </a:lnTo>
                  <a:lnTo>
                    <a:pt x="16447" y="16509"/>
                  </a:lnTo>
                  <a:lnTo>
                    <a:pt x="16572" y="16342"/>
                  </a:lnTo>
                  <a:lnTo>
                    <a:pt x="16656" y="16154"/>
                  </a:lnTo>
                  <a:lnTo>
                    <a:pt x="16740" y="16112"/>
                  </a:lnTo>
                  <a:lnTo>
                    <a:pt x="16740" y="16196"/>
                  </a:lnTo>
                  <a:lnTo>
                    <a:pt x="16656" y="16321"/>
                  </a:lnTo>
                  <a:lnTo>
                    <a:pt x="16656" y="16363"/>
                  </a:lnTo>
                  <a:lnTo>
                    <a:pt x="16782" y="16237"/>
                  </a:lnTo>
                  <a:lnTo>
                    <a:pt x="16844" y="16321"/>
                  </a:lnTo>
                  <a:lnTo>
                    <a:pt x="16844" y="16405"/>
                  </a:lnTo>
                  <a:lnTo>
                    <a:pt x="16970" y="16426"/>
                  </a:lnTo>
                  <a:lnTo>
                    <a:pt x="17033" y="16468"/>
                  </a:lnTo>
                  <a:lnTo>
                    <a:pt x="17095" y="16405"/>
                  </a:lnTo>
                  <a:lnTo>
                    <a:pt x="17158" y="16258"/>
                  </a:lnTo>
                  <a:lnTo>
                    <a:pt x="17305" y="16237"/>
                  </a:lnTo>
                  <a:lnTo>
                    <a:pt x="17409" y="16154"/>
                  </a:lnTo>
                  <a:lnTo>
                    <a:pt x="17347" y="16133"/>
                  </a:lnTo>
                  <a:lnTo>
                    <a:pt x="17367" y="16007"/>
                  </a:lnTo>
                  <a:lnTo>
                    <a:pt x="17577" y="15924"/>
                  </a:lnTo>
                  <a:lnTo>
                    <a:pt x="17598" y="15840"/>
                  </a:lnTo>
                  <a:lnTo>
                    <a:pt x="17598" y="15735"/>
                  </a:lnTo>
                  <a:lnTo>
                    <a:pt x="17493" y="15777"/>
                  </a:lnTo>
                  <a:lnTo>
                    <a:pt x="17409" y="15714"/>
                  </a:lnTo>
                  <a:lnTo>
                    <a:pt x="17284" y="15693"/>
                  </a:lnTo>
                  <a:lnTo>
                    <a:pt x="17347" y="15610"/>
                  </a:lnTo>
                  <a:lnTo>
                    <a:pt x="17451" y="15610"/>
                  </a:lnTo>
                  <a:lnTo>
                    <a:pt x="17514" y="15631"/>
                  </a:lnTo>
                  <a:lnTo>
                    <a:pt x="17577" y="15568"/>
                  </a:lnTo>
                  <a:lnTo>
                    <a:pt x="17577" y="15463"/>
                  </a:lnTo>
                  <a:lnTo>
                    <a:pt x="17472" y="15505"/>
                  </a:lnTo>
                  <a:lnTo>
                    <a:pt x="17367" y="15400"/>
                  </a:lnTo>
                  <a:lnTo>
                    <a:pt x="17367" y="15317"/>
                  </a:lnTo>
                  <a:lnTo>
                    <a:pt x="17514" y="15296"/>
                  </a:lnTo>
                  <a:lnTo>
                    <a:pt x="17598" y="15275"/>
                  </a:lnTo>
                  <a:lnTo>
                    <a:pt x="17660" y="15296"/>
                  </a:lnTo>
                  <a:lnTo>
                    <a:pt x="17681" y="15254"/>
                  </a:lnTo>
                  <a:lnTo>
                    <a:pt x="17619" y="15108"/>
                  </a:lnTo>
                  <a:lnTo>
                    <a:pt x="17807" y="15045"/>
                  </a:lnTo>
                  <a:lnTo>
                    <a:pt x="17911" y="15108"/>
                  </a:lnTo>
                  <a:lnTo>
                    <a:pt x="17995" y="15087"/>
                  </a:lnTo>
                  <a:lnTo>
                    <a:pt x="18121" y="15087"/>
                  </a:lnTo>
                  <a:lnTo>
                    <a:pt x="17911" y="15254"/>
                  </a:lnTo>
                  <a:lnTo>
                    <a:pt x="17911" y="15359"/>
                  </a:lnTo>
                  <a:lnTo>
                    <a:pt x="17932" y="15526"/>
                  </a:lnTo>
                  <a:lnTo>
                    <a:pt x="17995" y="15526"/>
                  </a:lnTo>
                  <a:lnTo>
                    <a:pt x="18079" y="15317"/>
                  </a:lnTo>
                  <a:lnTo>
                    <a:pt x="18142" y="15275"/>
                  </a:lnTo>
                  <a:lnTo>
                    <a:pt x="18204" y="15275"/>
                  </a:lnTo>
                  <a:lnTo>
                    <a:pt x="18183" y="15359"/>
                  </a:lnTo>
                  <a:lnTo>
                    <a:pt x="18121" y="15421"/>
                  </a:lnTo>
                  <a:lnTo>
                    <a:pt x="18142" y="15505"/>
                  </a:lnTo>
                  <a:lnTo>
                    <a:pt x="18288" y="15400"/>
                  </a:lnTo>
                  <a:lnTo>
                    <a:pt x="18309" y="15317"/>
                  </a:lnTo>
                  <a:lnTo>
                    <a:pt x="18393" y="15400"/>
                  </a:lnTo>
                  <a:lnTo>
                    <a:pt x="18497" y="15317"/>
                  </a:lnTo>
                  <a:lnTo>
                    <a:pt x="18539" y="15317"/>
                  </a:lnTo>
                  <a:lnTo>
                    <a:pt x="18644" y="15254"/>
                  </a:lnTo>
                  <a:lnTo>
                    <a:pt x="18769" y="15212"/>
                  </a:lnTo>
                  <a:lnTo>
                    <a:pt x="18874" y="15254"/>
                  </a:lnTo>
                  <a:lnTo>
                    <a:pt x="18853" y="15296"/>
                  </a:lnTo>
                  <a:lnTo>
                    <a:pt x="18727" y="15296"/>
                  </a:lnTo>
                  <a:lnTo>
                    <a:pt x="18602" y="15421"/>
                  </a:lnTo>
                  <a:lnTo>
                    <a:pt x="18686" y="15421"/>
                  </a:lnTo>
                  <a:lnTo>
                    <a:pt x="18623" y="15505"/>
                  </a:lnTo>
                  <a:lnTo>
                    <a:pt x="18686" y="15568"/>
                  </a:lnTo>
                  <a:lnTo>
                    <a:pt x="18895" y="15610"/>
                  </a:lnTo>
                  <a:lnTo>
                    <a:pt x="18958" y="15693"/>
                  </a:lnTo>
                  <a:lnTo>
                    <a:pt x="18958" y="15735"/>
                  </a:lnTo>
                  <a:lnTo>
                    <a:pt x="18832" y="15631"/>
                  </a:lnTo>
                  <a:lnTo>
                    <a:pt x="18686" y="15610"/>
                  </a:lnTo>
                  <a:lnTo>
                    <a:pt x="18581" y="15672"/>
                  </a:lnTo>
                  <a:lnTo>
                    <a:pt x="18581" y="15777"/>
                  </a:lnTo>
                  <a:lnTo>
                    <a:pt x="18644" y="15798"/>
                  </a:lnTo>
                  <a:lnTo>
                    <a:pt x="18748" y="15735"/>
                  </a:lnTo>
                  <a:lnTo>
                    <a:pt x="18832" y="15819"/>
                  </a:lnTo>
                  <a:lnTo>
                    <a:pt x="18790" y="15840"/>
                  </a:lnTo>
                  <a:lnTo>
                    <a:pt x="18644" y="15840"/>
                  </a:lnTo>
                  <a:lnTo>
                    <a:pt x="18644" y="15924"/>
                  </a:lnTo>
                  <a:lnTo>
                    <a:pt x="18811" y="15986"/>
                  </a:lnTo>
                  <a:lnTo>
                    <a:pt x="18853" y="16049"/>
                  </a:lnTo>
                  <a:lnTo>
                    <a:pt x="18790" y="16091"/>
                  </a:lnTo>
                  <a:lnTo>
                    <a:pt x="18707" y="16112"/>
                  </a:lnTo>
                  <a:lnTo>
                    <a:pt x="18707" y="16154"/>
                  </a:lnTo>
                  <a:lnTo>
                    <a:pt x="18811" y="16154"/>
                  </a:lnTo>
                  <a:lnTo>
                    <a:pt x="18916" y="16112"/>
                  </a:lnTo>
                  <a:lnTo>
                    <a:pt x="19020" y="16196"/>
                  </a:lnTo>
                  <a:lnTo>
                    <a:pt x="19125" y="16237"/>
                  </a:lnTo>
                  <a:lnTo>
                    <a:pt x="19271" y="16196"/>
                  </a:lnTo>
                  <a:lnTo>
                    <a:pt x="19334" y="16258"/>
                  </a:lnTo>
                  <a:lnTo>
                    <a:pt x="19334" y="16321"/>
                  </a:lnTo>
                  <a:lnTo>
                    <a:pt x="19251" y="16363"/>
                  </a:lnTo>
                  <a:lnTo>
                    <a:pt x="19271" y="16447"/>
                  </a:lnTo>
                  <a:lnTo>
                    <a:pt x="19334" y="16468"/>
                  </a:lnTo>
                  <a:lnTo>
                    <a:pt x="19355" y="16551"/>
                  </a:lnTo>
                  <a:lnTo>
                    <a:pt x="19439" y="16572"/>
                  </a:lnTo>
                  <a:lnTo>
                    <a:pt x="19523" y="16488"/>
                  </a:lnTo>
                  <a:lnTo>
                    <a:pt x="19481" y="16426"/>
                  </a:lnTo>
                  <a:lnTo>
                    <a:pt x="19523" y="16384"/>
                  </a:lnTo>
                  <a:lnTo>
                    <a:pt x="19648" y="16384"/>
                  </a:lnTo>
                  <a:lnTo>
                    <a:pt x="19564" y="16488"/>
                  </a:lnTo>
                  <a:lnTo>
                    <a:pt x="19564" y="16551"/>
                  </a:lnTo>
                  <a:lnTo>
                    <a:pt x="19418" y="16719"/>
                  </a:lnTo>
                  <a:lnTo>
                    <a:pt x="19443" y="16744"/>
                  </a:lnTo>
                  <a:lnTo>
                    <a:pt x="19376" y="16760"/>
                  </a:lnTo>
                  <a:lnTo>
                    <a:pt x="19418" y="16844"/>
                  </a:lnTo>
                  <a:lnTo>
                    <a:pt x="19690" y="16907"/>
                  </a:lnTo>
                  <a:lnTo>
                    <a:pt x="19774" y="16865"/>
                  </a:lnTo>
                  <a:lnTo>
                    <a:pt x="19857" y="16907"/>
                  </a:lnTo>
                  <a:lnTo>
                    <a:pt x="20108" y="16907"/>
                  </a:lnTo>
                  <a:lnTo>
                    <a:pt x="20234" y="16865"/>
                  </a:lnTo>
                  <a:lnTo>
                    <a:pt x="20297" y="16907"/>
                  </a:lnTo>
                  <a:lnTo>
                    <a:pt x="20297" y="16970"/>
                  </a:lnTo>
                  <a:lnTo>
                    <a:pt x="20380" y="16970"/>
                  </a:lnTo>
                  <a:lnTo>
                    <a:pt x="20443" y="17053"/>
                  </a:lnTo>
                  <a:lnTo>
                    <a:pt x="20527" y="17116"/>
                  </a:lnTo>
                  <a:lnTo>
                    <a:pt x="20548" y="17179"/>
                  </a:lnTo>
                  <a:lnTo>
                    <a:pt x="20652" y="17179"/>
                  </a:lnTo>
                  <a:lnTo>
                    <a:pt x="20820" y="17116"/>
                  </a:lnTo>
                  <a:lnTo>
                    <a:pt x="20841" y="17074"/>
                  </a:lnTo>
                  <a:lnTo>
                    <a:pt x="20904" y="17116"/>
                  </a:lnTo>
                  <a:lnTo>
                    <a:pt x="20904" y="17179"/>
                  </a:lnTo>
                  <a:lnTo>
                    <a:pt x="20820" y="17263"/>
                  </a:lnTo>
                  <a:lnTo>
                    <a:pt x="20715" y="17284"/>
                  </a:lnTo>
                  <a:lnTo>
                    <a:pt x="20736" y="17346"/>
                  </a:lnTo>
                  <a:lnTo>
                    <a:pt x="20904" y="17388"/>
                  </a:lnTo>
                  <a:lnTo>
                    <a:pt x="20924" y="17493"/>
                  </a:lnTo>
                  <a:lnTo>
                    <a:pt x="21008" y="17577"/>
                  </a:lnTo>
                  <a:lnTo>
                    <a:pt x="21176" y="17639"/>
                  </a:lnTo>
                  <a:lnTo>
                    <a:pt x="21385" y="17577"/>
                  </a:lnTo>
                  <a:lnTo>
                    <a:pt x="21468" y="17556"/>
                  </a:lnTo>
                  <a:lnTo>
                    <a:pt x="21489" y="17597"/>
                  </a:lnTo>
                  <a:lnTo>
                    <a:pt x="21573" y="17535"/>
                  </a:lnTo>
                  <a:lnTo>
                    <a:pt x="21740" y="17430"/>
                  </a:lnTo>
                  <a:lnTo>
                    <a:pt x="21782" y="17430"/>
                  </a:lnTo>
                  <a:lnTo>
                    <a:pt x="21740" y="17493"/>
                  </a:lnTo>
                  <a:lnTo>
                    <a:pt x="21636" y="17577"/>
                  </a:lnTo>
                  <a:lnTo>
                    <a:pt x="21594" y="17786"/>
                  </a:lnTo>
                  <a:lnTo>
                    <a:pt x="21552" y="17911"/>
                  </a:lnTo>
                  <a:lnTo>
                    <a:pt x="21468" y="17911"/>
                  </a:lnTo>
                  <a:lnTo>
                    <a:pt x="21343" y="17849"/>
                  </a:lnTo>
                  <a:lnTo>
                    <a:pt x="21280" y="17869"/>
                  </a:lnTo>
                  <a:lnTo>
                    <a:pt x="21364" y="17995"/>
                  </a:lnTo>
                  <a:lnTo>
                    <a:pt x="21385" y="18100"/>
                  </a:lnTo>
                  <a:lnTo>
                    <a:pt x="21468" y="18162"/>
                  </a:lnTo>
                  <a:lnTo>
                    <a:pt x="21573" y="18121"/>
                  </a:lnTo>
                  <a:lnTo>
                    <a:pt x="21657" y="18162"/>
                  </a:lnTo>
                  <a:lnTo>
                    <a:pt x="21636" y="18225"/>
                  </a:lnTo>
                  <a:lnTo>
                    <a:pt x="21552" y="18225"/>
                  </a:lnTo>
                  <a:lnTo>
                    <a:pt x="21552" y="18288"/>
                  </a:lnTo>
                  <a:lnTo>
                    <a:pt x="21720" y="18434"/>
                  </a:lnTo>
                  <a:lnTo>
                    <a:pt x="21761" y="18413"/>
                  </a:lnTo>
                  <a:lnTo>
                    <a:pt x="21887" y="18434"/>
                  </a:lnTo>
                  <a:lnTo>
                    <a:pt x="21950" y="18330"/>
                  </a:lnTo>
                  <a:lnTo>
                    <a:pt x="22075" y="18100"/>
                  </a:lnTo>
                  <a:lnTo>
                    <a:pt x="22033" y="18288"/>
                  </a:lnTo>
                  <a:lnTo>
                    <a:pt x="22033" y="18413"/>
                  </a:lnTo>
                  <a:lnTo>
                    <a:pt x="21992" y="18497"/>
                  </a:lnTo>
                  <a:lnTo>
                    <a:pt x="21950" y="18518"/>
                  </a:lnTo>
                  <a:lnTo>
                    <a:pt x="21866" y="18623"/>
                  </a:lnTo>
                  <a:lnTo>
                    <a:pt x="21887" y="18706"/>
                  </a:lnTo>
                  <a:lnTo>
                    <a:pt x="21971" y="18748"/>
                  </a:lnTo>
                  <a:lnTo>
                    <a:pt x="21929" y="18811"/>
                  </a:lnTo>
                  <a:lnTo>
                    <a:pt x="21929" y="19062"/>
                  </a:lnTo>
                  <a:lnTo>
                    <a:pt x="21971" y="19125"/>
                  </a:lnTo>
                  <a:lnTo>
                    <a:pt x="22054" y="19125"/>
                  </a:lnTo>
                  <a:lnTo>
                    <a:pt x="22033" y="19229"/>
                  </a:lnTo>
                  <a:lnTo>
                    <a:pt x="22054" y="19334"/>
                  </a:lnTo>
                  <a:lnTo>
                    <a:pt x="22243" y="19522"/>
                  </a:lnTo>
                  <a:lnTo>
                    <a:pt x="22284" y="19543"/>
                  </a:lnTo>
                  <a:lnTo>
                    <a:pt x="22284" y="19585"/>
                  </a:lnTo>
                  <a:lnTo>
                    <a:pt x="22347" y="19543"/>
                  </a:lnTo>
                  <a:lnTo>
                    <a:pt x="22389" y="19627"/>
                  </a:lnTo>
                  <a:lnTo>
                    <a:pt x="22473" y="19585"/>
                  </a:lnTo>
                  <a:lnTo>
                    <a:pt x="22452" y="19543"/>
                  </a:lnTo>
                  <a:lnTo>
                    <a:pt x="22473" y="19481"/>
                  </a:lnTo>
                  <a:lnTo>
                    <a:pt x="22515" y="19543"/>
                  </a:lnTo>
                  <a:lnTo>
                    <a:pt x="22598" y="19564"/>
                  </a:lnTo>
                  <a:lnTo>
                    <a:pt x="22661" y="19481"/>
                  </a:lnTo>
                  <a:lnTo>
                    <a:pt x="22577" y="19334"/>
                  </a:lnTo>
                  <a:lnTo>
                    <a:pt x="22515" y="19334"/>
                  </a:lnTo>
                  <a:lnTo>
                    <a:pt x="22473" y="19355"/>
                  </a:lnTo>
                  <a:lnTo>
                    <a:pt x="22452" y="19334"/>
                  </a:lnTo>
                  <a:lnTo>
                    <a:pt x="22515" y="19229"/>
                  </a:lnTo>
                  <a:lnTo>
                    <a:pt x="22515" y="19146"/>
                  </a:lnTo>
                  <a:lnTo>
                    <a:pt x="22494" y="19062"/>
                  </a:lnTo>
                  <a:lnTo>
                    <a:pt x="22410" y="19041"/>
                  </a:lnTo>
                  <a:lnTo>
                    <a:pt x="22410" y="18999"/>
                  </a:lnTo>
                  <a:lnTo>
                    <a:pt x="22473" y="18937"/>
                  </a:lnTo>
                  <a:lnTo>
                    <a:pt x="22494" y="18811"/>
                  </a:lnTo>
                  <a:lnTo>
                    <a:pt x="22577" y="18811"/>
                  </a:lnTo>
                  <a:lnTo>
                    <a:pt x="22577" y="18916"/>
                  </a:lnTo>
                  <a:lnTo>
                    <a:pt x="22598" y="18999"/>
                  </a:lnTo>
                  <a:lnTo>
                    <a:pt x="22682" y="18895"/>
                  </a:lnTo>
                  <a:lnTo>
                    <a:pt x="22703" y="18957"/>
                  </a:lnTo>
                  <a:lnTo>
                    <a:pt x="22766" y="19041"/>
                  </a:lnTo>
                  <a:lnTo>
                    <a:pt x="22703" y="19146"/>
                  </a:lnTo>
                  <a:lnTo>
                    <a:pt x="22724" y="19229"/>
                  </a:lnTo>
                  <a:lnTo>
                    <a:pt x="22787" y="19250"/>
                  </a:lnTo>
                  <a:lnTo>
                    <a:pt x="22891" y="19146"/>
                  </a:lnTo>
                  <a:lnTo>
                    <a:pt x="22933" y="19146"/>
                  </a:lnTo>
                  <a:lnTo>
                    <a:pt x="22912" y="19229"/>
                  </a:lnTo>
                  <a:lnTo>
                    <a:pt x="22828" y="19313"/>
                  </a:lnTo>
                  <a:lnTo>
                    <a:pt x="22828" y="19376"/>
                  </a:lnTo>
                  <a:lnTo>
                    <a:pt x="22870" y="19481"/>
                  </a:lnTo>
                  <a:lnTo>
                    <a:pt x="22808" y="19627"/>
                  </a:lnTo>
                  <a:lnTo>
                    <a:pt x="22828" y="19669"/>
                  </a:lnTo>
                  <a:lnTo>
                    <a:pt x="22891" y="19669"/>
                  </a:lnTo>
                  <a:lnTo>
                    <a:pt x="22891" y="19857"/>
                  </a:lnTo>
                  <a:cubicBezTo>
                    <a:pt x="22891" y="19899"/>
                    <a:pt x="22870" y="19983"/>
                    <a:pt x="22870" y="20045"/>
                  </a:cubicBezTo>
                  <a:lnTo>
                    <a:pt x="22828" y="20087"/>
                  </a:lnTo>
                  <a:lnTo>
                    <a:pt x="22808" y="20004"/>
                  </a:lnTo>
                  <a:lnTo>
                    <a:pt x="22870" y="19941"/>
                  </a:lnTo>
                  <a:lnTo>
                    <a:pt x="22870" y="19857"/>
                  </a:lnTo>
                  <a:lnTo>
                    <a:pt x="22766" y="19794"/>
                  </a:lnTo>
                  <a:lnTo>
                    <a:pt x="22598" y="19836"/>
                  </a:lnTo>
                  <a:lnTo>
                    <a:pt x="22577" y="19878"/>
                  </a:lnTo>
                  <a:lnTo>
                    <a:pt x="22515" y="19899"/>
                  </a:lnTo>
                  <a:lnTo>
                    <a:pt x="22473" y="19794"/>
                  </a:lnTo>
                  <a:lnTo>
                    <a:pt x="22410" y="19941"/>
                  </a:lnTo>
                  <a:lnTo>
                    <a:pt x="22452" y="20066"/>
                  </a:lnTo>
                  <a:lnTo>
                    <a:pt x="22515" y="20108"/>
                  </a:lnTo>
                  <a:lnTo>
                    <a:pt x="22473" y="20192"/>
                  </a:lnTo>
                  <a:lnTo>
                    <a:pt x="22410" y="20150"/>
                  </a:lnTo>
                  <a:lnTo>
                    <a:pt x="22368" y="20255"/>
                  </a:lnTo>
                  <a:lnTo>
                    <a:pt x="22452" y="20401"/>
                  </a:lnTo>
                  <a:lnTo>
                    <a:pt x="22410" y="20506"/>
                  </a:lnTo>
                  <a:lnTo>
                    <a:pt x="22494" y="20569"/>
                  </a:lnTo>
                  <a:lnTo>
                    <a:pt x="22410" y="20631"/>
                  </a:lnTo>
                  <a:lnTo>
                    <a:pt x="22515" y="20778"/>
                  </a:lnTo>
                  <a:lnTo>
                    <a:pt x="22619" y="20778"/>
                  </a:lnTo>
                  <a:lnTo>
                    <a:pt x="22703" y="20694"/>
                  </a:lnTo>
                  <a:lnTo>
                    <a:pt x="22703" y="20569"/>
                  </a:lnTo>
                  <a:lnTo>
                    <a:pt x="22619" y="20401"/>
                  </a:lnTo>
                  <a:lnTo>
                    <a:pt x="22661" y="20297"/>
                  </a:lnTo>
                  <a:lnTo>
                    <a:pt x="22787" y="20527"/>
                  </a:lnTo>
                  <a:lnTo>
                    <a:pt x="22787" y="20631"/>
                  </a:lnTo>
                  <a:lnTo>
                    <a:pt x="22787" y="20694"/>
                  </a:lnTo>
                  <a:cubicBezTo>
                    <a:pt x="22766" y="20694"/>
                    <a:pt x="22724" y="20694"/>
                    <a:pt x="22724" y="20715"/>
                  </a:cubicBezTo>
                  <a:lnTo>
                    <a:pt x="22724" y="20736"/>
                  </a:lnTo>
                  <a:lnTo>
                    <a:pt x="22682" y="20799"/>
                  </a:lnTo>
                  <a:lnTo>
                    <a:pt x="22577" y="20841"/>
                  </a:lnTo>
                  <a:lnTo>
                    <a:pt x="22598" y="20924"/>
                  </a:lnTo>
                  <a:lnTo>
                    <a:pt x="22682" y="21008"/>
                  </a:lnTo>
                  <a:lnTo>
                    <a:pt x="22598" y="21092"/>
                  </a:lnTo>
                  <a:lnTo>
                    <a:pt x="22598" y="21196"/>
                  </a:lnTo>
                  <a:lnTo>
                    <a:pt x="22536" y="21259"/>
                  </a:lnTo>
                  <a:lnTo>
                    <a:pt x="22431" y="21301"/>
                  </a:lnTo>
                  <a:lnTo>
                    <a:pt x="22431" y="21343"/>
                  </a:lnTo>
                  <a:lnTo>
                    <a:pt x="22577" y="21364"/>
                  </a:lnTo>
                  <a:lnTo>
                    <a:pt x="22536" y="21426"/>
                  </a:lnTo>
                  <a:lnTo>
                    <a:pt x="22494" y="21447"/>
                  </a:lnTo>
                  <a:lnTo>
                    <a:pt x="22494" y="21531"/>
                  </a:lnTo>
                  <a:lnTo>
                    <a:pt x="22536" y="21531"/>
                  </a:lnTo>
                  <a:lnTo>
                    <a:pt x="22619" y="21510"/>
                  </a:lnTo>
                  <a:lnTo>
                    <a:pt x="22640" y="21552"/>
                  </a:lnTo>
                  <a:lnTo>
                    <a:pt x="22598" y="21615"/>
                  </a:lnTo>
                  <a:lnTo>
                    <a:pt x="22515" y="21636"/>
                  </a:lnTo>
                  <a:lnTo>
                    <a:pt x="22473" y="21719"/>
                  </a:lnTo>
                  <a:lnTo>
                    <a:pt x="22494" y="21866"/>
                  </a:lnTo>
                  <a:lnTo>
                    <a:pt x="22536" y="21929"/>
                  </a:lnTo>
                  <a:lnTo>
                    <a:pt x="22515" y="21991"/>
                  </a:lnTo>
                  <a:lnTo>
                    <a:pt x="22536" y="22075"/>
                  </a:lnTo>
                  <a:lnTo>
                    <a:pt x="22598" y="22054"/>
                  </a:lnTo>
                  <a:lnTo>
                    <a:pt x="22619" y="21970"/>
                  </a:lnTo>
                  <a:lnTo>
                    <a:pt x="22640" y="21845"/>
                  </a:lnTo>
                  <a:lnTo>
                    <a:pt x="22703" y="21678"/>
                  </a:lnTo>
                  <a:lnTo>
                    <a:pt x="22745" y="21615"/>
                  </a:lnTo>
                  <a:lnTo>
                    <a:pt x="22787" y="21406"/>
                  </a:lnTo>
                  <a:lnTo>
                    <a:pt x="22828" y="21343"/>
                  </a:lnTo>
                  <a:lnTo>
                    <a:pt x="22844" y="21204"/>
                  </a:lnTo>
                  <a:lnTo>
                    <a:pt x="22870" y="21217"/>
                  </a:lnTo>
                  <a:cubicBezTo>
                    <a:pt x="22870" y="21301"/>
                    <a:pt x="22870" y="21364"/>
                    <a:pt x="22891" y="21447"/>
                  </a:cubicBezTo>
                  <a:lnTo>
                    <a:pt x="22870" y="21426"/>
                  </a:lnTo>
                  <a:lnTo>
                    <a:pt x="22808" y="21510"/>
                  </a:lnTo>
                  <a:lnTo>
                    <a:pt x="22808" y="21636"/>
                  </a:lnTo>
                  <a:lnTo>
                    <a:pt x="22870" y="21678"/>
                  </a:lnTo>
                  <a:lnTo>
                    <a:pt x="22787" y="21782"/>
                  </a:lnTo>
                  <a:lnTo>
                    <a:pt x="22891" y="21845"/>
                  </a:lnTo>
                  <a:lnTo>
                    <a:pt x="22891" y="21929"/>
                  </a:lnTo>
                  <a:lnTo>
                    <a:pt x="22828" y="21970"/>
                  </a:lnTo>
                  <a:lnTo>
                    <a:pt x="22766" y="21929"/>
                  </a:lnTo>
                  <a:lnTo>
                    <a:pt x="22703" y="21991"/>
                  </a:lnTo>
                  <a:lnTo>
                    <a:pt x="22703" y="22054"/>
                  </a:lnTo>
                  <a:lnTo>
                    <a:pt x="22661" y="22138"/>
                  </a:lnTo>
                  <a:lnTo>
                    <a:pt x="22619" y="22201"/>
                  </a:lnTo>
                  <a:lnTo>
                    <a:pt x="22682" y="22263"/>
                  </a:lnTo>
                  <a:lnTo>
                    <a:pt x="22766" y="22054"/>
                  </a:lnTo>
                  <a:lnTo>
                    <a:pt x="22787" y="22096"/>
                  </a:lnTo>
                  <a:lnTo>
                    <a:pt x="22724" y="22201"/>
                  </a:lnTo>
                  <a:lnTo>
                    <a:pt x="22828" y="22180"/>
                  </a:lnTo>
                  <a:lnTo>
                    <a:pt x="22891" y="22096"/>
                  </a:lnTo>
                  <a:lnTo>
                    <a:pt x="22891" y="21991"/>
                  </a:lnTo>
                  <a:lnTo>
                    <a:pt x="23017" y="21845"/>
                  </a:lnTo>
                  <a:cubicBezTo>
                    <a:pt x="23017" y="21929"/>
                    <a:pt x="23017" y="21991"/>
                    <a:pt x="23038" y="22075"/>
                  </a:cubicBezTo>
                  <a:lnTo>
                    <a:pt x="23017" y="22096"/>
                  </a:lnTo>
                  <a:lnTo>
                    <a:pt x="23080" y="22159"/>
                  </a:lnTo>
                  <a:cubicBezTo>
                    <a:pt x="23101" y="22201"/>
                    <a:pt x="23101" y="22284"/>
                    <a:pt x="23121" y="22326"/>
                  </a:cubicBezTo>
                  <a:lnTo>
                    <a:pt x="23080" y="22473"/>
                  </a:lnTo>
                  <a:lnTo>
                    <a:pt x="23080" y="22556"/>
                  </a:lnTo>
                  <a:lnTo>
                    <a:pt x="23038" y="22640"/>
                  </a:lnTo>
                  <a:lnTo>
                    <a:pt x="22933" y="22682"/>
                  </a:lnTo>
                  <a:lnTo>
                    <a:pt x="22912" y="22724"/>
                  </a:lnTo>
                  <a:lnTo>
                    <a:pt x="22933" y="22786"/>
                  </a:lnTo>
                  <a:lnTo>
                    <a:pt x="23017" y="22745"/>
                  </a:lnTo>
                  <a:lnTo>
                    <a:pt x="23101" y="22786"/>
                  </a:lnTo>
                  <a:lnTo>
                    <a:pt x="23101" y="22828"/>
                  </a:lnTo>
                  <a:lnTo>
                    <a:pt x="22996" y="22912"/>
                  </a:lnTo>
                  <a:lnTo>
                    <a:pt x="22996" y="22954"/>
                  </a:lnTo>
                  <a:lnTo>
                    <a:pt x="22975" y="23038"/>
                  </a:lnTo>
                  <a:lnTo>
                    <a:pt x="22912" y="23038"/>
                  </a:lnTo>
                  <a:lnTo>
                    <a:pt x="22870" y="23100"/>
                  </a:lnTo>
                  <a:lnTo>
                    <a:pt x="22891" y="23142"/>
                  </a:lnTo>
                  <a:lnTo>
                    <a:pt x="22975" y="23142"/>
                  </a:lnTo>
                  <a:lnTo>
                    <a:pt x="23017" y="23205"/>
                  </a:lnTo>
                  <a:lnTo>
                    <a:pt x="23038" y="23142"/>
                  </a:lnTo>
                  <a:lnTo>
                    <a:pt x="23121" y="23121"/>
                  </a:lnTo>
                  <a:lnTo>
                    <a:pt x="23184" y="23163"/>
                  </a:lnTo>
                  <a:lnTo>
                    <a:pt x="23101" y="23226"/>
                  </a:lnTo>
                  <a:lnTo>
                    <a:pt x="23080" y="23268"/>
                  </a:lnTo>
                  <a:lnTo>
                    <a:pt x="23121" y="23351"/>
                  </a:lnTo>
                  <a:lnTo>
                    <a:pt x="23038" y="23435"/>
                  </a:lnTo>
                  <a:lnTo>
                    <a:pt x="23017" y="23519"/>
                  </a:lnTo>
                  <a:lnTo>
                    <a:pt x="23121" y="23582"/>
                  </a:lnTo>
                  <a:lnTo>
                    <a:pt x="23101" y="23686"/>
                  </a:lnTo>
                  <a:lnTo>
                    <a:pt x="23142" y="23749"/>
                  </a:lnTo>
                  <a:lnTo>
                    <a:pt x="23247" y="23749"/>
                  </a:lnTo>
                  <a:lnTo>
                    <a:pt x="23310" y="23686"/>
                  </a:lnTo>
                  <a:lnTo>
                    <a:pt x="23247" y="23623"/>
                  </a:lnTo>
                  <a:lnTo>
                    <a:pt x="23310" y="23561"/>
                  </a:lnTo>
                  <a:lnTo>
                    <a:pt x="23247" y="23519"/>
                  </a:lnTo>
                  <a:lnTo>
                    <a:pt x="23205" y="23519"/>
                  </a:lnTo>
                  <a:lnTo>
                    <a:pt x="23247" y="23435"/>
                  </a:lnTo>
                  <a:lnTo>
                    <a:pt x="23331" y="23414"/>
                  </a:lnTo>
                  <a:lnTo>
                    <a:pt x="23435" y="23331"/>
                  </a:lnTo>
                  <a:lnTo>
                    <a:pt x="23435" y="23247"/>
                  </a:lnTo>
                  <a:lnTo>
                    <a:pt x="23393" y="23226"/>
                  </a:lnTo>
                  <a:lnTo>
                    <a:pt x="23310" y="23226"/>
                  </a:lnTo>
                  <a:lnTo>
                    <a:pt x="23310" y="23205"/>
                  </a:lnTo>
                  <a:lnTo>
                    <a:pt x="23414" y="23121"/>
                  </a:lnTo>
                  <a:lnTo>
                    <a:pt x="23393" y="23017"/>
                  </a:lnTo>
                  <a:lnTo>
                    <a:pt x="23247" y="22912"/>
                  </a:lnTo>
                  <a:lnTo>
                    <a:pt x="23310" y="22807"/>
                  </a:lnTo>
                  <a:lnTo>
                    <a:pt x="23331" y="22828"/>
                  </a:lnTo>
                  <a:lnTo>
                    <a:pt x="23414" y="22828"/>
                  </a:lnTo>
                  <a:lnTo>
                    <a:pt x="23414" y="22766"/>
                  </a:lnTo>
                  <a:lnTo>
                    <a:pt x="23310" y="22661"/>
                  </a:lnTo>
                  <a:lnTo>
                    <a:pt x="23373" y="22661"/>
                  </a:lnTo>
                  <a:lnTo>
                    <a:pt x="23373" y="22473"/>
                  </a:lnTo>
                  <a:lnTo>
                    <a:pt x="23247" y="22389"/>
                  </a:lnTo>
                  <a:lnTo>
                    <a:pt x="23226" y="22410"/>
                  </a:lnTo>
                  <a:lnTo>
                    <a:pt x="23142" y="22347"/>
                  </a:lnTo>
                  <a:lnTo>
                    <a:pt x="23163" y="22305"/>
                  </a:lnTo>
                  <a:lnTo>
                    <a:pt x="23163" y="22284"/>
                  </a:lnTo>
                  <a:lnTo>
                    <a:pt x="23247" y="22180"/>
                  </a:lnTo>
                  <a:lnTo>
                    <a:pt x="23205" y="22096"/>
                  </a:lnTo>
                  <a:cubicBezTo>
                    <a:pt x="23205" y="22054"/>
                    <a:pt x="23226" y="21991"/>
                    <a:pt x="23226" y="21950"/>
                  </a:cubicBezTo>
                  <a:lnTo>
                    <a:pt x="23226" y="21887"/>
                  </a:lnTo>
                  <a:lnTo>
                    <a:pt x="23268" y="21929"/>
                  </a:lnTo>
                  <a:lnTo>
                    <a:pt x="23352" y="21866"/>
                  </a:lnTo>
                  <a:lnTo>
                    <a:pt x="23310" y="21761"/>
                  </a:lnTo>
                  <a:lnTo>
                    <a:pt x="23352" y="21719"/>
                  </a:lnTo>
                  <a:lnTo>
                    <a:pt x="23352" y="21573"/>
                  </a:lnTo>
                  <a:lnTo>
                    <a:pt x="23414" y="21552"/>
                  </a:lnTo>
                  <a:lnTo>
                    <a:pt x="23435" y="21719"/>
                  </a:lnTo>
                  <a:lnTo>
                    <a:pt x="23477" y="21678"/>
                  </a:lnTo>
                  <a:lnTo>
                    <a:pt x="23519" y="21657"/>
                  </a:lnTo>
                  <a:lnTo>
                    <a:pt x="23519" y="21678"/>
                  </a:lnTo>
                  <a:lnTo>
                    <a:pt x="23519" y="21719"/>
                  </a:lnTo>
                  <a:lnTo>
                    <a:pt x="23477" y="21761"/>
                  </a:lnTo>
                  <a:lnTo>
                    <a:pt x="23477" y="21845"/>
                  </a:lnTo>
                  <a:lnTo>
                    <a:pt x="23540" y="21887"/>
                  </a:lnTo>
                  <a:lnTo>
                    <a:pt x="23665" y="21866"/>
                  </a:lnTo>
                  <a:lnTo>
                    <a:pt x="23749" y="21761"/>
                  </a:lnTo>
                  <a:lnTo>
                    <a:pt x="23728" y="21719"/>
                  </a:lnTo>
                  <a:cubicBezTo>
                    <a:pt x="23749" y="21657"/>
                    <a:pt x="23770" y="21573"/>
                    <a:pt x="23791" y="21510"/>
                  </a:cubicBezTo>
                  <a:lnTo>
                    <a:pt x="23833" y="21531"/>
                  </a:lnTo>
                  <a:lnTo>
                    <a:pt x="23854" y="21636"/>
                  </a:lnTo>
                  <a:lnTo>
                    <a:pt x="23958" y="21719"/>
                  </a:lnTo>
                  <a:lnTo>
                    <a:pt x="24000" y="21719"/>
                  </a:lnTo>
                  <a:lnTo>
                    <a:pt x="23937" y="21740"/>
                  </a:lnTo>
                  <a:lnTo>
                    <a:pt x="23854" y="21740"/>
                  </a:lnTo>
                  <a:lnTo>
                    <a:pt x="23833" y="21782"/>
                  </a:lnTo>
                  <a:cubicBezTo>
                    <a:pt x="23749" y="21824"/>
                    <a:pt x="23665" y="21866"/>
                    <a:pt x="23665" y="21970"/>
                  </a:cubicBezTo>
                  <a:cubicBezTo>
                    <a:pt x="23665" y="22054"/>
                    <a:pt x="23665" y="22096"/>
                    <a:pt x="23686" y="22180"/>
                  </a:cubicBezTo>
                  <a:lnTo>
                    <a:pt x="23665" y="22159"/>
                  </a:lnTo>
                  <a:lnTo>
                    <a:pt x="23665" y="22138"/>
                  </a:lnTo>
                  <a:lnTo>
                    <a:pt x="23645" y="22159"/>
                  </a:lnTo>
                  <a:cubicBezTo>
                    <a:pt x="23624" y="22159"/>
                    <a:pt x="23603" y="22138"/>
                    <a:pt x="23561" y="22138"/>
                  </a:cubicBezTo>
                  <a:lnTo>
                    <a:pt x="23624" y="22075"/>
                  </a:lnTo>
                  <a:lnTo>
                    <a:pt x="23645" y="21991"/>
                  </a:lnTo>
                  <a:lnTo>
                    <a:pt x="23456" y="21970"/>
                  </a:lnTo>
                  <a:lnTo>
                    <a:pt x="23352" y="22075"/>
                  </a:lnTo>
                  <a:lnTo>
                    <a:pt x="23414" y="22180"/>
                  </a:lnTo>
                  <a:lnTo>
                    <a:pt x="23435" y="22180"/>
                  </a:lnTo>
                  <a:cubicBezTo>
                    <a:pt x="23414" y="22201"/>
                    <a:pt x="23414" y="22222"/>
                    <a:pt x="23414" y="22263"/>
                  </a:cubicBezTo>
                  <a:cubicBezTo>
                    <a:pt x="23435" y="22284"/>
                    <a:pt x="23435" y="22326"/>
                    <a:pt x="23456" y="22368"/>
                  </a:cubicBezTo>
                  <a:cubicBezTo>
                    <a:pt x="23498" y="22389"/>
                    <a:pt x="23519" y="22431"/>
                    <a:pt x="23540" y="22494"/>
                  </a:cubicBezTo>
                  <a:lnTo>
                    <a:pt x="23561" y="22494"/>
                  </a:lnTo>
                  <a:cubicBezTo>
                    <a:pt x="23561" y="22494"/>
                    <a:pt x="23561" y="22514"/>
                    <a:pt x="23582" y="22514"/>
                  </a:cubicBezTo>
                  <a:cubicBezTo>
                    <a:pt x="23624" y="22577"/>
                    <a:pt x="23665" y="22577"/>
                    <a:pt x="23686" y="22598"/>
                  </a:cubicBezTo>
                  <a:lnTo>
                    <a:pt x="23665" y="22619"/>
                  </a:lnTo>
                  <a:lnTo>
                    <a:pt x="23540" y="22724"/>
                  </a:lnTo>
                  <a:lnTo>
                    <a:pt x="23540" y="22828"/>
                  </a:lnTo>
                  <a:lnTo>
                    <a:pt x="23603" y="22933"/>
                  </a:lnTo>
                  <a:lnTo>
                    <a:pt x="23728" y="22828"/>
                  </a:lnTo>
                  <a:lnTo>
                    <a:pt x="23812" y="22682"/>
                  </a:lnTo>
                  <a:lnTo>
                    <a:pt x="23812" y="22619"/>
                  </a:lnTo>
                  <a:lnTo>
                    <a:pt x="23875" y="22598"/>
                  </a:lnTo>
                  <a:lnTo>
                    <a:pt x="24021" y="22473"/>
                  </a:lnTo>
                  <a:lnTo>
                    <a:pt x="24042" y="22514"/>
                  </a:lnTo>
                  <a:lnTo>
                    <a:pt x="24251" y="22514"/>
                  </a:lnTo>
                  <a:lnTo>
                    <a:pt x="24168" y="22619"/>
                  </a:lnTo>
                  <a:lnTo>
                    <a:pt x="24189" y="22640"/>
                  </a:lnTo>
                  <a:lnTo>
                    <a:pt x="24314" y="22640"/>
                  </a:lnTo>
                  <a:lnTo>
                    <a:pt x="24314" y="22703"/>
                  </a:lnTo>
                  <a:lnTo>
                    <a:pt x="24209" y="22807"/>
                  </a:lnTo>
                  <a:cubicBezTo>
                    <a:pt x="24189" y="22807"/>
                    <a:pt x="24168" y="22828"/>
                    <a:pt x="24147" y="22828"/>
                  </a:cubicBezTo>
                  <a:lnTo>
                    <a:pt x="24168" y="22724"/>
                  </a:lnTo>
                  <a:lnTo>
                    <a:pt x="24105" y="22598"/>
                  </a:lnTo>
                  <a:lnTo>
                    <a:pt x="23979" y="22598"/>
                  </a:lnTo>
                  <a:lnTo>
                    <a:pt x="23979" y="22640"/>
                  </a:lnTo>
                  <a:lnTo>
                    <a:pt x="23875" y="22703"/>
                  </a:lnTo>
                  <a:lnTo>
                    <a:pt x="23833" y="22849"/>
                  </a:lnTo>
                  <a:lnTo>
                    <a:pt x="23833" y="22912"/>
                  </a:lnTo>
                  <a:lnTo>
                    <a:pt x="23728" y="23017"/>
                  </a:lnTo>
                  <a:lnTo>
                    <a:pt x="23749" y="23100"/>
                  </a:lnTo>
                  <a:lnTo>
                    <a:pt x="23937" y="23017"/>
                  </a:lnTo>
                  <a:cubicBezTo>
                    <a:pt x="23937" y="23038"/>
                    <a:pt x="23958" y="23038"/>
                    <a:pt x="23958" y="23038"/>
                  </a:cubicBezTo>
                  <a:lnTo>
                    <a:pt x="23854" y="23121"/>
                  </a:lnTo>
                  <a:lnTo>
                    <a:pt x="23770" y="23247"/>
                  </a:lnTo>
                  <a:lnTo>
                    <a:pt x="23833" y="23310"/>
                  </a:lnTo>
                  <a:lnTo>
                    <a:pt x="24000" y="23163"/>
                  </a:lnTo>
                  <a:lnTo>
                    <a:pt x="24063" y="23100"/>
                  </a:lnTo>
                  <a:cubicBezTo>
                    <a:pt x="24084" y="23121"/>
                    <a:pt x="24105" y="23121"/>
                    <a:pt x="24147" y="23142"/>
                  </a:cubicBezTo>
                  <a:lnTo>
                    <a:pt x="24147" y="23163"/>
                  </a:lnTo>
                  <a:lnTo>
                    <a:pt x="24168" y="23226"/>
                  </a:lnTo>
                  <a:lnTo>
                    <a:pt x="24189" y="23268"/>
                  </a:lnTo>
                  <a:lnTo>
                    <a:pt x="24000" y="23268"/>
                  </a:lnTo>
                  <a:lnTo>
                    <a:pt x="23937" y="23351"/>
                  </a:lnTo>
                  <a:lnTo>
                    <a:pt x="23937" y="23414"/>
                  </a:lnTo>
                  <a:lnTo>
                    <a:pt x="24000" y="23414"/>
                  </a:lnTo>
                  <a:lnTo>
                    <a:pt x="24063" y="23372"/>
                  </a:lnTo>
                  <a:lnTo>
                    <a:pt x="24168" y="23372"/>
                  </a:lnTo>
                  <a:lnTo>
                    <a:pt x="24168" y="23414"/>
                  </a:lnTo>
                  <a:lnTo>
                    <a:pt x="24063" y="23477"/>
                  </a:lnTo>
                  <a:lnTo>
                    <a:pt x="23937" y="23477"/>
                  </a:lnTo>
                  <a:lnTo>
                    <a:pt x="23875" y="23540"/>
                  </a:lnTo>
                  <a:lnTo>
                    <a:pt x="23854" y="23665"/>
                  </a:lnTo>
                  <a:lnTo>
                    <a:pt x="23896" y="23770"/>
                  </a:lnTo>
                  <a:lnTo>
                    <a:pt x="23979" y="23728"/>
                  </a:lnTo>
                  <a:lnTo>
                    <a:pt x="24000" y="23644"/>
                  </a:lnTo>
                  <a:lnTo>
                    <a:pt x="24084" y="23644"/>
                  </a:lnTo>
                  <a:lnTo>
                    <a:pt x="24189" y="23582"/>
                  </a:lnTo>
                  <a:lnTo>
                    <a:pt x="24314" y="23435"/>
                  </a:lnTo>
                  <a:lnTo>
                    <a:pt x="24461" y="23247"/>
                  </a:lnTo>
                  <a:lnTo>
                    <a:pt x="24502" y="23017"/>
                  </a:lnTo>
                  <a:lnTo>
                    <a:pt x="24628" y="22745"/>
                  </a:lnTo>
                  <a:lnTo>
                    <a:pt x="24691" y="22724"/>
                  </a:lnTo>
                  <a:lnTo>
                    <a:pt x="24691" y="22703"/>
                  </a:lnTo>
                  <a:lnTo>
                    <a:pt x="24691" y="22661"/>
                  </a:lnTo>
                  <a:lnTo>
                    <a:pt x="24670" y="22661"/>
                  </a:lnTo>
                  <a:lnTo>
                    <a:pt x="24712" y="22619"/>
                  </a:lnTo>
                  <a:lnTo>
                    <a:pt x="24712" y="22577"/>
                  </a:lnTo>
                  <a:lnTo>
                    <a:pt x="24753" y="22514"/>
                  </a:lnTo>
                  <a:lnTo>
                    <a:pt x="24712" y="22473"/>
                  </a:lnTo>
                  <a:lnTo>
                    <a:pt x="24670" y="22452"/>
                  </a:lnTo>
                  <a:lnTo>
                    <a:pt x="24670" y="22347"/>
                  </a:lnTo>
                  <a:lnTo>
                    <a:pt x="24607" y="22242"/>
                  </a:lnTo>
                  <a:lnTo>
                    <a:pt x="24481" y="22159"/>
                  </a:lnTo>
                  <a:lnTo>
                    <a:pt x="24398" y="22096"/>
                  </a:lnTo>
                  <a:lnTo>
                    <a:pt x="24377" y="22033"/>
                  </a:lnTo>
                  <a:lnTo>
                    <a:pt x="24272" y="21866"/>
                  </a:lnTo>
                  <a:lnTo>
                    <a:pt x="24189" y="21845"/>
                  </a:lnTo>
                  <a:lnTo>
                    <a:pt x="24084" y="21845"/>
                  </a:lnTo>
                  <a:lnTo>
                    <a:pt x="24084" y="21782"/>
                  </a:lnTo>
                  <a:lnTo>
                    <a:pt x="24126" y="21740"/>
                  </a:lnTo>
                  <a:lnTo>
                    <a:pt x="24084" y="21657"/>
                  </a:lnTo>
                  <a:lnTo>
                    <a:pt x="24042" y="21615"/>
                  </a:lnTo>
                  <a:lnTo>
                    <a:pt x="24021" y="21531"/>
                  </a:lnTo>
                  <a:lnTo>
                    <a:pt x="24063" y="21468"/>
                  </a:lnTo>
                  <a:lnTo>
                    <a:pt x="24126" y="21447"/>
                  </a:lnTo>
                  <a:lnTo>
                    <a:pt x="24084" y="21406"/>
                  </a:lnTo>
                  <a:lnTo>
                    <a:pt x="24021" y="21343"/>
                  </a:lnTo>
                  <a:lnTo>
                    <a:pt x="23958" y="21343"/>
                  </a:lnTo>
                  <a:lnTo>
                    <a:pt x="23958" y="21259"/>
                  </a:lnTo>
                  <a:lnTo>
                    <a:pt x="24063" y="21217"/>
                  </a:lnTo>
                  <a:lnTo>
                    <a:pt x="24042" y="20799"/>
                  </a:lnTo>
                  <a:lnTo>
                    <a:pt x="24042" y="20380"/>
                  </a:lnTo>
                  <a:lnTo>
                    <a:pt x="24084" y="20025"/>
                  </a:lnTo>
                  <a:lnTo>
                    <a:pt x="24063" y="19941"/>
                  </a:lnTo>
                  <a:lnTo>
                    <a:pt x="24063" y="19836"/>
                  </a:lnTo>
                  <a:lnTo>
                    <a:pt x="24126" y="19732"/>
                  </a:lnTo>
                  <a:lnTo>
                    <a:pt x="24084" y="19627"/>
                  </a:lnTo>
                  <a:lnTo>
                    <a:pt x="24042" y="19543"/>
                  </a:lnTo>
                  <a:lnTo>
                    <a:pt x="24021" y="19334"/>
                  </a:lnTo>
                  <a:lnTo>
                    <a:pt x="23875" y="19167"/>
                  </a:lnTo>
                  <a:lnTo>
                    <a:pt x="23833" y="18957"/>
                  </a:lnTo>
                  <a:lnTo>
                    <a:pt x="23854" y="18853"/>
                  </a:lnTo>
                  <a:lnTo>
                    <a:pt x="23728" y="18518"/>
                  </a:lnTo>
                  <a:lnTo>
                    <a:pt x="23749" y="18434"/>
                  </a:lnTo>
                  <a:lnTo>
                    <a:pt x="23833" y="18288"/>
                  </a:lnTo>
                  <a:lnTo>
                    <a:pt x="23812" y="18204"/>
                  </a:lnTo>
                  <a:lnTo>
                    <a:pt x="23812" y="18100"/>
                  </a:lnTo>
                  <a:lnTo>
                    <a:pt x="23665" y="17995"/>
                  </a:lnTo>
                  <a:lnTo>
                    <a:pt x="23498" y="17995"/>
                  </a:lnTo>
                  <a:lnTo>
                    <a:pt x="23289" y="18058"/>
                  </a:lnTo>
                  <a:lnTo>
                    <a:pt x="23226" y="18079"/>
                  </a:lnTo>
                  <a:lnTo>
                    <a:pt x="23017" y="18162"/>
                  </a:lnTo>
                  <a:lnTo>
                    <a:pt x="22891" y="18288"/>
                  </a:lnTo>
                  <a:lnTo>
                    <a:pt x="22724" y="18518"/>
                  </a:lnTo>
                  <a:lnTo>
                    <a:pt x="22598" y="18602"/>
                  </a:lnTo>
                  <a:lnTo>
                    <a:pt x="22410" y="18623"/>
                  </a:lnTo>
                  <a:lnTo>
                    <a:pt x="22201" y="18644"/>
                  </a:lnTo>
                  <a:lnTo>
                    <a:pt x="22159" y="18644"/>
                  </a:lnTo>
                  <a:lnTo>
                    <a:pt x="22159" y="18581"/>
                  </a:lnTo>
                  <a:lnTo>
                    <a:pt x="22264" y="18413"/>
                  </a:lnTo>
                  <a:lnTo>
                    <a:pt x="22201" y="18267"/>
                  </a:lnTo>
                  <a:lnTo>
                    <a:pt x="22054" y="17597"/>
                  </a:lnTo>
                  <a:lnTo>
                    <a:pt x="21950" y="17325"/>
                  </a:lnTo>
                  <a:lnTo>
                    <a:pt x="21887" y="17179"/>
                  </a:lnTo>
                  <a:lnTo>
                    <a:pt x="22033" y="16928"/>
                  </a:lnTo>
                  <a:lnTo>
                    <a:pt x="21740" y="16886"/>
                  </a:lnTo>
                  <a:lnTo>
                    <a:pt x="21531" y="17032"/>
                  </a:lnTo>
                  <a:lnTo>
                    <a:pt x="21406" y="16970"/>
                  </a:lnTo>
                  <a:lnTo>
                    <a:pt x="21029" y="16970"/>
                  </a:lnTo>
                  <a:lnTo>
                    <a:pt x="27704" y="4792"/>
                  </a:lnTo>
                  <a:lnTo>
                    <a:pt x="27683" y="4729"/>
                  </a:lnTo>
                  <a:lnTo>
                    <a:pt x="27536" y="4708"/>
                  </a:lnTo>
                  <a:lnTo>
                    <a:pt x="27474" y="4729"/>
                  </a:lnTo>
                  <a:lnTo>
                    <a:pt x="27411" y="4667"/>
                  </a:lnTo>
                  <a:lnTo>
                    <a:pt x="27369" y="4416"/>
                  </a:lnTo>
                  <a:lnTo>
                    <a:pt x="27306" y="4290"/>
                  </a:lnTo>
                  <a:lnTo>
                    <a:pt x="27222" y="4248"/>
                  </a:lnTo>
                  <a:lnTo>
                    <a:pt x="27202" y="4102"/>
                  </a:lnTo>
                  <a:lnTo>
                    <a:pt x="27118" y="3955"/>
                  </a:lnTo>
                  <a:lnTo>
                    <a:pt x="27076" y="3892"/>
                  </a:lnTo>
                  <a:lnTo>
                    <a:pt x="26867" y="3892"/>
                  </a:lnTo>
                  <a:lnTo>
                    <a:pt x="26846" y="3934"/>
                  </a:lnTo>
                  <a:lnTo>
                    <a:pt x="26678" y="3892"/>
                  </a:lnTo>
                  <a:lnTo>
                    <a:pt x="26532" y="3934"/>
                  </a:lnTo>
                  <a:lnTo>
                    <a:pt x="26448" y="3872"/>
                  </a:lnTo>
                  <a:lnTo>
                    <a:pt x="26386" y="3892"/>
                  </a:lnTo>
                  <a:lnTo>
                    <a:pt x="26344" y="3872"/>
                  </a:lnTo>
                  <a:lnTo>
                    <a:pt x="26323" y="3892"/>
                  </a:lnTo>
                  <a:lnTo>
                    <a:pt x="26239" y="3892"/>
                  </a:lnTo>
                  <a:lnTo>
                    <a:pt x="26239" y="3872"/>
                  </a:lnTo>
                  <a:lnTo>
                    <a:pt x="26281" y="3872"/>
                  </a:lnTo>
                  <a:lnTo>
                    <a:pt x="26281" y="3830"/>
                  </a:lnTo>
                  <a:lnTo>
                    <a:pt x="26176" y="3746"/>
                  </a:lnTo>
                  <a:lnTo>
                    <a:pt x="26114" y="3767"/>
                  </a:lnTo>
                  <a:lnTo>
                    <a:pt x="26030" y="3746"/>
                  </a:lnTo>
                  <a:lnTo>
                    <a:pt x="26051" y="3725"/>
                  </a:lnTo>
                  <a:lnTo>
                    <a:pt x="26114" y="3683"/>
                  </a:lnTo>
                  <a:lnTo>
                    <a:pt x="26051" y="3641"/>
                  </a:lnTo>
                  <a:lnTo>
                    <a:pt x="25967" y="3641"/>
                  </a:lnTo>
                  <a:lnTo>
                    <a:pt x="25904" y="3620"/>
                  </a:lnTo>
                  <a:lnTo>
                    <a:pt x="25904" y="3558"/>
                  </a:lnTo>
                  <a:lnTo>
                    <a:pt x="25821" y="3474"/>
                  </a:lnTo>
                  <a:lnTo>
                    <a:pt x="25737" y="3411"/>
                  </a:lnTo>
                  <a:lnTo>
                    <a:pt x="25716" y="3411"/>
                  </a:lnTo>
                  <a:lnTo>
                    <a:pt x="25653" y="3369"/>
                  </a:lnTo>
                  <a:lnTo>
                    <a:pt x="25611" y="3369"/>
                  </a:lnTo>
                  <a:lnTo>
                    <a:pt x="25549" y="3432"/>
                  </a:lnTo>
                  <a:lnTo>
                    <a:pt x="25549" y="3369"/>
                  </a:lnTo>
                  <a:lnTo>
                    <a:pt x="25528" y="3328"/>
                  </a:lnTo>
                  <a:lnTo>
                    <a:pt x="25444" y="3265"/>
                  </a:lnTo>
                  <a:lnTo>
                    <a:pt x="25381" y="3369"/>
                  </a:lnTo>
                  <a:lnTo>
                    <a:pt x="25318" y="3328"/>
                  </a:lnTo>
                  <a:lnTo>
                    <a:pt x="25318" y="3244"/>
                  </a:lnTo>
                  <a:lnTo>
                    <a:pt x="25381" y="3223"/>
                  </a:lnTo>
                  <a:lnTo>
                    <a:pt x="25339" y="3160"/>
                  </a:lnTo>
                  <a:lnTo>
                    <a:pt x="25277" y="3139"/>
                  </a:lnTo>
                  <a:lnTo>
                    <a:pt x="25193" y="3160"/>
                  </a:lnTo>
                  <a:lnTo>
                    <a:pt x="25193" y="3160"/>
                  </a:lnTo>
                  <a:lnTo>
                    <a:pt x="25214" y="3118"/>
                  </a:lnTo>
                  <a:lnTo>
                    <a:pt x="25214" y="3056"/>
                  </a:lnTo>
                  <a:lnTo>
                    <a:pt x="25109" y="3014"/>
                  </a:lnTo>
                  <a:lnTo>
                    <a:pt x="25025" y="2909"/>
                  </a:lnTo>
                  <a:lnTo>
                    <a:pt x="25067" y="2888"/>
                  </a:lnTo>
                  <a:lnTo>
                    <a:pt x="25025" y="2825"/>
                  </a:lnTo>
                  <a:lnTo>
                    <a:pt x="24963" y="2804"/>
                  </a:lnTo>
                  <a:lnTo>
                    <a:pt x="24900" y="2846"/>
                  </a:lnTo>
                  <a:lnTo>
                    <a:pt x="24691" y="3056"/>
                  </a:lnTo>
                  <a:lnTo>
                    <a:pt x="24461" y="3202"/>
                  </a:lnTo>
                  <a:lnTo>
                    <a:pt x="24670" y="3035"/>
                  </a:lnTo>
                  <a:lnTo>
                    <a:pt x="24795" y="2846"/>
                  </a:lnTo>
                  <a:lnTo>
                    <a:pt x="24921" y="2721"/>
                  </a:lnTo>
                  <a:lnTo>
                    <a:pt x="24963" y="2595"/>
                  </a:lnTo>
                  <a:lnTo>
                    <a:pt x="24879" y="2532"/>
                  </a:lnTo>
                  <a:lnTo>
                    <a:pt x="24712" y="2428"/>
                  </a:lnTo>
                  <a:lnTo>
                    <a:pt x="24586" y="2428"/>
                  </a:lnTo>
                  <a:lnTo>
                    <a:pt x="24440" y="2491"/>
                  </a:lnTo>
                  <a:lnTo>
                    <a:pt x="24356" y="2491"/>
                  </a:lnTo>
                  <a:lnTo>
                    <a:pt x="24293" y="2512"/>
                  </a:lnTo>
                  <a:lnTo>
                    <a:pt x="24147" y="2532"/>
                  </a:lnTo>
                  <a:lnTo>
                    <a:pt x="23979" y="2721"/>
                  </a:lnTo>
                  <a:lnTo>
                    <a:pt x="23854" y="2825"/>
                  </a:lnTo>
                  <a:lnTo>
                    <a:pt x="23854" y="2825"/>
                  </a:lnTo>
                  <a:lnTo>
                    <a:pt x="23958" y="2700"/>
                  </a:lnTo>
                  <a:lnTo>
                    <a:pt x="23937" y="2532"/>
                  </a:lnTo>
                  <a:lnTo>
                    <a:pt x="23958" y="2407"/>
                  </a:lnTo>
                  <a:lnTo>
                    <a:pt x="23958" y="2302"/>
                  </a:lnTo>
                  <a:lnTo>
                    <a:pt x="23770" y="2198"/>
                  </a:lnTo>
                  <a:lnTo>
                    <a:pt x="23770" y="2156"/>
                  </a:lnTo>
                  <a:lnTo>
                    <a:pt x="23875" y="2093"/>
                  </a:lnTo>
                  <a:lnTo>
                    <a:pt x="23979" y="2093"/>
                  </a:lnTo>
                  <a:lnTo>
                    <a:pt x="23979" y="2051"/>
                  </a:lnTo>
                  <a:lnTo>
                    <a:pt x="23707" y="1884"/>
                  </a:lnTo>
                  <a:lnTo>
                    <a:pt x="23665" y="1800"/>
                  </a:lnTo>
                  <a:lnTo>
                    <a:pt x="23728" y="1737"/>
                  </a:lnTo>
                  <a:lnTo>
                    <a:pt x="23875" y="1654"/>
                  </a:lnTo>
                  <a:lnTo>
                    <a:pt x="23958" y="1570"/>
                  </a:lnTo>
                  <a:lnTo>
                    <a:pt x="23917" y="1486"/>
                  </a:lnTo>
                  <a:lnTo>
                    <a:pt x="23854" y="1361"/>
                  </a:lnTo>
                  <a:lnTo>
                    <a:pt x="23812" y="1361"/>
                  </a:lnTo>
                  <a:lnTo>
                    <a:pt x="23749" y="1382"/>
                  </a:lnTo>
                  <a:lnTo>
                    <a:pt x="23707" y="1319"/>
                  </a:lnTo>
                  <a:lnTo>
                    <a:pt x="23624" y="1256"/>
                  </a:lnTo>
                  <a:lnTo>
                    <a:pt x="23519" y="1256"/>
                  </a:lnTo>
                  <a:lnTo>
                    <a:pt x="23393" y="1214"/>
                  </a:lnTo>
                  <a:lnTo>
                    <a:pt x="23331" y="1172"/>
                  </a:lnTo>
                  <a:lnTo>
                    <a:pt x="23247" y="1214"/>
                  </a:lnTo>
                  <a:lnTo>
                    <a:pt x="23121" y="1214"/>
                  </a:lnTo>
                  <a:lnTo>
                    <a:pt x="23080" y="1319"/>
                  </a:lnTo>
                  <a:lnTo>
                    <a:pt x="23080" y="1361"/>
                  </a:lnTo>
                  <a:lnTo>
                    <a:pt x="22996" y="1256"/>
                  </a:lnTo>
                  <a:lnTo>
                    <a:pt x="23038" y="1151"/>
                  </a:lnTo>
                  <a:lnTo>
                    <a:pt x="23101" y="1131"/>
                  </a:lnTo>
                  <a:lnTo>
                    <a:pt x="23101" y="1026"/>
                  </a:lnTo>
                  <a:lnTo>
                    <a:pt x="23142" y="942"/>
                  </a:lnTo>
                  <a:lnTo>
                    <a:pt x="23205" y="921"/>
                  </a:lnTo>
                  <a:lnTo>
                    <a:pt x="23205" y="817"/>
                  </a:lnTo>
                  <a:lnTo>
                    <a:pt x="23226" y="712"/>
                  </a:lnTo>
                  <a:lnTo>
                    <a:pt x="23205" y="649"/>
                  </a:lnTo>
                  <a:lnTo>
                    <a:pt x="23184" y="649"/>
                  </a:lnTo>
                  <a:lnTo>
                    <a:pt x="23038" y="796"/>
                  </a:lnTo>
                  <a:lnTo>
                    <a:pt x="23017" y="900"/>
                  </a:lnTo>
                  <a:lnTo>
                    <a:pt x="22996" y="900"/>
                  </a:lnTo>
                  <a:lnTo>
                    <a:pt x="22912" y="838"/>
                  </a:lnTo>
                  <a:lnTo>
                    <a:pt x="22808" y="900"/>
                  </a:lnTo>
                  <a:lnTo>
                    <a:pt x="22787" y="942"/>
                  </a:lnTo>
                  <a:lnTo>
                    <a:pt x="22808" y="1047"/>
                  </a:lnTo>
                  <a:lnTo>
                    <a:pt x="22724" y="1131"/>
                  </a:lnTo>
                  <a:lnTo>
                    <a:pt x="22682" y="1131"/>
                  </a:lnTo>
                  <a:lnTo>
                    <a:pt x="22661" y="1068"/>
                  </a:lnTo>
                  <a:lnTo>
                    <a:pt x="22598" y="1214"/>
                  </a:lnTo>
                  <a:lnTo>
                    <a:pt x="22598" y="1319"/>
                  </a:lnTo>
                  <a:lnTo>
                    <a:pt x="22556" y="1172"/>
                  </a:lnTo>
                  <a:lnTo>
                    <a:pt x="22556" y="1047"/>
                  </a:lnTo>
                  <a:lnTo>
                    <a:pt x="22598" y="942"/>
                  </a:lnTo>
                  <a:lnTo>
                    <a:pt x="22556" y="921"/>
                  </a:lnTo>
                  <a:lnTo>
                    <a:pt x="22473" y="1005"/>
                  </a:lnTo>
                  <a:lnTo>
                    <a:pt x="22452" y="1068"/>
                  </a:lnTo>
                  <a:lnTo>
                    <a:pt x="22368" y="1110"/>
                  </a:lnTo>
                  <a:lnTo>
                    <a:pt x="22410" y="921"/>
                  </a:lnTo>
                  <a:lnTo>
                    <a:pt x="22368" y="817"/>
                  </a:lnTo>
                  <a:lnTo>
                    <a:pt x="22264" y="817"/>
                  </a:lnTo>
                  <a:lnTo>
                    <a:pt x="22284" y="733"/>
                  </a:lnTo>
                  <a:lnTo>
                    <a:pt x="22410" y="628"/>
                  </a:lnTo>
                  <a:lnTo>
                    <a:pt x="22515" y="607"/>
                  </a:lnTo>
                  <a:lnTo>
                    <a:pt x="22661" y="712"/>
                  </a:lnTo>
                  <a:lnTo>
                    <a:pt x="22808" y="628"/>
                  </a:lnTo>
                  <a:lnTo>
                    <a:pt x="22912" y="607"/>
                  </a:lnTo>
                  <a:lnTo>
                    <a:pt x="23017" y="503"/>
                  </a:lnTo>
                  <a:lnTo>
                    <a:pt x="23017" y="440"/>
                  </a:lnTo>
                  <a:lnTo>
                    <a:pt x="23038" y="398"/>
                  </a:lnTo>
                  <a:lnTo>
                    <a:pt x="23017" y="335"/>
                  </a:lnTo>
                  <a:lnTo>
                    <a:pt x="22891" y="294"/>
                  </a:lnTo>
                  <a:lnTo>
                    <a:pt x="22828" y="294"/>
                  </a:lnTo>
                  <a:lnTo>
                    <a:pt x="22828" y="189"/>
                  </a:lnTo>
                  <a:lnTo>
                    <a:pt x="22787" y="126"/>
                  </a:lnTo>
                  <a:lnTo>
                    <a:pt x="22766" y="105"/>
                  </a:lnTo>
                  <a:lnTo>
                    <a:pt x="22787" y="84"/>
                  </a:lnTo>
                  <a:lnTo>
                    <a:pt x="22828" y="63"/>
                  </a:lnTo>
                  <a:lnTo>
                    <a:pt x="2287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" name="Google Shape;2919;p82">
              <a:extLst>
                <a:ext uri="{FF2B5EF4-FFF2-40B4-BE49-F238E27FC236}">
                  <a16:creationId xmlns:a16="http://schemas.microsoft.com/office/drawing/2014/main" id="{CF42BA1F-A352-A23D-28AA-B21FF967C67B}"/>
                </a:ext>
              </a:extLst>
            </p:cNvPr>
            <p:cNvGrpSpPr/>
            <p:nvPr/>
          </p:nvGrpSpPr>
          <p:grpSpPr>
            <a:xfrm>
              <a:off x="3230417" y="3103734"/>
              <a:ext cx="282982" cy="280332"/>
              <a:chOff x="2605700" y="3152850"/>
              <a:chExt cx="594125" cy="616250"/>
            </a:xfrm>
          </p:grpSpPr>
          <p:sp>
            <p:nvSpPr>
              <p:cNvPr id="2592" name="Google Shape;2920;p82">
                <a:extLst>
                  <a:ext uri="{FF2B5EF4-FFF2-40B4-BE49-F238E27FC236}">
                    <a16:creationId xmlns:a16="http://schemas.microsoft.com/office/drawing/2014/main" id="{78FF5824-4602-C6E0-0FCF-B9A5E174EED6}"/>
                  </a:ext>
                </a:extLst>
              </p:cNvPr>
              <p:cNvSpPr/>
              <p:nvPr/>
            </p:nvSpPr>
            <p:spPr>
              <a:xfrm>
                <a:off x="2605700" y="3152850"/>
                <a:ext cx="379825" cy="616250"/>
              </a:xfrm>
              <a:custGeom>
                <a:avLst/>
                <a:gdLst/>
                <a:ahLst/>
                <a:cxnLst/>
                <a:rect l="l" t="t" r="r" b="b"/>
                <a:pathLst>
                  <a:path w="15193" h="24650" extrusionOk="0">
                    <a:moveTo>
                      <a:pt x="14024" y="2338"/>
                    </a:moveTo>
                    <a:lnTo>
                      <a:pt x="8818" y="0"/>
                    </a:lnTo>
                    <a:lnTo>
                      <a:pt x="4037" y="1594"/>
                    </a:lnTo>
                    <a:lnTo>
                      <a:pt x="0" y="7225"/>
                    </a:lnTo>
                    <a:lnTo>
                      <a:pt x="2018" y="11156"/>
                    </a:lnTo>
                    <a:lnTo>
                      <a:pt x="7331" y="12325"/>
                    </a:lnTo>
                    <a:lnTo>
                      <a:pt x="10518" y="17531"/>
                    </a:lnTo>
                    <a:lnTo>
                      <a:pt x="11049" y="22843"/>
                    </a:lnTo>
                    <a:lnTo>
                      <a:pt x="13705" y="24650"/>
                    </a:lnTo>
                    <a:lnTo>
                      <a:pt x="15193" y="18700"/>
                    </a:lnTo>
                    <a:lnTo>
                      <a:pt x="12218" y="5844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sp>
            <p:nvSpPr>
              <p:cNvPr id="2593" name="Google Shape;2921;p82">
                <a:extLst>
                  <a:ext uri="{FF2B5EF4-FFF2-40B4-BE49-F238E27FC236}">
                    <a16:creationId xmlns:a16="http://schemas.microsoft.com/office/drawing/2014/main" id="{1C9D640A-297D-AE65-6F9D-C830A05AB371}"/>
                  </a:ext>
                </a:extLst>
              </p:cNvPr>
              <p:cNvSpPr/>
              <p:nvPr/>
            </p:nvSpPr>
            <p:spPr>
              <a:xfrm>
                <a:off x="2632775" y="3168475"/>
                <a:ext cx="567050" cy="590050"/>
              </a:xfrm>
              <a:custGeom>
                <a:avLst/>
                <a:gdLst/>
                <a:ahLst/>
                <a:cxnLst/>
                <a:rect l="l" t="t" r="r" b="b"/>
                <a:pathLst>
                  <a:path w="22682" h="23602" extrusionOk="0">
                    <a:moveTo>
                      <a:pt x="13852" y="21070"/>
                    </a:moveTo>
                    <a:lnTo>
                      <a:pt x="13894" y="21091"/>
                    </a:lnTo>
                    <a:lnTo>
                      <a:pt x="13977" y="21217"/>
                    </a:lnTo>
                    <a:lnTo>
                      <a:pt x="14103" y="21384"/>
                    </a:lnTo>
                    <a:lnTo>
                      <a:pt x="14166" y="21384"/>
                    </a:lnTo>
                    <a:lnTo>
                      <a:pt x="14208" y="21342"/>
                    </a:lnTo>
                    <a:lnTo>
                      <a:pt x="14228" y="21384"/>
                    </a:lnTo>
                    <a:lnTo>
                      <a:pt x="14228" y="21489"/>
                    </a:lnTo>
                    <a:lnTo>
                      <a:pt x="14187" y="21489"/>
                    </a:lnTo>
                    <a:lnTo>
                      <a:pt x="14124" y="21698"/>
                    </a:lnTo>
                    <a:lnTo>
                      <a:pt x="13998" y="21928"/>
                    </a:lnTo>
                    <a:lnTo>
                      <a:pt x="13873" y="21928"/>
                    </a:lnTo>
                    <a:lnTo>
                      <a:pt x="13852" y="22075"/>
                    </a:lnTo>
                    <a:lnTo>
                      <a:pt x="13789" y="22158"/>
                    </a:lnTo>
                    <a:lnTo>
                      <a:pt x="13768" y="22158"/>
                    </a:lnTo>
                    <a:lnTo>
                      <a:pt x="13643" y="22242"/>
                    </a:lnTo>
                    <a:lnTo>
                      <a:pt x="13559" y="22326"/>
                    </a:lnTo>
                    <a:lnTo>
                      <a:pt x="13559" y="22367"/>
                    </a:lnTo>
                    <a:lnTo>
                      <a:pt x="13454" y="22388"/>
                    </a:lnTo>
                    <a:lnTo>
                      <a:pt x="13392" y="22451"/>
                    </a:lnTo>
                    <a:lnTo>
                      <a:pt x="13392" y="22472"/>
                    </a:lnTo>
                    <a:lnTo>
                      <a:pt x="13329" y="22347"/>
                    </a:lnTo>
                    <a:lnTo>
                      <a:pt x="13371" y="22242"/>
                    </a:lnTo>
                    <a:lnTo>
                      <a:pt x="13454" y="22179"/>
                    </a:lnTo>
                    <a:lnTo>
                      <a:pt x="13454" y="22116"/>
                    </a:lnTo>
                    <a:lnTo>
                      <a:pt x="13559" y="22012"/>
                    </a:lnTo>
                    <a:lnTo>
                      <a:pt x="13559" y="21928"/>
                    </a:lnTo>
                    <a:lnTo>
                      <a:pt x="13601" y="21970"/>
                    </a:lnTo>
                    <a:lnTo>
                      <a:pt x="13684" y="21970"/>
                    </a:lnTo>
                    <a:lnTo>
                      <a:pt x="13789" y="21865"/>
                    </a:lnTo>
                    <a:lnTo>
                      <a:pt x="13789" y="21761"/>
                    </a:lnTo>
                    <a:lnTo>
                      <a:pt x="13810" y="21740"/>
                    </a:lnTo>
                    <a:lnTo>
                      <a:pt x="13810" y="21614"/>
                    </a:lnTo>
                    <a:lnTo>
                      <a:pt x="13873" y="21551"/>
                    </a:lnTo>
                    <a:lnTo>
                      <a:pt x="13915" y="21551"/>
                    </a:lnTo>
                    <a:lnTo>
                      <a:pt x="13977" y="21447"/>
                    </a:lnTo>
                    <a:lnTo>
                      <a:pt x="13956" y="21384"/>
                    </a:lnTo>
                    <a:lnTo>
                      <a:pt x="13894" y="21300"/>
                    </a:lnTo>
                    <a:lnTo>
                      <a:pt x="13894" y="21112"/>
                    </a:lnTo>
                    <a:lnTo>
                      <a:pt x="13852" y="21070"/>
                    </a:lnTo>
                    <a:close/>
                    <a:moveTo>
                      <a:pt x="7617" y="0"/>
                    </a:moveTo>
                    <a:lnTo>
                      <a:pt x="7617" y="147"/>
                    </a:lnTo>
                    <a:lnTo>
                      <a:pt x="7575" y="272"/>
                    </a:lnTo>
                    <a:lnTo>
                      <a:pt x="7282" y="481"/>
                    </a:lnTo>
                    <a:lnTo>
                      <a:pt x="7094" y="502"/>
                    </a:lnTo>
                    <a:lnTo>
                      <a:pt x="6842" y="607"/>
                    </a:lnTo>
                    <a:lnTo>
                      <a:pt x="6738" y="565"/>
                    </a:lnTo>
                    <a:lnTo>
                      <a:pt x="6570" y="586"/>
                    </a:lnTo>
                    <a:lnTo>
                      <a:pt x="6382" y="732"/>
                    </a:lnTo>
                    <a:lnTo>
                      <a:pt x="6215" y="795"/>
                    </a:lnTo>
                    <a:lnTo>
                      <a:pt x="6152" y="732"/>
                    </a:lnTo>
                    <a:lnTo>
                      <a:pt x="5901" y="774"/>
                    </a:lnTo>
                    <a:lnTo>
                      <a:pt x="5692" y="774"/>
                    </a:lnTo>
                    <a:lnTo>
                      <a:pt x="5503" y="670"/>
                    </a:lnTo>
                    <a:lnTo>
                      <a:pt x="5315" y="628"/>
                    </a:lnTo>
                    <a:lnTo>
                      <a:pt x="5169" y="586"/>
                    </a:lnTo>
                    <a:lnTo>
                      <a:pt x="5169" y="586"/>
                    </a:lnTo>
                    <a:lnTo>
                      <a:pt x="5231" y="711"/>
                    </a:lnTo>
                    <a:lnTo>
                      <a:pt x="5378" y="774"/>
                    </a:lnTo>
                    <a:lnTo>
                      <a:pt x="5503" y="879"/>
                    </a:lnTo>
                    <a:lnTo>
                      <a:pt x="5545" y="984"/>
                    </a:lnTo>
                    <a:lnTo>
                      <a:pt x="5399" y="1235"/>
                    </a:lnTo>
                    <a:lnTo>
                      <a:pt x="5420" y="1297"/>
                    </a:lnTo>
                    <a:lnTo>
                      <a:pt x="5441" y="1339"/>
                    </a:lnTo>
                    <a:lnTo>
                      <a:pt x="5420" y="1528"/>
                    </a:lnTo>
                    <a:lnTo>
                      <a:pt x="5692" y="1611"/>
                    </a:lnTo>
                    <a:lnTo>
                      <a:pt x="5859" y="1569"/>
                    </a:lnTo>
                    <a:lnTo>
                      <a:pt x="6047" y="1611"/>
                    </a:lnTo>
                    <a:lnTo>
                      <a:pt x="6047" y="1716"/>
                    </a:lnTo>
                    <a:lnTo>
                      <a:pt x="5922" y="1758"/>
                    </a:lnTo>
                    <a:lnTo>
                      <a:pt x="5650" y="1820"/>
                    </a:lnTo>
                    <a:lnTo>
                      <a:pt x="5608" y="1862"/>
                    </a:lnTo>
                    <a:lnTo>
                      <a:pt x="5545" y="1925"/>
                    </a:lnTo>
                    <a:lnTo>
                      <a:pt x="5503" y="2072"/>
                    </a:lnTo>
                    <a:lnTo>
                      <a:pt x="5210" y="2239"/>
                    </a:lnTo>
                    <a:lnTo>
                      <a:pt x="5106" y="2344"/>
                    </a:lnTo>
                    <a:lnTo>
                      <a:pt x="4897" y="2469"/>
                    </a:lnTo>
                    <a:lnTo>
                      <a:pt x="4771" y="2616"/>
                    </a:lnTo>
                    <a:lnTo>
                      <a:pt x="4541" y="2616"/>
                    </a:lnTo>
                    <a:lnTo>
                      <a:pt x="4394" y="2595"/>
                    </a:lnTo>
                    <a:lnTo>
                      <a:pt x="4164" y="2406"/>
                    </a:lnTo>
                    <a:lnTo>
                      <a:pt x="3955" y="2260"/>
                    </a:lnTo>
                    <a:lnTo>
                      <a:pt x="3809" y="2281"/>
                    </a:lnTo>
                    <a:lnTo>
                      <a:pt x="3809" y="2134"/>
                    </a:lnTo>
                    <a:lnTo>
                      <a:pt x="3767" y="1988"/>
                    </a:lnTo>
                    <a:lnTo>
                      <a:pt x="3662" y="1883"/>
                    </a:lnTo>
                    <a:lnTo>
                      <a:pt x="3641" y="1820"/>
                    </a:lnTo>
                    <a:lnTo>
                      <a:pt x="3495" y="1862"/>
                    </a:lnTo>
                    <a:lnTo>
                      <a:pt x="3390" y="1988"/>
                    </a:lnTo>
                    <a:lnTo>
                      <a:pt x="3306" y="1988"/>
                    </a:lnTo>
                    <a:lnTo>
                      <a:pt x="3244" y="1946"/>
                    </a:lnTo>
                    <a:lnTo>
                      <a:pt x="3139" y="1946"/>
                    </a:lnTo>
                    <a:lnTo>
                      <a:pt x="3076" y="2030"/>
                    </a:lnTo>
                    <a:lnTo>
                      <a:pt x="2407" y="2030"/>
                    </a:lnTo>
                    <a:lnTo>
                      <a:pt x="2386" y="2197"/>
                    </a:lnTo>
                    <a:lnTo>
                      <a:pt x="2448" y="2344"/>
                    </a:lnTo>
                    <a:lnTo>
                      <a:pt x="2658" y="2385"/>
                    </a:lnTo>
                    <a:lnTo>
                      <a:pt x="2720" y="2553"/>
                    </a:lnTo>
                    <a:lnTo>
                      <a:pt x="2679" y="2616"/>
                    </a:lnTo>
                    <a:lnTo>
                      <a:pt x="2762" y="2699"/>
                    </a:lnTo>
                    <a:lnTo>
                      <a:pt x="2720" y="2804"/>
                    </a:lnTo>
                    <a:lnTo>
                      <a:pt x="2595" y="2720"/>
                    </a:lnTo>
                    <a:lnTo>
                      <a:pt x="2197" y="2867"/>
                    </a:lnTo>
                    <a:lnTo>
                      <a:pt x="2239" y="3180"/>
                    </a:lnTo>
                    <a:lnTo>
                      <a:pt x="2344" y="3306"/>
                    </a:lnTo>
                    <a:lnTo>
                      <a:pt x="2553" y="3452"/>
                    </a:lnTo>
                    <a:lnTo>
                      <a:pt x="2679" y="3724"/>
                    </a:lnTo>
                    <a:lnTo>
                      <a:pt x="2679" y="3913"/>
                    </a:lnTo>
                    <a:lnTo>
                      <a:pt x="2679" y="3976"/>
                    </a:lnTo>
                    <a:lnTo>
                      <a:pt x="2365" y="5189"/>
                    </a:lnTo>
                    <a:lnTo>
                      <a:pt x="2260" y="5503"/>
                    </a:lnTo>
                    <a:lnTo>
                      <a:pt x="2281" y="5545"/>
                    </a:lnTo>
                    <a:lnTo>
                      <a:pt x="2239" y="5629"/>
                    </a:lnTo>
                    <a:lnTo>
                      <a:pt x="2093" y="5608"/>
                    </a:lnTo>
                    <a:lnTo>
                      <a:pt x="2093" y="5587"/>
                    </a:lnTo>
                    <a:lnTo>
                      <a:pt x="1967" y="5503"/>
                    </a:lnTo>
                    <a:lnTo>
                      <a:pt x="1821" y="5503"/>
                    </a:lnTo>
                    <a:lnTo>
                      <a:pt x="1758" y="5482"/>
                    </a:lnTo>
                    <a:lnTo>
                      <a:pt x="1716" y="5545"/>
                    </a:lnTo>
                    <a:lnTo>
                      <a:pt x="1319" y="5691"/>
                    </a:lnTo>
                    <a:lnTo>
                      <a:pt x="1026" y="5733"/>
                    </a:lnTo>
                    <a:lnTo>
                      <a:pt x="942" y="5817"/>
                    </a:lnTo>
                    <a:lnTo>
                      <a:pt x="879" y="5838"/>
                    </a:lnTo>
                    <a:lnTo>
                      <a:pt x="733" y="5963"/>
                    </a:lnTo>
                    <a:lnTo>
                      <a:pt x="607" y="6026"/>
                    </a:lnTo>
                    <a:lnTo>
                      <a:pt x="503" y="6110"/>
                    </a:lnTo>
                    <a:lnTo>
                      <a:pt x="523" y="6256"/>
                    </a:lnTo>
                    <a:lnTo>
                      <a:pt x="482" y="6340"/>
                    </a:lnTo>
                    <a:lnTo>
                      <a:pt x="503" y="6424"/>
                    </a:lnTo>
                    <a:lnTo>
                      <a:pt x="356" y="6570"/>
                    </a:lnTo>
                    <a:lnTo>
                      <a:pt x="398" y="6779"/>
                    </a:lnTo>
                    <a:lnTo>
                      <a:pt x="461" y="6884"/>
                    </a:lnTo>
                    <a:lnTo>
                      <a:pt x="356" y="6968"/>
                    </a:lnTo>
                    <a:lnTo>
                      <a:pt x="272" y="6947"/>
                    </a:lnTo>
                    <a:lnTo>
                      <a:pt x="105" y="7051"/>
                    </a:lnTo>
                    <a:lnTo>
                      <a:pt x="105" y="7156"/>
                    </a:lnTo>
                    <a:lnTo>
                      <a:pt x="63" y="7198"/>
                    </a:lnTo>
                    <a:lnTo>
                      <a:pt x="84" y="7282"/>
                    </a:lnTo>
                    <a:lnTo>
                      <a:pt x="63" y="7407"/>
                    </a:lnTo>
                    <a:lnTo>
                      <a:pt x="0" y="7512"/>
                    </a:lnTo>
                    <a:lnTo>
                      <a:pt x="63" y="7616"/>
                    </a:lnTo>
                    <a:lnTo>
                      <a:pt x="42" y="7700"/>
                    </a:lnTo>
                    <a:lnTo>
                      <a:pt x="189" y="7846"/>
                    </a:lnTo>
                    <a:lnTo>
                      <a:pt x="482" y="8307"/>
                    </a:lnTo>
                    <a:lnTo>
                      <a:pt x="314" y="8474"/>
                    </a:lnTo>
                    <a:lnTo>
                      <a:pt x="691" y="8453"/>
                    </a:lnTo>
                    <a:lnTo>
                      <a:pt x="879" y="8474"/>
                    </a:lnTo>
                    <a:lnTo>
                      <a:pt x="1005" y="8662"/>
                    </a:lnTo>
                    <a:lnTo>
                      <a:pt x="1026" y="8830"/>
                    </a:lnTo>
                    <a:lnTo>
                      <a:pt x="1256" y="8830"/>
                    </a:lnTo>
                    <a:lnTo>
                      <a:pt x="1549" y="8851"/>
                    </a:lnTo>
                    <a:lnTo>
                      <a:pt x="1779" y="8621"/>
                    </a:lnTo>
                    <a:lnTo>
                      <a:pt x="1988" y="8474"/>
                    </a:lnTo>
                    <a:lnTo>
                      <a:pt x="2051" y="8537"/>
                    </a:lnTo>
                    <a:lnTo>
                      <a:pt x="2030" y="8662"/>
                    </a:lnTo>
                    <a:lnTo>
                      <a:pt x="1967" y="8725"/>
                    </a:lnTo>
                    <a:lnTo>
                      <a:pt x="1967" y="8934"/>
                    </a:lnTo>
                    <a:lnTo>
                      <a:pt x="1988" y="9269"/>
                    </a:lnTo>
                    <a:lnTo>
                      <a:pt x="1988" y="9395"/>
                    </a:lnTo>
                    <a:lnTo>
                      <a:pt x="2072" y="9478"/>
                    </a:lnTo>
                    <a:lnTo>
                      <a:pt x="2176" y="9458"/>
                    </a:lnTo>
                    <a:lnTo>
                      <a:pt x="2281" y="9416"/>
                    </a:lnTo>
                    <a:lnTo>
                      <a:pt x="2469" y="9416"/>
                    </a:lnTo>
                    <a:lnTo>
                      <a:pt x="2511" y="9458"/>
                    </a:lnTo>
                    <a:lnTo>
                      <a:pt x="3076" y="9458"/>
                    </a:lnTo>
                    <a:lnTo>
                      <a:pt x="3223" y="9353"/>
                    </a:lnTo>
                    <a:lnTo>
                      <a:pt x="3306" y="9353"/>
                    </a:lnTo>
                    <a:lnTo>
                      <a:pt x="3432" y="9248"/>
                    </a:lnTo>
                    <a:lnTo>
                      <a:pt x="3557" y="9248"/>
                    </a:lnTo>
                    <a:lnTo>
                      <a:pt x="3725" y="9186"/>
                    </a:lnTo>
                    <a:lnTo>
                      <a:pt x="3829" y="8934"/>
                    </a:lnTo>
                    <a:lnTo>
                      <a:pt x="4081" y="8746"/>
                    </a:lnTo>
                    <a:lnTo>
                      <a:pt x="4269" y="8725"/>
                    </a:lnTo>
                    <a:lnTo>
                      <a:pt x="4457" y="8621"/>
                    </a:lnTo>
                    <a:lnTo>
                      <a:pt x="4583" y="8621"/>
                    </a:lnTo>
                    <a:lnTo>
                      <a:pt x="4687" y="8683"/>
                    </a:lnTo>
                    <a:lnTo>
                      <a:pt x="4813" y="8621"/>
                    </a:lnTo>
                    <a:lnTo>
                      <a:pt x="4897" y="8662"/>
                    </a:lnTo>
                    <a:lnTo>
                      <a:pt x="4876" y="8788"/>
                    </a:lnTo>
                    <a:lnTo>
                      <a:pt x="4959" y="8997"/>
                    </a:lnTo>
                    <a:lnTo>
                      <a:pt x="5085" y="9374"/>
                    </a:lnTo>
                    <a:lnTo>
                      <a:pt x="5169" y="9646"/>
                    </a:lnTo>
                    <a:lnTo>
                      <a:pt x="5106" y="9751"/>
                    </a:lnTo>
                    <a:lnTo>
                      <a:pt x="5210" y="9960"/>
                    </a:lnTo>
                    <a:lnTo>
                      <a:pt x="5357" y="10002"/>
                    </a:lnTo>
                    <a:lnTo>
                      <a:pt x="5399" y="10190"/>
                    </a:lnTo>
                    <a:lnTo>
                      <a:pt x="5524" y="10274"/>
                    </a:lnTo>
                    <a:lnTo>
                      <a:pt x="5713" y="10357"/>
                    </a:lnTo>
                    <a:lnTo>
                      <a:pt x="5838" y="10462"/>
                    </a:lnTo>
                    <a:lnTo>
                      <a:pt x="5901" y="10420"/>
                    </a:lnTo>
                    <a:lnTo>
                      <a:pt x="6131" y="10357"/>
                    </a:lnTo>
                    <a:lnTo>
                      <a:pt x="6340" y="10587"/>
                    </a:lnTo>
                    <a:lnTo>
                      <a:pt x="6508" y="10525"/>
                    </a:lnTo>
                    <a:lnTo>
                      <a:pt x="6717" y="10755"/>
                    </a:lnTo>
                    <a:lnTo>
                      <a:pt x="6822" y="10755"/>
                    </a:lnTo>
                    <a:lnTo>
                      <a:pt x="7073" y="10839"/>
                    </a:lnTo>
                    <a:lnTo>
                      <a:pt x="7240" y="10880"/>
                    </a:lnTo>
                    <a:lnTo>
                      <a:pt x="7261" y="11048"/>
                    </a:lnTo>
                    <a:lnTo>
                      <a:pt x="7366" y="11069"/>
                    </a:lnTo>
                    <a:lnTo>
                      <a:pt x="7512" y="11152"/>
                    </a:lnTo>
                    <a:lnTo>
                      <a:pt x="7868" y="11131"/>
                    </a:lnTo>
                    <a:lnTo>
                      <a:pt x="8098" y="11257"/>
                    </a:lnTo>
                    <a:lnTo>
                      <a:pt x="8140" y="11362"/>
                    </a:lnTo>
                    <a:lnTo>
                      <a:pt x="8119" y="11634"/>
                    </a:lnTo>
                    <a:lnTo>
                      <a:pt x="8182" y="11843"/>
                    </a:lnTo>
                    <a:lnTo>
                      <a:pt x="8098" y="11968"/>
                    </a:lnTo>
                    <a:lnTo>
                      <a:pt x="8307" y="12324"/>
                    </a:lnTo>
                    <a:lnTo>
                      <a:pt x="8286" y="12596"/>
                    </a:lnTo>
                    <a:lnTo>
                      <a:pt x="9290" y="12617"/>
                    </a:lnTo>
                    <a:lnTo>
                      <a:pt x="9353" y="12973"/>
                    </a:lnTo>
                    <a:lnTo>
                      <a:pt x="9332" y="13224"/>
                    </a:lnTo>
                    <a:lnTo>
                      <a:pt x="9604" y="13287"/>
                    </a:lnTo>
                    <a:lnTo>
                      <a:pt x="9897" y="13810"/>
                    </a:lnTo>
                    <a:lnTo>
                      <a:pt x="9918" y="14103"/>
                    </a:lnTo>
                    <a:lnTo>
                      <a:pt x="9646" y="14688"/>
                    </a:lnTo>
                    <a:lnTo>
                      <a:pt x="9667" y="14772"/>
                    </a:lnTo>
                    <a:lnTo>
                      <a:pt x="9583" y="14856"/>
                    </a:lnTo>
                    <a:lnTo>
                      <a:pt x="9646" y="14919"/>
                    </a:lnTo>
                    <a:lnTo>
                      <a:pt x="9604" y="15044"/>
                    </a:lnTo>
                    <a:lnTo>
                      <a:pt x="9751" y="15149"/>
                    </a:lnTo>
                    <a:lnTo>
                      <a:pt x="9751" y="15337"/>
                    </a:lnTo>
                    <a:lnTo>
                      <a:pt x="9855" y="15525"/>
                    </a:lnTo>
                    <a:lnTo>
                      <a:pt x="9793" y="15860"/>
                    </a:lnTo>
                    <a:lnTo>
                      <a:pt x="9814" y="15986"/>
                    </a:lnTo>
                    <a:lnTo>
                      <a:pt x="9772" y="16111"/>
                    </a:lnTo>
                    <a:lnTo>
                      <a:pt x="9814" y="16258"/>
                    </a:lnTo>
                    <a:lnTo>
                      <a:pt x="10023" y="16216"/>
                    </a:lnTo>
                    <a:lnTo>
                      <a:pt x="10107" y="16279"/>
                    </a:lnTo>
                    <a:lnTo>
                      <a:pt x="10379" y="16258"/>
                    </a:lnTo>
                    <a:lnTo>
                      <a:pt x="10525" y="16300"/>
                    </a:lnTo>
                    <a:lnTo>
                      <a:pt x="10797" y="16195"/>
                    </a:lnTo>
                    <a:lnTo>
                      <a:pt x="10923" y="16300"/>
                    </a:lnTo>
                    <a:lnTo>
                      <a:pt x="11027" y="16321"/>
                    </a:lnTo>
                    <a:lnTo>
                      <a:pt x="11069" y="16467"/>
                    </a:lnTo>
                    <a:lnTo>
                      <a:pt x="11236" y="17095"/>
                    </a:lnTo>
                    <a:lnTo>
                      <a:pt x="11341" y="17304"/>
                    </a:lnTo>
                    <a:lnTo>
                      <a:pt x="11446" y="17325"/>
                    </a:lnTo>
                    <a:lnTo>
                      <a:pt x="11676" y="17199"/>
                    </a:lnTo>
                    <a:lnTo>
                      <a:pt x="11801" y="17241"/>
                    </a:lnTo>
                    <a:lnTo>
                      <a:pt x="11885" y="17325"/>
                    </a:lnTo>
                    <a:lnTo>
                      <a:pt x="11969" y="17346"/>
                    </a:lnTo>
                    <a:lnTo>
                      <a:pt x="11906" y="17450"/>
                    </a:lnTo>
                    <a:lnTo>
                      <a:pt x="11885" y="17994"/>
                    </a:lnTo>
                    <a:lnTo>
                      <a:pt x="11864" y="18057"/>
                    </a:lnTo>
                    <a:lnTo>
                      <a:pt x="11822" y="18078"/>
                    </a:lnTo>
                    <a:lnTo>
                      <a:pt x="11822" y="18162"/>
                    </a:lnTo>
                    <a:lnTo>
                      <a:pt x="11801" y="18204"/>
                    </a:lnTo>
                    <a:lnTo>
                      <a:pt x="11801" y="18287"/>
                    </a:lnTo>
                    <a:lnTo>
                      <a:pt x="11906" y="18204"/>
                    </a:lnTo>
                    <a:lnTo>
                      <a:pt x="12178" y="18245"/>
                    </a:lnTo>
                    <a:lnTo>
                      <a:pt x="12178" y="18350"/>
                    </a:lnTo>
                    <a:lnTo>
                      <a:pt x="12283" y="18580"/>
                    </a:lnTo>
                    <a:lnTo>
                      <a:pt x="12283" y="18769"/>
                    </a:lnTo>
                    <a:lnTo>
                      <a:pt x="12303" y="18999"/>
                    </a:lnTo>
                    <a:lnTo>
                      <a:pt x="12324" y="19208"/>
                    </a:lnTo>
                    <a:lnTo>
                      <a:pt x="12303" y="19292"/>
                    </a:lnTo>
                    <a:lnTo>
                      <a:pt x="12199" y="19292"/>
                    </a:lnTo>
                    <a:lnTo>
                      <a:pt x="12073" y="19354"/>
                    </a:lnTo>
                    <a:lnTo>
                      <a:pt x="12031" y="19417"/>
                    </a:lnTo>
                    <a:lnTo>
                      <a:pt x="11969" y="19501"/>
                    </a:lnTo>
                    <a:lnTo>
                      <a:pt x="11927" y="19459"/>
                    </a:lnTo>
                    <a:lnTo>
                      <a:pt x="11697" y="19626"/>
                    </a:lnTo>
                    <a:lnTo>
                      <a:pt x="11655" y="19710"/>
                    </a:lnTo>
                    <a:lnTo>
                      <a:pt x="11571" y="19731"/>
                    </a:lnTo>
                    <a:lnTo>
                      <a:pt x="11362" y="19919"/>
                    </a:lnTo>
                    <a:lnTo>
                      <a:pt x="11278" y="19940"/>
                    </a:lnTo>
                    <a:lnTo>
                      <a:pt x="11278" y="20066"/>
                    </a:lnTo>
                    <a:lnTo>
                      <a:pt x="11195" y="20087"/>
                    </a:lnTo>
                    <a:lnTo>
                      <a:pt x="11132" y="20087"/>
                    </a:lnTo>
                    <a:lnTo>
                      <a:pt x="10943" y="20338"/>
                    </a:lnTo>
                    <a:lnTo>
                      <a:pt x="10923" y="20401"/>
                    </a:lnTo>
                    <a:lnTo>
                      <a:pt x="10923" y="20547"/>
                    </a:lnTo>
                    <a:lnTo>
                      <a:pt x="10839" y="20568"/>
                    </a:lnTo>
                    <a:lnTo>
                      <a:pt x="10776" y="20652"/>
                    </a:lnTo>
                    <a:lnTo>
                      <a:pt x="10671" y="20861"/>
                    </a:lnTo>
                    <a:lnTo>
                      <a:pt x="10609" y="20924"/>
                    </a:lnTo>
                    <a:lnTo>
                      <a:pt x="10504" y="21091"/>
                    </a:lnTo>
                    <a:lnTo>
                      <a:pt x="10504" y="21133"/>
                    </a:lnTo>
                    <a:lnTo>
                      <a:pt x="10399" y="21217"/>
                    </a:lnTo>
                    <a:lnTo>
                      <a:pt x="10358" y="21279"/>
                    </a:lnTo>
                    <a:lnTo>
                      <a:pt x="10441" y="21279"/>
                    </a:lnTo>
                    <a:lnTo>
                      <a:pt x="10504" y="21300"/>
                    </a:lnTo>
                    <a:lnTo>
                      <a:pt x="10776" y="21217"/>
                    </a:lnTo>
                    <a:lnTo>
                      <a:pt x="10923" y="21300"/>
                    </a:lnTo>
                    <a:lnTo>
                      <a:pt x="11048" y="21489"/>
                    </a:lnTo>
                    <a:lnTo>
                      <a:pt x="11153" y="21530"/>
                    </a:lnTo>
                    <a:lnTo>
                      <a:pt x="11236" y="21698"/>
                    </a:lnTo>
                    <a:lnTo>
                      <a:pt x="11362" y="21928"/>
                    </a:lnTo>
                    <a:lnTo>
                      <a:pt x="11446" y="21928"/>
                    </a:lnTo>
                    <a:lnTo>
                      <a:pt x="11550" y="21803"/>
                    </a:lnTo>
                    <a:lnTo>
                      <a:pt x="11592" y="21803"/>
                    </a:lnTo>
                    <a:lnTo>
                      <a:pt x="11718" y="22012"/>
                    </a:lnTo>
                    <a:lnTo>
                      <a:pt x="11885" y="22075"/>
                    </a:lnTo>
                    <a:lnTo>
                      <a:pt x="12011" y="22116"/>
                    </a:lnTo>
                    <a:lnTo>
                      <a:pt x="12136" y="22242"/>
                    </a:lnTo>
                    <a:lnTo>
                      <a:pt x="12136" y="22388"/>
                    </a:lnTo>
                    <a:lnTo>
                      <a:pt x="12241" y="22367"/>
                    </a:lnTo>
                    <a:lnTo>
                      <a:pt x="12492" y="22472"/>
                    </a:lnTo>
                    <a:lnTo>
                      <a:pt x="12617" y="22639"/>
                    </a:lnTo>
                    <a:lnTo>
                      <a:pt x="12743" y="22849"/>
                    </a:lnTo>
                    <a:lnTo>
                      <a:pt x="12868" y="22911"/>
                    </a:lnTo>
                    <a:lnTo>
                      <a:pt x="12848" y="23079"/>
                    </a:lnTo>
                    <a:lnTo>
                      <a:pt x="12743" y="23225"/>
                    </a:lnTo>
                    <a:lnTo>
                      <a:pt x="12806" y="23414"/>
                    </a:lnTo>
                    <a:lnTo>
                      <a:pt x="12827" y="23476"/>
                    </a:lnTo>
                    <a:lnTo>
                      <a:pt x="12848" y="23497"/>
                    </a:lnTo>
                    <a:lnTo>
                      <a:pt x="12931" y="23581"/>
                    </a:lnTo>
                    <a:lnTo>
                      <a:pt x="12952" y="23602"/>
                    </a:lnTo>
                    <a:lnTo>
                      <a:pt x="13161" y="23414"/>
                    </a:lnTo>
                    <a:lnTo>
                      <a:pt x="13245" y="23225"/>
                    </a:lnTo>
                    <a:lnTo>
                      <a:pt x="13350" y="22849"/>
                    </a:lnTo>
                    <a:lnTo>
                      <a:pt x="13433" y="22577"/>
                    </a:lnTo>
                    <a:lnTo>
                      <a:pt x="13454" y="22535"/>
                    </a:lnTo>
                    <a:lnTo>
                      <a:pt x="13426" y="22507"/>
                    </a:lnTo>
                    <a:lnTo>
                      <a:pt x="13426" y="22507"/>
                    </a:lnTo>
                    <a:lnTo>
                      <a:pt x="13496" y="22535"/>
                    </a:lnTo>
                    <a:lnTo>
                      <a:pt x="13873" y="22242"/>
                    </a:lnTo>
                    <a:lnTo>
                      <a:pt x="14061" y="22033"/>
                    </a:lnTo>
                    <a:lnTo>
                      <a:pt x="14312" y="21551"/>
                    </a:lnTo>
                    <a:lnTo>
                      <a:pt x="14417" y="21321"/>
                    </a:lnTo>
                    <a:lnTo>
                      <a:pt x="14521" y="21028"/>
                    </a:lnTo>
                    <a:lnTo>
                      <a:pt x="14793" y="20547"/>
                    </a:lnTo>
                    <a:lnTo>
                      <a:pt x="15044" y="20233"/>
                    </a:lnTo>
                    <a:lnTo>
                      <a:pt x="15107" y="20129"/>
                    </a:lnTo>
                    <a:lnTo>
                      <a:pt x="15065" y="20087"/>
                    </a:lnTo>
                    <a:lnTo>
                      <a:pt x="15065" y="20024"/>
                    </a:lnTo>
                    <a:lnTo>
                      <a:pt x="15128" y="19982"/>
                    </a:lnTo>
                    <a:lnTo>
                      <a:pt x="15170" y="19857"/>
                    </a:lnTo>
                    <a:lnTo>
                      <a:pt x="15254" y="19815"/>
                    </a:lnTo>
                    <a:lnTo>
                      <a:pt x="15233" y="19710"/>
                    </a:lnTo>
                    <a:lnTo>
                      <a:pt x="15254" y="19626"/>
                    </a:lnTo>
                    <a:lnTo>
                      <a:pt x="15233" y="19606"/>
                    </a:lnTo>
                    <a:lnTo>
                      <a:pt x="15296" y="19585"/>
                    </a:lnTo>
                    <a:lnTo>
                      <a:pt x="15296" y="19480"/>
                    </a:lnTo>
                    <a:lnTo>
                      <a:pt x="15191" y="19313"/>
                    </a:lnTo>
                    <a:lnTo>
                      <a:pt x="15191" y="19229"/>
                    </a:lnTo>
                    <a:lnTo>
                      <a:pt x="15212" y="19166"/>
                    </a:lnTo>
                    <a:lnTo>
                      <a:pt x="15191" y="19082"/>
                    </a:lnTo>
                    <a:lnTo>
                      <a:pt x="15149" y="18915"/>
                    </a:lnTo>
                    <a:lnTo>
                      <a:pt x="15107" y="18748"/>
                    </a:lnTo>
                    <a:lnTo>
                      <a:pt x="15149" y="18685"/>
                    </a:lnTo>
                    <a:lnTo>
                      <a:pt x="15316" y="18664"/>
                    </a:lnTo>
                    <a:lnTo>
                      <a:pt x="15296" y="18559"/>
                    </a:lnTo>
                    <a:lnTo>
                      <a:pt x="15212" y="18497"/>
                    </a:lnTo>
                    <a:lnTo>
                      <a:pt x="15337" y="18476"/>
                    </a:lnTo>
                    <a:lnTo>
                      <a:pt x="15337" y="18371"/>
                    </a:lnTo>
                    <a:lnTo>
                      <a:pt x="15212" y="18308"/>
                    </a:lnTo>
                    <a:lnTo>
                      <a:pt x="15316" y="18287"/>
                    </a:lnTo>
                    <a:lnTo>
                      <a:pt x="15379" y="18183"/>
                    </a:lnTo>
                    <a:lnTo>
                      <a:pt x="15442" y="18245"/>
                    </a:lnTo>
                    <a:lnTo>
                      <a:pt x="15630" y="18057"/>
                    </a:lnTo>
                    <a:lnTo>
                      <a:pt x="15735" y="17973"/>
                    </a:lnTo>
                    <a:lnTo>
                      <a:pt x="15735" y="17932"/>
                    </a:lnTo>
                    <a:lnTo>
                      <a:pt x="15881" y="17785"/>
                    </a:lnTo>
                    <a:lnTo>
                      <a:pt x="16070" y="17681"/>
                    </a:lnTo>
                    <a:lnTo>
                      <a:pt x="16300" y="17429"/>
                    </a:lnTo>
                    <a:lnTo>
                      <a:pt x="16509" y="17409"/>
                    </a:lnTo>
                    <a:lnTo>
                      <a:pt x="16614" y="17304"/>
                    </a:lnTo>
                    <a:lnTo>
                      <a:pt x="16739" y="17199"/>
                    </a:lnTo>
                    <a:lnTo>
                      <a:pt x="16844" y="17199"/>
                    </a:lnTo>
                    <a:lnTo>
                      <a:pt x="16928" y="17241"/>
                    </a:lnTo>
                    <a:lnTo>
                      <a:pt x="17011" y="17283"/>
                    </a:lnTo>
                    <a:lnTo>
                      <a:pt x="17011" y="17199"/>
                    </a:lnTo>
                    <a:lnTo>
                      <a:pt x="17095" y="17032"/>
                    </a:lnTo>
                    <a:lnTo>
                      <a:pt x="17325" y="16885"/>
                    </a:lnTo>
                    <a:lnTo>
                      <a:pt x="17430" y="16865"/>
                    </a:lnTo>
                    <a:lnTo>
                      <a:pt x="17430" y="16802"/>
                    </a:lnTo>
                    <a:lnTo>
                      <a:pt x="17367" y="16781"/>
                    </a:lnTo>
                    <a:lnTo>
                      <a:pt x="17304" y="16739"/>
                    </a:lnTo>
                    <a:lnTo>
                      <a:pt x="17262" y="16676"/>
                    </a:lnTo>
                    <a:lnTo>
                      <a:pt x="17346" y="16634"/>
                    </a:lnTo>
                    <a:lnTo>
                      <a:pt x="17513" y="16572"/>
                    </a:lnTo>
                    <a:lnTo>
                      <a:pt x="17576" y="16593"/>
                    </a:lnTo>
                    <a:lnTo>
                      <a:pt x="17681" y="16593"/>
                    </a:lnTo>
                    <a:lnTo>
                      <a:pt x="17765" y="16530"/>
                    </a:lnTo>
                    <a:lnTo>
                      <a:pt x="17869" y="16530"/>
                    </a:lnTo>
                    <a:lnTo>
                      <a:pt x="17869" y="16593"/>
                    </a:lnTo>
                    <a:lnTo>
                      <a:pt x="17744" y="16676"/>
                    </a:lnTo>
                    <a:lnTo>
                      <a:pt x="17576" y="16697"/>
                    </a:lnTo>
                    <a:lnTo>
                      <a:pt x="17555" y="16718"/>
                    </a:lnTo>
                    <a:lnTo>
                      <a:pt x="17618" y="16739"/>
                    </a:lnTo>
                    <a:lnTo>
                      <a:pt x="17848" y="16676"/>
                    </a:lnTo>
                    <a:lnTo>
                      <a:pt x="18099" y="16572"/>
                    </a:lnTo>
                    <a:lnTo>
                      <a:pt x="18078" y="16509"/>
                    </a:lnTo>
                    <a:lnTo>
                      <a:pt x="18162" y="16467"/>
                    </a:lnTo>
                    <a:lnTo>
                      <a:pt x="18246" y="16467"/>
                    </a:lnTo>
                    <a:lnTo>
                      <a:pt x="18204" y="16509"/>
                    </a:lnTo>
                    <a:cubicBezTo>
                      <a:pt x="18204" y="16509"/>
                      <a:pt x="18204" y="16613"/>
                      <a:pt x="18246" y="16613"/>
                    </a:cubicBezTo>
                    <a:lnTo>
                      <a:pt x="18392" y="16634"/>
                    </a:lnTo>
                    <a:lnTo>
                      <a:pt x="18497" y="16593"/>
                    </a:lnTo>
                    <a:lnTo>
                      <a:pt x="18664" y="16593"/>
                    </a:lnTo>
                    <a:lnTo>
                      <a:pt x="18832" y="16613"/>
                    </a:lnTo>
                    <a:lnTo>
                      <a:pt x="18936" y="16551"/>
                    </a:lnTo>
                    <a:lnTo>
                      <a:pt x="18936" y="16488"/>
                    </a:lnTo>
                    <a:lnTo>
                      <a:pt x="18915" y="16467"/>
                    </a:lnTo>
                    <a:lnTo>
                      <a:pt x="18936" y="16404"/>
                    </a:lnTo>
                    <a:lnTo>
                      <a:pt x="19208" y="16237"/>
                    </a:lnTo>
                    <a:lnTo>
                      <a:pt x="19418" y="16153"/>
                    </a:lnTo>
                    <a:lnTo>
                      <a:pt x="19522" y="16069"/>
                    </a:lnTo>
                    <a:lnTo>
                      <a:pt x="19543" y="15986"/>
                    </a:lnTo>
                    <a:lnTo>
                      <a:pt x="19522" y="15944"/>
                    </a:lnTo>
                    <a:lnTo>
                      <a:pt x="19418" y="15735"/>
                    </a:lnTo>
                    <a:lnTo>
                      <a:pt x="19501" y="15567"/>
                    </a:lnTo>
                    <a:lnTo>
                      <a:pt x="19564" y="15463"/>
                    </a:lnTo>
                    <a:lnTo>
                      <a:pt x="19564" y="15358"/>
                    </a:lnTo>
                    <a:lnTo>
                      <a:pt x="19627" y="15316"/>
                    </a:lnTo>
                    <a:lnTo>
                      <a:pt x="19731" y="15232"/>
                    </a:lnTo>
                    <a:lnTo>
                      <a:pt x="19752" y="15128"/>
                    </a:lnTo>
                    <a:lnTo>
                      <a:pt x="19731" y="15107"/>
                    </a:lnTo>
                    <a:lnTo>
                      <a:pt x="19878" y="14835"/>
                    </a:lnTo>
                    <a:lnTo>
                      <a:pt x="20087" y="14584"/>
                    </a:lnTo>
                    <a:lnTo>
                      <a:pt x="20087" y="14479"/>
                    </a:lnTo>
                    <a:lnTo>
                      <a:pt x="20045" y="14103"/>
                    </a:lnTo>
                    <a:lnTo>
                      <a:pt x="20003" y="14082"/>
                    </a:lnTo>
                    <a:lnTo>
                      <a:pt x="20066" y="13872"/>
                    </a:lnTo>
                    <a:lnTo>
                      <a:pt x="20129" y="13789"/>
                    </a:lnTo>
                    <a:lnTo>
                      <a:pt x="20129" y="13726"/>
                    </a:lnTo>
                    <a:lnTo>
                      <a:pt x="20317" y="13580"/>
                    </a:lnTo>
                    <a:lnTo>
                      <a:pt x="20338" y="13496"/>
                    </a:lnTo>
                    <a:lnTo>
                      <a:pt x="20275" y="13287"/>
                    </a:lnTo>
                    <a:lnTo>
                      <a:pt x="20359" y="13036"/>
                    </a:lnTo>
                    <a:lnTo>
                      <a:pt x="20338" y="12826"/>
                    </a:lnTo>
                    <a:lnTo>
                      <a:pt x="20359" y="12659"/>
                    </a:lnTo>
                    <a:lnTo>
                      <a:pt x="20359" y="12596"/>
                    </a:lnTo>
                    <a:lnTo>
                      <a:pt x="20422" y="12387"/>
                    </a:lnTo>
                    <a:lnTo>
                      <a:pt x="20359" y="11592"/>
                    </a:lnTo>
                    <a:lnTo>
                      <a:pt x="20359" y="11445"/>
                    </a:lnTo>
                    <a:lnTo>
                      <a:pt x="20422" y="11341"/>
                    </a:lnTo>
                    <a:lnTo>
                      <a:pt x="20422" y="11236"/>
                    </a:lnTo>
                    <a:lnTo>
                      <a:pt x="20359" y="11278"/>
                    </a:lnTo>
                    <a:lnTo>
                      <a:pt x="20275" y="11194"/>
                    </a:lnTo>
                    <a:lnTo>
                      <a:pt x="20275" y="11131"/>
                    </a:lnTo>
                    <a:lnTo>
                      <a:pt x="20359" y="10985"/>
                    </a:lnTo>
                    <a:lnTo>
                      <a:pt x="20338" y="10859"/>
                    </a:lnTo>
                    <a:lnTo>
                      <a:pt x="20359" y="10776"/>
                    </a:lnTo>
                    <a:lnTo>
                      <a:pt x="20443" y="10755"/>
                    </a:lnTo>
                    <a:lnTo>
                      <a:pt x="20464" y="10629"/>
                    </a:lnTo>
                    <a:lnTo>
                      <a:pt x="20380" y="10504"/>
                    </a:lnTo>
                    <a:lnTo>
                      <a:pt x="20234" y="10420"/>
                    </a:lnTo>
                    <a:lnTo>
                      <a:pt x="20275" y="10399"/>
                    </a:lnTo>
                    <a:lnTo>
                      <a:pt x="20317" y="10336"/>
                    </a:lnTo>
                    <a:lnTo>
                      <a:pt x="20338" y="10399"/>
                    </a:lnTo>
                    <a:lnTo>
                      <a:pt x="20422" y="10441"/>
                    </a:lnTo>
                    <a:lnTo>
                      <a:pt x="20485" y="10462"/>
                    </a:lnTo>
                    <a:lnTo>
                      <a:pt x="20526" y="10336"/>
                    </a:lnTo>
                    <a:lnTo>
                      <a:pt x="20589" y="10336"/>
                    </a:lnTo>
                    <a:lnTo>
                      <a:pt x="20631" y="10420"/>
                    </a:lnTo>
                    <a:lnTo>
                      <a:pt x="20673" y="10441"/>
                    </a:lnTo>
                    <a:lnTo>
                      <a:pt x="20631" y="10525"/>
                    </a:lnTo>
                    <a:lnTo>
                      <a:pt x="20547" y="10567"/>
                    </a:lnTo>
                    <a:lnTo>
                      <a:pt x="20526" y="10650"/>
                    </a:lnTo>
                    <a:lnTo>
                      <a:pt x="20568" y="10650"/>
                    </a:lnTo>
                    <a:lnTo>
                      <a:pt x="20673" y="10546"/>
                    </a:lnTo>
                    <a:lnTo>
                      <a:pt x="20840" y="10462"/>
                    </a:lnTo>
                    <a:lnTo>
                      <a:pt x="21008" y="10190"/>
                    </a:lnTo>
                    <a:lnTo>
                      <a:pt x="21091" y="9981"/>
                    </a:lnTo>
                    <a:lnTo>
                      <a:pt x="21112" y="9834"/>
                    </a:lnTo>
                    <a:lnTo>
                      <a:pt x="21196" y="9771"/>
                    </a:lnTo>
                    <a:lnTo>
                      <a:pt x="21280" y="9562"/>
                    </a:lnTo>
                    <a:lnTo>
                      <a:pt x="21363" y="9374"/>
                    </a:lnTo>
                    <a:lnTo>
                      <a:pt x="21677" y="9165"/>
                    </a:lnTo>
                    <a:lnTo>
                      <a:pt x="21698" y="9060"/>
                    </a:lnTo>
                    <a:lnTo>
                      <a:pt x="21803" y="9039"/>
                    </a:lnTo>
                    <a:lnTo>
                      <a:pt x="21887" y="8934"/>
                    </a:lnTo>
                    <a:lnTo>
                      <a:pt x="22138" y="8683"/>
                    </a:lnTo>
                    <a:lnTo>
                      <a:pt x="22368" y="8370"/>
                    </a:lnTo>
                    <a:lnTo>
                      <a:pt x="22431" y="8307"/>
                    </a:lnTo>
                    <a:lnTo>
                      <a:pt x="22556" y="7993"/>
                    </a:lnTo>
                    <a:lnTo>
                      <a:pt x="22577" y="7846"/>
                    </a:lnTo>
                    <a:lnTo>
                      <a:pt x="22661" y="7742"/>
                    </a:lnTo>
                    <a:lnTo>
                      <a:pt x="22661" y="7637"/>
                    </a:lnTo>
                    <a:lnTo>
                      <a:pt x="22577" y="7533"/>
                    </a:lnTo>
                    <a:lnTo>
                      <a:pt x="22619" y="7449"/>
                    </a:lnTo>
                    <a:lnTo>
                      <a:pt x="22682" y="7449"/>
                    </a:lnTo>
                    <a:lnTo>
                      <a:pt x="22661" y="7156"/>
                    </a:lnTo>
                    <a:lnTo>
                      <a:pt x="22577" y="7093"/>
                    </a:lnTo>
                    <a:lnTo>
                      <a:pt x="22556" y="6968"/>
                    </a:lnTo>
                    <a:lnTo>
                      <a:pt x="22347" y="6528"/>
                    </a:lnTo>
                    <a:lnTo>
                      <a:pt x="22347" y="6361"/>
                    </a:lnTo>
                    <a:lnTo>
                      <a:pt x="22326" y="6193"/>
                    </a:lnTo>
                    <a:lnTo>
                      <a:pt x="21949" y="6026"/>
                    </a:lnTo>
                    <a:lnTo>
                      <a:pt x="21740" y="6026"/>
                    </a:lnTo>
                    <a:lnTo>
                      <a:pt x="21594" y="6110"/>
                    </a:lnTo>
                    <a:lnTo>
                      <a:pt x="21489" y="5942"/>
                    </a:lnTo>
                    <a:lnTo>
                      <a:pt x="21342" y="5921"/>
                    </a:lnTo>
                    <a:lnTo>
                      <a:pt x="21217" y="5796"/>
                    </a:lnTo>
                    <a:lnTo>
                      <a:pt x="21070" y="5712"/>
                    </a:lnTo>
                    <a:lnTo>
                      <a:pt x="20966" y="5691"/>
                    </a:lnTo>
                    <a:lnTo>
                      <a:pt x="20694" y="5398"/>
                    </a:lnTo>
                    <a:lnTo>
                      <a:pt x="20485" y="5105"/>
                    </a:lnTo>
                    <a:lnTo>
                      <a:pt x="20380" y="5085"/>
                    </a:lnTo>
                    <a:lnTo>
                      <a:pt x="20254" y="4959"/>
                    </a:lnTo>
                    <a:lnTo>
                      <a:pt x="20129" y="4959"/>
                    </a:lnTo>
                    <a:lnTo>
                      <a:pt x="19773" y="4687"/>
                    </a:lnTo>
                    <a:lnTo>
                      <a:pt x="19627" y="4687"/>
                    </a:lnTo>
                    <a:lnTo>
                      <a:pt x="19438" y="4603"/>
                    </a:lnTo>
                    <a:lnTo>
                      <a:pt x="19334" y="4666"/>
                    </a:lnTo>
                    <a:lnTo>
                      <a:pt x="19187" y="4666"/>
                    </a:lnTo>
                    <a:lnTo>
                      <a:pt x="19083" y="4603"/>
                    </a:lnTo>
                    <a:lnTo>
                      <a:pt x="18978" y="4666"/>
                    </a:lnTo>
                    <a:lnTo>
                      <a:pt x="18915" y="4750"/>
                    </a:lnTo>
                    <a:lnTo>
                      <a:pt x="18832" y="4666"/>
                    </a:lnTo>
                    <a:lnTo>
                      <a:pt x="18685" y="4561"/>
                    </a:lnTo>
                    <a:lnTo>
                      <a:pt x="18685" y="4666"/>
                    </a:lnTo>
                    <a:lnTo>
                      <a:pt x="18602" y="4624"/>
                    </a:lnTo>
                    <a:lnTo>
                      <a:pt x="18581" y="4687"/>
                    </a:lnTo>
                    <a:lnTo>
                      <a:pt x="18581" y="4750"/>
                    </a:lnTo>
                    <a:lnTo>
                      <a:pt x="18476" y="4666"/>
                    </a:lnTo>
                    <a:lnTo>
                      <a:pt x="18455" y="4624"/>
                    </a:lnTo>
                    <a:lnTo>
                      <a:pt x="18371" y="4582"/>
                    </a:lnTo>
                    <a:lnTo>
                      <a:pt x="18371" y="4582"/>
                    </a:lnTo>
                    <a:lnTo>
                      <a:pt x="18392" y="4645"/>
                    </a:lnTo>
                    <a:lnTo>
                      <a:pt x="18371" y="4666"/>
                    </a:lnTo>
                    <a:lnTo>
                      <a:pt x="18183" y="4582"/>
                    </a:lnTo>
                    <a:lnTo>
                      <a:pt x="18141" y="4582"/>
                    </a:lnTo>
                    <a:lnTo>
                      <a:pt x="17995" y="4561"/>
                    </a:lnTo>
                    <a:lnTo>
                      <a:pt x="17702" y="4394"/>
                    </a:lnTo>
                    <a:lnTo>
                      <a:pt x="17555" y="4394"/>
                    </a:lnTo>
                    <a:lnTo>
                      <a:pt x="17555" y="4436"/>
                    </a:lnTo>
                    <a:lnTo>
                      <a:pt x="17597" y="4478"/>
                    </a:lnTo>
                    <a:lnTo>
                      <a:pt x="17555" y="4520"/>
                    </a:lnTo>
                    <a:lnTo>
                      <a:pt x="17472" y="4478"/>
                    </a:lnTo>
                    <a:lnTo>
                      <a:pt x="17451" y="4520"/>
                    </a:lnTo>
                    <a:lnTo>
                      <a:pt x="17430" y="4561"/>
                    </a:lnTo>
                    <a:lnTo>
                      <a:pt x="17325" y="4603"/>
                    </a:lnTo>
                    <a:lnTo>
                      <a:pt x="17262" y="4666"/>
                    </a:lnTo>
                    <a:lnTo>
                      <a:pt x="17241" y="4792"/>
                    </a:lnTo>
                    <a:lnTo>
                      <a:pt x="17200" y="4687"/>
                    </a:lnTo>
                    <a:lnTo>
                      <a:pt x="17158" y="4603"/>
                    </a:lnTo>
                    <a:lnTo>
                      <a:pt x="17116" y="4645"/>
                    </a:lnTo>
                    <a:lnTo>
                      <a:pt x="17116" y="4750"/>
                    </a:lnTo>
                    <a:lnTo>
                      <a:pt x="17011" y="4917"/>
                    </a:lnTo>
                    <a:lnTo>
                      <a:pt x="17011" y="5085"/>
                    </a:lnTo>
                    <a:lnTo>
                      <a:pt x="16990" y="4917"/>
                    </a:lnTo>
                    <a:lnTo>
                      <a:pt x="17011" y="4771"/>
                    </a:lnTo>
                    <a:lnTo>
                      <a:pt x="16990" y="4645"/>
                    </a:lnTo>
                    <a:lnTo>
                      <a:pt x="17032" y="4457"/>
                    </a:lnTo>
                    <a:lnTo>
                      <a:pt x="17095" y="4394"/>
                    </a:lnTo>
                    <a:lnTo>
                      <a:pt x="17032" y="4373"/>
                    </a:lnTo>
                    <a:lnTo>
                      <a:pt x="16928" y="4373"/>
                    </a:lnTo>
                    <a:lnTo>
                      <a:pt x="17053" y="4248"/>
                    </a:lnTo>
                    <a:lnTo>
                      <a:pt x="16907" y="4059"/>
                    </a:lnTo>
                    <a:lnTo>
                      <a:pt x="16823" y="3913"/>
                    </a:lnTo>
                    <a:lnTo>
                      <a:pt x="16739" y="3913"/>
                    </a:lnTo>
                    <a:lnTo>
                      <a:pt x="16614" y="3871"/>
                    </a:lnTo>
                    <a:lnTo>
                      <a:pt x="16530" y="3976"/>
                    </a:lnTo>
                    <a:lnTo>
                      <a:pt x="16467" y="4017"/>
                    </a:lnTo>
                    <a:lnTo>
                      <a:pt x="16425" y="3934"/>
                    </a:lnTo>
                    <a:lnTo>
                      <a:pt x="16384" y="3913"/>
                    </a:lnTo>
                    <a:lnTo>
                      <a:pt x="16363" y="3829"/>
                    </a:lnTo>
                    <a:lnTo>
                      <a:pt x="16279" y="3766"/>
                    </a:lnTo>
                    <a:lnTo>
                      <a:pt x="16195" y="3766"/>
                    </a:lnTo>
                    <a:lnTo>
                      <a:pt x="16153" y="3724"/>
                    </a:lnTo>
                    <a:lnTo>
                      <a:pt x="16070" y="3704"/>
                    </a:lnTo>
                    <a:lnTo>
                      <a:pt x="16007" y="3745"/>
                    </a:lnTo>
                    <a:lnTo>
                      <a:pt x="16007" y="3704"/>
                    </a:lnTo>
                    <a:lnTo>
                      <a:pt x="15965" y="3662"/>
                    </a:lnTo>
                    <a:lnTo>
                      <a:pt x="15902" y="3599"/>
                    </a:lnTo>
                    <a:lnTo>
                      <a:pt x="15840" y="3620"/>
                    </a:lnTo>
                    <a:lnTo>
                      <a:pt x="15693" y="3599"/>
                    </a:lnTo>
                    <a:lnTo>
                      <a:pt x="15526" y="3494"/>
                    </a:lnTo>
                    <a:lnTo>
                      <a:pt x="15463" y="3494"/>
                    </a:lnTo>
                    <a:lnTo>
                      <a:pt x="15442" y="3536"/>
                    </a:lnTo>
                    <a:lnTo>
                      <a:pt x="15337" y="3452"/>
                    </a:lnTo>
                    <a:lnTo>
                      <a:pt x="15254" y="3452"/>
                    </a:lnTo>
                    <a:lnTo>
                      <a:pt x="15233" y="3536"/>
                    </a:lnTo>
                    <a:lnTo>
                      <a:pt x="15170" y="3536"/>
                    </a:lnTo>
                    <a:lnTo>
                      <a:pt x="15149" y="3452"/>
                    </a:lnTo>
                    <a:lnTo>
                      <a:pt x="15024" y="3452"/>
                    </a:lnTo>
                    <a:lnTo>
                      <a:pt x="14919" y="3515"/>
                    </a:lnTo>
                    <a:lnTo>
                      <a:pt x="14856" y="3620"/>
                    </a:lnTo>
                    <a:lnTo>
                      <a:pt x="14856" y="3704"/>
                    </a:lnTo>
                    <a:lnTo>
                      <a:pt x="14731" y="3829"/>
                    </a:lnTo>
                    <a:lnTo>
                      <a:pt x="14584" y="3934"/>
                    </a:lnTo>
                    <a:lnTo>
                      <a:pt x="14375" y="4059"/>
                    </a:lnTo>
                    <a:lnTo>
                      <a:pt x="14270" y="4185"/>
                    </a:lnTo>
                    <a:lnTo>
                      <a:pt x="14208" y="4352"/>
                    </a:lnTo>
                    <a:lnTo>
                      <a:pt x="14187" y="4499"/>
                    </a:lnTo>
                    <a:lnTo>
                      <a:pt x="14124" y="4582"/>
                    </a:lnTo>
                    <a:lnTo>
                      <a:pt x="14019" y="4687"/>
                    </a:lnTo>
                    <a:lnTo>
                      <a:pt x="14019" y="4771"/>
                    </a:lnTo>
                    <a:lnTo>
                      <a:pt x="14061" y="4896"/>
                    </a:lnTo>
                    <a:lnTo>
                      <a:pt x="14019" y="5105"/>
                    </a:lnTo>
                    <a:lnTo>
                      <a:pt x="13998" y="4980"/>
                    </a:lnTo>
                    <a:lnTo>
                      <a:pt x="13915" y="4854"/>
                    </a:lnTo>
                    <a:lnTo>
                      <a:pt x="13915" y="4750"/>
                    </a:lnTo>
                    <a:lnTo>
                      <a:pt x="13998" y="4645"/>
                    </a:lnTo>
                    <a:lnTo>
                      <a:pt x="14103" y="4561"/>
                    </a:lnTo>
                    <a:lnTo>
                      <a:pt x="14082" y="4394"/>
                    </a:lnTo>
                    <a:lnTo>
                      <a:pt x="14124" y="4269"/>
                    </a:lnTo>
                    <a:lnTo>
                      <a:pt x="14124" y="4185"/>
                    </a:lnTo>
                    <a:lnTo>
                      <a:pt x="14061" y="4185"/>
                    </a:lnTo>
                    <a:lnTo>
                      <a:pt x="13915" y="4248"/>
                    </a:lnTo>
                    <a:lnTo>
                      <a:pt x="13768" y="4185"/>
                    </a:lnTo>
                    <a:lnTo>
                      <a:pt x="13643" y="4185"/>
                    </a:lnTo>
                    <a:lnTo>
                      <a:pt x="13538" y="4227"/>
                    </a:lnTo>
                    <a:lnTo>
                      <a:pt x="13454" y="4164"/>
                    </a:lnTo>
                    <a:lnTo>
                      <a:pt x="13538" y="4164"/>
                    </a:lnTo>
                    <a:lnTo>
                      <a:pt x="13643" y="4080"/>
                    </a:lnTo>
                    <a:lnTo>
                      <a:pt x="13747" y="4059"/>
                    </a:lnTo>
                    <a:lnTo>
                      <a:pt x="13915" y="4080"/>
                    </a:lnTo>
                    <a:lnTo>
                      <a:pt x="14019" y="4059"/>
                    </a:lnTo>
                    <a:lnTo>
                      <a:pt x="14103" y="3955"/>
                    </a:lnTo>
                    <a:lnTo>
                      <a:pt x="14166" y="3955"/>
                    </a:lnTo>
                    <a:lnTo>
                      <a:pt x="14208" y="4017"/>
                    </a:lnTo>
                    <a:lnTo>
                      <a:pt x="14270" y="3976"/>
                    </a:lnTo>
                    <a:lnTo>
                      <a:pt x="14375" y="3934"/>
                    </a:lnTo>
                    <a:lnTo>
                      <a:pt x="14521" y="3871"/>
                    </a:lnTo>
                    <a:lnTo>
                      <a:pt x="14521" y="3745"/>
                    </a:lnTo>
                    <a:lnTo>
                      <a:pt x="14689" y="3557"/>
                    </a:lnTo>
                    <a:lnTo>
                      <a:pt x="14689" y="3432"/>
                    </a:lnTo>
                    <a:lnTo>
                      <a:pt x="14731" y="3348"/>
                    </a:lnTo>
                    <a:lnTo>
                      <a:pt x="14731" y="3243"/>
                    </a:lnTo>
                    <a:lnTo>
                      <a:pt x="14584" y="3222"/>
                    </a:lnTo>
                    <a:lnTo>
                      <a:pt x="14438" y="3118"/>
                    </a:lnTo>
                    <a:lnTo>
                      <a:pt x="14333" y="3118"/>
                    </a:lnTo>
                    <a:lnTo>
                      <a:pt x="14187" y="3222"/>
                    </a:lnTo>
                    <a:lnTo>
                      <a:pt x="14061" y="3222"/>
                    </a:lnTo>
                    <a:lnTo>
                      <a:pt x="13852" y="3139"/>
                    </a:lnTo>
                    <a:lnTo>
                      <a:pt x="13643" y="3118"/>
                    </a:lnTo>
                    <a:lnTo>
                      <a:pt x="13475" y="3285"/>
                    </a:lnTo>
                    <a:lnTo>
                      <a:pt x="13475" y="3348"/>
                    </a:lnTo>
                    <a:lnTo>
                      <a:pt x="13538" y="3390"/>
                    </a:lnTo>
                    <a:lnTo>
                      <a:pt x="13559" y="3432"/>
                    </a:lnTo>
                    <a:lnTo>
                      <a:pt x="13475" y="3432"/>
                    </a:lnTo>
                    <a:lnTo>
                      <a:pt x="13433" y="3452"/>
                    </a:lnTo>
                    <a:lnTo>
                      <a:pt x="13371" y="3557"/>
                    </a:lnTo>
                    <a:lnTo>
                      <a:pt x="13350" y="3494"/>
                    </a:lnTo>
                    <a:lnTo>
                      <a:pt x="13287" y="3452"/>
                    </a:lnTo>
                    <a:lnTo>
                      <a:pt x="13161" y="3515"/>
                    </a:lnTo>
                    <a:lnTo>
                      <a:pt x="13036" y="3704"/>
                    </a:lnTo>
                    <a:lnTo>
                      <a:pt x="12848" y="3913"/>
                    </a:lnTo>
                    <a:lnTo>
                      <a:pt x="12973" y="3724"/>
                    </a:lnTo>
                    <a:lnTo>
                      <a:pt x="12973" y="3599"/>
                    </a:lnTo>
                    <a:lnTo>
                      <a:pt x="13015" y="3515"/>
                    </a:lnTo>
                    <a:lnTo>
                      <a:pt x="13015" y="3432"/>
                    </a:lnTo>
                    <a:lnTo>
                      <a:pt x="12952" y="3432"/>
                    </a:lnTo>
                    <a:lnTo>
                      <a:pt x="12848" y="3536"/>
                    </a:lnTo>
                    <a:lnTo>
                      <a:pt x="12806" y="3662"/>
                    </a:lnTo>
                    <a:lnTo>
                      <a:pt x="12743" y="3829"/>
                    </a:lnTo>
                    <a:lnTo>
                      <a:pt x="12638" y="3871"/>
                    </a:lnTo>
                    <a:lnTo>
                      <a:pt x="12722" y="3704"/>
                    </a:lnTo>
                    <a:lnTo>
                      <a:pt x="12743" y="3557"/>
                    </a:lnTo>
                    <a:lnTo>
                      <a:pt x="12952" y="3306"/>
                    </a:lnTo>
                    <a:lnTo>
                      <a:pt x="13015" y="3118"/>
                    </a:lnTo>
                    <a:lnTo>
                      <a:pt x="13078" y="3013"/>
                    </a:lnTo>
                    <a:lnTo>
                      <a:pt x="13182" y="2971"/>
                    </a:lnTo>
                    <a:lnTo>
                      <a:pt x="13329" y="2888"/>
                    </a:lnTo>
                    <a:lnTo>
                      <a:pt x="13392" y="2867"/>
                    </a:lnTo>
                    <a:lnTo>
                      <a:pt x="13496" y="2699"/>
                    </a:lnTo>
                    <a:lnTo>
                      <a:pt x="13768" y="2448"/>
                    </a:lnTo>
                    <a:lnTo>
                      <a:pt x="13789" y="2364"/>
                    </a:lnTo>
                    <a:lnTo>
                      <a:pt x="13852" y="2302"/>
                    </a:lnTo>
                    <a:lnTo>
                      <a:pt x="13789" y="2239"/>
                    </a:lnTo>
                    <a:lnTo>
                      <a:pt x="13810" y="2155"/>
                    </a:lnTo>
                    <a:lnTo>
                      <a:pt x="13852" y="2134"/>
                    </a:lnTo>
                    <a:lnTo>
                      <a:pt x="13852" y="2030"/>
                    </a:lnTo>
                    <a:lnTo>
                      <a:pt x="13747" y="1946"/>
                    </a:lnTo>
                    <a:lnTo>
                      <a:pt x="13601" y="1946"/>
                    </a:lnTo>
                    <a:lnTo>
                      <a:pt x="13580" y="1988"/>
                    </a:lnTo>
                    <a:lnTo>
                      <a:pt x="13538" y="1883"/>
                    </a:lnTo>
                    <a:lnTo>
                      <a:pt x="13454" y="1674"/>
                    </a:lnTo>
                    <a:lnTo>
                      <a:pt x="13329" y="1360"/>
                    </a:lnTo>
                    <a:lnTo>
                      <a:pt x="13224" y="1214"/>
                    </a:lnTo>
                    <a:lnTo>
                      <a:pt x="13140" y="1004"/>
                    </a:lnTo>
                    <a:lnTo>
                      <a:pt x="13140" y="879"/>
                    </a:lnTo>
                    <a:lnTo>
                      <a:pt x="13120" y="732"/>
                    </a:lnTo>
                    <a:lnTo>
                      <a:pt x="13057" y="691"/>
                    </a:lnTo>
                    <a:lnTo>
                      <a:pt x="13036" y="586"/>
                    </a:lnTo>
                    <a:lnTo>
                      <a:pt x="12952" y="460"/>
                    </a:lnTo>
                    <a:lnTo>
                      <a:pt x="12931" y="481"/>
                    </a:lnTo>
                    <a:lnTo>
                      <a:pt x="12931" y="565"/>
                    </a:lnTo>
                    <a:lnTo>
                      <a:pt x="12868" y="628"/>
                    </a:lnTo>
                    <a:lnTo>
                      <a:pt x="12743" y="711"/>
                    </a:lnTo>
                    <a:lnTo>
                      <a:pt x="12701" y="795"/>
                    </a:lnTo>
                    <a:lnTo>
                      <a:pt x="12555" y="984"/>
                    </a:lnTo>
                    <a:lnTo>
                      <a:pt x="12408" y="1151"/>
                    </a:lnTo>
                    <a:lnTo>
                      <a:pt x="12408" y="1256"/>
                    </a:lnTo>
                    <a:lnTo>
                      <a:pt x="12303" y="1507"/>
                    </a:lnTo>
                    <a:lnTo>
                      <a:pt x="12199" y="1653"/>
                    </a:lnTo>
                    <a:lnTo>
                      <a:pt x="12115" y="1779"/>
                    </a:lnTo>
                    <a:lnTo>
                      <a:pt x="12011" y="1820"/>
                    </a:lnTo>
                    <a:lnTo>
                      <a:pt x="11969" y="1862"/>
                    </a:lnTo>
                    <a:lnTo>
                      <a:pt x="11927" y="1967"/>
                    </a:lnTo>
                    <a:lnTo>
                      <a:pt x="11822" y="2051"/>
                    </a:lnTo>
                    <a:lnTo>
                      <a:pt x="11759" y="2030"/>
                    </a:lnTo>
                    <a:lnTo>
                      <a:pt x="11759" y="1862"/>
                    </a:lnTo>
                    <a:lnTo>
                      <a:pt x="11697" y="1841"/>
                    </a:lnTo>
                    <a:lnTo>
                      <a:pt x="11676" y="1779"/>
                    </a:lnTo>
                    <a:lnTo>
                      <a:pt x="11613" y="1779"/>
                    </a:lnTo>
                    <a:lnTo>
                      <a:pt x="11550" y="1820"/>
                    </a:lnTo>
                    <a:lnTo>
                      <a:pt x="11487" y="1883"/>
                    </a:lnTo>
                    <a:lnTo>
                      <a:pt x="11383" y="1862"/>
                    </a:lnTo>
                    <a:lnTo>
                      <a:pt x="11299" y="1779"/>
                    </a:lnTo>
                    <a:lnTo>
                      <a:pt x="11299" y="1737"/>
                    </a:lnTo>
                    <a:lnTo>
                      <a:pt x="11278" y="1716"/>
                    </a:lnTo>
                    <a:lnTo>
                      <a:pt x="11257" y="1611"/>
                    </a:lnTo>
                    <a:lnTo>
                      <a:pt x="11236" y="1548"/>
                    </a:lnTo>
                    <a:lnTo>
                      <a:pt x="11153" y="1528"/>
                    </a:lnTo>
                    <a:lnTo>
                      <a:pt x="11048" y="1423"/>
                    </a:lnTo>
                    <a:lnTo>
                      <a:pt x="10881" y="1423"/>
                    </a:lnTo>
                    <a:lnTo>
                      <a:pt x="10776" y="1465"/>
                    </a:lnTo>
                    <a:lnTo>
                      <a:pt x="10546" y="1465"/>
                    </a:lnTo>
                    <a:lnTo>
                      <a:pt x="10420" y="1444"/>
                    </a:lnTo>
                    <a:lnTo>
                      <a:pt x="10316" y="1528"/>
                    </a:lnTo>
                    <a:lnTo>
                      <a:pt x="10295" y="1632"/>
                    </a:lnTo>
                    <a:lnTo>
                      <a:pt x="10399" y="1737"/>
                    </a:lnTo>
                    <a:lnTo>
                      <a:pt x="10420" y="1820"/>
                    </a:lnTo>
                    <a:lnTo>
                      <a:pt x="10462" y="1946"/>
                    </a:lnTo>
                    <a:lnTo>
                      <a:pt x="10441" y="1988"/>
                    </a:lnTo>
                    <a:lnTo>
                      <a:pt x="10337" y="1988"/>
                    </a:lnTo>
                    <a:lnTo>
                      <a:pt x="10190" y="1946"/>
                    </a:lnTo>
                    <a:lnTo>
                      <a:pt x="10148" y="1925"/>
                    </a:lnTo>
                    <a:lnTo>
                      <a:pt x="9918" y="1925"/>
                    </a:lnTo>
                    <a:lnTo>
                      <a:pt x="9814" y="1946"/>
                    </a:lnTo>
                    <a:lnTo>
                      <a:pt x="9772" y="1883"/>
                    </a:lnTo>
                    <a:lnTo>
                      <a:pt x="9604" y="1883"/>
                    </a:lnTo>
                    <a:lnTo>
                      <a:pt x="9479" y="1946"/>
                    </a:lnTo>
                    <a:lnTo>
                      <a:pt x="9395" y="2134"/>
                    </a:lnTo>
                    <a:lnTo>
                      <a:pt x="9165" y="2134"/>
                    </a:lnTo>
                    <a:lnTo>
                      <a:pt x="9039" y="2155"/>
                    </a:lnTo>
                    <a:lnTo>
                      <a:pt x="8998" y="2197"/>
                    </a:lnTo>
                    <a:lnTo>
                      <a:pt x="8935" y="2302"/>
                    </a:lnTo>
                    <a:lnTo>
                      <a:pt x="8788" y="2302"/>
                    </a:lnTo>
                    <a:lnTo>
                      <a:pt x="8767" y="2281"/>
                    </a:lnTo>
                    <a:lnTo>
                      <a:pt x="8684" y="2302"/>
                    </a:lnTo>
                    <a:lnTo>
                      <a:pt x="8621" y="2385"/>
                    </a:lnTo>
                    <a:lnTo>
                      <a:pt x="8537" y="2364"/>
                    </a:lnTo>
                    <a:lnTo>
                      <a:pt x="8307" y="2176"/>
                    </a:lnTo>
                    <a:lnTo>
                      <a:pt x="8223" y="2072"/>
                    </a:lnTo>
                    <a:lnTo>
                      <a:pt x="8223" y="1988"/>
                    </a:lnTo>
                    <a:lnTo>
                      <a:pt x="8098" y="1862"/>
                    </a:lnTo>
                    <a:lnTo>
                      <a:pt x="7993" y="1758"/>
                    </a:lnTo>
                    <a:lnTo>
                      <a:pt x="7993" y="1653"/>
                    </a:lnTo>
                    <a:lnTo>
                      <a:pt x="8014" y="1569"/>
                    </a:lnTo>
                    <a:lnTo>
                      <a:pt x="7993" y="1528"/>
                    </a:lnTo>
                    <a:lnTo>
                      <a:pt x="8014" y="1423"/>
                    </a:lnTo>
                    <a:lnTo>
                      <a:pt x="8056" y="1339"/>
                    </a:lnTo>
                    <a:lnTo>
                      <a:pt x="8056" y="1214"/>
                    </a:lnTo>
                    <a:lnTo>
                      <a:pt x="8161" y="1025"/>
                    </a:lnTo>
                    <a:lnTo>
                      <a:pt x="8202" y="879"/>
                    </a:lnTo>
                    <a:lnTo>
                      <a:pt x="8307" y="732"/>
                    </a:lnTo>
                    <a:lnTo>
                      <a:pt x="8307" y="691"/>
                    </a:lnTo>
                    <a:lnTo>
                      <a:pt x="8202" y="691"/>
                    </a:lnTo>
                    <a:lnTo>
                      <a:pt x="8140" y="607"/>
                    </a:lnTo>
                    <a:lnTo>
                      <a:pt x="8119" y="523"/>
                    </a:lnTo>
                    <a:lnTo>
                      <a:pt x="7993" y="523"/>
                    </a:lnTo>
                    <a:lnTo>
                      <a:pt x="7889" y="481"/>
                    </a:lnTo>
                    <a:lnTo>
                      <a:pt x="7930" y="398"/>
                    </a:lnTo>
                    <a:lnTo>
                      <a:pt x="8014" y="293"/>
                    </a:lnTo>
                    <a:lnTo>
                      <a:pt x="8014" y="147"/>
                    </a:lnTo>
                    <a:lnTo>
                      <a:pt x="7910" y="0"/>
                    </a:lnTo>
                    <a:lnTo>
                      <a:pt x="7784" y="0"/>
                    </a:lnTo>
                    <a:lnTo>
                      <a:pt x="7721" y="63"/>
                    </a:lnTo>
                    <a:lnTo>
                      <a:pt x="767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6B65"/>
                  </a:solidFill>
                </a:endParaRPr>
              </a:p>
            </p:txBody>
          </p:sp>
        </p:grpSp>
        <p:grpSp>
          <p:nvGrpSpPr>
            <p:cNvPr id="13" name="Google Shape;2922;p82">
              <a:extLst>
                <a:ext uri="{FF2B5EF4-FFF2-40B4-BE49-F238E27FC236}">
                  <a16:creationId xmlns:a16="http://schemas.microsoft.com/office/drawing/2014/main" id="{92F46F5F-66C8-7EE9-1CD7-7DA6ACCD150C}"/>
                </a:ext>
              </a:extLst>
            </p:cNvPr>
            <p:cNvGrpSpPr/>
            <p:nvPr/>
          </p:nvGrpSpPr>
          <p:grpSpPr>
            <a:xfrm>
              <a:off x="3265985" y="3226989"/>
              <a:ext cx="87151" cy="346202"/>
              <a:chOff x="2680375" y="3423800"/>
              <a:chExt cx="182975" cy="761050"/>
            </a:xfrm>
          </p:grpSpPr>
          <p:sp>
            <p:nvSpPr>
              <p:cNvPr id="2590" name="Google Shape;2923;p82">
                <a:extLst>
                  <a:ext uri="{FF2B5EF4-FFF2-40B4-BE49-F238E27FC236}">
                    <a16:creationId xmlns:a16="http://schemas.microsoft.com/office/drawing/2014/main" id="{9301B2F1-1AE4-1676-6EE5-F022A9441EDF}"/>
                  </a:ext>
                </a:extLst>
              </p:cNvPr>
              <p:cNvSpPr/>
              <p:nvPr/>
            </p:nvSpPr>
            <p:spPr>
              <a:xfrm>
                <a:off x="2698650" y="3423800"/>
                <a:ext cx="164700" cy="703875"/>
              </a:xfrm>
              <a:custGeom>
                <a:avLst/>
                <a:gdLst/>
                <a:ahLst/>
                <a:cxnLst/>
                <a:rect l="l" t="t" r="r" b="b"/>
                <a:pathLst>
                  <a:path w="6588" h="28155" extrusionOk="0">
                    <a:moveTo>
                      <a:pt x="319" y="4568"/>
                    </a:moveTo>
                    <a:lnTo>
                      <a:pt x="107" y="1274"/>
                    </a:lnTo>
                    <a:lnTo>
                      <a:pt x="319" y="0"/>
                    </a:lnTo>
                    <a:lnTo>
                      <a:pt x="6588" y="4356"/>
                    </a:lnTo>
                    <a:lnTo>
                      <a:pt x="4994" y="7331"/>
                    </a:lnTo>
                    <a:lnTo>
                      <a:pt x="1913" y="16149"/>
                    </a:lnTo>
                    <a:lnTo>
                      <a:pt x="2656" y="24330"/>
                    </a:lnTo>
                    <a:lnTo>
                      <a:pt x="4144" y="28155"/>
                    </a:lnTo>
                    <a:lnTo>
                      <a:pt x="1700" y="27836"/>
                    </a:lnTo>
                    <a:lnTo>
                      <a:pt x="532" y="25605"/>
                    </a:lnTo>
                    <a:lnTo>
                      <a:pt x="1063" y="22736"/>
                    </a:lnTo>
                    <a:lnTo>
                      <a:pt x="0" y="17530"/>
                    </a:lnTo>
                    <a:lnTo>
                      <a:pt x="638" y="14024"/>
                    </a:lnTo>
                    <a:lnTo>
                      <a:pt x="213" y="11793"/>
                    </a:lnTo>
                    <a:lnTo>
                      <a:pt x="744" y="7756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sp>
            <p:nvSpPr>
              <p:cNvPr id="2591" name="Google Shape;2924;p82">
                <a:extLst>
                  <a:ext uri="{FF2B5EF4-FFF2-40B4-BE49-F238E27FC236}">
                    <a16:creationId xmlns:a16="http://schemas.microsoft.com/office/drawing/2014/main" id="{413E5AF2-E3FC-D093-DC2C-F05A53FFD896}"/>
                  </a:ext>
                </a:extLst>
              </p:cNvPr>
              <p:cNvSpPr/>
              <p:nvPr/>
            </p:nvSpPr>
            <p:spPr>
              <a:xfrm>
                <a:off x="2680375" y="3510050"/>
                <a:ext cx="137075" cy="674800"/>
              </a:xfrm>
              <a:custGeom>
                <a:avLst/>
                <a:gdLst/>
                <a:ahLst/>
                <a:cxnLst/>
                <a:rect l="l" t="t" r="r" b="b"/>
                <a:pathLst>
                  <a:path w="5483" h="26992" extrusionOk="0">
                    <a:moveTo>
                      <a:pt x="984" y="23016"/>
                    </a:moveTo>
                    <a:lnTo>
                      <a:pt x="984" y="23121"/>
                    </a:lnTo>
                    <a:lnTo>
                      <a:pt x="1026" y="23058"/>
                    </a:lnTo>
                    <a:lnTo>
                      <a:pt x="1088" y="23016"/>
                    </a:lnTo>
                    <a:close/>
                    <a:moveTo>
                      <a:pt x="1047" y="0"/>
                    </a:moveTo>
                    <a:lnTo>
                      <a:pt x="984" y="105"/>
                    </a:lnTo>
                    <a:lnTo>
                      <a:pt x="963" y="209"/>
                    </a:lnTo>
                    <a:lnTo>
                      <a:pt x="1068" y="314"/>
                    </a:lnTo>
                    <a:lnTo>
                      <a:pt x="1005" y="419"/>
                    </a:lnTo>
                    <a:lnTo>
                      <a:pt x="900" y="502"/>
                    </a:lnTo>
                    <a:lnTo>
                      <a:pt x="837" y="461"/>
                    </a:lnTo>
                    <a:lnTo>
                      <a:pt x="691" y="544"/>
                    </a:lnTo>
                    <a:lnTo>
                      <a:pt x="565" y="628"/>
                    </a:lnTo>
                    <a:lnTo>
                      <a:pt x="628" y="670"/>
                    </a:lnTo>
                    <a:lnTo>
                      <a:pt x="628" y="837"/>
                    </a:lnTo>
                    <a:lnTo>
                      <a:pt x="586" y="963"/>
                    </a:lnTo>
                    <a:lnTo>
                      <a:pt x="628" y="1130"/>
                    </a:lnTo>
                    <a:lnTo>
                      <a:pt x="733" y="1549"/>
                    </a:lnTo>
                    <a:lnTo>
                      <a:pt x="733" y="1695"/>
                    </a:lnTo>
                    <a:lnTo>
                      <a:pt x="691" y="1800"/>
                    </a:lnTo>
                    <a:lnTo>
                      <a:pt x="649" y="1883"/>
                    </a:lnTo>
                    <a:lnTo>
                      <a:pt x="691" y="2093"/>
                    </a:lnTo>
                    <a:lnTo>
                      <a:pt x="775" y="2302"/>
                    </a:lnTo>
                    <a:lnTo>
                      <a:pt x="858" y="2490"/>
                    </a:lnTo>
                    <a:lnTo>
                      <a:pt x="858" y="2762"/>
                    </a:lnTo>
                    <a:lnTo>
                      <a:pt x="837" y="2846"/>
                    </a:lnTo>
                    <a:lnTo>
                      <a:pt x="796" y="2909"/>
                    </a:lnTo>
                    <a:lnTo>
                      <a:pt x="837" y="3327"/>
                    </a:lnTo>
                    <a:lnTo>
                      <a:pt x="837" y="3432"/>
                    </a:lnTo>
                    <a:lnTo>
                      <a:pt x="754" y="3474"/>
                    </a:lnTo>
                    <a:lnTo>
                      <a:pt x="670" y="3536"/>
                    </a:lnTo>
                    <a:lnTo>
                      <a:pt x="670" y="3766"/>
                    </a:lnTo>
                    <a:lnTo>
                      <a:pt x="691" y="3829"/>
                    </a:lnTo>
                    <a:lnTo>
                      <a:pt x="775" y="3766"/>
                    </a:lnTo>
                    <a:lnTo>
                      <a:pt x="837" y="3829"/>
                    </a:lnTo>
                    <a:lnTo>
                      <a:pt x="754" y="3892"/>
                    </a:lnTo>
                    <a:lnTo>
                      <a:pt x="754" y="4499"/>
                    </a:lnTo>
                    <a:lnTo>
                      <a:pt x="837" y="4729"/>
                    </a:lnTo>
                    <a:lnTo>
                      <a:pt x="858" y="4917"/>
                    </a:lnTo>
                    <a:lnTo>
                      <a:pt x="837" y="5064"/>
                    </a:lnTo>
                    <a:lnTo>
                      <a:pt x="733" y="5231"/>
                    </a:lnTo>
                    <a:lnTo>
                      <a:pt x="733" y="5399"/>
                    </a:lnTo>
                    <a:lnTo>
                      <a:pt x="837" y="5566"/>
                    </a:lnTo>
                    <a:lnTo>
                      <a:pt x="796" y="5712"/>
                    </a:lnTo>
                    <a:lnTo>
                      <a:pt x="796" y="5984"/>
                    </a:lnTo>
                    <a:lnTo>
                      <a:pt x="754" y="6089"/>
                    </a:lnTo>
                    <a:lnTo>
                      <a:pt x="754" y="6256"/>
                    </a:lnTo>
                    <a:lnTo>
                      <a:pt x="775" y="6340"/>
                    </a:lnTo>
                    <a:lnTo>
                      <a:pt x="775" y="6403"/>
                    </a:lnTo>
                    <a:lnTo>
                      <a:pt x="670" y="6570"/>
                    </a:lnTo>
                    <a:lnTo>
                      <a:pt x="670" y="6717"/>
                    </a:lnTo>
                    <a:lnTo>
                      <a:pt x="628" y="6821"/>
                    </a:lnTo>
                    <a:lnTo>
                      <a:pt x="649" y="7010"/>
                    </a:lnTo>
                    <a:lnTo>
                      <a:pt x="628" y="7093"/>
                    </a:lnTo>
                    <a:lnTo>
                      <a:pt x="524" y="7303"/>
                    </a:lnTo>
                    <a:lnTo>
                      <a:pt x="524" y="7407"/>
                    </a:lnTo>
                    <a:lnTo>
                      <a:pt x="628" y="7554"/>
                    </a:lnTo>
                    <a:lnTo>
                      <a:pt x="649" y="7721"/>
                    </a:lnTo>
                    <a:lnTo>
                      <a:pt x="733" y="7826"/>
                    </a:lnTo>
                    <a:lnTo>
                      <a:pt x="649" y="7867"/>
                    </a:lnTo>
                    <a:lnTo>
                      <a:pt x="586" y="8014"/>
                    </a:lnTo>
                    <a:lnTo>
                      <a:pt x="670" y="8119"/>
                    </a:lnTo>
                    <a:lnTo>
                      <a:pt x="586" y="8202"/>
                    </a:lnTo>
                    <a:lnTo>
                      <a:pt x="524" y="8244"/>
                    </a:lnTo>
                    <a:lnTo>
                      <a:pt x="524" y="8391"/>
                    </a:lnTo>
                    <a:lnTo>
                      <a:pt x="544" y="8537"/>
                    </a:lnTo>
                    <a:lnTo>
                      <a:pt x="544" y="8663"/>
                    </a:lnTo>
                    <a:lnTo>
                      <a:pt x="670" y="8997"/>
                    </a:lnTo>
                    <a:lnTo>
                      <a:pt x="670" y="9186"/>
                    </a:lnTo>
                    <a:lnTo>
                      <a:pt x="628" y="9228"/>
                    </a:lnTo>
                    <a:lnTo>
                      <a:pt x="628" y="9332"/>
                    </a:lnTo>
                    <a:lnTo>
                      <a:pt x="754" y="9520"/>
                    </a:lnTo>
                    <a:lnTo>
                      <a:pt x="754" y="9730"/>
                    </a:lnTo>
                    <a:lnTo>
                      <a:pt x="733" y="9855"/>
                    </a:lnTo>
                    <a:lnTo>
                      <a:pt x="733" y="9918"/>
                    </a:lnTo>
                    <a:lnTo>
                      <a:pt x="754" y="10023"/>
                    </a:lnTo>
                    <a:lnTo>
                      <a:pt x="733" y="10106"/>
                    </a:lnTo>
                    <a:lnTo>
                      <a:pt x="691" y="10211"/>
                    </a:lnTo>
                    <a:lnTo>
                      <a:pt x="733" y="10253"/>
                    </a:lnTo>
                    <a:lnTo>
                      <a:pt x="858" y="10441"/>
                    </a:lnTo>
                    <a:lnTo>
                      <a:pt x="879" y="10546"/>
                    </a:lnTo>
                    <a:lnTo>
                      <a:pt x="837" y="10650"/>
                    </a:lnTo>
                    <a:lnTo>
                      <a:pt x="754" y="10692"/>
                    </a:lnTo>
                    <a:lnTo>
                      <a:pt x="670" y="10860"/>
                    </a:lnTo>
                    <a:lnTo>
                      <a:pt x="670" y="10901"/>
                    </a:lnTo>
                    <a:lnTo>
                      <a:pt x="733" y="10964"/>
                    </a:lnTo>
                    <a:lnTo>
                      <a:pt x="670" y="11090"/>
                    </a:lnTo>
                    <a:lnTo>
                      <a:pt x="586" y="11173"/>
                    </a:lnTo>
                    <a:lnTo>
                      <a:pt x="586" y="11278"/>
                    </a:lnTo>
                    <a:lnTo>
                      <a:pt x="565" y="11466"/>
                    </a:lnTo>
                    <a:lnTo>
                      <a:pt x="524" y="11571"/>
                    </a:lnTo>
                    <a:lnTo>
                      <a:pt x="524" y="11676"/>
                    </a:lnTo>
                    <a:lnTo>
                      <a:pt x="482" y="11717"/>
                    </a:lnTo>
                    <a:lnTo>
                      <a:pt x="482" y="11843"/>
                    </a:lnTo>
                    <a:lnTo>
                      <a:pt x="419" y="11927"/>
                    </a:lnTo>
                    <a:lnTo>
                      <a:pt x="419" y="11989"/>
                    </a:lnTo>
                    <a:lnTo>
                      <a:pt x="461" y="12052"/>
                    </a:lnTo>
                    <a:lnTo>
                      <a:pt x="377" y="12157"/>
                    </a:lnTo>
                    <a:lnTo>
                      <a:pt x="377" y="12324"/>
                    </a:lnTo>
                    <a:lnTo>
                      <a:pt x="377" y="12429"/>
                    </a:lnTo>
                    <a:lnTo>
                      <a:pt x="314" y="12471"/>
                    </a:lnTo>
                    <a:lnTo>
                      <a:pt x="314" y="12575"/>
                    </a:lnTo>
                    <a:lnTo>
                      <a:pt x="272" y="12659"/>
                    </a:lnTo>
                    <a:lnTo>
                      <a:pt x="272" y="12743"/>
                    </a:lnTo>
                    <a:lnTo>
                      <a:pt x="314" y="12847"/>
                    </a:lnTo>
                    <a:lnTo>
                      <a:pt x="314" y="12952"/>
                    </a:lnTo>
                    <a:lnTo>
                      <a:pt x="231" y="13057"/>
                    </a:lnTo>
                    <a:lnTo>
                      <a:pt x="147" y="13057"/>
                    </a:lnTo>
                    <a:lnTo>
                      <a:pt x="63" y="12994"/>
                    </a:lnTo>
                    <a:lnTo>
                      <a:pt x="0" y="13015"/>
                    </a:lnTo>
                    <a:lnTo>
                      <a:pt x="0" y="13098"/>
                    </a:lnTo>
                    <a:lnTo>
                      <a:pt x="21" y="13224"/>
                    </a:lnTo>
                    <a:lnTo>
                      <a:pt x="21" y="13412"/>
                    </a:lnTo>
                    <a:lnTo>
                      <a:pt x="105" y="13517"/>
                    </a:lnTo>
                    <a:lnTo>
                      <a:pt x="231" y="13621"/>
                    </a:lnTo>
                    <a:lnTo>
                      <a:pt x="252" y="13747"/>
                    </a:lnTo>
                    <a:lnTo>
                      <a:pt x="231" y="13914"/>
                    </a:lnTo>
                    <a:lnTo>
                      <a:pt x="398" y="14228"/>
                    </a:lnTo>
                    <a:lnTo>
                      <a:pt x="440" y="14312"/>
                    </a:lnTo>
                    <a:lnTo>
                      <a:pt x="524" y="14375"/>
                    </a:lnTo>
                    <a:lnTo>
                      <a:pt x="524" y="14563"/>
                    </a:lnTo>
                    <a:lnTo>
                      <a:pt x="461" y="14835"/>
                    </a:lnTo>
                    <a:lnTo>
                      <a:pt x="419" y="14856"/>
                    </a:lnTo>
                    <a:lnTo>
                      <a:pt x="440" y="14940"/>
                    </a:lnTo>
                    <a:lnTo>
                      <a:pt x="419" y="15002"/>
                    </a:lnTo>
                    <a:lnTo>
                      <a:pt x="356" y="14982"/>
                    </a:lnTo>
                    <a:lnTo>
                      <a:pt x="314" y="14982"/>
                    </a:lnTo>
                    <a:lnTo>
                      <a:pt x="272" y="15086"/>
                    </a:lnTo>
                    <a:lnTo>
                      <a:pt x="314" y="15191"/>
                    </a:lnTo>
                    <a:lnTo>
                      <a:pt x="377" y="15254"/>
                    </a:lnTo>
                    <a:lnTo>
                      <a:pt x="335" y="15484"/>
                    </a:lnTo>
                    <a:lnTo>
                      <a:pt x="356" y="15588"/>
                    </a:lnTo>
                    <a:lnTo>
                      <a:pt x="314" y="15672"/>
                    </a:lnTo>
                    <a:lnTo>
                      <a:pt x="356" y="15714"/>
                    </a:lnTo>
                    <a:lnTo>
                      <a:pt x="335" y="15798"/>
                    </a:lnTo>
                    <a:lnTo>
                      <a:pt x="314" y="15818"/>
                    </a:lnTo>
                    <a:lnTo>
                      <a:pt x="335" y="15881"/>
                    </a:lnTo>
                    <a:lnTo>
                      <a:pt x="524" y="16153"/>
                    </a:lnTo>
                    <a:lnTo>
                      <a:pt x="565" y="16216"/>
                    </a:lnTo>
                    <a:lnTo>
                      <a:pt x="565" y="16362"/>
                    </a:lnTo>
                    <a:lnTo>
                      <a:pt x="524" y="16342"/>
                    </a:lnTo>
                    <a:lnTo>
                      <a:pt x="377" y="16342"/>
                    </a:lnTo>
                    <a:lnTo>
                      <a:pt x="314" y="16425"/>
                    </a:lnTo>
                    <a:lnTo>
                      <a:pt x="314" y="16467"/>
                    </a:lnTo>
                    <a:lnTo>
                      <a:pt x="356" y="16530"/>
                    </a:lnTo>
                    <a:lnTo>
                      <a:pt x="356" y="16614"/>
                    </a:lnTo>
                    <a:lnTo>
                      <a:pt x="314" y="16655"/>
                    </a:lnTo>
                    <a:lnTo>
                      <a:pt x="272" y="16739"/>
                    </a:lnTo>
                    <a:lnTo>
                      <a:pt x="314" y="16823"/>
                    </a:lnTo>
                    <a:lnTo>
                      <a:pt x="335" y="16844"/>
                    </a:lnTo>
                    <a:lnTo>
                      <a:pt x="377" y="16969"/>
                    </a:lnTo>
                    <a:lnTo>
                      <a:pt x="419" y="17304"/>
                    </a:lnTo>
                    <a:lnTo>
                      <a:pt x="356" y="17451"/>
                    </a:lnTo>
                    <a:lnTo>
                      <a:pt x="482" y="17492"/>
                    </a:lnTo>
                    <a:lnTo>
                      <a:pt x="670" y="17471"/>
                    </a:lnTo>
                    <a:lnTo>
                      <a:pt x="670" y="17409"/>
                    </a:lnTo>
                    <a:lnTo>
                      <a:pt x="670" y="17283"/>
                    </a:lnTo>
                    <a:lnTo>
                      <a:pt x="733" y="17199"/>
                    </a:lnTo>
                    <a:lnTo>
                      <a:pt x="837" y="17241"/>
                    </a:lnTo>
                    <a:lnTo>
                      <a:pt x="858" y="17199"/>
                    </a:lnTo>
                    <a:lnTo>
                      <a:pt x="733" y="17095"/>
                    </a:lnTo>
                    <a:lnTo>
                      <a:pt x="775" y="17053"/>
                    </a:lnTo>
                    <a:lnTo>
                      <a:pt x="649" y="16927"/>
                    </a:lnTo>
                    <a:lnTo>
                      <a:pt x="649" y="16844"/>
                    </a:lnTo>
                    <a:lnTo>
                      <a:pt x="733" y="16844"/>
                    </a:lnTo>
                    <a:lnTo>
                      <a:pt x="837" y="16886"/>
                    </a:lnTo>
                    <a:lnTo>
                      <a:pt x="837" y="16865"/>
                    </a:lnTo>
                    <a:lnTo>
                      <a:pt x="775" y="16823"/>
                    </a:lnTo>
                    <a:lnTo>
                      <a:pt x="649" y="16718"/>
                    </a:lnTo>
                    <a:lnTo>
                      <a:pt x="775" y="16739"/>
                    </a:lnTo>
                    <a:lnTo>
                      <a:pt x="775" y="16634"/>
                    </a:lnTo>
                    <a:lnTo>
                      <a:pt x="754" y="16572"/>
                    </a:lnTo>
                    <a:lnTo>
                      <a:pt x="754" y="16425"/>
                    </a:lnTo>
                    <a:lnTo>
                      <a:pt x="733" y="16362"/>
                    </a:lnTo>
                    <a:cubicBezTo>
                      <a:pt x="733" y="16321"/>
                      <a:pt x="754" y="16258"/>
                      <a:pt x="775" y="16237"/>
                    </a:cubicBezTo>
                    <a:lnTo>
                      <a:pt x="837" y="16258"/>
                    </a:lnTo>
                    <a:lnTo>
                      <a:pt x="879" y="16237"/>
                    </a:lnTo>
                    <a:cubicBezTo>
                      <a:pt x="879" y="16342"/>
                      <a:pt x="900" y="16467"/>
                      <a:pt x="900" y="16572"/>
                    </a:cubicBezTo>
                    <a:lnTo>
                      <a:pt x="1068" y="17764"/>
                    </a:lnTo>
                    <a:lnTo>
                      <a:pt x="1047" y="17785"/>
                    </a:lnTo>
                    <a:lnTo>
                      <a:pt x="1068" y="17869"/>
                    </a:lnTo>
                    <a:lnTo>
                      <a:pt x="1068" y="18036"/>
                    </a:lnTo>
                    <a:lnTo>
                      <a:pt x="1005" y="18078"/>
                    </a:lnTo>
                    <a:lnTo>
                      <a:pt x="1047" y="18120"/>
                    </a:lnTo>
                    <a:lnTo>
                      <a:pt x="1047" y="18287"/>
                    </a:lnTo>
                    <a:lnTo>
                      <a:pt x="1005" y="18350"/>
                    </a:lnTo>
                    <a:lnTo>
                      <a:pt x="1047" y="18434"/>
                    </a:lnTo>
                    <a:lnTo>
                      <a:pt x="1047" y="18455"/>
                    </a:lnTo>
                    <a:cubicBezTo>
                      <a:pt x="1047" y="18643"/>
                      <a:pt x="1005" y="18852"/>
                      <a:pt x="963" y="19041"/>
                    </a:cubicBezTo>
                    <a:cubicBezTo>
                      <a:pt x="921" y="19187"/>
                      <a:pt x="900" y="19334"/>
                      <a:pt x="858" y="19459"/>
                    </a:cubicBezTo>
                    <a:lnTo>
                      <a:pt x="796" y="19480"/>
                    </a:lnTo>
                    <a:lnTo>
                      <a:pt x="691" y="19564"/>
                    </a:lnTo>
                    <a:lnTo>
                      <a:pt x="649" y="19564"/>
                    </a:lnTo>
                    <a:lnTo>
                      <a:pt x="649" y="19501"/>
                    </a:lnTo>
                    <a:lnTo>
                      <a:pt x="754" y="19480"/>
                    </a:lnTo>
                    <a:lnTo>
                      <a:pt x="837" y="19438"/>
                    </a:lnTo>
                    <a:lnTo>
                      <a:pt x="837" y="19271"/>
                    </a:lnTo>
                    <a:lnTo>
                      <a:pt x="775" y="19250"/>
                    </a:lnTo>
                    <a:lnTo>
                      <a:pt x="670" y="19292"/>
                    </a:lnTo>
                    <a:lnTo>
                      <a:pt x="461" y="19292"/>
                    </a:lnTo>
                    <a:lnTo>
                      <a:pt x="377" y="19271"/>
                    </a:lnTo>
                    <a:lnTo>
                      <a:pt x="293" y="19292"/>
                    </a:lnTo>
                    <a:lnTo>
                      <a:pt x="293" y="19375"/>
                    </a:lnTo>
                    <a:lnTo>
                      <a:pt x="356" y="19501"/>
                    </a:lnTo>
                    <a:lnTo>
                      <a:pt x="398" y="19501"/>
                    </a:lnTo>
                    <a:lnTo>
                      <a:pt x="440" y="19585"/>
                    </a:lnTo>
                    <a:lnTo>
                      <a:pt x="356" y="19585"/>
                    </a:lnTo>
                    <a:lnTo>
                      <a:pt x="335" y="19689"/>
                    </a:lnTo>
                    <a:lnTo>
                      <a:pt x="252" y="19752"/>
                    </a:lnTo>
                    <a:lnTo>
                      <a:pt x="189" y="19857"/>
                    </a:lnTo>
                    <a:lnTo>
                      <a:pt x="42" y="19919"/>
                    </a:lnTo>
                    <a:lnTo>
                      <a:pt x="42" y="20003"/>
                    </a:lnTo>
                    <a:lnTo>
                      <a:pt x="189" y="20192"/>
                    </a:lnTo>
                    <a:lnTo>
                      <a:pt x="272" y="20192"/>
                    </a:lnTo>
                    <a:lnTo>
                      <a:pt x="335" y="20129"/>
                    </a:lnTo>
                    <a:lnTo>
                      <a:pt x="335" y="20066"/>
                    </a:lnTo>
                    <a:lnTo>
                      <a:pt x="231" y="20024"/>
                    </a:lnTo>
                    <a:lnTo>
                      <a:pt x="231" y="19982"/>
                    </a:lnTo>
                    <a:lnTo>
                      <a:pt x="272" y="19878"/>
                    </a:lnTo>
                    <a:lnTo>
                      <a:pt x="440" y="19878"/>
                    </a:lnTo>
                    <a:lnTo>
                      <a:pt x="461" y="19857"/>
                    </a:lnTo>
                    <a:lnTo>
                      <a:pt x="482" y="19982"/>
                    </a:lnTo>
                    <a:lnTo>
                      <a:pt x="586" y="20066"/>
                    </a:lnTo>
                    <a:lnTo>
                      <a:pt x="712" y="20066"/>
                    </a:lnTo>
                    <a:lnTo>
                      <a:pt x="754" y="20003"/>
                    </a:lnTo>
                    <a:lnTo>
                      <a:pt x="754" y="20003"/>
                    </a:lnTo>
                    <a:cubicBezTo>
                      <a:pt x="670" y="20317"/>
                      <a:pt x="649" y="20631"/>
                      <a:pt x="649" y="20924"/>
                    </a:cubicBezTo>
                    <a:lnTo>
                      <a:pt x="586" y="20966"/>
                    </a:lnTo>
                    <a:lnTo>
                      <a:pt x="649" y="21008"/>
                    </a:lnTo>
                    <a:lnTo>
                      <a:pt x="649" y="21154"/>
                    </a:lnTo>
                    <a:lnTo>
                      <a:pt x="565" y="21028"/>
                    </a:lnTo>
                    <a:lnTo>
                      <a:pt x="461" y="21008"/>
                    </a:lnTo>
                    <a:lnTo>
                      <a:pt x="440" y="21049"/>
                    </a:lnTo>
                    <a:lnTo>
                      <a:pt x="440" y="21133"/>
                    </a:lnTo>
                    <a:lnTo>
                      <a:pt x="461" y="21259"/>
                    </a:lnTo>
                    <a:lnTo>
                      <a:pt x="565" y="21280"/>
                    </a:lnTo>
                    <a:lnTo>
                      <a:pt x="649" y="21342"/>
                    </a:lnTo>
                    <a:lnTo>
                      <a:pt x="649" y="21384"/>
                    </a:lnTo>
                    <a:lnTo>
                      <a:pt x="691" y="21552"/>
                    </a:lnTo>
                    <a:lnTo>
                      <a:pt x="754" y="21572"/>
                    </a:lnTo>
                    <a:cubicBezTo>
                      <a:pt x="754" y="21635"/>
                      <a:pt x="775" y="21656"/>
                      <a:pt x="796" y="21698"/>
                    </a:cubicBezTo>
                    <a:lnTo>
                      <a:pt x="670" y="21656"/>
                    </a:lnTo>
                    <a:lnTo>
                      <a:pt x="649" y="21635"/>
                    </a:lnTo>
                    <a:lnTo>
                      <a:pt x="586" y="21677"/>
                    </a:lnTo>
                    <a:lnTo>
                      <a:pt x="649" y="21865"/>
                    </a:lnTo>
                    <a:lnTo>
                      <a:pt x="649" y="21949"/>
                    </a:lnTo>
                    <a:lnTo>
                      <a:pt x="691" y="21970"/>
                    </a:lnTo>
                    <a:lnTo>
                      <a:pt x="796" y="21803"/>
                    </a:lnTo>
                    <a:lnTo>
                      <a:pt x="858" y="21782"/>
                    </a:lnTo>
                    <a:cubicBezTo>
                      <a:pt x="879" y="21844"/>
                      <a:pt x="900" y="21886"/>
                      <a:pt x="921" y="21970"/>
                    </a:cubicBezTo>
                    <a:lnTo>
                      <a:pt x="921" y="22012"/>
                    </a:lnTo>
                    <a:lnTo>
                      <a:pt x="816" y="22054"/>
                    </a:lnTo>
                    <a:lnTo>
                      <a:pt x="921" y="22284"/>
                    </a:lnTo>
                    <a:lnTo>
                      <a:pt x="963" y="22409"/>
                    </a:lnTo>
                    <a:cubicBezTo>
                      <a:pt x="963" y="22493"/>
                      <a:pt x="984" y="22577"/>
                      <a:pt x="1005" y="22640"/>
                    </a:cubicBezTo>
                    <a:lnTo>
                      <a:pt x="984" y="22681"/>
                    </a:lnTo>
                    <a:lnTo>
                      <a:pt x="984" y="22744"/>
                    </a:lnTo>
                    <a:lnTo>
                      <a:pt x="921" y="22807"/>
                    </a:lnTo>
                    <a:lnTo>
                      <a:pt x="1005" y="22849"/>
                    </a:lnTo>
                    <a:lnTo>
                      <a:pt x="1026" y="22932"/>
                    </a:lnTo>
                    <a:lnTo>
                      <a:pt x="1068" y="22932"/>
                    </a:lnTo>
                    <a:cubicBezTo>
                      <a:pt x="1068" y="22953"/>
                      <a:pt x="1068" y="22995"/>
                      <a:pt x="1088" y="23016"/>
                    </a:cubicBezTo>
                    <a:cubicBezTo>
                      <a:pt x="1130" y="23163"/>
                      <a:pt x="1193" y="23330"/>
                      <a:pt x="1235" y="23456"/>
                    </a:cubicBezTo>
                    <a:lnTo>
                      <a:pt x="1277" y="23518"/>
                    </a:lnTo>
                    <a:cubicBezTo>
                      <a:pt x="1277" y="23539"/>
                      <a:pt x="1277" y="23539"/>
                      <a:pt x="1298" y="23560"/>
                    </a:cubicBezTo>
                    <a:lnTo>
                      <a:pt x="1235" y="23665"/>
                    </a:lnTo>
                    <a:lnTo>
                      <a:pt x="1193" y="23728"/>
                    </a:lnTo>
                    <a:lnTo>
                      <a:pt x="1235" y="23749"/>
                    </a:lnTo>
                    <a:lnTo>
                      <a:pt x="1381" y="23728"/>
                    </a:lnTo>
                    <a:lnTo>
                      <a:pt x="1444" y="23874"/>
                    </a:lnTo>
                    <a:lnTo>
                      <a:pt x="1423" y="23874"/>
                    </a:lnTo>
                    <a:lnTo>
                      <a:pt x="1444" y="23937"/>
                    </a:lnTo>
                    <a:lnTo>
                      <a:pt x="1486" y="23958"/>
                    </a:lnTo>
                    <a:lnTo>
                      <a:pt x="1423" y="24000"/>
                    </a:lnTo>
                    <a:lnTo>
                      <a:pt x="1402" y="24062"/>
                    </a:lnTo>
                    <a:lnTo>
                      <a:pt x="1423" y="24146"/>
                    </a:lnTo>
                    <a:lnTo>
                      <a:pt x="1486" y="24167"/>
                    </a:lnTo>
                    <a:lnTo>
                      <a:pt x="1549" y="24188"/>
                    </a:lnTo>
                    <a:lnTo>
                      <a:pt x="1507" y="24104"/>
                    </a:lnTo>
                    <a:lnTo>
                      <a:pt x="1549" y="24083"/>
                    </a:lnTo>
                    <a:cubicBezTo>
                      <a:pt x="1612" y="24167"/>
                      <a:pt x="1653" y="24272"/>
                      <a:pt x="1716" y="24355"/>
                    </a:cubicBezTo>
                    <a:lnTo>
                      <a:pt x="1716" y="24397"/>
                    </a:lnTo>
                    <a:lnTo>
                      <a:pt x="1653" y="24460"/>
                    </a:lnTo>
                    <a:lnTo>
                      <a:pt x="1695" y="24481"/>
                    </a:lnTo>
                    <a:lnTo>
                      <a:pt x="1737" y="24460"/>
                    </a:lnTo>
                    <a:lnTo>
                      <a:pt x="1758" y="24418"/>
                    </a:lnTo>
                    <a:cubicBezTo>
                      <a:pt x="1967" y="24753"/>
                      <a:pt x="2218" y="25004"/>
                      <a:pt x="2469" y="25234"/>
                    </a:cubicBezTo>
                    <a:lnTo>
                      <a:pt x="2449" y="25234"/>
                    </a:lnTo>
                    <a:lnTo>
                      <a:pt x="2365" y="25192"/>
                    </a:lnTo>
                    <a:lnTo>
                      <a:pt x="2260" y="25150"/>
                    </a:lnTo>
                    <a:lnTo>
                      <a:pt x="2156" y="25150"/>
                    </a:lnTo>
                    <a:lnTo>
                      <a:pt x="2072" y="25109"/>
                    </a:lnTo>
                    <a:lnTo>
                      <a:pt x="1946" y="24983"/>
                    </a:lnTo>
                    <a:lnTo>
                      <a:pt x="1863" y="24920"/>
                    </a:lnTo>
                    <a:lnTo>
                      <a:pt x="1842" y="24983"/>
                    </a:lnTo>
                    <a:lnTo>
                      <a:pt x="1863" y="25088"/>
                    </a:lnTo>
                    <a:lnTo>
                      <a:pt x="1946" y="25213"/>
                    </a:lnTo>
                    <a:lnTo>
                      <a:pt x="2072" y="25234"/>
                    </a:lnTo>
                    <a:lnTo>
                      <a:pt x="2239" y="25318"/>
                    </a:lnTo>
                    <a:lnTo>
                      <a:pt x="2281" y="25401"/>
                    </a:lnTo>
                    <a:lnTo>
                      <a:pt x="2365" y="25401"/>
                    </a:lnTo>
                    <a:lnTo>
                      <a:pt x="2428" y="25360"/>
                    </a:lnTo>
                    <a:lnTo>
                      <a:pt x="2574" y="25422"/>
                    </a:lnTo>
                    <a:lnTo>
                      <a:pt x="2679" y="25464"/>
                    </a:lnTo>
                    <a:lnTo>
                      <a:pt x="2783" y="25464"/>
                    </a:lnTo>
                    <a:cubicBezTo>
                      <a:pt x="2804" y="25464"/>
                      <a:pt x="2846" y="25506"/>
                      <a:pt x="2846" y="25527"/>
                    </a:cubicBezTo>
                    <a:lnTo>
                      <a:pt x="2804" y="25527"/>
                    </a:lnTo>
                    <a:lnTo>
                      <a:pt x="2700" y="25569"/>
                    </a:lnTo>
                    <a:lnTo>
                      <a:pt x="2658" y="25548"/>
                    </a:lnTo>
                    <a:lnTo>
                      <a:pt x="2595" y="25506"/>
                    </a:lnTo>
                    <a:lnTo>
                      <a:pt x="2532" y="25506"/>
                    </a:lnTo>
                    <a:lnTo>
                      <a:pt x="2490" y="25548"/>
                    </a:lnTo>
                    <a:lnTo>
                      <a:pt x="2490" y="25611"/>
                    </a:lnTo>
                    <a:lnTo>
                      <a:pt x="2595" y="25653"/>
                    </a:lnTo>
                    <a:lnTo>
                      <a:pt x="2658" y="25757"/>
                    </a:lnTo>
                    <a:lnTo>
                      <a:pt x="2762" y="25799"/>
                    </a:lnTo>
                    <a:lnTo>
                      <a:pt x="2867" y="25925"/>
                    </a:lnTo>
                    <a:lnTo>
                      <a:pt x="2951" y="25945"/>
                    </a:lnTo>
                    <a:lnTo>
                      <a:pt x="3076" y="25925"/>
                    </a:lnTo>
                    <a:lnTo>
                      <a:pt x="3118" y="25945"/>
                    </a:lnTo>
                    <a:lnTo>
                      <a:pt x="3118" y="26029"/>
                    </a:lnTo>
                    <a:lnTo>
                      <a:pt x="3202" y="26092"/>
                    </a:lnTo>
                    <a:lnTo>
                      <a:pt x="3285" y="26071"/>
                    </a:lnTo>
                    <a:lnTo>
                      <a:pt x="3265" y="26029"/>
                    </a:lnTo>
                    <a:lnTo>
                      <a:pt x="3327" y="25945"/>
                    </a:lnTo>
                    <a:lnTo>
                      <a:pt x="3327" y="25883"/>
                    </a:lnTo>
                    <a:lnTo>
                      <a:pt x="3285" y="25862"/>
                    </a:lnTo>
                    <a:lnTo>
                      <a:pt x="3327" y="25841"/>
                    </a:lnTo>
                    <a:lnTo>
                      <a:pt x="3411" y="25841"/>
                    </a:lnTo>
                    <a:lnTo>
                      <a:pt x="3369" y="25757"/>
                    </a:lnTo>
                    <a:lnTo>
                      <a:pt x="3285" y="25736"/>
                    </a:lnTo>
                    <a:lnTo>
                      <a:pt x="3160" y="25757"/>
                    </a:lnTo>
                    <a:lnTo>
                      <a:pt x="3118" y="25715"/>
                    </a:lnTo>
                    <a:lnTo>
                      <a:pt x="3118" y="25715"/>
                    </a:lnTo>
                    <a:cubicBezTo>
                      <a:pt x="3141" y="25721"/>
                      <a:pt x="3164" y="25724"/>
                      <a:pt x="3189" y="25724"/>
                    </a:cubicBezTo>
                    <a:cubicBezTo>
                      <a:pt x="3256" y="25724"/>
                      <a:pt x="3329" y="25704"/>
                      <a:pt x="3390" y="25673"/>
                    </a:cubicBezTo>
                    <a:lnTo>
                      <a:pt x="3411" y="25715"/>
                    </a:lnTo>
                    <a:lnTo>
                      <a:pt x="3578" y="25736"/>
                    </a:lnTo>
                    <a:lnTo>
                      <a:pt x="3683" y="25778"/>
                    </a:lnTo>
                    <a:lnTo>
                      <a:pt x="3746" y="25778"/>
                    </a:lnTo>
                    <a:lnTo>
                      <a:pt x="3829" y="25841"/>
                    </a:lnTo>
                    <a:lnTo>
                      <a:pt x="3892" y="25778"/>
                    </a:lnTo>
                    <a:lnTo>
                      <a:pt x="3955" y="25653"/>
                    </a:lnTo>
                    <a:lnTo>
                      <a:pt x="3913" y="25464"/>
                    </a:lnTo>
                    <a:lnTo>
                      <a:pt x="3934" y="25401"/>
                    </a:lnTo>
                    <a:lnTo>
                      <a:pt x="3934" y="25318"/>
                    </a:lnTo>
                    <a:lnTo>
                      <a:pt x="3955" y="25150"/>
                    </a:lnTo>
                    <a:lnTo>
                      <a:pt x="3955" y="25109"/>
                    </a:lnTo>
                    <a:cubicBezTo>
                      <a:pt x="4018" y="25213"/>
                      <a:pt x="4060" y="25318"/>
                      <a:pt x="4143" y="25422"/>
                    </a:cubicBezTo>
                    <a:lnTo>
                      <a:pt x="4122" y="25527"/>
                    </a:lnTo>
                    <a:lnTo>
                      <a:pt x="4060" y="25632"/>
                    </a:lnTo>
                    <a:lnTo>
                      <a:pt x="4122" y="25736"/>
                    </a:lnTo>
                    <a:lnTo>
                      <a:pt x="4060" y="25820"/>
                    </a:lnTo>
                    <a:lnTo>
                      <a:pt x="4060" y="25883"/>
                    </a:lnTo>
                    <a:lnTo>
                      <a:pt x="4164" y="25945"/>
                    </a:lnTo>
                    <a:lnTo>
                      <a:pt x="4269" y="25966"/>
                    </a:lnTo>
                    <a:lnTo>
                      <a:pt x="4332" y="25987"/>
                    </a:lnTo>
                    <a:lnTo>
                      <a:pt x="4373" y="25945"/>
                    </a:lnTo>
                    <a:lnTo>
                      <a:pt x="4248" y="25841"/>
                    </a:lnTo>
                    <a:lnTo>
                      <a:pt x="4332" y="25757"/>
                    </a:lnTo>
                    <a:lnTo>
                      <a:pt x="4562" y="26155"/>
                    </a:lnTo>
                    <a:lnTo>
                      <a:pt x="4562" y="26155"/>
                    </a:lnTo>
                    <a:lnTo>
                      <a:pt x="4520" y="26134"/>
                    </a:lnTo>
                    <a:lnTo>
                      <a:pt x="4332" y="26050"/>
                    </a:lnTo>
                    <a:lnTo>
                      <a:pt x="4227" y="25987"/>
                    </a:lnTo>
                    <a:lnTo>
                      <a:pt x="4206" y="26029"/>
                    </a:lnTo>
                    <a:lnTo>
                      <a:pt x="4248" y="26071"/>
                    </a:lnTo>
                    <a:lnTo>
                      <a:pt x="4520" y="26197"/>
                    </a:lnTo>
                    <a:lnTo>
                      <a:pt x="4541" y="26259"/>
                    </a:lnTo>
                    <a:lnTo>
                      <a:pt x="4436" y="26259"/>
                    </a:lnTo>
                    <a:lnTo>
                      <a:pt x="4436" y="26322"/>
                    </a:lnTo>
                    <a:lnTo>
                      <a:pt x="4373" y="26322"/>
                    </a:lnTo>
                    <a:lnTo>
                      <a:pt x="4353" y="26238"/>
                    </a:lnTo>
                    <a:lnTo>
                      <a:pt x="4227" y="26155"/>
                    </a:lnTo>
                    <a:lnTo>
                      <a:pt x="4206" y="26176"/>
                    </a:lnTo>
                    <a:lnTo>
                      <a:pt x="4206" y="26259"/>
                    </a:lnTo>
                    <a:lnTo>
                      <a:pt x="4122" y="26259"/>
                    </a:lnTo>
                    <a:lnTo>
                      <a:pt x="3934" y="26280"/>
                    </a:lnTo>
                    <a:lnTo>
                      <a:pt x="3892" y="26322"/>
                    </a:lnTo>
                    <a:lnTo>
                      <a:pt x="3934" y="26364"/>
                    </a:lnTo>
                    <a:lnTo>
                      <a:pt x="3913" y="26385"/>
                    </a:lnTo>
                    <a:lnTo>
                      <a:pt x="3809" y="26364"/>
                    </a:lnTo>
                    <a:lnTo>
                      <a:pt x="3704" y="26385"/>
                    </a:lnTo>
                    <a:lnTo>
                      <a:pt x="3725" y="26448"/>
                    </a:lnTo>
                    <a:lnTo>
                      <a:pt x="3850" y="26469"/>
                    </a:lnTo>
                    <a:lnTo>
                      <a:pt x="3955" y="26469"/>
                    </a:lnTo>
                    <a:lnTo>
                      <a:pt x="3997" y="26427"/>
                    </a:lnTo>
                    <a:lnTo>
                      <a:pt x="4018" y="26385"/>
                    </a:lnTo>
                    <a:lnTo>
                      <a:pt x="4101" y="26427"/>
                    </a:lnTo>
                    <a:lnTo>
                      <a:pt x="4206" y="26490"/>
                    </a:lnTo>
                    <a:lnTo>
                      <a:pt x="4248" y="26469"/>
                    </a:lnTo>
                    <a:lnTo>
                      <a:pt x="4269" y="26531"/>
                    </a:lnTo>
                    <a:lnTo>
                      <a:pt x="4269" y="26573"/>
                    </a:lnTo>
                    <a:lnTo>
                      <a:pt x="4353" y="26636"/>
                    </a:lnTo>
                    <a:lnTo>
                      <a:pt x="4269" y="26678"/>
                    </a:lnTo>
                    <a:lnTo>
                      <a:pt x="4227" y="26782"/>
                    </a:lnTo>
                    <a:lnTo>
                      <a:pt x="4269" y="26866"/>
                    </a:lnTo>
                    <a:lnTo>
                      <a:pt x="4353" y="26866"/>
                    </a:lnTo>
                    <a:lnTo>
                      <a:pt x="4436" y="26887"/>
                    </a:lnTo>
                    <a:lnTo>
                      <a:pt x="4541" y="26992"/>
                    </a:lnTo>
                    <a:lnTo>
                      <a:pt x="4625" y="26992"/>
                    </a:lnTo>
                    <a:lnTo>
                      <a:pt x="4646" y="26971"/>
                    </a:lnTo>
                    <a:lnTo>
                      <a:pt x="4562" y="26908"/>
                    </a:lnTo>
                    <a:lnTo>
                      <a:pt x="4457" y="26845"/>
                    </a:lnTo>
                    <a:lnTo>
                      <a:pt x="4436" y="26782"/>
                    </a:lnTo>
                    <a:lnTo>
                      <a:pt x="4457" y="26782"/>
                    </a:lnTo>
                    <a:lnTo>
                      <a:pt x="4541" y="26803"/>
                    </a:lnTo>
                    <a:lnTo>
                      <a:pt x="4625" y="26762"/>
                    </a:lnTo>
                    <a:lnTo>
                      <a:pt x="4646" y="26699"/>
                    </a:lnTo>
                    <a:lnTo>
                      <a:pt x="4562" y="26678"/>
                    </a:lnTo>
                    <a:lnTo>
                      <a:pt x="4520" y="26636"/>
                    </a:lnTo>
                    <a:lnTo>
                      <a:pt x="4750" y="26531"/>
                    </a:lnTo>
                    <a:lnTo>
                      <a:pt x="4855" y="26469"/>
                    </a:lnTo>
                    <a:lnTo>
                      <a:pt x="4938" y="26490"/>
                    </a:lnTo>
                    <a:cubicBezTo>
                      <a:pt x="4959" y="26531"/>
                      <a:pt x="4959" y="26552"/>
                      <a:pt x="4980" y="26552"/>
                    </a:cubicBezTo>
                    <a:lnTo>
                      <a:pt x="5001" y="26552"/>
                    </a:lnTo>
                    <a:lnTo>
                      <a:pt x="5001" y="26531"/>
                    </a:lnTo>
                    <a:lnTo>
                      <a:pt x="5294" y="26594"/>
                    </a:lnTo>
                    <a:lnTo>
                      <a:pt x="5357" y="26573"/>
                    </a:lnTo>
                    <a:lnTo>
                      <a:pt x="5357" y="26510"/>
                    </a:lnTo>
                    <a:lnTo>
                      <a:pt x="5482" y="26510"/>
                    </a:lnTo>
                    <a:lnTo>
                      <a:pt x="5420" y="26322"/>
                    </a:lnTo>
                    <a:lnTo>
                      <a:pt x="5357" y="26322"/>
                    </a:lnTo>
                    <a:lnTo>
                      <a:pt x="5252" y="26238"/>
                    </a:lnTo>
                    <a:lnTo>
                      <a:pt x="5106" y="26176"/>
                    </a:lnTo>
                    <a:lnTo>
                      <a:pt x="5106" y="26113"/>
                    </a:lnTo>
                    <a:lnTo>
                      <a:pt x="5273" y="26218"/>
                    </a:lnTo>
                    <a:lnTo>
                      <a:pt x="5399" y="26238"/>
                    </a:lnTo>
                    <a:lnTo>
                      <a:pt x="5148" y="25171"/>
                    </a:lnTo>
                    <a:lnTo>
                      <a:pt x="5106" y="25171"/>
                    </a:lnTo>
                    <a:lnTo>
                      <a:pt x="5106" y="25129"/>
                    </a:lnTo>
                    <a:lnTo>
                      <a:pt x="4959" y="24481"/>
                    </a:lnTo>
                    <a:lnTo>
                      <a:pt x="4792" y="24544"/>
                    </a:lnTo>
                    <a:lnTo>
                      <a:pt x="4750" y="24585"/>
                    </a:lnTo>
                    <a:lnTo>
                      <a:pt x="4666" y="24502"/>
                    </a:lnTo>
                    <a:lnTo>
                      <a:pt x="4583" y="24481"/>
                    </a:lnTo>
                    <a:lnTo>
                      <a:pt x="4562" y="24544"/>
                    </a:lnTo>
                    <a:cubicBezTo>
                      <a:pt x="4562" y="24502"/>
                      <a:pt x="4541" y="24502"/>
                      <a:pt x="4541" y="24481"/>
                    </a:cubicBezTo>
                    <a:lnTo>
                      <a:pt x="4541" y="24334"/>
                    </a:lnTo>
                    <a:lnTo>
                      <a:pt x="4625" y="24272"/>
                    </a:lnTo>
                    <a:lnTo>
                      <a:pt x="4750" y="24251"/>
                    </a:lnTo>
                    <a:lnTo>
                      <a:pt x="4897" y="24334"/>
                    </a:lnTo>
                    <a:lnTo>
                      <a:pt x="4980" y="24272"/>
                    </a:lnTo>
                    <a:lnTo>
                      <a:pt x="5001" y="24272"/>
                    </a:lnTo>
                    <a:lnTo>
                      <a:pt x="4855" y="24146"/>
                    </a:lnTo>
                    <a:lnTo>
                      <a:pt x="4520" y="23937"/>
                    </a:lnTo>
                    <a:lnTo>
                      <a:pt x="4457" y="23874"/>
                    </a:lnTo>
                    <a:lnTo>
                      <a:pt x="3725" y="23874"/>
                    </a:lnTo>
                    <a:lnTo>
                      <a:pt x="3306" y="23958"/>
                    </a:lnTo>
                    <a:lnTo>
                      <a:pt x="3202" y="23895"/>
                    </a:lnTo>
                    <a:lnTo>
                      <a:pt x="2930" y="23874"/>
                    </a:lnTo>
                    <a:lnTo>
                      <a:pt x="2846" y="23644"/>
                    </a:lnTo>
                    <a:lnTo>
                      <a:pt x="2783" y="23435"/>
                    </a:lnTo>
                    <a:lnTo>
                      <a:pt x="2658" y="23330"/>
                    </a:lnTo>
                    <a:lnTo>
                      <a:pt x="2637" y="22995"/>
                    </a:lnTo>
                    <a:lnTo>
                      <a:pt x="2637" y="22828"/>
                    </a:lnTo>
                    <a:lnTo>
                      <a:pt x="2511" y="22828"/>
                    </a:lnTo>
                    <a:lnTo>
                      <a:pt x="2323" y="22912"/>
                    </a:lnTo>
                    <a:lnTo>
                      <a:pt x="2218" y="23016"/>
                    </a:lnTo>
                    <a:lnTo>
                      <a:pt x="2093" y="23016"/>
                    </a:lnTo>
                    <a:lnTo>
                      <a:pt x="1842" y="22577"/>
                    </a:lnTo>
                    <a:cubicBezTo>
                      <a:pt x="1821" y="22493"/>
                      <a:pt x="1800" y="22409"/>
                      <a:pt x="1800" y="22326"/>
                    </a:cubicBezTo>
                    <a:lnTo>
                      <a:pt x="1884" y="21844"/>
                    </a:lnTo>
                    <a:lnTo>
                      <a:pt x="2009" y="21656"/>
                    </a:lnTo>
                    <a:lnTo>
                      <a:pt x="2218" y="21447"/>
                    </a:lnTo>
                    <a:lnTo>
                      <a:pt x="2260" y="21154"/>
                    </a:lnTo>
                    <a:lnTo>
                      <a:pt x="2218" y="20840"/>
                    </a:lnTo>
                    <a:lnTo>
                      <a:pt x="2135" y="20610"/>
                    </a:lnTo>
                    <a:lnTo>
                      <a:pt x="2197" y="20338"/>
                    </a:lnTo>
                    <a:lnTo>
                      <a:pt x="2302" y="20212"/>
                    </a:lnTo>
                    <a:lnTo>
                      <a:pt x="2197" y="19961"/>
                    </a:lnTo>
                    <a:lnTo>
                      <a:pt x="2218" y="19815"/>
                    </a:lnTo>
                    <a:lnTo>
                      <a:pt x="2323" y="19710"/>
                    </a:lnTo>
                    <a:lnTo>
                      <a:pt x="2239" y="19480"/>
                    </a:lnTo>
                    <a:lnTo>
                      <a:pt x="2197" y="19166"/>
                    </a:lnTo>
                    <a:lnTo>
                      <a:pt x="2114" y="19020"/>
                    </a:lnTo>
                    <a:lnTo>
                      <a:pt x="2114" y="18915"/>
                    </a:lnTo>
                    <a:lnTo>
                      <a:pt x="2260" y="18769"/>
                    </a:lnTo>
                    <a:lnTo>
                      <a:pt x="2260" y="18643"/>
                    </a:lnTo>
                    <a:lnTo>
                      <a:pt x="2135" y="18434"/>
                    </a:lnTo>
                    <a:lnTo>
                      <a:pt x="1946" y="18308"/>
                    </a:lnTo>
                    <a:lnTo>
                      <a:pt x="1821" y="18308"/>
                    </a:lnTo>
                    <a:lnTo>
                      <a:pt x="1800" y="18329"/>
                    </a:lnTo>
                    <a:lnTo>
                      <a:pt x="1716" y="18246"/>
                    </a:lnTo>
                    <a:lnTo>
                      <a:pt x="1779" y="18141"/>
                    </a:lnTo>
                    <a:lnTo>
                      <a:pt x="2030" y="18141"/>
                    </a:lnTo>
                    <a:lnTo>
                      <a:pt x="2156" y="17995"/>
                    </a:lnTo>
                    <a:lnTo>
                      <a:pt x="2156" y="17869"/>
                    </a:lnTo>
                    <a:lnTo>
                      <a:pt x="2093" y="17827"/>
                    </a:lnTo>
                    <a:lnTo>
                      <a:pt x="2009" y="17890"/>
                    </a:lnTo>
                    <a:lnTo>
                      <a:pt x="1905" y="17869"/>
                    </a:lnTo>
                    <a:lnTo>
                      <a:pt x="1842" y="17597"/>
                    </a:lnTo>
                    <a:lnTo>
                      <a:pt x="1737" y="17367"/>
                    </a:lnTo>
                    <a:lnTo>
                      <a:pt x="1737" y="17199"/>
                    </a:lnTo>
                    <a:lnTo>
                      <a:pt x="1737" y="17032"/>
                    </a:lnTo>
                    <a:lnTo>
                      <a:pt x="1570" y="16969"/>
                    </a:lnTo>
                    <a:lnTo>
                      <a:pt x="1570" y="16948"/>
                    </a:lnTo>
                    <a:cubicBezTo>
                      <a:pt x="1528" y="16865"/>
                      <a:pt x="1528" y="16760"/>
                      <a:pt x="1507" y="16676"/>
                    </a:cubicBezTo>
                    <a:lnTo>
                      <a:pt x="1486" y="16362"/>
                    </a:lnTo>
                    <a:lnTo>
                      <a:pt x="1612" y="16300"/>
                    </a:lnTo>
                    <a:lnTo>
                      <a:pt x="1633" y="16132"/>
                    </a:lnTo>
                    <a:lnTo>
                      <a:pt x="1591" y="16028"/>
                    </a:lnTo>
                    <a:lnTo>
                      <a:pt x="1486" y="15986"/>
                    </a:lnTo>
                    <a:lnTo>
                      <a:pt x="1423" y="15714"/>
                    </a:lnTo>
                    <a:lnTo>
                      <a:pt x="1402" y="15358"/>
                    </a:lnTo>
                    <a:lnTo>
                      <a:pt x="1423" y="14940"/>
                    </a:lnTo>
                    <a:lnTo>
                      <a:pt x="1319" y="14751"/>
                    </a:lnTo>
                    <a:lnTo>
                      <a:pt x="1298" y="14542"/>
                    </a:lnTo>
                    <a:lnTo>
                      <a:pt x="1507" y="14249"/>
                    </a:lnTo>
                    <a:lnTo>
                      <a:pt x="1528" y="13935"/>
                    </a:lnTo>
                    <a:lnTo>
                      <a:pt x="1695" y="13852"/>
                    </a:lnTo>
                    <a:lnTo>
                      <a:pt x="1779" y="13747"/>
                    </a:lnTo>
                    <a:lnTo>
                      <a:pt x="1423" y="13077"/>
                    </a:lnTo>
                    <a:lnTo>
                      <a:pt x="1486" y="12847"/>
                    </a:lnTo>
                    <a:lnTo>
                      <a:pt x="1486" y="12680"/>
                    </a:lnTo>
                    <a:lnTo>
                      <a:pt x="1486" y="12282"/>
                    </a:lnTo>
                    <a:lnTo>
                      <a:pt x="1612" y="12052"/>
                    </a:lnTo>
                    <a:lnTo>
                      <a:pt x="1737" y="11927"/>
                    </a:lnTo>
                    <a:lnTo>
                      <a:pt x="1716" y="11717"/>
                    </a:lnTo>
                    <a:lnTo>
                      <a:pt x="1612" y="11529"/>
                    </a:lnTo>
                    <a:lnTo>
                      <a:pt x="1528" y="11445"/>
                    </a:lnTo>
                    <a:lnTo>
                      <a:pt x="1674" y="11278"/>
                    </a:lnTo>
                    <a:lnTo>
                      <a:pt x="1633" y="11027"/>
                    </a:lnTo>
                    <a:lnTo>
                      <a:pt x="1737" y="10797"/>
                    </a:lnTo>
                    <a:lnTo>
                      <a:pt x="1842" y="10776"/>
                    </a:lnTo>
                    <a:lnTo>
                      <a:pt x="1884" y="10504"/>
                    </a:lnTo>
                    <a:lnTo>
                      <a:pt x="1821" y="10064"/>
                    </a:lnTo>
                    <a:lnTo>
                      <a:pt x="1737" y="9981"/>
                    </a:lnTo>
                    <a:lnTo>
                      <a:pt x="1674" y="9646"/>
                    </a:lnTo>
                    <a:lnTo>
                      <a:pt x="1591" y="9458"/>
                    </a:lnTo>
                    <a:lnTo>
                      <a:pt x="1444" y="9248"/>
                    </a:lnTo>
                    <a:lnTo>
                      <a:pt x="1423" y="9144"/>
                    </a:lnTo>
                    <a:lnTo>
                      <a:pt x="1319" y="9018"/>
                    </a:lnTo>
                    <a:lnTo>
                      <a:pt x="1277" y="8725"/>
                    </a:lnTo>
                    <a:lnTo>
                      <a:pt x="1298" y="8516"/>
                    </a:lnTo>
                    <a:lnTo>
                      <a:pt x="1444" y="8453"/>
                    </a:lnTo>
                    <a:lnTo>
                      <a:pt x="1444" y="8160"/>
                    </a:lnTo>
                    <a:lnTo>
                      <a:pt x="1528" y="8056"/>
                    </a:lnTo>
                    <a:lnTo>
                      <a:pt x="1528" y="7784"/>
                    </a:lnTo>
                    <a:lnTo>
                      <a:pt x="1423" y="7616"/>
                    </a:lnTo>
                    <a:lnTo>
                      <a:pt x="1402" y="7240"/>
                    </a:lnTo>
                    <a:lnTo>
                      <a:pt x="1486" y="7156"/>
                    </a:lnTo>
                    <a:lnTo>
                      <a:pt x="1528" y="6738"/>
                    </a:lnTo>
                    <a:lnTo>
                      <a:pt x="1633" y="6591"/>
                    </a:lnTo>
                    <a:lnTo>
                      <a:pt x="1800" y="6194"/>
                    </a:lnTo>
                    <a:lnTo>
                      <a:pt x="1946" y="6047"/>
                    </a:lnTo>
                    <a:lnTo>
                      <a:pt x="2051" y="5984"/>
                    </a:lnTo>
                    <a:lnTo>
                      <a:pt x="2135" y="5880"/>
                    </a:lnTo>
                    <a:lnTo>
                      <a:pt x="2093" y="5838"/>
                    </a:lnTo>
                    <a:lnTo>
                      <a:pt x="2093" y="5671"/>
                    </a:lnTo>
                    <a:lnTo>
                      <a:pt x="2030" y="5587"/>
                    </a:lnTo>
                    <a:lnTo>
                      <a:pt x="1946" y="5545"/>
                    </a:lnTo>
                    <a:lnTo>
                      <a:pt x="1988" y="5440"/>
                    </a:lnTo>
                    <a:lnTo>
                      <a:pt x="2093" y="5357"/>
                    </a:lnTo>
                    <a:lnTo>
                      <a:pt x="2093" y="5210"/>
                    </a:lnTo>
                    <a:lnTo>
                      <a:pt x="1946" y="5043"/>
                    </a:lnTo>
                    <a:lnTo>
                      <a:pt x="1925" y="4854"/>
                    </a:lnTo>
                    <a:lnTo>
                      <a:pt x="2009" y="4729"/>
                    </a:lnTo>
                    <a:lnTo>
                      <a:pt x="1988" y="4624"/>
                    </a:lnTo>
                    <a:lnTo>
                      <a:pt x="1842" y="4520"/>
                    </a:lnTo>
                    <a:lnTo>
                      <a:pt x="1905" y="4373"/>
                    </a:lnTo>
                    <a:lnTo>
                      <a:pt x="2574" y="3997"/>
                    </a:lnTo>
                    <a:lnTo>
                      <a:pt x="2741" y="3348"/>
                    </a:lnTo>
                    <a:lnTo>
                      <a:pt x="2658" y="3181"/>
                    </a:lnTo>
                    <a:lnTo>
                      <a:pt x="2553" y="3222"/>
                    </a:lnTo>
                    <a:lnTo>
                      <a:pt x="2511" y="3285"/>
                    </a:lnTo>
                    <a:lnTo>
                      <a:pt x="2344" y="3285"/>
                    </a:lnTo>
                    <a:lnTo>
                      <a:pt x="1925" y="2134"/>
                    </a:lnTo>
                    <a:lnTo>
                      <a:pt x="1633" y="1883"/>
                    </a:lnTo>
                    <a:lnTo>
                      <a:pt x="1570" y="1779"/>
                    </a:lnTo>
                    <a:lnTo>
                      <a:pt x="1695" y="1465"/>
                    </a:lnTo>
                    <a:lnTo>
                      <a:pt x="1633" y="1360"/>
                    </a:lnTo>
                    <a:lnTo>
                      <a:pt x="1716" y="1193"/>
                    </a:lnTo>
                    <a:lnTo>
                      <a:pt x="1695" y="1130"/>
                    </a:lnTo>
                    <a:lnTo>
                      <a:pt x="1423" y="921"/>
                    </a:lnTo>
                    <a:lnTo>
                      <a:pt x="1360" y="774"/>
                    </a:lnTo>
                    <a:lnTo>
                      <a:pt x="1319" y="607"/>
                    </a:lnTo>
                    <a:lnTo>
                      <a:pt x="1298" y="544"/>
                    </a:lnTo>
                    <a:lnTo>
                      <a:pt x="1319" y="440"/>
                    </a:lnTo>
                    <a:lnTo>
                      <a:pt x="1298" y="335"/>
                    </a:lnTo>
                    <a:lnTo>
                      <a:pt x="1256" y="293"/>
                    </a:lnTo>
                    <a:lnTo>
                      <a:pt x="1151" y="189"/>
                    </a:lnTo>
                    <a:lnTo>
                      <a:pt x="1151" y="21"/>
                    </a:lnTo>
                    <a:lnTo>
                      <a:pt x="1109" y="21"/>
                    </a:lnTo>
                    <a:lnTo>
                      <a:pt x="104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" name="Google Shape;2925;p82">
              <a:extLst>
                <a:ext uri="{FF2B5EF4-FFF2-40B4-BE49-F238E27FC236}">
                  <a16:creationId xmlns:a16="http://schemas.microsoft.com/office/drawing/2014/main" id="{942126D7-FC94-F566-AA6E-5B2A5F0E07C1}"/>
                </a:ext>
              </a:extLst>
            </p:cNvPr>
            <p:cNvGrpSpPr/>
            <p:nvPr/>
          </p:nvGrpSpPr>
          <p:grpSpPr>
            <a:xfrm>
              <a:off x="3855466" y="3289811"/>
              <a:ext cx="112514" cy="94210"/>
              <a:chOff x="3918000" y="3561900"/>
              <a:chExt cx="236225" cy="207100"/>
            </a:xfrm>
          </p:grpSpPr>
          <p:sp>
            <p:nvSpPr>
              <p:cNvPr id="2588" name="Google Shape;2926;p82">
                <a:extLst>
                  <a:ext uri="{FF2B5EF4-FFF2-40B4-BE49-F238E27FC236}">
                    <a16:creationId xmlns:a16="http://schemas.microsoft.com/office/drawing/2014/main" id="{399A5E59-1337-2746-1015-1ECC8059A7BB}"/>
                  </a:ext>
                </a:extLst>
              </p:cNvPr>
              <p:cNvSpPr/>
              <p:nvPr/>
            </p:nvSpPr>
            <p:spPr>
              <a:xfrm>
                <a:off x="3925800" y="3561900"/>
                <a:ext cx="228425" cy="170000"/>
              </a:xfrm>
              <a:custGeom>
                <a:avLst/>
                <a:gdLst/>
                <a:ahLst/>
                <a:cxnLst/>
                <a:rect l="l" t="t" r="r" b="b"/>
                <a:pathLst>
                  <a:path w="9137" h="6800" extrusionOk="0">
                    <a:moveTo>
                      <a:pt x="0" y="4356"/>
                    </a:moveTo>
                    <a:lnTo>
                      <a:pt x="1381" y="1594"/>
                    </a:lnTo>
                    <a:lnTo>
                      <a:pt x="7012" y="0"/>
                    </a:lnTo>
                    <a:lnTo>
                      <a:pt x="9137" y="532"/>
                    </a:lnTo>
                    <a:lnTo>
                      <a:pt x="8500" y="2444"/>
                    </a:lnTo>
                    <a:lnTo>
                      <a:pt x="6906" y="5206"/>
                    </a:lnTo>
                    <a:lnTo>
                      <a:pt x="3719" y="680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sp>
            <p:nvSpPr>
              <p:cNvPr id="2589" name="Google Shape;2927;p82">
                <a:extLst>
                  <a:ext uri="{FF2B5EF4-FFF2-40B4-BE49-F238E27FC236}">
                    <a16:creationId xmlns:a16="http://schemas.microsoft.com/office/drawing/2014/main" id="{E23F335A-ED5A-96D6-5C0B-249F43399320}"/>
                  </a:ext>
                </a:extLst>
              </p:cNvPr>
              <p:cNvSpPr/>
              <p:nvPr/>
            </p:nvSpPr>
            <p:spPr>
              <a:xfrm>
                <a:off x="3918000" y="3569675"/>
                <a:ext cx="229150" cy="199325"/>
              </a:xfrm>
              <a:custGeom>
                <a:avLst/>
                <a:gdLst/>
                <a:ahLst/>
                <a:cxnLst/>
                <a:rect l="l" t="t" r="r" b="b"/>
                <a:pathLst>
                  <a:path w="9166" h="7973" extrusionOk="0">
                    <a:moveTo>
                      <a:pt x="6696" y="3976"/>
                    </a:moveTo>
                    <a:lnTo>
                      <a:pt x="6738" y="4018"/>
                    </a:lnTo>
                    <a:lnTo>
                      <a:pt x="6780" y="3997"/>
                    </a:lnTo>
                    <a:lnTo>
                      <a:pt x="6843" y="4039"/>
                    </a:lnTo>
                    <a:lnTo>
                      <a:pt x="6926" y="4018"/>
                    </a:lnTo>
                    <a:lnTo>
                      <a:pt x="7052" y="4122"/>
                    </a:lnTo>
                    <a:lnTo>
                      <a:pt x="7136" y="4353"/>
                    </a:lnTo>
                    <a:lnTo>
                      <a:pt x="7136" y="4499"/>
                    </a:lnTo>
                    <a:lnTo>
                      <a:pt x="7094" y="4583"/>
                    </a:lnTo>
                    <a:lnTo>
                      <a:pt x="6989" y="4625"/>
                    </a:lnTo>
                    <a:lnTo>
                      <a:pt x="6989" y="4708"/>
                    </a:lnTo>
                    <a:lnTo>
                      <a:pt x="7031" y="4750"/>
                    </a:lnTo>
                    <a:lnTo>
                      <a:pt x="7031" y="4834"/>
                    </a:lnTo>
                    <a:lnTo>
                      <a:pt x="6926" y="4918"/>
                    </a:lnTo>
                    <a:lnTo>
                      <a:pt x="6843" y="4876"/>
                    </a:lnTo>
                    <a:lnTo>
                      <a:pt x="6738" y="4918"/>
                    </a:lnTo>
                    <a:lnTo>
                      <a:pt x="6675" y="4959"/>
                    </a:lnTo>
                    <a:lnTo>
                      <a:pt x="6571" y="5001"/>
                    </a:lnTo>
                    <a:lnTo>
                      <a:pt x="6508" y="5127"/>
                    </a:lnTo>
                    <a:lnTo>
                      <a:pt x="6466" y="5169"/>
                    </a:lnTo>
                    <a:lnTo>
                      <a:pt x="6424" y="5231"/>
                    </a:lnTo>
                    <a:lnTo>
                      <a:pt x="6320" y="5231"/>
                    </a:lnTo>
                    <a:lnTo>
                      <a:pt x="6194" y="5169"/>
                    </a:lnTo>
                    <a:lnTo>
                      <a:pt x="6152" y="5106"/>
                    </a:lnTo>
                    <a:lnTo>
                      <a:pt x="6069" y="5022"/>
                    </a:lnTo>
                    <a:lnTo>
                      <a:pt x="6069" y="4918"/>
                    </a:lnTo>
                    <a:lnTo>
                      <a:pt x="5985" y="4834"/>
                    </a:lnTo>
                    <a:lnTo>
                      <a:pt x="5964" y="4771"/>
                    </a:lnTo>
                    <a:lnTo>
                      <a:pt x="5880" y="4708"/>
                    </a:lnTo>
                    <a:lnTo>
                      <a:pt x="5838" y="4604"/>
                    </a:lnTo>
                    <a:lnTo>
                      <a:pt x="5901" y="4541"/>
                    </a:lnTo>
                    <a:lnTo>
                      <a:pt x="6069" y="4415"/>
                    </a:lnTo>
                    <a:lnTo>
                      <a:pt x="6110" y="4248"/>
                    </a:lnTo>
                    <a:lnTo>
                      <a:pt x="6257" y="4164"/>
                    </a:lnTo>
                    <a:lnTo>
                      <a:pt x="6466" y="4122"/>
                    </a:lnTo>
                    <a:lnTo>
                      <a:pt x="6508" y="4081"/>
                    </a:lnTo>
                    <a:lnTo>
                      <a:pt x="6592" y="4018"/>
                    </a:lnTo>
                    <a:lnTo>
                      <a:pt x="6613" y="3976"/>
                    </a:lnTo>
                    <a:close/>
                    <a:moveTo>
                      <a:pt x="7659" y="1"/>
                    </a:moveTo>
                    <a:lnTo>
                      <a:pt x="7470" y="21"/>
                    </a:lnTo>
                    <a:lnTo>
                      <a:pt x="7387" y="21"/>
                    </a:lnTo>
                    <a:lnTo>
                      <a:pt x="7345" y="63"/>
                    </a:lnTo>
                    <a:lnTo>
                      <a:pt x="7240" y="63"/>
                    </a:lnTo>
                    <a:lnTo>
                      <a:pt x="7178" y="126"/>
                    </a:lnTo>
                    <a:lnTo>
                      <a:pt x="7178" y="168"/>
                    </a:lnTo>
                    <a:lnTo>
                      <a:pt x="7157" y="252"/>
                    </a:lnTo>
                    <a:lnTo>
                      <a:pt x="7073" y="273"/>
                    </a:lnTo>
                    <a:lnTo>
                      <a:pt x="7010" y="356"/>
                    </a:lnTo>
                    <a:lnTo>
                      <a:pt x="6843" y="356"/>
                    </a:lnTo>
                    <a:lnTo>
                      <a:pt x="6822" y="335"/>
                    </a:lnTo>
                    <a:lnTo>
                      <a:pt x="6717" y="356"/>
                    </a:lnTo>
                    <a:lnTo>
                      <a:pt x="6592" y="461"/>
                    </a:lnTo>
                    <a:lnTo>
                      <a:pt x="6529" y="524"/>
                    </a:lnTo>
                    <a:lnTo>
                      <a:pt x="6445" y="565"/>
                    </a:lnTo>
                    <a:lnTo>
                      <a:pt x="6424" y="628"/>
                    </a:lnTo>
                    <a:lnTo>
                      <a:pt x="6341" y="649"/>
                    </a:lnTo>
                    <a:lnTo>
                      <a:pt x="6299" y="691"/>
                    </a:lnTo>
                    <a:lnTo>
                      <a:pt x="6236" y="733"/>
                    </a:lnTo>
                    <a:lnTo>
                      <a:pt x="6173" y="754"/>
                    </a:lnTo>
                    <a:lnTo>
                      <a:pt x="6006" y="963"/>
                    </a:lnTo>
                    <a:lnTo>
                      <a:pt x="5985" y="1089"/>
                    </a:lnTo>
                    <a:lnTo>
                      <a:pt x="6006" y="1151"/>
                    </a:lnTo>
                    <a:lnTo>
                      <a:pt x="6006" y="1214"/>
                    </a:lnTo>
                    <a:lnTo>
                      <a:pt x="5922" y="1256"/>
                    </a:lnTo>
                    <a:lnTo>
                      <a:pt x="5901" y="1298"/>
                    </a:lnTo>
                    <a:lnTo>
                      <a:pt x="5859" y="1319"/>
                    </a:lnTo>
                    <a:lnTo>
                      <a:pt x="5776" y="1402"/>
                    </a:lnTo>
                    <a:lnTo>
                      <a:pt x="5755" y="1486"/>
                    </a:lnTo>
                    <a:lnTo>
                      <a:pt x="5713" y="1507"/>
                    </a:lnTo>
                    <a:lnTo>
                      <a:pt x="5692" y="1570"/>
                    </a:lnTo>
                    <a:lnTo>
                      <a:pt x="5608" y="1570"/>
                    </a:lnTo>
                    <a:lnTo>
                      <a:pt x="5545" y="1612"/>
                    </a:lnTo>
                    <a:lnTo>
                      <a:pt x="5399" y="1633"/>
                    </a:lnTo>
                    <a:lnTo>
                      <a:pt x="5357" y="1737"/>
                    </a:lnTo>
                    <a:lnTo>
                      <a:pt x="5357" y="1905"/>
                    </a:lnTo>
                    <a:lnTo>
                      <a:pt x="5294" y="1967"/>
                    </a:lnTo>
                    <a:lnTo>
                      <a:pt x="5294" y="2030"/>
                    </a:lnTo>
                    <a:lnTo>
                      <a:pt x="5273" y="2135"/>
                    </a:lnTo>
                    <a:lnTo>
                      <a:pt x="5294" y="2197"/>
                    </a:lnTo>
                    <a:lnTo>
                      <a:pt x="5169" y="2260"/>
                    </a:lnTo>
                    <a:lnTo>
                      <a:pt x="5085" y="2239"/>
                    </a:lnTo>
                    <a:lnTo>
                      <a:pt x="5043" y="2197"/>
                    </a:lnTo>
                    <a:lnTo>
                      <a:pt x="4834" y="2197"/>
                    </a:lnTo>
                    <a:lnTo>
                      <a:pt x="4709" y="2218"/>
                    </a:lnTo>
                    <a:lnTo>
                      <a:pt x="4604" y="2197"/>
                    </a:lnTo>
                    <a:lnTo>
                      <a:pt x="4520" y="2218"/>
                    </a:lnTo>
                    <a:lnTo>
                      <a:pt x="4311" y="2093"/>
                    </a:lnTo>
                    <a:lnTo>
                      <a:pt x="4227" y="2093"/>
                    </a:lnTo>
                    <a:lnTo>
                      <a:pt x="4185" y="2009"/>
                    </a:lnTo>
                    <a:lnTo>
                      <a:pt x="3997" y="1988"/>
                    </a:lnTo>
                    <a:lnTo>
                      <a:pt x="3872" y="2009"/>
                    </a:lnTo>
                    <a:lnTo>
                      <a:pt x="3704" y="2135"/>
                    </a:lnTo>
                    <a:lnTo>
                      <a:pt x="3621" y="2365"/>
                    </a:lnTo>
                    <a:lnTo>
                      <a:pt x="3516" y="2469"/>
                    </a:lnTo>
                    <a:lnTo>
                      <a:pt x="3349" y="2553"/>
                    </a:lnTo>
                    <a:lnTo>
                      <a:pt x="3286" y="2637"/>
                    </a:lnTo>
                    <a:lnTo>
                      <a:pt x="3181" y="2721"/>
                    </a:lnTo>
                    <a:lnTo>
                      <a:pt x="3056" y="2742"/>
                    </a:lnTo>
                    <a:lnTo>
                      <a:pt x="2972" y="2783"/>
                    </a:lnTo>
                    <a:lnTo>
                      <a:pt x="2846" y="2762"/>
                    </a:lnTo>
                    <a:lnTo>
                      <a:pt x="2763" y="2825"/>
                    </a:lnTo>
                    <a:lnTo>
                      <a:pt x="2616" y="2783"/>
                    </a:lnTo>
                    <a:lnTo>
                      <a:pt x="2449" y="2825"/>
                    </a:lnTo>
                    <a:lnTo>
                      <a:pt x="2449" y="2721"/>
                    </a:lnTo>
                    <a:lnTo>
                      <a:pt x="2532" y="2532"/>
                    </a:lnTo>
                    <a:lnTo>
                      <a:pt x="2532" y="2365"/>
                    </a:lnTo>
                    <a:lnTo>
                      <a:pt x="2365" y="2051"/>
                    </a:lnTo>
                    <a:lnTo>
                      <a:pt x="2323" y="1905"/>
                    </a:lnTo>
                    <a:lnTo>
                      <a:pt x="2135" y="1779"/>
                    </a:lnTo>
                    <a:lnTo>
                      <a:pt x="2051" y="3871"/>
                    </a:lnTo>
                    <a:lnTo>
                      <a:pt x="1821" y="3871"/>
                    </a:lnTo>
                    <a:lnTo>
                      <a:pt x="1675" y="3934"/>
                    </a:lnTo>
                    <a:lnTo>
                      <a:pt x="1612" y="4039"/>
                    </a:lnTo>
                    <a:lnTo>
                      <a:pt x="1528" y="4081"/>
                    </a:lnTo>
                    <a:lnTo>
                      <a:pt x="1486" y="4122"/>
                    </a:lnTo>
                    <a:lnTo>
                      <a:pt x="1486" y="4248"/>
                    </a:lnTo>
                    <a:lnTo>
                      <a:pt x="1403" y="4227"/>
                    </a:lnTo>
                    <a:lnTo>
                      <a:pt x="1319" y="4227"/>
                    </a:lnTo>
                    <a:lnTo>
                      <a:pt x="1277" y="4143"/>
                    </a:lnTo>
                    <a:lnTo>
                      <a:pt x="1193" y="4143"/>
                    </a:lnTo>
                    <a:lnTo>
                      <a:pt x="1152" y="4206"/>
                    </a:lnTo>
                    <a:lnTo>
                      <a:pt x="1047" y="4185"/>
                    </a:lnTo>
                    <a:lnTo>
                      <a:pt x="984" y="4143"/>
                    </a:lnTo>
                    <a:lnTo>
                      <a:pt x="880" y="4185"/>
                    </a:lnTo>
                    <a:lnTo>
                      <a:pt x="754" y="4102"/>
                    </a:lnTo>
                    <a:lnTo>
                      <a:pt x="566" y="4039"/>
                    </a:lnTo>
                    <a:lnTo>
                      <a:pt x="482" y="3871"/>
                    </a:lnTo>
                    <a:lnTo>
                      <a:pt x="545" y="3725"/>
                    </a:lnTo>
                    <a:lnTo>
                      <a:pt x="440" y="3725"/>
                    </a:lnTo>
                    <a:lnTo>
                      <a:pt x="356" y="3599"/>
                    </a:lnTo>
                    <a:lnTo>
                      <a:pt x="231" y="3662"/>
                    </a:lnTo>
                    <a:lnTo>
                      <a:pt x="168" y="3767"/>
                    </a:lnTo>
                    <a:lnTo>
                      <a:pt x="210" y="3788"/>
                    </a:lnTo>
                    <a:lnTo>
                      <a:pt x="210" y="3871"/>
                    </a:lnTo>
                    <a:lnTo>
                      <a:pt x="64" y="3892"/>
                    </a:lnTo>
                    <a:lnTo>
                      <a:pt x="1" y="3934"/>
                    </a:lnTo>
                    <a:lnTo>
                      <a:pt x="22" y="4122"/>
                    </a:lnTo>
                    <a:lnTo>
                      <a:pt x="210" y="4248"/>
                    </a:lnTo>
                    <a:lnTo>
                      <a:pt x="336" y="4625"/>
                    </a:lnTo>
                    <a:lnTo>
                      <a:pt x="336" y="4771"/>
                    </a:lnTo>
                    <a:lnTo>
                      <a:pt x="461" y="5085"/>
                    </a:lnTo>
                    <a:lnTo>
                      <a:pt x="545" y="5441"/>
                    </a:lnTo>
                    <a:lnTo>
                      <a:pt x="691" y="5650"/>
                    </a:lnTo>
                    <a:lnTo>
                      <a:pt x="691" y="5775"/>
                    </a:lnTo>
                    <a:lnTo>
                      <a:pt x="859" y="6027"/>
                    </a:lnTo>
                    <a:lnTo>
                      <a:pt x="859" y="6110"/>
                    </a:lnTo>
                    <a:lnTo>
                      <a:pt x="900" y="6299"/>
                    </a:lnTo>
                    <a:lnTo>
                      <a:pt x="880" y="6487"/>
                    </a:lnTo>
                    <a:lnTo>
                      <a:pt x="796" y="6550"/>
                    </a:lnTo>
                    <a:lnTo>
                      <a:pt x="754" y="6550"/>
                    </a:lnTo>
                    <a:lnTo>
                      <a:pt x="691" y="6508"/>
                    </a:lnTo>
                    <a:lnTo>
                      <a:pt x="649" y="6550"/>
                    </a:lnTo>
                    <a:lnTo>
                      <a:pt x="649" y="6717"/>
                    </a:lnTo>
                    <a:lnTo>
                      <a:pt x="733" y="6863"/>
                    </a:lnTo>
                    <a:lnTo>
                      <a:pt x="838" y="6968"/>
                    </a:lnTo>
                    <a:lnTo>
                      <a:pt x="942" y="7156"/>
                    </a:lnTo>
                    <a:lnTo>
                      <a:pt x="859" y="7282"/>
                    </a:lnTo>
                    <a:lnTo>
                      <a:pt x="880" y="7449"/>
                    </a:lnTo>
                    <a:lnTo>
                      <a:pt x="838" y="7554"/>
                    </a:lnTo>
                    <a:lnTo>
                      <a:pt x="838" y="7659"/>
                    </a:lnTo>
                    <a:lnTo>
                      <a:pt x="900" y="7700"/>
                    </a:lnTo>
                    <a:lnTo>
                      <a:pt x="900" y="7596"/>
                    </a:lnTo>
                    <a:lnTo>
                      <a:pt x="1005" y="7533"/>
                    </a:lnTo>
                    <a:lnTo>
                      <a:pt x="1152" y="7554"/>
                    </a:lnTo>
                    <a:lnTo>
                      <a:pt x="1172" y="7679"/>
                    </a:lnTo>
                    <a:lnTo>
                      <a:pt x="1110" y="7721"/>
                    </a:lnTo>
                    <a:lnTo>
                      <a:pt x="1172" y="7742"/>
                    </a:lnTo>
                    <a:lnTo>
                      <a:pt x="1256" y="7679"/>
                    </a:lnTo>
                    <a:lnTo>
                      <a:pt x="1361" y="7742"/>
                    </a:lnTo>
                    <a:lnTo>
                      <a:pt x="1361" y="7868"/>
                    </a:lnTo>
                    <a:lnTo>
                      <a:pt x="1403" y="7847"/>
                    </a:lnTo>
                    <a:lnTo>
                      <a:pt x="1696" y="7972"/>
                    </a:lnTo>
                    <a:lnTo>
                      <a:pt x="1737" y="7951"/>
                    </a:lnTo>
                    <a:lnTo>
                      <a:pt x="1800" y="7972"/>
                    </a:lnTo>
                    <a:lnTo>
                      <a:pt x="1821" y="7889"/>
                    </a:lnTo>
                    <a:lnTo>
                      <a:pt x="1926" y="7868"/>
                    </a:lnTo>
                    <a:lnTo>
                      <a:pt x="2051" y="7742"/>
                    </a:lnTo>
                    <a:lnTo>
                      <a:pt x="2198" y="7763"/>
                    </a:lnTo>
                    <a:lnTo>
                      <a:pt x="2219" y="7721"/>
                    </a:lnTo>
                    <a:lnTo>
                      <a:pt x="2344" y="7721"/>
                    </a:lnTo>
                    <a:lnTo>
                      <a:pt x="2512" y="7763"/>
                    </a:lnTo>
                    <a:lnTo>
                      <a:pt x="2574" y="7742"/>
                    </a:lnTo>
                    <a:lnTo>
                      <a:pt x="2721" y="7742"/>
                    </a:lnTo>
                    <a:lnTo>
                      <a:pt x="2742" y="7679"/>
                    </a:lnTo>
                    <a:lnTo>
                      <a:pt x="2784" y="7638"/>
                    </a:lnTo>
                    <a:lnTo>
                      <a:pt x="2867" y="7596"/>
                    </a:lnTo>
                    <a:lnTo>
                      <a:pt x="2930" y="7638"/>
                    </a:lnTo>
                    <a:lnTo>
                      <a:pt x="2951" y="7533"/>
                    </a:lnTo>
                    <a:lnTo>
                      <a:pt x="3035" y="7470"/>
                    </a:lnTo>
                    <a:lnTo>
                      <a:pt x="3349" y="7470"/>
                    </a:lnTo>
                    <a:lnTo>
                      <a:pt x="3474" y="7554"/>
                    </a:lnTo>
                    <a:lnTo>
                      <a:pt x="3558" y="7533"/>
                    </a:lnTo>
                    <a:lnTo>
                      <a:pt x="3558" y="7470"/>
                    </a:lnTo>
                    <a:lnTo>
                      <a:pt x="3725" y="7449"/>
                    </a:lnTo>
                    <a:lnTo>
                      <a:pt x="3997" y="7533"/>
                    </a:lnTo>
                    <a:lnTo>
                      <a:pt x="4081" y="7575"/>
                    </a:lnTo>
                    <a:lnTo>
                      <a:pt x="4353" y="7638"/>
                    </a:lnTo>
                    <a:lnTo>
                      <a:pt x="4395" y="7596"/>
                    </a:lnTo>
                    <a:lnTo>
                      <a:pt x="4353" y="7533"/>
                    </a:lnTo>
                    <a:lnTo>
                      <a:pt x="4437" y="7449"/>
                    </a:lnTo>
                    <a:lnTo>
                      <a:pt x="4541" y="7449"/>
                    </a:lnTo>
                    <a:lnTo>
                      <a:pt x="4667" y="7491"/>
                    </a:lnTo>
                    <a:lnTo>
                      <a:pt x="4876" y="7491"/>
                    </a:lnTo>
                    <a:lnTo>
                      <a:pt x="4876" y="7470"/>
                    </a:lnTo>
                    <a:lnTo>
                      <a:pt x="4813" y="7387"/>
                    </a:lnTo>
                    <a:lnTo>
                      <a:pt x="4855" y="7303"/>
                    </a:lnTo>
                    <a:lnTo>
                      <a:pt x="5022" y="7240"/>
                    </a:lnTo>
                    <a:lnTo>
                      <a:pt x="5190" y="7240"/>
                    </a:lnTo>
                    <a:lnTo>
                      <a:pt x="5253" y="7303"/>
                    </a:lnTo>
                    <a:lnTo>
                      <a:pt x="5378" y="7303"/>
                    </a:lnTo>
                    <a:lnTo>
                      <a:pt x="5504" y="7219"/>
                    </a:lnTo>
                    <a:lnTo>
                      <a:pt x="5713" y="7156"/>
                    </a:lnTo>
                    <a:lnTo>
                      <a:pt x="5713" y="7135"/>
                    </a:lnTo>
                    <a:lnTo>
                      <a:pt x="5859" y="7073"/>
                    </a:lnTo>
                    <a:lnTo>
                      <a:pt x="5922" y="6968"/>
                    </a:lnTo>
                    <a:lnTo>
                      <a:pt x="6320" y="6717"/>
                    </a:lnTo>
                    <a:lnTo>
                      <a:pt x="6424" y="6612"/>
                    </a:lnTo>
                    <a:lnTo>
                      <a:pt x="6424" y="6591"/>
                    </a:lnTo>
                    <a:lnTo>
                      <a:pt x="6508" y="6591"/>
                    </a:lnTo>
                    <a:lnTo>
                      <a:pt x="7115" y="5985"/>
                    </a:lnTo>
                    <a:lnTo>
                      <a:pt x="7136" y="5922"/>
                    </a:lnTo>
                    <a:lnTo>
                      <a:pt x="7198" y="5922"/>
                    </a:lnTo>
                    <a:lnTo>
                      <a:pt x="7282" y="5796"/>
                    </a:lnTo>
                    <a:lnTo>
                      <a:pt x="7387" y="5755"/>
                    </a:lnTo>
                    <a:lnTo>
                      <a:pt x="7429" y="5587"/>
                    </a:lnTo>
                    <a:lnTo>
                      <a:pt x="7596" y="5399"/>
                    </a:lnTo>
                    <a:lnTo>
                      <a:pt x="7847" y="5022"/>
                    </a:lnTo>
                    <a:lnTo>
                      <a:pt x="7910" y="4834"/>
                    </a:lnTo>
                    <a:lnTo>
                      <a:pt x="8014" y="4834"/>
                    </a:lnTo>
                    <a:lnTo>
                      <a:pt x="8077" y="4708"/>
                    </a:lnTo>
                    <a:lnTo>
                      <a:pt x="8077" y="4646"/>
                    </a:lnTo>
                    <a:lnTo>
                      <a:pt x="8182" y="4520"/>
                    </a:lnTo>
                    <a:lnTo>
                      <a:pt x="8266" y="4394"/>
                    </a:lnTo>
                    <a:lnTo>
                      <a:pt x="8391" y="4311"/>
                    </a:lnTo>
                    <a:lnTo>
                      <a:pt x="8433" y="4227"/>
                    </a:lnTo>
                    <a:lnTo>
                      <a:pt x="8538" y="4185"/>
                    </a:lnTo>
                    <a:lnTo>
                      <a:pt x="8579" y="4122"/>
                    </a:lnTo>
                    <a:lnTo>
                      <a:pt x="8621" y="4122"/>
                    </a:lnTo>
                    <a:lnTo>
                      <a:pt x="8789" y="3934"/>
                    </a:lnTo>
                    <a:lnTo>
                      <a:pt x="8810" y="3830"/>
                    </a:lnTo>
                    <a:lnTo>
                      <a:pt x="8893" y="3725"/>
                    </a:lnTo>
                    <a:lnTo>
                      <a:pt x="8935" y="3516"/>
                    </a:lnTo>
                    <a:lnTo>
                      <a:pt x="9019" y="3348"/>
                    </a:lnTo>
                    <a:lnTo>
                      <a:pt x="9040" y="3160"/>
                    </a:lnTo>
                    <a:lnTo>
                      <a:pt x="9123" y="2951"/>
                    </a:lnTo>
                    <a:lnTo>
                      <a:pt x="9103" y="2951"/>
                    </a:lnTo>
                    <a:lnTo>
                      <a:pt x="9165" y="2846"/>
                    </a:lnTo>
                    <a:lnTo>
                      <a:pt x="9165" y="2825"/>
                    </a:lnTo>
                    <a:lnTo>
                      <a:pt x="9061" y="2825"/>
                    </a:lnTo>
                    <a:lnTo>
                      <a:pt x="8935" y="2762"/>
                    </a:lnTo>
                    <a:lnTo>
                      <a:pt x="8830" y="2762"/>
                    </a:lnTo>
                    <a:lnTo>
                      <a:pt x="8768" y="2825"/>
                    </a:lnTo>
                    <a:lnTo>
                      <a:pt x="8768" y="2909"/>
                    </a:lnTo>
                    <a:lnTo>
                      <a:pt x="8726" y="3014"/>
                    </a:lnTo>
                    <a:lnTo>
                      <a:pt x="8663" y="3034"/>
                    </a:lnTo>
                    <a:lnTo>
                      <a:pt x="8454" y="3034"/>
                    </a:lnTo>
                    <a:lnTo>
                      <a:pt x="8266" y="2930"/>
                    </a:lnTo>
                    <a:lnTo>
                      <a:pt x="8182" y="2804"/>
                    </a:lnTo>
                    <a:lnTo>
                      <a:pt x="8140" y="2742"/>
                    </a:lnTo>
                    <a:lnTo>
                      <a:pt x="8098" y="2658"/>
                    </a:lnTo>
                    <a:lnTo>
                      <a:pt x="8161" y="2532"/>
                    </a:lnTo>
                    <a:lnTo>
                      <a:pt x="8286" y="2281"/>
                    </a:lnTo>
                    <a:lnTo>
                      <a:pt x="8307" y="2177"/>
                    </a:lnTo>
                    <a:lnTo>
                      <a:pt x="8412" y="2114"/>
                    </a:lnTo>
                    <a:lnTo>
                      <a:pt x="8579" y="2197"/>
                    </a:lnTo>
                    <a:lnTo>
                      <a:pt x="8663" y="2260"/>
                    </a:lnTo>
                    <a:lnTo>
                      <a:pt x="8768" y="2323"/>
                    </a:lnTo>
                    <a:lnTo>
                      <a:pt x="8768" y="2135"/>
                    </a:lnTo>
                    <a:lnTo>
                      <a:pt x="8768" y="1988"/>
                    </a:lnTo>
                    <a:lnTo>
                      <a:pt x="8810" y="1800"/>
                    </a:lnTo>
                    <a:lnTo>
                      <a:pt x="8810" y="1361"/>
                    </a:lnTo>
                    <a:lnTo>
                      <a:pt x="8789" y="1214"/>
                    </a:lnTo>
                    <a:lnTo>
                      <a:pt x="8747" y="1109"/>
                    </a:lnTo>
                    <a:lnTo>
                      <a:pt x="8747" y="1005"/>
                    </a:lnTo>
                    <a:lnTo>
                      <a:pt x="8747" y="984"/>
                    </a:lnTo>
                    <a:lnTo>
                      <a:pt x="8747" y="733"/>
                    </a:lnTo>
                    <a:lnTo>
                      <a:pt x="8684" y="586"/>
                    </a:lnTo>
                    <a:lnTo>
                      <a:pt x="8642" y="440"/>
                    </a:lnTo>
                    <a:lnTo>
                      <a:pt x="8621" y="273"/>
                    </a:lnTo>
                    <a:lnTo>
                      <a:pt x="8517" y="168"/>
                    </a:lnTo>
                    <a:lnTo>
                      <a:pt x="8328" y="126"/>
                    </a:lnTo>
                    <a:lnTo>
                      <a:pt x="8182" y="147"/>
                    </a:lnTo>
                    <a:lnTo>
                      <a:pt x="8098" y="168"/>
                    </a:lnTo>
                    <a:lnTo>
                      <a:pt x="8056" y="147"/>
                    </a:lnTo>
                    <a:lnTo>
                      <a:pt x="7910" y="105"/>
                    </a:lnTo>
                    <a:lnTo>
                      <a:pt x="7847" y="105"/>
                    </a:lnTo>
                    <a:lnTo>
                      <a:pt x="7784" y="21"/>
                    </a:lnTo>
                    <a:lnTo>
                      <a:pt x="7659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" name="Google Shape;2928;p82">
              <a:extLst>
                <a:ext uri="{FF2B5EF4-FFF2-40B4-BE49-F238E27FC236}">
                  <a16:creationId xmlns:a16="http://schemas.microsoft.com/office/drawing/2014/main" id="{D0190280-9AEE-218A-2DF1-753B31B87C17}"/>
                </a:ext>
              </a:extLst>
            </p:cNvPr>
            <p:cNvSpPr/>
            <p:nvPr/>
          </p:nvSpPr>
          <p:spPr>
            <a:xfrm>
              <a:off x="3292646" y="3020419"/>
              <a:ext cx="18695" cy="5482"/>
            </a:xfrm>
            <a:custGeom>
              <a:avLst/>
              <a:gdLst/>
              <a:ahLst/>
              <a:cxnLst/>
              <a:rect l="l" t="t" r="r" b="b"/>
              <a:pathLst>
                <a:path w="1570" h="482" extrusionOk="0">
                  <a:moveTo>
                    <a:pt x="189" y="0"/>
                  </a:moveTo>
                  <a:lnTo>
                    <a:pt x="126" y="84"/>
                  </a:lnTo>
                  <a:lnTo>
                    <a:pt x="21" y="147"/>
                  </a:lnTo>
                  <a:lnTo>
                    <a:pt x="21" y="209"/>
                  </a:lnTo>
                  <a:lnTo>
                    <a:pt x="0" y="272"/>
                  </a:lnTo>
                  <a:lnTo>
                    <a:pt x="42" y="377"/>
                  </a:lnTo>
                  <a:lnTo>
                    <a:pt x="314" y="377"/>
                  </a:lnTo>
                  <a:lnTo>
                    <a:pt x="398" y="398"/>
                  </a:lnTo>
                  <a:lnTo>
                    <a:pt x="607" y="356"/>
                  </a:lnTo>
                  <a:lnTo>
                    <a:pt x="691" y="377"/>
                  </a:lnTo>
                  <a:lnTo>
                    <a:pt x="837" y="293"/>
                  </a:lnTo>
                  <a:cubicBezTo>
                    <a:pt x="1026" y="398"/>
                    <a:pt x="1235" y="356"/>
                    <a:pt x="1423" y="481"/>
                  </a:cubicBezTo>
                  <a:lnTo>
                    <a:pt x="1570" y="460"/>
                  </a:lnTo>
                  <a:lnTo>
                    <a:pt x="1528" y="398"/>
                  </a:lnTo>
                  <a:lnTo>
                    <a:pt x="1444" y="460"/>
                  </a:lnTo>
                  <a:lnTo>
                    <a:pt x="1444" y="440"/>
                  </a:lnTo>
                  <a:cubicBezTo>
                    <a:pt x="1360" y="377"/>
                    <a:pt x="1318" y="356"/>
                    <a:pt x="1235" y="335"/>
                  </a:cubicBezTo>
                  <a:lnTo>
                    <a:pt x="1277" y="293"/>
                  </a:lnTo>
                  <a:lnTo>
                    <a:pt x="1130" y="251"/>
                  </a:lnTo>
                  <a:lnTo>
                    <a:pt x="1046" y="335"/>
                  </a:lnTo>
                  <a:cubicBezTo>
                    <a:pt x="1005" y="335"/>
                    <a:pt x="942" y="335"/>
                    <a:pt x="921" y="293"/>
                  </a:cubicBezTo>
                  <a:lnTo>
                    <a:pt x="921" y="272"/>
                  </a:lnTo>
                  <a:lnTo>
                    <a:pt x="1046" y="147"/>
                  </a:lnTo>
                  <a:lnTo>
                    <a:pt x="942" y="105"/>
                  </a:lnTo>
                  <a:lnTo>
                    <a:pt x="921" y="42"/>
                  </a:lnTo>
                  <a:lnTo>
                    <a:pt x="837" y="0"/>
                  </a:lnTo>
                  <a:lnTo>
                    <a:pt x="607" y="42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929;p82">
              <a:extLst>
                <a:ext uri="{FF2B5EF4-FFF2-40B4-BE49-F238E27FC236}">
                  <a16:creationId xmlns:a16="http://schemas.microsoft.com/office/drawing/2014/main" id="{B4DEA3DF-9DDD-2879-7F9C-3FB534E9974B}"/>
                </a:ext>
              </a:extLst>
            </p:cNvPr>
            <p:cNvSpPr/>
            <p:nvPr/>
          </p:nvSpPr>
          <p:spPr>
            <a:xfrm>
              <a:off x="3260258" y="3010662"/>
              <a:ext cx="26423" cy="16661"/>
            </a:xfrm>
            <a:custGeom>
              <a:avLst/>
              <a:gdLst/>
              <a:ahLst/>
              <a:cxnLst/>
              <a:rect l="l" t="t" r="r" b="b"/>
              <a:pathLst>
                <a:path w="2219" h="1465" extrusionOk="0">
                  <a:moveTo>
                    <a:pt x="481" y="0"/>
                  </a:moveTo>
                  <a:lnTo>
                    <a:pt x="293" y="42"/>
                  </a:lnTo>
                  <a:lnTo>
                    <a:pt x="230" y="147"/>
                  </a:lnTo>
                  <a:lnTo>
                    <a:pt x="230" y="209"/>
                  </a:lnTo>
                  <a:lnTo>
                    <a:pt x="189" y="314"/>
                  </a:lnTo>
                  <a:lnTo>
                    <a:pt x="230" y="398"/>
                  </a:lnTo>
                  <a:lnTo>
                    <a:pt x="189" y="523"/>
                  </a:lnTo>
                  <a:lnTo>
                    <a:pt x="105" y="586"/>
                  </a:lnTo>
                  <a:lnTo>
                    <a:pt x="84" y="607"/>
                  </a:lnTo>
                  <a:lnTo>
                    <a:pt x="126" y="733"/>
                  </a:lnTo>
                  <a:lnTo>
                    <a:pt x="126" y="837"/>
                  </a:lnTo>
                  <a:lnTo>
                    <a:pt x="126" y="900"/>
                  </a:lnTo>
                  <a:lnTo>
                    <a:pt x="0" y="1046"/>
                  </a:lnTo>
                  <a:lnTo>
                    <a:pt x="0" y="1109"/>
                  </a:lnTo>
                  <a:lnTo>
                    <a:pt x="63" y="1130"/>
                  </a:lnTo>
                  <a:lnTo>
                    <a:pt x="126" y="1256"/>
                  </a:lnTo>
                  <a:lnTo>
                    <a:pt x="84" y="1339"/>
                  </a:lnTo>
                  <a:lnTo>
                    <a:pt x="189" y="1402"/>
                  </a:lnTo>
                  <a:lnTo>
                    <a:pt x="230" y="1444"/>
                  </a:lnTo>
                  <a:lnTo>
                    <a:pt x="293" y="1465"/>
                  </a:lnTo>
                  <a:lnTo>
                    <a:pt x="377" y="1318"/>
                  </a:lnTo>
                  <a:lnTo>
                    <a:pt x="502" y="1130"/>
                  </a:lnTo>
                  <a:lnTo>
                    <a:pt x="502" y="1088"/>
                  </a:lnTo>
                  <a:lnTo>
                    <a:pt x="544" y="984"/>
                  </a:lnTo>
                  <a:lnTo>
                    <a:pt x="607" y="1046"/>
                  </a:lnTo>
                  <a:lnTo>
                    <a:pt x="691" y="1046"/>
                  </a:lnTo>
                  <a:lnTo>
                    <a:pt x="753" y="921"/>
                  </a:lnTo>
                  <a:lnTo>
                    <a:pt x="837" y="984"/>
                  </a:lnTo>
                  <a:lnTo>
                    <a:pt x="837" y="1088"/>
                  </a:lnTo>
                  <a:lnTo>
                    <a:pt x="921" y="1130"/>
                  </a:lnTo>
                  <a:lnTo>
                    <a:pt x="1067" y="1088"/>
                  </a:lnTo>
                  <a:lnTo>
                    <a:pt x="1235" y="942"/>
                  </a:lnTo>
                  <a:lnTo>
                    <a:pt x="1381" y="900"/>
                  </a:lnTo>
                  <a:lnTo>
                    <a:pt x="1569" y="921"/>
                  </a:lnTo>
                  <a:lnTo>
                    <a:pt x="1674" y="900"/>
                  </a:lnTo>
                  <a:lnTo>
                    <a:pt x="1758" y="942"/>
                  </a:lnTo>
                  <a:lnTo>
                    <a:pt x="1883" y="984"/>
                  </a:lnTo>
                  <a:lnTo>
                    <a:pt x="2072" y="1005"/>
                  </a:lnTo>
                  <a:lnTo>
                    <a:pt x="2093" y="921"/>
                  </a:lnTo>
                  <a:lnTo>
                    <a:pt x="2176" y="921"/>
                  </a:lnTo>
                  <a:lnTo>
                    <a:pt x="2218" y="816"/>
                  </a:lnTo>
                  <a:lnTo>
                    <a:pt x="2176" y="733"/>
                  </a:lnTo>
                  <a:lnTo>
                    <a:pt x="1946" y="607"/>
                  </a:lnTo>
                  <a:lnTo>
                    <a:pt x="1862" y="607"/>
                  </a:lnTo>
                  <a:lnTo>
                    <a:pt x="1695" y="565"/>
                  </a:lnTo>
                  <a:lnTo>
                    <a:pt x="1632" y="565"/>
                  </a:lnTo>
                  <a:lnTo>
                    <a:pt x="1465" y="502"/>
                  </a:lnTo>
                  <a:lnTo>
                    <a:pt x="1277" y="398"/>
                  </a:lnTo>
                  <a:lnTo>
                    <a:pt x="1172" y="398"/>
                  </a:lnTo>
                  <a:lnTo>
                    <a:pt x="1256" y="377"/>
                  </a:lnTo>
                  <a:lnTo>
                    <a:pt x="1423" y="419"/>
                  </a:lnTo>
                  <a:lnTo>
                    <a:pt x="1674" y="419"/>
                  </a:lnTo>
                  <a:lnTo>
                    <a:pt x="1779" y="398"/>
                  </a:lnTo>
                  <a:lnTo>
                    <a:pt x="1695" y="356"/>
                  </a:lnTo>
                  <a:lnTo>
                    <a:pt x="1632" y="356"/>
                  </a:lnTo>
                  <a:lnTo>
                    <a:pt x="1444" y="314"/>
                  </a:lnTo>
                  <a:lnTo>
                    <a:pt x="1360" y="147"/>
                  </a:lnTo>
                  <a:lnTo>
                    <a:pt x="1256" y="147"/>
                  </a:lnTo>
                  <a:lnTo>
                    <a:pt x="1214" y="168"/>
                  </a:lnTo>
                  <a:lnTo>
                    <a:pt x="1130" y="105"/>
                  </a:lnTo>
                  <a:lnTo>
                    <a:pt x="649" y="0"/>
                  </a:lnTo>
                  <a:lnTo>
                    <a:pt x="586" y="42"/>
                  </a:lnTo>
                  <a:lnTo>
                    <a:pt x="48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930;p82">
              <a:extLst>
                <a:ext uri="{FF2B5EF4-FFF2-40B4-BE49-F238E27FC236}">
                  <a16:creationId xmlns:a16="http://schemas.microsoft.com/office/drawing/2014/main" id="{C73BE1B8-C4CE-C4EB-63FE-F59A48FD30EE}"/>
                </a:ext>
              </a:extLst>
            </p:cNvPr>
            <p:cNvSpPr/>
            <p:nvPr/>
          </p:nvSpPr>
          <p:spPr>
            <a:xfrm>
              <a:off x="3408744" y="2329870"/>
              <a:ext cx="289769" cy="354333"/>
            </a:xfrm>
            <a:custGeom>
              <a:avLst/>
              <a:gdLst/>
              <a:ahLst/>
              <a:cxnLst/>
              <a:rect l="l" t="t" r="r" b="b"/>
              <a:pathLst>
                <a:path w="24335" h="31157" extrusionOk="0">
                  <a:moveTo>
                    <a:pt x="19167" y="16300"/>
                  </a:moveTo>
                  <a:lnTo>
                    <a:pt x="19161" y="16311"/>
                  </a:lnTo>
                  <a:lnTo>
                    <a:pt x="19167" y="16321"/>
                  </a:lnTo>
                  <a:lnTo>
                    <a:pt x="19167" y="16300"/>
                  </a:lnTo>
                  <a:close/>
                  <a:moveTo>
                    <a:pt x="16572" y="17849"/>
                  </a:moveTo>
                  <a:lnTo>
                    <a:pt x="16593" y="17870"/>
                  </a:lnTo>
                  <a:lnTo>
                    <a:pt x="16509" y="17870"/>
                  </a:lnTo>
                  <a:lnTo>
                    <a:pt x="16509" y="17849"/>
                  </a:lnTo>
                  <a:close/>
                  <a:moveTo>
                    <a:pt x="4771" y="22933"/>
                  </a:moveTo>
                  <a:lnTo>
                    <a:pt x="4813" y="22996"/>
                  </a:lnTo>
                  <a:lnTo>
                    <a:pt x="4792" y="23038"/>
                  </a:lnTo>
                  <a:lnTo>
                    <a:pt x="4750" y="23038"/>
                  </a:lnTo>
                  <a:lnTo>
                    <a:pt x="4688" y="23059"/>
                  </a:lnTo>
                  <a:lnTo>
                    <a:pt x="4709" y="23142"/>
                  </a:lnTo>
                  <a:lnTo>
                    <a:pt x="4792" y="23205"/>
                  </a:lnTo>
                  <a:lnTo>
                    <a:pt x="4960" y="23205"/>
                  </a:lnTo>
                  <a:lnTo>
                    <a:pt x="4981" y="23163"/>
                  </a:lnTo>
                  <a:lnTo>
                    <a:pt x="4960" y="23121"/>
                  </a:lnTo>
                  <a:lnTo>
                    <a:pt x="4960" y="23059"/>
                  </a:lnTo>
                  <a:lnTo>
                    <a:pt x="5001" y="23038"/>
                  </a:lnTo>
                  <a:lnTo>
                    <a:pt x="5127" y="23059"/>
                  </a:lnTo>
                  <a:lnTo>
                    <a:pt x="5169" y="23121"/>
                  </a:lnTo>
                  <a:lnTo>
                    <a:pt x="5106" y="23163"/>
                  </a:lnTo>
                  <a:lnTo>
                    <a:pt x="4960" y="23226"/>
                  </a:lnTo>
                  <a:lnTo>
                    <a:pt x="4750" y="23226"/>
                  </a:lnTo>
                  <a:lnTo>
                    <a:pt x="4750" y="23268"/>
                  </a:lnTo>
                  <a:lnTo>
                    <a:pt x="4855" y="23435"/>
                  </a:lnTo>
                  <a:lnTo>
                    <a:pt x="4981" y="23519"/>
                  </a:lnTo>
                  <a:lnTo>
                    <a:pt x="5064" y="23540"/>
                  </a:lnTo>
                  <a:lnTo>
                    <a:pt x="5085" y="23519"/>
                  </a:lnTo>
                  <a:lnTo>
                    <a:pt x="5190" y="23477"/>
                  </a:lnTo>
                  <a:lnTo>
                    <a:pt x="5211" y="23540"/>
                  </a:lnTo>
                  <a:lnTo>
                    <a:pt x="5190" y="23561"/>
                  </a:lnTo>
                  <a:lnTo>
                    <a:pt x="5127" y="23561"/>
                  </a:lnTo>
                  <a:lnTo>
                    <a:pt x="5064" y="23582"/>
                  </a:lnTo>
                  <a:lnTo>
                    <a:pt x="4897" y="23540"/>
                  </a:lnTo>
                  <a:lnTo>
                    <a:pt x="4771" y="23477"/>
                  </a:lnTo>
                  <a:lnTo>
                    <a:pt x="4646" y="23352"/>
                  </a:lnTo>
                  <a:lnTo>
                    <a:pt x="4541" y="23310"/>
                  </a:lnTo>
                  <a:lnTo>
                    <a:pt x="4436" y="23310"/>
                  </a:lnTo>
                  <a:lnTo>
                    <a:pt x="4332" y="23205"/>
                  </a:lnTo>
                  <a:lnTo>
                    <a:pt x="4185" y="23142"/>
                  </a:lnTo>
                  <a:lnTo>
                    <a:pt x="4164" y="23121"/>
                  </a:lnTo>
                  <a:lnTo>
                    <a:pt x="4081" y="23121"/>
                  </a:lnTo>
                  <a:lnTo>
                    <a:pt x="4018" y="23142"/>
                  </a:lnTo>
                  <a:lnTo>
                    <a:pt x="3913" y="23142"/>
                  </a:lnTo>
                  <a:lnTo>
                    <a:pt x="3892" y="23132"/>
                  </a:lnTo>
                  <a:lnTo>
                    <a:pt x="3892" y="23132"/>
                  </a:lnTo>
                  <a:lnTo>
                    <a:pt x="3913" y="23121"/>
                  </a:lnTo>
                  <a:lnTo>
                    <a:pt x="3976" y="23121"/>
                  </a:lnTo>
                  <a:lnTo>
                    <a:pt x="4123" y="23100"/>
                  </a:lnTo>
                  <a:lnTo>
                    <a:pt x="4164" y="23038"/>
                  </a:lnTo>
                  <a:lnTo>
                    <a:pt x="4185" y="23038"/>
                  </a:lnTo>
                  <a:lnTo>
                    <a:pt x="4185" y="23100"/>
                  </a:lnTo>
                  <a:lnTo>
                    <a:pt x="4248" y="23121"/>
                  </a:lnTo>
                  <a:lnTo>
                    <a:pt x="4332" y="23121"/>
                  </a:lnTo>
                  <a:lnTo>
                    <a:pt x="4436" y="23247"/>
                  </a:lnTo>
                  <a:lnTo>
                    <a:pt x="4478" y="23268"/>
                  </a:lnTo>
                  <a:lnTo>
                    <a:pt x="4562" y="23226"/>
                  </a:lnTo>
                  <a:lnTo>
                    <a:pt x="4604" y="23142"/>
                  </a:lnTo>
                  <a:lnTo>
                    <a:pt x="4604" y="23059"/>
                  </a:lnTo>
                  <a:lnTo>
                    <a:pt x="4583" y="23017"/>
                  </a:lnTo>
                  <a:lnTo>
                    <a:pt x="4583" y="22954"/>
                  </a:lnTo>
                  <a:lnTo>
                    <a:pt x="4688" y="22954"/>
                  </a:lnTo>
                  <a:lnTo>
                    <a:pt x="4709" y="22933"/>
                  </a:lnTo>
                  <a:close/>
                  <a:moveTo>
                    <a:pt x="4269" y="25193"/>
                  </a:moveTo>
                  <a:lnTo>
                    <a:pt x="4290" y="25277"/>
                  </a:lnTo>
                  <a:lnTo>
                    <a:pt x="4395" y="25297"/>
                  </a:lnTo>
                  <a:lnTo>
                    <a:pt x="4436" y="25339"/>
                  </a:lnTo>
                  <a:lnTo>
                    <a:pt x="4353" y="25339"/>
                  </a:lnTo>
                  <a:lnTo>
                    <a:pt x="4290" y="25318"/>
                  </a:lnTo>
                  <a:lnTo>
                    <a:pt x="4123" y="25318"/>
                  </a:lnTo>
                  <a:lnTo>
                    <a:pt x="4060" y="25381"/>
                  </a:lnTo>
                  <a:lnTo>
                    <a:pt x="4039" y="25318"/>
                  </a:lnTo>
                  <a:lnTo>
                    <a:pt x="3976" y="25339"/>
                  </a:lnTo>
                  <a:lnTo>
                    <a:pt x="3955" y="25444"/>
                  </a:lnTo>
                  <a:lnTo>
                    <a:pt x="3913" y="25486"/>
                  </a:lnTo>
                  <a:lnTo>
                    <a:pt x="3851" y="25528"/>
                  </a:lnTo>
                  <a:lnTo>
                    <a:pt x="3725" y="25549"/>
                  </a:lnTo>
                  <a:lnTo>
                    <a:pt x="3641" y="25611"/>
                  </a:lnTo>
                  <a:lnTo>
                    <a:pt x="3725" y="25528"/>
                  </a:lnTo>
                  <a:lnTo>
                    <a:pt x="3830" y="25507"/>
                  </a:lnTo>
                  <a:lnTo>
                    <a:pt x="3872" y="25444"/>
                  </a:lnTo>
                  <a:lnTo>
                    <a:pt x="3913" y="25381"/>
                  </a:lnTo>
                  <a:lnTo>
                    <a:pt x="3955" y="25318"/>
                  </a:lnTo>
                  <a:lnTo>
                    <a:pt x="4018" y="25318"/>
                  </a:lnTo>
                  <a:lnTo>
                    <a:pt x="4227" y="25193"/>
                  </a:lnTo>
                  <a:close/>
                  <a:moveTo>
                    <a:pt x="16614" y="1"/>
                  </a:moveTo>
                  <a:lnTo>
                    <a:pt x="16530" y="22"/>
                  </a:lnTo>
                  <a:lnTo>
                    <a:pt x="16489" y="84"/>
                  </a:lnTo>
                  <a:lnTo>
                    <a:pt x="16489" y="168"/>
                  </a:lnTo>
                  <a:lnTo>
                    <a:pt x="16509" y="273"/>
                  </a:lnTo>
                  <a:lnTo>
                    <a:pt x="16509" y="336"/>
                  </a:lnTo>
                  <a:lnTo>
                    <a:pt x="16468" y="398"/>
                  </a:lnTo>
                  <a:lnTo>
                    <a:pt x="16405" y="336"/>
                  </a:lnTo>
                  <a:lnTo>
                    <a:pt x="16384" y="210"/>
                  </a:lnTo>
                  <a:lnTo>
                    <a:pt x="16321" y="126"/>
                  </a:lnTo>
                  <a:lnTo>
                    <a:pt x="16279" y="126"/>
                  </a:lnTo>
                  <a:lnTo>
                    <a:pt x="16216" y="84"/>
                  </a:lnTo>
                  <a:lnTo>
                    <a:pt x="16175" y="64"/>
                  </a:lnTo>
                  <a:lnTo>
                    <a:pt x="16154" y="105"/>
                  </a:lnTo>
                  <a:lnTo>
                    <a:pt x="16112" y="210"/>
                  </a:lnTo>
                  <a:lnTo>
                    <a:pt x="16070" y="273"/>
                  </a:lnTo>
                  <a:lnTo>
                    <a:pt x="15986" y="231"/>
                  </a:lnTo>
                  <a:lnTo>
                    <a:pt x="15903" y="273"/>
                  </a:lnTo>
                  <a:lnTo>
                    <a:pt x="15882" y="377"/>
                  </a:lnTo>
                  <a:lnTo>
                    <a:pt x="15924" y="440"/>
                  </a:lnTo>
                  <a:lnTo>
                    <a:pt x="15965" y="503"/>
                  </a:lnTo>
                  <a:lnTo>
                    <a:pt x="15882" y="587"/>
                  </a:lnTo>
                  <a:lnTo>
                    <a:pt x="15777" y="712"/>
                  </a:lnTo>
                  <a:lnTo>
                    <a:pt x="15777" y="754"/>
                  </a:lnTo>
                  <a:lnTo>
                    <a:pt x="15861" y="796"/>
                  </a:lnTo>
                  <a:lnTo>
                    <a:pt x="15882" y="838"/>
                  </a:lnTo>
                  <a:lnTo>
                    <a:pt x="15840" y="901"/>
                  </a:lnTo>
                  <a:lnTo>
                    <a:pt x="15777" y="901"/>
                  </a:lnTo>
                  <a:lnTo>
                    <a:pt x="15631" y="817"/>
                  </a:lnTo>
                  <a:lnTo>
                    <a:pt x="15421" y="817"/>
                  </a:lnTo>
                  <a:lnTo>
                    <a:pt x="15380" y="963"/>
                  </a:lnTo>
                  <a:lnTo>
                    <a:pt x="15421" y="1131"/>
                  </a:lnTo>
                  <a:lnTo>
                    <a:pt x="15484" y="1277"/>
                  </a:lnTo>
                  <a:lnTo>
                    <a:pt x="15631" y="1340"/>
                  </a:lnTo>
                  <a:lnTo>
                    <a:pt x="15672" y="1382"/>
                  </a:lnTo>
                  <a:lnTo>
                    <a:pt x="15672" y="1445"/>
                  </a:lnTo>
                  <a:lnTo>
                    <a:pt x="15547" y="1403"/>
                  </a:lnTo>
                  <a:lnTo>
                    <a:pt x="15421" y="1340"/>
                  </a:lnTo>
                  <a:lnTo>
                    <a:pt x="15317" y="1152"/>
                  </a:lnTo>
                  <a:lnTo>
                    <a:pt x="15128" y="1026"/>
                  </a:lnTo>
                  <a:lnTo>
                    <a:pt x="15045" y="963"/>
                  </a:lnTo>
                  <a:lnTo>
                    <a:pt x="15024" y="1026"/>
                  </a:lnTo>
                  <a:lnTo>
                    <a:pt x="15045" y="1068"/>
                  </a:lnTo>
                  <a:lnTo>
                    <a:pt x="15045" y="1173"/>
                  </a:lnTo>
                  <a:lnTo>
                    <a:pt x="15066" y="1256"/>
                  </a:lnTo>
                  <a:lnTo>
                    <a:pt x="15128" y="1340"/>
                  </a:lnTo>
                  <a:lnTo>
                    <a:pt x="15128" y="1465"/>
                  </a:lnTo>
                  <a:lnTo>
                    <a:pt x="15045" y="1549"/>
                  </a:lnTo>
                  <a:lnTo>
                    <a:pt x="15045" y="1382"/>
                  </a:lnTo>
                  <a:lnTo>
                    <a:pt x="15003" y="1256"/>
                  </a:lnTo>
                  <a:lnTo>
                    <a:pt x="14919" y="1110"/>
                  </a:lnTo>
                  <a:lnTo>
                    <a:pt x="14919" y="1026"/>
                  </a:lnTo>
                  <a:lnTo>
                    <a:pt x="14836" y="921"/>
                  </a:lnTo>
                  <a:lnTo>
                    <a:pt x="14731" y="859"/>
                  </a:lnTo>
                  <a:lnTo>
                    <a:pt x="14647" y="984"/>
                  </a:lnTo>
                  <a:lnTo>
                    <a:pt x="14605" y="1068"/>
                  </a:lnTo>
                  <a:lnTo>
                    <a:pt x="14543" y="984"/>
                  </a:lnTo>
                  <a:lnTo>
                    <a:pt x="14605" y="921"/>
                  </a:lnTo>
                  <a:lnTo>
                    <a:pt x="14605" y="859"/>
                  </a:lnTo>
                  <a:lnTo>
                    <a:pt x="14522" y="817"/>
                  </a:lnTo>
                  <a:lnTo>
                    <a:pt x="14501" y="733"/>
                  </a:lnTo>
                  <a:lnTo>
                    <a:pt x="14480" y="691"/>
                  </a:lnTo>
                  <a:lnTo>
                    <a:pt x="14375" y="691"/>
                  </a:lnTo>
                  <a:lnTo>
                    <a:pt x="14292" y="733"/>
                  </a:lnTo>
                  <a:lnTo>
                    <a:pt x="14271" y="712"/>
                  </a:lnTo>
                  <a:lnTo>
                    <a:pt x="14292" y="628"/>
                  </a:lnTo>
                  <a:lnTo>
                    <a:pt x="14375" y="545"/>
                  </a:lnTo>
                  <a:lnTo>
                    <a:pt x="14271" y="566"/>
                  </a:lnTo>
                  <a:lnTo>
                    <a:pt x="14166" y="670"/>
                  </a:lnTo>
                  <a:lnTo>
                    <a:pt x="14124" y="754"/>
                  </a:lnTo>
                  <a:lnTo>
                    <a:pt x="14020" y="817"/>
                  </a:lnTo>
                  <a:lnTo>
                    <a:pt x="13957" y="838"/>
                  </a:lnTo>
                  <a:lnTo>
                    <a:pt x="13852" y="984"/>
                  </a:lnTo>
                  <a:lnTo>
                    <a:pt x="13810" y="984"/>
                  </a:lnTo>
                  <a:lnTo>
                    <a:pt x="13768" y="880"/>
                  </a:lnTo>
                  <a:lnTo>
                    <a:pt x="13685" y="817"/>
                  </a:lnTo>
                  <a:lnTo>
                    <a:pt x="13643" y="817"/>
                  </a:lnTo>
                  <a:lnTo>
                    <a:pt x="13601" y="880"/>
                  </a:lnTo>
                  <a:lnTo>
                    <a:pt x="13580" y="963"/>
                  </a:lnTo>
                  <a:lnTo>
                    <a:pt x="13601" y="1089"/>
                  </a:lnTo>
                  <a:lnTo>
                    <a:pt x="13768" y="1193"/>
                  </a:lnTo>
                  <a:lnTo>
                    <a:pt x="13768" y="1256"/>
                  </a:lnTo>
                  <a:lnTo>
                    <a:pt x="13685" y="1256"/>
                  </a:lnTo>
                  <a:lnTo>
                    <a:pt x="13643" y="1382"/>
                  </a:lnTo>
                  <a:lnTo>
                    <a:pt x="13643" y="1507"/>
                  </a:lnTo>
                  <a:lnTo>
                    <a:pt x="13768" y="1591"/>
                  </a:lnTo>
                  <a:lnTo>
                    <a:pt x="13852" y="1570"/>
                  </a:lnTo>
                  <a:lnTo>
                    <a:pt x="13915" y="1507"/>
                  </a:lnTo>
                  <a:lnTo>
                    <a:pt x="14103" y="1507"/>
                  </a:lnTo>
                  <a:lnTo>
                    <a:pt x="14229" y="1675"/>
                  </a:lnTo>
                  <a:lnTo>
                    <a:pt x="14333" y="1717"/>
                  </a:lnTo>
                  <a:lnTo>
                    <a:pt x="14396" y="1800"/>
                  </a:lnTo>
                  <a:lnTo>
                    <a:pt x="14375" y="1863"/>
                  </a:lnTo>
                  <a:lnTo>
                    <a:pt x="14375" y="1926"/>
                  </a:lnTo>
                  <a:lnTo>
                    <a:pt x="14396" y="2072"/>
                  </a:lnTo>
                  <a:lnTo>
                    <a:pt x="14333" y="2219"/>
                  </a:lnTo>
                  <a:lnTo>
                    <a:pt x="14333" y="2302"/>
                  </a:lnTo>
                  <a:lnTo>
                    <a:pt x="14417" y="2407"/>
                  </a:lnTo>
                  <a:lnTo>
                    <a:pt x="14417" y="2533"/>
                  </a:lnTo>
                  <a:lnTo>
                    <a:pt x="14438" y="2616"/>
                  </a:lnTo>
                  <a:lnTo>
                    <a:pt x="14543" y="2700"/>
                  </a:lnTo>
                  <a:lnTo>
                    <a:pt x="14626" y="2700"/>
                  </a:lnTo>
                  <a:lnTo>
                    <a:pt x="14710" y="2784"/>
                  </a:lnTo>
                  <a:lnTo>
                    <a:pt x="14836" y="2846"/>
                  </a:lnTo>
                  <a:lnTo>
                    <a:pt x="14836" y="2909"/>
                  </a:lnTo>
                  <a:lnTo>
                    <a:pt x="14856" y="2993"/>
                  </a:lnTo>
                  <a:lnTo>
                    <a:pt x="14731" y="2888"/>
                  </a:lnTo>
                  <a:lnTo>
                    <a:pt x="14584" y="2805"/>
                  </a:lnTo>
                  <a:lnTo>
                    <a:pt x="14417" y="2805"/>
                  </a:lnTo>
                  <a:lnTo>
                    <a:pt x="14333" y="2742"/>
                  </a:lnTo>
                  <a:lnTo>
                    <a:pt x="14312" y="2679"/>
                  </a:lnTo>
                  <a:lnTo>
                    <a:pt x="14312" y="2533"/>
                  </a:lnTo>
                  <a:lnTo>
                    <a:pt x="14271" y="2323"/>
                  </a:lnTo>
                  <a:lnTo>
                    <a:pt x="14312" y="2219"/>
                  </a:lnTo>
                  <a:lnTo>
                    <a:pt x="14312" y="2114"/>
                  </a:lnTo>
                  <a:lnTo>
                    <a:pt x="14208" y="2009"/>
                  </a:lnTo>
                  <a:lnTo>
                    <a:pt x="14208" y="1926"/>
                  </a:lnTo>
                  <a:lnTo>
                    <a:pt x="14166" y="1779"/>
                  </a:lnTo>
                  <a:lnTo>
                    <a:pt x="14103" y="1737"/>
                  </a:lnTo>
                  <a:lnTo>
                    <a:pt x="14020" y="1696"/>
                  </a:lnTo>
                  <a:lnTo>
                    <a:pt x="13957" y="1654"/>
                  </a:lnTo>
                  <a:lnTo>
                    <a:pt x="13852" y="1633"/>
                  </a:lnTo>
                  <a:lnTo>
                    <a:pt x="13748" y="1675"/>
                  </a:lnTo>
                  <a:lnTo>
                    <a:pt x="13601" y="1696"/>
                  </a:lnTo>
                  <a:lnTo>
                    <a:pt x="13538" y="1675"/>
                  </a:lnTo>
                  <a:lnTo>
                    <a:pt x="13476" y="1675"/>
                  </a:lnTo>
                  <a:lnTo>
                    <a:pt x="13434" y="1863"/>
                  </a:lnTo>
                  <a:lnTo>
                    <a:pt x="13476" y="1905"/>
                  </a:lnTo>
                  <a:lnTo>
                    <a:pt x="13476" y="2009"/>
                  </a:lnTo>
                  <a:lnTo>
                    <a:pt x="13434" y="2072"/>
                  </a:lnTo>
                  <a:lnTo>
                    <a:pt x="13266" y="1989"/>
                  </a:lnTo>
                  <a:lnTo>
                    <a:pt x="13078" y="1779"/>
                  </a:lnTo>
                  <a:lnTo>
                    <a:pt x="13036" y="1779"/>
                  </a:lnTo>
                  <a:lnTo>
                    <a:pt x="12973" y="1821"/>
                  </a:lnTo>
                  <a:lnTo>
                    <a:pt x="12931" y="1821"/>
                  </a:lnTo>
                  <a:lnTo>
                    <a:pt x="12869" y="1758"/>
                  </a:lnTo>
                  <a:lnTo>
                    <a:pt x="12701" y="1717"/>
                  </a:lnTo>
                  <a:lnTo>
                    <a:pt x="12639" y="1779"/>
                  </a:lnTo>
                  <a:lnTo>
                    <a:pt x="12639" y="1884"/>
                  </a:lnTo>
                  <a:lnTo>
                    <a:pt x="12701" y="2009"/>
                  </a:lnTo>
                  <a:lnTo>
                    <a:pt x="12639" y="2093"/>
                  </a:lnTo>
                  <a:lnTo>
                    <a:pt x="12701" y="2198"/>
                  </a:lnTo>
                  <a:lnTo>
                    <a:pt x="12743" y="2344"/>
                  </a:lnTo>
                  <a:lnTo>
                    <a:pt x="12722" y="2491"/>
                  </a:lnTo>
                  <a:lnTo>
                    <a:pt x="12743" y="2533"/>
                  </a:lnTo>
                  <a:lnTo>
                    <a:pt x="12764" y="2700"/>
                  </a:lnTo>
                  <a:lnTo>
                    <a:pt x="12743" y="2742"/>
                  </a:lnTo>
                  <a:lnTo>
                    <a:pt x="12743" y="2846"/>
                  </a:lnTo>
                  <a:lnTo>
                    <a:pt x="12827" y="3014"/>
                  </a:lnTo>
                  <a:lnTo>
                    <a:pt x="12848" y="3118"/>
                  </a:lnTo>
                  <a:lnTo>
                    <a:pt x="12827" y="3265"/>
                  </a:lnTo>
                  <a:lnTo>
                    <a:pt x="12827" y="3349"/>
                  </a:lnTo>
                  <a:lnTo>
                    <a:pt x="12911" y="3453"/>
                  </a:lnTo>
                  <a:lnTo>
                    <a:pt x="12931" y="3579"/>
                  </a:lnTo>
                  <a:lnTo>
                    <a:pt x="12931" y="3662"/>
                  </a:lnTo>
                  <a:lnTo>
                    <a:pt x="13057" y="3767"/>
                  </a:lnTo>
                  <a:lnTo>
                    <a:pt x="13120" y="3851"/>
                  </a:lnTo>
                  <a:lnTo>
                    <a:pt x="13120" y="3955"/>
                  </a:lnTo>
                  <a:lnTo>
                    <a:pt x="13162" y="3997"/>
                  </a:lnTo>
                  <a:lnTo>
                    <a:pt x="13245" y="3997"/>
                  </a:lnTo>
                  <a:lnTo>
                    <a:pt x="13245" y="4060"/>
                  </a:lnTo>
                  <a:lnTo>
                    <a:pt x="13266" y="4123"/>
                  </a:lnTo>
                  <a:lnTo>
                    <a:pt x="13371" y="4186"/>
                  </a:lnTo>
                  <a:lnTo>
                    <a:pt x="13392" y="4206"/>
                  </a:lnTo>
                  <a:lnTo>
                    <a:pt x="13371" y="4227"/>
                  </a:lnTo>
                  <a:lnTo>
                    <a:pt x="13266" y="4227"/>
                  </a:lnTo>
                  <a:lnTo>
                    <a:pt x="13224" y="4206"/>
                  </a:lnTo>
                  <a:lnTo>
                    <a:pt x="13141" y="4206"/>
                  </a:lnTo>
                  <a:lnTo>
                    <a:pt x="13078" y="4165"/>
                  </a:lnTo>
                  <a:lnTo>
                    <a:pt x="13078" y="4081"/>
                  </a:lnTo>
                  <a:lnTo>
                    <a:pt x="13057" y="4018"/>
                  </a:lnTo>
                  <a:lnTo>
                    <a:pt x="12973" y="3997"/>
                  </a:lnTo>
                  <a:lnTo>
                    <a:pt x="12911" y="4018"/>
                  </a:lnTo>
                  <a:lnTo>
                    <a:pt x="12848" y="4018"/>
                  </a:lnTo>
                  <a:lnTo>
                    <a:pt x="12827" y="3976"/>
                  </a:lnTo>
                  <a:lnTo>
                    <a:pt x="12827" y="3872"/>
                  </a:lnTo>
                  <a:lnTo>
                    <a:pt x="12806" y="3851"/>
                  </a:lnTo>
                  <a:lnTo>
                    <a:pt x="12743" y="3893"/>
                  </a:lnTo>
                  <a:lnTo>
                    <a:pt x="12659" y="4060"/>
                  </a:lnTo>
                  <a:lnTo>
                    <a:pt x="12534" y="4102"/>
                  </a:lnTo>
                  <a:lnTo>
                    <a:pt x="12450" y="4102"/>
                  </a:lnTo>
                  <a:lnTo>
                    <a:pt x="12325" y="3997"/>
                  </a:lnTo>
                  <a:lnTo>
                    <a:pt x="12220" y="3997"/>
                  </a:lnTo>
                  <a:lnTo>
                    <a:pt x="12178" y="3914"/>
                  </a:lnTo>
                  <a:lnTo>
                    <a:pt x="12178" y="3809"/>
                  </a:lnTo>
                  <a:lnTo>
                    <a:pt x="12199" y="3683"/>
                  </a:lnTo>
                  <a:lnTo>
                    <a:pt x="12115" y="3495"/>
                  </a:lnTo>
                  <a:lnTo>
                    <a:pt x="12074" y="3453"/>
                  </a:lnTo>
                  <a:lnTo>
                    <a:pt x="12032" y="3328"/>
                  </a:lnTo>
                  <a:lnTo>
                    <a:pt x="12032" y="3244"/>
                  </a:lnTo>
                  <a:lnTo>
                    <a:pt x="12095" y="3181"/>
                  </a:lnTo>
                  <a:lnTo>
                    <a:pt x="12115" y="3139"/>
                  </a:lnTo>
                  <a:lnTo>
                    <a:pt x="12095" y="2867"/>
                  </a:lnTo>
                  <a:lnTo>
                    <a:pt x="12011" y="2742"/>
                  </a:lnTo>
                  <a:lnTo>
                    <a:pt x="11906" y="2595"/>
                  </a:lnTo>
                  <a:lnTo>
                    <a:pt x="11906" y="2491"/>
                  </a:lnTo>
                  <a:lnTo>
                    <a:pt x="11802" y="2240"/>
                  </a:lnTo>
                  <a:lnTo>
                    <a:pt x="11760" y="2135"/>
                  </a:lnTo>
                  <a:lnTo>
                    <a:pt x="11676" y="2093"/>
                  </a:lnTo>
                  <a:lnTo>
                    <a:pt x="11655" y="2009"/>
                  </a:lnTo>
                  <a:lnTo>
                    <a:pt x="11571" y="1989"/>
                  </a:lnTo>
                  <a:lnTo>
                    <a:pt x="11467" y="1968"/>
                  </a:lnTo>
                  <a:lnTo>
                    <a:pt x="11383" y="1905"/>
                  </a:lnTo>
                  <a:lnTo>
                    <a:pt x="11279" y="1926"/>
                  </a:lnTo>
                  <a:lnTo>
                    <a:pt x="11237" y="1989"/>
                  </a:lnTo>
                  <a:lnTo>
                    <a:pt x="11237" y="2114"/>
                  </a:lnTo>
                  <a:lnTo>
                    <a:pt x="11195" y="2177"/>
                  </a:lnTo>
                  <a:lnTo>
                    <a:pt x="11237" y="2240"/>
                  </a:lnTo>
                  <a:lnTo>
                    <a:pt x="11195" y="2323"/>
                  </a:lnTo>
                  <a:lnTo>
                    <a:pt x="11132" y="2533"/>
                  </a:lnTo>
                  <a:lnTo>
                    <a:pt x="11132" y="2658"/>
                  </a:lnTo>
                  <a:lnTo>
                    <a:pt x="11153" y="2825"/>
                  </a:lnTo>
                  <a:lnTo>
                    <a:pt x="11195" y="2867"/>
                  </a:lnTo>
                  <a:lnTo>
                    <a:pt x="11174" y="3035"/>
                  </a:lnTo>
                  <a:lnTo>
                    <a:pt x="11132" y="3181"/>
                  </a:lnTo>
                  <a:lnTo>
                    <a:pt x="11153" y="3286"/>
                  </a:lnTo>
                  <a:lnTo>
                    <a:pt x="11153" y="3495"/>
                  </a:lnTo>
                  <a:lnTo>
                    <a:pt x="11090" y="3537"/>
                  </a:lnTo>
                  <a:lnTo>
                    <a:pt x="11048" y="3474"/>
                  </a:lnTo>
                  <a:lnTo>
                    <a:pt x="10986" y="3453"/>
                  </a:lnTo>
                  <a:lnTo>
                    <a:pt x="10944" y="3495"/>
                  </a:lnTo>
                  <a:lnTo>
                    <a:pt x="10860" y="3474"/>
                  </a:lnTo>
                  <a:lnTo>
                    <a:pt x="10839" y="3453"/>
                  </a:lnTo>
                  <a:lnTo>
                    <a:pt x="10755" y="3432"/>
                  </a:lnTo>
                  <a:lnTo>
                    <a:pt x="10630" y="3390"/>
                  </a:lnTo>
                  <a:lnTo>
                    <a:pt x="10546" y="3328"/>
                  </a:lnTo>
                  <a:lnTo>
                    <a:pt x="10504" y="3328"/>
                  </a:lnTo>
                  <a:lnTo>
                    <a:pt x="10462" y="3349"/>
                  </a:lnTo>
                  <a:lnTo>
                    <a:pt x="10504" y="3432"/>
                  </a:lnTo>
                  <a:lnTo>
                    <a:pt x="10567" y="3495"/>
                  </a:lnTo>
                  <a:lnTo>
                    <a:pt x="10567" y="3558"/>
                  </a:lnTo>
                  <a:lnTo>
                    <a:pt x="10546" y="3600"/>
                  </a:lnTo>
                  <a:lnTo>
                    <a:pt x="10525" y="3662"/>
                  </a:lnTo>
                  <a:lnTo>
                    <a:pt x="10462" y="3662"/>
                  </a:lnTo>
                  <a:lnTo>
                    <a:pt x="10442" y="3641"/>
                  </a:lnTo>
                  <a:lnTo>
                    <a:pt x="10358" y="3641"/>
                  </a:lnTo>
                  <a:lnTo>
                    <a:pt x="10316" y="3579"/>
                  </a:lnTo>
                  <a:lnTo>
                    <a:pt x="10316" y="3432"/>
                  </a:lnTo>
                  <a:lnTo>
                    <a:pt x="10232" y="3286"/>
                  </a:lnTo>
                  <a:lnTo>
                    <a:pt x="10211" y="3160"/>
                  </a:lnTo>
                  <a:lnTo>
                    <a:pt x="10190" y="3056"/>
                  </a:lnTo>
                  <a:lnTo>
                    <a:pt x="10107" y="2972"/>
                  </a:lnTo>
                  <a:lnTo>
                    <a:pt x="10107" y="2909"/>
                  </a:lnTo>
                  <a:lnTo>
                    <a:pt x="10044" y="2825"/>
                  </a:lnTo>
                  <a:lnTo>
                    <a:pt x="9981" y="2909"/>
                  </a:lnTo>
                  <a:lnTo>
                    <a:pt x="10023" y="2993"/>
                  </a:lnTo>
                  <a:lnTo>
                    <a:pt x="9981" y="3035"/>
                  </a:lnTo>
                  <a:lnTo>
                    <a:pt x="9981" y="3118"/>
                  </a:lnTo>
                  <a:lnTo>
                    <a:pt x="9939" y="3202"/>
                  </a:lnTo>
                  <a:lnTo>
                    <a:pt x="9898" y="3244"/>
                  </a:lnTo>
                  <a:lnTo>
                    <a:pt x="9814" y="3265"/>
                  </a:lnTo>
                  <a:lnTo>
                    <a:pt x="9772" y="3369"/>
                  </a:lnTo>
                  <a:lnTo>
                    <a:pt x="9667" y="3537"/>
                  </a:lnTo>
                  <a:lnTo>
                    <a:pt x="9584" y="3621"/>
                  </a:lnTo>
                  <a:lnTo>
                    <a:pt x="9584" y="3662"/>
                  </a:lnTo>
                  <a:lnTo>
                    <a:pt x="9521" y="3725"/>
                  </a:lnTo>
                  <a:lnTo>
                    <a:pt x="9458" y="3851"/>
                  </a:lnTo>
                  <a:lnTo>
                    <a:pt x="9395" y="3851"/>
                  </a:lnTo>
                  <a:lnTo>
                    <a:pt x="9374" y="3788"/>
                  </a:lnTo>
                  <a:lnTo>
                    <a:pt x="9395" y="3683"/>
                  </a:lnTo>
                  <a:lnTo>
                    <a:pt x="9479" y="3579"/>
                  </a:lnTo>
                  <a:lnTo>
                    <a:pt x="9500" y="3474"/>
                  </a:lnTo>
                  <a:lnTo>
                    <a:pt x="9563" y="3432"/>
                  </a:lnTo>
                  <a:lnTo>
                    <a:pt x="9667" y="3369"/>
                  </a:lnTo>
                  <a:lnTo>
                    <a:pt x="9709" y="3244"/>
                  </a:lnTo>
                  <a:lnTo>
                    <a:pt x="9793" y="3160"/>
                  </a:lnTo>
                  <a:lnTo>
                    <a:pt x="9814" y="3077"/>
                  </a:lnTo>
                  <a:lnTo>
                    <a:pt x="9814" y="3035"/>
                  </a:lnTo>
                  <a:lnTo>
                    <a:pt x="9772" y="2993"/>
                  </a:lnTo>
                  <a:lnTo>
                    <a:pt x="9793" y="2930"/>
                  </a:lnTo>
                  <a:lnTo>
                    <a:pt x="9877" y="2909"/>
                  </a:lnTo>
                  <a:lnTo>
                    <a:pt x="9898" y="2825"/>
                  </a:lnTo>
                  <a:lnTo>
                    <a:pt x="9898" y="2742"/>
                  </a:lnTo>
                  <a:lnTo>
                    <a:pt x="9939" y="2637"/>
                  </a:lnTo>
                  <a:lnTo>
                    <a:pt x="10023" y="2470"/>
                  </a:lnTo>
                  <a:lnTo>
                    <a:pt x="10023" y="2365"/>
                  </a:lnTo>
                  <a:lnTo>
                    <a:pt x="10086" y="2198"/>
                  </a:lnTo>
                  <a:lnTo>
                    <a:pt x="10107" y="1947"/>
                  </a:lnTo>
                  <a:lnTo>
                    <a:pt x="10086" y="1863"/>
                  </a:lnTo>
                  <a:lnTo>
                    <a:pt x="9918" y="1842"/>
                  </a:lnTo>
                  <a:lnTo>
                    <a:pt x="9814" y="1863"/>
                  </a:lnTo>
                  <a:lnTo>
                    <a:pt x="9709" y="1947"/>
                  </a:lnTo>
                  <a:lnTo>
                    <a:pt x="9605" y="1884"/>
                  </a:lnTo>
                  <a:lnTo>
                    <a:pt x="9521" y="1863"/>
                  </a:lnTo>
                  <a:lnTo>
                    <a:pt x="9479" y="1884"/>
                  </a:lnTo>
                  <a:lnTo>
                    <a:pt x="9500" y="1968"/>
                  </a:lnTo>
                  <a:lnTo>
                    <a:pt x="9584" y="2051"/>
                  </a:lnTo>
                  <a:lnTo>
                    <a:pt x="9584" y="2198"/>
                  </a:lnTo>
                  <a:lnTo>
                    <a:pt x="9563" y="2281"/>
                  </a:lnTo>
                  <a:lnTo>
                    <a:pt x="9500" y="2219"/>
                  </a:lnTo>
                  <a:lnTo>
                    <a:pt x="9479" y="2093"/>
                  </a:lnTo>
                  <a:lnTo>
                    <a:pt x="9395" y="2009"/>
                  </a:lnTo>
                  <a:lnTo>
                    <a:pt x="9312" y="1989"/>
                  </a:lnTo>
                  <a:lnTo>
                    <a:pt x="9165" y="2114"/>
                  </a:lnTo>
                  <a:lnTo>
                    <a:pt x="9165" y="2219"/>
                  </a:lnTo>
                  <a:lnTo>
                    <a:pt x="9207" y="2302"/>
                  </a:lnTo>
                  <a:lnTo>
                    <a:pt x="9165" y="2386"/>
                  </a:lnTo>
                  <a:lnTo>
                    <a:pt x="9061" y="2386"/>
                  </a:lnTo>
                  <a:lnTo>
                    <a:pt x="9061" y="2323"/>
                  </a:lnTo>
                  <a:lnTo>
                    <a:pt x="9061" y="2219"/>
                  </a:lnTo>
                  <a:lnTo>
                    <a:pt x="9040" y="2114"/>
                  </a:lnTo>
                  <a:lnTo>
                    <a:pt x="8956" y="2072"/>
                  </a:lnTo>
                  <a:lnTo>
                    <a:pt x="8747" y="2072"/>
                  </a:lnTo>
                  <a:lnTo>
                    <a:pt x="8538" y="2156"/>
                  </a:lnTo>
                  <a:lnTo>
                    <a:pt x="8307" y="2156"/>
                  </a:lnTo>
                  <a:lnTo>
                    <a:pt x="8140" y="2093"/>
                  </a:lnTo>
                  <a:lnTo>
                    <a:pt x="8056" y="2093"/>
                  </a:lnTo>
                  <a:lnTo>
                    <a:pt x="7994" y="2114"/>
                  </a:lnTo>
                  <a:lnTo>
                    <a:pt x="7910" y="2093"/>
                  </a:lnTo>
                  <a:lnTo>
                    <a:pt x="7805" y="2093"/>
                  </a:lnTo>
                  <a:lnTo>
                    <a:pt x="7701" y="2177"/>
                  </a:lnTo>
                  <a:lnTo>
                    <a:pt x="7680" y="2219"/>
                  </a:lnTo>
                  <a:lnTo>
                    <a:pt x="7722" y="2302"/>
                  </a:lnTo>
                  <a:lnTo>
                    <a:pt x="7722" y="2386"/>
                  </a:lnTo>
                  <a:lnTo>
                    <a:pt x="7784" y="2491"/>
                  </a:lnTo>
                  <a:lnTo>
                    <a:pt x="7805" y="2533"/>
                  </a:lnTo>
                  <a:lnTo>
                    <a:pt x="7784" y="2616"/>
                  </a:lnTo>
                  <a:lnTo>
                    <a:pt x="7722" y="2784"/>
                  </a:lnTo>
                  <a:lnTo>
                    <a:pt x="7742" y="2930"/>
                  </a:lnTo>
                  <a:lnTo>
                    <a:pt x="7889" y="3118"/>
                  </a:lnTo>
                  <a:lnTo>
                    <a:pt x="7889" y="3223"/>
                  </a:lnTo>
                  <a:lnTo>
                    <a:pt x="7910" y="3432"/>
                  </a:lnTo>
                  <a:lnTo>
                    <a:pt x="7889" y="3453"/>
                  </a:lnTo>
                  <a:lnTo>
                    <a:pt x="7826" y="3411"/>
                  </a:lnTo>
                  <a:lnTo>
                    <a:pt x="7784" y="3307"/>
                  </a:lnTo>
                  <a:lnTo>
                    <a:pt x="7638" y="3160"/>
                  </a:lnTo>
                  <a:lnTo>
                    <a:pt x="7596" y="3118"/>
                  </a:lnTo>
                  <a:lnTo>
                    <a:pt x="7596" y="2909"/>
                  </a:lnTo>
                  <a:lnTo>
                    <a:pt x="7617" y="2700"/>
                  </a:lnTo>
                  <a:lnTo>
                    <a:pt x="7617" y="2595"/>
                  </a:lnTo>
                  <a:lnTo>
                    <a:pt x="7512" y="2428"/>
                  </a:lnTo>
                  <a:lnTo>
                    <a:pt x="7512" y="2323"/>
                  </a:lnTo>
                  <a:lnTo>
                    <a:pt x="7491" y="2281"/>
                  </a:lnTo>
                  <a:lnTo>
                    <a:pt x="7429" y="2261"/>
                  </a:lnTo>
                  <a:lnTo>
                    <a:pt x="7303" y="2302"/>
                  </a:lnTo>
                  <a:lnTo>
                    <a:pt x="7177" y="2386"/>
                  </a:lnTo>
                  <a:lnTo>
                    <a:pt x="7010" y="2407"/>
                  </a:lnTo>
                  <a:lnTo>
                    <a:pt x="6947" y="2470"/>
                  </a:lnTo>
                  <a:lnTo>
                    <a:pt x="6905" y="2595"/>
                  </a:lnTo>
                  <a:lnTo>
                    <a:pt x="6947" y="2700"/>
                  </a:lnTo>
                  <a:lnTo>
                    <a:pt x="6905" y="2825"/>
                  </a:lnTo>
                  <a:lnTo>
                    <a:pt x="6843" y="2930"/>
                  </a:lnTo>
                  <a:lnTo>
                    <a:pt x="6801" y="2993"/>
                  </a:lnTo>
                  <a:lnTo>
                    <a:pt x="6843" y="3035"/>
                  </a:lnTo>
                  <a:lnTo>
                    <a:pt x="6885" y="3035"/>
                  </a:lnTo>
                  <a:lnTo>
                    <a:pt x="6947" y="3056"/>
                  </a:lnTo>
                  <a:lnTo>
                    <a:pt x="6947" y="3202"/>
                  </a:lnTo>
                  <a:lnTo>
                    <a:pt x="6885" y="3307"/>
                  </a:lnTo>
                  <a:lnTo>
                    <a:pt x="6738" y="3411"/>
                  </a:lnTo>
                  <a:lnTo>
                    <a:pt x="6633" y="3411"/>
                  </a:lnTo>
                  <a:lnTo>
                    <a:pt x="6592" y="3453"/>
                  </a:lnTo>
                  <a:lnTo>
                    <a:pt x="6571" y="3558"/>
                  </a:lnTo>
                  <a:lnTo>
                    <a:pt x="6529" y="3621"/>
                  </a:lnTo>
                  <a:lnTo>
                    <a:pt x="6487" y="3683"/>
                  </a:lnTo>
                  <a:lnTo>
                    <a:pt x="6529" y="3767"/>
                  </a:lnTo>
                  <a:lnTo>
                    <a:pt x="6487" y="3830"/>
                  </a:lnTo>
                  <a:lnTo>
                    <a:pt x="6424" y="3830"/>
                  </a:lnTo>
                  <a:lnTo>
                    <a:pt x="6382" y="3851"/>
                  </a:lnTo>
                  <a:lnTo>
                    <a:pt x="6236" y="3872"/>
                  </a:lnTo>
                  <a:lnTo>
                    <a:pt x="6131" y="3830"/>
                  </a:lnTo>
                  <a:lnTo>
                    <a:pt x="6089" y="3767"/>
                  </a:lnTo>
                  <a:lnTo>
                    <a:pt x="6089" y="3683"/>
                  </a:lnTo>
                  <a:lnTo>
                    <a:pt x="6048" y="3662"/>
                  </a:lnTo>
                  <a:lnTo>
                    <a:pt x="5985" y="3662"/>
                  </a:lnTo>
                  <a:lnTo>
                    <a:pt x="5964" y="3621"/>
                  </a:lnTo>
                  <a:lnTo>
                    <a:pt x="5943" y="3537"/>
                  </a:lnTo>
                  <a:lnTo>
                    <a:pt x="5838" y="3537"/>
                  </a:lnTo>
                  <a:lnTo>
                    <a:pt x="5797" y="3579"/>
                  </a:lnTo>
                  <a:lnTo>
                    <a:pt x="5755" y="3641"/>
                  </a:lnTo>
                  <a:lnTo>
                    <a:pt x="5671" y="3641"/>
                  </a:lnTo>
                  <a:lnTo>
                    <a:pt x="5629" y="3662"/>
                  </a:lnTo>
                  <a:lnTo>
                    <a:pt x="5629" y="3830"/>
                  </a:lnTo>
                  <a:lnTo>
                    <a:pt x="5608" y="3893"/>
                  </a:lnTo>
                  <a:lnTo>
                    <a:pt x="5608" y="3997"/>
                  </a:lnTo>
                  <a:lnTo>
                    <a:pt x="5650" y="4165"/>
                  </a:lnTo>
                  <a:lnTo>
                    <a:pt x="5629" y="4353"/>
                  </a:lnTo>
                  <a:lnTo>
                    <a:pt x="5566" y="4416"/>
                  </a:lnTo>
                  <a:lnTo>
                    <a:pt x="5525" y="4416"/>
                  </a:lnTo>
                  <a:lnTo>
                    <a:pt x="5545" y="4206"/>
                  </a:lnTo>
                  <a:lnTo>
                    <a:pt x="5545" y="4060"/>
                  </a:lnTo>
                  <a:lnTo>
                    <a:pt x="5525" y="3976"/>
                  </a:lnTo>
                  <a:lnTo>
                    <a:pt x="5525" y="3767"/>
                  </a:lnTo>
                  <a:lnTo>
                    <a:pt x="5504" y="3662"/>
                  </a:lnTo>
                  <a:lnTo>
                    <a:pt x="5462" y="3641"/>
                  </a:lnTo>
                  <a:lnTo>
                    <a:pt x="5420" y="3662"/>
                  </a:lnTo>
                  <a:lnTo>
                    <a:pt x="5336" y="3662"/>
                  </a:lnTo>
                  <a:lnTo>
                    <a:pt x="5253" y="3767"/>
                  </a:lnTo>
                  <a:lnTo>
                    <a:pt x="5190" y="3788"/>
                  </a:lnTo>
                  <a:lnTo>
                    <a:pt x="5085" y="3872"/>
                  </a:lnTo>
                  <a:lnTo>
                    <a:pt x="5043" y="3955"/>
                  </a:lnTo>
                  <a:lnTo>
                    <a:pt x="5043" y="4039"/>
                  </a:lnTo>
                  <a:lnTo>
                    <a:pt x="4918" y="4186"/>
                  </a:lnTo>
                  <a:lnTo>
                    <a:pt x="4876" y="4206"/>
                  </a:lnTo>
                  <a:lnTo>
                    <a:pt x="4834" y="4165"/>
                  </a:lnTo>
                  <a:lnTo>
                    <a:pt x="4729" y="4165"/>
                  </a:lnTo>
                  <a:lnTo>
                    <a:pt x="4688" y="4186"/>
                  </a:lnTo>
                  <a:lnTo>
                    <a:pt x="4688" y="4248"/>
                  </a:lnTo>
                  <a:lnTo>
                    <a:pt x="4771" y="4269"/>
                  </a:lnTo>
                  <a:lnTo>
                    <a:pt x="4792" y="4290"/>
                  </a:lnTo>
                  <a:lnTo>
                    <a:pt x="4709" y="4311"/>
                  </a:lnTo>
                  <a:lnTo>
                    <a:pt x="4562" y="4311"/>
                  </a:lnTo>
                  <a:lnTo>
                    <a:pt x="4478" y="4353"/>
                  </a:lnTo>
                  <a:lnTo>
                    <a:pt x="4416" y="4416"/>
                  </a:lnTo>
                  <a:lnTo>
                    <a:pt x="4248" y="4478"/>
                  </a:lnTo>
                  <a:lnTo>
                    <a:pt x="4248" y="4520"/>
                  </a:lnTo>
                  <a:lnTo>
                    <a:pt x="4185" y="4583"/>
                  </a:lnTo>
                  <a:lnTo>
                    <a:pt x="4081" y="4625"/>
                  </a:lnTo>
                  <a:lnTo>
                    <a:pt x="3997" y="4625"/>
                  </a:lnTo>
                  <a:lnTo>
                    <a:pt x="3976" y="4688"/>
                  </a:lnTo>
                  <a:lnTo>
                    <a:pt x="3976" y="4771"/>
                  </a:lnTo>
                  <a:lnTo>
                    <a:pt x="4039" y="4813"/>
                  </a:lnTo>
                  <a:lnTo>
                    <a:pt x="3997" y="4876"/>
                  </a:lnTo>
                  <a:lnTo>
                    <a:pt x="3955" y="4897"/>
                  </a:lnTo>
                  <a:lnTo>
                    <a:pt x="3892" y="4939"/>
                  </a:lnTo>
                  <a:lnTo>
                    <a:pt x="3851" y="5022"/>
                  </a:lnTo>
                  <a:lnTo>
                    <a:pt x="3767" y="5043"/>
                  </a:lnTo>
                  <a:lnTo>
                    <a:pt x="3746" y="5127"/>
                  </a:lnTo>
                  <a:lnTo>
                    <a:pt x="3746" y="5169"/>
                  </a:lnTo>
                  <a:lnTo>
                    <a:pt x="3767" y="5211"/>
                  </a:lnTo>
                  <a:lnTo>
                    <a:pt x="3767" y="5294"/>
                  </a:lnTo>
                  <a:lnTo>
                    <a:pt x="3767" y="5336"/>
                  </a:lnTo>
                  <a:lnTo>
                    <a:pt x="3830" y="5357"/>
                  </a:lnTo>
                  <a:lnTo>
                    <a:pt x="3892" y="5357"/>
                  </a:lnTo>
                  <a:lnTo>
                    <a:pt x="3976" y="5420"/>
                  </a:lnTo>
                  <a:lnTo>
                    <a:pt x="4039" y="5420"/>
                  </a:lnTo>
                  <a:lnTo>
                    <a:pt x="4081" y="5357"/>
                  </a:lnTo>
                  <a:lnTo>
                    <a:pt x="4144" y="5357"/>
                  </a:lnTo>
                  <a:lnTo>
                    <a:pt x="4248" y="5441"/>
                  </a:lnTo>
                  <a:lnTo>
                    <a:pt x="4269" y="5525"/>
                  </a:lnTo>
                  <a:lnTo>
                    <a:pt x="4353" y="5525"/>
                  </a:lnTo>
                  <a:lnTo>
                    <a:pt x="4457" y="5441"/>
                  </a:lnTo>
                  <a:lnTo>
                    <a:pt x="4499" y="5441"/>
                  </a:lnTo>
                  <a:lnTo>
                    <a:pt x="4604" y="5462"/>
                  </a:lnTo>
                  <a:lnTo>
                    <a:pt x="4792" y="5462"/>
                  </a:lnTo>
                  <a:lnTo>
                    <a:pt x="4834" y="5441"/>
                  </a:lnTo>
                  <a:lnTo>
                    <a:pt x="4834" y="5336"/>
                  </a:lnTo>
                  <a:lnTo>
                    <a:pt x="4918" y="5253"/>
                  </a:lnTo>
                  <a:lnTo>
                    <a:pt x="4939" y="5253"/>
                  </a:lnTo>
                  <a:lnTo>
                    <a:pt x="4939" y="5357"/>
                  </a:lnTo>
                  <a:lnTo>
                    <a:pt x="4981" y="5378"/>
                  </a:lnTo>
                  <a:lnTo>
                    <a:pt x="4939" y="5441"/>
                  </a:lnTo>
                  <a:lnTo>
                    <a:pt x="4813" y="5483"/>
                  </a:lnTo>
                  <a:lnTo>
                    <a:pt x="4709" y="5566"/>
                  </a:lnTo>
                  <a:lnTo>
                    <a:pt x="4562" y="5546"/>
                  </a:lnTo>
                  <a:lnTo>
                    <a:pt x="4457" y="5566"/>
                  </a:lnTo>
                  <a:lnTo>
                    <a:pt x="4416" y="5629"/>
                  </a:lnTo>
                  <a:lnTo>
                    <a:pt x="4416" y="5671"/>
                  </a:lnTo>
                  <a:lnTo>
                    <a:pt x="4520" y="5755"/>
                  </a:lnTo>
                  <a:lnTo>
                    <a:pt x="4667" y="5755"/>
                  </a:lnTo>
                  <a:lnTo>
                    <a:pt x="4688" y="5776"/>
                  </a:lnTo>
                  <a:lnTo>
                    <a:pt x="4667" y="5859"/>
                  </a:lnTo>
                  <a:lnTo>
                    <a:pt x="4520" y="5943"/>
                  </a:lnTo>
                  <a:lnTo>
                    <a:pt x="4290" y="5943"/>
                  </a:lnTo>
                  <a:lnTo>
                    <a:pt x="4206" y="6048"/>
                  </a:lnTo>
                  <a:lnTo>
                    <a:pt x="4206" y="6152"/>
                  </a:lnTo>
                  <a:lnTo>
                    <a:pt x="4290" y="6194"/>
                  </a:lnTo>
                  <a:lnTo>
                    <a:pt x="4269" y="6299"/>
                  </a:lnTo>
                  <a:lnTo>
                    <a:pt x="4185" y="6320"/>
                  </a:lnTo>
                  <a:lnTo>
                    <a:pt x="4081" y="6487"/>
                  </a:lnTo>
                  <a:lnTo>
                    <a:pt x="4039" y="6571"/>
                  </a:lnTo>
                  <a:lnTo>
                    <a:pt x="3892" y="6613"/>
                  </a:lnTo>
                  <a:lnTo>
                    <a:pt x="3788" y="6738"/>
                  </a:lnTo>
                  <a:lnTo>
                    <a:pt x="3725" y="6843"/>
                  </a:lnTo>
                  <a:lnTo>
                    <a:pt x="3620" y="6947"/>
                  </a:lnTo>
                  <a:lnTo>
                    <a:pt x="3620" y="7010"/>
                  </a:lnTo>
                  <a:lnTo>
                    <a:pt x="3537" y="7031"/>
                  </a:lnTo>
                  <a:lnTo>
                    <a:pt x="3453" y="7031"/>
                  </a:lnTo>
                  <a:lnTo>
                    <a:pt x="3348" y="6947"/>
                  </a:lnTo>
                  <a:lnTo>
                    <a:pt x="3307" y="6906"/>
                  </a:lnTo>
                  <a:lnTo>
                    <a:pt x="3202" y="6885"/>
                  </a:lnTo>
                  <a:lnTo>
                    <a:pt x="3139" y="6822"/>
                  </a:lnTo>
                  <a:lnTo>
                    <a:pt x="3014" y="6801"/>
                  </a:lnTo>
                  <a:lnTo>
                    <a:pt x="2888" y="6822"/>
                  </a:lnTo>
                  <a:lnTo>
                    <a:pt x="2784" y="6885"/>
                  </a:lnTo>
                  <a:lnTo>
                    <a:pt x="2679" y="6843"/>
                  </a:lnTo>
                  <a:lnTo>
                    <a:pt x="2616" y="6822"/>
                  </a:lnTo>
                  <a:lnTo>
                    <a:pt x="2512" y="6843"/>
                  </a:lnTo>
                  <a:lnTo>
                    <a:pt x="2344" y="6843"/>
                  </a:lnTo>
                  <a:lnTo>
                    <a:pt x="2177" y="6927"/>
                  </a:lnTo>
                  <a:lnTo>
                    <a:pt x="2156" y="7010"/>
                  </a:lnTo>
                  <a:lnTo>
                    <a:pt x="2198" y="7052"/>
                  </a:lnTo>
                  <a:lnTo>
                    <a:pt x="2177" y="7115"/>
                  </a:lnTo>
                  <a:lnTo>
                    <a:pt x="2156" y="7052"/>
                  </a:lnTo>
                  <a:lnTo>
                    <a:pt x="2072" y="7052"/>
                  </a:lnTo>
                  <a:lnTo>
                    <a:pt x="1654" y="7157"/>
                  </a:lnTo>
                  <a:lnTo>
                    <a:pt x="1549" y="7157"/>
                  </a:lnTo>
                  <a:lnTo>
                    <a:pt x="1486" y="7199"/>
                  </a:lnTo>
                  <a:lnTo>
                    <a:pt x="1465" y="7199"/>
                  </a:lnTo>
                  <a:lnTo>
                    <a:pt x="1382" y="7157"/>
                  </a:lnTo>
                  <a:lnTo>
                    <a:pt x="1319" y="7219"/>
                  </a:lnTo>
                  <a:lnTo>
                    <a:pt x="1277" y="7261"/>
                  </a:lnTo>
                  <a:lnTo>
                    <a:pt x="1214" y="7303"/>
                  </a:lnTo>
                  <a:lnTo>
                    <a:pt x="1172" y="7261"/>
                  </a:lnTo>
                  <a:lnTo>
                    <a:pt x="1172" y="7240"/>
                  </a:lnTo>
                  <a:lnTo>
                    <a:pt x="1110" y="7219"/>
                  </a:lnTo>
                  <a:lnTo>
                    <a:pt x="1026" y="7219"/>
                  </a:lnTo>
                  <a:lnTo>
                    <a:pt x="942" y="7261"/>
                  </a:lnTo>
                  <a:lnTo>
                    <a:pt x="859" y="7261"/>
                  </a:lnTo>
                  <a:lnTo>
                    <a:pt x="817" y="7240"/>
                  </a:lnTo>
                  <a:lnTo>
                    <a:pt x="733" y="7240"/>
                  </a:lnTo>
                  <a:lnTo>
                    <a:pt x="691" y="7303"/>
                  </a:lnTo>
                  <a:lnTo>
                    <a:pt x="607" y="7324"/>
                  </a:lnTo>
                  <a:lnTo>
                    <a:pt x="607" y="7366"/>
                  </a:lnTo>
                  <a:lnTo>
                    <a:pt x="607" y="7429"/>
                  </a:lnTo>
                  <a:lnTo>
                    <a:pt x="419" y="7512"/>
                  </a:lnTo>
                  <a:lnTo>
                    <a:pt x="315" y="7512"/>
                  </a:lnTo>
                  <a:lnTo>
                    <a:pt x="294" y="7554"/>
                  </a:lnTo>
                  <a:lnTo>
                    <a:pt x="335" y="7638"/>
                  </a:lnTo>
                  <a:lnTo>
                    <a:pt x="419" y="7638"/>
                  </a:lnTo>
                  <a:lnTo>
                    <a:pt x="482" y="7659"/>
                  </a:lnTo>
                  <a:lnTo>
                    <a:pt x="482" y="7722"/>
                  </a:lnTo>
                  <a:lnTo>
                    <a:pt x="398" y="7722"/>
                  </a:lnTo>
                  <a:lnTo>
                    <a:pt x="377" y="7680"/>
                  </a:lnTo>
                  <a:lnTo>
                    <a:pt x="335" y="7722"/>
                  </a:lnTo>
                  <a:lnTo>
                    <a:pt x="294" y="7784"/>
                  </a:lnTo>
                  <a:lnTo>
                    <a:pt x="189" y="7847"/>
                  </a:lnTo>
                  <a:lnTo>
                    <a:pt x="105" y="7868"/>
                  </a:lnTo>
                  <a:lnTo>
                    <a:pt x="168" y="7931"/>
                  </a:lnTo>
                  <a:lnTo>
                    <a:pt x="273" y="7973"/>
                  </a:lnTo>
                  <a:lnTo>
                    <a:pt x="315" y="8035"/>
                  </a:lnTo>
                  <a:lnTo>
                    <a:pt x="419" y="8266"/>
                  </a:lnTo>
                  <a:lnTo>
                    <a:pt x="482" y="8307"/>
                  </a:lnTo>
                  <a:lnTo>
                    <a:pt x="587" y="8307"/>
                  </a:lnTo>
                  <a:lnTo>
                    <a:pt x="628" y="8349"/>
                  </a:lnTo>
                  <a:lnTo>
                    <a:pt x="649" y="8391"/>
                  </a:lnTo>
                  <a:lnTo>
                    <a:pt x="607" y="8454"/>
                  </a:lnTo>
                  <a:lnTo>
                    <a:pt x="545" y="8496"/>
                  </a:lnTo>
                  <a:lnTo>
                    <a:pt x="524" y="8559"/>
                  </a:lnTo>
                  <a:lnTo>
                    <a:pt x="587" y="8621"/>
                  </a:lnTo>
                  <a:lnTo>
                    <a:pt x="691" y="8663"/>
                  </a:lnTo>
                  <a:lnTo>
                    <a:pt x="817" y="8621"/>
                  </a:lnTo>
                  <a:lnTo>
                    <a:pt x="921" y="8559"/>
                  </a:lnTo>
                  <a:lnTo>
                    <a:pt x="963" y="8496"/>
                  </a:lnTo>
                  <a:lnTo>
                    <a:pt x="1005" y="8475"/>
                  </a:lnTo>
                  <a:lnTo>
                    <a:pt x="1047" y="8496"/>
                  </a:lnTo>
                  <a:lnTo>
                    <a:pt x="1068" y="8559"/>
                  </a:lnTo>
                  <a:lnTo>
                    <a:pt x="1005" y="8684"/>
                  </a:lnTo>
                  <a:lnTo>
                    <a:pt x="900" y="8726"/>
                  </a:lnTo>
                  <a:lnTo>
                    <a:pt x="796" y="8768"/>
                  </a:lnTo>
                  <a:lnTo>
                    <a:pt x="754" y="8810"/>
                  </a:lnTo>
                  <a:lnTo>
                    <a:pt x="796" y="8893"/>
                  </a:lnTo>
                  <a:lnTo>
                    <a:pt x="900" y="8914"/>
                  </a:lnTo>
                  <a:lnTo>
                    <a:pt x="963" y="8872"/>
                  </a:lnTo>
                  <a:lnTo>
                    <a:pt x="1110" y="8810"/>
                  </a:lnTo>
                  <a:lnTo>
                    <a:pt x="1151" y="8831"/>
                  </a:lnTo>
                  <a:lnTo>
                    <a:pt x="1151" y="8872"/>
                  </a:lnTo>
                  <a:lnTo>
                    <a:pt x="963" y="8935"/>
                  </a:lnTo>
                  <a:lnTo>
                    <a:pt x="838" y="8998"/>
                  </a:lnTo>
                  <a:lnTo>
                    <a:pt x="817" y="9040"/>
                  </a:lnTo>
                  <a:lnTo>
                    <a:pt x="1005" y="9228"/>
                  </a:lnTo>
                  <a:lnTo>
                    <a:pt x="1131" y="9291"/>
                  </a:lnTo>
                  <a:lnTo>
                    <a:pt x="1277" y="9291"/>
                  </a:lnTo>
                  <a:lnTo>
                    <a:pt x="1340" y="9228"/>
                  </a:lnTo>
                  <a:lnTo>
                    <a:pt x="1361" y="9103"/>
                  </a:lnTo>
                  <a:lnTo>
                    <a:pt x="1319" y="9040"/>
                  </a:lnTo>
                  <a:lnTo>
                    <a:pt x="1277" y="8998"/>
                  </a:lnTo>
                  <a:lnTo>
                    <a:pt x="1319" y="8977"/>
                  </a:lnTo>
                  <a:lnTo>
                    <a:pt x="1361" y="8977"/>
                  </a:lnTo>
                  <a:lnTo>
                    <a:pt x="1444" y="9082"/>
                  </a:lnTo>
                  <a:lnTo>
                    <a:pt x="1465" y="9103"/>
                  </a:lnTo>
                  <a:lnTo>
                    <a:pt x="1465" y="9144"/>
                  </a:lnTo>
                  <a:lnTo>
                    <a:pt x="1570" y="9207"/>
                  </a:lnTo>
                  <a:lnTo>
                    <a:pt x="1758" y="9228"/>
                  </a:lnTo>
                  <a:lnTo>
                    <a:pt x="1884" y="9228"/>
                  </a:lnTo>
                  <a:lnTo>
                    <a:pt x="1988" y="9144"/>
                  </a:lnTo>
                  <a:lnTo>
                    <a:pt x="2051" y="9123"/>
                  </a:lnTo>
                  <a:lnTo>
                    <a:pt x="2114" y="9144"/>
                  </a:lnTo>
                  <a:lnTo>
                    <a:pt x="2114" y="9228"/>
                  </a:lnTo>
                  <a:lnTo>
                    <a:pt x="2177" y="9291"/>
                  </a:lnTo>
                  <a:lnTo>
                    <a:pt x="2219" y="9291"/>
                  </a:lnTo>
                  <a:lnTo>
                    <a:pt x="2281" y="9312"/>
                  </a:lnTo>
                  <a:lnTo>
                    <a:pt x="2302" y="9458"/>
                  </a:lnTo>
                  <a:lnTo>
                    <a:pt x="2260" y="9458"/>
                  </a:lnTo>
                  <a:lnTo>
                    <a:pt x="2114" y="9542"/>
                  </a:lnTo>
                  <a:lnTo>
                    <a:pt x="2114" y="9626"/>
                  </a:lnTo>
                  <a:lnTo>
                    <a:pt x="2156" y="9667"/>
                  </a:lnTo>
                  <a:lnTo>
                    <a:pt x="2156" y="9730"/>
                  </a:lnTo>
                  <a:lnTo>
                    <a:pt x="2072" y="9667"/>
                  </a:lnTo>
                  <a:lnTo>
                    <a:pt x="2051" y="9647"/>
                  </a:lnTo>
                  <a:lnTo>
                    <a:pt x="1968" y="9626"/>
                  </a:lnTo>
                  <a:lnTo>
                    <a:pt x="1884" y="9542"/>
                  </a:lnTo>
                  <a:lnTo>
                    <a:pt x="1696" y="9458"/>
                  </a:lnTo>
                  <a:lnTo>
                    <a:pt x="1465" y="9458"/>
                  </a:lnTo>
                  <a:lnTo>
                    <a:pt x="1319" y="9437"/>
                  </a:lnTo>
                  <a:lnTo>
                    <a:pt x="1110" y="9500"/>
                  </a:lnTo>
                  <a:lnTo>
                    <a:pt x="1110" y="9542"/>
                  </a:lnTo>
                  <a:lnTo>
                    <a:pt x="1214" y="9626"/>
                  </a:lnTo>
                  <a:lnTo>
                    <a:pt x="1361" y="9647"/>
                  </a:lnTo>
                  <a:lnTo>
                    <a:pt x="1486" y="9667"/>
                  </a:lnTo>
                  <a:lnTo>
                    <a:pt x="1654" y="9772"/>
                  </a:lnTo>
                  <a:lnTo>
                    <a:pt x="1842" y="9856"/>
                  </a:lnTo>
                  <a:lnTo>
                    <a:pt x="1947" y="9856"/>
                  </a:lnTo>
                  <a:lnTo>
                    <a:pt x="2009" y="9877"/>
                  </a:lnTo>
                  <a:lnTo>
                    <a:pt x="1884" y="9940"/>
                  </a:lnTo>
                  <a:lnTo>
                    <a:pt x="1654" y="9940"/>
                  </a:lnTo>
                  <a:lnTo>
                    <a:pt x="1444" y="9814"/>
                  </a:lnTo>
                  <a:lnTo>
                    <a:pt x="1361" y="9751"/>
                  </a:lnTo>
                  <a:lnTo>
                    <a:pt x="1214" y="9751"/>
                  </a:lnTo>
                  <a:lnTo>
                    <a:pt x="1005" y="9647"/>
                  </a:lnTo>
                  <a:lnTo>
                    <a:pt x="796" y="9647"/>
                  </a:lnTo>
                  <a:lnTo>
                    <a:pt x="649" y="9563"/>
                  </a:lnTo>
                  <a:lnTo>
                    <a:pt x="482" y="9521"/>
                  </a:lnTo>
                  <a:lnTo>
                    <a:pt x="294" y="9605"/>
                  </a:lnTo>
                  <a:lnTo>
                    <a:pt x="294" y="9730"/>
                  </a:lnTo>
                  <a:lnTo>
                    <a:pt x="231" y="9667"/>
                  </a:lnTo>
                  <a:lnTo>
                    <a:pt x="168" y="9667"/>
                  </a:lnTo>
                  <a:lnTo>
                    <a:pt x="105" y="9730"/>
                  </a:lnTo>
                  <a:lnTo>
                    <a:pt x="63" y="9730"/>
                  </a:lnTo>
                  <a:lnTo>
                    <a:pt x="1" y="9814"/>
                  </a:lnTo>
                  <a:lnTo>
                    <a:pt x="1" y="9877"/>
                  </a:lnTo>
                  <a:lnTo>
                    <a:pt x="1" y="9960"/>
                  </a:lnTo>
                  <a:lnTo>
                    <a:pt x="63" y="9940"/>
                  </a:lnTo>
                  <a:lnTo>
                    <a:pt x="105" y="9940"/>
                  </a:lnTo>
                  <a:lnTo>
                    <a:pt x="147" y="9960"/>
                  </a:lnTo>
                  <a:lnTo>
                    <a:pt x="63" y="10023"/>
                  </a:lnTo>
                  <a:lnTo>
                    <a:pt x="22" y="10086"/>
                  </a:lnTo>
                  <a:lnTo>
                    <a:pt x="63" y="10191"/>
                  </a:lnTo>
                  <a:lnTo>
                    <a:pt x="189" y="10253"/>
                  </a:lnTo>
                  <a:lnTo>
                    <a:pt x="273" y="10170"/>
                  </a:lnTo>
                  <a:lnTo>
                    <a:pt x="315" y="10149"/>
                  </a:lnTo>
                  <a:lnTo>
                    <a:pt x="377" y="10149"/>
                  </a:lnTo>
                  <a:lnTo>
                    <a:pt x="440" y="10023"/>
                  </a:lnTo>
                  <a:lnTo>
                    <a:pt x="503" y="9981"/>
                  </a:lnTo>
                  <a:lnTo>
                    <a:pt x="587" y="9981"/>
                  </a:lnTo>
                  <a:lnTo>
                    <a:pt x="524" y="10044"/>
                  </a:lnTo>
                  <a:lnTo>
                    <a:pt x="482" y="10170"/>
                  </a:lnTo>
                  <a:lnTo>
                    <a:pt x="398" y="10232"/>
                  </a:lnTo>
                  <a:lnTo>
                    <a:pt x="315" y="10274"/>
                  </a:lnTo>
                  <a:lnTo>
                    <a:pt x="356" y="10442"/>
                  </a:lnTo>
                  <a:lnTo>
                    <a:pt x="503" y="10588"/>
                  </a:lnTo>
                  <a:lnTo>
                    <a:pt x="566" y="10546"/>
                  </a:lnTo>
                  <a:lnTo>
                    <a:pt x="607" y="10546"/>
                  </a:lnTo>
                  <a:lnTo>
                    <a:pt x="775" y="10609"/>
                  </a:lnTo>
                  <a:lnTo>
                    <a:pt x="879" y="10609"/>
                  </a:lnTo>
                  <a:lnTo>
                    <a:pt x="879" y="10672"/>
                  </a:lnTo>
                  <a:lnTo>
                    <a:pt x="817" y="10756"/>
                  </a:lnTo>
                  <a:lnTo>
                    <a:pt x="733" y="10797"/>
                  </a:lnTo>
                  <a:lnTo>
                    <a:pt x="712" y="10776"/>
                  </a:lnTo>
                  <a:lnTo>
                    <a:pt x="545" y="10776"/>
                  </a:lnTo>
                  <a:lnTo>
                    <a:pt x="482" y="10797"/>
                  </a:lnTo>
                  <a:lnTo>
                    <a:pt x="419" y="10881"/>
                  </a:lnTo>
                  <a:lnTo>
                    <a:pt x="273" y="10881"/>
                  </a:lnTo>
                  <a:lnTo>
                    <a:pt x="210" y="10923"/>
                  </a:lnTo>
                  <a:lnTo>
                    <a:pt x="210" y="11069"/>
                  </a:lnTo>
                  <a:lnTo>
                    <a:pt x="294" y="11174"/>
                  </a:lnTo>
                  <a:lnTo>
                    <a:pt x="335" y="11237"/>
                  </a:lnTo>
                  <a:lnTo>
                    <a:pt x="419" y="11425"/>
                  </a:lnTo>
                  <a:lnTo>
                    <a:pt x="545" y="11488"/>
                  </a:lnTo>
                  <a:lnTo>
                    <a:pt x="503" y="11509"/>
                  </a:lnTo>
                  <a:lnTo>
                    <a:pt x="503" y="11530"/>
                  </a:lnTo>
                  <a:lnTo>
                    <a:pt x="587" y="11592"/>
                  </a:lnTo>
                  <a:lnTo>
                    <a:pt x="670" y="11697"/>
                  </a:lnTo>
                  <a:lnTo>
                    <a:pt x="754" y="11760"/>
                  </a:lnTo>
                  <a:lnTo>
                    <a:pt x="859" y="11823"/>
                  </a:lnTo>
                  <a:lnTo>
                    <a:pt x="963" y="11927"/>
                  </a:lnTo>
                  <a:lnTo>
                    <a:pt x="1047" y="11969"/>
                  </a:lnTo>
                  <a:lnTo>
                    <a:pt x="1068" y="11948"/>
                  </a:lnTo>
                  <a:lnTo>
                    <a:pt x="1068" y="11864"/>
                  </a:lnTo>
                  <a:lnTo>
                    <a:pt x="1047" y="11718"/>
                  </a:lnTo>
                  <a:lnTo>
                    <a:pt x="1047" y="11634"/>
                  </a:lnTo>
                  <a:lnTo>
                    <a:pt x="1110" y="11592"/>
                  </a:lnTo>
                  <a:lnTo>
                    <a:pt x="1131" y="11488"/>
                  </a:lnTo>
                  <a:lnTo>
                    <a:pt x="1131" y="11404"/>
                  </a:lnTo>
                  <a:lnTo>
                    <a:pt x="1172" y="11383"/>
                  </a:lnTo>
                  <a:lnTo>
                    <a:pt x="1214" y="11383"/>
                  </a:lnTo>
                  <a:lnTo>
                    <a:pt x="1235" y="11488"/>
                  </a:lnTo>
                  <a:lnTo>
                    <a:pt x="1277" y="11592"/>
                  </a:lnTo>
                  <a:lnTo>
                    <a:pt x="1277" y="11655"/>
                  </a:lnTo>
                  <a:lnTo>
                    <a:pt x="1319" y="11718"/>
                  </a:lnTo>
                  <a:lnTo>
                    <a:pt x="1340" y="11697"/>
                  </a:lnTo>
                  <a:lnTo>
                    <a:pt x="1361" y="11634"/>
                  </a:lnTo>
                  <a:lnTo>
                    <a:pt x="1444" y="11634"/>
                  </a:lnTo>
                  <a:lnTo>
                    <a:pt x="1549" y="11551"/>
                  </a:lnTo>
                  <a:lnTo>
                    <a:pt x="1570" y="11592"/>
                  </a:lnTo>
                  <a:lnTo>
                    <a:pt x="1654" y="11592"/>
                  </a:lnTo>
                  <a:lnTo>
                    <a:pt x="1675" y="11634"/>
                  </a:lnTo>
                  <a:lnTo>
                    <a:pt x="1612" y="11718"/>
                  </a:lnTo>
                  <a:lnTo>
                    <a:pt x="1549" y="11823"/>
                  </a:lnTo>
                  <a:lnTo>
                    <a:pt x="1549" y="11927"/>
                  </a:lnTo>
                  <a:lnTo>
                    <a:pt x="1633" y="11948"/>
                  </a:lnTo>
                  <a:lnTo>
                    <a:pt x="1675" y="11927"/>
                  </a:lnTo>
                  <a:lnTo>
                    <a:pt x="1737" y="11739"/>
                  </a:lnTo>
                  <a:lnTo>
                    <a:pt x="1758" y="11655"/>
                  </a:lnTo>
                  <a:lnTo>
                    <a:pt x="1842" y="11697"/>
                  </a:lnTo>
                  <a:lnTo>
                    <a:pt x="1926" y="11823"/>
                  </a:lnTo>
                  <a:lnTo>
                    <a:pt x="1968" y="11844"/>
                  </a:lnTo>
                  <a:lnTo>
                    <a:pt x="2051" y="11802"/>
                  </a:lnTo>
                  <a:lnTo>
                    <a:pt x="2051" y="11718"/>
                  </a:lnTo>
                  <a:lnTo>
                    <a:pt x="2093" y="11634"/>
                  </a:lnTo>
                  <a:lnTo>
                    <a:pt x="2198" y="11634"/>
                  </a:lnTo>
                  <a:lnTo>
                    <a:pt x="2240" y="11655"/>
                  </a:lnTo>
                  <a:lnTo>
                    <a:pt x="2240" y="11760"/>
                  </a:lnTo>
                  <a:lnTo>
                    <a:pt x="2177" y="11864"/>
                  </a:lnTo>
                  <a:lnTo>
                    <a:pt x="2177" y="11969"/>
                  </a:lnTo>
                  <a:lnTo>
                    <a:pt x="2240" y="11927"/>
                  </a:lnTo>
                  <a:lnTo>
                    <a:pt x="2344" y="11844"/>
                  </a:lnTo>
                  <a:lnTo>
                    <a:pt x="2386" y="11739"/>
                  </a:lnTo>
                  <a:lnTo>
                    <a:pt x="2470" y="11655"/>
                  </a:lnTo>
                  <a:lnTo>
                    <a:pt x="2595" y="11634"/>
                  </a:lnTo>
                  <a:lnTo>
                    <a:pt x="2700" y="11655"/>
                  </a:lnTo>
                  <a:lnTo>
                    <a:pt x="2784" y="11739"/>
                  </a:lnTo>
                  <a:lnTo>
                    <a:pt x="2909" y="11802"/>
                  </a:lnTo>
                  <a:lnTo>
                    <a:pt x="3076" y="11927"/>
                  </a:lnTo>
                  <a:lnTo>
                    <a:pt x="3181" y="11948"/>
                  </a:lnTo>
                  <a:lnTo>
                    <a:pt x="3223" y="11906"/>
                  </a:lnTo>
                  <a:lnTo>
                    <a:pt x="3286" y="11906"/>
                  </a:lnTo>
                  <a:lnTo>
                    <a:pt x="3390" y="12011"/>
                  </a:lnTo>
                  <a:lnTo>
                    <a:pt x="3516" y="12116"/>
                  </a:lnTo>
                  <a:lnTo>
                    <a:pt x="3495" y="12220"/>
                  </a:lnTo>
                  <a:lnTo>
                    <a:pt x="3495" y="12241"/>
                  </a:lnTo>
                  <a:lnTo>
                    <a:pt x="3537" y="12241"/>
                  </a:lnTo>
                  <a:lnTo>
                    <a:pt x="3558" y="12220"/>
                  </a:lnTo>
                  <a:lnTo>
                    <a:pt x="3620" y="12241"/>
                  </a:lnTo>
                  <a:lnTo>
                    <a:pt x="3662" y="12325"/>
                  </a:lnTo>
                  <a:lnTo>
                    <a:pt x="3746" y="12367"/>
                  </a:lnTo>
                  <a:lnTo>
                    <a:pt x="3809" y="12429"/>
                  </a:lnTo>
                  <a:lnTo>
                    <a:pt x="3830" y="12492"/>
                  </a:lnTo>
                  <a:lnTo>
                    <a:pt x="3851" y="12534"/>
                  </a:lnTo>
                  <a:lnTo>
                    <a:pt x="3913" y="12534"/>
                  </a:lnTo>
                  <a:lnTo>
                    <a:pt x="3913" y="12471"/>
                  </a:lnTo>
                  <a:lnTo>
                    <a:pt x="3955" y="12471"/>
                  </a:lnTo>
                  <a:lnTo>
                    <a:pt x="4018" y="12492"/>
                  </a:lnTo>
                  <a:lnTo>
                    <a:pt x="4039" y="12576"/>
                  </a:lnTo>
                  <a:lnTo>
                    <a:pt x="4164" y="12681"/>
                  </a:lnTo>
                  <a:lnTo>
                    <a:pt x="4248" y="12785"/>
                  </a:lnTo>
                  <a:lnTo>
                    <a:pt x="4290" y="12806"/>
                  </a:lnTo>
                  <a:lnTo>
                    <a:pt x="4353" y="12869"/>
                  </a:lnTo>
                  <a:lnTo>
                    <a:pt x="4332" y="12953"/>
                  </a:lnTo>
                  <a:lnTo>
                    <a:pt x="4353" y="12973"/>
                  </a:lnTo>
                  <a:lnTo>
                    <a:pt x="4353" y="13015"/>
                  </a:lnTo>
                  <a:lnTo>
                    <a:pt x="4290" y="13078"/>
                  </a:lnTo>
                  <a:lnTo>
                    <a:pt x="4248" y="13183"/>
                  </a:lnTo>
                  <a:lnTo>
                    <a:pt x="4164" y="13225"/>
                  </a:lnTo>
                  <a:lnTo>
                    <a:pt x="4164" y="13266"/>
                  </a:lnTo>
                  <a:lnTo>
                    <a:pt x="4269" y="13266"/>
                  </a:lnTo>
                  <a:lnTo>
                    <a:pt x="4290" y="13287"/>
                  </a:lnTo>
                  <a:lnTo>
                    <a:pt x="4269" y="13329"/>
                  </a:lnTo>
                  <a:lnTo>
                    <a:pt x="4227" y="13371"/>
                  </a:lnTo>
                  <a:lnTo>
                    <a:pt x="4123" y="13476"/>
                  </a:lnTo>
                  <a:lnTo>
                    <a:pt x="4081" y="13497"/>
                  </a:lnTo>
                  <a:lnTo>
                    <a:pt x="4081" y="13538"/>
                  </a:lnTo>
                  <a:lnTo>
                    <a:pt x="4144" y="13601"/>
                  </a:lnTo>
                  <a:lnTo>
                    <a:pt x="4185" y="13685"/>
                  </a:lnTo>
                  <a:lnTo>
                    <a:pt x="4185" y="13727"/>
                  </a:lnTo>
                  <a:lnTo>
                    <a:pt x="4374" y="13894"/>
                  </a:lnTo>
                  <a:lnTo>
                    <a:pt x="4416" y="13957"/>
                  </a:lnTo>
                  <a:lnTo>
                    <a:pt x="4416" y="14061"/>
                  </a:lnTo>
                  <a:lnTo>
                    <a:pt x="4457" y="14124"/>
                  </a:lnTo>
                  <a:lnTo>
                    <a:pt x="4416" y="14166"/>
                  </a:lnTo>
                  <a:lnTo>
                    <a:pt x="4416" y="14250"/>
                  </a:lnTo>
                  <a:lnTo>
                    <a:pt x="4478" y="14333"/>
                  </a:lnTo>
                  <a:lnTo>
                    <a:pt x="4520" y="14333"/>
                  </a:lnTo>
                  <a:lnTo>
                    <a:pt x="4562" y="14354"/>
                  </a:lnTo>
                  <a:lnTo>
                    <a:pt x="4583" y="14438"/>
                  </a:lnTo>
                  <a:lnTo>
                    <a:pt x="4667" y="14543"/>
                  </a:lnTo>
                  <a:lnTo>
                    <a:pt x="4709" y="14585"/>
                  </a:lnTo>
                  <a:lnTo>
                    <a:pt x="4709" y="14668"/>
                  </a:lnTo>
                  <a:lnTo>
                    <a:pt x="4688" y="14752"/>
                  </a:lnTo>
                  <a:lnTo>
                    <a:pt x="4604" y="14773"/>
                  </a:lnTo>
                  <a:lnTo>
                    <a:pt x="4520" y="14857"/>
                  </a:lnTo>
                  <a:lnTo>
                    <a:pt x="4499" y="14940"/>
                  </a:lnTo>
                  <a:lnTo>
                    <a:pt x="4457" y="15003"/>
                  </a:lnTo>
                  <a:lnTo>
                    <a:pt x="4395" y="15003"/>
                  </a:lnTo>
                  <a:lnTo>
                    <a:pt x="4290" y="15087"/>
                  </a:lnTo>
                  <a:lnTo>
                    <a:pt x="4269" y="15149"/>
                  </a:lnTo>
                  <a:lnTo>
                    <a:pt x="4311" y="15170"/>
                  </a:lnTo>
                  <a:lnTo>
                    <a:pt x="4374" y="15149"/>
                  </a:lnTo>
                  <a:lnTo>
                    <a:pt x="4416" y="15087"/>
                  </a:lnTo>
                  <a:lnTo>
                    <a:pt x="4478" y="15087"/>
                  </a:lnTo>
                  <a:lnTo>
                    <a:pt x="4583" y="14982"/>
                  </a:lnTo>
                  <a:lnTo>
                    <a:pt x="4688" y="14982"/>
                  </a:lnTo>
                  <a:lnTo>
                    <a:pt x="4667" y="15108"/>
                  </a:lnTo>
                  <a:lnTo>
                    <a:pt x="4625" y="15170"/>
                  </a:lnTo>
                  <a:lnTo>
                    <a:pt x="4667" y="15254"/>
                  </a:lnTo>
                  <a:lnTo>
                    <a:pt x="4667" y="15317"/>
                  </a:lnTo>
                  <a:lnTo>
                    <a:pt x="4709" y="15421"/>
                  </a:lnTo>
                  <a:lnTo>
                    <a:pt x="4729" y="15526"/>
                  </a:lnTo>
                  <a:lnTo>
                    <a:pt x="4688" y="15631"/>
                  </a:lnTo>
                  <a:lnTo>
                    <a:pt x="4688" y="15694"/>
                  </a:lnTo>
                  <a:lnTo>
                    <a:pt x="4709" y="15777"/>
                  </a:lnTo>
                  <a:lnTo>
                    <a:pt x="4709" y="15798"/>
                  </a:lnTo>
                  <a:lnTo>
                    <a:pt x="4667" y="15735"/>
                  </a:lnTo>
                  <a:lnTo>
                    <a:pt x="4604" y="15777"/>
                  </a:lnTo>
                  <a:lnTo>
                    <a:pt x="4625" y="15903"/>
                  </a:lnTo>
                  <a:lnTo>
                    <a:pt x="4688" y="16007"/>
                  </a:lnTo>
                  <a:lnTo>
                    <a:pt x="4688" y="16049"/>
                  </a:lnTo>
                  <a:lnTo>
                    <a:pt x="4667" y="16049"/>
                  </a:lnTo>
                  <a:lnTo>
                    <a:pt x="4604" y="16112"/>
                  </a:lnTo>
                  <a:lnTo>
                    <a:pt x="4625" y="16196"/>
                  </a:lnTo>
                  <a:lnTo>
                    <a:pt x="4667" y="16238"/>
                  </a:lnTo>
                  <a:lnTo>
                    <a:pt x="4729" y="16238"/>
                  </a:lnTo>
                  <a:lnTo>
                    <a:pt x="4792" y="16300"/>
                  </a:lnTo>
                  <a:lnTo>
                    <a:pt x="4792" y="16342"/>
                  </a:lnTo>
                  <a:lnTo>
                    <a:pt x="4729" y="16405"/>
                  </a:lnTo>
                  <a:lnTo>
                    <a:pt x="4729" y="16468"/>
                  </a:lnTo>
                  <a:lnTo>
                    <a:pt x="4667" y="16551"/>
                  </a:lnTo>
                  <a:lnTo>
                    <a:pt x="4604" y="16572"/>
                  </a:lnTo>
                  <a:lnTo>
                    <a:pt x="4520" y="16551"/>
                  </a:lnTo>
                  <a:lnTo>
                    <a:pt x="4478" y="16572"/>
                  </a:lnTo>
                  <a:lnTo>
                    <a:pt x="4478" y="16635"/>
                  </a:lnTo>
                  <a:lnTo>
                    <a:pt x="4562" y="16656"/>
                  </a:lnTo>
                  <a:lnTo>
                    <a:pt x="4625" y="16656"/>
                  </a:lnTo>
                  <a:lnTo>
                    <a:pt x="4688" y="16719"/>
                  </a:lnTo>
                  <a:lnTo>
                    <a:pt x="4729" y="16719"/>
                  </a:lnTo>
                  <a:lnTo>
                    <a:pt x="4813" y="16740"/>
                  </a:lnTo>
                  <a:lnTo>
                    <a:pt x="4855" y="16782"/>
                  </a:lnTo>
                  <a:lnTo>
                    <a:pt x="4855" y="16886"/>
                  </a:lnTo>
                  <a:lnTo>
                    <a:pt x="4876" y="17033"/>
                  </a:lnTo>
                  <a:lnTo>
                    <a:pt x="4771" y="17137"/>
                  </a:lnTo>
                  <a:lnTo>
                    <a:pt x="4750" y="17200"/>
                  </a:lnTo>
                  <a:lnTo>
                    <a:pt x="4792" y="17263"/>
                  </a:lnTo>
                  <a:lnTo>
                    <a:pt x="4709" y="17409"/>
                  </a:lnTo>
                  <a:lnTo>
                    <a:pt x="4604" y="17472"/>
                  </a:lnTo>
                  <a:lnTo>
                    <a:pt x="4541" y="17472"/>
                  </a:lnTo>
                  <a:lnTo>
                    <a:pt x="4478" y="17409"/>
                  </a:lnTo>
                  <a:lnTo>
                    <a:pt x="4436" y="17409"/>
                  </a:lnTo>
                  <a:lnTo>
                    <a:pt x="4332" y="17493"/>
                  </a:lnTo>
                  <a:lnTo>
                    <a:pt x="4290" y="17577"/>
                  </a:lnTo>
                  <a:lnTo>
                    <a:pt x="4332" y="17598"/>
                  </a:lnTo>
                  <a:lnTo>
                    <a:pt x="4374" y="17598"/>
                  </a:lnTo>
                  <a:lnTo>
                    <a:pt x="4541" y="17618"/>
                  </a:lnTo>
                  <a:lnTo>
                    <a:pt x="4583" y="17577"/>
                  </a:lnTo>
                  <a:lnTo>
                    <a:pt x="4604" y="17556"/>
                  </a:lnTo>
                  <a:lnTo>
                    <a:pt x="4646" y="17577"/>
                  </a:lnTo>
                  <a:lnTo>
                    <a:pt x="4646" y="17618"/>
                  </a:lnTo>
                  <a:lnTo>
                    <a:pt x="4667" y="17660"/>
                  </a:lnTo>
                  <a:lnTo>
                    <a:pt x="4604" y="17702"/>
                  </a:lnTo>
                  <a:lnTo>
                    <a:pt x="4562" y="17702"/>
                  </a:lnTo>
                  <a:lnTo>
                    <a:pt x="4541" y="17723"/>
                  </a:lnTo>
                  <a:lnTo>
                    <a:pt x="4541" y="17807"/>
                  </a:lnTo>
                  <a:lnTo>
                    <a:pt x="4499" y="17828"/>
                  </a:lnTo>
                  <a:lnTo>
                    <a:pt x="4436" y="17828"/>
                  </a:lnTo>
                  <a:lnTo>
                    <a:pt x="4290" y="17932"/>
                  </a:lnTo>
                  <a:lnTo>
                    <a:pt x="4185" y="17995"/>
                  </a:lnTo>
                  <a:lnTo>
                    <a:pt x="4185" y="18037"/>
                  </a:lnTo>
                  <a:lnTo>
                    <a:pt x="4269" y="18121"/>
                  </a:lnTo>
                  <a:lnTo>
                    <a:pt x="4395" y="18142"/>
                  </a:lnTo>
                  <a:lnTo>
                    <a:pt x="4499" y="18121"/>
                  </a:lnTo>
                  <a:lnTo>
                    <a:pt x="4583" y="18016"/>
                  </a:lnTo>
                  <a:lnTo>
                    <a:pt x="4646" y="17911"/>
                  </a:lnTo>
                  <a:lnTo>
                    <a:pt x="4688" y="17870"/>
                  </a:lnTo>
                  <a:lnTo>
                    <a:pt x="4709" y="17870"/>
                  </a:lnTo>
                  <a:lnTo>
                    <a:pt x="4709" y="17911"/>
                  </a:lnTo>
                  <a:lnTo>
                    <a:pt x="4604" y="18079"/>
                  </a:lnTo>
                  <a:lnTo>
                    <a:pt x="4478" y="18204"/>
                  </a:lnTo>
                  <a:lnTo>
                    <a:pt x="4436" y="18183"/>
                  </a:lnTo>
                  <a:lnTo>
                    <a:pt x="4269" y="18204"/>
                  </a:lnTo>
                  <a:lnTo>
                    <a:pt x="4227" y="18225"/>
                  </a:lnTo>
                  <a:lnTo>
                    <a:pt x="4164" y="18309"/>
                  </a:lnTo>
                  <a:lnTo>
                    <a:pt x="4144" y="18288"/>
                  </a:lnTo>
                  <a:lnTo>
                    <a:pt x="4039" y="18288"/>
                  </a:lnTo>
                  <a:lnTo>
                    <a:pt x="3934" y="18330"/>
                  </a:lnTo>
                  <a:lnTo>
                    <a:pt x="3934" y="18393"/>
                  </a:lnTo>
                  <a:lnTo>
                    <a:pt x="3955" y="18414"/>
                  </a:lnTo>
                  <a:lnTo>
                    <a:pt x="3976" y="18455"/>
                  </a:lnTo>
                  <a:lnTo>
                    <a:pt x="3955" y="18539"/>
                  </a:lnTo>
                  <a:lnTo>
                    <a:pt x="4018" y="18665"/>
                  </a:lnTo>
                  <a:lnTo>
                    <a:pt x="4039" y="18665"/>
                  </a:lnTo>
                  <a:lnTo>
                    <a:pt x="4060" y="18602"/>
                  </a:lnTo>
                  <a:lnTo>
                    <a:pt x="4123" y="18602"/>
                  </a:lnTo>
                  <a:lnTo>
                    <a:pt x="4164" y="18644"/>
                  </a:lnTo>
                  <a:lnTo>
                    <a:pt x="4185" y="18707"/>
                  </a:lnTo>
                  <a:lnTo>
                    <a:pt x="4185" y="18769"/>
                  </a:lnTo>
                  <a:lnTo>
                    <a:pt x="4248" y="18832"/>
                  </a:lnTo>
                  <a:lnTo>
                    <a:pt x="4374" y="18832"/>
                  </a:lnTo>
                  <a:lnTo>
                    <a:pt x="4457" y="18769"/>
                  </a:lnTo>
                  <a:lnTo>
                    <a:pt x="4478" y="18748"/>
                  </a:lnTo>
                  <a:lnTo>
                    <a:pt x="4541" y="18748"/>
                  </a:lnTo>
                  <a:lnTo>
                    <a:pt x="4646" y="18727"/>
                  </a:lnTo>
                  <a:lnTo>
                    <a:pt x="4688" y="18665"/>
                  </a:lnTo>
                  <a:lnTo>
                    <a:pt x="4709" y="18560"/>
                  </a:lnTo>
                  <a:lnTo>
                    <a:pt x="4688" y="18497"/>
                  </a:lnTo>
                  <a:lnTo>
                    <a:pt x="4646" y="18434"/>
                  </a:lnTo>
                  <a:lnTo>
                    <a:pt x="4750" y="18434"/>
                  </a:lnTo>
                  <a:lnTo>
                    <a:pt x="4750" y="18393"/>
                  </a:lnTo>
                  <a:lnTo>
                    <a:pt x="4771" y="18225"/>
                  </a:lnTo>
                  <a:lnTo>
                    <a:pt x="4813" y="18309"/>
                  </a:lnTo>
                  <a:lnTo>
                    <a:pt x="4876" y="18351"/>
                  </a:lnTo>
                  <a:lnTo>
                    <a:pt x="4918" y="18351"/>
                  </a:lnTo>
                  <a:lnTo>
                    <a:pt x="4981" y="18288"/>
                  </a:lnTo>
                  <a:lnTo>
                    <a:pt x="4981" y="18121"/>
                  </a:lnTo>
                  <a:lnTo>
                    <a:pt x="4981" y="18016"/>
                  </a:lnTo>
                  <a:lnTo>
                    <a:pt x="4918" y="17911"/>
                  </a:lnTo>
                  <a:lnTo>
                    <a:pt x="4897" y="17828"/>
                  </a:lnTo>
                  <a:lnTo>
                    <a:pt x="4918" y="17618"/>
                  </a:lnTo>
                  <a:lnTo>
                    <a:pt x="4960" y="17577"/>
                  </a:lnTo>
                  <a:lnTo>
                    <a:pt x="4981" y="17577"/>
                  </a:lnTo>
                  <a:lnTo>
                    <a:pt x="4981" y="17660"/>
                  </a:lnTo>
                  <a:lnTo>
                    <a:pt x="4960" y="17723"/>
                  </a:lnTo>
                  <a:lnTo>
                    <a:pt x="4981" y="17828"/>
                  </a:lnTo>
                  <a:lnTo>
                    <a:pt x="5022" y="17932"/>
                  </a:lnTo>
                  <a:lnTo>
                    <a:pt x="5022" y="18079"/>
                  </a:lnTo>
                  <a:lnTo>
                    <a:pt x="5001" y="18204"/>
                  </a:lnTo>
                  <a:lnTo>
                    <a:pt x="5001" y="18309"/>
                  </a:lnTo>
                  <a:lnTo>
                    <a:pt x="5064" y="18309"/>
                  </a:lnTo>
                  <a:lnTo>
                    <a:pt x="5085" y="18288"/>
                  </a:lnTo>
                  <a:lnTo>
                    <a:pt x="5169" y="18225"/>
                  </a:lnTo>
                  <a:lnTo>
                    <a:pt x="5169" y="18183"/>
                  </a:lnTo>
                  <a:lnTo>
                    <a:pt x="5273" y="18037"/>
                  </a:lnTo>
                  <a:lnTo>
                    <a:pt x="5378" y="17995"/>
                  </a:lnTo>
                  <a:lnTo>
                    <a:pt x="5420" y="17995"/>
                  </a:lnTo>
                  <a:lnTo>
                    <a:pt x="5420" y="18016"/>
                  </a:lnTo>
                  <a:lnTo>
                    <a:pt x="5336" y="18079"/>
                  </a:lnTo>
                  <a:lnTo>
                    <a:pt x="5294" y="18121"/>
                  </a:lnTo>
                  <a:lnTo>
                    <a:pt x="5232" y="18246"/>
                  </a:lnTo>
                  <a:lnTo>
                    <a:pt x="5169" y="18330"/>
                  </a:lnTo>
                  <a:lnTo>
                    <a:pt x="5169" y="18393"/>
                  </a:lnTo>
                  <a:lnTo>
                    <a:pt x="5211" y="18414"/>
                  </a:lnTo>
                  <a:lnTo>
                    <a:pt x="5294" y="18414"/>
                  </a:lnTo>
                  <a:lnTo>
                    <a:pt x="5336" y="18434"/>
                  </a:lnTo>
                  <a:lnTo>
                    <a:pt x="5399" y="18518"/>
                  </a:lnTo>
                  <a:lnTo>
                    <a:pt x="5483" y="18539"/>
                  </a:lnTo>
                  <a:lnTo>
                    <a:pt x="5587" y="18518"/>
                  </a:lnTo>
                  <a:lnTo>
                    <a:pt x="5650" y="18455"/>
                  </a:lnTo>
                  <a:lnTo>
                    <a:pt x="5713" y="18455"/>
                  </a:lnTo>
                  <a:lnTo>
                    <a:pt x="5734" y="18497"/>
                  </a:lnTo>
                  <a:lnTo>
                    <a:pt x="5734" y="18539"/>
                  </a:lnTo>
                  <a:lnTo>
                    <a:pt x="5608" y="18623"/>
                  </a:lnTo>
                  <a:lnTo>
                    <a:pt x="5420" y="18665"/>
                  </a:lnTo>
                  <a:lnTo>
                    <a:pt x="5294" y="18665"/>
                  </a:lnTo>
                  <a:lnTo>
                    <a:pt x="5211" y="18727"/>
                  </a:lnTo>
                  <a:lnTo>
                    <a:pt x="5169" y="18769"/>
                  </a:lnTo>
                  <a:lnTo>
                    <a:pt x="5169" y="18832"/>
                  </a:lnTo>
                  <a:lnTo>
                    <a:pt x="5190" y="18853"/>
                  </a:lnTo>
                  <a:lnTo>
                    <a:pt x="5315" y="18832"/>
                  </a:lnTo>
                  <a:lnTo>
                    <a:pt x="5378" y="18853"/>
                  </a:lnTo>
                  <a:lnTo>
                    <a:pt x="5420" y="18832"/>
                  </a:lnTo>
                  <a:lnTo>
                    <a:pt x="5504" y="18769"/>
                  </a:lnTo>
                  <a:lnTo>
                    <a:pt x="5629" y="18769"/>
                  </a:lnTo>
                  <a:lnTo>
                    <a:pt x="5650" y="18811"/>
                  </a:lnTo>
                  <a:lnTo>
                    <a:pt x="5629" y="18853"/>
                  </a:lnTo>
                  <a:lnTo>
                    <a:pt x="5545" y="18874"/>
                  </a:lnTo>
                  <a:lnTo>
                    <a:pt x="5483" y="18937"/>
                  </a:lnTo>
                  <a:lnTo>
                    <a:pt x="5336" y="18937"/>
                  </a:lnTo>
                  <a:lnTo>
                    <a:pt x="5294" y="19020"/>
                  </a:lnTo>
                  <a:lnTo>
                    <a:pt x="5273" y="19083"/>
                  </a:lnTo>
                  <a:lnTo>
                    <a:pt x="5211" y="19146"/>
                  </a:lnTo>
                  <a:lnTo>
                    <a:pt x="5211" y="19188"/>
                  </a:lnTo>
                  <a:lnTo>
                    <a:pt x="5273" y="19188"/>
                  </a:lnTo>
                  <a:lnTo>
                    <a:pt x="5420" y="19062"/>
                  </a:lnTo>
                  <a:lnTo>
                    <a:pt x="5483" y="19041"/>
                  </a:lnTo>
                  <a:lnTo>
                    <a:pt x="5545" y="19041"/>
                  </a:lnTo>
                  <a:lnTo>
                    <a:pt x="5587" y="19020"/>
                  </a:lnTo>
                  <a:lnTo>
                    <a:pt x="5629" y="19020"/>
                  </a:lnTo>
                  <a:lnTo>
                    <a:pt x="5692" y="19083"/>
                  </a:lnTo>
                  <a:lnTo>
                    <a:pt x="5692" y="19146"/>
                  </a:lnTo>
                  <a:lnTo>
                    <a:pt x="5650" y="19188"/>
                  </a:lnTo>
                  <a:lnTo>
                    <a:pt x="5587" y="19146"/>
                  </a:lnTo>
                  <a:lnTo>
                    <a:pt x="5525" y="19125"/>
                  </a:lnTo>
                  <a:lnTo>
                    <a:pt x="5399" y="19167"/>
                  </a:lnTo>
                  <a:lnTo>
                    <a:pt x="5378" y="19230"/>
                  </a:lnTo>
                  <a:lnTo>
                    <a:pt x="5399" y="19271"/>
                  </a:lnTo>
                  <a:lnTo>
                    <a:pt x="5587" y="19271"/>
                  </a:lnTo>
                  <a:lnTo>
                    <a:pt x="5650" y="19230"/>
                  </a:lnTo>
                  <a:lnTo>
                    <a:pt x="5713" y="19230"/>
                  </a:lnTo>
                  <a:lnTo>
                    <a:pt x="5797" y="19334"/>
                  </a:lnTo>
                  <a:lnTo>
                    <a:pt x="5797" y="19397"/>
                  </a:lnTo>
                  <a:lnTo>
                    <a:pt x="5734" y="19439"/>
                  </a:lnTo>
                  <a:lnTo>
                    <a:pt x="5525" y="19355"/>
                  </a:lnTo>
                  <a:lnTo>
                    <a:pt x="5420" y="19292"/>
                  </a:lnTo>
                  <a:lnTo>
                    <a:pt x="5399" y="19355"/>
                  </a:lnTo>
                  <a:lnTo>
                    <a:pt x="5420" y="19439"/>
                  </a:lnTo>
                  <a:lnTo>
                    <a:pt x="5525" y="19502"/>
                  </a:lnTo>
                  <a:lnTo>
                    <a:pt x="5629" y="19648"/>
                  </a:lnTo>
                  <a:lnTo>
                    <a:pt x="5692" y="19753"/>
                  </a:lnTo>
                  <a:lnTo>
                    <a:pt x="5629" y="19753"/>
                  </a:lnTo>
                  <a:lnTo>
                    <a:pt x="5545" y="19648"/>
                  </a:lnTo>
                  <a:lnTo>
                    <a:pt x="5525" y="19648"/>
                  </a:lnTo>
                  <a:lnTo>
                    <a:pt x="5504" y="19690"/>
                  </a:lnTo>
                  <a:lnTo>
                    <a:pt x="5525" y="19774"/>
                  </a:lnTo>
                  <a:lnTo>
                    <a:pt x="5650" y="19878"/>
                  </a:lnTo>
                  <a:lnTo>
                    <a:pt x="5797" y="19983"/>
                  </a:lnTo>
                  <a:lnTo>
                    <a:pt x="5797" y="20025"/>
                  </a:lnTo>
                  <a:lnTo>
                    <a:pt x="5734" y="20025"/>
                  </a:lnTo>
                  <a:lnTo>
                    <a:pt x="5734" y="20087"/>
                  </a:lnTo>
                  <a:lnTo>
                    <a:pt x="5692" y="20087"/>
                  </a:lnTo>
                  <a:lnTo>
                    <a:pt x="5587" y="19983"/>
                  </a:lnTo>
                  <a:lnTo>
                    <a:pt x="5545" y="19983"/>
                  </a:lnTo>
                  <a:lnTo>
                    <a:pt x="5545" y="20025"/>
                  </a:lnTo>
                  <a:lnTo>
                    <a:pt x="5650" y="20171"/>
                  </a:lnTo>
                  <a:lnTo>
                    <a:pt x="5713" y="20213"/>
                  </a:lnTo>
                  <a:lnTo>
                    <a:pt x="5755" y="20213"/>
                  </a:lnTo>
                  <a:lnTo>
                    <a:pt x="5817" y="20192"/>
                  </a:lnTo>
                  <a:lnTo>
                    <a:pt x="5838" y="20213"/>
                  </a:lnTo>
                  <a:lnTo>
                    <a:pt x="5797" y="20297"/>
                  </a:lnTo>
                  <a:lnTo>
                    <a:pt x="5734" y="20318"/>
                  </a:lnTo>
                  <a:lnTo>
                    <a:pt x="5629" y="20276"/>
                  </a:lnTo>
                  <a:lnTo>
                    <a:pt x="5545" y="20192"/>
                  </a:lnTo>
                  <a:lnTo>
                    <a:pt x="5441" y="20108"/>
                  </a:lnTo>
                  <a:lnTo>
                    <a:pt x="5378" y="20004"/>
                  </a:lnTo>
                  <a:lnTo>
                    <a:pt x="5294" y="19795"/>
                  </a:lnTo>
                  <a:lnTo>
                    <a:pt x="5232" y="19711"/>
                  </a:lnTo>
                  <a:lnTo>
                    <a:pt x="5169" y="19690"/>
                  </a:lnTo>
                  <a:lnTo>
                    <a:pt x="5085" y="19648"/>
                  </a:lnTo>
                  <a:lnTo>
                    <a:pt x="4981" y="19606"/>
                  </a:lnTo>
                  <a:lnTo>
                    <a:pt x="4876" y="19606"/>
                  </a:lnTo>
                  <a:lnTo>
                    <a:pt x="4813" y="19585"/>
                  </a:lnTo>
                  <a:lnTo>
                    <a:pt x="4750" y="19585"/>
                  </a:lnTo>
                  <a:lnTo>
                    <a:pt x="4646" y="19564"/>
                  </a:lnTo>
                  <a:lnTo>
                    <a:pt x="4541" y="19460"/>
                  </a:lnTo>
                  <a:lnTo>
                    <a:pt x="4436" y="19460"/>
                  </a:lnTo>
                  <a:lnTo>
                    <a:pt x="4353" y="19439"/>
                  </a:lnTo>
                  <a:lnTo>
                    <a:pt x="4290" y="19460"/>
                  </a:lnTo>
                  <a:lnTo>
                    <a:pt x="4185" y="19460"/>
                  </a:lnTo>
                  <a:lnTo>
                    <a:pt x="4060" y="19564"/>
                  </a:lnTo>
                  <a:lnTo>
                    <a:pt x="4060" y="19606"/>
                  </a:lnTo>
                  <a:lnTo>
                    <a:pt x="4123" y="19669"/>
                  </a:lnTo>
                  <a:lnTo>
                    <a:pt x="4185" y="19753"/>
                  </a:lnTo>
                  <a:lnTo>
                    <a:pt x="4248" y="19878"/>
                  </a:lnTo>
                  <a:lnTo>
                    <a:pt x="4248" y="19962"/>
                  </a:lnTo>
                  <a:lnTo>
                    <a:pt x="4353" y="20067"/>
                  </a:lnTo>
                  <a:lnTo>
                    <a:pt x="4499" y="20108"/>
                  </a:lnTo>
                  <a:lnTo>
                    <a:pt x="4709" y="20192"/>
                  </a:lnTo>
                  <a:lnTo>
                    <a:pt x="4855" y="20276"/>
                  </a:lnTo>
                  <a:lnTo>
                    <a:pt x="4897" y="20380"/>
                  </a:lnTo>
                  <a:lnTo>
                    <a:pt x="4897" y="20422"/>
                  </a:lnTo>
                  <a:lnTo>
                    <a:pt x="4981" y="20443"/>
                  </a:lnTo>
                  <a:lnTo>
                    <a:pt x="5064" y="20443"/>
                  </a:lnTo>
                  <a:lnTo>
                    <a:pt x="5127" y="20527"/>
                  </a:lnTo>
                  <a:lnTo>
                    <a:pt x="5211" y="20548"/>
                  </a:lnTo>
                  <a:lnTo>
                    <a:pt x="5273" y="20527"/>
                  </a:lnTo>
                  <a:lnTo>
                    <a:pt x="5315" y="20590"/>
                  </a:lnTo>
                  <a:lnTo>
                    <a:pt x="5399" y="20590"/>
                  </a:lnTo>
                  <a:lnTo>
                    <a:pt x="5441" y="20548"/>
                  </a:lnTo>
                  <a:lnTo>
                    <a:pt x="5504" y="20631"/>
                  </a:lnTo>
                  <a:lnTo>
                    <a:pt x="5608" y="20631"/>
                  </a:lnTo>
                  <a:lnTo>
                    <a:pt x="5692" y="20548"/>
                  </a:lnTo>
                  <a:lnTo>
                    <a:pt x="5797" y="20548"/>
                  </a:lnTo>
                  <a:lnTo>
                    <a:pt x="5838" y="20590"/>
                  </a:lnTo>
                  <a:lnTo>
                    <a:pt x="5838" y="20652"/>
                  </a:lnTo>
                  <a:lnTo>
                    <a:pt x="5755" y="20652"/>
                  </a:lnTo>
                  <a:lnTo>
                    <a:pt x="5692" y="20694"/>
                  </a:lnTo>
                  <a:lnTo>
                    <a:pt x="5692" y="20736"/>
                  </a:lnTo>
                  <a:lnTo>
                    <a:pt x="5755" y="20736"/>
                  </a:lnTo>
                  <a:lnTo>
                    <a:pt x="5817" y="20820"/>
                  </a:lnTo>
                  <a:lnTo>
                    <a:pt x="5734" y="20862"/>
                  </a:lnTo>
                  <a:lnTo>
                    <a:pt x="5734" y="20903"/>
                  </a:lnTo>
                  <a:lnTo>
                    <a:pt x="5650" y="20924"/>
                  </a:lnTo>
                  <a:lnTo>
                    <a:pt x="5608" y="20966"/>
                  </a:lnTo>
                  <a:lnTo>
                    <a:pt x="5504" y="21029"/>
                  </a:lnTo>
                  <a:lnTo>
                    <a:pt x="5483" y="21071"/>
                  </a:lnTo>
                  <a:lnTo>
                    <a:pt x="5504" y="21113"/>
                  </a:lnTo>
                  <a:lnTo>
                    <a:pt x="5608" y="21113"/>
                  </a:lnTo>
                  <a:lnTo>
                    <a:pt x="5692" y="21134"/>
                  </a:lnTo>
                  <a:lnTo>
                    <a:pt x="5713" y="21175"/>
                  </a:lnTo>
                  <a:lnTo>
                    <a:pt x="5629" y="21175"/>
                  </a:lnTo>
                  <a:lnTo>
                    <a:pt x="5587" y="21217"/>
                  </a:lnTo>
                  <a:lnTo>
                    <a:pt x="5545" y="21175"/>
                  </a:lnTo>
                  <a:lnTo>
                    <a:pt x="5504" y="21238"/>
                  </a:lnTo>
                  <a:lnTo>
                    <a:pt x="5420" y="21364"/>
                  </a:lnTo>
                  <a:lnTo>
                    <a:pt x="5378" y="21364"/>
                  </a:lnTo>
                  <a:lnTo>
                    <a:pt x="5315" y="21427"/>
                  </a:lnTo>
                  <a:lnTo>
                    <a:pt x="5315" y="21468"/>
                  </a:lnTo>
                  <a:lnTo>
                    <a:pt x="5399" y="21489"/>
                  </a:lnTo>
                  <a:lnTo>
                    <a:pt x="5441" y="21489"/>
                  </a:lnTo>
                  <a:lnTo>
                    <a:pt x="5504" y="21468"/>
                  </a:lnTo>
                  <a:lnTo>
                    <a:pt x="5525" y="21489"/>
                  </a:lnTo>
                  <a:lnTo>
                    <a:pt x="5545" y="21552"/>
                  </a:lnTo>
                  <a:lnTo>
                    <a:pt x="5608" y="21552"/>
                  </a:lnTo>
                  <a:lnTo>
                    <a:pt x="5650" y="21573"/>
                  </a:lnTo>
                  <a:lnTo>
                    <a:pt x="5650" y="21636"/>
                  </a:lnTo>
                  <a:lnTo>
                    <a:pt x="5545" y="21657"/>
                  </a:lnTo>
                  <a:lnTo>
                    <a:pt x="5483" y="21678"/>
                  </a:lnTo>
                  <a:lnTo>
                    <a:pt x="5483" y="21699"/>
                  </a:lnTo>
                  <a:lnTo>
                    <a:pt x="5608" y="21699"/>
                  </a:lnTo>
                  <a:lnTo>
                    <a:pt x="5650" y="21761"/>
                  </a:lnTo>
                  <a:lnTo>
                    <a:pt x="5650" y="21803"/>
                  </a:lnTo>
                  <a:lnTo>
                    <a:pt x="5608" y="21803"/>
                  </a:lnTo>
                  <a:lnTo>
                    <a:pt x="5545" y="21782"/>
                  </a:lnTo>
                  <a:lnTo>
                    <a:pt x="5525" y="21803"/>
                  </a:lnTo>
                  <a:lnTo>
                    <a:pt x="5483" y="21803"/>
                  </a:lnTo>
                  <a:lnTo>
                    <a:pt x="5420" y="21761"/>
                  </a:lnTo>
                  <a:lnTo>
                    <a:pt x="5336" y="21761"/>
                  </a:lnTo>
                  <a:lnTo>
                    <a:pt x="5232" y="21740"/>
                  </a:lnTo>
                  <a:lnTo>
                    <a:pt x="5232" y="21678"/>
                  </a:lnTo>
                  <a:lnTo>
                    <a:pt x="5273" y="21657"/>
                  </a:lnTo>
                  <a:lnTo>
                    <a:pt x="5211" y="21552"/>
                  </a:lnTo>
                  <a:lnTo>
                    <a:pt x="5190" y="21531"/>
                  </a:lnTo>
                  <a:lnTo>
                    <a:pt x="5127" y="21552"/>
                  </a:lnTo>
                  <a:lnTo>
                    <a:pt x="5127" y="21657"/>
                  </a:lnTo>
                  <a:lnTo>
                    <a:pt x="5064" y="21866"/>
                  </a:lnTo>
                  <a:lnTo>
                    <a:pt x="5001" y="21950"/>
                  </a:lnTo>
                  <a:lnTo>
                    <a:pt x="5022" y="21992"/>
                  </a:lnTo>
                  <a:lnTo>
                    <a:pt x="5085" y="21992"/>
                  </a:lnTo>
                  <a:lnTo>
                    <a:pt x="5169" y="21950"/>
                  </a:lnTo>
                  <a:lnTo>
                    <a:pt x="5190" y="21950"/>
                  </a:lnTo>
                  <a:lnTo>
                    <a:pt x="5169" y="21992"/>
                  </a:lnTo>
                  <a:lnTo>
                    <a:pt x="5085" y="22054"/>
                  </a:lnTo>
                  <a:lnTo>
                    <a:pt x="5022" y="22096"/>
                  </a:lnTo>
                  <a:lnTo>
                    <a:pt x="4981" y="22117"/>
                  </a:lnTo>
                  <a:lnTo>
                    <a:pt x="4981" y="22180"/>
                  </a:lnTo>
                  <a:lnTo>
                    <a:pt x="4855" y="22159"/>
                  </a:lnTo>
                  <a:lnTo>
                    <a:pt x="4750" y="22159"/>
                  </a:lnTo>
                  <a:lnTo>
                    <a:pt x="4646" y="22180"/>
                  </a:lnTo>
                  <a:lnTo>
                    <a:pt x="4604" y="22159"/>
                  </a:lnTo>
                  <a:lnTo>
                    <a:pt x="4478" y="22159"/>
                  </a:lnTo>
                  <a:lnTo>
                    <a:pt x="4395" y="22180"/>
                  </a:lnTo>
                  <a:lnTo>
                    <a:pt x="4248" y="22264"/>
                  </a:lnTo>
                  <a:lnTo>
                    <a:pt x="4123" y="22284"/>
                  </a:lnTo>
                  <a:lnTo>
                    <a:pt x="4144" y="22305"/>
                  </a:lnTo>
                  <a:lnTo>
                    <a:pt x="4248" y="22284"/>
                  </a:lnTo>
                  <a:lnTo>
                    <a:pt x="4290" y="22284"/>
                  </a:lnTo>
                  <a:lnTo>
                    <a:pt x="4248" y="22326"/>
                  </a:lnTo>
                  <a:lnTo>
                    <a:pt x="4185" y="22368"/>
                  </a:lnTo>
                  <a:lnTo>
                    <a:pt x="4227" y="22410"/>
                  </a:lnTo>
                  <a:lnTo>
                    <a:pt x="4290" y="22431"/>
                  </a:lnTo>
                  <a:lnTo>
                    <a:pt x="4353" y="22515"/>
                  </a:lnTo>
                  <a:lnTo>
                    <a:pt x="4457" y="22494"/>
                  </a:lnTo>
                  <a:lnTo>
                    <a:pt x="4541" y="22515"/>
                  </a:lnTo>
                  <a:lnTo>
                    <a:pt x="4583" y="22494"/>
                  </a:lnTo>
                  <a:lnTo>
                    <a:pt x="4709" y="22494"/>
                  </a:lnTo>
                  <a:lnTo>
                    <a:pt x="4750" y="22473"/>
                  </a:lnTo>
                  <a:lnTo>
                    <a:pt x="4667" y="22410"/>
                  </a:lnTo>
                  <a:lnTo>
                    <a:pt x="4646" y="22389"/>
                  </a:lnTo>
                  <a:lnTo>
                    <a:pt x="4688" y="22326"/>
                  </a:lnTo>
                  <a:lnTo>
                    <a:pt x="4855" y="22326"/>
                  </a:lnTo>
                  <a:lnTo>
                    <a:pt x="4918" y="22305"/>
                  </a:lnTo>
                  <a:lnTo>
                    <a:pt x="5001" y="22305"/>
                  </a:lnTo>
                  <a:lnTo>
                    <a:pt x="5001" y="22326"/>
                  </a:lnTo>
                  <a:lnTo>
                    <a:pt x="4960" y="22368"/>
                  </a:lnTo>
                  <a:lnTo>
                    <a:pt x="4918" y="22431"/>
                  </a:lnTo>
                  <a:lnTo>
                    <a:pt x="4918" y="22515"/>
                  </a:lnTo>
                  <a:lnTo>
                    <a:pt x="4792" y="22577"/>
                  </a:lnTo>
                  <a:lnTo>
                    <a:pt x="4792" y="22619"/>
                  </a:lnTo>
                  <a:lnTo>
                    <a:pt x="4813" y="22682"/>
                  </a:lnTo>
                  <a:lnTo>
                    <a:pt x="5064" y="22849"/>
                  </a:lnTo>
                  <a:lnTo>
                    <a:pt x="5169" y="22933"/>
                  </a:lnTo>
                  <a:lnTo>
                    <a:pt x="5169" y="22954"/>
                  </a:lnTo>
                  <a:lnTo>
                    <a:pt x="5085" y="22954"/>
                  </a:lnTo>
                  <a:lnTo>
                    <a:pt x="5064" y="22933"/>
                  </a:lnTo>
                  <a:lnTo>
                    <a:pt x="4960" y="22891"/>
                  </a:lnTo>
                  <a:lnTo>
                    <a:pt x="4813" y="22808"/>
                  </a:lnTo>
                  <a:lnTo>
                    <a:pt x="4771" y="22745"/>
                  </a:lnTo>
                  <a:lnTo>
                    <a:pt x="4667" y="22745"/>
                  </a:lnTo>
                  <a:lnTo>
                    <a:pt x="4604" y="22787"/>
                  </a:lnTo>
                  <a:lnTo>
                    <a:pt x="4541" y="22808"/>
                  </a:lnTo>
                  <a:lnTo>
                    <a:pt x="4332" y="22682"/>
                  </a:lnTo>
                  <a:lnTo>
                    <a:pt x="4290" y="22598"/>
                  </a:lnTo>
                  <a:lnTo>
                    <a:pt x="4248" y="22515"/>
                  </a:lnTo>
                  <a:lnTo>
                    <a:pt x="4227" y="22515"/>
                  </a:lnTo>
                  <a:lnTo>
                    <a:pt x="4248" y="22619"/>
                  </a:lnTo>
                  <a:lnTo>
                    <a:pt x="4269" y="22703"/>
                  </a:lnTo>
                  <a:lnTo>
                    <a:pt x="4248" y="22724"/>
                  </a:lnTo>
                  <a:lnTo>
                    <a:pt x="4144" y="22619"/>
                  </a:lnTo>
                  <a:lnTo>
                    <a:pt x="4039" y="22494"/>
                  </a:lnTo>
                  <a:lnTo>
                    <a:pt x="3913" y="22431"/>
                  </a:lnTo>
                  <a:lnTo>
                    <a:pt x="3851" y="22473"/>
                  </a:lnTo>
                  <a:lnTo>
                    <a:pt x="3872" y="22515"/>
                  </a:lnTo>
                  <a:lnTo>
                    <a:pt x="3955" y="22536"/>
                  </a:lnTo>
                  <a:lnTo>
                    <a:pt x="3976" y="22619"/>
                  </a:lnTo>
                  <a:lnTo>
                    <a:pt x="4123" y="22745"/>
                  </a:lnTo>
                  <a:lnTo>
                    <a:pt x="4164" y="22808"/>
                  </a:lnTo>
                  <a:lnTo>
                    <a:pt x="4227" y="22808"/>
                  </a:lnTo>
                  <a:lnTo>
                    <a:pt x="4290" y="22828"/>
                  </a:lnTo>
                  <a:lnTo>
                    <a:pt x="4332" y="22891"/>
                  </a:lnTo>
                  <a:lnTo>
                    <a:pt x="4164" y="22891"/>
                  </a:lnTo>
                  <a:lnTo>
                    <a:pt x="4060" y="22828"/>
                  </a:lnTo>
                  <a:lnTo>
                    <a:pt x="3976" y="22787"/>
                  </a:lnTo>
                  <a:lnTo>
                    <a:pt x="3934" y="22787"/>
                  </a:lnTo>
                  <a:lnTo>
                    <a:pt x="3913" y="22849"/>
                  </a:lnTo>
                  <a:lnTo>
                    <a:pt x="3913" y="22912"/>
                  </a:lnTo>
                  <a:lnTo>
                    <a:pt x="3851" y="22954"/>
                  </a:lnTo>
                  <a:lnTo>
                    <a:pt x="3830" y="22954"/>
                  </a:lnTo>
                  <a:lnTo>
                    <a:pt x="3830" y="23017"/>
                  </a:lnTo>
                  <a:lnTo>
                    <a:pt x="3767" y="23059"/>
                  </a:lnTo>
                  <a:lnTo>
                    <a:pt x="3725" y="23100"/>
                  </a:lnTo>
                  <a:lnTo>
                    <a:pt x="3600" y="23247"/>
                  </a:lnTo>
                  <a:lnTo>
                    <a:pt x="3600" y="23310"/>
                  </a:lnTo>
                  <a:lnTo>
                    <a:pt x="3627" y="23324"/>
                  </a:lnTo>
                  <a:lnTo>
                    <a:pt x="3627" y="23324"/>
                  </a:lnTo>
                  <a:lnTo>
                    <a:pt x="3558" y="23352"/>
                  </a:lnTo>
                  <a:lnTo>
                    <a:pt x="3495" y="23414"/>
                  </a:lnTo>
                  <a:lnTo>
                    <a:pt x="3390" y="23456"/>
                  </a:lnTo>
                  <a:lnTo>
                    <a:pt x="3328" y="23561"/>
                  </a:lnTo>
                  <a:lnTo>
                    <a:pt x="3328" y="23644"/>
                  </a:lnTo>
                  <a:lnTo>
                    <a:pt x="3348" y="23665"/>
                  </a:lnTo>
                  <a:lnTo>
                    <a:pt x="3432" y="23624"/>
                  </a:lnTo>
                  <a:lnTo>
                    <a:pt x="3537" y="23582"/>
                  </a:lnTo>
                  <a:lnTo>
                    <a:pt x="3600" y="23624"/>
                  </a:lnTo>
                  <a:lnTo>
                    <a:pt x="3620" y="23644"/>
                  </a:lnTo>
                  <a:lnTo>
                    <a:pt x="3725" y="23644"/>
                  </a:lnTo>
                  <a:lnTo>
                    <a:pt x="3913" y="23582"/>
                  </a:lnTo>
                  <a:lnTo>
                    <a:pt x="4060" y="23582"/>
                  </a:lnTo>
                  <a:lnTo>
                    <a:pt x="4185" y="23644"/>
                  </a:lnTo>
                  <a:lnTo>
                    <a:pt x="4185" y="23686"/>
                  </a:lnTo>
                  <a:lnTo>
                    <a:pt x="4144" y="23728"/>
                  </a:lnTo>
                  <a:lnTo>
                    <a:pt x="4018" y="23686"/>
                  </a:lnTo>
                  <a:lnTo>
                    <a:pt x="3934" y="23728"/>
                  </a:lnTo>
                  <a:lnTo>
                    <a:pt x="3558" y="23686"/>
                  </a:lnTo>
                  <a:lnTo>
                    <a:pt x="3453" y="23686"/>
                  </a:lnTo>
                  <a:lnTo>
                    <a:pt x="3432" y="23728"/>
                  </a:lnTo>
                  <a:lnTo>
                    <a:pt x="3286" y="23728"/>
                  </a:lnTo>
                  <a:lnTo>
                    <a:pt x="3286" y="23770"/>
                  </a:lnTo>
                  <a:lnTo>
                    <a:pt x="3307" y="23791"/>
                  </a:lnTo>
                  <a:lnTo>
                    <a:pt x="3411" y="23791"/>
                  </a:lnTo>
                  <a:lnTo>
                    <a:pt x="3432" y="23833"/>
                  </a:lnTo>
                  <a:lnTo>
                    <a:pt x="3390" y="23854"/>
                  </a:lnTo>
                  <a:lnTo>
                    <a:pt x="3307" y="23833"/>
                  </a:lnTo>
                  <a:lnTo>
                    <a:pt x="3202" y="23833"/>
                  </a:lnTo>
                  <a:lnTo>
                    <a:pt x="3202" y="23854"/>
                  </a:lnTo>
                  <a:lnTo>
                    <a:pt x="3244" y="23896"/>
                  </a:lnTo>
                  <a:lnTo>
                    <a:pt x="3348" y="23896"/>
                  </a:lnTo>
                  <a:lnTo>
                    <a:pt x="3620" y="23979"/>
                  </a:lnTo>
                  <a:lnTo>
                    <a:pt x="3704" y="23979"/>
                  </a:lnTo>
                  <a:lnTo>
                    <a:pt x="3746" y="23958"/>
                  </a:lnTo>
                  <a:lnTo>
                    <a:pt x="3830" y="23958"/>
                  </a:lnTo>
                  <a:lnTo>
                    <a:pt x="3851" y="23979"/>
                  </a:lnTo>
                  <a:lnTo>
                    <a:pt x="3851" y="24063"/>
                  </a:lnTo>
                  <a:lnTo>
                    <a:pt x="3872" y="24147"/>
                  </a:lnTo>
                  <a:lnTo>
                    <a:pt x="3830" y="24168"/>
                  </a:lnTo>
                  <a:lnTo>
                    <a:pt x="3746" y="24147"/>
                  </a:lnTo>
                  <a:lnTo>
                    <a:pt x="3725" y="24168"/>
                  </a:lnTo>
                  <a:lnTo>
                    <a:pt x="3704" y="24147"/>
                  </a:lnTo>
                  <a:lnTo>
                    <a:pt x="3600" y="24168"/>
                  </a:lnTo>
                  <a:lnTo>
                    <a:pt x="3600" y="24209"/>
                  </a:lnTo>
                  <a:lnTo>
                    <a:pt x="3620" y="24251"/>
                  </a:lnTo>
                  <a:lnTo>
                    <a:pt x="3662" y="24251"/>
                  </a:lnTo>
                  <a:lnTo>
                    <a:pt x="3746" y="24272"/>
                  </a:lnTo>
                  <a:lnTo>
                    <a:pt x="3767" y="24293"/>
                  </a:lnTo>
                  <a:lnTo>
                    <a:pt x="3662" y="24356"/>
                  </a:lnTo>
                  <a:lnTo>
                    <a:pt x="3600" y="24356"/>
                  </a:lnTo>
                  <a:lnTo>
                    <a:pt x="3495" y="24293"/>
                  </a:lnTo>
                  <a:lnTo>
                    <a:pt x="3390" y="24335"/>
                  </a:lnTo>
                  <a:lnTo>
                    <a:pt x="3390" y="24377"/>
                  </a:lnTo>
                  <a:lnTo>
                    <a:pt x="3411" y="24460"/>
                  </a:lnTo>
                  <a:lnTo>
                    <a:pt x="3453" y="24481"/>
                  </a:lnTo>
                  <a:lnTo>
                    <a:pt x="3516" y="24460"/>
                  </a:lnTo>
                  <a:lnTo>
                    <a:pt x="3620" y="24460"/>
                  </a:lnTo>
                  <a:lnTo>
                    <a:pt x="3704" y="24502"/>
                  </a:lnTo>
                  <a:lnTo>
                    <a:pt x="3725" y="24565"/>
                  </a:lnTo>
                  <a:lnTo>
                    <a:pt x="3495" y="24565"/>
                  </a:lnTo>
                  <a:lnTo>
                    <a:pt x="3432" y="24586"/>
                  </a:lnTo>
                  <a:lnTo>
                    <a:pt x="3348" y="24544"/>
                  </a:lnTo>
                  <a:lnTo>
                    <a:pt x="3307" y="24544"/>
                  </a:lnTo>
                  <a:lnTo>
                    <a:pt x="3244" y="24607"/>
                  </a:lnTo>
                  <a:lnTo>
                    <a:pt x="3244" y="24816"/>
                  </a:lnTo>
                  <a:lnTo>
                    <a:pt x="3223" y="24879"/>
                  </a:lnTo>
                  <a:lnTo>
                    <a:pt x="3244" y="24921"/>
                  </a:lnTo>
                  <a:lnTo>
                    <a:pt x="3328" y="24921"/>
                  </a:lnTo>
                  <a:lnTo>
                    <a:pt x="3558" y="24816"/>
                  </a:lnTo>
                  <a:lnTo>
                    <a:pt x="3620" y="24774"/>
                  </a:lnTo>
                  <a:lnTo>
                    <a:pt x="3809" y="24712"/>
                  </a:lnTo>
                  <a:lnTo>
                    <a:pt x="3913" y="24670"/>
                  </a:lnTo>
                  <a:lnTo>
                    <a:pt x="3976" y="24544"/>
                  </a:lnTo>
                  <a:lnTo>
                    <a:pt x="4123" y="24398"/>
                  </a:lnTo>
                  <a:lnTo>
                    <a:pt x="4395" y="24272"/>
                  </a:lnTo>
                  <a:lnTo>
                    <a:pt x="4541" y="24230"/>
                  </a:lnTo>
                  <a:lnTo>
                    <a:pt x="4604" y="24251"/>
                  </a:lnTo>
                  <a:lnTo>
                    <a:pt x="4604" y="24293"/>
                  </a:lnTo>
                  <a:lnTo>
                    <a:pt x="4562" y="24335"/>
                  </a:lnTo>
                  <a:lnTo>
                    <a:pt x="4478" y="24335"/>
                  </a:lnTo>
                  <a:lnTo>
                    <a:pt x="4332" y="24377"/>
                  </a:lnTo>
                  <a:lnTo>
                    <a:pt x="4144" y="24460"/>
                  </a:lnTo>
                  <a:lnTo>
                    <a:pt x="3955" y="24670"/>
                  </a:lnTo>
                  <a:lnTo>
                    <a:pt x="3872" y="24774"/>
                  </a:lnTo>
                  <a:lnTo>
                    <a:pt x="3725" y="24795"/>
                  </a:lnTo>
                  <a:lnTo>
                    <a:pt x="3641" y="24816"/>
                  </a:lnTo>
                  <a:lnTo>
                    <a:pt x="3495" y="24921"/>
                  </a:lnTo>
                  <a:lnTo>
                    <a:pt x="3328" y="24984"/>
                  </a:lnTo>
                  <a:lnTo>
                    <a:pt x="3244" y="25005"/>
                  </a:lnTo>
                  <a:lnTo>
                    <a:pt x="3223" y="25067"/>
                  </a:lnTo>
                  <a:lnTo>
                    <a:pt x="3307" y="25067"/>
                  </a:lnTo>
                  <a:lnTo>
                    <a:pt x="3348" y="25025"/>
                  </a:lnTo>
                  <a:lnTo>
                    <a:pt x="3411" y="25067"/>
                  </a:lnTo>
                  <a:lnTo>
                    <a:pt x="3411" y="25109"/>
                  </a:lnTo>
                  <a:lnTo>
                    <a:pt x="3516" y="25067"/>
                  </a:lnTo>
                  <a:lnTo>
                    <a:pt x="3558" y="25005"/>
                  </a:lnTo>
                  <a:lnTo>
                    <a:pt x="3620" y="25005"/>
                  </a:lnTo>
                  <a:lnTo>
                    <a:pt x="3704" y="25088"/>
                  </a:lnTo>
                  <a:lnTo>
                    <a:pt x="3746" y="25088"/>
                  </a:lnTo>
                  <a:lnTo>
                    <a:pt x="3830" y="25025"/>
                  </a:lnTo>
                  <a:lnTo>
                    <a:pt x="3934" y="24963"/>
                  </a:lnTo>
                  <a:lnTo>
                    <a:pt x="4018" y="24963"/>
                  </a:lnTo>
                  <a:lnTo>
                    <a:pt x="4039" y="24984"/>
                  </a:lnTo>
                  <a:lnTo>
                    <a:pt x="4018" y="25025"/>
                  </a:lnTo>
                  <a:lnTo>
                    <a:pt x="3934" y="25025"/>
                  </a:lnTo>
                  <a:lnTo>
                    <a:pt x="3851" y="25109"/>
                  </a:lnTo>
                  <a:lnTo>
                    <a:pt x="3767" y="25130"/>
                  </a:lnTo>
                  <a:lnTo>
                    <a:pt x="3662" y="25130"/>
                  </a:lnTo>
                  <a:lnTo>
                    <a:pt x="3620" y="25088"/>
                  </a:lnTo>
                  <a:lnTo>
                    <a:pt x="3558" y="25109"/>
                  </a:lnTo>
                  <a:lnTo>
                    <a:pt x="3516" y="25172"/>
                  </a:lnTo>
                  <a:lnTo>
                    <a:pt x="3390" y="25214"/>
                  </a:lnTo>
                  <a:lnTo>
                    <a:pt x="3348" y="25235"/>
                  </a:lnTo>
                  <a:lnTo>
                    <a:pt x="3432" y="25297"/>
                  </a:lnTo>
                  <a:lnTo>
                    <a:pt x="3495" y="25297"/>
                  </a:lnTo>
                  <a:lnTo>
                    <a:pt x="3600" y="25339"/>
                  </a:lnTo>
                  <a:lnTo>
                    <a:pt x="3516" y="25423"/>
                  </a:lnTo>
                  <a:lnTo>
                    <a:pt x="3516" y="25486"/>
                  </a:lnTo>
                  <a:lnTo>
                    <a:pt x="3600" y="25507"/>
                  </a:lnTo>
                  <a:lnTo>
                    <a:pt x="3558" y="25549"/>
                  </a:lnTo>
                  <a:lnTo>
                    <a:pt x="3600" y="25611"/>
                  </a:lnTo>
                  <a:lnTo>
                    <a:pt x="3537" y="25611"/>
                  </a:lnTo>
                  <a:lnTo>
                    <a:pt x="3453" y="25695"/>
                  </a:lnTo>
                  <a:lnTo>
                    <a:pt x="3495" y="25758"/>
                  </a:lnTo>
                  <a:lnTo>
                    <a:pt x="3537" y="25758"/>
                  </a:lnTo>
                  <a:lnTo>
                    <a:pt x="3600" y="25716"/>
                  </a:lnTo>
                  <a:lnTo>
                    <a:pt x="3620" y="25716"/>
                  </a:lnTo>
                  <a:lnTo>
                    <a:pt x="3641" y="25821"/>
                  </a:lnTo>
                  <a:lnTo>
                    <a:pt x="3641" y="25904"/>
                  </a:lnTo>
                  <a:lnTo>
                    <a:pt x="3558" y="25946"/>
                  </a:lnTo>
                  <a:lnTo>
                    <a:pt x="3558" y="26113"/>
                  </a:lnTo>
                  <a:lnTo>
                    <a:pt x="3620" y="26176"/>
                  </a:lnTo>
                  <a:lnTo>
                    <a:pt x="3704" y="26176"/>
                  </a:lnTo>
                  <a:lnTo>
                    <a:pt x="3767" y="26134"/>
                  </a:lnTo>
                  <a:lnTo>
                    <a:pt x="3809" y="26051"/>
                  </a:lnTo>
                  <a:lnTo>
                    <a:pt x="3851" y="26072"/>
                  </a:lnTo>
                  <a:lnTo>
                    <a:pt x="3913" y="26030"/>
                  </a:lnTo>
                  <a:lnTo>
                    <a:pt x="3955" y="26030"/>
                  </a:lnTo>
                  <a:lnTo>
                    <a:pt x="4018" y="26072"/>
                  </a:lnTo>
                  <a:lnTo>
                    <a:pt x="3976" y="26113"/>
                  </a:lnTo>
                  <a:lnTo>
                    <a:pt x="3872" y="26176"/>
                  </a:lnTo>
                  <a:lnTo>
                    <a:pt x="3809" y="26176"/>
                  </a:lnTo>
                  <a:lnTo>
                    <a:pt x="3641" y="26239"/>
                  </a:lnTo>
                  <a:lnTo>
                    <a:pt x="3558" y="26281"/>
                  </a:lnTo>
                  <a:lnTo>
                    <a:pt x="3558" y="26365"/>
                  </a:lnTo>
                  <a:lnTo>
                    <a:pt x="3537" y="26448"/>
                  </a:lnTo>
                  <a:lnTo>
                    <a:pt x="3620" y="26490"/>
                  </a:lnTo>
                  <a:lnTo>
                    <a:pt x="3558" y="26553"/>
                  </a:lnTo>
                  <a:lnTo>
                    <a:pt x="3537" y="26657"/>
                  </a:lnTo>
                  <a:lnTo>
                    <a:pt x="3558" y="26783"/>
                  </a:lnTo>
                  <a:lnTo>
                    <a:pt x="3620" y="26783"/>
                  </a:lnTo>
                  <a:lnTo>
                    <a:pt x="3704" y="26637"/>
                  </a:lnTo>
                  <a:lnTo>
                    <a:pt x="3746" y="26595"/>
                  </a:lnTo>
                  <a:lnTo>
                    <a:pt x="3872" y="26469"/>
                  </a:lnTo>
                  <a:lnTo>
                    <a:pt x="3934" y="26469"/>
                  </a:lnTo>
                  <a:lnTo>
                    <a:pt x="3976" y="26385"/>
                  </a:lnTo>
                  <a:lnTo>
                    <a:pt x="4060" y="26365"/>
                  </a:lnTo>
                  <a:lnTo>
                    <a:pt x="4060" y="26385"/>
                  </a:lnTo>
                  <a:lnTo>
                    <a:pt x="4018" y="26448"/>
                  </a:lnTo>
                  <a:lnTo>
                    <a:pt x="4018" y="26490"/>
                  </a:lnTo>
                  <a:lnTo>
                    <a:pt x="4039" y="26532"/>
                  </a:lnTo>
                  <a:lnTo>
                    <a:pt x="4123" y="26490"/>
                  </a:lnTo>
                  <a:lnTo>
                    <a:pt x="4248" y="26365"/>
                  </a:lnTo>
                  <a:lnTo>
                    <a:pt x="4269" y="26323"/>
                  </a:lnTo>
                  <a:lnTo>
                    <a:pt x="4332" y="26385"/>
                  </a:lnTo>
                  <a:lnTo>
                    <a:pt x="4374" y="26385"/>
                  </a:lnTo>
                  <a:lnTo>
                    <a:pt x="4436" y="26344"/>
                  </a:lnTo>
                  <a:lnTo>
                    <a:pt x="4499" y="26344"/>
                  </a:lnTo>
                  <a:lnTo>
                    <a:pt x="4499" y="26365"/>
                  </a:lnTo>
                  <a:lnTo>
                    <a:pt x="4436" y="26448"/>
                  </a:lnTo>
                  <a:lnTo>
                    <a:pt x="4436" y="26637"/>
                  </a:lnTo>
                  <a:lnTo>
                    <a:pt x="4478" y="26657"/>
                  </a:lnTo>
                  <a:lnTo>
                    <a:pt x="4541" y="26741"/>
                  </a:lnTo>
                  <a:lnTo>
                    <a:pt x="4499" y="26762"/>
                  </a:lnTo>
                  <a:lnTo>
                    <a:pt x="4436" y="26741"/>
                  </a:lnTo>
                  <a:lnTo>
                    <a:pt x="4332" y="26637"/>
                  </a:lnTo>
                  <a:lnTo>
                    <a:pt x="4269" y="26553"/>
                  </a:lnTo>
                  <a:lnTo>
                    <a:pt x="4227" y="26553"/>
                  </a:lnTo>
                  <a:lnTo>
                    <a:pt x="4164" y="26574"/>
                  </a:lnTo>
                  <a:lnTo>
                    <a:pt x="4081" y="26574"/>
                  </a:lnTo>
                  <a:lnTo>
                    <a:pt x="4060" y="26637"/>
                  </a:lnTo>
                  <a:lnTo>
                    <a:pt x="4123" y="26678"/>
                  </a:lnTo>
                  <a:lnTo>
                    <a:pt x="4164" y="26678"/>
                  </a:lnTo>
                  <a:lnTo>
                    <a:pt x="4248" y="26783"/>
                  </a:lnTo>
                  <a:lnTo>
                    <a:pt x="4290" y="26804"/>
                  </a:lnTo>
                  <a:lnTo>
                    <a:pt x="4269" y="26867"/>
                  </a:lnTo>
                  <a:lnTo>
                    <a:pt x="4185" y="26783"/>
                  </a:lnTo>
                  <a:lnTo>
                    <a:pt x="4144" y="26762"/>
                  </a:lnTo>
                  <a:lnTo>
                    <a:pt x="4060" y="26762"/>
                  </a:lnTo>
                  <a:lnTo>
                    <a:pt x="3955" y="26888"/>
                  </a:lnTo>
                  <a:lnTo>
                    <a:pt x="3872" y="26950"/>
                  </a:lnTo>
                  <a:lnTo>
                    <a:pt x="3704" y="26950"/>
                  </a:lnTo>
                  <a:lnTo>
                    <a:pt x="3662" y="26971"/>
                  </a:lnTo>
                  <a:lnTo>
                    <a:pt x="3725" y="26992"/>
                  </a:lnTo>
                  <a:lnTo>
                    <a:pt x="3830" y="26992"/>
                  </a:lnTo>
                  <a:lnTo>
                    <a:pt x="3892" y="26971"/>
                  </a:lnTo>
                  <a:lnTo>
                    <a:pt x="4060" y="26950"/>
                  </a:lnTo>
                  <a:lnTo>
                    <a:pt x="4164" y="26888"/>
                  </a:lnTo>
                  <a:lnTo>
                    <a:pt x="4248" y="26909"/>
                  </a:lnTo>
                  <a:lnTo>
                    <a:pt x="4353" y="26909"/>
                  </a:lnTo>
                  <a:lnTo>
                    <a:pt x="4311" y="26950"/>
                  </a:lnTo>
                  <a:lnTo>
                    <a:pt x="4248" y="27013"/>
                  </a:lnTo>
                  <a:lnTo>
                    <a:pt x="4102" y="27013"/>
                  </a:lnTo>
                  <a:lnTo>
                    <a:pt x="3976" y="27055"/>
                  </a:lnTo>
                  <a:lnTo>
                    <a:pt x="3767" y="27055"/>
                  </a:lnTo>
                  <a:lnTo>
                    <a:pt x="3662" y="27076"/>
                  </a:lnTo>
                  <a:lnTo>
                    <a:pt x="3641" y="27160"/>
                  </a:lnTo>
                  <a:lnTo>
                    <a:pt x="3662" y="27222"/>
                  </a:lnTo>
                  <a:lnTo>
                    <a:pt x="3767" y="27264"/>
                  </a:lnTo>
                  <a:lnTo>
                    <a:pt x="3872" y="27222"/>
                  </a:lnTo>
                  <a:lnTo>
                    <a:pt x="3892" y="27264"/>
                  </a:lnTo>
                  <a:lnTo>
                    <a:pt x="3830" y="27306"/>
                  </a:lnTo>
                  <a:lnTo>
                    <a:pt x="3725" y="27306"/>
                  </a:lnTo>
                  <a:lnTo>
                    <a:pt x="3662" y="27390"/>
                  </a:lnTo>
                  <a:lnTo>
                    <a:pt x="3683" y="27473"/>
                  </a:lnTo>
                  <a:lnTo>
                    <a:pt x="3767" y="27515"/>
                  </a:lnTo>
                  <a:lnTo>
                    <a:pt x="3830" y="27473"/>
                  </a:lnTo>
                  <a:lnTo>
                    <a:pt x="3851" y="27411"/>
                  </a:lnTo>
                  <a:lnTo>
                    <a:pt x="3934" y="27411"/>
                  </a:lnTo>
                  <a:lnTo>
                    <a:pt x="3976" y="27432"/>
                  </a:lnTo>
                  <a:lnTo>
                    <a:pt x="4060" y="27432"/>
                  </a:lnTo>
                  <a:lnTo>
                    <a:pt x="4144" y="27411"/>
                  </a:lnTo>
                  <a:lnTo>
                    <a:pt x="4185" y="27390"/>
                  </a:lnTo>
                  <a:lnTo>
                    <a:pt x="4227" y="27411"/>
                  </a:lnTo>
                  <a:lnTo>
                    <a:pt x="4164" y="27473"/>
                  </a:lnTo>
                  <a:lnTo>
                    <a:pt x="4039" y="27515"/>
                  </a:lnTo>
                  <a:lnTo>
                    <a:pt x="3976" y="27494"/>
                  </a:lnTo>
                  <a:lnTo>
                    <a:pt x="3913" y="27473"/>
                  </a:lnTo>
                  <a:lnTo>
                    <a:pt x="3851" y="27473"/>
                  </a:lnTo>
                  <a:lnTo>
                    <a:pt x="3913" y="27515"/>
                  </a:lnTo>
                  <a:lnTo>
                    <a:pt x="3976" y="27515"/>
                  </a:lnTo>
                  <a:lnTo>
                    <a:pt x="4039" y="27536"/>
                  </a:lnTo>
                  <a:lnTo>
                    <a:pt x="3976" y="27578"/>
                  </a:lnTo>
                  <a:lnTo>
                    <a:pt x="3851" y="27578"/>
                  </a:lnTo>
                  <a:lnTo>
                    <a:pt x="3746" y="27641"/>
                  </a:lnTo>
                  <a:lnTo>
                    <a:pt x="3809" y="27704"/>
                  </a:lnTo>
                  <a:lnTo>
                    <a:pt x="3851" y="27704"/>
                  </a:lnTo>
                  <a:lnTo>
                    <a:pt x="3913" y="27683"/>
                  </a:lnTo>
                  <a:lnTo>
                    <a:pt x="4039" y="27683"/>
                  </a:lnTo>
                  <a:lnTo>
                    <a:pt x="4081" y="27704"/>
                  </a:lnTo>
                  <a:lnTo>
                    <a:pt x="4144" y="27704"/>
                  </a:lnTo>
                  <a:lnTo>
                    <a:pt x="4081" y="27746"/>
                  </a:lnTo>
                  <a:lnTo>
                    <a:pt x="3955" y="27787"/>
                  </a:lnTo>
                  <a:lnTo>
                    <a:pt x="3872" y="27746"/>
                  </a:lnTo>
                  <a:lnTo>
                    <a:pt x="3809" y="27787"/>
                  </a:lnTo>
                  <a:lnTo>
                    <a:pt x="3767" y="27829"/>
                  </a:lnTo>
                  <a:lnTo>
                    <a:pt x="3809" y="27892"/>
                  </a:lnTo>
                  <a:lnTo>
                    <a:pt x="3851" y="27892"/>
                  </a:lnTo>
                  <a:lnTo>
                    <a:pt x="3934" y="27829"/>
                  </a:lnTo>
                  <a:lnTo>
                    <a:pt x="4018" y="27829"/>
                  </a:lnTo>
                  <a:lnTo>
                    <a:pt x="4081" y="27892"/>
                  </a:lnTo>
                  <a:lnTo>
                    <a:pt x="4081" y="27934"/>
                  </a:lnTo>
                  <a:lnTo>
                    <a:pt x="3934" y="27997"/>
                  </a:lnTo>
                  <a:lnTo>
                    <a:pt x="3892" y="28038"/>
                  </a:lnTo>
                  <a:lnTo>
                    <a:pt x="3955" y="28143"/>
                  </a:lnTo>
                  <a:lnTo>
                    <a:pt x="3997" y="28143"/>
                  </a:lnTo>
                  <a:lnTo>
                    <a:pt x="4039" y="28122"/>
                  </a:lnTo>
                  <a:lnTo>
                    <a:pt x="4102" y="28122"/>
                  </a:lnTo>
                  <a:lnTo>
                    <a:pt x="4164" y="28206"/>
                  </a:lnTo>
                  <a:lnTo>
                    <a:pt x="4185" y="28143"/>
                  </a:lnTo>
                  <a:lnTo>
                    <a:pt x="4227" y="28122"/>
                  </a:lnTo>
                  <a:lnTo>
                    <a:pt x="4269" y="28143"/>
                  </a:lnTo>
                  <a:lnTo>
                    <a:pt x="4248" y="28206"/>
                  </a:lnTo>
                  <a:lnTo>
                    <a:pt x="4206" y="28248"/>
                  </a:lnTo>
                  <a:lnTo>
                    <a:pt x="4269" y="28310"/>
                  </a:lnTo>
                  <a:lnTo>
                    <a:pt x="4164" y="28436"/>
                  </a:lnTo>
                  <a:lnTo>
                    <a:pt x="4144" y="28436"/>
                  </a:lnTo>
                  <a:lnTo>
                    <a:pt x="4081" y="28520"/>
                  </a:lnTo>
                  <a:lnTo>
                    <a:pt x="4039" y="28582"/>
                  </a:lnTo>
                  <a:lnTo>
                    <a:pt x="4039" y="28624"/>
                  </a:lnTo>
                  <a:lnTo>
                    <a:pt x="4102" y="28624"/>
                  </a:lnTo>
                  <a:lnTo>
                    <a:pt x="4164" y="28582"/>
                  </a:lnTo>
                  <a:lnTo>
                    <a:pt x="4248" y="28624"/>
                  </a:lnTo>
                  <a:lnTo>
                    <a:pt x="4269" y="28687"/>
                  </a:lnTo>
                  <a:lnTo>
                    <a:pt x="4227" y="28750"/>
                  </a:lnTo>
                  <a:lnTo>
                    <a:pt x="4227" y="28771"/>
                  </a:lnTo>
                  <a:lnTo>
                    <a:pt x="4290" y="28771"/>
                  </a:lnTo>
                  <a:lnTo>
                    <a:pt x="4353" y="28792"/>
                  </a:lnTo>
                  <a:lnTo>
                    <a:pt x="4353" y="28854"/>
                  </a:lnTo>
                  <a:lnTo>
                    <a:pt x="4290" y="28896"/>
                  </a:lnTo>
                  <a:lnTo>
                    <a:pt x="4353" y="28959"/>
                  </a:lnTo>
                  <a:lnTo>
                    <a:pt x="4332" y="29043"/>
                  </a:lnTo>
                  <a:lnTo>
                    <a:pt x="4248" y="29085"/>
                  </a:lnTo>
                  <a:lnTo>
                    <a:pt x="4206" y="29147"/>
                  </a:lnTo>
                  <a:lnTo>
                    <a:pt x="4311" y="29147"/>
                  </a:lnTo>
                  <a:lnTo>
                    <a:pt x="4374" y="29085"/>
                  </a:lnTo>
                  <a:lnTo>
                    <a:pt x="4395" y="29043"/>
                  </a:lnTo>
                  <a:lnTo>
                    <a:pt x="4520" y="28980"/>
                  </a:lnTo>
                  <a:lnTo>
                    <a:pt x="4562" y="29001"/>
                  </a:lnTo>
                  <a:lnTo>
                    <a:pt x="4499" y="29064"/>
                  </a:lnTo>
                  <a:lnTo>
                    <a:pt x="4541" y="29106"/>
                  </a:lnTo>
                  <a:lnTo>
                    <a:pt x="4457" y="29168"/>
                  </a:lnTo>
                  <a:lnTo>
                    <a:pt x="4395" y="29210"/>
                  </a:lnTo>
                  <a:lnTo>
                    <a:pt x="4332" y="29210"/>
                  </a:lnTo>
                  <a:lnTo>
                    <a:pt x="4248" y="29252"/>
                  </a:lnTo>
                  <a:lnTo>
                    <a:pt x="4185" y="29294"/>
                  </a:lnTo>
                  <a:lnTo>
                    <a:pt x="4248" y="29357"/>
                  </a:lnTo>
                  <a:lnTo>
                    <a:pt x="4332" y="29294"/>
                  </a:lnTo>
                  <a:lnTo>
                    <a:pt x="4374" y="29252"/>
                  </a:lnTo>
                  <a:lnTo>
                    <a:pt x="4478" y="29273"/>
                  </a:lnTo>
                  <a:lnTo>
                    <a:pt x="4499" y="29294"/>
                  </a:lnTo>
                  <a:lnTo>
                    <a:pt x="4457" y="29357"/>
                  </a:lnTo>
                  <a:lnTo>
                    <a:pt x="4332" y="29398"/>
                  </a:lnTo>
                  <a:lnTo>
                    <a:pt x="4332" y="29503"/>
                  </a:lnTo>
                  <a:lnTo>
                    <a:pt x="4269" y="29566"/>
                  </a:lnTo>
                  <a:lnTo>
                    <a:pt x="4185" y="29587"/>
                  </a:lnTo>
                  <a:lnTo>
                    <a:pt x="4164" y="29629"/>
                  </a:lnTo>
                  <a:lnTo>
                    <a:pt x="4248" y="29691"/>
                  </a:lnTo>
                  <a:lnTo>
                    <a:pt x="4374" y="29670"/>
                  </a:lnTo>
                  <a:lnTo>
                    <a:pt x="4457" y="29608"/>
                  </a:lnTo>
                  <a:lnTo>
                    <a:pt x="4562" y="29587"/>
                  </a:lnTo>
                  <a:lnTo>
                    <a:pt x="4625" y="29587"/>
                  </a:lnTo>
                  <a:lnTo>
                    <a:pt x="4667" y="29629"/>
                  </a:lnTo>
                  <a:lnTo>
                    <a:pt x="4625" y="29691"/>
                  </a:lnTo>
                  <a:lnTo>
                    <a:pt x="4562" y="29691"/>
                  </a:lnTo>
                  <a:lnTo>
                    <a:pt x="4416" y="29733"/>
                  </a:lnTo>
                  <a:lnTo>
                    <a:pt x="4416" y="29775"/>
                  </a:lnTo>
                  <a:lnTo>
                    <a:pt x="4499" y="29775"/>
                  </a:lnTo>
                  <a:lnTo>
                    <a:pt x="4541" y="29817"/>
                  </a:lnTo>
                  <a:lnTo>
                    <a:pt x="4457" y="29901"/>
                  </a:lnTo>
                  <a:lnTo>
                    <a:pt x="4478" y="29984"/>
                  </a:lnTo>
                  <a:lnTo>
                    <a:pt x="4562" y="30005"/>
                  </a:lnTo>
                  <a:lnTo>
                    <a:pt x="4688" y="29901"/>
                  </a:lnTo>
                  <a:lnTo>
                    <a:pt x="4750" y="29880"/>
                  </a:lnTo>
                  <a:lnTo>
                    <a:pt x="4771" y="29901"/>
                  </a:lnTo>
                  <a:lnTo>
                    <a:pt x="4855" y="29984"/>
                  </a:lnTo>
                  <a:lnTo>
                    <a:pt x="4855" y="30089"/>
                  </a:lnTo>
                  <a:lnTo>
                    <a:pt x="4918" y="30131"/>
                  </a:lnTo>
                  <a:lnTo>
                    <a:pt x="4918" y="30152"/>
                  </a:lnTo>
                  <a:lnTo>
                    <a:pt x="4876" y="30214"/>
                  </a:lnTo>
                  <a:lnTo>
                    <a:pt x="4792" y="30214"/>
                  </a:lnTo>
                  <a:lnTo>
                    <a:pt x="4750" y="30298"/>
                  </a:lnTo>
                  <a:lnTo>
                    <a:pt x="4771" y="30340"/>
                  </a:lnTo>
                  <a:lnTo>
                    <a:pt x="4918" y="30361"/>
                  </a:lnTo>
                  <a:lnTo>
                    <a:pt x="4981" y="30340"/>
                  </a:lnTo>
                  <a:lnTo>
                    <a:pt x="4960" y="30298"/>
                  </a:lnTo>
                  <a:lnTo>
                    <a:pt x="4960" y="30235"/>
                  </a:lnTo>
                  <a:lnTo>
                    <a:pt x="5001" y="30214"/>
                  </a:lnTo>
                  <a:lnTo>
                    <a:pt x="5064" y="30235"/>
                  </a:lnTo>
                  <a:lnTo>
                    <a:pt x="5127" y="30194"/>
                  </a:lnTo>
                  <a:lnTo>
                    <a:pt x="5211" y="30152"/>
                  </a:lnTo>
                  <a:lnTo>
                    <a:pt x="5273" y="30214"/>
                  </a:lnTo>
                  <a:lnTo>
                    <a:pt x="5315" y="30235"/>
                  </a:lnTo>
                  <a:lnTo>
                    <a:pt x="5378" y="30214"/>
                  </a:lnTo>
                  <a:lnTo>
                    <a:pt x="5420" y="30131"/>
                  </a:lnTo>
                  <a:lnTo>
                    <a:pt x="5483" y="30089"/>
                  </a:lnTo>
                  <a:lnTo>
                    <a:pt x="5545" y="30089"/>
                  </a:lnTo>
                  <a:lnTo>
                    <a:pt x="5629" y="30047"/>
                  </a:lnTo>
                  <a:lnTo>
                    <a:pt x="5713" y="30089"/>
                  </a:lnTo>
                  <a:lnTo>
                    <a:pt x="5755" y="30026"/>
                  </a:lnTo>
                  <a:lnTo>
                    <a:pt x="5755" y="29984"/>
                  </a:lnTo>
                  <a:lnTo>
                    <a:pt x="5713" y="29922"/>
                  </a:lnTo>
                  <a:lnTo>
                    <a:pt x="5713" y="29880"/>
                  </a:lnTo>
                  <a:lnTo>
                    <a:pt x="5755" y="29838"/>
                  </a:lnTo>
                  <a:lnTo>
                    <a:pt x="5817" y="29880"/>
                  </a:lnTo>
                  <a:lnTo>
                    <a:pt x="5859" y="29942"/>
                  </a:lnTo>
                  <a:lnTo>
                    <a:pt x="5859" y="30047"/>
                  </a:lnTo>
                  <a:lnTo>
                    <a:pt x="5797" y="30131"/>
                  </a:lnTo>
                  <a:lnTo>
                    <a:pt x="5734" y="30152"/>
                  </a:lnTo>
                  <a:lnTo>
                    <a:pt x="5692" y="30214"/>
                  </a:lnTo>
                  <a:lnTo>
                    <a:pt x="5713" y="30235"/>
                  </a:lnTo>
                  <a:lnTo>
                    <a:pt x="5838" y="30194"/>
                  </a:lnTo>
                  <a:lnTo>
                    <a:pt x="6027" y="30089"/>
                  </a:lnTo>
                  <a:lnTo>
                    <a:pt x="6131" y="29922"/>
                  </a:lnTo>
                  <a:lnTo>
                    <a:pt x="6173" y="29922"/>
                  </a:lnTo>
                  <a:lnTo>
                    <a:pt x="6215" y="30005"/>
                  </a:lnTo>
                  <a:lnTo>
                    <a:pt x="6215" y="30110"/>
                  </a:lnTo>
                  <a:lnTo>
                    <a:pt x="6131" y="30131"/>
                  </a:lnTo>
                  <a:lnTo>
                    <a:pt x="6048" y="30194"/>
                  </a:lnTo>
                  <a:lnTo>
                    <a:pt x="5964" y="30256"/>
                  </a:lnTo>
                  <a:lnTo>
                    <a:pt x="5859" y="30298"/>
                  </a:lnTo>
                  <a:lnTo>
                    <a:pt x="5838" y="30319"/>
                  </a:lnTo>
                  <a:lnTo>
                    <a:pt x="5859" y="30340"/>
                  </a:lnTo>
                  <a:lnTo>
                    <a:pt x="5964" y="30319"/>
                  </a:lnTo>
                  <a:lnTo>
                    <a:pt x="6110" y="30235"/>
                  </a:lnTo>
                  <a:lnTo>
                    <a:pt x="6131" y="30256"/>
                  </a:lnTo>
                  <a:lnTo>
                    <a:pt x="6027" y="30361"/>
                  </a:lnTo>
                  <a:lnTo>
                    <a:pt x="5943" y="30403"/>
                  </a:lnTo>
                  <a:lnTo>
                    <a:pt x="5943" y="30507"/>
                  </a:lnTo>
                  <a:lnTo>
                    <a:pt x="5797" y="30612"/>
                  </a:lnTo>
                  <a:lnTo>
                    <a:pt x="5755" y="30654"/>
                  </a:lnTo>
                  <a:lnTo>
                    <a:pt x="5817" y="30654"/>
                  </a:lnTo>
                  <a:lnTo>
                    <a:pt x="5859" y="30612"/>
                  </a:lnTo>
                  <a:lnTo>
                    <a:pt x="5901" y="30612"/>
                  </a:lnTo>
                  <a:lnTo>
                    <a:pt x="5901" y="30633"/>
                  </a:lnTo>
                  <a:lnTo>
                    <a:pt x="5922" y="30738"/>
                  </a:lnTo>
                  <a:lnTo>
                    <a:pt x="5943" y="30654"/>
                  </a:lnTo>
                  <a:lnTo>
                    <a:pt x="6027" y="30612"/>
                  </a:lnTo>
                  <a:lnTo>
                    <a:pt x="6048" y="30549"/>
                  </a:lnTo>
                  <a:lnTo>
                    <a:pt x="6110" y="30549"/>
                  </a:lnTo>
                  <a:lnTo>
                    <a:pt x="6131" y="30570"/>
                  </a:lnTo>
                  <a:lnTo>
                    <a:pt x="6048" y="30654"/>
                  </a:lnTo>
                  <a:lnTo>
                    <a:pt x="6027" y="30738"/>
                  </a:lnTo>
                  <a:lnTo>
                    <a:pt x="6048" y="30759"/>
                  </a:lnTo>
                  <a:lnTo>
                    <a:pt x="6131" y="30738"/>
                  </a:lnTo>
                  <a:lnTo>
                    <a:pt x="6173" y="30654"/>
                  </a:lnTo>
                  <a:lnTo>
                    <a:pt x="6236" y="30654"/>
                  </a:lnTo>
                  <a:lnTo>
                    <a:pt x="6320" y="30633"/>
                  </a:lnTo>
                  <a:lnTo>
                    <a:pt x="6236" y="30738"/>
                  </a:lnTo>
                  <a:lnTo>
                    <a:pt x="6215" y="30842"/>
                  </a:lnTo>
                  <a:lnTo>
                    <a:pt x="6110" y="30926"/>
                  </a:lnTo>
                  <a:lnTo>
                    <a:pt x="6110" y="30989"/>
                  </a:lnTo>
                  <a:lnTo>
                    <a:pt x="6131" y="31031"/>
                  </a:lnTo>
                  <a:lnTo>
                    <a:pt x="6236" y="30947"/>
                  </a:lnTo>
                  <a:lnTo>
                    <a:pt x="6320" y="30738"/>
                  </a:lnTo>
                  <a:lnTo>
                    <a:pt x="6382" y="30675"/>
                  </a:lnTo>
                  <a:lnTo>
                    <a:pt x="6424" y="30717"/>
                  </a:lnTo>
                  <a:lnTo>
                    <a:pt x="6320" y="30863"/>
                  </a:lnTo>
                  <a:lnTo>
                    <a:pt x="6320" y="30947"/>
                  </a:lnTo>
                  <a:lnTo>
                    <a:pt x="6257" y="31031"/>
                  </a:lnTo>
                  <a:lnTo>
                    <a:pt x="6236" y="31135"/>
                  </a:lnTo>
                  <a:lnTo>
                    <a:pt x="6278" y="31156"/>
                  </a:lnTo>
                  <a:lnTo>
                    <a:pt x="6341" y="31093"/>
                  </a:lnTo>
                  <a:lnTo>
                    <a:pt x="6341" y="31031"/>
                  </a:lnTo>
                  <a:lnTo>
                    <a:pt x="6361" y="30968"/>
                  </a:lnTo>
                  <a:lnTo>
                    <a:pt x="6424" y="30968"/>
                  </a:lnTo>
                  <a:lnTo>
                    <a:pt x="6487" y="30989"/>
                  </a:lnTo>
                  <a:lnTo>
                    <a:pt x="6487" y="30842"/>
                  </a:lnTo>
                  <a:lnTo>
                    <a:pt x="6550" y="30842"/>
                  </a:lnTo>
                  <a:lnTo>
                    <a:pt x="6592" y="30759"/>
                  </a:lnTo>
                  <a:lnTo>
                    <a:pt x="6654" y="30759"/>
                  </a:lnTo>
                  <a:lnTo>
                    <a:pt x="6654" y="30821"/>
                  </a:lnTo>
                  <a:lnTo>
                    <a:pt x="6633" y="30821"/>
                  </a:lnTo>
                  <a:lnTo>
                    <a:pt x="6592" y="30926"/>
                  </a:lnTo>
                  <a:lnTo>
                    <a:pt x="6592" y="30968"/>
                  </a:lnTo>
                  <a:lnTo>
                    <a:pt x="6759" y="30968"/>
                  </a:lnTo>
                  <a:lnTo>
                    <a:pt x="7010" y="31093"/>
                  </a:lnTo>
                  <a:lnTo>
                    <a:pt x="7052" y="31093"/>
                  </a:lnTo>
                  <a:lnTo>
                    <a:pt x="7052" y="31051"/>
                  </a:lnTo>
                  <a:lnTo>
                    <a:pt x="7094" y="30989"/>
                  </a:lnTo>
                  <a:lnTo>
                    <a:pt x="7157" y="30968"/>
                  </a:lnTo>
                  <a:lnTo>
                    <a:pt x="7157" y="30926"/>
                  </a:lnTo>
                  <a:lnTo>
                    <a:pt x="7094" y="30884"/>
                  </a:lnTo>
                  <a:lnTo>
                    <a:pt x="7073" y="30863"/>
                  </a:lnTo>
                  <a:lnTo>
                    <a:pt x="6989" y="30863"/>
                  </a:lnTo>
                  <a:lnTo>
                    <a:pt x="6968" y="30884"/>
                  </a:lnTo>
                  <a:lnTo>
                    <a:pt x="6968" y="30842"/>
                  </a:lnTo>
                  <a:lnTo>
                    <a:pt x="6989" y="30821"/>
                  </a:lnTo>
                  <a:lnTo>
                    <a:pt x="6989" y="30759"/>
                  </a:lnTo>
                  <a:lnTo>
                    <a:pt x="6885" y="30717"/>
                  </a:lnTo>
                  <a:lnTo>
                    <a:pt x="6696" y="30633"/>
                  </a:lnTo>
                  <a:lnTo>
                    <a:pt x="6675" y="30570"/>
                  </a:lnTo>
                  <a:lnTo>
                    <a:pt x="6696" y="30549"/>
                  </a:lnTo>
                  <a:lnTo>
                    <a:pt x="6780" y="30570"/>
                  </a:lnTo>
                  <a:lnTo>
                    <a:pt x="6843" y="30549"/>
                  </a:lnTo>
                  <a:lnTo>
                    <a:pt x="6864" y="30549"/>
                  </a:lnTo>
                  <a:lnTo>
                    <a:pt x="6885" y="30612"/>
                  </a:lnTo>
                  <a:lnTo>
                    <a:pt x="6968" y="30675"/>
                  </a:lnTo>
                  <a:lnTo>
                    <a:pt x="7052" y="30738"/>
                  </a:lnTo>
                  <a:lnTo>
                    <a:pt x="7115" y="30738"/>
                  </a:lnTo>
                  <a:lnTo>
                    <a:pt x="7219" y="30675"/>
                  </a:lnTo>
                  <a:lnTo>
                    <a:pt x="7303" y="30633"/>
                  </a:lnTo>
                  <a:lnTo>
                    <a:pt x="7324" y="30570"/>
                  </a:lnTo>
                  <a:lnTo>
                    <a:pt x="7261" y="30549"/>
                  </a:lnTo>
                  <a:lnTo>
                    <a:pt x="7157" y="30549"/>
                  </a:lnTo>
                  <a:lnTo>
                    <a:pt x="7094" y="30528"/>
                  </a:lnTo>
                  <a:lnTo>
                    <a:pt x="7094" y="30466"/>
                  </a:lnTo>
                  <a:lnTo>
                    <a:pt x="7219" y="30466"/>
                  </a:lnTo>
                  <a:lnTo>
                    <a:pt x="7303" y="30424"/>
                  </a:lnTo>
                  <a:lnTo>
                    <a:pt x="7303" y="30403"/>
                  </a:lnTo>
                  <a:lnTo>
                    <a:pt x="7219" y="30340"/>
                  </a:lnTo>
                  <a:lnTo>
                    <a:pt x="7157" y="30319"/>
                  </a:lnTo>
                  <a:lnTo>
                    <a:pt x="7157" y="30298"/>
                  </a:lnTo>
                  <a:lnTo>
                    <a:pt x="7198" y="30298"/>
                  </a:lnTo>
                  <a:lnTo>
                    <a:pt x="7219" y="30256"/>
                  </a:lnTo>
                  <a:lnTo>
                    <a:pt x="7198" y="30235"/>
                  </a:lnTo>
                  <a:lnTo>
                    <a:pt x="7094" y="30214"/>
                  </a:lnTo>
                  <a:lnTo>
                    <a:pt x="7052" y="30152"/>
                  </a:lnTo>
                  <a:lnTo>
                    <a:pt x="7073" y="30131"/>
                  </a:lnTo>
                  <a:lnTo>
                    <a:pt x="7157" y="30152"/>
                  </a:lnTo>
                  <a:lnTo>
                    <a:pt x="7261" y="30194"/>
                  </a:lnTo>
                  <a:lnTo>
                    <a:pt x="7408" y="30152"/>
                  </a:lnTo>
                  <a:lnTo>
                    <a:pt x="7491" y="30110"/>
                  </a:lnTo>
                  <a:lnTo>
                    <a:pt x="7512" y="30047"/>
                  </a:lnTo>
                  <a:lnTo>
                    <a:pt x="7491" y="30005"/>
                  </a:lnTo>
                  <a:lnTo>
                    <a:pt x="7387" y="29984"/>
                  </a:lnTo>
                  <a:lnTo>
                    <a:pt x="7198" y="29942"/>
                  </a:lnTo>
                  <a:lnTo>
                    <a:pt x="7115" y="29901"/>
                  </a:lnTo>
                  <a:lnTo>
                    <a:pt x="7115" y="29880"/>
                  </a:lnTo>
                  <a:lnTo>
                    <a:pt x="7177" y="29880"/>
                  </a:lnTo>
                  <a:lnTo>
                    <a:pt x="7261" y="29901"/>
                  </a:lnTo>
                  <a:lnTo>
                    <a:pt x="7408" y="29901"/>
                  </a:lnTo>
                  <a:lnTo>
                    <a:pt x="7491" y="29838"/>
                  </a:lnTo>
                  <a:lnTo>
                    <a:pt x="7491" y="29775"/>
                  </a:lnTo>
                  <a:lnTo>
                    <a:pt x="7408" y="29712"/>
                  </a:lnTo>
                  <a:lnTo>
                    <a:pt x="7324" y="29691"/>
                  </a:lnTo>
                  <a:lnTo>
                    <a:pt x="7303" y="29629"/>
                  </a:lnTo>
                  <a:lnTo>
                    <a:pt x="7366" y="29629"/>
                  </a:lnTo>
                  <a:lnTo>
                    <a:pt x="7408" y="29670"/>
                  </a:lnTo>
                  <a:lnTo>
                    <a:pt x="7429" y="29712"/>
                  </a:lnTo>
                  <a:lnTo>
                    <a:pt x="7512" y="29691"/>
                  </a:lnTo>
                  <a:lnTo>
                    <a:pt x="7575" y="29629"/>
                  </a:lnTo>
                  <a:lnTo>
                    <a:pt x="7575" y="29587"/>
                  </a:lnTo>
                  <a:lnTo>
                    <a:pt x="7512" y="29566"/>
                  </a:lnTo>
                  <a:lnTo>
                    <a:pt x="7429" y="29503"/>
                  </a:lnTo>
                  <a:lnTo>
                    <a:pt x="7429" y="29482"/>
                  </a:lnTo>
                  <a:lnTo>
                    <a:pt x="7491" y="29461"/>
                  </a:lnTo>
                  <a:lnTo>
                    <a:pt x="7512" y="29503"/>
                  </a:lnTo>
                  <a:lnTo>
                    <a:pt x="7575" y="29524"/>
                  </a:lnTo>
                  <a:lnTo>
                    <a:pt x="7638" y="29461"/>
                  </a:lnTo>
                  <a:lnTo>
                    <a:pt x="7638" y="29419"/>
                  </a:lnTo>
                  <a:lnTo>
                    <a:pt x="7533" y="29398"/>
                  </a:lnTo>
                  <a:lnTo>
                    <a:pt x="7470" y="29357"/>
                  </a:lnTo>
                  <a:lnTo>
                    <a:pt x="7429" y="29294"/>
                  </a:lnTo>
                  <a:lnTo>
                    <a:pt x="7491" y="29294"/>
                  </a:lnTo>
                  <a:lnTo>
                    <a:pt x="7575" y="29357"/>
                  </a:lnTo>
                  <a:lnTo>
                    <a:pt x="7638" y="29357"/>
                  </a:lnTo>
                  <a:lnTo>
                    <a:pt x="7701" y="29398"/>
                  </a:lnTo>
                  <a:lnTo>
                    <a:pt x="7742" y="29398"/>
                  </a:lnTo>
                  <a:lnTo>
                    <a:pt x="7784" y="29315"/>
                  </a:lnTo>
                  <a:lnTo>
                    <a:pt x="7784" y="29273"/>
                  </a:lnTo>
                  <a:lnTo>
                    <a:pt x="7826" y="29210"/>
                  </a:lnTo>
                  <a:lnTo>
                    <a:pt x="7826" y="29168"/>
                  </a:lnTo>
                  <a:lnTo>
                    <a:pt x="7805" y="29106"/>
                  </a:lnTo>
                  <a:lnTo>
                    <a:pt x="7826" y="29001"/>
                  </a:lnTo>
                  <a:lnTo>
                    <a:pt x="7826" y="28959"/>
                  </a:lnTo>
                  <a:lnTo>
                    <a:pt x="7742" y="28854"/>
                  </a:lnTo>
                  <a:lnTo>
                    <a:pt x="7617" y="28750"/>
                  </a:lnTo>
                  <a:lnTo>
                    <a:pt x="7512" y="28729"/>
                  </a:lnTo>
                  <a:lnTo>
                    <a:pt x="7470" y="28666"/>
                  </a:lnTo>
                  <a:lnTo>
                    <a:pt x="7470" y="28645"/>
                  </a:lnTo>
                  <a:lnTo>
                    <a:pt x="7533" y="28645"/>
                  </a:lnTo>
                  <a:lnTo>
                    <a:pt x="7596" y="28666"/>
                  </a:lnTo>
                  <a:lnTo>
                    <a:pt x="7722" y="28771"/>
                  </a:lnTo>
                  <a:lnTo>
                    <a:pt x="7805" y="28854"/>
                  </a:lnTo>
                  <a:lnTo>
                    <a:pt x="7889" y="28854"/>
                  </a:lnTo>
                  <a:lnTo>
                    <a:pt x="7910" y="28834"/>
                  </a:lnTo>
                  <a:lnTo>
                    <a:pt x="7889" y="28687"/>
                  </a:lnTo>
                  <a:lnTo>
                    <a:pt x="7826" y="28582"/>
                  </a:lnTo>
                  <a:lnTo>
                    <a:pt x="7701" y="28562"/>
                  </a:lnTo>
                  <a:lnTo>
                    <a:pt x="7533" y="28478"/>
                  </a:lnTo>
                  <a:lnTo>
                    <a:pt x="7491" y="28457"/>
                  </a:lnTo>
                  <a:lnTo>
                    <a:pt x="7491" y="28415"/>
                  </a:lnTo>
                  <a:lnTo>
                    <a:pt x="7533" y="28415"/>
                  </a:lnTo>
                  <a:lnTo>
                    <a:pt x="7596" y="28436"/>
                  </a:lnTo>
                  <a:lnTo>
                    <a:pt x="7638" y="28478"/>
                  </a:lnTo>
                  <a:lnTo>
                    <a:pt x="7742" y="28478"/>
                  </a:lnTo>
                  <a:lnTo>
                    <a:pt x="7805" y="28415"/>
                  </a:lnTo>
                  <a:lnTo>
                    <a:pt x="7826" y="28352"/>
                  </a:lnTo>
                  <a:lnTo>
                    <a:pt x="7826" y="28269"/>
                  </a:lnTo>
                  <a:lnTo>
                    <a:pt x="7847" y="28269"/>
                  </a:lnTo>
                  <a:lnTo>
                    <a:pt x="7910" y="28310"/>
                  </a:lnTo>
                  <a:lnTo>
                    <a:pt x="7910" y="28331"/>
                  </a:lnTo>
                  <a:lnTo>
                    <a:pt x="7910" y="28373"/>
                  </a:lnTo>
                  <a:lnTo>
                    <a:pt x="8014" y="28436"/>
                  </a:lnTo>
                  <a:lnTo>
                    <a:pt x="8056" y="28436"/>
                  </a:lnTo>
                  <a:lnTo>
                    <a:pt x="8119" y="28478"/>
                  </a:lnTo>
                  <a:lnTo>
                    <a:pt x="8161" y="28478"/>
                  </a:lnTo>
                  <a:lnTo>
                    <a:pt x="8203" y="28436"/>
                  </a:lnTo>
                  <a:lnTo>
                    <a:pt x="8245" y="28373"/>
                  </a:lnTo>
                  <a:lnTo>
                    <a:pt x="8266" y="28352"/>
                  </a:lnTo>
                  <a:lnTo>
                    <a:pt x="8245" y="28310"/>
                  </a:lnTo>
                  <a:lnTo>
                    <a:pt x="8161" y="28269"/>
                  </a:lnTo>
                  <a:lnTo>
                    <a:pt x="8014" y="28269"/>
                  </a:lnTo>
                  <a:lnTo>
                    <a:pt x="7994" y="28248"/>
                  </a:lnTo>
                  <a:lnTo>
                    <a:pt x="7994" y="28227"/>
                  </a:lnTo>
                  <a:lnTo>
                    <a:pt x="7994" y="28164"/>
                  </a:lnTo>
                  <a:lnTo>
                    <a:pt x="7931" y="28122"/>
                  </a:lnTo>
                  <a:lnTo>
                    <a:pt x="7931" y="28059"/>
                  </a:lnTo>
                  <a:lnTo>
                    <a:pt x="7994" y="28018"/>
                  </a:lnTo>
                  <a:lnTo>
                    <a:pt x="8014" y="28018"/>
                  </a:lnTo>
                  <a:lnTo>
                    <a:pt x="8056" y="28059"/>
                  </a:lnTo>
                  <a:lnTo>
                    <a:pt x="8056" y="28143"/>
                  </a:lnTo>
                  <a:lnTo>
                    <a:pt x="8119" y="28206"/>
                  </a:lnTo>
                  <a:lnTo>
                    <a:pt x="8245" y="28206"/>
                  </a:lnTo>
                  <a:lnTo>
                    <a:pt x="8307" y="28164"/>
                  </a:lnTo>
                  <a:lnTo>
                    <a:pt x="8307" y="28122"/>
                  </a:lnTo>
                  <a:lnTo>
                    <a:pt x="8266" y="28059"/>
                  </a:lnTo>
                  <a:lnTo>
                    <a:pt x="8161" y="28018"/>
                  </a:lnTo>
                  <a:lnTo>
                    <a:pt x="8098" y="27955"/>
                  </a:lnTo>
                  <a:lnTo>
                    <a:pt x="8056" y="27850"/>
                  </a:lnTo>
                  <a:lnTo>
                    <a:pt x="8098" y="27850"/>
                  </a:lnTo>
                  <a:lnTo>
                    <a:pt x="8140" y="27913"/>
                  </a:lnTo>
                  <a:lnTo>
                    <a:pt x="8245" y="27955"/>
                  </a:lnTo>
                  <a:lnTo>
                    <a:pt x="8307" y="27997"/>
                  </a:lnTo>
                  <a:lnTo>
                    <a:pt x="8370" y="28059"/>
                  </a:lnTo>
                  <a:lnTo>
                    <a:pt x="8412" y="28038"/>
                  </a:lnTo>
                  <a:lnTo>
                    <a:pt x="8412" y="27997"/>
                  </a:lnTo>
                  <a:lnTo>
                    <a:pt x="8370" y="27934"/>
                  </a:lnTo>
                  <a:lnTo>
                    <a:pt x="8266" y="27892"/>
                  </a:lnTo>
                  <a:lnTo>
                    <a:pt x="8203" y="27829"/>
                  </a:lnTo>
                  <a:lnTo>
                    <a:pt x="8203" y="27746"/>
                  </a:lnTo>
                  <a:lnTo>
                    <a:pt x="8245" y="27704"/>
                  </a:lnTo>
                  <a:lnTo>
                    <a:pt x="8266" y="27641"/>
                  </a:lnTo>
                  <a:lnTo>
                    <a:pt x="8328" y="27641"/>
                  </a:lnTo>
                  <a:lnTo>
                    <a:pt x="8349" y="27704"/>
                  </a:lnTo>
                  <a:lnTo>
                    <a:pt x="8475" y="27808"/>
                  </a:lnTo>
                  <a:lnTo>
                    <a:pt x="8558" y="27808"/>
                  </a:lnTo>
                  <a:lnTo>
                    <a:pt x="8621" y="27787"/>
                  </a:lnTo>
                  <a:lnTo>
                    <a:pt x="8684" y="27787"/>
                  </a:lnTo>
                  <a:lnTo>
                    <a:pt x="8768" y="27746"/>
                  </a:lnTo>
                  <a:lnTo>
                    <a:pt x="8789" y="27683"/>
                  </a:lnTo>
                  <a:lnTo>
                    <a:pt x="8768" y="27641"/>
                  </a:lnTo>
                  <a:lnTo>
                    <a:pt x="8684" y="27620"/>
                  </a:lnTo>
                  <a:lnTo>
                    <a:pt x="8621" y="27578"/>
                  </a:lnTo>
                  <a:lnTo>
                    <a:pt x="8517" y="27515"/>
                  </a:lnTo>
                  <a:lnTo>
                    <a:pt x="8454" y="27515"/>
                  </a:lnTo>
                  <a:lnTo>
                    <a:pt x="8370" y="27494"/>
                  </a:lnTo>
                  <a:lnTo>
                    <a:pt x="8412" y="27432"/>
                  </a:lnTo>
                  <a:lnTo>
                    <a:pt x="8433" y="27411"/>
                  </a:lnTo>
                  <a:lnTo>
                    <a:pt x="8517" y="27411"/>
                  </a:lnTo>
                  <a:lnTo>
                    <a:pt x="8579" y="27494"/>
                  </a:lnTo>
                  <a:lnTo>
                    <a:pt x="8642" y="27515"/>
                  </a:lnTo>
                  <a:lnTo>
                    <a:pt x="8684" y="27515"/>
                  </a:lnTo>
                  <a:lnTo>
                    <a:pt x="8768" y="27620"/>
                  </a:lnTo>
                  <a:lnTo>
                    <a:pt x="8851" y="27641"/>
                  </a:lnTo>
                  <a:lnTo>
                    <a:pt x="8893" y="27620"/>
                  </a:lnTo>
                  <a:lnTo>
                    <a:pt x="8935" y="27578"/>
                  </a:lnTo>
                  <a:lnTo>
                    <a:pt x="8935" y="27515"/>
                  </a:lnTo>
                  <a:lnTo>
                    <a:pt x="8935" y="27411"/>
                  </a:lnTo>
                  <a:lnTo>
                    <a:pt x="8893" y="27369"/>
                  </a:lnTo>
                  <a:lnTo>
                    <a:pt x="8851" y="27327"/>
                  </a:lnTo>
                  <a:lnTo>
                    <a:pt x="8851" y="27306"/>
                  </a:lnTo>
                  <a:lnTo>
                    <a:pt x="8956" y="27306"/>
                  </a:lnTo>
                  <a:lnTo>
                    <a:pt x="8977" y="27222"/>
                  </a:lnTo>
                  <a:lnTo>
                    <a:pt x="8977" y="27181"/>
                  </a:lnTo>
                  <a:lnTo>
                    <a:pt x="8935" y="27181"/>
                  </a:lnTo>
                  <a:lnTo>
                    <a:pt x="8872" y="27201"/>
                  </a:lnTo>
                  <a:lnTo>
                    <a:pt x="8830" y="27160"/>
                  </a:lnTo>
                  <a:lnTo>
                    <a:pt x="8768" y="27097"/>
                  </a:lnTo>
                  <a:lnTo>
                    <a:pt x="8684" y="27097"/>
                  </a:lnTo>
                  <a:lnTo>
                    <a:pt x="8558" y="27013"/>
                  </a:lnTo>
                  <a:lnTo>
                    <a:pt x="8538" y="26992"/>
                  </a:lnTo>
                  <a:lnTo>
                    <a:pt x="8579" y="26950"/>
                  </a:lnTo>
                  <a:lnTo>
                    <a:pt x="8684" y="26950"/>
                  </a:lnTo>
                  <a:lnTo>
                    <a:pt x="8789" y="26971"/>
                  </a:lnTo>
                  <a:lnTo>
                    <a:pt x="8872" y="26971"/>
                  </a:lnTo>
                  <a:lnTo>
                    <a:pt x="8893" y="26909"/>
                  </a:lnTo>
                  <a:lnTo>
                    <a:pt x="8956" y="26909"/>
                  </a:lnTo>
                  <a:lnTo>
                    <a:pt x="9040" y="26971"/>
                  </a:lnTo>
                  <a:lnTo>
                    <a:pt x="9061" y="26867"/>
                  </a:lnTo>
                  <a:lnTo>
                    <a:pt x="9040" y="26699"/>
                  </a:lnTo>
                  <a:lnTo>
                    <a:pt x="8998" y="26595"/>
                  </a:lnTo>
                  <a:lnTo>
                    <a:pt x="8956" y="26553"/>
                  </a:lnTo>
                  <a:lnTo>
                    <a:pt x="8935" y="26469"/>
                  </a:lnTo>
                  <a:lnTo>
                    <a:pt x="8935" y="26427"/>
                  </a:lnTo>
                  <a:lnTo>
                    <a:pt x="8977" y="26365"/>
                  </a:lnTo>
                  <a:lnTo>
                    <a:pt x="8956" y="26260"/>
                  </a:lnTo>
                  <a:lnTo>
                    <a:pt x="8956" y="26218"/>
                  </a:lnTo>
                  <a:lnTo>
                    <a:pt x="8977" y="26155"/>
                  </a:lnTo>
                  <a:lnTo>
                    <a:pt x="8998" y="26176"/>
                  </a:lnTo>
                  <a:lnTo>
                    <a:pt x="9040" y="26239"/>
                  </a:lnTo>
                  <a:lnTo>
                    <a:pt x="9102" y="26260"/>
                  </a:lnTo>
                  <a:lnTo>
                    <a:pt x="9102" y="26218"/>
                  </a:lnTo>
                  <a:lnTo>
                    <a:pt x="9165" y="26176"/>
                  </a:lnTo>
                  <a:lnTo>
                    <a:pt x="9207" y="26218"/>
                  </a:lnTo>
                  <a:lnTo>
                    <a:pt x="9249" y="26344"/>
                  </a:lnTo>
                  <a:lnTo>
                    <a:pt x="9291" y="26365"/>
                  </a:lnTo>
                  <a:lnTo>
                    <a:pt x="9374" y="26365"/>
                  </a:lnTo>
                  <a:lnTo>
                    <a:pt x="9479" y="26239"/>
                  </a:lnTo>
                  <a:lnTo>
                    <a:pt x="9521" y="26113"/>
                  </a:lnTo>
                  <a:lnTo>
                    <a:pt x="9521" y="26009"/>
                  </a:lnTo>
                  <a:lnTo>
                    <a:pt x="9500" y="25925"/>
                  </a:lnTo>
                  <a:lnTo>
                    <a:pt x="9500" y="25862"/>
                  </a:lnTo>
                  <a:lnTo>
                    <a:pt x="9563" y="25841"/>
                  </a:lnTo>
                  <a:lnTo>
                    <a:pt x="9605" y="25841"/>
                  </a:lnTo>
                  <a:lnTo>
                    <a:pt x="9626" y="25800"/>
                  </a:lnTo>
                  <a:lnTo>
                    <a:pt x="9667" y="25758"/>
                  </a:lnTo>
                  <a:lnTo>
                    <a:pt x="9688" y="25821"/>
                  </a:lnTo>
                  <a:lnTo>
                    <a:pt x="9730" y="25883"/>
                  </a:lnTo>
                  <a:lnTo>
                    <a:pt x="9814" y="25883"/>
                  </a:lnTo>
                  <a:lnTo>
                    <a:pt x="9877" y="25841"/>
                  </a:lnTo>
                  <a:lnTo>
                    <a:pt x="9877" y="25800"/>
                  </a:lnTo>
                  <a:lnTo>
                    <a:pt x="9877" y="25737"/>
                  </a:lnTo>
                  <a:lnTo>
                    <a:pt x="9898" y="25737"/>
                  </a:lnTo>
                  <a:lnTo>
                    <a:pt x="9918" y="25800"/>
                  </a:lnTo>
                  <a:lnTo>
                    <a:pt x="9939" y="25883"/>
                  </a:lnTo>
                  <a:lnTo>
                    <a:pt x="9981" y="25925"/>
                  </a:lnTo>
                  <a:lnTo>
                    <a:pt x="10044" y="25862"/>
                  </a:lnTo>
                  <a:lnTo>
                    <a:pt x="10107" y="25821"/>
                  </a:lnTo>
                  <a:lnTo>
                    <a:pt x="10149" y="25800"/>
                  </a:lnTo>
                  <a:lnTo>
                    <a:pt x="10211" y="25841"/>
                  </a:lnTo>
                  <a:lnTo>
                    <a:pt x="10295" y="25841"/>
                  </a:lnTo>
                  <a:lnTo>
                    <a:pt x="10358" y="25800"/>
                  </a:lnTo>
                  <a:lnTo>
                    <a:pt x="10400" y="25716"/>
                  </a:lnTo>
                  <a:lnTo>
                    <a:pt x="10421" y="25674"/>
                  </a:lnTo>
                  <a:lnTo>
                    <a:pt x="10421" y="25632"/>
                  </a:lnTo>
                  <a:lnTo>
                    <a:pt x="10358" y="25549"/>
                  </a:lnTo>
                  <a:lnTo>
                    <a:pt x="10316" y="25423"/>
                  </a:lnTo>
                  <a:lnTo>
                    <a:pt x="10295" y="25339"/>
                  </a:lnTo>
                  <a:lnTo>
                    <a:pt x="10337" y="25297"/>
                  </a:lnTo>
                  <a:lnTo>
                    <a:pt x="10358" y="25318"/>
                  </a:lnTo>
                  <a:lnTo>
                    <a:pt x="10400" y="25423"/>
                  </a:lnTo>
                  <a:lnTo>
                    <a:pt x="10442" y="25423"/>
                  </a:lnTo>
                  <a:lnTo>
                    <a:pt x="10525" y="25339"/>
                  </a:lnTo>
                  <a:lnTo>
                    <a:pt x="10546" y="25256"/>
                  </a:lnTo>
                  <a:lnTo>
                    <a:pt x="10609" y="25193"/>
                  </a:lnTo>
                  <a:lnTo>
                    <a:pt x="10630" y="25130"/>
                  </a:lnTo>
                  <a:lnTo>
                    <a:pt x="10546" y="25046"/>
                  </a:lnTo>
                  <a:lnTo>
                    <a:pt x="10546" y="25005"/>
                  </a:lnTo>
                  <a:lnTo>
                    <a:pt x="10609" y="24942"/>
                  </a:lnTo>
                  <a:lnTo>
                    <a:pt x="10651" y="24921"/>
                  </a:lnTo>
                  <a:lnTo>
                    <a:pt x="10672" y="24942"/>
                  </a:lnTo>
                  <a:lnTo>
                    <a:pt x="10672" y="24984"/>
                  </a:lnTo>
                  <a:lnTo>
                    <a:pt x="10735" y="25046"/>
                  </a:lnTo>
                  <a:lnTo>
                    <a:pt x="10839" y="25088"/>
                  </a:lnTo>
                  <a:lnTo>
                    <a:pt x="10881" y="25109"/>
                  </a:lnTo>
                  <a:lnTo>
                    <a:pt x="10839" y="25172"/>
                  </a:lnTo>
                  <a:lnTo>
                    <a:pt x="10755" y="25214"/>
                  </a:lnTo>
                  <a:lnTo>
                    <a:pt x="10714" y="25318"/>
                  </a:lnTo>
                  <a:lnTo>
                    <a:pt x="10714" y="25402"/>
                  </a:lnTo>
                  <a:lnTo>
                    <a:pt x="10839" y="25549"/>
                  </a:lnTo>
                  <a:lnTo>
                    <a:pt x="10881" y="25590"/>
                  </a:lnTo>
                  <a:lnTo>
                    <a:pt x="10923" y="25507"/>
                  </a:lnTo>
                  <a:lnTo>
                    <a:pt x="10923" y="25444"/>
                  </a:lnTo>
                  <a:lnTo>
                    <a:pt x="10944" y="25381"/>
                  </a:lnTo>
                  <a:lnTo>
                    <a:pt x="10965" y="25277"/>
                  </a:lnTo>
                  <a:lnTo>
                    <a:pt x="10986" y="25277"/>
                  </a:lnTo>
                  <a:lnTo>
                    <a:pt x="11027" y="25318"/>
                  </a:lnTo>
                  <a:lnTo>
                    <a:pt x="10986" y="25402"/>
                  </a:lnTo>
                  <a:lnTo>
                    <a:pt x="10986" y="25444"/>
                  </a:lnTo>
                  <a:lnTo>
                    <a:pt x="11048" y="25549"/>
                  </a:lnTo>
                  <a:lnTo>
                    <a:pt x="11132" y="25590"/>
                  </a:lnTo>
                  <a:lnTo>
                    <a:pt x="11195" y="25528"/>
                  </a:lnTo>
                  <a:lnTo>
                    <a:pt x="11279" y="25528"/>
                  </a:lnTo>
                  <a:lnTo>
                    <a:pt x="11299" y="25486"/>
                  </a:lnTo>
                  <a:lnTo>
                    <a:pt x="11299" y="25423"/>
                  </a:lnTo>
                  <a:lnTo>
                    <a:pt x="11341" y="25381"/>
                  </a:lnTo>
                  <a:lnTo>
                    <a:pt x="11362" y="25381"/>
                  </a:lnTo>
                  <a:lnTo>
                    <a:pt x="11383" y="25402"/>
                  </a:lnTo>
                  <a:lnTo>
                    <a:pt x="11362" y="25444"/>
                  </a:lnTo>
                  <a:lnTo>
                    <a:pt x="11362" y="25507"/>
                  </a:lnTo>
                  <a:lnTo>
                    <a:pt x="11404" y="25549"/>
                  </a:lnTo>
                  <a:lnTo>
                    <a:pt x="11488" y="25549"/>
                  </a:lnTo>
                  <a:lnTo>
                    <a:pt x="11571" y="25444"/>
                  </a:lnTo>
                  <a:lnTo>
                    <a:pt x="11718" y="25339"/>
                  </a:lnTo>
                  <a:lnTo>
                    <a:pt x="11781" y="25339"/>
                  </a:lnTo>
                  <a:lnTo>
                    <a:pt x="11823" y="25318"/>
                  </a:lnTo>
                  <a:lnTo>
                    <a:pt x="11823" y="25235"/>
                  </a:lnTo>
                  <a:lnTo>
                    <a:pt x="11781" y="25172"/>
                  </a:lnTo>
                  <a:lnTo>
                    <a:pt x="11718" y="25130"/>
                  </a:lnTo>
                  <a:lnTo>
                    <a:pt x="11676" y="25088"/>
                  </a:lnTo>
                  <a:lnTo>
                    <a:pt x="11697" y="25067"/>
                  </a:lnTo>
                  <a:lnTo>
                    <a:pt x="11760" y="25067"/>
                  </a:lnTo>
                  <a:lnTo>
                    <a:pt x="11781" y="25109"/>
                  </a:lnTo>
                  <a:lnTo>
                    <a:pt x="11885" y="25172"/>
                  </a:lnTo>
                  <a:lnTo>
                    <a:pt x="11927" y="25172"/>
                  </a:lnTo>
                  <a:lnTo>
                    <a:pt x="11927" y="25088"/>
                  </a:lnTo>
                  <a:lnTo>
                    <a:pt x="11990" y="25088"/>
                  </a:lnTo>
                  <a:lnTo>
                    <a:pt x="12011" y="25130"/>
                  </a:lnTo>
                  <a:lnTo>
                    <a:pt x="12011" y="25193"/>
                  </a:lnTo>
                  <a:lnTo>
                    <a:pt x="12032" y="25214"/>
                  </a:lnTo>
                  <a:lnTo>
                    <a:pt x="12095" y="25193"/>
                  </a:lnTo>
                  <a:lnTo>
                    <a:pt x="12220" y="25046"/>
                  </a:lnTo>
                  <a:lnTo>
                    <a:pt x="12241" y="25025"/>
                  </a:lnTo>
                  <a:lnTo>
                    <a:pt x="12241" y="25005"/>
                  </a:lnTo>
                  <a:lnTo>
                    <a:pt x="12283" y="24921"/>
                  </a:lnTo>
                  <a:lnTo>
                    <a:pt x="12304" y="24879"/>
                  </a:lnTo>
                  <a:lnTo>
                    <a:pt x="12346" y="24837"/>
                  </a:lnTo>
                  <a:lnTo>
                    <a:pt x="12346" y="24837"/>
                  </a:lnTo>
                  <a:lnTo>
                    <a:pt x="12325" y="24900"/>
                  </a:lnTo>
                  <a:lnTo>
                    <a:pt x="12346" y="24942"/>
                  </a:lnTo>
                  <a:lnTo>
                    <a:pt x="12387" y="24984"/>
                  </a:lnTo>
                  <a:lnTo>
                    <a:pt x="12429" y="24942"/>
                  </a:lnTo>
                  <a:lnTo>
                    <a:pt x="12513" y="24837"/>
                  </a:lnTo>
                  <a:lnTo>
                    <a:pt x="12534" y="24774"/>
                  </a:lnTo>
                  <a:lnTo>
                    <a:pt x="12513" y="24691"/>
                  </a:lnTo>
                  <a:lnTo>
                    <a:pt x="12513" y="24607"/>
                  </a:lnTo>
                  <a:lnTo>
                    <a:pt x="12639" y="24481"/>
                  </a:lnTo>
                  <a:lnTo>
                    <a:pt x="12722" y="24460"/>
                  </a:lnTo>
                  <a:lnTo>
                    <a:pt x="12764" y="24398"/>
                  </a:lnTo>
                  <a:lnTo>
                    <a:pt x="12743" y="24356"/>
                  </a:lnTo>
                  <a:lnTo>
                    <a:pt x="12722" y="24293"/>
                  </a:lnTo>
                  <a:lnTo>
                    <a:pt x="12722" y="24272"/>
                  </a:lnTo>
                  <a:lnTo>
                    <a:pt x="12764" y="24293"/>
                  </a:lnTo>
                  <a:lnTo>
                    <a:pt x="12827" y="24314"/>
                  </a:lnTo>
                  <a:lnTo>
                    <a:pt x="12869" y="24314"/>
                  </a:lnTo>
                  <a:lnTo>
                    <a:pt x="12911" y="24251"/>
                  </a:lnTo>
                  <a:lnTo>
                    <a:pt x="12869" y="24188"/>
                  </a:lnTo>
                  <a:lnTo>
                    <a:pt x="12827" y="24147"/>
                  </a:lnTo>
                  <a:lnTo>
                    <a:pt x="12869" y="24168"/>
                  </a:lnTo>
                  <a:lnTo>
                    <a:pt x="12931" y="24209"/>
                  </a:lnTo>
                  <a:lnTo>
                    <a:pt x="12931" y="24168"/>
                  </a:lnTo>
                  <a:lnTo>
                    <a:pt x="12952" y="24084"/>
                  </a:lnTo>
                  <a:lnTo>
                    <a:pt x="13036" y="24084"/>
                  </a:lnTo>
                  <a:lnTo>
                    <a:pt x="13120" y="24042"/>
                  </a:lnTo>
                  <a:lnTo>
                    <a:pt x="13120" y="23958"/>
                  </a:lnTo>
                  <a:lnTo>
                    <a:pt x="13120" y="23937"/>
                  </a:lnTo>
                  <a:lnTo>
                    <a:pt x="13141" y="23875"/>
                  </a:lnTo>
                  <a:lnTo>
                    <a:pt x="13224" y="23875"/>
                  </a:lnTo>
                  <a:lnTo>
                    <a:pt x="13266" y="23854"/>
                  </a:lnTo>
                  <a:lnTo>
                    <a:pt x="13350" y="23749"/>
                  </a:lnTo>
                  <a:lnTo>
                    <a:pt x="13434" y="23707"/>
                  </a:lnTo>
                  <a:lnTo>
                    <a:pt x="13476" y="23707"/>
                  </a:lnTo>
                  <a:lnTo>
                    <a:pt x="13496" y="23728"/>
                  </a:lnTo>
                  <a:lnTo>
                    <a:pt x="13580" y="23707"/>
                  </a:lnTo>
                  <a:lnTo>
                    <a:pt x="13643" y="23624"/>
                  </a:lnTo>
                  <a:lnTo>
                    <a:pt x="13664" y="23477"/>
                  </a:lnTo>
                  <a:lnTo>
                    <a:pt x="13643" y="23352"/>
                  </a:lnTo>
                  <a:lnTo>
                    <a:pt x="13580" y="23352"/>
                  </a:lnTo>
                  <a:lnTo>
                    <a:pt x="13559" y="23331"/>
                  </a:lnTo>
                  <a:lnTo>
                    <a:pt x="13580" y="23247"/>
                  </a:lnTo>
                  <a:lnTo>
                    <a:pt x="13580" y="23142"/>
                  </a:lnTo>
                  <a:lnTo>
                    <a:pt x="13559" y="23059"/>
                  </a:lnTo>
                  <a:lnTo>
                    <a:pt x="13496" y="23017"/>
                  </a:lnTo>
                  <a:lnTo>
                    <a:pt x="13476" y="22912"/>
                  </a:lnTo>
                  <a:lnTo>
                    <a:pt x="13455" y="22870"/>
                  </a:lnTo>
                  <a:lnTo>
                    <a:pt x="13455" y="22787"/>
                  </a:lnTo>
                  <a:lnTo>
                    <a:pt x="13496" y="22787"/>
                  </a:lnTo>
                  <a:lnTo>
                    <a:pt x="13559" y="22808"/>
                  </a:lnTo>
                  <a:lnTo>
                    <a:pt x="13580" y="22912"/>
                  </a:lnTo>
                  <a:lnTo>
                    <a:pt x="13643" y="22996"/>
                  </a:lnTo>
                  <a:lnTo>
                    <a:pt x="13643" y="23080"/>
                  </a:lnTo>
                  <a:lnTo>
                    <a:pt x="13685" y="23184"/>
                  </a:lnTo>
                  <a:lnTo>
                    <a:pt x="13748" y="23205"/>
                  </a:lnTo>
                  <a:lnTo>
                    <a:pt x="13789" y="23247"/>
                  </a:lnTo>
                  <a:lnTo>
                    <a:pt x="13768" y="23331"/>
                  </a:lnTo>
                  <a:lnTo>
                    <a:pt x="13789" y="23414"/>
                  </a:lnTo>
                  <a:lnTo>
                    <a:pt x="13873" y="23456"/>
                  </a:lnTo>
                  <a:lnTo>
                    <a:pt x="13915" y="23456"/>
                  </a:lnTo>
                  <a:lnTo>
                    <a:pt x="13915" y="23414"/>
                  </a:lnTo>
                  <a:lnTo>
                    <a:pt x="13957" y="23352"/>
                  </a:lnTo>
                  <a:lnTo>
                    <a:pt x="13999" y="23352"/>
                  </a:lnTo>
                  <a:lnTo>
                    <a:pt x="14061" y="23435"/>
                  </a:lnTo>
                  <a:lnTo>
                    <a:pt x="14229" y="23435"/>
                  </a:lnTo>
                  <a:lnTo>
                    <a:pt x="14292" y="23393"/>
                  </a:lnTo>
                  <a:lnTo>
                    <a:pt x="14312" y="23414"/>
                  </a:lnTo>
                  <a:lnTo>
                    <a:pt x="14375" y="23414"/>
                  </a:lnTo>
                  <a:lnTo>
                    <a:pt x="14438" y="23352"/>
                  </a:lnTo>
                  <a:lnTo>
                    <a:pt x="14480" y="23289"/>
                  </a:lnTo>
                  <a:lnTo>
                    <a:pt x="14522" y="23289"/>
                  </a:lnTo>
                  <a:lnTo>
                    <a:pt x="14522" y="23226"/>
                  </a:lnTo>
                  <a:lnTo>
                    <a:pt x="14584" y="23205"/>
                  </a:lnTo>
                  <a:lnTo>
                    <a:pt x="14626" y="23226"/>
                  </a:lnTo>
                  <a:lnTo>
                    <a:pt x="14731" y="23352"/>
                  </a:lnTo>
                  <a:lnTo>
                    <a:pt x="14752" y="23414"/>
                  </a:lnTo>
                  <a:lnTo>
                    <a:pt x="14815" y="23414"/>
                  </a:lnTo>
                  <a:lnTo>
                    <a:pt x="14856" y="23352"/>
                  </a:lnTo>
                  <a:lnTo>
                    <a:pt x="14919" y="23331"/>
                  </a:lnTo>
                  <a:lnTo>
                    <a:pt x="14919" y="23226"/>
                  </a:lnTo>
                  <a:lnTo>
                    <a:pt x="14940" y="23226"/>
                  </a:lnTo>
                  <a:lnTo>
                    <a:pt x="14961" y="23247"/>
                  </a:lnTo>
                  <a:lnTo>
                    <a:pt x="15024" y="23247"/>
                  </a:lnTo>
                  <a:lnTo>
                    <a:pt x="15024" y="23205"/>
                  </a:lnTo>
                  <a:lnTo>
                    <a:pt x="15066" y="23205"/>
                  </a:lnTo>
                  <a:lnTo>
                    <a:pt x="15108" y="23226"/>
                  </a:lnTo>
                  <a:lnTo>
                    <a:pt x="15170" y="23226"/>
                  </a:lnTo>
                  <a:lnTo>
                    <a:pt x="15212" y="23184"/>
                  </a:lnTo>
                  <a:lnTo>
                    <a:pt x="15212" y="23121"/>
                  </a:lnTo>
                  <a:lnTo>
                    <a:pt x="15254" y="23100"/>
                  </a:lnTo>
                  <a:lnTo>
                    <a:pt x="15338" y="23100"/>
                  </a:lnTo>
                  <a:lnTo>
                    <a:pt x="15359" y="23080"/>
                  </a:lnTo>
                  <a:lnTo>
                    <a:pt x="15359" y="23017"/>
                  </a:lnTo>
                  <a:lnTo>
                    <a:pt x="15380" y="23017"/>
                  </a:lnTo>
                  <a:lnTo>
                    <a:pt x="15380" y="23080"/>
                  </a:lnTo>
                  <a:lnTo>
                    <a:pt x="15442" y="23100"/>
                  </a:lnTo>
                  <a:lnTo>
                    <a:pt x="15484" y="23038"/>
                  </a:lnTo>
                  <a:lnTo>
                    <a:pt x="15526" y="22975"/>
                  </a:lnTo>
                  <a:lnTo>
                    <a:pt x="15547" y="22975"/>
                  </a:lnTo>
                  <a:lnTo>
                    <a:pt x="15589" y="23038"/>
                  </a:lnTo>
                  <a:lnTo>
                    <a:pt x="15652" y="23080"/>
                  </a:lnTo>
                  <a:lnTo>
                    <a:pt x="15693" y="22975"/>
                  </a:lnTo>
                  <a:lnTo>
                    <a:pt x="15735" y="22975"/>
                  </a:lnTo>
                  <a:lnTo>
                    <a:pt x="15756" y="23017"/>
                  </a:lnTo>
                  <a:lnTo>
                    <a:pt x="15798" y="23038"/>
                  </a:lnTo>
                  <a:lnTo>
                    <a:pt x="15861" y="23038"/>
                  </a:lnTo>
                  <a:lnTo>
                    <a:pt x="15882" y="22975"/>
                  </a:lnTo>
                  <a:lnTo>
                    <a:pt x="15944" y="22933"/>
                  </a:lnTo>
                  <a:lnTo>
                    <a:pt x="16007" y="22933"/>
                  </a:lnTo>
                  <a:lnTo>
                    <a:pt x="16112" y="22891"/>
                  </a:lnTo>
                  <a:lnTo>
                    <a:pt x="16175" y="22891"/>
                  </a:lnTo>
                  <a:lnTo>
                    <a:pt x="16196" y="22933"/>
                  </a:lnTo>
                  <a:lnTo>
                    <a:pt x="16258" y="22933"/>
                  </a:lnTo>
                  <a:lnTo>
                    <a:pt x="16279" y="22870"/>
                  </a:lnTo>
                  <a:lnTo>
                    <a:pt x="16321" y="22808"/>
                  </a:lnTo>
                  <a:lnTo>
                    <a:pt x="16426" y="22808"/>
                  </a:lnTo>
                  <a:lnTo>
                    <a:pt x="16468" y="22766"/>
                  </a:lnTo>
                  <a:lnTo>
                    <a:pt x="16572" y="22724"/>
                  </a:lnTo>
                  <a:lnTo>
                    <a:pt x="16614" y="22703"/>
                  </a:lnTo>
                  <a:lnTo>
                    <a:pt x="16614" y="22661"/>
                  </a:lnTo>
                  <a:lnTo>
                    <a:pt x="16572" y="22577"/>
                  </a:lnTo>
                  <a:lnTo>
                    <a:pt x="16572" y="22515"/>
                  </a:lnTo>
                  <a:lnTo>
                    <a:pt x="16719" y="22577"/>
                  </a:lnTo>
                  <a:lnTo>
                    <a:pt x="16802" y="22619"/>
                  </a:lnTo>
                  <a:lnTo>
                    <a:pt x="16823" y="22682"/>
                  </a:lnTo>
                  <a:lnTo>
                    <a:pt x="16886" y="22703"/>
                  </a:lnTo>
                  <a:lnTo>
                    <a:pt x="16991" y="22619"/>
                  </a:lnTo>
                  <a:lnTo>
                    <a:pt x="16991" y="22536"/>
                  </a:lnTo>
                  <a:lnTo>
                    <a:pt x="16928" y="22515"/>
                  </a:lnTo>
                  <a:lnTo>
                    <a:pt x="16928" y="22473"/>
                  </a:lnTo>
                  <a:lnTo>
                    <a:pt x="17012" y="22431"/>
                  </a:lnTo>
                  <a:lnTo>
                    <a:pt x="17033" y="22494"/>
                  </a:lnTo>
                  <a:lnTo>
                    <a:pt x="17116" y="22515"/>
                  </a:lnTo>
                  <a:lnTo>
                    <a:pt x="17158" y="22410"/>
                  </a:lnTo>
                  <a:lnTo>
                    <a:pt x="17137" y="22326"/>
                  </a:lnTo>
                  <a:lnTo>
                    <a:pt x="17137" y="22264"/>
                  </a:lnTo>
                  <a:lnTo>
                    <a:pt x="17200" y="22264"/>
                  </a:lnTo>
                  <a:lnTo>
                    <a:pt x="17221" y="22305"/>
                  </a:lnTo>
                  <a:lnTo>
                    <a:pt x="17305" y="22326"/>
                  </a:lnTo>
                  <a:lnTo>
                    <a:pt x="17346" y="22284"/>
                  </a:lnTo>
                  <a:lnTo>
                    <a:pt x="17409" y="22264"/>
                  </a:lnTo>
                  <a:lnTo>
                    <a:pt x="17451" y="22264"/>
                  </a:lnTo>
                  <a:lnTo>
                    <a:pt x="17451" y="22180"/>
                  </a:lnTo>
                  <a:lnTo>
                    <a:pt x="17430" y="22117"/>
                  </a:lnTo>
                  <a:lnTo>
                    <a:pt x="17451" y="22096"/>
                  </a:lnTo>
                  <a:lnTo>
                    <a:pt x="17514" y="22117"/>
                  </a:lnTo>
                  <a:lnTo>
                    <a:pt x="17556" y="22180"/>
                  </a:lnTo>
                  <a:lnTo>
                    <a:pt x="17639" y="22159"/>
                  </a:lnTo>
                  <a:lnTo>
                    <a:pt x="17681" y="22096"/>
                  </a:lnTo>
                  <a:lnTo>
                    <a:pt x="17681" y="22012"/>
                  </a:lnTo>
                  <a:lnTo>
                    <a:pt x="17660" y="21992"/>
                  </a:lnTo>
                  <a:lnTo>
                    <a:pt x="17660" y="21950"/>
                  </a:lnTo>
                  <a:lnTo>
                    <a:pt x="17681" y="21908"/>
                  </a:lnTo>
                  <a:lnTo>
                    <a:pt x="17786" y="21908"/>
                  </a:lnTo>
                  <a:lnTo>
                    <a:pt x="17849" y="21950"/>
                  </a:lnTo>
                  <a:lnTo>
                    <a:pt x="17869" y="21887"/>
                  </a:lnTo>
                  <a:lnTo>
                    <a:pt x="17890" y="21845"/>
                  </a:lnTo>
                  <a:lnTo>
                    <a:pt x="17953" y="21866"/>
                  </a:lnTo>
                  <a:lnTo>
                    <a:pt x="17995" y="21908"/>
                  </a:lnTo>
                  <a:lnTo>
                    <a:pt x="18058" y="21950"/>
                  </a:lnTo>
                  <a:lnTo>
                    <a:pt x="18079" y="21908"/>
                  </a:lnTo>
                  <a:lnTo>
                    <a:pt x="18079" y="21866"/>
                  </a:lnTo>
                  <a:lnTo>
                    <a:pt x="18037" y="21803"/>
                  </a:lnTo>
                  <a:lnTo>
                    <a:pt x="18037" y="21761"/>
                  </a:lnTo>
                  <a:lnTo>
                    <a:pt x="18100" y="21699"/>
                  </a:lnTo>
                  <a:lnTo>
                    <a:pt x="18162" y="21740"/>
                  </a:lnTo>
                  <a:lnTo>
                    <a:pt x="18288" y="21699"/>
                  </a:lnTo>
                  <a:lnTo>
                    <a:pt x="18393" y="21636"/>
                  </a:lnTo>
                  <a:lnTo>
                    <a:pt x="18455" y="21531"/>
                  </a:lnTo>
                  <a:lnTo>
                    <a:pt x="18455" y="21489"/>
                  </a:lnTo>
                  <a:lnTo>
                    <a:pt x="18309" y="21552"/>
                  </a:lnTo>
                  <a:lnTo>
                    <a:pt x="18183" y="21552"/>
                  </a:lnTo>
                  <a:lnTo>
                    <a:pt x="18141" y="21531"/>
                  </a:lnTo>
                  <a:lnTo>
                    <a:pt x="17890" y="21531"/>
                  </a:lnTo>
                  <a:lnTo>
                    <a:pt x="17765" y="21489"/>
                  </a:lnTo>
                  <a:lnTo>
                    <a:pt x="17639" y="21447"/>
                  </a:lnTo>
                  <a:lnTo>
                    <a:pt x="17472" y="21427"/>
                  </a:lnTo>
                  <a:lnTo>
                    <a:pt x="17325" y="21280"/>
                  </a:lnTo>
                  <a:lnTo>
                    <a:pt x="17263" y="21238"/>
                  </a:lnTo>
                  <a:lnTo>
                    <a:pt x="17221" y="21238"/>
                  </a:lnTo>
                  <a:lnTo>
                    <a:pt x="17095" y="21301"/>
                  </a:lnTo>
                  <a:lnTo>
                    <a:pt x="17053" y="21259"/>
                  </a:lnTo>
                  <a:lnTo>
                    <a:pt x="17095" y="21217"/>
                  </a:lnTo>
                  <a:lnTo>
                    <a:pt x="17095" y="21175"/>
                  </a:lnTo>
                  <a:lnTo>
                    <a:pt x="17033" y="21238"/>
                  </a:lnTo>
                  <a:lnTo>
                    <a:pt x="16886" y="21343"/>
                  </a:lnTo>
                  <a:lnTo>
                    <a:pt x="16802" y="21385"/>
                  </a:lnTo>
                  <a:lnTo>
                    <a:pt x="16635" y="21385"/>
                  </a:lnTo>
                  <a:lnTo>
                    <a:pt x="16593" y="21427"/>
                  </a:lnTo>
                  <a:lnTo>
                    <a:pt x="16530" y="21385"/>
                  </a:lnTo>
                  <a:lnTo>
                    <a:pt x="16489" y="21364"/>
                  </a:lnTo>
                  <a:cubicBezTo>
                    <a:pt x="16489" y="21364"/>
                    <a:pt x="16426" y="21385"/>
                    <a:pt x="16405" y="21385"/>
                  </a:cubicBezTo>
                  <a:lnTo>
                    <a:pt x="16321" y="21385"/>
                  </a:lnTo>
                  <a:lnTo>
                    <a:pt x="16196" y="21531"/>
                  </a:lnTo>
                  <a:lnTo>
                    <a:pt x="16154" y="21594"/>
                  </a:lnTo>
                  <a:lnTo>
                    <a:pt x="16091" y="21531"/>
                  </a:lnTo>
                  <a:lnTo>
                    <a:pt x="16049" y="21489"/>
                  </a:lnTo>
                  <a:lnTo>
                    <a:pt x="15861" y="21489"/>
                  </a:lnTo>
                  <a:lnTo>
                    <a:pt x="15777" y="21468"/>
                  </a:lnTo>
                  <a:lnTo>
                    <a:pt x="15735" y="21489"/>
                  </a:lnTo>
                  <a:lnTo>
                    <a:pt x="15672" y="21447"/>
                  </a:lnTo>
                  <a:lnTo>
                    <a:pt x="15735" y="21364"/>
                  </a:lnTo>
                  <a:lnTo>
                    <a:pt x="15840" y="21364"/>
                  </a:lnTo>
                  <a:lnTo>
                    <a:pt x="15882" y="21427"/>
                  </a:lnTo>
                  <a:lnTo>
                    <a:pt x="15965" y="21447"/>
                  </a:lnTo>
                  <a:lnTo>
                    <a:pt x="16049" y="21385"/>
                  </a:lnTo>
                  <a:lnTo>
                    <a:pt x="16175" y="21364"/>
                  </a:lnTo>
                  <a:lnTo>
                    <a:pt x="16258" y="21280"/>
                  </a:lnTo>
                  <a:lnTo>
                    <a:pt x="16321" y="21280"/>
                  </a:lnTo>
                  <a:lnTo>
                    <a:pt x="16426" y="21322"/>
                  </a:lnTo>
                  <a:lnTo>
                    <a:pt x="16530" y="21280"/>
                  </a:lnTo>
                  <a:lnTo>
                    <a:pt x="16572" y="21238"/>
                  </a:lnTo>
                  <a:lnTo>
                    <a:pt x="16530" y="21175"/>
                  </a:lnTo>
                  <a:lnTo>
                    <a:pt x="16489" y="21175"/>
                  </a:lnTo>
                  <a:lnTo>
                    <a:pt x="16468" y="21134"/>
                  </a:lnTo>
                  <a:lnTo>
                    <a:pt x="16405" y="21134"/>
                  </a:lnTo>
                  <a:lnTo>
                    <a:pt x="16300" y="21155"/>
                  </a:lnTo>
                  <a:lnTo>
                    <a:pt x="16216" y="21134"/>
                  </a:lnTo>
                  <a:lnTo>
                    <a:pt x="16049" y="21134"/>
                  </a:lnTo>
                  <a:lnTo>
                    <a:pt x="15944" y="21155"/>
                  </a:lnTo>
                  <a:lnTo>
                    <a:pt x="15840" y="21155"/>
                  </a:lnTo>
                  <a:lnTo>
                    <a:pt x="15693" y="21134"/>
                  </a:lnTo>
                  <a:lnTo>
                    <a:pt x="15672" y="21071"/>
                  </a:lnTo>
                  <a:lnTo>
                    <a:pt x="15631" y="21050"/>
                  </a:lnTo>
                  <a:lnTo>
                    <a:pt x="15526" y="21071"/>
                  </a:lnTo>
                  <a:lnTo>
                    <a:pt x="15380" y="21071"/>
                  </a:lnTo>
                  <a:lnTo>
                    <a:pt x="15212" y="21175"/>
                  </a:lnTo>
                  <a:lnTo>
                    <a:pt x="15170" y="21155"/>
                  </a:lnTo>
                  <a:lnTo>
                    <a:pt x="15212" y="21071"/>
                  </a:lnTo>
                  <a:lnTo>
                    <a:pt x="15275" y="21008"/>
                  </a:lnTo>
                  <a:lnTo>
                    <a:pt x="15463" y="21008"/>
                  </a:lnTo>
                  <a:lnTo>
                    <a:pt x="15672" y="20903"/>
                  </a:lnTo>
                  <a:lnTo>
                    <a:pt x="15756" y="20841"/>
                  </a:lnTo>
                  <a:lnTo>
                    <a:pt x="15756" y="20757"/>
                  </a:lnTo>
                  <a:lnTo>
                    <a:pt x="15777" y="20715"/>
                  </a:lnTo>
                  <a:lnTo>
                    <a:pt x="15861" y="20715"/>
                  </a:lnTo>
                  <a:lnTo>
                    <a:pt x="15903" y="20694"/>
                  </a:lnTo>
                  <a:lnTo>
                    <a:pt x="15965" y="20611"/>
                  </a:lnTo>
                  <a:lnTo>
                    <a:pt x="15944" y="20548"/>
                  </a:lnTo>
                  <a:lnTo>
                    <a:pt x="15882" y="20506"/>
                  </a:lnTo>
                  <a:lnTo>
                    <a:pt x="15798" y="20485"/>
                  </a:lnTo>
                  <a:lnTo>
                    <a:pt x="15777" y="20443"/>
                  </a:lnTo>
                  <a:lnTo>
                    <a:pt x="15861" y="20401"/>
                  </a:lnTo>
                  <a:lnTo>
                    <a:pt x="15903" y="20401"/>
                  </a:lnTo>
                  <a:lnTo>
                    <a:pt x="15903" y="20422"/>
                  </a:lnTo>
                  <a:lnTo>
                    <a:pt x="15986" y="20443"/>
                  </a:lnTo>
                  <a:lnTo>
                    <a:pt x="16007" y="20422"/>
                  </a:lnTo>
                  <a:lnTo>
                    <a:pt x="15986" y="20380"/>
                  </a:lnTo>
                  <a:lnTo>
                    <a:pt x="15965" y="20339"/>
                  </a:lnTo>
                  <a:lnTo>
                    <a:pt x="15965" y="20234"/>
                  </a:lnTo>
                  <a:lnTo>
                    <a:pt x="16007" y="20276"/>
                  </a:lnTo>
                  <a:lnTo>
                    <a:pt x="16049" y="20318"/>
                  </a:lnTo>
                  <a:lnTo>
                    <a:pt x="16049" y="20401"/>
                  </a:lnTo>
                  <a:lnTo>
                    <a:pt x="16091" y="20506"/>
                  </a:lnTo>
                  <a:lnTo>
                    <a:pt x="16175" y="20548"/>
                  </a:lnTo>
                  <a:lnTo>
                    <a:pt x="16279" y="20527"/>
                  </a:lnTo>
                  <a:lnTo>
                    <a:pt x="16405" y="20527"/>
                  </a:lnTo>
                  <a:lnTo>
                    <a:pt x="16698" y="20401"/>
                  </a:lnTo>
                  <a:lnTo>
                    <a:pt x="16781" y="20401"/>
                  </a:lnTo>
                  <a:lnTo>
                    <a:pt x="16844" y="20380"/>
                  </a:lnTo>
                  <a:lnTo>
                    <a:pt x="16907" y="20297"/>
                  </a:lnTo>
                  <a:lnTo>
                    <a:pt x="16991" y="20276"/>
                  </a:lnTo>
                  <a:lnTo>
                    <a:pt x="17033" y="20171"/>
                  </a:lnTo>
                  <a:lnTo>
                    <a:pt x="16991" y="20067"/>
                  </a:lnTo>
                  <a:lnTo>
                    <a:pt x="16949" y="19983"/>
                  </a:lnTo>
                  <a:lnTo>
                    <a:pt x="16907" y="19983"/>
                  </a:lnTo>
                  <a:lnTo>
                    <a:pt x="16802" y="19920"/>
                  </a:lnTo>
                  <a:lnTo>
                    <a:pt x="16530" y="19857"/>
                  </a:lnTo>
                  <a:lnTo>
                    <a:pt x="16489" y="19857"/>
                  </a:lnTo>
                  <a:lnTo>
                    <a:pt x="16384" y="19899"/>
                  </a:lnTo>
                  <a:lnTo>
                    <a:pt x="16321" y="19857"/>
                  </a:lnTo>
                  <a:lnTo>
                    <a:pt x="16321" y="19732"/>
                  </a:lnTo>
                  <a:lnTo>
                    <a:pt x="16300" y="19690"/>
                  </a:lnTo>
                  <a:lnTo>
                    <a:pt x="16196" y="19753"/>
                  </a:lnTo>
                  <a:lnTo>
                    <a:pt x="16112" y="19753"/>
                  </a:lnTo>
                  <a:lnTo>
                    <a:pt x="16007" y="19815"/>
                  </a:lnTo>
                  <a:lnTo>
                    <a:pt x="15944" y="19815"/>
                  </a:lnTo>
                  <a:lnTo>
                    <a:pt x="15861" y="19774"/>
                  </a:lnTo>
                  <a:lnTo>
                    <a:pt x="15861" y="19690"/>
                  </a:lnTo>
                  <a:lnTo>
                    <a:pt x="15944" y="19753"/>
                  </a:lnTo>
                  <a:lnTo>
                    <a:pt x="16007" y="19690"/>
                  </a:lnTo>
                  <a:lnTo>
                    <a:pt x="16070" y="19648"/>
                  </a:lnTo>
                  <a:lnTo>
                    <a:pt x="16196" y="19648"/>
                  </a:lnTo>
                  <a:lnTo>
                    <a:pt x="16216" y="19585"/>
                  </a:lnTo>
                  <a:lnTo>
                    <a:pt x="16175" y="19523"/>
                  </a:lnTo>
                  <a:lnTo>
                    <a:pt x="16091" y="19418"/>
                  </a:lnTo>
                  <a:lnTo>
                    <a:pt x="16049" y="19376"/>
                  </a:lnTo>
                  <a:lnTo>
                    <a:pt x="15944" y="19376"/>
                  </a:lnTo>
                  <a:lnTo>
                    <a:pt x="15965" y="19355"/>
                  </a:lnTo>
                  <a:lnTo>
                    <a:pt x="16070" y="19292"/>
                  </a:lnTo>
                  <a:lnTo>
                    <a:pt x="16070" y="19251"/>
                  </a:lnTo>
                  <a:lnTo>
                    <a:pt x="16070" y="19146"/>
                  </a:lnTo>
                  <a:lnTo>
                    <a:pt x="16091" y="19104"/>
                  </a:lnTo>
                  <a:lnTo>
                    <a:pt x="16154" y="19167"/>
                  </a:lnTo>
                  <a:lnTo>
                    <a:pt x="16175" y="19313"/>
                  </a:lnTo>
                  <a:lnTo>
                    <a:pt x="16216" y="19355"/>
                  </a:lnTo>
                  <a:lnTo>
                    <a:pt x="16216" y="19418"/>
                  </a:lnTo>
                  <a:lnTo>
                    <a:pt x="16363" y="19543"/>
                  </a:lnTo>
                  <a:lnTo>
                    <a:pt x="16363" y="19585"/>
                  </a:lnTo>
                  <a:lnTo>
                    <a:pt x="16426" y="19669"/>
                  </a:lnTo>
                  <a:lnTo>
                    <a:pt x="16489" y="19690"/>
                  </a:lnTo>
                  <a:lnTo>
                    <a:pt x="16572" y="19669"/>
                  </a:lnTo>
                  <a:lnTo>
                    <a:pt x="16614" y="19648"/>
                  </a:lnTo>
                  <a:lnTo>
                    <a:pt x="16698" y="19690"/>
                  </a:lnTo>
                  <a:lnTo>
                    <a:pt x="16802" y="19669"/>
                  </a:lnTo>
                  <a:lnTo>
                    <a:pt x="16886" y="19648"/>
                  </a:lnTo>
                  <a:lnTo>
                    <a:pt x="16928" y="19690"/>
                  </a:lnTo>
                  <a:lnTo>
                    <a:pt x="16928" y="19774"/>
                  </a:lnTo>
                  <a:lnTo>
                    <a:pt x="17116" y="20004"/>
                  </a:lnTo>
                  <a:lnTo>
                    <a:pt x="17200" y="20067"/>
                  </a:lnTo>
                  <a:lnTo>
                    <a:pt x="17221" y="20004"/>
                  </a:lnTo>
                  <a:lnTo>
                    <a:pt x="17325" y="19983"/>
                  </a:lnTo>
                  <a:lnTo>
                    <a:pt x="17346" y="19983"/>
                  </a:lnTo>
                  <a:lnTo>
                    <a:pt x="17367" y="20025"/>
                  </a:lnTo>
                  <a:lnTo>
                    <a:pt x="17346" y="20108"/>
                  </a:lnTo>
                  <a:lnTo>
                    <a:pt x="17325" y="20213"/>
                  </a:lnTo>
                  <a:lnTo>
                    <a:pt x="17346" y="20339"/>
                  </a:lnTo>
                  <a:lnTo>
                    <a:pt x="17409" y="20422"/>
                  </a:lnTo>
                  <a:lnTo>
                    <a:pt x="17451" y="20527"/>
                  </a:lnTo>
                  <a:lnTo>
                    <a:pt x="17472" y="20715"/>
                  </a:lnTo>
                  <a:lnTo>
                    <a:pt x="17535" y="20757"/>
                  </a:lnTo>
                  <a:lnTo>
                    <a:pt x="17618" y="20841"/>
                  </a:lnTo>
                  <a:lnTo>
                    <a:pt x="17681" y="21029"/>
                  </a:lnTo>
                  <a:lnTo>
                    <a:pt x="17828" y="21134"/>
                  </a:lnTo>
                  <a:lnTo>
                    <a:pt x="17869" y="21175"/>
                  </a:lnTo>
                  <a:lnTo>
                    <a:pt x="17953" y="21155"/>
                  </a:lnTo>
                  <a:lnTo>
                    <a:pt x="18037" y="21134"/>
                  </a:lnTo>
                  <a:lnTo>
                    <a:pt x="18100" y="21134"/>
                  </a:lnTo>
                  <a:lnTo>
                    <a:pt x="18141" y="21113"/>
                  </a:lnTo>
                  <a:lnTo>
                    <a:pt x="18141" y="21029"/>
                  </a:lnTo>
                  <a:lnTo>
                    <a:pt x="18141" y="20903"/>
                  </a:lnTo>
                  <a:lnTo>
                    <a:pt x="18141" y="20757"/>
                  </a:lnTo>
                  <a:lnTo>
                    <a:pt x="18162" y="20652"/>
                  </a:lnTo>
                  <a:lnTo>
                    <a:pt x="18183" y="20611"/>
                  </a:lnTo>
                  <a:lnTo>
                    <a:pt x="18204" y="20611"/>
                  </a:lnTo>
                  <a:lnTo>
                    <a:pt x="18246" y="20652"/>
                  </a:lnTo>
                  <a:lnTo>
                    <a:pt x="18204" y="20736"/>
                  </a:lnTo>
                  <a:lnTo>
                    <a:pt x="18204" y="20820"/>
                  </a:lnTo>
                  <a:lnTo>
                    <a:pt x="18267" y="20924"/>
                  </a:lnTo>
                  <a:lnTo>
                    <a:pt x="18204" y="21008"/>
                  </a:lnTo>
                  <a:lnTo>
                    <a:pt x="18204" y="21071"/>
                  </a:lnTo>
                  <a:lnTo>
                    <a:pt x="18267" y="21113"/>
                  </a:lnTo>
                  <a:lnTo>
                    <a:pt x="18309" y="21071"/>
                  </a:lnTo>
                  <a:lnTo>
                    <a:pt x="18393" y="21050"/>
                  </a:lnTo>
                  <a:lnTo>
                    <a:pt x="18455" y="21071"/>
                  </a:lnTo>
                  <a:lnTo>
                    <a:pt x="18476" y="21134"/>
                  </a:lnTo>
                  <a:lnTo>
                    <a:pt x="18455" y="21175"/>
                  </a:lnTo>
                  <a:lnTo>
                    <a:pt x="18476" y="21217"/>
                  </a:lnTo>
                  <a:lnTo>
                    <a:pt x="18581" y="21217"/>
                  </a:lnTo>
                  <a:lnTo>
                    <a:pt x="18623" y="21155"/>
                  </a:lnTo>
                  <a:lnTo>
                    <a:pt x="18623" y="21071"/>
                  </a:lnTo>
                  <a:lnTo>
                    <a:pt x="18602" y="21008"/>
                  </a:lnTo>
                  <a:lnTo>
                    <a:pt x="18602" y="20820"/>
                  </a:lnTo>
                  <a:lnTo>
                    <a:pt x="18623" y="20736"/>
                  </a:lnTo>
                  <a:lnTo>
                    <a:pt x="18623" y="20631"/>
                  </a:lnTo>
                  <a:lnTo>
                    <a:pt x="18665" y="20590"/>
                  </a:lnTo>
                  <a:lnTo>
                    <a:pt x="18623" y="20527"/>
                  </a:lnTo>
                  <a:lnTo>
                    <a:pt x="18581" y="20527"/>
                  </a:lnTo>
                  <a:lnTo>
                    <a:pt x="18602" y="20485"/>
                  </a:lnTo>
                  <a:lnTo>
                    <a:pt x="18623" y="20422"/>
                  </a:lnTo>
                  <a:lnTo>
                    <a:pt x="18602" y="20401"/>
                  </a:lnTo>
                  <a:lnTo>
                    <a:pt x="18497" y="20443"/>
                  </a:lnTo>
                  <a:lnTo>
                    <a:pt x="18497" y="20401"/>
                  </a:lnTo>
                  <a:lnTo>
                    <a:pt x="18518" y="20339"/>
                  </a:lnTo>
                  <a:lnTo>
                    <a:pt x="18623" y="20318"/>
                  </a:lnTo>
                  <a:lnTo>
                    <a:pt x="18685" y="20276"/>
                  </a:lnTo>
                  <a:lnTo>
                    <a:pt x="18685" y="20171"/>
                  </a:lnTo>
                  <a:lnTo>
                    <a:pt x="18665" y="20108"/>
                  </a:lnTo>
                  <a:lnTo>
                    <a:pt x="18602" y="20129"/>
                  </a:lnTo>
                  <a:lnTo>
                    <a:pt x="18581" y="20087"/>
                  </a:lnTo>
                  <a:lnTo>
                    <a:pt x="18623" y="20004"/>
                  </a:lnTo>
                  <a:lnTo>
                    <a:pt x="18685" y="19899"/>
                  </a:lnTo>
                  <a:lnTo>
                    <a:pt x="18685" y="19857"/>
                  </a:lnTo>
                  <a:lnTo>
                    <a:pt x="18623" y="19857"/>
                  </a:lnTo>
                  <a:lnTo>
                    <a:pt x="18560" y="19899"/>
                  </a:lnTo>
                  <a:lnTo>
                    <a:pt x="18476" y="20025"/>
                  </a:lnTo>
                  <a:lnTo>
                    <a:pt x="18455" y="20171"/>
                  </a:lnTo>
                  <a:lnTo>
                    <a:pt x="18393" y="20192"/>
                  </a:lnTo>
                  <a:lnTo>
                    <a:pt x="18393" y="20129"/>
                  </a:lnTo>
                  <a:lnTo>
                    <a:pt x="18413" y="20004"/>
                  </a:lnTo>
                  <a:lnTo>
                    <a:pt x="18413" y="19962"/>
                  </a:lnTo>
                  <a:lnTo>
                    <a:pt x="18393" y="19899"/>
                  </a:lnTo>
                  <a:lnTo>
                    <a:pt x="18393" y="19857"/>
                  </a:lnTo>
                  <a:lnTo>
                    <a:pt x="18413" y="19774"/>
                  </a:lnTo>
                  <a:lnTo>
                    <a:pt x="18497" y="19690"/>
                  </a:lnTo>
                  <a:lnTo>
                    <a:pt x="18581" y="19648"/>
                  </a:lnTo>
                  <a:lnTo>
                    <a:pt x="18602" y="19564"/>
                  </a:lnTo>
                  <a:lnTo>
                    <a:pt x="18560" y="19502"/>
                  </a:lnTo>
                  <a:lnTo>
                    <a:pt x="18476" y="19502"/>
                  </a:lnTo>
                  <a:lnTo>
                    <a:pt x="18413" y="19564"/>
                  </a:lnTo>
                  <a:lnTo>
                    <a:pt x="18393" y="19606"/>
                  </a:lnTo>
                  <a:lnTo>
                    <a:pt x="18372" y="19648"/>
                  </a:lnTo>
                  <a:lnTo>
                    <a:pt x="18393" y="19543"/>
                  </a:lnTo>
                  <a:lnTo>
                    <a:pt x="18413" y="19481"/>
                  </a:lnTo>
                  <a:lnTo>
                    <a:pt x="18393" y="19460"/>
                  </a:lnTo>
                  <a:lnTo>
                    <a:pt x="18351" y="19481"/>
                  </a:lnTo>
                  <a:lnTo>
                    <a:pt x="18246" y="19564"/>
                  </a:lnTo>
                  <a:lnTo>
                    <a:pt x="18162" y="19648"/>
                  </a:lnTo>
                  <a:lnTo>
                    <a:pt x="18162" y="19606"/>
                  </a:lnTo>
                  <a:lnTo>
                    <a:pt x="18183" y="19543"/>
                  </a:lnTo>
                  <a:lnTo>
                    <a:pt x="18246" y="19460"/>
                  </a:lnTo>
                  <a:lnTo>
                    <a:pt x="18288" y="19397"/>
                  </a:lnTo>
                  <a:lnTo>
                    <a:pt x="18351" y="19292"/>
                  </a:lnTo>
                  <a:lnTo>
                    <a:pt x="18351" y="19271"/>
                  </a:lnTo>
                  <a:lnTo>
                    <a:pt x="18288" y="19230"/>
                  </a:lnTo>
                  <a:lnTo>
                    <a:pt x="18267" y="19167"/>
                  </a:lnTo>
                  <a:lnTo>
                    <a:pt x="18204" y="19167"/>
                  </a:lnTo>
                  <a:lnTo>
                    <a:pt x="18162" y="19125"/>
                  </a:lnTo>
                  <a:lnTo>
                    <a:pt x="18141" y="19041"/>
                  </a:lnTo>
                  <a:lnTo>
                    <a:pt x="18079" y="19020"/>
                  </a:lnTo>
                  <a:lnTo>
                    <a:pt x="17995" y="18937"/>
                  </a:lnTo>
                  <a:lnTo>
                    <a:pt x="17953" y="18937"/>
                  </a:lnTo>
                  <a:lnTo>
                    <a:pt x="17932" y="18916"/>
                  </a:lnTo>
                  <a:lnTo>
                    <a:pt x="17869" y="18916"/>
                  </a:lnTo>
                  <a:lnTo>
                    <a:pt x="17869" y="18853"/>
                  </a:lnTo>
                  <a:lnTo>
                    <a:pt x="17849" y="18811"/>
                  </a:lnTo>
                  <a:lnTo>
                    <a:pt x="17660" y="18665"/>
                  </a:lnTo>
                  <a:lnTo>
                    <a:pt x="17639" y="18623"/>
                  </a:lnTo>
                  <a:lnTo>
                    <a:pt x="17535" y="18560"/>
                  </a:lnTo>
                  <a:lnTo>
                    <a:pt x="17430" y="18560"/>
                  </a:lnTo>
                  <a:lnTo>
                    <a:pt x="17325" y="18602"/>
                  </a:lnTo>
                  <a:lnTo>
                    <a:pt x="17242" y="18707"/>
                  </a:lnTo>
                  <a:lnTo>
                    <a:pt x="17242" y="18644"/>
                  </a:lnTo>
                  <a:lnTo>
                    <a:pt x="17221" y="18560"/>
                  </a:lnTo>
                  <a:lnTo>
                    <a:pt x="17053" y="18518"/>
                  </a:lnTo>
                  <a:lnTo>
                    <a:pt x="16949" y="18518"/>
                  </a:lnTo>
                  <a:lnTo>
                    <a:pt x="16844" y="18539"/>
                  </a:lnTo>
                  <a:lnTo>
                    <a:pt x="16823" y="18518"/>
                  </a:lnTo>
                  <a:lnTo>
                    <a:pt x="16907" y="18434"/>
                  </a:lnTo>
                  <a:lnTo>
                    <a:pt x="16949" y="18476"/>
                  </a:lnTo>
                  <a:lnTo>
                    <a:pt x="17137" y="18476"/>
                  </a:lnTo>
                  <a:lnTo>
                    <a:pt x="17221" y="18497"/>
                  </a:lnTo>
                  <a:lnTo>
                    <a:pt x="17325" y="18497"/>
                  </a:lnTo>
                  <a:lnTo>
                    <a:pt x="17430" y="18476"/>
                  </a:lnTo>
                  <a:lnTo>
                    <a:pt x="17472" y="18393"/>
                  </a:lnTo>
                  <a:lnTo>
                    <a:pt x="17514" y="18204"/>
                  </a:lnTo>
                  <a:lnTo>
                    <a:pt x="17472" y="18121"/>
                  </a:lnTo>
                  <a:lnTo>
                    <a:pt x="17451" y="18100"/>
                  </a:lnTo>
                  <a:lnTo>
                    <a:pt x="17409" y="18100"/>
                  </a:lnTo>
                  <a:lnTo>
                    <a:pt x="17263" y="17995"/>
                  </a:lnTo>
                  <a:lnTo>
                    <a:pt x="17221" y="17974"/>
                  </a:lnTo>
                  <a:lnTo>
                    <a:pt x="17158" y="17974"/>
                  </a:lnTo>
                  <a:lnTo>
                    <a:pt x="17053" y="18058"/>
                  </a:lnTo>
                  <a:lnTo>
                    <a:pt x="17012" y="18058"/>
                  </a:lnTo>
                  <a:lnTo>
                    <a:pt x="16928" y="18079"/>
                  </a:lnTo>
                  <a:lnTo>
                    <a:pt x="16886" y="18162"/>
                  </a:lnTo>
                  <a:lnTo>
                    <a:pt x="16844" y="18162"/>
                  </a:lnTo>
                  <a:lnTo>
                    <a:pt x="16844" y="18079"/>
                  </a:lnTo>
                  <a:lnTo>
                    <a:pt x="16823" y="18016"/>
                  </a:lnTo>
                  <a:lnTo>
                    <a:pt x="16781" y="18016"/>
                  </a:lnTo>
                  <a:lnTo>
                    <a:pt x="16635" y="18058"/>
                  </a:lnTo>
                  <a:lnTo>
                    <a:pt x="16593" y="18079"/>
                  </a:lnTo>
                  <a:lnTo>
                    <a:pt x="16530" y="18079"/>
                  </a:lnTo>
                  <a:lnTo>
                    <a:pt x="16572" y="18058"/>
                  </a:lnTo>
                  <a:lnTo>
                    <a:pt x="16677" y="17995"/>
                  </a:lnTo>
                  <a:lnTo>
                    <a:pt x="16781" y="17974"/>
                  </a:lnTo>
                  <a:lnTo>
                    <a:pt x="16802" y="17911"/>
                  </a:lnTo>
                  <a:lnTo>
                    <a:pt x="16781" y="17870"/>
                  </a:lnTo>
                  <a:lnTo>
                    <a:pt x="16719" y="17849"/>
                  </a:lnTo>
                  <a:lnTo>
                    <a:pt x="16677" y="17870"/>
                  </a:lnTo>
                  <a:lnTo>
                    <a:pt x="16719" y="17807"/>
                  </a:lnTo>
                  <a:lnTo>
                    <a:pt x="16781" y="17807"/>
                  </a:lnTo>
                  <a:lnTo>
                    <a:pt x="16823" y="17849"/>
                  </a:lnTo>
                  <a:lnTo>
                    <a:pt x="16928" y="17953"/>
                  </a:lnTo>
                  <a:lnTo>
                    <a:pt x="17012" y="17974"/>
                  </a:lnTo>
                  <a:lnTo>
                    <a:pt x="17095" y="17953"/>
                  </a:lnTo>
                  <a:lnTo>
                    <a:pt x="17200" y="17870"/>
                  </a:lnTo>
                  <a:lnTo>
                    <a:pt x="17367" y="17870"/>
                  </a:lnTo>
                  <a:lnTo>
                    <a:pt x="17430" y="17786"/>
                  </a:lnTo>
                  <a:lnTo>
                    <a:pt x="17472" y="17765"/>
                  </a:lnTo>
                  <a:lnTo>
                    <a:pt x="17514" y="17702"/>
                  </a:lnTo>
                  <a:lnTo>
                    <a:pt x="17472" y="17639"/>
                  </a:lnTo>
                  <a:lnTo>
                    <a:pt x="17409" y="17577"/>
                  </a:lnTo>
                  <a:lnTo>
                    <a:pt x="17263" y="17556"/>
                  </a:lnTo>
                  <a:lnTo>
                    <a:pt x="17200" y="17493"/>
                  </a:lnTo>
                  <a:lnTo>
                    <a:pt x="17137" y="17451"/>
                  </a:lnTo>
                  <a:lnTo>
                    <a:pt x="17033" y="17451"/>
                  </a:lnTo>
                  <a:lnTo>
                    <a:pt x="16928" y="17430"/>
                  </a:lnTo>
                  <a:lnTo>
                    <a:pt x="16844" y="17451"/>
                  </a:lnTo>
                  <a:lnTo>
                    <a:pt x="16823" y="17493"/>
                  </a:lnTo>
                  <a:lnTo>
                    <a:pt x="16740" y="17556"/>
                  </a:lnTo>
                  <a:lnTo>
                    <a:pt x="16677" y="17535"/>
                  </a:lnTo>
                  <a:lnTo>
                    <a:pt x="16593" y="17493"/>
                  </a:lnTo>
                  <a:lnTo>
                    <a:pt x="16489" y="17493"/>
                  </a:lnTo>
                  <a:lnTo>
                    <a:pt x="16468" y="17556"/>
                  </a:lnTo>
                  <a:lnTo>
                    <a:pt x="16426" y="17598"/>
                  </a:lnTo>
                  <a:lnTo>
                    <a:pt x="16384" y="17577"/>
                  </a:lnTo>
                  <a:lnTo>
                    <a:pt x="16321" y="17535"/>
                  </a:lnTo>
                  <a:lnTo>
                    <a:pt x="16300" y="17535"/>
                  </a:lnTo>
                  <a:lnTo>
                    <a:pt x="16279" y="17472"/>
                  </a:lnTo>
                  <a:lnTo>
                    <a:pt x="16321" y="17430"/>
                  </a:lnTo>
                  <a:lnTo>
                    <a:pt x="16426" y="17388"/>
                  </a:lnTo>
                  <a:lnTo>
                    <a:pt x="16572" y="17430"/>
                  </a:lnTo>
                  <a:lnTo>
                    <a:pt x="16740" y="17430"/>
                  </a:lnTo>
                  <a:lnTo>
                    <a:pt x="16802" y="17367"/>
                  </a:lnTo>
                  <a:lnTo>
                    <a:pt x="16802" y="17326"/>
                  </a:lnTo>
                  <a:lnTo>
                    <a:pt x="16740" y="17221"/>
                  </a:lnTo>
                  <a:lnTo>
                    <a:pt x="16635" y="17137"/>
                  </a:lnTo>
                  <a:lnTo>
                    <a:pt x="16530" y="17074"/>
                  </a:lnTo>
                  <a:lnTo>
                    <a:pt x="16489" y="17012"/>
                  </a:lnTo>
                  <a:lnTo>
                    <a:pt x="16489" y="16907"/>
                  </a:lnTo>
                  <a:lnTo>
                    <a:pt x="16509" y="16865"/>
                  </a:lnTo>
                  <a:lnTo>
                    <a:pt x="16572" y="16907"/>
                  </a:lnTo>
                  <a:lnTo>
                    <a:pt x="16593" y="16949"/>
                  </a:lnTo>
                  <a:lnTo>
                    <a:pt x="16593" y="17012"/>
                  </a:lnTo>
                  <a:lnTo>
                    <a:pt x="16677" y="17054"/>
                  </a:lnTo>
                  <a:lnTo>
                    <a:pt x="16802" y="17158"/>
                  </a:lnTo>
                  <a:lnTo>
                    <a:pt x="16823" y="17221"/>
                  </a:lnTo>
                  <a:lnTo>
                    <a:pt x="16886" y="17242"/>
                  </a:lnTo>
                  <a:lnTo>
                    <a:pt x="16928" y="17242"/>
                  </a:lnTo>
                  <a:lnTo>
                    <a:pt x="17012" y="17326"/>
                  </a:lnTo>
                  <a:lnTo>
                    <a:pt x="17095" y="17326"/>
                  </a:lnTo>
                  <a:lnTo>
                    <a:pt x="17200" y="17284"/>
                  </a:lnTo>
                  <a:lnTo>
                    <a:pt x="17263" y="17242"/>
                  </a:lnTo>
                  <a:lnTo>
                    <a:pt x="17346" y="17221"/>
                  </a:lnTo>
                  <a:lnTo>
                    <a:pt x="17409" y="17158"/>
                  </a:lnTo>
                  <a:lnTo>
                    <a:pt x="17472" y="17116"/>
                  </a:lnTo>
                  <a:lnTo>
                    <a:pt x="17556" y="17074"/>
                  </a:lnTo>
                  <a:lnTo>
                    <a:pt x="17606" y="17074"/>
                  </a:lnTo>
                  <a:lnTo>
                    <a:pt x="17618" y="17116"/>
                  </a:lnTo>
                  <a:lnTo>
                    <a:pt x="17618" y="17074"/>
                  </a:lnTo>
                  <a:lnTo>
                    <a:pt x="17618" y="17033"/>
                  </a:lnTo>
                  <a:lnTo>
                    <a:pt x="17577" y="16970"/>
                  </a:lnTo>
                  <a:lnTo>
                    <a:pt x="17588" y="17010"/>
                  </a:lnTo>
                  <a:lnTo>
                    <a:pt x="17472" y="16844"/>
                  </a:lnTo>
                  <a:lnTo>
                    <a:pt x="17409" y="16802"/>
                  </a:lnTo>
                  <a:lnTo>
                    <a:pt x="17409" y="16740"/>
                  </a:lnTo>
                  <a:lnTo>
                    <a:pt x="17430" y="16719"/>
                  </a:lnTo>
                  <a:lnTo>
                    <a:pt x="17472" y="16719"/>
                  </a:lnTo>
                  <a:lnTo>
                    <a:pt x="17535" y="16761"/>
                  </a:lnTo>
                  <a:lnTo>
                    <a:pt x="17535" y="16823"/>
                  </a:lnTo>
                  <a:lnTo>
                    <a:pt x="17577" y="16865"/>
                  </a:lnTo>
                  <a:lnTo>
                    <a:pt x="17681" y="17074"/>
                  </a:lnTo>
                  <a:lnTo>
                    <a:pt x="17869" y="17284"/>
                  </a:lnTo>
                  <a:lnTo>
                    <a:pt x="17890" y="17326"/>
                  </a:lnTo>
                  <a:lnTo>
                    <a:pt x="17932" y="17263"/>
                  </a:lnTo>
                  <a:lnTo>
                    <a:pt x="17932" y="17179"/>
                  </a:lnTo>
                  <a:lnTo>
                    <a:pt x="17953" y="17012"/>
                  </a:lnTo>
                  <a:lnTo>
                    <a:pt x="17953" y="16907"/>
                  </a:lnTo>
                  <a:lnTo>
                    <a:pt x="17995" y="16844"/>
                  </a:lnTo>
                  <a:lnTo>
                    <a:pt x="18058" y="16844"/>
                  </a:lnTo>
                  <a:lnTo>
                    <a:pt x="18100" y="16865"/>
                  </a:lnTo>
                  <a:lnTo>
                    <a:pt x="18100" y="16949"/>
                  </a:lnTo>
                  <a:lnTo>
                    <a:pt x="18141" y="17012"/>
                  </a:lnTo>
                  <a:lnTo>
                    <a:pt x="18183" y="17012"/>
                  </a:lnTo>
                  <a:lnTo>
                    <a:pt x="18372" y="17074"/>
                  </a:lnTo>
                  <a:lnTo>
                    <a:pt x="18518" y="17179"/>
                  </a:lnTo>
                  <a:lnTo>
                    <a:pt x="18602" y="17221"/>
                  </a:lnTo>
                  <a:lnTo>
                    <a:pt x="18665" y="17179"/>
                  </a:lnTo>
                  <a:lnTo>
                    <a:pt x="18706" y="17179"/>
                  </a:lnTo>
                  <a:lnTo>
                    <a:pt x="18769" y="17221"/>
                  </a:lnTo>
                  <a:lnTo>
                    <a:pt x="18769" y="17263"/>
                  </a:lnTo>
                  <a:lnTo>
                    <a:pt x="18602" y="17284"/>
                  </a:lnTo>
                  <a:lnTo>
                    <a:pt x="18581" y="17326"/>
                  </a:lnTo>
                  <a:lnTo>
                    <a:pt x="18476" y="17221"/>
                  </a:lnTo>
                  <a:lnTo>
                    <a:pt x="18288" y="17116"/>
                  </a:lnTo>
                  <a:lnTo>
                    <a:pt x="18246" y="17074"/>
                  </a:lnTo>
                  <a:lnTo>
                    <a:pt x="18204" y="17054"/>
                  </a:lnTo>
                  <a:lnTo>
                    <a:pt x="18162" y="17054"/>
                  </a:lnTo>
                  <a:lnTo>
                    <a:pt x="18121" y="17074"/>
                  </a:lnTo>
                  <a:lnTo>
                    <a:pt x="18121" y="17137"/>
                  </a:lnTo>
                  <a:lnTo>
                    <a:pt x="18183" y="17221"/>
                  </a:lnTo>
                  <a:lnTo>
                    <a:pt x="18413" y="17430"/>
                  </a:lnTo>
                  <a:lnTo>
                    <a:pt x="18518" y="17535"/>
                  </a:lnTo>
                  <a:lnTo>
                    <a:pt x="18685" y="17598"/>
                  </a:lnTo>
                  <a:lnTo>
                    <a:pt x="18790" y="17681"/>
                  </a:lnTo>
                  <a:lnTo>
                    <a:pt x="18832" y="17702"/>
                  </a:lnTo>
                  <a:lnTo>
                    <a:pt x="18916" y="17681"/>
                  </a:lnTo>
                  <a:lnTo>
                    <a:pt x="18937" y="17639"/>
                  </a:lnTo>
                  <a:lnTo>
                    <a:pt x="18999" y="17556"/>
                  </a:lnTo>
                  <a:lnTo>
                    <a:pt x="19125" y="17556"/>
                  </a:lnTo>
                  <a:lnTo>
                    <a:pt x="19167" y="17493"/>
                  </a:lnTo>
                  <a:lnTo>
                    <a:pt x="19167" y="17430"/>
                  </a:lnTo>
                  <a:lnTo>
                    <a:pt x="19250" y="17367"/>
                  </a:lnTo>
                  <a:lnTo>
                    <a:pt x="19313" y="17367"/>
                  </a:lnTo>
                  <a:lnTo>
                    <a:pt x="19376" y="17388"/>
                  </a:lnTo>
                  <a:lnTo>
                    <a:pt x="19460" y="17430"/>
                  </a:lnTo>
                  <a:lnTo>
                    <a:pt x="19564" y="17388"/>
                  </a:lnTo>
                  <a:lnTo>
                    <a:pt x="19669" y="17388"/>
                  </a:lnTo>
                  <a:lnTo>
                    <a:pt x="19690" y="17346"/>
                  </a:lnTo>
                  <a:lnTo>
                    <a:pt x="19732" y="17221"/>
                  </a:lnTo>
                  <a:lnTo>
                    <a:pt x="19732" y="17116"/>
                  </a:lnTo>
                  <a:lnTo>
                    <a:pt x="19774" y="17033"/>
                  </a:lnTo>
                  <a:lnTo>
                    <a:pt x="19857" y="16907"/>
                  </a:lnTo>
                  <a:lnTo>
                    <a:pt x="19857" y="16823"/>
                  </a:lnTo>
                  <a:lnTo>
                    <a:pt x="19836" y="16761"/>
                  </a:lnTo>
                  <a:lnTo>
                    <a:pt x="19753" y="16740"/>
                  </a:lnTo>
                  <a:lnTo>
                    <a:pt x="19648" y="16761"/>
                  </a:lnTo>
                  <a:lnTo>
                    <a:pt x="19627" y="16802"/>
                  </a:lnTo>
                  <a:lnTo>
                    <a:pt x="19585" y="16761"/>
                  </a:lnTo>
                  <a:lnTo>
                    <a:pt x="19543" y="16761"/>
                  </a:lnTo>
                  <a:lnTo>
                    <a:pt x="19522" y="16802"/>
                  </a:lnTo>
                  <a:lnTo>
                    <a:pt x="19439" y="16740"/>
                  </a:lnTo>
                  <a:lnTo>
                    <a:pt x="19376" y="16656"/>
                  </a:lnTo>
                  <a:lnTo>
                    <a:pt x="19334" y="16614"/>
                  </a:lnTo>
                  <a:lnTo>
                    <a:pt x="19313" y="16530"/>
                  </a:lnTo>
                  <a:lnTo>
                    <a:pt x="19271" y="16530"/>
                  </a:lnTo>
                  <a:lnTo>
                    <a:pt x="19250" y="16614"/>
                  </a:lnTo>
                  <a:lnTo>
                    <a:pt x="19250" y="16719"/>
                  </a:lnTo>
                  <a:lnTo>
                    <a:pt x="19313" y="16740"/>
                  </a:lnTo>
                  <a:lnTo>
                    <a:pt x="19313" y="16823"/>
                  </a:lnTo>
                  <a:lnTo>
                    <a:pt x="19250" y="16907"/>
                  </a:lnTo>
                  <a:lnTo>
                    <a:pt x="19229" y="17012"/>
                  </a:lnTo>
                  <a:lnTo>
                    <a:pt x="19209" y="16949"/>
                  </a:lnTo>
                  <a:lnTo>
                    <a:pt x="19229" y="16823"/>
                  </a:lnTo>
                  <a:lnTo>
                    <a:pt x="19209" y="16719"/>
                  </a:lnTo>
                  <a:lnTo>
                    <a:pt x="19146" y="16698"/>
                  </a:lnTo>
                  <a:lnTo>
                    <a:pt x="19125" y="16551"/>
                  </a:lnTo>
                  <a:lnTo>
                    <a:pt x="19062" y="16530"/>
                  </a:lnTo>
                  <a:lnTo>
                    <a:pt x="19041" y="16489"/>
                  </a:lnTo>
                  <a:lnTo>
                    <a:pt x="19041" y="16447"/>
                  </a:lnTo>
                  <a:lnTo>
                    <a:pt x="19104" y="16426"/>
                  </a:lnTo>
                  <a:lnTo>
                    <a:pt x="19161" y="16311"/>
                  </a:lnTo>
                  <a:lnTo>
                    <a:pt x="19146" y="16279"/>
                  </a:lnTo>
                  <a:lnTo>
                    <a:pt x="19104" y="16238"/>
                  </a:lnTo>
                  <a:lnTo>
                    <a:pt x="19146" y="16217"/>
                  </a:lnTo>
                  <a:lnTo>
                    <a:pt x="19229" y="16217"/>
                  </a:lnTo>
                  <a:lnTo>
                    <a:pt x="19271" y="16175"/>
                  </a:lnTo>
                  <a:lnTo>
                    <a:pt x="19313" y="16091"/>
                  </a:lnTo>
                  <a:lnTo>
                    <a:pt x="19313" y="15966"/>
                  </a:lnTo>
                  <a:lnTo>
                    <a:pt x="19271" y="15903"/>
                  </a:lnTo>
                  <a:lnTo>
                    <a:pt x="19271" y="15861"/>
                  </a:lnTo>
                  <a:lnTo>
                    <a:pt x="19334" y="15861"/>
                  </a:lnTo>
                  <a:lnTo>
                    <a:pt x="19376" y="15903"/>
                  </a:lnTo>
                  <a:lnTo>
                    <a:pt x="19439" y="15986"/>
                  </a:lnTo>
                  <a:lnTo>
                    <a:pt x="19481" y="16007"/>
                  </a:lnTo>
                  <a:lnTo>
                    <a:pt x="19564" y="16007"/>
                  </a:lnTo>
                  <a:lnTo>
                    <a:pt x="19648" y="15966"/>
                  </a:lnTo>
                  <a:lnTo>
                    <a:pt x="19732" y="15986"/>
                  </a:lnTo>
                  <a:lnTo>
                    <a:pt x="19794" y="16028"/>
                  </a:lnTo>
                  <a:lnTo>
                    <a:pt x="19899" y="16070"/>
                  </a:lnTo>
                  <a:lnTo>
                    <a:pt x="20046" y="16175"/>
                  </a:lnTo>
                  <a:lnTo>
                    <a:pt x="20046" y="16238"/>
                  </a:lnTo>
                  <a:lnTo>
                    <a:pt x="20066" y="16321"/>
                  </a:lnTo>
                  <a:lnTo>
                    <a:pt x="20108" y="16384"/>
                  </a:lnTo>
                  <a:lnTo>
                    <a:pt x="20150" y="16447"/>
                  </a:lnTo>
                  <a:lnTo>
                    <a:pt x="20192" y="16489"/>
                  </a:lnTo>
                  <a:lnTo>
                    <a:pt x="20318" y="16405"/>
                  </a:lnTo>
                  <a:lnTo>
                    <a:pt x="20422" y="16238"/>
                  </a:lnTo>
                  <a:lnTo>
                    <a:pt x="20485" y="16133"/>
                  </a:lnTo>
                  <a:lnTo>
                    <a:pt x="20422" y="16091"/>
                  </a:lnTo>
                  <a:lnTo>
                    <a:pt x="20401" y="15986"/>
                  </a:lnTo>
                  <a:lnTo>
                    <a:pt x="20464" y="15924"/>
                  </a:lnTo>
                  <a:lnTo>
                    <a:pt x="20464" y="15882"/>
                  </a:lnTo>
                  <a:lnTo>
                    <a:pt x="20359" y="15861"/>
                  </a:lnTo>
                  <a:lnTo>
                    <a:pt x="20276" y="15903"/>
                  </a:lnTo>
                  <a:lnTo>
                    <a:pt x="20255" y="15966"/>
                  </a:lnTo>
                  <a:lnTo>
                    <a:pt x="20108" y="15882"/>
                  </a:lnTo>
                  <a:lnTo>
                    <a:pt x="20046" y="15777"/>
                  </a:lnTo>
                  <a:lnTo>
                    <a:pt x="19899" y="15756"/>
                  </a:lnTo>
                  <a:lnTo>
                    <a:pt x="19857" y="15777"/>
                  </a:lnTo>
                  <a:lnTo>
                    <a:pt x="19794" y="15714"/>
                  </a:lnTo>
                  <a:lnTo>
                    <a:pt x="19794" y="15673"/>
                  </a:lnTo>
                  <a:lnTo>
                    <a:pt x="19857" y="15673"/>
                  </a:lnTo>
                  <a:lnTo>
                    <a:pt x="19899" y="15589"/>
                  </a:lnTo>
                  <a:lnTo>
                    <a:pt x="19941" y="15401"/>
                  </a:lnTo>
                  <a:lnTo>
                    <a:pt x="19962" y="15380"/>
                  </a:lnTo>
                  <a:lnTo>
                    <a:pt x="19962" y="15296"/>
                  </a:lnTo>
                  <a:lnTo>
                    <a:pt x="19836" y="15254"/>
                  </a:lnTo>
                  <a:lnTo>
                    <a:pt x="19774" y="15254"/>
                  </a:lnTo>
                  <a:lnTo>
                    <a:pt x="19669" y="15359"/>
                  </a:lnTo>
                  <a:lnTo>
                    <a:pt x="19564" y="15380"/>
                  </a:lnTo>
                  <a:lnTo>
                    <a:pt x="19460" y="15359"/>
                  </a:lnTo>
                  <a:lnTo>
                    <a:pt x="19439" y="15296"/>
                  </a:lnTo>
                  <a:lnTo>
                    <a:pt x="19418" y="15191"/>
                  </a:lnTo>
                  <a:lnTo>
                    <a:pt x="19376" y="15149"/>
                  </a:lnTo>
                  <a:lnTo>
                    <a:pt x="19376" y="15066"/>
                  </a:lnTo>
                  <a:lnTo>
                    <a:pt x="19460" y="15129"/>
                  </a:lnTo>
                  <a:lnTo>
                    <a:pt x="19481" y="15170"/>
                  </a:lnTo>
                  <a:lnTo>
                    <a:pt x="19460" y="15233"/>
                  </a:lnTo>
                  <a:lnTo>
                    <a:pt x="19481" y="15296"/>
                  </a:lnTo>
                  <a:lnTo>
                    <a:pt x="19564" y="15359"/>
                  </a:lnTo>
                  <a:lnTo>
                    <a:pt x="19648" y="15359"/>
                  </a:lnTo>
                  <a:lnTo>
                    <a:pt x="19753" y="15254"/>
                  </a:lnTo>
                  <a:lnTo>
                    <a:pt x="19836" y="15233"/>
                  </a:lnTo>
                  <a:lnTo>
                    <a:pt x="19941" y="15233"/>
                  </a:lnTo>
                  <a:lnTo>
                    <a:pt x="19983" y="15275"/>
                  </a:lnTo>
                  <a:lnTo>
                    <a:pt x="20046" y="15275"/>
                  </a:lnTo>
                  <a:lnTo>
                    <a:pt x="20066" y="15233"/>
                  </a:lnTo>
                  <a:lnTo>
                    <a:pt x="20046" y="15170"/>
                  </a:lnTo>
                  <a:lnTo>
                    <a:pt x="19836" y="14961"/>
                  </a:lnTo>
                  <a:lnTo>
                    <a:pt x="19669" y="14836"/>
                  </a:lnTo>
                  <a:lnTo>
                    <a:pt x="19522" y="14836"/>
                  </a:lnTo>
                  <a:lnTo>
                    <a:pt x="19355" y="14752"/>
                  </a:lnTo>
                  <a:lnTo>
                    <a:pt x="19271" y="14647"/>
                  </a:lnTo>
                  <a:lnTo>
                    <a:pt x="19271" y="14564"/>
                  </a:lnTo>
                  <a:lnTo>
                    <a:pt x="19271" y="14522"/>
                  </a:lnTo>
                  <a:lnTo>
                    <a:pt x="19334" y="14564"/>
                  </a:lnTo>
                  <a:lnTo>
                    <a:pt x="19376" y="14668"/>
                  </a:lnTo>
                  <a:lnTo>
                    <a:pt x="19460" y="14731"/>
                  </a:lnTo>
                  <a:lnTo>
                    <a:pt x="19585" y="14731"/>
                  </a:lnTo>
                  <a:lnTo>
                    <a:pt x="19627" y="14668"/>
                  </a:lnTo>
                  <a:lnTo>
                    <a:pt x="19627" y="14626"/>
                  </a:lnTo>
                  <a:lnTo>
                    <a:pt x="19522" y="14522"/>
                  </a:lnTo>
                  <a:lnTo>
                    <a:pt x="19481" y="14459"/>
                  </a:lnTo>
                  <a:lnTo>
                    <a:pt x="19481" y="14438"/>
                  </a:lnTo>
                  <a:lnTo>
                    <a:pt x="19522" y="14438"/>
                  </a:lnTo>
                  <a:lnTo>
                    <a:pt x="19564" y="14459"/>
                  </a:lnTo>
                  <a:lnTo>
                    <a:pt x="19690" y="14626"/>
                  </a:lnTo>
                  <a:lnTo>
                    <a:pt x="19753" y="14731"/>
                  </a:lnTo>
                  <a:lnTo>
                    <a:pt x="19753" y="14773"/>
                  </a:lnTo>
                  <a:lnTo>
                    <a:pt x="19857" y="14857"/>
                  </a:lnTo>
                  <a:lnTo>
                    <a:pt x="19962" y="14940"/>
                  </a:lnTo>
                  <a:lnTo>
                    <a:pt x="20087" y="15087"/>
                  </a:lnTo>
                  <a:lnTo>
                    <a:pt x="20171" y="15129"/>
                  </a:lnTo>
                  <a:lnTo>
                    <a:pt x="20213" y="15087"/>
                  </a:lnTo>
                  <a:lnTo>
                    <a:pt x="20276" y="15129"/>
                  </a:lnTo>
                  <a:lnTo>
                    <a:pt x="20297" y="15170"/>
                  </a:lnTo>
                  <a:lnTo>
                    <a:pt x="20213" y="15233"/>
                  </a:lnTo>
                  <a:lnTo>
                    <a:pt x="20276" y="15296"/>
                  </a:lnTo>
                  <a:lnTo>
                    <a:pt x="20318" y="15359"/>
                  </a:lnTo>
                  <a:lnTo>
                    <a:pt x="20380" y="15359"/>
                  </a:lnTo>
                  <a:lnTo>
                    <a:pt x="20422" y="15275"/>
                  </a:lnTo>
                  <a:lnTo>
                    <a:pt x="20485" y="15087"/>
                  </a:lnTo>
                  <a:lnTo>
                    <a:pt x="20506" y="15045"/>
                  </a:lnTo>
                  <a:lnTo>
                    <a:pt x="20527" y="14982"/>
                  </a:lnTo>
                  <a:lnTo>
                    <a:pt x="20506" y="14877"/>
                  </a:lnTo>
                  <a:lnTo>
                    <a:pt x="20506" y="14836"/>
                  </a:lnTo>
                  <a:lnTo>
                    <a:pt x="20506" y="14710"/>
                  </a:lnTo>
                  <a:lnTo>
                    <a:pt x="20464" y="14626"/>
                  </a:lnTo>
                  <a:lnTo>
                    <a:pt x="20464" y="14564"/>
                  </a:lnTo>
                  <a:lnTo>
                    <a:pt x="20464" y="14543"/>
                  </a:lnTo>
                  <a:lnTo>
                    <a:pt x="20506" y="14564"/>
                  </a:lnTo>
                  <a:lnTo>
                    <a:pt x="20590" y="14605"/>
                  </a:lnTo>
                  <a:lnTo>
                    <a:pt x="20610" y="14605"/>
                  </a:lnTo>
                  <a:lnTo>
                    <a:pt x="20590" y="14543"/>
                  </a:lnTo>
                  <a:lnTo>
                    <a:pt x="20506" y="14459"/>
                  </a:lnTo>
                  <a:lnTo>
                    <a:pt x="20464" y="14354"/>
                  </a:lnTo>
                  <a:lnTo>
                    <a:pt x="20401" y="14313"/>
                  </a:lnTo>
                  <a:lnTo>
                    <a:pt x="20318" y="14292"/>
                  </a:lnTo>
                  <a:lnTo>
                    <a:pt x="19962" y="14292"/>
                  </a:lnTo>
                  <a:lnTo>
                    <a:pt x="19920" y="14208"/>
                  </a:lnTo>
                  <a:lnTo>
                    <a:pt x="19836" y="14145"/>
                  </a:lnTo>
                  <a:lnTo>
                    <a:pt x="19648" y="14145"/>
                  </a:lnTo>
                  <a:lnTo>
                    <a:pt x="19564" y="14187"/>
                  </a:lnTo>
                  <a:lnTo>
                    <a:pt x="19502" y="14187"/>
                  </a:lnTo>
                  <a:lnTo>
                    <a:pt x="19460" y="14124"/>
                  </a:lnTo>
                  <a:lnTo>
                    <a:pt x="19439" y="14103"/>
                  </a:lnTo>
                  <a:lnTo>
                    <a:pt x="19460" y="14041"/>
                  </a:lnTo>
                  <a:lnTo>
                    <a:pt x="19502" y="14103"/>
                  </a:lnTo>
                  <a:lnTo>
                    <a:pt x="19543" y="14124"/>
                  </a:lnTo>
                  <a:lnTo>
                    <a:pt x="19669" y="14103"/>
                  </a:lnTo>
                  <a:lnTo>
                    <a:pt x="19836" y="14082"/>
                  </a:lnTo>
                  <a:lnTo>
                    <a:pt x="19878" y="14124"/>
                  </a:lnTo>
                  <a:lnTo>
                    <a:pt x="19941" y="14103"/>
                  </a:lnTo>
                  <a:lnTo>
                    <a:pt x="20025" y="14082"/>
                  </a:lnTo>
                  <a:lnTo>
                    <a:pt x="20087" y="14103"/>
                  </a:lnTo>
                  <a:lnTo>
                    <a:pt x="20150" y="14124"/>
                  </a:lnTo>
                  <a:lnTo>
                    <a:pt x="20192" y="14103"/>
                  </a:lnTo>
                  <a:lnTo>
                    <a:pt x="20234" y="14082"/>
                  </a:lnTo>
                  <a:lnTo>
                    <a:pt x="20234" y="14020"/>
                  </a:lnTo>
                  <a:lnTo>
                    <a:pt x="20234" y="13915"/>
                  </a:lnTo>
                  <a:lnTo>
                    <a:pt x="20234" y="13873"/>
                  </a:lnTo>
                  <a:lnTo>
                    <a:pt x="20171" y="13831"/>
                  </a:lnTo>
                  <a:lnTo>
                    <a:pt x="20129" y="13873"/>
                  </a:lnTo>
                  <a:lnTo>
                    <a:pt x="20066" y="13894"/>
                  </a:lnTo>
                  <a:lnTo>
                    <a:pt x="19983" y="13873"/>
                  </a:lnTo>
                  <a:lnTo>
                    <a:pt x="19857" y="13873"/>
                  </a:lnTo>
                  <a:lnTo>
                    <a:pt x="19815" y="13810"/>
                  </a:lnTo>
                  <a:lnTo>
                    <a:pt x="19711" y="13706"/>
                  </a:lnTo>
                  <a:lnTo>
                    <a:pt x="19606" y="13727"/>
                  </a:lnTo>
                  <a:lnTo>
                    <a:pt x="19564" y="13789"/>
                  </a:lnTo>
                  <a:lnTo>
                    <a:pt x="19543" y="13789"/>
                  </a:lnTo>
                  <a:lnTo>
                    <a:pt x="19543" y="13685"/>
                  </a:lnTo>
                  <a:lnTo>
                    <a:pt x="19543" y="13601"/>
                  </a:lnTo>
                  <a:lnTo>
                    <a:pt x="19522" y="13538"/>
                  </a:lnTo>
                  <a:lnTo>
                    <a:pt x="19313" y="13538"/>
                  </a:lnTo>
                  <a:lnTo>
                    <a:pt x="19229" y="13497"/>
                  </a:lnTo>
                  <a:lnTo>
                    <a:pt x="19250" y="13455"/>
                  </a:lnTo>
                  <a:lnTo>
                    <a:pt x="19313" y="13455"/>
                  </a:lnTo>
                  <a:lnTo>
                    <a:pt x="19418" y="13476"/>
                  </a:lnTo>
                  <a:lnTo>
                    <a:pt x="19460" y="13455"/>
                  </a:lnTo>
                  <a:lnTo>
                    <a:pt x="19460" y="13392"/>
                  </a:lnTo>
                  <a:lnTo>
                    <a:pt x="19439" y="13371"/>
                  </a:lnTo>
                  <a:lnTo>
                    <a:pt x="19481" y="13308"/>
                  </a:lnTo>
                  <a:lnTo>
                    <a:pt x="19460" y="13266"/>
                  </a:lnTo>
                  <a:lnTo>
                    <a:pt x="19439" y="13204"/>
                  </a:lnTo>
                  <a:lnTo>
                    <a:pt x="19481" y="13162"/>
                  </a:lnTo>
                  <a:lnTo>
                    <a:pt x="19460" y="13078"/>
                  </a:lnTo>
                  <a:lnTo>
                    <a:pt x="19460" y="12994"/>
                  </a:lnTo>
                  <a:lnTo>
                    <a:pt x="19522" y="12973"/>
                  </a:lnTo>
                  <a:lnTo>
                    <a:pt x="19543" y="12994"/>
                  </a:lnTo>
                  <a:lnTo>
                    <a:pt x="19543" y="13078"/>
                  </a:lnTo>
                  <a:lnTo>
                    <a:pt x="19585" y="13141"/>
                  </a:lnTo>
                  <a:lnTo>
                    <a:pt x="19648" y="13162"/>
                  </a:lnTo>
                  <a:lnTo>
                    <a:pt x="19732" y="13078"/>
                  </a:lnTo>
                  <a:lnTo>
                    <a:pt x="19857" y="12953"/>
                  </a:lnTo>
                  <a:lnTo>
                    <a:pt x="19941" y="12932"/>
                  </a:lnTo>
                  <a:lnTo>
                    <a:pt x="19941" y="12890"/>
                  </a:lnTo>
                  <a:lnTo>
                    <a:pt x="19899" y="12869"/>
                  </a:lnTo>
                  <a:lnTo>
                    <a:pt x="19794" y="12848"/>
                  </a:lnTo>
                  <a:lnTo>
                    <a:pt x="19732" y="12848"/>
                  </a:lnTo>
                  <a:lnTo>
                    <a:pt x="19690" y="12827"/>
                  </a:lnTo>
                  <a:lnTo>
                    <a:pt x="19774" y="12785"/>
                  </a:lnTo>
                  <a:lnTo>
                    <a:pt x="19878" y="12785"/>
                  </a:lnTo>
                  <a:lnTo>
                    <a:pt x="19941" y="12827"/>
                  </a:lnTo>
                  <a:lnTo>
                    <a:pt x="19983" y="12827"/>
                  </a:lnTo>
                  <a:lnTo>
                    <a:pt x="19983" y="12764"/>
                  </a:lnTo>
                  <a:lnTo>
                    <a:pt x="19962" y="12743"/>
                  </a:lnTo>
                  <a:lnTo>
                    <a:pt x="20046" y="12722"/>
                  </a:lnTo>
                  <a:lnTo>
                    <a:pt x="20150" y="12722"/>
                  </a:lnTo>
                  <a:lnTo>
                    <a:pt x="20213" y="12785"/>
                  </a:lnTo>
                  <a:lnTo>
                    <a:pt x="20276" y="12827"/>
                  </a:lnTo>
                  <a:lnTo>
                    <a:pt x="20318" y="12785"/>
                  </a:lnTo>
                  <a:lnTo>
                    <a:pt x="20380" y="12827"/>
                  </a:lnTo>
                  <a:lnTo>
                    <a:pt x="20422" y="12890"/>
                  </a:lnTo>
                  <a:lnTo>
                    <a:pt x="20401" y="12973"/>
                  </a:lnTo>
                  <a:lnTo>
                    <a:pt x="20422" y="13036"/>
                  </a:lnTo>
                  <a:lnTo>
                    <a:pt x="20506" y="13057"/>
                  </a:lnTo>
                  <a:lnTo>
                    <a:pt x="20527" y="13036"/>
                  </a:lnTo>
                  <a:lnTo>
                    <a:pt x="20590" y="13057"/>
                  </a:lnTo>
                  <a:lnTo>
                    <a:pt x="20631" y="13141"/>
                  </a:lnTo>
                  <a:lnTo>
                    <a:pt x="20778" y="13183"/>
                  </a:lnTo>
                  <a:lnTo>
                    <a:pt x="20820" y="13266"/>
                  </a:lnTo>
                  <a:lnTo>
                    <a:pt x="20841" y="13287"/>
                  </a:lnTo>
                  <a:lnTo>
                    <a:pt x="20882" y="13245"/>
                  </a:lnTo>
                  <a:lnTo>
                    <a:pt x="20903" y="13141"/>
                  </a:lnTo>
                  <a:lnTo>
                    <a:pt x="20945" y="13057"/>
                  </a:lnTo>
                  <a:lnTo>
                    <a:pt x="21008" y="12890"/>
                  </a:lnTo>
                  <a:lnTo>
                    <a:pt x="21008" y="12848"/>
                  </a:lnTo>
                  <a:lnTo>
                    <a:pt x="21029" y="12722"/>
                  </a:lnTo>
                  <a:lnTo>
                    <a:pt x="21050" y="12555"/>
                  </a:lnTo>
                  <a:lnTo>
                    <a:pt x="21092" y="12513"/>
                  </a:lnTo>
                  <a:lnTo>
                    <a:pt x="21092" y="12429"/>
                  </a:lnTo>
                  <a:lnTo>
                    <a:pt x="21050" y="12346"/>
                  </a:lnTo>
                  <a:lnTo>
                    <a:pt x="20987" y="12304"/>
                  </a:lnTo>
                  <a:lnTo>
                    <a:pt x="20924" y="12241"/>
                  </a:lnTo>
                  <a:lnTo>
                    <a:pt x="20882" y="12241"/>
                  </a:lnTo>
                  <a:lnTo>
                    <a:pt x="20841" y="12199"/>
                  </a:lnTo>
                  <a:lnTo>
                    <a:pt x="20841" y="12136"/>
                  </a:lnTo>
                  <a:lnTo>
                    <a:pt x="20757" y="12136"/>
                  </a:lnTo>
                  <a:lnTo>
                    <a:pt x="20694" y="12220"/>
                  </a:lnTo>
                  <a:lnTo>
                    <a:pt x="20590" y="12325"/>
                  </a:lnTo>
                  <a:lnTo>
                    <a:pt x="20506" y="12346"/>
                  </a:lnTo>
                  <a:lnTo>
                    <a:pt x="20464" y="12304"/>
                  </a:lnTo>
                  <a:lnTo>
                    <a:pt x="20485" y="12241"/>
                  </a:lnTo>
                  <a:lnTo>
                    <a:pt x="20485" y="12157"/>
                  </a:lnTo>
                  <a:lnTo>
                    <a:pt x="20485" y="12136"/>
                  </a:lnTo>
                  <a:lnTo>
                    <a:pt x="20380" y="12116"/>
                  </a:lnTo>
                  <a:lnTo>
                    <a:pt x="20297" y="12116"/>
                  </a:lnTo>
                  <a:lnTo>
                    <a:pt x="20276" y="12053"/>
                  </a:lnTo>
                  <a:lnTo>
                    <a:pt x="20338" y="12032"/>
                  </a:lnTo>
                  <a:lnTo>
                    <a:pt x="20338" y="12011"/>
                  </a:lnTo>
                  <a:lnTo>
                    <a:pt x="20255" y="11948"/>
                  </a:lnTo>
                  <a:lnTo>
                    <a:pt x="20213" y="11906"/>
                  </a:lnTo>
                  <a:lnTo>
                    <a:pt x="20255" y="11885"/>
                  </a:lnTo>
                  <a:lnTo>
                    <a:pt x="20276" y="11906"/>
                  </a:lnTo>
                  <a:lnTo>
                    <a:pt x="20359" y="11927"/>
                  </a:lnTo>
                  <a:lnTo>
                    <a:pt x="20359" y="11885"/>
                  </a:lnTo>
                  <a:lnTo>
                    <a:pt x="20297" y="11802"/>
                  </a:lnTo>
                  <a:lnTo>
                    <a:pt x="20276" y="11718"/>
                  </a:lnTo>
                  <a:lnTo>
                    <a:pt x="20297" y="11676"/>
                  </a:lnTo>
                  <a:lnTo>
                    <a:pt x="20359" y="11634"/>
                  </a:lnTo>
                  <a:lnTo>
                    <a:pt x="20380" y="11676"/>
                  </a:lnTo>
                  <a:lnTo>
                    <a:pt x="20443" y="11697"/>
                  </a:lnTo>
                  <a:lnTo>
                    <a:pt x="20464" y="11739"/>
                  </a:lnTo>
                  <a:lnTo>
                    <a:pt x="20590" y="11885"/>
                  </a:lnTo>
                  <a:lnTo>
                    <a:pt x="20673" y="11927"/>
                  </a:lnTo>
                  <a:lnTo>
                    <a:pt x="20757" y="11906"/>
                  </a:lnTo>
                  <a:lnTo>
                    <a:pt x="20799" y="11844"/>
                  </a:lnTo>
                  <a:lnTo>
                    <a:pt x="20757" y="11718"/>
                  </a:lnTo>
                  <a:lnTo>
                    <a:pt x="20652" y="11613"/>
                  </a:lnTo>
                  <a:lnTo>
                    <a:pt x="20569" y="11572"/>
                  </a:lnTo>
                  <a:lnTo>
                    <a:pt x="20464" y="11530"/>
                  </a:lnTo>
                  <a:lnTo>
                    <a:pt x="20443" y="11404"/>
                  </a:lnTo>
                  <a:lnTo>
                    <a:pt x="20380" y="11320"/>
                  </a:lnTo>
                  <a:lnTo>
                    <a:pt x="20338" y="11258"/>
                  </a:lnTo>
                  <a:lnTo>
                    <a:pt x="20255" y="11216"/>
                  </a:lnTo>
                  <a:lnTo>
                    <a:pt x="20171" y="11174"/>
                  </a:lnTo>
                  <a:lnTo>
                    <a:pt x="20171" y="11111"/>
                  </a:lnTo>
                  <a:lnTo>
                    <a:pt x="20234" y="11069"/>
                  </a:lnTo>
                  <a:lnTo>
                    <a:pt x="20234" y="11007"/>
                  </a:lnTo>
                  <a:lnTo>
                    <a:pt x="20192" y="10986"/>
                  </a:lnTo>
                  <a:lnTo>
                    <a:pt x="20192" y="10944"/>
                  </a:lnTo>
                  <a:lnTo>
                    <a:pt x="20255" y="10881"/>
                  </a:lnTo>
                  <a:lnTo>
                    <a:pt x="20297" y="10881"/>
                  </a:lnTo>
                  <a:lnTo>
                    <a:pt x="20359" y="10860"/>
                  </a:lnTo>
                  <a:lnTo>
                    <a:pt x="20443" y="10881"/>
                  </a:lnTo>
                  <a:lnTo>
                    <a:pt x="20485" y="10944"/>
                  </a:lnTo>
                  <a:lnTo>
                    <a:pt x="20401" y="10986"/>
                  </a:lnTo>
                  <a:lnTo>
                    <a:pt x="20464" y="10986"/>
                  </a:lnTo>
                  <a:lnTo>
                    <a:pt x="20548" y="11048"/>
                  </a:lnTo>
                  <a:lnTo>
                    <a:pt x="20548" y="11090"/>
                  </a:lnTo>
                  <a:lnTo>
                    <a:pt x="20569" y="11174"/>
                  </a:lnTo>
                  <a:lnTo>
                    <a:pt x="20652" y="11195"/>
                  </a:lnTo>
                  <a:lnTo>
                    <a:pt x="20757" y="11111"/>
                  </a:lnTo>
                  <a:lnTo>
                    <a:pt x="20799" y="10986"/>
                  </a:lnTo>
                  <a:lnTo>
                    <a:pt x="20820" y="10860"/>
                  </a:lnTo>
                  <a:lnTo>
                    <a:pt x="20882" y="10776"/>
                  </a:lnTo>
                  <a:lnTo>
                    <a:pt x="20903" y="10735"/>
                  </a:lnTo>
                  <a:lnTo>
                    <a:pt x="20882" y="10588"/>
                  </a:lnTo>
                  <a:lnTo>
                    <a:pt x="20966" y="10525"/>
                  </a:lnTo>
                  <a:lnTo>
                    <a:pt x="21029" y="10463"/>
                  </a:lnTo>
                  <a:lnTo>
                    <a:pt x="21071" y="10316"/>
                  </a:lnTo>
                  <a:lnTo>
                    <a:pt x="21029" y="10212"/>
                  </a:lnTo>
                  <a:lnTo>
                    <a:pt x="20987" y="10128"/>
                  </a:lnTo>
                  <a:lnTo>
                    <a:pt x="21029" y="9919"/>
                  </a:lnTo>
                  <a:lnTo>
                    <a:pt x="21092" y="9751"/>
                  </a:lnTo>
                  <a:lnTo>
                    <a:pt x="21092" y="9605"/>
                  </a:lnTo>
                  <a:lnTo>
                    <a:pt x="21175" y="9521"/>
                  </a:lnTo>
                  <a:lnTo>
                    <a:pt x="21175" y="9437"/>
                  </a:lnTo>
                  <a:lnTo>
                    <a:pt x="21196" y="9312"/>
                  </a:lnTo>
                  <a:lnTo>
                    <a:pt x="21196" y="9165"/>
                  </a:lnTo>
                  <a:lnTo>
                    <a:pt x="21280" y="9082"/>
                  </a:lnTo>
                  <a:lnTo>
                    <a:pt x="21343" y="8956"/>
                  </a:lnTo>
                  <a:lnTo>
                    <a:pt x="21531" y="8684"/>
                  </a:lnTo>
                  <a:lnTo>
                    <a:pt x="21615" y="8538"/>
                  </a:lnTo>
                  <a:lnTo>
                    <a:pt x="21761" y="8391"/>
                  </a:lnTo>
                  <a:lnTo>
                    <a:pt x="21824" y="8287"/>
                  </a:lnTo>
                  <a:lnTo>
                    <a:pt x="21908" y="8224"/>
                  </a:lnTo>
                  <a:lnTo>
                    <a:pt x="21950" y="8077"/>
                  </a:lnTo>
                  <a:lnTo>
                    <a:pt x="22075" y="7973"/>
                  </a:lnTo>
                  <a:lnTo>
                    <a:pt x="22117" y="7952"/>
                  </a:lnTo>
                  <a:lnTo>
                    <a:pt x="22075" y="7910"/>
                  </a:lnTo>
                  <a:lnTo>
                    <a:pt x="22012" y="7847"/>
                  </a:lnTo>
                  <a:lnTo>
                    <a:pt x="21908" y="7826"/>
                  </a:lnTo>
                  <a:lnTo>
                    <a:pt x="21845" y="7763"/>
                  </a:lnTo>
                  <a:lnTo>
                    <a:pt x="21803" y="7722"/>
                  </a:lnTo>
                  <a:lnTo>
                    <a:pt x="21719" y="7743"/>
                  </a:lnTo>
                  <a:lnTo>
                    <a:pt x="21552" y="7805"/>
                  </a:lnTo>
                  <a:lnTo>
                    <a:pt x="21406" y="7847"/>
                  </a:lnTo>
                  <a:lnTo>
                    <a:pt x="21280" y="7910"/>
                  </a:lnTo>
                  <a:lnTo>
                    <a:pt x="21196" y="8015"/>
                  </a:lnTo>
                  <a:lnTo>
                    <a:pt x="21092" y="8056"/>
                  </a:lnTo>
                  <a:lnTo>
                    <a:pt x="21071" y="8119"/>
                  </a:lnTo>
                  <a:lnTo>
                    <a:pt x="21008" y="8140"/>
                  </a:lnTo>
                  <a:lnTo>
                    <a:pt x="20903" y="8077"/>
                  </a:lnTo>
                  <a:lnTo>
                    <a:pt x="20862" y="8035"/>
                  </a:lnTo>
                  <a:lnTo>
                    <a:pt x="20862" y="7973"/>
                  </a:lnTo>
                  <a:lnTo>
                    <a:pt x="20924" y="7973"/>
                  </a:lnTo>
                  <a:lnTo>
                    <a:pt x="20987" y="7952"/>
                  </a:lnTo>
                  <a:lnTo>
                    <a:pt x="20987" y="7847"/>
                  </a:lnTo>
                  <a:lnTo>
                    <a:pt x="20966" y="7805"/>
                  </a:lnTo>
                  <a:lnTo>
                    <a:pt x="20882" y="7805"/>
                  </a:lnTo>
                  <a:lnTo>
                    <a:pt x="20820" y="7763"/>
                  </a:lnTo>
                  <a:lnTo>
                    <a:pt x="20903" y="7743"/>
                  </a:lnTo>
                  <a:lnTo>
                    <a:pt x="20966" y="7701"/>
                  </a:lnTo>
                  <a:lnTo>
                    <a:pt x="21071" y="7617"/>
                  </a:lnTo>
                  <a:lnTo>
                    <a:pt x="21134" y="7491"/>
                  </a:lnTo>
                  <a:lnTo>
                    <a:pt x="21238" y="7408"/>
                  </a:lnTo>
                  <a:lnTo>
                    <a:pt x="21322" y="7408"/>
                  </a:lnTo>
                  <a:lnTo>
                    <a:pt x="21447" y="7429"/>
                  </a:lnTo>
                  <a:lnTo>
                    <a:pt x="21698" y="7617"/>
                  </a:lnTo>
                  <a:lnTo>
                    <a:pt x="21761" y="7659"/>
                  </a:lnTo>
                  <a:lnTo>
                    <a:pt x="21970" y="7659"/>
                  </a:lnTo>
                  <a:lnTo>
                    <a:pt x="22075" y="7638"/>
                  </a:lnTo>
                  <a:lnTo>
                    <a:pt x="22180" y="7659"/>
                  </a:lnTo>
                  <a:lnTo>
                    <a:pt x="22389" y="7617"/>
                  </a:lnTo>
                  <a:lnTo>
                    <a:pt x="22494" y="7554"/>
                  </a:lnTo>
                  <a:lnTo>
                    <a:pt x="22494" y="7491"/>
                  </a:lnTo>
                  <a:lnTo>
                    <a:pt x="22473" y="7429"/>
                  </a:lnTo>
                  <a:lnTo>
                    <a:pt x="22515" y="7429"/>
                  </a:lnTo>
                  <a:lnTo>
                    <a:pt x="22598" y="7408"/>
                  </a:lnTo>
                  <a:lnTo>
                    <a:pt x="22682" y="7324"/>
                  </a:lnTo>
                  <a:lnTo>
                    <a:pt x="22682" y="7240"/>
                  </a:lnTo>
                  <a:lnTo>
                    <a:pt x="22640" y="7178"/>
                  </a:lnTo>
                  <a:lnTo>
                    <a:pt x="22535" y="7136"/>
                  </a:lnTo>
                  <a:lnTo>
                    <a:pt x="22473" y="7094"/>
                  </a:lnTo>
                  <a:lnTo>
                    <a:pt x="22431" y="7073"/>
                  </a:lnTo>
                  <a:lnTo>
                    <a:pt x="22347" y="7073"/>
                  </a:lnTo>
                  <a:lnTo>
                    <a:pt x="22263" y="7136"/>
                  </a:lnTo>
                  <a:lnTo>
                    <a:pt x="22222" y="7136"/>
                  </a:lnTo>
                  <a:lnTo>
                    <a:pt x="22138" y="7073"/>
                  </a:lnTo>
                  <a:lnTo>
                    <a:pt x="21908" y="7073"/>
                  </a:lnTo>
                  <a:lnTo>
                    <a:pt x="21761" y="7031"/>
                  </a:lnTo>
                  <a:lnTo>
                    <a:pt x="21657" y="6989"/>
                  </a:lnTo>
                  <a:lnTo>
                    <a:pt x="21594" y="6989"/>
                  </a:lnTo>
                  <a:lnTo>
                    <a:pt x="21510" y="7010"/>
                  </a:lnTo>
                  <a:lnTo>
                    <a:pt x="21196" y="7010"/>
                  </a:lnTo>
                  <a:lnTo>
                    <a:pt x="21092" y="6968"/>
                  </a:lnTo>
                  <a:lnTo>
                    <a:pt x="21196" y="6968"/>
                  </a:lnTo>
                  <a:lnTo>
                    <a:pt x="21301" y="6989"/>
                  </a:lnTo>
                  <a:lnTo>
                    <a:pt x="21406" y="6927"/>
                  </a:lnTo>
                  <a:lnTo>
                    <a:pt x="21531" y="6906"/>
                  </a:lnTo>
                  <a:lnTo>
                    <a:pt x="21636" y="6927"/>
                  </a:lnTo>
                  <a:lnTo>
                    <a:pt x="21740" y="6968"/>
                  </a:lnTo>
                  <a:lnTo>
                    <a:pt x="21782" y="6927"/>
                  </a:lnTo>
                  <a:lnTo>
                    <a:pt x="21845" y="6885"/>
                  </a:lnTo>
                  <a:lnTo>
                    <a:pt x="21950" y="6885"/>
                  </a:lnTo>
                  <a:lnTo>
                    <a:pt x="21991" y="6822"/>
                  </a:lnTo>
                  <a:lnTo>
                    <a:pt x="22054" y="6801"/>
                  </a:lnTo>
                  <a:lnTo>
                    <a:pt x="22138" y="6822"/>
                  </a:lnTo>
                  <a:lnTo>
                    <a:pt x="22180" y="6822"/>
                  </a:lnTo>
                  <a:lnTo>
                    <a:pt x="22201" y="6780"/>
                  </a:lnTo>
                  <a:lnTo>
                    <a:pt x="22242" y="6759"/>
                  </a:lnTo>
                  <a:lnTo>
                    <a:pt x="22284" y="6759"/>
                  </a:lnTo>
                  <a:lnTo>
                    <a:pt x="22305" y="6780"/>
                  </a:lnTo>
                  <a:lnTo>
                    <a:pt x="22368" y="6801"/>
                  </a:lnTo>
                  <a:lnTo>
                    <a:pt x="22410" y="6822"/>
                  </a:lnTo>
                  <a:lnTo>
                    <a:pt x="22515" y="6822"/>
                  </a:lnTo>
                  <a:lnTo>
                    <a:pt x="22619" y="6864"/>
                  </a:lnTo>
                  <a:lnTo>
                    <a:pt x="22703" y="6906"/>
                  </a:lnTo>
                  <a:lnTo>
                    <a:pt x="22891" y="6906"/>
                  </a:lnTo>
                  <a:lnTo>
                    <a:pt x="22996" y="6822"/>
                  </a:lnTo>
                  <a:lnTo>
                    <a:pt x="23184" y="6759"/>
                  </a:lnTo>
                  <a:lnTo>
                    <a:pt x="23331" y="6759"/>
                  </a:lnTo>
                  <a:lnTo>
                    <a:pt x="23351" y="6675"/>
                  </a:lnTo>
                  <a:lnTo>
                    <a:pt x="23351" y="6592"/>
                  </a:lnTo>
                  <a:lnTo>
                    <a:pt x="23310" y="6571"/>
                  </a:lnTo>
                  <a:lnTo>
                    <a:pt x="23247" y="6487"/>
                  </a:lnTo>
                  <a:lnTo>
                    <a:pt x="23247" y="6445"/>
                  </a:lnTo>
                  <a:lnTo>
                    <a:pt x="23226" y="6403"/>
                  </a:lnTo>
                  <a:lnTo>
                    <a:pt x="23226" y="6362"/>
                  </a:lnTo>
                  <a:lnTo>
                    <a:pt x="23289" y="6257"/>
                  </a:lnTo>
                  <a:lnTo>
                    <a:pt x="23351" y="6194"/>
                  </a:lnTo>
                  <a:lnTo>
                    <a:pt x="23414" y="6194"/>
                  </a:lnTo>
                  <a:lnTo>
                    <a:pt x="23561" y="6299"/>
                  </a:lnTo>
                  <a:lnTo>
                    <a:pt x="23644" y="6341"/>
                  </a:lnTo>
                  <a:lnTo>
                    <a:pt x="23707" y="6299"/>
                  </a:lnTo>
                  <a:lnTo>
                    <a:pt x="23749" y="6236"/>
                  </a:lnTo>
                  <a:lnTo>
                    <a:pt x="23854" y="6069"/>
                  </a:lnTo>
                  <a:lnTo>
                    <a:pt x="23958" y="5985"/>
                  </a:lnTo>
                  <a:lnTo>
                    <a:pt x="24042" y="5964"/>
                  </a:lnTo>
                  <a:lnTo>
                    <a:pt x="24063" y="5922"/>
                  </a:lnTo>
                  <a:lnTo>
                    <a:pt x="24167" y="5838"/>
                  </a:lnTo>
                  <a:lnTo>
                    <a:pt x="24272" y="5776"/>
                  </a:lnTo>
                  <a:lnTo>
                    <a:pt x="24335" y="5713"/>
                  </a:lnTo>
                  <a:lnTo>
                    <a:pt x="24335" y="5566"/>
                  </a:lnTo>
                  <a:lnTo>
                    <a:pt x="24272" y="5420"/>
                  </a:lnTo>
                  <a:lnTo>
                    <a:pt x="24188" y="5336"/>
                  </a:lnTo>
                  <a:lnTo>
                    <a:pt x="24167" y="5253"/>
                  </a:lnTo>
                  <a:lnTo>
                    <a:pt x="24021" y="5127"/>
                  </a:lnTo>
                  <a:lnTo>
                    <a:pt x="24021" y="5085"/>
                  </a:lnTo>
                  <a:lnTo>
                    <a:pt x="23958" y="5002"/>
                  </a:lnTo>
                  <a:lnTo>
                    <a:pt x="23854" y="4939"/>
                  </a:lnTo>
                  <a:lnTo>
                    <a:pt x="23812" y="4939"/>
                  </a:lnTo>
                  <a:lnTo>
                    <a:pt x="23728" y="4876"/>
                  </a:lnTo>
                  <a:lnTo>
                    <a:pt x="23623" y="4813"/>
                  </a:lnTo>
                  <a:lnTo>
                    <a:pt x="23498" y="4813"/>
                  </a:lnTo>
                  <a:lnTo>
                    <a:pt x="23331" y="4771"/>
                  </a:lnTo>
                  <a:lnTo>
                    <a:pt x="23184" y="4688"/>
                  </a:lnTo>
                  <a:lnTo>
                    <a:pt x="23038" y="4667"/>
                  </a:lnTo>
                  <a:lnTo>
                    <a:pt x="22975" y="4688"/>
                  </a:lnTo>
                  <a:lnTo>
                    <a:pt x="22828" y="4688"/>
                  </a:lnTo>
                  <a:lnTo>
                    <a:pt x="22682" y="4730"/>
                  </a:lnTo>
                  <a:lnTo>
                    <a:pt x="22619" y="4792"/>
                  </a:lnTo>
                  <a:lnTo>
                    <a:pt x="22515" y="4834"/>
                  </a:lnTo>
                  <a:lnTo>
                    <a:pt x="22410" y="4792"/>
                  </a:lnTo>
                  <a:lnTo>
                    <a:pt x="22389" y="4730"/>
                  </a:lnTo>
                  <a:lnTo>
                    <a:pt x="22347" y="4771"/>
                  </a:lnTo>
                  <a:lnTo>
                    <a:pt x="22305" y="4834"/>
                  </a:lnTo>
                  <a:lnTo>
                    <a:pt x="22347" y="4918"/>
                  </a:lnTo>
                  <a:lnTo>
                    <a:pt x="22347" y="5022"/>
                  </a:lnTo>
                  <a:lnTo>
                    <a:pt x="22284" y="5106"/>
                  </a:lnTo>
                  <a:lnTo>
                    <a:pt x="22242" y="5106"/>
                  </a:lnTo>
                  <a:lnTo>
                    <a:pt x="22242" y="5148"/>
                  </a:lnTo>
                  <a:lnTo>
                    <a:pt x="22263" y="5211"/>
                  </a:lnTo>
                  <a:lnTo>
                    <a:pt x="22242" y="5294"/>
                  </a:lnTo>
                  <a:lnTo>
                    <a:pt x="22138" y="5336"/>
                  </a:lnTo>
                  <a:lnTo>
                    <a:pt x="22033" y="5336"/>
                  </a:lnTo>
                  <a:lnTo>
                    <a:pt x="21970" y="5253"/>
                  </a:lnTo>
                  <a:lnTo>
                    <a:pt x="21970" y="5190"/>
                  </a:lnTo>
                  <a:lnTo>
                    <a:pt x="21929" y="5148"/>
                  </a:lnTo>
                  <a:lnTo>
                    <a:pt x="21866" y="5211"/>
                  </a:lnTo>
                  <a:lnTo>
                    <a:pt x="21866" y="5315"/>
                  </a:lnTo>
                  <a:lnTo>
                    <a:pt x="21887" y="5336"/>
                  </a:lnTo>
                  <a:lnTo>
                    <a:pt x="21845" y="5420"/>
                  </a:lnTo>
                  <a:lnTo>
                    <a:pt x="21824" y="5525"/>
                  </a:lnTo>
                  <a:lnTo>
                    <a:pt x="21782" y="5566"/>
                  </a:lnTo>
                  <a:lnTo>
                    <a:pt x="21782" y="5504"/>
                  </a:lnTo>
                  <a:lnTo>
                    <a:pt x="21824" y="5441"/>
                  </a:lnTo>
                  <a:lnTo>
                    <a:pt x="21782" y="5315"/>
                  </a:lnTo>
                  <a:lnTo>
                    <a:pt x="21740" y="5232"/>
                  </a:lnTo>
                  <a:lnTo>
                    <a:pt x="21761" y="5148"/>
                  </a:lnTo>
                  <a:lnTo>
                    <a:pt x="21761" y="5064"/>
                  </a:lnTo>
                  <a:lnTo>
                    <a:pt x="21719" y="5002"/>
                  </a:lnTo>
                  <a:lnTo>
                    <a:pt x="21719" y="4918"/>
                  </a:lnTo>
                  <a:lnTo>
                    <a:pt x="21657" y="4939"/>
                  </a:lnTo>
                  <a:lnTo>
                    <a:pt x="21636" y="5002"/>
                  </a:lnTo>
                  <a:lnTo>
                    <a:pt x="21552" y="5064"/>
                  </a:lnTo>
                  <a:lnTo>
                    <a:pt x="21552" y="5148"/>
                  </a:lnTo>
                  <a:lnTo>
                    <a:pt x="21531" y="5253"/>
                  </a:lnTo>
                  <a:lnTo>
                    <a:pt x="21364" y="5420"/>
                  </a:lnTo>
                  <a:lnTo>
                    <a:pt x="21301" y="5483"/>
                  </a:lnTo>
                  <a:lnTo>
                    <a:pt x="21217" y="5483"/>
                  </a:lnTo>
                  <a:lnTo>
                    <a:pt x="21154" y="5546"/>
                  </a:lnTo>
                  <a:lnTo>
                    <a:pt x="21050" y="5629"/>
                  </a:lnTo>
                  <a:lnTo>
                    <a:pt x="20945" y="5629"/>
                  </a:lnTo>
                  <a:lnTo>
                    <a:pt x="20841" y="5734"/>
                  </a:lnTo>
                  <a:lnTo>
                    <a:pt x="20694" y="5818"/>
                  </a:lnTo>
                  <a:lnTo>
                    <a:pt x="20422" y="5818"/>
                  </a:lnTo>
                  <a:lnTo>
                    <a:pt x="20422" y="5859"/>
                  </a:lnTo>
                  <a:lnTo>
                    <a:pt x="20359" y="5901"/>
                  </a:lnTo>
                  <a:lnTo>
                    <a:pt x="20255" y="5901"/>
                  </a:lnTo>
                  <a:lnTo>
                    <a:pt x="20171" y="5880"/>
                  </a:lnTo>
                  <a:lnTo>
                    <a:pt x="20087" y="5943"/>
                  </a:lnTo>
                  <a:lnTo>
                    <a:pt x="19711" y="6131"/>
                  </a:lnTo>
                  <a:lnTo>
                    <a:pt x="19522" y="6278"/>
                  </a:lnTo>
                  <a:lnTo>
                    <a:pt x="19502" y="6382"/>
                  </a:lnTo>
                  <a:lnTo>
                    <a:pt x="19439" y="6403"/>
                  </a:lnTo>
                  <a:lnTo>
                    <a:pt x="19229" y="6571"/>
                  </a:lnTo>
                  <a:lnTo>
                    <a:pt x="19125" y="6675"/>
                  </a:lnTo>
                  <a:lnTo>
                    <a:pt x="19104" y="6613"/>
                  </a:lnTo>
                  <a:lnTo>
                    <a:pt x="19083" y="6613"/>
                  </a:lnTo>
                  <a:lnTo>
                    <a:pt x="18978" y="6696"/>
                  </a:lnTo>
                  <a:lnTo>
                    <a:pt x="18895" y="6822"/>
                  </a:lnTo>
                  <a:lnTo>
                    <a:pt x="18790" y="6968"/>
                  </a:lnTo>
                  <a:lnTo>
                    <a:pt x="18769" y="7031"/>
                  </a:lnTo>
                  <a:lnTo>
                    <a:pt x="18727" y="7094"/>
                  </a:lnTo>
                  <a:lnTo>
                    <a:pt x="18706" y="7031"/>
                  </a:lnTo>
                  <a:lnTo>
                    <a:pt x="18748" y="6906"/>
                  </a:lnTo>
                  <a:lnTo>
                    <a:pt x="18748" y="6801"/>
                  </a:lnTo>
                  <a:lnTo>
                    <a:pt x="18748" y="6696"/>
                  </a:lnTo>
                  <a:lnTo>
                    <a:pt x="18853" y="6696"/>
                  </a:lnTo>
                  <a:lnTo>
                    <a:pt x="18895" y="6654"/>
                  </a:lnTo>
                  <a:lnTo>
                    <a:pt x="19020" y="6550"/>
                  </a:lnTo>
                  <a:lnTo>
                    <a:pt x="19104" y="6508"/>
                  </a:lnTo>
                  <a:lnTo>
                    <a:pt x="19209" y="6403"/>
                  </a:lnTo>
                  <a:lnTo>
                    <a:pt x="19355" y="6278"/>
                  </a:lnTo>
                  <a:lnTo>
                    <a:pt x="19418" y="6194"/>
                  </a:lnTo>
                  <a:lnTo>
                    <a:pt x="19522" y="6152"/>
                  </a:lnTo>
                  <a:lnTo>
                    <a:pt x="19627" y="5985"/>
                  </a:lnTo>
                  <a:lnTo>
                    <a:pt x="19669" y="5922"/>
                  </a:lnTo>
                  <a:lnTo>
                    <a:pt x="19648" y="5838"/>
                  </a:lnTo>
                  <a:lnTo>
                    <a:pt x="19669" y="5776"/>
                  </a:lnTo>
                  <a:lnTo>
                    <a:pt x="19690" y="5818"/>
                  </a:lnTo>
                  <a:lnTo>
                    <a:pt x="19753" y="5838"/>
                  </a:lnTo>
                  <a:lnTo>
                    <a:pt x="19836" y="5755"/>
                  </a:lnTo>
                  <a:lnTo>
                    <a:pt x="19941" y="5713"/>
                  </a:lnTo>
                  <a:lnTo>
                    <a:pt x="19941" y="5629"/>
                  </a:lnTo>
                  <a:lnTo>
                    <a:pt x="20004" y="5504"/>
                  </a:lnTo>
                  <a:lnTo>
                    <a:pt x="20066" y="5462"/>
                  </a:lnTo>
                  <a:lnTo>
                    <a:pt x="20150" y="5504"/>
                  </a:lnTo>
                  <a:lnTo>
                    <a:pt x="20213" y="5420"/>
                  </a:lnTo>
                  <a:lnTo>
                    <a:pt x="20297" y="5399"/>
                  </a:lnTo>
                  <a:lnTo>
                    <a:pt x="20318" y="5420"/>
                  </a:lnTo>
                  <a:lnTo>
                    <a:pt x="20401" y="5420"/>
                  </a:lnTo>
                  <a:lnTo>
                    <a:pt x="20715" y="5127"/>
                  </a:lnTo>
                  <a:lnTo>
                    <a:pt x="20778" y="5022"/>
                  </a:lnTo>
                  <a:lnTo>
                    <a:pt x="20799" y="4897"/>
                  </a:lnTo>
                  <a:lnTo>
                    <a:pt x="20882" y="4709"/>
                  </a:lnTo>
                  <a:lnTo>
                    <a:pt x="20987" y="4583"/>
                  </a:lnTo>
                  <a:lnTo>
                    <a:pt x="20987" y="4458"/>
                  </a:lnTo>
                  <a:lnTo>
                    <a:pt x="20987" y="4269"/>
                  </a:lnTo>
                  <a:lnTo>
                    <a:pt x="20945" y="4165"/>
                  </a:lnTo>
                  <a:lnTo>
                    <a:pt x="20882" y="4144"/>
                  </a:lnTo>
                  <a:lnTo>
                    <a:pt x="20736" y="4165"/>
                  </a:lnTo>
                  <a:lnTo>
                    <a:pt x="20590" y="4165"/>
                  </a:lnTo>
                  <a:lnTo>
                    <a:pt x="20464" y="4102"/>
                  </a:lnTo>
                  <a:lnTo>
                    <a:pt x="20318" y="4102"/>
                  </a:lnTo>
                  <a:lnTo>
                    <a:pt x="20255" y="4165"/>
                  </a:lnTo>
                  <a:lnTo>
                    <a:pt x="20213" y="4248"/>
                  </a:lnTo>
                  <a:lnTo>
                    <a:pt x="20255" y="4290"/>
                  </a:lnTo>
                  <a:lnTo>
                    <a:pt x="20213" y="4353"/>
                  </a:lnTo>
                  <a:lnTo>
                    <a:pt x="20213" y="4499"/>
                  </a:lnTo>
                  <a:lnTo>
                    <a:pt x="20171" y="4646"/>
                  </a:lnTo>
                  <a:lnTo>
                    <a:pt x="20066" y="4792"/>
                  </a:lnTo>
                  <a:lnTo>
                    <a:pt x="20004" y="4730"/>
                  </a:lnTo>
                  <a:lnTo>
                    <a:pt x="19941" y="4709"/>
                  </a:lnTo>
                  <a:lnTo>
                    <a:pt x="19899" y="4709"/>
                  </a:lnTo>
                  <a:lnTo>
                    <a:pt x="19857" y="4771"/>
                  </a:lnTo>
                  <a:lnTo>
                    <a:pt x="19794" y="4792"/>
                  </a:lnTo>
                  <a:lnTo>
                    <a:pt x="19732" y="4730"/>
                  </a:lnTo>
                  <a:lnTo>
                    <a:pt x="19669" y="4730"/>
                  </a:lnTo>
                  <a:cubicBezTo>
                    <a:pt x="19669" y="4730"/>
                    <a:pt x="19481" y="4688"/>
                    <a:pt x="19481" y="4646"/>
                  </a:cubicBezTo>
                  <a:lnTo>
                    <a:pt x="19271" y="4646"/>
                  </a:lnTo>
                  <a:lnTo>
                    <a:pt x="19167" y="4709"/>
                  </a:lnTo>
                  <a:lnTo>
                    <a:pt x="19020" y="4730"/>
                  </a:lnTo>
                  <a:lnTo>
                    <a:pt x="18895" y="4792"/>
                  </a:lnTo>
                  <a:lnTo>
                    <a:pt x="18832" y="4750"/>
                  </a:lnTo>
                  <a:lnTo>
                    <a:pt x="18832" y="4709"/>
                  </a:lnTo>
                  <a:lnTo>
                    <a:pt x="18853" y="4625"/>
                  </a:lnTo>
                  <a:lnTo>
                    <a:pt x="18853" y="4541"/>
                  </a:lnTo>
                  <a:lnTo>
                    <a:pt x="18895" y="4478"/>
                  </a:lnTo>
                  <a:lnTo>
                    <a:pt x="18916" y="4478"/>
                  </a:lnTo>
                  <a:lnTo>
                    <a:pt x="18957" y="4499"/>
                  </a:lnTo>
                  <a:lnTo>
                    <a:pt x="19020" y="4499"/>
                  </a:lnTo>
                  <a:lnTo>
                    <a:pt x="19146" y="4437"/>
                  </a:lnTo>
                  <a:lnTo>
                    <a:pt x="19439" y="4416"/>
                  </a:lnTo>
                  <a:lnTo>
                    <a:pt x="19481" y="4395"/>
                  </a:lnTo>
                  <a:lnTo>
                    <a:pt x="19543" y="4290"/>
                  </a:lnTo>
                  <a:lnTo>
                    <a:pt x="19564" y="4206"/>
                  </a:lnTo>
                  <a:lnTo>
                    <a:pt x="19648" y="4165"/>
                  </a:lnTo>
                  <a:lnTo>
                    <a:pt x="19669" y="4102"/>
                  </a:lnTo>
                  <a:lnTo>
                    <a:pt x="19627" y="4060"/>
                  </a:lnTo>
                  <a:lnTo>
                    <a:pt x="19627" y="3997"/>
                  </a:lnTo>
                  <a:lnTo>
                    <a:pt x="19313" y="3997"/>
                  </a:lnTo>
                  <a:lnTo>
                    <a:pt x="19125" y="3955"/>
                  </a:lnTo>
                  <a:lnTo>
                    <a:pt x="19020" y="3893"/>
                  </a:lnTo>
                  <a:lnTo>
                    <a:pt x="18937" y="3872"/>
                  </a:lnTo>
                  <a:lnTo>
                    <a:pt x="18685" y="3893"/>
                  </a:lnTo>
                  <a:lnTo>
                    <a:pt x="18560" y="3872"/>
                  </a:lnTo>
                  <a:lnTo>
                    <a:pt x="18455" y="3830"/>
                  </a:lnTo>
                  <a:lnTo>
                    <a:pt x="18288" y="3830"/>
                  </a:lnTo>
                  <a:lnTo>
                    <a:pt x="18162" y="3851"/>
                  </a:lnTo>
                  <a:lnTo>
                    <a:pt x="18100" y="3830"/>
                  </a:lnTo>
                  <a:lnTo>
                    <a:pt x="17995" y="3788"/>
                  </a:lnTo>
                  <a:lnTo>
                    <a:pt x="17932" y="3788"/>
                  </a:lnTo>
                  <a:lnTo>
                    <a:pt x="17849" y="3893"/>
                  </a:lnTo>
                  <a:lnTo>
                    <a:pt x="17849" y="3976"/>
                  </a:lnTo>
                  <a:lnTo>
                    <a:pt x="17765" y="4039"/>
                  </a:lnTo>
                  <a:lnTo>
                    <a:pt x="17744" y="4039"/>
                  </a:lnTo>
                  <a:lnTo>
                    <a:pt x="17765" y="3955"/>
                  </a:lnTo>
                  <a:lnTo>
                    <a:pt x="17765" y="3934"/>
                  </a:lnTo>
                  <a:lnTo>
                    <a:pt x="17681" y="3934"/>
                  </a:lnTo>
                  <a:lnTo>
                    <a:pt x="17451" y="3997"/>
                  </a:lnTo>
                  <a:lnTo>
                    <a:pt x="17305" y="4060"/>
                  </a:lnTo>
                  <a:lnTo>
                    <a:pt x="17221" y="4144"/>
                  </a:lnTo>
                  <a:lnTo>
                    <a:pt x="17158" y="4186"/>
                  </a:lnTo>
                  <a:lnTo>
                    <a:pt x="17053" y="4186"/>
                  </a:lnTo>
                  <a:lnTo>
                    <a:pt x="16949" y="4206"/>
                  </a:lnTo>
                  <a:lnTo>
                    <a:pt x="16886" y="4269"/>
                  </a:lnTo>
                  <a:lnTo>
                    <a:pt x="16781" y="4290"/>
                  </a:lnTo>
                  <a:lnTo>
                    <a:pt x="16698" y="4374"/>
                  </a:lnTo>
                  <a:lnTo>
                    <a:pt x="16698" y="4458"/>
                  </a:lnTo>
                  <a:lnTo>
                    <a:pt x="16635" y="4520"/>
                  </a:lnTo>
                  <a:lnTo>
                    <a:pt x="16593" y="4520"/>
                  </a:lnTo>
                  <a:lnTo>
                    <a:pt x="16530" y="4458"/>
                  </a:lnTo>
                  <a:lnTo>
                    <a:pt x="16530" y="4374"/>
                  </a:lnTo>
                  <a:lnTo>
                    <a:pt x="16509" y="4290"/>
                  </a:lnTo>
                  <a:lnTo>
                    <a:pt x="16468" y="4248"/>
                  </a:lnTo>
                  <a:lnTo>
                    <a:pt x="16468" y="4165"/>
                  </a:lnTo>
                  <a:lnTo>
                    <a:pt x="16509" y="4081"/>
                  </a:lnTo>
                  <a:lnTo>
                    <a:pt x="16593" y="4081"/>
                  </a:lnTo>
                  <a:lnTo>
                    <a:pt x="16698" y="4039"/>
                  </a:lnTo>
                  <a:lnTo>
                    <a:pt x="16802" y="4039"/>
                  </a:lnTo>
                  <a:lnTo>
                    <a:pt x="16886" y="3997"/>
                  </a:lnTo>
                  <a:lnTo>
                    <a:pt x="16928" y="3955"/>
                  </a:lnTo>
                  <a:lnTo>
                    <a:pt x="17012" y="3934"/>
                  </a:lnTo>
                  <a:lnTo>
                    <a:pt x="17158" y="3893"/>
                  </a:lnTo>
                  <a:lnTo>
                    <a:pt x="17263" y="3851"/>
                  </a:lnTo>
                  <a:lnTo>
                    <a:pt x="17346" y="3788"/>
                  </a:lnTo>
                  <a:lnTo>
                    <a:pt x="17472" y="3788"/>
                  </a:lnTo>
                  <a:lnTo>
                    <a:pt x="17556" y="3746"/>
                  </a:lnTo>
                  <a:lnTo>
                    <a:pt x="17577" y="3662"/>
                  </a:lnTo>
                  <a:lnTo>
                    <a:pt x="17556" y="3621"/>
                  </a:lnTo>
                  <a:lnTo>
                    <a:pt x="17514" y="3558"/>
                  </a:lnTo>
                  <a:lnTo>
                    <a:pt x="17346" y="3558"/>
                  </a:lnTo>
                  <a:lnTo>
                    <a:pt x="17346" y="3516"/>
                  </a:lnTo>
                  <a:lnTo>
                    <a:pt x="17430" y="3516"/>
                  </a:lnTo>
                  <a:lnTo>
                    <a:pt x="17451" y="3537"/>
                  </a:lnTo>
                  <a:lnTo>
                    <a:pt x="17535" y="3537"/>
                  </a:lnTo>
                  <a:lnTo>
                    <a:pt x="17577" y="3558"/>
                  </a:lnTo>
                  <a:lnTo>
                    <a:pt x="17618" y="3662"/>
                  </a:lnTo>
                  <a:lnTo>
                    <a:pt x="17639" y="3662"/>
                  </a:lnTo>
                  <a:lnTo>
                    <a:pt x="17660" y="3641"/>
                  </a:lnTo>
                  <a:lnTo>
                    <a:pt x="17765" y="3579"/>
                  </a:lnTo>
                  <a:lnTo>
                    <a:pt x="17890" y="3621"/>
                  </a:lnTo>
                  <a:lnTo>
                    <a:pt x="17974" y="3579"/>
                  </a:lnTo>
                  <a:lnTo>
                    <a:pt x="18058" y="3537"/>
                  </a:lnTo>
                  <a:lnTo>
                    <a:pt x="18141" y="3516"/>
                  </a:lnTo>
                  <a:lnTo>
                    <a:pt x="18246" y="3537"/>
                  </a:lnTo>
                  <a:lnTo>
                    <a:pt x="18351" y="3537"/>
                  </a:lnTo>
                  <a:lnTo>
                    <a:pt x="18455" y="3516"/>
                  </a:lnTo>
                  <a:lnTo>
                    <a:pt x="18518" y="3537"/>
                  </a:lnTo>
                  <a:lnTo>
                    <a:pt x="18602" y="3579"/>
                  </a:lnTo>
                  <a:lnTo>
                    <a:pt x="18769" y="3579"/>
                  </a:lnTo>
                  <a:lnTo>
                    <a:pt x="18790" y="3621"/>
                  </a:lnTo>
                  <a:lnTo>
                    <a:pt x="18832" y="3621"/>
                  </a:lnTo>
                  <a:lnTo>
                    <a:pt x="18978" y="3725"/>
                  </a:lnTo>
                  <a:lnTo>
                    <a:pt x="19041" y="3746"/>
                  </a:lnTo>
                  <a:lnTo>
                    <a:pt x="19146" y="3725"/>
                  </a:lnTo>
                  <a:lnTo>
                    <a:pt x="19209" y="3662"/>
                  </a:lnTo>
                  <a:lnTo>
                    <a:pt x="19292" y="3662"/>
                  </a:lnTo>
                  <a:lnTo>
                    <a:pt x="19355" y="3683"/>
                  </a:lnTo>
                  <a:lnTo>
                    <a:pt x="19439" y="3683"/>
                  </a:lnTo>
                  <a:lnTo>
                    <a:pt x="19502" y="3725"/>
                  </a:lnTo>
                  <a:lnTo>
                    <a:pt x="19564" y="3725"/>
                  </a:lnTo>
                  <a:lnTo>
                    <a:pt x="19732" y="3662"/>
                  </a:lnTo>
                  <a:lnTo>
                    <a:pt x="19815" y="3621"/>
                  </a:lnTo>
                  <a:lnTo>
                    <a:pt x="19920" y="3621"/>
                  </a:lnTo>
                  <a:lnTo>
                    <a:pt x="19983" y="3662"/>
                  </a:lnTo>
                  <a:lnTo>
                    <a:pt x="20046" y="3662"/>
                  </a:lnTo>
                  <a:lnTo>
                    <a:pt x="20129" y="3621"/>
                  </a:lnTo>
                  <a:lnTo>
                    <a:pt x="20234" y="3641"/>
                  </a:lnTo>
                  <a:lnTo>
                    <a:pt x="20338" y="3641"/>
                  </a:lnTo>
                  <a:lnTo>
                    <a:pt x="20338" y="3579"/>
                  </a:lnTo>
                  <a:lnTo>
                    <a:pt x="20276" y="3558"/>
                  </a:lnTo>
                  <a:lnTo>
                    <a:pt x="20276" y="3516"/>
                  </a:lnTo>
                  <a:lnTo>
                    <a:pt x="20297" y="3474"/>
                  </a:lnTo>
                  <a:lnTo>
                    <a:pt x="20359" y="3537"/>
                  </a:lnTo>
                  <a:lnTo>
                    <a:pt x="20401" y="3579"/>
                  </a:lnTo>
                  <a:lnTo>
                    <a:pt x="20485" y="3579"/>
                  </a:lnTo>
                  <a:lnTo>
                    <a:pt x="20548" y="3558"/>
                  </a:lnTo>
                  <a:lnTo>
                    <a:pt x="20694" y="3558"/>
                  </a:lnTo>
                  <a:lnTo>
                    <a:pt x="20903" y="3474"/>
                  </a:lnTo>
                  <a:lnTo>
                    <a:pt x="21008" y="3432"/>
                  </a:lnTo>
                  <a:lnTo>
                    <a:pt x="21029" y="3369"/>
                  </a:lnTo>
                  <a:lnTo>
                    <a:pt x="21029" y="3328"/>
                  </a:lnTo>
                  <a:lnTo>
                    <a:pt x="21092" y="3307"/>
                  </a:lnTo>
                  <a:lnTo>
                    <a:pt x="21134" y="3328"/>
                  </a:lnTo>
                  <a:lnTo>
                    <a:pt x="21217" y="3307"/>
                  </a:lnTo>
                  <a:lnTo>
                    <a:pt x="21322" y="3223"/>
                  </a:lnTo>
                  <a:lnTo>
                    <a:pt x="21406" y="3202"/>
                  </a:lnTo>
                  <a:lnTo>
                    <a:pt x="21406" y="3118"/>
                  </a:lnTo>
                  <a:lnTo>
                    <a:pt x="21426" y="3056"/>
                  </a:lnTo>
                  <a:lnTo>
                    <a:pt x="21489" y="3035"/>
                  </a:lnTo>
                  <a:lnTo>
                    <a:pt x="21489" y="2930"/>
                  </a:lnTo>
                  <a:lnTo>
                    <a:pt x="21447" y="2888"/>
                  </a:lnTo>
                  <a:lnTo>
                    <a:pt x="21343" y="2805"/>
                  </a:lnTo>
                  <a:lnTo>
                    <a:pt x="21217" y="2742"/>
                  </a:lnTo>
                  <a:lnTo>
                    <a:pt x="21113" y="2637"/>
                  </a:lnTo>
                  <a:lnTo>
                    <a:pt x="21092" y="2574"/>
                  </a:lnTo>
                  <a:lnTo>
                    <a:pt x="21029" y="2512"/>
                  </a:lnTo>
                  <a:lnTo>
                    <a:pt x="20882" y="2491"/>
                  </a:lnTo>
                  <a:lnTo>
                    <a:pt x="20799" y="2407"/>
                  </a:lnTo>
                  <a:lnTo>
                    <a:pt x="20778" y="2323"/>
                  </a:lnTo>
                  <a:lnTo>
                    <a:pt x="20715" y="2302"/>
                  </a:lnTo>
                  <a:lnTo>
                    <a:pt x="20694" y="2323"/>
                  </a:lnTo>
                  <a:lnTo>
                    <a:pt x="20610" y="2365"/>
                  </a:lnTo>
                  <a:lnTo>
                    <a:pt x="20569" y="2323"/>
                  </a:lnTo>
                  <a:lnTo>
                    <a:pt x="20548" y="2261"/>
                  </a:lnTo>
                  <a:lnTo>
                    <a:pt x="20485" y="2198"/>
                  </a:lnTo>
                  <a:lnTo>
                    <a:pt x="20255" y="2198"/>
                  </a:lnTo>
                  <a:lnTo>
                    <a:pt x="20171" y="2219"/>
                  </a:lnTo>
                  <a:lnTo>
                    <a:pt x="20171" y="2302"/>
                  </a:lnTo>
                  <a:lnTo>
                    <a:pt x="20171" y="2365"/>
                  </a:lnTo>
                  <a:lnTo>
                    <a:pt x="20129" y="2302"/>
                  </a:lnTo>
                  <a:lnTo>
                    <a:pt x="20066" y="2302"/>
                  </a:lnTo>
                  <a:lnTo>
                    <a:pt x="19920" y="2386"/>
                  </a:lnTo>
                  <a:lnTo>
                    <a:pt x="19836" y="2407"/>
                  </a:lnTo>
                  <a:lnTo>
                    <a:pt x="19711" y="2365"/>
                  </a:lnTo>
                  <a:lnTo>
                    <a:pt x="19606" y="2365"/>
                  </a:lnTo>
                  <a:lnTo>
                    <a:pt x="19522" y="2323"/>
                  </a:lnTo>
                  <a:lnTo>
                    <a:pt x="19460" y="2261"/>
                  </a:lnTo>
                  <a:lnTo>
                    <a:pt x="19460" y="2177"/>
                  </a:lnTo>
                  <a:lnTo>
                    <a:pt x="19522" y="2177"/>
                  </a:lnTo>
                  <a:lnTo>
                    <a:pt x="19564" y="2219"/>
                  </a:lnTo>
                  <a:lnTo>
                    <a:pt x="19669" y="2261"/>
                  </a:lnTo>
                  <a:lnTo>
                    <a:pt x="19711" y="2219"/>
                  </a:lnTo>
                  <a:lnTo>
                    <a:pt x="19711" y="2177"/>
                  </a:lnTo>
                  <a:lnTo>
                    <a:pt x="19606" y="2093"/>
                  </a:lnTo>
                  <a:lnTo>
                    <a:pt x="19606" y="2009"/>
                  </a:lnTo>
                  <a:lnTo>
                    <a:pt x="19627" y="1989"/>
                  </a:lnTo>
                  <a:lnTo>
                    <a:pt x="19669" y="2072"/>
                  </a:lnTo>
                  <a:lnTo>
                    <a:pt x="19774" y="2114"/>
                  </a:lnTo>
                  <a:lnTo>
                    <a:pt x="19857" y="2156"/>
                  </a:lnTo>
                  <a:lnTo>
                    <a:pt x="20025" y="2093"/>
                  </a:lnTo>
                  <a:lnTo>
                    <a:pt x="20171" y="1968"/>
                  </a:lnTo>
                  <a:lnTo>
                    <a:pt x="20171" y="1884"/>
                  </a:lnTo>
                  <a:lnTo>
                    <a:pt x="20150" y="1842"/>
                  </a:lnTo>
                  <a:lnTo>
                    <a:pt x="20087" y="1800"/>
                  </a:lnTo>
                  <a:lnTo>
                    <a:pt x="20087" y="1758"/>
                  </a:lnTo>
                  <a:lnTo>
                    <a:pt x="20150" y="1696"/>
                  </a:lnTo>
                  <a:lnTo>
                    <a:pt x="20150" y="1675"/>
                  </a:lnTo>
                  <a:lnTo>
                    <a:pt x="20046" y="1591"/>
                  </a:lnTo>
                  <a:lnTo>
                    <a:pt x="19962" y="1486"/>
                  </a:lnTo>
                  <a:lnTo>
                    <a:pt x="19920" y="1465"/>
                  </a:lnTo>
                  <a:lnTo>
                    <a:pt x="19857" y="1486"/>
                  </a:lnTo>
                  <a:lnTo>
                    <a:pt x="19774" y="1570"/>
                  </a:lnTo>
                  <a:lnTo>
                    <a:pt x="19627" y="1654"/>
                  </a:lnTo>
                  <a:lnTo>
                    <a:pt x="19439" y="1654"/>
                  </a:lnTo>
                  <a:lnTo>
                    <a:pt x="19334" y="1737"/>
                  </a:lnTo>
                  <a:lnTo>
                    <a:pt x="19292" y="1737"/>
                  </a:lnTo>
                  <a:lnTo>
                    <a:pt x="19229" y="1675"/>
                  </a:lnTo>
                  <a:lnTo>
                    <a:pt x="19188" y="1654"/>
                  </a:lnTo>
                  <a:lnTo>
                    <a:pt x="19104" y="1675"/>
                  </a:lnTo>
                  <a:lnTo>
                    <a:pt x="19020" y="1696"/>
                  </a:lnTo>
                  <a:lnTo>
                    <a:pt x="18937" y="1675"/>
                  </a:lnTo>
                  <a:lnTo>
                    <a:pt x="18874" y="1633"/>
                  </a:lnTo>
                  <a:lnTo>
                    <a:pt x="18769" y="1591"/>
                  </a:lnTo>
                  <a:lnTo>
                    <a:pt x="18685" y="1549"/>
                  </a:lnTo>
                  <a:lnTo>
                    <a:pt x="18581" y="1528"/>
                  </a:lnTo>
                  <a:lnTo>
                    <a:pt x="18476" y="1445"/>
                  </a:lnTo>
                  <a:lnTo>
                    <a:pt x="18309" y="1424"/>
                  </a:lnTo>
                  <a:lnTo>
                    <a:pt x="18100" y="1445"/>
                  </a:lnTo>
                  <a:lnTo>
                    <a:pt x="17995" y="1465"/>
                  </a:lnTo>
                  <a:lnTo>
                    <a:pt x="17849" y="1528"/>
                  </a:lnTo>
                  <a:lnTo>
                    <a:pt x="17723" y="1549"/>
                  </a:lnTo>
                  <a:lnTo>
                    <a:pt x="17577" y="1570"/>
                  </a:lnTo>
                  <a:lnTo>
                    <a:pt x="17472" y="1549"/>
                  </a:lnTo>
                  <a:lnTo>
                    <a:pt x="17346" y="1570"/>
                  </a:lnTo>
                  <a:lnTo>
                    <a:pt x="17325" y="1591"/>
                  </a:lnTo>
                  <a:lnTo>
                    <a:pt x="17346" y="1737"/>
                  </a:lnTo>
                  <a:lnTo>
                    <a:pt x="17346" y="1800"/>
                  </a:lnTo>
                  <a:lnTo>
                    <a:pt x="17305" y="1800"/>
                  </a:lnTo>
                  <a:lnTo>
                    <a:pt x="17242" y="1779"/>
                  </a:lnTo>
                  <a:lnTo>
                    <a:pt x="17158" y="1654"/>
                  </a:lnTo>
                  <a:lnTo>
                    <a:pt x="17137" y="1570"/>
                  </a:lnTo>
                  <a:lnTo>
                    <a:pt x="17095" y="1549"/>
                  </a:lnTo>
                  <a:lnTo>
                    <a:pt x="17012" y="1570"/>
                  </a:lnTo>
                  <a:lnTo>
                    <a:pt x="16698" y="1570"/>
                  </a:lnTo>
                  <a:cubicBezTo>
                    <a:pt x="16698" y="1570"/>
                    <a:pt x="16593" y="1633"/>
                    <a:pt x="16572" y="1633"/>
                  </a:cubicBezTo>
                  <a:lnTo>
                    <a:pt x="16489" y="1737"/>
                  </a:lnTo>
                  <a:lnTo>
                    <a:pt x="16426" y="1884"/>
                  </a:lnTo>
                  <a:lnTo>
                    <a:pt x="16384" y="1968"/>
                  </a:lnTo>
                  <a:lnTo>
                    <a:pt x="16363" y="1968"/>
                  </a:lnTo>
                  <a:lnTo>
                    <a:pt x="16363" y="1905"/>
                  </a:lnTo>
                  <a:lnTo>
                    <a:pt x="16405" y="1800"/>
                  </a:lnTo>
                  <a:lnTo>
                    <a:pt x="16426" y="1737"/>
                  </a:lnTo>
                  <a:lnTo>
                    <a:pt x="16405" y="1696"/>
                  </a:lnTo>
                  <a:lnTo>
                    <a:pt x="16321" y="1737"/>
                  </a:lnTo>
                  <a:lnTo>
                    <a:pt x="16196" y="1737"/>
                  </a:lnTo>
                  <a:lnTo>
                    <a:pt x="16154" y="1779"/>
                  </a:lnTo>
                  <a:lnTo>
                    <a:pt x="16154" y="1842"/>
                  </a:lnTo>
                  <a:lnTo>
                    <a:pt x="16112" y="1884"/>
                  </a:lnTo>
                  <a:lnTo>
                    <a:pt x="16112" y="1989"/>
                  </a:lnTo>
                  <a:lnTo>
                    <a:pt x="16049" y="2009"/>
                  </a:lnTo>
                  <a:lnTo>
                    <a:pt x="16007" y="1968"/>
                  </a:lnTo>
                  <a:lnTo>
                    <a:pt x="16007" y="1905"/>
                  </a:lnTo>
                  <a:lnTo>
                    <a:pt x="16070" y="1842"/>
                  </a:lnTo>
                  <a:lnTo>
                    <a:pt x="16070" y="1675"/>
                  </a:lnTo>
                  <a:lnTo>
                    <a:pt x="16091" y="1591"/>
                  </a:lnTo>
                  <a:lnTo>
                    <a:pt x="16300" y="1465"/>
                  </a:lnTo>
                  <a:lnTo>
                    <a:pt x="16426" y="1382"/>
                  </a:lnTo>
                  <a:lnTo>
                    <a:pt x="16593" y="1382"/>
                  </a:lnTo>
                  <a:lnTo>
                    <a:pt x="16719" y="1424"/>
                  </a:lnTo>
                  <a:lnTo>
                    <a:pt x="16823" y="1424"/>
                  </a:lnTo>
                  <a:lnTo>
                    <a:pt x="16844" y="1382"/>
                  </a:lnTo>
                  <a:lnTo>
                    <a:pt x="17116" y="1382"/>
                  </a:lnTo>
                  <a:lnTo>
                    <a:pt x="17200" y="1340"/>
                  </a:lnTo>
                  <a:lnTo>
                    <a:pt x="17221" y="1256"/>
                  </a:lnTo>
                  <a:lnTo>
                    <a:pt x="17158" y="1256"/>
                  </a:lnTo>
                  <a:lnTo>
                    <a:pt x="17095" y="1173"/>
                  </a:lnTo>
                  <a:lnTo>
                    <a:pt x="17095" y="1068"/>
                  </a:lnTo>
                  <a:lnTo>
                    <a:pt x="17200" y="1005"/>
                  </a:lnTo>
                  <a:lnTo>
                    <a:pt x="17263" y="963"/>
                  </a:lnTo>
                  <a:lnTo>
                    <a:pt x="17346" y="963"/>
                  </a:lnTo>
                  <a:lnTo>
                    <a:pt x="17367" y="1026"/>
                  </a:lnTo>
                  <a:lnTo>
                    <a:pt x="17346" y="1068"/>
                  </a:lnTo>
                  <a:lnTo>
                    <a:pt x="17305" y="1068"/>
                  </a:lnTo>
                  <a:lnTo>
                    <a:pt x="17346" y="1152"/>
                  </a:lnTo>
                  <a:lnTo>
                    <a:pt x="17346" y="1256"/>
                  </a:lnTo>
                  <a:lnTo>
                    <a:pt x="17409" y="1340"/>
                  </a:lnTo>
                  <a:lnTo>
                    <a:pt x="17556" y="1340"/>
                  </a:lnTo>
                  <a:lnTo>
                    <a:pt x="17681" y="1277"/>
                  </a:lnTo>
                  <a:lnTo>
                    <a:pt x="17765" y="1277"/>
                  </a:lnTo>
                  <a:lnTo>
                    <a:pt x="17869" y="1319"/>
                  </a:lnTo>
                  <a:lnTo>
                    <a:pt x="17953" y="1277"/>
                  </a:lnTo>
                  <a:lnTo>
                    <a:pt x="18141" y="1214"/>
                  </a:lnTo>
                  <a:lnTo>
                    <a:pt x="18267" y="1214"/>
                  </a:lnTo>
                  <a:lnTo>
                    <a:pt x="18309" y="1256"/>
                  </a:lnTo>
                  <a:lnTo>
                    <a:pt x="18393" y="1256"/>
                  </a:lnTo>
                  <a:lnTo>
                    <a:pt x="18455" y="1214"/>
                  </a:lnTo>
                  <a:lnTo>
                    <a:pt x="18581" y="1214"/>
                  </a:lnTo>
                  <a:lnTo>
                    <a:pt x="18685" y="1256"/>
                  </a:lnTo>
                  <a:lnTo>
                    <a:pt x="18769" y="1256"/>
                  </a:lnTo>
                  <a:lnTo>
                    <a:pt x="18853" y="1277"/>
                  </a:lnTo>
                  <a:lnTo>
                    <a:pt x="19083" y="1382"/>
                  </a:lnTo>
                  <a:lnTo>
                    <a:pt x="19209" y="1382"/>
                  </a:lnTo>
                  <a:lnTo>
                    <a:pt x="19313" y="1361"/>
                  </a:lnTo>
                  <a:lnTo>
                    <a:pt x="19439" y="1361"/>
                  </a:lnTo>
                  <a:lnTo>
                    <a:pt x="19481" y="1277"/>
                  </a:lnTo>
                  <a:lnTo>
                    <a:pt x="19564" y="1235"/>
                  </a:lnTo>
                  <a:lnTo>
                    <a:pt x="19669" y="1256"/>
                  </a:lnTo>
                  <a:lnTo>
                    <a:pt x="19774" y="1256"/>
                  </a:lnTo>
                  <a:lnTo>
                    <a:pt x="19836" y="1173"/>
                  </a:lnTo>
                  <a:lnTo>
                    <a:pt x="19836" y="1131"/>
                  </a:lnTo>
                  <a:lnTo>
                    <a:pt x="19669" y="1026"/>
                  </a:lnTo>
                  <a:lnTo>
                    <a:pt x="19585" y="963"/>
                  </a:lnTo>
                  <a:lnTo>
                    <a:pt x="19543" y="859"/>
                  </a:lnTo>
                  <a:lnTo>
                    <a:pt x="19439" y="796"/>
                  </a:lnTo>
                  <a:lnTo>
                    <a:pt x="19250" y="733"/>
                  </a:lnTo>
                  <a:lnTo>
                    <a:pt x="19167" y="649"/>
                  </a:lnTo>
                  <a:lnTo>
                    <a:pt x="19062" y="628"/>
                  </a:lnTo>
                  <a:lnTo>
                    <a:pt x="18957" y="649"/>
                  </a:lnTo>
                  <a:lnTo>
                    <a:pt x="18916" y="608"/>
                  </a:lnTo>
                  <a:lnTo>
                    <a:pt x="18853" y="545"/>
                  </a:lnTo>
                  <a:lnTo>
                    <a:pt x="18727" y="587"/>
                  </a:lnTo>
                  <a:lnTo>
                    <a:pt x="18685" y="524"/>
                  </a:lnTo>
                  <a:lnTo>
                    <a:pt x="18455" y="503"/>
                  </a:lnTo>
                  <a:lnTo>
                    <a:pt x="18309" y="398"/>
                  </a:lnTo>
                  <a:lnTo>
                    <a:pt x="18246" y="398"/>
                  </a:lnTo>
                  <a:lnTo>
                    <a:pt x="18058" y="294"/>
                  </a:lnTo>
                  <a:lnTo>
                    <a:pt x="17995" y="294"/>
                  </a:lnTo>
                  <a:lnTo>
                    <a:pt x="17995" y="315"/>
                  </a:lnTo>
                  <a:lnTo>
                    <a:pt x="17932" y="336"/>
                  </a:lnTo>
                  <a:lnTo>
                    <a:pt x="17765" y="231"/>
                  </a:lnTo>
                  <a:lnTo>
                    <a:pt x="17744" y="168"/>
                  </a:lnTo>
                  <a:lnTo>
                    <a:pt x="17681" y="105"/>
                  </a:lnTo>
                  <a:lnTo>
                    <a:pt x="17597" y="126"/>
                  </a:lnTo>
                  <a:lnTo>
                    <a:pt x="17535" y="126"/>
                  </a:lnTo>
                  <a:lnTo>
                    <a:pt x="17472" y="84"/>
                  </a:lnTo>
                  <a:lnTo>
                    <a:pt x="17263" y="84"/>
                  </a:lnTo>
                  <a:lnTo>
                    <a:pt x="17158" y="22"/>
                  </a:lnTo>
                  <a:lnTo>
                    <a:pt x="17074" y="84"/>
                  </a:lnTo>
                  <a:lnTo>
                    <a:pt x="17033" y="84"/>
                  </a:lnTo>
                  <a:lnTo>
                    <a:pt x="17012" y="64"/>
                  </a:lnTo>
                  <a:lnTo>
                    <a:pt x="16928" y="1"/>
                  </a:lnTo>
                  <a:lnTo>
                    <a:pt x="16740" y="22"/>
                  </a:lnTo>
                  <a:lnTo>
                    <a:pt x="1661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grpSp>
          <p:nvGrpSpPr>
            <p:cNvPr id="18" name="Google Shape;2931;p82">
              <a:extLst>
                <a:ext uri="{FF2B5EF4-FFF2-40B4-BE49-F238E27FC236}">
                  <a16:creationId xmlns:a16="http://schemas.microsoft.com/office/drawing/2014/main" id="{6FDA327D-D2AB-23DE-9AAE-5813F1C14FAB}"/>
                </a:ext>
              </a:extLst>
            </p:cNvPr>
            <p:cNvGrpSpPr/>
            <p:nvPr/>
          </p:nvGrpSpPr>
          <p:grpSpPr>
            <a:xfrm>
              <a:off x="2905224" y="2311071"/>
              <a:ext cx="596721" cy="528992"/>
              <a:chOff x="1922950" y="1410350"/>
              <a:chExt cx="1252825" cy="1162875"/>
            </a:xfrm>
          </p:grpSpPr>
          <p:sp>
            <p:nvSpPr>
              <p:cNvPr id="2572" name="Google Shape;2932;p82">
                <a:extLst>
                  <a:ext uri="{FF2B5EF4-FFF2-40B4-BE49-F238E27FC236}">
                    <a16:creationId xmlns:a16="http://schemas.microsoft.com/office/drawing/2014/main" id="{00DD007F-A48A-A6D9-7B1F-8E78C4BBFF7A}"/>
                  </a:ext>
                </a:extLst>
              </p:cNvPr>
              <p:cNvSpPr/>
              <p:nvPr/>
            </p:nvSpPr>
            <p:spPr>
              <a:xfrm>
                <a:off x="1988325" y="2333100"/>
                <a:ext cx="52325" cy="65925"/>
              </a:xfrm>
              <a:custGeom>
                <a:avLst/>
                <a:gdLst/>
                <a:ahLst/>
                <a:cxnLst/>
                <a:rect l="l" t="t" r="r" b="b"/>
                <a:pathLst>
                  <a:path w="2093" h="2637" extrusionOk="0">
                    <a:moveTo>
                      <a:pt x="210" y="0"/>
                    </a:moveTo>
                    <a:lnTo>
                      <a:pt x="189" y="63"/>
                    </a:lnTo>
                    <a:lnTo>
                      <a:pt x="1" y="21"/>
                    </a:lnTo>
                    <a:lnTo>
                      <a:pt x="63" y="188"/>
                    </a:lnTo>
                    <a:lnTo>
                      <a:pt x="105" y="209"/>
                    </a:lnTo>
                    <a:lnTo>
                      <a:pt x="168" y="335"/>
                    </a:lnTo>
                    <a:lnTo>
                      <a:pt x="440" y="377"/>
                    </a:lnTo>
                    <a:lnTo>
                      <a:pt x="314" y="439"/>
                    </a:lnTo>
                    <a:lnTo>
                      <a:pt x="189" y="439"/>
                    </a:lnTo>
                    <a:lnTo>
                      <a:pt x="105" y="544"/>
                    </a:lnTo>
                    <a:lnTo>
                      <a:pt x="168" y="607"/>
                    </a:lnTo>
                    <a:lnTo>
                      <a:pt x="105" y="732"/>
                    </a:lnTo>
                    <a:lnTo>
                      <a:pt x="126" y="774"/>
                    </a:lnTo>
                    <a:lnTo>
                      <a:pt x="273" y="732"/>
                    </a:lnTo>
                    <a:lnTo>
                      <a:pt x="293" y="837"/>
                    </a:lnTo>
                    <a:lnTo>
                      <a:pt x="419" y="837"/>
                    </a:lnTo>
                    <a:lnTo>
                      <a:pt x="419" y="942"/>
                    </a:lnTo>
                    <a:lnTo>
                      <a:pt x="524" y="1025"/>
                    </a:lnTo>
                    <a:lnTo>
                      <a:pt x="649" y="963"/>
                    </a:lnTo>
                    <a:lnTo>
                      <a:pt x="503" y="1130"/>
                    </a:lnTo>
                    <a:lnTo>
                      <a:pt x="545" y="1276"/>
                    </a:lnTo>
                    <a:lnTo>
                      <a:pt x="649" y="1255"/>
                    </a:lnTo>
                    <a:lnTo>
                      <a:pt x="649" y="1151"/>
                    </a:lnTo>
                    <a:lnTo>
                      <a:pt x="817" y="1109"/>
                    </a:lnTo>
                    <a:lnTo>
                      <a:pt x="817" y="1109"/>
                    </a:lnTo>
                    <a:lnTo>
                      <a:pt x="754" y="1235"/>
                    </a:lnTo>
                    <a:lnTo>
                      <a:pt x="691" y="1339"/>
                    </a:lnTo>
                    <a:lnTo>
                      <a:pt x="691" y="1423"/>
                    </a:lnTo>
                    <a:lnTo>
                      <a:pt x="733" y="1423"/>
                    </a:lnTo>
                    <a:lnTo>
                      <a:pt x="796" y="1548"/>
                    </a:lnTo>
                    <a:lnTo>
                      <a:pt x="963" y="1528"/>
                    </a:lnTo>
                    <a:lnTo>
                      <a:pt x="963" y="1632"/>
                    </a:lnTo>
                    <a:lnTo>
                      <a:pt x="1047" y="1632"/>
                    </a:lnTo>
                    <a:lnTo>
                      <a:pt x="1068" y="1737"/>
                    </a:lnTo>
                    <a:lnTo>
                      <a:pt x="1047" y="1820"/>
                    </a:lnTo>
                    <a:lnTo>
                      <a:pt x="1172" y="1967"/>
                    </a:lnTo>
                    <a:lnTo>
                      <a:pt x="1256" y="1883"/>
                    </a:lnTo>
                    <a:lnTo>
                      <a:pt x="1319" y="1946"/>
                    </a:lnTo>
                    <a:lnTo>
                      <a:pt x="1423" y="1946"/>
                    </a:lnTo>
                    <a:lnTo>
                      <a:pt x="1256" y="2113"/>
                    </a:lnTo>
                    <a:lnTo>
                      <a:pt x="1465" y="2323"/>
                    </a:lnTo>
                    <a:lnTo>
                      <a:pt x="1549" y="2364"/>
                    </a:lnTo>
                    <a:lnTo>
                      <a:pt x="1591" y="2427"/>
                    </a:lnTo>
                    <a:lnTo>
                      <a:pt x="1946" y="2636"/>
                    </a:lnTo>
                    <a:lnTo>
                      <a:pt x="1988" y="2595"/>
                    </a:lnTo>
                    <a:lnTo>
                      <a:pt x="2093" y="2616"/>
                    </a:lnTo>
                    <a:lnTo>
                      <a:pt x="2009" y="2302"/>
                    </a:lnTo>
                    <a:lnTo>
                      <a:pt x="2051" y="2176"/>
                    </a:lnTo>
                    <a:lnTo>
                      <a:pt x="2009" y="2072"/>
                    </a:lnTo>
                    <a:lnTo>
                      <a:pt x="2009" y="1820"/>
                    </a:lnTo>
                    <a:lnTo>
                      <a:pt x="1946" y="1695"/>
                    </a:lnTo>
                    <a:lnTo>
                      <a:pt x="1674" y="1548"/>
                    </a:lnTo>
                    <a:lnTo>
                      <a:pt x="1653" y="1214"/>
                    </a:lnTo>
                    <a:lnTo>
                      <a:pt x="1528" y="1004"/>
                    </a:lnTo>
                    <a:lnTo>
                      <a:pt x="1486" y="774"/>
                    </a:lnTo>
                    <a:lnTo>
                      <a:pt x="1444" y="732"/>
                    </a:lnTo>
                    <a:lnTo>
                      <a:pt x="1319" y="711"/>
                    </a:lnTo>
                    <a:lnTo>
                      <a:pt x="1130" y="607"/>
                    </a:lnTo>
                    <a:lnTo>
                      <a:pt x="1005" y="607"/>
                    </a:lnTo>
                    <a:lnTo>
                      <a:pt x="858" y="544"/>
                    </a:lnTo>
                    <a:lnTo>
                      <a:pt x="817" y="439"/>
                    </a:lnTo>
                    <a:lnTo>
                      <a:pt x="628" y="377"/>
                    </a:lnTo>
                    <a:lnTo>
                      <a:pt x="545" y="251"/>
                    </a:lnTo>
                    <a:lnTo>
                      <a:pt x="524" y="167"/>
                    </a:lnTo>
                    <a:lnTo>
                      <a:pt x="398" y="167"/>
                    </a:lnTo>
                    <a:lnTo>
                      <a:pt x="314" y="21"/>
                    </a:lnTo>
                    <a:lnTo>
                      <a:pt x="21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3" name="Google Shape;2933;p82">
                <a:extLst>
                  <a:ext uri="{FF2B5EF4-FFF2-40B4-BE49-F238E27FC236}">
                    <a16:creationId xmlns:a16="http://schemas.microsoft.com/office/drawing/2014/main" id="{AA83AA68-136C-BEC4-A9FC-74E0ECEC8FE9}"/>
                  </a:ext>
                </a:extLst>
              </p:cNvPr>
              <p:cNvSpPr/>
              <p:nvPr/>
            </p:nvSpPr>
            <p:spPr>
              <a:xfrm>
                <a:off x="1953800" y="2242075"/>
                <a:ext cx="23050" cy="54425"/>
              </a:xfrm>
              <a:custGeom>
                <a:avLst/>
                <a:gdLst/>
                <a:ahLst/>
                <a:cxnLst/>
                <a:rect l="l" t="t" r="r" b="b"/>
                <a:pathLst>
                  <a:path w="922" h="2177" extrusionOk="0">
                    <a:moveTo>
                      <a:pt x="210" y="0"/>
                    </a:moveTo>
                    <a:lnTo>
                      <a:pt x="21" y="314"/>
                    </a:lnTo>
                    <a:lnTo>
                      <a:pt x="42" y="523"/>
                    </a:lnTo>
                    <a:lnTo>
                      <a:pt x="1" y="628"/>
                    </a:lnTo>
                    <a:lnTo>
                      <a:pt x="1" y="733"/>
                    </a:lnTo>
                    <a:lnTo>
                      <a:pt x="105" y="754"/>
                    </a:lnTo>
                    <a:lnTo>
                      <a:pt x="189" y="837"/>
                    </a:lnTo>
                    <a:lnTo>
                      <a:pt x="189" y="942"/>
                    </a:lnTo>
                    <a:lnTo>
                      <a:pt x="126" y="921"/>
                    </a:lnTo>
                    <a:lnTo>
                      <a:pt x="21" y="900"/>
                    </a:lnTo>
                    <a:lnTo>
                      <a:pt x="21" y="984"/>
                    </a:lnTo>
                    <a:lnTo>
                      <a:pt x="105" y="1047"/>
                    </a:lnTo>
                    <a:lnTo>
                      <a:pt x="21" y="1193"/>
                    </a:lnTo>
                    <a:lnTo>
                      <a:pt x="105" y="1214"/>
                    </a:lnTo>
                    <a:lnTo>
                      <a:pt x="210" y="1339"/>
                    </a:lnTo>
                    <a:lnTo>
                      <a:pt x="84" y="1319"/>
                    </a:lnTo>
                    <a:lnTo>
                      <a:pt x="21" y="1402"/>
                    </a:lnTo>
                    <a:lnTo>
                      <a:pt x="42" y="1507"/>
                    </a:lnTo>
                    <a:lnTo>
                      <a:pt x="210" y="1528"/>
                    </a:lnTo>
                    <a:lnTo>
                      <a:pt x="147" y="1611"/>
                    </a:lnTo>
                    <a:lnTo>
                      <a:pt x="189" y="1758"/>
                    </a:lnTo>
                    <a:lnTo>
                      <a:pt x="356" y="2135"/>
                    </a:lnTo>
                    <a:lnTo>
                      <a:pt x="503" y="2176"/>
                    </a:lnTo>
                    <a:lnTo>
                      <a:pt x="565" y="2072"/>
                    </a:lnTo>
                    <a:lnTo>
                      <a:pt x="524" y="1988"/>
                    </a:lnTo>
                    <a:lnTo>
                      <a:pt x="440" y="1988"/>
                    </a:lnTo>
                    <a:lnTo>
                      <a:pt x="398" y="1863"/>
                    </a:lnTo>
                    <a:lnTo>
                      <a:pt x="335" y="1653"/>
                    </a:lnTo>
                    <a:lnTo>
                      <a:pt x="356" y="1507"/>
                    </a:lnTo>
                    <a:lnTo>
                      <a:pt x="314" y="1402"/>
                    </a:lnTo>
                    <a:lnTo>
                      <a:pt x="398" y="1235"/>
                    </a:lnTo>
                    <a:lnTo>
                      <a:pt x="545" y="1235"/>
                    </a:lnTo>
                    <a:lnTo>
                      <a:pt x="524" y="1109"/>
                    </a:lnTo>
                    <a:lnTo>
                      <a:pt x="419" y="1109"/>
                    </a:lnTo>
                    <a:lnTo>
                      <a:pt x="335" y="1130"/>
                    </a:lnTo>
                    <a:lnTo>
                      <a:pt x="231" y="1130"/>
                    </a:lnTo>
                    <a:lnTo>
                      <a:pt x="314" y="1026"/>
                    </a:lnTo>
                    <a:lnTo>
                      <a:pt x="419" y="1026"/>
                    </a:lnTo>
                    <a:lnTo>
                      <a:pt x="545" y="921"/>
                    </a:lnTo>
                    <a:lnTo>
                      <a:pt x="565" y="733"/>
                    </a:lnTo>
                    <a:lnTo>
                      <a:pt x="670" y="607"/>
                    </a:lnTo>
                    <a:lnTo>
                      <a:pt x="712" y="419"/>
                    </a:lnTo>
                    <a:lnTo>
                      <a:pt x="921" y="210"/>
                    </a:lnTo>
                    <a:lnTo>
                      <a:pt x="858" y="189"/>
                    </a:lnTo>
                    <a:lnTo>
                      <a:pt x="670" y="272"/>
                    </a:lnTo>
                    <a:lnTo>
                      <a:pt x="545" y="461"/>
                    </a:lnTo>
                    <a:lnTo>
                      <a:pt x="461" y="628"/>
                    </a:lnTo>
                    <a:lnTo>
                      <a:pt x="335" y="670"/>
                    </a:lnTo>
                    <a:lnTo>
                      <a:pt x="335" y="586"/>
                    </a:lnTo>
                    <a:lnTo>
                      <a:pt x="252" y="523"/>
                    </a:lnTo>
                    <a:lnTo>
                      <a:pt x="461" y="461"/>
                    </a:lnTo>
                    <a:lnTo>
                      <a:pt x="565" y="377"/>
                    </a:lnTo>
                    <a:lnTo>
                      <a:pt x="607" y="231"/>
                    </a:lnTo>
                    <a:lnTo>
                      <a:pt x="607" y="168"/>
                    </a:lnTo>
                    <a:lnTo>
                      <a:pt x="503" y="105"/>
                    </a:lnTo>
                    <a:lnTo>
                      <a:pt x="440" y="189"/>
                    </a:lnTo>
                    <a:lnTo>
                      <a:pt x="356" y="210"/>
                    </a:lnTo>
                    <a:lnTo>
                      <a:pt x="398" y="63"/>
                    </a:lnTo>
                    <a:lnTo>
                      <a:pt x="21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4" name="Google Shape;2934;p82">
                <a:extLst>
                  <a:ext uri="{FF2B5EF4-FFF2-40B4-BE49-F238E27FC236}">
                    <a16:creationId xmlns:a16="http://schemas.microsoft.com/office/drawing/2014/main" id="{9ACB3369-F214-F189-0AB2-8EBF21456E3E}"/>
                  </a:ext>
                </a:extLst>
              </p:cNvPr>
              <p:cNvSpPr/>
              <p:nvPr/>
            </p:nvSpPr>
            <p:spPr>
              <a:xfrm>
                <a:off x="2552225" y="1885325"/>
                <a:ext cx="48150" cy="48675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1947" extrusionOk="0">
                    <a:moveTo>
                      <a:pt x="1402" y="0"/>
                    </a:moveTo>
                    <a:lnTo>
                      <a:pt x="1256" y="21"/>
                    </a:lnTo>
                    <a:lnTo>
                      <a:pt x="1067" y="189"/>
                    </a:lnTo>
                    <a:lnTo>
                      <a:pt x="984" y="356"/>
                    </a:lnTo>
                    <a:lnTo>
                      <a:pt x="1046" y="544"/>
                    </a:lnTo>
                    <a:lnTo>
                      <a:pt x="942" y="524"/>
                    </a:lnTo>
                    <a:lnTo>
                      <a:pt x="900" y="356"/>
                    </a:lnTo>
                    <a:lnTo>
                      <a:pt x="858" y="356"/>
                    </a:lnTo>
                    <a:lnTo>
                      <a:pt x="837" y="503"/>
                    </a:lnTo>
                    <a:lnTo>
                      <a:pt x="753" y="503"/>
                    </a:lnTo>
                    <a:lnTo>
                      <a:pt x="795" y="607"/>
                    </a:lnTo>
                    <a:lnTo>
                      <a:pt x="753" y="712"/>
                    </a:lnTo>
                    <a:lnTo>
                      <a:pt x="649" y="712"/>
                    </a:lnTo>
                    <a:lnTo>
                      <a:pt x="586" y="816"/>
                    </a:lnTo>
                    <a:lnTo>
                      <a:pt x="419" y="775"/>
                    </a:lnTo>
                    <a:lnTo>
                      <a:pt x="335" y="837"/>
                    </a:lnTo>
                    <a:lnTo>
                      <a:pt x="251" y="816"/>
                    </a:lnTo>
                    <a:lnTo>
                      <a:pt x="0" y="963"/>
                    </a:lnTo>
                    <a:lnTo>
                      <a:pt x="21" y="1088"/>
                    </a:lnTo>
                    <a:lnTo>
                      <a:pt x="147" y="1235"/>
                    </a:lnTo>
                    <a:lnTo>
                      <a:pt x="230" y="1172"/>
                    </a:lnTo>
                    <a:lnTo>
                      <a:pt x="209" y="1088"/>
                    </a:lnTo>
                    <a:lnTo>
                      <a:pt x="251" y="1026"/>
                    </a:lnTo>
                    <a:lnTo>
                      <a:pt x="356" y="1130"/>
                    </a:lnTo>
                    <a:lnTo>
                      <a:pt x="314" y="1277"/>
                    </a:lnTo>
                    <a:lnTo>
                      <a:pt x="440" y="1381"/>
                    </a:lnTo>
                    <a:lnTo>
                      <a:pt x="523" y="1256"/>
                    </a:lnTo>
                    <a:lnTo>
                      <a:pt x="544" y="1340"/>
                    </a:lnTo>
                    <a:lnTo>
                      <a:pt x="523" y="1423"/>
                    </a:lnTo>
                    <a:lnTo>
                      <a:pt x="649" y="1591"/>
                    </a:lnTo>
                    <a:lnTo>
                      <a:pt x="753" y="1612"/>
                    </a:lnTo>
                    <a:lnTo>
                      <a:pt x="795" y="1779"/>
                    </a:lnTo>
                    <a:lnTo>
                      <a:pt x="879" y="1863"/>
                    </a:lnTo>
                    <a:lnTo>
                      <a:pt x="963" y="1716"/>
                    </a:lnTo>
                    <a:lnTo>
                      <a:pt x="984" y="1821"/>
                    </a:lnTo>
                    <a:lnTo>
                      <a:pt x="1109" y="1946"/>
                    </a:lnTo>
                    <a:lnTo>
                      <a:pt x="1214" y="1925"/>
                    </a:lnTo>
                    <a:lnTo>
                      <a:pt x="1318" y="1925"/>
                    </a:lnTo>
                    <a:lnTo>
                      <a:pt x="1423" y="1821"/>
                    </a:lnTo>
                    <a:lnTo>
                      <a:pt x="1507" y="1800"/>
                    </a:lnTo>
                    <a:lnTo>
                      <a:pt x="1632" y="1695"/>
                    </a:lnTo>
                    <a:lnTo>
                      <a:pt x="1695" y="1800"/>
                    </a:lnTo>
                    <a:lnTo>
                      <a:pt x="1737" y="1758"/>
                    </a:lnTo>
                    <a:lnTo>
                      <a:pt x="1925" y="1653"/>
                    </a:lnTo>
                    <a:lnTo>
                      <a:pt x="1925" y="1549"/>
                    </a:lnTo>
                    <a:lnTo>
                      <a:pt x="1800" y="1591"/>
                    </a:lnTo>
                    <a:lnTo>
                      <a:pt x="1716" y="1507"/>
                    </a:lnTo>
                    <a:lnTo>
                      <a:pt x="1841" y="1277"/>
                    </a:lnTo>
                    <a:lnTo>
                      <a:pt x="1883" y="1151"/>
                    </a:lnTo>
                    <a:lnTo>
                      <a:pt x="1737" y="1235"/>
                    </a:lnTo>
                    <a:lnTo>
                      <a:pt x="1674" y="1402"/>
                    </a:lnTo>
                    <a:lnTo>
                      <a:pt x="1674" y="1277"/>
                    </a:lnTo>
                    <a:lnTo>
                      <a:pt x="1737" y="1026"/>
                    </a:lnTo>
                    <a:lnTo>
                      <a:pt x="1695" y="649"/>
                    </a:lnTo>
                    <a:lnTo>
                      <a:pt x="1528" y="544"/>
                    </a:lnTo>
                    <a:lnTo>
                      <a:pt x="1528" y="419"/>
                    </a:lnTo>
                    <a:lnTo>
                      <a:pt x="1423" y="419"/>
                    </a:lnTo>
                    <a:lnTo>
                      <a:pt x="1360" y="524"/>
                    </a:lnTo>
                    <a:lnTo>
                      <a:pt x="1360" y="398"/>
                    </a:lnTo>
                    <a:lnTo>
                      <a:pt x="1423" y="314"/>
                    </a:lnTo>
                    <a:lnTo>
                      <a:pt x="1381" y="210"/>
                    </a:lnTo>
                    <a:lnTo>
                      <a:pt x="1402" y="105"/>
                    </a:lnTo>
                    <a:lnTo>
                      <a:pt x="1402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5" name="Google Shape;2935;p82">
                <a:extLst>
                  <a:ext uri="{FF2B5EF4-FFF2-40B4-BE49-F238E27FC236}">
                    <a16:creationId xmlns:a16="http://schemas.microsoft.com/office/drawing/2014/main" id="{DD1DD706-563A-D07A-DE15-F6AFBE0E2EDB}"/>
                  </a:ext>
                </a:extLst>
              </p:cNvPr>
              <p:cNvSpPr/>
              <p:nvPr/>
            </p:nvSpPr>
            <p:spPr>
              <a:xfrm>
                <a:off x="2722750" y="1634775"/>
                <a:ext cx="145950" cy="133925"/>
              </a:xfrm>
              <a:custGeom>
                <a:avLst/>
                <a:gdLst/>
                <a:ahLst/>
                <a:cxnLst/>
                <a:rect l="l" t="t" r="r" b="b"/>
                <a:pathLst>
                  <a:path w="5838" h="5357" extrusionOk="0">
                    <a:moveTo>
                      <a:pt x="502" y="0"/>
                    </a:moveTo>
                    <a:lnTo>
                      <a:pt x="440" y="84"/>
                    </a:lnTo>
                    <a:lnTo>
                      <a:pt x="230" y="105"/>
                    </a:lnTo>
                    <a:lnTo>
                      <a:pt x="210" y="126"/>
                    </a:lnTo>
                    <a:lnTo>
                      <a:pt x="147" y="126"/>
                    </a:lnTo>
                    <a:lnTo>
                      <a:pt x="105" y="230"/>
                    </a:lnTo>
                    <a:lnTo>
                      <a:pt x="189" y="335"/>
                    </a:lnTo>
                    <a:lnTo>
                      <a:pt x="230" y="439"/>
                    </a:lnTo>
                    <a:lnTo>
                      <a:pt x="147" y="439"/>
                    </a:lnTo>
                    <a:lnTo>
                      <a:pt x="21" y="272"/>
                    </a:lnTo>
                    <a:lnTo>
                      <a:pt x="0" y="398"/>
                    </a:lnTo>
                    <a:lnTo>
                      <a:pt x="21" y="502"/>
                    </a:lnTo>
                    <a:lnTo>
                      <a:pt x="147" y="544"/>
                    </a:lnTo>
                    <a:lnTo>
                      <a:pt x="251" y="732"/>
                    </a:lnTo>
                    <a:lnTo>
                      <a:pt x="356" y="732"/>
                    </a:lnTo>
                    <a:lnTo>
                      <a:pt x="293" y="816"/>
                    </a:lnTo>
                    <a:lnTo>
                      <a:pt x="210" y="816"/>
                    </a:lnTo>
                    <a:lnTo>
                      <a:pt x="189" y="921"/>
                    </a:lnTo>
                    <a:lnTo>
                      <a:pt x="314" y="1109"/>
                    </a:lnTo>
                    <a:lnTo>
                      <a:pt x="440" y="1151"/>
                    </a:lnTo>
                    <a:lnTo>
                      <a:pt x="419" y="1235"/>
                    </a:lnTo>
                    <a:lnTo>
                      <a:pt x="398" y="1172"/>
                    </a:lnTo>
                    <a:lnTo>
                      <a:pt x="210" y="1151"/>
                    </a:lnTo>
                    <a:lnTo>
                      <a:pt x="210" y="1235"/>
                    </a:lnTo>
                    <a:lnTo>
                      <a:pt x="147" y="1255"/>
                    </a:lnTo>
                    <a:lnTo>
                      <a:pt x="105" y="1360"/>
                    </a:lnTo>
                    <a:lnTo>
                      <a:pt x="251" y="1276"/>
                    </a:lnTo>
                    <a:lnTo>
                      <a:pt x="335" y="1360"/>
                    </a:lnTo>
                    <a:lnTo>
                      <a:pt x="523" y="1276"/>
                    </a:lnTo>
                    <a:lnTo>
                      <a:pt x="544" y="1360"/>
                    </a:lnTo>
                    <a:lnTo>
                      <a:pt x="649" y="1381"/>
                    </a:lnTo>
                    <a:lnTo>
                      <a:pt x="670" y="1465"/>
                    </a:lnTo>
                    <a:lnTo>
                      <a:pt x="837" y="1590"/>
                    </a:lnTo>
                    <a:lnTo>
                      <a:pt x="879" y="1590"/>
                    </a:lnTo>
                    <a:lnTo>
                      <a:pt x="879" y="1527"/>
                    </a:lnTo>
                    <a:lnTo>
                      <a:pt x="942" y="1548"/>
                    </a:lnTo>
                    <a:lnTo>
                      <a:pt x="1046" y="1486"/>
                    </a:lnTo>
                    <a:lnTo>
                      <a:pt x="1130" y="1527"/>
                    </a:lnTo>
                    <a:lnTo>
                      <a:pt x="1151" y="1590"/>
                    </a:lnTo>
                    <a:lnTo>
                      <a:pt x="1130" y="1674"/>
                    </a:lnTo>
                    <a:lnTo>
                      <a:pt x="1130" y="1883"/>
                    </a:lnTo>
                    <a:lnTo>
                      <a:pt x="1067" y="2051"/>
                    </a:lnTo>
                    <a:lnTo>
                      <a:pt x="1067" y="2113"/>
                    </a:lnTo>
                    <a:lnTo>
                      <a:pt x="1151" y="2260"/>
                    </a:lnTo>
                    <a:lnTo>
                      <a:pt x="1088" y="2385"/>
                    </a:lnTo>
                    <a:lnTo>
                      <a:pt x="1088" y="2469"/>
                    </a:lnTo>
                    <a:lnTo>
                      <a:pt x="1067" y="2595"/>
                    </a:lnTo>
                    <a:lnTo>
                      <a:pt x="879" y="2699"/>
                    </a:lnTo>
                    <a:lnTo>
                      <a:pt x="754" y="2741"/>
                    </a:lnTo>
                    <a:lnTo>
                      <a:pt x="733" y="2825"/>
                    </a:lnTo>
                    <a:lnTo>
                      <a:pt x="628" y="2992"/>
                    </a:lnTo>
                    <a:lnTo>
                      <a:pt x="628" y="3055"/>
                    </a:lnTo>
                    <a:lnTo>
                      <a:pt x="523" y="3118"/>
                    </a:lnTo>
                    <a:lnTo>
                      <a:pt x="461" y="3222"/>
                    </a:lnTo>
                    <a:lnTo>
                      <a:pt x="461" y="3348"/>
                    </a:lnTo>
                    <a:lnTo>
                      <a:pt x="544" y="3369"/>
                    </a:lnTo>
                    <a:lnTo>
                      <a:pt x="544" y="3452"/>
                    </a:lnTo>
                    <a:lnTo>
                      <a:pt x="440" y="3473"/>
                    </a:lnTo>
                    <a:lnTo>
                      <a:pt x="419" y="3578"/>
                    </a:lnTo>
                    <a:lnTo>
                      <a:pt x="461" y="3641"/>
                    </a:lnTo>
                    <a:lnTo>
                      <a:pt x="398" y="3745"/>
                    </a:lnTo>
                    <a:lnTo>
                      <a:pt x="356" y="3850"/>
                    </a:lnTo>
                    <a:lnTo>
                      <a:pt x="419" y="3955"/>
                    </a:lnTo>
                    <a:lnTo>
                      <a:pt x="502" y="3976"/>
                    </a:lnTo>
                    <a:lnTo>
                      <a:pt x="502" y="4059"/>
                    </a:lnTo>
                    <a:lnTo>
                      <a:pt x="565" y="4143"/>
                    </a:lnTo>
                    <a:lnTo>
                      <a:pt x="628" y="4143"/>
                    </a:lnTo>
                    <a:lnTo>
                      <a:pt x="649" y="4038"/>
                    </a:lnTo>
                    <a:lnTo>
                      <a:pt x="670" y="3955"/>
                    </a:lnTo>
                    <a:lnTo>
                      <a:pt x="733" y="3996"/>
                    </a:lnTo>
                    <a:lnTo>
                      <a:pt x="774" y="3996"/>
                    </a:lnTo>
                    <a:lnTo>
                      <a:pt x="879" y="3871"/>
                    </a:lnTo>
                    <a:lnTo>
                      <a:pt x="942" y="3892"/>
                    </a:lnTo>
                    <a:lnTo>
                      <a:pt x="879" y="4059"/>
                    </a:lnTo>
                    <a:lnTo>
                      <a:pt x="774" y="4080"/>
                    </a:lnTo>
                    <a:lnTo>
                      <a:pt x="754" y="4143"/>
                    </a:lnTo>
                    <a:lnTo>
                      <a:pt x="816" y="4185"/>
                    </a:lnTo>
                    <a:lnTo>
                      <a:pt x="816" y="4268"/>
                    </a:lnTo>
                    <a:lnTo>
                      <a:pt x="921" y="4394"/>
                    </a:lnTo>
                    <a:lnTo>
                      <a:pt x="1026" y="4352"/>
                    </a:lnTo>
                    <a:lnTo>
                      <a:pt x="1067" y="4394"/>
                    </a:lnTo>
                    <a:lnTo>
                      <a:pt x="1193" y="4415"/>
                    </a:lnTo>
                    <a:lnTo>
                      <a:pt x="1256" y="4352"/>
                    </a:lnTo>
                    <a:lnTo>
                      <a:pt x="1402" y="4310"/>
                    </a:lnTo>
                    <a:lnTo>
                      <a:pt x="1381" y="4164"/>
                    </a:lnTo>
                    <a:lnTo>
                      <a:pt x="1465" y="4164"/>
                    </a:lnTo>
                    <a:lnTo>
                      <a:pt x="1507" y="4101"/>
                    </a:lnTo>
                    <a:lnTo>
                      <a:pt x="1507" y="4185"/>
                    </a:lnTo>
                    <a:lnTo>
                      <a:pt x="1486" y="4206"/>
                    </a:lnTo>
                    <a:lnTo>
                      <a:pt x="1507" y="4310"/>
                    </a:lnTo>
                    <a:lnTo>
                      <a:pt x="1570" y="4289"/>
                    </a:lnTo>
                    <a:lnTo>
                      <a:pt x="1653" y="4143"/>
                    </a:lnTo>
                    <a:lnTo>
                      <a:pt x="1695" y="4080"/>
                    </a:lnTo>
                    <a:lnTo>
                      <a:pt x="1716" y="4143"/>
                    </a:lnTo>
                    <a:lnTo>
                      <a:pt x="1695" y="4268"/>
                    </a:lnTo>
                    <a:lnTo>
                      <a:pt x="1570" y="4478"/>
                    </a:lnTo>
                    <a:lnTo>
                      <a:pt x="1486" y="4520"/>
                    </a:lnTo>
                    <a:lnTo>
                      <a:pt x="1486" y="4624"/>
                    </a:lnTo>
                    <a:lnTo>
                      <a:pt x="1611" y="4666"/>
                    </a:lnTo>
                    <a:lnTo>
                      <a:pt x="1695" y="4729"/>
                    </a:lnTo>
                    <a:lnTo>
                      <a:pt x="1800" y="4729"/>
                    </a:lnTo>
                    <a:lnTo>
                      <a:pt x="1821" y="4771"/>
                    </a:lnTo>
                    <a:lnTo>
                      <a:pt x="1967" y="4792"/>
                    </a:lnTo>
                    <a:lnTo>
                      <a:pt x="1988" y="4708"/>
                    </a:lnTo>
                    <a:lnTo>
                      <a:pt x="2114" y="4708"/>
                    </a:lnTo>
                    <a:lnTo>
                      <a:pt x="2072" y="4771"/>
                    </a:lnTo>
                    <a:lnTo>
                      <a:pt x="2093" y="4833"/>
                    </a:lnTo>
                    <a:lnTo>
                      <a:pt x="2176" y="4833"/>
                    </a:lnTo>
                    <a:lnTo>
                      <a:pt x="2239" y="4917"/>
                    </a:lnTo>
                    <a:lnTo>
                      <a:pt x="2323" y="4875"/>
                    </a:lnTo>
                    <a:lnTo>
                      <a:pt x="2302" y="4792"/>
                    </a:lnTo>
                    <a:lnTo>
                      <a:pt x="2281" y="4708"/>
                    </a:lnTo>
                    <a:lnTo>
                      <a:pt x="2344" y="4603"/>
                    </a:lnTo>
                    <a:lnTo>
                      <a:pt x="2386" y="4687"/>
                    </a:lnTo>
                    <a:lnTo>
                      <a:pt x="2344" y="4792"/>
                    </a:lnTo>
                    <a:lnTo>
                      <a:pt x="2386" y="4917"/>
                    </a:lnTo>
                    <a:lnTo>
                      <a:pt x="2448" y="4917"/>
                    </a:lnTo>
                    <a:lnTo>
                      <a:pt x="2490" y="4792"/>
                    </a:lnTo>
                    <a:lnTo>
                      <a:pt x="2532" y="4729"/>
                    </a:lnTo>
                    <a:lnTo>
                      <a:pt x="2616" y="4708"/>
                    </a:lnTo>
                    <a:lnTo>
                      <a:pt x="2616" y="4792"/>
                    </a:lnTo>
                    <a:lnTo>
                      <a:pt x="2553" y="4833"/>
                    </a:lnTo>
                    <a:lnTo>
                      <a:pt x="2553" y="4917"/>
                    </a:lnTo>
                    <a:lnTo>
                      <a:pt x="2720" y="4917"/>
                    </a:lnTo>
                    <a:lnTo>
                      <a:pt x="2804" y="4875"/>
                    </a:lnTo>
                    <a:lnTo>
                      <a:pt x="2867" y="4687"/>
                    </a:lnTo>
                    <a:lnTo>
                      <a:pt x="2909" y="4792"/>
                    </a:lnTo>
                    <a:lnTo>
                      <a:pt x="2846" y="4833"/>
                    </a:lnTo>
                    <a:lnTo>
                      <a:pt x="2846" y="4938"/>
                    </a:lnTo>
                    <a:lnTo>
                      <a:pt x="2971" y="4917"/>
                    </a:lnTo>
                    <a:lnTo>
                      <a:pt x="3013" y="4771"/>
                    </a:lnTo>
                    <a:lnTo>
                      <a:pt x="3055" y="4687"/>
                    </a:lnTo>
                    <a:lnTo>
                      <a:pt x="3055" y="4687"/>
                    </a:lnTo>
                    <a:lnTo>
                      <a:pt x="3034" y="4917"/>
                    </a:lnTo>
                    <a:lnTo>
                      <a:pt x="3055" y="5001"/>
                    </a:lnTo>
                    <a:lnTo>
                      <a:pt x="3160" y="5001"/>
                    </a:lnTo>
                    <a:lnTo>
                      <a:pt x="3327" y="5105"/>
                    </a:lnTo>
                    <a:lnTo>
                      <a:pt x="3432" y="5043"/>
                    </a:lnTo>
                    <a:lnTo>
                      <a:pt x="3495" y="5022"/>
                    </a:lnTo>
                    <a:lnTo>
                      <a:pt x="3536" y="5105"/>
                    </a:lnTo>
                    <a:lnTo>
                      <a:pt x="3662" y="5084"/>
                    </a:lnTo>
                    <a:lnTo>
                      <a:pt x="3746" y="5022"/>
                    </a:lnTo>
                    <a:lnTo>
                      <a:pt x="3746" y="4896"/>
                    </a:lnTo>
                    <a:lnTo>
                      <a:pt x="3850" y="4792"/>
                    </a:lnTo>
                    <a:lnTo>
                      <a:pt x="3892" y="4729"/>
                    </a:lnTo>
                    <a:lnTo>
                      <a:pt x="3850" y="4603"/>
                    </a:lnTo>
                    <a:lnTo>
                      <a:pt x="3871" y="4520"/>
                    </a:lnTo>
                    <a:lnTo>
                      <a:pt x="3913" y="4520"/>
                    </a:lnTo>
                    <a:lnTo>
                      <a:pt x="3955" y="4666"/>
                    </a:lnTo>
                    <a:lnTo>
                      <a:pt x="3997" y="4687"/>
                    </a:lnTo>
                    <a:lnTo>
                      <a:pt x="3997" y="4729"/>
                    </a:lnTo>
                    <a:lnTo>
                      <a:pt x="3913" y="4812"/>
                    </a:lnTo>
                    <a:lnTo>
                      <a:pt x="3871" y="4980"/>
                    </a:lnTo>
                    <a:lnTo>
                      <a:pt x="3892" y="5210"/>
                    </a:lnTo>
                    <a:lnTo>
                      <a:pt x="3997" y="5252"/>
                    </a:lnTo>
                    <a:lnTo>
                      <a:pt x="4101" y="5210"/>
                    </a:lnTo>
                    <a:lnTo>
                      <a:pt x="4122" y="5315"/>
                    </a:lnTo>
                    <a:lnTo>
                      <a:pt x="4227" y="5315"/>
                    </a:lnTo>
                    <a:lnTo>
                      <a:pt x="4269" y="5357"/>
                    </a:lnTo>
                    <a:lnTo>
                      <a:pt x="4373" y="5357"/>
                    </a:lnTo>
                    <a:lnTo>
                      <a:pt x="4583" y="5231"/>
                    </a:lnTo>
                    <a:lnTo>
                      <a:pt x="4687" y="5210"/>
                    </a:lnTo>
                    <a:lnTo>
                      <a:pt x="4855" y="5315"/>
                    </a:lnTo>
                    <a:lnTo>
                      <a:pt x="4938" y="5294"/>
                    </a:lnTo>
                    <a:lnTo>
                      <a:pt x="5022" y="5336"/>
                    </a:lnTo>
                    <a:lnTo>
                      <a:pt x="5064" y="5252"/>
                    </a:lnTo>
                    <a:lnTo>
                      <a:pt x="5064" y="5210"/>
                    </a:lnTo>
                    <a:lnTo>
                      <a:pt x="5147" y="5084"/>
                    </a:lnTo>
                    <a:lnTo>
                      <a:pt x="5231" y="5043"/>
                    </a:lnTo>
                    <a:lnTo>
                      <a:pt x="5231" y="5001"/>
                    </a:lnTo>
                    <a:lnTo>
                      <a:pt x="5168" y="4875"/>
                    </a:lnTo>
                    <a:lnTo>
                      <a:pt x="5168" y="4729"/>
                    </a:lnTo>
                    <a:lnTo>
                      <a:pt x="5231" y="4812"/>
                    </a:lnTo>
                    <a:lnTo>
                      <a:pt x="5231" y="4896"/>
                    </a:lnTo>
                    <a:lnTo>
                      <a:pt x="5336" y="5022"/>
                    </a:lnTo>
                    <a:lnTo>
                      <a:pt x="5378" y="4938"/>
                    </a:lnTo>
                    <a:lnTo>
                      <a:pt x="5524" y="4938"/>
                    </a:lnTo>
                    <a:lnTo>
                      <a:pt x="5566" y="4980"/>
                    </a:lnTo>
                    <a:lnTo>
                      <a:pt x="5587" y="4896"/>
                    </a:lnTo>
                    <a:lnTo>
                      <a:pt x="5566" y="4792"/>
                    </a:lnTo>
                    <a:lnTo>
                      <a:pt x="5566" y="4708"/>
                    </a:lnTo>
                    <a:lnTo>
                      <a:pt x="5524" y="4666"/>
                    </a:lnTo>
                    <a:lnTo>
                      <a:pt x="5378" y="4687"/>
                    </a:lnTo>
                    <a:lnTo>
                      <a:pt x="5252" y="4708"/>
                    </a:lnTo>
                    <a:lnTo>
                      <a:pt x="5231" y="4603"/>
                    </a:lnTo>
                    <a:lnTo>
                      <a:pt x="5273" y="4582"/>
                    </a:lnTo>
                    <a:lnTo>
                      <a:pt x="5336" y="4603"/>
                    </a:lnTo>
                    <a:lnTo>
                      <a:pt x="5461" y="4561"/>
                    </a:lnTo>
                    <a:lnTo>
                      <a:pt x="5545" y="4457"/>
                    </a:lnTo>
                    <a:lnTo>
                      <a:pt x="5587" y="4520"/>
                    </a:lnTo>
                    <a:lnTo>
                      <a:pt x="5671" y="4499"/>
                    </a:lnTo>
                    <a:lnTo>
                      <a:pt x="5733" y="4394"/>
                    </a:lnTo>
                    <a:lnTo>
                      <a:pt x="5691" y="4310"/>
                    </a:lnTo>
                    <a:lnTo>
                      <a:pt x="5775" y="4206"/>
                    </a:lnTo>
                    <a:lnTo>
                      <a:pt x="5754" y="4143"/>
                    </a:lnTo>
                    <a:lnTo>
                      <a:pt x="5796" y="4143"/>
                    </a:lnTo>
                    <a:lnTo>
                      <a:pt x="5838" y="4080"/>
                    </a:lnTo>
                    <a:lnTo>
                      <a:pt x="5691" y="4038"/>
                    </a:lnTo>
                    <a:lnTo>
                      <a:pt x="5566" y="4059"/>
                    </a:lnTo>
                    <a:lnTo>
                      <a:pt x="5629" y="3976"/>
                    </a:lnTo>
                    <a:lnTo>
                      <a:pt x="5691" y="3955"/>
                    </a:lnTo>
                    <a:lnTo>
                      <a:pt x="5691" y="3850"/>
                    </a:lnTo>
                    <a:lnTo>
                      <a:pt x="5587" y="3766"/>
                    </a:lnTo>
                    <a:lnTo>
                      <a:pt x="5357" y="3766"/>
                    </a:lnTo>
                    <a:lnTo>
                      <a:pt x="5336" y="3724"/>
                    </a:lnTo>
                    <a:lnTo>
                      <a:pt x="5336" y="3641"/>
                    </a:lnTo>
                    <a:lnTo>
                      <a:pt x="5378" y="3620"/>
                    </a:lnTo>
                    <a:lnTo>
                      <a:pt x="5357" y="3515"/>
                    </a:lnTo>
                    <a:lnTo>
                      <a:pt x="5168" y="3348"/>
                    </a:lnTo>
                    <a:lnTo>
                      <a:pt x="5106" y="3348"/>
                    </a:lnTo>
                    <a:lnTo>
                      <a:pt x="5001" y="3432"/>
                    </a:lnTo>
                    <a:lnTo>
                      <a:pt x="4834" y="3432"/>
                    </a:lnTo>
                    <a:lnTo>
                      <a:pt x="4687" y="3452"/>
                    </a:lnTo>
                    <a:lnTo>
                      <a:pt x="4478" y="3327"/>
                    </a:lnTo>
                    <a:lnTo>
                      <a:pt x="4436" y="3243"/>
                    </a:lnTo>
                    <a:lnTo>
                      <a:pt x="4394" y="3222"/>
                    </a:lnTo>
                    <a:lnTo>
                      <a:pt x="4290" y="3264"/>
                    </a:lnTo>
                    <a:lnTo>
                      <a:pt x="4206" y="3264"/>
                    </a:lnTo>
                    <a:lnTo>
                      <a:pt x="4122" y="3306"/>
                    </a:lnTo>
                    <a:lnTo>
                      <a:pt x="4018" y="3306"/>
                    </a:lnTo>
                    <a:lnTo>
                      <a:pt x="3976" y="3411"/>
                    </a:lnTo>
                    <a:lnTo>
                      <a:pt x="3913" y="3348"/>
                    </a:lnTo>
                    <a:lnTo>
                      <a:pt x="3808" y="3264"/>
                    </a:lnTo>
                    <a:lnTo>
                      <a:pt x="3704" y="3327"/>
                    </a:lnTo>
                    <a:lnTo>
                      <a:pt x="3578" y="3348"/>
                    </a:lnTo>
                    <a:lnTo>
                      <a:pt x="3578" y="3411"/>
                    </a:lnTo>
                    <a:lnTo>
                      <a:pt x="3536" y="3452"/>
                    </a:lnTo>
                    <a:lnTo>
                      <a:pt x="3536" y="3369"/>
                    </a:lnTo>
                    <a:lnTo>
                      <a:pt x="3474" y="3327"/>
                    </a:lnTo>
                    <a:lnTo>
                      <a:pt x="3369" y="3348"/>
                    </a:lnTo>
                    <a:lnTo>
                      <a:pt x="3139" y="3327"/>
                    </a:lnTo>
                    <a:lnTo>
                      <a:pt x="3076" y="3348"/>
                    </a:lnTo>
                    <a:lnTo>
                      <a:pt x="3160" y="3432"/>
                    </a:lnTo>
                    <a:lnTo>
                      <a:pt x="3160" y="3536"/>
                    </a:lnTo>
                    <a:lnTo>
                      <a:pt x="3264" y="3620"/>
                    </a:lnTo>
                    <a:lnTo>
                      <a:pt x="3139" y="3578"/>
                    </a:lnTo>
                    <a:lnTo>
                      <a:pt x="3076" y="3515"/>
                    </a:lnTo>
                    <a:lnTo>
                      <a:pt x="3013" y="3473"/>
                    </a:lnTo>
                    <a:lnTo>
                      <a:pt x="2867" y="3536"/>
                    </a:lnTo>
                    <a:lnTo>
                      <a:pt x="2804" y="3473"/>
                    </a:lnTo>
                    <a:lnTo>
                      <a:pt x="2930" y="3432"/>
                    </a:lnTo>
                    <a:lnTo>
                      <a:pt x="2930" y="3348"/>
                    </a:lnTo>
                    <a:lnTo>
                      <a:pt x="2804" y="3222"/>
                    </a:lnTo>
                    <a:lnTo>
                      <a:pt x="2825" y="3139"/>
                    </a:lnTo>
                    <a:lnTo>
                      <a:pt x="2762" y="3097"/>
                    </a:lnTo>
                    <a:lnTo>
                      <a:pt x="2637" y="3160"/>
                    </a:lnTo>
                    <a:lnTo>
                      <a:pt x="2658" y="3243"/>
                    </a:lnTo>
                    <a:lnTo>
                      <a:pt x="2637" y="3306"/>
                    </a:lnTo>
                    <a:lnTo>
                      <a:pt x="2532" y="3264"/>
                    </a:lnTo>
                    <a:lnTo>
                      <a:pt x="2595" y="3201"/>
                    </a:lnTo>
                    <a:lnTo>
                      <a:pt x="2553" y="3139"/>
                    </a:lnTo>
                    <a:lnTo>
                      <a:pt x="2448" y="3097"/>
                    </a:lnTo>
                    <a:lnTo>
                      <a:pt x="2406" y="3139"/>
                    </a:lnTo>
                    <a:lnTo>
                      <a:pt x="2323" y="3139"/>
                    </a:lnTo>
                    <a:lnTo>
                      <a:pt x="2344" y="3034"/>
                    </a:lnTo>
                    <a:lnTo>
                      <a:pt x="2344" y="2992"/>
                    </a:lnTo>
                    <a:lnTo>
                      <a:pt x="2323" y="2888"/>
                    </a:lnTo>
                    <a:lnTo>
                      <a:pt x="2218" y="2908"/>
                    </a:lnTo>
                    <a:lnTo>
                      <a:pt x="2093" y="3034"/>
                    </a:lnTo>
                    <a:lnTo>
                      <a:pt x="2114" y="3160"/>
                    </a:lnTo>
                    <a:lnTo>
                      <a:pt x="2030" y="3160"/>
                    </a:lnTo>
                    <a:lnTo>
                      <a:pt x="1988" y="3055"/>
                    </a:lnTo>
                    <a:lnTo>
                      <a:pt x="2030" y="2992"/>
                    </a:lnTo>
                    <a:lnTo>
                      <a:pt x="2030" y="2908"/>
                    </a:lnTo>
                    <a:lnTo>
                      <a:pt x="2093" y="2720"/>
                    </a:lnTo>
                    <a:lnTo>
                      <a:pt x="2009" y="2636"/>
                    </a:lnTo>
                    <a:lnTo>
                      <a:pt x="1883" y="2699"/>
                    </a:lnTo>
                    <a:lnTo>
                      <a:pt x="1883" y="2636"/>
                    </a:lnTo>
                    <a:lnTo>
                      <a:pt x="1988" y="2616"/>
                    </a:lnTo>
                    <a:lnTo>
                      <a:pt x="2030" y="2490"/>
                    </a:lnTo>
                    <a:lnTo>
                      <a:pt x="2009" y="2385"/>
                    </a:lnTo>
                    <a:lnTo>
                      <a:pt x="1925" y="2427"/>
                    </a:lnTo>
                    <a:lnTo>
                      <a:pt x="1862" y="2385"/>
                    </a:lnTo>
                    <a:lnTo>
                      <a:pt x="1800" y="2427"/>
                    </a:lnTo>
                    <a:lnTo>
                      <a:pt x="1695" y="2427"/>
                    </a:lnTo>
                    <a:lnTo>
                      <a:pt x="1758" y="2385"/>
                    </a:lnTo>
                    <a:lnTo>
                      <a:pt x="1758" y="2323"/>
                    </a:lnTo>
                    <a:lnTo>
                      <a:pt x="1653" y="2323"/>
                    </a:lnTo>
                    <a:lnTo>
                      <a:pt x="1590" y="2406"/>
                    </a:lnTo>
                    <a:lnTo>
                      <a:pt x="1444" y="2427"/>
                    </a:lnTo>
                    <a:lnTo>
                      <a:pt x="1444" y="2364"/>
                    </a:lnTo>
                    <a:lnTo>
                      <a:pt x="1507" y="2323"/>
                    </a:lnTo>
                    <a:lnTo>
                      <a:pt x="1570" y="2218"/>
                    </a:lnTo>
                    <a:lnTo>
                      <a:pt x="1590" y="2155"/>
                    </a:lnTo>
                    <a:lnTo>
                      <a:pt x="1674" y="2155"/>
                    </a:lnTo>
                    <a:lnTo>
                      <a:pt x="1779" y="2260"/>
                    </a:lnTo>
                    <a:lnTo>
                      <a:pt x="1925" y="2260"/>
                    </a:lnTo>
                    <a:lnTo>
                      <a:pt x="1904" y="2197"/>
                    </a:lnTo>
                    <a:lnTo>
                      <a:pt x="1800" y="2071"/>
                    </a:lnTo>
                    <a:lnTo>
                      <a:pt x="1695" y="2071"/>
                    </a:lnTo>
                    <a:lnTo>
                      <a:pt x="1758" y="2009"/>
                    </a:lnTo>
                    <a:lnTo>
                      <a:pt x="1611" y="1883"/>
                    </a:lnTo>
                    <a:lnTo>
                      <a:pt x="1507" y="1841"/>
                    </a:lnTo>
                    <a:lnTo>
                      <a:pt x="1570" y="1799"/>
                    </a:lnTo>
                    <a:lnTo>
                      <a:pt x="1590" y="1737"/>
                    </a:lnTo>
                    <a:lnTo>
                      <a:pt x="1653" y="1737"/>
                    </a:lnTo>
                    <a:lnTo>
                      <a:pt x="1695" y="1841"/>
                    </a:lnTo>
                    <a:lnTo>
                      <a:pt x="1800" y="1967"/>
                    </a:lnTo>
                    <a:lnTo>
                      <a:pt x="1967" y="1988"/>
                    </a:lnTo>
                    <a:lnTo>
                      <a:pt x="2030" y="2092"/>
                    </a:lnTo>
                    <a:lnTo>
                      <a:pt x="2114" y="2009"/>
                    </a:lnTo>
                    <a:lnTo>
                      <a:pt x="2176" y="2092"/>
                    </a:lnTo>
                    <a:lnTo>
                      <a:pt x="2344" y="2155"/>
                    </a:lnTo>
                    <a:lnTo>
                      <a:pt x="2448" y="2155"/>
                    </a:lnTo>
                    <a:lnTo>
                      <a:pt x="2511" y="2051"/>
                    </a:lnTo>
                    <a:lnTo>
                      <a:pt x="2490" y="1904"/>
                    </a:lnTo>
                    <a:lnTo>
                      <a:pt x="2239" y="1758"/>
                    </a:lnTo>
                    <a:lnTo>
                      <a:pt x="2134" y="1653"/>
                    </a:lnTo>
                    <a:lnTo>
                      <a:pt x="2072" y="1653"/>
                    </a:lnTo>
                    <a:lnTo>
                      <a:pt x="2030" y="1548"/>
                    </a:lnTo>
                    <a:lnTo>
                      <a:pt x="1925" y="1444"/>
                    </a:lnTo>
                    <a:lnTo>
                      <a:pt x="1883" y="1444"/>
                    </a:lnTo>
                    <a:lnTo>
                      <a:pt x="1821" y="1381"/>
                    </a:lnTo>
                    <a:lnTo>
                      <a:pt x="1883" y="1318"/>
                    </a:lnTo>
                    <a:lnTo>
                      <a:pt x="1967" y="1339"/>
                    </a:lnTo>
                    <a:lnTo>
                      <a:pt x="2030" y="1444"/>
                    </a:lnTo>
                    <a:lnTo>
                      <a:pt x="2114" y="1444"/>
                    </a:lnTo>
                    <a:lnTo>
                      <a:pt x="2134" y="1548"/>
                    </a:lnTo>
                    <a:lnTo>
                      <a:pt x="2197" y="1548"/>
                    </a:lnTo>
                    <a:lnTo>
                      <a:pt x="2239" y="1465"/>
                    </a:lnTo>
                    <a:lnTo>
                      <a:pt x="2197" y="1276"/>
                    </a:lnTo>
                    <a:lnTo>
                      <a:pt x="2072" y="1130"/>
                    </a:lnTo>
                    <a:lnTo>
                      <a:pt x="1988" y="1130"/>
                    </a:lnTo>
                    <a:lnTo>
                      <a:pt x="1967" y="1109"/>
                    </a:lnTo>
                    <a:lnTo>
                      <a:pt x="1821" y="1109"/>
                    </a:lnTo>
                    <a:lnTo>
                      <a:pt x="1695" y="1172"/>
                    </a:lnTo>
                    <a:lnTo>
                      <a:pt x="1590" y="1172"/>
                    </a:lnTo>
                    <a:lnTo>
                      <a:pt x="1486" y="1109"/>
                    </a:lnTo>
                    <a:lnTo>
                      <a:pt x="1402" y="1130"/>
                    </a:lnTo>
                    <a:lnTo>
                      <a:pt x="1360" y="1025"/>
                    </a:lnTo>
                    <a:lnTo>
                      <a:pt x="1235" y="1214"/>
                    </a:lnTo>
                    <a:lnTo>
                      <a:pt x="1067" y="1276"/>
                    </a:lnTo>
                    <a:lnTo>
                      <a:pt x="1046" y="1381"/>
                    </a:lnTo>
                    <a:lnTo>
                      <a:pt x="963" y="1423"/>
                    </a:lnTo>
                    <a:lnTo>
                      <a:pt x="963" y="1339"/>
                    </a:lnTo>
                    <a:lnTo>
                      <a:pt x="1046" y="1235"/>
                    </a:lnTo>
                    <a:lnTo>
                      <a:pt x="1088" y="1235"/>
                    </a:lnTo>
                    <a:lnTo>
                      <a:pt x="1339" y="1004"/>
                    </a:lnTo>
                    <a:lnTo>
                      <a:pt x="1360" y="921"/>
                    </a:lnTo>
                    <a:lnTo>
                      <a:pt x="1298" y="816"/>
                    </a:lnTo>
                    <a:lnTo>
                      <a:pt x="1298" y="544"/>
                    </a:lnTo>
                    <a:lnTo>
                      <a:pt x="1339" y="523"/>
                    </a:lnTo>
                    <a:lnTo>
                      <a:pt x="1256" y="419"/>
                    </a:lnTo>
                    <a:lnTo>
                      <a:pt x="1193" y="481"/>
                    </a:lnTo>
                    <a:lnTo>
                      <a:pt x="1088" y="481"/>
                    </a:lnTo>
                    <a:lnTo>
                      <a:pt x="1026" y="419"/>
                    </a:lnTo>
                    <a:lnTo>
                      <a:pt x="1026" y="314"/>
                    </a:lnTo>
                    <a:lnTo>
                      <a:pt x="1026" y="230"/>
                    </a:lnTo>
                    <a:lnTo>
                      <a:pt x="816" y="188"/>
                    </a:lnTo>
                    <a:lnTo>
                      <a:pt x="733" y="84"/>
                    </a:lnTo>
                    <a:lnTo>
                      <a:pt x="628" y="84"/>
                    </a:lnTo>
                    <a:lnTo>
                      <a:pt x="502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6" name="Google Shape;2936;p82">
                <a:extLst>
                  <a:ext uri="{FF2B5EF4-FFF2-40B4-BE49-F238E27FC236}">
                    <a16:creationId xmlns:a16="http://schemas.microsoft.com/office/drawing/2014/main" id="{0256223D-D922-4B40-6A20-B7F13EC55D38}"/>
                  </a:ext>
                </a:extLst>
              </p:cNvPr>
              <p:cNvSpPr/>
              <p:nvPr/>
            </p:nvSpPr>
            <p:spPr>
              <a:xfrm>
                <a:off x="2687175" y="1694400"/>
                <a:ext cx="33500" cy="37675"/>
              </a:xfrm>
              <a:custGeom>
                <a:avLst/>
                <a:gdLst/>
                <a:ahLst/>
                <a:cxnLst/>
                <a:rect l="l" t="t" r="r" b="b"/>
                <a:pathLst>
                  <a:path w="1340" h="1507" extrusionOk="0">
                    <a:moveTo>
                      <a:pt x="796" y="0"/>
                    </a:moveTo>
                    <a:lnTo>
                      <a:pt x="670" y="21"/>
                    </a:lnTo>
                    <a:lnTo>
                      <a:pt x="607" y="84"/>
                    </a:lnTo>
                    <a:lnTo>
                      <a:pt x="691" y="147"/>
                    </a:lnTo>
                    <a:lnTo>
                      <a:pt x="691" y="231"/>
                    </a:lnTo>
                    <a:lnTo>
                      <a:pt x="628" y="210"/>
                    </a:lnTo>
                    <a:lnTo>
                      <a:pt x="565" y="147"/>
                    </a:lnTo>
                    <a:lnTo>
                      <a:pt x="461" y="126"/>
                    </a:lnTo>
                    <a:lnTo>
                      <a:pt x="419" y="210"/>
                    </a:lnTo>
                    <a:lnTo>
                      <a:pt x="524" y="210"/>
                    </a:lnTo>
                    <a:lnTo>
                      <a:pt x="565" y="251"/>
                    </a:lnTo>
                    <a:lnTo>
                      <a:pt x="524" y="293"/>
                    </a:lnTo>
                    <a:lnTo>
                      <a:pt x="398" y="314"/>
                    </a:lnTo>
                    <a:lnTo>
                      <a:pt x="356" y="335"/>
                    </a:lnTo>
                    <a:lnTo>
                      <a:pt x="398" y="440"/>
                    </a:lnTo>
                    <a:lnTo>
                      <a:pt x="419" y="461"/>
                    </a:lnTo>
                    <a:lnTo>
                      <a:pt x="419" y="523"/>
                    </a:lnTo>
                    <a:lnTo>
                      <a:pt x="293" y="461"/>
                    </a:lnTo>
                    <a:lnTo>
                      <a:pt x="168" y="503"/>
                    </a:lnTo>
                    <a:lnTo>
                      <a:pt x="84" y="565"/>
                    </a:lnTo>
                    <a:lnTo>
                      <a:pt x="42" y="712"/>
                    </a:lnTo>
                    <a:lnTo>
                      <a:pt x="0" y="733"/>
                    </a:lnTo>
                    <a:lnTo>
                      <a:pt x="0" y="754"/>
                    </a:lnTo>
                    <a:lnTo>
                      <a:pt x="63" y="754"/>
                    </a:lnTo>
                    <a:lnTo>
                      <a:pt x="42" y="837"/>
                    </a:lnTo>
                    <a:lnTo>
                      <a:pt x="42" y="879"/>
                    </a:lnTo>
                    <a:lnTo>
                      <a:pt x="63" y="921"/>
                    </a:lnTo>
                    <a:lnTo>
                      <a:pt x="147" y="816"/>
                    </a:lnTo>
                    <a:lnTo>
                      <a:pt x="168" y="837"/>
                    </a:lnTo>
                    <a:lnTo>
                      <a:pt x="105" y="963"/>
                    </a:lnTo>
                    <a:lnTo>
                      <a:pt x="147" y="1026"/>
                    </a:lnTo>
                    <a:lnTo>
                      <a:pt x="210" y="1067"/>
                    </a:lnTo>
                    <a:lnTo>
                      <a:pt x="272" y="1047"/>
                    </a:lnTo>
                    <a:lnTo>
                      <a:pt x="293" y="1067"/>
                    </a:lnTo>
                    <a:lnTo>
                      <a:pt x="314" y="1151"/>
                    </a:lnTo>
                    <a:lnTo>
                      <a:pt x="356" y="1151"/>
                    </a:lnTo>
                    <a:lnTo>
                      <a:pt x="398" y="1088"/>
                    </a:lnTo>
                    <a:lnTo>
                      <a:pt x="461" y="1130"/>
                    </a:lnTo>
                    <a:lnTo>
                      <a:pt x="461" y="1256"/>
                    </a:lnTo>
                    <a:lnTo>
                      <a:pt x="482" y="1298"/>
                    </a:lnTo>
                    <a:lnTo>
                      <a:pt x="586" y="1277"/>
                    </a:lnTo>
                    <a:lnTo>
                      <a:pt x="607" y="1402"/>
                    </a:lnTo>
                    <a:lnTo>
                      <a:pt x="712" y="1402"/>
                    </a:lnTo>
                    <a:lnTo>
                      <a:pt x="837" y="1486"/>
                    </a:lnTo>
                    <a:lnTo>
                      <a:pt x="942" y="1486"/>
                    </a:lnTo>
                    <a:lnTo>
                      <a:pt x="1005" y="1507"/>
                    </a:lnTo>
                    <a:lnTo>
                      <a:pt x="1026" y="1486"/>
                    </a:lnTo>
                    <a:lnTo>
                      <a:pt x="1005" y="1402"/>
                    </a:lnTo>
                    <a:lnTo>
                      <a:pt x="1088" y="1381"/>
                    </a:lnTo>
                    <a:lnTo>
                      <a:pt x="1151" y="1235"/>
                    </a:lnTo>
                    <a:lnTo>
                      <a:pt x="1130" y="1088"/>
                    </a:lnTo>
                    <a:lnTo>
                      <a:pt x="1214" y="942"/>
                    </a:lnTo>
                    <a:lnTo>
                      <a:pt x="1235" y="921"/>
                    </a:lnTo>
                    <a:lnTo>
                      <a:pt x="1319" y="712"/>
                    </a:lnTo>
                    <a:lnTo>
                      <a:pt x="1319" y="565"/>
                    </a:lnTo>
                    <a:lnTo>
                      <a:pt x="1340" y="523"/>
                    </a:lnTo>
                    <a:lnTo>
                      <a:pt x="1319" y="419"/>
                    </a:lnTo>
                    <a:lnTo>
                      <a:pt x="1235" y="335"/>
                    </a:lnTo>
                    <a:lnTo>
                      <a:pt x="1235" y="210"/>
                    </a:lnTo>
                    <a:lnTo>
                      <a:pt x="1193" y="147"/>
                    </a:lnTo>
                    <a:lnTo>
                      <a:pt x="1151" y="42"/>
                    </a:lnTo>
                    <a:lnTo>
                      <a:pt x="1005" y="0"/>
                    </a:lnTo>
                    <a:lnTo>
                      <a:pt x="900" y="42"/>
                    </a:lnTo>
                    <a:lnTo>
                      <a:pt x="796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7" name="Google Shape;2937;p82">
                <a:extLst>
                  <a:ext uri="{FF2B5EF4-FFF2-40B4-BE49-F238E27FC236}">
                    <a16:creationId xmlns:a16="http://schemas.microsoft.com/office/drawing/2014/main" id="{7677F8DF-FAA9-8FF2-6C98-0B87D08A482E}"/>
                  </a:ext>
                </a:extLst>
              </p:cNvPr>
              <p:cNvSpPr/>
              <p:nvPr/>
            </p:nvSpPr>
            <p:spPr>
              <a:xfrm>
                <a:off x="2605050" y="1520200"/>
                <a:ext cx="42400" cy="26175"/>
              </a:xfrm>
              <a:custGeom>
                <a:avLst/>
                <a:gdLst/>
                <a:ahLst/>
                <a:cxnLst/>
                <a:rect l="l" t="t" r="r" b="b"/>
                <a:pathLst>
                  <a:path w="1696" h="1047" extrusionOk="0">
                    <a:moveTo>
                      <a:pt x="1570" y="1"/>
                    </a:moveTo>
                    <a:lnTo>
                      <a:pt x="1486" y="64"/>
                    </a:lnTo>
                    <a:lnTo>
                      <a:pt x="1256" y="64"/>
                    </a:lnTo>
                    <a:lnTo>
                      <a:pt x="1130" y="168"/>
                    </a:lnTo>
                    <a:lnTo>
                      <a:pt x="963" y="168"/>
                    </a:lnTo>
                    <a:lnTo>
                      <a:pt x="921" y="189"/>
                    </a:lnTo>
                    <a:lnTo>
                      <a:pt x="816" y="105"/>
                    </a:lnTo>
                    <a:lnTo>
                      <a:pt x="712" y="84"/>
                    </a:lnTo>
                    <a:lnTo>
                      <a:pt x="356" y="189"/>
                    </a:lnTo>
                    <a:lnTo>
                      <a:pt x="126" y="189"/>
                    </a:lnTo>
                    <a:lnTo>
                      <a:pt x="105" y="273"/>
                    </a:lnTo>
                    <a:lnTo>
                      <a:pt x="0" y="377"/>
                    </a:lnTo>
                    <a:lnTo>
                      <a:pt x="0" y="482"/>
                    </a:lnTo>
                    <a:lnTo>
                      <a:pt x="105" y="461"/>
                    </a:lnTo>
                    <a:lnTo>
                      <a:pt x="231" y="461"/>
                    </a:lnTo>
                    <a:lnTo>
                      <a:pt x="314" y="419"/>
                    </a:lnTo>
                    <a:lnTo>
                      <a:pt x="398" y="461"/>
                    </a:lnTo>
                    <a:lnTo>
                      <a:pt x="503" y="461"/>
                    </a:lnTo>
                    <a:lnTo>
                      <a:pt x="565" y="503"/>
                    </a:lnTo>
                    <a:lnTo>
                      <a:pt x="503" y="587"/>
                    </a:lnTo>
                    <a:lnTo>
                      <a:pt x="544" y="712"/>
                    </a:lnTo>
                    <a:lnTo>
                      <a:pt x="628" y="817"/>
                    </a:lnTo>
                    <a:lnTo>
                      <a:pt x="712" y="712"/>
                    </a:lnTo>
                    <a:lnTo>
                      <a:pt x="712" y="628"/>
                    </a:lnTo>
                    <a:lnTo>
                      <a:pt x="754" y="587"/>
                    </a:lnTo>
                    <a:lnTo>
                      <a:pt x="858" y="712"/>
                    </a:lnTo>
                    <a:lnTo>
                      <a:pt x="837" y="838"/>
                    </a:lnTo>
                    <a:lnTo>
                      <a:pt x="984" y="1005"/>
                    </a:lnTo>
                    <a:lnTo>
                      <a:pt x="1088" y="984"/>
                    </a:lnTo>
                    <a:lnTo>
                      <a:pt x="1151" y="1047"/>
                    </a:lnTo>
                    <a:lnTo>
                      <a:pt x="1360" y="1047"/>
                    </a:lnTo>
                    <a:lnTo>
                      <a:pt x="1465" y="942"/>
                    </a:lnTo>
                    <a:lnTo>
                      <a:pt x="1591" y="900"/>
                    </a:lnTo>
                    <a:lnTo>
                      <a:pt x="1674" y="670"/>
                    </a:lnTo>
                    <a:lnTo>
                      <a:pt x="1591" y="503"/>
                    </a:lnTo>
                    <a:lnTo>
                      <a:pt x="1695" y="356"/>
                    </a:lnTo>
                    <a:lnTo>
                      <a:pt x="1695" y="273"/>
                    </a:lnTo>
                    <a:lnTo>
                      <a:pt x="1612" y="147"/>
                    </a:lnTo>
                    <a:lnTo>
                      <a:pt x="1653" y="64"/>
                    </a:lnTo>
                    <a:lnTo>
                      <a:pt x="1570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8" name="Google Shape;2938;p82">
                <a:extLst>
                  <a:ext uri="{FF2B5EF4-FFF2-40B4-BE49-F238E27FC236}">
                    <a16:creationId xmlns:a16="http://schemas.microsoft.com/office/drawing/2014/main" id="{FCBC2A95-306D-E52E-46F1-5A8C7F0B4D23}"/>
                  </a:ext>
                </a:extLst>
              </p:cNvPr>
              <p:cNvSpPr/>
              <p:nvPr/>
            </p:nvSpPr>
            <p:spPr>
              <a:xfrm>
                <a:off x="2443425" y="1547400"/>
                <a:ext cx="109875" cy="60700"/>
              </a:xfrm>
              <a:custGeom>
                <a:avLst/>
                <a:gdLst/>
                <a:ahLst/>
                <a:cxnLst/>
                <a:rect l="l" t="t" r="r" b="b"/>
                <a:pathLst>
                  <a:path w="4395" h="2428" extrusionOk="0">
                    <a:moveTo>
                      <a:pt x="4268" y="1"/>
                    </a:moveTo>
                    <a:lnTo>
                      <a:pt x="4185" y="43"/>
                    </a:lnTo>
                    <a:lnTo>
                      <a:pt x="4059" y="105"/>
                    </a:lnTo>
                    <a:lnTo>
                      <a:pt x="4059" y="252"/>
                    </a:lnTo>
                    <a:lnTo>
                      <a:pt x="4038" y="336"/>
                    </a:lnTo>
                    <a:lnTo>
                      <a:pt x="4059" y="377"/>
                    </a:lnTo>
                    <a:lnTo>
                      <a:pt x="3955" y="419"/>
                    </a:lnTo>
                    <a:lnTo>
                      <a:pt x="3934" y="315"/>
                    </a:lnTo>
                    <a:lnTo>
                      <a:pt x="3892" y="315"/>
                    </a:lnTo>
                    <a:lnTo>
                      <a:pt x="3871" y="377"/>
                    </a:lnTo>
                    <a:lnTo>
                      <a:pt x="3829" y="440"/>
                    </a:lnTo>
                    <a:lnTo>
                      <a:pt x="3766" y="357"/>
                    </a:lnTo>
                    <a:lnTo>
                      <a:pt x="3745" y="168"/>
                    </a:lnTo>
                    <a:lnTo>
                      <a:pt x="3641" y="64"/>
                    </a:lnTo>
                    <a:lnTo>
                      <a:pt x="3578" y="64"/>
                    </a:lnTo>
                    <a:lnTo>
                      <a:pt x="3557" y="126"/>
                    </a:lnTo>
                    <a:lnTo>
                      <a:pt x="3432" y="126"/>
                    </a:lnTo>
                    <a:lnTo>
                      <a:pt x="3306" y="64"/>
                    </a:lnTo>
                    <a:lnTo>
                      <a:pt x="3222" y="64"/>
                    </a:lnTo>
                    <a:lnTo>
                      <a:pt x="2992" y="43"/>
                    </a:lnTo>
                    <a:lnTo>
                      <a:pt x="2846" y="126"/>
                    </a:lnTo>
                    <a:lnTo>
                      <a:pt x="2804" y="231"/>
                    </a:lnTo>
                    <a:lnTo>
                      <a:pt x="2741" y="315"/>
                    </a:lnTo>
                    <a:lnTo>
                      <a:pt x="2699" y="273"/>
                    </a:lnTo>
                    <a:lnTo>
                      <a:pt x="2636" y="273"/>
                    </a:lnTo>
                    <a:lnTo>
                      <a:pt x="2364" y="482"/>
                    </a:lnTo>
                    <a:lnTo>
                      <a:pt x="2281" y="566"/>
                    </a:lnTo>
                    <a:lnTo>
                      <a:pt x="2197" y="566"/>
                    </a:lnTo>
                    <a:lnTo>
                      <a:pt x="2051" y="670"/>
                    </a:lnTo>
                    <a:lnTo>
                      <a:pt x="1946" y="691"/>
                    </a:lnTo>
                    <a:lnTo>
                      <a:pt x="1862" y="775"/>
                    </a:lnTo>
                    <a:lnTo>
                      <a:pt x="1841" y="859"/>
                    </a:lnTo>
                    <a:lnTo>
                      <a:pt x="1653" y="859"/>
                    </a:lnTo>
                    <a:lnTo>
                      <a:pt x="1590" y="880"/>
                    </a:lnTo>
                    <a:lnTo>
                      <a:pt x="1465" y="859"/>
                    </a:lnTo>
                    <a:lnTo>
                      <a:pt x="1423" y="901"/>
                    </a:lnTo>
                    <a:lnTo>
                      <a:pt x="1339" y="901"/>
                    </a:lnTo>
                    <a:lnTo>
                      <a:pt x="1151" y="1068"/>
                    </a:lnTo>
                    <a:lnTo>
                      <a:pt x="1025" y="1152"/>
                    </a:lnTo>
                    <a:lnTo>
                      <a:pt x="900" y="1089"/>
                    </a:lnTo>
                    <a:lnTo>
                      <a:pt x="795" y="1152"/>
                    </a:lnTo>
                    <a:lnTo>
                      <a:pt x="523" y="1193"/>
                    </a:lnTo>
                    <a:lnTo>
                      <a:pt x="398" y="1382"/>
                    </a:lnTo>
                    <a:lnTo>
                      <a:pt x="314" y="1382"/>
                    </a:lnTo>
                    <a:lnTo>
                      <a:pt x="167" y="1403"/>
                    </a:lnTo>
                    <a:lnTo>
                      <a:pt x="105" y="1528"/>
                    </a:lnTo>
                    <a:lnTo>
                      <a:pt x="209" y="1528"/>
                    </a:lnTo>
                    <a:lnTo>
                      <a:pt x="272" y="1591"/>
                    </a:lnTo>
                    <a:lnTo>
                      <a:pt x="167" y="1591"/>
                    </a:lnTo>
                    <a:lnTo>
                      <a:pt x="126" y="1633"/>
                    </a:lnTo>
                    <a:lnTo>
                      <a:pt x="209" y="1717"/>
                    </a:lnTo>
                    <a:lnTo>
                      <a:pt x="188" y="1779"/>
                    </a:lnTo>
                    <a:lnTo>
                      <a:pt x="0" y="1842"/>
                    </a:lnTo>
                    <a:lnTo>
                      <a:pt x="0" y="1905"/>
                    </a:lnTo>
                    <a:lnTo>
                      <a:pt x="126" y="1926"/>
                    </a:lnTo>
                    <a:lnTo>
                      <a:pt x="230" y="1905"/>
                    </a:lnTo>
                    <a:lnTo>
                      <a:pt x="293" y="1821"/>
                    </a:lnTo>
                    <a:lnTo>
                      <a:pt x="377" y="1800"/>
                    </a:lnTo>
                    <a:lnTo>
                      <a:pt x="481" y="1842"/>
                    </a:lnTo>
                    <a:lnTo>
                      <a:pt x="586" y="1989"/>
                    </a:lnTo>
                    <a:lnTo>
                      <a:pt x="586" y="2114"/>
                    </a:lnTo>
                    <a:lnTo>
                      <a:pt x="691" y="2156"/>
                    </a:lnTo>
                    <a:lnTo>
                      <a:pt x="732" y="2114"/>
                    </a:lnTo>
                    <a:lnTo>
                      <a:pt x="732" y="2009"/>
                    </a:lnTo>
                    <a:lnTo>
                      <a:pt x="753" y="1989"/>
                    </a:lnTo>
                    <a:lnTo>
                      <a:pt x="816" y="1821"/>
                    </a:lnTo>
                    <a:lnTo>
                      <a:pt x="858" y="1821"/>
                    </a:lnTo>
                    <a:lnTo>
                      <a:pt x="1004" y="1779"/>
                    </a:lnTo>
                    <a:lnTo>
                      <a:pt x="1067" y="1800"/>
                    </a:lnTo>
                    <a:lnTo>
                      <a:pt x="1046" y="1884"/>
                    </a:lnTo>
                    <a:lnTo>
                      <a:pt x="942" y="1926"/>
                    </a:lnTo>
                    <a:lnTo>
                      <a:pt x="900" y="2093"/>
                    </a:lnTo>
                    <a:lnTo>
                      <a:pt x="942" y="2156"/>
                    </a:lnTo>
                    <a:lnTo>
                      <a:pt x="858" y="2240"/>
                    </a:lnTo>
                    <a:lnTo>
                      <a:pt x="816" y="2323"/>
                    </a:lnTo>
                    <a:lnTo>
                      <a:pt x="858" y="2407"/>
                    </a:lnTo>
                    <a:lnTo>
                      <a:pt x="921" y="2323"/>
                    </a:lnTo>
                    <a:lnTo>
                      <a:pt x="1004" y="2344"/>
                    </a:lnTo>
                    <a:lnTo>
                      <a:pt x="1004" y="2428"/>
                    </a:lnTo>
                    <a:lnTo>
                      <a:pt x="1046" y="2428"/>
                    </a:lnTo>
                    <a:lnTo>
                      <a:pt x="1235" y="2323"/>
                    </a:lnTo>
                    <a:lnTo>
                      <a:pt x="1318" y="2219"/>
                    </a:lnTo>
                    <a:lnTo>
                      <a:pt x="1381" y="2240"/>
                    </a:lnTo>
                    <a:lnTo>
                      <a:pt x="1444" y="2135"/>
                    </a:lnTo>
                    <a:lnTo>
                      <a:pt x="1444" y="2009"/>
                    </a:lnTo>
                    <a:lnTo>
                      <a:pt x="1527" y="2009"/>
                    </a:lnTo>
                    <a:lnTo>
                      <a:pt x="1590" y="1905"/>
                    </a:lnTo>
                    <a:lnTo>
                      <a:pt x="1590" y="1779"/>
                    </a:lnTo>
                    <a:lnTo>
                      <a:pt x="1653" y="1717"/>
                    </a:lnTo>
                    <a:lnTo>
                      <a:pt x="1674" y="1779"/>
                    </a:lnTo>
                    <a:lnTo>
                      <a:pt x="1653" y="1842"/>
                    </a:lnTo>
                    <a:lnTo>
                      <a:pt x="1674" y="1926"/>
                    </a:lnTo>
                    <a:lnTo>
                      <a:pt x="1653" y="2051"/>
                    </a:lnTo>
                    <a:lnTo>
                      <a:pt x="1674" y="2198"/>
                    </a:lnTo>
                    <a:lnTo>
                      <a:pt x="1737" y="2198"/>
                    </a:lnTo>
                    <a:lnTo>
                      <a:pt x="1841" y="2051"/>
                    </a:lnTo>
                    <a:lnTo>
                      <a:pt x="1862" y="1926"/>
                    </a:lnTo>
                    <a:lnTo>
                      <a:pt x="1883" y="1884"/>
                    </a:lnTo>
                    <a:lnTo>
                      <a:pt x="1967" y="1842"/>
                    </a:lnTo>
                    <a:lnTo>
                      <a:pt x="2092" y="1696"/>
                    </a:lnTo>
                    <a:lnTo>
                      <a:pt x="2113" y="1570"/>
                    </a:lnTo>
                    <a:lnTo>
                      <a:pt x="2092" y="1465"/>
                    </a:lnTo>
                    <a:lnTo>
                      <a:pt x="2155" y="1361"/>
                    </a:lnTo>
                    <a:lnTo>
                      <a:pt x="2197" y="1486"/>
                    </a:lnTo>
                    <a:lnTo>
                      <a:pt x="2406" y="1361"/>
                    </a:lnTo>
                    <a:lnTo>
                      <a:pt x="2469" y="1193"/>
                    </a:lnTo>
                    <a:lnTo>
                      <a:pt x="2490" y="1089"/>
                    </a:lnTo>
                    <a:lnTo>
                      <a:pt x="2595" y="1068"/>
                    </a:lnTo>
                    <a:lnTo>
                      <a:pt x="2636" y="1047"/>
                    </a:lnTo>
                    <a:lnTo>
                      <a:pt x="2720" y="1089"/>
                    </a:lnTo>
                    <a:lnTo>
                      <a:pt x="2825" y="984"/>
                    </a:lnTo>
                    <a:lnTo>
                      <a:pt x="2888" y="1047"/>
                    </a:lnTo>
                    <a:lnTo>
                      <a:pt x="2825" y="1256"/>
                    </a:lnTo>
                    <a:lnTo>
                      <a:pt x="2678" y="1403"/>
                    </a:lnTo>
                    <a:lnTo>
                      <a:pt x="2636" y="1507"/>
                    </a:lnTo>
                    <a:lnTo>
                      <a:pt x="2574" y="1591"/>
                    </a:lnTo>
                    <a:lnTo>
                      <a:pt x="2574" y="1633"/>
                    </a:lnTo>
                    <a:lnTo>
                      <a:pt x="2469" y="1696"/>
                    </a:lnTo>
                    <a:lnTo>
                      <a:pt x="2323" y="1926"/>
                    </a:lnTo>
                    <a:lnTo>
                      <a:pt x="2323" y="1989"/>
                    </a:lnTo>
                    <a:lnTo>
                      <a:pt x="2385" y="2093"/>
                    </a:lnTo>
                    <a:lnTo>
                      <a:pt x="2364" y="2198"/>
                    </a:lnTo>
                    <a:lnTo>
                      <a:pt x="2427" y="2219"/>
                    </a:lnTo>
                    <a:lnTo>
                      <a:pt x="2532" y="2261"/>
                    </a:lnTo>
                    <a:lnTo>
                      <a:pt x="2616" y="2198"/>
                    </a:lnTo>
                    <a:lnTo>
                      <a:pt x="2720" y="2135"/>
                    </a:lnTo>
                    <a:lnTo>
                      <a:pt x="2741" y="2030"/>
                    </a:lnTo>
                    <a:lnTo>
                      <a:pt x="2741" y="1926"/>
                    </a:lnTo>
                    <a:lnTo>
                      <a:pt x="2825" y="1842"/>
                    </a:lnTo>
                    <a:lnTo>
                      <a:pt x="2888" y="1737"/>
                    </a:lnTo>
                    <a:lnTo>
                      <a:pt x="2950" y="1737"/>
                    </a:lnTo>
                    <a:lnTo>
                      <a:pt x="3013" y="1717"/>
                    </a:lnTo>
                    <a:lnTo>
                      <a:pt x="3097" y="1779"/>
                    </a:lnTo>
                    <a:lnTo>
                      <a:pt x="3201" y="1779"/>
                    </a:lnTo>
                    <a:lnTo>
                      <a:pt x="3243" y="1717"/>
                    </a:lnTo>
                    <a:lnTo>
                      <a:pt x="3432" y="1717"/>
                    </a:lnTo>
                    <a:lnTo>
                      <a:pt x="3515" y="1612"/>
                    </a:lnTo>
                    <a:lnTo>
                      <a:pt x="3557" y="1403"/>
                    </a:lnTo>
                    <a:lnTo>
                      <a:pt x="3662" y="1256"/>
                    </a:lnTo>
                    <a:lnTo>
                      <a:pt x="3662" y="1152"/>
                    </a:lnTo>
                    <a:lnTo>
                      <a:pt x="3683" y="1089"/>
                    </a:lnTo>
                    <a:lnTo>
                      <a:pt x="3766" y="1214"/>
                    </a:lnTo>
                    <a:lnTo>
                      <a:pt x="3871" y="1256"/>
                    </a:lnTo>
                    <a:lnTo>
                      <a:pt x="3892" y="1193"/>
                    </a:lnTo>
                    <a:lnTo>
                      <a:pt x="3892" y="1110"/>
                    </a:lnTo>
                    <a:lnTo>
                      <a:pt x="3787" y="963"/>
                    </a:lnTo>
                    <a:lnTo>
                      <a:pt x="3787" y="880"/>
                    </a:lnTo>
                    <a:lnTo>
                      <a:pt x="3934" y="775"/>
                    </a:lnTo>
                    <a:lnTo>
                      <a:pt x="4038" y="754"/>
                    </a:lnTo>
                    <a:lnTo>
                      <a:pt x="4143" y="691"/>
                    </a:lnTo>
                    <a:lnTo>
                      <a:pt x="4206" y="733"/>
                    </a:lnTo>
                    <a:lnTo>
                      <a:pt x="4289" y="733"/>
                    </a:lnTo>
                    <a:lnTo>
                      <a:pt x="4394" y="587"/>
                    </a:lnTo>
                    <a:lnTo>
                      <a:pt x="4373" y="524"/>
                    </a:lnTo>
                    <a:lnTo>
                      <a:pt x="4352" y="273"/>
                    </a:lnTo>
                    <a:lnTo>
                      <a:pt x="4373" y="231"/>
                    </a:lnTo>
                    <a:lnTo>
                      <a:pt x="4352" y="168"/>
                    </a:lnTo>
                    <a:lnTo>
                      <a:pt x="4352" y="22"/>
                    </a:lnTo>
                    <a:lnTo>
                      <a:pt x="4268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9" name="Google Shape;2939;p82">
                <a:extLst>
                  <a:ext uri="{FF2B5EF4-FFF2-40B4-BE49-F238E27FC236}">
                    <a16:creationId xmlns:a16="http://schemas.microsoft.com/office/drawing/2014/main" id="{825B6484-ECFB-0A3A-484B-9DB9286465A3}"/>
                  </a:ext>
                </a:extLst>
              </p:cNvPr>
              <p:cNvSpPr/>
              <p:nvPr/>
            </p:nvSpPr>
            <p:spPr>
              <a:xfrm>
                <a:off x="2580975" y="1547400"/>
                <a:ext cx="48150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1299" extrusionOk="0">
                    <a:moveTo>
                      <a:pt x="796" y="1"/>
                    </a:moveTo>
                    <a:lnTo>
                      <a:pt x="524" y="43"/>
                    </a:lnTo>
                    <a:lnTo>
                      <a:pt x="440" y="43"/>
                    </a:lnTo>
                    <a:lnTo>
                      <a:pt x="336" y="126"/>
                    </a:lnTo>
                    <a:lnTo>
                      <a:pt x="231" y="168"/>
                    </a:lnTo>
                    <a:lnTo>
                      <a:pt x="210" y="315"/>
                    </a:lnTo>
                    <a:lnTo>
                      <a:pt x="64" y="419"/>
                    </a:lnTo>
                    <a:lnTo>
                      <a:pt x="64" y="524"/>
                    </a:lnTo>
                    <a:lnTo>
                      <a:pt x="1" y="629"/>
                    </a:lnTo>
                    <a:lnTo>
                      <a:pt x="22" y="754"/>
                    </a:lnTo>
                    <a:lnTo>
                      <a:pt x="22" y="880"/>
                    </a:lnTo>
                    <a:lnTo>
                      <a:pt x="106" y="880"/>
                    </a:lnTo>
                    <a:lnTo>
                      <a:pt x="231" y="963"/>
                    </a:lnTo>
                    <a:lnTo>
                      <a:pt x="315" y="1110"/>
                    </a:lnTo>
                    <a:lnTo>
                      <a:pt x="231" y="1193"/>
                    </a:lnTo>
                    <a:lnTo>
                      <a:pt x="252" y="1214"/>
                    </a:lnTo>
                    <a:lnTo>
                      <a:pt x="378" y="1214"/>
                    </a:lnTo>
                    <a:lnTo>
                      <a:pt x="524" y="1256"/>
                    </a:lnTo>
                    <a:lnTo>
                      <a:pt x="566" y="1214"/>
                    </a:lnTo>
                    <a:lnTo>
                      <a:pt x="691" y="1298"/>
                    </a:lnTo>
                    <a:lnTo>
                      <a:pt x="838" y="1298"/>
                    </a:lnTo>
                    <a:lnTo>
                      <a:pt x="943" y="1256"/>
                    </a:lnTo>
                    <a:lnTo>
                      <a:pt x="1068" y="1256"/>
                    </a:lnTo>
                    <a:lnTo>
                      <a:pt x="1110" y="1152"/>
                    </a:lnTo>
                    <a:lnTo>
                      <a:pt x="1110" y="1089"/>
                    </a:lnTo>
                    <a:lnTo>
                      <a:pt x="1215" y="1068"/>
                    </a:lnTo>
                    <a:lnTo>
                      <a:pt x="1256" y="984"/>
                    </a:lnTo>
                    <a:lnTo>
                      <a:pt x="1403" y="796"/>
                    </a:lnTo>
                    <a:lnTo>
                      <a:pt x="1382" y="733"/>
                    </a:lnTo>
                    <a:lnTo>
                      <a:pt x="1319" y="754"/>
                    </a:lnTo>
                    <a:lnTo>
                      <a:pt x="1215" y="733"/>
                    </a:lnTo>
                    <a:lnTo>
                      <a:pt x="1215" y="670"/>
                    </a:lnTo>
                    <a:lnTo>
                      <a:pt x="1361" y="545"/>
                    </a:lnTo>
                    <a:lnTo>
                      <a:pt x="1466" y="545"/>
                    </a:lnTo>
                    <a:lnTo>
                      <a:pt x="1738" y="440"/>
                    </a:lnTo>
                    <a:lnTo>
                      <a:pt x="1821" y="461"/>
                    </a:lnTo>
                    <a:lnTo>
                      <a:pt x="1926" y="273"/>
                    </a:lnTo>
                    <a:lnTo>
                      <a:pt x="1905" y="231"/>
                    </a:lnTo>
                    <a:lnTo>
                      <a:pt x="1779" y="210"/>
                    </a:lnTo>
                    <a:lnTo>
                      <a:pt x="1717" y="147"/>
                    </a:lnTo>
                    <a:lnTo>
                      <a:pt x="1591" y="126"/>
                    </a:lnTo>
                    <a:lnTo>
                      <a:pt x="1424" y="126"/>
                    </a:lnTo>
                    <a:lnTo>
                      <a:pt x="1403" y="105"/>
                    </a:lnTo>
                    <a:lnTo>
                      <a:pt x="1256" y="43"/>
                    </a:lnTo>
                    <a:lnTo>
                      <a:pt x="1173" y="64"/>
                    </a:lnTo>
                    <a:lnTo>
                      <a:pt x="1047" y="64"/>
                    </a:lnTo>
                    <a:lnTo>
                      <a:pt x="963" y="43"/>
                    </a:lnTo>
                    <a:lnTo>
                      <a:pt x="859" y="43"/>
                    </a:lnTo>
                    <a:lnTo>
                      <a:pt x="796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0" name="Google Shape;2940;p82">
                <a:extLst>
                  <a:ext uri="{FF2B5EF4-FFF2-40B4-BE49-F238E27FC236}">
                    <a16:creationId xmlns:a16="http://schemas.microsoft.com/office/drawing/2014/main" id="{316B727C-EC44-AA72-C493-A59C5BF7F634}"/>
                  </a:ext>
                </a:extLst>
              </p:cNvPr>
              <p:cNvSpPr/>
              <p:nvPr/>
            </p:nvSpPr>
            <p:spPr>
              <a:xfrm>
                <a:off x="2474800" y="1600250"/>
                <a:ext cx="142825" cy="88425"/>
              </a:xfrm>
              <a:custGeom>
                <a:avLst/>
                <a:gdLst/>
                <a:ahLst/>
                <a:cxnLst/>
                <a:rect l="l" t="t" r="r" b="b"/>
                <a:pathLst>
                  <a:path w="5713" h="3537" extrusionOk="0">
                    <a:moveTo>
                      <a:pt x="2177" y="0"/>
                    </a:moveTo>
                    <a:lnTo>
                      <a:pt x="1863" y="84"/>
                    </a:lnTo>
                    <a:lnTo>
                      <a:pt x="1800" y="126"/>
                    </a:lnTo>
                    <a:lnTo>
                      <a:pt x="1863" y="188"/>
                    </a:lnTo>
                    <a:lnTo>
                      <a:pt x="1863" y="293"/>
                    </a:lnTo>
                    <a:lnTo>
                      <a:pt x="1988" y="356"/>
                    </a:lnTo>
                    <a:lnTo>
                      <a:pt x="2051" y="460"/>
                    </a:lnTo>
                    <a:lnTo>
                      <a:pt x="1967" y="439"/>
                    </a:lnTo>
                    <a:lnTo>
                      <a:pt x="1842" y="335"/>
                    </a:lnTo>
                    <a:lnTo>
                      <a:pt x="1758" y="335"/>
                    </a:lnTo>
                    <a:lnTo>
                      <a:pt x="1695" y="293"/>
                    </a:lnTo>
                    <a:lnTo>
                      <a:pt x="1591" y="293"/>
                    </a:lnTo>
                    <a:lnTo>
                      <a:pt x="1465" y="335"/>
                    </a:lnTo>
                    <a:lnTo>
                      <a:pt x="1381" y="335"/>
                    </a:lnTo>
                    <a:lnTo>
                      <a:pt x="1319" y="398"/>
                    </a:lnTo>
                    <a:lnTo>
                      <a:pt x="1256" y="502"/>
                    </a:lnTo>
                    <a:lnTo>
                      <a:pt x="1130" y="607"/>
                    </a:lnTo>
                    <a:lnTo>
                      <a:pt x="1214" y="711"/>
                    </a:lnTo>
                    <a:lnTo>
                      <a:pt x="1444" y="753"/>
                    </a:lnTo>
                    <a:lnTo>
                      <a:pt x="1549" y="753"/>
                    </a:lnTo>
                    <a:lnTo>
                      <a:pt x="1653" y="837"/>
                    </a:lnTo>
                    <a:lnTo>
                      <a:pt x="1737" y="837"/>
                    </a:lnTo>
                    <a:lnTo>
                      <a:pt x="1758" y="879"/>
                    </a:lnTo>
                    <a:lnTo>
                      <a:pt x="1695" y="921"/>
                    </a:lnTo>
                    <a:lnTo>
                      <a:pt x="1570" y="879"/>
                    </a:lnTo>
                    <a:lnTo>
                      <a:pt x="1319" y="858"/>
                    </a:lnTo>
                    <a:lnTo>
                      <a:pt x="1109" y="879"/>
                    </a:lnTo>
                    <a:lnTo>
                      <a:pt x="1026" y="858"/>
                    </a:lnTo>
                    <a:lnTo>
                      <a:pt x="921" y="879"/>
                    </a:lnTo>
                    <a:lnTo>
                      <a:pt x="754" y="1046"/>
                    </a:lnTo>
                    <a:lnTo>
                      <a:pt x="607" y="1193"/>
                    </a:lnTo>
                    <a:lnTo>
                      <a:pt x="628" y="1256"/>
                    </a:lnTo>
                    <a:lnTo>
                      <a:pt x="754" y="1256"/>
                    </a:lnTo>
                    <a:lnTo>
                      <a:pt x="942" y="1297"/>
                    </a:lnTo>
                    <a:lnTo>
                      <a:pt x="1068" y="1276"/>
                    </a:lnTo>
                    <a:lnTo>
                      <a:pt x="1214" y="1276"/>
                    </a:lnTo>
                    <a:lnTo>
                      <a:pt x="1256" y="1339"/>
                    </a:lnTo>
                    <a:lnTo>
                      <a:pt x="1340" y="1381"/>
                    </a:lnTo>
                    <a:lnTo>
                      <a:pt x="1214" y="1486"/>
                    </a:lnTo>
                    <a:lnTo>
                      <a:pt x="1068" y="1486"/>
                    </a:lnTo>
                    <a:lnTo>
                      <a:pt x="963" y="1569"/>
                    </a:lnTo>
                    <a:lnTo>
                      <a:pt x="837" y="1548"/>
                    </a:lnTo>
                    <a:lnTo>
                      <a:pt x="712" y="1465"/>
                    </a:lnTo>
                    <a:lnTo>
                      <a:pt x="503" y="1465"/>
                    </a:lnTo>
                    <a:lnTo>
                      <a:pt x="419" y="1444"/>
                    </a:lnTo>
                    <a:lnTo>
                      <a:pt x="314" y="1465"/>
                    </a:lnTo>
                    <a:lnTo>
                      <a:pt x="84" y="1611"/>
                    </a:lnTo>
                    <a:lnTo>
                      <a:pt x="126" y="1674"/>
                    </a:lnTo>
                    <a:lnTo>
                      <a:pt x="126" y="1800"/>
                    </a:lnTo>
                    <a:lnTo>
                      <a:pt x="0" y="1800"/>
                    </a:lnTo>
                    <a:lnTo>
                      <a:pt x="0" y="1862"/>
                    </a:lnTo>
                    <a:lnTo>
                      <a:pt x="189" y="1988"/>
                    </a:lnTo>
                    <a:lnTo>
                      <a:pt x="314" y="2134"/>
                    </a:lnTo>
                    <a:lnTo>
                      <a:pt x="377" y="2134"/>
                    </a:lnTo>
                    <a:lnTo>
                      <a:pt x="398" y="2030"/>
                    </a:lnTo>
                    <a:lnTo>
                      <a:pt x="482" y="2072"/>
                    </a:lnTo>
                    <a:lnTo>
                      <a:pt x="419" y="2134"/>
                    </a:lnTo>
                    <a:lnTo>
                      <a:pt x="544" y="2239"/>
                    </a:lnTo>
                    <a:lnTo>
                      <a:pt x="544" y="2385"/>
                    </a:lnTo>
                    <a:lnTo>
                      <a:pt x="649" y="2427"/>
                    </a:lnTo>
                    <a:lnTo>
                      <a:pt x="733" y="2344"/>
                    </a:lnTo>
                    <a:lnTo>
                      <a:pt x="733" y="2218"/>
                    </a:lnTo>
                    <a:lnTo>
                      <a:pt x="796" y="2239"/>
                    </a:lnTo>
                    <a:lnTo>
                      <a:pt x="900" y="2239"/>
                    </a:lnTo>
                    <a:lnTo>
                      <a:pt x="837" y="2323"/>
                    </a:lnTo>
                    <a:lnTo>
                      <a:pt x="837" y="2427"/>
                    </a:lnTo>
                    <a:lnTo>
                      <a:pt x="963" y="2511"/>
                    </a:lnTo>
                    <a:lnTo>
                      <a:pt x="1068" y="2490"/>
                    </a:lnTo>
                    <a:lnTo>
                      <a:pt x="1109" y="2406"/>
                    </a:lnTo>
                    <a:lnTo>
                      <a:pt x="1277" y="2323"/>
                    </a:lnTo>
                    <a:lnTo>
                      <a:pt x="1319" y="2197"/>
                    </a:lnTo>
                    <a:lnTo>
                      <a:pt x="1340" y="2176"/>
                    </a:lnTo>
                    <a:lnTo>
                      <a:pt x="1423" y="2281"/>
                    </a:lnTo>
                    <a:lnTo>
                      <a:pt x="1465" y="2197"/>
                    </a:lnTo>
                    <a:lnTo>
                      <a:pt x="1591" y="2176"/>
                    </a:lnTo>
                    <a:lnTo>
                      <a:pt x="1674" y="2176"/>
                    </a:lnTo>
                    <a:lnTo>
                      <a:pt x="1549" y="2281"/>
                    </a:lnTo>
                    <a:lnTo>
                      <a:pt x="1423" y="2344"/>
                    </a:lnTo>
                    <a:lnTo>
                      <a:pt x="1423" y="2448"/>
                    </a:lnTo>
                    <a:lnTo>
                      <a:pt x="1570" y="2511"/>
                    </a:lnTo>
                    <a:lnTo>
                      <a:pt x="1674" y="2490"/>
                    </a:lnTo>
                    <a:lnTo>
                      <a:pt x="1737" y="2532"/>
                    </a:lnTo>
                    <a:lnTo>
                      <a:pt x="1842" y="2511"/>
                    </a:lnTo>
                    <a:lnTo>
                      <a:pt x="1946" y="2490"/>
                    </a:lnTo>
                    <a:lnTo>
                      <a:pt x="2009" y="2406"/>
                    </a:lnTo>
                    <a:lnTo>
                      <a:pt x="2093" y="2490"/>
                    </a:lnTo>
                    <a:lnTo>
                      <a:pt x="2093" y="2553"/>
                    </a:lnTo>
                    <a:lnTo>
                      <a:pt x="2260" y="2553"/>
                    </a:lnTo>
                    <a:lnTo>
                      <a:pt x="2407" y="2490"/>
                    </a:lnTo>
                    <a:lnTo>
                      <a:pt x="2407" y="2553"/>
                    </a:lnTo>
                    <a:lnTo>
                      <a:pt x="2574" y="2553"/>
                    </a:lnTo>
                    <a:lnTo>
                      <a:pt x="2637" y="2490"/>
                    </a:lnTo>
                    <a:lnTo>
                      <a:pt x="2700" y="2532"/>
                    </a:lnTo>
                    <a:lnTo>
                      <a:pt x="2616" y="2595"/>
                    </a:lnTo>
                    <a:lnTo>
                      <a:pt x="2595" y="2657"/>
                    </a:lnTo>
                    <a:lnTo>
                      <a:pt x="2323" y="2657"/>
                    </a:lnTo>
                    <a:lnTo>
                      <a:pt x="2218" y="2741"/>
                    </a:lnTo>
                    <a:lnTo>
                      <a:pt x="2156" y="2720"/>
                    </a:lnTo>
                    <a:lnTo>
                      <a:pt x="2009" y="2720"/>
                    </a:lnTo>
                    <a:lnTo>
                      <a:pt x="1842" y="2657"/>
                    </a:lnTo>
                    <a:lnTo>
                      <a:pt x="1653" y="2657"/>
                    </a:lnTo>
                    <a:lnTo>
                      <a:pt x="1486" y="2741"/>
                    </a:lnTo>
                    <a:lnTo>
                      <a:pt x="1381" y="2741"/>
                    </a:lnTo>
                    <a:lnTo>
                      <a:pt x="1256" y="2720"/>
                    </a:lnTo>
                    <a:lnTo>
                      <a:pt x="1172" y="2762"/>
                    </a:lnTo>
                    <a:lnTo>
                      <a:pt x="1005" y="2720"/>
                    </a:lnTo>
                    <a:lnTo>
                      <a:pt x="837" y="2762"/>
                    </a:lnTo>
                    <a:lnTo>
                      <a:pt x="816" y="2950"/>
                    </a:lnTo>
                    <a:lnTo>
                      <a:pt x="837" y="3034"/>
                    </a:lnTo>
                    <a:lnTo>
                      <a:pt x="796" y="3160"/>
                    </a:lnTo>
                    <a:lnTo>
                      <a:pt x="921" y="3285"/>
                    </a:lnTo>
                    <a:lnTo>
                      <a:pt x="963" y="3390"/>
                    </a:lnTo>
                    <a:lnTo>
                      <a:pt x="1130" y="3432"/>
                    </a:lnTo>
                    <a:lnTo>
                      <a:pt x="1319" y="3494"/>
                    </a:lnTo>
                    <a:lnTo>
                      <a:pt x="1465" y="3494"/>
                    </a:lnTo>
                    <a:lnTo>
                      <a:pt x="1633" y="3452"/>
                    </a:lnTo>
                    <a:lnTo>
                      <a:pt x="1779" y="3452"/>
                    </a:lnTo>
                    <a:lnTo>
                      <a:pt x="1800" y="3536"/>
                    </a:lnTo>
                    <a:lnTo>
                      <a:pt x="1946" y="3536"/>
                    </a:lnTo>
                    <a:lnTo>
                      <a:pt x="2072" y="3473"/>
                    </a:lnTo>
                    <a:lnTo>
                      <a:pt x="2093" y="3473"/>
                    </a:lnTo>
                    <a:lnTo>
                      <a:pt x="2218" y="3452"/>
                    </a:lnTo>
                    <a:lnTo>
                      <a:pt x="2260" y="3369"/>
                    </a:lnTo>
                    <a:lnTo>
                      <a:pt x="2386" y="3369"/>
                    </a:lnTo>
                    <a:lnTo>
                      <a:pt x="2428" y="3348"/>
                    </a:lnTo>
                    <a:lnTo>
                      <a:pt x="2469" y="3243"/>
                    </a:lnTo>
                    <a:lnTo>
                      <a:pt x="2532" y="3222"/>
                    </a:lnTo>
                    <a:lnTo>
                      <a:pt x="2616" y="3222"/>
                    </a:lnTo>
                    <a:lnTo>
                      <a:pt x="2679" y="3139"/>
                    </a:lnTo>
                    <a:lnTo>
                      <a:pt x="2741" y="3180"/>
                    </a:lnTo>
                    <a:lnTo>
                      <a:pt x="2909" y="3180"/>
                    </a:lnTo>
                    <a:lnTo>
                      <a:pt x="2930" y="3222"/>
                    </a:lnTo>
                    <a:lnTo>
                      <a:pt x="3055" y="3222"/>
                    </a:lnTo>
                    <a:lnTo>
                      <a:pt x="3118" y="3160"/>
                    </a:lnTo>
                    <a:lnTo>
                      <a:pt x="3306" y="3076"/>
                    </a:lnTo>
                    <a:lnTo>
                      <a:pt x="3369" y="3076"/>
                    </a:lnTo>
                    <a:lnTo>
                      <a:pt x="3453" y="3055"/>
                    </a:lnTo>
                    <a:lnTo>
                      <a:pt x="3453" y="2971"/>
                    </a:lnTo>
                    <a:lnTo>
                      <a:pt x="3537" y="3013"/>
                    </a:lnTo>
                    <a:lnTo>
                      <a:pt x="3557" y="3076"/>
                    </a:lnTo>
                    <a:lnTo>
                      <a:pt x="3516" y="3160"/>
                    </a:lnTo>
                    <a:lnTo>
                      <a:pt x="3516" y="3222"/>
                    </a:lnTo>
                    <a:lnTo>
                      <a:pt x="3662" y="3264"/>
                    </a:lnTo>
                    <a:lnTo>
                      <a:pt x="3746" y="3243"/>
                    </a:lnTo>
                    <a:lnTo>
                      <a:pt x="3767" y="3160"/>
                    </a:lnTo>
                    <a:lnTo>
                      <a:pt x="3892" y="3118"/>
                    </a:lnTo>
                    <a:lnTo>
                      <a:pt x="3934" y="3118"/>
                    </a:lnTo>
                    <a:lnTo>
                      <a:pt x="3955" y="3180"/>
                    </a:lnTo>
                    <a:lnTo>
                      <a:pt x="3871" y="3264"/>
                    </a:lnTo>
                    <a:lnTo>
                      <a:pt x="3892" y="3348"/>
                    </a:lnTo>
                    <a:lnTo>
                      <a:pt x="4039" y="3390"/>
                    </a:lnTo>
                    <a:lnTo>
                      <a:pt x="4206" y="3369"/>
                    </a:lnTo>
                    <a:lnTo>
                      <a:pt x="4394" y="3285"/>
                    </a:lnTo>
                    <a:lnTo>
                      <a:pt x="4478" y="3285"/>
                    </a:lnTo>
                    <a:lnTo>
                      <a:pt x="4583" y="3264"/>
                    </a:lnTo>
                    <a:lnTo>
                      <a:pt x="4666" y="3327"/>
                    </a:lnTo>
                    <a:lnTo>
                      <a:pt x="4708" y="3285"/>
                    </a:lnTo>
                    <a:lnTo>
                      <a:pt x="4708" y="3243"/>
                    </a:lnTo>
                    <a:lnTo>
                      <a:pt x="4771" y="3222"/>
                    </a:lnTo>
                    <a:lnTo>
                      <a:pt x="4834" y="3222"/>
                    </a:lnTo>
                    <a:lnTo>
                      <a:pt x="4876" y="3139"/>
                    </a:lnTo>
                    <a:lnTo>
                      <a:pt x="4876" y="3055"/>
                    </a:lnTo>
                    <a:lnTo>
                      <a:pt x="4980" y="2971"/>
                    </a:lnTo>
                    <a:lnTo>
                      <a:pt x="5085" y="2971"/>
                    </a:lnTo>
                    <a:lnTo>
                      <a:pt x="5190" y="2804"/>
                    </a:lnTo>
                    <a:lnTo>
                      <a:pt x="5190" y="2720"/>
                    </a:lnTo>
                    <a:lnTo>
                      <a:pt x="5210" y="2657"/>
                    </a:lnTo>
                    <a:lnTo>
                      <a:pt x="5294" y="2657"/>
                    </a:lnTo>
                    <a:lnTo>
                      <a:pt x="5399" y="2616"/>
                    </a:lnTo>
                    <a:lnTo>
                      <a:pt x="5524" y="2490"/>
                    </a:lnTo>
                    <a:lnTo>
                      <a:pt x="5650" y="2218"/>
                    </a:lnTo>
                    <a:lnTo>
                      <a:pt x="5713" y="2072"/>
                    </a:lnTo>
                    <a:lnTo>
                      <a:pt x="5650" y="1967"/>
                    </a:lnTo>
                    <a:lnTo>
                      <a:pt x="5566" y="1779"/>
                    </a:lnTo>
                    <a:lnTo>
                      <a:pt x="5441" y="1695"/>
                    </a:lnTo>
                    <a:lnTo>
                      <a:pt x="5357" y="1695"/>
                    </a:lnTo>
                    <a:lnTo>
                      <a:pt x="5190" y="1820"/>
                    </a:lnTo>
                    <a:lnTo>
                      <a:pt x="5190" y="1925"/>
                    </a:lnTo>
                    <a:lnTo>
                      <a:pt x="5106" y="2072"/>
                    </a:lnTo>
                    <a:lnTo>
                      <a:pt x="5127" y="2092"/>
                    </a:lnTo>
                    <a:lnTo>
                      <a:pt x="5106" y="2134"/>
                    </a:lnTo>
                    <a:lnTo>
                      <a:pt x="5022" y="2134"/>
                    </a:lnTo>
                    <a:lnTo>
                      <a:pt x="4918" y="2239"/>
                    </a:lnTo>
                    <a:lnTo>
                      <a:pt x="4897" y="2197"/>
                    </a:lnTo>
                    <a:lnTo>
                      <a:pt x="4980" y="2009"/>
                    </a:lnTo>
                    <a:lnTo>
                      <a:pt x="5001" y="1883"/>
                    </a:lnTo>
                    <a:lnTo>
                      <a:pt x="4834" y="1800"/>
                    </a:lnTo>
                    <a:lnTo>
                      <a:pt x="4771" y="1820"/>
                    </a:lnTo>
                    <a:lnTo>
                      <a:pt x="4687" y="1904"/>
                    </a:lnTo>
                    <a:lnTo>
                      <a:pt x="4499" y="2009"/>
                    </a:lnTo>
                    <a:lnTo>
                      <a:pt x="4457" y="2113"/>
                    </a:lnTo>
                    <a:lnTo>
                      <a:pt x="4394" y="2030"/>
                    </a:lnTo>
                    <a:lnTo>
                      <a:pt x="4415" y="1925"/>
                    </a:lnTo>
                    <a:lnTo>
                      <a:pt x="4583" y="1800"/>
                    </a:lnTo>
                    <a:lnTo>
                      <a:pt x="4771" y="1695"/>
                    </a:lnTo>
                    <a:lnTo>
                      <a:pt x="4834" y="1569"/>
                    </a:lnTo>
                    <a:lnTo>
                      <a:pt x="4813" y="1507"/>
                    </a:lnTo>
                    <a:lnTo>
                      <a:pt x="4666" y="1507"/>
                    </a:lnTo>
                    <a:lnTo>
                      <a:pt x="4562" y="1548"/>
                    </a:lnTo>
                    <a:lnTo>
                      <a:pt x="4499" y="1548"/>
                    </a:lnTo>
                    <a:lnTo>
                      <a:pt x="4499" y="1486"/>
                    </a:lnTo>
                    <a:lnTo>
                      <a:pt x="4583" y="1402"/>
                    </a:lnTo>
                    <a:lnTo>
                      <a:pt x="4771" y="1276"/>
                    </a:lnTo>
                    <a:lnTo>
                      <a:pt x="4813" y="1276"/>
                    </a:lnTo>
                    <a:lnTo>
                      <a:pt x="4876" y="1235"/>
                    </a:lnTo>
                    <a:lnTo>
                      <a:pt x="4876" y="942"/>
                    </a:lnTo>
                    <a:lnTo>
                      <a:pt x="4834" y="921"/>
                    </a:lnTo>
                    <a:lnTo>
                      <a:pt x="4834" y="753"/>
                    </a:lnTo>
                    <a:lnTo>
                      <a:pt x="4876" y="649"/>
                    </a:lnTo>
                    <a:lnTo>
                      <a:pt x="4876" y="565"/>
                    </a:lnTo>
                    <a:lnTo>
                      <a:pt x="4938" y="502"/>
                    </a:lnTo>
                    <a:lnTo>
                      <a:pt x="5022" y="502"/>
                    </a:lnTo>
                    <a:lnTo>
                      <a:pt x="5085" y="419"/>
                    </a:lnTo>
                    <a:lnTo>
                      <a:pt x="5022" y="335"/>
                    </a:lnTo>
                    <a:lnTo>
                      <a:pt x="5043" y="251"/>
                    </a:lnTo>
                    <a:lnTo>
                      <a:pt x="4897" y="188"/>
                    </a:lnTo>
                    <a:lnTo>
                      <a:pt x="4813" y="188"/>
                    </a:lnTo>
                    <a:lnTo>
                      <a:pt x="4562" y="419"/>
                    </a:lnTo>
                    <a:lnTo>
                      <a:pt x="4415" y="460"/>
                    </a:lnTo>
                    <a:lnTo>
                      <a:pt x="4374" y="565"/>
                    </a:lnTo>
                    <a:lnTo>
                      <a:pt x="4394" y="628"/>
                    </a:lnTo>
                    <a:lnTo>
                      <a:pt x="4290" y="628"/>
                    </a:lnTo>
                    <a:lnTo>
                      <a:pt x="4248" y="607"/>
                    </a:lnTo>
                    <a:lnTo>
                      <a:pt x="4143" y="649"/>
                    </a:lnTo>
                    <a:lnTo>
                      <a:pt x="4039" y="816"/>
                    </a:lnTo>
                    <a:lnTo>
                      <a:pt x="4081" y="942"/>
                    </a:lnTo>
                    <a:lnTo>
                      <a:pt x="4081" y="1067"/>
                    </a:lnTo>
                    <a:lnTo>
                      <a:pt x="4143" y="1130"/>
                    </a:lnTo>
                    <a:lnTo>
                      <a:pt x="4206" y="1297"/>
                    </a:lnTo>
                    <a:lnTo>
                      <a:pt x="4143" y="1465"/>
                    </a:lnTo>
                    <a:lnTo>
                      <a:pt x="4039" y="1465"/>
                    </a:lnTo>
                    <a:lnTo>
                      <a:pt x="3871" y="1507"/>
                    </a:lnTo>
                    <a:lnTo>
                      <a:pt x="3788" y="1507"/>
                    </a:lnTo>
                    <a:lnTo>
                      <a:pt x="3746" y="1569"/>
                    </a:lnTo>
                    <a:lnTo>
                      <a:pt x="3788" y="1674"/>
                    </a:lnTo>
                    <a:lnTo>
                      <a:pt x="3788" y="1758"/>
                    </a:lnTo>
                    <a:lnTo>
                      <a:pt x="3892" y="1883"/>
                    </a:lnTo>
                    <a:lnTo>
                      <a:pt x="3955" y="2072"/>
                    </a:lnTo>
                    <a:lnTo>
                      <a:pt x="3767" y="2134"/>
                    </a:lnTo>
                    <a:lnTo>
                      <a:pt x="3788" y="2197"/>
                    </a:lnTo>
                    <a:lnTo>
                      <a:pt x="3829" y="2239"/>
                    </a:lnTo>
                    <a:lnTo>
                      <a:pt x="3746" y="2281"/>
                    </a:lnTo>
                    <a:lnTo>
                      <a:pt x="3662" y="2134"/>
                    </a:lnTo>
                    <a:lnTo>
                      <a:pt x="3453" y="2092"/>
                    </a:lnTo>
                    <a:lnTo>
                      <a:pt x="3411" y="2113"/>
                    </a:lnTo>
                    <a:lnTo>
                      <a:pt x="3265" y="2092"/>
                    </a:lnTo>
                    <a:lnTo>
                      <a:pt x="3244" y="2009"/>
                    </a:lnTo>
                    <a:lnTo>
                      <a:pt x="3202" y="1967"/>
                    </a:lnTo>
                    <a:lnTo>
                      <a:pt x="3118" y="2030"/>
                    </a:lnTo>
                    <a:lnTo>
                      <a:pt x="2993" y="2092"/>
                    </a:lnTo>
                    <a:lnTo>
                      <a:pt x="2930" y="2030"/>
                    </a:lnTo>
                    <a:lnTo>
                      <a:pt x="2930" y="1820"/>
                    </a:lnTo>
                    <a:lnTo>
                      <a:pt x="3034" y="1758"/>
                    </a:lnTo>
                    <a:lnTo>
                      <a:pt x="3118" y="1507"/>
                    </a:lnTo>
                    <a:lnTo>
                      <a:pt x="3034" y="1507"/>
                    </a:lnTo>
                    <a:lnTo>
                      <a:pt x="2909" y="1465"/>
                    </a:lnTo>
                    <a:lnTo>
                      <a:pt x="2804" y="1486"/>
                    </a:lnTo>
                    <a:lnTo>
                      <a:pt x="2783" y="1402"/>
                    </a:lnTo>
                    <a:lnTo>
                      <a:pt x="2888" y="1381"/>
                    </a:lnTo>
                    <a:lnTo>
                      <a:pt x="2993" y="1402"/>
                    </a:lnTo>
                    <a:lnTo>
                      <a:pt x="3034" y="1339"/>
                    </a:lnTo>
                    <a:lnTo>
                      <a:pt x="3013" y="1088"/>
                    </a:lnTo>
                    <a:lnTo>
                      <a:pt x="2909" y="963"/>
                    </a:lnTo>
                    <a:lnTo>
                      <a:pt x="2951" y="879"/>
                    </a:lnTo>
                    <a:lnTo>
                      <a:pt x="3013" y="858"/>
                    </a:lnTo>
                    <a:lnTo>
                      <a:pt x="3034" y="774"/>
                    </a:lnTo>
                    <a:lnTo>
                      <a:pt x="2951" y="711"/>
                    </a:lnTo>
                    <a:lnTo>
                      <a:pt x="2951" y="649"/>
                    </a:lnTo>
                    <a:lnTo>
                      <a:pt x="2909" y="565"/>
                    </a:lnTo>
                    <a:lnTo>
                      <a:pt x="2825" y="565"/>
                    </a:lnTo>
                    <a:lnTo>
                      <a:pt x="2783" y="523"/>
                    </a:lnTo>
                    <a:lnTo>
                      <a:pt x="2700" y="565"/>
                    </a:lnTo>
                    <a:lnTo>
                      <a:pt x="2490" y="565"/>
                    </a:lnTo>
                    <a:lnTo>
                      <a:pt x="2428" y="502"/>
                    </a:lnTo>
                    <a:lnTo>
                      <a:pt x="2532" y="335"/>
                    </a:lnTo>
                    <a:lnTo>
                      <a:pt x="2616" y="293"/>
                    </a:lnTo>
                    <a:lnTo>
                      <a:pt x="2574" y="126"/>
                    </a:lnTo>
                    <a:lnTo>
                      <a:pt x="2469" y="21"/>
                    </a:lnTo>
                    <a:lnTo>
                      <a:pt x="2281" y="21"/>
                    </a:lnTo>
                    <a:lnTo>
                      <a:pt x="217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1" name="Google Shape;2941;p82">
                <a:extLst>
                  <a:ext uri="{FF2B5EF4-FFF2-40B4-BE49-F238E27FC236}">
                    <a16:creationId xmlns:a16="http://schemas.microsoft.com/office/drawing/2014/main" id="{1967156D-8C03-25F8-61E0-6D2DB3DFFE6A}"/>
                  </a:ext>
                </a:extLst>
              </p:cNvPr>
              <p:cNvSpPr/>
              <p:nvPr/>
            </p:nvSpPr>
            <p:spPr>
              <a:xfrm>
                <a:off x="2638000" y="1637900"/>
                <a:ext cx="69075" cy="67500"/>
              </a:xfrm>
              <a:custGeom>
                <a:avLst/>
                <a:gdLst/>
                <a:ahLst/>
                <a:cxnLst/>
                <a:rect l="l" t="t" r="r" b="b"/>
                <a:pathLst>
                  <a:path w="2763" h="2700" extrusionOk="0">
                    <a:moveTo>
                      <a:pt x="1884" y="1"/>
                    </a:moveTo>
                    <a:lnTo>
                      <a:pt x="1758" y="84"/>
                    </a:lnTo>
                    <a:lnTo>
                      <a:pt x="1654" y="84"/>
                    </a:lnTo>
                    <a:lnTo>
                      <a:pt x="1612" y="126"/>
                    </a:lnTo>
                    <a:lnTo>
                      <a:pt x="1507" y="126"/>
                    </a:lnTo>
                    <a:lnTo>
                      <a:pt x="1423" y="189"/>
                    </a:lnTo>
                    <a:lnTo>
                      <a:pt x="1423" y="335"/>
                    </a:lnTo>
                    <a:lnTo>
                      <a:pt x="1403" y="398"/>
                    </a:lnTo>
                    <a:lnTo>
                      <a:pt x="1423" y="545"/>
                    </a:lnTo>
                    <a:lnTo>
                      <a:pt x="1528" y="649"/>
                    </a:lnTo>
                    <a:lnTo>
                      <a:pt x="1549" y="733"/>
                    </a:lnTo>
                    <a:lnTo>
                      <a:pt x="1549" y="733"/>
                    </a:lnTo>
                    <a:lnTo>
                      <a:pt x="1444" y="691"/>
                    </a:lnTo>
                    <a:lnTo>
                      <a:pt x="1361" y="691"/>
                    </a:lnTo>
                    <a:lnTo>
                      <a:pt x="1340" y="733"/>
                    </a:lnTo>
                    <a:lnTo>
                      <a:pt x="1528" y="858"/>
                    </a:lnTo>
                    <a:lnTo>
                      <a:pt x="1528" y="963"/>
                    </a:lnTo>
                    <a:lnTo>
                      <a:pt x="1423" y="1005"/>
                    </a:lnTo>
                    <a:lnTo>
                      <a:pt x="1403" y="1151"/>
                    </a:lnTo>
                    <a:lnTo>
                      <a:pt x="1444" y="1235"/>
                    </a:lnTo>
                    <a:lnTo>
                      <a:pt x="1340" y="1319"/>
                    </a:lnTo>
                    <a:lnTo>
                      <a:pt x="1235" y="1256"/>
                    </a:lnTo>
                    <a:lnTo>
                      <a:pt x="1235" y="1214"/>
                    </a:lnTo>
                    <a:lnTo>
                      <a:pt x="1256" y="1110"/>
                    </a:lnTo>
                    <a:lnTo>
                      <a:pt x="1235" y="796"/>
                    </a:lnTo>
                    <a:lnTo>
                      <a:pt x="1151" y="712"/>
                    </a:lnTo>
                    <a:lnTo>
                      <a:pt x="1131" y="628"/>
                    </a:lnTo>
                    <a:lnTo>
                      <a:pt x="1151" y="586"/>
                    </a:lnTo>
                    <a:lnTo>
                      <a:pt x="1151" y="482"/>
                    </a:lnTo>
                    <a:lnTo>
                      <a:pt x="1110" y="419"/>
                    </a:lnTo>
                    <a:lnTo>
                      <a:pt x="1089" y="314"/>
                    </a:lnTo>
                    <a:lnTo>
                      <a:pt x="1026" y="273"/>
                    </a:lnTo>
                    <a:lnTo>
                      <a:pt x="900" y="314"/>
                    </a:lnTo>
                    <a:lnTo>
                      <a:pt x="879" y="377"/>
                    </a:lnTo>
                    <a:lnTo>
                      <a:pt x="775" y="461"/>
                    </a:lnTo>
                    <a:lnTo>
                      <a:pt x="733" y="524"/>
                    </a:lnTo>
                    <a:lnTo>
                      <a:pt x="796" y="566"/>
                    </a:lnTo>
                    <a:lnTo>
                      <a:pt x="838" y="566"/>
                    </a:lnTo>
                    <a:lnTo>
                      <a:pt x="900" y="628"/>
                    </a:lnTo>
                    <a:lnTo>
                      <a:pt x="796" y="670"/>
                    </a:lnTo>
                    <a:lnTo>
                      <a:pt x="775" y="733"/>
                    </a:lnTo>
                    <a:lnTo>
                      <a:pt x="670" y="796"/>
                    </a:lnTo>
                    <a:lnTo>
                      <a:pt x="628" y="942"/>
                    </a:lnTo>
                    <a:lnTo>
                      <a:pt x="733" y="984"/>
                    </a:lnTo>
                    <a:lnTo>
                      <a:pt x="733" y="1026"/>
                    </a:lnTo>
                    <a:lnTo>
                      <a:pt x="607" y="1068"/>
                    </a:lnTo>
                    <a:lnTo>
                      <a:pt x="587" y="1172"/>
                    </a:lnTo>
                    <a:lnTo>
                      <a:pt x="628" y="1256"/>
                    </a:lnTo>
                    <a:lnTo>
                      <a:pt x="670" y="1361"/>
                    </a:lnTo>
                    <a:lnTo>
                      <a:pt x="607" y="1423"/>
                    </a:lnTo>
                    <a:lnTo>
                      <a:pt x="566" y="1382"/>
                    </a:lnTo>
                    <a:lnTo>
                      <a:pt x="566" y="1235"/>
                    </a:lnTo>
                    <a:lnTo>
                      <a:pt x="503" y="1214"/>
                    </a:lnTo>
                    <a:lnTo>
                      <a:pt x="503" y="1110"/>
                    </a:lnTo>
                    <a:lnTo>
                      <a:pt x="461" y="1130"/>
                    </a:lnTo>
                    <a:lnTo>
                      <a:pt x="294" y="1130"/>
                    </a:lnTo>
                    <a:lnTo>
                      <a:pt x="273" y="1214"/>
                    </a:lnTo>
                    <a:lnTo>
                      <a:pt x="335" y="1256"/>
                    </a:lnTo>
                    <a:lnTo>
                      <a:pt x="252" y="1298"/>
                    </a:lnTo>
                    <a:lnTo>
                      <a:pt x="168" y="1235"/>
                    </a:lnTo>
                    <a:lnTo>
                      <a:pt x="84" y="1298"/>
                    </a:lnTo>
                    <a:lnTo>
                      <a:pt x="1" y="1256"/>
                    </a:lnTo>
                    <a:lnTo>
                      <a:pt x="1" y="1402"/>
                    </a:lnTo>
                    <a:lnTo>
                      <a:pt x="63" y="1444"/>
                    </a:lnTo>
                    <a:lnTo>
                      <a:pt x="147" y="1444"/>
                    </a:lnTo>
                    <a:lnTo>
                      <a:pt x="189" y="1465"/>
                    </a:lnTo>
                    <a:lnTo>
                      <a:pt x="252" y="1444"/>
                    </a:lnTo>
                    <a:lnTo>
                      <a:pt x="356" y="1444"/>
                    </a:lnTo>
                    <a:lnTo>
                      <a:pt x="419" y="1465"/>
                    </a:lnTo>
                    <a:lnTo>
                      <a:pt x="503" y="1444"/>
                    </a:lnTo>
                    <a:lnTo>
                      <a:pt x="628" y="1507"/>
                    </a:lnTo>
                    <a:lnTo>
                      <a:pt x="796" y="1465"/>
                    </a:lnTo>
                    <a:lnTo>
                      <a:pt x="879" y="1528"/>
                    </a:lnTo>
                    <a:lnTo>
                      <a:pt x="984" y="1528"/>
                    </a:lnTo>
                    <a:lnTo>
                      <a:pt x="1444" y="1612"/>
                    </a:lnTo>
                    <a:lnTo>
                      <a:pt x="1507" y="1654"/>
                    </a:lnTo>
                    <a:lnTo>
                      <a:pt x="1423" y="1695"/>
                    </a:lnTo>
                    <a:lnTo>
                      <a:pt x="1298" y="1674"/>
                    </a:lnTo>
                    <a:lnTo>
                      <a:pt x="1151" y="1674"/>
                    </a:lnTo>
                    <a:lnTo>
                      <a:pt x="1047" y="1737"/>
                    </a:lnTo>
                    <a:lnTo>
                      <a:pt x="879" y="1758"/>
                    </a:lnTo>
                    <a:lnTo>
                      <a:pt x="921" y="1758"/>
                    </a:lnTo>
                    <a:lnTo>
                      <a:pt x="984" y="1800"/>
                    </a:lnTo>
                    <a:lnTo>
                      <a:pt x="921" y="1842"/>
                    </a:lnTo>
                    <a:lnTo>
                      <a:pt x="754" y="1779"/>
                    </a:lnTo>
                    <a:lnTo>
                      <a:pt x="670" y="1758"/>
                    </a:lnTo>
                    <a:lnTo>
                      <a:pt x="587" y="1800"/>
                    </a:lnTo>
                    <a:lnTo>
                      <a:pt x="607" y="1863"/>
                    </a:lnTo>
                    <a:lnTo>
                      <a:pt x="587" y="1905"/>
                    </a:lnTo>
                    <a:lnTo>
                      <a:pt x="524" y="1863"/>
                    </a:lnTo>
                    <a:lnTo>
                      <a:pt x="482" y="1863"/>
                    </a:lnTo>
                    <a:lnTo>
                      <a:pt x="503" y="1905"/>
                    </a:lnTo>
                    <a:lnTo>
                      <a:pt x="503" y="1967"/>
                    </a:lnTo>
                    <a:lnTo>
                      <a:pt x="566" y="2009"/>
                    </a:lnTo>
                    <a:lnTo>
                      <a:pt x="649" y="2051"/>
                    </a:lnTo>
                    <a:lnTo>
                      <a:pt x="607" y="2114"/>
                    </a:lnTo>
                    <a:lnTo>
                      <a:pt x="670" y="2198"/>
                    </a:lnTo>
                    <a:lnTo>
                      <a:pt x="607" y="2198"/>
                    </a:lnTo>
                    <a:lnTo>
                      <a:pt x="566" y="2114"/>
                    </a:lnTo>
                    <a:lnTo>
                      <a:pt x="503" y="2114"/>
                    </a:lnTo>
                    <a:lnTo>
                      <a:pt x="461" y="2218"/>
                    </a:lnTo>
                    <a:lnTo>
                      <a:pt x="461" y="2281"/>
                    </a:lnTo>
                    <a:lnTo>
                      <a:pt x="440" y="2323"/>
                    </a:lnTo>
                    <a:lnTo>
                      <a:pt x="440" y="2428"/>
                    </a:lnTo>
                    <a:lnTo>
                      <a:pt x="503" y="2491"/>
                    </a:lnTo>
                    <a:lnTo>
                      <a:pt x="607" y="2491"/>
                    </a:lnTo>
                    <a:lnTo>
                      <a:pt x="670" y="2532"/>
                    </a:lnTo>
                    <a:lnTo>
                      <a:pt x="712" y="2532"/>
                    </a:lnTo>
                    <a:lnTo>
                      <a:pt x="775" y="2470"/>
                    </a:lnTo>
                    <a:lnTo>
                      <a:pt x="900" y="2407"/>
                    </a:lnTo>
                    <a:lnTo>
                      <a:pt x="817" y="2511"/>
                    </a:lnTo>
                    <a:lnTo>
                      <a:pt x="859" y="2595"/>
                    </a:lnTo>
                    <a:lnTo>
                      <a:pt x="921" y="2595"/>
                    </a:lnTo>
                    <a:lnTo>
                      <a:pt x="1005" y="2511"/>
                    </a:lnTo>
                    <a:lnTo>
                      <a:pt x="1026" y="2574"/>
                    </a:lnTo>
                    <a:lnTo>
                      <a:pt x="1068" y="2679"/>
                    </a:lnTo>
                    <a:lnTo>
                      <a:pt x="1382" y="2700"/>
                    </a:lnTo>
                    <a:lnTo>
                      <a:pt x="1444" y="2595"/>
                    </a:lnTo>
                    <a:lnTo>
                      <a:pt x="1423" y="2511"/>
                    </a:lnTo>
                    <a:lnTo>
                      <a:pt x="1444" y="2407"/>
                    </a:lnTo>
                    <a:lnTo>
                      <a:pt x="1507" y="2365"/>
                    </a:lnTo>
                    <a:lnTo>
                      <a:pt x="1528" y="2407"/>
                    </a:lnTo>
                    <a:lnTo>
                      <a:pt x="1528" y="2511"/>
                    </a:lnTo>
                    <a:lnTo>
                      <a:pt x="1570" y="2616"/>
                    </a:lnTo>
                    <a:lnTo>
                      <a:pt x="1612" y="2574"/>
                    </a:lnTo>
                    <a:lnTo>
                      <a:pt x="1612" y="2470"/>
                    </a:lnTo>
                    <a:lnTo>
                      <a:pt x="1612" y="2407"/>
                    </a:lnTo>
                    <a:lnTo>
                      <a:pt x="1654" y="2323"/>
                    </a:lnTo>
                    <a:lnTo>
                      <a:pt x="1675" y="2281"/>
                    </a:lnTo>
                    <a:lnTo>
                      <a:pt x="1570" y="2302"/>
                    </a:lnTo>
                    <a:lnTo>
                      <a:pt x="1486" y="2344"/>
                    </a:lnTo>
                    <a:lnTo>
                      <a:pt x="1528" y="2239"/>
                    </a:lnTo>
                    <a:lnTo>
                      <a:pt x="1633" y="2198"/>
                    </a:lnTo>
                    <a:lnTo>
                      <a:pt x="1695" y="2135"/>
                    </a:lnTo>
                    <a:lnTo>
                      <a:pt x="1758" y="2072"/>
                    </a:lnTo>
                    <a:lnTo>
                      <a:pt x="1758" y="1988"/>
                    </a:lnTo>
                    <a:lnTo>
                      <a:pt x="1821" y="1967"/>
                    </a:lnTo>
                    <a:lnTo>
                      <a:pt x="1905" y="1988"/>
                    </a:lnTo>
                    <a:lnTo>
                      <a:pt x="1905" y="2072"/>
                    </a:lnTo>
                    <a:lnTo>
                      <a:pt x="1905" y="2156"/>
                    </a:lnTo>
                    <a:lnTo>
                      <a:pt x="1947" y="2093"/>
                    </a:lnTo>
                    <a:lnTo>
                      <a:pt x="2072" y="1926"/>
                    </a:lnTo>
                    <a:lnTo>
                      <a:pt x="2072" y="1863"/>
                    </a:lnTo>
                    <a:lnTo>
                      <a:pt x="1947" y="1779"/>
                    </a:lnTo>
                    <a:lnTo>
                      <a:pt x="1947" y="1737"/>
                    </a:lnTo>
                    <a:lnTo>
                      <a:pt x="1988" y="1674"/>
                    </a:lnTo>
                    <a:lnTo>
                      <a:pt x="2051" y="1716"/>
                    </a:lnTo>
                    <a:lnTo>
                      <a:pt x="2135" y="1716"/>
                    </a:lnTo>
                    <a:lnTo>
                      <a:pt x="2156" y="1612"/>
                    </a:lnTo>
                    <a:lnTo>
                      <a:pt x="2156" y="1549"/>
                    </a:lnTo>
                    <a:lnTo>
                      <a:pt x="2260" y="1423"/>
                    </a:lnTo>
                    <a:lnTo>
                      <a:pt x="2281" y="1340"/>
                    </a:lnTo>
                    <a:lnTo>
                      <a:pt x="2407" y="1214"/>
                    </a:lnTo>
                    <a:lnTo>
                      <a:pt x="2511" y="1151"/>
                    </a:lnTo>
                    <a:lnTo>
                      <a:pt x="2553" y="1089"/>
                    </a:lnTo>
                    <a:lnTo>
                      <a:pt x="2511" y="942"/>
                    </a:lnTo>
                    <a:lnTo>
                      <a:pt x="2616" y="775"/>
                    </a:lnTo>
                    <a:lnTo>
                      <a:pt x="2742" y="691"/>
                    </a:lnTo>
                    <a:lnTo>
                      <a:pt x="2763" y="586"/>
                    </a:lnTo>
                    <a:lnTo>
                      <a:pt x="2700" y="482"/>
                    </a:lnTo>
                    <a:lnTo>
                      <a:pt x="2595" y="461"/>
                    </a:lnTo>
                    <a:lnTo>
                      <a:pt x="2553" y="356"/>
                    </a:lnTo>
                    <a:lnTo>
                      <a:pt x="2595" y="356"/>
                    </a:lnTo>
                    <a:lnTo>
                      <a:pt x="2616" y="294"/>
                    </a:lnTo>
                    <a:lnTo>
                      <a:pt x="2595" y="252"/>
                    </a:lnTo>
                    <a:lnTo>
                      <a:pt x="2616" y="168"/>
                    </a:lnTo>
                    <a:lnTo>
                      <a:pt x="2595" y="84"/>
                    </a:lnTo>
                    <a:lnTo>
                      <a:pt x="2511" y="84"/>
                    </a:lnTo>
                    <a:lnTo>
                      <a:pt x="2553" y="147"/>
                    </a:lnTo>
                    <a:lnTo>
                      <a:pt x="2553" y="252"/>
                    </a:lnTo>
                    <a:lnTo>
                      <a:pt x="2470" y="273"/>
                    </a:lnTo>
                    <a:lnTo>
                      <a:pt x="2386" y="189"/>
                    </a:lnTo>
                    <a:lnTo>
                      <a:pt x="2302" y="273"/>
                    </a:lnTo>
                    <a:lnTo>
                      <a:pt x="2302" y="461"/>
                    </a:lnTo>
                    <a:lnTo>
                      <a:pt x="2260" y="503"/>
                    </a:lnTo>
                    <a:lnTo>
                      <a:pt x="2198" y="503"/>
                    </a:lnTo>
                    <a:lnTo>
                      <a:pt x="2156" y="566"/>
                    </a:lnTo>
                    <a:lnTo>
                      <a:pt x="2093" y="566"/>
                    </a:lnTo>
                    <a:lnTo>
                      <a:pt x="2093" y="482"/>
                    </a:lnTo>
                    <a:lnTo>
                      <a:pt x="2177" y="398"/>
                    </a:lnTo>
                    <a:lnTo>
                      <a:pt x="2219" y="168"/>
                    </a:lnTo>
                    <a:lnTo>
                      <a:pt x="2156" y="105"/>
                    </a:lnTo>
                    <a:lnTo>
                      <a:pt x="2072" y="126"/>
                    </a:lnTo>
                    <a:lnTo>
                      <a:pt x="1988" y="84"/>
                    </a:lnTo>
                    <a:lnTo>
                      <a:pt x="1967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2" name="Google Shape;2942;p82">
                <a:extLst>
                  <a:ext uri="{FF2B5EF4-FFF2-40B4-BE49-F238E27FC236}">
                    <a16:creationId xmlns:a16="http://schemas.microsoft.com/office/drawing/2014/main" id="{D4C68408-DCE0-C972-4F0A-4ACB1A3E2238}"/>
                  </a:ext>
                </a:extLst>
              </p:cNvPr>
              <p:cNvSpPr/>
              <p:nvPr/>
            </p:nvSpPr>
            <p:spPr>
              <a:xfrm>
                <a:off x="2686125" y="1510800"/>
                <a:ext cx="62275" cy="87900"/>
              </a:xfrm>
              <a:custGeom>
                <a:avLst/>
                <a:gdLst/>
                <a:ahLst/>
                <a:cxnLst/>
                <a:rect l="l" t="t" r="r" b="b"/>
                <a:pathLst>
                  <a:path w="2491" h="3516" extrusionOk="0">
                    <a:moveTo>
                      <a:pt x="1026" y="0"/>
                    </a:moveTo>
                    <a:lnTo>
                      <a:pt x="921" y="63"/>
                    </a:lnTo>
                    <a:lnTo>
                      <a:pt x="879" y="147"/>
                    </a:lnTo>
                    <a:lnTo>
                      <a:pt x="754" y="230"/>
                    </a:lnTo>
                    <a:lnTo>
                      <a:pt x="733" y="335"/>
                    </a:lnTo>
                    <a:lnTo>
                      <a:pt x="607" y="481"/>
                    </a:lnTo>
                    <a:lnTo>
                      <a:pt x="607" y="586"/>
                    </a:lnTo>
                    <a:lnTo>
                      <a:pt x="712" y="649"/>
                    </a:lnTo>
                    <a:lnTo>
                      <a:pt x="754" y="586"/>
                    </a:lnTo>
                    <a:lnTo>
                      <a:pt x="879" y="565"/>
                    </a:lnTo>
                    <a:lnTo>
                      <a:pt x="921" y="628"/>
                    </a:lnTo>
                    <a:lnTo>
                      <a:pt x="775" y="753"/>
                    </a:lnTo>
                    <a:lnTo>
                      <a:pt x="649" y="837"/>
                    </a:lnTo>
                    <a:lnTo>
                      <a:pt x="545" y="984"/>
                    </a:lnTo>
                    <a:lnTo>
                      <a:pt x="545" y="1046"/>
                    </a:lnTo>
                    <a:lnTo>
                      <a:pt x="712" y="963"/>
                    </a:lnTo>
                    <a:lnTo>
                      <a:pt x="858" y="837"/>
                    </a:lnTo>
                    <a:lnTo>
                      <a:pt x="942" y="837"/>
                    </a:lnTo>
                    <a:lnTo>
                      <a:pt x="1026" y="774"/>
                    </a:lnTo>
                    <a:lnTo>
                      <a:pt x="1068" y="858"/>
                    </a:lnTo>
                    <a:lnTo>
                      <a:pt x="1047" y="984"/>
                    </a:lnTo>
                    <a:lnTo>
                      <a:pt x="963" y="984"/>
                    </a:lnTo>
                    <a:lnTo>
                      <a:pt x="838" y="1109"/>
                    </a:lnTo>
                    <a:lnTo>
                      <a:pt x="775" y="1193"/>
                    </a:lnTo>
                    <a:lnTo>
                      <a:pt x="838" y="1276"/>
                    </a:lnTo>
                    <a:lnTo>
                      <a:pt x="984" y="1256"/>
                    </a:lnTo>
                    <a:lnTo>
                      <a:pt x="1089" y="1297"/>
                    </a:lnTo>
                    <a:lnTo>
                      <a:pt x="963" y="1381"/>
                    </a:lnTo>
                    <a:lnTo>
                      <a:pt x="817" y="1465"/>
                    </a:lnTo>
                    <a:lnTo>
                      <a:pt x="712" y="1402"/>
                    </a:lnTo>
                    <a:lnTo>
                      <a:pt x="712" y="1486"/>
                    </a:lnTo>
                    <a:lnTo>
                      <a:pt x="838" y="1528"/>
                    </a:lnTo>
                    <a:lnTo>
                      <a:pt x="838" y="1590"/>
                    </a:lnTo>
                    <a:lnTo>
                      <a:pt x="649" y="1779"/>
                    </a:lnTo>
                    <a:lnTo>
                      <a:pt x="607" y="1779"/>
                    </a:lnTo>
                    <a:lnTo>
                      <a:pt x="545" y="1611"/>
                    </a:lnTo>
                    <a:lnTo>
                      <a:pt x="440" y="1569"/>
                    </a:lnTo>
                    <a:lnTo>
                      <a:pt x="335" y="1423"/>
                    </a:lnTo>
                    <a:lnTo>
                      <a:pt x="126" y="1528"/>
                    </a:lnTo>
                    <a:lnTo>
                      <a:pt x="126" y="1590"/>
                    </a:lnTo>
                    <a:lnTo>
                      <a:pt x="1" y="1800"/>
                    </a:lnTo>
                    <a:lnTo>
                      <a:pt x="105" y="1925"/>
                    </a:lnTo>
                    <a:lnTo>
                      <a:pt x="105" y="2051"/>
                    </a:lnTo>
                    <a:lnTo>
                      <a:pt x="189" y="2093"/>
                    </a:lnTo>
                    <a:lnTo>
                      <a:pt x="294" y="2009"/>
                    </a:lnTo>
                    <a:lnTo>
                      <a:pt x="356" y="2009"/>
                    </a:lnTo>
                    <a:lnTo>
                      <a:pt x="545" y="2051"/>
                    </a:lnTo>
                    <a:lnTo>
                      <a:pt x="733" y="2051"/>
                    </a:lnTo>
                    <a:lnTo>
                      <a:pt x="754" y="2113"/>
                    </a:lnTo>
                    <a:lnTo>
                      <a:pt x="942" y="2051"/>
                    </a:lnTo>
                    <a:lnTo>
                      <a:pt x="942" y="2134"/>
                    </a:lnTo>
                    <a:lnTo>
                      <a:pt x="838" y="2155"/>
                    </a:lnTo>
                    <a:lnTo>
                      <a:pt x="775" y="2239"/>
                    </a:lnTo>
                    <a:lnTo>
                      <a:pt x="817" y="2344"/>
                    </a:lnTo>
                    <a:lnTo>
                      <a:pt x="963" y="2323"/>
                    </a:lnTo>
                    <a:lnTo>
                      <a:pt x="1089" y="2427"/>
                    </a:lnTo>
                    <a:lnTo>
                      <a:pt x="1172" y="2616"/>
                    </a:lnTo>
                    <a:lnTo>
                      <a:pt x="1256" y="2616"/>
                    </a:lnTo>
                    <a:lnTo>
                      <a:pt x="1298" y="2657"/>
                    </a:lnTo>
                    <a:lnTo>
                      <a:pt x="1256" y="2741"/>
                    </a:lnTo>
                    <a:lnTo>
                      <a:pt x="1256" y="2867"/>
                    </a:lnTo>
                    <a:lnTo>
                      <a:pt x="1068" y="3201"/>
                    </a:lnTo>
                    <a:lnTo>
                      <a:pt x="1130" y="3390"/>
                    </a:lnTo>
                    <a:lnTo>
                      <a:pt x="1172" y="3494"/>
                    </a:lnTo>
                    <a:lnTo>
                      <a:pt x="1256" y="3494"/>
                    </a:lnTo>
                    <a:lnTo>
                      <a:pt x="1361" y="3473"/>
                    </a:lnTo>
                    <a:lnTo>
                      <a:pt x="1403" y="3515"/>
                    </a:lnTo>
                    <a:lnTo>
                      <a:pt x="1486" y="3515"/>
                    </a:lnTo>
                    <a:lnTo>
                      <a:pt x="1654" y="3411"/>
                    </a:lnTo>
                    <a:lnTo>
                      <a:pt x="1654" y="3348"/>
                    </a:lnTo>
                    <a:lnTo>
                      <a:pt x="1758" y="3285"/>
                    </a:lnTo>
                    <a:lnTo>
                      <a:pt x="1821" y="3160"/>
                    </a:lnTo>
                    <a:lnTo>
                      <a:pt x="1863" y="3034"/>
                    </a:lnTo>
                    <a:lnTo>
                      <a:pt x="1884" y="2846"/>
                    </a:lnTo>
                    <a:lnTo>
                      <a:pt x="1988" y="2678"/>
                    </a:lnTo>
                    <a:lnTo>
                      <a:pt x="1905" y="2657"/>
                    </a:lnTo>
                    <a:lnTo>
                      <a:pt x="1905" y="2574"/>
                    </a:lnTo>
                    <a:lnTo>
                      <a:pt x="1988" y="2532"/>
                    </a:lnTo>
                    <a:lnTo>
                      <a:pt x="2072" y="2365"/>
                    </a:lnTo>
                    <a:lnTo>
                      <a:pt x="2135" y="2365"/>
                    </a:lnTo>
                    <a:lnTo>
                      <a:pt x="2219" y="2260"/>
                    </a:lnTo>
                    <a:lnTo>
                      <a:pt x="2344" y="2197"/>
                    </a:lnTo>
                    <a:lnTo>
                      <a:pt x="2386" y="2030"/>
                    </a:lnTo>
                    <a:lnTo>
                      <a:pt x="2386" y="1925"/>
                    </a:lnTo>
                    <a:lnTo>
                      <a:pt x="2491" y="1841"/>
                    </a:lnTo>
                    <a:lnTo>
                      <a:pt x="2491" y="1800"/>
                    </a:lnTo>
                    <a:lnTo>
                      <a:pt x="2428" y="1695"/>
                    </a:lnTo>
                    <a:lnTo>
                      <a:pt x="2407" y="1569"/>
                    </a:lnTo>
                    <a:lnTo>
                      <a:pt x="2344" y="1569"/>
                    </a:lnTo>
                    <a:lnTo>
                      <a:pt x="2239" y="1507"/>
                    </a:lnTo>
                    <a:lnTo>
                      <a:pt x="2114" y="1507"/>
                    </a:lnTo>
                    <a:lnTo>
                      <a:pt x="2093" y="1465"/>
                    </a:lnTo>
                    <a:lnTo>
                      <a:pt x="2135" y="1360"/>
                    </a:lnTo>
                    <a:lnTo>
                      <a:pt x="2302" y="1276"/>
                    </a:lnTo>
                    <a:lnTo>
                      <a:pt x="2302" y="1193"/>
                    </a:lnTo>
                    <a:lnTo>
                      <a:pt x="2239" y="1109"/>
                    </a:lnTo>
                    <a:lnTo>
                      <a:pt x="2239" y="984"/>
                    </a:lnTo>
                    <a:lnTo>
                      <a:pt x="2281" y="879"/>
                    </a:lnTo>
                    <a:lnTo>
                      <a:pt x="2177" y="774"/>
                    </a:lnTo>
                    <a:lnTo>
                      <a:pt x="2093" y="774"/>
                    </a:lnTo>
                    <a:lnTo>
                      <a:pt x="1967" y="858"/>
                    </a:lnTo>
                    <a:lnTo>
                      <a:pt x="1779" y="900"/>
                    </a:lnTo>
                    <a:lnTo>
                      <a:pt x="1758" y="984"/>
                    </a:lnTo>
                    <a:lnTo>
                      <a:pt x="1675" y="1088"/>
                    </a:lnTo>
                    <a:lnTo>
                      <a:pt x="1591" y="1067"/>
                    </a:lnTo>
                    <a:lnTo>
                      <a:pt x="1570" y="963"/>
                    </a:lnTo>
                    <a:lnTo>
                      <a:pt x="1695" y="900"/>
                    </a:lnTo>
                    <a:lnTo>
                      <a:pt x="1758" y="837"/>
                    </a:lnTo>
                    <a:lnTo>
                      <a:pt x="1758" y="670"/>
                    </a:lnTo>
                    <a:lnTo>
                      <a:pt x="1800" y="460"/>
                    </a:lnTo>
                    <a:lnTo>
                      <a:pt x="1758" y="356"/>
                    </a:lnTo>
                    <a:lnTo>
                      <a:pt x="1695" y="272"/>
                    </a:lnTo>
                    <a:lnTo>
                      <a:pt x="1654" y="168"/>
                    </a:lnTo>
                    <a:lnTo>
                      <a:pt x="1507" y="105"/>
                    </a:lnTo>
                    <a:lnTo>
                      <a:pt x="1403" y="147"/>
                    </a:lnTo>
                    <a:lnTo>
                      <a:pt x="1277" y="105"/>
                    </a:lnTo>
                    <a:lnTo>
                      <a:pt x="1130" y="230"/>
                    </a:lnTo>
                    <a:lnTo>
                      <a:pt x="1047" y="209"/>
                    </a:lnTo>
                    <a:lnTo>
                      <a:pt x="1047" y="21"/>
                    </a:lnTo>
                    <a:lnTo>
                      <a:pt x="1026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3" name="Google Shape;2943;p82">
                <a:extLst>
                  <a:ext uri="{FF2B5EF4-FFF2-40B4-BE49-F238E27FC236}">
                    <a16:creationId xmlns:a16="http://schemas.microsoft.com/office/drawing/2014/main" id="{AED18253-D17F-2FC0-8D43-5DCED4E97880}"/>
                  </a:ext>
                </a:extLst>
              </p:cNvPr>
              <p:cNvSpPr/>
              <p:nvPr/>
            </p:nvSpPr>
            <p:spPr>
              <a:xfrm>
                <a:off x="2799125" y="1455875"/>
                <a:ext cx="96775" cy="158525"/>
              </a:xfrm>
              <a:custGeom>
                <a:avLst/>
                <a:gdLst/>
                <a:ahLst/>
                <a:cxnLst/>
                <a:rect l="l" t="t" r="r" b="b"/>
                <a:pathLst>
                  <a:path w="3871" h="6341" extrusionOk="0">
                    <a:moveTo>
                      <a:pt x="2385" y="0"/>
                    </a:moveTo>
                    <a:lnTo>
                      <a:pt x="2385" y="126"/>
                    </a:lnTo>
                    <a:lnTo>
                      <a:pt x="2302" y="272"/>
                    </a:lnTo>
                    <a:lnTo>
                      <a:pt x="2385" y="356"/>
                    </a:lnTo>
                    <a:lnTo>
                      <a:pt x="2490" y="356"/>
                    </a:lnTo>
                    <a:lnTo>
                      <a:pt x="2595" y="314"/>
                    </a:lnTo>
                    <a:lnTo>
                      <a:pt x="2741" y="377"/>
                    </a:lnTo>
                    <a:lnTo>
                      <a:pt x="2783" y="460"/>
                    </a:lnTo>
                    <a:lnTo>
                      <a:pt x="2888" y="481"/>
                    </a:lnTo>
                    <a:lnTo>
                      <a:pt x="2888" y="565"/>
                    </a:lnTo>
                    <a:lnTo>
                      <a:pt x="2699" y="733"/>
                    </a:lnTo>
                    <a:lnTo>
                      <a:pt x="2616" y="733"/>
                    </a:lnTo>
                    <a:lnTo>
                      <a:pt x="2490" y="649"/>
                    </a:lnTo>
                    <a:lnTo>
                      <a:pt x="2385" y="649"/>
                    </a:lnTo>
                    <a:lnTo>
                      <a:pt x="2281" y="628"/>
                    </a:lnTo>
                    <a:lnTo>
                      <a:pt x="2281" y="628"/>
                    </a:lnTo>
                    <a:lnTo>
                      <a:pt x="2323" y="733"/>
                    </a:lnTo>
                    <a:lnTo>
                      <a:pt x="2406" y="753"/>
                    </a:lnTo>
                    <a:lnTo>
                      <a:pt x="2323" y="837"/>
                    </a:lnTo>
                    <a:lnTo>
                      <a:pt x="2218" y="858"/>
                    </a:lnTo>
                    <a:lnTo>
                      <a:pt x="2072" y="691"/>
                    </a:lnTo>
                    <a:lnTo>
                      <a:pt x="1904" y="774"/>
                    </a:lnTo>
                    <a:lnTo>
                      <a:pt x="1862" y="942"/>
                    </a:lnTo>
                    <a:lnTo>
                      <a:pt x="1779" y="1005"/>
                    </a:lnTo>
                    <a:lnTo>
                      <a:pt x="1779" y="1088"/>
                    </a:lnTo>
                    <a:lnTo>
                      <a:pt x="1883" y="1109"/>
                    </a:lnTo>
                    <a:lnTo>
                      <a:pt x="1904" y="1256"/>
                    </a:lnTo>
                    <a:lnTo>
                      <a:pt x="2051" y="1318"/>
                    </a:lnTo>
                    <a:lnTo>
                      <a:pt x="2051" y="1381"/>
                    </a:lnTo>
                    <a:lnTo>
                      <a:pt x="1946" y="1381"/>
                    </a:lnTo>
                    <a:lnTo>
                      <a:pt x="1946" y="1465"/>
                    </a:lnTo>
                    <a:lnTo>
                      <a:pt x="1988" y="1528"/>
                    </a:lnTo>
                    <a:lnTo>
                      <a:pt x="1988" y="1611"/>
                    </a:lnTo>
                    <a:lnTo>
                      <a:pt x="1904" y="1590"/>
                    </a:lnTo>
                    <a:lnTo>
                      <a:pt x="1841" y="1528"/>
                    </a:lnTo>
                    <a:lnTo>
                      <a:pt x="1695" y="1507"/>
                    </a:lnTo>
                    <a:lnTo>
                      <a:pt x="1590" y="1423"/>
                    </a:lnTo>
                    <a:lnTo>
                      <a:pt x="1528" y="1402"/>
                    </a:lnTo>
                    <a:lnTo>
                      <a:pt x="1423" y="1486"/>
                    </a:lnTo>
                    <a:lnTo>
                      <a:pt x="1381" y="1569"/>
                    </a:lnTo>
                    <a:lnTo>
                      <a:pt x="1465" y="1674"/>
                    </a:lnTo>
                    <a:lnTo>
                      <a:pt x="1423" y="1779"/>
                    </a:lnTo>
                    <a:lnTo>
                      <a:pt x="1360" y="1737"/>
                    </a:lnTo>
                    <a:lnTo>
                      <a:pt x="1360" y="1674"/>
                    </a:lnTo>
                    <a:lnTo>
                      <a:pt x="1276" y="1611"/>
                    </a:lnTo>
                    <a:lnTo>
                      <a:pt x="1151" y="1569"/>
                    </a:lnTo>
                    <a:lnTo>
                      <a:pt x="1109" y="1569"/>
                    </a:lnTo>
                    <a:lnTo>
                      <a:pt x="1025" y="1486"/>
                    </a:lnTo>
                    <a:lnTo>
                      <a:pt x="942" y="1465"/>
                    </a:lnTo>
                    <a:lnTo>
                      <a:pt x="921" y="1528"/>
                    </a:lnTo>
                    <a:lnTo>
                      <a:pt x="963" y="1674"/>
                    </a:lnTo>
                    <a:lnTo>
                      <a:pt x="963" y="1800"/>
                    </a:lnTo>
                    <a:lnTo>
                      <a:pt x="1004" y="1946"/>
                    </a:lnTo>
                    <a:lnTo>
                      <a:pt x="1109" y="2009"/>
                    </a:lnTo>
                    <a:lnTo>
                      <a:pt x="1235" y="2030"/>
                    </a:lnTo>
                    <a:lnTo>
                      <a:pt x="1276" y="2093"/>
                    </a:lnTo>
                    <a:lnTo>
                      <a:pt x="1256" y="2113"/>
                    </a:lnTo>
                    <a:lnTo>
                      <a:pt x="1130" y="2113"/>
                    </a:lnTo>
                    <a:lnTo>
                      <a:pt x="1256" y="2197"/>
                    </a:lnTo>
                    <a:lnTo>
                      <a:pt x="1318" y="2260"/>
                    </a:lnTo>
                    <a:lnTo>
                      <a:pt x="1423" y="2344"/>
                    </a:lnTo>
                    <a:lnTo>
                      <a:pt x="1548" y="2344"/>
                    </a:lnTo>
                    <a:lnTo>
                      <a:pt x="1632" y="2260"/>
                    </a:lnTo>
                    <a:lnTo>
                      <a:pt x="1674" y="2260"/>
                    </a:lnTo>
                    <a:lnTo>
                      <a:pt x="1674" y="2344"/>
                    </a:lnTo>
                    <a:lnTo>
                      <a:pt x="1590" y="2427"/>
                    </a:lnTo>
                    <a:lnTo>
                      <a:pt x="1548" y="2616"/>
                    </a:lnTo>
                    <a:lnTo>
                      <a:pt x="1486" y="2616"/>
                    </a:lnTo>
                    <a:lnTo>
                      <a:pt x="1339" y="2469"/>
                    </a:lnTo>
                    <a:lnTo>
                      <a:pt x="1025" y="2427"/>
                    </a:lnTo>
                    <a:lnTo>
                      <a:pt x="921" y="2260"/>
                    </a:lnTo>
                    <a:lnTo>
                      <a:pt x="837" y="2239"/>
                    </a:lnTo>
                    <a:lnTo>
                      <a:pt x="795" y="2155"/>
                    </a:lnTo>
                    <a:lnTo>
                      <a:pt x="753" y="2155"/>
                    </a:lnTo>
                    <a:lnTo>
                      <a:pt x="712" y="2302"/>
                    </a:lnTo>
                    <a:lnTo>
                      <a:pt x="712" y="2344"/>
                    </a:lnTo>
                    <a:lnTo>
                      <a:pt x="649" y="2406"/>
                    </a:lnTo>
                    <a:lnTo>
                      <a:pt x="712" y="2574"/>
                    </a:lnTo>
                    <a:lnTo>
                      <a:pt x="628" y="2637"/>
                    </a:lnTo>
                    <a:lnTo>
                      <a:pt x="544" y="2616"/>
                    </a:lnTo>
                    <a:lnTo>
                      <a:pt x="544" y="2762"/>
                    </a:lnTo>
                    <a:lnTo>
                      <a:pt x="502" y="2783"/>
                    </a:lnTo>
                    <a:lnTo>
                      <a:pt x="502" y="3034"/>
                    </a:lnTo>
                    <a:lnTo>
                      <a:pt x="586" y="3097"/>
                    </a:lnTo>
                    <a:lnTo>
                      <a:pt x="732" y="3097"/>
                    </a:lnTo>
                    <a:lnTo>
                      <a:pt x="837" y="3160"/>
                    </a:lnTo>
                    <a:lnTo>
                      <a:pt x="942" y="3139"/>
                    </a:lnTo>
                    <a:lnTo>
                      <a:pt x="942" y="3181"/>
                    </a:lnTo>
                    <a:lnTo>
                      <a:pt x="858" y="3243"/>
                    </a:lnTo>
                    <a:lnTo>
                      <a:pt x="753" y="3181"/>
                    </a:lnTo>
                    <a:lnTo>
                      <a:pt x="586" y="3181"/>
                    </a:lnTo>
                    <a:lnTo>
                      <a:pt x="523" y="3160"/>
                    </a:lnTo>
                    <a:lnTo>
                      <a:pt x="419" y="3181"/>
                    </a:lnTo>
                    <a:lnTo>
                      <a:pt x="272" y="3369"/>
                    </a:lnTo>
                    <a:lnTo>
                      <a:pt x="230" y="3473"/>
                    </a:lnTo>
                    <a:lnTo>
                      <a:pt x="314" y="3557"/>
                    </a:lnTo>
                    <a:lnTo>
                      <a:pt x="293" y="3599"/>
                    </a:lnTo>
                    <a:lnTo>
                      <a:pt x="209" y="3620"/>
                    </a:lnTo>
                    <a:lnTo>
                      <a:pt x="209" y="3725"/>
                    </a:lnTo>
                    <a:lnTo>
                      <a:pt x="293" y="3787"/>
                    </a:lnTo>
                    <a:lnTo>
                      <a:pt x="335" y="3725"/>
                    </a:lnTo>
                    <a:lnTo>
                      <a:pt x="502" y="3725"/>
                    </a:lnTo>
                    <a:lnTo>
                      <a:pt x="586" y="3662"/>
                    </a:lnTo>
                    <a:lnTo>
                      <a:pt x="628" y="3704"/>
                    </a:lnTo>
                    <a:lnTo>
                      <a:pt x="628" y="3787"/>
                    </a:lnTo>
                    <a:lnTo>
                      <a:pt x="523" y="3808"/>
                    </a:lnTo>
                    <a:lnTo>
                      <a:pt x="440" y="3913"/>
                    </a:lnTo>
                    <a:lnTo>
                      <a:pt x="502" y="3976"/>
                    </a:lnTo>
                    <a:lnTo>
                      <a:pt x="586" y="3976"/>
                    </a:lnTo>
                    <a:lnTo>
                      <a:pt x="691" y="3892"/>
                    </a:lnTo>
                    <a:lnTo>
                      <a:pt x="753" y="3892"/>
                    </a:lnTo>
                    <a:lnTo>
                      <a:pt x="858" y="3808"/>
                    </a:lnTo>
                    <a:lnTo>
                      <a:pt x="858" y="3871"/>
                    </a:lnTo>
                    <a:lnTo>
                      <a:pt x="816" y="3934"/>
                    </a:lnTo>
                    <a:lnTo>
                      <a:pt x="858" y="3976"/>
                    </a:lnTo>
                    <a:lnTo>
                      <a:pt x="1046" y="3976"/>
                    </a:lnTo>
                    <a:lnTo>
                      <a:pt x="1067" y="4018"/>
                    </a:lnTo>
                    <a:lnTo>
                      <a:pt x="963" y="4038"/>
                    </a:lnTo>
                    <a:lnTo>
                      <a:pt x="963" y="4122"/>
                    </a:lnTo>
                    <a:lnTo>
                      <a:pt x="1067" y="4143"/>
                    </a:lnTo>
                    <a:lnTo>
                      <a:pt x="1172" y="4122"/>
                    </a:lnTo>
                    <a:lnTo>
                      <a:pt x="1318" y="4206"/>
                    </a:lnTo>
                    <a:lnTo>
                      <a:pt x="1590" y="4290"/>
                    </a:lnTo>
                    <a:lnTo>
                      <a:pt x="1632" y="4331"/>
                    </a:lnTo>
                    <a:lnTo>
                      <a:pt x="1381" y="4310"/>
                    </a:lnTo>
                    <a:lnTo>
                      <a:pt x="1276" y="4331"/>
                    </a:lnTo>
                    <a:lnTo>
                      <a:pt x="1130" y="4227"/>
                    </a:lnTo>
                    <a:lnTo>
                      <a:pt x="963" y="4290"/>
                    </a:lnTo>
                    <a:lnTo>
                      <a:pt x="963" y="4352"/>
                    </a:lnTo>
                    <a:lnTo>
                      <a:pt x="1130" y="4415"/>
                    </a:lnTo>
                    <a:lnTo>
                      <a:pt x="1339" y="4436"/>
                    </a:lnTo>
                    <a:lnTo>
                      <a:pt x="1569" y="4436"/>
                    </a:lnTo>
                    <a:lnTo>
                      <a:pt x="1653" y="4499"/>
                    </a:lnTo>
                    <a:lnTo>
                      <a:pt x="1423" y="4541"/>
                    </a:lnTo>
                    <a:lnTo>
                      <a:pt x="1339" y="4520"/>
                    </a:lnTo>
                    <a:lnTo>
                      <a:pt x="1109" y="4499"/>
                    </a:lnTo>
                    <a:lnTo>
                      <a:pt x="942" y="4457"/>
                    </a:lnTo>
                    <a:lnTo>
                      <a:pt x="900" y="4394"/>
                    </a:lnTo>
                    <a:lnTo>
                      <a:pt x="753" y="4352"/>
                    </a:lnTo>
                    <a:lnTo>
                      <a:pt x="607" y="4206"/>
                    </a:lnTo>
                    <a:lnTo>
                      <a:pt x="544" y="4248"/>
                    </a:lnTo>
                    <a:lnTo>
                      <a:pt x="481" y="4331"/>
                    </a:lnTo>
                    <a:lnTo>
                      <a:pt x="293" y="4352"/>
                    </a:lnTo>
                    <a:lnTo>
                      <a:pt x="209" y="4415"/>
                    </a:lnTo>
                    <a:lnTo>
                      <a:pt x="188" y="4624"/>
                    </a:lnTo>
                    <a:lnTo>
                      <a:pt x="314" y="4729"/>
                    </a:lnTo>
                    <a:lnTo>
                      <a:pt x="314" y="4854"/>
                    </a:lnTo>
                    <a:lnTo>
                      <a:pt x="272" y="4917"/>
                    </a:lnTo>
                    <a:lnTo>
                      <a:pt x="188" y="4729"/>
                    </a:lnTo>
                    <a:lnTo>
                      <a:pt x="126" y="4729"/>
                    </a:lnTo>
                    <a:lnTo>
                      <a:pt x="63" y="4980"/>
                    </a:lnTo>
                    <a:lnTo>
                      <a:pt x="84" y="5126"/>
                    </a:lnTo>
                    <a:lnTo>
                      <a:pt x="168" y="5147"/>
                    </a:lnTo>
                    <a:lnTo>
                      <a:pt x="188" y="5126"/>
                    </a:lnTo>
                    <a:lnTo>
                      <a:pt x="272" y="5126"/>
                    </a:lnTo>
                    <a:lnTo>
                      <a:pt x="335" y="5252"/>
                    </a:lnTo>
                    <a:lnTo>
                      <a:pt x="419" y="5273"/>
                    </a:lnTo>
                    <a:lnTo>
                      <a:pt x="335" y="5294"/>
                    </a:lnTo>
                    <a:lnTo>
                      <a:pt x="272" y="5336"/>
                    </a:lnTo>
                    <a:lnTo>
                      <a:pt x="188" y="5231"/>
                    </a:lnTo>
                    <a:lnTo>
                      <a:pt x="21" y="5252"/>
                    </a:lnTo>
                    <a:lnTo>
                      <a:pt x="0" y="5461"/>
                    </a:lnTo>
                    <a:lnTo>
                      <a:pt x="63" y="5503"/>
                    </a:lnTo>
                    <a:lnTo>
                      <a:pt x="126" y="5482"/>
                    </a:lnTo>
                    <a:lnTo>
                      <a:pt x="84" y="5566"/>
                    </a:lnTo>
                    <a:lnTo>
                      <a:pt x="84" y="5817"/>
                    </a:lnTo>
                    <a:lnTo>
                      <a:pt x="168" y="5754"/>
                    </a:lnTo>
                    <a:lnTo>
                      <a:pt x="230" y="5775"/>
                    </a:lnTo>
                    <a:lnTo>
                      <a:pt x="230" y="5963"/>
                    </a:lnTo>
                    <a:lnTo>
                      <a:pt x="398" y="6005"/>
                    </a:lnTo>
                    <a:lnTo>
                      <a:pt x="628" y="6173"/>
                    </a:lnTo>
                    <a:lnTo>
                      <a:pt x="732" y="6110"/>
                    </a:lnTo>
                    <a:lnTo>
                      <a:pt x="795" y="6005"/>
                    </a:lnTo>
                    <a:lnTo>
                      <a:pt x="753" y="5922"/>
                    </a:lnTo>
                    <a:lnTo>
                      <a:pt x="921" y="5922"/>
                    </a:lnTo>
                    <a:lnTo>
                      <a:pt x="942" y="6026"/>
                    </a:lnTo>
                    <a:lnTo>
                      <a:pt x="921" y="6131"/>
                    </a:lnTo>
                    <a:lnTo>
                      <a:pt x="942" y="6235"/>
                    </a:lnTo>
                    <a:lnTo>
                      <a:pt x="1004" y="6214"/>
                    </a:lnTo>
                    <a:lnTo>
                      <a:pt x="1067" y="5963"/>
                    </a:lnTo>
                    <a:lnTo>
                      <a:pt x="1067" y="5712"/>
                    </a:lnTo>
                    <a:lnTo>
                      <a:pt x="1130" y="5566"/>
                    </a:lnTo>
                    <a:lnTo>
                      <a:pt x="1256" y="5440"/>
                    </a:lnTo>
                    <a:lnTo>
                      <a:pt x="1318" y="5294"/>
                    </a:lnTo>
                    <a:lnTo>
                      <a:pt x="1318" y="5461"/>
                    </a:lnTo>
                    <a:lnTo>
                      <a:pt x="1172" y="5670"/>
                    </a:lnTo>
                    <a:lnTo>
                      <a:pt x="1151" y="5817"/>
                    </a:lnTo>
                    <a:lnTo>
                      <a:pt x="1172" y="5922"/>
                    </a:lnTo>
                    <a:lnTo>
                      <a:pt x="1130" y="6131"/>
                    </a:lnTo>
                    <a:lnTo>
                      <a:pt x="1172" y="6235"/>
                    </a:lnTo>
                    <a:lnTo>
                      <a:pt x="1151" y="6319"/>
                    </a:lnTo>
                    <a:lnTo>
                      <a:pt x="1214" y="6340"/>
                    </a:lnTo>
                    <a:lnTo>
                      <a:pt x="1256" y="6298"/>
                    </a:lnTo>
                    <a:lnTo>
                      <a:pt x="1339" y="6173"/>
                    </a:lnTo>
                    <a:lnTo>
                      <a:pt x="1528" y="5984"/>
                    </a:lnTo>
                    <a:lnTo>
                      <a:pt x="1590" y="5691"/>
                    </a:lnTo>
                    <a:lnTo>
                      <a:pt x="1674" y="5650"/>
                    </a:lnTo>
                    <a:lnTo>
                      <a:pt x="1674" y="5754"/>
                    </a:lnTo>
                    <a:lnTo>
                      <a:pt x="1632" y="5880"/>
                    </a:lnTo>
                    <a:lnTo>
                      <a:pt x="1632" y="5963"/>
                    </a:lnTo>
                    <a:lnTo>
                      <a:pt x="1737" y="5984"/>
                    </a:lnTo>
                    <a:lnTo>
                      <a:pt x="1862" y="5859"/>
                    </a:lnTo>
                    <a:lnTo>
                      <a:pt x="1946" y="5775"/>
                    </a:lnTo>
                    <a:lnTo>
                      <a:pt x="1946" y="5670"/>
                    </a:lnTo>
                    <a:lnTo>
                      <a:pt x="1841" y="5650"/>
                    </a:lnTo>
                    <a:lnTo>
                      <a:pt x="1841" y="5608"/>
                    </a:lnTo>
                    <a:lnTo>
                      <a:pt x="1946" y="5566"/>
                    </a:lnTo>
                    <a:lnTo>
                      <a:pt x="1946" y="5398"/>
                    </a:lnTo>
                    <a:lnTo>
                      <a:pt x="1904" y="5336"/>
                    </a:lnTo>
                    <a:lnTo>
                      <a:pt x="1904" y="5231"/>
                    </a:lnTo>
                    <a:lnTo>
                      <a:pt x="2072" y="5126"/>
                    </a:lnTo>
                    <a:lnTo>
                      <a:pt x="2113" y="4938"/>
                    </a:lnTo>
                    <a:lnTo>
                      <a:pt x="2218" y="4875"/>
                    </a:lnTo>
                    <a:lnTo>
                      <a:pt x="2281" y="4813"/>
                    </a:lnTo>
                    <a:lnTo>
                      <a:pt x="2281" y="4917"/>
                    </a:lnTo>
                    <a:lnTo>
                      <a:pt x="2281" y="4959"/>
                    </a:lnTo>
                    <a:lnTo>
                      <a:pt x="2197" y="4980"/>
                    </a:lnTo>
                    <a:lnTo>
                      <a:pt x="2113" y="5168"/>
                    </a:lnTo>
                    <a:lnTo>
                      <a:pt x="2051" y="5294"/>
                    </a:lnTo>
                    <a:lnTo>
                      <a:pt x="2009" y="5461"/>
                    </a:lnTo>
                    <a:lnTo>
                      <a:pt x="2072" y="5566"/>
                    </a:lnTo>
                    <a:lnTo>
                      <a:pt x="2092" y="5691"/>
                    </a:lnTo>
                    <a:lnTo>
                      <a:pt x="2155" y="5650"/>
                    </a:lnTo>
                    <a:lnTo>
                      <a:pt x="2260" y="5461"/>
                    </a:lnTo>
                    <a:lnTo>
                      <a:pt x="2469" y="5273"/>
                    </a:lnTo>
                    <a:lnTo>
                      <a:pt x="2532" y="5147"/>
                    </a:lnTo>
                    <a:lnTo>
                      <a:pt x="2532" y="4980"/>
                    </a:lnTo>
                    <a:lnTo>
                      <a:pt x="2616" y="4875"/>
                    </a:lnTo>
                    <a:lnTo>
                      <a:pt x="2699" y="4854"/>
                    </a:lnTo>
                    <a:lnTo>
                      <a:pt x="2699" y="4917"/>
                    </a:lnTo>
                    <a:lnTo>
                      <a:pt x="2678" y="4959"/>
                    </a:lnTo>
                    <a:lnTo>
                      <a:pt x="2678" y="5085"/>
                    </a:lnTo>
                    <a:lnTo>
                      <a:pt x="2741" y="5064"/>
                    </a:lnTo>
                    <a:lnTo>
                      <a:pt x="2888" y="4875"/>
                    </a:lnTo>
                    <a:lnTo>
                      <a:pt x="2971" y="4875"/>
                    </a:lnTo>
                    <a:lnTo>
                      <a:pt x="3139" y="4917"/>
                    </a:lnTo>
                    <a:lnTo>
                      <a:pt x="3327" y="4854"/>
                    </a:lnTo>
                    <a:lnTo>
                      <a:pt x="3432" y="4834"/>
                    </a:lnTo>
                    <a:lnTo>
                      <a:pt x="3494" y="4750"/>
                    </a:lnTo>
                    <a:lnTo>
                      <a:pt x="3620" y="4729"/>
                    </a:lnTo>
                    <a:lnTo>
                      <a:pt x="3662" y="4624"/>
                    </a:lnTo>
                    <a:lnTo>
                      <a:pt x="3662" y="4541"/>
                    </a:lnTo>
                    <a:lnTo>
                      <a:pt x="3683" y="4457"/>
                    </a:lnTo>
                    <a:lnTo>
                      <a:pt x="3620" y="4394"/>
                    </a:lnTo>
                    <a:lnTo>
                      <a:pt x="3662" y="4227"/>
                    </a:lnTo>
                    <a:lnTo>
                      <a:pt x="3662" y="3976"/>
                    </a:lnTo>
                    <a:lnTo>
                      <a:pt x="3620" y="3976"/>
                    </a:lnTo>
                    <a:lnTo>
                      <a:pt x="3536" y="4122"/>
                    </a:lnTo>
                    <a:lnTo>
                      <a:pt x="3411" y="4290"/>
                    </a:lnTo>
                    <a:lnTo>
                      <a:pt x="3348" y="4290"/>
                    </a:lnTo>
                    <a:lnTo>
                      <a:pt x="3348" y="4206"/>
                    </a:lnTo>
                    <a:lnTo>
                      <a:pt x="3432" y="4101"/>
                    </a:lnTo>
                    <a:lnTo>
                      <a:pt x="3536" y="4018"/>
                    </a:lnTo>
                    <a:lnTo>
                      <a:pt x="3557" y="3934"/>
                    </a:lnTo>
                    <a:lnTo>
                      <a:pt x="3432" y="3829"/>
                    </a:lnTo>
                    <a:lnTo>
                      <a:pt x="3411" y="3725"/>
                    </a:lnTo>
                    <a:lnTo>
                      <a:pt x="3348" y="3725"/>
                    </a:lnTo>
                    <a:lnTo>
                      <a:pt x="3306" y="3766"/>
                    </a:lnTo>
                    <a:lnTo>
                      <a:pt x="3264" y="3829"/>
                    </a:lnTo>
                    <a:lnTo>
                      <a:pt x="3201" y="3787"/>
                    </a:lnTo>
                    <a:lnTo>
                      <a:pt x="3097" y="3808"/>
                    </a:lnTo>
                    <a:lnTo>
                      <a:pt x="3013" y="3871"/>
                    </a:lnTo>
                    <a:lnTo>
                      <a:pt x="2909" y="3829"/>
                    </a:lnTo>
                    <a:lnTo>
                      <a:pt x="2950" y="3787"/>
                    </a:lnTo>
                    <a:lnTo>
                      <a:pt x="3222" y="3683"/>
                    </a:lnTo>
                    <a:lnTo>
                      <a:pt x="3327" y="3662"/>
                    </a:lnTo>
                    <a:lnTo>
                      <a:pt x="3536" y="3453"/>
                    </a:lnTo>
                    <a:lnTo>
                      <a:pt x="3578" y="3390"/>
                    </a:lnTo>
                    <a:lnTo>
                      <a:pt x="3725" y="3160"/>
                    </a:lnTo>
                    <a:lnTo>
                      <a:pt x="3766" y="2971"/>
                    </a:lnTo>
                    <a:lnTo>
                      <a:pt x="3725" y="2950"/>
                    </a:lnTo>
                    <a:lnTo>
                      <a:pt x="3641" y="2971"/>
                    </a:lnTo>
                    <a:lnTo>
                      <a:pt x="3578" y="3034"/>
                    </a:lnTo>
                    <a:lnTo>
                      <a:pt x="3536" y="2950"/>
                    </a:lnTo>
                    <a:lnTo>
                      <a:pt x="3578" y="2888"/>
                    </a:lnTo>
                    <a:lnTo>
                      <a:pt x="3641" y="2846"/>
                    </a:lnTo>
                    <a:lnTo>
                      <a:pt x="3725" y="2867"/>
                    </a:lnTo>
                    <a:lnTo>
                      <a:pt x="3766" y="2783"/>
                    </a:lnTo>
                    <a:lnTo>
                      <a:pt x="3766" y="2657"/>
                    </a:lnTo>
                    <a:lnTo>
                      <a:pt x="3871" y="2553"/>
                    </a:lnTo>
                    <a:lnTo>
                      <a:pt x="3871" y="2427"/>
                    </a:lnTo>
                    <a:lnTo>
                      <a:pt x="3850" y="2365"/>
                    </a:lnTo>
                    <a:lnTo>
                      <a:pt x="3850" y="2302"/>
                    </a:lnTo>
                    <a:lnTo>
                      <a:pt x="3745" y="2260"/>
                    </a:lnTo>
                    <a:lnTo>
                      <a:pt x="3641" y="2302"/>
                    </a:lnTo>
                    <a:lnTo>
                      <a:pt x="3494" y="2553"/>
                    </a:lnTo>
                    <a:lnTo>
                      <a:pt x="3494" y="2678"/>
                    </a:lnTo>
                    <a:lnTo>
                      <a:pt x="3557" y="2762"/>
                    </a:lnTo>
                    <a:lnTo>
                      <a:pt x="3473" y="2846"/>
                    </a:lnTo>
                    <a:lnTo>
                      <a:pt x="3432" y="2888"/>
                    </a:lnTo>
                    <a:lnTo>
                      <a:pt x="3369" y="2867"/>
                    </a:lnTo>
                    <a:lnTo>
                      <a:pt x="3411" y="2825"/>
                    </a:lnTo>
                    <a:lnTo>
                      <a:pt x="3348" y="2762"/>
                    </a:lnTo>
                    <a:lnTo>
                      <a:pt x="3348" y="2657"/>
                    </a:lnTo>
                    <a:lnTo>
                      <a:pt x="3453" y="2448"/>
                    </a:lnTo>
                    <a:lnTo>
                      <a:pt x="3432" y="2344"/>
                    </a:lnTo>
                    <a:lnTo>
                      <a:pt x="3453" y="2302"/>
                    </a:lnTo>
                    <a:lnTo>
                      <a:pt x="3473" y="2323"/>
                    </a:lnTo>
                    <a:lnTo>
                      <a:pt x="3557" y="2302"/>
                    </a:lnTo>
                    <a:lnTo>
                      <a:pt x="3536" y="2134"/>
                    </a:lnTo>
                    <a:lnTo>
                      <a:pt x="3453" y="2030"/>
                    </a:lnTo>
                    <a:lnTo>
                      <a:pt x="3348" y="2030"/>
                    </a:lnTo>
                    <a:lnTo>
                      <a:pt x="3222" y="2051"/>
                    </a:lnTo>
                    <a:lnTo>
                      <a:pt x="3160" y="2155"/>
                    </a:lnTo>
                    <a:lnTo>
                      <a:pt x="3139" y="2113"/>
                    </a:lnTo>
                    <a:lnTo>
                      <a:pt x="3118" y="2051"/>
                    </a:lnTo>
                    <a:lnTo>
                      <a:pt x="3139" y="1904"/>
                    </a:lnTo>
                    <a:lnTo>
                      <a:pt x="3055" y="1737"/>
                    </a:lnTo>
                    <a:lnTo>
                      <a:pt x="3097" y="1507"/>
                    </a:lnTo>
                    <a:lnTo>
                      <a:pt x="3097" y="1318"/>
                    </a:lnTo>
                    <a:lnTo>
                      <a:pt x="3139" y="1193"/>
                    </a:lnTo>
                    <a:lnTo>
                      <a:pt x="3160" y="1005"/>
                    </a:lnTo>
                    <a:lnTo>
                      <a:pt x="3139" y="858"/>
                    </a:lnTo>
                    <a:lnTo>
                      <a:pt x="3243" y="670"/>
                    </a:lnTo>
                    <a:lnTo>
                      <a:pt x="3243" y="523"/>
                    </a:lnTo>
                    <a:lnTo>
                      <a:pt x="3139" y="419"/>
                    </a:lnTo>
                    <a:lnTo>
                      <a:pt x="3118" y="272"/>
                    </a:lnTo>
                    <a:lnTo>
                      <a:pt x="2950" y="147"/>
                    </a:lnTo>
                    <a:lnTo>
                      <a:pt x="2909" y="63"/>
                    </a:lnTo>
                    <a:lnTo>
                      <a:pt x="2741" y="0"/>
                    </a:lnTo>
                    <a:lnTo>
                      <a:pt x="2699" y="21"/>
                    </a:lnTo>
                    <a:lnTo>
                      <a:pt x="2699" y="105"/>
                    </a:lnTo>
                    <a:lnTo>
                      <a:pt x="2678" y="126"/>
                    </a:lnTo>
                    <a:lnTo>
                      <a:pt x="2511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4" name="Google Shape;2944;p82">
                <a:extLst>
                  <a:ext uri="{FF2B5EF4-FFF2-40B4-BE49-F238E27FC236}">
                    <a16:creationId xmlns:a16="http://schemas.microsoft.com/office/drawing/2014/main" id="{1DF8334D-7723-7DC8-E8DB-29363DB1E5D0}"/>
                  </a:ext>
                </a:extLst>
              </p:cNvPr>
              <p:cNvSpPr/>
              <p:nvPr/>
            </p:nvSpPr>
            <p:spPr>
              <a:xfrm>
                <a:off x="2744725" y="1557875"/>
                <a:ext cx="36625" cy="48150"/>
              </a:xfrm>
              <a:custGeom>
                <a:avLst/>
                <a:gdLst/>
                <a:ahLst/>
                <a:cxnLst/>
                <a:rect l="l" t="t" r="r" b="b"/>
                <a:pathLst>
                  <a:path w="1465" h="1926" extrusionOk="0">
                    <a:moveTo>
                      <a:pt x="711" y="0"/>
                    </a:moveTo>
                    <a:lnTo>
                      <a:pt x="586" y="105"/>
                    </a:lnTo>
                    <a:lnTo>
                      <a:pt x="502" y="168"/>
                    </a:lnTo>
                    <a:lnTo>
                      <a:pt x="502" y="356"/>
                    </a:lnTo>
                    <a:lnTo>
                      <a:pt x="419" y="419"/>
                    </a:lnTo>
                    <a:lnTo>
                      <a:pt x="356" y="377"/>
                    </a:lnTo>
                    <a:lnTo>
                      <a:pt x="272" y="544"/>
                    </a:lnTo>
                    <a:lnTo>
                      <a:pt x="272" y="733"/>
                    </a:lnTo>
                    <a:lnTo>
                      <a:pt x="188" y="837"/>
                    </a:lnTo>
                    <a:lnTo>
                      <a:pt x="272" y="963"/>
                    </a:lnTo>
                    <a:lnTo>
                      <a:pt x="147" y="963"/>
                    </a:lnTo>
                    <a:lnTo>
                      <a:pt x="167" y="1005"/>
                    </a:lnTo>
                    <a:lnTo>
                      <a:pt x="272" y="1088"/>
                    </a:lnTo>
                    <a:lnTo>
                      <a:pt x="398" y="1256"/>
                    </a:lnTo>
                    <a:lnTo>
                      <a:pt x="377" y="1360"/>
                    </a:lnTo>
                    <a:lnTo>
                      <a:pt x="356" y="1360"/>
                    </a:lnTo>
                    <a:lnTo>
                      <a:pt x="209" y="1256"/>
                    </a:lnTo>
                    <a:lnTo>
                      <a:pt x="84" y="1256"/>
                    </a:lnTo>
                    <a:lnTo>
                      <a:pt x="63" y="1318"/>
                    </a:lnTo>
                    <a:lnTo>
                      <a:pt x="0" y="1402"/>
                    </a:lnTo>
                    <a:lnTo>
                      <a:pt x="105" y="1465"/>
                    </a:lnTo>
                    <a:lnTo>
                      <a:pt x="147" y="1590"/>
                    </a:lnTo>
                    <a:lnTo>
                      <a:pt x="188" y="1632"/>
                    </a:lnTo>
                    <a:lnTo>
                      <a:pt x="105" y="1737"/>
                    </a:lnTo>
                    <a:lnTo>
                      <a:pt x="105" y="1883"/>
                    </a:lnTo>
                    <a:lnTo>
                      <a:pt x="251" y="1821"/>
                    </a:lnTo>
                    <a:lnTo>
                      <a:pt x="272" y="1737"/>
                    </a:lnTo>
                    <a:lnTo>
                      <a:pt x="356" y="1737"/>
                    </a:lnTo>
                    <a:lnTo>
                      <a:pt x="377" y="1883"/>
                    </a:lnTo>
                    <a:lnTo>
                      <a:pt x="460" y="1883"/>
                    </a:lnTo>
                    <a:lnTo>
                      <a:pt x="607" y="1842"/>
                    </a:lnTo>
                    <a:lnTo>
                      <a:pt x="711" y="1883"/>
                    </a:lnTo>
                    <a:lnTo>
                      <a:pt x="837" y="1779"/>
                    </a:lnTo>
                    <a:lnTo>
                      <a:pt x="900" y="1821"/>
                    </a:lnTo>
                    <a:lnTo>
                      <a:pt x="900" y="1925"/>
                    </a:lnTo>
                    <a:lnTo>
                      <a:pt x="983" y="1925"/>
                    </a:lnTo>
                    <a:lnTo>
                      <a:pt x="1025" y="1883"/>
                    </a:lnTo>
                    <a:lnTo>
                      <a:pt x="1235" y="1737"/>
                    </a:lnTo>
                    <a:lnTo>
                      <a:pt x="1235" y="1632"/>
                    </a:lnTo>
                    <a:lnTo>
                      <a:pt x="1214" y="1465"/>
                    </a:lnTo>
                    <a:lnTo>
                      <a:pt x="1151" y="1465"/>
                    </a:lnTo>
                    <a:lnTo>
                      <a:pt x="1109" y="1402"/>
                    </a:lnTo>
                    <a:lnTo>
                      <a:pt x="1193" y="1360"/>
                    </a:lnTo>
                    <a:lnTo>
                      <a:pt x="1297" y="1381"/>
                    </a:lnTo>
                    <a:lnTo>
                      <a:pt x="1339" y="1298"/>
                    </a:lnTo>
                    <a:lnTo>
                      <a:pt x="1465" y="1214"/>
                    </a:lnTo>
                    <a:lnTo>
                      <a:pt x="1423" y="984"/>
                    </a:lnTo>
                    <a:lnTo>
                      <a:pt x="1360" y="900"/>
                    </a:lnTo>
                    <a:lnTo>
                      <a:pt x="1360" y="837"/>
                    </a:lnTo>
                    <a:lnTo>
                      <a:pt x="1235" y="837"/>
                    </a:lnTo>
                    <a:lnTo>
                      <a:pt x="1193" y="691"/>
                    </a:lnTo>
                    <a:lnTo>
                      <a:pt x="1193" y="649"/>
                    </a:lnTo>
                    <a:lnTo>
                      <a:pt x="1130" y="586"/>
                    </a:lnTo>
                    <a:lnTo>
                      <a:pt x="1109" y="482"/>
                    </a:lnTo>
                    <a:lnTo>
                      <a:pt x="1046" y="461"/>
                    </a:lnTo>
                    <a:lnTo>
                      <a:pt x="1004" y="377"/>
                    </a:lnTo>
                    <a:lnTo>
                      <a:pt x="1025" y="272"/>
                    </a:lnTo>
                    <a:lnTo>
                      <a:pt x="983" y="168"/>
                    </a:lnTo>
                    <a:lnTo>
                      <a:pt x="83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5" name="Google Shape;2945;p82">
                <a:extLst>
                  <a:ext uri="{FF2B5EF4-FFF2-40B4-BE49-F238E27FC236}">
                    <a16:creationId xmlns:a16="http://schemas.microsoft.com/office/drawing/2014/main" id="{603842F3-BF88-6A06-B1DF-E8D5F82F572D}"/>
                  </a:ext>
                </a:extLst>
              </p:cNvPr>
              <p:cNvSpPr/>
              <p:nvPr/>
            </p:nvSpPr>
            <p:spPr>
              <a:xfrm>
                <a:off x="2789175" y="1410350"/>
                <a:ext cx="386600" cy="302375"/>
              </a:xfrm>
              <a:custGeom>
                <a:avLst/>
                <a:gdLst/>
                <a:ahLst/>
                <a:cxnLst/>
                <a:rect l="l" t="t" r="r" b="b"/>
                <a:pathLst>
                  <a:path w="15464" h="12095" extrusionOk="0">
                    <a:moveTo>
                      <a:pt x="9625" y="1"/>
                    </a:moveTo>
                    <a:lnTo>
                      <a:pt x="9521" y="105"/>
                    </a:lnTo>
                    <a:lnTo>
                      <a:pt x="9416" y="105"/>
                    </a:lnTo>
                    <a:lnTo>
                      <a:pt x="9353" y="168"/>
                    </a:lnTo>
                    <a:lnTo>
                      <a:pt x="9416" y="252"/>
                    </a:lnTo>
                    <a:lnTo>
                      <a:pt x="9521" y="273"/>
                    </a:lnTo>
                    <a:lnTo>
                      <a:pt x="9584" y="315"/>
                    </a:lnTo>
                    <a:lnTo>
                      <a:pt x="9458" y="315"/>
                    </a:lnTo>
                    <a:lnTo>
                      <a:pt x="9395" y="377"/>
                    </a:lnTo>
                    <a:lnTo>
                      <a:pt x="9458" y="461"/>
                    </a:lnTo>
                    <a:lnTo>
                      <a:pt x="9584" y="566"/>
                    </a:lnTo>
                    <a:lnTo>
                      <a:pt x="9563" y="629"/>
                    </a:lnTo>
                    <a:lnTo>
                      <a:pt x="9521" y="691"/>
                    </a:lnTo>
                    <a:lnTo>
                      <a:pt x="9625" y="796"/>
                    </a:lnTo>
                    <a:lnTo>
                      <a:pt x="9709" y="817"/>
                    </a:lnTo>
                    <a:lnTo>
                      <a:pt x="9709" y="880"/>
                    </a:lnTo>
                    <a:lnTo>
                      <a:pt x="9605" y="901"/>
                    </a:lnTo>
                    <a:lnTo>
                      <a:pt x="9605" y="942"/>
                    </a:lnTo>
                    <a:lnTo>
                      <a:pt x="9395" y="712"/>
                    </a:lnTo>
                    <a:lnTo>
                      <a:pt x="9353" y="712"/>
                    </a:lnTo>
                    <a:lnTo>
                      <a:pt x="9312" y="796"/>
                    </a:lnTo>
                    <a:lnTo>
                      <a:pt x="9312" y="901"/>
                    </a:lnTo>
                    <a:lnTo>
                      <a:pt x="9270" y="880"/>
                    </a:lnTo>
                    <a:lnTo>
                      <a:pt x="9249" y="691"/>
                    </a:lnTo>
                    <a:lnTo>
                      <a:pt x="9270" y="566"/>
                    </a:lnTo>
                    <a:lnTo>
                      <a:pt x="9186" y="419"/>
                    </a:lnTo>
                    <a:lnTo>
                      <a:pt x="9186" y="273"/>
                    </a:lnTo>
                    <a:lnTo>
                      <a:pt x="9123" y="210"/>
                    </a:lnTo>
                    <a:lnTo>
                      <a:pt x="9081" y="252"/>
                    </a:lnTo>
                    <a:lnTo>
                      <a:pt x="8956" y="147"/>
                    </a:lnTo>
                    <a:lnTo>
                      <a:pt x="8872" y="105"/>
                    </a:lnTo>
                    <a:lnTo>
                      <a:pt x="8851" y="252"/>
                    </a:lnTo>
                    <a:lnTo>
                      <a:pt x="8872" y="461"/>
                    </a:lnTo>
                    <a:lnTo>
                      <a:pt x="8851" y="670"/>
                    </a:lnTo>
                    <a:lnTo>
                      <a:pt x="8893" y="817"/>
                    </a:lnTo>
                    <a:lnTo>
                      <a:pt x="8935" y="984"/>
                    </a:lnTo>
                    <a:lnTo>
                      <a:pt x="8935" y="1047"/>
                    </a:lnTo>
                    <a:lnTo>
                      <a:pt x="8935" y="1193"/>
                    </a:lnTo>
                    <a:lnTo>
                      <a:pt x="8872" y="1235"/>
                    </a:lnTo>
                    <a:lnTo>
                      <a:pt x="8830" y="1131"/>
                    </a:lnTo>
                    <a:lnTo>
                      <a:pt x="8788" y="984"/>
                    </a:lnTo>
                    <a:lnTo>
                      <a:pt x="8747" y="901"/>
                    </a:lnTo>
                    <a:lnTo>
                      <a:pt x="8747" y="775"/>
                    </a:lnTo>
                    <a:lnTo>
                      <a:pt x="8726" y="629"/>
                    </a:lnTo>
                    <a:lnTo>
                      <a:pt x="8684" y="482"/>
                    </a:lnTo>
                    <a:lnTo>
                      <a:pt x="8475" y="357"/>
                    </a:lnTo>
                    <a:lnTo>
                      <a:pt x="8412" y="357"/>
                    </a:lnTo>
                    <a:lnTo>
                      <a:pt x="8370" y="482"/>
                    </a:lnTo>
                    <a:lnTo>
                      <a:pt x="8349" y="524"/>
                    </a:lnTo>
                    <a:lnTo>
                      <a:pt x="8370" y="691"/>
                    </a:lnTo>
                    <a:lnTo>
                      <a:pt x="8558" y="817"/>
                    </a:lnTo>
                    <a:lnTo>
                      <a:pt x="8558" y="901"/>
                    </a:lnTo>
                    <a:lnTo>
                      <a:pt x="8370" y="880"/>
                    </a:lnTo>
                    <a:lnTo>
                      <a:pt x="8328" y="838"/>
                    </a:lnTo>
                    <a:lnTo>
                      <a:pt x="8244" y="838"/>
                    </a:lnTo>
                    <a:lnTo>
                      <a:pt x="8161" y="921"/>
                    </a:lnTo>
                    <a:lnTo>
                      <a:pt x="8244" y="1131"/>
                    </a:lnTo>
                    <a:lnTo>
                      <a:pt x="8224" y="1193"/>
                    </a:lnTo>
                    <a:lnTo>
                      <a:pt x="8077" y="1235"/>
                    </a:lnTo>
                    <a:lnTo>
                      <a:pt x="8035" y="1340"/>
                    </a:lnTo>
                    <a:lnTo>
                      <a:pt x="7952" y="1403"/>
                    </a:lnTo>
                    <a:lnTo>
                      <a:pt x="7910" y="1319"/>
                    </a:lnTo>
                    <a:lnTo>
                      <a:pt x="7910" y="1214"/>
                    </a:lnTo>
                    <a:lnTo>
                      <a:pt x="7847" y="1214"/>
                    </a:lnTo>
                    <a:lnTo>
                      <a:pt x="7784" y="1361"/>
                    </a:lnTo>
                    <a:lnTo>
                      <a:pt x="7700" y="1403"/>
                    </a:lnTo>
                    <a:lnTo>
                      <a:pt x="7680" y="1131"/>
                    </a:lnTo>
                    <a:lnTo>
                      <a:pt x="7700" y="984"/>
                    </a:lnTo>
                    <a:lnTo>
                      <a:pt x="7700" y="921"/>
                    </a:lnTo>
                    <a:lnTo>
                      <a:pt x="7491" y="838"/>
                    </a:lnTo>
                    <a:lnTo>
                      <a:pt x="7470" y="775"/>
                    </a:lnTo>
                    <a:lnTo>
                      <a:pt x="7533" y="691"/>
                    </a:lnTo>
                    <a:lnTo>
                      <a:pt x="7554" y="608"/>
                    </a:lnTo>
                    <a:lnTo>
                      <a:pt x="7470" y="566"/>
                    </a:lnTo>
                    <a:lnTo>
                      <a:pt x="7261" y="524"/>
                    </a:lnTo>
                    <a:lnTo>
                      <a:pt x="7219" y="482"/>
                    </a:lnTo>
                    <a:lnTo>
                      <a:pt x="7073" y="524"/>
                    </a:lnTo>
                    <a:lnTo>
                      <a:pt x="7031" y="629"/>
                    </a:lnTo>
                    <a:lnTo>
                      <a:pt x="7115" y="712"/>
                    </a:lnTo>
                    <a:lnTo>
                      <a:pt x="7115" y="921"/>
                    </a:lnTo>
                    <a:lnTo>
                      <a:pt x="7073" y="984"/>
                    </a:lnTo>
                    <a:lnTo>
                      <a:pt x="6968" y="942"/>
                    </a:lnTo>
                    <a:lnTo>
                      <a:pt x="6864" y="984"/>
                    </a:lnTo>
                    <a:lnTo>
                      <a:pt x="6780" y="901"/>
                    </a:lnTo>
                    <a:lnTo>
                      <a:pt x="6654" y="901"/>
                    </a:lnTo>
                    <a:lnTo>
                      <a:pt x="6633" y="1026"/>
                    </a:lnTo>
                    <a:lnTo>
                      <a:pt x="6675" y="1089"/>
                    </a:lnTo>
                    <a:lnTo>
                      <a:pt x="6738" y="1193"/>
                    </a:lnTo>
                    <a:lnTo>
                      <a:pt x="6801" y="1256"/>
                    </a:lnTo>
                    <a:lnTo>
                      <a:pt x="6801" y="1403"/>
                    </a:lnTo>
                    <a:lnTo>
                      <a:pt x="6864" y="1465"/>
                    </a:lnTo>
                    <a:lnTo>
                      <a:pt x="6905" y="1465"/>
                    </a:lnTo>
                    <a:lnTo>
                      <a:pt x="7010" y="1633"/>
                    </a:lnTo>
                    <a:lnTo>
                      <a:pt x="7010" y="1779"/>
                    </a:lnTo>
                    <a:lnTo>
                      <a:pt x="6968" y="1842"/>
                    </a:lnTo>
                    <a:lnTo>
                      <a:pt x="6989" y="1717"/>
                    </a:lnTo>
                    <a:lnTo>
                      <a:pt x="6947" y="1717"/>
                    </a:lnTo>
                    <a:lnTo>
                      <a:pt x="6843" y="1842"/>
                    </a:lnTo>
                    <a:lnTo>
                      <a:pt x="6780" y="1758"/>
                    </a:lnTo>
                    <a:lnTo>
                      <a:pt x="6780" y="1654"/>
                    </a:lnTo>
                    <a:lnTo>
                      <a:pt x="6801" y="1633"/>
                    </a:lnTo>
                    <a:lnTo>
                      <a:pt x="6780" y="1549"/>
                    </a:lnTo>
                    <a:lnTo>
                      <a:pt x="6738" y="1612"/>
                    </a:lnTo>
                    <a:lnTo>
                      <a:pt x="6654" y="1612"/>
                    </a:lnTo>
                    <a:lnTo>
                      <a:pt x="6654" y="1758"/>
                    </a:lnTo>
                    <a:lnTo>
                      <a:pt x="6592" y="1842"/>
                    </a:lnTo>
                    <a:lnTo>
                      <a:pt x="6571" y="1758"/>
                    </a:lnTo>
                    <a:lnTo>
                      <a:pt x="6508" y="1675"/>
                    </a:lnTo>
                    <a:lnTo>
                      <a:pt x="6550" y="1570"/>
                    </a:lnTo>
                    <a:lnTo>
                      <a:pt x="6550" y="1424"/>
                    </a:lnTo>
                    <a:lnTo>
                      <a:pt x="6445" y="1298"/>
                    </a:lnTo>
                    <a:lnTo>
                      <a:pt x="6382" y="1298"/>
                    </a:lnTo>
                    <a:lnTo>
                      <a:pt x="6257" y="1465"/>
                    </a:lnTo>
                    <a:lnTo>
                      <a:pt x="6215" y="1507"/>
                    </a:lnTo>
                    <a:lnTo>
                      <a:pt x="6215" y="1633"/>
                    </a:lnTo>
                    <a:lnTo>
                      <a:pt x="6257" y="1717"/>
                    </a:lnTo>
                    <a:lnTo>
                      <a:pt x="6215" y="1758"/>
                    </a:lnTo>
                    <a:lnTo>
                      <a:pt x="6131" y="1675"/>
                    </a:lnTo>
                    <a:lnTo>
                      <a:pt x="6152" y="1612"/>
                    </a:lnTo>
                    <a:lnTo>
                      <a:pt x="6110" y="1528"/>
                    </a:lnTo>
                    <a:lnTo>
                      <a:pt x="6131" y="1424"/>
                    </a:lnTo>
                    <a:lnTo>
                      <a:pt x="6110" y="1298"/>
                    </a:lnTo>
                    <a:lnTo>
                      <a:pt x="5985" y="1235"/>
                    </a:lnTo>
                    <a:lnTo>
                      <a:pt x="5985" y="1089"/>
                    </a:lnTo>
                    <a:lnTo>
                      <a:pt x="5985" y="984"/>
                    </a:lnTo>
                    <a:lnTo>
                      <a:pt x="5943" y="984"/>
                    </a:lnTo>
                    <a:lnTo>
                      <a:pt x="5796" y="1110"/>
                    </a:lnTo>
                    <a:lnTo>
                      <a:pt x="5713" y="1131"/>
                    </a:lnTo>
                    <a:lnTo>
                      <a:pt x="5692" y="1256"/>
                    </a:lnTo>
                    <a:lnTo>
                      <a:pt x="5713" y="1340"/>
                    </a:lnTo>
                    <a:lnTo>
                      <a:pt x="5692" y="1403"/>
                    </a:lnTo>
                    <a:lnTo>
                      <a:pt x="5692" y="1465"/>
                    </a:lnTo>
                    <a:lnTo>
                      <a:pt x="5608" y="1528"/>
                    </a:lnTo>
                    <a:lnTo>
                      <a:pt x="5608" y="1445"/>
                    </a:lnTo>
                    <a:lnTo>
                      <a:pt x="5629" y="1403"/>
                    </a:lnTo>
                    <a:lnTo>
                      <a:pt x="5608" y="1340"/>
                    </a:lnTo>
                    <a:lnTo>
                      <a:pt x="5524" y="1424"/>
                    </a:lnTo>
                    <a:lnTo>
                      <a:pt x="5462" y="1570"/>
                    </a:lnTo>
                    <a:lnTo>
                      <a:pt x="5399" y="1612"/>
                    </a:lnTo>
                    <a:lnTo>
                      <a:pt x="5399" y="1340"/>
                    </a:lnTo>
                    <a:lnTo>
                      <a:pt x="5420" y="1256"/>
                    </a:lnTo>
                    <a:lnTo>
                      <a:pt x="5420" y="1193"/>
                    </a:lnTo>
                    <a:lnTo>
                      <a:pt x="5336" y="1152"/>
                    </a:lnTo>
                    <a:lnTo>
                      <a:pt x="5273" y="1214"/>
                    </a:lnTo>
                    <a:lnTo>
                      <a:pt x="5022" y="1214"/>
                    </a:lnTo>
                    <a:lnTo>
                      <a:pt x="4876" y="1319"/>
                    </a:lnTo>
                    <a:lnTo>
                      <a:pt x="4771" y="1298"/>
                    </a:lnTo>
                    <a:lnTo>
                      <a:pt x="4646" y="1361"/>
                    </a:lnTo>
                    <a:lnTo>
                      <a:pt x="4583" y="1465"/>
                    </a:lnTo>
                    <a:lnTo>
                      <a:pt x="4457" y="1465"/>
                    </a:lnTo>
                    <a:lnTo>
                      <a:pt x="4353" y="1528"/>
                    </a:lnTo>
                    <a:lnTo>
                      <a:pt x="4332" y="1654"/>
                    </a:lnTo>
                    <a:lnTo>
                      <a:pt x="4248" y="1612"/>
                    </a:lnTo>
                    <a:lnTo>
                      <a:pt x="4227" y="1633"/>
                    </a:lnTo>
                    <a:lnTo>
                      <a:pt x="4248" y="1737"/>
                    </a:lnTo>
                    <a:lnTo>
                      <a:pt x="4290" y="1758"/>
                    </a:lnTo>
                    <a:lnTo>
                      <a:pt x="4269" y="1863"/>
                    </a:lnTo>
                    <a:lnTo>
                      <a:pt x="4290" y="1968"/>
                    </a:lnTo>
                    <a:lnTo>
                      <a:pt x="4415" y="1947"/>
                    </a:lnTo>
                    <a:lnTo>
                      <a:pt x="4478" y="1863"/>
                    </a:lnTo>
                    <a:lnTo>
                      <a:pt x="4478" y="1779"/>
                    </a:lnTo>
                    <a:lnTo>
                      <a:pt x="4604" y="1758"/>
                    </a:lnTo>
                    <a:lnTo>
                      <a:pt x="4667" y="1717"/>
                    </a:lnTo>
                    <a:lnTo>
                      <a:pt x="4708" y="1675"/>
                    </a:lnTo>
                    <a:lnTo>
                      <a:pt x="4750" y="1821"/>
                    </a:lnTo>
                    <a:lnTo>
                      <a:pt x="4813" y="1758"/>
                    </a:lnTo>
                    <a:lnTo>
                      <a:pt x="4855" y="1654"/>
                    </a:lnTo>
                    <a:lnTo>
                      <a:pt x="4897" y="1633"/>
                    </a:lnTo>
                    <a:lnTo>
                      <a:pt x="4876" y="1779"/>
                    </a:lnTo>
                    <a:lnTo>
                      <a:pt x="4918" y="1842"/>
                    </a:lnTo>
                    <a:lnTo>
                      <a:pt x="5064" y="1842"/>
                    </a:lnTo>
                    <a:lnTo>
                      <a:pt x="4939" y="1884"/>
                    </a:lnTo>
                    <a:lnTo>
                      <a:pt x="4771" y="1926"/>
                    </a:lnTo>
                    <a:lnTo>
                      <a:pt x="4604" y="2051"/>
                    </a:lnTo>
                    <a:lnTo>
                      <a:pt x="4478" y="2093"/>
                    </a:lnTo>
                    <a:lnTo>
                      <a:pt x="4499" y="2198"/>
                    </a:lnTo>
                    <a:lnTo>
                      <a:pt x="4499" y="2281"/>
                    </a:lnTo>
                    <a:lnTo>
                      <a:pt x="4583" y="2281"/>
                    </a:lnTo>
                    <a:lnTo>
                      <a:pt x="4667" y="2198"/>
                    </a:lnTo>
                    <a:lnTo>
                      <a:pt x="4771" y="2198"/>
                    </a:lnTo>
                    <a:lnTo>
                      <a:pt x="4918" y="2156"/>
                    </a:lnTo>
                    <a:lnTo>
                      <a:pt x="5127" y="2135"/>
                    </a:lnTo>
                    <a:lnTo>
                      <a:pt x="5378" y="2072"/>
                    </a:lnTo>
                    <a:lnTo>
                      <a:pt x="5420" y="2135"/>
                    </a:lnTo>
                    <a:lnTo>
                      <a:pt x="5420" y="2198"/>
                    </a:lnTo>
                    <a:lnTo>
                      <a:pt x="5336" y="2240"/>
                    </a:lnTo>
                    <a:lnTo>
                      <a:pt x="5273" y="2177"/>
                    </a:lnTo>
                    <a:lnTo>
                      <a:pt x="5169" y="2177"/>
                    </a:lnTo>
                    <a:lnTo>
                      <a:pt x="5064" y="2261"/>
                    </a:lnTo>
                    <a:lnTo>
                      <a:pt x="4876" y="2261"/>
                    </a:lnTo>
                    <a:lnTo>
                      <a:pt x="4708" y="2386"/>
                    </a:lnTo>
                    <a:lnTo>
                      <a:pt x="4562" y="2386"/>
                    </a:lnTo>
                    <a:lnTo>
                      <a:pt x="4541" y="2449"/>
                    </a:lnTo>
                    <a:lnTo>
                      <a:pt x="4604" y="2554"/>
                    </a:lnTo>
                    <a:lnTo>
                      <a:pt x="4708" y="2554"/>
                    </a:lnTo>
                    <a:lnTo>
                      <a:pt x="4813" y="2616"/>
                    </a:lnTo>
                    <a:lnTo>
                      <a:pt x="4750" y="2658"/>
                    </a:lnTo>
                    <a:lnTo>
                      <a:pt x="4562" y="2658"/>
                    </a:lnTo>
                    <a:lnTo>
                      <a:pt x="4478" y="2574"/>
                    </a:lnTo>
                    <a:lnTo>
                      <a:pt x="4415" y="2574"/>
                    </a:lnTo>
                    <a:lnTo>
                      <a:pt x="4353" y="2616"/>
                    </a:lnTo>
                    <a:lnTo>
                      <a:pt x="4353" y="2763"/>
                    </a:lnTo>
                    <a:lnTo>
                      <a:pt x="4290" y="2826"/>
                    </a:lnTo>
                    <a:lnTo>
                      <a:pt x="4332" y="2909"/>
                    </a:lnTo>
                    <a:lnTo>
                      <a:pt x="4415" y="2972"/>
                    </a:lnTo>
                    <a:lnTo>
                      <a:pt x="4562" y="2909"/>
                    </a:lnTo>
                    <a:lnTo>
                      <a:pt x="4750" y="3014"/>
                    </a:lnTo>
                    <a:lnTo>
                      <a:pt x="4897" y="2993"/>
                    </a:lnTo>
                    <a:lnTo>
                      <a:pt x="4918" y="3035"/>
                    </a:lnTo>
                    <a:lnTo>
                      <a:pt x="5022" y="3035"/>
                    </a:lnTo>
                    <a:lnTo>
                      <a:pt x="5169" y="3139"/>
                    </a:lnTo>
                    <a:lnTo>
                      <a:pt x="5231" y="3139"/>
                    </a:lnTo>
                    <a:lnTo>
                      <a:pt x="5315" y="3118"/>
                    </a:lnTo>
                    <a:lnTo>
                      <a:pt x="5462" y="3139"/>
                    </a:lnTo>
                    <a:lnTo>
                      <a:pt x="5545" y="3139"/>
                    </a:lnTo>
                    <a:lnTo>
                      <a:pt x="5713" y="3035"/>
                    </a:lnTo>
                    <a:lnTo>
                      <a:pt x="5943" y="3035"/>
                    </a:lnTo>
                    <a:lnTo>
                      <a:pt x="6110" y="3014"/>
                    </a:lnTo>
                    <a:lnTo>
                      <a:pt x="6173" y="2972"/>
                    </a:lnTo>
                    <a:lnTo>
                      <a:pt x="6236" y="2930"/>
                    </a:lnTo>
                    <a:lnTo>
                      <a:pt x="6320" y="2930"/>
                    </a:lnTo>
                    <a:lnTo>
                      <a:pt x="6320" y="2993"/>
                    </a:lnTo>
                    <a:lnTo>
                      <a:pt x="6278" y="3077"/>
                    </a:lnTo>
                    <a:lnTo>
                      <a:pt x="6068" y="3098"/>
                    </a:lnTo>
                    <a:lnTo>
                      <a:pt x="5838" y="3139"/>
                    </a:lnTo>
                    <a:lnTo>
                      <a:pt x="5755" y="3202"/>
                    </a:lnTo>
                    <a:lnTo>
                      <a:pt x="5650" y="3223"/>
                    </a:lnTo>
                    <a:lnTo>
                      <a:pt x="5629" y="3244"/>
                    </a:lnTo>
                    <a:lnTo>
                      <a:pt x="5462" y="3223"/>
                    </a:lnTo>
                    <a:lnTo>
                      <a:pt x="5336" y="3286"/>
                    </a:lnTo>
                    <a:lnTo>
                      <a:pt x="5231" y="3286"/>
                    </a:lnTo>
                    <a:lnTo>
                      <a:pt x="5190" y="3223"/>
                    </a:lnTo>
                    <a:lnTo>
                      <a:pt x="5085" y="3223"/>
                    </a:lnTo>
                    <a:lnTo>
                      <a:pt x="4897" y="3118"/>
                    </a:lnTo>
                    <a:lnTo>
                      <a:pt x="4562" y="3118"/>
                    </a:lnTo>
                    <a:lnTo>
                      <a:pt x="4499" y="3077"/>
                    </a:lnTo>
                    <a:lnTo>
                      <a:pt x="4374" y="3098"/>
                    </a:lnTo>
                    <a:lnTo>
                      <a:pt x="4269" y="3077"/>
                    </a:lnTo>
                    <a:lnTo>
                      <a:pt x="4227" y="3118"/>
                    </a:lnTo>
                    <a:lnTo>
                      <a:pt x="4248" y="3286"/>
                    </a:lnTo>
                    <a:lnTo>
                      <a:pt x="4290" y="3328"/>
                    </a:lnTo>
                    <a:lnTo>
                      <a:pt x="4290" y="3516"/>
                    </a:lnTo>
                    <a:lnTo>
                      <a:pt x="4353" y="3642"/>
                    </a:lnTo>
                    <a:lnTo>
                      <a:pt x="4395" y="3704"/>
                    </a:lnTo>
                    <a:lnTo>
                      <a:pt x="4478" y="3725"/>
                    </a:lnTo>
                    <a:lnTo>
                      <a:pt x="4646" y="3934"/>
                    </a:lnTo>
                    <a:lnTo>
                      <a:pt x="4708" y="3976"/>
                    </a:lnTo>
                    <a:lnTo>
                      <a:pt x="4771" y="3955"/>
                    </a:lnTo>
                    <a:lnTo>
                      <a:pt x="4897" y="3767"/>
                    </a:lnTo>
                    <a:lnTo>
                      <a:pt x="5106" y="3662"/>
                    </a:lnTo>
                    <a:lnTo>
                      <a:pt x="5315" y="3537"/>
                    </a:lnTo>
                    <a:lnTo>
                      <a:pt x="5441" y="3432"/>
                    </a:lnTo>
                    <a:lnTo>
                      <a:pt x="5503" y="3349"/>
                    </a:lnTo>
                    <a:lnTo>
                      <a:pt x="5545" y="3349"/>
                    </a:lnTo>
                    <a:lnTo>
                      <a:pt x="5817" y="3411"/>
                    </a:lnTo>
                    <a:lnTo>
                      <a:pt x="6027" y="3390"/>
                    </a:lnTo>
                    <a:lnTo>
                      <a:pt x="6173" y="3390"/>
                    </a:lnTo>
                    <a:lnTo>
                      <a:pt x="6320" y="3495"/>
                    </a:lnTo>
                    <a:lnTo>
                      <a:pt x="6571" y="3516"/>
                    </a:lnTo>
                    <a:lnTo>
                      <a:pt x="6780" y="3516"/>
                    </a:lnTo>
                    <a:lnTo>
                      <a:pt x="6864" y="3558"/>
                    </a:lnTo>
                    <a:lnTo>
                      <a:pt x="6843" y="3600"/>
                    </a:lnTo>
                    <a:lnTo>
                      <a:pt x="6654" y="3621"/>
                    </a:lnTo>
                    <a:lnTo>
                      <a:pt x="6550" y="3600"/>
                    </a:lnTo>
                    <a:lnTo>
                      <a:pt x="6361" y="3558"/>
                    </a:lnTo>
                    <a:lnTo>
                      <a:pt x="6152" y="3453"/>
                    </a:lnTo>
                    <a:lnTo>
                      <a:pt x="6047" y="3453"/>
                    </a:lnTo>
                    <a:lnTo>
                      <a:pt x="5964" y="3495"/>
                    </a:lnTo>
                    <a:lnTo>
                      <a:pt x="5734" y="3453"/>
                    </a:lnTo>
                    <a:lnTo>
                      <a:pt x="5608" y="3432"/>
                    </a:lnTo>
                    <a:lnTo>
                      <a:pt x="5545" y="3516"/>
                    </a:lnTo>
                    <a:lnTo>
                      <a:pt x="5399" y="3600"/>
                    </a:lnTo>
                    <a:lnTo>
                      <a:pt x="5294" y="3725"/>
                    </a:lnTo>
                    <a:lnTo>
                      <a:pt x="5106" y="3830"/>
                    </a:lnTo>
                    <a:lnTo>
                      <a:pt x="5022" y="3976"/>
                    </a:lnTo>
                    <a:lnTo>
                      <a:pt x="4939" y="4060"/>
                    </a:lnTo>
                    <a:lnTo>
                      <a:pt x="4918" y="4123"/>
                    </a:lnTo>
                    <a:lnTo>
                      <a:pt x="5064" y="4227"/>
                    </a:lnTo>
                    <a:lnTo>
                      <a:pt x="5190" y="4227"/>
                    </a:lnTo>
                    <a:lnTo>
                      <a:pt x="5190" y="4290"/>
                    </a:lnTo>
                    <a:lnTo>
                      <a:pt x="5294" y="4395"/>
                    </a:lnTo>
                    <a:lnTo>
                      <a:pt x="5503" y="4395"/>
                    </a:lnTo>
                    <a:lnTo>
                      <a:pt x="5755" y="4478"/>
                    </a:lnTo>
                    <a:lnTo>
                      <a:pt x="5943" y="4478"/>
                    </a:lnTo>
                    <a:lnTo>
                      <a:pt x="6110" y="4332"/>
                    </a:lnTo>
                    <a:lnTo>
                      <a:pt x="6131" y="4144"/>
                    </a:lnTo>
                    <a:lnTo>
                      <a:pt x="6278" y="4081"/>
                    </a:lnTo>
                    <a:lnTo>
                      <a:pt x="6382" y="4123"/>
                    </a:lnTo>
                    <a:lnTo>
                      <a:pt x="6257" y="4165"/>
                    </a:lnTo>
                    <a:lnTo>
                      <a:pt x="6257" y="4269"/>
                    </a:lnTo>
                    <a:lnTo>
                      <a:pt x="6361" y="4290"/>
                    </a:lnTo>
                    <a:lnTo>
                      <a:pt x="6508" y="4248"/>
                    </a:lnTo>
                    <a:lnTo>
                      <a:pt x="6654" y="4269"/>
                    </a:lnTo>
                    <a:lnTo>
                      <a:pt x="6780" y="4186"/>
                    </a:lnTo>
                    <a:lnTo>
                      <a:pt x="6884" y="4227"/>
                    </a:lnTo>
                    <a:lnTo>
                      <a:pt x="6780" y="4332"/>
                    </a:lnTo>
                    <a:lnTo>
                      <a:pt x="6571" y="4353"/>
                    </a:lnTo>
                    <a:lnTo>
                      <a:pt x="6466" y="4374"/>
                    </a:lnTo>
                    <a:lnTo>
                      <a:pt x="6320" y="4374"/>
                    </a:lnTo>
                    <a:lnTo>
                      <a:pt x="6152" y="4541"/>
                    </a:lnTo>
                    <a:lnTo>
                      <a:pt x="6173" y="4604"/>
                    </a:lnTo>
                    <a:lnTo>
                      <a:pt x="6257" y="4646"/>
                    </a:lnTo>
                    <a:lnTo>
                      <a:pt x="6445" y="4604"/>
                    </a:lnTo>
                    <a:lnTo>
                      <a:pt x="6571" y="4771"/>
                    </a:lnTo>
                    <a:lnTo>
                      <a:pt x="7010" y="4771"/>
                    </a:lnTo>
                    <a:lnTo>
                      <a:pt x="7156" y="4750"/>
                    </a:lnTo>
                    <a:lnTo>
                      <a:pt x="7554" y="4583"/>
                    </a:lnTo>
                    <a:lnTo>
                      <a:pt x="7680" y="4562"/>
                    </a:lnTo>
                    <a:lnTo>
                      <a:pt x="7889" y="4395"/>
                    </a:lnTo>
                    <a:lnTo>
                      <a:pt x="7847" y="4353"/>
                    </a:lnTo>
                    <a:lnTo>
                      <a:pt x="7805" y="4353"/>
                    </a:lnTo>
                    <a:lnTo>
                      <a:pt x="7952" y="4165"/>
                    </a:lnTo>
                    <a:lnTo>
                      <a:pt x="8056" y="4165"/>
                    </a:lnTo>
                    <a:lnTo>
                      <a:pt x="8140" y="4039"/>
                    </a:lnTo>
                    <a:lnTo>
                      <a:pt x="8161" y="4060"/>
                    </a:lnTo>
                    <a:lnTo>
                      <a:pt x="8224" y="4165"/>
                    </a:lnTo>
                    <a:lnTo>
                      <a:pt x="8265" y="4165"/>
                    </a:lnTo>
                    <a:lnTo>
                      <a:pt x="8265" y="4060"/>
                    </a:lnTo>
                    <a:lnTo>
                      <a:pt x="8579" y="3830"/>
                    </a:lnTo>
                    <a:lnTo>
                      <a:pt x="8788" y="3809"/>
                    </a:lnTo>
                    <a:lnTo>
                      <a:pt x="9123" y="3662"/>
                    </a:lnTo>
                    <a:lnTo>
                      <a:pt x="9123" y="3746"/>
                    </a:lnTo>
                    <a:lnTo>
                      <a:pt x="8851" y="3872"/>
                    </a:lnTo>
                    <a:lnTo>
                      <a:pt x="8684" y="3872"/>
                    </a:lnTo>
                    <a:lnTo>
                      <a:pt x="8370" y="4060"/>
                    </a:lnTo>
                    <a:lnTo>
                      <a:pt x="8328" y="4227"/>
                    </a:lnTo>
                    <a:lnTo>
                      <a:pt x="8203" y="4332"/>
                    </a:lnTo>
                    <a:lnTo>
                      <a:pt x="8056" y="4332"/>
                    </a:lnTo>
                    <a:lnTo>
                      <a:pt x="8014" y="4478"/>
                    </a:lnTo>
                    <a:lnTo>
                      <a:pt x="7952" y="4541"/>
                    </a:lnTo>
                    <a:lnTo>
                      <a:pt x="7952" y="4583"/>
                    </a:lnTo>
                    <a:lnTo>
                      <a:pt x="8244" y="4562"/>
                    </a:lnTo>
                    <a:lnTo>
                      <a:pt x="8328" y="4604"/>
                    </a:lnTo>
                    <a:lnTo>
                      <a:pt x="8454" y="4604"/>
                    </a:lnTo>
                    <a:lnTo>
                      <a:pt x="8579" y="4688"/>
                    </a:lnTo>
                    <a:lnTo>
                      <a:pt x="8558" y="4750"/>
                    </a:lnTo>
                    <a:lnTo>
                      <a:pt x="8663" y="4792"/>
                    </a:lnTo>
                    <a:lnTo>
                      <a:pt x="8747" y="4792"/>
                    </a:lnTo>
                    <a:lnTo>
                      <a:pt x="8788" y="4855"/>
                    </a:lnTo>
                    <a:lnTo>
                      <a:pt x="8663" y="4876"/>
                    </a:lnTo>
                    <a:lnTo>
                      <a:pt x="8558" y="4918"/>
                    </a:lnTo>
                    <a:lnTo>
                      <a:pt x="8433" y="4813"/>
                    </a:lnTo>
                    <a:lnTo>
                      <a:pt x="8224" y="4750"/>
                    </a:lnTo>
                    <a:lnTo>
                      <a:pt x="7952" y="4771"/>
                    </a:lnTo>
                    <a:lnTo>
                      <a:pt x="7554" y="4813"/>
                    </a:lnTo>
                    <a:lnTo>
                      <a:pt x="7408" y="4876"/>
                    </a:lnTo>
                    <a:lnTo>
                      <a:pt x="7303" y="4876"/>
                    </a:lnTo>
                    <a:lnTo>
                      <a:pt x="7303" y="4918"/>
                    </a:lnTo>
                    <a:lnTo>
                      <a:pt x="7324" y="4981"/>
                    </a:lnTo>
                    <a:lnTo>
                      <a:pt x="7512" y="5022"/>
                    </a:lnTo>
                    <a:lnTo>
                      <a:pt x="7680" y="5022"/>
                    </a:lnTo>
                    <a:lnTo>
                      <a:pt x="7784" y="5085"/>
                    </a:lnTo>
                    <a:lnTo>
                      <a:pt x="7784" y="5169"/>
                    </a:lnTo>
                    <a:lnTo>
                      <a:pt x="7638" y="5190"/>
                    </a:lnTo>
                    <a:lnTo>
                      <a:pt x="7533" y="5106"/>
                    </a:lnTo>
                    <a:lnTo>
                      <a:pt x="7324" y="5085"/>
                    </a:lnTo>
                    <a:lnTo>
                      <a:pt x="7219" y="5002"/>
                    </a:lnTo>
                    <a:lnTo>
                      <a:pt x="7115" y="4981"/>
                    </a:lnTo>
                    <a:lnTo>
                      <a:pt x="6947" y="5064"/>
                    </a:lnTo>
                    <a:lnTo>
                      <a:pt x="6696" y="5085"/>
                    </a:lnTo>
                    <a:lnTo>
                      <a:pt x="6508" y="5002"/>
                    </a:lnTo>
                    <a:lnTo>
                      <a:pt x="6361" y="5002"/>
                    </a:lnTo>
                    <a:lnTo>
                      <a:pt x="6215" y="4960"/>
                    </a:lnTo>
                    <a:lnTo>
                      <a:pt x="6131" y="4897"/>
                    </a:lnTo>
                    <a:lnTo>
                      <a:pt x="5922" y="4918"/>
                    </a:lnTo>
                    <a:lnTo>
                      <a:pt x="5859" y="5064"/>
                    </a:lnTo>
                    <a:lnTo>
                      <a:pt x="5922" y="5169"/>
                    </a:lnTo>
                    <a:lnTo>
                      <a:pt x="5922" y="5587"/>
                    </a:lnTo>
                    <a:lnTo>
                      <a:pt x="5943" y="5629"/>
                    </a:lnTo>
                    <a:lnTo>
                      <a:pt x="5838" y="5755"/>
                    </a:lnTo>
                    <a:lnTo>
                      <a:pt x="5838" y="5839"/>
                    </a:lnTo>
                    <a:lnTo>
                      <a:pt x="5922" y="5901"/>
                    </a:lnTo>
                    <a:lnTo>
                      <a:pt x="5985" y="6006"/>
                    </a:lnTo>
                    <a:lnTo>
                      <a:pt x="6131" y="6006"/>
                    </a:lnTo>
                    <a:lnTo>
                      <a:pt x="6236" y="6069"/>
                    </a:lnTo>
                    <a:lnTo>
                      <a:pt x="6110" y="6048"/>
                    </a:lnTo>
                    <a:lnTo>
                      <a:pt x="6027" y="6111"/>
                    </a:lnTo>
                    <a:lnTo>
                      <a:pt x="5985" y="6173"/>
                    </a:lnTo>
                    <a:lnTo>
                      <a:pt x="5964" y="6069"/>
                    </a:lnTo>
                    <a:lnTo>
                      <a:pt x="5859" y="5964"/>
                    </a:lnTo>
                    <a:lnTo>
                      <a:pt x="5817" y="5964"/>
                    </a:lnTo>
                    <a:lnTo>
                      <a:pt x="5796" y="6027"/>
                    </a:lnTo>
                    <a:lnTo>
                      <a:pt x="5713" y="5922"/>
                    </a:lnTo>
                    <a:lnTo>
                      <a:pt x="5692" y="5734"/>
                    </a:lnTo>
                    <a:lnTo>
                      <a:pt x="5692" y="5525"/>
                    </a:lnTo>
                    <a:lnTo>
                      <a:pt x="5629" y="5232"/>
                    </a:lnTo>
                    <a:lnTo>
                      <a:pt x="5503" y="5085"/>
                    </a:lnTo>
                    <a:lnTo>
                      <a:pt x="5503" y="4981"/>
                    </a:lnTo>
                    <a:lnTo>
                      <a:pt x="5231" y="4792"/>
                    </a:lnTo>
                    <a:lnTo>
                      <a:pt x="5169" y="4792"/>
                    </a:lnTo>
                    <a:lnTo>
                      <a:pt x="5001" y="4688"/>
                    </a:lnTo>
                    <a:lnTo>
                      <a:pt x="4980" y="4583"/>
                    </a:lnTo>
                    <a:lnTo>
                      <a:pt x="4876" y="4541"/>
                    </a:lnTo>
                    <a:lnTo>
                      <a:pt x="4708" y="4583"/>
                    </a:lnTo>
                    <a:lnTo>
                      <a:pt x="4353" y="4981"/>
                    </a:lnTo>
                    <a:lnTo>
                      <a:pt x="4290" y="5106"/>
                    </a:lnTo>
                    <a:lnTo>
                      <a:pt x="4290" y="5211"/>
                    </a:lnTo>
                    <a:lnTo>
                      <a:pt x="4374" y="5274"/>
                    </a:lnTo>
                    <a:lnTo>
                      <a:pt x="4499" y="5315"/>
                    </a:lnTo>
                    <a:lnTo>
                      <a:pt x="4562" y="5441"/>
                    </a:lnTo>
                    <a:lnTo>
                      <a:pt x="4562" y="5525"/>
                    </a:lnTo>
                    <a:lnTo>
                      <a:pt x="4541" y="5546"/>
                    </a:lnTo>
                    <a:lnTo>
                      <a:pt x="4457" y="5420"/>
                    </a:lnTo>
                    <a:lnTo>
                      <a:pt x="4374" y="5399"/>
                    </a:lnTo>
                    <a:lnTo>
                      <a:pt x="4290" y="5336"/>
                    </a:lnTo>
                    <a:lnTo>
                      <a:pt x="4248" y="5378"/>
                    </a:lnTo>
                    <a:lnTo>
                      <a:pt x="4164" y="5399"/>
                    </a:lnTo>
                    <a:lnTo>
                      <a:pt x="4143" y="5483"/>
                    </a:lnTo>
                    <a:lnTo>
                      <a:pt x="4185" y="5608"/>
                    </a:lnTo>
                    <a:lnTo>
                      <a:pt x="4269" y="5650"/>
                    </a:lnTo>
                    <a:lnTo>
                      <a:pt x="4332" y="5818"/>
                    </a:lnTo>
                    <a:lnTo>
                      <a:pt x="4353" y="6131"/>
                    </a:lnTo>
                    <a:lnTo>
                      <a:pt x="4269" y="6278"/>
                    </a:lnTo>
                    <a:lnTo>
                      <a:pt x="4269" y="6445"/>
                    </a:lnTo>
                    <a:lnTo>
                      <a:pt x="4185" y="6634"/>
                    </a:lnTo>
                    <a:lnTo>
                      <a:pt x="4185" y="6759"/>
                    </a:lnTo>
                    <a:lnTo>
                      <a:pt x="4227" y="6780"/>
                    </a:lnTo>
                    <a:lnTo>
                      <a:pt x="4290" y="6759"/>
                    </a:lnTo>
                    <a:lnTo>
                      <a:pt x="4290" y="6759"/>
                    </a:lnTo>
                    <a:lnTo>
                      <a:pt x="4269" y="6906"/>
                    </a:lnTo>
                    <a:lnTo>
                      <a:pt x="4185" y="7052"/>
                    </a:lnTo>
                    <a:lnTo>
                      <a:pt x="4143" y="6968"/>
                    </a:lnTo>
                    <a:lnTo>
                      <a:pt x="4123" y="6864"/>
                    </a:lnTo>
                    <a:lnTo>
                      <a:pt x="4018" y="6780"/>
                    </a:lnTo>
                    <a:lnTo>
                      <a:pt x="3934" y="6864"/>
                    </a:lnTo>
                    <a:lnTo>
                      <a:pt x="3934" y="7052"/>
                    </a:lnTo>
                    <a:lnTo>
                      <a:pt x="4081" y="7303"/>
                    </a:lnTo>
                    <a:lnTo>
                      <a:pt x="4248" y="7282"/>
                    </a:lnTo>
                    <a:lnTo>
                      <a:pt x="4353" y="7324"/>
                    </a:lnTo>
                    <a:lnTo>
                      <a:pt x="4395" y="7408"/>
                    </a:lnTo>
                    <a:lnTo>
                      <a:pt x="4583" y="7408"/>
                    </a:lnTo>
                    <a:lnTo>
                      <a:pt x="4792" y="7491"/>
                    </a:lnTo>
                    <a:lnTo>
                      <a:pt x="4876" y="7408"/>
                    </a:lnTo>
                    <a:lnTo>
                      <a:pt x="5001" y="7324"/>
                    </a:lnTo>
                    <a:lnTo>
                      <a:pt x="5001" y="7261"/>
                    </a:lnTo>
                    <a:lnTo>
                      <a:pt x="5085" y="7219"/>
                    </a:lnTo>
                    <a:lnTo>
                      <a:pt x="5085" y="7303"/>
                    </a:lnTo>
                    <a:lnTo>
                      <a:pt x="5022" y="7408"/>
                    </a:lnTo>
                    <a:lnTo>
                      <a:pt x="5022" y="7533"/>
                    </a:lnTo>
                    <a:lnTo>
                      <a:pt x="4980" y="7596"/>
                    </a:lnTo>
                    <a:lnTo>
                      <a:pt x="4876" y="7533"/>
                    </a:lnTo>
                    <a:lnTo>
                      <a:pt x="4646" y="7533"/>
                    </a:lnTo>
                    <a:lnTo>
                      <a:pt x="4541" y="7575"/>
                    </a:lnTo>
                    <a:lnTo>
                      <a:pt x="4541" y="7680"/>
                    </a:lnTo>
                    <a:lnTo>
                      <a:pt x="4583" y="7701"/>
                    </a:lnTo>
                    <a:lnTo>
                      <a:pt x="4708" y="7701"/>
                    </a:lnTo>
                    <a:lnTo>
                      <a:pt x="4750" y="7784"/>
                    </a:lnTo>
                    <a:lnTo>
                      <a:pt x="4646" y="7784"/>
                    </a:lnTo>
                    <a:lnTo>
                      <a:pt x="4646" y="7952"/>
                    </a:lnTo>
                    <a:lnTo>
                      <a:pt x="4478" y="7722"/>
                    </a:lnTo>
                    <a:lnTo>
                      <a:pt x="4395" y="7722"/>
                    </a:lnTo>
                    <a:lnTo>
                      <a:pt x="4353" y="7617"/>
                    </a:lnTo>
                    <a:lnTo>
                      <a:pt x="4290" y="7533"/>
                    </a:lnTo>
                    <a:lnTo>
                      <a:pt x="4039" y="7366"/>
                    </a:lnTo>
                    <a:lnTo>
                      <a:pt x="3976" y="7366"/>
                    </a:lnTo>
                    <a:lnTo>
                      <a:pt x="3830" y="7199"/>
                    </a:lnTo>
                    <a:lnTo>
                      <a:pt x="3830" y="7178"/>
                    </a:lnTo>
                    <a:lnTo>
                      <a:pt x="3725" y="7178"/>
                    </a:lnTo>
                    <a:lnTo>
                      <a:pt x="3620" y="7261"/>
                    </a:lnTo>
                    <a:lnTo>
                      <a:pt x="3516" y="7261"/>
                    </a:lnTo>
                    <a:lnTo>
                      <a:pt x="3432" y="7303"/>
                    </a:lnTo>
                    <a:lnTo>
                      <a:pt x="3286" y="7261"/>
                    </a:lnTo>
                    <a:lnTo>
                      <a:pt x="3034" y="7303"/>
                    </a:lnTo>
                    <a:lnTo>
                      <a:pt x="2972" y="7282"/>
                    </a:lnTo>
                    <a:lnTo>
                      <a:pt x="2783" y="7471"/>
                    </a:lnTo>
                    <a:lnTo>
                      <a:pt x="2700" y="7617"/>
                    </a:lnTo>
                    <a:lnTo>
                      <a:pt x="2700" y="7743"/>
                    </a:lnTo>
                    <a:lnTo>
                      <a:pt x="2595" y="7784"/>
                    </a:lnTo>
                    <a:lnTo>
                      <a:pt x="2490" y="7847"/>
                    </a:lnTo>
                    <a:lnTo>
                      <a:pt x="2365" y="7910"/>
                    </a:lnTo>
                    <a:lnTo>
                      <a:pt x="2344" y="7994"/>
                    </a:lnTo>
                    <a:lnTo>
                      <a:pt x="2198" y="8098"/>
                    </a:lnTo>
                    <a:lnTo>
                      <a:pt x="2177" y="8224"/>
                    </a:lnTo>
                    <a:lnTo>
                      <a:pt x="2260" y="8224"/>
                    </a:lnTo>
                    <a:lnTo>
                      <a:pt x="2281" y="8307"/>
                    </a:lnTo>
                    <a:lnTo>
                      <a:pt x="2177" y="8307"/>
                    </a:lnTo>
                    <a:lnTo>
                      <a:pt x="2093" y="8349"/>
                    </a:lnTo>
                    <a:lnTo>
                      <a:pt x="2260" y="8475"/>
                    </a:lnTo>
                    <a:lnTo>
                      <a:pt x="2407" y="8517"/>
                    </a:lnTo>
                    <a:lnTo>
                      <a:pt x="2511" y="8433"/>
                    </a:lnTo>
                    <a:lnTo>
                      <a:pt x="2490" y="8349"/>
                    </a:lnTo>
                    <a:lnTo>
                      <a:pt x="2658" y="8370"/>
                    </a:lnTo>
                    <a:lnTo>
                      <a:pt x="2825" y="8245"/>
                    </a:lnTo>
                    <a:lnTo>
                      <a:pt x="2825" y="8349"/>
                    </a:lnTo>
                    <a:lnTo>
                      <a:pt x="2700" y="8412"/>
                    </a:lnTo>
                    <a:lnTo>
                      <a:pt x="2616" y="8538"/>
                    </a:lnTo>
                    <a:lnTo>
                      <a:pt x="2616" y="8621"/>
                    </a:lnTo>
                    <a:lnTo>
                      <a:pt x="2783" y="8621"/>
                    </a:lnTo>
                    <a:lnTo>
                      <a:pt x="2888" y="8642"/>
                    </a:lnTo>
                    <a:lnTo>
                      <a:pt x="3014" y="8475"/>
                    </a:lnTo>
                    <a:lnTo>
                      <a:pt x="3202" y="8349"/>
                    </a:lnTo>
                    <a:lnTo>
                      <a:pt x="3307" y="8119"/>
                    </a:lnTo>
                    <a:lnTo>
                      <a:pt x="3453" y="7931"/>
                    </a:lnTo>
                    <a:lnTo>
                      <a:pt x="3558" y="7910"/>
                    </a:lnTo>
                    <a:lnTo>
                      <a:pt x="3558" y="7910"/>
                    </a:lnTo>
                    <a:lnTo>
                      <a:pt x="3537" y="7994"/>
                    </a:lnTo>
                    <a:lnTo>
                      <a:pt x="3453" y="8035"/>
                    </a:lnTo>
                    <a:lnTo>
                      <a:pt x="3307" y="8245"/>
                    </a:lnTo>
                    <a:lnTo>
                      <a:pt x="3348" y="8349"/>
                    </a:lnTo>
                    <a:lnTo>
                      <a:pt x="3244" y="8349"/>
                    </a:lnTo>
                    <a:lnTo>
                      <a:pt x="3181" y="8454"/>
                    </a:lnTo>
                    <a:lnTo>
                      <a:pt x="3202" y="8538"/>
                    </a:lnTo>
                    <a:lnTo>
                      <a:pt x="3286" y="8538"/>
                    </a:lnTo>
                    <a:lnTo>
                      <a:pt x="3223" y="8580"/>
                    </a:lnTo>
                    <a:lnTo>
                      <a:pt x="3139" y="8580"/>
                    </a:lnTo>
                    <a:lnTo>
                      <a:pt x="3034" y="8684"/>
                    </a:lnTo>
                    <a:lnTo>
                      <a:pt x="3076" y="8747"/>
                    </a:lnTo>
                    <a:lnTo>
                      <a:pt x="3202" y="8747"/>
                    </a:lnTo>
                    <a:lnTo>
                      <a:pt x="3118" y="8789"/>
                    </a:lnTo>
                    <a:lnTo>
                      <a:pt x="2993" y="8747"/>
                    </a:lnTo>
                    <a:lnTo>
                      <a:pt x="2888" y="8747"/>
                    </a:lnTo>
                    <a:lnTo>
                      <a:pt x="2804" y="8789"/>
                    </a:lnTo>
                    <a:lnTo>
                      <a:pt x="2721" y="8831"/>
                    </a:lnTo>
                    <a:lnTo>
                      <a:pt x="2679" y="8872"/>
                    </a:lnTo>
                    <a:lnTo>
                      <a:pt x="2721" y="8977"/>
                    </a:lnTo>
                    <a:lnTo>
                      <a:pt x="2804" y="8977"/>
                    </a:lnTo>
                    <a:lnTo>
                      <a:pt x="2867" y="8935"/>
                    </a:lnTo>
                    <a:lnTo>
                      <a:pt x="2909" y="8956"/>
                    </a:lnTo>
                    <a:lnTo>
                      <a:pt x="3014" y="8956"/>
                    </a:lnTo>
                    <a:lnTo>
                      <a:pt x="3014" y="9040"/>
                    </a:lnTo>
                    <a:lnTo>
                      <a:pt x="2930" y="9040"/>
                    </a:lnTo>
                    <a:lnTo>
                      <a:pt x="2825" y="8998"/>
                    </a:lnTo>
                    <a:lnTo>
                      <a:pt x="2783" y="9040"/>
                    </a:lnTo>
                    <a:lnTo>
                      <a:pt x="2783" y="9082"/>
                    </a:lnTo>
                    <a:lnTo>
                      <a:pt x="2888" y="9103"/>
                    </a:lnTo>
                    <a:lnTo>
                      <a:pt x="2867" y="9144"/>
                    </a:lnTo>
                    <a:lnTo>
                      <a:pt x="2783" y="9186"/>
                    </a:lnTo>
                    <a:lnTo>
                      <a:pt x="2700" y="9186"/>
                    </a:lnTo>
                    <a:lnTo>
                      <a:pt x="2700" y="9249"/>
                    </a:lnTo>
                    <a:lnTo>
                      <a:pt x="2783" y="9396"/>
                    </a:lnTo>
                    <a:lnTo>
                      <a:pt x="2867" y="9396"/>
                    </a:lnTo>
                    <a:lnTo>
                      <a:pt x="2909" y="9312"/>
                    </a:lnTo>
                    <a:lnTo>
                      <a:pt x="3034" y="9207"/>
                    </a:lnTo>
                    <a:lnTo>
                      <a:pt x="3014" y="9312"/>
                    </a:lnTo>
                    <a:lnTo>
                      <a:pt x="2909" y="9396"/>
                    </a:lnTo>
                    <a:lnTo>
                      <a:pt x="2825" y="9479"/>
                    </a:lnTo>
                    <a:lnTo>
                      <a:pt x="2804" y="9563"/>
                    </a:lnTo>
                    <a:lnTo>
                      <a:pt x="2972" y="9626"/>
                    </a:lnTo>
                    <a:lnTo>
                      <a:pt x="3097" y="9626"/>
                    </a:lnTo>
                    <a:lnTo>
                      <a:pt x="3118" y="9605"/>
                    </a:lnTo>
                    <a:lnTo>
                      <a:pt x="3181" y="9605"/>
                    </a:lnTo>
                    <a:lnTo>
                      <a:pt x="3244" y="9668"/>
                    </a:lnTo>
                    <a:lnTo>
                      <a:pt x="3432" y="9584"/>
                    </a:lnTo>
                    <a:lnTo>
                      <a:pt x="3620" y="9416"/>
                    </a:lnTo>
                    <a:lnTo>
                      <a:pt x="3620" y="9396"/>
                    </a:lnTo>
                    <a:lnTo>
                      <a:pt x="3725" y="9312"/>
                    </a:lnTo>
                    <a:lnTo>
                      <a:pt x="3934" y="9103"/>
                    </a:lnTo>
                    <a:lnTo>
                      <a:pt x="3934" y="9040"/>
                    </a:lnTo>
                    <a:lnTo>
                      <a:pt x="4018" y="8956"/>
                    </a:lnTo>
                    <a:lnTo>
                      <a:pt x="4081" y="8956"/>
                    </a:lnTo>
                    <a:lnTo>
                      <a:pt x="4018" y="9040"/>
                    </a:lnTo>
                    <a:lnTo>
                      <a:pt x="3976" y="9144"/>
                    </a:lnTo>
                    <a:lnTo>
                      <a:pt x="3809" y="9354"/>
                    </a:lnTo>
                    <a:lnTo>
                      <a:pt x="3599" y="9479"/>
                    </a:lnTo>
                    <a:lnTo>
                      <a:pt x="3453" y="9626"/>
                    </a:lnTo>
                    <a:lnTo>
                      <a:pt x="3307" y="9709"/>
                    </a:lnTo>
                    <a:lnTo>
                      <a:pt x="3223" y="9793"/>
                    </a:lnTo>
                    <a:lnTo>
                      <a:pt x="3286" y="9877"/>
                    </a:lnTo>
                    <a:lnTo>
                      <a:pt x="3223" y="9898"/>
                    </a:lnTo>
                    <a:lnTo>
                      <a:pt x="3076" y="9772"/>
                    </a:lnTo>
                    <a:lnTo>
                      <a:pt x="2825" y="9772"/>
                    </a:lnTo>
                    <a:lnTo>
                      <a:pt x="2825" y="9835"/>
                    </a:lnTo>
                    <a:lnTo>
                      <a:pt x="2783" y="9814"/>
                    </a:lnTo>
                    <a:lnTo>
                      <a:pt x="2700" y="9688"/>
                    </a:lnTo>
                    <a:lnTo>
                      <a:pt x="2490" y="9584"/>
                    </a:lnTo>
                    <a:lnTo>
                      <a:pt x="2407" y="9605"/>
                    </a:lnTo>
                    <a:lnTo>
                      <a:pt x="2365" y="9563"/>
                    </a:lnTo>
                    <a:lnTo>
                      <a:pt x="2407" y="9416"/>
                    </a:lnTo>
                    <a:lnTo>
                      <a:pt x="2407" y="9082"/>
                    </a:lnTo>
                    <a:lnTo>
                      <a:pt x="2365" y="8872"/>
                    </a:lnTo>
                    <a:lnTo>
                      <a:pt x="2239" y="8726"/>
                    </a:lnTo>
                    <a:lnTo>
                      <a:pt x="2156" y="8726"/>
                    </a:lnTo>
                    <a:lnTo>
                      <a:pt x="2030" y="8663"/>
                    </a:lnTo>
                    <a:lnTo>
                      <a:pt x="1946" y="8684"/>
                    </a:lnTo>
                    <a:lnTo>
                      <a:pt x="1821" y="8684"/>
                    </a:lnTo>
                    <a:lnTo>
                      <a:pt x="1737" y="8726"/>
                    </a:lnTo>
                    <a:lnTo>
                      <a:pt x="1633" y="8747"/>
                    </a:lnTo>
                    <a:lnTo>
                      <a:pt x="1633" y="8831"/>
                    </a:lnTo>
                    <a:lnTo>
                      <a:pt x="1654" y="8935"/>
                    </a:lnTo>
                    <a:lnTo>
                      <a:pt x="1633" y="8977"/>
                    </a:lnTo>
                    <a:lnTo>
                      <a:pt x="1612" y="9165"/>
                    </a:lnTo>
                    <a:lnTo>
                      <a:pt x="1654" y="9249"/>
                    </a:lnTo>
                    <a:lnTo>
                      <a:pt x="1716" y="9249"/>
                    </a:lnTo>
                    <a:lnTo>
                      <a:pt x="1716" y="9312"/>
                    </a:lnTo>
                    <a:lnTo>
                      <a:pt x="1612" y="9396"/>
                    </a:lnTo>
                    <a:lnTo>
                      <a:pt x="1570" y="9458"/>
                    </a:lnTo>
                    <a:lnTo>
                      <a:pt x="1654" y="9563"/>
                    </a:lnTo>
                    <a:lnTo>
                      <a:pt x="1737" y="9563"/>
                    </a:lnTo>
                    <a:lnTo>
                      <a:pt x="1758" y="9500"/>
                    </a:lnTo>
                    <a:lnTo>
                      <a:pt x="1884" y="9563"/>
                    </a:lnTo>
                    <a:lnTo>
                      <a:pt x="1863" y="9584"/>
                    </a:lnTo>
                    <a:lnTo>
                      <a:pt x="1737" y="9584"/>
                    </a:lnTo>
                    <a:lnTo>
                      <a:pt x="1737" y="9605"/>
                    </a:lnTo>
                    <a:lnTo>
                      <a:pt x="1821" y="9668"/>
                    </a:lnTo>
                    <a:lnTo>
                      <a:pt x="1821" y="9709"/>
                    </a:lnTo>
                    <a:lnTo>
                      <a:pt x="1737" y="9772"/>
                    </a:lnTo>
                    <a:lnTo>
                      <a:pt x="1716" y="9793"/>
                    </a:lnTo>
                    <a:lnTo>
                      <a:pt x="1779" y="9814"/>
                    </a:lnTo>
                    <a:lnTo>
                      <a:pt x="1842" y="9877"/>
                    </a:lnTo>
                    <a:lnTo>
                      <a:pt x="1946" y="9877"/>
                    </a:lnTo>
                    <a:lnTo>
                      <a:pt x="1967" y="9898"/>
                    </a:lnTo>
                    <a:lnTo>
                      <a:pt x="1926" y="9940"/>
                    </a:lnTo>
                    <a:lnTo>
                      <a:pt x="1821" y="9940"/>
                    </a:lnTo>
                    <a:lnTo>
                      <a:pt x="1779" y="9981"/>
                    </a:lnTo>
                    <a:lnTo>
                      <a:pt x="1654" y="9877"/>
                    </a:lnTo>
                    <a:lnTo>
                      <a:pt x="1612" y="9898"/>
                    </a:lnTo>
                    <a:lnTo>
                      <a:pt x="1570" y="9940"/>
                    </a:lnTo>
                    <a:lnTo>
                      <a:pt x="1507" y="9940"/>
                    </a:lnTo>
                    <a:lnTo>
                      <a:pt x="1444" y="9835"/>
                    </a:lnTo>
                    <a:lnTo>
                      <a:pt x="1361" y="9814"/>
                    </a:lnTo>
                    <a:lnTo>
                      <a:pt x="1298" y="9877"/>
                    </a:lnTo>
                    <a:lnTo>
                      <a:pt x="1110" y="9877"/>
                    </a:lnTo>
                    <a:lnTo>
                      <a:pt x="984" y="9793"/>
                    </a:lnTo>
                    <a:lnTo>
                      <a:pt x="879" y="9793"/>
                    </a:lnTo>
                    <a:lnTo>
                      <a:pt x="817" y="9835"/>
                    </a:lnTo>
                    <a:lnTo>
                      <a:pt x="817" y="9919"/>
                    </a:lnTo>
                    <a:lnTo>
                      <a:pt x="733" y="9940"/>
                    </a:lnTo>
                    <a:lnTo>
                      <a:pt x="628" y="9981"/>
                    </a:lnTo>
                    <a:lnTo>
                      <a:pt x="586" y="10044"/>
                    </a:lnTo>
                    <a:lnTo>
                      <a:pt x="419" y="10086"/>
                    </a:lnTo>
                    <a:lnTo>
                      <a:pt x="377" y="10107"/>
                    </a:lnTo>
                    <a:lnTo>
                      <a:pt x="273" y="10128"/>
                    </a:lnTo>
                    <a:lnTo>
                      <a:pt x="189" y="10212"/>
                    </a:lnTo>
                    <a:lnTo>
                      <a:pt x="168" y="10316"/>
                    </a:lnTo>
                    <a:lnTo>
                      <a:pt x="168" y="10358"/>
                    </a:lnTo>
                    <a:lnTo>
                      <a:pt x="147" y="10442"/>
                    </a:lnTo>
                    <a:lnTo>
                      <a:pt x="1" y="10525"/>
                    </a:lnTo>
                    <a:lnTo>
                      <a:pt x="1" y="10609"/>
                    </a:lnTo>
                    <a:lnTo>
                      <a:pt x="42" y="10651"/>
                    </a:lnTo>
                    <a:lnTo>
                      <a:pt x="42" y="10818"/>
                    </a:lnTo>
                    <a:lnTo>
                      <a:pt x="63" y="10860"/>
                    </a:lnTo>
                    <a:lnTo>
                      <a:pt x="189" y="10860"/>
                    </a:lnTo>
                    <a:lnTo>
                      <a:pt x="252" y="10735"/>
                    </a:lnTo>
                    <a:lnTo>
                      <a:pt x="294" y="10735"/>
                    </a:lnTo>
                    <a:lnTo>
                      <a:pt x="273" y="10756"/>
                    </a:lnTo>
                    <a:lnTo>
                      <a:pt x="210" y="10860"/>
                    </a:lnTo>
                    <a:lnTo>
                      <a:pt x="273" y="10881"/>
                    </a:lnTo>
                    <a:lnTo>
                      <a:pt x="356" y="10818"/>
                    </a:lnTo>
                    <a:lnTo>
                      <a:pt x="356" y="10651"/>
                    </a:lnTo>
                    <a:lnTo>
                      <a:pt x="398" y="10421"/>
                    </a:lnTo>
                    <a:lnTo>
                      <a:pt x="482" y="10400"/>
                    </a:lnTo>
                    <a:lnTo>
                      <a:pt x="566" y="10337"/>
                    </a:lnTo>
                    <a:lnTo>
                      <a:pt x="419" y="10567"/>
                    </a:lnTo>
                    <a:lnTo>
                      <a:pt x="419" y="10672"/>
                    </a:lnTo>
                    <a:lnTo>
                      <a:pt x="398" y="10714"/>
                    </a:lnTo>
                    <a:lnTo>
                      <a:pt x="377" y="10839"/>
                    </a:lnTo>
                    <a:lnTo>
                      <a:pt x="314" y="10944"/>
                    </a:lnTo>
                    <a:lnTo>
                      <a:pt x="377" y="10986"/>
                    </a:lnTo>
                    <a:lnTo>
                      <a:pt x="419" y="10986"/>
                    </a:lnTo>
                    <a:lnTo>
                      <a:pt x="503" y="11069"/>
                    </a:lnTo>
                    <a:lnTo>
                      <a:pt x="607" y="11069"/>
                    </a:lnTo>
                    <a:lnTo>
                      <a:pt x="628" y="10965"/>
                    </a:lnTo>
                    <a:lnTo>
                      <a:pt x="607" y="10944"/>
                    </a:lnTo>
                    <a:lnTo>
                      <a:pt x="670" y="10839"/>
                    </a:lnTo>
                    <a:lnTo>
                      <a:pt x="691" y="10735"/>
                    </a:lnTo>
                    <a:lnTo>
                      <a:pt x="733" y="10672"/>
                    </a:lnTo>
                    <a:lnTo>
                      <a:pt x="733" y="10756"/>
                    </a:lnTo>
                    <a:lnTo>
                      <a:pt x="775" y="10818"/>
                    </a:lnTo>
                    <a:lnTo>
                      <a:pt x="712" y="10944"/>
                    </a:lnTo>
                    <a:lnTo>
                      <a:pt x="712" y="11028"/>
                    </a:lnTo>
                    <a:lnTo>
                      <a:pt x="712" y="11090"/>
                    </a:lnTo>
                    <a:lnTo>
                      <a:pt x="796" y="11195"/>
                    </a:lnTo>
                    <a:lnTo>
                      <a:pt x="838" y="11237"/>
                    </a:lnTo>
                    <a:lnTo>
                      <a:pt x="921" y="11153"/>
                    </a:lnTo>
                    <a:lnTo>
                      <a:pt x="900" y="11069"/>
                    </a:lnTo>
                    <a:lnTo>
                      <a:pt x="900" y="11048"/>
                    </a:lnTo>
                    <a:lnTo>
                      <a:pt x="921" y="11028"/>
                    </a:lnTo>
                    <a:lnTo>
                      <a:pt x="1005" y="11028"/>
                    </a:lnTo>
                    <a:lnTo>
                      <a:pt x="1047" y="10965"/>
                    </a:lnTo>
                    <a:lnTo>
                      <a:pt x="1026" y="10860"/>
                    </a:lnTo>
                    <a:lnTo>
                      <a:pt x="984" y="10818"/>
                    </a:lnTo>
                    <a:lnTo>
                      <a:pt x="984" y="10735"/>
                    </a:lnTo>
                    <a:lnTo>
                      <a:pt x="1026" y="10756"/>
                    </a:lnTo>
                    <a:lnTo>
                      <a:pt x="1110" y="10923"/>
                    </a:lnTo>
                    <a:lnTo>
                      <a:pt x="1110" y="10986"/>
                    </a:lnTo>
                    <a:lnTo>
                      <a:pt x="1047" y="11090"/>
                    </a:lnTo>
                    <a:lnTo>
                      <a:pt x="1005" y="11090"/>
                    </a:lnTo>
                    <a:lnTo>
                      <a:pt x="942" y="11195"/>
                    </a:lnTo>
                    <a:lnTo>
                      <a:pt x="984" y="11258"/>
                    </a:lnTo>
                    <a:lnTo>
                      <a:pt x="1026" y="11258"/>
                    </a:lnTo>
                    <a:lnTo>
                      <a:pt x="1089" y="11279"/>
                    </a:lnTo>
                    <a:lnTo>
                      <a:pt x="1110" y="11341"/>
                    </a:lnTo>
                    <a:lnTo>
                      <a:pt x="1151" y="11341"/>
                    </a:lnTo>
                    <a:lnTo>
                      <a:pt x="1340" y="11446"/>
                    </a:lnTo>
                    <a:lnTo>
                      <a:pt x="1402" y="11446"/>
                    </a:lnTo>
                    <a:lnTo>
                      <a:pt x="1402" y="11551"/>
                    </a:lnTo>
                    <a:lnTo>
                      <a:pt x="1612" y="11551"/>
                    </a:lnTo>
                    <a:lnTo>
                      <a:pt x="1674" y="11593"/>
                    </a:lnTo>
                    <a:lnTo>
                      <a:pt x="1737" y="11572"/>
                    </a:lnTo>
                    <a:lnTo>
                      <a:pt x="1779" y="11488"/>
                    </a:lnTo>
                    <a:lnTo>
                      <a:pt x="1716" y="11362"/>
                    </a:lnTo>
                    <a:lnTo>
                      <a:pt x="1654" y="11174"/>
                    </a:lnTo>
                    <a:lnTo>
                      <a:pt x="1716" y="11048"/>
                    </a:lnTo>
                    <a:lnTo>
                      <a:pt x="1758" y="10986"/>
                    </a:lnTo>
                    <a:lnTo>
                      <a:pt x="1779" y="11048"/>
                    </a:lnTo>
                    <a:lnTo>
                      <a:pt x="1821" y="11174"/>
                    </a:lnTo>
                    <a:lnTo>
                      <a:pt x="1821" y="11279"/>
                    </a:lnTo>
                    <a:lnTo>
                      <a:pt x="1842" y="11341"/>
                    </a:lnTo>
                    <a:lnTo>
                      <a:pt x="1926" y="11341"/>
                    </a:lnTo>
                    <a:lnTo>
                      <a:pt x="1946" y="11279"/>
                    </a:lnTo>
                    <a:lnTo>
                      <a:pt x="2030" y="11279"/>
                    </a:lnTo>
                    <a:lnTo>
                      <a:pt x="2051" y="11237"/>
                    </a:lnTo>
                    <a:lnTo>
                      <a:pt x="2072" y="11153"/>
                    </a:lnTo>
                    <a:lnTo>
                      <a:pt x="2135" y="11090"/>
                    </a:lnTo>
                    <a:lnTo>
                      <a:pt x="2156" y="10965"/>
                    </a:lnTo>
                    <a:lnTo>
                      <a:pt x="2177" y="10923"/>
                    </a:lnTo>
                    <a:lnTo>
                      <a:pt x="2198" y="10923"/>
                    </a:lnTo>
                    <a:lnTo>
                      <a:pt x="2260" y="11048"/>
                    </a:lnTo>
                    <a:lnTo>
                      <a:pt x="2239" y="11090"/>
                    </a:lnTo>
                    <a:lnTo>
                      <a:pt x="2177" y="11195"/>
                    </a:lnTo>
                    <a:lnTo>
                      <a:pt x="2156" y="11279"/>
                    </a:lnTo>
                    <a:lnTo>
                      <a:pt x="2198" y="11341"/>
                    </a:lnTo>
                    <a:lnTo>
                      <a:pt x="2198" y="11404"/>
                    </a:lnTo>
                    <a:lnTo>
                      <a:pt x="2302" y="11488"/>
                    </a:lnTo>
                    <a:lnTo>
                      <a:pt x="2386" y="11446"/>
                    </a:lnTo>
                    <a:lnTo>
                      <a:pt x="2490" y="11279"/>
                    </a:lnTo>
                    <a:lnTo>
                      <a:pt x="2449" y="11174"/>
                    </a:lnTo>
                    <a:lnTo>
                      <a:pt x="2470" y="11028"/>
                    </a:lnTo>
                    <a:lnTo>
                      <a:pt x="2574" y="10944"/>
                    </a:lnTo>
                    <a:lnTo>
                      <a:pt x="2679" y="10923"/>
                    </a:lnTo>
                    <a:lnTo>
                      <a:pt x="2574" y="11028"/>
                    </a:lnTo>
                    <a:lnTo>
                      <a:pt x="2553" y="11132"/>
                    </a:lnTo>
                    <a:lnTo>
                      <a:pt x="2595" y="11237"/>
                    </a:lnTo>
                    <a:lnTo>
                      <a:pt x="2511" y="11446"/>
                    </a:lnTo>
                    <a:lnTo>
                      <a:pt x="2511" y="11509"/>
                    </a:lnTo>
                    <a:lnTo>
                      <a:pt x="2595" y="11593"/>
                    </a:lnTo>
                    <a:lnTo>
                      <a:pt x="2700" y="11572"/>
                    </a:lnTo>
                    <a:lnTo>
                      <a:pt x="2783" y="11593"/>
                    </a:lnTo>
                    <a:lnTo>
                      <a:pt x="2867" y="11572"/>
                    </a:lnTo>
                    <a:lnTo>
                      <a:pt x="2867" y="11446"/>
                    </a:lnTo>
                    <a:lnTo>
                      <a:pt x="2930" y="11362"/>
                    </a:lnTo>
                    <a:lnTo>
                      <a:pt x="2909" y="11279"/>
                    </a:lnTo>
                    <a:lnTo>
                      <a:pt x="2825" y="11132"/>
                    </a:lnTo>
                    <a:lnTo>
                      <a:pt x="2909" y="10944"/>
                    </a:lnTo>
                    <a:lnTo>
                      <a:pt x="2909" y="10818"/>
                    </a:lnTo>
                    <a:lnTo>
                      <a:pt x="2972" y="10923"/>
                    </a:lnTo>
                    <a:lnTo>
                      <a:pt x="2930" y="11028"/>
                    </a:lnTo>
                    <a:lnTo>
                      <a:pt x="2909" y="11090"/>
                    </a:lnTo>
                    <a:lnTo>
                      <a:pt x="2993" y="11258"/>
                    </a:lnTo>
                    <a:lnTo>
                      <a:pt x="3076" y="11279"/>
                    </a:lnTo>
                    <a:lnTo>
                      <a:pt x="3118" y="11300"/>
                    </a:lnTo>
                    <a:lnTo>
                      <a:pt x="3034" y="11341"/>
                    </a:lnTo>
                    <a:lnTo>
                      <a:pt x="2993" y="11488"/>
                    </a:lnTo>
                    <a:lnTo>
                      <a:pt x="3014" y="11551"/>
                    </a:lnTo>
                    <a:lnTo>
                      <a:pt x="3181" y="11593"/>
                    </a:lnTo>
                    <a:lnTo>
                      <a:pt x="3244" y="11551"/>
                    </a:lnTo>
                    <a:lnTo>
                      <a:pt x="3348" y="11697"/>
                    </a:lnTo>
                    <a:lnTo>
                      <a:pt x="3348" y="11802"/>
                    </a:lnTo>
                    <a:lnTo>
                      <a:pt x="3286" y="11906"/>
                    </a:lnTo>
                    <a:lnTo>
                      <a:pt x="3181" y="11990"/>
                    </a:lnTo>
                    <a:lnTo>
                      <a:pt x="3223" y="12011"/>
                    </a:lnTo>
                    <a:lnTo>
                      <a:pt x="3286" y="12095"/>
                    </a:lnTo>
                    <a:lnTo>
                      <a:pt x="3369" y="12095"/>
                    </a:lnTo>
                    <a:lnTo>
                      <a:pt x="3495" y="12074"/>
                    </a:lnTo>
                    <a:lnTo>
                      <a:pt x="3537" y="12095"/>
                    </a:lnTo>
                    <a:lnTo>
                      <a:pt x="3725" y="11927"/>
                    </a:lnTo>
                    <a:lnTo>
                      <a:pt x="3830" y="11969"/>
                    </a:lnTo>
                    <a:lnTo>
                      <a:pt x="3871" y="11990"/>
                    </a:lnTo>
                    <a:lnTo>
                      <a:pt x="4039" y="11823"/>
                    </a:lnTo>
                    <a:lnTo>
                      <a:pt x="4123" y="11802"/>
                    </a:lnTo>
                    <a:lnTo>
                      <a:pt x="4227" y="11655"/>
                    </a:lnTo>
                    <a:lnTo>
                      <a:pt x="4290" y="11593"/>
                    </a:lnTo>
                    <a:lnTo>
                      <a:pt x="4332" y="11613"/>
                    </a:lnTo>
                    <a:lnTo>
                      <a:pt x="4290" y="11781"/>
                    </a:lnTo>
                    <a:lnTo>
                      <a:pt x="4269" y="11906"/>
                    </a:lnTo>
                    <a:lnTo>
                      <a:pt x="4290" y="11927"/>
                    </a:lnTo>
                    <a:lnTo>
                      <a:pt x="4395" y="11865"/>
                    </a:lnTo>
                    <a:lnTo>
                      <a:pt x="4478" y="11718"/>
                    </a:lnTo>
                    <a:lnTo>
                      <a:pt x="4583" y="11655"/>
                    </a:lnTo>
                    <a:lnTo>
                      <a:pt x="4687" y="11655"/>
                    </a:lnTo>
                    <a:lnTo>
                      <a:pt x="4813" y="11446"/>
                    </a:lnTo>
                    <a:lnTo>
                      <a:pt x="4876" y="11237"/>
                    </a:lnTo>
                    <a:lnTo>
                      <a:pt x="4855" y="11153"/>
                    </a:lnTo>
                    <a:lnTo>
                      <a:pt x="4876" y="11048"/>
                    </a:lnTo>
                    <a:lnTo>
                      <a:pt x="4792" y="11028"/>
                    </a:lnTo>
                    <a:lnTo>
                      <a:pt x="4750" y="11048"/>
                    </a:lnTo>
                    <a:lnTo>
                      <a:pt x="4667" y="11048"/>
                    </a:lnTo>
                    <a:lnTo>
                      <a:pt x="4541" y="11132"/>
                    </a:lnTo>
                    <a:lnTo>
                      <a:pt x="4478" y="11195"/>
                    </a:lnTo>
                    <a:lnTo>
                      <a:pt x="4374" y="11195"/>
                    </a:lnTo>
                    <a:lnTo>
                      <a:pt x="4457" y="11090"/>
                    </a:lnTo>
                    <a:lnTo>
                      <a:pt x="4478" y="11028"/>
                    </a:lnTo>
                    <a:lnTo>
                      <a:pt x="4374" y="11048"/>
                    </a:lnTo>
                    <a:lnTo>
                      <a:pt x="4353" y="10986"/>
                    </a:lnTo>
                    <a:lnTo>
                      <a:pt x="4374" y="10923"/>
                    </a:lnTo>
                    <a:lnTo>
                      <a:pt x="4457" y="10923"/>
                    </a:lnTo>
                    <a:lnTo>
                      <a:pt x="4499" y="10735"/>
                    </a:lnTo>
                    <a:lnTo>
                      <a:pt x="4562" y="10651"/>
                    </a:lnTo>
                    <a:lnTo>
                      <a:pt x="4541" y="10546"/>
                    </a:lnTo>
                    <a:lnTo>
                      <a:pt x="4395" y="10463"/>
                    </a:lnTo>
                    <a:lnTo>
                      <a:pt x="4185" y="10525"/>
                    </a:lnTo>
                    <a:lnTo>
                      <a:pt x="4060" y="10630"/>
                    </a:lnTo>
                    <a:lnTo>
                      <a:pt x="4123" y="10504"/>
                    </a:lnTo>
                    <a:lnTo>
                      <a:pt x="4039" y="10358"/>
                    </a:lnTo>
                    <a:lnTo>
                      <a:pt x="3892" y="10295"/>
                    </a:lnTo>
                    <a:lnTo>
                      <a:pt x="3830" y="10316"/>
                    </a:lnTo>
                    <a:lnTo>
                      <a:pt x="3767" y="10358"/>
                    </a:lnTo>
                    <a:lnTo>
                      <a:pt x="3725" y="10358"/>
                    </a:lnTo>
                    <a:lnTo>
                      <a:pt x="3599" y="10525"/>
                    </a:lnTo>
                    <a:lnTo>
                      <a:pt x="3495" y="10525"/>
                    </a:lnTo>
                    <a:lnTo>
                      <a:pt x="3558" y="10337"/>
                    </a:lnTo>
                    <a:lnTo>
                      <a:pt x="3453" y="10232"/>
                    </a:lnTo>
                    <a:lnTo>
                      <a:pt x="3809" y="10232"/>
                    </a:lnTo>
                    <a:lnTo>
                      <a:pt x="3830" y="10191"/>
                    </a:lnTo>
                    <a:lnTo>
                      <a:pt x="3725" y="10044"/>
                    </a:lnTo>
                    <a:lnTo>
                      <a:pt x="3767" y="9981"/>
                    </a:lnTo>
                    <a:lnTo>
                      <a:pt x="3830" y="9793"/>
                    </a:lnTo>
                    <a:lnTo>
                      <a:pt x="3830" y="9709"/>
                    </a:lnTo>
                    <a:lnTo>
                      <a:pt x="3934" y="9605"/>
                    </a:lnTo>
                    <a:lnTo>
                      <a:pt x="3934" y="9668"/>
                    </a:lnTo>
                    <a:lnTo>
                      <a:pt x="3955" y="9730"/>
                    </a:lnTo>
                    <a:lnTo>
                      <a:pt x="3934" y="9835"/>
                    </a:lnTo>
                    <a:lnTo>
                      <a:pt x="3871" y="9898"/>
                    </a:lnTo>
                    <a:lnTo>
                      <a:pt x="3934" y="10128"/>
                    </a:lnTo>
                    <a:lnTo>
                      <a:pt x="4164" y="10421"/>
                    </a:lnTo>
                    <a:lnTo>
                      <a:pt x="4332" y="10442"/>
                    </a:lnTo>
                    <a:lnTo>
                      <a:pt x="4353" y="10421"/>
                    </a:lnTo>
                    <a:lnTo>
                      <a:pt x="4478" y="10421"/>
                    </a:lnTo>
                    <a:lnTo>
                      <a:pt x="4771" y="10546"/>
                    </a:lnTo>
                    <a:lnTo>
                      <a:pt x="4813" y="10525"/>
                    </a:lnTo>
                    <a:lnTo>
                      <a:pt x="4897" y="10358"/>
                    </a:lnTo>
                    <a:lnTo>
                      <a:pt x="4980" y="10295"/>
                    </a:lnTo>
                    <a:lnTo>
                      <a:pt x="5022" y="10295"/>
                    </a:lnTo>
                    <a:lnTo>
                      <a:pt x="4980" y="10358"/>
                    </a:lnTo>
                    <a:lnTo>
                      <a:pt x="5064" y="10400"/>
                    </a:lnTo>
                    <a:lnTo>
                      <a:pt x="5169" y="10337"/>
                    </a:lnTo>
                    <a:lnTo>
                      <a:pt x="5190" y="10253"/>
                    </a:lnTo>
                    <a:lnTo>
                      <a:pt x="5211" y="10212"/>
                    </a:lnTo>
                    <a:lnTo>
                      <a:pt x="5273" y="10253"/>
                    </a:lnTo>
                    <a:lnTo>
                      <a:pt x="5399" y="10212"/>
                    </a:lnTo>
                    <a:lnTo>
                      <a:pt x="5399" y="10086"/>
                    </a:lnTo>
                    <a:lnTo>
                      <a:pt x="5545" y="9981"/>
                    </a:lnTo>
                    <a:lnTo>
                      <a:pt x="5545" y="9877"/>
                    </a:lnTo>
                    <a:lnTo>
                      <a:pt x="5524" y="9835"/>
                    </a:lnTo>
                    <a:lnTo>
                      <a:pt x="5420" y="9835"/>
                    </a:lnTo>
                    <a:lnTo>
                      <a:pt x="5524" y="9730"/>
                    </a:lnTo>
                    <a:lnTo>
                      <a:pt x="5545" y="9521"/>
                    </a:lnTo>
                    <a:lnTo>
                      <a:pt x="5713" y="9500"/>
                    </a:lnTo>
                    <a:lnTo>
                      <a:pt x="5943" y="9563"/>
                    </a:lnTo>
                    <a:lnTo>
                      <a:pt x="6027" y="9626"/>
                    </a:lnTo>
                    <a:lnTo>
                      <a:pt x="6173" y="9626"/>
                    </a:lnTo>
                    <a:lnTo>
                      <a:pt x="6278" y="9563"/>
                    </a:lnTo>
                    <a:lnTo>
                      <a:pt x="6382" y="9563"/>
                    </a:lnTo>
                    <a:lnTo>
                      <a:pt x="6466" y="9668"/>
                    </a:lnTo>
                    <a:lnTo>
                      <a:pt x="6571" y="9626"/>
                    </a:lnTo>
                    <a:lnTo>
                      <a:pt x="6675" y="9521"/>
                    </a:lnTo>
                    <a:lnTo>
                      <a:pt x="6759" y="9479"/>
                    </a:lnTo>
                    <a:lnTo>
                      <a:pt x="6759" y="9396"/>
                    </a:lnTo>
                    <a:lnTo>
                      <a:pt x="6633" y="9396"/>
                    </a:lnTo>
                    <a:lnTo>
                      <a:pt x="6278" y="9207"/>
                    </a:lnTo>
                    <a:lnTo>
                      <a:pt x="6257" y="9144"/>
                    </a:lnTo>
                    <a:lnTo>
                      <a:pt x="6340" y="9082"/>
                    </a:lnTo>
                    <a:lnTo>
                      <a:pt x="6445" y="9103"/>
                    </a:lnTo>
                    <a:lnTo>
                      <a:pt x="6487" y="9165"/>
                    </a:lnTo>
                    <a:lnTo>
                      <a:pt x="6592" y="9144"/>
                    </a:lnTo>
                    <a:lnTo>
                      <a:pt x="6780" y="9291"/>
                    </a:lnTo>
                    <a:lnTo>
                      <a:pt x="6864" y="9270"/>
                    </a:lnTo>
                    <a:lnTo>
                      <a:pt x="6989" y="9165"/>
                    </a:lnTo>
                    <a:lnTo>
                      <a:pt x="7073" y="9144"/>
                    </a:lnTo>
                    <a:lnTo>
                      <a:pt x="7115" y="9061"/>
                    </a:lnTo>
                    <a:lnTo>
                      <a:pt x="7094" y="8935"/>
                    </a:lnTo>
                    <a:lnTo>
                      <a:pt x="6968" y="8831"/>
                    </a:lnTo>
                    <a:lnTo>
                      <a:pt x="6884" y="8831"/>
                    </a:lnTo>
                    <a:lnTo>
                      <a:pt x="6864" y="8747"/>
                    </a:lnTo>
                    <a:lnTo>
                      <a:pt x="6738" y="8684"/>
                    </a:lnTo>
                    <a:lnTo>
                      <a:pt x="6738" y="8642"/>
                    </a:lnTo>
                    <a:lnTo>
                      <a:pt x="6864" y="8663"/>
                    </a:lnTo>
                    <a:lnTo>
                      <a:pt x="6947" y="8684"/>
                    </a:lnTo>
                    <a:lnTo>
                      <a:pt x="6968" y="8768"/>
                    </a:lnTo>
                    <a:lnTo>
                      <a:pt x="7031" y="8789"/>
                    </a:lnTo>
                    <a:lnTo>
                      <a:pt x="7156" y="8789"/>
                    </a:lnTo>
                    <a:lnTo>
                      <a:pt x="7198" y="8852"/>
                    </a:lnTo>
                    <a:lnTo>
                      <a:pt x="7387" y="8726"/>
                    </a:lnTo>
                    <a:lnTo>
                      <a:pt x="7428" y="8726"/>
                    </a:lnTo>
                    <a:lnTo>
                      <a:pt x="7470" y="8538"/>
                    </a:lnTo>
                    <a:lnTo>
                      <a:pt x="7596" y="8328"/>
                    </a:lnTo>
                    <a:lnTo>
                      <a:pt x="7596" y="8224"/>
                    </a:lnTo>
                    <a:lnTo>
                      <a:pt x="7512" y="8161"/>
                    </a:lnTo>
                    <a:lnTo>
                      <a:pt x="7387" y="8056"/>
                    </a:lnTo>
                    <a:lnTo>
                      <a:pt x="7198" y="8056"/>
                    </a:lnTo>
                    <a:lnTo>
                      <a:pt x="7094" y="8119"/>
                    </a:lnTo>
                    <a:lnTo>
                      <a:pt x="7094" y="8035"/>
                    </a:lnTo>
                    <a:lnTo>
                      <a:pt x="7219" y="7994"/>
                    </a:lnTo>
                    <a:lnTo>
                      <a:pt x="7366" y="7994"/>
                    </a:lnTo>
                    <a:lnTo>
                      <a:pt x="7387" y="7931"/>
                    </a:lnTo>
                    <a:lnTo>
                      <a:pt x="7198" y="7784"/>
                    </a:lnTo>
                    <a:lnTo>
                      <a:pt x="7115" y="7743"/>
                    </a:lnTo>
                    <a:lnTo>
                      <a:pt x="7010" y="7743"/>
                    </a:lnTo>
                    <a:lnTo>
                      <a:pt x="6968" y="7722"/>
                    </a:lnTo>
                    <a:lnTo>
                      <a:pt x="6947" y="7743"/>
                    </a:lnTo>
                    <a:lnTo>
                      <a:pt x="6843" y="7784"/>
                    </a:lnTo>
                    <a:lnTo>
                      <a:pt x="6801" y="7743"/>
                    </a:lnTo>
                    <a:lnTo>
                      <a:pt x="6780" y="7784"/>
                    </a:lnTo>
                    <a:lnTo>
                      <a:pt x="6675" y="7784"/>
                    </a:lnTo>
                    <a:lnTo>
                      <a:pt x="6675" y="7701"/>
                    </a:lnTo>
                    <a:lnTo>
                      <a:pt x="6696" y="7638"/>
                    </a:lnTo>
                    <a:lnTo>
                      <a:pt x="6487" y="7533"/>
                    </a:lnTo>
                    <a:lnTo>
                      <a:pt x="6466" y="7491"/>
                    </a:lnTo>
                    <a:lnTo>
                      <a:pt x="6466" y="7491"/>
                    </a:lnTo>
                    <a:lnTo>
                      <a:pt x="6571" y="7533"/>
                    </a:lnTo>
                    <a:lnTo>
                      <a:pt x="6759" y="7575"/>
                    </a:lnTo>
                    <a:lnTo>
                      <a:pt x="6843" y="7617"/>
                    </a:lnTo>
                    <a:lnTo>
                      <a:pt x="6801" y="7701"/>
                    </a:lnTo>
                    <a:lnTo>
                      <a:pt x="6801" y="7701"/>
                    </a:lnTo>
                    <a:lnTo>
                      <a:pt x="6989" y="7638"/>
                    </a:lnTo>
                    <a:lnTo>
                      <a:pt x="7198" y="7638"/>
                    </a:lnTo>
                    <a:lnTo>
                      <a:pt x="7324" y="7743"/>
                    </a:lnTo>
                    <a:lnTo>
                      <a:pt x="7366" y="7722"/>
                    </a:lnTo>
                    <a:lnTo>
                      <a:pt x="7387" y="7596"/>
                    </a:lnTo>
                    <a:lnTo>
                      <a:pt x="7115" y="7512"/>
                    </a:lnTo>
                    <a:lnTo>
                      <a:pt x="6905" y="7491"/>
                    </a:lnTo>
                    <a:lnTo>
                      <a:pt x="6759" y="7429"/>
                    </a:lnTo>
                    <a:lnTo>
                      <a:pt x="6780" y="7387"/>
                    </a:lnTo>
                    <a:lnTo>
                      <a:pt x="6884" y="7366"/>
                    </a:lnTo>
                    <a:lnTo>
                      <a:pt x="6989" y="7429"/>
                    </a:lnTo>
                    <a:lnTo>
                      <a:pt x="7219" y="7491"/>
                    </a:lnTo>
                    <a:lnTo>
                      <a:pt x="7408" y="7491"/>
                    </a:lnTo>
                    <a:lnTo>
                      <a:pt x="7470" y="7596"/>
                    </a:lnTo>
                    <a:lnTo>
                      <a:pt x="7470" y="7722"/>
                    </a:lnTo>
                    <a:lnTo>
                      <a:pt x="7491" y="7805"/>
                    </a:lnTo>
                    <a:lnTo>
                      <a:pt x="7638" y="7910"/>
                    </a:lnTo>
                    <a:lnTo>
                      <a:pt x="7805" y="7952"/>
                    </a:lnTo>
                    <a:lnTo>
                      <a:pt x="7889" y="8035"/>
                    </a:lnTo>
                    <a:lnTo>
                      <a:pt x="7910" y="8035"/>
                    </a:lnTo>
                    <a:lnTo>
                      <a:pt x="7993" y="7994"/>
                    </a:lnTo>
                    <a:lnTo>
                      <a:pt x="7952" y="7847"/>
                    </a:lnTo>
                    <a:lnTo>
                      <a:pt x="7993" y="7743"/>
                    </a:lnTo>
                    <a:lnTo>
                      <a:pt x="7952" y="7701"/>
                    </a:lnTo>
                    <a:lnTo>
                      <a:pt x="8056" y="7617"/>
                    </a:lnTo>
                    <a:lnTo>
                      <a:pt x="7993" y="7575"/>
                    </a:lnTo>
                    <a:lnTo>
                      <a:pt x="7680" y="7491"/>
                    </a:lnTo>
                    <a:lnTo>
                      <a:pt x="7554" y="7512"/>
                    </a:lnTo>
                    <a:lnTo>
                      <a:pt x="7512" y="7512"/>
                    </a:lnTo>
                    <a:lnTo>
                      <a:pt x="7408" y="7408"/>
                    </a:lnTo>
                    <a:lnTo>
                      <a:pt x="7282" y="7387"/>
                    </a:lnTo>
                    <a:lnTo>
                      <a:pt x="7198" y="7282"/>
                    </a:lnTo>
                    <a:lnTo>
                      <a:pt x="7115" y="7282"/>
                    </a:lnTo>
                    <a:lnTo>
                      <a:pt x="7073" y="7324"/>
                    </a:lnTo>
                    <a:lnTo>
                      <a:pt x="6989" y="7324"/>
                    </a:lnTo>
                    <a:lnTo>
                      <a:pt x="7010" y="7219"/>
                    </a:lnTo>
                    <a:lnTo>
                      <a:pt x="6864" y="7178"/>
                    </a:lnTo>
                    <a:lnTo>
                      <a:pt x="6843" y="7094"/>
                    </a:lnTo>
                    <a:lnTo>
                      <a:pt x="6947" y="7073"/>
                    </a:lnTo>
                    <a:lnTo>
                      <a:pt x="6989" y="7115"/>
                    </a:lnTo>
                    <a:lnTo>
                      <a:pt x="7094" y="7157"/>
                    </a:lnTo>
                    <a:lnTo>
                      <a:pt x="7156" y="7073"/>
                    </a:lnTo>
                    <a:lnTo>
                      <a:pt x="7115" y="7010"/>
                    </a:lnTo>
                    <a:lnTo>
                      <a:pt x="7156" y="6968"/>
                    </a:lnTo>
                    <a:lnTo>
                      <a:pt x="7219" y="7052"/>
                    </a:lnTo>
                    <a:lnTo>
                      <a:pt x="7219" y="7178"/>
                    </a:lnTo>
                    <a:lnTo>
                      <a:pt x="7324" y="7219"/>
                    </a:lnTo>
                    <a:lnTo>
                      <a:pt x="7638" y="7303"/>
                    </a:lnTo>
                    <a:lnTo>
                      <a:pt x="7700" y="7261"/>
                    </a:lnTo>
                    <a:lnTo>
                      <a:pt x="7554" y="7052"/>
                    </a:lnTo>
                    <a:lnTo>
                      <a:pt x="7408" y="6989"/>
                    </a:lnTo>
                    <a:lnTo>
                      <a:pt x="7303" y="6947"/>
                    </a:lnTo>
                    <a:lnTo>
                      <a:pt x="7303" y="6864"/>
                    </a:lnTo>
                    <a:lnTo>
                      <a:pt x="7324" y="6801"/>
                    </a:lnTo>
                    <a:lnTo>
                      <a:pt x="7408" y="6906"/>
                    </a:lnTo>
                    <a:lnTo>
                      <a:pt x="7554" y="6906"/>
                    </a:lnTo>
                    <a:lnTo>
                      <a:pt x="7638" y="6968"/>
                    </a:lnTo>
                    <a:lnTo>
                      <a:pt x="7680" y="7073"/>
                    </a:lnTo>
                    <a:lnTo>
                      <a:pt x="7721" y="7052"/>
                    </a:lnTo>
                    <a:lnTo>
                      <a:pt x="7805" y="7157"/>
                    </a:lnTo>
                    <a:lnTo>
                      <a:pt x="7910" y="7199"/>
                    </a:lnTo>
                    <a:lnTo>
                      <a:pt x="7952" y="7261"/>
                    </a:lnTo>
                    <a:lnTo>
                      <a:pt x="8014" y="7282"/>
                    </a:lnTo>
                    <a:lnTo>
                      <a:pt x="8077" y="7178"/>
                    </a:lnTo>
                    <a:lnTo>
                      <a:pt x="8203" y="7178"/>
                    </a:lnTo>
                    <a:lnTo>
                      <a:pt x="8307" y="7282"/>
                    </a:lnTo>
                    <a:lnTo>
                      <a:pt x="8349" y="7261"/>
                    </a:lnTo>
                    <a:lnTo>
                      <a:pt x="8349" y="7157"/>
                    </a:lnTo>
                    <a:lnTo>
                      <a:pt x="8412" y="7157"/>
                    </a:lnTo>
                    <a:lnTo>
                      <a:pt x="8516" y="7261"/>
                    </a:lnTo>
                    <a:lnTo>
                      <a:pt x="8642" y="7261"/>
                    </a:lnTo>
                    <a:lnTo>
                      <a:pt x="8684" y="7199"/>
                    </a:lnTo>
                    <a:lnTo>
                      <a:pt x="8684" y="6885"/>
                    </a:lnTo>
                    <a:lnTo>
                      <a:pt x="8433" y="6634"/>
                    </a:lnTo>
                    <a:lnTo>
                      <a:pt x="8349" y="6634"/>
                    </a:lnTo>
                    <a:lnTo>
                      <a:pt x="8307" y="6655"/>
                    </a:lnTo>
                    <a:lnTo>
                      <a:pt x="8224" y="6634"/>
                    </a:lnTo>
                    <a:lnTo>
                      <a:pt x="8244" y="6571"/>
                    </a:lnTo>
                    <a:lnTo>
                      <a:pt x="8433" y="6550"/>
                    </a:lnTo>
                    <a:lnTo>
                      <a:pt x="8516" y="6571"/>
                    </a:lnTo>
                    <a:lnTo>
                      <a:pt x="8558" y="6550"/>
                    </a:lnTo>
                    <a:lnTo>
                      <a:pt x="8642" y="6592"/>
                    </a:lnTo>
                    <a:lnTo>
                      <a:pt x="8642" y="6696"/>
                    </a:lnTo>
                    <a:lnTo>
                      <a:pt x="8684" y="6759"/>
                    </a:lnTo>
                    <a:lnTo>
                      <a:pt x="8851" y="6780"/>
                    </a:lnTo>
                    <a:lnTo>
                      <a:pt x="8851" y="6968"/>
                    </a:lnTo>
                    <a:lnTo>
                      <a:pt x="8893" y="7052"/>
                    </a:lnTo>
                    <a:lnTo>
                      <a:pt x="8998" y="7052"/>
                    </a:lnTo>
                    <a:lnTo>
                      <a:pt x="9060" y="7094"/>
                    </a:lnTo>
                    <a:lnTo>
                      <a:pt x="9353" y="7115"/>
                    </a:lnTo>
                    <a:lnTo>
                      <a:pt x="9500" y="7115"/>
                    </a:lnTo>
                    <a:lnTo>
                      <a:pt x="9688" y="6947"/>
                    </a:lnTo>
                    <a:lnTo>
                      <a:pt x="9709" y="6864"/>
                    </a:lnTo>
                    <a:lnTo>
                      <a:pt x="9605" y="6801"/>
                    </a:lnTo>
                    <a:lnTo>
                      <a:pt x="9563" y="6843"/>
                    </a:lnTo>
                    <a:lnTo>
                      <a:pt x="9500" y="6780"/>
                    </a:lnTo>
                    <a:lnTo>
                      <a:pt x="9563" y="6759"/>
                    </a:lnTo>
                    <a:lnTo>
                      <a:pt x="9709" y="6696"/>
                    </a:lnTo>
                    <a:lnTo>
                      <a:pt x="9835" y="6738"/>
                    </a:lnTo>
                    <a:lnTo>
                      <a:pt x="9981" y="6675"/>
                    </a:lnTo>
                    <a:lnTo>
                      <a:pt x="10002" y="6571"/>
                    </a:lnTo>
                    <a:lnTo>
                      <a:pt x="9918" y="6466"/>
                    </a:lnTo>
                    <a:lnTo>
                      <a:pt x="9625" y="6466"/>
                    </a:lnTo>
                    <a:lnTo>
                      <a:pt x="9395" y="6424"/>
                    </a:lnTo>
                    <a:lnTo>
                      <a:pt x="9416" y="6362"/>
                    </a:lnTo>
                    <a:lnTo>
                      <a:pt x="9521" y="6362"/>
                    </a:lnTo>
                    <a:lnTo>
                      <a:pt x="9563" y="6257"/>
                    </a:lnTo>
                    <a:lnTo>
                      <a:pt x="9605" y="6278"/>
                    </a:lnTo>
                    <a:lnTo>
                      <a:pt x="9625" y="6383"/>
                    </a:lnTo>
                    <a:lnTo>
                      <a:pt x="9709" y="6383"/>
                    </a:lnTo>
                    <a:lnTo>
                      <a:pt x="9772" y="6341"/>
                    </a:lnTo>
                    <a:lnTo>
                      <a:pt x="9981" y="6424"/>
                    </a:lnTo>
                    <a:lnTo>
                      <a:pt x="10044" y="6362"/>
                    </a:lnTo>
                    <a:lnTo>
                      <a:pt x="10149" y="6445"/>
                    </a:lnTo>
                    <a:lnTo>
                      <a:pt x="10211" y="6445"/>
                    </a:lnTo>
                    <a:lnTo>
                      <a:pt x="10316" y="6320"/>
                    </a:lnTo>
                    <a:lnTo>
                      <a:pt x="10295" y="6236"/>
                    </a:lnTo>
                    <a:lnTo>
                      <a:pt x="10149" y="6152"/>
                    </a:lnTo>
                    <a:lnTo>
                      <a:pt x="10211" y="6048"/>
                    </a:lnTo>
                    <a:lnTo>
                      <a:pt x="10253" y="6006"/>
                    </a:lnTo>
                    <a:lnTo>
                      <a:pt x="10232" y="5839"/>
                    </a:lnTo>
                    <a:lnTo>
                      <a:pt x="10316" y="5901"/>
                    </a:lnTo>
                    <a:lnTo>
                      <a:pt x="10316" y="6006"/>
                    </a:lnTo>
                    <a:lnTo>
                      <a:pt x="10253" y="6069"/>
                    </a:lnTo>
                    <a:lnTo>
                      <a:pt x="10295" y="6152"/>
                    </a:lnTo>
                    <a:lnTo>
                      <a:pt x="10358" y="6173"/>
                    </a:lnTo>
                    <a:lnTo>
                      <a:pt x="10441" y="6111"/>
                    </a:lnTo>
                    <a:lnTo>
                      <a:pt x="10734" y="6111"/>
                    </a:lnTo>
                    <a:lnTo>
                      <a:pt x="10776" y="6027"/>
                    </a:lnTo>
                    <a:lnTo>
                      <a:pt x="10923" y="5922"/>
                    </a:lnTo>
                    <a:lnTo>
                      <a:pt x="10881" y="5797"/>
                    </a:lnTo>
                    <a:lnTo>
                      <a:pt x="10944" y="5755"/>
                    </a:lnTo>
                    <a:lnTo>
                      <a:pt x="11048" y="5755"/>
                    </a:lnTo>
                    <a:lnTo>
                      <a:pt x="11132" y="5650"/>
                    </a:lnTo>
                    <a:lnTo>
                      <a:pt x="11216" y="5692"/>
                    </a:lnTo>
                    <a:lnTo>
                      <a:pt x="11299" y="5629"/>
                    </a:lnTo>
                    <a:lnTo>
                      <a:pt x="11550" y="5608"/>
                    </a:lnTo>
                    <a:lnTo>
                      <a:pt x="11613" y="5483"/>
                    </a:lnTo>
                    <a:lnTo>
                      <a:pt x="11822" y="5420"/>
                    </a:lnTo>
                    <a:lnTo>
                      <a:pt x="11927" y="5336"/>
                    </a:lnTo>
                    <a:lnTo>
                      <a:pt x="12073" y="5336"/>
                    </a:lnTo>
                    <a:lnTo>
                      <a:pt x="12136" y="5315"/>
                    </a:lnTo>
                    <a:lnTo>
                      <a:pt x="12262" y="5315"/>
                    </a:lnTo>
                    <a:lnTo>
                      <a:pt x="12429" y="5232"/>
                    </a:lnTo>
                    <a:lnTo>
                      <a:pt x="12555" y="5106"/>
                    </a:lnTo>
                    <a:lnTo>
                      <a:pt x="12659" y="5085"/>
                    </a:lnTo>
                    <a:lnTo>
                      <a:pt x="12743" y="4960"/>
                    </a:lnTo>
                    <a:lnTo>
                      <a:pt x="12952" y="4918"/>
                    </a:lnTo>
                    <a:lnTo>
                      <a:pt x="13036" y="4876"/>
                    </a:lnTo>
                    <a:lnTo>
                      <a:pt x="13224" y="4771"/>
                    </a:lnTo>
                    <a:lnTo>
                      <a:pt x="13308" y="4604"/>
                    </a:lnTo>
                    <a:lnTo>
                      <a:pt x="13371" y="4458"/>
                    </a:lnTo>
                    <a:lnTo>
                      <a:pt x="13182" y="4458"/>
                    </a:lnTo>
                    <a:lnTo>
                      <a:pt x="13057" y="4478"/>
                    </a:lnTo>
                    <a:lnTo>
                      <a:pt x="12973" y="4437"/>
                    </a:lnTo>
                    <a:lnTo>
                      <a:pt x="12848" y="4458"/>
                    </a:lnTo>
                    <a:lnTo>
                      <a:pt x="12659" y="4646"/>
                    </a:lnTo>
                    <a:lnTo>
                      <a:pt x="12387" y="4667"/>
                    </a:lnTo>
                    <a:lnTo>
                      <a:pt x="11927" y="4709"/>
                    </a:lnTo>
                    <a:lnTo>
                      <a:pt x="11801" y="4688"/>
                    </a:lnTo>
                    <a:lnTo>
                      <a:pt x="11488" y="4688"/>
                    </a:lnTo>
                    <a:lnTo>
                      <a:pt x="11299" y="4771"/>
                    </a:lnTo>
                    <a:lnTo>
                      <a:pt x="11299" y="4667"/>
                    </a:lnTo>
                    <a:lnTo>
                      <a:pt x="11174" y="4667"/>
                    </a:lnTo>
                    <a:lnTo>
                      <a:pt x="11216" y="4562"/>
                    </a:lnTo>
                    <a:lnTo>
                      <a:pt x="11362" y="4562"/>
                    </a:lnTo>
                    <a:lnTo>
                      <a:pt x="11446" y="4583"/>
                    </a:lnTo>
                    <a:lnTo>
                      <a:pt x="11550" y="4541"/>
                    </a:lnTo>
                    <a:lnTo>
                      <a:pt x="11571" y="4604"/>
                    </a:lnTo>
                    <a:lnTo>
                      <a:pt x="11718" y="4604"/>
                    </a:lnTo>
                    <a:lnTo>
                      <a:pt x="11906" y="4583"/>
                    </a:lnTo>
                    <a:lnTo>
                      <a:pt x="12032" y="4583"/>
                    </a:lnTo>
                    <a:lnTo>
                      <a:pt x="12346" y="4541"/>
                    </a:lnTo>
                    <a:lnTo>
                      <a:pt x="12848" y="4332"/>
                    </a:lnTo>
                    <a:lnTo>
                      <a:pt x="12931" y="4269"/>
                    </a:lnTo>
                    <a:lnTo>
                      <a:pt x="12848" y="4186"/>
                    </a:lnTo>
                    <a:lnTo>
                      <a:pt x="12638" y="4144"/>
                    </a:lnTo>
                    <a:lnTo>
                      <a:pt x="12262" y="4081"/>
                    </a:lnTo>
                    <a:lnTo>
                      <a:pt x="12199" y="3976"/>
                    </a:lnTo>
                    <a:lnTo>
                      <a:pt x="12199" y="3976"/>
                    </a:lnTo>
                    <a:lnTo>
                      <a:pt x="12346" y="4060"/>
                    </a:lnTo>
                    <a:lnTo>
                      <a:pt x="12450" y="4039"/>
                    </a:lnTo>
                    <a:lnTo>
                      <a:pt x="12450" y="3976"/>
                    </a:lnTo>
                    <a:lnTo>
                      <a:pt x="12325" y="3851"/>
                    </a:lnTo>
                    <a:lnTo>
                      <a:pt x="12304" y="3725"/>
                    </a:lnTo>
                    <a:lnTo>
                      <a:pt x="12408" y="3851"/>
                    </a:lnTo>
                    <a:lnTo>
                      <a:pt x="12597" y="4060"/>
                    </a:lnTo>
                    <a:lnTo>
                      <a:pt x="12638" y="4060"/>
                    </a:lnTo>
                    <a:lnTo>
                      <a:pt x="12722" y="4018"/>
                    </a:lnTo>
                    <a:lnTo>
                      <a:pt x="12764" y="4081"/>
                    </a:lnTo>
                    <a:lnTo>
                      <a:pt x="12973" y="4081"/>
                    </a:lnTo>
                    <a:lnTo>
                      <a:pt x="13057" y="4144"/>
                    </a:lnTo>
                    <a:lnTo>
                      <a:pt x="13141" y="4144"/>
                    </a:lnTo>
                    <a:lnTo>
                      <a:pt x="13287" y="4165"/>
                    </a:lnTo>
                    <a:lnTo>
                      <a:pt x="13371" y="4123"/>
                    </a:lnTo>
                    <a:lnTo>
                      <a:pt x="13308" y="4081"/>
                    </a:lnTo>
                    <a:lnTo>
                      <a:pt x="13162" y="4060"/>
                    </a:lnTo>
                    <a:lnTo>
                      <a:pt x="13162" y="3976"/>
                    </a:lnTo>
                    <a:lnTo>
                      <a:pt x="13350" y="4018"/>
                    </a:lnTo>
                    <a:lnTo>
                      <a:pt x="13475" y="4060"/>
                    </a:lnTo>
                    <a:lnTo>
                      <a:pt x="13601" y="4165"/>
                    </a:lnTo>
                    <a:lnTo>
                      <a:pt x="13664" y="4144"/>
                    </a:lnTo>
                    <a:lnTo>
                      <a:pt x="13706" y="4018"/>
                    </a:lnTo>
                    <a:lnTo>
                      <a:pt x="13810" y="4081"/>
                    </a:lnTo>
                    <a:lnTo>
                      <a:pt x="13978" y="4081"/>
                    </a:lnTo>
                    <a:lnTo>
                      <a:pt x="14124" y="4039"/>
                    </a:lnTo>
                    <a:lnTo>
                      <a:pt x="14229" y="4018"/>
                    </a:lnTo>
                    <a:lnTo>
                      <a:pt x="14354" y="3914"/>
                    </a:lnTo>
                    <a:lnTo>
                      <a:pt x="14710" y="3746"/>
                    </a:lnTo>
                    <a:lnTo>
                      <a:pt x="14794" y="3662"/>
                    </a:lnTo>
                    <a:lnTo>
                      <a:pt x="14794" y="3621"/>
                    </a:lnTo>
                    <a:lnTo>
                      <a:pt x="14877" y="3600"/>
                    </a:lnTo>
                    <a:lnTo>
                      <a:pt x="15003" y="3621"/>
                    </a:lnTo>
                    <a:lnTo>
                      <a:pt x="15045" y="3558"/>
                    </a:lnTo>
                    <a:lnTo>
                      <a:pt x="15275" y="3432"/>
                    </a:lnTo>
                    <a:lnTo>
                      <a:pt x="15400" y="3181"/>
                    </a:lnTo>
                    <a:lnTo>
                      <a:pt x="15463" y="2909"/>
                    </a:lnTo>
                    <a:lnTo>
                      <a:pt x="15442" y="2721"/>
                    </a:lnTo>
                    <a:lnTo>
                      <a:pt x="15379" y="2595"/>
                    </a:lnTo>
                    <a:lnTo>
                      <a:pt x="15233" y="2512"/>
                    </a:lnTo>
                    <a:lnTo>
                      <a:pt x="15149" y="2512"/>
                    </a:lnTo>
                    <a:lnTo>
                      <a:pt x="15128" y="2554"/>
                    </a:lnTo>
                    <a:lnTo>
                      <a:pt x="15024" y="2554"/>
                    </a:lnTo>
                    <a:lnTo>
                      <a:pt x="14961" y="2658"/>
                    </a:lnTo>
                    <a:lnTo>
                      <a:pt x="14877" y="2700"/>
                    </a:lnTo>
                    <a:lnTo>
                      <a:pt x="14835" y="2658"/>
                    </a:lnTo>
                    <a:lnTo>
                      <a:pt x="14961" y="2470"/>
                    </a:lnTo>
                    <a:lnTo>
                      <a:pt x="15003" y="2386"/>
                    </a:lnTo>
                    <a:lnTo>
                      <a:pt x="15107" y="2302"/>
                    </a:lnTo>
                    <a:lnTo>
                      <a:pt x="15128" y="2156"/>
                    </a:lnTo>
                    <a:lnTo>
                      <a:pt x="15066" y="2051"/>
                    </a:lnTo>
                    <a:lnTo>
                      <a:pt x="15024" y="2030"/>
                    </a:lnTo>
                    <a:lnTo>
                      <a:pt x="15107" y="1968"/>
                    </a:lnTo>
                    <a:lnTo>
                      <a:pt x="15170" y="1737"/>
                    </a:lnTo>
                    <a:lnTo>
                      <a:pt x="15066" y="1717"/>
                    </a:lnTo>
                    <a:lnTo>
                      <a:pt x="14940" y="1737"/>
                    </a:lnTo>
                    <a:lnTo>
                      <a:pt x="14919" y="1842"/>
                    </a:lnTo>
                    <a:lnTo>
                      <a:pt x="14856" y="1884"/>
                    </a:lnTo>
                    <a:lnTo>
                      <a:pt x="14794" y="1926"/>
                    </a:lnTo>
                    <a:lnTo>
                      <a:pt x="14731" y="1863"/>
                    </a:lnTo>
                    <a:lnTo>
                      <a:pt x="14794" y="1779"/>
                    </a:lnTo>
                    <a:lnTo>
                      <a:pt x="14794" y="1717"/>
                    </a:lnTo>
                    <a:lnTo>
                      <a:pt x="14835" y="1633"/>
                    </a:lnTo>
                    <a:lnTo>
                      <a:pt x="14814" y="1570"/>
                    </a:lnTo>
                    <a:lnTo>
                      <a:pt x="14689" y="1654"/>
                    </a:lnTo>
                    <a:lnTo>
                      <a:pt x="14626" y="1779"/>
                    </a:lnTo>
                    <a:lnTo>
                      <a:pt x="14584" y="1821"/>
                    </a:lnTo>
                    <a:lnTo>
                      <a:pt x="14522" y="1758"/>
                    </a:lnTo>
                    <a:lnTo>
                      <a:pt x="14584" y="1633"/>
                    </a:lnTo>
                    <a:lnTo>
                      <a:pt x="14542" y="1549"/>
                    </a:lnTo>
                    <a:lnTo>
                      <a:pt x="14417" y="1549"/>
                    </a:lnTo>
                    <a:lnTo>
                      <a:pt x="14270" y="1633"/>
                    </a:lnTo>
                    <a:lnTo>
                      <a:pt x="14208" y="1737"/>
                    </a:lnTo>
                    <a:lnTo>
                      <a:pt x="14082" y="1737"/>
                    </a:lnTo>
                    <a:lnTo>
                      <a:pt x="14019" y="1779"/>
                    </a:lnTo>
                    <a:lnTo>
                      <a:pt x="13978" y="1884"/>
                    </a:lnTo>
                    <a:lnTo>
                      <a:pt x="13894" y="1884"/>
                    </a:lnTo>
                    <a:lnTo>
                      <a:pt x="13789" y="1842"/>
                    </a:lnTo>
                    <a:lnTo>
                      <a:pt x="13580" y="1821"/>
                    </a:lnTo>
                    <a:lnTo>
                      <a:pt x="13308" y="1821"/>
                    </a:lnTo>
                    <a:lnTo>
                      <a:pt x="13496" y="1758"/>
                    </a:lnTo>
                    <a:lnTo>
                      <a:pt x="13559" y="1717"/>
                    </a:lnTo>
                    <a:lnTo>
                      <a:pt x="13643" y="1737"/>
                    </a:lnTo>
                    <a:lnTo>
                      <a:pt x="13747" y="1737"/>
                    </a:lnTo>
                    <a:lnTo>
                      <a:pt x="13894" y="1654"/>
                    </a:lnTo>
                    <a:lnTo>
                      <a:pt x="14019" y="1633"/>
                    </a:lnTo>
                    <a:lnTo>
                      <a:pt x="14124" y="1507"/>
                    </a:lnTo>
                    <a:lnTo>
                      <a:pt x="14333" y="1403"/>
                    </a:lnTo>
                    <a:lnTo>
                      <a:pt x="14396" y="1340"/>
                    </a:lnTo>
                    <a:lnTo>
                      <a:pt x="14354" y="1298"/>
                    </a:lnTo>
                    <a:lnTo>
                      <a:pt x="14270" y="1298"/>
                    </a:lnTo>
                    <a:lnTo>
                      <a:pt x="14061" y="1152"/>
                    </a:lnTo>
                    <a:lnTo>
                      <a:pt x="14019" y="1089"/>
                    </a:lnTo>
                    <a:lnTo>
                      <a:pt x="13978" y="1089"/>
                    </a:lnTo>
                    <a:lnTo>
                      <a:pt x="13873" y="1131"/>
                    </a:lnTo>
                    <a:lnTo>
                      <a:pt x="13810" y="1193"/>
                    </a:lnTo>
                    <a:lnTo>
                      <a:pt x="13747" y="1152"/>
                    </a:lnTo>
                    <a:lnTo>
                      <a:pt x="13706" y="1089"/>
                    </a:lnTo>
                    <a:lnTo>
                      <a:pt x="13789" y="1005"/>
                    </a:lnTo>
                    <a:lnTo>
                      <a:pt x="13768" y="921"/>
                    </a:lnTo>
                    <a:lnTo>
                      <a:pt x="13601" y="942"/>
                    </a:lnTo>
                    <a:lnTo>
                      <a:pt x="13538" y="1047"/>
                    </a:lnTo>
                    <a:lnTo>
                      <a:pt x="13454" y="1026"/>
                    </a:lnTo>
                    <a:lnTo>
                      <a:pt x="13454" y="901"/>
                    </a:lnTo>
                    <a:lnTo>
                      <a:pt x="13308" y="942"/>
                    </a:lnTo>
                    <a:lnTo>
                      <a:pt x="13266" y="1005"/>
                    </a:lnTo>
                    <a:lnTo>
                      <a:pt x="13224" y="921"/>
                    </a:lnTo>
                    <a:lnTo>
                      <a:pt x="13287" y="838"/>
                    </a:lnTo>
                    <a:lnTo>
                      <a:pt x="13245" y="775"/>
                    </a:lnTo>
                    <a:lnTo>
                      <a:pt x="13308" y="775"/>
                    </a:lnTo>
                    <a:lnTo>
                      <a:pt x="13371" y="691"/>
                    </a:lnTo>
                    <a:lnTo>
                      <a:pt x="13287" y="608"/>
                    </a:lnTo>
                    <a:lnTo>
                      <a:pt x="13078" y="587"/>
                    </a:lnTo>
                    <a:lnTo>
                      <a:pt x="12910" y="503"/>
                    </a:lnTo>
                    <a:lnTo>
                      <a:pt x="12785" y="524"/>
                    </a:lnTo>
                    <a:lnTo>
                      <a:pt x="12659" y="629"/>
                    </a:lnTo>
                    <a:lnTo>
                      <a:pt x="12638" y="733"/>
                    </a:lnTo>
                    <a:lnTo>
                      <a:pt x="12597" y="775"/>
                    </a:lnTo>
                    <a:lnTo>
                      <a:pt x="12513" y="670"/>
                    </a:lnTo>
                    <a:lnTo>
                      <a:pt x="12638" y="524"/>
                    </a:lnTo>
                    <a:lnTo>
                      <a:pt x="12659" y="461"/>
                    </a:lnTo>
                    <a:lnTo>
                      <a:pt x="12513" y="461"/>
                    </a:lnTo>
                    <a:lnTo>
                      <a:pt x="12387" y="377"/>
                    </a:lnTo>
                    <a:lnTo>
                      <a:pt x="12262" y="377"/>
                    </a:lnTo>
                    <a:lnTo>
                      <a:pt x="12199" y="482"/>
                    </a:lnTo>
                    <a:lnTo>
                      <a:pt x="12011" y="608"/>
                    </a:lnTo>
                    <a:lnTo>
                      <a:pt x="11885" y="733"/>
                    </a:lnTo>
                    <a:lnTo>
                      <a:pt x="11801" y="775"/>
                    </a:lnTo>
                    <a:lnTo>
                      <a:pt x="11781" y="712"/>
                    </a:lnTo>
                    <a:lnTo>
                      <a:pt x="11822" y="587"/>
                    </a:lnTo>
                    <a:lnTo>
                      <a:pt x="11822" y="419"/>
                    </a:lnTo>
                    <a:lnTo>
                      <a:pt x="11781" y="377"/>
                    </a:lnTo>
                    <a:lnTo>
                      <a:pt x="11739" y="273"/>
                    </a:lnTo>
                    <a:lnTo>
                      <a:pt x="11592" y="189"/>
                    </a:lnTo>
                    <a:lnTo>
                      <a:pt x="11467" y="210"/>
                    </a:lnTo>
                    <a:lnTo>
                      <a:pt x="11341" y="189"/>
                    </a:lnTo>
                    <a:lnTo>
                      <a:pt x="11278" y="85"/>
                    </a:lnTo>
                    <a:lnTo>
                      <a:pt x="11153" y="64"/>
                    </a:lnTo>
                    <a:lnTo>
                      <a:pt x="10985" y="105"/>
                    </a:lnTo>
                    <a:lnTo>
                      <a:pt x="10881" y="85"/>
                    </a:lnTo>
                    <a:lnTo>
                      <a:pt x="10818" y="64"/>
                    </a:lnTo>
                    <a:lnTo>
                      <a:pt x="10734" y="1"/>
                    </a:lnTo>
                    <a:lnTo>
                      <a:pt x="10651" y="64"/>
                    </a:lnTo>
                    <a:lnTo>
                      <a:pt x="10630" y="210"/>
                    </a:lnTo>
                    <a:lnTo>
                      <a:pt x="10734" y="461"/>
                    </a:lnTo>
                    <a:lnTo>
                      <a:pt x="10651" y="670"/>
                    </a:lnTo>
                    <a:lnTo>
                      <a:pt x="10651" y="817"/>
                    </a:lnTo>
                    <a:lnTo>
                      <a:pt x="10609" y="880"/>
                    </a:lnTo>
                    <a:lnTo>
                      <a:pt x="10525" y="838"/>
                    </a:lnTo>
                    <a:lnTo>
                      <a:pt x="10400" y="880"/>
                    </a:lnTo>
                    <a:lnTo>
                      <a:pt x="10337" y="817"/>
                    </a:lnTo>
                    <a:lnTo>
                      <a:pt x="10421" y="733"/>
                    </a:lnTo>
                    <a:lnTo>
                      <a:pt x="10358" y="566"/>
                    </a:lnTo>
                    <a:lnTo>
                      <a:pt x="10421" y="461"/>
                    </a:lnTo>
                    <a:lnTo>
                      <a:pt x="10441" y="315"/>
                    </a:lnTo>
                    <a:lnTo>
                      <a:pt x="10400" y="273"/>
                    </a:lnTo>
                    <a:lnTo>
                      <a:pt x="10232" y="398"/>
                    </a:lnTo>
                    <a:lnTo>
                      <a:pt x="10232" y="461"/>
                    </a:lnTo>
                    <a:lnTo>
                      <a:pt x="10149" y="482"/>
                    </a:lnTo>
                    <a:lnTo>
                      <a:pt x="10107" y="419"/>
                    </a:lnTo>
                    <a:lnTo>
                      <a:pt x="10149" y="273"/>
                    </a:lnTo>
                    <a:lnTo>
                      <a:pt x="10107" y="210"/>
                    </a:lnTo>
                    <a:lnTo>
                      <a:pt x="10044" y="252"/>
                    </a:lnTo>
                    <a:lnTo>
                      <a:pt x="9981" y="398"/>
                    </a:lnTo>
                    <a:lnTo>
                      <a:pt x="9897" y="398"/>
                    </a:lnTo>
                    <a:lnTo>
                      <a:pt x="9877" y="357"/>
                    </a:lnTo>
                    <a:lnTo>
                      <a:pt x="9918" y="252"/>
                    </a:lnTo>
                    <a:lnTo>
                      <a:pt x="9918" y="105"/>
                    </a:lnTo>
                    <a:lnTo>
                      <a:pt x="9897" y="64"/>
                    </a:lnTo>
                    <a:lnTo>
                      <a:pt x="9625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6" name="Google Shape;2946;p82">
                <a:extLst>
                  <a:ext uri="{FF2B5EF4-FFF2-40B4-BE49-F238E27FC236}">
                    <a16:creationId xmlns:a16="http://schemas.microsoft.com/office/drawing/2014/main" id="{04F70073-3AF9-465C-FCB1-84A7989A6C0F}"/>
                  </a:ext>
                </a:extLst>
              </p:cNvPr>
              <p:cNvSpPr/>
              <p:nvPr/>
            </p:nvSpPr>
            <p:spPr>
              <a:xfrm>
                <a:off x="2905300" y="2401625"/>
                <a:ext cx="91575" cy="98875"/>
              </a:xfrm>
              <a:custGeom>
                <a:avLst/>
                <a:gdLst/>
                <a:ahLst/>
                <a:cxnLst/>
                <a:rect l="l" t="t" r="r" b="b"/>
                <a:pathLst>
                  <a:path w="3663" h="3955" extrusionOk="0">
                    <a:moveTo>
                      <a:pt x="2909" y="2155"/>
                    </a:moveTo>
                    <a:lnTo>
                      <a:pt x="2872" y="2165"/>
                    </a:lnTo>
                    <a:lnTo>
                      <a:pt x="2872" y="2165"/>
                    </a:lnTo>
                    <a:lnTo>
                      <a:pt x="2878" y="2166"/>
                    </a:lnTo>
                    <a:lnTo>
                      <a:pt x="2878" y="2166"/>
                    </a:lnTo>
                    <a:lnTo>
                      <a:pt x="2930" y="2155"/>
                    </a:lnTo>
                    <a:close/>
                    <a:moveTo>
                      <a:pt x="2323" y="0"/>
                    </a:moveTo>
                    <a:lnTo>
                      <a:pt x="2260" y="42"/>
                    </a:lnTo>
                    <a:lnTo>
                      <a:pt x="2219" y="84"/>
                    </a:lnTo>
                    <a:lnTo>
                      <a:pt x="2135" y="84"/>
                    </a:lnTo>
                    <a:lnTo>
                      <a:pt x="2072" y="147"/>
                    </a:lnTo>
                    <a:lnTo>
                      <a:pt x="2009" y="188"/>
                    </a:lnTo>
                    <a:lnTo>
                      <a:pt x="1905" y="188"/>
                    </a:lnTo>
                    <a:lnTo>
                      <a:pt x="1779" y="293"/>
                    </a:lnTo>
                    <a:lnTo>
                      <a:pt x="1675" y="377"/>
                    </a:lnTo>
                    <a:lnTo>
                      <a:pt x="1675" y="460"/>
                    </a:lnTo>
                    <a:lnTo>
                      <a:pt x="1612" y="460"/>
                    </a:lnTo>
                    <a:lnTo>
                      <a:pt x="1570" y="419"/>
                    </a:lnTo>
                    <a:lnTo>
                      <a:pt x="1570" y="460"/>
                    </a:lnTo>
                    <a:lnTo>
                      <a:pt x="1591" y="481"/>
                    </a:lnTo>
                    <a:lnTo>
                      <a:pt x="1591" y="523"/>
                    </a:lnTo>
                    <a:lnTo>
                      <a:pt x="1528" y="586"/>
                    </a:lnTo>
                    <a:lnTo>
                      <a:pt x="1423" y="670"/>
                    </a:lnTo>
                    <a:lnTo>
                      <a:pt x="1382" y="691"/>
                    </a:lnTo>
                    <a:lnTo>
                      <a:pt x="1402" y="711"/>
                    </a:lnTo>
                    <a:lnTo>
                      <a:pt x="1382" y="774"/>
                    </a:lnTo>
                    <a:lnTo>
                      <a:pt x="1319" y="774"/>
                    </a:lnTo>
                    <a:lnTo>
                      <a:pt x="1319" y="816"/>
                    </a:lnTo>
                    <a:lnTo>
                      <a:pt x="1382" y="837"/>
                    </a:lnTo>
                    <a:lnTo>
                      <a:pt x="1319" y="879"/>
                    </a:lnTo>
                    <a:lnTo>
                      <a:pt x="1256" y="879"/>
                    </a:lnTo>
                    <a:lnTo>
                      <a:pt x="1193" y="942"/>
                    </a:lnTo>
                    <a:lnTo>
                      <a:pt x="1193" y="1004"/>
                    </a:lnTo>
                    <a:lnTo>
                      <a:pt x="1214" y="1004"/>
                    </a:lnTo>
                    <a:lnTo>
                      <a:pt x="1256" y="1025"/>
                    </a:lnTo>
                    <a:lnTo>
                      <a:pt x="1193" y="1046"/>
                    </a:lnTo>
                    <a:lnTo>
                      <a:pt x="1151" y="1046"/>
                    </a:lnTo>
                    <a:lnTo>
                      <a:pt x="1089" y="1151"/>
                    </a:lnTo>
                    <a:lnTo>
                      <a:pt x="1068" y="1214"/>
                    </a:lnTo>
                    <a:lnTo>
                      <a:pt x="942" y="1402"/>
                    </a:lnTo>
                    <a:lnTo>
                      <a:pt x="942" y="1444"/>
                    </a:lnTo>
                    <a:lnTo>
                      <a:pt x="984" y="1507"/>
                    </a:lnTo>
                    <a:lnTo>
                      <a:pt x="984" y="1548"/>
                    </a:lnTo>
                    <a:lnTo>
                      <a:pt x="963" y="1548"/>
                    </a:lnTo>
                    <a:lnTo>
                      <a:pt x="942" y="1527"/>
                    </a:lnTo>
                    <a:lnTo>
                      <a:pt x="900" y="1527"/>
                    </a:lnTo>
                    <a:lnTo>
                      <a:pt x="796" y="1569"/>
                    </a:lnTo>
                    <a:lnTo>
                      <a:pt x="754" y="1653"/>
                    </a:lnTo>
                    <a:lnTo>
                      <a:pt x="754" y="1716"/>
                    </a:lnTo>
                    <a:lnTo>
                      <a:pt x="796" y="1716"/>
                    </a:lnTo>
                    <a:lnTo>
                      <a:pt x="858" y="1758"/>
                    </a:lnTo>
                    <a:lnTo>
                      <a:pt x="838" y="1779"/>
                    </a:lnTo>
                    <a:lnTo>
                      <a:pt x="838" y="1841"/>
                    </a:lnTo>
                    <a:lnTo>
                      <a:pt x="775" y="1883"/>
                    </a:lnTo>
                    <a:lnTo>
                      <a:pt x="649" y="1862"/>
                    </a:lnTo>
                    <a:lnTo>
                      <a:pt x="628" y="1883"/>
                    </a:lnTo>
                    <a:lnTo>
                      <a:pt x="628" y="1946"/>
                    </a:lnTo>
                    <a:lnTo>
                      <a:pt x="545" y="2030"/>
                    </a:lnTo>
                    <a:lnTo>
                      <a:pt x="482" y="2134"/>
                    </a:lnTo>
                    <a:lnTo>
                      <a:pt x="440" y="2197"/>
                    </a:lnTo>
                    <a:lnTo>
                      <a:pt x="419" y="2197"/>
                    </a:lnTo>
                    <a:lnTo>
                      <a:pt x="419" y="2134"/>
                    </a:lnTo>
                    <a:lnTo>
                      <a:pt x="377" y="2197"/>
                    </a:lnTo>
                    <a:lnTo>
                      <a:pt x="335" y="2134"/>
                    </a:lnTo>
                    <a:lnTo>
                      <a:pt x="356" y="2072"/>
                    </a:lnTo>
                    <a:lnTo>
                      <a:pt x="440" y="2030"/>
                    </a:lnTo>
                    <a:lnTo>
                      <a:pt x="461" y="1967"/>
                    </a:lnTo>
                    <a:lnTo>
                      <a:pt x="440" y="1988"/>
                    </a:lnTo>
                    <a:lnTo>
                      <a:pt x="356" y="2051"/>
                    </a:lnTo>
                    <a:lnTo>
                      <a:pt x="231" y="2134"/>
                    </a:lnTo>
                    <a:lnTo>
                      <a:pt x="168" y="2260"/>
                    </a:lnTo>
                    <a:lnTo>
                      <a:pt x="231" y="2260"/>
                    </a:lnTo>
                    <a:lnTo>
                      <a:pt x="314" y="2239"/>
                    </a:lnTo>
                    <a:lnTo>
                      <a:pt x="461" y="2197"/>
                    </a:lnTo>
                    <a:lnTo>
                      <a:pt x="586" y="2197"/>
                    </a:lnTo>
                    <a:lnTo>
                      <a:pt x="524" y="2281"/>
                    </a:lnTo>
                    <a:lnTo>
                      <a:pt x="419" y="2406"/>
                    </a:lnTo>
                    <a:lnTo>
                      <a:pt x="335" y="2511"/>
                    </a:lnTo>
                    <a:lnTo>
                      <a:pt x="210" y="2595"/>
                    </a:lnTo>
                    <a:lnTo>
                      <a:pt x="105" y="2699"/>
                    </a:lnTo>
                    <a:lnTo>
                      <a:pt x="22" y="2699"/>
                    </a:lnTo>
                    <a:lnTo>
                      <a:pt x="1" y="2762"/>
                    </a:lnTo>
                    <a:lnTo>
                      <a:pt x="22" y="2804"/>
                    </a:lnTo>
                    <a:lnTo>
                      <a:pt x="1" y="2888"/>
                    </a:lnTo>
                    <a:lnTo>
                      <a:pt x="22" y="2929"/>
                    </a:lnTo>
                    <a:lnTo>
                      <a:pt x="63" y="2929"/>
                    </a:lnTo>
                    <a:lnTo>
                      <a:pt x="168" y="2971"/>
                    </a:lnTo>
                    <a:lnTo>
                      <a:pt x="314" y="2929"/>
                    </a:lnTo>
                    <a:lnTo>
                      <a:pt x="377" y="2888"/>
                    </a:lnTo>
                    <a:lnTo>
                      <a:pt x="482" y="2888"/>
                    </a:lnTo>
                    <a:lnTo>
                      <a:pt x="566" y="2825"/>
                    </a:lnTo>
                    <a:lnTo>
                      <a:pt x="586" y="2783"/>
                    </a:lnTo>
                    <a:lnTo>
                      <a:pt x="586" y="2804"/>
                    </a:lnTo>
                    <a:lnTo>
                      <a:pt x="545" y="2888"/>
                    </a:lnTo>
                    <a:lnTo>
                      <a:pt x="670" y="2908"/>
                    </a:lnTo>
                    <a:lnTo>
                      <a:pt x="754" y="2888"/>
                    </a:lnTo>
                    <a:lnTo>
                      <a:pt x="796" y="2929"/>
                    </a:lnTo>
                    <a:lnTo>
                      <a:pt x="963" y="2929"/>
                    </a:lnTo>
                    <a:lnTo>
                      <a:pt x="1047" y="2908"/>
                    </a:lnTo>
                    <a:lnTo>
                      <a:pt x="1068" y="2971"/>
                    </a:lnTo>
                    <a:lnTo>
                      <a:pt x="1110" y="3013"/>
                    </a:lnTo>
                    <a:lnTo>
                      <a:pt x="1214" y="3013"/>
                    </a:lnTo>
                    <a:lnTo>
                      <a:pt x="1256" y="2992"/>
                    </a:lnTo>
                    <a:lnTo>
                      <a:pt x="1277" y="3013"/>
                    </a:lnTo>
                    <a:lnTo>
                      <a:pt x="1361" y="3013"/>
                    </a:lnTo>
                    <a:lnTo>
                      <a:pt x="1402" y="2992"/>
                    </a:lnTo>
                    <a:lnTo>
                      <a:pt x="1402" y="2950"/>
                    </a:lnTo>
                    <a:lnTo>
                      <a:pt x="1486" y="2950"/>
                    </a:lnTo>
                    <a:lnTo>
                      <a:pt x="1507" y="2992"/>
                    </a:lnTo>
                    <a:lnTo>
                      <a:pt x="1570" y="2992"/>
                    </a:lnTo>
                    <a:lnTo>
                      <a:pt x="1591" y="2929"/>
                    </a:lnTo>
                    <a:lnTo>
                      <a:pt x="1633" y="2929"/>
                    </a:lnTo>
                    <a:lnTo>
                      <a:pt x="1695" y="2971"/>
                    </a:lnTo>
                    <a:lnTo>
                      <a:pt x="1716" y="2908"/>
                    </a:lnTo>
                    <a:lnTo>
                      <a:pt x="1716" y="2867"/>
                    </a:lnTo>
                    <a:lnTo>
                      <a:pt x="1716" y="2783"/>
                    </a:lnTo>
                    <a:lnTo>
                      <a:pt x="1737" y="2804"/>
                    </a:lnTo>
                    <a:lnTo>
                      <a:pt x="1779" y="2762"/>
                    </a:lnTo>
                    <a:lnTo>
                      <a:pt x="1821" y="2762"/>
                    </a:lnTo>
                    <a:lnTo>
                      <a:pt x="1800" y="2783"/>
                    </a:lnTo>
                    <a:lnTo>
                      <a:pt x="1779" y="2888"/>
                    </a:lnTo>
                    <a:lnTo>
                      <a:pt x="1800" y="2908"/>
                    </a:lnTo>
                    <a:lnTo>
                      <a:pt x="1821" y="2867"/>
                    </a:lnTo>
                    <a:lnTo>
                      <a:pt x="1884" y="2783"/>
                    </a:lnTo>
                    <a:lnTo>
                      <a:pt x="1905" y="2783"/>
                    </a:lnTo>
                    <a:lnTo>
                      <a:pt x="1905" y="2867"/>
                    </a:lnTo>
                    <a:lnTo>
                      <a:pt x="1884" y="2908"/>
                    </a:lnTo>
                    <a:lnTo>
                      <a:pt x="1884" y="2971"/>
                    </a:lnTo>
                    <a:lnTo>
                      <a:pt x="1947" y="2929"/>
                    </a:lnTo>
                    <a:lnTo>
                      <a:pt x="1988" y="2929"/>
                    </a:lnTo>
                    <a:lnTo>
                      <a:pt x="1988" y="2971"/>
                    </a:lnTo>
                    <a:lnTo>
                      <a:pt x="1884" y="3034"/>
                    </a:lnTo>
                    <a:lnTo>
                      <a:pt x="1779" y="3097"/>
                    </a:lnTo>
                    <a:lnTo>
                      <a:pt x="1800" y="3118"/>
                    </a:lnTo>
                    <a:lnTo>
                      <a:pt x="1821" y="3097"/>
                    </a:lnTo>
                    <a:lnTo>
                      <a:pt x="1884" y="3097"/>
                    </a:lnTo>
                    <a:lnTo>
                      <a:pt x="1905" y="3118"/>
                    </a:lnTo>
                    <a:lnTo>
                      <a:pt x="1947" y="3118"/>
                    </a:lnTo>
                    <a:lnTo>
                      <a:pt x="1988" y="3139"/>
                    </a:lnTo>
                    <a:lnTo>
                      <a:pt x="2030" y="3118"/>
                    </a:lnTo>
                    <a:lnTo>
                      <a:pt x="2114" y="3097"/>
                    </a:lnTo>
                    <a:lnTo>
                      <a:pt x="2135" y="3013"/>
                    </a:lnTo>
                    <a:lnTo>
                      <a:pt x="2135" y="2971"/>
                    </a:lnTo>
                    <a:lnTo>
                      <a:pt x="2198" y="2992"/>
                    </a:lnTo>
                    <a:lnTo>
                      <a:pt x="2260" y="3013"/>
                    </a:lnTo>
                    <a:lnTo>
                      <a:pt x="2323" y="3076"/>
                    </a:lnTo>
                    <a:lnTo>
                      <a:pt x="2365" y="3034"/>
                    </a:lnTo>
                    <a:lnTo>
                      <a:pt x="2428" y="3013"/>
                    </a:lnTo>
                    <a:lnTo>
                      <a:pt x="2511" y="3013"/>
                    </a:lnTo>
                    <a:lnTo>
                      <a:pt x="2449" y="3076"/>
                    </a:lnTo>
                    <a:lnTo>
                      <a:pt x="2449" y="3097"/>
                    </a:lnTo>
                    <a:lnTo>
                      <a:pt x="2344" y="3139"/>
                    </a:lnTo>
                    <a:lnTo>
                      <a:pt x="2239" y="3139"/>
                    </a:lnTo>
                    <a:lnTo>
                      <a:pt x="2198" y="3201"/>
                    </a:lnTo>
                    <a:lnTo>
                      <a:pt x="2198" y="3243"/>
                    </a:lnTo>
                    <a:lnTo>
                      <a:pt x="2156" y="3285"/>
                    </a:lnTo>
                    <a:lnTo>
                      <a:pt x="2135" y="3327"/>
                    </a:lnTo>
                    <a:lnTo>
                      <a:pt x="2051" y="3327"/>
                    </a:lnTo>
                    <a:lnTo>
                      <a:pt x="2009" y="3348"/>
                    </a:lnTo>
                    <a:lnTo>
                      <a:pt x="1988" y="3411"/>
                    </a:lnTo>
                    <a:lnTo>
                      <a:pt x="1926" y="3432"/>
                    </a:lnTo>
                    <a:lnTo>
                      <a:pt x="1821" y="3452"/>
                    </a:lnTo>
                    <a:lnTo>
                      <a:pt x="1737" y="3515"/>
                    </a:lnTo>
                    <a:lnTo>
                      <a:pt x="1716" y="3557"/>
                    </a:lnTo>
                    <a:lnTo>
                      <a:pt x="1737" y="3599"/>
                    </a:lnTo>
                    <a:lnTo>
                      <a:pt x="1779" y="3620"/>
                    </a:lnTo>
                    <a:lnTo>
                      <a:pt x="1842" y="3620"/>
                    </a:lnTo>
                    <a:lnTo>
                      <a:pt x="1884" y="3557"/>
                    </a:lnTo>
                    <a:lnTo>
                      <a:pt x="1905" y="3536"/>
                    </a:lnTo>
                    <a:lnTo>
                      <a:pt x="1947" y="3536"/>
                    </a:lnTo>
                    <a:lnTo>
                      <a:pt x="1947" y="3599"/>
                    </a:lnTo>
                    <a:lnTo>
                      <a:pt x="1988" y="3620"/>
                    </a:lnTo>
                    <a:lnTo>
                      <a:pt x="2051" y="3599"/>
                    </a:lnTo>
                    <a:lnTo>
                      <a:pt x="2114" y="3536"/>
                    </a:lnTo>
                    <a:lnTo>
                      <a:pt x="2135" y="3494"/>
                    </a:lnTo>
                    <a:lnTo>
                      <a:pt x="2156" y="3494"/>
                    </a:lnTo>
                    <a:lnTo>
                      <a:pt x="2198" y="3432"/>
                    </a:lnTo>
                    <a:lnTo>
                      <a:pt x="2219" y="3348"/>
                    </a:lnTo>
                    <a:lnTo>
                      <a:pt x="2260" y="3327"/>
                    </a:lnTo>
                    <a:lnTo>
                      <a:pt x="2365" y="3222"/>
                    </a:lnTo>
                    <a:lnTo>
                      <a:pt x="2428" y="3201"/>
                    </a:lnTo>
                    <a:lnTo>
                      <a:pt x="2470" y="3222"/>
                    </a:lnTo>
                    <a:lnTo>
                      <a:pt x="2553" y="3222"/>
                    </a:lnTo>
                    <a:lnTo>
                      <a:pt x="2511" y="3285"/>
                    </a:lnTo>
                    <a:lnTo>
                      <a:pt x="2553" y="3285"/>
                    </a:lnTo>
                    <a:lnTo>
                      <a:pt x="2616" y="3243"/>
                    </a:lnTo>
                    <a:lnTo>
                      <a:pt x="2658" y="3118"/>
                    </a:lnTo>
                    <a:lnTo>
                      <a:pt x="2721" y="3013"/>
                    </a:lnTo>
                    <a:lnTo>
                      <a:pt x="2721" y="2908"/>
                    </a:lnTo>
                    <a:lnTo>
                      <a:pt x="2742" y="2888"/>
                    </a:lnTo>
                    <a:lnTo>
                      <a:pt x="2763" y="2888"/>
                    </a:lnTo>
                    <a:lnTo>
                      <a:pt x="2825" y="2929"/>
                    </a:lnTo>
                    <a:lnTo>
                      <a:pt x="2846" y="2929"/>
                    </a:lnTo>
                    <a:lnTo>
                      <a:pt x="2888" y="2971"/>
                    </a:lnTo>
                    <a:lnTo>
                      <a:pt x="2888" y="3076"/>
                    </a:lnTo>
                    <a:lnTo>
                      <a:pt x="2867" y="3139"/>
                    </a:lnTo>
                    <a:lnTo>
                      <a:pt x="2846" y="3222"/>
                    </a:lnTo>
                    <a:lnTo>
                      <a:pt x="2867" y="3285"/>
                    </a:lnTo>
                    <a:lnTo>
                      <a:pt x="2846" y="3327"/>
                    </a:lnTo>
                    <a:lnTo>
                      <a:pt x="2763" y="3411"/>
                    </a:lnTo>
                    <a:lnTo>
                      <a:pt x="2721" y="3557"/>
                    </a:lnTo>
                    <a:lnTo>
                      <a:pt x="2721" y="3641"/>
                    </a:lnTo>
                    <a:lnTo>
                      <a:pt x="2679" y="3662"/>
                    </a:lnTo>
                    <a:lnTo>
                      <a:pt x="2679" y="3745"/>
                    </a:lnTo>
                    <a:lnTo>
                      <a:pt x="2742" y="3766"/>
                    </a:lnTo>
                    <a:lnTo>
                      <a:pt x="2825" y="3724"/>
                    </a:lnTo>
                    <a:lnTo>
                      <a:pt x="2888" y="3557"/>
                    </a:lnTo>
                    <a:lnTo>
                      <a:pt x="2951" y="3557"/>
                    </a:lnTo>
                    <a:lnTo>
                      <a:pt x="3035" y="3452"/>
                    </a:lnTo>
                    <a:lnTo>
                      <a:pt x="3076" y="3411"/>
                    </a:lnTo>
                    <a:lnTo>
                      <a:pt x="3097" y="3432"/>
                    </a:lnTo>
                    <a:lnTo>
                      <a:pt x="3202" y="3432"/>
                    </a:lnTo>
                    <a:lnTo>
                      <a:pt x="3202" y="3494"/>
                    </a:lnTo>
                    <a:lnTo>
                      <a:pt x="3139" y="3515"/>
                    </a:lnTo>
                    <a:lnTo>
                      <a:pt x="3035" y="3620"/>
                    </a:lnTo>
                    <a:lnTo>
                      <a:pt x="3035" y="3704"/>
                    </a:lnTo>
                    <a:lnTo>
                      <a:pt x="2993" y="3766"/>
                    </a:lnTo>
                    <a:lnTo>
                      <a:pt x="3035" y="3808"/>
                    </a:lnTo>
                    <a:lnTo>
                      <a:pt x="3035" y="3913"/>
                    </a:lnTo>
                    <a:lnTo>
                      <a:pt x="3076" y="3955"/>
                    </a:lnTo>
                    <a:lnTo>
                      <a:pt x="3097" y="3871"/>
                    </a:lnTo>
                    <a:lnTo>
                      <a:pt x="3160" y="3829"/>
                    </a:lnTo>
                    <a:lnTo>
                      <a:pt x="3202" y="3829"/>
                    </a:lnTo>
                    <a:lnTo>
                      <a:pt x="3265" y="3913"/>
                    </a:lnTo>
                    <a:lnTo>
                      <a:pt x="3307" y="3934"/>
                    </a:lnTo>
                    <a:lnTo>
                      <a:pt x="3390" y="3871"/>
                    </a:lnTo>
                    <a:lnTo>
                      <a:pt x="3390" y="3829"/>
                    </a:lnTo>
                    <a:lnTo>
                      <a:pt x="3411" y="3829"/>
                    </a:lnTo>
                    <a:lnTo>
                      <a:pt x="3453" y="3766"/>
                    </a:lnTo>
                    <a:lnTo>
                      <a:pt x="3453" y="3704"/>
                    </a:lnTo>
                    <a:lnTo>
                      <a:pt x="3474" y="3704"/>
                    </a:lnTo>
                    <a:lnTo>
                      <a:pt x="3495" y="3641"/>
                    </a:lnTo>
                    <a:lnTo>
                      <a:pt x="3474" y="3599"/>
                    </a:lnTo>
                    <a:lnTo>
                      <a:pt x="3495" y="3494"/>
                    </a:lnTo>
                    <a:lnTo>
                      <a:pt x="3599" y="3348"/>
                    </a:lnTo>
                    <a:lnTo>
                      <a:pt x="3662" y="3243"/>
                    </a:lnTo>
                    <a:lnTo>
                      <a:pt x="3662" y="3097"/>
                    </a:lnTo>
                    <a:lnTo>
                      <a:pt x="3662" y="3034"/>
                    </a:lnTo>
                    <a:lnTo>
                      <a:pt x="3620" y="3034"/>
                    </a:lnTo>
                    <a:lnTo>
                      <a:pt x="3620" y="3097"/>
                    </a:lnTo>
                    <a:lnTo>
                      <a:pt x="3579" y="3180"/>
                    </a:lnTo>
                    <a:lnTo>
                      <a:pt x="3495" y="3222"/>
                    </a:lnTo>
                    <a:lnTo>
                      <a:pt x="3411" y="3306"/>
                    </a:lnTo>
                    <a:lnTo>
                      <a:pt x="3369" y="3327"/>
                    </a:lnTo>
                    <a:lnTo>
                      <a:pt x="3348" y="3243"/>
                    </a:lnTo>
                    <a:lnTo>
                      <a:pt x="3369" y="3180"/>
                    </a:lnTo>
                    <a:lnTo>
                      <a:pt x="3369" y="3097"/>
                    </a:lnTo>
                    <a:lnTo>
                      <a:pt x="3474" y="3013"/>
                    </a:lnTo>
                    <a:lnTo>
                      <a:pt x="3495" y="2971"/>
                    </a:lnTo>
                    <a:lnTo>
                      <a:pt x="3579" y="2888"/>
                    </a:lnTo>
                    <a:lnTo>
                      <a:pt x="3599" y="2888"/>
                    </a:lnTo>
                    <a:lnTo>
                      <a:pt x="3662" y="2867"/>
                    </a:lnTo>
                    <a:lnTo>
                      <a:pt x="3620" y="2804"/>
                    </a:lnTo>
                    <a:lnTo>
                      <a:pt x="3579" y="2867"/>
                    </a:lnTo>
                    <a:lnTo>
                      <a:pt x="3516" y="2867"/>
                    </a:lnTo>
                    <a:lnTo>
                      <a:pt x="3453" y="2888"/>
                    </a:lnTo>
                    <a:lnTo>
                      <a:pt x="3390" y="2888"/>
                    </a:lnTo>
                    <a:lnTo>
                      <a:pt x="3307" y="2929"/>
                    </a:lnTo>
                    <a:lnTo>
                      <a:pt x="3286" y="2992"/>
                    </a:lnTo>
                    <a:lnTo>
                      <a:pt x="3181" y="3076"/>
                    </a:lnTo>
                    <a:lnTo>
                      <a:pt x="3181" y="3118"/>
                    </a:lnTo>
                    <a:lnTo>
                      <a:pt x="3139" y="3180"/>
                    </a:lnTo>
                    <a:lnTo>
                      <a:pt x="3055" y="3097"/>
                    </a:lnTo>
                    <a:lnTo>
                      <a:pt x="3055" y="3034"/>
                    </a:lnTo>
                    <a:lnTo>
                      <a:pt x="3035" y="2971"/>
                    </a:lnTo>
                    <a:lnTo>
                      <a:pt x="3035" y="2888"/>
                    </a:lnTo>
                    <a:lnTo>
                      <a:pt x="3076" y="2929"/>
                    </a:lnTo>
                    <a:lnTo>
                      <a:pt x="3097" y="2929"/>
                    </a:lnTo>
                    <a:lnTo>
                      <a:pt x="3181" y="2825"/>
                    </a:lnTo>
                    <a:lnTo>
                      <a:pt x="3139" y="2825"/>
                    </a:lnTo>
                    <a:lnTo>
                      <a:pt x="3055" y="2804"/>
                    </a:lnTo>
                    <a:lnTo>
                      <a:pt x="3181" y="2804"/>
                    </a:lnTo>
                    <a:lnTo>
                      <a:pt x="3076" y="2783"/>
                    </a:lnTo>
                    <a:lnTo>
                      <a:pt x="3035" y="2720"/>
                    </a:lnTo>
                    <a:lnTo>
                      <a:pt x="3035" y="2678"/>
                    </a:lnTo>
                    <a:lnTo>
                      <a:pt x="3055" y="2657"/>
                    </a:lnTo>
                    <a:lnTo>
                      <a:pt x="3160" y="2657"/>
                    </a:lnTo>
                    <a:lnTo>
                      <a:pt x="3181" y="2616"/>
                    </a:lnTo>
                    <a:lnTo>
                      <a:pt x="3265" y="2553"/>
                    </a:lnTo>
                    <a:lnTo>
                      <a:pt x="3286" y="2448"/>
                    </a:lnTo>
                    <a:lnTo>
                      <a:pt x="3369" y="2448"/>
                    </a:lnTo>
                    <a:lnTo>
                      <a:pt x="3390" y="2469"/>
                    </a:lnTo>
                    <a:lnTo>
                      <a:pt x="3495" y="2406"/>
                    </a:lnTo>
                    <a:lnTo>
                      <a:pt x="3516" y="2344"/>
                    </a:lnTo>
                    <a:lnTo>
                      <a:pt x="3516" y="2260"/>
                    </a:lnTo>
                    <a:lnTo>
                      <a:pt x="3495" y="2197"/>
                    </a:lnTo>
                    <a:lnTo>
                      <a:pt x="3411" y="2281"/>
                    </a:lnTo>
                    <a:lnTo>
                      <a:pt x="3369" y="2302"/>
                    </a:lnTo>
                    <a:lnTo>
                      <a:pt x="3348" y="2281"/>
                    </a:lnTo>
                    <a:lnTo>
                      <a:pt x="3286" y="2281"/>
                    </a:lnTo>
                    <a:lnTo>
                      <a:pt x="3286" y="2344"/>
                    </a:lnTo>
                    <a:lnTo>
                      <a:pt x="3286" y="2406"/>
                    </a:lnTo>
                    <a:lnTo>
                      <a:pt x="3244" y="2448"/>
                    </a:lnTo>
                    <a:lnTo>
                      <a:pt x="3181" y="2448"/>
                    </a:lnTo>
                    <a:lnTo>
                      <a:pt x="3097" y="2490"/>
                    </a:lnTo>
                    <a:lnTo>
                      <a:pt x="3055" y="2511"/>
                    </a:lnTo>
                    <a:lnTo>
                      <a:pt x="3055" y="2574"/>
                    </a:lnTo>
                    <a:lnTo>
                      <a:pt x="2993" y="2595"/>
                    </a:lnTo>
                    <a:lnTo>
                      <a:pt x="3035" y="2553"/>
                    </a:lnTo>
                    <a:lnTo>
                      <a:pt x="3035" y="2469"/>
                    </a:lnTo>
                    <a:lnTo>
                      <a:pt x="2993" y="2490"/>
                    </a:lnTo>
                    <a:lnTo>
                      <a:pt x="2951" y="2490"/>
                    </a:lnTo>
                    <a:lnTo>
                      <a:pt x="2993" y="2469"/>
                    </a:lnTo>
                    <a:lnTo>
                      <a:pt x="3055" y="2406"/>
                    </a:lnTo>
                    <a:lnTo>
                      <a:pt x="3076" y="2385"/>
                    </a:lnTo>
                    <a:lnTo>
                      <a:pt x="3035" y="2364"/>
                    </a:lnTo>
                    <a:lnTo>
                      <a:pt x="3076" y="2302"/>
                    </a:lnTo>
                    <a:lnTo>
                      <a:pt x="3097" y="2239"/>
                    </a:lnTo>
                    <a:lnTo>
                      <a:pt x="3055" y="2197"/>
                    </a:lnTo>
                    <a:lnTo>
                      <a:pt x="2993" y="2260"/>
                    </a:lnTo>
                    <a:lnTo>
                      <a:pt x="3035" y="2197"/>
                    </a:lnTo>
                    <a:lnTo>
                      <a:pt x="3035" y="2155"/>
                    </a:lnTo>
                    <a:lnTo>
                      <a:pt x="2993" y="2155"/>
                    </a:lnTo>
                    <a:lnTo>
                      <a:pt x="2930" y="2176"/>
                    </a:lnTo>
                    <a:lnTo>
                      <a:pt x="2878" y="2166"/>
                    </a:lnTo>
                    <a:lnTo>
                      <a:pt x="2878" y="2166"/>
                    </a:lnTo>
                    <a:lnTo>
                      <a:pt x="2825" y="2176"/>
                    </a:lnTo>
                    <a:lnTo>
                      <a:pt x="2872" y="2165"/>
                    </a:lnTo>
                    <a:lnTo>
                      <a:pt x="2872" y="2165"/>
                    </a:lnTo>
                    <a:lnTo>
                      <a:pt x="2825" y="2155"/>
                    </a:lnTo>
                    <a:lnTo>
                      <a:pt x="2909" y="2155"/>
                    </a:lnTo>
                    <a:lnTo>
                      <a:pt x="2993" y="2113"/>
                    </a:lnTo>
                    <a:lnTo>
                      <a:pt x="3035" y="2072"/>
                    </a:lnTo>
                    <a:lnTo>
                      <a:pt x="3076" y="2072"/>
                    </a:lnTo>
                    <a:lnTo>
                      <a:pt x="3139" y="2051"/>
                    </a:lnTo>
                    <a:lnTo>
                      <a:pt x="3139" y="1967"/>
                    </a:lnTo>
                    <a:lnTo>
                      <a:pt x="3181" y="1904"/>
                    </a:lnTo>
                    <a:lnTo>
                      <a:pt x="3181" y="1862"/>
                    </a:lnTo>
                    <a:lnTo>
                      <a:pt x="3097" y="1800"/>
                    </a:lnTo>
                    <a:lnTo>
                      <a:pt x="2993" y="1716"/>
                    </a:lnTo>
                    <a:lnTo>
                      <a:pt x="2888" y="1716"/>
                    </a:lnTo>
                    <a:lnTo>
                      <a:pt x="2783" y="1737"/>
                    </a:lnTo>
                    <a:lnTo>
                      <a:pt x="2742" y="1737"/>
                    </a:lnTo>
                    <a:lnTo>
                      <a:pt x="2742" y="1779"/>
                    </a:lnTo>
                    <a:lnTo>
                      <a:pt x="2679" y="1862"/>
                    </a:lnTo>
                    <a:lnTo>
                      <a:pt x="2658" y="1946"/>
                    </a:lnTo>
                    <a:lnTo>
                      <a:pt x="2679" y="1841"/>
                    </a:lnTo>
                    <a:lnTo>
                      <a:pt x="2658" y="1820"/>
                    </a:lnTo>
                    <a:lnTo>
                      <a:pt x="2679" y="1758"/>
                    </a:lnTo>
                    <a:lnTo>
                      <a:pt x="2742" y="1674"/>
                    </a:lnTo>
                    <a:lnTo>
                      <a:pt x="2721" y="1674"/>
                    </a:lnTo>
                    <a:lnTo>
                      <a:pt x="2637" y="1737"/>
                    </a:lnTo>
                    <a:lnTo>
                      <a:pt x="2574" y="1779"/>
                    </a:lnTo>
                    <a:lnTo>
                      <a:pt x="2553" y="1862"/>
                    </a:lnTo>
                    <a:lnTo>
                      <a:pt x="2532" y="1841"/>
                    </a:lnTo>
                    <a:lnTo>
                      <a:pt x="2491" y="1862"/>
                    </a:lnTo>
                    <a:lnTo>
                      <a:pt x="2449" y="1883"/>
                    </a:lnTo>
                    <a:lnTo>
                      <a:pt x="2428" y="1862"/>
                    </a:lnTo>
                    <a:lnTo>
                      <a:pt x="2344" y="1925"/>
                    </a:lnTo>
                    <a:lnTo>
                      <a:pt x="2323" y="2030"/>
                    </a:lnTo>
                    <a:lnTo>
                      <a:pt x="2239" y="2072"/>
                    </a:lnTo>
                    <a:lnTo>
                      <a:pt x="2239" y="2072"/>
                    </a:lnTo>
                    <a:lnTo>
                      <a:pt x="2281" y="2030"/>
                    </a:lnTo>
                    <a:lnTo>
                      <a:pt x="2323" y="1883"/>
                    </a:lnTo>
                    <a:lnTo>
                      <a:pt x="2365" y="1779"/>
                    </a:lnTo>
                    <a:lnTo>
                      <a:pt x="2344" y="1758"/>
                    </a:lnTo>
                    <a:lnTo>
                      <a:pt x="2281" y="1779"/>
                    </a:lnTo>
                    <a:lnTo>
                      <a:pt x="2260" y="1841"/>
                    </a:lnTo>
                    <a:lnTo>
                      <a:pt x="2219" y="1883"/>
                    </a:lnTo>
                    <a:lnTo>
                      <a:pt x="2177" y="1841"/>
                    </a:lnTo>
                    <a:lnTo>
                      <a:pt x="2239" y="1779"/>
                    </a:lnTo>
                    <a:lnTo>
                      <a:pt x="2260" y="1737"/>
                    </a:lnTo>
                    <a:lnTo>
                      <a:pt x="2260" y="1716"/>
                    </a:lnTo>
                    <a:lnTo>
                      <a:pt x="2177" y="1737"/>
                    </a:lnTo>
                    <a:lnTo>
                      <a:pt x="2072" y="1820"/>
                    </a:lnTo>
                    <a:lnTo>
                      <a:pt x="2030" y="1820"/>
                    </a:lnTo>
                    <a:lnTo>
                      <a:pt x="2009" y="1737"/>
                    </a:lnTo>
                    <a:lnTo>
                      <a:pt x="1967" y="1737"/>
                    </a:lnTo>
                    <a:lnTo>
                      <a:pt x="1905" y="1820"/>
                    </a:lnTo>
                    <a:lnTo>
                      <a:pt x="1842" y="1820"/>
                    </a:lnTo>
                    <a:lnTo>
                      <a:pt x="1842" y="1779"/>
                    </a:lnTo>
                    <a:lnTo>
                      <a:pt x="1947" y="1737"/>
                    </a:lnTo>
                    <a:lnTo>
                      <a:pt x="2009" y="1632"/>
                    </a:lnTo>
                    <a:lnTo>
                      <a:pt x="2030" y="1548"/>
                    </a:lnTo>
                    <a:lnTo>
                      <a:pt x="1947" y="1548"/>
                    </a:lnTo>
                    <a:lnTo>
                      <a:pt x="1863" y="1611"/>
                    </a:lnTo>
                    <a:lnTo>
                      <a:pt x="1863" y="1611"/>
                    </a:lnTo>
                    <a:lnTo>
                      <a:pt x="1926" y="1527"/>
                    </a:lnTo>
                    <a:lnTo>
                      <a:pt x="2009" y="1444"/>
                    </a:lnTo>
                    <a:lnTo>
                      <a:pt x="2114" y="1444"/>
                    </a:lnTo>
                    <a:lnTo>
                      <a:pt x="2156" y="1423"/>
                    </a:lnTo>
                    <a:lnTo>
                      <a:pt x="2239" y="1381"/>
                    </a:lnTo>
                    <a:lnTo>
                      <a:pt x="2281" y="1339"/>
                    </a:lnTo>
                    <a:lnTo>
                      <a:pt x="2281" y="1276"/>
                    </a:lnTo>
                    <a:lnTo>
                      <a:pt x="2260" y="1318"/>
                    </a:lnTo>
                    <a:lnTo>
                      <a:pt x="2156" y="1339"/>
                    </a:lnTo>
                    <a:lnTo>
                      <a:pt x="2114" y="1318"/>
                    </a:lnTo>
                    <a:lnTo>
                      <a:pt x="2030" y="1235"/>
                    </a:lnTo>
                    <a:lnTo>
                      <a:pt x="1967" y="1235"/>
                    </a:lnTo>
                    <a:lnTo>
                      <a:pt x="1926" y="1255"/>
                    </a:lnTo>
                    <a:lnTo>
                      <a:pt x="1967" y="1151"/>
                    </a:lnTo>
                    <a:lnTo>
                      <a:pt x="2009" y="1130"/>
                    </a:lnTo>
                    <a:lnTo>
                      <a:pt x="2009" y="1109"/>
                    </a:lnTo>
                    <a:lnTo>
                      <a:pt x="1947" y="1130"/>
                    </a:lnTo>
                    <a:lnTo>
                      <a:pt x="1863" y="1193"/>
                    </a:lnTo>
                    <a:lnTo>
                      <a:pt x="1821" y="1255"/>
                    </a:lnTo>
                    <a:lnTo>
                      <a:pt x="1737" y="1339"/>
                    </a:lnTo>
                    <a:lnTo>
                      <a:pt x="1695" y="1360"/>
                    </a:lnTo>
                    <a:lnTo>
                      <a:pt x="1654" y="1423"/>
                    </a:lnTo>
                    <a:lnTo>
                      <a:pt x="1591" y="1465"/>
                    </a:lnTo>
                    <a:lnTo>
                      <a:pt x="1528" y="1548"/>
                    </a:lnTo>
                    <a:lnTo>
                      <a:pt x="1528" y="1444"/>
                    </a:lnTo>
                    <a:lnTo>
                      <a:pt x="1549" y="1360"/>
                    </a:lnTo>
                    <a:lnTo>
                      <a:pt x="1612" y="1297"/>
                    </a:lnTo>
                    <a:lnTo>
                      <a:pt x="1612" y="1235"/>
                    </a:lnTo>
                    <a:lnTo>
                      <a:pt x="1654" y="1130"/>
                    </a:lnTo>
                    <a:lnTo>
                      <a:pt x="1737" y="1046"/>
                    </a:lnTo>
                    <a:lnTo>
                      <a:pt x="1737" y="1004"/>
                    </a:lnTo>
                    <a:lnTo>
                      <a:pt x="1800" y="942"/>
                    </a:lnTo>
                    <a:lnTo>
                      <a:pt x="1821" y="921"/>
                    </a:lnTo>
                    <a:lnTo>
                      <a:pt x="1863" y="816"/>
                    </a:lnTo>
                    <a:lnTo>
                      <a:pt x="1947" y="774"/>
                    </a:lnTo>
                    <a:lnTo>
                      <a:pt x="2009" y="711"/>
                    </a:lnTo>
                    <a:lnTo>
                      <a:pt x="2051" y="691"/>
                    </a:lnTo>
                    <a:lnTo>
                      <a:pt x="2072" y="670"/>
                    </a:lnTo>
                    <a:lnTo>
                      <a:pt x="2072" y="607"/>
                    </a:lnTo>
                    <a:lnTo>
                      <a:pt x="2114" y="565"/>
                    </a:lnTo>
                    <a:lnTo>
                      <a:pt x="2135" y="481"/>
                    </a:lnTo>
                    <a:lnTo>
                      <a:pt x="2135" y="523"/>
                    </a:lnTo>
                    <a:lnTo>
                      <a:pt x="2114" y="586"/>
                    </a:lnTo>
                    <a:lnTo>
                      <a:pt x="2135" y="628"/>
                    </a:lnTo>
                    <a:lnTo>
                      <a:pt x="2219" y="523"/>
                    </a:lnTo>
                    <a:lnTo>
                      <a:pt x="2323" y="419"/>
                    </a:lnTo>
                    <a:lnTo>
                      <a:pt x="2344" y="377"/>
                    </a:lnTo>
                    <a:lnTo>
                      <a:pt x="2323" y="314"/>
                    </a:lnTo>
                    <a:lnTo>
                      <a:pt x="2260" y="314"/>
                    </a:lnTo>
                    <a:lnTo>
                      <a:pt x="2219" y="377"/>
                    </a:lnTo>
                    <a:lnTo>
                      <a:pt x="2177" y="293"/>
                    </a:lnTo>
                    <a:lnTo>
                      <a:pt x="2156" y="272"/>
                    </a:lnTo>
                    <a:lnTo>
                      <a:pt x="2177" y="209"/>
                    </a:lnTo>
                    <a:lnTo>
                      <a:pt x="2239" y="188"/>
                    </a:lnTo>
                    <a:lnTo>
                      <a:pt x="2323" y="209"/>
                    </a:lnTo>
                    <a:lnTo>
                      <a:pt x="2386" y="272"/>
                    </a:lnTo>
                    <a:lnTo>
                      <a:pt x="2449" y="251"/>
                    </a:lnTo>
                    <a:lnTo>
                      <a:pt x="2491" y="188"/>
                    </a:lnTo>
                    <a:lnTo>
                      <a:pt x="2491" y="42"/>
                    </a:lnTo>
                    <a:lnTo>
                      <a:pt x="2428" y="42"/>
                    </a:lnTo>
                    <a:lnTo>
                      <a:pt x="2365" y="63"/>
                    </a:lnTo>
                    <a:lnTo>
                      <a:pt x="2365" y="105"/>
                    </a:lnTo>
                    <a:lnTo>
                      <a:pt x="2323" y="105"/>
                    </a:lnTo>
                    <a:lnTo>
                      <a:pt x="2323" y="63"/>
                    </a:lnTo>
                    <a:lnTo>
                      <a:pt x="2323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7" name="Google Shape;2947;p82">
                <a:extLst>
                  <a:ext uri="{FF2B5EF4-FFF2-40B4-BE49-F238E27FC236}">
                    <a16:creationId xmlns:a16="http://schemas.microsoft.com/office/drawing/2014/main" id="{00BAB0CE-FC80-A12B-EA86-BD4382AA866F}"/>
                  </a:ext>
                </a:extLst>
              </p:cNvPr>
              <p:cNvSpPr/>
              <p:nvPr/>
            </p:nvSpPr>
            <p:spPr>
              <a:xfrm>
                <a:off x="1922950" y="1659350"/>
                <a:ext cx="1050900" cy="913875"/>
              </a:xfrm>
              <a:custGeom>
                <a:avLst/>
                <a:gdLst/>
                <a:ahLst/>
                <a:cxnLst/>
                <a:rect l="l" t="t" r="r" b="b"/>
                <a:pathLst>
                  <a:path w="42036" h="36555" extrusionOk="0">
                    <a:moveTo>
                      <a:pt x="4310" y="26929"/>
                    </a:moveTo>
                    <a:lnTo>
                      <a:pt x="4310" y="27055"/>
                    </a:lnTo>
                    <a:lnTo>
                      <a:pt x="4268" y="27159"/>
                    </a:lnTo>
                    <a:lnTo>
                      <a:pt x="4101" y="27264"/>
                    </a:lnTo>
                    <a:lnTo>
                      <a:pt x="4076" y="27268"/>
                    </a:lnTo>
                    <a:lnTo>
                      <a:pt x="4076" y="27268"/>
                    </a:lnTo>
                    <a:lnTo>
                      <a:pt x="4101" y="27243"/>
                    </a:lnTo>
                    <a:lnTo>
                      <a:pt x="4185" y="27117"/>
                    </a:lnTo>
                    <a:lnTo>
                      <a:pt x="4289" y="27034"/>
                    </a:lnTo>
                    <a:lnTo>
                      <a:pt x="4310" y="26929"/>
                    </a:lnTo>
                    <a:close/>
                    <a:moveTo>
                      <a:pt x="40508" y="27473"/>
                    </a:moveTo>
                    <a:lnTo>
                      <a:pt x="40299" y="27557"/>
                    </a:lnTo>
                    <a:lnTo>
                      <a:pt x="40090" y="27599"/>
                    </a:lnTo>
                    <a:lnTo>
                      <a:pt x="40132" y="27536"/>
                    </a:lnTo>
                    <a:lnTo>
                      <a:pt x="40404" y="27473"/>
                    </a:lnTo>
                    <a:close/>
                    <a:moveTo>
                      <a:pt x="19459" y="0"/>
                    </a:moveTo>
                    <a:lnTo>
                      <a:pt x="19187" y="105"/>
                    </a:lnTo>
                    <a:lnTo>
                      <a:pt x="18810" y="105"/>
                    </a:lnTo>
                    <a:lnTo>
                      <a:pt x="18727" y="63"/>
                    </a:lnTo>
                    <a:lnTo>
                      <a:pt x="18392" y="84"/>
                    </a:lnTo>
                    <a:lnTo>
                      <a:pt x="18308" y="63"/>
                    </a:lnTo>
                    <a:lnTo>
                      <a:pt x="18120" y="105"/>
                    </a:lnTo>
                    <a:lnTo>
                      <a:pt x="18078" y="210"/>
                    </a:lnTo>
                    <a:lnTo>
                      <a:pt x="18120" y="272"/>
                    </a:lnTo>
                    <a:lnTo>
                      <a:pt x="18078" y="377"/>
                    </a:lnTo>
                    <a:lnTo>
                      <a:pt x="18078" y="524"/>
                    </a:lnTo>
                    <a:lnTo>
                      <a:pt x="18036" y="775"/>
                    </a:lnTo>
                    <a:lnTo>
                      <a:pt x="18120" y="879"/>
                    </a:lnTo>
                    <a:lnTo>
                      <a:pt x="18036" y="942"/>
                    </a:lnTo>
                    <a:lnTo>
                      <a:pt x="17911" y="942"/>
                    </a:lnTo>
                    <a:lnTo>
                      <a:pt x="17764" y="1109"/>
                    </a:lnTo>
                    <a:lnTo>
                      <a:pt x="17701" y="1214"/>
                    </a:lnTo>
                    <a:lnTo>
                      <a:pt x="17471" y="1298"/>
                    </a:lnTo>
                    <a:lnTo>
                      <a:pt x="17367" y="1444"/>
                    </a:lnTo>
                    <a:lnTo>
                      <a:pt x="17095" y="1633"/>
                    </a:lnTo>
                    <a:lnTo>
                      <a:pt x="16990" y="1674"/>
                    </a:lnTo>
                    <a:lnTo>
                      <a:pt x="16990" y="1758"/>
                    </a:lnTo>
                    <a:lnTo>
                      <a:pt x="17074" y="1925"/>
                    </a:lnTo>
                    <a:lnTo>
                      <a:pt x="17074" y="2072"/>
                    </a:lnTo>
                    <a:lnTo>
                      <a:pt x="16760" y="2030"/>
                    </a:lnTo>
                    <a:lnTo>
                      <a:pt x="16739" y="1946"/>
                    </a:lnTo>
                    <a:lnTo>
                      <a:pt x="16718" y="2135"/>
                    </a:lnTo>
                    <a:lnTo>
                      <a:pt x="16613" y="2281"/>
                    </a:lnTo>
                    <a:lnTo>
                      <a:pt x="16530" y="2302"/>
                    </a:lnTo>
                    <a:lnTo>
                      <a:pt x="16509" y="2365"/>
                    </a:lnTo>
                    <a:lnTo>
                      <a:pt x="16300" y="2407"/>
                    </a:lnTo>
                    <a:lnTo>
                      <a:pt x="16237" y="2574"/>
                    </a:lnTo>
                    <a:lnTo>
                      <a:pt x="16132" y="2595"/>
                    </a:lnTo>
                    <a:lnTo>
                      <a:pt x="16028" y="2700"/>
                    </a:lnTo>
                    <a:lnTo>
                      <a:pt x="15944" y="2700"/>
                    </a:lnTo>
                    <a:lnTo>
                      <a:pt x="15923" y="2804"/>
                    </a:lnTo>
                    <a:lnTo>
                      <a:pt x="15776" y="2888"/>
                    </a:lnTo>
                    <a:lnTo>
                      <a:pt x="15672" y="2993"/>
                    </a:lnTo>
                    <a:lnTo>
                      <a:pt x="15588" y="2972"/>
                    </a:lnTo>
                    <a:lnTo>
                      <a:pt x="15588" y="3076"/>
                    </a:lnTo>
                    <a:lnTo>
                      <a:pt x="15776" y="3139"/>
                    </a:lnTo>
                    <a:lnTo>
                      <a:pt x="15986" y="3139"/>
                    </a:lnTo>
                    <a:lnTo>
                      <a:pt x="15986" y="3244"/>
                    </a:lnTo>
                    <a:lnTo>
                      <a:pt x="15839" y="3202"/>
                    </a:lnTo>
                    <a:lnTo>
                      <a:pt x="15944" y="3516"/>
                    </a:lnTo>
                    <a:lnTo>
                      <a:pt x="16028" y="3599"/>
                    </a:lnTo>
                    <a:lnTo>
                      <a:pt x="16007" y="3725"/>
                    </a:lnTo>
                    <a:lnTo>
                      <a:pt x="15944" y="3871"/>
                    </a:lnTo>
                    <a:lnTo>
                      <a:pt x="16007" y="4018"/>
                    </a:lnTo>
                    <a:lnTo>
                      <a:pt x="15902" y="4185"/>
                    </a:lnTo>
                    <a:lnTo>
                      <a:pt x="15902" y="4394"/>
                    </a:lnTo>
                    <a:lnTo>
                      <a:pt x="15902" y="4457"/>
                    </a:lnTo>
                    <a:lnTo>
                      <a:pt x="15986" y="4457"/>
                    </a:lnTo>
                    <a:lnTo>
                      <a:pt x="16028" y="4478"/>
                    </a:lnTo>
                    <a:lnTo>
                      <a:pt x="16111" y="4394"/>
                    </a:lnTo>
                    <a:lnTo>
                      <a:pt x="16237" y="4374"/>
                    </a:lnTo>
                    <a:lnTo>
                      <a:pt x="16341" y="4394"/>
                    </a:lnTo>
                    <a:lnTo>
                      <a:pt x="16509" y="4374"/>
                    </a:lnTo>
                    <a:lnTo>
                      <a:pt x="16676" y="4227"/>
                    </a:lnTo>
                    <a:lnTo>
                      <a:pt x="16760" y="4185"/>
                    </a:lnTo>
                    <a:lnTo>
                      <a:pt x="16760" y="4143"/>
                    </a:lnTo>
                    <a:lnTo>
                      <a:pt x="16864" y="4060"/>
                    </a:lnTo>
                    <a:lnTo>
                      <a:pt x="16927" y="4143"/>
                    </a:lnTo>
                    <a:lnTo>
                      <a:pt x="16927" y="4269"/>
                    </a:lnTo>
                    <a:lnTo>
                      <a:pt x="16844" y="4353"/>
                    </a:lnTo>
                    <a:lnTo>
                      <a:pt x="16927" y="4457"/>
                    </a:lnTo>
                    <a:lnTo>
                      <a:pt x="17032" y="4457"/>
                    </a:lnTo>
                    <a:lnTo>
                      <a:pt x="17178" y="4374"/>
                    </a:lnTo>
                    <a:lnTo>
                      <a:pt x="17346" y="4374"/>
                    </a:lnTo>
                    <a:lnTo>
                      <a:pt x="17450" y="4248"/>
                    </a:lnTo>
                    <a:lnTo>
                      <a:pt x="17597" y="4081"/>
                    </a:lnTo>
                    <a:lnTo>
                      <a:pt x="17576" y="4018"/>
                    </a:lnTo>
                    <a:lnTo>
                      <a:pt x="17701" y="3850"/>
                    </a:lnTo>
                    <a:lnTo>
                      <a:pt x="17722" y="3767"/>
                    </a:lnTo>
                    <a:lnTo>
                      <a:pt x="17890" y="3620"/>
                    </a:lnTo>
                    <a:lnTo>
                      <a:pt x="18015" y="3557"/>
                    </a:lnTo>
                    <a:lnTo>
                      <a:pt x="18036" y="3453"/>
                    </a:lnTo>
                    <a:lnTo>
                      <a:pt x="18099" y="3306"/>
                    </a:lnTo>
                    <a:lnTo>
                      <a:pt x="18204" y="3453"/>
                    </a:lnTo>
                    <a:lnTo>
                      <a:pt x="18350" y="3453"/>
                    </a:lnTo>
                    <a:lnTo>
                      <a:pt x="18497" y="3348"/>
                    </a:lnTo>
                    <a:lnTo>
                      <a:pt x="18643" y="3327"/>
                    </a:lnTo>
                    <a:lnTo>
                      <a:pt x="18706" y="3181"/>
                    </a:lnTo>
                    <a:lnTo>
                      <a:pt x="18769" y="3181"/>
                    </a:lnTo>
                    <a:lnTo>
                      <a:pt x="18873" y="3076"/>
                    </a:lnTo>
                    <a:lnTo>
                      <a:pt x="18936" y="2909"/>
                    </a:lnTo>
                    <a:lnTo>
                      <a:pt x="19124" y="2867"/>
                    </a:lnTo>
                    <a:lnTo>
                      <a:pt x="19187" y="2846"/>
                    </a:lnTo>
                    <a:lnTo>
                      <a:pt x="19250" y="2888"/>
                    </a:lnTo>
                    <a:lnTo>
                      <a:pt x="19333" y="2846"/>
                    </a:lnTo>
                    <a:lnTo>
                      <a:pt x="19543" y="2846"/>
                    </a:lnTo>
                    <a:lnTo>
                      <a:pt x="19668" y="2762"/>
                    </a:lnTo>
                    <a:lnTo>
                      <a:pt x="19773" y="2762"/>
                    </a:lnTo>
                    <a:lnTo>
                      <a:pt x="20024" y="2658"/>
                    </a:lnTo>
                    <a:lnTo>
                      <a:pt x="20233" y="2616"/>
                    </a:lnTo>
                    <a:lnTo>
                      <a:pt x="20296" y="2595"/>
                    </a:lnTo>
                    <a:cubicBezTo>
                      <a:pt x="20338" y="2679"/>
                      <a:pt x="20442" y="2741"/>
                      <a:pt x="20526" y="2762"/>
                    </a:cubicBezTo>
                    <a:lnTo>
                      <a:pt x="20401" y="2783"/>
                    </a:lnTo>
                    <a:lnTo>
                      <a:pt x="19877" y="2993"/>
                    </a:lnTo>
                    <a:lnTo>
                      <a:pt x="19752" y="3097"/>
                    </a:lnTo>
                    <a:lnTo>
                      <a:pt x="19438" y="3181"/>
                    </a:lnTo>
                    <a:lnTo>
                      <a:pt x="19020" y="3369"/>
                    </a:lnTo>
                    <a:lnTo>
                      <a:pt x="18852" y="3495"/>
                    </a:lnTo>
                    <a:lnTo>
                      <a:pt x="18852" y="3578"/>
                    </a:lnTo>
                    <a:lnTo>
                      <a:pt x="18957" y="3578"/>
                    </a:lnTo>
                    <a:lnTo>
                      <a:pt x="19020" y="3620"/>
                    </a:lnTo>
                    <a:lnTo>
                      <a:pt x="18915" y="3704"/>
                    </a:lnTo>
                    <a:lnTo>
                      <a:pt x="18831" y="3704"/>
                    </a:lnTo>
                    <a:lnTo>
                      <a:pt x="18643" y="3850"/>
                    </a:lnTo>
                    <a:lnTo>
                      <a:pt x="18497" y="3850"/>
                    </a:lnTo>
                    <a:lnTo>
                      <a:pt x="18413" y="3934"/>
                    </a:lnTo>
                    <a:lnTo>
                      <a:pt x="18392" y="4039"/>
                    </a:lnTo>
                    <a:lnTo>
                      <a:pt x="18225" y="4143"/>
                    </a:lnTo>
                    <a:lnTo>
                      <a:pt x="18162" y="4227"/>
                    </a:lnTo>
                    <a:lnTo>
                      <a:pt x="18162" y="4353"/>
                    </a:lnTo>
                    <a:lnTo>
                      <a:pt x="18225" y="4311"/>
                    </a:lnTo>
                    <a:lnTo>
                      <a:pt x="18308" y="4374"/>
                    </a:lnTo>
                    <a:lnTo>
                      <a:pt x="18266" y="4457"/>
                    </a:lnTo>
                    <a:lnTo>
                      <a:pt x="18287" y="4478"/>
                    </a:lnTo>
                    <a:lnTo>
                      <a:pt x="18371" y="4457"/>
                    </a:lnTo>
                    <a:lnTo>
                      <a:pt x="18476" y="4415"/>
                    </a:lnTo>
                    <a:lnTo>
                      <a:pt x="18580" y="4415"/>
                    </a:lnTo>
                    <a:lnTo>
                      <a:pt x="18643" y="4457"/>
                    </a:lnTo>
                    <a:lnTo>
                      <a:pt x="18622" y="4541"/>
                    </a:lnTo>
                    <a:lnTo>
                      <a:pt x="18497" y="4583"/>
                    </a:lnTo>
                    <a:lnTo>
                      <a:pt x="18371" y="4520"/>
                    </a:lnTo>
                    <a:lnTo>
                      <a:pt x="18287" y="4562"/>
                    </a:lnTo>
                    <a:lnTo>
                      <a:pt x="18308" y="4666"/>
                    </a:lnTo>
                    <a:lnTo>
                      <a:pt x="18517" y="4771"/>
                    </a:lnTo>
                    <a:lnTo>
                      <a:pt x="18601" y="4729"/>
                    </a:lnTo>
                    <a:lnTo>
                      <a:pt x="18622" y="4646"/>
                    </a:lnTo>
                    <a:lnTo>
                      <a:pt x="18685" y="4646"/>
                    </a:lnTo>
                    <a:lnTo>
                      <a:pt x="18727" y="4687"/>
                    </a:lnTo>
                    <a:lnTo>
                      <a:pt x="18685" y="4771"/>
                    </a:lnTo>
                    <a:lnTo>
                      <a:pt x="18789" y="4771"/>
                    </a:lnTo>
                    <a:lnTo>
                      <a:pt x="18957" y="4792"/>
                    </a:lnTo>
                    <a:lnTo>
                      <a:pt x="19145" y="4750"/>
                    </a:lnTo>
                    <a:lnTo>
                      <a:pt x="19250" y="4750"/>
                    </a:lnTo>
                    <a:lnTo>
                      <a:pt x="19417" y="4834"/>
                    </a:lnTo>
                    <a:lnTo>
                      <a:pt x="19543" y="4792"/>
                    </a:lnTo>
                    <a:lnTo>
                      <a:pt x="19647" y="4855"/>
                    </a:lnTo>
                    <a:lnTo>
                      <a:pt x="19689" y="4959"/>
                    </a:lnTo>
                    <a:lnTo>
                      <a:pt x="19773" y="4959"/>
                    </a:lnTo>
                    <a:lnTo>
                      <a:pt x="19752" y="5001"/>
                    </a:lnTo>
                    <a:lnTo>
                      <a:pt x="19668" y="5001"/>
                    </a:lnTo>
                    <a:lnTo>
                      <a:pt x="19522" y="4897"/>
                    </a:lnTo>
                    <a:lnTo>
                      <a:pt x="19313" y="4897"/>
                    </a:lnTo>
                    <a:lnTo>
                      <a:pt x="19250" y="4959"/>
                    </a:lnTo>
                    <a:lnTo>
                      <a:pt x="19375" y="5001"/>
                    </a:lnTo>
                    <a:lnTo>
                      <a:pt x="19417" y="5064"/>
                    </a:lnTo>
                    <a:lnTo>
                      <a:pt x="19229" y="5064"/>
                    </a:lnTo>
                    <a:lnTo>
                      <a:pt x="19145" y="4980"/>
                    </a:lnTo>
                    <a:lnTo>
                      <a:pt x="18894" y="5001"/>
                    </a:lnTo>
                    <a:lnTo>
                      <a:pt x="18810" y="5064"/>
                    </a:lnTo>
                    <a:lnTo>
                      <a:pt x="18727" y="5001"/>
                    </a:lnTo>
                    <a:lnTo>
                      <a:pt x="18643" y="5001"/>
                    </a:lnTo>
                    <a:lnTo>
                      <a:pt x="18580" y="5043"/>
                    </a:lnTo>
                    <a:lnTo>
                      <a:pt x="18497" y="5043"/>
                    </a:lnTo>
                    <a:lnTo>
                      <a:pt x="18225" y="5064"/>
                    </a:lnTo>
                    <a:lnTo>
                      <a:pt x="18183" y="5085"/>
                    </a:lnTo>
                    <a:lnTo>
                      <a:pt x="17973" y="5127"/>
                    </a:lnTo>
                    <a:lnTo>
                      <a:pt x="17953" y="5273"/>
                    </a:lnTo>
                    <a:lnTo>
                      <a:pt x="17973" y="5587"/>
                    </a:lnTo>
                    <a:lnTo>
                      <a:pt x="17994" y="5629"/>
                    </a:lnTo>
                    <a:lnTo>
                      <a:pt x="17994" y="5754"/>
                    </a:lnTo>
                    <a:lnTo>
                      <a:pt x="17953" y="5796"/>
                    </a:lnTo>
                    <a:lnTo>
                      <a:pt x="17953" y="5859"/>
                    </a:lnTo>
                    <a:lnTo>
                      <a:pt x="17994" y="5922"/>
                    </a:lnTo>
                    <a:lnTo>
                      <a:pt x="18099" y="5901"/>
                    </a:lnTo>
                    <a:lnTo>
                      <a:pt x="18141" y="5901"/>
                    </a:lnTo>
                    <a:lnTo>
                      <a:pt x="18225" y="5943"/>
                    </a:lnTo>
                    <a:lnTo>
                      <a:pt x="18329" y="5943"/>
                    </a:lnTo>
                    <a:lnTo>
                      <a:pt x="18371" y="5901"/>
                    </a:lnTo>
                    <a:lnTo>
                      <a:pt x="18392" y="5901"/>
                    </a:lnTo>
                    <a:lnTo>
                      <a:pt x="18476" y="5922"/>
                    </a:lnTo>
                    <a:lnTo>
                      <a:pt x="18517" y="5964"/>
                    </a:lnTo>
                    <a:lnTo>
                      <a:pt x="18559" y="5943"/>
                    </a:lnTo>
                    <a:lnTo>
                      <a:pt x="18622" y="6006"/>
                    </a:lnTo>
                    <a:lnTo>
                      <a:pt x="18622" y="6047"/>
                    </a:lnTo>
                    <a:lnTo>
                      <a:pt x="18706" y="6068"/>
                    </a:lnTo>
                    <a:lnTo>
                      <a:pt x="18789" y="6047"/>
                    </a:lnTo>
                    <a:lnTo>
                      <a:pt x="18852" y="6047"/>
                    </a:lnTo>
                    <a:lnTo>
                      <a:pt x="18915" y="6110"/>
                    </a:lnTo>
                    <a:lnTo>
                      <a:pt x="19041" y="6110"/>
                    </a:lnTo>
                    <a:lnTo>
                      <a:pt x="19124" y="6068"/>
                    </a:lnTo>
                    <a:lnTo>
                      <a:pt x="19229" y="6131"/>
                    </a:lnTo>
                    <a:lnTo>
                      <a:pt x="19333" y="6068"/>
                    </a:lnTo>
                    <a:lnTo>
                      <a:pt x="19417" y="6110"/>
                    </a:lnTo>
                    <a:lnTo>
                      <a:pt x="19543" y="6110"/>
                    </a:lnTo>
                    <a:lnTo>
                      <a:pt x="19647" y="6068"/>
                    </a:lnTo>
                    <a:lnTo>
                      <a:pt x="19752" y="6131"/>
                    </a:lnTo>
                    <a:lnTo>
                      <a:pt x="19773" y="6215"/>
                    </a:lnTo>
                    <a:lnTo>
                      <a:pt x="19857" y="6152"/>
                    </a:lnTo>
                    <a:lnTo>
                      <a:pt x="19877" y="6257"/>
                    </a:lnTo>
                    <a:lnTo>
                      <a:pt x="19982" y="6340"/>
                    </a:lnTo>
                    <a:lnTo>
                      <a:pt x="19982" y="6382"/>
                    </a:lnTo>
                    <a:lnTo>
                      <a:pt x="20003" y="6445"/>
                    </a:lnTo>
                    <a:lnTo>
                      <a:pt x="20108" y="6445"/>
                    </a:lnTo>
                    <a:lnTo>
                      <a:pt x="20191" y="6466"/>
                    </a:lnTo>
                    <a:lnTo>
                      <a:pt x="20212" y="6550"/>
                    </a:lnTo>
                    <a:lnTo>
                      <a:pt x="20275" y="6570"/>
                    </a:lnTo>
                    <a:lnTo>
                      <a:pt x="20359" y="6654"/>
                    </a:lnTo>
                    <a:lnTo>
                      <a:pt x="20317" y="6696"/>
                    </a:lnTo>
                    <a:lnTo>
                      <a:pt x="20317" y="6780"/>
                    </a:lnTo>
                    <a:lnTo>
                      <a:pt x="20422" y="6884"/>
                    </a:lnTo>
                    <a:lnTo>
                      <a:pt x="20589" y="6989"/>
                    </a:lnTo>
                    <a:lnTo>
                      <a:pt x="20589" y="7052"/>
                    </a:lnTo>
                    <a:lnTo>
                      <a:pt x="20568" y="7073"/>
                    </a:lnTo>
                    <a:lnTo>
                      <a:pt x="20589" y="7114"/>
                    </a:lnTo>
                    <a:lnTo>
                      <a:pt x="20526" y="7094"/>
                    </a:lnTo>
                    <a:lnTo>
                      <a:pt x="20317" y="7052"/>
                    </a:lnTo>
                    <a:lnTo>
                      <a:pt x="20170" y="6989"/>
                    </a:lnTo>
                    <a:lnTo>
                      <a:pt x="20087" y="7010"/>
                    </a:lnTo>
                    <a:lnTo>
                      <a:pt x="20003" y="6989"/>
                    </a:lnTo>
                    <a:lnTo>
                      <a:pt x="19982" y="7010"/>
                    </a:lnTo>
                    <a:lnTo>
                      <a:pt x="19898" y="7010"/>
                    </a:lnTo>
                    <a:lnTo>
                      <a:pt x="19836" y="6905"/>
                    </a:lnTo>
                    <a:lnTo>
                      <a:pt x="19752" y="6905"/>
                    </a:lnTo>
                    <a:lnTo>
                      <a:pt x="19689" y="6801"/>
                    </a:lnTo>
                    <a:lnTo>
                      <a:pt x="19647" y="6780"/>
                    </a:lnTo>
                    <a:lnTo>
                      <a:pt x="19522" y="6801"/>
                    </a:lnTo>
                    <a:lnTo>
                      <a:pt x="19438" y="6780"/>
                    </a:lnTo>
                    <a:lnTo>
                      <a:pt x="19375" y="6738"/>
                    </a:lnTo>
                    <a:lnTo>
                      <a:pt x="19250" y="6675"/>
                    </a:lnTo>
                    <a:lnTo>
                      <a:pt x="19229" y="6591"/>
                    </a:lnTo>
                    <a:lnTo>
                      <a:pt x="19166" y="6591"/>
                    </a:lnTo>
                    <a:lnTo>
                      <a:pt x="19124" y="6570"/>
                    </a:lnTo>
                    <a:lnTo>
                      <a:pt x="18999" y="6570"/>
                    </a:lnTo>
                    <a:lnTo>
                      <a:pt x="18936" y="6550"/>
                    </a:lnTo>
                    <a:lnTo>
                      <a:pt x="18685" y="6550"/>
                    </a:lnTo>
                    <a:lnTo>
                      <a:pt x="18517" y="6529"/>
                    </a:lnTo>
                    <a:lnTo>
                      <a:pt x="18413" y="6487"/>
                    </a:lnTo>
                    <a:lnTo>
                      <a:pt x="17973" y="6487"/>
                    </a:lnTo>
                    <a:lnTo>
                      <a:pt x="17890" y="6529"/>
                    </a:lnTo>
                    <a:lnTo>
                      <a:pt x="17764" y="6550"/>
                    </a:lnTo>
                    <a:lnTo>
                      <a:pt x="17701" y="6633"/>
                    </a:lnTo>
                    <a:lnTo>
                      <a:pt x="17701" y="6801"/>
                    </a:lnTo>
                    <a:lnTo>
                      <a:pt x="17597" y="6968"/>
                    </a:lnTo>
                    <a:lnTo>
                      <a:pt x="17639" y="7156"/>
                    </a:lnTo>
                    <a:lnTo>
                      <a:pt x="17597" y="7219"/>
                    </a:lnTo>
                    <a:lnTo>
                      <a:pt x="17639" y="7282"/>
                    </a:lnTo>
                    <a:lnTo>
                      <a:pt x="17701" y="7303"/>
                    </a:lnTo>
                    <a:lnTo>
                      <a:pt x="17681" y="7366"/>
                    </a:lnTo>
                    <a:lnTo>
                      <a:pt x="17639" y="7387"/>
                    </a:lnTo>
                    <a:lnTo>
                      <a:pt x="17701" y="7617"/>
                    </a:lnTo>
                    <a:lnTo>
                      <a:pt x="17785" y="7700"/>
                    </a:lnTo>
                    <a:lnTo>
                      <a:pt x="17806" y="7742"/>
                    </a:lnTo>
                    <a:lnTo>
                      <a:pt x="17973" y="7847"/>
                    </a:lnTo>
                    <a:lnTo>
                      <a:pt x="18015" y="7910"/>
                    </a:lnTo>
                    <a:lnTo>
                      <a:pt x="18120" y="7889"/>
                    </a:lnTo>
                    <a:lnTo>
                      <a:pt x="18183" y="7951"/>
                    </a:lnTo>
                    <a:lnTo>
                      <a:pt x="18266" y="7993"/>
                    </a:lnTo>
                    <a:lnTo>
                      <a:pt x="18392" y="7931"/>
                    </a:lnTo>
                    <a:lnTo>
                      <a:pt x="18476" y="7931"/>
                    </a:lnTo>
                    <a:lnTo>
                      <a:pt x="18538" y="8014"/>
                    </a:lnTo>
                    <a:lnTo>
                      <a:pt x="18685" y="8014"/>
                    </a:lnTo>
                    <a:lnTo>
                      <a:pt x="18748" y="8140"/>
                    </a:lnTo>
                    <a:lnTo>
                      <a:pt x="18831" y="8161"/>
                    </a:lnTo>
                    <a:lnTo>
                      <a:pt x="18852" y="8223"/>
                    </a:lnTo>
                    <a:lnTo>
                      <a:pt x="18727" y="8265"/>
                    </a:lnTo>
                    <a:lnTo>
                      <a:pt x="18727" y="8349"/>
                    </a:lnTo>
                    <a:lnTo>
                      <a:pt x="18685" y="8412"/>
                    </a:lnTo>
                    <a:lnTo>
                      <a:pt x="18685" y="8454"/>
                    </a:lnTo>
                    <a:lnTo>
                      <a:pt x="18622" y="8537"/>
                    </a:lnTo>
                    <a:lnTo>
                      <a:pt x="18497" y="8621"/>
                    </a:lnTo>
                    <a:lnTo>
                      <a:pt x="18497" y="8663"/>
                    </a:lnTo>
                    <a:lnTo>
                      <a:pt x="18434" y="8747"/>
                    </a:lnTo>
                    <a:lnTo>
                      <a:pt x="18517" y="8788"/>
                    </a:lnTo>
                    <a:lnTo>
                      <a:pt x="18517" y="8935"/>
                    </a:lnTo>
                    <a:lnTo>
                      <a:pt x="18580" y="9060"/>
                    </a:lnTo>
                    <a:lnTo>
                      <a:pt x="18580" y="9144"/>
                    </a:lnTo>
                    <a:lnTo>
                      <a:pt x="18434" y="9165"/>
                    </a:lnTo>
                    <a:lnTo>
                      <a:pt x="18497" y="9207"/>
                    </a:lnTo>
                    <a:lnTo>
                      <a:pt x="18685" y="9249"/>
                    </a:lnTo>
                    <a:lnTo>
                      <a:pt x="18748" y="9207"/>
                    </a:lnTo>
                    <a:lnTo>
                      <a:pt x="18810" y="9207"/>
                    </a:lnTo>
                    <a:lnTo>
                      <a:pt x="18831" y="9270"/>
                    </a:lnTo>
                    <a:lnTo>
                      <a:pt x="18894" y="9207"/>
                    </a:lnTo>
                    <a:lnTo>
                      <a:pt x="18936" y="9207"/>
                    </a:lnTo>
                    <a:lnTo>
                      <a:pt x="18999" y="9249"/>
                    </a:lnTo>
                    <a:lnTo>
                      <a:pt x="19145" y="9249"/>
                    </a:lnTo>
                    <a:lnTo>
                      <a:pt x="19333" y="9311"/>
                    </a:lnTo>
                    <a:lnTo>
                      <a:pt x="19417" y="9249"/>
                    </a:lnTo>
                    <a:lnTo>
                      <a:pt x="19564" y="9249"/>
                    </a:lnTo>
                    <a:lnTo>
                      <a:pt x="19585" y="9291"/>
                    </a:lnTo>
                    <a:lnTo>
                      <a:pt x="19626" y="9291"/>
                    </a:lnTo>
                    <a:lnTo>
                      <a:pt x="19668" y="9270"/>
                    </a:lnTo>
                    <a:lnTo>
                      <a:pt x="19752" y="9249"/>
                    </a:lnTo>
                    <a:lnTo>
                      <a:pt x="19794" y="9270"/>
                    </a:lnTo>
                    <a:lnTo>
                      <a:pt x="19836" y="9353"/>
                    </a:lnTo>
                    <a:lnTo>
                      <a:pt x="19877" y="9353"/>
                    </a:lnTo>
                    <a:lnTo>
                      <a:pt x="19940" y="9311"/>
                    </a:lnTo>
                    <a:lnTo>
                      <a:pt x="19982" y="9353"/>
                    </a:lnTo>
                    <a:lnTo>
                      <a:pt x="20003" y="9416"/>
                    </a:lnTo>
                    <a:lnTo>
                      <a:pt x="20066" y="9416"/>
                    </a:lnTo>
                    <a:lnTo>
                      <a:pt x="20108" y="9374"/>
                    </a:lnTo>
                    <a:lnTo>
                      <a:pt x="20254" y="9353"/>
                    </a:lnTo>
                    <a:lnTo>
                      <a:pt x="20296" y="9270"/>
                    </a:lnTo>
                    <a:lnTo>
                      <a:pt x="20401" y="9249"/>
                    </a:lnTo>
                    <a:lnTo>
                      <a:pt x="20484" y="9249"/>
                    </a:lnTo>
                    <a:lnTo>
                      <a:pt x="20589" y="9144"/>
                    </a:lnTo>
                    <a:lnTo>
                      <a:pt x="20714" y="9081"/>
                    </a:lnTo>
                    <a:lnTo>
                      <a:pt x="20819" y="9060"/>
                    </a:lnTo>
                    <a:lnTo>
                      <a:pt x="20840" y="8998"/>
                    </a:lnTo>
                    <a:lnTo>
                      <a:pt x="20924" y="8998"/>
                    </a:lnTo>
                    <a:lnTo>
                      <a:pt x="21028" y="9039"/>
                    </a:lnTo>
                    <a:lnTo>
                      <a:pt x="21112" y="9039"/>
                    </a:lnTo>
                    <a:lnTo>
                      <a:pt x="21196" y="9081"/>
                    </a:lnTo>
                    <a:lnTo>
                      <a:pt x="21405" y="9081"/>
                    </a:lnTo>
                    <a:lnTo>
                      <a:pt x="21635" y="8935"/>
                    </a:lnTo>
                    <a:lnTo>
                      <a:pt x="21656" y="8851"/>
                    </a:lnTo>
                    <a:lnTo>
                      <a:pt x="21719" y="8851"/>
                    </a:lnTo>
                    <a:lnTo>
                      <a:pt x="21740" y="8893"/>
                    </a:lnTo>
                    <a:lnTo>
                      <a:pt x="21761" y="8851"/>
                    </a:lnTo>
                    <a:lnTo>
                      <a:pt x="21844" y="8788"/>
                    </a:lnTo>
                    <a:lnTo>
                      <a:pt x="21844" y="8726"/>
                    </a:lnTo>
                    <a:lnTo>
                      <a:pt x="21865" y="8663"/>
                    </a:lnTo>
                    <a:lnTo>
                      <a:pt x="21928" y="8684"/>
                    </a:lnTo>
                    <a:lnTo>
                      <a:pt x="21991" y="8684"/>
                    </a:lnTo>
                    <a:lnTo>
                      <a:pt x="22054" y="8642"/>
                    </a:lnTo>
                    <a:lnTo>
                      <a:pt x="22054" y="8579"/>
                    </a:lnTo>
                    <a:lnTo>
                      <a:pt x="22095" y="8621"/>
                    </a:lnTo>
                    <a:lnTo>
                      <a:pt x="22158" y="8621"/>
                    </a:lnTo>
                    <a:lnTo>
                      <a:pt x="22179" y="8663"/>
                    </a:lnTo>
                    <a:lnTo>
                      <a:pt x="22179" y="8726"/>
                    </a:lnTo>
                    <a:lnTo>
                      <a:pt x="22242" y="8767"/>
                    </a:lnTo>
                    <a:lnTo>
                      <a:pt x="22158" y="8830"/>
                    </a:lnTo>
                    <a:lnTo>
                      <a:pt x="22158" y="8893"/>
                    </a:lnTo>
                    <a:lnTo>
                      <a:pt x="22095" y="8977"/>
                    </a:lnTo>
                    <a:lnTo>
                      <a:pt x="22054" y="8998"/>
                    </a:lnTo>
                    <a:lnTo>
                      <a:pt x="22054" y="9060"/>
                    </a:lnTo>
                    <a:lnTo>
                      <a:pt x="22137" y="9081"/>
                    </a:lnTo>
                    <a:lnTo>
                      <a:pt x="22200" y="9165"/>
                    </a:lnTo>
                    <a:lnTo>
                      <a:pt x="22242" y="9144"/>
                    </a:lnTo>
                    <a:lnTo>
                      <a:pt x="22305" y="9144"/>
                    </a:lnTo>
                    <a:lnTo>
                      <a:pt x="22409" y="9186"/>
                    </a:lnTo>
                    <a:lnTo>
                      <a:pt x="22409" y="9207"/>
                    </a:lnTo>
                    <a:cubicBezTo>
                      <a:pt x="22367" y="9207"/>
                      <a:pt x="22305" y="9249"/>
                      <a:pt x="22263" y="9270"/>
                    </a:cubicBezTo>
                    <a:lnTo>
                      <a:pt x="22242" y="9270"/>
                    </a:lnTo>
                    <a:cubicBezTo>
                      <a:pt x="22137" y="9291"/>
                      <a:pt x="22054" y="9353"/>
                      <a:pt x="21949" y="9374"/>
                    </a:cubicBezTo>
                    <a:cubicBezTo>
                      <a:pt x="21886" y="9374"/>
                      <a:pt x="21865" y="9395"/>
                      <a:pt x="21844" y="9458"/>
                    </a:cubicBezTo>
                    <a:lnTo>
                      <a:pt x="21551" y="9521"/>
                    </a:lnTo>
                    <a:lnTo>
                      <a:pt x="21133" y="9563"/>
                    </a:lnTo>
                    <a:lnTo>
                      <a:pt x="21007" y="9521"/>
                    </a:lnTo>
                    <a:lnTo>
                      <a:pt x="20903" y="9521"/>
                    </a:lnTo>
                    <a:lnTo>
                      <a:pt x="20735" y="9730"/>
                    </a:lnTo>
                    <a:lnTo>
                      <a:pt x="20631" y="9793"/>
                    </a:lnTo>
                    <a:lnTo>
                      <a:pt x="20589" y="9876"/>
                    </a:lnTo>
                    <a:lnTo>
                      <a:pt x="20673" y="9918"/>
                    </a:lnTo>
                    <a:lnTo>
                      <a:pt x="20735" y="9876"/>
                    </a:lnTo>
                    <a:lnTo>
                      <a:pt x="20798" y="9876"/>
                    </a:lnTo>
                    <a:lnTo>
                      <a:pt x="20777" y="9981"/>
                    </a:lnTo>
                    <a:lnTo>
                      <a:pt x="20694" y="10023"/>
                    </a:lnTo>
                    <a:lnTo>
                      <a:pt x="20714" y="10086"/>
                    </a:lnTo>
                    <a:lnTo>
                      <a:pt x="20882" y="10107"/>
                    </a:lnTo>
                    <a:lnTo>
                      <a:pt x="20903" y="10148"/>
                    </a:lnTo>
                    <a:lnTo>
                      <a:pt x="21028" y="10127"/>
                    </a:lnTo>
                    <a:lnTo>
                      <a:pt x="21028" y="10044"/>
                    </a:lnTo>
                    <a:lnTo>
                      <a:pt x="20945" y="9981"/>
                    </a:lnTo>
                    <a:lnTo>
                      <a:pt x="20945" y="9897"/>
                    </a:lnTo>
                    <a:lnTo>
                      <a:pt x="21028" y="9876"/>
                    </a:lnTo>
                    <a:lnTo>
                      <a:pt x="21049" y="9918"/>
                    </a:lnTo>
                    <a:lnTo>
                      <a:pt x="21133" y="9918"/>
                    </a:lnTo>
                    <a:lnTo>
                      <a:pt x="21238" y="10002"/>
                    </a:lnTo>
                    <a:lnTo>
                      <a:pt x="21321" y="9981"/>
                    </a:lnTo>
                    <a:lnTo>
                      <a:pt x="21342" y="9876"/>
                    </a:lnTo>
                    <a:lnTo>
                      <a:pt x="21426" y="9814"/>
                    </a:lnTo>
                    <a:lnTo>
                      <a:pt x="21426" y="9918"/>
                    </a:lnTo>
                    <a:lnTo>
                      <a:pt x="21530" y="10023"/>
                    </a:lnTo>
                    <a:lnTo>
                      <a:pt x="21551" y="9981"/>
                    </a:lnTo>
                    <a:lnTo>
                      <a:pt x="21551" y="9897"/>
                    </a:lnTo>
                    <a:lnTo>
                      <a:pt x="21656" y="9897"/>
                    </a:lnTo>
                    <a:lnTo>
                      <a:pt x="21677" y="9814"/>
                    </a:lnTo>
                    <a:lnTo>
                      <a:pt x="21761" y="9814"/>
                    </a:lnTo>
                    <a:lnTo>
                      <a:pt x="21886" y="9772"/>
                    </a:lnTo>
                    <a:cubicBezTo>
                      <a:pt x="21932" y="9802"/>
                      <a:pt x="21989" y="9822"/>
                      <a:pt x="22041" y="9822"/>
                    </a:cubicBezTo>
                    <a:cubicBezTo>
                      <a:pt x="22060" y="9822"/>
                      <a:pt x="22079" y="9819"/>
                      <a:pt x="22095" y="9814"/>
                    </a:cubicBezTo>
                    <a:cubicBezTo>
                      <a:pt x="22116" y="9814"/>
                      <a:pt x="22132" y="9808"/>
                      <a:pt x="22142" y="9803"/>
                    </a:cubicBezTo>
                    <a:lnTo>
                      <a:pt x="22142" y="9803"/>
                    </a:lnTo>
                    <a:lnTo>
                      <a:pt x="22095" y="9835"/>
                    </a:lnTo>
                    <a:lnTo>
                      <a:pt x="22158" y="9918"/>
                    </a:lnTo>
                    <a:lnTo>
                      <a:pt x="22033" y="10044"/>
                    </a:lnTo>
                    <a:lnTo>
                      <a:pt x="21949" y="10002"/>
                    </a:lnTo>
                    <a:lnTo>
                      <a:pt x="21886" y="10044"/>
                    </a:lnTo>
                    <a:lnTo>
                      <a:pt x="21782" y="10044"/>
                    </a:lnTo>
                    <a:lnTo>
                      <a:pt x="21740" y="10002"/>
                    </a:lnTo>
                    <a:lnTo>
                      <a:pt x="21656" y="10002"/>
                    </a:lnTo>
                    <a:lnTo>
                      <a:pt x="21551" y="10190"/>
                    </a:lnTo>
                    <a:lnTo>
                      <a:pt x="21572" y="10316"/>
                    </a:lnTo>
                    <a:lnTo>
                      <a:pt x="21572" y="10462"/>
                    </a:lnTo>
                    <a:lnTo>
                      <a:pt x="21551" y="10316"/>
                    </a:lnTo>
                    <a:lnTo>
                      <a:pt x="21510" y="10316"/>
                    </a:lnTo>
                    <a:lnTo>
                      <a:pt x="21468" y="10232"/>
                    </a:lnTo>
                    <a:lnTo>
                      <a:pt x="21405" y="10232"/>
                    </a:lnTo>
                    <a:lnTo>
                      <a:pt x="21342" y="10337"/>
                    </a:lnTo>
                    <a:lnTo>
                      <a:pt x="21196" y="10379"/>
                    </a:lnTo>
                    <a:lnTo>
                      <a:pt x="21133" y="10400"/>
                    </a:lnTo>
                    <a:lnTo>
                      <a:pt x="21133" y="10316"/>
                    </a:lnTo>
                    <a:lnTo>
                      <a:pt x="21091" y="10316"/>
                    </a:lnTo>
                    <a:lnTo>
                      <a:pt x="21007" y="10420"/>
                    </a:lnTo>
                    <a:lnTo>
                      <a:pt x="20924" y="10441"/>
                    </a:lnTo>
                    <a:lnTo>
                      <a:pt x="20882" y="10400"/>
                    </a:lnTo>
                    <a:lnTo>
                      <a:pt x="20798" y="10400"/>
                    </a:lnTo>
                    <a:lnTo>
                      <a:pt x="20735" y="10483"/>
                    </a:lnTo>
                    <a:lnTo>
                      <a:pt x="20735" y="10504"/>
                    </a:lnTo>
                    <a:lnTo>
                      <a:pt x="20589" y="10525"/>
                    </a:lnTo>
                    <a:lnTo>
                      <a:pt x="20505" y="10588"/>
                    </a:lnTo>
                    <a:lnTo>
                      <a:pt x="20505" y="10692"/>
                    </a:lnTo>
                    <a:lnTo>
                      <a:pt x="20526" y="10797"/>
                    </a:lnTo>
                    <a:lnTo>
                      <a:pt x="20422" y="11069"/>
                    </a:lnTo>
                    <a:lnTo>
                      <a:pt x="20380" y="11278"/>
                    </a:lnTo>
                    <a:lnTo>
                      <a:pt x="20380" y="11362"/>
                    </a:lnTo>
                    <a:lnTo>
                      <a:pt x="20484" y="11446"/>
                    </a:lnTo>
                    <a:lnTo>
                      <a:pt x="20463" y="11488"/>
                    </a:lnTo>
                    <a:lnTo>
                      <a:pt x="20359" y="11529"/>
                    </a:lnTo>
                    <a:lnTo>
                      <a:pt x="20359" y="11592"/>
                    </a:lnTo>
                    <a:lnTo>
                      <a:pt x="20422" y="11697"/>
                    </a:lnTo>
                    <a:lnTo>
                      <a:pt x="20422" y="11801"/>
                    </a:lnTo>
                    <a:lnTo>
                      <a:pt x="20380" y="11864"/>
                    </a:lnTo>
                    <a:lnTo>
                      <a:pt x="20359" y="11801"/>
                    </a:lnTo>
                    <a:lnTo>
                      <a:pt x="20275" y="11864"/>
                    </a:lnTo>
                    <a:lnTo>
                      <a:pt x="20212" y="11843"/>
                    </a:lnTo>
                    <a:lnTo>
                      <a:pt x="20254" y="11760"/>
                    </a:lnTo>
                    <a:lnTo>
                      <a:pt x="20296" y="11739"/>
                    </a:lnTo>
                    <a:lnTo>
                      <a:pt x="20296" y="11634"/>
                    </a:lnTo>
                    <a:lnTo>
                      <a:pt x="20212" y="11634"/>
                    </a:lnTo>
                    <a:lnTo>
                      <a:pt x="20087" y="11864"/>
                    </a:lnTo>
                    <a:lnTo>
                      <a:pt x="20066" y="12115"/>
                    </a:lnTo>
                    <a:lnTo>
                      <a:pt x="20108" y="12408"/>
                    </a:lnTo>
                    <a:lnTo>
                      <a:pt x="20108" y="12785"/>
                    </a:lnTo>
                    <a:lnTo>
                      <a:pt x="20087" y="12408"/>
                    </a:lnTo>
                    <a:lnTo>
                      <a:pt x="20045" y="12220"/>
                    </a:lnTo>
                    <a:lnTo>
                      <a:pt x="19982" y="12178"/>
                    </a:lnTo>
                    <a:lnTo>
                      <a:pt x="20045" y="12073"/>
                    </a:lnTo>
                    <a:lnTo>
                      <a:pt x="20045" y="11990"/>
                    </a:lnTo>
                    <a:lnTo>
                      <a:pt x="19898" y="11906"/>
                    </a:lnTo>
                    <a:lnTo>
                      <a:pt x="19961" y="11780"/>
                    </a:lnTo>
                    <a:lnTo>
                      <a:pt x="19961" y="11571"/>
                    </a:lnTo>
                    <a:lnTo>
                      <a:pt x="19877" y="11446"/>
                    </a:lnTo>
                    <a:lnTo>
                      <a:pt x="19877" y="11236"/>
                    </a:lnTo>
                    <a:lnTo>
                      <a:pt x="19961" y="11111"/>
                    </a:lnTo>
                    <a:lnTo>
                      <a:pt x="20045" y="10923"/>
                    </a:lnTo>
                    <a:lnTo>
                      <a:pt x="20045" y="10755"/>
                    </a:lnTo>
                    <a:lnTo>
                      <a:pt x="20003" y="10755"/>
                    </a:lnTo>
                    <a:lnTo>
                      <a:pt x="19961" y="10839"/>
                    </a:lnTo>
                    <a:lnTo>
                      <a:pt x="19940" y="10964"/>
                    </a:lnTo>
                    <a:lnTo>
                      <a:pt x="19857" y="11048"/>
                    </a:lnTo>
                    <a:lnTo>
                      <a:pt x="19836" y="11027"/>
                    </a:lnTo>
                    <a:lnTo>
                      <a:pt x="19794" y="10902"/>
                    </a:lnTo>
                    <a:lnTo>
                      <a:pt x="19877" y="10713"/>
                    </a:lnTo>
                    <a:lnTo>
                      <a:pt x="19898" y="10609"/>
                    </a:lnTo>
                    <a:lnTo>
                      <a:pt x="19836" y="10546"/>
                    </a:lnTo>
                    <a:lnTo>
                      <a:pt x="19752" y="10630"/>
                    </a:lnTo>
                    <a:lnTo>
                      <a:pt x="19731" y="10609"/>
                    </a:lnTo>
                    <a:lnTo>
                      <a:pt x="19689" y="10546"/>
                    </a:lnTo>
                    <a:lnTo>
                      <a:pt x="19731" y="10483"/>
                    </a:lnTo>
                    <a:lnTo>
                      <a:pt x="19731" y="10337"/>
                    </a:lnTo>
                    <a:lnTo>
                      <a:pt x="19668" y="10337"/>
                    </a:lnTo>
                    <a:lnTo>
                      <a:pt x="19668" y="10295"/>
                    </a:lnTo>
                    <a:lnTo>
                      <a:pt x="19689" y="10232"/>
                    </a:lnTo>
                    <a:lnTo>
                      <a:pt x="19689" y="10127"/>
                    </a:lnTo>
                    <a:lnTo>
                      <a:pt x="19585" y="10169"/>
                    </a:lnTo>
                    <a:lnTo>
                      <a:pt x="19271" y="10274"/>
                    </a:lnTo>
                    <a:lnTo>
                      <a:pt x="19103" y="10379"/>
                    </a:lnTo>
                    <a:lnTo>
                      <a:pt x="19041" y="10337"/>
                    </a:lnTo>
                    <a:lnTo>
                      <a:pt x="19041" y="10295"/>
                    </a:lnTo>
                    <a:lnTo>
                      <a:pt x="18999" y="10295"/>
                    </a:lnTo>
                    <a:lnTo>
                      <a:pt x="18915" y="10379"/>
                    </a:lnTo>
                    <a:lnTo>
                      <a:pt x="18831" y="10379"/>
                    </a:lnTo>
                    <a:lnTo>
                      <a:pt x="18789" y="10295"/>
                    </a:lnTo>
                    <a:lnTo>
                      <a:pt x="18622" y="10420"/>
                    </a:lnTo>
                    <a:lnTo>
                      <a:pt x="18622" y="10337"/>
                    </a:lnTo>
                    <a:lnTo>
                      <a:pt x="18517" y="10295"/>
                    </a:lnTo>
                    <a:lnTo>
                      <a:pt x="18476" y="10295"/>
                    </a:lnTo>
                    <a:lnTo>
                      <a:pt x="18476" y="10337"/>
                    </a:lnTo>
                    <a:lnTo>
                      <a:pt x="18308" y="10337"/>
                    </a:lnTo>
                    <a:lnTo>
                      <a:pt x="18078" y="10232"/>
                    </a:lnTo>
                    <a:lnTo>
                      <a:pt x="17890" y="10232"/>
                    </a:lnTo>
                    <a:lnTo>
                      <a:pt x="17701" y="10127"/>
                    </a:lnTo>
                    <a:lnTo>
                      <a:pt x="17555" y="10127"/>
                    </a:lnTo>
                    <a:lnTo>
                      <a:pt x="17555" y="10023"/>
                    </a:lnTo>
                    <a:lnTo>
                      <a:pt x="17429" y="9918"/>
                    </a:lnTo>
                    <a:lnTo>
                      <a:pt x="17346" y="9981"/>
                    </a:lnTo>
                    <a:lnTo>
                      <a:pt x="17241" y="9897"/>
                    </a:lnTo>
                    <a:lnTo>
                      <a:pt x="17220" y="9772"/>
                    </a:lnTo>
                    <a:lnTo>
                      <a:pt x="17116" y="9709"/>
                    </a:lnTo>
                    <a:lnTo>
                      <a:pt x="17053" y="9667"/>
                    </a:lnTo>
                    <a:lnTo>
                      <a:pt x="17157" y="9646"/>
                    </a:lnTo>
                    <a:lnTo>
                      <a:pt x="17283" y="9646"/>
                    </a:lnTo>
                    <a:lnTo>
                      <a:pt x="17283" y="9500"/>
                    </a:lnTo>
                    <a:lnTo>
                      <a:pt x="17388" y="9437"/>
                    </a:lnTo>
                    <a:lnTo>
                      <a:pt x="17367" y="9353"/>
                    </a:lnTo>
                    <a:lnTo>
                      <a:pt x="17471" y="9353"/>
                    </a:lnTo>
                    <a:lnTo>
                      <a:pt x="17639" y="9395"/>
                    </a:lnTo>
                    <a:lnTo>
                      <a:pt x="17681" y="9374"/>
                    </a:lnTo>
                    <a:lnTo>
                      <a:pt x="17681" y="9332"/>
                    </a:lnTo>
                    <a:lnTo>
                      <a:pt x="17806" y="9332"/>
                    </a:lnTo>
                    <a:lnTo>
                      <a:pt x="18078" y="9395"/>
                    </a:lnTo>
                    <a:lnTo>
                      <a:pt x="18183" y="9291"/>
                    </a:lnTo>
                    <a:lnTo>
                      <a:pt x="18183" y="9165"/>
                    </a:lnTo>
                    <a:lnTo>
                      <a:pt x="18225" y="9060"/>
                    </a:lnTo>
                    <a:lnTo>
                      <a:pt x="18183" y="8935"/>
                    </a:lnTo>
                    <a:lnTo>
                      <a:pt x="18183" y="8809"/>
                    </a:lnTo>
                    <a:lnTo>
                      <a:pt x="18120" y="8705"/>
                    </a:lnTo>
                    <a:lnTo>
                      <a:pt x="18078" y="8537"/>
                    </a:lnTo>
                    <a:lnTo>
                      <a:pt x="17994" y="8516"/>
                    </a:lnTo>
                    <a:lnTo>
                      <a:pt x="17973" y="8433"/>
                    </a:lnTo>
                    <a:lnTo>
                      <a:pt x="17806" y="8286"/>
                    </a:lnTo>
                    <a:lnTo>
                      <a:pt x="17764" y="8286"/>
                    </a:lnTo>
                    <a:lnTo>
                      <a:pt x="17743" y="8349"/>
                    </a:lnTo>
                    <a:lnTo>
                      <a:pt x="17681" y="8349"/>
                    </a:lnTo>
                    <a:lnTo>
                      <a:pt x="17660" y="8286"/>
                    </a:lnTo>
                    <a:lnTo>
                      <a:pt x="17492" y="8203"/>
                    </a:lnTo>
                    <a:lnTo>
                      <a:pt x="17492" y="8244"/>
                    </a:lnTo>
                    <a:lnTo>
                      <a:pt x="17597" y="8328"/>
                    </a:lnTo>
                    <a:lnTo>
                      <a:pt x="17576" y="8391"/>
                    </a:lnTo>
                    <a:lnTo>
                      <a:pt x="17639" y="8454"/>
                    </a:lnTo>
                    <a:lnTo>
                      <a:pt x="17576" y="8558"/>
                    </a:lnTo>
                    <a:lnTo>
                      <a:pt x="17492" y="8454"/>
                    </a:lnTo>
                    <a:lnTo>
                      <a:pt x="17492" y="8349"/>
                    </a:lnTo>
                    <a:lnTo>
                      <a:pt x="17388" y="8349"/>
                    </a:lnTo>
                    <a:lnTo>
                      <a:pt x="17220" y="8244"/>
                    </a:lnTo>
                    <a:lnTo>
                      <a:pt x="17178" y="8182"/>
                    </a:lnTo>
                    <a:lnTo>
                      <a:pt x="17137" y="8223"/>
                    </a:lnTo>
                    <a:lnTo>
                      <a:pt x="17053" y="8182"/>
                    </a:lnTo>
                    <a:lnTo>
                      <a:pt x="17011" y="8077"/>
                    </a:lnTo>
                    <a:lnTo>
                      <a:pt x="16906" y="7993"/>
                    </a:lnTo>
                    <a:lnTo>
                      <a:pt x="16739" y="7993"/>
                    </a:lnTo>
                    <a:lnTo>
                      <a:pt x="16551" y="7805"/>
                    </a:lnTo>
                    <a:lnTo>
                      <a:pt x="16404" y="7721"/>
                    </a:lnTo>
                    <a:lnTo>
                      <a:pt x="16383" y="7617"/>
                    </a:lnTo>
                    <a:lnTo>
                      <a:pt x="15902" y="7345"/>
                    </a:lnTo>
                    <a:lnTo>
                      <a:pt x="15776" y="7135"/>
                    </a:lnTo>
                    <a:lnTo>
                      <a:pt x="15776" y="6968"/>
                    </a:lnTo>
                    <a:lnTo>
                      <a:pt x="15672" y="6717"/>
                    </a:lnTo>
                    <a:lnTo>
                      <a:pt x="15672" y="6612"/>
                    </a:lnTo>
                    <a:lnTo>
                      <a:pt x="15567" y="6612"/>
                    </a:lnTo>
                    <a:lnTo>
                      <a:pt x="15442" y="6508"/>
                    </a:lnTo>
                    <a:lnTo>
                      <a:pt x="15337" y="6508"/>
                    </a:lnTo>
                    <a:lnTo>
                      <a:pt x="15253" y="6424"/>
                    </a:lnTo>
                    <a:lnTo>
                      <a:pt x="15149" y="6403"/>
                    </a:lnTo>
                    <a:lnTo>
                      <a:pt x="15065" y="6319"/>
                    </a:lnTo>
                    <a:lnTo>
                      <a:pt x="14940" y="6361"/>
                    </a:lnTo>
                    <a:lnTo>
                      <a:pt x="14793" y="6487"/>
                    </a:lnTo>
                    <a:lnTo>
                      <a:pt x="14688" y="6696"/>
                    </a:lnTo>
                    <a:lnTo>
                      <a:pt x="14584" y="6738"/>
                    </a:lnTo>
                    <a:lnTo>
                      <a:pt x="14479" y="6801"/>
                    </a:lnTo>
                    <a:lnTo>
                      <a:pt x="14375" y="6801"/>
                    </a:lnTo>
                    <a:lnTo>
                      <a:pt x="14312" y="6738"/>
                    </a:lnTo>
                    <a:lnTo>
                      <a:pt x="14144" y="6696"/>
                    </a:lnTo>
                    <a:lnTo>
                      <a:pt x="14061" y="6633"/>
                    </a:lnTo>
                    <a:lnTo>
                      <a:pt x="14144" y="6529"/>
                    </a:lnTo>
                    <a:lnTo>
                      <a:pt x="14207" y="6466"/>
                    </a:lnTo>
                    <a:lnTo>
                      <a:pt x="14270" y="6466"/>
                    </a:lnTo>
                    <a:lnTo>
                      <a:pt x="14375" y="6361"/>
                    </a:lnTo>
                    <a:lnTo>
                      <a:pt x="14458" y="6319"/>
                    </a:lnTo>
                    <a:lnTo>
                      <a:pt x="14479" y="6257"/>
                    </a:lnTo>
                    <a:lnTo>
                      <a:pt x="14458" y="6215"/>
                    </a:lnTo>
                    <a:lnTo>
                      <a:pt x="14375" y="6236"/>
                    </a:lnTo>
                    <a:lnTo>
                      <a:pt x="14333" y="6194"/>
                    </a:lnTo>
                    <a:lnTo>
                      <a:pt x="14354" y="6110"/>
                    </a:lnTo>
                    <a:lnTo>
                      <a:pt x="14458" y="6006"/>
                    </a:lnTo>
                    <a:lnTo>
                      <a:pt x="14437" y="5943"/>
                    </a:lnTo>
                    <a:lnTo>
                      <a:pt x="14542" y="5838"/>
                    </a:lnTo>
                    <a:lnTo>
                      <a:pt x="14542" y="5754"/>
                    </a:lnTo>
                    <a:lnTo>
                      <a:pt x="14521" y="5629"/>
                    </a:lnTo>
                    <a:lnTo>
                      <a:pt x="14375" y="5650"/>
                    </a:lnTo>
                    <a:lnTo>
                      <a:pt x="14375" y="5734"/>
                    </a:lnTo>
                    <a:lnTo>
                      <a:pt x="14165" y="5880"/>
                    </a:lnTo>
                    <a:lnTo>
                      <a:pt x="14061" y="5838"/>
                    </a:lnTo>
                    <a:lnTo>
                      <a:pt x="14165" y="6047"/>
                    </a:lnTo>
                    <a:lnTo>
                      <a:pt x="14103" y="6131"/>
                    </a:lnTo>
                    <a:lnTo>
                      <a:pt x="14061" y="6026"/>
                    </a:lnTo>
                    <a:lnTo>
                      <a:pt x="13914" y="6026"/>
                    </a:lnTo>
                    <a:lnTo>
                      <a:pt x="13810" y="6131"/>
                    </a:lnTo>
                    <a:lnTo>
                      <a:pt x="13893" y="6152"/>
                    </a:lnTo>
                    <a:lnTo>
                      <a:pt x="13851" y="6298"/>
                    </a:lnTo>
                    <a:lnTo>
                      <a:pt x="13747" y="6236"/>
                    </a:lnTo>
                    <a:lnTo>
                      <a:pt x="13642" y="6319"/>
                    </a:lnTo>
                    <a:lnTo>
                      <a:pt x="13684" y="6403"/>
                    </a:lnTo>
                    <a:lnTo>
                      <a:pt x="13789" y="6403"/>
                    </a:lnTo>
                    <a:lnTo>
                      <a:pt x="13831" y="6466"/>
                    </a:lnTo>
                    <a:lnTo>
                      <a:pt x="13642" y="6570"/>
                    </a:lnTo>
                    <a:lnTo>
                      <a:pt x="13579" y="6424"/>
                    </a:lnTo>
                    <a:lnTo>
                      <a:pt x="13433" y="6361"/>
                    </a:lnTo>
                    <a:lnTo>
                      <a:pt x="13391" y="6236"/>
                    </a:lnTo>
                    <a:lnTo>
                      <a:pt x="13391" y="5713"/>
                    </a:lnTo>
                    <a:lnTo>
                      <a:pt x="13496" y="5503"/>
                    </a:lnTo>
                    <a:lnTo>
                      <a:pt x="13475" y="5148"/>
                    </a:lnTo>
                    <a:lnTo>
                      <a:pt x="13538" y="5001"/>
                    </a:lnTo>
                    <a:lnTo>
                      <a:pt x="13517" y="4562"/>
                    </a:lnTo>
                    <a:lnTo>
                      <a:pt x="13517" y="4625"/>
                    </a:lnTo>
                    <a:lnTo>
                      <a:pt x="13370" y="4687"/>
                    </a:lnTo>
                    <a:lnTo>
                      <a:pt x="13266" y="4855"/>
                    </a:lnTo>
                    <a:lnTo>
                      <a:pt x="13349" y="4938"/>
                    </a:lnTo>
                    <a:lnTo>
                      <a:pt x="13287" y="5001"/>
                    </a:lnTo>
                    <a:lnTo>
                      <a:pt x="13349" y="5148"/>
                    </a:lnTo>
                    <a:lnTo>
                      <a:pt x="13307" y="5315"/>
                    </a:lnTo>
                    <a:lnTo>
                      <a:pt x="13245" y="5294"/>
                    </a:lnTo>
                    <a:lnTo>
                      <a:pt x="13161" y="5210"/>
                    </a:lnTo>
                    <a:lnTo>
                      <a:pt x="13119" y="5294"/>
                    </a:lnTo>
                    <a:lnTo>
                      <a:pt x="13119" y="5378"/>
                    </a:lnTo>
                    <a:lnTo>
                      <a:pt x="13056" y="5315"/>
                    </a:lnTo>
                    <a:lnTo>
                      <a:pt x="12952" y="5399"/>
                    </a:lnTo>
                    <a:lnTo>
                      <a:pt x="12952" y="5482"/>
                    </a:lnTo>
                    <a:lnTo>
                      <a:pt x="12889" y="5482"/>
                    </a:lnTo>
                    <a:lnTo>
                      <a:pt x="12638" y="5608"/>
                    </a:lnTo>
                    <a:lnTo>
                      <a:pt x="12491" y="5775"/>
                    </a:lnTo>
                    <a:lnTo>
                      <a:pt x="12429" y="5692"/>
                    </a:lnTo>
                    <a:lnTo>
                      <a:pt x="12429" y="5587"/>
                    </a:lnTo>
                    <a:lnTo>
                      <a:pt x="12575" y="5524"/>
                    </a:lnTo>
                    <a:lnTo>
                      <a:pt x="12596" y="5420"/>
                    </a:lnTo>
                    <a:lnTo>
                      <a:pt x="12491" y="5420"/>
                    </a:lnTo>
                    <a:lnTo>
                      <a:pt x="12387" y="5482"/>
                    </a:lnTo>
                    <a:lnTo>
                      <a:pt x="12178" y="5482"/>
                    </a:lnTo>
                    <a:lnTo>
                      <a:pt x="12052" y="5566"/>
                    </a:lnTo>
                    <a:lnTo>
                      <a:pt x="11780" y="5566"/>
                    </a:lnTo>
                    <a:lnTo>
                      <a:pt x="11424" y="5817"/>
                    </a:lnTo>
                    <a:lnTo>
                      <a:pt x="11257" y="5880"/>
                    </a:lnTo>
                    <a:lnTo>
                      <a:pt x="11111" y="6089"/>
                    </a:lnTo>
                    <a:lnTo>
                      <a:pt x="11090" y="5985"/>
                    </a:lnTo>
                    <a:lnTo>
                      <a:pt x="11215" y="5796"/>
                    </a:lnTo>
                    <a:lnTo>
                      <a:pt x="11173" y="5713"/>
                    </a:lnTo>
                    <a:lnTo>
                      <a:pt x="10985" y="5817"/>
                    </a:lnTo>
                    <a:lnTo>
                      <a:pt x="10964" y="5775"/>
                    </a:lnTo>
                    <a:lnTo>
                      <a:pt x="10880" y="5796"/>
                    </a:lnTo>
                    <a:lnTo>
                      <a:pt x="10797" y="5838"/>
                    </a:lnTo>
                    <a:lnTo>
                      <a:pt x="10734" y="5775"/>
                    </a:lnTo>
                    <a:lnTo>
                      <a:pt x="10629" y="5796"/>
                    </a:lnTo>
                    <a:lnTo>
                      <a:pt x="10587" y="5880"/>
                    </a:lnTo>
                    <a:lnTo>
                      <a:pt x="10315" y="6047"/>
                    </a:lnTo>
                    <a:lnTo>
                      <a:pt x="10211" y="6047"/>
                    </a:lnTo>
                    <a:lnTo>
                      <a:pt x="10022" y="6110"/>
                    </a:lnTo>
                    <a:lnTo>
                      <a:pt x="9897" y="6257"/>
                    </a:lnTo>
                    <a:lnTo>
                      <a:pt x="9939" y="6361"/>
                    </a:lnTo>
                    <a:lnTo>
                      <a:pt x="9834" y="6340"/>
                    </a:lnTo>
                    <a:lnTo>
                      <a:pt x="9792" y="6403"/>
                    </a:lnTo>
                    <a:lnTo>
                      <a:pt x="9688" y="6361"/>
                    </a:lnTo>
                    <a:lnTo>
                      <a:pt x="9657" y="6408"/>
                    </a:lnTo>
                    <a:lnTo>
                      <a:pt x="9657" y="6408"/>
                    </a:lnTo>
                    <a:lnTo>
                      <a:pt x="9583" y="6319"/>
                    </a:lnTo>
                    <a:lnTo>
                      <a:pt x="9625" y="6215"/>
                    </a:lnTo>
                    <a:lnTo>
                      <a:pt x="9709" y="6215"/>
                    </a:lnTo>
                    <a:lnTo>
                      <a:pt x="9792" y="6110"/>
                    </a:lnTo>
                    <a:lnTo>
                      <a:pt x="9897" y="6026"/>
                    </a:lnTo>
                    <a:lnTo>
                      <a:pt x="9939" y="6068"/>
                    </a:lnTo>
                    <a:lnTo>
                      <a:pt x="10022" y="6026"/>
                    </a:lnTo>
                    <a:lnTo>
                      <a:pt x="10043" y="5943"/>
                    </a:lnTo>
                    <a:lnTo>
                      <a:pt x="10169" y="5838"/>
                    </a:lnTo>
                    <a:lnTo>
                      <a:pt x="10211" y="5901"/>
                    </a:lnTo>
                    <a:lnTo>
                      <a:pt x="10462" y="5796"/>
                    </a:lnTo>
                    <a:lnTo>
                      <a:pt x="10546" y="5650"/>
                    </a:lnTo>
                    <a:lnTo>
                      <a:pt x="10671" y="5608"/>
                    </a:lnTo>
                    <a:lnTo>
                      <a:pt x="10880" y="5629"/>
                    </a:lnTo>
                    <a:lnTo>
                      <a:pt x="10901" y="5587"/>
                    </a:lnTo>
                    <a:lnTo>
                      <a:pt x="11090" y="5587"/>
                    </a:lnTo>
                    <a:lnTo>
                      <a:pt x="11278" y="5503"/>
                    </a:lnTo>
                    <a:lnTo>
                      <a:pt x="11320" y="5587"/>
                    </a:lnTo>
                    <a:lnTo>
                      <a:pt x="11383" y="5587"/>
                    </a:lnTo>
                    <a:lnTo>
                      <a:pt x="11445" y="5524"/>
                    </a:lnTo>
                    <a:lnTo>
                      <a:pt x="11529" y="5524"/>
                    </a:lnTo>
                    <a:lnTo>
                      <a:pt x="11675" y="5503"/>
                    </a:lnTo>
                    <a:lnTo>
                      <a:pt x="11738" y="5399"/>
                    </a:lnTo>
                    <a:lnTo>
                      <a:pt x="11989" y="5315"/>
                    </a:lnTo>
                    <a:lnTo>
                      <a:pt x="12240" y="5231"/>
                    </a:lnTo>
                    <a:lnTo>
                      <a:pt x="12261" y="5127"/>
                    </a:lnTo>
                    <a:lnTo>
                      <a:pt x="12324" y="5127"/>
                    </a:lnTo>
                    <a:lnTo>
                      <a:pt x="12366" y="5085"/>
                    </a:lnTo>
                    <a:lnTo>
                      <a:pt x="12324" y="5022"/>
                    </a:lnTo>
                    <a:lnTo>
                      <a:pt x="12324" y="4918"/>
                    </a:lnTo>
                    <a:lnTo>
                      <a:pt x="12240" y="4876"/>
                    </a:lnTo>
                    <a:lnTo>
                      <a:pt x="12219" y="4918"/>
                    </a:lnTo>
                    <a:lnTo>
                      <a:pt x="12219" y="5001"/>
                    </a:lnTo>
                    <a:lnTo>
                      <a:pt x="12115" y="5022"/>
                    </a:lnTo>
                    <a:lnTo>
                      <a:pt x="12073" y="4980"/>
                    </a:lnTo>
                    <a:lnTo>
                      <a:pt x="12031" y="4980"/>
                    </a:lnTo>
                    <a:lnTo>
                      <a:pt x="12010" y="4938"/>
                    </a:lnTo>
                    <a:lnTo>
                      <a:pt x="11885" y="4938"/>
                    </a:lnTo>
                    <a:lnTo>
                      <a:pt x="11696" y="5001"/>
                    </a:lnTo>
                    <a:lnTo>
                      <a:pt x="11634" y="5106"/>
                    </a:lnTo>
                    <a:lnTo>
                      <a:pt x="11571" y="5169"/>
                    </a:lnTo>
                    <a:lnTo>
                      <a:pt x="11508" y="5085"/>
                    </a:lnTo>
                    <a:lnTo>
                      <a:pt x="11466" y="5085"/>
                    </a:lnTo>
                    <a:lnTo>
                      <a:pt x="11362" y="5169"/>
                    </a:lnTo>
                    <a:lnTo>
                      <a:pt x="11090" y="5252"/>
                    </a:lnTo>
                    <a:lnTo>
                      <a:pt x="10755" y="5273"/>
                    </a:lnTo>
                    <a:lnTo>
                      <a:pt x="10692" y="5210"/>
                    </a:lnTo>
                    <a:lnTo>
                      <a:pt x="10629" y="5210"/>
                    </a:lnTo>
                    <a:lnTo>
                      <a:pt x="10650" y="5273"/>
                    </a:lnTo>
                    <a:lnTo>
                      <a:pt x="10587" y="5315"/>
                    </a:lnTo>
                    <a:lnTo>
                      <a:pt x="10483" y="5294"/>
                    </a:lnTo>
                    <a:lnTo>
                      <a:pt x="10420" y="5294"/>
                    </a:lnTo>
                    <a:lnTo>
                      <a:pt x="10357" y="5420"/>
                    </a:lnTo>
                    <a:lnTo>
                      <a:pt x="10211" y="5587"/>
                    </a:lnTo>
                    <a:lnTo>
                      <a:pt x="10148" y="5524"/>
                    </a:lnTo>
                    <a:lnTo>
                      <a:pt x="10043" y="5524"/>
                    </a:lnTo>
                    <a:lnTo>
                      <a:pt x="10022" y="5503"/>
                    </a:lnTo>
                    <a:lnTo>
                      <a:pt x="9897" y="5503"/>
                    </a:lnTo>
                    <a:lnTo>
                      <a:pt x="9813" y="5566"/>
                    </a:lnTo>
                    <a:lnTo>
                      <a:pt x="9730" y="5566"/>
                    </a:lnTo>
                    <a:lnTo>
                      <a:pt x="9688" y="5629"/>
                    </a:lnTo>
                    <a:lnTo>
                      <a:pt x="9583" y="5671"/>
                    </a:lnTo>
                    <a:lnTo>
                      <a:pt x="9478" y="5734"/>
                    </a:lnTo>
                    <a:lnTo>
                      <a:pt x="9311" y="5817"/>
                    </a:lnTo>
                    <a:lnTo>
                      <a:pt x="9123" y="5880"/>
                    </a:lnTo>
                    <a:lnTo>
                      <a:pt x="9081" y="5985"/>
                    </a:lnTo>
                    <a:lnTo>
                      <a:pt x="9081" y="6152"/>
                    </a:lnTo>
                    <a:lnTo>
                      <a:pt x="9102" y="6466"/>
                    </a:lnTo>
                    <a:lnTo>
                      <a:pt x="9081" y="6633"/>
                    </a:lnTo>
                    <a:lnTo>
                      <a:pt x="9018" y="6612"/>
                    </a:lnTo>
                    <a:lnTo>
                      <a:pt x="8955" y="6654"/>
                    </a:lnTo>
                    <a:lnTo>
                      <a:pt x="8704" y="6863"/>
                    </a:lnTo>
                    <a:lnTo>
                      <a:pt x="8788" y="6759"/>
                    </a:lnTo>
                    <a:lnTo>
                      <a:pt x="8893" y="6633"/>
                    </a:lnTo>
                    <a:lnTo>
                      <a:pt x="8914" y="6550"/>
                    </a:lnTo>
                    <a:lnTo>
                      <a:pt x="8872" y="6529"/>
                    </a:lnTo>
                    <a:lnTo>
                      <a:pt x="8872" y="6445"/>
                    </a:lnTo>
                    <a:lnTo>
                      <a:pt x="8746" y="6257"/>
                    </a:lnTo>
                    <a:lnTo>
                      <a:pt x="8662" y="6257"/>
                    </a:lnTo>
                    <a:lnTo>
                      <a:pt x="8600" y="6173"/>
                    </a:lnTo>
                    <a:lnTo>
                      <a:pt x="8537" y="6152"/>
                    </a:lnTo>
                    <a:lnTo>
                      <a:pt x="8537" y="6006"/>
                    </a:lnTo>
                    <a:lnTo>
                      <a:pt x="8390" y="5817"/>
                    </a:lnTo>
                    <a:lnTo>
                      <a:pt x="8370" y="5817"/>
                    </a:lnTo>
                    <a:lnTo>
                      <a:pt x="8286" y="5796"/>
                    </a:lnTo>
                    <a:lnTo>
                      <a:pt x="8265" y="5692"/>
                    </a:lnTo>
                    <a:lnTo>
                      <a:pt x="8181" y="5629"/>
                    </a:lnTo>
                    <a:lnTo>
                      <a:pt x="8139" y="5671"/>
                    </a:lnTo>
                    <a:lnTo>
                      <a:pt x="8035" y="5587"/>
                    </a:lnTo>
                    <a:lnTo>
                      <a:pt x="7846" y="5378"/>
                    </a:lnTo>
                    <a:lnTo>
                      <a:pt x="7805" y="5190"/>
                    </a:lnTo>
                    <a:lnTo>
                      <a:pt x="7805" y="5001"/>
                    </a:lnTo>
                    <a:lnTo>
                      <a:pt x="7763" y="4980"/>
                    </a:lnTo>
                    <a:lnTo>
                      <a:pt x="7721" y="5043"/>
                    </a:lnTo>
                    <a:lnTo>
                      <a:pt x="7658" y="5001"/>
                    </a:lnTo>
                    <a:lnTo>
                      <a:pt x="7616" y="4876"/>
                    </a:lnTo>
                    <a:lnTo>
                      <a:pt x="7658" y="4750"/>
                    </a:lnTo>
                    <a:lnTo>
                      <a:pt x="7637" y="4729"/>
                    </a:lnTo>
                    <a:lnTo>
                      <a:pt x="7658" y="4646"/>
                    </a:lnTo>
                    <a:lnTo>
                      <a:pt x="7533" y="4520"/>
                    </a:lnTo>
                    <a:lnTo>
                      <a:pt x="7533" y="4415"/>
                    </a:lnTo>
                    <a:lnTo>
                      <a:pt x="7428" y="4332"/>
                    </a:lnTo>
                    <a:lnTo>
                      <a:pt x="7386" y="4332"/>
                    </a:lnTo>
                    <a:lnTo>
                      <a:pt x="7323" y="4248"/>
                    </a:lnTo>
                    <a:lnTo>
                      <a:pt x="7219" y="4164"/>
                    </a:lnTo>
                    <a:lnTo>
                      <a:pt x="7114" y="4164"/>
                    </a:lnTo>
                    <a:lnTo>
                      <a:pt x="6800" y="3934"/>
                    </a:lnTo>
                    <a:lnTo>
                      <a:pt x="6717" y="3934"/>
                    </a:lnTo>
                    <a:lnTo>
                      <a:pt x="6696" y="3850"/>
                    </a:lnTo>
                    <a:lnTo>
                      <a:pt x="0" y="16091"/>
                    </a:lnTo>
                    <a:lnTo>
                      <a:pt x="377" y="16091"/>
                    </a:lnTo>
                    <a:lnTo>
                      <a:pt x="502" y="16153"/>
                    </a:lnTo>
                    <a:lnTo>
                      <a:pt x="711" y="16007"/>
                    </a:lnTo>
                    <a:lnTo>
                      <a:pt x="1004" y="16049"/>
                    </a:lnTo>
                    <a:lnTo>
                      <a:pt x="858" y="16300"/>
                    </a:lnTo>
                    <a:lnTo>
                      <a:pt x="921" y="16446"/>
                    </a:lnTo>
                    <a:lnTo>
                      <a:pt x="1025" y="16718"/>
                    </a:lnTo>
                    <a:lnTo>
                      <a:pt x="1172" y="17388"/>
                    </a:lnTo>
                    <a:lnTo>
                      <a:pt x="1235" y="17534"/>
                    </a:lnTo>
                    <a:lnTo>
                      <a:pt x="1130" y="17702"/>
                    </a:lnTo>
                    <a:lnTo>
                      <a:pt x="1130" y="17765"/>
                    </a:lnTo>
                    <a:lnTo>
                      <a:pt x="1172" y="17765"/>
                    </a:lnTo>
                    <a:lnTo>
                      <a:pt x="1381" y="17744"/>
                    </a:lnTo>
                    <a:lnTo>
                      <a:pt x="1569" y="17723"/>
                    </a:lnTo>
                    <a:lnTo>
                      <a:pt x="1695" y="17639"/>
                    </a:lnTo>
                    <a:lnTo>
                      <a:pt x="1862" y="17409"/>
                    </a:lnTo>
                    <a:lnTo>
                      <a:pt x="1988" y="17283"/>
                    </a:lnTo>
                    <a:lnTo>
                      <a:pt x="2197" y="17200"/>
                    </a:lnTo>
                    <a:lnTo>
                      <a:pt x="2260" y="17179"/>
                    </a:lnTo>
                    <a:lnTo>
                      <a:pt x="2469" y="17116"/>
                    </a:lnTo>
                    <a:lnTo>
                      <a:pt x="2636" y="17116"/>
                    </a:lnTo>
                    <a:lnTo>
                      <a:pt x="2783" y="17221"/>
                    </a:lnTo>
                    <a:lnTo>
                      <a:pt x="2783" y="17325"/>
                    </a:lnTo>
                    <a:lnTo>
                      <a:pt x="2804" y="17409"/>
                    </a:lnTo>
                    <a:lnTo>
                      <a:pt x="2720" y="17555"/>
                    </a:lnTo>
                    <a:lnTo>
                      <a:pt x="2699" y="17639"/>
                    </a:lnTo>
                    <a:lnTo>
                      <a:pt x="2825" y="17974"/>
                    </a:lnTo>
                    <a:lnTo>
                      <a:pt x="2804" y="18078"/>
                    </a:lnTo>
                    <a:lnTo>
                      <a:pt x="2846" y="18288"/>
                    </a:lnTo>
                    <a:lnTo>
                      <a:pt x="2992" y="18455"/>
                    </a:lnTo>
                    <a:lnTo>
                      <a:pt x="3013" y="18664"/>
                    </a:lnTo>
                    <a:lnTo>
                      <a:pt x="3055" y="18748"/>
                    </a:lnTo>
                    <a:lnTo>
                      <a:pt x="3097" y="18853"/>
                    </a:lnTo>
                    <a:lnTo>
                      <a:pt x="3034" y="18957"/>
                    </a:lnTo>
                    <a:lnTo>
                      <a:pt x="3034" y="19062"/>
                    </a:lnTo>
                    <a:lnTo>
                      <a:pt x="3055" y="19146"/>
                    </a:lnTo>
                    <a:lnTo>
                      <a:pt x="3013" y="19501"/>
                    </a:lnTo>
                    <a:lnTo>
                      <a:pt x="3013" y="19920"/>
                    </a:lnTo>
                    <a:lnTo>
                      <a:pt x="3034" y="20338"/>
                    </a:lnTo>
                    <a:lnTo>
                      <a:pt x="2929" y="20380"/>
                    </a:lnTo>
                    <a:lnTo>
                      <a:pt x="2929" y="20464"/>
                    </a:lnTo>
                    <a:lnTo>
                      <a:pt x="2971" y="20464"/>
                    </a:lnTo>
                    <a:lnTo>
                      <a:pt x="3055" y="20527"/>
                    </a:lnTo>
                    <a:lnTo>
                      <a:pt x="3076" y="20568"/>
                    </a:lnTo>
                    <a:lnTo>
                      <a:pt x="3034" y="20589"/>
                    </a:lnTo>
                    <a:lnTo>
                      <a:pt x="2971" y="20652"/>
                    </a:lnTo>
                    <a:lnTo>
                      <a:pt x="3013" y="20736"/>
                    </a:lnTo>
                    <a:lnTo>
                      <a:pt x="3055" y="20778"/>
                    </a:lnTo>
                    <a:lnTo>
                      <a:pt x="3076" y="20861"/>
                    </a:lnTo>
                    <a:lnTo>
                      <a:pt x="3055" y="20903"/>
                    </a:lnTo>
                    <a:lnTo>
                      <a:pt x="3055" y="20966"/>
                    </a:lnTo>
                    <a:lnTo>
                      <a:pt x="3160" y="20966"/>
                    </a:lnTo>
                    <a:lnTo>
                      <a:pt x="3243" y="20987"/>
                    </a:lnTo>
                    <a:lnTo>
                      <a:pt x="3348" y="21154"/>
                    </a:lnTo>
                    <a:lnTo>
                      <a:pt x="3369" y="21217"/>
                    </a:lnTo>
                    <a:lnTo>
                      <a:pt x="3452" y="21280"/>
                    </a:lnTo>
                    <a:lnTo>
                      <a:pt x="3578" y="21363"/>
                    </a:lnTo>
                    <a:lnTo>
                      <a:pt x="3641" y="21468"/>
                    </a:lnTo>
                    <a:lnTo>
                      <a:pt x="3641" y="21573"/>
                    </a:lnTo>
                    <a:lnTo>
                      <a:pt x="3683" y="21594"/>
                    </a:lnTo>
                    <a:lnTo>
                      <a:pt x="3704" y="21635"/>
                    </a:lnTo>
                    <a:lnTo>
                      <a:pt x="3683" y="21698"/>
                    </a:lnTo>
                    <a:lnTo>
                      <a:pt x="3683" y="21740"/>
                    </a:lnTo>
                    <a:lnTo>
                      <a:pt x="3641" y="21782"/>
                    </a:lnTo>
                    <a:lnTo>
                      <a:pt x="3641" y="21845"/>
                    </a:lnTo>
                    <a:lnTo>
                      <a:pt x="3641" y="21887"/>
                    </a:lnTo>
                    <a:lnTo>
                      <a:pt x="3662" y="21907"/>
                    </a:lnTo>
                    <a:lnTo>
                      <a:pt x="3599" y="22033"/>
                    </a:lnTo>
                    <a:lnTo>
                      <a:pt x="3452" y="22326"/>
                    </a:lnTo>
                    <a:lnTo>
                      <a:pt x="3432" y="22514"/>
                    </a:lnTo>
                    <a:lnTo>
                      <a:pt x="3285" y="22661"/>
                    </a:lnTo>
                    <a:lnTo>
                      <a:pt x="3285" y="22744"/>
                    </a:lnTo>
                    <a:lnTo>
                      <a:pt x="3327" y="22744"/>
                    </a:lnTo>
                    <a:lnTo>
                      <a:pt x="3494" y="22535"/>
                    </a:lnTo>
                    <a:lnTo>
                      <a:pt x="3536" y="22410"/>
                    </a:lnTo>
                    <a:lnTo>
                      <a:pt x="3662" y="22305"/>
                    </a:lnTo>
                    <a:lnTo>
                      <a:pt x="3683" y="22347"/>
                    </a:lnTo>
                    <a:lnTo>
                      <a:pt x="3766" y="22368"/>
                    </a:lnTo>
                    <a:lnTo>
                      <a:pt x="3766" y="22431"/>
                    </a:lnTo>
                    <a:lnTo>
                      <a:pt x="3599" y="22514"/>
                    </a:lnTo>
                    <a:lnTo>
                      <a:pt x="3557" y="22619"/>
                    </a:lnTo>
                    <a:lnTo>
                      <a:pt x="3390" y="22786"/>
                    </a:lnTo>
                    <a:lnTo>
                      <a:pt x="3390" y="22828"/>
                    </a:lnTo>
                    <a:lnTo>
                      <a:pt x="3473" y="22828"/>
                    </a:lnTo>
                    <a:lnTo>
                      <a:pt x="3432" y="22870"/>
                    </a:lnTo>
                    <a:lnTo>
                      <a:pt x="3285" y="22849"/>
                    </a:lnTo>
                    <a:lnTo>
                      <a:pt x="3222" y="22870"/>
                    </a:lnTo>
                    <a:lnTo>
                      <a:pt x="3160" y="23037"/>
                    </a:lnTo>
                    <a:lnTo>
                      <a:pt x="3055" y="23142"/>
                    </a:lnTo>
                    <a:lnTo>
                      <a:pt x="3076" y="23268"/>
                    </a:lnTo>
                    <a:lnTo>
                      <a:pt x="3034" y="23247"/>
                    </a:lnTo>
                    <a:lnTo>
                      <a:pt x="2971" y="23184"/>
                    </a:lnTo>
                    <a:lnTo>
                      <a:pt x="2908" y="23247"/>
                    </a:lnTo>
                    <a:lnTo>
                      <a:pt x="2908" y="23393"/>
                    </a:lnTo>
                    <a:lnTo>
                      <a:pt x="3013" y="23393"/>
                    </a:lnTo>
                    <a:lnTo>
                      <a:pt x="3034" y="23477"/>
                    </a:lnTo>
                    <a:lnTo>
                      <a:pt x="2971" y="23665"/>
                    </a:lnTo>
                    <a:lnTo>
                      <a:pt x="2950" y="23937"/>
                    </a:lnTo>
                    <a:lnTo>
                      <a:pt x="3013" y="24125"/>
                    </a:lnTo>
                    <a:lnTo>
                      <a:pt x="3076" y="24293"/>
                    </a:lnTo>
                    <a:lnTo>
                      <a:pt x="3160" y="24314"/>
                    </a:lnTo>
                    <a:lnTo>
                      <a:pt x="3180" y="24230"/>
                    </a:lnTo>
                    <a:lnTo>
                      <a:pt x="3264" y="24146"/>
                    </a:lnTo>
                    <a:lnTo>
                      <a:pt x="3452" y="24104"/>
                    </a:lnTo>
                    <a:lnTo>
                      <a:pt x="3557" y="24021"/>
                    </a:lnTo>
                    <a:lnTo>
                      <a:pt x="3662" y="23895"/>
                    </a:lnTo>
                    <a:lnTo>
                      <a:pt x="3704" y="23895"/>
                    </a:lnTo>
                    <a:lnTo>
                      <a:pt x="3704" y="24021"/>
                    </a:lnTo>
                    <a:lnTo>
                      <a:pt x="3662" y="24125"/>
                    </a:lnTo>
                    <a:lnTo>
                      <a:pt x="3599" y="24146"/>
                    </a:lnTo>
                    <a:lnTo>
                      <a:pt x="3536" y="24251"/>
                    </a:lnTo>
                    <a:lnTo>
                      <a:pt x="3536" y="24314"/>
                    </a:lnTo>
                    <a:lnTo>
                      <a:pt x="3641" y="24397"/>
                    </a:lnTo>
                    <a:lnTo>
                      <a:pt x="3704" y="24460"/>
                    </a:lnTo>
                    <a:lnTo>
                      <a:pt x="3808" y="24460"/>
                    </a:lnTo>
                    <a:lnTo>
                      <a:pt x="3892" y="24502"/>
                    </a:lnTo>
                    <a:lnTo>
                      <a:pt x="3955" y="24544"/>
                    </a:lnTo>
                    <a:lnTo>
                      <a:pt x="3808" y="24502"/>
                    </a:lnTo>
                    <a:lnTo>
                      <a:pt x="3683" y="24502"/>
                    </a:lnTo>
                    <a:lnTo>
                      <a:pt x="3578" y="24439"/>
                    </a:lnTo>
                    <a:lnTo>
                      <a:pt x="3432" y="24439"/>
                    </a:lnTo>
                    <a:lnTo>
                      <a:pt x="3369" y="24523"/>
                    </a:lnTo>
                    <a:lnTo>
                      <a:pt x="3369" y="24607"/>
                    </a:lnTo>
                    <a:lnTo>
                      <a:pt x="3432" y="24669"/>
                    </a:lnTo>
                    <a:lnTo>
                      <a:pt x="3452" y="24920"/>
                    </a:lnTo>
                    <a:lnTo>
                      <a:pt x="3494" y="24983"/>
                    </a:lnTo>
                    <a:lnTo>
                      <a:pt x="3557" y="24983"/>
                    </a:lnTo>
                    <a:lnTo>
                      <a:pt x="3641" y="24941"/>
                    </a:lnTo>
                    <a:lnTo>
                      <a:pt x="3683" y="24983"/>
                    </a:lnTo>
                    <a:lnTo>
                      <a:pt x="3641" y="25046"/>
                    </a:lnTo>
                    <a:lnTo>
                      <a:pt x="3599" y="25088"/>
                    </a:lnTo>
                    <a:lnTo>
                      <a:pt x="3683" y="25151"/>
                    </a:lnTo>
                    <a:lnTo>
                      <a:pt x="3683" y="25192"/>
                    </a:lnTo>
                    <a:lnTo>
                      <a:pt x="3662" y="25255"/>
                    </a:lnTo>
                    <a:lnTo>
                      <a:pt x="3557" y="25234"/>
                    </a:lnTo>
                    <a:lnTo>
                      <a:pt x="3411" y="25276"/>
                    </a:lnTo>
                    <a:lnTo>
                      <a:pt x="3264" y="25381"/>
                    </a:lnTo>
                    <a:lnTo>
                      <a:pt x="3243" y="25423"/>
                    </a:lnTo>
                    <a:lnTo>
                      <a:pt x="3306" y="25485"/>
                    </a:lnTo>
                    <a:lnTo>
                      <a:pt x="3452" y="25423"/>
                    </a:lnTo>
                    <a:lnTo>
                      <a:pt x="3536" y="25465"/>
                    </a:lnTo>
                    <a:lnTo>
                      <a:pt x="3452" y="25485"/>
                    </a:lnTo>
                    <a:lnTo>
                      <a:pt x="3432" y="25548"/>
                    </a:lnTo>
                    <a:lnTo>
                      <a:pt x="3515" y="25632"/>
                    </a:lnTo>
                    <a:lnTo>
                      <a:pt x="3662" y="25590"/>
                    </a:lnTo>
                    <a:lnTo>
                      <a:pt x="3829" y="25465"/>
                    </a:lnTo>
                    <a:lnTo>
                      <a:pt x="3934" y="25297"/>
                    </a:lnTo>
                    <a:lnTo>
                      <a:pt x="4038" y="25297"/>
                    </a:lnTo>
                    <a:lnTo>
                      <a:pt x="4143" y="25213"/>
                    </a:lnTo>
                    <a:lnTo>
                      <a:pt x="4164" y="25109"/>
                    </a:lnTo>
                    <a:lnTo>
                      <a:pt x="4185" y="25088"/>
                    </a:lnTo>
                    <a:lnTo>
                      <a:pt x="4206" y="25172"/>
                    </a:lnTo>
                    <a:lnTo>
                      <a:pt x="4143" y="25339"/>
                    </a:lnTo>
                    <a:lnTo>
                      <a:pt x="4038" y="25402"/>
                    </a:lnTo>
                    <a:lnTo>
                      <a:pt x="3913" y="25465"/>
                    </a:lnTo>
                    <a:lnTo>
                      <a:pt x="3892" y="25548"/>
                    </a:lnTo>
                    <a:lnTo>
                      <a:pt x="3955" y="25611"/>
                    </a:lnTo>
                    <a:lnTo>
                      <a:pt x="4038" y="25590"/>
                    </a:lnTo>
                    <a:lnTo>
                      <a:pt x="4164" y="25590"/>
                    </a:lnTo>
                    <a:lnTo>
                      <a:pt x="4268" y="25611"/>
                    </a:lnTo>
                    <a:lnTo>
                      <a:pt x="4122" y="25611"/>
                    </a:lnTo>
                    <a:lnTo>
                      <a:pt x="4017" y="25674"/>
                    </a:lnTo>
                    <a:lnTo>
                      <a:pt x="4017" y="25820"/>
                    </a:lnTo>
                    <a:lnTo>
                      <a:pt x="4059" y="25967"/>
                    </a:lnTo>
                    <a:lnTo>
                      <a:pt x="4017" y="25988"/>
                    </a:lnTo>
                    <a:lnTo>
                      <a:pt x="3976" y="25904"/>
                    </a:lnTo>
                    <a:lnTo>
                      <a:pt x="3976" y="25757"/>
                    </a:lnTo>
                    <a:lnTo>
                      <a:pt x="3913" y="25674"/>
                    </a:lnTo>
                    <a:lnTo>
                      <a:pt x="3850" y="25716"/>
                    </a:lnTo>
                    <a:lnTo>
                      <a:pt x="3578" y="25904"/>
                    </a:lnTo>
                    <a:lnTo>
                      <a:pt x="3536" y="25988"/>
                    </a:lnTo>
                    <a:lnTo>
                      <a:pt x="3369" y="26071"/>
                    </a:lnTo>
                    <a:lnTo>
                      <a:pt x="3327" y="26134"/>
                    </a:lnTo>
                    <a:lnTo>
                      <a:pt x="3348" y="26218"/>
                    </a:lnTo>
                    <a:lnTo>
                      <a:pt x="3348" y="26301"/>
                    </a:lnTo>
                    <a:lnTo>
                      <a:pt x="3369" y="26322"/>
                    </a:lnTo>
                    <a:lnTo>
                      <a:pt x="3452" y="26281"/>
                    </a:lnTo>
                    <a:lnTo>
                      <a:pt x="3557" y="26218"/>
                    </a:lnTo>
                    <a:lnTo>
                      <a:pt x="3599" y="26113"/>
                    </a:lnTo>
                    <a:lnTo>
                      <a:pt x="3662" y="26134"/>
                    </a:lnTo>
                    <a:lnTo>
                      <a:pt x="3704" y="26197"/>
                    </a:lnTo>
                    <a:lnTo>
                      <a:pt x="3892" y="26218"/>
                    </a:lnTo>
                    <a:lnTo>
                      <a:pt x="3871" y="26239"/>
                    </a:lnTo>
                    <a:lnTo>
                      <a:pt x="3766" y="26218"/>
                    </a:lnTo>
                    <a:lnTo>
                      <a:pt x="3599" y="26218"/>
                    </a:lnTo>
                    <a:lnTo>
                      <a:pt x="3536" y="26281"/>
                    </a:lnTo>
                    <a:lnTo>
                      <a:pt x="3536" y="26322"/>
                    </a:lnTo>
                    <a:lnTo>
                      <a:pt x="3557" y="26385"/>
                    </a:lnTo>
                    <a:lnTo>
                      <a:pt x="3473" y="26406"/>
                    </a:lnTo>
                    <a:lnTo>
                      <a:pt x="3432" y="26385"/>
                    </a:lnTo>
                    <a:lnTo>
                      <a:pt x="3264" y="26427"/>
                    </a:lnTo>
                    <a:lnTo>
                      <a:pt x="3264" y="26490"/>
                    </a:lnTo>
                    <a:lnTo>
                      <a:pt x="3390" y="26490"/>
                    </a:lnTo>
                    <a:lnTo>
                      <a:pt x="3473" y="26532"/>
                    </a:lnTo>
                    <a:lnTo>
                      <a:pt x="3578" y="26532"/>
                    </a:lnTo>
                    <a:lnTo>
                      <a:pt x="3515" y="26594"/>
                    </a:lnTo>
                    <a:lnTo>
                      <a:pt x="3390" y="26594"/>
                    </a:lnTo>
                    <a:lnTo>
                      <a:pt x="3327" y="26532"/>
                    </a:lnTo>
                    <a:lnTo>
                      <a:pt x="3222" y="26553"/>
                    </a:lnTo>
                    <a:lnTo>
                      <a:pt x="3180" y="26657"/>
                    </a:lnTo>
                    <a:lnTo>
                      <a:pt x="3243" y="26720"/>
                    </a:lnTo>
                    <a:lnTo>
                      <a:pt x="3327" y="26720"/>
                    </a:lnTo>
                    <a:lnTo>
                      <a:pt x="3452" y="26699"/>
                    </a:lnTo>
                    <a:lnTo>
                      <a:pt x="3536" y="26741"/>
                    </a:lnTo>
                    <a:lnTo>
                      <a:pt x="3683" y="26741"/>
                    </a:lnTo>
                    <a:lnTo>
                      <a:pt x="3662" y="26804"/>
                    </a:lnTo>
                    <a:lnTo>
                      <a:pt x="3557" y="26825"/>
                    </a:lnTo>
                    <a:lnTo>
                      <a:pt x="3452" y="26804"/>
                    </a:lnTo>
                    <a:lnTo>
                      <a:pt x="3432" y="26825"/>
                    </a:lnTo>
                    <a:lnTo>
                      <a:pt x="3452" y="26845"/>
                    </a:lnTo>
                    <a:lnTo>
                      <a:pt x="3662" y="26845"/>
                    </a:lnTo>
                    <a:lnTo>
                      <a:pt x="3662" y="26908"/>
                    </a:lnTo>
                    <a:lnTo>
                      <a:pt x="3536" y="26929"/>
                    </a:lnTo>
                    <a:lnTo>
                      <a:pt x="3390" y="26908"/>
                    </a:lnTo>
                    <a:lnTo>
                      <a:pt x="3327" y="26845"/>
                    </a:lnTo>
                    <a:lnTo>
                      <a:pt x="3264" y="26908"/>
                    </a:lnTo>
                    <a:lnTo>
                      <a:pt x="3327" y="27013"/>
                    </a:lnTo>
                    <a:lnTo>
                      <a:pt x="3452" y="27076"/>
                    </a:lnTo>
                    <a:lnTo>
                      <a:pt x="3473" y="27013"/>
                    </a:lnTo>
                    <a:lnTo>
                      <a:pt x="3557" y="27013"/>
                    </a:lnTo>
                    <a:lnTo>
                      <a:pt x="3641" y="27055"/>
                    </a:lnTo>
                    <a:lnTo>
                      <a:pt x="3787" y="27034"/>
                    </a:lnTo>
                    <a:lnTo>
                      <a:pt x="3850" y="27076"/>
                    </a:lnTo>
                    <a:lnTo>
                      <a:pt x="3766" y="27117"/>
                    </a:lnTo>
                    <a:lnTo>
                      <a:pt x="3766" y="27159"/>
                    </a:lnTo>
                    <a:lnTo>
                      <a:pt x="3871" y="27159"/>
                    </a:lnTo>
                    <a:lnTo>
                      <a:pt x="3892" y="27243"/>
                    </a:lnTo>
                    <a:lnTo>
                      <a:pt x="4026" y="27276"/>
                    </a:lnTo>
                    <a:lnTo>
                      <a:pt x="3976" y="27285"/>
                    </a:lnTo>
                    <a:lnTo>
                      <a:pt x="3871" y="27285"/>
                    </a:lnTo>
                    <a:lnTo>
                      <a:pt x="3787" y="27369"/>
                    </a:lnTo>
                    <a:lnTo>
                      <a:pt x="3787" y="27431"/>
                    </a:lnTo>
                    <a:lnTo>
                      <a:pt x="3871" y="27473"/>
                    </a:lnTo>
                    <a:lnTo>
                      <a:pt x="3913" y="27431"/>
                    </a:lnTo>
                    <a:lnTo>
                      <a:pt x="3976" y="27389"/>
                    </a:lnTo>
                    <a:lnTo>
                      <a:pt x="3996" y="27452"/>
                    </a:lnTo>
                    <a:lnTo>
                      <a:pt x="4017" y="27452"/>
                    </a:lnTo>
                    <a:lnTo>
                      <a:pt x="4080" y="27369"/>
                    </a:lnTo>
                    <a:lnTo>
                      <a:pt x="4185" y="27306"/>
                    </a:lnTo>
                    <a:lnTo>
                      <a:pt x="4185" y="27369"/>
                    </a:lnTo>
                    <a:lnTo>
                      <a:pt x="4164" y="27410"/>
                    </a:lnTo>
                    <a:lnTo>
                      <a:pt x="4164" y="27473"/>
                    </a:lnTo>
                    <a:lnTo>
                      <a:pt x="4206" y="27494"/>
                    </a:lnTo>
                    <a:lnTo>
                      <a:pt x="4289" y="27557"/>
                    </a:lnTo>
                    <a:lnTo>
                      <a:pt x="4373" y="27557"/>
                    </a:lnTo>
                    <a:lnTo>
                      <a:pt x="4499" y="27369"/>
                    </a:lnTo>
                    <a:lnTo>
                      <a:pt x="4520" y="27159"/>
                    </a:lnTo>
                    <a:lnTo>
                      <a:pt x="4582" y="27055"/>
                    </a:lnTo>
                    <a:lnTo>
                      <a:pt x="4645" y="27034"/>
                    </a:lnTo>
                    <a:lnTo>
                      <a:pt x="4645" y="27097"/>
                    </a:lnTo>
                    <a:lnTo>
                      <a:pt x="4603" y="27159"/>
                    </a:lnTo>
                    <a:lnTo>
                      <a:pt x="4603" y="27306"/>
                    </a:lnTo>
                    <a:lnTo>
                      <a:pt x="4499" y="27473"/>
                    </a:lnTo>
                    <a:lnTo>
                      <a:pt x="4415" y="27557"/>
                    </a:lnTo>
                    <a:lnTo>
                      <a:pt x="4436" y="27599"/>
                    </a:lnTo>
                    <a:lnTo>
                      <a:pt x="4582" y="27599"/>
                    </a:lnTo>
                    <a:lnTo>
                      <a:pt x="4687" y="27578"/>
                    </a:lnTo>
                    <a:lnTo>
                      <a:pt x="4708" y="27599"/>
                    </a:lnTo>
                    <a:lnTo>
                      <a:pt x="4624" y="27682"/>
                    </a:lnTo>
                    <a:lnTo>
                      <a:pt x="4582" y="27808"/>
                    </a:lnTo>
                    <a:lnTo>
                      <a:pt x="4415" y="27913"/>
                    </a:lnTo>
                    <a:lnTo>
                      <a:pt x="4415" y="27975"/>
                    </a:lnTo>
                    <a:lnTo>
                      <a:pt x="4499" y="28122"/>
                    </a:lnTo>
                    <a:lnTo>
                      <a:pt x="4624" y="28185"/>
                    </a:lnTo>
                    <a:lnTo>
                      <a:pt x="4708" y="28122"/>
                    </a:lnTo>
                    <a:lnTo>
                      <a:pt x="4792" y="28122"/>
                    </a:lnTo>
                    <a:lnTo>
                      <a:pt x="4812" y="28226"/>
                    </a:lnTo>
                    <a:lnTo>
                      <a:pt x="4875" y="28331"/>
                    </a:lnTo>
                    <a:lnTo>
                      <a:pt x="4875" y="28415"/>
                    </a:lnTo>
                    <a:lnTo>
                      <a:pt x="4812" y="28415"/>
                    </a:lnTo>
                    <a:lnTo>
                      <a:pt x="4771" y="28310"/>
                    </a:lnTo>
                    <a:lnTo>
                      <a:pt x="4708" y="28310"/>
                    </a:lnTo>
                    <a:lnTo>
                      <a:pt x="4708" y="28415"/>
                    </a:lnTo>
                    <a:lnTo>
                      <a:pt x="4812" y="28561"/>
                    </a:lnTo>
                    <a:lnTo>
                      <a:pt x="4938" y="28498"/>
                    </a:lnTo>
                    <a:lnTo>
                      <a:pt x="5085" y="28436"/>
                    </a:lnTo>
                    <a:lnTo>
                      <a:pt x="5147" y="28352"/>
                    </a:lnTo>
                    <a:lnTo>
                      <a:pt x="5147" y="28352"/>
                    </a:lnTo>
                    <a:lnTo>
                      <a:pt x="5126" y="28519"/>
                    </a:lnTo>
                    <a:lnTo>
                      <a:pt x="5022" y="28750"/>
                    </a:lnTo>
                    <a:lnTo>
                      <a:pt x="5043" y="28938"/>
                    </a:lnTo>
                    <a:lnTo>
                      <a:pt x="5126" y="28959"/>
                    </a:lnTo>
                    <a:lnTo>
                      <a:pt x="20087" y="30444"/>
                    </a:lnTo>
                    <a:lnTo>
                      <a:pt x="20212" y="30507"/>
                    </a:lnTo>
                    <a:lnTo>
                      <a:pt x="20359" y="30507"/>
                    </a:lnTo>
                    <a:lnTo>
                      <a:pt x="20484" y="30612"/>
                    </a:lnTo>
                    <a:lnTo>
                      <a:pt x="20484" y="30674"/>
                    </a:lnTo>
                    <a:lnTo>
                      <a:pt x="20568" y="30737"/>
                    </a:lnTo>
                    <a:lnTo>
                      <a:pt x="20589" y="30779"/>
                    </a:lnTo>
                    <a:lnTo>
                      <a:pt x="20694" y="30821"/>
                    </a:lnTo>
                    <a:lnTo>
                      <a:pt x="20714" y="30842"/>
                    </a:lnTo>
                    <a:lnTo>
                      <a:pt x="20840" y="30884"/>
                    </a:lnTo>
                    <a:lnTo>
                      <a:pt x="20903" y="30946"/>
                    </a:lnTo>
                    <a:lnTo>
                      <a:pt x="20945" y="30946"/>
                    </a:lnTo>
                    <a:lnTo>
                      <a:pt x="21049" y="30926"/>
                    </a:lnTo>
                    <a:lnTo>
                      <a:pt x="21133" y="30946"/>
                    </a:lnTo>
                    <a:lnTo>
                      <a:pt x="21238" y="30946"/>
                    </a:lnTo>
                    <a:lnTo>
                      <a:pt x="21363" y="31051"/>
                    </a:lnTo>
                    <a:lnTo>
                      <a:pt x="21447" y="31051"/>
                    </a:lnTo>
                    <a:lnTo>
                      <a:pt x="21510" y="31198"/>
                    </a:lnTo>
                    <a:lnTo>
                      <a:pt x="21719" y="31239"/>
                    </a:lnTo>
                    <a:lnTo>
                      <a:pt x="21823" y="31260"/>
                    </a:lnTo>
                    <a:lnTo>
                      <a:pt x="21886" y="31344"/>
                    </a:lnTo>
                    <a:lnTo>
                      <a:pt x="21970" y="31407"/>
                    </a:lnTo>
                    <a:lnTo>
                      <a:pt x="22158" y="31407"/>
                    </a:lnTo>
                    <a:lnTo>
                      <a:pt x="22263" y="31344"/>
                    </a:lnTo>
                    <a:lnTo>
                      <a:pt x="22305" y="31407"/>
                    </a:lnTo>
                    <a:lnTo>
                      <a:pt x="22367" y="31511"/>
                    </a:lnTo>
                    <a:lnTo>
                      <a:pt x="22618" y="31532"/>
                    </a:lnTo>
                    <a:lnTo>
                      <a:pt x="22681" y="31574"/>
                    </a:lnTo>
                    <a:lnTo>
                      <a:pt x="22807" y="31616"/>
                    </a:lnTo>
                    <a:lnTo>
                      <a:pt x="22890" y="31658"/>
                    </a:lnTo>
                    <a:lnTo>
                      <a:pt x="25192" y="32725"/>
                    </a:lnTo>
                    <a:lnTo>
                      <a:pt x="25339" y="32913"/>
                    </a:lnTo>
                    <a:lnTo>
                      <a:pt x="25694" y="33206"/>
                    </a:lnTo>
                    <a:lnTo>
                      <a:pt x="26050" y="34985"/>
                    </a:lnTo>
                    <a:lnTo>
                      <a:pt x="26008" y="35738"/>
                    </a:lnTo>
                    <a:lnTo>
                      <a:pt x="25945" y="35864"/>
                    </a:lnTo>
                    <a:lnTo>
                      <a:pt x="25903" y="36010"/>
                    </a:lnTo>
                    <a:lnTo>
                      <a:pt x="25820" y="36136"/>
                    </a:lnTo>
                    <a:lnTo>
                      <a:pt x="25611" y="36240"/>
                    </a:lnTo>
                    <a:lnTo>
                      <a:pt x="25506" y="36366"/>
                    </a:lnTo>
                    <a:lnTo>
                      <a:pt x="25611" y="36554"/>
                    </a:lnTo>
                    <a:lnTo>
                      <a:pt x="27598" y="36031"/>
                    </a:lnTo>
                    <a:lnTo>
                      <a:pt x="27849" y="35947"/>
                    </a:lnTo>
                    <a:lnTo>
                      <a:pt x="27912" y="35654"/>
                    </a:lnTo>
                    <a:lnTo>
                      <a:pt x="28979" y="35340"/>
                    </a:lnTo>
                    <a:lnTo>
                      <a:pt x="29461" y="34985"/>
                    </a:lnTo>
                    <a:lnTo>
                      <a:pt x="29565" y="34901"/>
                    </a:lnTo>
                    <a:lnTo>
                      <a:pt x="29712" y="34880"/>
                    </a:lnTo>
                    <a:lnTo>
                      <a:pt x="29984" y="34650"/>
                    </a:lnTo>
                    <a:lnTo>
                      <a:pt x="30088" y="34545"/>
                    </a:lnTo>
                    <a:lnTo>
                      <a:pt x="30214" y="34483"/>
                    </a:lnTo>
                    <a:lnTo>
                      <a:pt x="30318" y="34378"/>
                    </a:lnTo>
                    <a:lnTo>
                      <a:pt x="30528" y="34357"/>
                    </a:lnTo>
                    <a:lnTo>
                      <a:pt x="32202" y="34378"/>
                    </a:lnTo>
                    <a:lnTo>
                      <a:pt x="32327" y="34252"/>
                    </a:lnTo>
                    <a:lnTo>
                      <a:pt x="32390" y="34252"/>
                    </a:lnTo>
                    <a:lnTo>
                      <a:pt x="32432" y="34190"/>
                    </a:lnTo>
                    <a:lnTo>
                      <a:pt x="32515" y="34190"/>
                    </a:lnTo>
                    <a:lnTo>
                      <a:pt x="32620" y="34231"/>
                    </a:lnTo>
                    <a:lnTo>
                      <a:pt x="32704" y="34169"/>
                    </a:lnTo>
                    <a:lnTo>
                      <a:pt x="32725" y="34085"/>
                    </a:lnTo>
                    <a:lnTo>
                      <a:pt x="32913" y="33876"/>
                    </a:lnTo>
                    <a:lnTo>
                      <a:pt x="32976" y="33855"/>
                    </a:lnTo>
                    <a:lnTo>
                      <a:pt x="33143" y="33667"/>
                    </a:lnTo>
                    <a:lnTo>
                      <a:pt x="33185" y="33541"/>
                    </a:lnTo>
                    <a:lnTo>
                      <a:pt x="33227" y="33415"/>
                    </a:lnTo>
                    <a:lnTo>
                      <a:pt x="33373" y="33332"/>
                    </a:lnTo>
                    <a:lnTo>
                      <a:pt x="33373" y="33227"/>
                    </a:lnTo>
                    <a:lnTo>
                      <a:pt x="33478" y="33102"/>
                    </a:lnTo>
                    <a:lnTo>
                      <a:pt x="33687" y="32871"/>
                    </a:lnTo>
                    <a:lnTo>
                      <a:pt x="33750" y="32767"/>
                    </a:lnTo>
                    <a:lnTo>
                      <a:pt x="33854" y="32662"/>
                    </a:lnTo>
                    <a:lnTo>
                      <a:pt x="33875" y="32662"/>
                    </a:lnTo>
                    <a:lnTo>
                      <a:pt x="33959" y="32704"/>
                    </a:lnTo>
                    <a:lnTo>
                      <a:pt x="34022" y="32788"/>
                    </a:lnTo>
                    <a:lnTo>
                      <a:pt x="34168" y="32767"/>
                    </a:lnTo>
                    <a:lnTo>
                      <a:pt x="34315" y="32809"/>
                    </a:lnTo>
                    <a:lnTo>
                      <a:pt x="34378" y="32767"/>
                    </a:lnTo>
                    <a:lnTo>
                      <a:pt x="34608" y="32976"/>
                    </a:lnTo>
                    <a:lnTo>
                      <a:pt x="34608" y="33143"/>
                    </a:lnTo>
                    <a:lnTo>
                      <a:pt x="34482" y="33876"/>
                    </a:lnTo>
                    <a:lnTo>
                      <a:pt x="34440" y="33959"/>
                    </a:lnTo>
                    <a:lnTo>
                      <a:pt x="34503" y="33959"/>
                    </a:lnTo>
                    <a:lnTo>
                      <a:pt x="34524" y="34043"/>
                    </a:lnTo>
                    <a:lnTo>
                      <a:pt x="34587" y="34085"/>
                    </a:lnTo>
                    <a:lnTo>
                      <a:pt x="34587" y="34190"/>
                    </a:lnTo>
                    <a:lnTo>
                      <a:pt x="34587" y="34252"/>
                    </a:lnTo>
                    <a:lnTo>
                      <a:pt x="34587" y="34294"/>
                    </a:lnTo>
                    <a:lnTo>
                      <a:pt x="34545" y="34357"/>
                    </a:lnTo>
                    <a:lnTo>
                      <a:pt x="34587" y="34378"/>
                    </a:lnTo>
                    <a:lnTo>
                      <a:pt x="34733" y="34399"/>
                    </a:lnTo>
                    <a:lnTo>
                      <a:pt x="34859" y="34378"/>
                    </a:lnTo>
                    <a:lnTo>
                      <a:pt x="34901" y="34462"/>
                    </a:lnTo>
                    <a:lnTo>
                      <a:pt x="34963" y="34483"/>
                    </a:lnTo>
                    <a:lnTo>
                      <a:pt x="35026" y="34399"/>
                    </a:lnTo>
                    <a:lnTo>
                      <a:pt x="35110" y="34462"/>
                    </a:lnTo>
                    <a:lnTo>
                      <a:pt x="35235" y="34441"/>
                    </a:lnTo>
                    <a:lnTo>
                      <a:pt x="35277" y="34336"/>
                    </a:lnTo>
                    <a:lnTo>
                      <a:pt x="35382" y="34231"/>
                    </a:lnTo>
                    <a:lnTo>
                      <a:pt x="35382" y="34231"/>
                    </a:lnTo>
                    <a:lnTo>
                      <a:pt x="35319" y="34336"/>
                    </a:lnTo>
                    <a:lnTo>
                      <a:pt x="35340" y="34336"/>
                    </a:lnTo>
                    <a:lnTo>
                      <a:pt x="35319" y="34378"/>
                    </a:lnTo>
                    <a:lnTo>
                      <a:pt x="35361" y="34399"/>
                    </a:lnTo>
                    <a:lnTo>
                      <a:pt x="35633" y="34336"/>
                    </a:lnTo>
                    <a:lnTo>
                      <a:pt x="35675" y="34252"/>
                    </a:lnTo>
                    <a:lnTo>
                      <a:pt x="35842" y="34252"/>
                    </a:lnTo>
                    <a:lnTo>
                      <a:pt x="35968" y="34127"/>
                    </a:lnTo>
                    <a:lnTo>
                      <a:pt x="36072" y="34085"/>
                    </a:lnTo>
                    <a:lnTo>
                      <a:pt x="36198" y="33918"/>
                    </a:lnTo>
                    <a:lnTo>
                      <a:pt x="36198" y="33980"/>
                    </a:lnTo>
                    <a:lnTo>
                      <a:pt x="36282" y="33939"/>
                    </a:lnTo>
                    <a:lnTo>
                      <a:pt x="36282" y="33980"/>
                    </a:lnTo>
                    <a:lnTo>
                      <a:pt x="36156" y="34127"/>
                    </a:lnTo>
                    <a:lnTo>
                      <a:pt x="36051" y="34148"/>
                    </a:lnTo>
                    <a:lnTo>
                      <a:pt x="35947" y="34294"/>
                    </a:lnTo>
                    <a:lnTo>
                      <a:pt x="36072" y="34336"/>
                    </a:lnTo>
                    <a:lnTo>
                      <a:pt x="36156" y="34231"/>
                    </a:lnTo>
                    <a:lnTo>
                      <a:pt x="36261" y="34231"/>
                    </a:lnTo>
                    <a:lnTo>
                      <a:pt x="36323" y="34273"/>
                    </a:lnTo>
                    <a:lnTo>
                      <a:pt x="36575" y="34294"/>
                    </a:lnTo>
                    <a:lnTo>
                      <a:pt x="36742" y="34294"/>
                    </a:lnTo>
                    <a:lnTo>
                      <a:pt x="36616" y="34357"/>
                    </a:lnTo>
                    <a:lnTo>
                      <a:pt x="36470" y="34378"/>
                    </a:lnTo>
                    <a:lnTo>
                      <a:pt x="36365" y="34399"/>
                    </a:lnTo>
                    <a:lnTo>
                      <a:pt x="36323" y="34483"/>
                    </a:lnTo>
                    <a:lnTo>
                      <a:pt x="36323" y="34545"/>
                    </a:lnTo>
                    <a:lnTo>
                      <a:pt x="36261" y="34483"/>
                    </a:lnTo>
                    <a:lnTo>
                      <a:pt x="36219" y="34378"/>
                    </a:lnTo>
                    <a:lnTo>
                      <a:pt x="36156" y="34357"/>
                    </a:lnTo>
                    <a:lnTo>
                      <a:pt x="35968" y="34399"/>
                    </a:lnTo>
                    <a:lnTo>
                      <a:pt x="35779" y="34545"/>
                    </a:lnTo>
                    <a:lnTo>
                      <a:pt x="35549" y="34587"/>
                    </a:lnTo>
                    <a:lnTo>
                      <a:pt x="35340" y="34713"/>
                    </a:lnTo>
                    <a:lnTo>
                      <a:pt x="35319" y="34817"/>
                    </a:lnTo>
                    <a:lnTo>
                      <a:pt x="35173" y="34922"/>
                    </a:lnTo>
                    <a:lnTo>
                      <a:pt x="35110" y="35110"/>
                    </a:lnTo>
                    <a:lnTo>
                      <a:pt x="35110" y="35236"/>
                    </a:lnTo>
                    <a:lnTo>
                      <a:pt x="35131" y="35340"/>
                    </a:lnTo>
                    <a:lnTo>
                      <a:pt x="35152" y="35445"/>
                    </a:lnTo>
                    <a:lnTo>
                      <a:pt x="35215" y="35424"/>
                    </a:lnTo>
                    <a:lnTo>
                      <a:pt x="35256" y="35445"/>
                    </a:lnTo>
                    <a:lnTo>
                      <a:pt x="35256" y="35592"/>
                    </a:lnTo>
                    <a:lnTo>
                      <a:pt x="35361" y="35654"/>
                    </a:lnTo>
                    <a:lnTo>
                      <a:pt x="35403" y="35612"/>
                    </a:lnTo>
                    <a:lnTo>
                      <a:pt x="35466" y="35654"/>
                    </a:lnTo>
                    <a:lnTo>
                      <a:pt x="35507" y="35612"/>
                    </a:lnTo>
                    <a:lnTo>
                      <a:pt x="35507" y="35508"/>
                    </a:lnTo>
                    <a:lnTo>
                      <a:pt x="35570" y="35487"/>
                    </a:lnTo>
                    <a:lnTo>
                      <a:pt x="35654" y="35487"/>
                    </a:lnTo>
                    <a:lnTo>
                      <a:pt x="35779" y="35382"/>
                    </a:lnTo>
                    <a:lnTo>
                      <a:pt x="35884" y="35340"/>
                    </a:lnTo>
                    <a:lnTo>
                      <a:pt x="36031" y="35131"/>
                    </a:lnTo>
                    <a:lnTo>
                      <a:pt x="36219" y="35006"/>
                    </a:lnTo>
                    <a:lnTo>
                      <a:pt x="36177" y="34964"/>
                    </a:lnTo>
                    <a:lnTo>
                      <a:pt x="36240" y="34817"/>
                    </a:lnTo>
                    <a:lnTo>
                      <a:pt x="36323" y="34817"/>
                    </a:lnTo>
                    <a:lnTo>
                      <a:pt x="36386" y="34755"/>
                    </a:lnTo>
                    <a:lnTo>
                      <a:pt x="36428" y="34755"/>
                    </a:lnTo>
                    <a:lnTo>
                      <a:pt x="36491" y="34880"/>
                    </a:lnTo>
                    <a:lnTo>
                      <a:pt x="36637" y="34901"/>
                    </a:lnTo>
                    <a:lnTo>
                      <a:pt x="36637" y="34859"/>
                    </a:lnTo>
                    <a:lnTo>
                      <a:pt x="36721" y="34859"/>
                    </a:lnTo>
                    <a:lnTo>
                      <a:pt x="36909" y="34755"/>
                    </a:lnTo>
                    <a:lnTo>
                      <a:pt x="37077" y="34692"/>
                    </a:lnTo>
                    <a:lnTo>
                      <a:pt x="37286" y="34650"/>
                    </a:lnTo>
                    <a:lnTo>
                      <a:pt x="37391" y="34650"/>
                    </a:lnTo>
                    <a:lnTo>
                      <a:pt x="37663" y="34483"/>
                    </a:lnTo>
                    <a:lnTo>
                      <a:pt x="37809" y="34441"/>
                    </a:lnTo>
                    <a:lnTo>
                      <a:pt x="37914" y="34441"/>
                    </a:lnTo>
                    <a:lnTo>
                      <a:pt x="37997" y="34462"/>
                    </a:lnTo>
                    <a:lnTo>
                      <a:pt x="38081" y="34399"/>
                    </a:lnTo>
                    <a:lnTo>
                      <a:pt x="38018" y="34357"/>
                    </a:lnTo>
                    <a:lnTo>
                      <a:pt x="37935" y="34357"/>
                    </a:lnTo>
                    <a:lnTo>
                      <a:pt x="37830" y="34294"/>
                    </a:lnTo>
                    <a:lnTo>
                      <a:pt x="37872" y="34294"/>
                    </a:lnTo>
                    <a:lnTo>
                      <a:pt x="37956" y="34273"/>
                    </a:lnTo>
                    <a:lnTo>
                      <a:pt x="37956" y="34231"/>
                    </a:lnTo>
                    <a:lnTo>
                      <a:pt x="37663" y="34169"/>
                    </a:lnTo>
                    <a:lnTo>
                      <a:pt x="37537" y="34148"/>
                    </a:lnTo>
                    <a:lnTo>
                      <a:pt x="37558" y="34085"/>
                    </a:lnTo>
                    <a:lnTo>
                      <a:pt x="37537" y="33980"/>
                    </a:lnTo>
                    <a:lnTo>
                      <a:pt x="37370" y="34085"/>
                    </a:lnTo>
                    <a:lnTo>
                      <a:pt x="37349" y="34148"/>
                    </a:lnTo>
                    <a:lnTo>
                      <a:pt x="37160" y="34106"/>
                    </a:lnTo>
                    <a:lnTo>
                      <a:pt x="37139" y="34064"/>
                    </a:lnTo>
                    <a:lnTo>
                      <a:pt x="36993" y="34022"/>
                    </a:lnTo>
                    <a:lnTo>
                      <a:pt x="36930" y="34043"/>
                    </a:lnTo>
                    <a:lnTo>
                      <a:pt x="36826" y="33980"/>
                    </a:lnTo>
                    <a:lnTo>
                      <a:pt x="36637" y="33980"/>
                    </a:lnTo>
                    <a:lnTo>
                      <a:pt x="36491" y="33876"/>
                    </a:lnTo>
                    <a:lnTo>
                      <a:pt x="36616" y="33834"/>
                    </a:lnTo>
                    <a:lnTo>
                      <a:pt x="36637" y="33750"/>
                    </a:lnTo>
                    <a:lnTo>
                      <a:pt x="36491" y="33750"/>
                    </a:lnTo>
                    <a:lnTo>
                      <a:pt x="36428" y="33708"/>
                    </a:lnTo>
                    <a:lnTo>
                      <a:pt x="36323" y="33708"/>
                    </a:lnTo>
                    <a:lnTo>
                      <a:pt x="36282" y="33541"/>
                    </a:lnTo>
                    <a:lnTo>
                      <a:pt x="36219" y="33499"/>
                    </a:lnTo>
                    <a:lnTo>
                      <a:pt x="36219" y="33332"/>
                    </a:lnTo>
                    <a:lnTo>
                      <a:pt x="36261" y="33227"/>
                    </a:lnTo>
                    <a:lnTo>
                      <a:pt x="36177" y="33143"/>
                    </a:lnTo>
                    <a:lnTo>
                      <a:pt x="36261" y="33039"/>
                    </a:lnTo>
                    <a:lnTo>
                      <a:pt x="36261" y="32997"/>
                    </a:lnTo>
                    <a:lnTo>
                      <a:pt x="36051" y="32997"/>
                    </a:lnTo>
                    <a:lnTo>
                      <a:pt x="36114" y="32913"/>
                    </a:lnTo>
                    <a:lnTo>
                      <a:pt x="36198" y="32913"/>
                    </a:lnTo>
                    <a:lnTo>
                      <a:pt x="36365" y="32620"/>
                    </a:lnTo>
                    <a:lnTo>
                      <a:pt x="36470" y="32558"/>
                    </a:lnTo>
                    <a:lnTo>
                      <a:pt x="36428" y="32474"/>
                    </a:lnTo>
                    <a:lnTo>
                      <a:pt x="36365" y="32474"/>
                    </a:lnTo>
                    <a:lnTo>
                      <a:pt x="36323" y="32411"/>
                    </a:lnTo>
                    <a:lnTo>
                      <a:pt x="36219" y="32411"/>
                    </a:lnTo>
                    <a:lnTo>
                      <a:pt x="36114" y="32495"/>
                    </a:lnTo>
                    <a:lnTo>
                      <a:pt x="35989" y="32558"/>
                    </a:lnTo>
                    <a:lnTo>
                      <a:pt x="35947" y="32474"/>
                    </a:lnTo>
                    <a:lnTo>
                      <a:pt x="35905" y="32369"/>
                    </a:lnTo>
                    <a:lnTo>
                      <a:pt x="35675" y="32307"/>
                    </a:lnTo>
                    <a:lnTo>
                      <a:pt x="35528" y="32286"/>
                    </a:lnTo>
                    <a:lnTo>
                      <a:pt x="35361" y="32307"/>
                    </a:lnTo>
                    <a:lnTo>
                      <a:pt x="35528" y="32244"/>
                    </a:lnTo>
                    <a:lnTo>
                      <a:pt x="35654" y="32265"/>
                    </a:lnTo>
                    <a:lnTo>
                      <a:pt x="35779" y="32244"/>
                    </a:lnTo>
                    <a:lnTo>
                      <a:pt x="35863" y="32181"/>
                    </a:lnTo>
                    <a:lnTo>
                      <a:pt x="35989" y="32244"/>
                    </a:lnTo>
                    <a:lnTo>
                      <a:pt x="36093" y="32307"/>
                    </a:lnTo>
                    <a:lnTo>
                      <a:pt x="36219" y="32307"/>
                    </a:lnTo>
                    <a:lnTo>
                      <a:pt x="36386" y="32202"/>
                    </a:lnTo>
                    <a:lnTo>
                      <a:pt x="36470" y="32202"/>
                    </a:lnTo>
                    <a:lnTo>
                      <a:pt x="36575" y="32097"/>
                    </a:lnTo>
                    <a:lnTo>
                      <a:pt x="36700" y="32076"/>
                    </a:lnTo>
                    <a:lnTo>
                      <a:pt x="36784" y="31867"/>
                    </a:lnTo>
                    <a:lnTo>
                      <a:pt x="36721" y="31825"/>
                    </a:lnTo>
                    <a:lnTo>
                      <a:pt x="36805" y="31783"/>
                    </a:lnTo>
                    <a:lnTo>
                      <a:pt x="36742" y="31721"/>
                    </a:lnTo>
                    <a:lnTo>
                      <a:pt x="36616" y="31658"/>
                    </a:lnTo>
                    <a:lnTo>
                      <a:pt x="36533" y="31658"/>
                    </a:lnTo>
                    <a:lnTo>
                      <a:pt x="36575" y="31637"/>
                    </a:lnTo>
                    <a:lnTo>
                      <a:pt x="36575" y="31616"/>
                    </a:lnTo>
                    <a:lnTo>
                      <a:pt x="36742" y="31637"/>
                    </a:lnTo>
                    <a:lnTo>
                      <a:pt x="36742" y="31574"/>
                    </a:lnTo>
                    <a:lnTo>
                      <a:pt x="36512" y="31449"/>
                    </a:lnTo>
                    <a:lnTo>
                      <a:pt x="36303" y="31365"/>
                    </a:lnTo>
                    <a:lnTo>
                      <a:pt x="35905" y="31365"/>
                    </a:lnTo>
                    <a:lnTo>
                      <a:pt x="35800" y="31428"/>
                    </a:lnTo>
                    <a:lnTo>
                      <a:pt x="35675" y="31428"/>
                    </a:lnTo>
                    <a:lnTo>
                      <a:pt x="35319" y="31553"/>
                    </a:lnTo>
                    <a:lnTo>
                      <a:pt x="35026" y="31616"/>
                    </a:lnTo>
                    <a:lnTo>
                      <a:pt x="34859" y="31679"/>
                    </a:lnTo>
                    <a:lnTo>
                      <a:pt x="34712" y="31721"/>
                    </a:lnTo>
                    <a:lnTo>
                      <a:pt x="34440" y="31867"/>
                    </a:lnTo>
                    <a:lnTo>
                      <a:pt x="34064" y="32139"/>
                    </a:lnTo>
                    <a:lnTo>
                      <a:pt x="33771" y="32390"/>
                    </a:lnTo>
                    <a:lnTo>
                      <a:pt x="33666" y="32453"/>
                    </a:lnTo>
                    <a:lnTo>
                      <a:pt x="33541" y="32579"/>
                    </a:lnTo>
                    <a:lnTo>
                      <a:pt x="33373" y="32767"/>
                    </a:lnTo>
                    <a:lnTo>
                      <a:pt x="33185" y="32892"/>
                    </a:lnTo>
                    <a:lnTo>
                      <a:pt x="32934" y="33018"/>
                    </a:lnTo>
                    <a:lnTo>
                      <a:pt x="32641" y="33143"/>
                    </a:lnTo>
                    <a:lnTo>
                      <a:pt x="32515" y="33143"/>
                    </a:lnTo>
                    <a:lnTo>
                      <a:pt x="32704" y="33102"/>
                    </a:lnTo>
                    <a:lnTo>
                      <a:pt x="33018" y="32976"/>
                    </a:lnTo>
                    <a:lnTo>
                      <a:pt x="33038" y="32892"/>
                    </a:lnTo>
                    <a:lnTo>
                      <a:pt x="33290" y="32725"/>
                    </a:lnTo>
                    <a:lnTo>
                      <a:pt x="33373" y="32599"/>
                    </a:lnTo>
                    <a:lnTo>
                      <a:pt x="33436" y="32453"/>
                    </a:lnTo>
                    <a:lnTo>
                      <a:pt x="33541" y="32411"/>
                    </a:lnTo>
                    <a:lnTo>
                      <a:pt x="33666" y="32286"/>
                    </a:lnTo>
                    <a:lnTo>
                      <a:pt x="33813" y="32202"/>
                    </a:lnTo>
                    <a:lnTo>
                      <a:pt x="33875" y="31993"/>
                    </a:lnTo>
                    <a:lnTo>
                      <a:pt x="34106" y="31888"/>
                    </a:lnTo>
                    <a:lnTo>
                      <a:pt x="34231" y="31679"/>
                    </a:lnTo>
                    <a:lnTo>
                      <a:pt x="34294" y="31658"/>
                    </a:lnTo>
                    <a:lnTo>
                      <a:pt x="34315" y="31595"/>
                    </a:lnTo>
                    <a:lnTo>
                      <a:pt x="34440" y="31532"/>
                    </a:lnTo>
                    <a:lnTo>
                      <a:pt x="34545" y="31491"/>
                    </a:lnTo>
                    <a:lnTo>
                      <a:pt x="34608" y="31386"/>
                    </a:lnTo>
                    <a:lnTo>
                      <a:pt x="34712" y="31344"/>
                    </a:lnTo>
                    <a:lnTo>
                      <a:pt x="34754" y="31386"/>
                    </a:lnTo>
                    <a:lnTo>
                      <a:pt x="34838" y="31365"/>
                    </a:lnTo>
                    <a:lnTo>
                      <a:pt x="34922" y="31239"/>
                    </a:lnTo>
                    <a:lnTo>
                      <a:pt x="35131" y="31239"/>
                    </a:lnTo>
                    <a:lnTo>
                      <a:pt x="35235" y="31177"/>
                    </a:lnTo>
                    <a:lnTo>
                      <a:pt x="35424" y="31177"/>
                    </a:lnTo>
                    <a:lnTo>
                      <a:pt x="35487" y="31072"/>
                    </a:lnTo>
                    <a:lnTo>
                      <a:pt x="35528" y="30946"/>
                    </a:lnTo>
                    <a:lnTo>
                      <a:pt x="35570" y="30905"/>
                    </a:lnTo>
                    <a:lnTo>
                      <a:pt x="35570" y="30821"/>
                    </a:lnTo>
                    <a:lnTo>
                      <a:pt x="35696" y="30758"/>
                    </a:lnTo>
                    <a:lnTo>
                      <a:pt x="35905" y="30591"/>
                    </a:lnTo>
                    <a:lnTo>
                      <a:pt x="36010" y="30549"/>
                    </a:lnTo>
                    <a:lnTo>
                      <a:pt x="36072" y="30507"/>
                    </a:lnTo>
                    <a:lnTo>
                      <a:pt x="36010" y="30444"/>
                    </a:lnTo>
                    <a:lnTo>
                      <a:pt x="36072" y="30382"/>
                    </a:lnTo>
                    <a:lnTo>
                      <a:pt x="36156" y="30319"/>
                    </a:lnTo>
                    <a:lnTo>
                      <a:pt x="36261" y="30423"/>
                    </a:lnTo>
                    <a:lnTo>
                      <a:pt x="36386" y="30486"/>
                    </a:lnTo>
                    <a:lnTo>
                      <a:pt x="36616" y="30444"/>
                    </a:lnTo>
                    <a:lnTo>
                      <a:pt x="36805" y="30528"/>
                    </a:lnTo>
                    <a:lnTo>
                      <a:pt x="36888" y="30528"/>
                    </a:lnTo>
                    <a:lnTo>
                      <a:pt x="36951" y="30549"/>
                    </a:lnTo>
                    <a:lnTo>
                      <a:pt x="37098" y="30486"/>
                    </a:lnTo>
                    <a:lnTo>
                      <a:pt x="37160" y="30549"/>
                    </a:lnTo>
                    <a:lnTo>
                      <a:pt x="37265" y="30549"/>
                    </a:lnTo>
                    <a:lnTo>
                      <a:pt x="37349" y="30507"/>
                    </a:lnTo>
                    <a:lnTo>
                      <a:pt x="37474" y="30591"/>
                    </a:lnTo>
                    <a:lnTo>
                      <a:pt x="37663" y="30612"/>
                    </a:lnTo>
                    <a:lnTo>
                      <a:pt x="37746" y="30570"/>
                    </a:lnTo>
                    <a:lnTo>
                      <a:pt x="37788" y="30570"/>
                    </a:lnTo>
                    <a:lnTo>
                      <a:pt x="37893" y="30633"/>
                    </a:lnTo>
                    <a:lnTo>
                      <a:pt x="38039" y="30674"/>
                    </a:lnTo>
                    <a:lnTo>
                      <a:pt x="38081" y="30633"/>
                    </a:lnTo>
                    <a:lnTo>
                      <a:pt x="38248" y="30716"/>
                    </a:lnTo>
                    <a:lnTo>
                      <a:pt x="38311" y="30716"/>
                    </a:lnTo>
                    <a:lnTo>
                      <a:pt x="38416" y="30674"/>
                    </a:lnTo>
                    <a:lnTo>
                      <a:pt x="38500" y="30695"/>
                    </a:lnTo>
                    <a:lnTo>
                      <a:pt x="38479" y="30737"/>
                    </a:lnTo>
                    <a:lnTo>
                      <a:pt x="38583" y="30779"/>
                    </a:lnTo>
                    <a:lnTo>
                      <a:pt x="38834" y="30695"/>
                    </a:lnTo>
                    <a:lnTo>
                      <a:pt x="38897" y="30695"/>
                    </a:lnTo>
                    <a:lnTo>
                      <a:pt x="39023" y="30633"/>
                    </a:lnTo>
                    <a:lnTo>
                      <a:pt x="39085" y="30674"/>
                    </a:lnTo>
                    <a:lnTo>
                      <a:pt x="39253" y="30674"/>
                    </a:lnTo>
                    <a:lnTo>
                      <a:pt x="39336" y="30716"/>
                    </a:lnTo>
                    <a:lnTo>
                      <a:pt x="39441" y="30674"/>
                    </a:lnTo>
                    <a:lnTo>
                      <a:pt x="39462" y="30591"/>
                    </a:lnTo>
                    <a:lnTo>
                      <a:pt x="39608" y="30591"/>
                    </a:lnTo>
                    <a:lnTo>
                      <a:pt x="39671" y="30528"/>
                    </a:lnTo>
                    <a:lnTo>
                      <a:pt x="39734" y="30570"/>
                    </a:lnTo>
                    <a:lnTo>
                      <a:pt x="39818" y="30465"/>
                    </a:lnTo>
                    <a:lnTo>
                      <a:pt x="39922" y="30402"/>
                    </a:lnTo>
                    <a:lnTo>
                      <a:pt x="39943" y="30361"/>
                    </a:lnTo>
                    <a:lnTo>
                      <a:pt x="40048" y="30382"/>
                    </a:lnTo>
                    <a:lnTo>
                      <a:pt x="40132" y="30214"/>
                    </a:lnTo>
                    <a:lnTo>
                      <a:pt x="40132" y="30110"/>
                    </a:lnTo>
                    <a:lnTo>
                      <a:pt x="40194" y="30110"/>
                    </a:lnTo>
                    <a:lnTo>
                      <a:pt x="40278" y="30047"/>
                    </a:lnTo>
                    <a:lnTo>
                      <a:pt x="40299" y="29963"/>
                    </a:lnTo>
                    <a:lnTo>
                      <a:pt x="40257" y="29942"/>
                    </a:lnTo>
                    <a:lnTo>
                      <a:pt x="40278" y="29879"/>
                    </a:lnTo>
                    <a:lnTo>
                      <a:pt x="40383" y="29879"/>
                    </a:lnTo>
                    <a:lnTo>
                      <a:pt x="40487" y="29858"/>
                    </a:lnTo>
                    <a:lnTo>
                      <a:pt x="40487" y="29775"/>
                    </a:lnTo>
                    <a:lnTo>
                      <a:pt x="40508" y="29754"/>
                    </a:lnTo>
                    <a:lnTo>
                      <a:pt x="40571" y="29838"/>
                    </a:lnTo>
                    <a:lnTo>
                      <a:pt x="40696" y="29858"/>
                    </a:lnTo>
                    <a:lnTo>
                      <a:pt x="40801" y="29775"/>
                    </a:lnTo>
                    <a:lnTo>
                      <a:pt x="40822" y="29838"/>
                    </a:lnTo>
                    <a:lnTo>
                      <a:pt x="40906" y="29838"/>
                    </a:lnTo>
                    <a:lnTo>
                      <a:pt x="40989" y="29775"/>
                    </a:lnTo>
                    <a:lnTo>
                      <a:pt x="41031" y="29838"/>
                    </a:lnTo>
                    <a:lnTo>
                      <a:pt x="41136" y="29796"/>
                    </a:lnTo>
                    <a:lnTo>
                      <a:pt x="41178" y="29754"/>
                    </a:lnTo>
                    <a:lnTo>
                      <a:pt x="41241" y="29754"/>
                    </a:lnTo>
                    <a:lnTo>
                      <a:pt x="41324" y="29649"/>
                    </a:lnTo>
                    <a:lnTo>
                      <a:pt x="41387" y="29649"/>
                    </a:lnTo>
                    <a:lnTo>
                      <a:pt x="41492" y="29545"/>
                    </a:lnTo>
                    <a:lnTo>
                      <a:pt x="41617" y="29545"/>
                    </a:lnTo>
                    <a:lnTo>
                      <a:pt x="41764" y="29440"/>
                    </a:lnTo>
                    <a:lnTo>
                      <a:pt x="41826" y="29356"/>
                    </a:lnTo>
                    <a:lnTo>
                      <a:pt x="41910" y="29356"/>
                    </a:lnTo>
                    <a:lnTo>
                      <a:pt x="41931" y="29252"/>
                    </a:lnTo>
                    <a:lnTo>
                      <a:pt x="41973" y="29147"/>
                    </a:lnTo>
                    <a:lnTo>
                      <a:pt x="41910" y="29126"/>
                    </a:lnTo>
                    <a:lnTo>
                      <a:pt x="41805" y="29147"/>
                    </a:lnTo>
                    <a:lnTo>
                      <a:pt x="41722" y="29105"/>
                    </a:lnTo>
                    <a:lnTo>
                      <a:pt x="41764" y="29105"/>
                    </a:lnTo>
                    <a:lnTo>
                      <a:pt x="41868" y="29126"/>
                    </a:lnTo>
                    <a:lnTo>
                      <a:pt x="41952" y="29105"/>
                    </a:lnTo>
                    <a:lnTo>
                      <a:pt x="41868" y="29001"/>
                    </a:lnTo>
                    <a:lnTo>
                      <a:pt x="41764" y="29001"/>
                    </a:lnTo>
                    <a:lnTo>
                      <a:pt x="41617" y="28917"/>
                    </a:lnTo>
                    <a:lnTo>
                      <a:pt x="41554" y="28812"/>
                    </a:lnTo>
                    <a:lnTo>
                      <a:pt x="41554" y="28812"/>
                    </a:lnTo>
                    <a:lnTo>
                      <a:pt x="41701" y="28896"/>
                    </a:lnTo>
                    <a:lnTo>
                      <a:pt x="41805" y="28833"/>
                    </a:lnTo>
                    <a:lnTo>
                      <a:pt x="41826" y="28729"/>
                    </a:lnTo>
                    <a:lnTo>
                      <a:pt x="41910" y="28708"/>
                    </a:lnTo>
                    <a:lnTo>
                      <a:pt x="41952" y="28603"/>
                    </a:lnTo>
                    <a:lnTo>
                      <a:pt x="41764" y="28540"/>
                    </a:lnTo>
                    <a:lnTo>
                      <a:pt x="41847" y="28478"/>
                    </a:lnTo>
                    <a:lnTo>
                      <a:pt x="41931" y="28498"/>
                    </a:lnTo>
                    <a:lnTo>
                      <a:pt x="42015" y="28415"/>
                    </a:lnTo>
                    <a:lnTo>
                      <a:pt x="41973" y="28331"/>
                    </a:lnTo>
                    <a:lnTo>
                      <a:pt x="41826" y="28268"/>
                    </a:lnTo>
                    <a:lnTo>
                      <a:pt x="41805" y="28164"/>
                    </a:lnTo>
                    <a:lnTo>
                      <a:pt x="41847" y="28122"/>
                    </a:lnTo>
                    <a:lnTo>
                      <a:pt x="41952" y="28185"/>
                    </a:lnTo>
                    <a:lnTo>
                      <a:pt x="41931" y="28101"/>
                    </a:lnTo>
                    <a:lnTo>
                      <a:pt x="41764" y="28017"/>
                    </a:lnTo>
                    <a:lnTo>
                      <a:pt x="41617" y="28017"/>
                    </a:lnTo>
                    <a:lnTo>
                      <a:pt x="41638" y="27954"/>
                    </a:lnTo>
                    <a:lnTo>
                      <a:pt x="41701" y="27913"/>
                    </a:lnTo>
                    <a:lnTo>
                      <a:pt x="41659" y="27871"/>
                    </a:lnTo>
                    <a:lnTo>
                      <a:pt x="41533" y="27871"/>
                    </a:lnTo>
                    <a:lnTo>
                      <a:pt x="41387" y="27954"/>
                    </a:lnTo>
                    <a:lnTo>
                      <a:pt x="41345" y="28059"/>
                    </a:lnTo>
                    <a:lnTo>
                      <a:pt x="41303" y="28101"/>
                    </a:lnTo>
                    <a:lnTo>
                      <a:pt x="41241" y="27996"/>
                    </a:lnTo>
                    <a:lnTo>
                      <a:pt x="41094" y="27996"/>
                    </a:lnTo>
                    <a:lnTo>
                      <a:pt x="41157" y="27913"/>
                    </a:lnTo>
                    <a:lnTo>
                      <a:pt x="41220" y="27913"/>
                    </a:lnTo>
                    <a:lnTo>
                      <a:pt x="41345" y="27808"/>
                    </a:lnTo>
                    <a:lnTo>
                      <a:pt x="41387" y="27703"/>
                    </a:lnTo>
                    <a:lnTo>
                      <a:pt x="41303" y="27536"/>
                    </a:lnTo>
                    <a:lnTo>
                      <a:pt x="41115" y="27473"/>
                    </a:lnTo>
                    <a:lnTo>
                      <a:pt x="40885" y="27494"/>
                    </a:lnTo>
                    <a:lnTo>
                      <a:pt x="40801" y="27536"/>
                    </a:lnTo>
                    <a:lnTo>
                      <a:pt x="40822" y="27557"/>
                    </a:lnTo>
                    <a:lnTo>
                      <a:pt x="40969" y="27557"/>
                    </a:lnTo>
                    <a:lnTo>
                      <a:pt x="41010" y="27578"/>
                    </a:lnTo>
                    <a:lnTo>
                      <a:pt x="40885" y="27578"/>
                    </a:lnTo>
                    <a:lnTo>
                      <a:pt x="40717" y="27557"/>
                    </a:lnTo>
                    <a:lnTo>
                      <a:pt x="40550" y="27641"/>
                    </a:lnTo>
                    <a:lnTo>
                      <a:pt x="40404" y="27661"/>
                    </a:lnTo>
                    <a:lnTo>
                      <a:pt x="40299" y="27787"/>
                    </a:lnTo>
                    <a:lnTo>
                      <a:pt x="40257" y="27892"/>
                    </a:lnTo>
                    <a:lnTo>
                      <a:pt x="40173" y="27892"/>
                    </a:lnTo>
                    <a:lnTo>
                      <a:pt x="40048" y="27996"/>
                    </a:lnTo>
                    <a:lnTo>
                      <a:pt x="39860" y="27996"/>
                    </a:lnTo>
                    <a:lnTo>
                      <a:pt x="39755" y="28205"/>
                    </a:lnTo>
                    <a:lnTo>
                      <a:pt x="39671" y="28205"/>
                    </a:lnTo>
                    <a:lnTo>
                      <a:pt x="39629" y="28268"/>
                    </a:lnTo>
                    <a:lnTo>
                      <a:pt x="39567" y="28268"/>
                    </a:lnTo>
                    <a:lnTo>
                      <a:pt x="39525" y="28185"/>
                    </a:lnTo>
                    <a:lnTo>
                      <a:pt x="39608" y="28101"/>
                    </a:lnTo>
                    <a:lnTo>
                      <a:pt x="39671" y="28122"/>
                    </a:lnTo>
                    <a:lnTo>
                      <a:pt x="39713" y="28059"/>
                    </a:lnTo>
                    <a:lnTo>
                      <a:pt x="39462" y="27871"/>
                    </a:lnTo>
                    <a:lnTo>
                      <a:pt x="39441" y="27808"/>
                    </a:lnTo>
                    <a:lnTo>
                      <a:pt x="39357" y="27787"/>
                    </a:lnTo>
                    <a:lnTo>
                      <a:pt x="39399" y="27745"/>
                    </a:lnTo>
                    <a:lnTo>
                      <a:pt x="39399" y="27641"/>
                    </a:lnTo>
                    <a:lnTo>
                      <a:pt x="39525" y="27850"/>
                    </a:lnTo>
                    <a:lnTo>
                      <a:pt x="39734" y="27975"/>
                    </a:lnTo>
                    <a:lnTo>
                      <a:pt x="39776" y="27913"/>
                    </a:lnTo>
                    <a:lnTo>
                      <a:pt x="39818" y="27808"/>
                    </a:lnTo>
                    <a:lnTo>
                      <a:pt x="39943" y="27808"/>
                    </a:lnTo>
                    <a:lnTo>
                      <a:pt x="40027" y="27745"/>
                    </a:lnTo>
                    <a:lnTo>
                      <a:pt x="40194" y="27641"/>
                    </a:lnTo>
                    <a:lnTo>
                      <a:pt x="40404" y="27578"/>
                    </a:lnTo>
                    <a:lnTo>
                      <a:pt x="40613" y="27557"/>
                    </a:lnTo>
                    <a:lnTo>
                      <a:pt x="40592" y="27494"/>
                    </a:lnTo>
                    <a:lnTo>
                      <a:pt x="40508" y="27473"/>
                    </a:lnTo>
                    <a:lnTo>
                      <a:pt x="40613" y="27473"/>
                    </a:lnTo>
                    <a:lnTo>
                      <a:pt x="40717" y="27369"/>
                    </a:lnTo>
                    <a:lnTo>
                      <a:pt x="40906" y="27285"/>
                    </a:lnTo>
                    <a:lnTo>
                      <a:pt x="40969" y="27348"/>
                    </a:lnTo>
                    <a:lnTo>
                      <a:pt x="41199" y="27285"/>
                    </a:lnTo>
                    <a:lnTo>
                      <a:pt x="41199" y="27243"/>
                    </a:lnTo>
                    <a:lnTo>
                      <a:pt x="41387" y="27222"/>
                    </a:lnTo>
                    <a:lnTo>
                      <a:pt x="41282" y="27117"/>
                    </a:lnTo>
                    <a:lnTo>
                      <a:pt x="41010" y="27034"/>
                    </a:lnTo>
                    <a:lnTo>
                      <a:pt x="41073" y="26971"/>
                    </a:lnTo>
                    <a:lnTo>
                      <a:pt x="41136" y="26971"/>
                    </a:lnTo>
                    <a:lnTo>
                      <a:pt x="41199" y="26866"/>
                    </a:lnTo>
                    <a:lnTo>
                      <a:pt x="41115" y="26845"/>
                    </a:lnTo>
                    <a:lnTo>
                      <a:pt x="40969" y="26908"/>
                    </a:lnTo>
                    <a:lnTo>
                      <a:pt x="40885" y="27013"/>
                    </a:lnTo>
                    <a:lnTo>
                      <a:pt x="40759" y="26929"/>
                    </a:lnTo>
                    <a:lnTo>
                      <a:pt x="40613" y="26950"/>
                    </a:lnTo>
                    <a:lnTo>
                      <a:pt x="40592" y="26866"/>
                    </a:lnTo>
                    <a:lnTo>
                      <a:pt x="40676" y="26845"/>
                    </a:lnTo>
                    <a:lnTo>
                      <a:pt x="40676" y="26657"/>
                    </a:lnTo>
                    <a:lnTo>
                      <a:pt x="40696" y="26615"/>
                    </a:lnTo>
                    <a:lnTo>
                      <a:pt x="40550" y="26720"/>
                    </a:lnTo>
                    <a:lnTo>
                      <a:pt x="40550" y="26657"/>
                    </a:lnTo>
                    <a:lnTo>
                      <a:pt x="40592" y="26615"/>
                    </a:lnTo>
                    <a:lnTo>
                      <a:pt x="40550" y="26594"/>
                    </a:lnTo>
                    <a:lnTo>
                      <a:pt x="40341" y="26762"/>
                    </a:lnTo>
                    <a:lnTo>
                      <a:pt x="40257" y="26845"/>
                    </a:lnTo>
                    <a:lnTo>
                      <a:pt x="40194" y="26845"/>
                    </a:lnTo>
                    <a:lnTo>
                      <a:pt x="40278" y="26762"/>
                    </a:lnTo>
                    <a:lnTo>
                      <a:pt x="40445" y="26636"/>
                    </a:lnTo>
                    <a:lnTo>
                      <a:pt x="40383" y="26594"/>
                    </a:lnTo>
                    <a:lnTo>
                      <a:pt x="40236" y="26657"/>
                    </a:lnTo>
                    <a:lnTo>
                      <a:pt x="40194" y="26636"/>
                    </a:lnTo>
                    <a:lnTo>
                      <a:pt x="40257" y="26594"/>
                    </a:lnTo>
                    <a:lnTo>
                      <a:pt x="40341" y="26532"/>
                    </a:lnTo>
                    <a:lnTo>
                      <a:pt x="40341" y="26490"/>
                    </a:lnTo>
                    <a:lnTo>
                      <a:pt x="40194" y="26511"/>
                    </a:lnTo>
                    <a:lnTo>
                      <a:pt x="40090" y="26615"/>
                    </a:lnTo>
                    <a:lnTo>
                      <a:pt x="39985" y="26741"/>
                    </a:lnTo>
                    <a:lnTo>
                      <a:pt x="39943" y="26720"/>
                    </a:lnTo>
                    <a:lnTo>
                      <a:pt x="39985" y="26615"/>
                    </a:lnTo>
                    <a:lnTo>
                      <a:pt x="40090" y="26532"/>
                    </a:lnTo>
                    <a:lnTo>
                      <a:pt x="40090" y="26490"/>
                    </a:lnTo>
                    <a:lnTo>
                      <a:pt x="40027" y="26490"/>
                    </a:lnTo>
                    <a:lnTo>
                      <a:pt x="39818" y="26699"/>
                    </a:lnTo>
                    <a:lnTo>
                      <a:pt x="39713" y="26720"/>
                    </a:lnTo>
                    <a:lnTo>
                      <a:pt x="39608" y="26636"/>
                    </a:lnTo>
                    <a:lnTo>
                      <a:pt x="39734" y="26657"/>
                    </a:lnTo>
                    <a:lnTo>
                      <a:pt x="39839" y="26594"/>
                    </a:lnTo>
                    <a:lnTo>
                      <a:pt x="40027" y="26343"/>
                    </a:lnTo>
                    <a:lnTo>
                      <a:pt x="40152" y="26281"/>
                    </a:lnTo>
                    <a:lnTo>
                      <a:pt x="40069" y="26197"/>
                    </a:lnTo>
                    <a:lnTo>
                      <a:pt x="40090" y="26092"/>
                    </a:lnTo>
                    <a:lnTo>
                      <a:pt x="40069" y="26071"/>
                    </a:lnTo>
                    <a:lnTo>
                      <a:pt x="39964" y="26218"/>
                    </a:lnTo>
                    <a:lnTo>
                      <a:pt x="39922" y="26218"/>
                    </a:lnTo>
                    <a:lnTo>
                      <a:pt x="39922" y="26176"/>
                    </a:lnTo>
                    <a:lnTo>
                      <a:pt x="39964" y="26092"/>
                    </a:lnTo>
                    <a:lnTo>
                      <a:pt x="39964" y="25925"/>
                    </a:lnTo>
                    <a:lnTo>
                      <a:pt x="39880" y="25904"/>
                    </a:lnTo>
                    <a:lnTo>
                      <a:pt x="39860" y="25883"/>
                    </a:lnTo>
                    <a:lnTo>
                      <a:pt x="39755" y="25967"/>
                    </a:lnTo>
                    <a:lnTo>
                      <a:pt x="39734" y="25904"/>
                    </a:lnTo>
                    <a:lnTo>
                      <a:pt x="39755" y="25820"/>
                    </a:lnTo>
                    <a:lnTo>
                      <a:pt x="39734" y="25799"/>
                    </a:lnTo>
                    <a:lnTo>
                      <a:pt x="39650" y="25799"/>
                    </a:lnTo>
                    <a:lnTo>
                      <a:pt x="39713" y="25757"/>
                    </a:lnTo>
                    <a:lnTo>
                      <a:pt x="39650" y="25695"/>
                    </a:lnTo>
                    <a:lnTo>
                      <a:pt x="39650" y="25611"/>
                    </a:lnTo>
                    <a:lnTo>
                      <a:pt x="39608" y="25611"/>
                    </a:lnTo>
                    <a:lnTo>
                      <a:pt x="39441" y="25653"/>
                    </a:lnTo>
                    <a:lnTo>
                      <a:pt x="39441" y="25695"/>
                    </a:lnTo>
                    <a:lnTo>
                      <a:pt x="39357" y="25716"/>
                    </a:lnTo>
                    <a:lnTo>
                      <a:pt x="39148" y="25674"/>
                    </a:lnTo>
                    <a:lnTo>
                      <a:pt x="39316" y="25674"/>
                    </a:lnTo>
                    <a:lnTo>
                      <a:pt x="39357" y="25590"/>
                    </a:lnTo>
                    <a:lnTo>
                      <a:pt x="39504" y="25569"/>
                    </a:lnTo>
                    <a:lnTo>
                      <a:pt x="39525" y="25506"/>
                    </a:lnTo>
                    <a:lnTo>
                      <a:pt x="39462" y="25444"/>
                    </a:lnTo>
                    <a:lnTo>
                      <a:pt x="39357" y="25339"/>
                    </a:lnTo>
                    <a:lnTo>
                      <a:pt x="39357" y="25234"/>
                    </a:lnTo>
                    <a:lnTo>
                      <a:pt x="39211" y="25151"/>
                    </a:lnTo>
                    <a:lnTo>
                      <a:pt x="39357" y="25151"/>
                    </a:lnTo>
                    <a:lnTo>
                      <a:pt x="39525" y="25234"/>
                    </a:lnTo>
                    <a:lnTo>
                      <a:pt x="39650" y="25234"/>
                    </a:lnTo>
                    <a:lnTo>
                      <a:pt x="39650" y="25151"/>
                    </a:lnTo>
                    <a:lnTo>
                      <a:pt x="39546" y="25088"/>
                    </a:lnTo>
                    <a:lnTo>
                      <a:pt x="39567" y="25046"/>
                    </a:lnTo>
                    <a:lnTo>
                      <a:pt x="39650" y="25067"/>
                    </a:lnTo>
                    <a:lnTo>
                      <a:pt x="39776" y="24962"/>
                    </a:lnTo>
                    <a:lnTo>
                      <a:pt x="39860" y="24920"/>
                    </a:lnTo>
                    <a:lnTo>
                      <a:pt x="39880" y="24816"/>
                    </a:lnTo>
                    <a:lnTo>
                      <a:pt x="39776" y="24711"/>
                    </a:lnTo>
                    <a:lnTo>
                      <a:pt x="39713" y="24732"/>
                    </a:lnTo>
                    <a:lnTo>
                      <a:pt x="39608" y="24711"/>
                    </a:lnTo>
                    <a:lnTo>
                      <a:pt x="39671" y="24648"/>
                    </a:lnTo>
                    <a:lnTo>
                      <a:pt x="39713" y="24565"/>
                    </a:lnTo>
                    <a:lnTo>
                      <a:pt x="39650" y="24523"/>
                    </a:lnTo>
                    <a:lnTo>
                      <a:pt x="39525" y="24523"/>
                    </a:lnTo>
                    <a:lnTo>
                      <a:pt x="39462" y="24502"/>
                    </a:lnTo>
                    <a:lnTo>
                      <a:pt x="39399" y="24523"/>
                    </a:lnTo>
                    <a:lnTo>
                      <a:pt x="39316" y="24439"/>
                    </a:lnTo>
                    <a:lnTo>
                      <a:pt x="39420" y="24439"/>
                    </a:lnTo>
                    <a:lnTo>
                      <a:pt x="39462" y="24397"/>
                    </a:lnTo>
                    <a:lnTo>
                      <a:pt x="39546" y="24418"/>
                    </a:lnTo>
                    <a:lnTo>
                      <a:pt x="39650" y="24314"/>
                    </a:lnTo>
                    <a:lnTo>
                      <a:pt x="39608" y="24125"/>
                    </a:lnTo>
                    <a:lnTo>
                      <a:pt x="39504" y="24021"/>
                    </a:lnTo>
                    <a:lnTo>
                      <a:pt x="39441" y="24104"/>
                    </a:lnTo>
                    <a:lnTo>
                      <a:pt x="39336" y="24084"/>
                    </a:lnTo>
                    <a:lnTo>
                      <a:pt x="39253" y="24146"/>
                    </a:lnTo>
                    <a:lnTo>
                      <a:pt x="39295" y="24042"/>
                    </a:lnTo>
                    <a:lnTo>
                      <a:pt x="39420" y="23979"/>
                    </a:lnTo>
                    <a:lnTo>
                      <a:pt x="39504" y="23979"/>
                    </a:lnTo>
                    <a:lnTo>
                      <a:pt x="39504" y="23874"/>
                    </a:lnTo>
                    <a:lnTo>
                      <a:pt x="39399" y="23832"/>
                    </a:lnTo>
                    <a:lnTo>
                      <a:pt x="39316" y="23874"/>
                    </a:lnTo>
                    <a:lnTo>
                      <a:pt x="39190" y="23874"/>
                    </a:lnTo>
                    <a:lnTo>
                      <a:pt x="39002" y="23937"/>
                    </a:lnTo>
                    <a:lnTo>
                      <a:pt x="39002" y="23937"/>
                    </a:lnTo>
                    <a:lnTo>
                      <a:pt x="39148" y="23728"/>
                    </a:lnTo>
                    <a:lnTo>
                      <a:pt x="39253" y="23728"/>
                    </a:lnTo>
                    <a:lnTo>
                      <a:pt x="39357" y="23686"/>
                    </a:lnTo>
                    <a:lnTo>
                      <a:pt x="39357" y="23623"/>
                    </a:lnTo>
                    <a:lnTo>
                      <a:pt x="39441" y="23560"/>
                    </a:lnTo>
                    <a:lnTo>
                      <a:pt x="39420" y="23519"/>
                    </a:lnTo>
                    <a:lnTo>
                      <a:pt x="39295" y="23581"/>
                    </a:lnTo>
                    <a:lnTo>
                      <a:pt x="39106" y="23581"/>
                    </a:lnTo>
                    <a:lnTo>
                      <a:pt x="38939" y="23665"/>
                    </a:lnTo>
                    <a:lnTo>
                      <a:pt x="38939" y="23665"/>
                    </a:lnTo>
                    <a:lnTo>
                      <a:pt x="39002" y="23581"/>
                    </a:lnTo>
                    <a:lnTo>
                      <a:pt x="38981" y="23498"/>
                    </a:lnTo>
                    <a:lnTo>
                      <a:pt x="39023" y="23414"/>
                    </a:lnTo>
                    <a:lnTo>
                      <a:pt x="39106" y="23477"/>
                    </a:lnTo>
                    <a:lnTo>
                      <a:pt x="39295" y="23477"/>
                    </a:lnTo>
                    <a:lnTo>
                      <a:pt x="39399" y="23351"/>
                    </a:lnTo>
                    <a:lnTo>
                      <a:pt x="39399" y="23205"/>
                    </a:lnTo>
                    <a:lnTo>
                      <a:pt x="39295" y="23268"/>
                    </a:lnTo>
                    <a:lnTo>
                      <a:pt x="39211" y="23247"/>
                    </a:lnTo>
                    <a:lnTo>
                      <a:pt x="39316" y="23142"/>
                    </a:lnTo>
                    <a:lnTo>
                      <a:pt x="39336" y="23037"/>
                    </a:lnTo>
                    <a:lnTo>
                      <a:pt x="39253" y="22996"/>
                    </a:lnTo>
                    <a:lnTo>
                      <a:pt x="39002" y="23079"/>
                    </a:lnTo>
                    <a:lnTo>
                      <a:pt x="38918" y="23037"/>
                    </a:lnTo>
                    <a:lnTo>
                      <a:pt x="38981" y="22954"/>
                    </a:lnTo>
                    <a:lnTo>
                      <a:pt x="39106" y="22975"/>
                    </a:lnTo>
                    <a:lnTo>
                      <a:pt x="39211" y="22954"/>
                    </a:lnTo>
                    <a:lnTo>
                      <a:pt x="39295" y="22828"/>
                    </a:lnTo>
                    <a:lnTo>
                      <a:pt x="39211" y="22765"/>
                    </a:lnTo>
                    <a:lnTo>
                      <a:pt x="39211" y="22682"/>
                    </a:lnTo>
                    <a:lnTo>
                      <a:pt x="39127" y="22765"/>
                    </a:lnTo>
                    <a:lnTo>
                      <a:pt x="39085" y="22765"/>
                    </a:lnTo>
                    <a:lnTo>
                      <a:pt x="39044" y="22682"/>
                    </a:lnTo>
                    <a:lnTo>
                      <a:pt x="38981" y="22619"/>
                    </a:lnTo>
                    <a:lnTo>
                      <a:pt x="39044" y="22577"/>
                    </a:lnTo>
                    <a:lnTo>
                      <a:pt x="39106" y="22640"/>
                    </a:lnTo>
                    <a:lnTo>
                      <a:pt x="39148" y="22577"/>
                    </a:lnTo>
                    <a:lnTo>
                      <a:pt x="39148" y="22452"/>
                    </a:lnTo>
                    <a:lnTo>
                      <a:pt x="39044" y="22347"/>
                    </a:lnTo>
                    <a:lnTo>
                      <a:pt x="39023" y="22242"/>
                    </a:lnTo>
                    <a:lnTo>
                      <a:pt x="39106" y="22200"/>
                    </a:lnTo>
                    <a:lnTo>
                      <a:pt x="39106" y="22096"/>
                    </a:lnTo>
                    <a:lnTo>
                      <a:pt x="39023" y="22096"/>
                    </a:lnTo>
                    <a:lnTo>
                      <a:pt x="39044" y="22033"/>
                    </a:lnTo>
                    <a:lnTo>
                      <a:pt x="39085" y="21928"/>
                    </a:lnTo>
                    <a:lnTo>
                      <a:pt x="39002" y="21928"/>
                    </a:lnTo>
                    <a:lnTo>
                      <a:pt x="38918" y="21907"/>
                    </a:lnTo>
                    <a:lnTo>
                      <a:pt x="38918" y="21887"/>
                    </a:lnTo>
                    <a:lnTo>
                      <a:pt x="38981" y="21887"/>
                    </a:lnTo>
                    <a:lnTo>
                      <a:pt x="39044" y="21803"/>
                    </a:lnTo>
                    <a:lnTo>
                      <a:pt x="38981" y="21740"/>
                    </a:lnTo>
                    <a:lnTo>
                      <a:pt x="38981" y="21677"/>
                    </a:lnTo>
                    <a:lnTo>
                      <a:pt x="39044" y="21615"/>
                    </a:lnTo>
                    <a:lnTo>
                      <a:pt x="39023" y="21573"/>
                    </a:lnTo>
                    <a:lnTo>
                      <a:pt x="38918" y="21615"/>
                    </a:lnTo>
                    <a:lnTo>
                      <a:pt x="38918" y="21615"/>
                    </a:lnTo>
                    <a:lnTo>
                      <a:pt x="39023" y="21531"/>
                    </a:lnTo>
                    <a:lnTo>
                      <a:pt x="38981" y="21489"/>
                    </a:lnTo>
                    <a:lnTo>
                      <a:pt x="38876" y="21510"/>
                    </a:lnTo>
                    <a:lnTo>
                      <a:pt x="38772" y="21635"/>
                    </a:lnTo>
                    <a:lnTo>
                      <a:pt x="38792" y="21719"/>
                    </a:lnTo>
                    <a:lnTo>
                      <a:pt x="38730" y="21824"/>
                    </a:lnTo>
                    <a:lnTo>
                      <a:pt x="38604" y="21949"/>
                    </a:lnTo>
                    <a:lnTo>
                      <a:pt x="38604" y="22033"/>
                    </a:lnTo>
                    <a:lnTo>
                      <a:pt x="38520" y="22096"/>
                    </a:lnTo>
                    <a:lnTo>
                      <a:pt x="38520" y="22200"/>
                    </a:lnTo>
                    <a:lnTo>
                      <a:pt x="38458" y="22117"/>
                    </a:lnTo>
                    <a:lnTo>
                      <a:pt x="38395" y="22138"/>
                    </a:lnTo>
                    <a:lnTo>
                      <a:pt x="38311" y="22326"/>
                    </a:lnTo>
                    <a:lnTo>
                      <a:pt x="38311" y="22410"/>
                    </a:lnTo>
                    <a:lnTo>
                      <a:pt x="38416" y="22410"/>
                    </a:lnTo>
                    <a:lnTo>
                      <a:pt x="38479" y="22472"/>
                    </a:lnTo>
                    <a:lnTo>
                      <a:pt x="38479" y="22556"/>
                    </a:lnTo>
                    <a:lnTo>
                      <a:pt x="38374" y="22452"/>
                    </a:lnTo>
                    <a:lnTo>
                      <a:pt x="38311" y="22452"/>
                    </a:lnTo>
                    <a:lnTo>
                      <a:pt x="38290" y="22535"/>
                    </a:lnTo>
                    <a:lnTo>
                      <a:pt x="38207" y="22640"/>
                    </a:lnTo>
                    <a:lnTo>
                      <a:pt x="38144" y="22682"/>
                    </a:lnTo>
                    <a:lnTo>
                      <a:pt x="38102" y="22849"/>
                    </a:lnTo>
                    <a:lnTo>
                      <a:pt x="37997" y="22870"/>
                    </a:lnTo>
                    <a:lnTo>
                      <a:pt x="37935" y="22975"/>
                    </a:lnTo>
                    <a:lnTo>
                      <a:pt x="37935" y="23037"/>
                    </a:lnTo>
                    <a:lnTo>
                      <a:pt x="37872" y="23037"/>
                    </a:lnTo>
                    <a:lnTo>
                      <a:pt x="37872" y="23205"/>
                    </a:lnTo>
                    <a:lnTo>
                      <a:pt x="37788" y="23393"/>
                    </a:lnTo>
                    <a:lnTo>
                      <a:pt x="37788" y="23393"/>
                    </a:lnTo>
                    <a:lnTo>
                      <a:pt x="37830" y="23268"/>
                    </a:lnTo>
                    <a:lnTo>
                      <a:pt x="37788" y="23100"/>
                    </a:lnTo>
                    <a:lnTo>
                      <a:pt x="37725" y="23037"/>
                    </a:lnTo>
                    <a:lnTo>
                      <a:pt x="37558" y="23142"/>
                    </a:lnTo>
                    <a:lnTo>
                      <a:pt x="37474" y="23247"/>
                    </a:lnTo>
                    <a:lnTo>
                      <a:pt x="37453" y="23351"/>
                    </a:lnTo>
                    <a:lnTo>
                      <a:pt x="37349" y="23372"/>
                    </a:lnTo>
                    <a:lnTo>
                      <a:pt x="37307" y="23414"/>
                    </a:lnTo>
                    <a:lnTo>
                      <a:pt x="37265" y="23372"/>
                    </a:lnTo>
                    <a:lnTo>
                      <a:pt x="37202" y="23372"/>
                    </a:lnTo>
                    <a:lnTo>
                      <a:pt x="37098" y="23456"/>
                    </a:lnTo>
                    <a:lnTo>
                      <a:pt x="36993" y="23456"/>
                    </a:lnTo>
                    <a:lnTo>
                      <a:pt x="36847" y="23560"/>
                    </a:lnTo>
                    <a:lnTo>
                      <a:pt x="36826" y="23686"/>
                    </a:lnTo>
                    <a:lnTo>
                      <a:pt x="36700" y="23832"/>
                    </a:lnTo>
                    <a:lnTo>
                      <a:pt x="36742" y="23728"/>
                    </a:lnTo>
                    <a:lnTo>
                      <a:pt x="36742" y="23623"/>
                    </a:lnTo>
                    <a:lnTo>
                      <a:pt x="36784" y="23581"/>
                    </a:lnTo>
                    <a:lnTo>
                      <a:pt x="36784" y="23351"/>
                    </a:lnTo>
                    <a:lnTo>
                      <a:pt x="36805" y="23247"/>
                    </a:lnTo>
                    <a:lnTo>
                      <a:pt x="36784" y="23247"/>
                    </a:lnTo>
                    <a:lnTo>
                      <a:pt x="36365" y="23456"/>
                    </a:lnTo>
                    <a:lnTo>
                      <a:pt x="36198" y="23770"/>
                    </a:lnTo>
                    <a:lnTo>
                      <a:pt x="36072" y="23812"/>
                    </a:lnTo>
                    <a:lnTo>
                      <a:pt x="36156" y="23707"/>
                    </a:lnTo>
                    <a:lnTo>
                      <a:pt x="36177" y="23581"/>
                    </a:lnTo>
                    <a:lnTo>
                      <a:pt x="36303" y="23393"/>
                    </a:lnTo>
                    <a:lnTo>
                      <a:pt x="36303" y="23268"/>
                    </a:lnTo>
                    <a:lnTo>
                      <a:pt x="36323" y="23142"/>
                    </a:lnTo>
                    <a:lnTo>
                      <a:pt x="36282" y="23037"/>
                    </a:lnTo>
                    <a:lnTo>
                      <a:pt x="36177" y="22933"/>
                    </a:lnTo>
                    <a:lnTo>
                      <a:pt x="36072" y="22933"/>
                    </a:lnTo>
                    <a:lnTo>
                      <a:pt x="36093" y="23058"/>
                    </a:lnTo>
                    <a:lnTo>
                      <a:pt x="36072" y="23058"/>
                    </a:lnTo>
                    <a:lnTo>
                      <a:pt x="35968" y="22975"/>
                    </a:lnTo>
                    <a:lnTo>
                      <a:pt x="35842" y="22765"/>
                    </a:lnTo>
                    <a:lnTo>
                      <a:pt x="36051" y="22870"/>
                    </a:lnTo>
                    <a:lnTo>
                      <a:pt x="36093" y="22849"/>
                    </a:lnTo>
                    <a:lnTo>
                      <a:pt x="35989" y="22807"/>
                    </a:lnTo>
                    <a:lnTo>
                      <a:pt x="35863" y="22598"/>
                    </a:lnTo>
                    <a:lnTo>
                      <a:pt x="35842" y="22577"/>
                    </a:lnTo>
                    <a:lnTo>
                      <a:pt x="35968" y="22431"/>
                    </a:lnTo>
                    <a:lnTo>
                      <a:pt x="35989" y="22347"/>
                    </a:lnTo>
                    <a:lnTo>
                      <a:pt x="36093" y="22179"/>
                    </a:lnTo>
                    <a:lnTo>
                      <a:pt x="36093" y="21970"/>
                    </a:lnTo>
                    <a:lnTo>
                      <a:pt x="35947" y="21845"/>
                    </a:lnTo>
                    <a:lnTo>
                      <a:pt x="35738" y="21803"/>
                    </a:lnTo>
                    <a:lnTo>
                      <a:pt x="35466" y="21656"/>
                    </a:lnTo>
                    <a:lnTo>
                      <a:pt x="35466" y="21656"/>
                    </a:lnTo>
                    <a:lnTo>
                      <a:pt x="35759" y="21761"/>
                    </a:lnTo>
                    <a:lnTo>
                      <a:pt x="36010" y="21803"/>
                    </a:lnTo>
                    <a:lnTo>
                      <a:pt x="36051" y="21615"/>
                    </a:lnTo>
                    <a:lnTo>
                      <a:pt x="36093" y="21531"/>
                    </a:lnTo>
                    <a:lnTo>
                      <a:pt x="36114" y="21698"/>
                    </a:lnTo>
                    <a:lnTo>
                      <a:pt x="36177" y="21594"/>
                    </a:lnTo>
                    <a:lnTo>
                      <a:pt x="36093" y="21363"/>
                    </a:lnTo>
                    <a:lnTo>
                      <a:pt x="36198" y="21196"/>
                    </a:lnTo>
                    <a:lnTo>
                      <a:pt x="36365" y="21175"/>
                    </a:lnTo>
                    <a:lnTo>
                      <a:pt x="36386" y="20987"/>
                    </a:lnTo>
                    <a:lnTo>
                      <a:pt x="36386" y="20778"/>
                    </a:lnTo>
                    <a:lnTo>
                      <a:pt x="36303" y="20778"/>
                    </a:lnTo>
                    <a:lnTo>
                      <a:pt x="36282" y="20966"/>
                    </a:lnTo>
                    <a:lnTo>
                      <a:pt x="36156" y="21071"/>
                    </a:lnTo>
                    <a:lnTo>
                      <a:pt x="36093" y="20987"/>
                    </a:lnTo>
                    <a:lnTo>
                      <a:pt x="36114" y="20778"/>
                    </a:lnTo>
                    <a:lnTo>
                      <a:pt x="35968" y="20715"/>
                    </a:lnTo>
                    <a:lnTo>
                      <a:pt x="35842" y="20778"/>
                    </a:lnTo>
                    <a:lnTo>
                      <a:pt x="35779" y="20715"/>
                    </a:lnTo>
                    <a:lnTo>
                      <a:pt x="35696" y="20757"/>
                    </a:lnTo>
                    <a:lnTo>
                      <a:pt x="35528" y="20589"/>
                    </a:lnTo>
                    <a:lnTo>
                      <a:pt x="35424" y="20652"/>
                    </a:lnTo>
                    <a:lnTo>
                      <a:pt x="35424" y="20547"/>
                    </a:lnTo>
                    <a:lnTo>
                      <a:pt x="35319" y="20652"/>
                    </a:lnTo>
                    <a:lnTo>
                      <a:pt x="35319" y="20547"/>
                    </a:lnTo>
                    <a:lnTo>
                      <a:pt x="35173" y="20401"/>
                    </a:lnTo>
                    <a:lnTo>
                      <a:pt x="35277" y="20401"/>
                    </a:lnTo>
                    <a:lnTo>
                      <a:pt x="35340" y="20296"/>
                    </a:lnTo>
                    <a:lnTo>
                      <a:pt x="35445" y="20380"/>
                    </a:lnTo>
                    <a:lnTo>
                      <a:pt x="35466" y="20296"/>
                    </a:lnTo>
                    <a:lnTo>
                      <a:pt x="35361" y="20171"/>
                    </a:lnTo>
                    <a:lnTo>
                      <a:pt x="35277" y="20255"/>
                    </a:lnTo>
                    <a:lnTo>
                      <a:pt x="35173" y="20171"/>
                    </a:lnTo>
                    <a:lnTo>
                      <a:pt x="35277" y="20150"/>
                    </a:lnTo>
                    <a:lnTo>
                      <a:pt x="35235" y="20024"/>
                    </a:lnTo>
                    <a:lnTo>
                      <a:pt x="35110" y="19920"/>
                    </a:lnTo>
                    <a:lnTo>
                      <a:pt x="35026" y="19962"/>
                    </a:lnTo>
                    <a:lnTo>
                      <a:pt x="35026" y="19878"/>
                    </a:lnTo>
                    <a:lnTo>
                      <a:pt x="35110" y="19773"/>
                    </a:lnTo>
                    <a:lnTo>
                      <a:pt x="35110" y="19606"/>
                    </a:lnTo>
                    <a:lnTo>
                      <a:pt x="35005" y="19606"/>
                    </a:lnTo>
                    <a:lnTo>
                      <a:pt x="34859" y="19501"/>
                    </a:lnTo>
                    <a:lnTo>
                      <a:pt x="34859" y="19397"/>
                    </a:lnTo>
                    <a:lnTo>
                      <a:pt x="34650" y="19229"/>
                    </a:lnTo>
                    <a:lnTo>
                      <a:pt x="34503" y="19313"/>
                    </a:lnTo>
                    <a:lnTo>
                      <a:pt x="34398" y="19313"/>
                    </a:lnTo>
                    <a:lnTo>
                      <a:pt x="34336" y="19397"/>
                    </a:lnTo>
                    <a:lnTo>
                      <a:pt x="34210" y="19334"/>
                    </a:lnTo>
                    <a:lnTo>
                      <a:pt x="34210" y="19480"/>
                    </a:lnTo>
                    <a:lnTo>
                      <a:pt x="34126" y="19376"/>
                    </a:lnTo>
                    <a:lnTo>
                      <a:pt x="34043" y="19376"/>
                    </a:lnTo>
                    <a:lnTo>
                      <a:pt x="34001" y="19292"/>
                    </a:lnTo>
                    <a:lnTo>
                      <a:pt x="33896" y="19292"/>
                    </a:lnTo>
                    <a:lnTo>
                      <a:pt x="33729" y="19397"/>
                    </a:lnTo>
                    <a:lnTo>
                      <a:pt x="33562" y="19397"/>
                    </a:lnTo>
                    <a:lnTo>
                      <a:pt x="33708" y="19334"/>
                    </a:lnTo>
                    <a:lnTo>
                      <a:pt x="33729" y="19229"/>
                    </a:lnTo>
                    <a:lnTo>
                      <a:pt x="33603" y="19229"/>
                    </a:lnTo>
                    <a:lnTo>
                      <a:pt x="33352" y="19104"/>
                    </a:lnTo>
                    <a:lnTo>
                      <a:pt x="33164" y="18999"/>
                    </a:lnTo>
                    <a:lnTo>
                      <a:pt x="32976" y="18999"/>
                    </a:lnTo>
                    <a:lnTo>
                      <a:pt x="32913" y="18957"/>
                    </a:lnTo>
                    <a:lnTo>
                      <a:pt x="32829" y="18978"/>
                    </a:lnTo>
                    <a:lnTo>
                      <a:pt x="32746" y="18978"/>
                    </a:lnTo>
                    <a:lnTo>
                      <a:pt x="32662" y="19062"/>
                    </a:lnTo>
                    <a:lnTo>
                      <a:pt x="32662" y="19125"/>
                    </a:lnTo>
                    <a:lnTo>
                      <a:pt x="32578" y="19125"/>
                    </a:lnTo>
                    <a:lnTo>
                      <a:pt x="32536" y="19104"/>
                    </a:lnTo>
                    <a:lnTo>
                      <a:pt x="32453" y="19166"/>
                    </a:lnTo>
                    <a:lnTo>
                      <a:pt x="32453" y="19313"/>
                    </a:lnTo>
                    <a:lnTo>
                      <a:pt x="32369" y="19480"/>
                    </a:lnTo>
                    <a:lnTo>
                      <a:pt x="32369" y="19690"/>
                    </a:lnTo>
                    <a:lnTo>
                      <a:pt x="32453" y="19794"/>
                    </a:lnTo>
                    <a:lnTo>
                      <a:pt x="32515" y="19794"/>
                    </a:lnTo>
                    <a:lnTo>
                      <a:pt x="32515" y="19836"/>
                    </a:lnTo>
                    <a:lnTo>
                      <a:pt x="32557" y="19857"/>
                    </a:lnTo>
                    <a:lnTo>
                      <a:pt x="32557" y="20003"/>
                    </a:lnTo>
                    <a:lnTo>
                      <a:pt x="32515" y="20045"/>
                    </a:lnTo>
                    <a:lnTo>
                      <a:pt x="32432" y="20045"/>
                    </a:lnTo>
                    <a:lnTo>
                      <a:pt x="32411" y="20171"/>
                    </a:lnTo>
                    <a:lnTo>
                      <a:pt x="32243" y="20380"/>
                    </a:lnTo>
                    <a:lnTo>
                      <a:pt x="32013" y="20568"/>
                    </a:lnTo>
                    <a:lnTo>
                      <a:pt x="32013" y="20652"/>
                    </a:lnTo>
                    <a:lnTo>
                      <a:pt x="32055" y="20673"/>
                    </a:lnTo>
                    <a:lnTo>
                      <a:pt x="32243" y="20652"/>
                    </a:lnTo>
                    <a:lnTo>
                      <a:pt x="32327" y="20652"/>
                    </a:lnTo>
                    <a:lnTo>
                      <a:pt x="32243" y="20694"/>
                    </a:lnTo>
                    <a:lnTo>
                      <a:pt x="32202" y="20861"/>
                    </a:lnTo>
                    <a:lnTo>
                      <a:pt x="32202" y="20903"/>
                    </a:lnTo>
                    <a:lnTo>
                      <a:pt x="32327" y="20945"/>
                    </a:lnTo>
                    <a:lnTo>
                      <a:pt x="32222" y="20966"/>
                    </a:lnTo>
                    <a:lnTo>
                      <a:pt x="32139" y="21050"/>
                    </a:lnTo>
                    <a:lnTo>
                      <a:pt x="32160" y="21112"/>
                    </a:lnTo>
                    <a:lnTo>
                      <a:pt x="32222" y="21175"/>
                    </a:lnTo>
                    <a:lnTo>
                      <a:pt x="32118" y="21301"/>
                    </a:lnTo>
                    <a:lnTo>
                      <a:pt x="32118" y="21363"/>
                    </a:lnTo>
                    <a:lnTo>
                      <a:pt x="32264" y="21363"/>
                    </a:lnTo>
                    <a:lnTo>
                      <a:pt x="32306" y="21426"/>
                    </a:lnTo>
                    <a:lnTo>
                      <a:pt x="32160" y="21635"/>
                    </a:lnTo>
                    <a:lnTo>
                      <a:pt x="32034" y="21698"/>
                    </a:lnTo>
                    <a:lnTo>
                      <a:pt x="32034" y="21824"/>
                    </a:lnTo>
                    <a:lnTo>
                      <a:pt x="32097" y="21887"/>
                    </a:lnTo>
                    <a:lnTo>
                      <a:pt x="32013" y="21845"/>
                    </a:lnTo>
                    <a:lnTo>
                      <a:pt x="31930" y="21719"/>
                    </a:lnTo>
                    <a:lnTo>
                      <a:pt x="31888" y="21719"/>
                    </a:lnTo>
                    <a:lnTo>
                      <a:pt x="31741" y="21887"/>
                    </a:lnTo>
                    <a:lnTo>
                      <a:pt x="31741" y="21928"/>
                    </a:lnTo>
                    <a:lnTo>
                      <a:pt x="31804" y="21949"/>
                    </a:lnTo>
                    <a:lnTo>
                      <a:pt x="31804" y="22033"/>
                    </a:lnTo>
                    <a:lnTo>
                      <a:pt x="31720" y="22117"/>
                    </a:lnTo>
                    <a:lnTo>
                      <a:pt x="31616" y="22117"/>
                    </a:lnTo>
                    <a:lnTo>
                      <a:pt x="31302" y="22431"/>
                    </a:lnTo>
                    <a:lnTo>
                      <a:pt x="31197" y="22472"/>
                    </a:lnTo>
                    <a:lnTo>
                      <a:pt x="31113" y="22724"/>
                    </a:lnTo>
                    <a:lnTo>
                      <a:pt x="31155" y="22786"/>
                    </a:lnTo>
                    <a:lnTo>
                      <a:pt x="31260" y="22828"/>
                    </a:lnTo>
                    <a:lnTo>
                      <a:pt x="31281" y="22954"/>
                    </a:lnTo>
                    <a:lnTo>
                      <a:pt x="31406" y="23037"/>
                    </a:lnTo>
                    <a:lnTo>
                      <a:pt x="31595" y="23288"/>
                    </a:lnTo>
                    <a:lnTo>
                      <a:pt x="31616" y="23602"/>
                    </a:lnTo>
                    <a:lnTo>
                      <a:pt x="31595" y="23937"/>
                    </a:lnTo>
                    <a:lnTo>
                      <a:pt x="31678" y="24125"/>
                    </a:lnTo>
                    <a:lnTo>
                      <a:pt x="31637" y="24251"/>
                    </a:lnTo>
                    <a:lnTo>
                      <a:pt x="31637" y="24460"/>
                    </a:lnTo>
                    <a:lnTo>
                      <a:pt x="31595" y="24523"/>
                    </a:lnTo>
                    <a:lnTo>
                      <a:pt x="31490" y="24816"/>
                    </a:lnTo>
                    <a:lnTo>
                      <a:pt x="31427" y="24962"/>
                    </a:lnTo>
                    <a:lnTo>
                      <a:pt x="31490" y="24962"/>
                    </a:lnTo>
                    <a:lnTo>
                      <a:pt x="31511" y="24858"/>
                    </a:lnTo>
                    <a:lnTo>
                      <a:pt x="31595" y="24816"/>
                    </a:lnTo>
                    <a:lnTo>
                      <a:pt x="31595" y="24962"/>
                    </a:lnTo>
                    <a:lnTo>
                      <a:pt x="31699" y="25088"/>
                    </a:lnTo>
                    <a:lnTo>
                      <a:pt x="31616" y="25192"/>
                    </a:lnTo>
                    <a:lnTo>
                      <a:pt x="31511" y="25192"/>
                    </a:lnTo>
                    <a:lnTo>
                      <a:pt x="31469" y="25151"/>
                    </a:lnTo>
                    <a:lnTo>
                      <a:pt x="31385" y="25151"/>
                    </a:lnTo>
                    <a:lnTo>
                      <a:pt x="31218" y="25402"/>
                    </a:lnTo>
                    <a:lnTo>
                      <a:pt x="31093" y="25465"/>
                    </a:lnTo>
                    <a:lnTo>
                      <a:pt x="31072" y="25569"/>
                    </a:lnTo>
                    <a:lnTo>
                      <a:pt x="30800" y="25674"/>
                    </a:lnTo>
                    <a:lnTo>
                      <a:pt x="30737" y="25757"/>
                    </a:lnTo>
                    <a:lnTo>
                      <a:pt x="30737" y="25799"/>
                    </a:lnTo>
                    <a:lnTo>
                      <a:pt x="30360" y="25925"/>
                    </a:lnTo>
                    <a:lnTo>
                      <a:pt x="30130" y="26029"/>
                    </a:lnTo>
                    <a:lnTo>
                      <a:pt x="30067" y="26092"/>
                    </a:lnTo>
                    <a:lnTo>
                      <a:pt x="29942" y="26092"/>
                    </a:lnTo>
                    <a:lnTo>
                      <a:pt x="29837" y="26176"/>
                    </a:lnTo>
                    <a:lnTo>
                      <a:pt x="29607" y="26197"/>
                    </a:lnTo>
                    <a:lnTo>
                      <a:pt x="29440" y="26281"/>
                    </a:lnTo>
                    <a:lnTo>
                      <a:pt x="29481" y="26322"/>
                    </a:lnTo>
                    <a:lnTo>
                      <a:pt x="29481" y="26427"/>
                    </a:lnTo>
                    <a:lnTo>
                      <a:pt x="29523" y="26511"/>
                    </a:lnTo>
                    <a:lnTo>
                      <a:pt x="29523" y="26615"/>
                    </a:lnTo>
                    <a:lnTo>
                      <a:pt x="29586" y="26699"/>
                    </a:lnTo>
                    <a:lnTo>
                      <a:pt x="29523" y="26720"/>
                    </a:lnTo>
                    <a:lnTo>
                      <a:pt x="29544" y="26804"/>
                    </a:lnTo>
                    <a:lnTo>
                      <a:pt x="29607" y="26825"/>
                    </a:lnTo>
                    <a:lnTo>
                      <a:pt x="29523" y="26866"/>
                    </a:lnTo>
                    <a:lnTo>
                      <a:pt x="29586" y="26971"/>
                    </a:lnTo>
                    <a:lnTo>
                      <a:pt x="29523" y="27013"/>
                    </a:lnTo>
                    <a:lnTo>
                      <a:pt x="29544" y="27117"/>
                    </a:lnTo>
                    <a:lnTo>
                      <a:pt x="29502" y="27159"/>
                    </a:lnTo>
                    <a:lnTo>
                      <a:pt x="29481" y="27348"/>
                    </a:lnTo>
                    <a:lnTo>
                      <a:pt x="29502" y="27452"/>
                    </a:lnTo>
                    <a:lnTo>
                      <a:pt x="29419" y="27745"/>
                    </a:lnTo>
                    <a:lnTo>
                      <a:pt x="29440" y="27808"/>
                    </a:lnTo>
                    <a:lnTo>
                      <a:pt x="29502" y="27850"/>
                    </a:lnTo>
                    <a:lnTo>
                      <a:pt x="29502" y="27913"/>
                    </a:lnTo>
                    <a:lnTo>
                      <a:pt x="29544" y="27975"/>
                    </a:lnTo>
                    <a:lnTo>
                      <a:pt x="29440" y="28101"/>
                    </a:lnTo>
                    <a:lnTo>
                      <a:pt x="29440" y="28226"/>
                    </a:lnTo>
                    <a:lnTo>
                      <a:pt x="29523" y="28268"/>
                    </a:lnTo>
                    <a:lnTo>
                      <a:pt x="29544" y="28436"/>
                    </a:lnTo>
                    <a:lnTo>
                      <a:pt x="29607" y="28498"/>
                    </a:lnTo>
                    <a:lnTo>
                      <a:pt x="29481" y="28624"/>
                    </a:lnTo>
                    <a:lnTo>
                      <a:pt x="29419" y="28791"/>
                    </a:lnTo>
                    <a:lnTo>
                      <a:pt x="29377" y="28812"/>
                    </a:lnTo>
                    <a:lnTo>
                      <a:pt x="29314" y="28791"/>
                    </a:lnTo>
                    <a:lnTo>
                      <a:pt x="29314" y="28896"/>
                    </a:lnTo>
                    <a:lnTo>
                      <a:pt x="29377" y="28959"/>
                    </a:lnTo>
                    <a:lnTo>
                      <a:pt x="29314" y="29042"/>
                    </a:lnTo>
                    <a:lnTo>
                      <a:pt x="29293" y="29231"/>
                    </a:lnTo>
                    <a:lnTo>
                      <a:pt x="29314" y="29356"/>
                    </a:lnTo>
                    <a:lnTo>
                      <a:pt x="29419" y="29482"/>
                    </a:lnTo>
                    <a:lnTo>
                      <a:pt x="29523" y="29545"/>
                    </a:lnTo>
                    <a:lnTo>
                      <a:pt x="29335" y="29524"/>
                    </a:lnTo>
                    <a:lnTo>
                      <a:pt x="29209" y="29419"/>
                    </a:lnTo>
                    <a:lnTo>
                      <a:pt x="29230" y="29252"/>
                    </a:lnTo>
                    <a:lnTo>
                      <a:pt x="29189" y="29042"/>
                    </a:lnTo>
                    <a:lnTo>
                      <a:pt x="29105" y="29022"/>
                    </a:lnTo>
                    <a:lnTo>
                      <a:pt x="29084" y="28959"/>
                    </a:lnTo>
                    <a:lnTo>
                      <a:pt x="29105" y="28854"/>
                    </a:lnTo>
                    <a:lnTo>
                      <a:pt x="29063" y="28854"/>
                    </a:lnTo>
                    <a:lnTo>
                      <a:pt x="28875" y="29105"/>
                    </a:lnTo>
                    <a:lnTo>
                      <a:pt x="28875" y="29210"/>
                    </a:lnTo>
                    <a:lnTo>
                      <a:pt x="28854" y="29314"/>
                    </a:lnTo>
                    <a:lnTo>
                      <a:pt x="28749" y="29314"/>
                    </a:lnTo>
                    <a:lnTo>
                      <a:pt x="28644" y="29210"/>
                    </a:lnTo>
                    <a:lnTo>
                      <a:pt x="28477" y="29147"/>
                    </a:lnTo>
                    <a:lnTo>
                      <a:pt x="28352" y="29252"/>
                    </a:lnTo>
                    <a:lnTo>
                      <a:pt x="28184" y="29335"/>
                    </a:lnTo>
                    <a:lnTo>
                      <a:pt x="28184" y="29335"/>
                    </a:lnTo>
                    <a:lnTo>
                      <a:pt x="28393" y="29147"/>
                    </a:lnTo>
                    <a:lnTo>
                      <a:pt x="28456" y="29001"/>
                    </a:lnTo>
                    <a:lnTo>
                      <a:pt x="28435" y="28917"/>
                    </a:lnTo>
                    <a:lnTo>
                      <a:pt x="28393" y="28729"/>
                    </a:lnTo>
                    <a:lnTo>
                      <a:pt x="28331" y="28624"/>
                    </a:lnTo>
                    <a:lnTo>
                      <a:pt x="28289" y="28540"/>
                    </a:lnTo>
                    <a:lnTo>
                      <a:pt x="28268" y="28540"/>
                    </a:lnTo>
                    <a:lnTo>
                      <a:pt x="28142" y="28478"/>
                    </a:lnTo>
                    <a:lnTo>
                      <a:pt x="28038" y="28415"/>
                    </a:lnTo>
                    <a:lnTo>
                      <a:pt x="28038" y="28331"/>
                    </a:lnTo>
                    <a:lnTo>
                      <a:pt x="28017" y="28289"/>
                    </a:lnTo>
                    <a:lnTo>
                      <a:pt x="28038" y="28185"/>
                    </a:lnTo>
                    <a:lnTo>
                      <a:pt x="27954" y="28080"/>
                    </a:lnTo>
                    <a:lnTo>
                      <a:pt x="27870" y="28017"/>
                    </a:lnTo>
                    <a:lnTo>
                      <a:pt x="27870" y="27892"/>
                    </a:lnTo>
                    <a:lnTo>
                      <a:pt x="27766" y="27808"/>
                    </a:lnTo>
                    <a:lnTo>
                      <a:pt x="27724" y="27703"/>
                    </a:lnTo>
                    <a:lnTo>
                      <a:pt x="27766" y="27473"/>
                    </a:lnTo>
                    <a:lnTo>
                      <a:pt x="27870" y="27369"/>
                    </a:lnTo>
                    <a:lnTo>
                      <a:pt x="27933" y="27222"/>
                    </a:lnTo>
                    <a:lnTo>
                      <a:pt x="27933" y="27117"/>
                    </a:lnTo>
                    <a:lnTo>
                      <a:pt x="28080" y="26866"/>
                    </a:lnTo>
                    <a:lnTo>
                      <a:pt x="28080" y="26615"/>
                    </a:lnTo>
                    <a:lnTo>
                      <a:pt x="28059" y="26594"/>
                    </a:lnTo>
                    <a:lnTo>
                      <a:pt x="28038" y="26448"/>
                    </a:lnTo>
                    <a:lnTo>
                      <a:pt x="28121" y="26301"/>
                    </a:lnTo>
                    <a:lnTo>
                      <a:pt x="28184" y="26197"/>
                    </a:lnTo>
                    <a:lnTo>
                      <a:pt x="28184" y="26092"/>
                    </a:lnTo>
                    <a:lnTo>
                      <a:pt x="28352" y="25799"/>
                    </a:lnTo>
                    <a:lnTo>
                      <a:pt x="28331" y="25611"/>
                    </a:lnTo>
                    <a:lnTo>
                      <a:pt x="28268" y="25611"/>
                    </a:lnTo>
                    <a:lnTo>
                      <a:pt x="28247" y="25653"/>
                    </a:lnTo>
                    <a:lnTo>
                      <a:pt x="28247" y="25590"/>
                    </a:lnTo>
                    <a:lnTo>
                      <a:pt x="28163" y="25590"/>
                    </a:lnTo>
                    <a:lnTo>
                      <a:pt x="28038" y="25653"/>
                    </a:lnTo>
                    <a:lnTo>
                      <a:pt x="27849" y="25611"/>
                    </a:lnTo>
                    <a:lnTo>
                      <a:pt x="27661" y="25569"/>
                    </a:lnTo>
                    <a:lnTo>
                      <a:pt x="27619" y="25569"/>
                    </a:lnTo>
                    <a:lnTo>
                      <a:pt x="27556" y="25506"/>
                    </a:lnTo>
                    <a:lnTo>
                      <a:pt x="27326" y="25506"/>
                    </a:lnTo>
                    <a:lnTo>
                      <a:pt x="27201" y="25548"/>
                    </a:lnTo>
                    <a:lnTo>
                      <a:pt x="27138" y="25506"/>
                    </a:lnTo>
                    <a:lnTo>
                      <a:pt x="26971" y="25506"/>
                    </a:lnTo>
                    <a:lnTo>
                      <a:pt x="26929" y="25485"/>
                    </a:lnTo>
                    <a:lnTo>
                      <a:pt x="26971" y="25444"/>
                    </a:lnTo>
                    <a:lnTo>
                      <a:pt x="26803" y="25297"/>
                    </a:lnTo>
                    <a:lnTo>
                      <a:pt x="26782" y="25234"/>
                    </a:lnTo>
                    <a:lnTo>
                      <a:pt x="26594" y="25046"/>
                    </a:lnTo>
                    <a:lnTo>
                      <a:pt x="26510" y="25025"/>
                    </a:lnTo>
                    <a:lnTo>
                      <a:pt x="26343" y="24879"/>
                    </a:lnTo>
                    <a:lnTo>
                      <a:pt x="26259" y="24858"/>
                    </a:lnTo>
                    <a:lnTo>
                      <a:pt x="26029" y="24711"/>
                    </a:lnTo>
                    <a:lnTo>
                      <a:pt x="25966" y="24648"/>
                    </a:lnTo>
                    <a:lnTo>
                      <a:pt x="25903" y="24753"/>
                    </a:lnTo>
                    <a:lnTo>
                      <a:pt x="25903" y="24711"/>
                    </a:lnTo>
                    <a:lnTo>
                      <a:pt x="25820" y="24523"/>
                    </a:lnTo>
                    <a:lnTo>
                      <a:pt x="25736" y="24439"/>
                    </a:lnTo>
                    <a:lnTo>
                      <a:pt x="25736" y="24335"/>
                    </a:lnTo>
                    <a:lnTo>
                      <a:pt x="25631" y="24293"/>
                    </a:lnTo>
                    <a:lnTo>
                      <a:pt x="25527" y="24104"/>
                    </a:lnTo>
                    <a:lnTo>
                      <a:pt x="25443" y="24084"/>
                    </a:lnTo>
                    <a:lnTo>
                      <a:pt x="25255" y="23895"/>
                    </a:lnTo>
                    <a:lnTo>
                      <a:pt x="25150" y="23874"/>
                    </a:lnTo>
                    <a:lnTo>
                      <a:pt x="25087" y="23812"/>
                    </a:lnTo>
                    <a:lnTo>
                      <a:pt x="24815" y="23728"/>
                    </a:lnTo>
                    <a:lnTo>
                      <a:pt x="24627" y="23581"/>
                    </a:lnTo>
                    <a:lnTo>
                      <a:pt x="24376" y="23393"/>
                    </a:lnTo>
                    <a:lnTo>
                      <a:pt x="24167" y="23414"/>
                    </a:lnTo>
                    <a:lnTo>
                      <a:pt x="23748" y="23560"/>
                    </a:lnTo>
                    <a:lnTo>
                      <a:pt x="23330" y="23686"/>
                    </a:lnTo>
                    <a:lnTo>
                      <a:pt x="23142" y="23686"/>
                    </a:lnTo>
                    <a:lnTo>
                      <a:pt x="23016" y="23623"/>
                    </a:lnTo>
                    <a:lnTo>
                      <a:pt x="23016" y="23623"/>
                    </a:lnTo>
                    <a:lnTo>
                      <a:pt x="23142" y="23665"/>
                    </a:lnTo>
                    <a:lnTo>
                      <a:pt x="23330" y="23602"/>
                    </a:lnTo>
                    <a:lnTo>
                      <a:pt x="23665" y="23268"/>
                    </a:lnTo>
                    <a:lnTo>
                      <a:pt x="23727" y="23163"/>
                    </a:lnTo>
                    <a:lnTo>
                      <a:pt x="23665" y="22933"/>
                    </a:lnTo>
                    <a:lnTo>
                      <a:pt x="23581" y="22828"/>
                    </a:lnTo>
                    <a:lnTo>
                      <a:pt x="23665" y="22577"/>
                    </a:lnTo>
                    <a:lnTo>
                      <a:pt x="23665" y="22347"/>
                    </a:lnTo>
                    <a:lnTo>
                      <a:pt x="23581" y="22200"/>
                    </a:lnTo>
                    <a:lnTo>
                      <a:pt x="23581" y="22054"/>
                    </a:lnTo>
                    <a:lnTo>
                      <a:pt x="23644" y="21928"/>
                    </a:lnTo>
                    <a:lnTo>
                      <a:pt x="23644" y="21824"/>
                    </a:lnTo>
                    <a:lnTo>
                      <a:pt x="23539" y="21782"/>
                    </a:lnTo>
                    <a:lnTo>
                      <a:pt x="23204" y="21782"/>
                    </a:lnTo>
                    <a:lnTo>
                      <a:pt x="23037" y="22054"/>
                    </a:lnTo>
                    <a:lnTo>
                      <a:pt x="22828" y="22305"/>
                    </a:lnTo>
                    <a:lnTo>
                      <a:pt x="22577" y="22326"/>
                    </a:lnTo>
                    <a:lnTo>
                      <a:pt x="22409" y="22452"/>
                    </a:lnTo>
                    <a:lnTo>
                      <a:pt x="22472" y="22347"/>
                    </a:lnTo>
                    <a:lnTo>
                      <a:pt x="22786" y="22263"/>
                    </a:lnTo>
                    <a:lnTo>
                      <a:pt x="22932" y="22117"/>
                    </a:lnTo>
                    <a:lnTo>
                      <a:pt x="23037" y="21845"/>
                    </a:lnTo>
                    <a:lnTo>
                      <a:pt x="22995" y="21824"/>
                    </a:lnTo>
                    <a:lnTo>
                      <a:pt x="22995" y="21677"/>
                    </a:lnTo>
                    <a:lnTo>
                      <a:pt x="22932" y="21594"/>
                    </a:lnTo>
                    <a:lnTo>
                      <a:pt x="22953" y="21489"/>
                    </a:lnTo>
                    <a:lnTo>
                      <a:pt x="22932" y="21405"/>
                    </a:lnTo>
                    <a:lnTo>
                      <a:pt x="22807" y="21384"/>
                    </a:lnTo>
                    <a:lnTo>
                      <a:pt x="22849" y="21322"/>
                    </a:lnTo>
                    <a:lnTo>
                      <a:pt x="22953" y="21301"/>
                    </a:lnTo>
                    <a:lnTo>
                      <a:pt x="22995" y="21196"/>
                    </a:lnTo>
                    <a:lnTo>
                      <a:pt x="23100" y="21008"/>
                    </a:lnTo>
                    <a:lnTo>
                      <a:pt x="23100" y="20861"/>
                    </a:lnTo>
                    <a:lnTo>
                      <a:pt x="23037" y="20799"/>
                    </a:lnTo>
                    <a:lnTo>
                      <a:pt x="23121" y="20568"/>
                    </a:lnTo>
                    <a:lnTo>
                      <a:pt x="23204" y="20527"/>
                    </a:lnTo>
                    <a:lnTo>
                      <a:pt x="23246" y="20359"/>
                    </a:lnTo>
                    <a:lnTo>
                      <a:pt x="23330" y="20255"/>
                    </a:lnTo>
                    <a:lnTo>
                      <a:pt x="23372" y="20045"/>
                    </a:lnTo>
                    <a:lnTo>
                      <a:pt x="23476" y="19941"/>
                    </a:lnTo>
                    <a:lnTo>
                      <a:pt x="23435" y="19815"/>
                    </a:lnTo>
                    <a:lnTo>
                      <a:pt x="23435" y="19731"/>
                    </a:lnTo>
                    <a:lnTo>
                      <a:pt x="23560" y="19815"/>
                    </a:lnTo>
                    <a:lnTo>
                      <a:pt x="23665" y="19711"/>
                    </a:lnTo>
                    <a:lnTo>
                      <a:pt x="23665" y="19606"/>
                    </a:lnTo>
                    <a:lnTo>
                      <a:pt x="23790" y="19585"/>
                    </a:lnTo>
                    <a:lnTo>
                      <a:pt x="23958" y="19397"/>
                    </a:lnTo>
                    <a:lnTo>
                      <a:pt x="24062" y="19334"/>
                    </a:lnTo>
                    <a:lnTo>
                      <a:pt x="24041" y="19229"/>
                    </a:lnTo>
                    <a:lnTo>
                      <a:pt x="24125" y="19166"/>
                    </a:lnTo>
                    <a:lnTo>
                      <a:pt x="24188" y="19166"/>
                    </a:lnTo>
                    <a:lnTo>
                      <a:pt x="24230" y="19083"/>
                    </a:lnTo>
                    <a:lnTo>
                      <a:pt x="24167" y="18999"/>
                    </a:lnTo>
                    <a:lnTo>
                      <a:pt x="24292" y="18915"/>
                    </a:lnTo>
                    <a:lnTo>
                      <a:pt x="24376" y="18769"/>
                    </a:lnTo>
                    <a:lnTo>
                      <a:pt x="24481" y="18769"/>
                    </a:lnTo>
                    <a:lnTo>
                      <a:pt x="24481" y="18706"/>
                    </a:lnTo>
                    <a:lnTo>
                      <a:pt x="24543" y="18664"/>
                    </a:lnTo>
                    <a:lnTo>
                      <a:pt x="24397" y="18560"/>
                    </a:lnTo>
                    <a:lnTo>
                      <a:pt x="24460" y="18539"/>
                    </a:lnTo>
                    <a:lnTo>
                      <a:pt x="24460" y="18455"/>
                    </a:lnTo>
                    <a:lnTo>
                      <a:pt x="24543" y="18476"/>
                    </a:lnTo>
                    <a:lnTo>
                      <a:pt x="24669" y="18581"/>
                    </a:lnTo>
                    <a:lnTo>
                      <a:pt x="24690" y="18643"/>
                    </a:lnTo>
                    <a:lnTo>
                      <a:pt x="24753" y="18602"/>
                    </a:lnTo>
                    <a:lnTo>
                      <a:pt x="24711" y="18539"/>
                    </a:lnTo>
                    <a:lnTo>
                      <a:pt x="24606" y="18476"/>
                    </a:lnTo>
                    <a:lnTo>
                      <a:pt x="24795" y="18392"/>
                    </a:lnTo>
                    <a:lnTo>
                      <a:pt x="24836" y="18330"/>
                    </a:lnTo>
                    <a:lnTo>
                      <a:pt x="24983" y="18330"/>
                    </a:lnTo>
                    <a:lnTo>
                      <a:pt x="25004" y="18350"/>
                    </a:lnTo>
                    <a:lnTo>
                      <a:pt x="25025" y="18267"/>
                    </a:lnTo>
                    <a:lnTo>
                      <a:pt x="25004" y="18225"/>
                    </a:lnTo>
                    <a:lnTo>
                      <a:pt x="25087" y="18225"/>
                    </a:lnTo>
                    <a:lnTo>
                      <a:pt x="25108" y="18350"/>
                    </a:lnTo>
                    <a:lnTo>
                      <a:pt x="25192" y="18246"/>
                    </a:lnTo>
                    <a:lnTo>
                      <a:pt x="25192" y="18225"/>
                    </a:lnTo>
                    <a:lnTo>
                      <a:pt x="25108" y="18162"/>
                    </a:lnTo>
                    <a:lnTo>
                      <a:pt x="25108" y="18058"/>
                    </a:lnTo>
                    <a:lnTo>
                      <a:pt x="25150" y="18120"/>
                    </a:lnTo>
                    <a:lnTo>
                      <a:pt x="25359" y="18162"/>
                    </a:lnTo>
                    <a:lnTo>
                      <a:pt x="25339" y="18078"/>
                    </a:lnTo>
                    <a:lnTo>
                      <a:pt x="25234" y="18037"/>
                    </a:lnTo>
                    <a:lnTo>
                      <a:pt x="25213" y="17953"/>
                    </a:lnTo>
                    <a:lnTo>
                      <a:pt x="25255" y="17932"/>
                    </a:lnTo>
                    <a:lnTo>
                      <a:pt x="25297" y="17848"/>
                    </a:lnTo>
                    <a:lnTo>
                      <a:pt x="25318" y="18016"/>
                    </a:lnTo>
                    <a:lnTo>
                      <a:pt x="25422" y="17974"/>
                    </a:lnTo>
                    <a:lnTo>
                      <a:pt x="25506" y="18016"/>
                    </a:lnTo>
                    <a:lnTo>
                      <a:pt x="25590" y="17953"/>
                    </a:lnTo>
                    <a:lnTo>
                      <a:pt x="25464" y="17744"/>
                    </a:lnTo>
                    <a:lnTo>
                      <a:pt x="25401" y="17514"/>
                    </a:lnTo>
                    <a:lnTo>
                      <a:pt x="25297" y="17388"/>
                    </a:lnTo>
                    <a:lnTo>
                      <a:pt x="25297" y="17283"/>
                    </a:lnTo>
                    <a:lnTo>
                      <a:pt x="25255" y="17200"/>
                    </a:lnTo>
                    <a:lnTo>
                      <a:pt x="25297" y="17137"/>
                    </a:lnTo>
                    <a:lnTo>
                      <a:pt x="25359" y="17221"/>
                    </a:lnTo>
                    <a:lnTo>
                      <a:pt x="25422" y="17409"/>
                    </a:lnTo>
                    <a:lnTo>
                      <a:pt x="25569" y="17597"/>
                    </a:lnTo>
                    <a:lnTo>
                      <a:pt x="25841" y="17639"/>
                    </a:lnTo>
                    <a:lnTo>
                      <a:pt x="25945" y="17723"/>
                    </a:lnTo>
                    <a:lnTo>
                      <a:pt x="26071" y="17723"/>
                    </a:lnTo>
                    <a:lnTo>
                      <a:pt x="26155" y="17660"/>
                    </a:lnTo>
                    <a:lnTo>
                      <a:pt x="26259" y="17660"/>
                    </a:lnTo>
                    <a:lnTo>
                      <a:pt x="26406" y="17514"/>
                    </a:lnTo>
                    <a:lnTo>
                      <a:pt x="26448" y="17242"/>
                    </a:lnTo>
                    <a:lnTo>
                      <a:pt x="26238" y="16990"/>
                    </a:lnTo>
                    <a:lnTo>
                      <a:pt x="26196" y="16823"/>
                    </a:lnTo>
                    <a:lnTo>
                      <a:pt x="26134" y="16739"/>
                    </a:lnTo>
                    <a:lnTo>
                      <a:pt x="26071" y="16739"/>
                    </a:lnTo>
                    <a:lnTo>
                      <a:pt x="25945" y="16886"/>
                    </a:lnTo>
                    <a:lnTo>
                      <a:pt x="25715" y="16907"/>
                    </a:lnTo>
                    <a:lnTo>
                      <a:pt x="25652" y="16928"/>
                    </a:lnTo>
                    <a:lnTo>
                      <a:pt x="25652" y="16907"/>
                    </a:lnTo>
                    <a:lnTo>
                      <a:pt x="25631" y="16823"/>
                    </a:lnTo>
                    <a:lnTo>
                      <a:pt x="25715" y="16865"/>
                    </a:lnTo>
                    <a:lnTo>
                      <a:pt x="25841" y="16823"/>
                    </a:lnTo>
                    <a:lnTo>
                      <a:pt x="25966" y="16718"/>
                    </a:lnTo>
                    <a:lnTo>
                      <a:pt x="25945" y="16677"/>
                    </a:lnTo>
                    <a:lnTo>
                      <a:pt x="25736" y="16551"/>
                    </a:lnTo>
                    <a:lnTo>
                      <a:pt x="25506" y="16300"/>
                    </a:lnTo>
                    <a:lnTo>
                      <a:pt x="25443" y="16300"/>
                    </a:lnTo>
                    <a:lnTo>
                      <a:pt x="25422" y="16363"/>
                    </a:lnTo>
                    <a:lnTo>
                      <a:pt x="25464" y="16446"/>
                    </a:lnTo>
                    <a:lnTo>
                      <a:pt x="25443" y="16488"/>
                    </a:lnTo>
                    <a:lnTo>
                      <a:pt x="25339" y="16405"/>
                    </a:lnTo>
                    <a:lnTo>
                      <a:pt x="25297" y="16258"/>
                    </a:lnTo>
                    <a:lnTo>
                      <a:pt x="25401" y="16279"/>
                    </a:lnTo>
                    <a:lnTo>
                      <a:pt x="25401" y="16091"/>
                    </a:lnTo>
                    <a:lnTo>
                      <a:pt x="25443" y="16195"/>
                    </a:lnTo>
                    <a:lnTo>
                      <a:pt x="25611" y="16342"/>
                    </a:lnTo>
                    <a:lnTo>
                      <a:pt x="25694" y="16363"/>
                    </a:lnTo>
                    <a:lnTo>
                      <a:pt x="25757" y="16551"/>
                    </a:lnTo>
                    <a:lnTo>
                      <a:pt x="25966" y="16677"/>
                    </a:lnTo>
                    <a:lnTo>
                      <a:pt x="26217" y="16760"/>
                    </a:lnTo>
                    <a:lnTo>
                      <a:pt x="26322" y="16907"/>
                    </a:lnTo>
                    <a:lnTo>
                      <a:pt x="26427" y="16970"/>
                    </a:lnTo>
                    <a:lnTo>
                      <a:pt x="26448" y="17032"/>
                    </a:lnTo>
                    <a:lnTo>
                      <a:pt x="26573" y="17095"/>
                    </a:lnTo>
                    <a:lnTo>
                      <a:pt x="26636" y="17137"/>
                    </a:lnTo>
                    <a:lnTo>
                      <a:pt x="26636" y="17011"/>
                    </a:lnTo>
                    <a:lnTo>
                      <a:pt x="26740" y="16970"/>
                    </a:lnTo>
                    <a:lnTo>
                      <a:pt x="26657" y="16907"/>
                    </a:lnTo>
                    <a:lnTo>
                      <a:pt x="26678" y="16802"/>
                    </a:lnTo>
                    <a:lnTo>
                      <a:pt x="26761" y="16928"/>
                    </a:lnTo>
                    <a:lnTo>
                      <a:pt x="26782" y="17011"/>
                    </a:lnTo>
                    <a:lnTo>
                      <a:pt x="26866" y="17032"/>
                    </a:lnTo>
                    <a:lnTo>
                      <a:pt x="26992" y="16865"/>
                    </a:lnTo>
                    <a:lnTo>
                      <a:pt x="26992" y="16656"/>
                    </a:lnTo>
                    <a:lnTo>
                      <a:pt x="26950" y="16572"/>
                    </a:lnTo>
                    <a:lnTo>
                      <a:pt x="26992" y="16405"/>
                    </a:lnTo>
                    <a:lnTo>
                      <a:pt x="27054" y="16593"/>
                    </a:lnTo>
                    <a:lnTo>
                      <a:pt x="27054" y="16698"/>
                    </a:lnTo>
                    <a:lnTo>
                      <a:pt x="27117" y="16467"/>
                    </a:lnTo>
                    <a:lnTo>
                      <a:pt x="27222" y="16405"/>
                    </a:lnTo>
                    <a:lnTo>
                      <a:pt x="27264" y="16467"/>
                    </a:lnTo>
                    <a:lnTo>
                      <a:pt x="27284" y="16488"/>
                    </a:lnTo>
                    <a:lnTo>
                      <a:pt x="27201" y="16593"/>
                    </a:lnTo>
                    <a:lnTo>
                      <a:pt x="27264" y="16614"/>
                    </a:lnTo>
                    <a:lnTo>
                      <a:pt x="27284" y="16698"/>
                    </a:lnTo>
                    <a:lnTo>
                      <a:pt x="27368" y="16614"/>
                    </a:lnTo>
                    <a:lnTo>
                      <a:pt x="27431" y="16656"/>
                    </a:lnTo>
                    <a:lnTo>
                      <a:pt x="27577" y="16802"/>
                    </a:lnTo>
                    <a:lnTo>
                      <a:pt x="27598" y="16760"/>
                    </a:lnTo>
                    <a:lnTo>
                      <a:pt x="27682" y="16760"/>
                    </a:lnTo>
                    <a:lnTo>
                      <a:pt x="27724" y="16802"/>
                    </a:lnTo>
                    <a:lnTo>
                      <a:pt x="27828" y="16781"/>
                    </a:lnTo>
                    <a:lnTo>
                      <a:pt x="27933" y="16593"/>
                    </a:lnTo>
                    <a:lnTo>
                      <a:pt x="28100" y="16509"/>
                    </a:lnTo>
                    <a:lnTo>
                      <a:pt x="28456" y="16153"/>
                    </a:lnTo>
                    <a:lnTo>
                      <a:pt x="28477" y="16070"/>
                    </a:lnTo>
                    <a:lnTo>
                      <a:pt x="28540" y="16049"/>
                    </a:lnTo>
                    <a:lnTo>
                      <a:pt x="28561" y="16091"/>
                    </a:lnTo>
                    <a:lnTo>
                      <a:pt x="28728" y="15881"/>
                    </a:lnTo>
                    <a:lnTo>
                      <a:pt x="28833" y="15840"/>
                    </a:lnTo>
                    <a:lnTo>
                      <a:pt x="28958" y="15735"/>
                    </a:lnTo>
                    <a:lnTo>
                      <a:pt x="29000" y="15672"/>
                    </a:lnTo>
                    <a:lnTo>
                      <a:pt x="28979" y="15547"/>
                    </a:lnTo>
                    <a:lnTo>
                      <a:pt x="28561" y="15442"/>
                    </a:lnTo>
                    <a:lnTo>
                      <a:pt x="28331" y="15400"/>
                    </a:lnTo>
                    <a:lnTo>
                      <a:pt x="28121" y="15317"/>
                    </a:lnTo>
                    <a:lnTo>
                      <a:pt x="28038" y="15128"/>
                    </a:lnTo>
                    <a:lnTo>
                      <a:pt x="27912" y="14898"/>
                    </a:lnTo>
                    <a:lnTo>
                      <a:pt x="27849" y="14898"/>
                    </a:lnTo>
                    <a:lnTo>
                      <a:pt x="27828" y="14710"/>
                    </a:lnTo>
                    <a:lnTo>
                      <a:pt x="27808" y="14689"/>
                    </a:lnTo>
                    <a:lnTo>
                      <a:pt x="27828" y="14626"/>
                    </a:lnTo>
                    <a:lnTo>
                      <a:pt x="27870" y="14626"/>
                    </a:lnTo>
                    <a:lnTo>
                      <a:pt x="27912" y="14563"/>
                    </a:lnTo>
                    <a:lnTo>
                      <a:pt x="27828" y="14501"/>
                    </a:lnTo>
                    <a:lnTo>
                      <a:pt x="27598" y="14501"/>
                    </a:lnTo>
                    <a:lnTo>
                      <a:pt x="27326" y="14417"/>
                    </a:lnTo>
                    <a:lnTo>
                      <a:pt x="27243" y="14417"/>
                    </a:lnTo>
                    <a:lnTo>
                      <a:pt x="27201" y="14480"/>
                    </a:lnTo>
                    <a:lnTo>
                      <a:pt x="27117" y="14396"/>
                    </a:lnTo>
                    <a:lnTo>
                      <a:pt x="27117" y="14312"/>
                    </a:lnTo>
                    <a:lnTo>
                      <a:pt x="27222" y="14354"/>
                    </a:lnTo>
                    <a:lnTo>
                      <a:pt x="27494" y="14375"/>
                    </a:lnTo>
                    <a:lnTo>
                      <a:pt x="27640" y="14480"/>
                    </a:lnTo>
                    <a:lnTo>
                      <a:pt x="27870" y="14480"/>
                    </a:lnTo>
                    <a:lnTo>
                      <a:pt x="28017" y="14584"/>
                    </a:lnTo>
                    <a:lnTo>
                      <a:pt x="28142" y="14814"/>
                    </a:lnTo>
                    <a:lnTo>
                      <a:pt x="28247" y="14835"/>
                    </a:lnTo>
                    <a:lnTo>
                      <a:pt x="28289" y="14898"/>
                    </a:lnTo>
                    <a:lnTo>
                      <a:pt x="28247" y="14919"/>
                    </a:lnTo>
                    <a:lnTo>
                      <a:pt x="28184" y="14919"/>
                    </a:lnTo>
                    <a:lnTo>
                      <a:pt x="28184" y="14982"/>
                    </a:lnTo>
                    <a:lnTo>
                      <a:pt x="28372" y="15045"/>
                    </a:lnTo>
                    <a:lnTo>
                      <a:pt x="28435" y="15191"/>
                    </a:lnTo>
                    <a:lnTo>
                      <a:pt x="28498" y="15296"/>
                    </a:lnTo>
                    <a:lnTo>
                      <a:pt x="28875" y="15358"/>
                    </a:lnTo>
                    <a:lnTo>
                      <a:pt x="28979" y="15317"/>
                    </a:lnTo>
                    <a:lnTo>
                      <a:pt x="29021" y="15191"/>
                    </a:lnTo>
                    <a:lnTo>
                      <a:pt x="29105" y="15128"/>
                    </a:lnTo>
                    <a:lnTo>
                      <a:pt x="29189" y="15149"/>
                    </a:lnTo>
                    <a:lnTo>
                      <a:pt x="29314" y="15003"/>
                    </a:lnTo>
                    <a:lnTo>
                      <a:pt x="29335" y="14982"/>
                    </a:lnTo>
                    <a:lnTo>
                      <a:pt x="29502" y="15128"/>
                    </a:lnTo>
                    <a:lnTo>
                      <a:pt x="29481" y="15149"/>
                    </a:lnTo>
                    <a:lnTo>
                      <a:pt x="29377" y="15317"/>
                    </a:lnTo>
                    <a:lnTo>
                      <a:pt x="29377" y="15400"/>
                    </a:lnTo>
                    <a:lnTo>
                      <a:pt x="29293" y="15505"/>
                    </a:lnTo>
                    <a:lnTo>
                      <a:pt x="29293" y="15568"/>
                    </a:lnTo>
                    <a:lnTo>
                      <a:pt x="29189" y="15756"/>
                    </a:lnTo>
                    <a:lnTo>
                      <a:pt x="29230" y="15840"/>
                    </a:lnTo>
                    <a:lnTo>
                      <a:pt x="29189" y="15861"/>
                    </a:lnTo>
                    <a:lnTo>
                      <a:pt x="29168" y="15965"/>
                    </a:lnTo>
                    <a:lnTo>
                      <a:pt x="29168" y="16070"/>
                    </a:lnTo>
                    <a:lnTo>
                      <a:pt x="29000" y="16195"/>
                    </a:lnTo>
                    <a:lnTo>
                      <a:pt x="28958" y="16300"/>
                    </a:lnTo>
                    <a:lnTo>
                      <a:pt x="28958" y="16467"/>
                    </a:lnTo>
                    <a:lnTo>
                      <a:pt x="28916" y="16509"/>
                    </a:lnTo>
                    <a:lnTo>
                      <a:pt x="28916" y="16677"/>
                    </a:lnTo>
                    <a:lnTo>
                      <a:pt x="28854" y="16760"/>
                    </a:lnTo>
                    <a:lnTo>
                      <a:pt x="28707" y="16760"/>
                    </a:lnTo>
                    <a:lnTo>
                      <a:pt x="28540" y="16823"/>
                    </a:lnTo>
                    <a:lnTo>
                      <a:pt x="28540" y="16928"/>
                    </a:lnTo>
                    <a:lnTo>
                      <a:pt x="28477" y="17116"/>
                    </a:lnTo>
                    <a:lnTo>
                      <a:pt x="28498" y="17242"/>
                    </a:lnTo>
                    <a:lnTo>
                      <a:pt x="28561" y="17242"/>
                    </a:lnTo>
                    <a:lnTo>
                      <a:pt x="28582" y="17137"/>
                    </a:lnTo>
                    <a:lnTo>
                      <a:pt x="28644" y="17116"/>
                    </a:lnTo>
                    <a:lnTo>
                      <a:pt x="28686" y="17137"/>
                    </a:lnTo>
                    <a:lnTo>
                      <a:pt x="28770" y="17200"/>
                    </a:lnTo>
                    <a:lnTo>
                      <a:pt x="28854" y="17200"/>
                    </a:lnTo>
                    <a:lnTo>
                      <a:pt x="28896" y="17179"/>
                    </a:lnTo>
                    <a:lnTo>
                      <a:pt x="28958" y="17179"/>
                    </a:lnTo>
                    <a:lnTo>
                      <a:pt x="29000" y="17221"/>
                    </a:lnTo>
                    <a:lnTo>
                      <a:pt x="29021" y="17304"/>
                    </a:lnTo>
                    <a:lnTo>
                      <a:pt x="28958" y="17409"/>
                    </a:lnTo>
                    <a:lnTo>
                      <a:pt x="28979" y="17514"/>
                    </a:lnTo>
                    <a:lnTo>
                      <a:pt x="28896" y="17597"/>
                    </a:lnTo>
                    <a:lnTo>
                      <a:pt x="28896" y="17744"/>
                    </a:lnTo>
                    <a:lnTo>
                      <a:pt x="28916" y="17806"/>
                    </a:lnTo>
                    <a:lnTo>
                      <a:pt x="28979" y="17765"/>
                    </a:lnTo>
                    <a:lnTo>
                      <a:pt x="29021" y="17806"/>
                    </a:lnTo>
                    <a:lnTo>
                      <a:pt x="29105" y="17806"/>
                    </a:lnTo>
                    <a:lnTo>
                      <a:pt x="29168" y="17744"/>
                    </a:lnTo>
                    <a:lnTo>
                      <a:pt x="29272" y="17744"/>
                    </a:lnTo>
                    <a:lnTo>
                      <a:pt x="29293" y="17702"/>
                    </a:lnTo>
                    <a:lnTo>
                      <a:pt x="29377" y="17639"/>
                    </a:lnTo>
                    <a:lnTo>
                      <a:pt x="29440" y="17639"/>
                    </a:lnTo>
                    <a:lnTo>
                      <a:pt x="29544" y="17555"/>
                    </a:lnTo>
                    <a:lnTo>
                      <a:pt x="29586" y="17430"/>
                    </a:lnTo>
                    <a:lnTo>
                      <a:pt x="29649" y="17346"/>
                    </a:lnTo>
                    <a:lnTo>
                      <a:pt x="29712" y="17283"/>
                    </a:lnTo>
                    <a:lnTo>
                      <a:pt x="29753" y="17283"/>
                    </a:lnTo>
                    <a:lnTo>
                      <a:pt x="29816" y="17325"/>
                    </a:lnTo>
                    <a:lnTo>
                      <a:pt x="29900" y="17283"/>
                    </a:lnTo>
                    <a:lnTo>
                      <a:pt x="29942" y="17242"/>
                    </a:lnTo>
                    <a:lnTo>
                      <a:pt x="30025" y="17242"/>
                    </a:lnTo>
                    <a:lnTo>
                      <a:pt x="30067" y="17095"/>
                    </a:lnTo>
                    <a:lnTo>
                      <a:pt x="30067" y="16970"/>
                    </a:lnTo>
                    <a:lnTo>
                      <a:pt x="30172" y="16886"/>
                    </a:lnTo>
                    <a:lnTo>
                      <a:pt x="30214" y="16802"/>
                    </a:lnTo>
                    <a:lnTo>
                      <a:pt x="30277" y="16802"/>
                    </a:lnTo>
                    <a:lnTo>
                      <a:pt x="30339" y="16865"/>
                    </a:lnTo>
                    <a:lnTo>
                      <a:pt x="30381" y="16802"/>
                    </a:lnTo>
                    <a:lnTo>
                      <a:pt x="30444" y="16781"/>
                    </a:lnTo>
                    <a:lnTo>
                      <a:pt x="30486" y="16802"/>
                    </a:lnTo>
                    <a:lnTo>
                      <a:pt x="30528" y="16907"/>
                    </a:lnTo>
                    <a:lnTo>
                      <a:pt x="30444" y="16970"/>
                    </a:lnTo>
                    <a:lnTo>
                      <a:pt x="30381" y="17011"/>
                    </a:lnTo>
                    <a:lnTo>
                      <a:pt x="30465" y="17074"/>
                    </a:lnTo>
                    <a:lnTo>
                      <a:pt x="30632" y="17074"/>
                    </a:lnTo>
                    <a:lnTo>
                      <a:pt x="30695" y="17095"/>
                    </a:lnTo>
                    <a:lnTo>
                      <a:pt x="30737" y="17179"/>
                    </a:lnTo>
                    <a:lnTo>
                      <a:pt x="30653" y="17283"/>
                    </a:lnTo>
                    <a:lnTo>
                      <a:pt x="30569" y="17304"/>
                    </a:lnTo>
                    <a:lnTo>
                      <a:pt x="30569" y="17430"/>
                    </a:lnTo>
                    <a:lnTo>
                      <a:pt x="30653" y="17451"/>
                    </a:lnTo>
                    <a:lnTo>
                      <a:pt x="30695" y="17430"/>
                    </a:lnTo>
                    <a:lnTo>
                      <a:pt x="30779" y="17430"/>
                    </a:lnTo>
                    <a:lnTo>
                      <a:pt x="30800" y="17451"/>
                    </a:lnTo>
                    <a:lnTo>
                      <a:pt x="30883" y="17430"/>
                    </a:lnTo>
                    <a:lnTo>
                      <a:pt x="30904" y="17514"/>
                    </a:lnTo>
                    <a:lnTo>
                      <a:pt x="31009" y="17514"/>
                    </a:lnTo>
                    <a:lnTo>
                      <a:pt x="31072" y="17555"/>
                    </a:lnTo>
                    <a:lnTo>
                      <a:pt x="31113" y="17555"/>
                    </a:lnTo>
                    <a:lnTo>
                      <a:pt x="31260" y="17639"/>
                    </a:lnTo>
                    <a:lnTo>
                      <a:pt x="31302" y="17618"/>
                    </a:lnTo>
                    <a:lnTo>
                      <a:pt x="31365" y="17493"/>
                    </a:lnTo>
                    <a:lnTo>
                      <a:pt x="31406" y="17451"/>
                    </a:lnTo>
                    <a:lnTo>
                      <a:pt x="31490" y="17346"/>
                    </a:lnTo>
                    <a:lnTo>
                      <a:pt x="31595" y="17346"/>
                    </a:lnTo>
                    <a:lnTo>
                      <a:pt x="31616" y="17304"/>
                    </a:lnTo>
                    <a:lnTo>
                      <a:pt x="31532" y="17283"/>
                    </a:lnTo>
                    <a:lnTo>
                      <a:pt x="31490" y="17200"/>
                    </a:lnTo>
                    <a:lnTo>
                      <a:pt x="31574" y="17179"/>
                    </a:lnTo>
                    <a:lnTo>
                      <a:pt x="31595" y="17095"/>
                    </a:lnTo>
                    <a:lnTo>
                      <a:pt x="31511" y="17053"/>
                    </a:lnTo>
                    <a:lnTo>
                      <a:pt x="31469" y="16990"/>
                    </a:lnTo>
                    <a:lnTo>
                      <a:pt x="31406" y="17011"/>
                    </a:lnTo>
                    <a:lnTo>
                      <a:pt x="31406" y="17095"/>
                    </a:lnTo>
                    <a:lnTo>
                      <a:pt x="31365" y="17116"/>
                    </a:lnTo>
                    <a:lnTo>
                      <a:pt x="31302" y="17095"/>
                    </a:lnTo>
                    <a:lnTo>
                      <a:pt x="31197" y="17032"/>
                    </a:lnTo>
                    <a:lnTo>
                      <a:pt x="31197" y="16970"/>
                    </a:lnTo>
                    <a:lnTo>
                      <a:pt x="31155" y="16990"/>
                    </a:lnTo>
                    <a:lnTo>
                      <a:pt x="31072" y="17074"/>
                    </a:lnTo>
                    <a:lnTo>
                      <a:pt x="30883" y="17074"/>
                    </a:lnTo>
                    <a:lnTo>
                      <a:pt x="30800" y="17011"/>
                    </a:lnTo>
                    <a:lnTo>
                      <a:pt x="30904" y="16970"/>
                    </a:lnTo>
                    <a:lnTo>
                      <a:pt x="30988" y="16970"/>
                    </a:lnTo>
                    <a:lnTo>
                      <a:pt x="31072" y="16907"/>
                    </a:lnTo>
                    <a:lnTo>
                      <a:pt x="31072" y="16823"/>
                    </a:lnTo>
                    <a:lnTo>
                      <a:pt x="31051" y="16802"/>
                    </a:lnTo>
                    <a:lnTo>
                      <a:pt x="31051" y="16677"/>
                    </a:lnTo>
                    <a:lnTo>
                      <a:pt x="31072" y="16593"/>
                    </a:lnTo>
                    <a:lnTo>
                      <a:pt x="31072" y="16551"/>
                    </a:lnTo>
                    <a:lnTo>
                      <a:pt x="31009" y="16488"/>
                    </a:lnTo>
                    <a:lnTo>
                      <a:pt x="31009" y="16405"/>
                    </a:lnTo>
                    <a:lnTo>
                      <a:pt x="30862" y="16258"/>
                    </a:lnTo>
                    <a:lnTo>
                      <a:pt x="30737" y="16195"/>
                    </a:lnTo>
                    <a:lnTo>
                      <a:pt x="30737" y="16153"/>
                    </a:lnTo>
                    <a:lnTo>
                      <a:pt x="30695" y="16028"/>
                    </a:lnTo>
                    <a:lnTo>
                      <a:pt x="30632" y="16028"/>
                    </a:lnTo>
                    <a:lnTo>
                      <a:pt x="30590" y="15944"/>
                    </a:lnTo>
                    <a:lnTo>
                      <a:pt x="30632" y="15819"/>
                    </a:lnTo>
                    <a:lnTo>
                      <a:pt x="30590" y="15735"/>
                    </a:lnTo>
                    <a:lnTo>
                      <a:pt x="30465" y="15735"/>
                    </a:lnTo>
                    <a:lnTo>
                      <a:pt x="30277" y="15651"/>
                    </a:lnTo>
                    <a:lnTo>
                      <a:pt x="30235" y="15547"/>
                    </a:lnTo>
                    <a:lnTo>
                      <a:pt x="30277" y="15505"/>
                    </a:lnTo>
                    <a:lnTo>
                      <a:pt x="30277" y="15442"/>
                    </a:lnTo>
                    <a:lnTo>
                      <a:pt x="30214" y="15358"/>
                    </a:lnTo>
                    <a:lnTo>
                      <a:pt x="30172" y="15296"/>
                    </a:lnTo>
                    <a:lnTo>
                      <a:pt x="30151" y="15296"/>
                    </a:lnTo>
                    <a:lnTo>
                      <a:pt x="30046" y="15421"/>
                    </a:lnTo>
                    <a:lnTo>
                      <a:pt x="30025" y="15526"/>
                    </a:lnTo>
                    <a:lnTo>
                      <a:pt x="29963" y="15568"/>
                    </a:lnTo>
                    <a:lnTo>
                      <a:pt x="29921" y="15526"/>
                    </a:lnTo>
                    <a:lnTo>
                      <a:pt x="29921" y="15400"/>
                    </a:lnTo>
                    <a:lnTo>
                      <a:pt x="29858" y="15296"/>
                    </a:lnTo>
                    <a:lnTo>
                      <a:pt x="29900" y="15212"/>
                    </a:lnTo>
                    <a:lnTo>
                      <a:pt x="30025" y="15212"/>
                    </a:lnTo>
                    <a:lnTo>
                      <a:pt x="30005" y="15128"/>
                    </a:lnTo>
                    <a:lnTo>
                      <a:pt x="30025" y="15024"/>
                    </a:lnTo>
                    <a:lnTo>
                      <a:pt x="30005" y="14919"/>
                    </a:lnTo>
                    <a:lnTo>
                      <a:pt x="29900" y="14940"/>
                    </a:lnTo>
                    <a:lnTo>
                      <a:pt x="29900" y="14877"/>
                    </a:lnTo>
                    <a:lnTo>
                      <a:pt x="29963" y="14773"/>
                    </a:lnTo>
                    <a:lnTo>
                      <a:pt x="29921" y="14731"/>
                    </a:lnTo>
                    <a:lnTo>
                      <a:pt x="29712" y="14814"/>
                    </a:lnTo>
                    <a:cubicBezTo>
                      <a:pt x="29691" y="14773"/>
                      <a:pt x="29628" y="14731"/>
                      <a:pt x="29607" y="14689"/>
                    </a:cubicBezTo>
                    <a:lnTo>
                      <a:pt x="29712" y="14605"/>
                    </a:lnTo>
                    <a:lnTo>
                      <a:pt x="29795" y="14584"/>
                    </a:lnTo>
                    <a:lnTo>
                      <a:pt x="29858" y="14417"/>
                    </a:lnTo>
                    <a:lnTo>
                      <a:pt x="29816" y="14312"/>
                    </a:lnTo>
                    <a:lnTo>
                      <a:pt x="29691" y="14291"/>
                    </a:lnTo>
                    <a:lnTo>
                      <a:pt x="29628" y="14208"/>
                    </a:lnTo>
                    <a:lnTo>
                      <a:pt x="29628" y="14103"/>
                    </a:lnTo>
                    <a:lnTo>
                      <a:pt x="29691" y="14082"/>
                    </a:lnTo>
                    <a:lnTo>
                      <a:pt x="29649" y="13998"/>
                    </a:lnTo>
                    <a:lnTo>
                      <a:pt x="29691" y="13915"/>
                    </a:lnTo>
                    <a:lnTo>
                      <a:pt x="29816" y="13998"/>
                    </a:lnTo>
                    <a:lnTo>
                      <a:pt x="29921" y="13977"/>
                    </a:lnTo>
                    <a:lnTo>
                      <a:pt x="30025" y="14061"/>
                    </a:lnTo>
                    <a:lnTo>
                      <a:pt x="30151" y="14061"/>
                    </a:lnTo>
                    <a:lnTo>
                      <a:pt x="30318" y="13977"/>
                    </a:lnTo>
                    <a:lnTo>
                      <a:pt x="30318" y="14019"/>
                    </a:lnTo>
                    <a:lnTo>
                      <a:pt x="30360" y="14061"/>
                    </a:lnTo>
                    <a:lnTo>
                      <a:pt x="30339" y="14082"/>
                    </a:lnTo>
                    <a:lnTo>
                      <a:pt x="30277" y="14249"/>
                    </a:lnTo>
                    <a:lnTo>
                      <a:pt x="30277" y="14312"/>
                    </a:lnTo>
                    <a:lnTo>
                      <a:pt x="30360" y="14291"/>
                    </a:lnTo>
                    <a:lnTo>
                      <a:pt x="30381" y="14354"/>
                    </a:lnTo>
                    <a:lnTo>
                      <a:pt x="30465" y="14375"/>
                    </a:lnTo>
                    <a:lnTo>
                      <a:pt x="30590" y="14459"/>
                    </a:lnTo>
                    <a:lnTo>
                      <a:pt x="30632" y="14354"/>
                    </a:lnTo>
                    <a:lnTo>
                      <a:pt x="30528" y="14249"/>
                    </a:lnTo>
                    <a:lnTo>
                      <a:pt x="30590" y="14145"/>
                    </a:lnTo>
                    <a:lnTo>
                      <a:pt x="30632" y="14208"/>
                    </a:lnTo>
                    <a:lnTo>
                      <a:pt x="30695" y="14249"/>
                    </a:lnTo>
                    <a:lnTo>
                      <a:pt x="30737" y="14354"/>
                    </a:lnTo>
                    <a:lnTo>
                      <a:pt x="30904" y="14501"/>
                    </a:lnTo>
                    <a:lnTo>
                      <a:pt x="30967" y="14501"/>
                    </a:lnTo>
                    <a:lnTo>
                      <a:pt x="30967" y="14417"/>
                    </a:lnTo>
                    <a:lnTo>
                      <a:pt x="30946" y="14375"/>
                    </a:lnTo>
                    <a:lnTo>
                      <a:pt x="30988" y="14291"/>
                    </a:lnTo>
                    <a:lnTo>
                      <a:pt x="30967" y="14145"/>
                    </a:lnTo>
                    <a:lnTo>
                      <a:pt x="30904" y="14103"/>
                    </a:lnTo>
                    <a:lnTo>
                      <a:pt x="30946" y="13957"/>
                    </a:lnTo>
                    <a:lnTo>
                      <a:pt x="30862" y="13768"/>
                    </a:lnTo>
                    <a:lnTo>
                      <a:pt x="30758" y="13726"/>
                    </a:lnTo>
                    <a:lnTo>
                      <a:pt x="30758" y="13622"/>
                    </a:lnTo>
                    <a:lnTo>
                      <a:pt x="30695" y="13580"/>
                    </a:lnTo>
                    <a:lnTo>
                      <a:pt x="30549" y="13685"/>
                    </a:lnTo>
                    <a:lnTo>
                      <a:pt x="30486" y="13685"/>
                    </a:lnTo>
                    <a:lnTo>
                      <a:pt x="30590" y="13538"/>
                    </a:lnTo>
                    <a:lnTo>
                      <a:pt x="30695" y="13538"/>
                    </a:lnTo>
                    <a:lnTo>
                      <a:pt x="30737" y="13559"/>
                    </a:lnTo>
                    <a:lnTo>
                      <a:pt x="30841" y="13517"/>
                    </a:lnTo>
                    <a:lnTo>
                      <a:pt x="30925" y="13622"/>
                    </a:lnTo>
                    <a:lnTo>
                      <a:pt x="30967" y="13643"/>
                    </a:lnTo>
                    <a:lnTo>
                      <a:pt x="30967" y="13873"/>
                    </a:lnTo>
                    <a:lnTo>
                      <a:pt x="31009" y="13873"/>
                    </a:lnTo>
                    <a:lnTo>
                      <a:pt x="31155" y="13768"/>
                    </a:lnTo>
                    <a:lnTo>
                      <a:pt x="31051" y="13936"/>
                    </a:lnTo>
                    <a:lnTo>
                      <a:pt x="31051" y="13998"/>
                    </a:lnTo>
                    <a:lnTo>
                      <a:pt x="30967" y="14040"/>
                    </a:lnTo>
                    <a:lnTo>
                      <a:pt x="30967" y="14082"/>
                    </a:lnTo>
                    <a:lnTo>
                      <a:pt x="31051" y="14166"/>
                    </a:lnTo>
                    <a:lnTo>
                      <a:pt x="31072" y="14291"/>
                    </a:lnTo>
                    <a:lnTo>
                      <a:pt x="31009" y="14375"/>
                    </a:lnTo>
                    <a:lnTo>
                      <a:pt x="31072" y="14417"/>
                    </a:lnTo>
                    <a:lnTo>
                      <a:pt x="31365" y="14354"/>
                    </a:lnTo>
                    <a:lnTo>
                      <a:pt x="31406" y="14249"/>
                    </a:lnTo>
                    <a:lnTo>
                      <a:pt x="31511" y="14249"/>
                    </a:lnTo>
                    <a:lnTo>
                      <a:pt x="31574" y="14270"/>
                    </a:lnTo>
                    <a:lnTo>
                      <a:pt x="31720" y="14082"/>
                    </a:lnTo>
                    <a:lnTo>
                      <a:pt x="31804" y="14082"/>
                    </a:lnTo>
                    <a:lnTo>
                      <a:pt x="31846" y="13998"/>
                    </a:lnTo>
                    <a:lnTo>
                      <a:pt x="31950" y="13936"/>
                    </a:lnTo>
                    <a:lnTo>
                      <a:pt x="31992" y="13789"/>
                    </a:lnTo>
                    <a:lnTo>
                      <a:pt x="32055" y="13747"/>
                    </a:lnTo>
                    <a:lnTo>
                      <a:pt x="32243" y="13747"/>
                    </a:lnTo>
                    <a:lnTo>
                      <a:pt x="32348" y="13789"/>
                    </a:lnTo>
                    <a:lnTo>
                      <a:pt x="32411" y="13726"/>
                    </a:lnTo>
                    <a:lnTo>
                      <a:pt x="32369" y="13622"/>
                    </a:lnTo>
                    <a:lnTo>
                      <a:pt x="32536" y="13475"/>
                    </a:lnTo>
                    <a:lnTo>
                      <a:pt x="32557" y="13413"/>
                    </a:lnTo>
                    <a:lnTo>
                      <a:pt x="32620" y="13371"/>
                    </a:lnTo>
                    <a:lnTo>
                      <a:pt x="32641" y="13245"/>
                    </a:lnTo>
                    <a:lnTo>
                      <a:pt x="32515" y="13015"/>
                    </a:lnTo>
                    <a:lnTo>
                      <a:pt x="32536" y="12931"/>
                    </a:lnTo>
                    <a:lnTo>
                      <a:pt x="32411" y="12827"/>
                    </a:lnTo>
                    <a:lnTo>
                      <a:pt x="32369" y="12701"/>
                    </a:lnTo>
                    <a:lnTo>
                      <a:pt x="32432" y="12596"/>
                    </a:lnTo>
                    <a:lnTo>
                      <a:pt x="32557" y="12534"/>
                    </a:lnTo>
                    <a:lnTo>
                      <a:pt x="32578" y="12471"/>
                    </a:lnTo>
                    <a:lnTo>
                      <a:pt x="32557" y="12471"/>
                    </a:lnTo>
                    <a:lnTo>
                      <a:pt x="32474" y="12534"/>
                    </a:lnTo>
                    <a:lnTo>
                      <a:pt x="32453" y="12534"/>
                    </a:lnTo>
                    <a:lnTo>
                      <a:pt x="32453" y="12471"/>
                    </a:lnTo>
                    <a:lnTo>
                      <a:pt x="32536" y="12366"/>
                    </a:lnTo>
                    <a:lnTo>
                      <a:pt x="32432" y="12366"/>
                    </a:lnTo>
                    <a:lnTo>
                      <a:pt x="32515" y="12283"/>
                    </a:lnTo>
                    <a:lnTo>
                      <a:pt x="32536" y="12199"/>
                    </a:lnTo>
                    <a:lnTo>
                      <a:pt x="32453" y="12157"/>
                    </a:lnTo>
                    <a:lnTo>
                      <a:pt x="32348" y="12115"/>
                    </a:lnTo>
                    <a:lnTo>
                      <a:pt x="32411" y="12094"/>
                    </a:lnTo>
                    <a:lnTo>
                      <a:pt x="32411" y="11990"/>
                    </a:lnTo>
                    <a:lnTo>
                      <a:pt x="32474" y="11990"/>
                    </a:lnTo>
                    <a:lnTo>
                      <a:pt x="32515" y="12052"/>
                    </a:lnTo>
                    <a:lnTo>
                      <a:pt x="32620" y="12052"/>
                    </a:lnTo>
                    <a:lnTo>
                      <a:pt x="32683" y="12157"/>
                    </a:lnTo>
                    <a:lnTo>
                      <a:pt x="32766" y="12178"/>
                    </a:lnTo>
                    <a:lnTo>
                      <a:pt x="32829" y="12094"/>
                    </a:lnTo>
                    <a:lnTo>
                      <a:pt x="32892" y="12115"/>
                    </a:lnTo>
                    <a:lnTo>
                      <a:pt x="33059" y="12073"/>
                    </a:lnTo>
                    <a:lnTo>
                      <a:pt x="33185" y="11990"/>
                    </a:lnTo>
                    <a:lnTo>
                      <a:pt x="33143" y="11948"/>
                    </a:lnTo>
                    <a:lnTo>
                      <a:pt x="33206" y="11843"/>
                    </a:lnTo>
                    <a:lnTo>
                      <a:pt x="33185" y="11801"/>
                    </a:lnTo>
                    <a:lnTo>
                      <a:pt x="33143" y="11801"/>
                    </a:lnTo>
                    <a:lnTo>
                      <a:pt x="33143" y="11739"/>
                    </a:lnTo>
                    <a:lnTo>
                      <a:pt x="33080" y="11697"/>
                    </a:lnTo>
                    <a:lnTo>
                      <a:pt x="32934" y="11697"/>
                    </a:lnTo>
                    <a:lnTo>
                      <a:pt x="32997" y="11655"/>
                    </a:lnTo>
                    <a:lnTo>
                      <a:pt x="33101" y="11634"/>
                    </a:lnTo>
                    <a:lnTo>
                      <a:pt x="33290" y="11488"/>
                    </a:lnTo>
                    <a:lnTo>
                      <a:pt x="33373" y="11383"/>
                    </a:lnTo>
                    <a:lnTo>
                      <a:pt x="33352" y="11341"/>
                    </a:lnTo>
                    <a:lnTo>
                      <a:pt x="33290" y="11320"/>
                    </a:lnTo>
                    <a:lnTo>
                      <a:pt x="33269" y="11236"/>
                    </a:lnTo>
                    <a:lnTo>
                      <a:pt x="33080" y="11174"/>
                    </a:lnTo>
                    <a:lnTo>
                      <a:pt x="32976" y="11216"/>
                    </a:lnTo>
                    <a:lnTo>
                      <a:pt x="32934" y="11174"/>
                    </a:lnTo>
                    <a:lnTo>
                      <a:pt x="33038" y="11153"/>
                    </a:lnTo>
                    <a:lnTo>
                      <a:pt x="33038" y="11027"/>
                    </a:lnTo>
                    <a:lnTo>
                      <a:pt x="32808" y="10860"/>
                    </a:lnTo>
                    <a:lnTo>
                      <a:pt x="32808" y="10818"/>
                    </a:lnTo>
                    <a:lnTo>
                      <a:pt x="32871" y="10818"/>
                    </a:lnTo>
                    <a:lnTo>
                      <a:pt x="32955" y="10902"/>
                    </a:lnTo>
                    <a:lnTo>
                      <a:pt x="33038" y="10860"/>
                    </a:lnTo>
                    <a:lnTo>
                      <a:pt x="32955" y="10797"/>
                    </a:lnTo>
                    <a:lnTo>
                      <a:pt x="33018" y="10755"/>
                    </a:lnTo>
                    <a:lnTo>
                      <a:pt x="33018" y="10713"/>
                    </a:lnTo>
                    <a:lnTo>
                      <a:pt x="32871" y="10651"/>
                    </a:lnTo>
                    <a:lnTo>
                      <a:pt x="32766" y="10588"/>
                    </a:lnTo>
                    <a:lnTo>
                      <a:pt x="32662" y="10651"/>
                    </a:lnTo>
                    <a:lnTo>
                      <a:pt x="32515" y="10588"/>
                    </a:lnTo>
                    <a:cubicBezTo>
                      <a:pt x="32536" y="10546"/>
                      <a:pt x="32536" y="10525"/>
                      <a:pt x="32536" y="10504"/>
                    </a:cubicBezTo>
                    <a:lnTo>
                      <a:pt x="32599" y="10504"/>
                    </a:lnTo>
                    <a:lnTo>
                      <a:pt x="32620" y="10483"/>
                    </a:lnTo>
                    <a:lnTo>
                      <a:pt x="32599" y="10420"/>
                    </a:lnTo>
                    <a:lnTo>
                      <a:pt x="32536" y="10420"/>
                    </a:lnTo>
                    <a:cubicBezTo>
                      <a:pt x="32536" y="10400"/>
                      <a:pt x="32536" y="10339"/>
                      <a:pt x="32517" y="10317"/>
                    </a:cubicBezTo>
                    <a:lnTo>
                      <a:pt x="32517" y="10317"/>
                    </a:lnTo>
                    <a:cubicBezTo>
                      <a:pt x="32518" y="10308"/>
                      <a:pt x="32523" y="10287"/>
                      <a:pt x="32536" y="10274"/>
                    </a:cubicBezTo>
                    <a:cubicBezTo>
                      <a:pt x="32536" y="10274"/>
                      <a:pt x="32536" y="10232"/>
                      <a:pt x="32557" y="10232"/>
                    </a:cubicBezTo>
                    <a:lnTo>
                      <a:pt x="32641" y="10316"/>
                    </a:lnTo>
                    <a:lnTo>
                      <a:pt x="32746" y="10274"/>
                    </a:lnTo>
                    <a:lnTo>
                      <a:pt x="32934" y="10232"/>
                    </a:lnTo>
                    <a:lnTo>
                      <a:pt x="32976" y="10337"/>
                    </a:lnTo>
                    <a:lnTo>
                      <a:pt x="33080" y="10379"/>
                    </a:lnTo>
                    <a:lnTo>
                      <a:pt x="33143" y="10441"/>
                    </a:lnTo>
                    <a:lnTo>
                      <a:pt x="33185" y="10420"/>
                    </a:lnTo>
                    <a:lnTo>
                      <a:pt x="33352" y="10525"/>
                    </a:lnTo>
                    <a:lnTo>
                      <a:pt x="33394" y="10483"/>
                    </a:lnTo>
                    <a:lnTo>
                      <a:pt x="33457" y="10504"/>
                    </a:lnTo>
                    <a:lnTo>
                      <a:pt x="33499" y="10420"/>
                    </a:lnTo>
                    <a:lnTo>
                      <a:pt x="33478" y="10337"/>
                    </a:lnTo>
                    <a:lnTo>
                      <a:pt x="33394" y="10295"/>
                    </a:lnTo>
                    <a:lnTo>
                      <a:pt x="33310" y="10190"/>
                    </a:lnTo>
                    <a:lnTo>
                      <a:pt x="33269" y="10107"/>
                    </a:lnTo>
                    <a:lnTo>
                      <a:pt x="33059" y="9918"/>
                    </a:lnTo>
                    <a:lnTo>
                      <a:pt x="33038" y="9855"/>
                    </a:lnTo>
                    <a:lnTo>
                      <a:pt x="33038" y="9855"/>
                    </a:lnTo>
                    <a:lnTo>
                      <a:pt x="33101" y="9897"/>
                    </a:lnTo>
                    <a:lnTo>
                      <a:pt x="33143" y="9960"/>
                    </a:lnTo>
                    <a:lnTo>
                      <a:pt x="33206" y="9981"/>
                    </a:lnTo>
                    <a:lnTo>
                      <a:pt x="33310" y="10107"/>
                    </a:lnTo>
                    <a:lnTo>
                      <a:pt x="33394" y="10127"/>
                    </a:lnTo>
                    <a:lnTo>
                      <a:pt x="33415" y="10190"/>
                    </a:lnTo>
                    <a:lnTo>
                      <a:pt x="33499" y="10295"/>
                    </a:lnTo>
                    <a:lnTo>
                      <a:pt x="33603" y="10400"/>
                    </a:lnTo>
                    <a:lnTo>
                      <a:pt x="33624" y="10462"/>
                    </a:lnTo>
                    <a:lnTo>
                      <a:pt x="33687" y="10504"/>
                    </a:lnTo>
                    <a:lnTo>
                      <a:pt x="33792" y="10609"/>
                    </a:lnTo>
                    <a:lnTo>
                      <a:pt x="33834" y="10713"/>
                    </a:lnTo>
                    <a:lnTo>
                      <a:pt x="33938" y="10713"/>
                    </a:lnTo>
                    <a:lnTo>
                      <a:pt x="33980" y="10672"/>
                    </a:lnTo>
                    <a:lnTo>
                      <a:pt x="33917" y="10546"/>
                    </a:lnTo>
                    <a:lnTo>
                      <a:pt x="33834" y="10337"/>
                    </a:lnTo>
                    <a:lnTo>
                      <a:pt x="34001" y="10358"/>
                    </a:lnTo>
                    <a:lnTo>
                      <a:pt x="34189" y="10462"/>
                    </a:lnTo>
                    <a:lnTo>
                      <a:pt x="34357" y="10462"/>
                    </a:lnTo>
                    <a:lnTo>
                      <a:pt x="34357" y="10567"/>
                    </a:lnTo>
                    <a:lnTo>
                      <a:pt x="34336" y="10630"/>
                    </a:lnTo>
                    <a:lnTo>
                      <a:pt x="34440" y="10713"/>
                    </a:lnTo>
                    <a:lnTo>
                      <a:pt x="34545" y="10713"/>
                    </a:lnTo>
                    <a:lnTo>
                      <a:pt x="34566" y="10734"/>
                    </a:lnTo>
                    <a:lnTo>
                      <a:pt x="34838" y="10734"/>
                    </a:lnTo>
                    <a:lnTo>
                      <a:pt x="34922" y="10672"/>
                    </a:lnTo>
                    <a:lnTo>
                      <a:pt x="34984" y="10546"/>
                    </a:lnTo>
                    <a:lnTo>
                      <a:pt x="34984" y="10441"/>
                    </a:lnTo>
                    <a:lnTo>
                      <a:pt x="35026" y="10337"/>
                    </a:lnTo>
                    <a:lnTo>
                      <a:pt x="34963" y="10295"/>
                    </a:lnTo>
                    <a:lnTo>
                      <a:pt x="34880" y="10086"/>
                    </a:lnTo>
                    <a:lnTo>
                      <a:pt x="34838" y="10086"/>
                    </a:lnTo>
                    <a:lnTo>
                      <a:pt x="34754" y="9939"/>
                    </a:lnTo>
                    <a:lnTo>
                      <a:pt x="34775" y="9814"/>
                    </a:lnTo>
                    <a:lnTo>
                      <a:pt x="34838" y="9793"/>
                    </a:lnTo>
                    <a:lnTo>
                      <a:pt x="34838" y="9709"/>
                    </a:lnTo>
                    <a:lnTo>
                      <a:pt x="34859" y="9688"/>
                    </a:lnTo>
                    <a:lnTo>
                      <a:pt x="34922" y="9730"/>
                    </a:lnTo>
                    <a:lnTo>
                      <a:pt x="34943" y="9835"/>
                    </a:lnTo>
                    <a:lnTo>
                      <a:pt x="34984" y="9730"/>
                    </a:lnTo>
                    <a:lnTo>
                      <a:pt x="34984" y="9583"/>
                    </a:lnTo>
                    <a:lnTo>
                      <a:pt x="35047" y="9542"/>
                    </a:lnTo>
                    <a:lnTo>
                      <a:pt x="35089" y="9500"/>
                    </a:lnTo>
                    <a:lnTo>
                      <a:pt x="35089" y="9604"/>
                    </a:lnTo>
                    <a:lnTo>
                      <a:pt x="35131" y="9667"/>
                    </a:lnTo>
                    <a:lnTo>
                      <a:pt x="35089" y="9709"/>
                    </a:lnTo>
                    <a:lnTo>
                      <a:pt x="34984" y="9772"/>
                    </a:lnTo>
                    <a:lnTo>
                      <a:pt x="34963" y="9897"/>
                    </a:lnTo>
                    <a:lnTo>
                      <a:pt x="35026" y="9918"/>
                    </a:lnTo>
                    <a:lnTo>
                      <a:pt x="35068" y="10002"/>
                    </a:lnTo>
                    <a:lnTo>
                      <a:pt x="35068" y="10086"/>
                    </a:lnTo>
                    <a:lnTo>
                      <a:pt x="35194" y="10232"/>
                    </a:lnTo>
                    <a:lnTo>
                      <a:pt x="35256" y="10274"/>
                    </a:lnTo>
                    <a:lnTo>
                      <a:pt x="35256" y="10190"/>
                    </a:lnTo>
                    <a:lnTo>
                      <a:pt x="35298" y="10169"/>
                    </a:lnTo>
                    <a:lnTo>
                      <a:pt x="35361" y="10211"/>
                    </a:lnTo>
                    <a:lnTo>
                      <a:pt x="35466" y="10169"/>
                    </a:lnTo>
                    <a:lnTo>
                      <a:pt x="35487" y="10211"/>
                    </a:lnTo>
                    <a:lnTo>
                      <a:pt x="35466" y="10253"/>
                    </a:lnTo>
                    <a:lnTo>
                      <a:pt x="35466" y="10358"/>
                    </a:lnTo>
                    <a:lnTo>
                      <a:pt x="35403" y="10525"/>
                    </a:lnTo>
                    <a:lnTo>
                      <a:pt x="35403" y="10567"/>
                    </a:lnTo>
                    <a:lnTo>
                      <a:pt x="35298" y="10734"/>
                    </a:lnTo>
                    <a:lnTo>
                      <a:pt x="35235" y="10923"/>
                    </a:lnTo>
                    <a:lnTo>
                      <a:pt x="35235" y="10964"/>
                    </a:lnTo>
                    <a:lnTo>
                      <a:pt x="35256" y="10964"/>
                    </a:lnTo>
                    <a:lnTo>
                      <a:pt x="35298" y="10860"/>
                    </a:lnTo>
                    <a:lnTo>
                      <a:pt x="35403" y="10902"/>
                    </a:lnTo>
                    <a:lnTo>
                      <a:pt x="35403" y="10923"/>
                    </a:lnTo>
                    <a:lnTo>
                      <a:pt x="35487" y="10923"/>
                    </a:lnTo>
                    <a:lnTo>
                      <a:pt x="35549" y="11006"/>
                    </a:lnTo>
                    <a:lnTo>
                      <a:pt x="35696" y="11027"/>
                    </a:lnTo>
                    <a:lnTo>
                      <a:pt x="35591" y="11069"/>
                    </a:lnTo>
                    <a:lnTo>
                      <a:pt x="35570" y="11132"/>
                    </a:lnTo>
                    <a:lnTo>
                      <a:pt x="35507" y="11153"/>
                    </a:lnTo>
                    <a:lnTo>
                      <a:pt x="35466" y="11111"/>
                    </a:lnTo>
                    <a:lnTo>
                      <a:pt x="35382" y="11132"/>
                    </a:lnTo>
                    <a:lnTo>
                      <a:pt x="35403" y="11216"/>
                    </a:lnTo>
                    <a:lnTo>
                      <a:pt x="35466" y="11236"/>
                    </a:lnTo>
                    <a:lnTo>
                      <a:pt x="35487" y="11257"/>
                    </a:lnTo>
                    <a:lnTo>
                      <a:pt x="35591" y="11257"/>
                    </a:lnTo>
                    <a:lnTo>
                      <a:pt x="35591" y="11341"/>
                    </a:lnTo>
                    <a:lnTo>
                      <a:pt x="35612" y="11383"/>
                    </a:lnTo>
                    <a:lnTo>
                      <a:pt x="35612" y="11467"/>
                    </a:lnTo>
                    <a:lnTo>
                      <a:pt x="35675" y="11550"/>
                    </a:lnTo>
                    <a:lnTo>
                      <a:pt x="35779" y="11571"/>
                    </a:lnTo>
                    <a:lnTo>
                      <a:pt x="35821" y="11655"/>
                    </a:lnTo>
                    <a:lnTo>
                      <a:pt x="35863" y="11739"/>
                    </a:lnTo>
                    <a:lnTo>
                      <a:pt x="35821" y="11843"/>
                    </a:lnTo>
                    <a:lnTo>
                      <a:pt x="35759" y="11906"/>
                    </a:lnTo>
                    <a:lnTo>
                      <a:pt x="35675" y="11906"/>
                    </a:lnTo>
                    <a:lnTo>
                      <a:pt x="35612" y="11948"/>
                    </a:lnTo>
                    <a:lnTo>
                      <a:pt x="35570" y="11906"/>
                    </a:lnTo>
                    <a:lnTo>
                      <a:pt x="35487" y="11885"/>
                    </a:lnTo>
                    <a:lnTo>
                      <a:pt x="35445" y="11906"/>
                    </a:lnTo>
                    <a:lnTo>
                      <a:pt x="35361" y="12011"/>
                    </a:lnTo>
                    <a:lnTo>
                      <a:pt x="35403" y="12052"/>
                    </a:lnTo>
                    <a:lnTo>
                      <a:pt x="35403" y="12094"/>
                    </a:lnTo>
                    <a:lnTo>
                      <a:pt x="35361" y="12178"/>
                    </a:lnTo>
                    <a:lnTo>
                      <a:pt x="35382" y="12220"/>
                    </a:lnTo>
                    <a:lnTo>
                      <a:pt x="35445" y="12220"/>
                    </a:lnTo>
                    <a:lnTo>
                      <a:pt x="35466" y="12199"/>
                    </a:lnTo>
                    <a:lnTo>
                      <a:pt x="35549" y="12178"/>
                    </a:lnTo>
                    <a:lnTo>
                      <a:pt x="35654" y="12178"/>
                    </a:lnTo>
                    <a:lnTo>
                      <a:pt x="35717" y="12115"/>
                    </a:lnTo>
                    <a:lnTo>
                      <a:pt x="35800" y="12115"/>
                    </a:lnTo>
                    <a:lnTo>
                      <a:pt x="35863" y="12011"/>
                    </a:lnTo>
                    <a:lnTo>
                      <a:pt x="35905" y="11990"/>
                    </a:lnTo>
                    <a:lnTo>
                      <a:pt x="35926" y="12115"/>
                    </a:lnTo>
                    <a:lnTo>
                      <a:pt x="35989" y="12157"/>
                    </a:lnTo>
                    <a:lnTo>
                      <a:pt x="36072" y="12094"/>
                    </a:lnTo>
                    <a:lnTo>
                      <a:pt x="36135" y="11969"/>
                    </a:lnTo>
                    <a:lnTo>
                      <a:pt x="36240" y="11885"/>
                    </a:lnTo>
                    <a:lnTo>
                      <a:pt x="36303" y="11948"/>
                    </a:lnTo>
                    <a:lnTo>
                      <a:pt x="36303" y="11990"/>
                    </a:lnTo>
                    <a:lnTo>
                      <a:pt x="36219" y="12011"/>
                    </a:lnTo>
                    <a:lnTo>
                      <a:pt x="36177" y="12073"/>
                    </a:lnTo>
                    <a:lnTo>
                      <a:pt x="36219" y="12094"/>
                    </a:lnTo>
                    <a:lnTo>
                      <a:pt x="36219" y="12157"/>
                    </a:lnTo>
                    <a:lnTo>
                      <a:pt x="36093" y="12199"/>
                    </a:lnTo>
                    <a:lnTo>
                      <a:pt x="36072" y="12220"/>
                    </a:lnTo>
                    <a:lnTo>
                      <a:pt x="36219" y="12199"/>
                    </a:lnTo>
                    <a:lnTo>
                      <a:pt x="36240" y="12283"/>
                    </a:lnTo>
                    <a:lnTo>
                      <a:pt x="36135" y="12366"/>
                    </a:lnTo>
                    <a:lnTo>
                      <a:pt x="36177" y="12492"/>
                    </a:lnTo>
                    <a:lnTo>
                      <a:pt x="36219" y="12513"/>
                    </a:lnTo>
                    <a:lnTo>
                      <a:pt x="36282" y="12617"/>
                    </a:lnTo>
                    <a:lnTo>
                      <a:pt x="36407" y="12596"/>
                    </a:lnTo>
                    <a:lnTo>
                      <a:pt x="36428" y="12534"/>
                    </a:lnTo>
                    <a:lnTo>
                      <a:pt x="36407" y="12471"/>
                    </a:lnTo>
                    <a:lnTo>
                      <a:pt x="36407" y="12387"/>
                    </a:lnTo>
                    <a:lnTo>
                      <a:pt x="36449" y="12366"/>
                    </a:lnTo>
                    <a:lnTo>
                      <a:pt x="36595" y="12471"/>
                    </a:lnTo>
                    <a:lnTo>
                      <a:pt x="36595" y="12534"/>
                    </a:lnTo>
                    <a:lnTo>
                      <a:pt x="36533" y="12638"/>
                    </a:lnTo>
                    <a:lnTo>
                      <a:pt x="36616" y="12701"/>
                    </a:lnTo>
                    <a:lnTo>
                      <a:pt x="36637" y="12743"/>
                    </a:lnTo>
                    <a:lnTo>
                      <a:pt x="36491" y="12827"/>
                    </a:lnTo>
                    <a:lnTo>
                      <a:pt x="36449" y="12889"/>
                    </a:lnTo>
                    <a:lnTo>
                      <a:pt x="36533" y="12952"/>
                    </a:lnTo>
                    <a:lnTo>
                      <a:pt x="36763" y="12952"/>
                    </a:lnTo>
                    <a:lnTo>
                      <a:pt x="36826" y="12994"/>
                    </a:lnTo>
                    <a:lnTo>
                      <a:pt x="36826" y="13099"/>
                    </a:lnTo>
                    <a:lnTo>
                      <a:pt x="36826" y="13161"/>
                    </a:lnTo>
                    <a:lnTo>
                      <a:pt x="36867" y="13140"/>
                    </a:lnTo>
                    <a:lnTo>
                      <a:pt x="36867" y="13057"/>
                    </a:lnTo>
                    <a:lnTo>
                      <a:pt x="36930" y="12994"/>
                    </a:lnTo>
                    <a:lnTo>
                      <a:pt x="36972" y="12994"/>
                    </a:lnTo>
                    <a:lnTo>
                      <a:pt x="36972" y="13057"/>
                    </a:lnTo>
                    <a:lnTo>
                      <a:pt x="36930" y="13161"/>
                    </a:lnTo>
                    <a:lnTo>
                      <a:pt x="36930" y="13245"/>
                    </a:lnTo>
                    <a:lnTo>
                      <a:pt x="36847" y="13266"/>
                    </a:lnTo>
                    <a:lnTo>
                      <a:pt x="36805" y="13433"/>
                    </a:lnTo>
                    <a:lnTo>
                      <a:pt x="36805" y="13475"/>
                    </a:lnTo>
                    <a:lnTo>
                      <a:pt x="36867" y="13517"/>
                    </a:lnTo>
                    <a:lnTo>
                      <a:pt x="36867" y="13622"/>
                    </a:lnTo>
                    <a:lnTo>
                      <a:pt x="36826" y="13726"/>
                    </a:lnTo>
                    <a:lnTo>
                      <a:pt x="36826" y="13831"/>
                    </a:lnTo>
                    <a:lnTo>
                      <a:pt x="36847" y="13852"/>
                    </a:lnTo>
                    <a:lnTo>
                      <a:pt x="36847" y="13873"/>
                    </a:lnTo>
                    <a:lnTo>
                      <a:pt x="36826" y="14082"/>
                    </a:lnTo>
                    <a:lnTo>
                      <a:pt x="36763" y="14166"/>
                    </a:lnTo>
                    <a:lnTo>
                      <a:pt x="36826" y="14270"/>
                    </a:lnTo>
                    <a:lnTo>
                      <a:pt x="36805" y="14354"/>
                    </a:lnTo>
                    <a:lnTo>
                      <a:pt x="36637" y="14396"/>
                    </a:lnTo>
                    <a:lnTo>
                      <a:pt x="36491" y="14375"/>
                    </a:lnTo>
                    <a:lnTo>
                      <a:pt x="36428" y="14396"/>
                    </a:lnTo>
                    <a:lnTo>
                      <a:pt x="36407" y="14480"/>
                    </a:lnTo>
                    <a:lnTo>
                      <a:pt x="36198" y="14626"/>
                    </a:lnTo>
                    <a:lnTo>
                      <a:pt x="36198" y="14710"/>
                    </a:lnTo>
                    <a:lnTo>
                      <a:pt x="36344" y="14793"/>
                    </a:lnTo>
                    <a:lnTo>
                      <a:pt x="36303" y="14793"/>
                    </a:lnTo>
                    <a:lnTo>
                      <a:pt x="36219" y="14814"/>
                    </a:lnTo>
                    <a:lnTo>
                      <a:pt x="36303" y="14814"/>
                    </a:lnTo>
                    <a:lnTo>
                      <a:pt x="36177" y="14982"/>
                    </a:lnTo>
                    <a:lnTo>
                      <a:pt x="36093" y="15024"/>
                    </a:lnTo>
                    <a:lnTo>
                      <a:pt x="35884" y="15149"/>
                    </a:lnTo>
                    <a:lnTo>
                      <a:pt x="35738" y="15296"/>
                    </a:lnTo>
                    <a:lnTo>
                      <a:pt x="35675" y="15296"/>
                    </a:lnTo>
                    <a:lnTo>
                      <a:pt x="35633" y="15337"/>
                    </a:lnTo>
                    <a:lnTo>
                      <a:pt x="35591" y="15463"/>
                    </a:lnTo>
                    <a:lnTo>
                      <a:pt x="35675" y="15568"/>
                    </a:lnTo>
                    <a:lnTo>
                      <a:pt x="35696" y="15672"/>
                    </a:lnTo>
                    <a:lnTo>
                      <a:pt x="35800" y="15840"/>
                    </a:lnTo>
                    <a:lnTo>
                      <a:pt x="35842" y="16133"/>
                    </a:lnTo>
                    <a:lnTo>
                      <a:pt x="35779" y="16174"/>
                    </a:lnTo>
                    <a:lnTo>
                      <a:pt x="35738" y="16153"/>
                    </a:lnTo>
                    <a:lnTo>
                      <a:pt x="35675" y="16195"/>
                    </a:lnTo>
                    <a:lnTo>
                      <a:pt x="35654" y="16300"/>
                    </a:lnTo>
                    <a:lnTo>
                      <a:pt x="35633" y="16195"/>
                    </a:lnTo>
                    <a:lnTo>
                      <a:pt x="35633" y="16049"/>
                    </a:lnTo>
                    <a:lnTo>
                      <a:pt x="35570" y="15986"/>
                    </a:lnTo>
                    <a:lnTo>
                      <a:pt x="35466" y="16049"/>
                    </a:lnTo>
                    <a:lnTo>
                      <a:pt x="35424" y="16153"/>
                    </a:lnTo>
                    <a:lnTo>
                      <a:pt x="35319" y="16216"/>
                    </a:lnTo>
                    <a:lnTo>
                      <a:pt x="35235" y="16174"/>
                    </a:lnTo>
                    <a:lnTo>
                      <a:pt x="35256" y="16112"/>
                    </a:lnTo>
                    <a:lnTo>
                      <a:pt x="35256" y="16070"/>
                    </a:lnTo>
                    <a:lnTo>
                      <a:pt x="35047" y="16070"/>
                    </a:lnTo>
                    <a:lnTo>
                      <a:pt x="35005" y="16174"/>
                    </a:lnTo>
                    <a:lnTo>
                      <a:pt x="34922" y="16258"/>
                    </a:lnTo>
                    <a:lnTo>
                      <a:pt x="34796" y="16216"/>
                    </a:lnTo>
                    <a:lnTo>
                      <a:pt x="34712" y="16216"/>
                    </a:lnTo>
                    <a:lnTo>
                      <a:pt x="34650" y="16174"/>
                    </a:lnTo>
                    <a:lnTo>
                      <a:pt x="34587" y="16174"/>
                    </a:lnTo>
                    <a:lnTo>
                      <a:pt x="34503" y="16258"/>
                    </a:lnTo>
                    <a:lnTo>
                      <a:pt x="34357" y="16195"/>
                    </a:lnTo>
                    <a:lnTo>
                      <a:pt x="34315" y="16174"/>
                    </a:lnTo>
                    <a:lnTo>
                      <a:pt x="34231" y="16070"/>
                    </a:lnTo>
                    <a:lnTo>
                      <a:pt x="34106" y="15986"/>
                    </a:lnTo>
                    <a:lnTo>
                      <a:pt x="33980" y="15965"/>
                    </a:lnTo>
                    <a:lnTo>
                      <a:pt x="33834" y="15777"/>
                    </a:lnTo>
                    <a:lnTo>
                      <a:pt x="33813" y="15840"/>
                    </a:lnTo>
                    <a:lnTo>
                      <a:pt x="33813" y="15902"/>
                    </a:lnTo>
                    <a:lnTo>
                      <a:pt x="33792" y="15965"/>
                    </a:lnTo>
                    <a:lnTo>
                      <a:pt x="33750" y="15944"/>
                    </a:lnTo>
                    <a:lnTo>
                      <a:pt x="33708" y="15965"/>
                    </a:lnTo>
                    <a:lnTo>
                      <a:pt x="33708" y="16049"/>
                    </a:lnTo>
                    <a:lnTo>
                      <a:pt x="33771" y="16112"/>
                    </a:lnTo>
                    <a:lnTo>
                      <a:pt x="33750" y="16195"/>
                    </a:lnTo>
                    <a:lnTo>
                      <a:pt x="33687" y="16195"/>
                    </a:lnTo>
                    <a:lnTo>
                      <a:pt x="33582" y="16216"/>
                    </a:lnTo>
                    <a:lnTo>
                      <a:pt x="33499" y="16300"/>
                    </a:lnTo>
                    <a:lnTo>
                      <a:pt x="33373" y="16300"/>
                    </a:lnTo>
                    <a:lnTo>
                      <a:pt x="33290" y="16384"/>
                    </a:lnTo>
                    <a:lnTo>
                      <a:pt x="33290" y="16488"/>
                    </a:lnTo>
                    <a:lnTo>
                      <a:pt x="33206" y="16530"/>
                    </a:lnTo>
                    <a:lnTo>
                      <a:pt x="33164" y="16677"/>
                    </a:lnTo>
                    <a:lnTo>
                      <a:pt x="33248" y="16886"/>
                    </a:lnTo>
                    <a:lnTo>
                      <a:pt x="33352" y="16990"/>
                    </a:lnTo>
                    <a:lnTo>
                      <a:pt x="33394" y="16949"/>
                    </a:lnTo>
                    <a:lnTo>
                      <a:pt x="33499" y="17095"/>
                    </a:lnTo>
                    <a:lnTo>
                      <a:pt x="33478" y="17158"/>
                    </a:lnTo>
                    <a:lnTo>
                      <a:pt x="33666" y="17158"/>
                    </a:lnTo>
                    <a:lnTo>
                      <a:pt x="33771" y="17200"/>
                    </a:lnTo>
                    <a:lnTo>
                      <a:pt x="33813" y="17137"/>
                    </a:lnTo>
                    <a:lnTo>
                      <a:pt x="33917" y="17137"/>
                    </a:lnTo>
                    <a:lnTo>
                      <a:pt x="33980" y="17095"/>
                    </a:lnTo>
                    <a:lnTo>
                      <a:pt x="34106" y="17095"/>
                    </a:lnTo>
                    <a:lnTo>
                      <a:pt x="34189" y="17053"/>
                    </a:lnTo>
                    <a:lnTo>
                      <a:pt x="34273" y="17095"/>
                    </a:lnTo>
                    <a:lnTo>
                      <a:pt x="34315" y="17032"/>
                    </a:lnTo>
                    <a:lnTo>
                      <a:pt x="34315" y="16928"/>
                    </a:lnTo>
                    <a:lnTo>
                      <a:pt x="34336" y="16865"/>
                    </a:lnTo>
                    <a:lnTo>
                      <a:pt x="34398" y="16865"/>
                    </a:lnTo>
                    <a:lnTo>
                      <a:pt x="34503" y="17032"/>
                    </a:lnTo>
                    <a:lnTo>
                      <a:pt x="34587" y="17032"/>
                    </a:lnTo>
                    <a:lnTo>
                      <a:pt x="34650" y="17116"/>
                    </a:lnTo>
                    <a:lnTo>
                      <a:pt x="34796" y="17137"/>
                    </a:lnTo>
                    <a:lnTo>
                      <a:pt x="34817" y="17074"/>
                    </a:lnTo>
                    <a:lnTo>
                      <a:pt x="34901" y="16970"/>
                    </a:lnTo>
                    <a:lnTo>
                      <a:pt x="34943" y="16970"/>
                    </a:lnTo>
                    <a:lnTo>
                      <a:pt x="35026" y="16886"/>
                    </a:lnTo>
                    <a:lnTo>
                      <a:pt x="35131" y="16865"/>
                    </a:lnTo>
                    <a:lnTo>
                      <a:pt x="35110" y="16928"/>
                    </a:lnTo>
                    <a:lnTo>
                      <a:pt x="35110" y="17032"/>
                    </a:lnTo>
                    <a:lnTo>
                      <a:pt x="35026" y="17137"/>
                    </a:lnTo>
                    <a:lnTo>
                      <a:pt x="35026" y="17262"/>
                    </a:lnTo>
                    <a:lnTo>
                      <a:pt x="35131" y="17221"/>
                    </a:lnTo>
                    <a:lnTo>
                      <a:pt x="35173" y="17032"/>
                    </a:lnTo>
                    <a:lnTo>
                      <a:pt x="35215" y="17074"/>
                    </a:lnTo>
                    <a:lnTo>
                      <a:pt x="35256" y="17032"/>
                    </a:lnTo>
                    <a:lnTo>
                      <a:pt x="35340" y="17074"/>
                    </a:lnTo>
                    <a:lnTo>
                      <a:pt x="35256" y="17200"/>
                    </a:lnTo>
                    <a:lnTo>
                      <a:pt x="35277" y="17283"/>
                    </a:lnTo>
                    <a:lnTo>
                      <a:pt x="35277" y="17179"/>
                    </a:lnTo>
                    <a:lnTo>
                      <a:pt x="35466" y="17011"/>
                    </a:lnTo>
                    <a:lnTo>
                      <a:pt x="35487" y="17074"/>
                    </a:lnTo>
                    <a:lnTo>
                      <a:pt x="35361" y="17179"/>
                    </a:lnTo>
                    <a:lnTo>
                      <a:pt x="35361" y="17242"/>
                    </a:lnTo>
                    <a:lnTo>
                      <a:pt x="35445" y="17304"/>
                    </a:lnTo>
                    <a:lnTo>
                      <a:pt x="35487" y="17451"/>
                    </a:lnTo>
                    <a:lnTo>
                      <a:pt x="35487" y="17555"/>
                    </a:lnTo>
                    <a:lnTo>
                      <a:pt x="35507" y="17660"/>
                    </a:lnTo>
                    <a:lnTo>
                      <a:pt x="35612" y="17639"/>
                    </a:lnTo>
                    <a:lnTo>
                      <a:pt x="35612" y="17765"/>
                    </a:lnTo>
                    <a:lnTo>
                      <a:pt x="35675" y="17827"/>
                    </a:lnTo>
                    <a:lnTo>
                      <a:pt x="35759" y="17681"/>
                    </a:lnTo>
                    <a:lnTo>
                      <a:pt x="35717" y="17869"/>
                    </a:lnTo>
                    <a:lnTo>
                      <a:pt x="35654" y="17953"/>
                    </a:lnTo>
                    <a:lnTo>
                      <a:pt x="35759" y="18058"/>
                    </a:lnTo>
                    <a:lnTo>
                      <a:pt x="35759" y="17974"/>
                    </a:lnTo>
                    <a:lnTo>
                      <a:pt x="35800" y="17869"/>
                    </a:lnTo>
                    <a:lnTo>
                      <a:pt x="35863" y="17848"/>
                    </a:lnTo>
                    <a:lnTo>
                      <a:pt x="35863" y="17848"/>
                    </a:lnTo>
                    <a:lnTo>
                      <a:pt x="35821" y="17890"/>
                    </a:lnTo>
                    <a:lnTo>
                      <a:pt x="35863" y="18037"/>
                    </a:lnTo>
                    <a:lnTo>
                      <a:pt x="35926" y="18162"/>
                    </a:lnTo>
                    <a:lnTo>
                      <a:pt x="36093" y="18141"/>
                    </a:lnTo>
                    <a:lnTo>
                      <a:pt x="36031" y="18183"/>
                    </a:lnTo>
                    <a:lnTo>
                      <a:pt x="35821" y="18309"/>
                    </a:lnTo>
                    <a:lnTo>
                      <a:pt x="35675" y="18309"/>
                    </a:lnTo>
                    <a:lnTo>
                      <a:pt x="35654" y="18371"/>
                    </a:lnTo>
                    <a:lnTo>
                      <a:pt x="35759" y="18413"/>
                    </a:lnTo>
                    <a:lnTo>
                      <a:pt x="35759" y="18560"/>
                    </a:lnTo>
                    <a:lnTo>
                      <a:pt x="35821" y="18664"/>
                    </a:lnTo>
                    <a:lnTo>
                      <a:pt x="35905" y="18727"/>
                    </a:lnTo>
                    <a:lnTo>
                      <a:pt x="35989" y="18727"/>
                    </a:lnTo>
                    <a:lnTo>
                      <a:pt x="35989" y="18790"/>
                    </a:lnTo>
                    <a:lnTo>
                      <a:pt x="36093" y="18874"/>
                    </a:lnTo>
                    <a:lnTo>
                      <a:pt x="36156" y="18915"/>
                    </a:lnTo>
                    <a:lnTo>
                      <a:pt x="36219" y="18915"/>
                    </a:lnTo>
                    <a:lnTo>
                      <a:pt x="36407" y="19041"/>
                    </a:lnTo>
                    <a:lnTo>
                      <a:pt x="36512" y="19041"/>
                    </a:lnTo>
                    <a:lnTo>
                      <a:pt x="36512" y="19104"/>
                    </a:lnTo>
                    <a:lnTo>
                      <a:pt x="36575" y="19125"/>
                    </a:lnTo>
                    <a:lnTo>
                      <a:pt x="36595" y="19083"/>
                    </a:lnTo>
                    <a:lnTo>
                      <a:pt x="36616" y="19041"/>
                    </a:lnTo>
                    <a:lnTo>
                      <a:pt x="36721" y="19104"/>
                    </a:lnTo>
                    <a:lnTo>
                      <a:pt x="36679" y="19125"/>
                    </a:lnTo>
                    <a:lnTo>
                      <a:pt x="36616" y="19187"/>
                    </a:lnTo>
                    <a:lnTo>
                      <a:pt x="36679" y="19292"/>
                    </a:lnTo>
                    <a:lnTo>
                      <a:pt x="36742" y="19334"/>
                    </a:lnTo>
                    <a:lnTo>
                      <a:pt x="36805" y="19334"/>
                    </a:lnTo>
                    <a:lnTo>
                      <a:pt x="36805" y="19418"/>
                    </a:lnTo>
                    <a:lnTo>
                      <a:pt x="36930" y="19543"/>
                    </a:lnTo>
                    <a:lnTo>
                      <a:pt x="37014" y="19543"/>
                    </a:lnTo>
                    <a:lnTo>
                      <a:pt x="37056" y="19606"/>
                    </a:lnTo>
                    <a:lnTo>
                      <a:pt x="37098" y="19648"/>
                    </a:lnTo>
                    <a:lnTo>
                      <a:pt x="37265" y="19731"/>
                    </a:lnTo>
                    <a:lnTo>
                      <a:pt x="37328" y="19711"/>
                    </a:lnTo>
                    <a:lnTo>
                      <a:pt x="37370" y="19731"/>
                    </a:lnTo>
                    <a:lnTo>
                      <a:pt x="37453" y="19731"/>
                    </a:lnTo>
                    <a:lnTo>
                      <a:pt x="37537" y="19773"/>
                    </a:lnTo>
                    <a:lnTo>
                      <a:pt x="37558" y="19857"/>
                    </a:lnTo>
                    <a:lnTo>
                      <a:pt x="37725" y="19983"/>
                    </a:lnTo>
                    <a:lnTo>
                      <a:pt x="37788" y="19983"/>
                    </a:lnTo>
                    <a:lnTo>
                      <a:pt x="37872" y="20045"/>
                    </a:lnTo>
                    <a:lnTo>
                      <a:pt x="38060" y="20087"/>
                    </a:lnTo>
                    <a:lnTo>
                      <a:pt x="38165" y="20150"/>
                    </a:lnTo>
                    <a:lnTo>
                      <a:pt x="38269" y="20150"/>
                    </a:lnTo>
                    <a:lnTo>
                      <a:pt x="38290" y="20129"/>
                    </a:lnTo>
                    <a:lnTo>
                      <a:pt x="38290" y="20066"/>
                    </a:lnTo>
                    <a:lnTo>
                      <a:pt x="38207" y="19983"/>
                    </a:lnTo>
                    <a:lnTo>
                      <a:pt x="38165" y="19920"/>
                    </a:lnTo>
                    <a:lnTo>
                      <a:pt x="38207" y="19857"/>
                    </a:lnTo>
                    <a:lnTo>
                      <a:pt x="38290" y="19878"/>
                    </a:lnTo>
                    <a:lnTo>
                      <a:pt x="38311" y="19815"/>
                    </a:lnTo>
                    <a:lnTo>
                      <a:pt x="38290" y="19752"/>
                    </a:lnTo>
                    <a:lnTo>
                      <a:pt x="38248" y="19773"/>
                    </a:lnTo>
                    <a:lnTo>
                      <a:pt x="38207" y="19731"/>
                    </a:lnTo>
                    <a:lnTo>
                      <a:pt x="38248" y="19606"/>
                    </a:lnTo>
                    <a:lnTo>
                      <a:pt x="38207" y="19564"/>
                    </a:lnTo>
                    <a:lnTo>
                      <a:pt x="38102" y="19669"/>
                    </a:lnTo>
                    <a:lnTo>
                      <a:pt x="38102" y="19627"/>
                    </a:lnTo>
                    <a:lnTo>
                      <a:pt x="38081" y="19543"/>
                    </a:lnTo>
                    <a:lnTo>
                      <a:pt x="38018" y="19543"/>
                    </a:lnTo>
                    <a:lnTo>
                      <a:pt x="38123" y="19439"/>
                    </a:lnTo>
                    <a:lnTo>
                      <a:pt x="38102" y="19313"/>
                    </a:lnTo>
                    <a:lnTo>
                      <a:pt x="38060" y="19292"/>
                    </a:lnTo>
                    <a:lnTo>
                      <a:pt x="37956" y="19292"/>
                    </a:lnTo>
                    <a:lnTo>
                      <a:pt x="37976" y="19187"/>
                    </a:lnTo>
                    <a:lnTo>
                      <a:pt x="37935" y="19083"/>
                    </a:lnTo>
                    <a:lnTo>
                      <a:pt x="37893" y="18999"/>
                    </a:lnTo>
                    <a:lnTo>
                      <a:pt x="37788" y="18999"/>
                    </a:lnTo>
                    <a:lnTo>
                      <a:pt x="37851" y="18915"/>
                    </a:lnTo>
                    <a:lnTo>
                      <a:pt x="37767" y="18894"/>
                    </a:lnTo>
                    <a:lnTo>
                      <a:pt x="37725" y="18894"/>
                    </a:lnTo>
                    <a:lnTo>
                      <a:pt x="37746" y="18832"/>
                    </a:lnTo>
                    <a:lnTo>
                      <a:pt x="37663" y="18727"/>
                    </a:lnTo>
                    <a:lnTo>
                      <a:pt x="37663" y="18748"/>
                    </a:lnTo>
                    <a:lnTo>
                      <a:pt x="37621" y="18748"/>
                    </a:lnTo>
                    <a:lnTo>
                      <a:pt x="37621" y="18602"/>
                    </a:lnTo>
                    <a:lnTo>
                      <a:pt x="37621" y="18539"/>
                    </a:lnTo>
                    <a:lnTo>
                      <a:pt x="37621" y="18476"/>
                    </a:lnTo>
                    <a:lnTo>
                      <a:pt x="37453" y="18350"/>
                    </a:lnTo>
                    <a:lnTo>
                      <a:pt x="37432" y="18225"/>
                    </a:lnTo>
                    <a:lnTo>
                      <a:pt x="37432" y="18120"/>
                    </a:lnTo>
                    <a:lnTo>
                      <a:pt x="37516" y="18162"/>
                    </a:lnTo>
                    <a:lnTo>
                      <a:pt x="37558" y="18078"/>
                    </a:lnTo>
                    <a:lnTo>
                      <a:pt x="37663" y="18120"/>
                    </a:lnTo>
                    <a:lnTo>
                      <a:pt x="37663" y="18225"/>
                    </a:lnTo>
                    <a:lnTo>
                      <a:pt x="37746" y="18371"/>
                    </a:lnTo>
                    <a:lnTo>
                      <a:pt x="37872" y="18434"/>
                    </a:lnTo>
                    <a:lnTo>
                      <a:pt x="37935" y="18476"/>
                    </a:lnTo>
                    <a:lnTo>
                      <a:pt x="37935" y="18560"/>
                    </a:lnTo>
                    <a:lnTo>
                      <a:pt x="37976" y="18602"/>
                    </a:lnTo>
                    <a:lnTo>
                      <a:pt x="37976" y="18539"/>
                    </a:lnTo>
                    <a:lnTo>
                      <a:pt x="37935" y="18392"/>
                    </a:lnTo>
                    <a:lnTo>
                      <a:pt x="37935" y="18350"/>
                    </a:lnTo>
                    <a:lnTo>
                      <a:pt x="37976" y="18309"/>
                    </a:lnTo>
                    <a:lnTo>
                      <a:pt x="38018" y="18392"/>
                    </a:lnTo>
                    <a:lnTo>
                      <a:pt x="38018" y="18455"/>
                    </a:lnTo>
                    <a:lnTo>
                      <a:pt x="38081" y="18497"/>
                    </a:lnTo>
                    <a:lnTo>
                      <a:pt x="38123" y="18685"/>
                    </a:lnTo>
                    <a:lnTo>
                      <a:pt x="38207" y="18706"/>
                    </a:lnTo>
                    <a:lnTo>
                      <a:pt x="38207" y="18769"/>
                    </a:lnTo>
                    <a:lnTo>
                      <a:pt x="38290" y="18832"/>
                    </a:lnTo>
                    <a:lnTo>
                      <a:pt x="38374" y="19020"/>
                    </a:lnTo>
                    <a:lnTo>
                      <a:pt x="38416" y="18936"/>
                    </a:lnTo>
                    <a:lnTo>
                      <a:pt x="38395" y="18832"/>
                    </a:lnTo>
                    <a:lnTo>
                      <a:pt x="38395" y="18664"/>
                    </a:lnTo>
                    <a:lnTo>
                      <a:pt x="38416" y="18560"/>
                    </a:lnTo>
                    <a:lnTo>
                      <a:pt x="38416" y="18643"/>
                    </a:lnTo>
                    <a:lnTo>
                      <a:pt x="38479" y="18811"/>
                    </a:lnTo>
                    <a:lnTo>
                      <a:pt x="38479" y="18915"/>
                    </a:lnTo>
                    <a:lnTo>
                      <a:pt x="38479" y="18999"/>
                    </a:lnTo>
                    <a:lnTo>
                      <a:pt x="38520" y="19020"/>
                    </a:lnTo>
                    <a:lnTo>
                      <a:pt x="38604" y="19083"/>
                    </a:lnTo>
                    <a:lnTo>
                      <a:pt x="38625" y="18999"/>
                    </a:lnTo>
                    <a:lnTo>
                      <a:pt x="38583" y="18957"/>
                    </a:lnTo>
                    <a:lnTo>
                      <a:pt x="38583" y="18894"/>
                    </a:lnTo>
                    <a:lnTo>
                      <a:pt x="38667" y="18915"/>
                    </a:lnTo>
                    <a:lnTo>
                      <a:pt x="38688" y="19020"/>
                    </a:lnTo>
                    <a:lnTo>
                      <a:pt x="38688" y="19104"/>
                    </a:lnTo>
                    <a:lnTo>
                      <a:pt x="38709" y="19125"/>
                    </a:lnTo>
                    <a:lnTo>
                      <a:pt x="38709" y="19062"/>
                    </a:lnTo>
                    <a:lnTo>
                      <a:pt x="38772" y="19020"/>
                    </a:lnTo>
                    <a:lnTo>
                      <a:pt x="38772" y="19187"/>
                    </a:lnTo>
                    <a:lnTo>
                      <a:pt x="38813" y="19271"/>
                    </a:lnTo>
                    <a:lnTo>
                      <a:pt x="38897" y="19271"/>
                    </a:lnTo>
                    <a:lnTo>
                      <a:pt x="38939" y="19208"/>
                    </a:lnTo>
                    <a:lnTo>
                      <a:pt x="38939" y="19313"/>
                    </a:lnTo>
                    <a:lnTo>
                      <a:pt x="38918" y="19376"/>
                    </a:lnTo>
                    <a:lnTo>
                      <a:pt x="38981" y="19543"/>
                    </a:lnTo>
                    <a:lnTo>
                      <a:pt x="39023" y="19627"/>
                    </a:lnTo>
                    <a:lnTo>
                      <a:pt x="39127" y="19627"/>
                    </a:lnTo>
                    <a:lnTo>
                      <a:pt x="39127" y="19543"/>
                    </a:lnTo>
                    <a:lnTo>
                      <a:pt x="39106" y="19522"/>
                    </a:lnTo>
                    <a:lnTo>
                      <a:pt x="39106" y="19397"/>
                    </a:lnTo>
                    <a:lnTo>
                      <a:pt x="39044" y="19187"/>
                    </a:lnTo>
                    <a:lnTo>
                      <a:pt x="39127" y="19187"/>
                    </a:lnTo>
                    <a:lnTo>
                      <a:pt x="39169" y="19271"/>
                    </a:lnTo>
                    <a:lnTo>
                      <a:pt x="39274" y="19292"/>
                    </a:lnTo>
                    <a:lnTo>
                      <a:pt x="39316" y="19271"/>
                    </a:lnTo>
                    <a:lnTo>
                      <a:pt x="39253" y="19166"/>
                    </a:lnTo>
                    <a:lnTo>
                      <a:pt x="39295" y="19083"/>
                    </a:lnTo>
                    <a:lnTo>
                      <a:pt x="39295" y="18894"/>
                    </a:lnTo>
                    <a:lnTo>
                      <a:pt x="39211" y="18706"/>
                    </a:lnTo>
                    <a:lnTo>
                      <a:pt x="39232" y="18560"/>
                    </a:lnTo>
                    <a:lnTo>
                      <a:pt x="39232" y="18392"/>
                    </a:lnTo>
                    <a:lnTo>
                      <a:pt x="39253" y="18560"/>
                    </a:lnTo>
                    <a:lnTo>
                      <a:pt x="39232" y="18664"/>
                    </a:lnTo>
                    <a:lnTo>
                      <a:pt x="39253" y="18790"/>
                    </a:lnTo>
                    <a:lnTo>
                      <a:pt x="39420" y="18957"/>
                    </a:lnTo>
                    <a:lnTo>
                      <a:pt x="39441" y="18894"/>
                    </a:lnTo>
                    <a:lnTo>
                      <a:pt x="39420" y="18769"/>
                    </a:lnTo>
                    <a:lnTo>
                      <a:pt x="39462" y="18664"/>
                    </a:lnTo>
                    <a:lnTo>
                      <a:pt x="39462" y="18497"/>
                    </a:lnTo>
                    <a:lnTo>
                      <a:pt x="39546" y="18455"/>
                    </a:lnTo>
                    <a:lnTo>
                      <a:pt x="39525" y="18434"/>
                    </a:lnTo>
                    <a:lnTo>
                      <a:pt x="39399" y="18246"/>
                    </a:lnTo>
                    <a:lnTo>
                      <a:pt x="39357" y="18120"/>
                    </a:lnTo>
                    <a:lnTo>
                      <a:pt x="39316" y="18078"/>
                    </a:lnTo>
                    <a:lnTo>
                      <a:pt x="39336" y="18016"/>
                    </a:lnTo>
                    <a:lnTo>
                      <a:pt x="39253" y="17869"/>
                    </a:lnTo>
                    <a:lnTo>
                      <a:pt x="39190" y="17786"/>
                    </a:lnTo>
                    <a:lnTo>
                      <a:pt x="39316" y="17765"/>
                    </a:lnTo>
                    <a:lnTo>
                      <a:pt x="39336" y="17723"/>
                    </a:lnTo>
                    <a:lnTo>
                      <a:pt x="39420" y="17639"/>
                    </a:lnTo>
                    <a:lnTo>
                      <a:pt x="39357" y="17576"/>
                    </a:lnTo>
                    <a:lnTo>
                      <a:pt x="39295" y="17618"/>
                    </a:lnTo>
                    <a:lnTo>
                      <a:pt x="39148" y="17639"/>
                    </a:lnTo>
                    <a:lnTo>
                      <a:pt x="39106" y="17597"/>
                    </a:lnTo>
                    <a:lnTo>
                      <a:pt x="39127" y="17555"/>
                    </a:lnTo>
                    <a:lnTo>
                      <a:pt x="39148" y="17514"/>
                    </a:lnTo>
                    <a:lnTo>
                      <a:pt x="39232" y="17430"/>
                    </a:lnTo>
                    <a:lnTo>
                      <a:pt x="39253" y="17325"/>
                    </a:lnTo>
                    <a:lnTo>
                      <a:pt x="39211" y="17242"/>
                    </a:lnTo>
                    <a:lnTo>
                      <a:pt x="39148" y="17242"/>
                    </a:lnTo>
                    <a:lnTo>
                      <a:pt x="39148" y="17304"/>
                    </a:lnTo>
                    <a:lnTo>
                      <a:pt x="39106" y="17388"/>
                    </a:lnTo>
                    <a:lnTo>
                      <a:pt x="39106" y="17304"/>
                    </a:lnTo>
                    <a:lnTo>
                      <a:pt x="39085" y="17325"/>
                    </a:lnTo>
                    <a:lnTo>
                      <a:pt x="38939" y="17346"/>
                    </a:lnTo>
                    <a:lnTo>
                      <a:pt x="38918" y="17304"/>
                    </a:lnTo>
                    <a:lnTo>
                      <a:pt x="39002" y="17242"/>
                    </a:lnTo>
                    <a:lnTo>
                      <a:pt x="39023" y="17200"/>
                    </a:lnTo>
                    <a:lnTo>
                      <a:pt x="38981" y="17137"/>
                    </a:lnTo>
                    <a:lnTo>
                      <a:pt x="38939" y="17032"/>
                    </a:lnTo>
                    <a:lnTo>
                      <a:pt x="38876" y="16990"/>
                    </a:lnTo>
                    <a:lnTo>
                      <a:pt x="38813" y="17011"/>
                    </a:lnTo>
                    <a:lnTo>
                      <a:pt x="38813" y="17116"/>
                    </a:lnTo>
                    <a:lnTo>
                      <a:pt x="38792" y="17179"/>
                    </a:lnTo>
                    <a:lnTo>
                      <a:pt x="38772" y="17137"/>
                    </a:lnTo>
                    <a:lnTo>
                      <a:pt x="38772" y="17011"/>
                    </a:lnTo>
                    <a:lnTo>
                      <a:pt x="38730" y="16928"/>
                    </a:lnTo>
                    <a:lnTo>
                      <a:pt x="38688" y="16928"/>
                    </a:lnTo>
                    <a:lnTo>
                      <a:pt x="38709" y="16865"/>
                    </a:lnTo>
                    <a:lnTo>
                      <a:pt x="38667" y="16865"/>
                    </a:lnTo>
                    <a:lnTo>
                      <a:pt x="38667" y="16823"/>
                    </a:lnTo>
                    <a:lnTo>
                      <a:pt x="38688" y="16823"/>
                    </a:lnTo>
                    <a:lnTo>
                      <a:pt x="38667" y="16760"/>
                    </a:lnTo>
                    <a:lnTo>
                      <a:pt x="38604" y="16718"/>
                    </a:lnTo>
                    <a:lnTo>
                      <a:pt x="38625" y="16677"/>
                    </a:lnTo>
                    <a:lnTo>
                      <a:pt x="38730" y="16677"/>
                    </a:lnTo>
                    <a:lnTo>
                      <a:pt x="38792" y="16656"/>
                    </a:lnTo>
                    <a:lnTo>
                      <a:pt x="38730" y="16593"/>
                    </a:lnTo>
                    <a:lnTo>
                      <a:pt x="38625" y="16593"/>
                    </a:lnTo>
                    <a:lnTo>
                      <a:pt x="38583" y="16572"/>
                    </a:lnTo>
                    <a:lnTo>
                      <a:pt x="38625" y="16488"/>
                    </a:lnTo>
                    <a:lnTo>
                      <a:pt x="38730" y="16446"/>
                    </a:lnTo>
                    <a:lnTo>
                      <a:pt x="38730" y="16405"/>
                    </a:lnTo>
                    <a:lnTo>
                      <a:pt x="38688" y="16363"/>
                    </a:lnTo>
                    <a:lnTo>
                      <a:pt x="38520" y="16363"/>
                    </a:lnTo>
                    <a:lnTo>
                      <a:pt x="38500" y="16405"/>
                    </a:lnTo>
                    <a:lnTo>
                      <a:pt x="38458" y="16488"/>
                    </a:lnTo>
                    <a:lnTo>
                      <a:pt x="38248" y="16530"/>
                    </a:lnTo>
                    <a:lnTo>
                      <a:pt x="38353" y="16467"/>
                    </a:lnTo>
                    <a:lnTo>
                      <a:pt x="38500" y="16321"/>
                    </a:lnTo>
                    <a:lnTo>
                      <a:pt x="38562" y="16216"/>
                    </a:lnTo>
                    <a:lnTo>
                      <a:pt x="38562" y="16174"/>
                    </a:lnTo>
                    <a:lnTo>
                      <a:pt x="38458" y="16174"/>
                    </a:lnTo>
                    <a:lnTo>
                      <a:pt x="38395" y="16153"/>
                    </a:lnTo>
                    <a:lnTo>
                      <a:pt x="38458" y="16091"/>
                    </a:lnTo>
                    <a:lnTo>
                      <a:pt x="38416" y="16049"/>
                    </a:lnTo>
                    <a:lnTo>
                      <a:pt x="38374" y="16070"/>
                    </a:lnTo>
                    <a:lnTo>
                      <a:pt x="38374" y="15986"/>
                    </a:lnTo>
                    <a:lnTo>
                      <a:pt x="38416" y="15923"/>
                    </a:lnTo>
                    <a:lnTo>
                      <a:pt x="38416" y="15819"/>
                    </a:lnTo>
                    <a:lnTo>
                      <a:pt x="38290" y="15777"/>
                    </a:lnTo>
                    <a:lnTo>
                      <a:pt x="38207" y="15756"/>
                    </a:lnTo>
                    <a:lnTo>
                      <a:pt x="38081" y="15756"/>
                    </a:lnTo>
                    <a:lnTo>
                      <a:pt x="38039" y="15693"/>
                    </a:lnTo>
                    <a:lnTo>
                      <a:pt x="38165" y="15693"/>
                    </a:lnTo>
                    <a:lnTo>
                      <a:pt x="38269" y="15672"/>
                    </a:lnTo>
                    <a:lnTo>
                      <a:pt x="38311" y="15630"/>
                    </a:lnTo>
                    <a:lnTo>
                      <a:pt x="38374" y="15693"/>
                    </a:lnTo>
                    <a:lnTo>
                      <a:pt x="38395" y="15756"/>
                    </a:lnTo>
                    <a:lnTo>
                      <a:pt x="38500" y="15756"/>
                    </a:lnTo>
                    <a:lnTo>
                      <a:pt x="38604" y="15798"/>
                    </a:lnTo>
                    <a:lnTo>
                      <a:pt x="38625" y="15881"/>
                    </a:lnTo>
                    <a:lnTo>
                      <a:pt x="38604" y="15965"/>
                    </a:lnTo>
                    <a:lnTo>
                      <a:pt x="38625" y="16049"/>
                    </a:lnTo>
                    <a:lnTo>
                      <a:pt x="38730" y="16174"/>
                    </a:lnTo>
                    <a:lnTo>
                      <a:pt x="38772" y="16174"/>
                    </a:lnTo>
                    <a:lnTo>
                      <a:pt x="38792" y="16070"/>
                    </a:lnTo>
                    <a:lnTo>
                      <a:pt x="38834" y="16133"/>
                    </a:lnTo>
                    <a:lnTo>
                      <a:pt x="38981" y="16153"/>
                    </a:lnTo>
                    <a:lnTo>
                      <a:pt x="39023" y="16133"/>
                    </a:lnTo>
                    <a:lnTo>
                      <a:pt x="39023" y="16070"/>
                    </a:lnTo>
                    <a:lnTo>
                      <a:pt x="38981" y="16049"/>
                    </a:lnTo>
                    <a:lnTo>
                      <a:pt x="38981" y="15965"/>
                    </a:lnTo>
                    <a:lnTo>
                      <a:pt x="38939" y="15861"/>
                    </a:lnTo>
                    <a:lnTo>
                      <a:pt x="38876" y="15777"/>
                    </a:lnTo>
                    <a:lnTo>
                      <a:pt x="38792" y="15756"/>
                    </a:lnTo>
                    <a:lnTo>
                      <a:pt x="38813" y="15672"/>
                    </a:lnTo>
                    <a:lnTo>
                      <a:pt x="38813" y="15589"/>
                    </a:lnTo>
                    <a:lnTo>
                      <a:pt x="38772" y="15547"/>
                    </a:lnTo>
                    <a:lnTo>
                      <a:pt x="38792" y="15526"/>
                    </a:lnTo>
                    <a:lnTo>
                      <a:pt x="38834" y="15547"/>
                    </a:lnTo>
                    <a:lnTo>
                      <a:pt x="38876" y="15651"/>
                    </a:lnTo>
                    <a:lnTo>
                      <a:pt x="38918" y="15693"/>
                    </a:lnTo>
                    <a:lnTo>
                      <a:pt x="39002" y="15672"/>
                    </a:lnTo>
                    <a:lnTo>
                      <a:pt x="38981" y="15651"/>
                    </a:lnTo>
                    <a:lnTo>
                      <a:pt x="39002" y="15630"/>
                    </a:lnTo>
                    <a:lnTo>
                      <a:pt x="39085" y="15651"/>
                    </a:lnTo>
                    <a:lnTo>
                      <a:pt x="39044" y="15547"/>
                    </a:lnTo>
                    <a:lnTo>
                      <a:pt x="39002" y="15442"/>
                    </a:lnTo>
                    <a:lnTo>
                      <a:pt x="38897" y="15379"/>
                    </a:lnTo>
                    <a:lnTo>
                      <a:pt x="39002" y="15379"/>
                    </a:lnTo>
                    <a:lnTo>
                      <a:pt x="39044" y="15442"/>
                    </a:lnTo>
                    <a:lnTo>
                      <a:pt x="39106" y="15484"/>
                    </a:lnTo>
                    <a:lnTo>
                      <a:pt x="39190" y="15463"/>
                    </a:lnTo>
                    <a:lnTo>
                      <a:pt x="39148" y="15421"/>
                    </a:lnTo>
                    <a:lnTo>
                      <a:pt x="39148" y="15337"/>
                    </a:lnTo>
                    <a:lnTo>
                      <a:pt x="39190" y="15337"/>
                    </a:lnTo>
                    <a:lnTo>
                      <a:pt x="39232" y="15379"/>
                    </a:lnTo>
                    <a:lnTo>
                      <a:pt x="39295" y="15421"/>
                    </a:lnTo>
                    <a:lnTo>
                      <a:pt x="39295" y="15463"/>
                    </a:lnTo>
                    <a:lnTo>
                      <a:pt x="39232" y="15484"/>
                    </a:lnTo>
                    <a:lnTo>
                      <a:pt x="39232" y="15589"/>
                    </a:lnTo>
                    <a:lnTo>
                      <a:pt x="39232" y="15630"/>
                    </a:lnTo>
                    <a:lnTo>
                      <a:pt x="39295" y="15630"/>
                    </a:lnTo>
                    <a:lnTo>
                      <a:pt x="39336" y="15651"/>
                    </a:lnTo>
                    <a:lnTo>
                      <a:pt x="39336" y="15693"/>
                    </a:lnTo>
                    <a:lnTo>
                      <a:pt x="39295" y="15735"/>
                    </a:lnTo>
                    <a:lnTo>
                      <a:pt x="39253" y="15777"/>
                    </a:lnTo>
                    <a:lnTo>
                      <a:pt x="39316" y="15798"/>
                    </a:lnTo>
                    <a:lnTo>
                      <a:pt x="39357" y="15777"/>
                    </a:lnTo>
                    <a:lnTo>
                      <a:pt x="39399" y="15798"/>
                    </a:lnTo>
                    <a:lnTo>
                      <a:pt x="39357" y="15881"/>
                    </a:lnTo>
                    <a:lnTo>
                      <a:pt x="39399" y="15944"/>
                    </a:lnTo>
                    <a:lnTo>
                      <a:pt x="39441" y="15965"/>
                    </a:lnTo>
                    <a:lnTo>
                      <a:pt x="39525" y="15944"/>
                    </a:lnTo>
                    <a:lnTo>
                      <a:pt x="39734" y="15798"/>
                    </a:lnTo>
                    <a:lnTo>
                      <a:pt x="39818" y="15672"/>
                    </a:lnTo>
                    <a:lnTo>
                      <a:pt x="39818" y="15756"/>
                    </a:lnTo>
                    <a:lnTo>
                      <a:pt x="39755" y="15798"/>
                    </a:lnTo>
                    <a:lnTo>
                      <a:pt x="39734" y="15861"/>
                    </a:lnTo>
                    <a:lnTo>
                      <a:pt x="39629" y="15902"/>
                    </a:lnTo>
                    <a:lnTo>
                      <a:pt x="39462" y="16070"/>
                    </a:lnTo>
                    <a:lnTo>
                      <a:pt x="39462" y="16112"/>
                    </a:lnTo>
                    <a:lnTo>
                      <a:pt x="39546" y="16153"/>
                    </a:lnTo>
                    <a:lnTo>
                      <a:pt x="39650" y="16112"/>
                    </a:lnTo>
                    <a:lnTo>
                      <a:pt x="39818" y="16007"/>
                    </a:lnTo>
                    <a:lnTo>
                      <a:pt x="39880" y="16007"/>
                    </a:lnTo>
                    <a:lnTo>
                      <a:pt x="40027" y="15965"/>
                    </a:lnTo>
                    <a:lnTo>
                      <a:pt x="40069" y="15881"/>
                    </a:lnTo>
                    <a:lnTo>
                      <a:pt x="40132" y="15861"/>
                    </a:lnTo>
                    <a:lnTo>
                      <a:pt x="40236" y="15777"/>
                    </a:lnTo>
                    <a:lnTo>
                      <a:pt x="40278" y="15777"/>
                    </a:lnTo>
                    <a:lnTo>
                      <a:pt x="40278" y="15840"/>
                    </a:lnTo>
                    <a:lnTo>
                      <a:pt x="40236" y="15861"/>
                    </a:lnTo>
                    <a:lnTo>
                      <a:pt x="40152" y="15965"/>
                    </a:lnTo>
                    <a:lnTo>
                      <a:pt x="40090" y="16070"/>
                    </a:lnTo>
                    <a:lnTo>
                      <a:pt x="40027" y="16112"/>
                    </a:lnTo>
                    <a:lnTo>
                      <a:pt x="39943" y="16195"/>
                    </a:lnTo>
                    <a:lnTo>
                      <a:pt x="39839" y="16216"/>
                    </a:lnTo>
                    <a:lnTo>
                      <a:pt x="39776" y="16258"/>
                    </a:lnTo>
                    <a:lnTo>
                      <a:pt x="39713" y="16384"/>
                    </a:lnTo>
                    <a:lnTo>
                      <a:pt x="39713" y="16426"/>
                    </a:lnTo>
                    <a:lnTo>
                      <a:pt x="39734" y="16467"/>
                    </a:lnTo>
                    <a:lnTo>
                      <a:pt x="39776" y="16426"/>
                    </a:lnTo>
                    <a:lnTo>
                      <a:pt x="39860" y="16426"/>
                    </a:lnTo>
                    <a:lnTo>
                      <a:pt x="39943" y="16467"/>
                    </a:lnTo>
                    <a:lnTo>
                      <a:pt x="39860" y="16488"/>
                    </a:lnTo>
                    <a:lnTo>
                      <a:pt x="39776" y="16509"/>
                    </a:lnTo>
                    <a:lnTo>
                      <a:pt x="39734" y="16551"/>
                    </a:lnTo>
                    <a:lnTo>
                      <a:pt x="39734" y="16593"/>
                    </a:lnTo>
                    <a:lnTo>
                      <a:pt x="39776" y="16614"/>
                    </a:lnTo>
                    <a:lnTo>
                      <a:pt x="39860" y="16593"/>
                    </a:lnTo>
                    <a:lnTo>
                      <a:pt x="39922" y="16572"/>
                    </a:lnTo>
                    <a:lnTo>
                      <a:pt x="39839" y="16677"/>
                    </a:lnTo>
                    <a:lnTo>
                      <a:pt x="39755" y="16698"/>
                    </a:lnTo>
                    <a:lnTo>
                      <a:pt x="39734" y="16739"/>
                    </a:lnTo>
                    <a:lnTo>
                      <a:pt x="39755" y="16781"/>
                    </a:lnTo>
                    <a:lnTo>
                      <a:pt x="39839" y="16802"/>
                    </a:lnTo>
                    <a:lnTo>
                      <a:pt x="39922" y="16781"/>
                    </a:lnTo>
                    <a:lnTo>
                      <a:pt x="39985" y="16781"/>
                    </a:lnTo>
                    <a:lnTo>
                      <a:pt x="40027" y="16802"/>
                    </a:lnTo>
                    <a:lnTo>
                      <a:pt x="39964" y="16823"/>
                    </a:lnTo>
                    <a:lnTo>
                      <a:pt x="39964" y="16865"/>
                    </a:lnTo>
                    <a:lnTo>
                      <a:pt x="39860" y="16907"/>
                    </a:lnTo>
                    <a:lnTo>
                      <a:pt x="39839" y="16970"/>
                    </a:lnTo>
                    <a:lnTo>
                      <a:pt x="39860" y="17032"/>
                    </a:lnTo>
                    <a:lnTo>
                      <a:pt x="39922" y="17116"/>
                    </a:lnTo>
                    <a:lnTo>
                      <a:pt x="39922" y="17200"/>
                    </a:lnTo>
                    <a:lnTo>
                      <a:pt x="39943" y="17221"/>
                    </a:lnTo>
                    <a:lnTo>
                      <a:pt x="39985" y="17137"/>
                    </a:lnTo>
                    <a:lnTo>
                      <a:pt x="40048" y="17032"/>
                    </a:lnTo>
                    <a:lnTo>
                      <a:pt x="40090" y="16990"/>
                    </a:lnTo>
                    <a:lnTo>
                      <a:pt x="40132" y="16990"/>
                    </a:lnTo>
                    <a:lnTo>
                      <a:pt x="40090" y="17032"/>
                    </a:lnTo>
                    <a:lnTo>
                      <a:pt x="40090" y="17095"/>
                    </a:lnTo>
                    <a:lnTo>
                      <a:pt x="40048" y="17116"/>
                    </a:lnTo>
                    <a:lnTo>
                      <a:pt x="40048" y="17137"/>
                    </a:lnTo>
                    <a:lnTo>
                      <a:pt x="40090" y="17200"/>
                    </a:lnTo>
                    <a:lnTo>
                      <a:pt x="40069" y="17242"/>
                    </a:lnTo>
                    <a:lnTo>
                      <a:pt x="40132" y="17304"/>
                    </a:lnTo>
                    <a:lnTo>
                      <a:pt x="40152" y="17304"/>
                    </a:lnTo>
                    <a:lnTo>
                      <a:pt x="40173" y="17242"/>
                    </a:lnTo>
                    <a:lnTo>
                      <a:pt x="40257" y="17221"/>
                    </a:lnTo>
                    <a:lnTo>
                      <a:pt x="40278" y="17221"/>
                    </a:lnTo>
                    <a:lnTo>
                      <a:pt x="40278" y="17283"/>
                    </a:lnTo>
                    <a:lnTo>
                      <a:pt x="40236" y="17325"/>
                    </a:lnTo>
                    <a:lnTo>
                      <a:pt x="40236" y="17346"/>
                    </a:lnTo>
                    <a:lnTo>
                      <a:pt x="40278" y="17388"/>
                    </a:lnTo>
                    <a:lnTo>
                      <a:pt x="40278" y="17430"/>
                    </a:lnTo>
                    <a:lnTo>
                      <a:pt x="40299" y="17451"/>
                    </a:lnTo>
                    <a:lnTo>
                      <a:pt x="40299" y="17514"/>
                    </a:lnTo>
                    <a:lnTo>
                      <a:pt x="40362" y="17534"/>
                    </a:lnTo>
                    <a:lnTo>
                      <a:pt x="40383" y="17493"/>
                    </a:lnTo>
                    <a:lnTo>
                      <a:pt x="40487" y="17451"/>
                    </a:lnTo>
                    <a:lnTo>
                      <a:pt x="40508" y="17388"/>
                    </a:lnTo>
                    <a:lnTo>
                      <a:pt x="40508" y="17325"/>
                    </a:lnTo>
                    <a:lnTo>
                      <a:pt x="40445" y="17242"/>
                    </a:lnTo>
                    <a:lnTo>
                      <a:pt x="40466" y="17242"/>
                    </a:lnTo>
                    <a:lnTo>
                      <a:pt x="40508" y="17283"/>
                    </a:lnTo>
                    <a:lnTo>
                      <a:pt x="40550" y="17283"/>
                    </a:lnTo>
                    <a:lnTo>
                      <a:pt x="40550" y="17221"/>
                    </a:lnTo>
                    <a:lnTo>
                      <a:pt x="40508" y="17137"/>
                    </a:lnTo>
                    <a:lnTo>
                      <a:pt x="40508" y="17095"/>
                    </a:lnTo>
                    <a:lnTo>
                      <a:pt x="40571" y="17074"/>
                    </a:lnTo>
                    <a:lnTo>
                      <a:pt x="40571" y="16990"/>
                    </a:lnTo>
                    <a:lnTo>
                      <a:pt x="40571" y="16928"/>
                    </a:lnTo>
                    <a:lnTo>
                      <a:pt x="40508" y="16928"/>
                    </a:lnTo>
                    <a:lnTo>
                      <a:pt x="40466" y="16886"/>
                    </a:lnTo>
                    <a:lnTo>
                      <a:pt x="40466" y="16865"/>
                    </a:lnTo>
                    <a:lnTo>
                      <a:pt x="40487" y="16886"/>
                    </a:lnTo>
                    <a:lnTo>
                      <a:pt x="40571" y="16907"/>
                    </a:lnTo>
                    <a:lnTo>
                      <a:pt x="40613" y="16865"/>
                    </a:lnTo>
                    <a:lnTo>
                      <a:pt x="40592" y="16802"/>
                    </a:lnTo>
                    <a:lnTo>
                      <a:pt x="40550" y="16802"/>
                    </a:lnTo>
                    <a:lnTo>
                      <a:pt x="40508" y="16781"/>
                    </a:lnTo>
                    <a:lnTo>
                      <a:pt x="40592" y="16781"/>
                    </a:lnTo>
                    <a:lnTo>
                      <a:pt x="40655" y="16718"/>
                    </a:lnTo>
                    <a:lnTo>
                      <a:pt x="40655" y="16572"/>
                    </a:lnTo>
                    <a:lnTo>
                      <a:pt x="40676" y="16509"/>
                    </a:lnTo>
                    <a:lnTo>
                      <a:pt x="40696" y="16572"/>
                    </a:lnTo>
                    <a:lnTo>
                      <a:pt x="40696" y="16656"/>
                    </a:lnTo>
                    <a:lnTo>
                      <a:pt x="40717" y="16718"/>
                    </a:lnTo>
                    <a:lnTo>
                      <a:pt x="40696" y="16802"/>
                    </a:lnTo>
                    <a:lnTo>
                      <a:pt x="40759" y="16823"/>
                    </a:lnTo>
                    <a:lnTo>
                      <a:pt x="40822" y="16802"/>
                    </a:lnTo>
                    <a:lnTo>
                      <a:pt x="40864" y="16760"/>
                    </a:lnTo>
                    <a:lnTo>
                      <a:pt x="40906" y="16718"/>
                    </a:lnTo>
                    <a:lnTo>
                      <a:pt x="40906" y="16823"/>
                    </a:lnTo>
                    <a:lnTo>
                      <a:pt x="40927" y="16865"/>
                    </a:lnTo>
                    <a:lnTo>
                      <a:pt x="40989" y="16865"/>
                    </a:lnTo>
                    <a:lnTo>
                      <a:pt x="41010" y="16823"/>
                    </a:lnTo>
                    <a:lnTo>
                      <a:pt x="41010" y="16698"/>
                    </a:lnTo>
                    <a:lnTo>
                      <a:pt x="41010" y="16593"/>
                    </a:lnTo>
                    <a:lnTo>
                      <a:pt x="40969" y="16572"/>
                    </a:lnTo>
                    <a:lnTo>
                      <a:pt x="40927" y="16551"/>
                    </a:lnTo>
                    <a:lnTo>
                      <a:pt x="41010" y="16572"/>
                    </a:lnTo>
                    <a:lnTo>
                      <a:pt x="41094" y="16614"/>
                    </a:lnTo>
                    <a:lnTo>
                      <a:pt x="41115" y="16698"/>
                    </a:lnTo>
                    <a:lnTo>
                      <a:pt x="41178" y="16698"/>
                    </a:lnTo>
                    <a:lnTo>
                      <a:pt x="41199" y="16656"/>
                    </a:lnTo>
                    <a:lnTo>
                      <a:pt x="41199" y="16509"/>
                    </a:lnTo>
                    <a:lnTo>
                      <a:pt x="41136" y="16446"/>
                    </a:lnTo>
                    <a:lnTo>
                      <a:pt x="41031" y="16363"/>
                    </a:lnTo>
                    <a:lnTo>
                      <a:pt x="41010" y="16300"/>
                    </a:lnTo>
                    <a:lnTo>
                      <a:pt x="41031" y="16300"/>
                    </a:lnTo>
                    <a:lnTo>
                      <a:pt x="41094" y="16363"/>
                    </a:lnTo>
                    <a:lnTo>
                      <a:pt x="41199" y="16446"/>
                    </a:lnTo>
                    <a:lnTo>
                      <a:pt x="41220" y="16509"/>
                    </a:lnTo>
                    <a:lnTo>
                      <a:pt x="41387" y="16509"/>
                    </a:lnTo>
                    <a:lnTo>
                      <a:pt x="41408" y="16446"/>
                    </a:lnTo>
                    <a:lnTo>
                      <a:pt x="41387" y="16384"/>
                    </a:lnTo>
                    <a:lnTo>
                      <a:pt x="41324" y="16363"/>
                    </a:lnTo>
                    <a:lnTo>
                      <a:pt x="41282" y="16300"/>
                    </a:lnTo>
                    <a:lnTo>
                      <a:pt x="41178" y="16300"/>
                    </a:lnTo>
                    <a:lnTo>
                      <a:pt x="41115" y="16258"/>
                    </a:lnTo>
                    <a:lnTo>
                      <a:pt x="41136" y="16153"/>
                    </a:lnTo>
                    <a:lnTo>
                      <a:pt x="41178" y="16195"/>
                    </a:lnTo>
                    <a:lnTo>
                      <a:pt x="41241" y="16258"/>
                    </a:lnTo>
                    <a:lnTo>
                      <a:pt x="41324" y="16258"/>
                    </a:lnTo>
                    <a:lnTo>
                      <a:pt x="41345" y="16195"/>
                    </a:lnTo>
                    <a:lnTo>
                      <a:pt x="41324" y="16133"/>
                    </a:lnTo>
                    <a:lnTo>
                      <a:pt x="41282" y="16091"/>
                    </a:lnTo>
                    <a:lnTo>
                      <a:pt x="41282" y="16049"/>
                    </a:lnTo>
                    <a:lnTo>
                      <a:pt x="41324" y="16028"/>
                    </a:lnTo>
                    <a:lnTo>
                      <a:pt x="41345" y="16049"/>
                    </a:lnTo>
                    <a:lnTo>
                      <a:pt x="41429" y="16091"/>
                    </a:lnTo>
                    <a:lnTo>
                      <a:pt x="41429" y="16153"/>
                    </a:lnTo>
                    <a:lnTo>
                      <a:pt x="41408" y="16237"/>
                    </a:lnTo>
                    <a:lnTo>
                      <a:pt x="41513" y="16258"/>
                    </a:lnTo>
                    <a:lnTo>
                      <a:pt x="41617" y="16279"/>
                    </a:lnTo>
                    <a:lnTo>
                      <a:pt x="41701" y="16258"/>
                    </a:lnTo>
                    <a:lnTo>
                      <a:pt x="41764" y="16258"/>
                    </a:lnTo>
                    <a:lnTo>
                      <a:pt x="41826" y="16174"/>
                    </a:lnTo>
                    <a:lnTo>
                      <a:pt x="41826" y="16133"/>
                    </a:lnTo>
                    <a:lnTo>
                      <a:pt x="41638" y="16133"/>
                    </a:lnTo>
                    <a:lnTo>
                      <a:pt x="41617" y="16091"/>
                    </a:lnTo>
                    <a:lnTo>
                      <a:pt x="41659" y="16049"/>
                    </a:lnTo>
                    <a:lnTo>
                      <a:pt x="41743" y="16070"/>
                    </a:lnTo>
                    <a:lnTo>
                      <a:pt x="41805" y="16049"/>
                    </a:lnTo>
                    <a:lnTo>
                      <a:pt x="41764" y="15986"/>
                    </a:lnTo>
                    <a:lnTo>
                      <a:pt x="41722" y="15965"/>
                    </a:lnTo>
                    <a:lnTo>
                      <a:pt x="41743" y="15944"/>
                    </a:lnTo>
                    <a:lnTo>
                      <a:pt x="41722" y="15881"/>
                    </a:lnTo>
                    <a:lnTo>
                      <a:pt x="41659" y="15861"/>
                    </a:lnTo>
                    <a:lnTo>
                      <a:pt x="41596" y="15881"/>
                    </a:lnTo>
                    <a:lnTo>
                      <a:pt x="41638" y="15819"/>
                    </a:lnTo>
                    <a:lnTo>
                      <a:pt x="41701" y="15756"/>
                    </a:lnTo>
                    <a:lnTo>
                      <a:pt x="41722" y="15777"/>
                    </a:lnTo>
                    <a:lnTo>
                      <a:pt x="41764" y="15819"/>
                    </a:lnTo>
                    <a:lnTo>
                      <a:pt x="41826" y="15881"/>
                    </a:lnTo>
                    <a:lnTo>
                      <a:pt x="41826" y="15965"/>
                    </a:lnTo>
                    <a:lnTo>
                      <a:pt x="41952" y="15965"/>
                    </a:lnTo>
                    <a:lnTo>
                      <a:pt x="42015" y="15944"/>
                    </a:lnTo>
                    <a:lnTo>
                      <a:pt x="42036" y="15923"/>
                    </a:lnTo>
                    <a:lnTo>
                      <a:pt x="42015" y="15840"/>
                    </a:lnTo>
                    <a:lnTo>
                      <a:pt x="41931" y="15777"/>
                    </a:lnTo>
                    <a:lnTo>
                      <a:pt x="41931" y="15714"/>
                    </a:lnTo>
                    <a:lnTo>
                      <a:pt x="41910" y="15651"/>
                    </a:lnTo>
                    <a:lnTo>
                      <a:pt x="41805" y="15651"/>
                    </a:lnTo>
                    <a:lnTo>
                      <a:pt x="41847" y="15547"/>
                    </a:lnTo>
                    <a:lnTo>
                      <a:pt x="41805" y="15463"/>
                    </a:lnTo>
                    <a:lnTo>
                      <a:pt x="41701" y="15463"/>
                    </a:lnTo>
                    <a:lnTo>
                      <a:pt x="41743" y="15400"/>
                    </a:lnTo>
                    <a:lnTo>
                      <a:pt x="41722" y="15358"/>
                    </a:lnTo>
                    <a:lnTo>
                      <a:pt x="41596" y="15442"/>
                    </a:lnTo>
                    <a:lnTo>
                      <a:pt x="41533" y="15526"/>
                    </a:lnTo>
                    <a:lnTo>
                      <a:pt x="41554" y="15651"/>
                    </a:lnTo>
                    <a:lnTo>
                      <a:pt x="41533" y="15651"/>
                    </a:lnTo>
                    <a:lnTo>
                      <a:pt x="41492" y="15609"/>
                    </a:lnTo>
                    <a:lnTo>
                      <a:pt x="41492" y="15442"/>
                    </a:lnTo>
                    <a:lnTo>
                      <a:pt x="41450" y="15421"/>
                    </a:lnTo>
                    <a:lnTo>
                      <a:pt x="41408" y="15442"/>
                    </a:lnTo>
                    <a:lnTo>
                      <a:pt x="41408" y="15526"/>
                    </a:lnTo>
                    <a:lnTo>
                      <a:pt x="41324" y="15651"/>
                    </a:lnTo>
                    <a:lnTo>
                      <a:pt x="41282" y="15714"/>
                    </a:lnTo>
                    <a:lnTo>
                      <a:pt x="41282" y="15714"/>
                    </a:lnTo>
                    <a:lnTo>
                      <a:pt x="41303" y="15630"/>
                    </a:lnTo>
                    <a:lnTo>
                      <a:pt x="41303" y="15505"/>
                    </a:lnTo>
                    <a:lnTo>
                      <a:pt x="41387" y="15358"/>
                    </a:lnTo>
                    <a:lnTo>
                      <a:pt x="41387" y="15296"/>
                    </a:lnTo>
                    <a:lnTo>
                      <a:pt x="41282" y="15317"/>
                    </a:lnTo>
                    <a:lnTo>
                      <a:pt x="41178" y="15442"/>
                    </a:lnTo>
                    <a:lnTo>
                      <a:pt x="41178" y="15505"/>
                    </a:lnTo>
                    <a:lnTo>
                      <a:pt x="41094" y="15568"/>
                    </a:lnTo>
                    <a:lnTo>
                      <a:pt x="41010" y="15568"/>
                    </a:lnTo>
                    <a:lnTo>
                      <a:pt x="41010" y="15505"/>
                    </a:lnTo>
                    <a:lnTo>
                      <a:pt x="41073" y="15400"/>
                    </a:lnTo>
                    <a:lnTo>
                      <a:pt x="41199" y="15337"/>
                    </a:lnTo>
                    <a:lnTo>
                      <a:pt x="41241" y="15233"/>
                    </a:lnTo>
                    <a:lnTo>
                      <a:pt x="41303" y="15149"/>
                    </a:lnTo>
                    <a:lnTo>
                      <a:pt x="41345" y="15149"/>
                    </a:lnTo>
                    <a:lnTo>
                      <a:pt x="41429" y="15086"/>
                    </a:lnTo>
                    <a:lnTo>
                      <a:pt x="41450" y="15024"/>
                    </a:lnTo>
                    <a:lnTo>
                      <a:pt x="41387" y="15003"/>
                    </a:lnTo>
                    <a:lnTo>
                      <a:pt x="41282" y="15086"/>
                    </a:lnTo>
                    <a:lnTo>
                      <a:pt x="41199" y="15149"/>
                    </a:lnTo>
                    <a:lnTo>
                      <a:pt x="41115" y="15191"/>
                    </a:lnTo>
                    <a:lnTo>
                      <a:pt x="41010" y="15296"/>
                    </a:lnTo>
                    <a:lnTo>
                      <a:pt x="41073" y="15191"/>
                    </a:lnTo>
                    <a:lnTo>
                      <a:pt x="41136" y="15086"/>
                    </a:lnTo>
                    <a:lnTo>
                      <a:pt x="41115" y="15086"/>
                    </a:lnTo>
                    <a:lnTo>
                      <a:pt x="41010" y="15107"/>
                    </a:lnTo>
                    <a:lnTo>
                      <a:pt x="40969" y="15149"/>
                    </a:lnTo>
                    <a:lnTo>
                      <a:pt x="40801" y="15128"/>
                    </a:lnTo>
                    <a:lnTo>
                      <a:pt x="40696" y="15128"/>
                    </a:lnTo>
                    <a:lnTo>
                      <a:pt x="40655" y="15086"/>
                    </a:lnTo>
                    <a:lnTo>
                      <a:pt x="40759" y="15086"/>
                    </a:lnTo>
                    <a:lnTo>
                      <a:pt x="40969" y="15024"/>
                    </a:lnTo>
                    <a:lnTo>
                      <a:pt x="40864" y="14982"/>
                    </a:lnTo>
                    <a:lnTo>
                      <a:pt x="40780" y="14919"/>
                    </a:lnTo>
                    <a:lnTo>
                      <a:pt x="40864" y="14919"/>
                    </a:lnTo>
                    <a:lnTo>
                      <a:pt x="40927" y="14898"/>
                    </a:lnTo>
                    <a:lnTo>
                      <a:pt x="40885" y="14793"/>
                    </a:lnTo>
                    <a:lnTo>
                      <a:pt x="40801" y="14773"/>
                    </a:lnTo>
                    <a:lnTo>
                      <a:pt x="40801" y="14731"/>
                    </a:lnTo>
                    <a:lnTo>
                      <a:pt x="40885" y="14689"/>
                    </a:lnTo>
                    <a:lnTo>
                      <a:pt x="40885" y="14605"/>
                    </a:lnTo>
                    <a:lnTo>
                      <a:pt x="40864" y="14480"/>
                    </a:lnTo>
                    <a:lnTo>
                      <a:pt x="40822" y="14417"/>
                    </a:lnTo>
                    <a:lnTo>
                      <a:pt x="40696" y="14480"/>
                    </a:lnTo>
                    <a:lnTo>
                      <a:pt x="40655" y="14521"/>
                    </a:lnTo>
                    <a:lnTo>
                      <a:pt x="40592" y="14501"/>
                    </a:lnTo>
                    <a:lnTo>
                      <a:pt x="40571" y="14521"/>
                    </a:lnTo>
                    <a:lnTo>
                      <a:pt x="40550" y="14501"/>
                    </a:lnTo>
                    <a:lnTo>
                      <a:pt x="40592" y="14417"/>
                    </a:lnTo>
                    <a:lnTo>
                      <a:pt x="40613" y="14312"/>
                    </a:lnTo>
                    <a:lnTo>
                      <a:pt x="40759" y="14291"/>
                    </a:lnTo>
                    <a:lnTo>
                      <a:pt x="40801" y="14249"/>
                    </a:lnTo>
                    <a:lnTo>
                      <a:pt x="40801" y="14103"/>
                    </a:lnTo>
                    <a:lnTo>
                      <a:pt x="40780" y="14061"/>
                    </a:lnTo>
                    <a:lnTo>
                      <a:pt x="40696" y="14145"/>
                    </a:lnTo>
                    <a:lnTo>
                      <a:pt x="40571" y="14249"/>
                    </a:lnTo>
                    <a:lnTo>
                      <a:pt x="40508" y="14312"/>
                    </a:lnTo>
                    <a:lnTo>
                      <a:pt x="40445" y="14375"/>
                    </a:lnTo>
                    <a:lnTo>
                      <a:pt x="40445" y="14480"/>
                    </a:lnTo>
                    <a:lnTo>
                      <a:pt x="40445" y="14563"/>
                    </a:lnTo>
                    <a:lnTo>
                      <a:pt x="40278" y="14291"/>
                    </a:lnTo>
                    <a:lnTo>
                      <a:pt x="40278" y="14187"/>
                    </a:lnTo>
                    <a:lnTo>
                      <a:pt x="40278" y="14082"/>
                    </a:lnTo>
                    <a:lnTo>
                      <a:pt x="40341" y="13998"/>
                    </a:lnTo>
                    <a:lnTo>
                      <a:pt x="40424" y="13873"/>
                    </a:lnTo>
                    <a:lnTo>
                      <a:pt x="40466" y="13789"/>
                    </a:lnTo>
                    <a:lnTo>
                      <a:pt x="40424" y="13768"/>
                    </a:lnTo>
                    <a:lnTo>
                      <a:pt x="40362" y="13831"/>
                    </a:lnTo>
                    <a:lnTo>
                      <a:pt x="40299" y="13894"/>
                    </a:lnTo>
                    <a:lnTo>
                      <a:pt x="40299" y="13936"/>
                    </a:lnTo>
                    <a:lnTo>
                      <a:pt x="40194" y="13977"/>
                    </a:lnTo>
                    <a:lnTo>
                      <a:pt x="40152" y="14061"/>
                    </a:lnTo>
                    <a:lnTo>
                      <a:pt x="40152" y="14103"/>
                    </a:lnTo>
                    <a:lnTo>
                      <a:pt x="40069" y="14249"/>
                    </a:lnTo>
                    <a:lnTo>
                      <a:pt x="40027" y="14270"/>
                    </a:lnTo>
                    <a:lnTo>
                      <a:pt x="40027" y="14187"/>
                    </a:lnTo>
                    <a:lnTo>
                      <a:pt x="40069" y="14082"/>
                    </a:lnTo>
                    <a:lnTo>
                      <a:pt x="40173" y="13894"/>
                    </a:lnTo>
                    <a:lnTo>
                      <a:pt x="40215" y="13852"/>
                    </a:lnTo>
                    <a:lnTo>
                      <a:pt x="40194" y="13768"/>
                    </a:lnTo>
                    <a:lnTo>
                      <a:pt x="40111" y="13768"/>
                    </a:lnTo>
                    <a:lnTo>
                      <a:pt x="40048" y="13852"/>
                    </a:lnTo>
                    <a:lnTo>
                      <a:pt x="40048" y="13936"/>
                    </a:lnTo>
                    <a:lnTo>
                      <a:pt x="40006" y="13957"/>
                    </a:lnTo>
                    <a:lnTo>
                      <a:pt x="40006" y="13873"/>
                    </a:lnTo>
                    <a:lnTo>
                      <a:pt x="40069" y="13747"/>
                    </a:lnTo>
                    <a:lnTo>
                      <a:pt x="40090" y="13685"/>
                    </a:lnTo>
                    <a:lnTo>
                      <a:pt x="40048" y="13622"/>
                    </a:lnTo>
                    <a:lnTo>
                      <a:pt x="39943" y="13580"/>
                    </a:lnTo>
                    <a:lnTo>
                      <a:pt x="39964" y="13559"/>
                    </a:lnTo>
                    <a:lnTo>
                      <a:pt x="39901" y="13517"/>
                    </a:lnTo>
                    <a:lnTo>
                      <a:pt x="39776" y="13517"/>
                    </a:lnTo>
                    <a:lnTo>
                      <a:pt x="39692" y="13538"/>
                    </a:lnTo>
                    <a:lnTo>
                      <a:pt x="39734" y="13454"/>
                    </a:lnTo>
                    <a:lnTo>
                      <a:pt x="39818" y="13433"/>
                    </a:lnTo>
                    <a:lnTo>
                      <a:pt x="39713" y="13413"/>
                    </a:lnTo>
                    <a:lnTo>
                      <a:pt x="39567" y="13413"/>
                    </a:lnTo>
                    <a:lnTo>
                      <a:pt x="39504" y="13517"/>
                    </a:lnTo>
                    <a:lnTo>
                      <a:pt x="39504" y="13433"/>
                    </a:lnTo>
                    <a:lnTo>
                      <a:pt x="39671" y="13350"/>
                    </a:lnTo>
                    <a:lnTo>
                      <a:pt x="39818" y="13329"/>
                    </a:lnTo>
                    <a:lnTo>
                      <a:pt x="39860" y="13371"/>
                    </a:lnTo>
                    <a:lnTo>
                      <a:pt x="39964" y="13392"/>
                    </a:lnTo>
                    <a:lnTo>
                      <a:pt x="39985" y="13350"/>
                    </a:lnTo>
                    <a:lnTo>
                      <a:pt x="40027" y="13266"/>
                    </a:lnTo>
                    <a:lnTo>
                      <a:pt x="39943" y="13266"/>
                    </a:lnTo>
                    <a:lnTo>
                      <a:pt x="39839" y="13245"/>
                    </a:lnTo>
                    <a:lnTo>
                      <a:pt x="39734" y="13182"/>
                    </a:lnTo>
                    <a:lnTo>
                      <a:pt x="39650" y="13182"/>
                    </a:lnTo>
                    <a:lnTo>
                      <a:pt x="39650" y="13287"/>
                    </a:lnTo>
                    <a:lnTo>
                      <a:pt x="39608" y="13287"/>
                    </a:lnTo>
                    <a:lnTo>
                      <a:pt x="39608" y="13245"/>
                    </a:lnTo>
                    <a:lnTo>
                      <a:pt x="39629" y="13182"/>
                    </a:lnTo>
                    <a:lnTo>
                      <a:pt x="39629" y="13140"/>
                    </a:lnTo>
                    <a:lnTo>
                      <a:pt x="39525" y="13140"/>
                    </a:lnTo>
                    <a:lnTo>
                      <a:pt x="39525" y="13182"/>
                    </a:lnTo>
                    <a:lnTo>
                      <a:pt x="39462" y="13224"/>
                    </a:lnTo>
                    <a:lnTo>
                      <a:pt x="39441" y="13161"/>
                    </a:lnTo>
                    <a:lnTo>
                      <a:pt x="39441" y="13078"/>
                    </a:lnTo>
                    <a:lnTo>
                      <a:pt x="39399" y="13057"/>
                    </a:lnTo>
                    <a:lnTo>
                      <a:pt x="39357" y="13078"/>
                    </a:lnTo>
                    <a:lnTo>
                      <a:pt x="39316" y="13036"/>
                    </a:lnTo>
                    <a:lnTo>
                      <a:pt x="39232" y="12994"/>
                    </a:lnTo>
                    <a:lnTo>
                      <a:pt x="39148" y="12994"/>
                    </a:lnTo>
                    <a:lnTo>
                      <a:pt x="39232" y="12910"/>
                    </a:lnTo>
                    <a:lnTo>
                      <a:pt x="39295" y="12868"/>
                    </a:lnTo>
                    <a:lnTo>
                      <a:pt x="39441" y="12973"/>
                    </a:lnTo>
                    <a:lnTo>
                      <a:pt x="39504" y="12973"/>
                    </a:lnTo>
                    <a:lnTo>
                      <a:pt x="39462" y="12931"/>
                    </a:lnTo>
                    <a:lnTo>
                      <a:pt x="39169" y="12764"/>
                    </a:lnTo>
                    <a:lnTo>
                      <a:pt x="39044" y="12743"/>
                    </a:lnTo>
                    <a:lnTo>
                      <a:pt x="39023" y="12722"/>
                    </a:lnTo>
                    <a:lnTo>
                      <a:pt x="39106" y="12722"/>
                    </a:lnTo>
                    <a:lnTo>
                      <a:pt x="39316" y="12806"/>
                    </a:lnTo>
                    <a:lnTo>
                      <a:pt x="39441" y="12806"/>
                    </a:lnTo>
                    <a:lnTo>
                      <a:pt x="39650" y="12848"/>
                    </a:lnTo>
                    <a:lnTo>
                      <a:pt x="39692" y="12848"/>
                    </a:lnTo>
                    <a:lnTo>
                      <a:pt x="39671" y="12806"/>
                    </a:lnTo>
                    <a:lnTo>
                      <a:pt x="39671" y="12722"/>
                    </a:lnTo>
                    <a:lnTo>
                      <a:pt x="39629" y="12659"/>
                    </a:lnTo>
                    <a:lnTo>
                      <a:pt x="39546" y="12638"/>
                    </a:lnTo>
                    <a:lnTo>
                      <a:pt x="39462" y="12596"/>
                    </a:lnTo>
                    <a:lnTo>
                      <a:pt x="39483" y="12555"/>
                    </a:lnTo>
                    <a:lnTo>
                      <a:pt x="39546" y="12555"/>
                    </a:lnTo>
                    <a:lnTo>
                      <a:pt x="39567" y="12617"/>
                    </a:lnTo>
                    <a:lnTo>
                      <a:pt x="39629" y="12638"/>
                    </a:lnTo>
                    <a:lnTo>
                      <a:pt x="39671" y="12617"/>
                    </a:lnTo>
                    <a:lnTo>
                      <a:pt x="39776" y="12617"/>
                    </a:lnTo>
                    <a:lnTo>
                      <a:pt x="39797" y="12596"/>
                    </a:lnTo>
                    <a:lnTo>
                      <a:pt x="39797" y="12534"/>
                    </a:lnTo>
                    <a:lnTo>
                      <a:pt x="39734" y="12513"/>
                    </a:lnTo>
                    <a:lnTo>
                      <a:pt x="39734" y="12450"/>
                    </a:lnTo>
                    <a:lnTo>
                      <a:pt x="39671" y="12387"/>
                    </a:lnTo>
                    <a:lnTo>
                      <a:pt x="39588" y="12408"/>
                    </a:lnTo>
                    <a:lnTo>
                      <a:pt x="39525" y="12450"/>
                    </a:lnTo>
                    <a:lnTo>
                      <a:pt x="39378" y="12450"/>
                    </a:lnTo>
                    <a:lnTo>
                      <a:pt x="39357" y="12513"/>
                    </a:lnTo>
                    <a:lnTo>
                      <a:pt x="39316" y="12513"/>
                    </a:lnTo>
                    <a:lnTo>
                      <a:pt x="39274" y="12429"/>
                    </a:lnTo>
                    <a:lnTo>
                      <a:pt x="39378" y="12387"/>
                    </a:lnTo>
                    <a:lnTo>
                      <a:pt x="39525" y="12387"/>
                    </a:lnTo>
                    <a:lnTo>
                      <a:pt x="39567" y="12345"/>
                    </a:lnTo>
                    <a:lnTo>
                      <a:pt x="39692" y="12345"/>
                    </a:lnTo>
                    <a:lnTo>
                      <a:pt x="39734" y="12304"/>
                    </a:lnTo>
                    <a:lnTo>
                      <a:pt x="39650" y="12283"/>
                    </a:lnTo>
                    <a:lnTo>
                      <a:pt x="39546" y="12241"/>
                    </a:lnTo>
                    <a:lnTo>
                      <a:pt x="39525" y="12199"/>
                    </a:lnTo>
                    <a:lnTo>
                      <a:pt x="39588" y="12241"/>
                    </a:lnTo>
                    <a:lnTo>
                      <a:pt x="39776" y="12241"/>
                    </a:lnTo>
                    <a:lnTo>
                      <a:pt x="39839" y="12283"/>
                    </a:lnTo>
                    <a:lnTo>
                      <a:pt x="39964" y="12429"/>
                    </a:lnTo>
                    <a:lnTo>
                      <a:pt x="40048" y="12450"/>
                    </a:lnTo>
                    <a:lnTo>
                      <a:pt x="40090" y="12429"/>
                    </a:lnTo>
                    <a:lnTo>
                      <a:pt x="40111" y="12492"/>
                    </a:lnTo>
                    <a:lnTo>
                      <a:pt x="40173" y="12513"/>
                    </a:lnTo>
                    <a:lnTo>
                      <a:pt x="40215" y="12450"/>
                    </a:lnTo>
                    <a:lnTo>
                      <a:pt x="40278" y="12450"/>
                    </a:lnTo>
                    <a:lnTo>
                      <a:pt x="40320" y="12555"/>
                    </a:lnTo>
                    <a:lnTo>
                      <a:pt x="40404" y="12555"/>
                    </a:lnTo>
                    <a:lnTo>
                      <a:pt x="40466" y="12534"/>
                    </a:lnTo>
                    <a:lnTo>
                      <a:pt x="40466" y="12408"/>
                    </a:lnTo>
                    <a:lnTo>
                      <a:pt x="40404" y="12324"/>
                    </a:lnTo>
                    <a:lnTo>
                      <a:pt x="40383" y="12241"/>
                    </a:lnTo>
                    <a:lnTo>
                      <a:pt x="40278" y="12199"/>
                    </a:lnTo>
                    <a:lnTo>
                      <a:pt x="40194" y="12136"/>
                    </a:lnTo>
                    <a:lnTo>
                      <a:pt x="40152" y="12115"/>
                    </a:lnTo>
                    <a:lnTo>
                      <a:pt x="40090" y="12136"/>
                    </a:lnTo>
                    <a:lnTo>
                      <a:pt x="40048" y="12178"/>
                    </a:lnTo>
                    <a:lnTo>
                      <a:pt x="39964" y="12115"/>
                    </a:lnTo>
                    <a:lnTo>
                      <a:pt x="39797" y="11990"/>
                    </a:lnTo>
                    <a:lnTo>
                      <a:pt x="39692" y="11969"/>
                    </a:lnTo>
                    <a:lnTo>
                      <a:pt x="39483" y="11990"/>
                    </a:lnTo>
                    <a:lnTo>
                      <a:pt x="39420" y="11969"/>
                    </a:lnTo>
                    <a:lnTo>
                      <a:pt x="39588" y="11927"/>
                    </a:lnTo>
                    <a:lnTo>
                      <a:pt x="39671" y="11864"/>
                    </a:lnTo>
                    <a:lnTo>
                      <a:pt x="39755" y="11864"/>
                    </a:lnTo>
                    <a:lnTo>
                      <a:pt x="39776" y="11885"/>
                    </a:lnTo>
                    <a:lnTo>
                      <a:pt x="39860" y="11885"/>
                    </a:lnTo>
                    <a:lnTo>
                      <a:pt x="39943" y="11822"/>
                    </a:lnTo>
                    <a:lnTo>
                      <a:pt x="40006" y="11780"/>
                    </a:lnTo>
                    <a:lnTo>
                      <a:pt x="40173" y="11780"/>
                    </a:lnTo>
                    <a:lnTo>
                      <a:pt x="40257" y="11822"/>
                    </a:lnTo>
                    <a:lnTo>
                      <a:pt x="40383" y="11822"/>
                    </a:lnTo>
                    <a:lnTo>
                      <a:pt x="40424" y="11760"/>
                    </a:lnTo>
                    <a:lnTo>
                      <a:pt x="40466" y="11676"/>
                    </a:lnTo>
                    <a:lnTo>
                      <a:pt x="40404" y="11592"/>
                    </a:lnTo>
                    <a:lnTo>
                      <a:pt x="40383" y="11467"/>
                    </a:lnTo>
                    <a:lnTo>
                      <a:pt x="40278" y="11236"/>
                    </a:lnTo>
                    <a:lnTo>
                      <a:pt x="40257" y="11090"/>
                    </a:lnTo>
                    <a:lnTo>
                      <a:pt x="40194" y="11132"/>
                    </a:lnTo>
                    <a:lnTo>
                      <a:pt x="40173" y="11090"/>
                    </a:lnTo>
                    <a:lnTo>
                      <a:pt x="40090" y="11132"/>
                    </a:lnTo>
                    <a:lnTo>
                      <a:pt x="40090" y="11174"/>
                    </a:lnTo>
                    <a:lnTo>
                      <a:pt x="40048" y="11278"/>
                    </a:lnTo>
                    <a:lnTo>
                      <a:pt x="40069" y="11299"/>
                    </a:lnTo>
                    <a:lnTo>
                      <a:pt x="40069" y="11383"/>
                    </a:lnTo>
                    <a:lnTo>
                      <a:pt x="40006" y="11404"/>
                    </a:lnTo>
                    <a:lnTo>
                      <a:pt x="39901" y="11467"/>
                    </a:lnTo>
                    <a:lnTo>
                      <a:pt x="39839" y="11550"/>
                    </a:lnTo>
                    <a:lnTo>
                      <a:pt x="39734" y="11508"/>
                    </a:lnTo>
                    <a:lnTo>
                      <a:pt x="39650" y="11488"/>
                    </a:lnTo>
                    <a:lnTo>
                      <a:pt x="39546" y="11508"/>
                    </a:lnTo>
                    <a:lnTo>
                      <a:pt x="39462" y="11613"/>
                    </a:lnTo>
                    <a:lnTo>
                      <a:pt x="39357" y="11718"/>
                    </a:lnTo>
                    <a:lnTo>
                      <a:pt x="39316" y="11697"/>
                    </a:lnTo>
                    <a:lnTo>
                      <a:pt x="39232" y="11676"/>
                    </a:lnTo>
                    <a:lnTo>
                      <a:pt x="39127" y="11697"/>
                    </a:lnTo>
                    <a:lnTo>
                      <a:pt x="39085" y="11697"/>
                    </a:lnTo>
                    <a:lnTo>
                      <a:pt x="39190" y="11592"/>
                    </a:lnTo>
                    <a:lnTo>
                      <a:pt x="39232" y="11571"/>
                    </a:lnTo>
                    <a:lnTo>
                      <a:pt x="39316" y="11613"/>
                    </a:lnTo>
                    <a:lnTo>
                      <a:pt x="39420" y="11571"/>
                    </a:lnTo>
                    <a:lnTo>
                      <a:pt x="39462" y="11467"/>
                    </a:lnTo>
                    <a:lnTo>
                      <a:pt x="39546" y="11404"/>
                    </a:lnTo>
                    <a:lnTo>
                      <a:pt x="39588" y="11404"/>
                    </a:lnTo>
                    <a:lnTo>
                      <a:pt x="39692" y="11362"/>
                    </a:lnTo>
                    <a:lnTo>
                      <a:pt x="39776" y="11299"/>
                    </a:lnTo>
                    <a:lnTo>
                      <a:pt x="39776" y="11174"/>
                    </a:lnTo>
                    <a:lnTo>
                      <a:pt x="39776" y="11132"/>
                    </a:lnTo>
                    <a:lnTo>
                      <a:pt x="39692" y="11132"/>
                    </a:lnTo>
                    <a:lnTo>
                      <a:pt x="39629" y="11153"/>
                    </a:lnTo>
                    <a:lnTo>
                      <a:pt x="39546" y="11132"/>
                    </a:lnTo>
                    <a:lnTo>
                      <a:pt x="39420" y="11132"/>
                    </a:lnTo>
                    <a:lnTo>
                      <a:pt x="39253" y="11278"/>
                    </a:lnTo>
                    <a:lnTo>
                      <a:pt x="39148" y="11383"/>
                    </a:lnTo>
                    <a:lnTo>
                      <a:pt x="38960" y="11404"/>
                    </a:lnTo>
                    <a:lnTo>
                      <a:pt x="39023" y="11362"/>
                    </a:lnTo>
                    <a:lnTo>
                      <a:pt x="39148" y="11341"/>
                    </a:lnTo>
                    <a:lnTo>
                      <a:pt x="39169" y="11257"/>
                    </a:lnTo>
                    <a:lnTo>
                      <a:pt x="39127" y="11236"/>
                    </a:lnTo>
                    <a:lnTo>
                      <a:pt x="39023" y="11236"/>
                    </a:lnTo>
                    <a:lnTo>
                      <a:pt x="39190" y="11153"/>
                    </a:lnTo>
                    <a:lnTo>
                      <a:pt x="39295" y="11153"/>
                    </a:lnTo>
                    <a:lnTo>
                      <a:pt x="39441" y="11048"/>
                    </a:lnTo>
                    <a:lnTo>
                      <a:pt x="39567" y="11048"/>
                    </a:lnTo>
                    <a:lnTo>
                      <a:pt x="39650" y="11027"/>
                    </a:lnTo>
                    <a:lnTo>
                      <a:pt x="39839" y="11027"/>
                    </a:lnTo>
                    <a:lnTo>
                      <a:pt x="39922" y="10944"/>
                    </a:lnTo>
                    <a:lnTo>
                      <a:pt x="39964" y="10881"/>
                    </a:lnTo>
                    <a:lnTo>
                      <a:pt x="39985" y="10839"/>
                    </a:lnTo>
                    <a:lnTo>
                      <a:pt x="40069" y="10818"/>
                    </a:lnTo>
                    <a:lnTo>
                      <a:pt x="40069" y="10923"/>
                    </a:lnTo>
                    <a:lnTo>
                      <a:pt x="40132" y="10944"/>
                    </a:lnTo>
                    <a:lnTo>
                      <a:pt x="40236" y="10839"/>
                    </a:lnTo>
                    <a:lnTo>
                      <a:pt x="40257" y="10734"/>
                    </a:lnTo>
                    <a:lnTo>
                      <a:pt x="40236" y="10672"/>
                    </a:lnTo>
                    <a:lnTo>
                      <a:pt x="40152" y="10630"/>
                    </a:lnTo>
                    <a:lnTo>
                      <a:pt x="40090" y="10525"/>
                    </a:lnTo>
                    <a:lnTo>
                      <a:pt x="39964" y="10400"/>
                    </a:lnTo>
                    <a:lnTo>
                      <a:pt x="39922" y="10295"/>
                    </a:lnTo>
                    <a:lnTo>
                      <a:pt x="39839" y="10295"/>
                    </a:lnTo>
                    <a:lnTo>
                      <a:pt x="39755" y="10337"/>
                    </a:lnTo>
                    <a:lnTo>
                      <a:pt x="39713" y="10400"/>
                    </a:lnTo>
                    <a:lnTo>
                      <a:pt x="39629" y="10420"/>
                    </a:lnTo>
                    <a:lnTo>
                      <a:pt x="39525" y="10504"/>
                    </a:lnTo>
                    <a:lnTo>
                      <a:pt x="39420" y="10504"/>
                    </a:lnTo>
                    <a:lnTo>
                      <a:pt x="39336" y="10567"/>
                    </a:lnTo>
                    <a:lnTo>
                      <a:pt x="39316" y="10546"/>
                    </a:lnTo>
                    <a:lnTo>
                      <a:pt x="39336" y="10441"/>
                    </a:lnTo>
                    <a:lnTo>
                      <a:pt x="39420" y="10400"/>
                    </a:lnTo>
                    <a:lnTo>
                      <a:pt x="39525" y="10400"/>
                    </a:lnTo>
                    <a:lnTo>
                      <a:pt x="39650" y="10253"/>
                    </a:lnTo>
                    <a:lnTo>
                      <a:pt x="39713" y="10190"/>
                    </a:lnTo>
                    <a:lnTo>
                      <a:pt x="39713" y="10127"/>
                    </a:lnTo>
                    <a:lnTo>
                      <a:pt x="39629" y="10148"/>
                    </a:lnTo>
                    <a:lnTo>
                      <a:pt x="39462" y="10211"/>
                    </a:lnTo>
                    <a:lnTo>
                      <a:pt x="39316" y="10316"/>
                    </a:lnTo>
                    <a:lnTo>
                      <a:pt x="39253" y="10316"/>
                    </a:lnTo>
                    <a:lnTo>
                      <a:pt x="39211" y="10358"/>
                    </a:lnTo>
                    <a:lnTo>
                      <a:pt x="39169" y="10441"/>
                    </a:lnTo>
                    <a:lnTo>
                      <a:pt x="39106" y="10630"/>
                    </a:lnTo>
                    <a:lnTo>
                      <a:pt x="38918" y="10839"/>
                    </a:lnTo>
                    <a:lnTo>
                      <a:pt x="38730" y="10944"/>
                    </a:lnTo>
                    <a:lnTo>
                      <a:pt x="38730" y="10923"/>
                    </a:lnTo>
                    <a:lnTo>
                      <a:pt x="38813" y="10839"/>
                    </a:lnTo>
                    <a:lnTo>
                      <a:pt x="38939" y="10713"/>
                    </a:lnTo>
                    <a:lnTo>
                      <a:pt x="39023" y="10567"/>
                    </a:lnTo>
                    <a:lnTo>
                      <a:pt x="39064" y="10525"/>
                    </a:lnTo>
                    <a:lnTo>
                      <a:pt x="39064" y="10462"/>
                    </a:lnTo>
                    <a:lnTo>
                      <a:pt x="39023" y="10462"/>
                    </a:lnTo>
                    <a:lnTo>
                      <a:pt x="39002" y="10441"/>
                    </a:lnTo>
                    <a:lnTo>
                      <a:pt x="38939" y="10462"/>
                    </a:lnTo>
                    <a:lnTo>
                      <a:pt x="38855" y="10609"/>
                    </a:lnTo>
                    <a:lnTo>
                      <a:pt x="38730" y="10734"/>
                    </a:lnTo>
                    <a:lnTo>
                      <a:pt x="38688" y="10734"/>
                    </a:lnTo>
                    <a:lnTo>
                      <a:pt x="38709" y="10651"/>
                    </a:lnTo>
                    <a:lnTo>
                      <a:pt x="38730" y="10567"/>
                    </a:lnTo>
                    <a:lnTo>
                      <a:pt x="38834" y="10462"/>
                    </a:lnTo>
                    <a:lnTo>
                      <a:pt x="38876" y="10400"/>
                    </a:lnTo>
                    <a:lnTo>
                      <a:pt x="38918" y="10316"/>
                    </a:lnTo>
                    <a:lnTo>
                      <a:pt x="39002" y="10316"/>
                    </a:lnTo>
                    <a:lnTo>
                      <a:pt x="39044" y="10337"/>
                    </a:lnTo>
                    <a:lnTo>
                      <a:pt x="39148" y="10337"/>
                    </a:lnTo>
                    <a:lnTo>
                      <a:pt x="39190" y="10295"/>
                    </a:lnTo>
                    <a:lnTo>
                      <a:pt x="39253" y="10211"/>
                    </a:lnTo>
                    <a:lnTo>
                      <a:pt x="39357" y="10148"/>
                    </a:lnTo>
                    <a:lnTo>
                      <a:pt x="39462" y="10023"/>
                    </a:lnTo>
                    <a:lnTo>
                      <a:pt x="39525" y="9918"/>
                    </a:lnTo>
                    <a:lnTo>
                      <a:pt x="39483" y="9814"/>
                    </a:lnTo>
                    <a:lnTo>
                      <a:pt x="39525" y="9730"/>
                    </a:lnTo>
                    <a:lnTo>
                      <a:pt x="39483" y="9709"/>
                    </a:lnTo>
                    <a:lnTo>
                      <a:pt x="39336" y="9793"/>
                    </a:lnTo>
                    <a:lnTo>
                      <a:pt x="39274" y="9876"/>
                    </a:lnTo>
                    <a:lnTo>
                      <a:pt x="39274" y="9981"/>
                    </a:lnTo>
                    <a:lnTo>
                      <a:pt x="39253" y="10107"/>
                    </a:lnTo>
                    <a:lnTo>
                      <a:pt x="39211" y="10127"/>
                    </a:lnTo>
                    <a:lnTo>
                      <a:pt x="39232" y="10086"/>
                    </a:lnTo>
                    <a:lnTo>
                      <a:pt x="39232" y="10023"/>
                    </a:lnTo>
                    <a:lnTo>
                      <a:pt x="39148" y="9981"/>
                    </a:lnTo>
                    <a:lnTo>
                      <a:pt x="39044" y="9981"/>
                    </a:lnTo>
                    <a:lnTo>
                      <a:pt x="38939" y="10044"/>
                    </a:lnTo>
                    <a:lnTo>
                      <a:pt x="38855" y="10023"/>
                    </a:lnTo>
                    <a:lnTo>
                      <a:pt x="38730" y="10044"/>
                    </a:lnTo>
                    <a:lnTo>
                      <a:pt x="38625" y="10107"/>
                    </a:lnTo>
                    <a:lnTo>
                      <a:pt x="38500" y="10107"/>
                    </a:lnTo>
                    <a:lnTo>
                      <a:pt x="38583" y="10044"/>
                    </a:lnTo>
                    <a:lnTo>
                      <a:pt x="38688" y="10002"/>
                    </a:lnTo>
                    <a:lnTo>
                      <a:pt x="38772" y="9897"/>
                    </a:lnTo>
                    <a:lnTo>
                      <a:pt x="38730" y="9814"/>
                    </a:lnTo>
                    <a:lnTo>
                      <a:pt x="38688" y="9814"/>
                    </a:lnTo>
                    <a:lnTo>
                      <a:pt x="38541" y="9835"/>
                    </a:lnTo>
                    <a:lnTo>
                      <a:pt x="38604" y="9772"/>
                    </a:lnTo>
                    <a:lnTo>
                      <a:pt x="38688" y="9772"/>
                    </a:lnTo>
                    <a:lnTo>
                      <a:pt x="38772" y="9709"/>
                    </a:lnTo>
                    <a:lnTo>
                      <a:pt x="38813" y="9604"/>
                    </a:lnTo>
                    <a:lnTo>
                      <a:pt x="38897" y="9583"/>
                    </a:lnTo>
                    <a:lnTo>
                      <a:pt x="38939" y="9521"/>
                    </a:lnTo>
                    <a:lnTo>
                      <a:pt x="39002" y="9521"/>
                    </a:lnTo>
                    <a:lnTo>
                      <a:pt x="39106" y="9604"/>
                    </a:lnTo>
                    <a:lnTo>
                      <a:pt x="39169" y="9667"/>
                    </a:lnTo>
                    <a:lnTo>
                      <a:pt x="39253" y="9667"/>
                    </a:lnTo>
                    <a:lnTo>
                      <a:pt x="39357" y="9521"/>
                    </a:lnTo>
                    <a:lnTo>
                      <a:pt x="39441" y="9458"/>
                    </a:lnTo>
                    <a:lnTo>
                      <a:pt x="39441" y="9395"/>
                    </a:lnTo>
                    <a:lnTo>
                      <a:pt x="39336" y="9270"/>
                    </a:lnTo>
                    <a:lnTo>
                      <a:pt x="39316" y="9165"/>
                    </a:lnTo>
                    <a:lnTo>
                      <a:pt x="39274" y="9060"/>
                    </a:lnTo>
                    <a:lnTo>
                      <a:pt x="39169" y="8956"/>
                    </a:lnTo>
                    <a:lnTo>
                      <a:pt x="39106" y="8893"/>
                    </a:lnTo>
                    <a:lnTo>
                      <a:pt x="39023" y="8726"/>
                    </a:lnTo>
                    <a:lnTo>
                      <a:pt x="38960" y="8747"/>
                    </a:lnTo>
                    <a:lnTo>
                      <a:pt x="38960" y="8830"/>
                    </a:lnTo>
                    <a:lnTo>
                      <a:pt x="38918" y="8893"/>
                    </a:lnTo>
                    <a:lnTo>
                      <a:pt x="38855" y="8935"/>
                    </a:lnTo>
                    <a:lnTo>
                      <a:pt x="38834" y="8977"/>
                    </a:lnTo>
                    <a:lnTo>
                      <a:pt x="38834" y="9060"/>
                    </a:lnTo>
                    <a:lnTo>
                      <a:pt x="38751" y="9102"/>
                    </a:lnTo>
                    <a:lnTo>
                      <a:pt x="38709" y="9186"/>
                    </a:lnTo>
                    <a:lnTo>
                      <a:pt x="38709" y="9291"/>
                    </a:lnTo>
                    <a:lnTo>
                      <a:pt x="38583" y="9353"/>
                    </a:lnTo>
                    <a:lnTo>
                      <a:pt x="38500" y="9458"/>
                    </a:lnTo>
                    <a:lnTo>
                      <a:pt x="38479" y="9542"/>
                    </a:lnTo>
                    <a:lnTo>
                      <a:pt x="38416" y="9604"/>
                    </a:lnTo>
                    <a:lnTo>
                      <a:pt x="38374" y="9583"/>
                    </a:lnTo>
                    <a:lnTo>
                      <a:pt x="38395" y="9458"/>
                    </a:lnTo>
                    <a:lnTo>
                      <a:pt x="38500" y="9291"/>
                    </a:lnTo>
                    <a:lnTo>
                      <a:pt x="38583" y="9270"/>
                    </a:lnTo>
                    <a:lnTo>
                      <a:pt x="38583" y="9228"/>
                    </a:lnTo>
                    <a:lnTo>
                      <a:pt x="38541" y="9186"/>
                    </a:lnTo>
                    <a:lnTo>
                      <a:pt x="38500" y="9123"/>
                    </a:lnTo>
                    <a:lnTo>
                      <a:pt x="38186" y="9332"/>
                    </a:lnTo>
                    <a:lnTo>
                      <a:pt x="38060" y="9500"/>
                    </a:lnTo>
                    <a:lnTo>
                      <a:pt x="37997" y="9583"/>
                    </a:lnTo>
                    <a:lnTo>
                      <a:pt x="37893" y="9604"/>
                    </a:lnTo>
                    <a:lnTo>
                      <a:pt x="37893" y="9583"/>
                    </a:lnTo>
                    <a:lnTo>
                      <a:pt x="37956" y="9542"/>
                    </a:lnTo>
                    <a:lnTo>
                      <a:pt x="38039" y="9374"/>
                    </a:lnTo>
                    <a:lnTo>
                      <a:pt x="38060" y="9291"/>
                    </a:lnTo>
                    <a:lnTo>
                      <a:pt x="38186" y="9165"/>
                    </a:lnTo>
                    <a:lnTo>
                      <a:pt x="38248" y="9081"/>
                    </a:lnTo>
                    <a:lnTo>
                      <a:pt x="38207" y="9019"/>
                    </a:lnTo>
                    <a:lnTo>
                      <a:pt x="38207" y="8935"/>
                    </a:lnTo>
                    <a:lnTo>
                      <a:pt x="38081" y="9019"/>
                    </a:lnTo>
                    <a:lnTo>
                      <a:pt x="37935" y="9144"/>
                    </a:lnTo>
                    <a:lnTo>
                      <a:pt x="37893" y="9249"/>
                    </a:lnTo>
                    <a:lnTo>
                      <a:pt x="37809" y="9353"/>
                    </a:lnTo>
                    <a:lnTo>
                      <a:pt x="37788" y="9332"/>
                    </a:lnTo>
                    <a:lnTo>
                      <a:pt x="37809" y="9228"/>
                    </a:lnTo>
                    <a:lnTo>
                      <a:pt x="37872" y="9123"/>
                    </a:lnTo>
                    <a:lnTo>
                      <a:pt x="37809" y="9081"/>
                    </a:lnTo>
                    <a:lnTo>
                      <a:pt x="37809" y="9039"/>
                    </a:lnTo>
                    <a:lnTo>
                      <a:pt x="37893" y="9019"/>
                    </a:lnTo>
                    <a:lnTo>
                      <a:pt x="38081" y="8872"/>
                    </a:lnTo>
                    <a:lnTo>
                      <a:pt x="38269" y="8726"/>
                    </a:lnTo>
                    <a:lnTo>
                      <a:pt x="38269" y="8642"/>
                    </a:lnTo>
                    <a:lnTo>
                      <a:pt x="38186" y="8642"/>
                    </a:lnTo>
                    <a:lnTo>
                      <a:pt x="38060" y="8726"/>
                    </a:lnTo>
                    <a:lnTo>
                      <a:pt x="38018" y="8809"/>
                    </a:lnTo>
                    <a:lnTo>
                      <a:pt x="37914" y="8851"/>
                    </a:lnTo>
                    <a:lnTo>
                      <a:pt x="37914" y="8809"/>
                    </a:lnTo>
                    <a:lnTo>
                      <a:pt x="37893" y="8747"/>
                    </a:lnTo>
                    <a:lnTo>
                      <a:pt x="37704" y="8872"/>
                    </a:lnTo>
                    <a:lnTo>
                      <a:pt x="37642" y="8977"/>
                    </a:lnTo>
                    <a:lnTo>
                      <a:pt x="37558" y="9165"/>
                    </a:lnTo>
                    <a:lnTo>
                      <a:pt x="37432" y="9249"/>
                    </a:lnTo>
                    <a:lnTo>
                      <a:pt x="37349" y="9249"/>
                    </a:lnTo>
                    <a:lnTo>
                      <a:pt x="37432" y="9165"/>
                    </a:lnTo>
                    <a:lnTo>
                      <a:pt x="37558" y="9060"/>
                    </a:lnTo>
                    <a:lnTo>
                      <a:pt x="37600" y="8956"/>
                    </a:lnTo>
                    <a:lnTo>
                      <a:pt x="37579" y="8935"/>
                    </a:lnTo>
                    <a:lnTo>
                      <a:pt x="37495" y="8935"/>
                    </a:lnTo>
                    <a:lnTo>
                      <a:pt x="37600" y="8851"/>
                    </a:lnTo>
                    <a:lnTo>
                      <a:pt x="37746" y="8830"/>
                    </a:lnTo>
                    <a:lnTo>
                      <a:pt x="37788" y="8767"/>
                    </a:lnTo>
                    <a:lnTo>
                      <a:pt x="37767" y="8726"/>
                    </a:lnTo>
                    <a:lnTo>
                      <a:pt x="37683" y="8747"/>
                    </a:lnTo>
                    <a:lnTo>
                      <a:pt x="37558" y="8767"/>
                    </a:lnTo>
                    <a:lnTo>
                      <a:pt x="37474" y="8851"/>
                    </a:lnTo>
                    <a:lnTo>
                      <a:pt x="37391" y="8830"/>
                    </a:lnTo>
                    <a:lnTo>
                      <a:pt x="37600" y="8726"/>
                    </a:lnTo>
                    <a:lnTo>
                      <a:pt x="37579" y="8663"/>
                    </a:lnTo>
                    <a:lnTo>
                      <a:pt x="37474" y="8663"/>
                    </a:lnTo>
                    <a:lnTo>
                      <a:pt x="37537" y="8600"/>
                    </a:lnTo>
                    <a:lnTo>
                      <a:pt x="37642" y="8600"/>
                    </a:lnTo>
                    <a:lnTo>
                      <a:pt x="37683" y="8642"/>
                    </a:lnTo>
                    <a:lnTo>
                      <a:pt x="37809" y="8642"/>
                    </a:lnTo>
                    <a:lnTo>
                      <a:pt x="37872" y="8537"/>
                    </a:lnTo>
                    <a:lnTo>
                      <a:pt x="37997" y="8495"/>
                    </a:lnTo>
                    <a:lnTo>
                      <a:pt x="37997" y="8412"/>
                    </a:lnTo>
                    <a:lnTo>
                      <a:pt x="38060" y="8328"/>
                    </a:lnTo>
                    <a:lnTo>
                      <a:pt x="38060" y="8286"/>
                    </a:lnTo>
                    <a:lnTo>
                      <a:pt x="37976" y="8286"/>
                    </a:lnTo>
                    <a:lnTo>
                      <a:pt x="37914" y="8223"/>
                    </a:lnTo>
                    <a:lnTo>
                      <a:pt x="37809" y="8203"/>
                    </a:lnTo>
                    <a:lnTo>
                      <a:pt x="37683" y="8307"/>
                    </a:lnTo>
                    <a:lnTo>
                      <a:pt x="37537" y="8349"/>
                    </a:lnTo>
                    <a:lnTo>
                      <a:pt x="37453" y="8495"/>
                    </a:lnTo>
                    <a:lnTo>
                      <a:pt x="37244" y="8705"/>
                    </a:lnTo>
                    <a:lnTo>
                      <a:pt x="37181" y="8705"/>
                    </a:lnTo>
                    <a:lnTo>
                      <a:pt x="37223" y="8621"/>
                    </a:lnTo>
                    <a:lnTo>
                      <a:pt x="37265" y="8621"/>
                    </a:lnTo>
                    <a:lnTo>
                      <a:pt x="37370" y="8537"/>
                    </a:lnTo>
                    <a:lnTo>
                      <a:pt x="37495" y="8349"/>
                    </a:lnTo>
                    <a:lnTo>
                      <a:pt x="37642" y="8286"/>
                    </a:lnTo>
                    <a:lnTo>
                      <a:pt x="37704" y="8203"/>
                    </a:lnTo>
                    <a:lnTo>
                      <a:pt x="37683" y="8140"/>
                    </a:lnTo>
                    <a:lnTo>
                      <a:pt x="37495" y="8140"/>
                    </a:lnTo>
                    <a:lnTo>
                      <a:pt x="37328" y="8286"/>
                    </a:lnTo>
                    <a:lnTo>
                      <a:pt x="37495" y="8119"/>
                    </a:lnTo>
                    <a:lnTo>
                      <a:pt x="37663" y="8077"/>
                    </a:lnTo>
                    <a:lnTo>
                      <a:pt x="37767" y="8098"/>
                    </a:lnTo>
                    <a:lnTo>
                      <a:pt x="37851" y="8119"/>
                    </a:lnTo>
                    <a:lnTo>
                      <a:pt x="37956" y="8014"/>
                    </a:lnTo>
                    <a:lnTo>
                      <a:pt x="37956" y="7931"/>
                    </a:lnTo>
                    <a:lnTo>
                      <a:pt x="37914" y="7889"/>
                    </a:lnTo>
                    <a:lnTo>
                      <a:pt x="37914" y="7805"/>
                    </a:lnTo>
                    <a:lnTo>
                      <a:pt x="37914" y="7721"/>
                    </a:lnTo>
                    <a:lnTo>
                      <a:pt x="37788" y="7679"/>
                    </a:lnTo>
                    <a:lnTo>
                      <a:pt x="37746" y="7596"/>
                    </a:lnTo>
                    <a:lnTo>
                      <a:pt x="37642" y="7575"/>
                    </a:lnTo>
                    <a:lnTo>
                      <a:pt x="37600" y="7617"/>
                    </a:lnTo>
                    <a:lnTo>
                      <a:pt x="37558" y="7617"/>
                    </a:lnTo>
                    <a:lnTo>
                      <a:pt x="37558" y="7533"/>
                    </a:lnTo>
                    <a:lnTo>
                      <a:pt x="37474" y="7512"/>
                    </a:lnTo>
                    <a:lnTo>
                      <a:pt x="37391" y="7428"/>
                    </a:lnTo>
                    <a:lnTo>
                      <a:pt x="37391" y="7366"/>
                    </a:lnTo>
                    <a:lnTo>
                      <a:pt x="37244" y="7282"/>
                    </a:lnTo>
                    <a:lnTo>
                      <a:pt x="37181" y="7282"/>
                    </a:lnTo>
                    <a:lnTo>
                      <a:pt x="37139" y="7219"/>
                    </a:lnTo>
                    <a:lnTo>
                      <a:pt x="37014" y="7219"/>
                    </a:lnTo>
                    <a:lnTo>
                      <a:pt x="36826" y="7261"/>
                    </a:lnTo>
                    <a:lnTo>
                      <a:pt x="36721" y="7366"/>
                    </a:lnTo>
                    <a:lnTo>
                      <a:pt x="36595" y="7366"/>
                    </a:lnTo>
                    <a:lnTo>
                      <a:pt x="36491" y="7533"/>
                    </a:lnTo>
                    <a:lnTo>
                      <a:pt x="36512" y="7596"/>
                    </a:lnTo>
                    <a:lnTo>
                      <a:pt x="36595" y="7617"/>
                    </a:lnTo>
                    <a:lnTo>
                      <a:pt x="36805" y="7805"/>
                    </a:lnTo>
                    <a:lnTo>
                      <a:pt x="36826" y="7847"/>
                    </a:lnTo>
                    <a:lnTo>
                      <a:pt x="36909" y="7889"/>
                    </a:lnTo>
                    <a:lnTo>
                      <a:pt x="36951" y="7993"/>
                    </a:lnTo>
                    <a:lnTo>
                      <a:pt x="36909" y="7993"/>
                    </a:lnTo>
                    <a:lnTo>
                      <a:pt x="36826" y="7931"/>
                    </a:lnTo>
                    <a:lnTo>
                      <a:pt x="36700" y="7931"/>
                    </a:lnTo>
                    <a:lnTo>
                      <a:pt x="36700" y="7847"/>
                    </a:lnTo>
                    <a:lnTo>
                      <a:pt x="36512" y="7679"/>
                    </a:lnTo>
                    <a:lnTo>
                      <a:pt x="36428" y="7700"/>
                    </a:lnTo>
                    <a:lnTo>
                      <a:pt x="36386" y="7721"/>
                    </a:lnTo>
                    <a:lnTo>
                      <a:pt x="36386" y="7721"/>
                    </a:lnTo>
                    <a:lnTo>
                      <a:pt x="36407" y="7638"/>
                    </a:lnTo>
                    <a:lnTo>
                      <a:pt x="36428" y="7533"/>
                    </a:lnTo>
                    <a:lnTo>
                      <a:pt x="36303" y="7491"/>
                    </a:lnTo>
                    <a:lnTo>
                      <a:pt x="36240" y="7512"/>
                    </a:lnTo>
                    <a:lnTo>
                      <a:pt x="36240" y="7721"/>
                    </a:lnTo>
                    <a:lnTo>
                      <a:pt x="36303" y="7826"/>
                    </a:lnTo>
                    <a:lnTo>
                      <a:pt x="36323" y="7951"/>
                    </a:lnTo>
                    <a:lnTo>
                      <a:pt x="36303" y="8035"/>
                    </a:lnTo>
                    <a:lnTo>
                      <a:pt x="36303" y="7931"/>
                    </a:lnTo>
                    <a:lnTo>
                      <a:pt x="36219" y="7784"/>
                    </a:lnTo>
                    <a:lnTo>
                      <a:pt x="36135" y="7889"/>
                    </a:lnTo>
                    <a:lnTo>
                      <a:pt x="36093" y="7993"/>
                    </a:lnTo>
                    <a:lnTo>
                      <a:pt x="36135" y="8056"/>
                    </a:lnTo>
                    <a:lnTo>
                      <a:pt x="36072" y="8119"/>
                    </a:lnTo>
                    <a:lnTo>
                      <a:pt x="35968" y="8056"/>
                    </a:lnTo>
                    <a:lnTo>
                      <a:pt x="35863" y="8035"/>
                    </a:lnTo>
                    <a:lnTo>
                      <a:pt x="35905" y="7951"/>
                    </a:lnTo>
                    <a:lnTo>
                      <a:pt x="36010" y="7889"/>
                    </a:lnTo>
                    <a:lnTo>
                      <a:pt x="36135" y="7700"/>
                    </a:lnTo>
                    <a:lnTo>
                      <a:pt x="36177" y="7596"/>
                    </a:lnTo>
                    <a:lnTo>
                      <a:pt x="36093" y="7512"/>
                    </a:lnTo>
                    <a:lnTo>
                      <a:pt x="36072" y="7407"/>
                    </a:lnTo>
                    <a:lnTo>
                      <a:pt x="35926" y="7533"/>
                    </a:lnTo>
                    <a:lnTo>
                      <a:pt x="35884" y="7596"/>
                    </a:lnTo>
                    <a:lnTo>
                      <a:pt x="35863" y="7533"/>
                    </a:lnTo>
                    <a:lnTo>
                      <a:pt x="35884" y="7407"/>
                    </a:lnTo>
                    <a:lnTo>
                      <a:pt x="35779" y="7387"/>
                    </a:lnTo>
                    <a:lnTo>
                      <a:pt x="35717" y="7407"/>
                    </a:lnTo>
                    <a:lnTo>
                      <a:pt x="35696" y="7491"/>
                    </a:lnTo>
                    <a:lnTo>
                      <a:pt x="35717" y="7617"/>
                    </a:lnTo>
                    <a:lnTo>
                      <a:pt x="35717" y="7742"/>
                    </a:lnTo>
                    <a:lnTo>
                      <a:pt x="35675" y="7700"/>
                    </a:lnTo>
                    <a:lnTo>
                      <a:pt x="35675" y="7533"/>
                    </a:lnTo>
                    <a:lnTo>
                      <a:pt x="35654" y="7512"/>
                    </a:lnTo>
                    <a:lnTo>
                      <a:pt x="35591" y="7617"/>
                    </a:lnTo>
                    <a:lnTo>
                      <a:pt x="35487" y="7638"/>
                    </a:lnTo>
                    <a:lnTo>
                      <a:pt x="35487" y="7721"/>
                    </a:lnTo>
                    <a:lnTo>
                      <a:pt x="35403" y="7826"/>
                    </a:lnTo>
                    <a:lnTo>
                      <a:pt x="35340" y="7847"/>
                    </a:lnTo>
                    <a:lnTo>
                      <a:pt x="35277" y="7931"/>
                    </a:lnTo>
                    <a:lnTo>
                      <a:pt x="35173" y="7931"/>
                    </a:lnTo>
                    <a:lnTo>
                      <a:pt x="35256" y="7847"/>
                    </a:lnTo>
                    <a:lnTo>
                      <a:pt x="35256" y="7784"/>
                    </a:lnTo>
                    <a:lnTo>
                      <a:pt x="35194" y="7721"/>
                    </a:lnTo>
                    <a:lnTo>
                      <a:pt x="35152" y="7721"/>
                    </a:lnTo>
                    <a:lnTo>
                      <a:pt x="35152" y="7679"/>
                    </a:lnTo>
                    <a:lnTo>
                      <a:pt x="35235" y="7679"/>
                    </a:lnTo>
                    <a:lnTo>
                      <a:pt x="35277" y="7700"/>
                    </a:lnTo>
                    <a:lnTo>
                      <a:pt x="35298" y="7638"/>
                    </a:lnTo>
                    <a:lnTo>
                      <a:pt x="35298" y="7596"/>
                    </a:lnTo>
                    <a:lnTo>
                      <a:pt x="35298" y="7554"/>
                    </a:lnTo>
                    <a:lnTo>
                      <a:pt x="35403" y="7491"/>
                    </a:lnTo>
                    <a:lnTo>
                      <a:pt x="35570" y="7345"/>
                    </a:lnTo>
                    <a:lnTo>
                      <a:pt x="35591" y="7261"/>
                    </a:lnTo>
                    <a:lnTo>
                      <a:pt x="35675" y="7177"/>
                    </a:lnTo>
                    <a:lnTo>
                      <a:pt x="35570" y="7177"/>
                    </a:lnTo>
                    <a:lnTo>
                      <a:pt x="35403" y="7282"/>
                    </a:lnTo>
                    <a:lnTo>
                      <a:pt x="35277" y="7407"/>
                    </a:lnTo>
                    <a:lnTo>
                      <a:pt x="35194" y="7407"/>
                    </a:lnTo>
                    <a:lnTo>
                      <a:pt x="35277" y="7324"/>
                    </a:lnTo>
                    <a:lnTo>
                      <a:pt x="35361" y="7219"/>
                    </a:lnTo>
                    <a:lnTo>
                      <a:pt x="35445" y="7156"/>
                    </a:lnTo>
                    <a:lnTo>
                      <a:pt x="35549" y="7114"/>
                    </a:lnTo>
                    <a:lnTo>
                      <a:pt x="35612" y="7052"/>
                    </a:lnTo>
                    <a:lnTo>
                      <a:pt x="35696" y="7052"/>
                    </a:lnTo>
                    <a:lnTo>
                      <a:pt x="35779" y="6905"/>
                    </a:lnTo>
                    <a:lnTo>
                      <a:pt x="35779" y="6863"/>
                    </a:lnTo>
                    <a:lnTo>
                      <a:pt x="35696" y="6780"/>
                    </a:lnTo>
                    <a:lnTo>
                      <a:pt x="35696" y="6675"/>
                    </a:lnTo>
                    <a:lnTo>
                      <a:pt x="35717" y="6591"/>
                    </a:lnTo>
                    <a:lnTo>
                      <a:pt x="35884" y="6424"/>
                    </a:lnTo>
                    <a:lnTo>
                      <a:pt x="35905" y="6361"/>
                    </a:lnTo>
                    <a:lnTo>
                      <a:pt x="35863" y="6257"/>
                    </a:lnTo>
                    <a:lnTo>
                      <a:pt x="35842" y="6194"/>
                    </a:lnTo>
                    <a:lnTo>
                      <a:pt x="35800" y="6131"/>
                    </a:lnTo>
                    <a:lnTo>
                      <a:pt x="35884" y="6006"/>
                    </a:lnTo>
                    <a:lnTo>
                      <a:pt x="35968" y="5922"/>
                    </a:lnTo>
                    <a:lnTo>
                      <a:pt x="35989" y="5838"/>
                    </a:lnTo>
                    <a:lnTo>
                      <a:pt x="36010" y="5587"/>
                    </a:lnTo>
                    <a:lnTo>
                      <a:pt x="36051" y="5524"/>
                    </a:lnTo>
                    <a:lnTo>
                      <a:pt x="36010" y="5462"/>
                    </a:lnTo>
                    <a:lnTo>
                      <a:pt x="35842" y="5399"/>
                    </a:lnTo>
                    <a:lnTo>
                      <a:pt x="35654" y="5399"/>
                    </a:lnTo>
                    <a:lnTo>
                      <a:pt x="35487" y="5357"/>
                    </a:lnTo>
                    <a:lnTo>
                      <a:pt x="35361" y="5420"/>
                    </a:lnTo>
                    <a:lnTo>
                      <a:pt x="35235" y="5420"/>
                    </a:lnTo>
                    <a:lnTo>
                      <a:pt x="35068" y="5503"/>
                    </a:lnTo>
                    <a:lnTo>
                      <a:pt x="34796" y="5587"/>
                    </a:lnTo>
                    <a:lnTo>
                      <a:pt x="34754" y="5671"/>
                    </a:lnTo>
                    <a:lnTo>
                      <a:pt x="34859" y="5796"/>
                    </a:lnTo>
                    <a:lnTo>
                      <a:pt x="34859" y="5880"/>
                    </a:lnTo>
                    <a:lnTo>
                      <a:pt x="34817" y="5922"/>
                    </a:lnTo>
                    <a:lnTo>
                      <a:pt x="34754" y="5775"/>
                    </a:lnTo>
                    <a:lnTo>
                      <a:pt x="34712" y="5713"/>
                    </a:lnTo>
                    <a:lnTo>
                      <a:pt x="34650" y="5587"/>
                    </a:lnTo>
                    <a:lnTo>
                      <a:pt x="34524" y="5587"/>
                    </a:lnTo>
                    <a:lnTo>
                      <a:pt x="34440" y="5671"/>
                    </a:lnTo>
                    <a:lnTo>
                      <a:pt x="34440" y="5734"/>
                    </a:lnTo>
                    <a:lnTo>
                      <a:pt x="34398" y="5796"/>
                    </a:lnTo>
                    <a:lnTo>
                      <a:pt x="34378" y="5713"/>
                    </a:lnTo>
                    <a:lnTo>
                      <a:pt x="34398" y="5608"/>
                    </a:lnTo>
                    <a:lnTo>
                      <a:pt x="34336" y="5587"/>
                    </a:lnTo>
                    <a:lnTo>
                      <a:pt x="34189" y="5608"/>
                    </a:lnTo>
                    <a:lnTo>
                      <a:pt x="34126" y="5713"/>
                    </a:lnTo>
                    <a:lnTo>
                      <a:pt x="34126" y="5796"/>
                    </a:lnTo>
                    <a:lnTo>
                      <a:pt x="34273" y="5901"/>
                    </a:lnTo>
                    <a:lnTo>
                      <a:pt x="34378" y="6047"/>
                    </a:lnTo>
                    <a:lnTo>
                      <a:pt x="34503" y="6131"/>
                    </a:lnTo>
                    <a:lnTo>
                      <a:pt x="34440" y="6131"/>
                    </a:lnTo>
                    <a:lnTo>
                      <a:pt x="34294" y="6047"/>
                    </a:lnTo>
                    <a:lnTo>
                      <a:pt x="34106" y="5880"/>
                    </a:lnTo>
                    <a:lnTo>
                      <a:pt x="34064" y="5880"/>
                    </a:lnTo>
                    <a:lnTo>
                      <a:pt x="34022" y="5922"/>
                    </a:lnTo>
                    <a:lnTo>
                      <a:pt x="33854" y="5922"/>
                    </a:lnTo>
                    <a:lnTo>
                      <a:pt x="33813" y="5943"/>
                    </a:lnTo>
                    <a:lnTo>
                      <a:pt x="33875" y="6006"/>
                    </a:lnTo>
                    <a:lnTo>
                      <a:pt x="34001" y="6006"/>
                    </a:lnTo>
                    <a:lnTo>
                      <a:pt x="34022" y="6047"/>
                    </a:lnTo>
                    <a:lnTo>
                      <a:pt x="34064" y="6152"/>
                    </a:lnTo>
                    <a:lnTo>
                      <a:pt x="34210" y="6257"/>
                    </a:lnTo>
                    <a:lnTo>
                      <a:pt x="34231" y="6340"/>
                    </a:lnTo>
                    <a:lnTo>
                      <a:pt x="34315" y="6424"/>
                    </a:lnTo>
                    <a:lnTo>
                      <a:pt x="34210" y="6424"/>
                    </a:lnTo>
                    <a:lnTo>
                      <a:pt x="34126" y="6319"/>
                    </a:lnTo>
                    <a:lnTo>
                      <a:pt x="33980" y="6236"/>
                    </a:lnTo>
                    <a:lnTo>
                      <a:pt x="33980" y="6152"/>
                    </a:lnTo>
                    <a:lnTo>
                      <a:pt x="33875" y="6047"/>
                    </a:lnTo>
                    <a:lnTo>
                      <a:pt x="33750" y="6047"/>
                    </a:lnTo>
                    <a:lnTo>
                      <a:pt x="33666" y="6131"/>
                    </a:lnTo>
                    <a:lnTo>
                      <a:pt x="33666" y="6215"/>
                    </a:lnTo>
                    <a:lnTo>
                      <a:pt x="33582" y="6361"/>
                    </a:lnTo>
                    <a:lnTo>
                      <a:pt x="33541" y="6529"/>
                    </a:lnTo>
                    <a:lnTo>
                      <a:pt x="33603" y="6633"/>
                    </a:lnTo>
                    <a:lnTo>
                      <a:pt x="33478" y="6675"/>
                    </a:lnTo>
                    <a:lnTo>
                      <a:pt x="33478" y="6759"/>
                    </a:lnTo>
                    <a:lnTo>
                      <a:pt x="33541" y="6822"/>
                    </a:lnTo>
                    <a:lnTo>
                      <a:pt x="33562" y="6926"/>
                    </a:lnTo>
                    <a:lnTo>
                      <a:pt x="33645" y="6926"/>
                    </a:lnTo>
                    <a:lnTo>
                      <a:pt x="33813" y="6780"/>
                    </a:lnTo>
                    <a:lnTo>
                      <a:pt x="33896" y="6780"/>
                    </a:lnTo>
                    <a:lnTo>
                      <a:pt x="33917" y="6842"/>
                    </a:lnTo>
                    <a:lnTo>
                      <a:pt x="33813" y="6863"/>
                    </a:lnTo>
                    <a:lnTo>
                      <a:pt x="33771" y="6884"/>
                    </a:lnTo>
                    <a:lnTo>
                      <a:pt x="33771" y="6947"/>
                    </a:lnTo>
                    <a:lnTo>
                      <a:pt x="33687" y="6947"/>
                    </a:lnTo>
                    <a:lnTo>
                      <a:pt x="33603" y="7052"/>
                    </a:lnTo>
                    <a:lnTo>
                      <a:pt x="33603" y="7156"/>
                    </a:lnTo>
                    <a:lnTo>
                      <a:pt x="33541" y="7240"/>
                    </a:lnTo>
                    <a:lnTo>
                      <a:pt x="33478" y="7177"/>
                    </a:lnTo>
                    <a:lnTo>
                      <a:pt x="33499" y="7094"/>
                    </a:lnTo>
                    <a:lnTo>
                      <a:pt x="33436" y="6947"/>
                    </a:lnTo>
                    <a:lnTo>
                      <a:pt x="33352" y="6926"/>
                    </a:lnTo>
                    <a:lnTo>
                      <a:pt x="33290" y="7031"/>
                    </a:lnTo>
                    <a:lnTo>
                      <a:pt x="33331" y="7094"/>
                    </a:lnTo>
                    <a:lnTo>
                      <a:pt x="33269" y="7177"/>
                    </a:lnTo>
                    <a:lnTo>
                      <a:pt x="33164" y="7198"/>
                    </a:lnTo>
                    <a:lnTo>
                      <a:pt x="33122" y="7261"/>
                    </a:lnTo>
                    <a:lnTo>
                      <a:pt x="33080" y="7177"/>
                    </a:lnTo>
                    <a:lnTo>
                      <a:pt x="33038" y="7198"/>
                    </a:lnTo>
                    <a:lnTo>
                      <a:pt x="33059" y="7303"/>
                    </a:lnTo>
                    <a:lnTo>
                      <a:pt x="33122" y="7407"/>
                    </a:lnTo>
                    <a:lnTo>
                      <a:pt x="33122" y="7554"/>
                    </a:lnTo>
                    <a:lnTo>
                      <a:pt x="33143" y="7575"/>
                    </a:lnTo>
                    <a:lnTo>
                      <a:pt x="33143" y="7700"/>
                    </a:lnTo>
                    <a:lnTo>
                      <a:pt x="33227" y="7721"/>
                    </a:lnTo>
                    <a:lnTo>
                      <a:pt x="33290" y="7784"/>
                    </a:lnTo>
                    <a:lnTo>
                      <a:pt x="33269" y="7868"/>
                    </a:lnTo>
                    <a:lnTo>
                      <a:pt x="33290" y="7931"/>
                    </a:lnTo>
                    <a:lnTo>
                      <a:pt x="33290" y="8035"/>
                    </a:lnTo>
                    <a:lnTo>
                      <a:pt x="33185" y="8119"/>
                    </a:lnTo>
                    <a:lnTo>
                      <a:pt x="33143" y="8203"/>
                    </a:lnTo>
                    <a:lnTo>
                      <a:pt x="33122" y="8412"/>
                    </a:lnTo>
                    <a:lnTo>
                      <a:pt x="33059" y="8454"/>
                    </a:lnTo>
                    <a:lnTo>
                      <a:pt x="32934" y="8663"/>
                    </a:lnTo>
                    <a:lnTo>
                      <a:pt x="32934" y="8747"/>
                    </a:lnTo>
                    <a:lnTo>
                      <a:pt x="32808" y="8872"/>
                    </a:lnTo>
                    <a:lnTo>
                      <a:pt x="32829" y="8830"/>
                    </a:lnTo>
                    <a:lnTo>
                      <a:pt x="32829" y="8726"/>
                    </a:lnTo>
                    <a:lnTo>
                      <a:pt x="32871" y="8558"/>
                    </a:lnTo>
                    <a:lnTo>
                      <a:pt x="32955" y="8495"/>
                    </a:lnTo>
                    <a:lnTo>
                      <a:pt x="32934" y="8433"/>
                    </a:lnTo>
                    <a:lnTo>
                      <a:pt x="32913" y="8454"/>
                    </a:lnTo>
                    <a:lnTo>
                      <a:pt x="32829" y="8454"/>
                    </a:lnTo>
                    <a:lnTo>
                      <a:pt x="32746" y="8391"/>
                    </a:lnTo>
                    <a:lnTo>
                      <a:pt x="32704" y="8349"/>
                    </a:lnTo>
                    <a:lnTo>
                      <a:pt x="32746" y="8328"/>
                    </a:lnTo>
                    <a:lnTo>
                      <a:pt x="32829" y="8307"/>
                    </a:lnTo>
                    <a:lnTo>
                      <a:pt x="32913" y="8307"/>
                    </a:lnTo>
                    <a:lnTo>
                      <a:pt x="32913" y="8244"/>
                    </a:lnTo>
                    <a:lnTo>
                      <a:pt x="32955" y="8244"/>
                    </a:lnTo>
                    <a:lnTo>
                      <a:pt x="32976" y="8349"/>
                    </a:lnTo>
                    <a:lnTo>
                      <a:pt x="33038" y="8244"/>
                    </a:lnTo>
                    <a:lnTo>
                      <a:pt x="33038" y="8140"/>
                    </a:lnTo>
                    <a:lnTo>
                      <a:pt x="32934" y="8098"/>
                    </a:lnTo>
                    <a:lnTo>
                      <a:pt x="32913" y="8035"/>
                    </a:lnTo>
                    <a:lnTo>
                      <a:pt x="32808" y="7910"/>
                    </a:lnTo>
                    <a:lnTo>
                      <a:pt x="32808" y="7763"/>
                    </a:lnTo>
                    <a:lnTo>
                      <a:pt x="32746" y="7679"/>
                    </a:lnTo>
                    <a:lnTo>
                      <a:pt x="32725" y="7512"/>
                    </a:lnTo>
                    <a:lnTo>
                      <a:pt x="32704" y="7491"/>
                    </a:lnTo>
                    <a:lnTo>
                      <a:pt x="32704" y="7407"/>
                    </a:lnTo>
                    <a:lnTo>
                      <a:pt x="32746" y="7366"/>
                    </a:lnTo>
                    <a:lnTo>
                      <a:pt x="32829" y="7198"/>
                    </a:lnTo>
                    <a:lnTo>
                      <a:pt x="32829" y="7094"/>
                    </a:lnTo>
                    <a:lnTo>
                      <a:pt x="32934" y="6989"/>
                    </a:lnTo>
                    <a:lnTo>
                      <a:pt x="33018" y="6884"/>
                    </a:lnTo>
                    <a:lnTo>
                      <a:pt x="33122" y="6842"/>
                    </a:lnTo>
                    <a:lnTo>
                      <a:pt x="33122" y="6738"/>
                    </a:lnTo>
                    <a:lnTo>
                      <a:pt x="33059" y="6654"/>
                    </a:lnTo>
                    <a:lnTo>
                      <a:pt x="33018" y="6550"/>
                    </a:lnTo>
                    <a:lnTo>
                      <a:pt x="33038" y="6424"/>
                    </a:lnTo>
                    <a:lnTo>
                      <a:pt x="33143" y="6215"/>
                    </a:lnTo>
                    <a:lnTo>
                      <a:pt x="33227" y="6173"/>
                    </a:lnTo>
                    <a:lnTo>
                      <a:pt x="33394" y="6068"/>
                    </a:lnTo>
                    <a:lnTo>
                      <a:pt x="33603" y="5817"/>
                    </a:lnTo>
                    <a:lnTo>
                      <a:pt x="33813" y="5608"/>
                    </a:lnTo>
                    <a:lnTo>
                      <a:pt x="33959" y="5587"/>
                    </a:lnTo>
                    <a:lnTo>
                      <a:pt x="34064" y="5441"/>
                    </a:lnTo>
                    <a:lnTo>
                      <a:pt x="34106" y="5378"/>
                    </a:lnTo>
                    <a:lnTo>
                      <a:pt x="34210" y="5378"/>
                    </a:lnTo>
                    <a:lnTo>
                      <a:pt x="34398" y="5294"/>
                    </a:lnTo>
                    <a:lnTo>
                      <a:pt x="34545" y="5231"/>
                    </a:lnTo>
                    <a:lnTo>
                      <a:pt x="34587" y="5169"/>
                    </a:lnTo>
                    <a:lnTo>
                      <a:pt x="34545" y="5085"/>
                    </a:lnTo>
                    <a:lnTo>
                      <a:pt x="34315" y="4980"/>
                    </a:lnTo>
                    <a:lnTo>
                      <a:pt x="34189" y="4897"/>
                    </a:lnTo>
                    <a:lnTo>
                      <a:pt x="34001" y="4897"/>
                    </a:lnTo>
                    <a:lnTo>
                      <a:pt x="33959" y="4876"/>
                    </a:lnTo>
                    <a:lnTo>
                      <a:pt x="33875" y="4897"/>
                    </a:lnTo>
                    <a:lnTo>
                      <a:pt x="33708" y="4876"/>
                    </a:lnTo>
                    <a:lnTo>
                      <a:pt x="33645" y="4897"/>
                    </a:lnTo>
                    <a:lnTo>
                      <a:pt x="33436" y="4897"/>
                    </a:lnTo>
                    <a:lnTo>
                      <a:pt x="33122" y="5001"/>
                    </a:lnTo>
                    <a:lnTo>
                      <a:pt x="32934" y="5190"/>
                    </a:lnTo>
                    <a:lnTo>
                      <a:pt x="32725" y="5273"/>
                    </a:lnTo>
                    <a:lnTo>
                      <a:pt x="32704" y="5378"/>
                    </a:lnTo>
                    <a:lnTo>
                      <a:pt x="32725" y="5482"/>
                    </a:lnTo>
                    <a:lnTo>
                      <a:pt x="32641" y="5441"/>
                    </a:lnTo>
                    <a:lnTo>
                      <a:pt x="32557" y="5441"/>
                    </a:lnTo>
                    <a:lnTo>
                      <a:pt x="32494" y="5545"/>
                    </a:lnTo>
                    <a:lnTo>
                      <a:pt x="32348" y="5545"/>
                    </a:lnTo>
                    <a:lnTo>
                      <a:pt x="32243" y="5692"/>
                    </a:lnTo>
                    <a:lnTo>
                      <a:pt x="32243" y="5796"/>
                    </a:lnTo>
                    <a:lnTo>
                      <a:pt x="32181" y="5796"/>
                    </a:lnTo>
                    <a:lnTo>
                      <a:pt x="32034" y="6006"/>
                    </a:lnTo>
                    <a:lnTo>
                      <a:pt x="32097" y="6068"/>
                    </a:lnTo>
                    <a:lnTo>
                      <a:pt x="32034" y="6152"/>
                    </a:lnTo>
                    <a:lnTo>
                      <a:pt x="31992" y="6068"/>
                    </a:lnTo>
                    <a:lnTo>
                      <a:pt x="31930" y="6068"/>
                    </a:lnTo>
                    <a:lnTo>
                      <a:pt x="31888" y="6257"/>
                    </a:lnTo>
                    <a:lnTo>
                      <a:pt x="31762" y="6257"/>
                    </a:lnTo>
                    <a:lnTo>
                      <a:pt x="31678" y="6361"/>
                    </a:lnTo>
                    <a:lnTo>
                      <a:pt x="31616" y="6424"/>
                    </a:lnTo>
                    <a:lnTo>
                      <a:pt x="31553" y="6570"/>
                    </a:lnTo>
                    <a:lnTo>
                      <a:pt x="31448" y="6759"/>
                    </a:lnTo>
                    <a:lnTo>
                      <a:pt x="31448" y="6863"/>
                    </a:lnTo>
                    <a:lnTo>
                      <a:pt x="31490" y="6842"/>
                    </a:lnTo>
                    <a:lnTo>
                      <a:pt x="31511" y="6842"/>
                    </a:lnTo>
                    <a:lnTo>
                      <a:pt x="31490" y="6905"/>
                    </a:lnTo>
                    <a:lnTo>
                      <a:pt x="31406" y="6905"/>
                    </a:lnTo>
                    <a:lnTo>
                      <a:pt x="31260" y="6989"/>
                    </a:lnTo>
                    <a:lnTo>
                      <a:pt x="31239" y="7094"/>
                    </a:lnTo>
                    <a:lnTo>
                      <a:pt x="31155" y="7114"/>
                    </a:lnTo>
                    <a:lnTo>
                      <a:pt x="31134" y="7198"/>
                    </a:lnTo>
                    <a:lnTo>
                      <a:pt x="31134" y="7407"/>
                    </a:lnTo>
                    <a:lnTo>
                      <a:pt x="31072" y="7512"/>
                    </a:lnTo>
                    <a:lnTo>
                      <a:pt x="30988" y="7512"/>
                    </a:lnTo>
                    <a:lnTo>
                      <a:pt x="30967" y="7659"/>
                    </a:lnTo>
                    <a:lnTo>
                      <a:pt x="30967" y="7721"/>
                    </a:lnTo>
                    <a:lnTo>
                      <a:pt x="30862" y="7784"/>
                    </a:lnTo>
                    <a:lnTo>
                      <a:pt x="30821" y="7972"/>
                    </a:lnTo>
                    <a:lnTo>
                      <a:pt x="30862" y="8077"/>
                    </a:lnTo>
                    <a:lnTo>
                      <a:pt x="31072" y="8182"/>
                    </a:lnTo>
                    <a:lnTo>
                      <a:pt x="31176" y="8182"/>
                    </a:lnTo>
                    <a:lnTo>
                      <a:pt x="31302" y="8244"/>
                    </a:lnTo>
                    <a:lnTo>
                      <a:pt x="31385" y="8244"/>
                    </a:lnTo>
                    <a:lnTo>
                      <a:pt x="31511" y="8328"/>
                    </a:lnTo>
                    <a:lnTo>
                      <a:pt x="31678" y="8328"/>
                    </a:lnTo>
                    <a:lnTo>
                      <a:pt x="31699" y="8495"/>
                    </a:lnTo>
                    <a:lnTo>
                      <a:pt x="31867" y="8558"/>
                    </a:lnTo>
                    <a:lnTo>
                      <a:pt x="31888" y="8642"/>
                    </a:lnTo>
                    <a:lnTo>
                      <a:pt x="31971" y="8705"/>
                    </a:lnTo>
                    <a:lnTo>
                      <a:pt x="31804" y="8705"/>
                    </a:lnTo>
                    <a:lnTo>
                      <a:pt x="31762" y="8726"/>
                    </a:lnTo>
                    <a:lnTo>
                      <a:pt x="31574" y="8726"/>
                    </a:lnTo>
                    <a:lnTo>
                      <a:pt x="31365" y="8642"/>
                    </a:lnTo>
                    <a:lnTo>
                      <a:pt x="31344" y="8537"/>
                    </a:lnTo>
                    <a:lnTo>
                      <a:pt x="31239" y="8454"/>
                    </a:lnTo>
                    <a:lnTo>
                      <a:pt x="31051" y="8454"/>
                    </a:lnTo>
                    <a:lnTo>
                      <a:pt x="30988" y="8412"/>
                    </a:lnTo>
                    <a:lnTo>
                      <a:pt x="30883" y="8391"/>
                    </a:lnTo>
                    <a:lnTo>
                      <a:pt x="30862" y="8433"/>
                    </a:lnTo>
                    <a:lnTo>
                      <a:pt x="30925" y="8558"/>
                    </a:lnTo>
                    <a:lnTo>
                      <a:pt x="30925" y="8642"/>
                    </a:lnTo>
                    <a:lnTo>
                      <a:pt x="30841" y="8642"/>
                    </a:lnTo>
                    <a:lnTo>
                      <a:pt x="30821" y="8726"/>
                    </a:lnTo>
                    <a:lnTo>
                      <a:pt x="30862" y="8914"/>
                    </a:lnTo>
                    <a:lnTo>
                      <a:pt x="30883" y="9039"/>
                    </a:lnTo>
                    <a:lnTo>
                      <a:pt x="30862" y="9165"/>
                    </a:lnTo>
                    <a:lnTo>
                      <a:pt x="30883" y="9270"/>
                    </a:lnTo>
                    <a:lnTo>
                      <a:pt x="31030" y="9353"/>
                    </a:lnTo>
                    <a:lnTo>
                      <a:pt x="31134" y="9458"/>
                    </a:lnTo>
                    <a:lnTo>
                      <a:pt x="31134" y="9500"/>
                    </a:lnTo>
                    <a:lnTo>
                      <a:pt x="31072" y="9458"/>
                    </a:lnTo>
                    <a:lnTo>
                      <a:pt x="31051" y="9458"/>
                    </a:lnTo>
                    <a:lnTo>
                      <a:pt x="31072" y="9563"/>
                    </a:lnTo>
                    <a:lnTo>
                      <a:pt x="31155" y="9667"/>
                    </a:lnTo>
                    <a:lnTo>
                      <a:pt x="31197" y="9667"/>
                    </a:lnTo>
                    <a:lnTo>
                      <a:pt x="31197" y="9583"/>
                    </a:lnTo>
                    <a:lnTo>
                      <a:pt x="31281" y="9563"/>
                    </a:lnTo>
                    <a:lnTo>
                      <a:pt x="31385" y="9583"/>
                    </a:lnTo>
                    <a:lnTo>
                      <a:pt x="31469" y="9667"/>
                    </a:lnTo>
                    <a:lnTo>
                      <a:pt x="31553" y="9688"/>
                    </a:lnTo>
                    <a:lnTo>
                      <a:pt x="31574" y="9646"/>
                    </a:lnTo>
                    <a:lnTo>
                      <a:pt x="31553" y="9583"/>
                    </a:lnTo>
                    <a:lnTo>
                      <a:pt x="31574" y="9500"/>
                    </a:lnTo>
                    <a:lnTo>
                      <a:pt x="31616" y="9479"/>
                    </a:lnTo>
                    <a:lnTo>
                      <a:pt x="31678" y="9542"/>
                    </a:lnTo>
                    <a:lnTo>
                      <a:pt x="31657" y="9646"/>
                    </a:lnTo>
                    <a:lnTo>
                      <a:pt x="31678" y="9709"/>
                    </a:lnTo>
                    <a:lnTo>
                      <a:pt x="31720" y="9709"/>
                    </a:lnTo>
                    <a:lnTo>
                      <a:pt x="31783" y="9583"/>
                    </a:lnTo>
                    <a:lnTo>
                      <a:pt x="31909" y="9563"/>
                    </a:lnTo>
                    <a:lnTo>
                      <a:pt x="31992" y="9479"/>
                    </a:lnTo>
                    <a:lnTo>
                      <a:pt x="32013" y="9500"/>
                    </a:lnTo>
                    <a:lnTo>
                      <a:pt x="31971" y="9583"/>
                    </a:lnTo>
                    <a:lnTo>
                      <a:pt x="31783" y="9688"/>
                    </a:lnTo>
                    <a:lnTo>
                      <a:pt x="31762" y="9793"/>
                    </a:lnTo>
                    <a:lnTo>
                      <a:pt x="31867" y="9876"/>
                    </a:lnTo>
                    <a:lnTo>
                      <a:pt x="31888" y="10023"/>
                    </a:lnTo>
                    <a:lnTo>
                      <a:pt x="32013" y="10169"/>
                    </a:lnTo>
                    <a:lnTo>
                      <a:pt x="32181" y="10169"/>
                    </a:lnTo>
                    <a:lnTo>
                      <a:pt x="32222" y="10107"/>
                    </a:lnTo>
                    <a:lnTo>
                      <a:pt x="32118" y="10023"/>
                    </a:lnTo>
                    <a:lnTo>
                      <a:pt x="32181" y="10002"/>
                    </a:lnTo>
                    <a:lnTo>
                      <a:pt x="32285" y="10023"/>
                    </a:lnTo>
                    <a:lnTo>
                      <a:pt x="32348" y="10107"/>
                    </a:lnTo>
                    <a:lnTo>
                      <a:pt x="32411" y="10086"/>
                    </a:lnTo>
                    <a:lnTo>
                      <a:pt x="32494" y="10002"/>
                    </a:lnTo>
                    <a:lnTo>
                      <a:pt x="32599" y="9897"/>
                    </a:lnTo>
                    <a:lnTo>
                      <a:pt x="32662" y="9897"/>
                    </a:lnTo>
                    <a:lnTo>
                      <a:pt x="32662" y="9960"/>
                    </a:lnTo>
                    <a:lnTo>
                      <a:pt x="32599" y="9981"/>
                    </a:lnTo>
                    <a:lnTo>
                      <a:pt x="32432" y="10127"/>
                    </a:lnTo>
                    <a:lnTo>
                      <a:pt x="32432" y="10211"/>
                    </a:lnTo>
                    <a:lnTo>
                      <a:pt x="32453" y="10232"/>
                    </a:lnTo>
                    <a:cubicBezTo>
                      <a:pt x="32411" y="10295"/>
                      <a:pt x="32390" y="10379"/>
                      <a:pt x="32348" y="10441"/>
                    </a:cubicBezTo>
                    <a:lnTo>
                      <a:pt x="32306" y="10441"/>
                    </a:lnTo>
                    <a:lnTo>
                      <a:pt x="32222" y="10504"/>
                    </a:lnTo>
                    <a:lnTo>
                      <a:pt x="32139" y="10504"/>
                    </a:lnTo>
                    <a:lnTo>
                      <a:pt x="32097" y="10420"/>
                    </a:lnTo>
                    <a:lnTo>
                      <a:pt x="31992" y="10400"/>
                    </a:lnTo>
                    <a:lnTo>
                      <a:pt x="32013" y="10441"/>
                    </a:lnTo>
                    <a:lnTo>
                      <a:pt x="32097" y="10504"/>
                    </a:lnTo>
                    <a:lnTo>
                      <a:pt x="32076" y="10609"/>
                    </a:lnTo>
                    <a:lnTo>
                      <a:pt x="31971" y="10609"/>
                    </a:lnTo>
                    <a:lnTo>
                      <a:pt x="31971" y="10630"/>
                    </a:lnTo>
                    <a:lnTo>
                      <a:pt x="31992" y="10692"/>
                    </a:lnTo>
                    <a:lnTo>
                      <a:pt x="31909" y="10755"/>
                    </a:lnTo>
                    <a:lnTo>
                      <a:pt x="31909" y="10839"/>
                    </a:lnTo>
                    <a:lnTo>
                      <a:pt x="31971" y="10923"/>
                    </a:lnTo>
                    <a:lnTo>
                      <a:pt x="31888" y="10923"/>
                    </a:lnTo>
                    <a:lnTo>
                      <a:pt x="31888" y="11027"/>
                    </a:lnTo>
                    <a:lnTo>
                      <a:pt x="31804" y="11111"/>
                    </a:lnTo>
                    <a:lnTo>
                      <a:pt x="31804" y="11278"/>
                    </a:lnTo>
                    <a:lnTo>
                      <a:pt x="31867" y="11278"/>
                    </a:lnTo>
                    <a:lnTo>
                      <a:pt x="31909" y="11383"/>
                    </a:lnTo>
                    <a:lnTo>
                      <a:pt x="31950" y="11383"/>
                    </a:lnTo>
                    <a:lnTo>
                      <a:pt x="32013" y="11488"/>
                    </a:lnTo>
                    <a:lnTo>
                      <a:pt x="31950" y="11508"/>
                    </a:lnTo>
                    <a:lnTo>
                      <a:pt x="31888" y="11508"/>
                    </a:lnTo>
                    <a:lnTo>
                      <a:pt x="31825" y="11571"/>
                    </a:lnTo>
                    <a:lnTo>
                      <a:pt x="31783" y="11508"/>
                    </a:lnTo>
                    <a:lnTo>
                      <a:pt x="31637" y="11550"/>
                    </a:lnTo>
                    <a:lnTo>
                      <a:pt x="31595" y="11634"/>
                    </a:lnTo>
                    <a:lnTo>
                      <a:pt x="31699" y="11739"/>
                    </a:lnTo>
                    <a:lnTo>
                      <a:pt x="31741" y="11739"/>
                    </a:lnTo>
                    <a:lnTo>
                      <a:pt x="31741" y="11801"/>
                    </a:lnTo>
                    <a:lnTo>
                      <a:pt x="31637" y="11843"/>
                    </a:lnTo>
                    <a:lnTo>
                      <a:pt x="31595" y="11780"/>
                    </a:lnTo>
                    <a:lnTo>
                      <a:pt x="31511" y="11864"/>
                    </a:lnTo>
                    <a:lnTo>
                      <a:pt x="31427" y="11739"/>
                    </a:lnTo>
                    <a:lnTo>
                      <a:pt x="31323" y="11801"/>
                    </a:lnTo>
                    <a:lnTo>
                      <a:pt x="31218" y="12011"/>
                    </a:lnTo>
                    <a:lnTo>
                      <a:pt x="31113" y="12262"/>
                    </a:lnTo>
                    <a:lnTo>
                      <a:pt x="30988" y="12492"/>
                    </a:lnTo>
                    <a:lnTo>
                      <a:pt x="30779" y="12638"/>
                    </a:lnTo>
                    <a:lnTo>
                      <a:pt x="30737" y="12743"/>
                    </a:lnTo>
                    <a:lnTo>
                      <a:pt x="30674" y="12743"/>
                    </a:lnTo>
                    <a:lnTo>
                      <a:pt x="30569" y="12910"/>
                    </a:lnTo>
                    <a:lnTo>
                      <a:pt x="30465" y="12952"/>
                    </a:lnTo>
                    <a:lnTo>
                      <a:pt x="30444" y="13140"/>
                    </a:lnTo>
                    <a:lnTo>
                      <a:pt x="30360" y="13224"/>
                    </a:lnTo>
                    <a:lnTo>
                      <a:pt x="30339" y="13350"/>
                    </a:lnTo>
                    <a:lnTo>
                      <a:pt x="30277" y="13350"/>
                    </a:lnTo>
                    <a:lnTo>
                      <a:pt x="30235" y="13224"/>
                    </a:lnTo>
                    <a:lnTo>
                      <a:pt x="30151" y="13224"/>
                    </a:lnTo>
                    <a:lnTo>
                      <a:pt x="30067" y="13308"/>
                    </a:lnTo>
                    <a:lnTo>
                      <a:pt x="30109" y="13350"/>
                    </a:lnTo>
                    <a:lnTo>
                      <a:pt x="30130" y="13475"/>
                    </a:lnTo>
                    <a:lnTo>
                      <a:pt x="30046" y="13475"/>
                    </a:lnTo>
                    <a:lnTo>
                      <a:pt x="29963" y="13413"/>
                    </a:lnTo>
                    <a:lnTo>
                      <a:pt x="30005" y="13308"/>
                    </a:lnTo>
                    <a:lnTo>
                      <a:pt x="29921" y="13140"/>
                    </a:lnTo>
                    <a:lnTo>
                      <a:pt x="29837" y="12743"/>
                    </a:lnTo>
                    <a:lnTo>
                      <a:pt x="29837" y="12576"/>
                    </a:lnTo>
                    <a:lnTo>
                      <a:pt x="29816" y="12492"/>
                    </a:lnTo>
                    <a:lnTo>
                      <a:pt x="29858" y="12366"/>
                    </a:lnTo>
                    <a:lnTo>
                      <a:pt x="29942" y="12262"/>
                    </a:lnTo>
                    <a:lnTo>
                      <a:pt x="29921" y="12115"/>
                    </a:lnTo>
                    <a:lnTo>
                      <a:pt x="29963" y="12011"/>
                    </a:lnTo>
                    <a:lnTo>
                      <a:pt x="30046" y="11969"/>
                    </a:lnTo>
                    <a:lnTo>
                      <a:pt x="30130" y="12011"/>
                    </a:lnTo>
                    <a:lnTo>
                      <a:pt x="30214" y="11990"/>
                    </a:lnTo>
                    <a:lnTo>
                      <a:pt x="30277" y="11885"/>
                    </a:lnTo>
                    <a:lnTo>
                      <a:pt x="30256" y="11655"/>
                    </a:lnTo>
                    <a:lnTo>
                      <a:pt x="30318" y="11550"/>
                    </a:lnTo>
                    <a:lnTo>
                      <a:pt x="30318" y="11153"/>
                    </a:lnTo>
                    <a:lnTo>
                      <a:pt x="30214" y="11027"/>
                    </a:lnTo>
                    <a:lnTo>
                      <a:pt x="30172" y="10860"/>
                    </a:lnTo>
                    <a:lnTo>
                      <a:pt x="30109" y="10692"/>
                    </a:lnTo>
                    <a:lnTo>
                      <a:pt x="30067" y="10588"/>
                    </a:lnTo>
                    <a:lnTo>
                      <a:pt x="30025" y="10525"/>
                    </a:lnTo>
                    <a:lnTo>
                      <a:pt x="29963" y="10525"/>
                    </a:lnTo>
                    <a:lnTo>
                      <a:pt x="29921" y="10630"/>
                    </a:lnTo>
                    <a:lnTo>
                      <a:pt x="29795" y="10839"/>
                    </a:lnTo>
                    <a:lnTo>
                      <a:pt x="29628" y="10964"/>
                    </a:lnTo>
                    <a:lnTo>
                      <a:pt x="29607" y="11069"/>
                    </a:lnTo>
                    <a:lnTo>
                      <a:pt x="29607" y="11278"/>
                    </a:lnTo>
                    <a:lnTo>
                      <a:pt x="29544" y="11341"/>
                    </a:lnTo>
                    <a:lnTo>
                      <a:pt x="29481" y="11278"/>
                    </a:lnTo>
                    <a:lnTo>
                      <a:pt x="29398" y="11362"/>
                    </a:lnTo>
                    <a:lnTo>
                      <a:pt x="29419" y="11383"/>
                    </a:lnTo>
                    <a:lnTo>
                      <a:pt x="29398" y="11446"/>
                    </a:lnTo>
                    <a:lnTo>
                      <a:pt x="29230" y="11529"/>
                    </a:lnTo>
                    <a:lnTo>
                      <a:pt x="29189" y="11592"/>
                    </a:lnTo>
                    <a:lnTo>
                      <a:pt x="29084" y="11697"/>
                    </a:lnTo>
                    <a:lnTo>
                      <a:pt x="29000" y="11697"/>
                    </a:lnTo>
                    <a:lnTo>
                      <a:pt x="29000" y="11634"/>
                    </a:lnTo>
                    <a:lnTo>
                      <a:pt x="29084" y="11592"/>
                    </a:lnTo>
                    <a:lnTo>
                      <a:pt x="29084" y="11467"/>
                    </a:lnTo>
                    <a:lnTo>
                      <a:pt x="29042" y="11425"/>
                    </a:lnTo>
                    <a:lnTo>
                      <a:pt x="29147" y="11278"/>
                    </a:lnTo>
                    <a:lnTo>
                      <a:pt x="29168" y="11174"/>
                    </a:lnTo>
                    <a:lnTo>
                      <a:pt x="29168" y="11069"/>
                    </a:lnTo>
                    <a:lnTo>
                      <a:pt x="29251" y="11027"/>
                    </a:lnTo>
                    <a:lnTo>
                      <a:pt x="29251" y="10923"/>
                    </a:lnTo>
                    <a:lnTo>
                      <a:pt x="29209" y="10902"/>
                    </a:lnTo>
                    <a:lnTo>
                      <a:pt x="29251" y="10755"/>
                    </a:lnTo>
                    <a:lnTo>
                      <a:pt x="29147" y="10609"/>
                    </a:lnTo>
                    <a:lnTo>
                      <a:pt x="29147" y="10525"/>
                    </a:lnTo>
                    <a:lnTo>
                      <a:pt x="29084" y="10420"/>
                    </a:lnTo>
                    <a:lnTo>
                      <a:pt x="29084" y="10379"/>
                    </a:lnTo>
                    <a:lnTo>
                      <a:pt x="29147" y="10400"/>
                    </a:lnTo>
                    <a:lnTo>
                      <a:pt x="29189" y="10400"/>
                    </a:lnTo>
                    <a:lnTo>
                      <a:pt x="29209" y="10525"/>
                    </a:lnTo>
                    <a:lnTo>
                      <a:pt x="29272" y="10504"/>
                    </a:lnTo>
                    <a:lnTo>
                      <a:pt x="29377" y="10379"/>
                    </a:lnTo>
                    <a:lnTo>
                      <a:pt x="29481" y="10379"/>
                    </a:lnTo>
                    <a:lnTo>
                      <a:pt x="29565" y="10295"/>
                    </a:lnTo>
                    <a:lnTo>
                      <a:pt x="29481" y="10232"/>
                    </a:lnTo>
                    <a:lnTo>
                      <a:pt x="29377" y="10316"/>
                    </a:lnTo>
                    <a:lnTo>
                      <a:pt x="29293" y="10232"/>
                    </a:lnTo>
                    <a:lnTo>
                      <a:pt x="29189" y="10211"/>
                    </a:lnTo>
                    <a:lnTo>
                      <a:pt x="29189" y="10107"/>
                    </a:lnTo>
                    <a:lnTo>
                      <a:pt x="29230" y="10065"/>
                    </a:lnTo>
                    <a:lnTo>
                      <a:pt x="29209" y="10002"/>
                    </a:lnTo>
                    <a:lnTo>
                      <a:pt x="29126" y="10023"/>
                    </a:lnTo>
                    <a:lnTo>
                      <a:pt x="29105" y="10107"/>
                    </a:lnTo>
                    <a:lnTo>
                      <a:pt x="28958" y="10169"/>
                    </a:lnTo>
                    <a:lnTo>
                      <a:pt x="28854" y="10065"/>
                    </a:lnTo>
                    <a:lnTo>
                      <a:pt x="28854" y="9939"/>
                    </a:lnTo>
                    <a:lnTo>
                      <a:pt x="28770" y="9918"/>
                    </a:lnTo>
                    <a:lnTo>
                      <a:pt x="28665" y="9939"/>
                    </a:lnTo>
                    <a:lnTo>
                      <a:pt x="28603" y="9897"/>
                    </a:lnTo>
                    <a:lnTo>
                      <a:pt x="28644" y="9793"/>
                    </a:lnTo>
                    <a:lnTo>
                      <a:pt x="28707" y="9772"/>
                    </a:lnTo>
                    <a:lnTo>
                      <a:pt x="28749" y="9709"/>
                    </a:lnTo>
                    <a:lnTo>
                      <a:pt x="28812" y="9709"/>
                    </a:lnTo>
                    <a:lnTo>
                      <a:pt x="29126" y="9500"/>
                    </a:lnTo>
                    <a:lnTo>
                      <a:pt x="29168" y="9458"/>
                    </a:lnTo>
                    <a:lnTo>
                      <a:pt x="29042" y="9332"/>
                    </a:lnTo>
                    <a:lnTo>
                      <a:pt x="28875" y="9353"/>
                    </a:lnTo>
                    <a:lnTo>
                      <a:pt x="28875" y="9332"/>
                    </a:lnTo>
                    <a:lnTo>
                      <a:pt x="28979" y="9270"/>
                    </a:lnTo>
                    <a:lnTo>
                      <a:pt x="29042" y="9144"/>
                    </a:lnTo>
                    <a:lnTo>
                      <a:pt x="29168" y="9081"/>
                    </a:lnTo>
                    <a:lnTo>
                      <a:pt x="29147" y="9228"/>
                    </a:lnTo>
                    <a:lnTo>
                      <a:pt x="29189" y="9332"/>
                    </a:lnTo>
                    <a:lnTo>
                      <a:pt x="29293" y="9291"/>
                    </a:lnTo>
                    <a:lnTo>
                      <a:pt x="29377" y="9332"/>
                    </a:lnTo>
                    <a:lnTo>
                      <a:pt x="29461" y="9249"/>
                    </a:lnTo>
                    <a:lnTo>
                      <a:pt x="29461" y="9144"/>
                    </a:lnTo>
                    <a:lnTo>
                      <a:pt x="29377" y="9039"/>
                    </a:lnTo>
                    <a:lnTo>
                      <a:pt x="29293" y="9019"/>
                    </a:lnTo>
                    <a:lnTo>
                      <a:pt x="29293" y="8935"/>
                    </a:lnTo>
                    <a:lnTo>
                      <a:pt x="29314" y="8830"/>
                    </a:lnTo>
                    <a:lnTo>
                      <a:pt x="29293" y="8726"/>
                    </a:lnTo>
                    <a:lnTo>
                      <a:pt x="29314" y="8663"/>
                    </a:lnTo>
                    <a:lnTo>
                      <a:pt x="29314" y="8600"/>
                    </a:lnTo>
                    <a:lnTo>
                      <a:pt x="29209" y="8454"/>
                    </a:lnTo>
                    <a:lnTo>
                      <a:pt x="29272" y="8349"/>
                    </a:lnTo>
                    <a:lnTo>
                      <a:pt x="29209" y="8244"/>
                    </a:lnTo>
                    <a:lnTo>
                      <a:pt x="29272" y="8223"/>
                    </a:lnTo>
                    <a:lnTo>
                      <a:pt x="29272" y="8077"/>
                    </a:lnTo>
                    <a:lnTo>
                      <a:pt x="29356" y="7931"/>
                    </a:lnTo>
                    <a:lnTo>
                      <a:pt x="29356" y="7847"/>
                    </a:lnTo>
                    <a:lnTo>
                      <a:pt x="29419" y="7742"/>
                    </a:lnTo>
                    <a:lnTo>
                      <a:pt x="29419" y="7700"/>
                    </a:lnTo>
                    <a:lnTo>
                      <a:pt x="29356" y="7659"/>
                    </a:lnTo>
                    <a:lnTo>
                      <a:pt x="29377" y="7449"/>
                    </a:lnTo>
                    <a:lnTo>
                      <a:pt x="29356" y="7324"/>
                    </a:lnTo>
                    <a:lnTo>
                      <a:pt x="29251" y="7261"/>
                    </a:lnTo>
                    <a:lnTo>
                      <a:pt x="29272" y="7177"/>
                    </a:lnTo>
                    <a:lnTo>
                      <a:pt x="29251" y="7073"/>
                    </a:lnTo>
                    <a:lnTo>
                      <a:pt x="29293" y="7052"/>
                    </a:lnTo>
                    <a:lnTo>
                      <a:pt x="29335" y="6947"/>
                    </a:lnTo>
                    <a:lnTo>
                      <a:pt x="29272" y="6884"/>
                    </a:lnTo>
                    <a:lnTo>
                      <a:pt x="29230" y="6863"/>
                    </a:lnTo>
                    <a:cubicBezTo>
                      <a:pt x="29272" y="6842"/>
                      <a:pt x="29293" y="6801"/>
                      <a:pt x="29293" y="6759"/>
                    </a:cubicBezTo>
                    <a:cubicBezTo>
                      <a:pt x="29314" y="6696"/>
                      <a:pt x="29335" y="6654"/>
                      <a:pt x="29335" y="6591"/>
                    </a:cubicBezTo>
                    <a:lnTo>
                      <a:pt x="29377" y="6550"/>
                    </a:lnTo>
                    <a:lnTo>
                      <a:pt x="29377" y="6445"/>
                    </a:lnTo>
                    <a:lnTo>
                      <a:pt x="29440" y="6445"/>
                    </a:lnTo>
                    <a:lnTo>
                      <a:pt x="29523" y="6361"/>
                    </a:lnTo>
                    <a:lnTo>
                      <a:pt x="29586" y="6257"/>
                    </a:lnTo>
                    <a:lnTo>
                      <a:pt x="29649" y="6215"/>
                    </a:lnTo>
                    <a:lnTo>
                      <a:pt x="29753" y="6215"/>
                    </a:lnTo>
                    <a:lnTo>
                      <a:pt x="29816" y="6131"/>
                    </a:lnTo>
                    <a:lnTo>
                      <a:pt x="29900" y="6068"/>
                    </a:lnTo>
                    <a:lnTo>
                      <a:pt x="29942" y="5964"/>
                    </a:lnTo>
                    <a:lnTo>
                      <a:pt x="29942" y="5838"/>
                    </a:lnTo>
                    <a:lnTo>
                      <a:pt x="29900" y="5796"/>
                    </a:lnTo>
                    <a:lnTo>
                      <a:pt x="29963" y="5713"/>
                    </a:lnTo>
                    <a:lnTo>
                      <a:pt x="30005" y="5629"/>
                    </a:lnTo>
                    <a:lnTo>
                      <a:pt x="29795" y="5629"/>
                    </a:lnTo>
                    <a:lnTo>
                      <a:pt x="29733" y="5587"/>
                    </a:lnTo>
                    <a:lnTo>
                      <a:pt x="29753" y="5503"/>
                    </a:lnTo>
                    <a:lnTo>
                      <a:pt x="29837" y="5503"/>
                    </a:lnTo>
                    <a:lnTo>
                      <a:pt x="29921" y="5545"/>
                    </a:lnTo>
                    <a:lnTo>
                      <a:pt x="30025" y="5545"/>
                    </a:lnTo>
                    <a:lnTo>
                      <a:pt x="30130" y="5587"/>
                    </a:lnTo>
                    <a:lnTo>
                      <a:pt x="30214" y="5524"/>
                    </a:lnTo>
                    <a:lnTo>
                      <a:pt x="30297" y="5545"/>
                    </a:lnTo>
                    <a:lnTo>
                      <a:pt x="30318" y="5650"/>
                    </a:lnTo>
                    <a:lnTo>
                      <a:pt x="30465" y="5796"/>
                    </a:lnTo>
                    <a:lnTo>
                      <a:pt x="30549" y="5796"/>
                    </a:lnTo>
                    <a:lnTo>
                      <a:pt x="30569" y="5838"/>
                    </a:lnTo>
                    <a:lnTo>
                      <a:pt x="30653" y="5859"/>
                    </a:lnTo>
                    <a:lnTo>
                      <a:pt x="30779" y="5817"/>
                    </a:lnTo>
                    <a:lnTo>
                      <a:pt x="30988" y="5692"/>
                    </a:lnTo>
                    <a:lnTo>
                      <a:pt x="31134" y="5524"/>
                    </a:lnTo>
                    <a:lnTo>
                      <a:pt x="31302" y="5399"/>
                    </a:lnTo>
                    <a:lnTo>
                      <a:pt x="31365" y="5315"/>
                    </a:lnTo>
                    <a:lnTo>
                      <a:pt x="31302" y="5294"/>
                    </a:lnTo>
                    <a:lnTo>
                      <a:pt x="31344" y="5231"/>
                    </a:lnTo>
                    <a:lnTo>
                      <a:pt x="31469" y="5231"/>
                    </a:lnTo>
                    <a:lnTo>
                      <a:pt x="31595" y="5085"/>
                    </a:lnTo>
                    <a:lnTo>
                      <a:pt x="31825" y="4897"/>
                    </a:lnTo>
                    <a:lnTo>
                      <a:pt x="31825" y="4855"/>
                    </a:lnTo>
                    <a:lnTo>
                      <a:pt x="31930" y="4834"/>
                    </a:lnTo>
                    <a:lnTo>
                      <a:pt x="32013" y="4687"/>
                    </a:lnTo>
                    <a:lnTo>
                      <a:pt x="32181" y="4541"/>
                    </a:lnTo>
                    <a:lnTo>
                      <a:pt x="32222" y="4415"/>
                    </a:lnTo>
                    <a:lnTo>
                      <a:pt x="32285" y="4415"/>
                    </a:lnTo>
                    <a:lnTo>
                      <a:pt x="32327" y="4436"/>
                    </a:lnTo>
                    <a:lnTo>
                      <a:pt x="32327" y="4436"/>
                    </a:lnTo>
                    <a:lnTo>
                      <a:pt x="32306" y="4353"/>
                    </a:lnTo>
                    <a:lnTo>
                      <a:pt x="32222" y="4311"/>
                    </a:lnTo>
                    <a:lnTo>
                      <a:pt x="32222" y="4227"/>
                    </a:lnTo>
                    <a:lnTo>
                      <a:pt x="32076" y="4122"/>
                    </a:lnTo>
                    <a:lnTo>
                      <a:pt x="31804" y="4081"/>
                    </a:lnTo>
                    <a:lnTo>
                      <a:pt x="31657" y="4060"/>
                    </a:lnTo>
                    <a:lnTo>
                      <a:pt x="31574" y="4081"/>
                    </a:lnTo>
                    <a:lnTo>
                      <a:pt x="31511" y="4060"/>
                    </a:lnTo>
                    <a:lnTo>
                      <a:pt x="31511" y="3976"/>
                    </a:lnTo>
                    <a:lnTo>
                      <a:pt x="31469" y="3871"/>
                    </a:lnTo>
                    <a:lnTo>
                      <a:pt x="31406" y="3871"/>
                    </a:lnTo>
                    <a:lnTo>
                      <a:pt x="31385" y="3850"/>
                    </a:lnTo>
                    <a:lnTo>
                      <a:pt x="31281" y="3829"/>
                    </a:lnTo>
                    <a:lnTo>
                      <a:pt x="31197" y="3704"/>
                    </a:lnTo>
                    <a:lnTo>
                      <a:pt x="31051" y="3704"/>
                    </a:lnTo>
                    <a:lnTo>
                      <a:pt x="30967" y="3788"/>
                    </a:lnTo>
                    <a:lnTo>
                      <a:pt x="30946" y="3704"/>
                    </a:lnTo>
                    <a:lnTo>
                      <a:pt x="30841" y="3704"/>
                    </a:lnTo>
                    <a:lnTo>
                      <a:pt x="30779" y="3641"/>
                    </a:lnTo>
                    <a:lnTo>
                      <a:pt x="30674" y="3662"/>
                    </a:lnTo>
                    <a:lnTo>
                      <a:pt x="30507" y="3662"/>
                    </a:lnTo>
                    <a:lnTo>
                      <a:pt x="30235" y="3725"/>
                    </a:lnTo>
                    <a:lnTo>
                      <a:pt x="30130" y="3871"/>
                    </a:lnTo>
                    <a:lnTo>
                      <a:pt x="30214" y="3976"/>
                    </a:lnTo>
                    <a:lnTo>
                      <a:pt x="30130" y="4018"/>
                    </a:lnTo>
                    <a:lnTo>
                      <a:pt x="30109" y="4060"/>
                    </a:lnTo>
                    <a:lnTo>
                      <a:pt x="30193" y="4164"/>
                    </a:lnTo>
                    <a:lnTo>
                      <a:pt x="30214" y="4290"/>
                    </a:lnTo>
                    <a:lnTo>
                      <a:pt x="30088" y="4290"/>
                    </a:lnTo>
                    <a:lnTo>
                      <a:pt x="30046" y="4185"/>
                    </a:lnTo>
                    <a:lnTo>
                      <a:pt x="29984" y="4060"/>
                    </a:lnTo>
                    <a:lnTo>
                      <a:pt x="29900" y="4039"/>
                    </a:lnTo>
                    <a:lnTo>
                      <a:pt x="29816" y="4164"/>
                    </a:lnTo>
                    <a:lnTo>
                      <a:pt x="29837" y="4227"/>
                    </a:lnTo>
                    <a:lnTo>
                      <a:pt x="29837" y="4290"/>
                    </a:lnTo>
                    <a:lnTo>
                      <a:pt x="29733" y="4332"/>
                    </a:lnTo>
                    <a:lnTo>
                      <a:pt x="29712" y="4478"/>
                    </a:lnTo>
                    <a:lnTo>
                      <a:pt x="29565" y="4646"/>
                    </a:lnTo>
                    <a:lnTo>
                      <a:pt x="29523" y="4771"/>
                    </a:lnTo>
                    <a:lnTo>
                      <a:pt x="29502" y="4855"/>
                    </a:lnTo>
                    <a:lnTo>
                      <a:pt x="29565" y="4876"/>
                    </a:lnTo>
                    <a:lnTo>
                      <a:pt x="29461" y="4959"/>
                    </a:lnTo>
                    <a:lnTo>
                      <a:pt x="29461" y="5064"/>
                    </a:lnTo>
                    <a:lnTo>
                      <a:pt x="29377" y="5106"/>
                    </a:lnTo>
                    <a:lnTo>
                      <a:pt x="29272" y="5357"/>
                    </a:lnTo>
                    <a:lnTo>
                      <a:pt x="29272" y="5482"/>
                    </a:lnTo>
                    <a:lnTo>
                      <a:pt x="29209" y="5566"/>
                    </a:lnTo>
                    <a:lnTo>
                      <a:pt x="29293" y="5629"/>
                    </a:lnTo>
                    <a:lnTo>
                      <a:pt x="29293" y="5713"/>
                    </a:lnTo>
                    <a:lnTo>
                      <a:pt x="29251" y="5734"/>
                    </a:lnTo>
                    <a:lnTo>
                      <a:pt x="29251" y="5838"/>
                    </a:lnTo>
                    <a:lnTo>
                      <a:pt x="29189" y="6026"/>
                    </a:lnTo>
                    <a:lnTo>
                      <a:pt x="29063" y="6215"/>
                    </a:lnTo>
                    <a:lnTo>
                      <a:pt x="29084" y="6257"/>
                    </a:lnTo>
                    <a:lnTo>
                      <a:pt x="29189" y="6257"/>
                    </a:lnTo>
                    <a:lnTo>
                      <a:pt x="29209" y="6319"/>
                    </a:lnTo>
                    <a:cubicBezTo>
                      <a:pt x="29189" y="6319"/>
                      <a:pt x="29168" y="6340"/>
                      <a:pt x="29168" y="6340"/>
                    </a:cubicBezTo>
                    <a:lnTo>
                      <a:pt x="29105" y="6319"/>
                    </a:lnTo>
                    <a:lnTo>
                      <a:pt x="29042" y="6361"/>
                    </a:lnTo>
                    <a:lnTo>
                      <a:pt x="28958" y="6508"/>
                    </a:lnTo>
                    <a:lnTo>
                      <a:pt x="29042" y="6508"/>
                    </a:lnTo>
                    <a:cubicBezTo>
                      <a:pt x="29000" y="6529"/>
                      <a:pt x="28979" y="6550"/>
                      <a:pt x="28979" y="6612"/>
                    </a:cubicBezTo>
                    <a:lnTo>
                      <a:pt x="28875" y="6570"/>
                    </a:lnTo>
                    <a:lnTo>
                      <a:pt x="28791" y="6633"/>
                    </a:lnTo>
                    <a:lnTo>
                      <a:pt x="28791" y="6738"/>
                    </a:lnTo>
                    <a:lnTo>
                      <a:pt x="28644" y="6842"/>
                    </a:lnTo>
                    <a:lnTo>
                      <a:pt x="28582" y="6884"/>
                    </a:lnTo>
                    <a:cubicBezTo>
                      <a:pt x="28665" y="6612"/>
                      <a:pt x="28728" y="6257"/>
                      <a:pt x="28749" y="5943"/>
                    </a:cubicBezTo>
                    <a:lnTo>
                      <a:pt x="28937" y="5838"/>
                    </a:lnTo>
                    <a:lnTo>
                      <a:pt x="28937" y="5734"/>
                    </a:lnTo>
                    <a:lnTo>
                      <a:pt x="29000" y="5566"/>
                    </a:lnTo>
                    <a:lnTo>
                      <a:pt x="29000" y="5399"/>
                    </a:lnTo>
                    <a:lnTo>
                      <a:pt x="29063" y="5315"/>
                    </a:lnTo>
                    <a:lnTo>
                      <a:pt x="28979" y="5315"/>
                    </a:lnTo>
                    <a:lnTo>
                      <a:pt x="28937" y="5378"/>
                    </a:lnTo>
                    <a:lnTo>
                      <a:pt x="28791" y="5420"/>
                    </a:lnTo>
                    <a:lnTo>
                      <a:pt x="28728" y="5545"/>
                    </a:lnTo>
                    <a:lnTo>
                      <a:pt x="28686" y="5503"/>
                    </a:lnTo>
                    <a:lnTo>
                      <a:pt x="28686" y="5399"/>
                    </a:lnTo>
                    <a:lnTo>
                      <a:pt x="28770" y="5357"/>
                    </a:lnTo>
                    <a:lnTo>
                      <a:pt x="28770" y="5231"/>
                    </a:lnTo>
                    <a:lnTo>
                      <a:pt x="28749" y="5169"/>
                    </a:lnTo>
                    <a:lnTo>
                      <a:pt x="28665" y="5127"/>
                    </a:lnTo>
                    <a:lnTo>
                      <a:pt x="28749" y="5127"/>
                    </a:lnTo>
                    <a:lnTo>
                      <a:pt x="28791" y="5106"/>
                    </a:lnTo>
                    <a:lnTo>
                      <a:pt x="28770" y="4980"/>
                    </a:lnTo>
                    <a:lnTo>
                      <a:pt x="28582" y="4876"/>
                    </a:lnTo>
                    <a:lnTo>
                      <a:pt x="28540" y="4897"/>
                    </a:lnTo>
                    <a:lnTo>
                      <a:pt x="28352" y="4918"/>
                    </a:lnTo>
                    <a:lnTo>
                      <a:pt x="28331" y="4980"/>
                    </a:lnTo>
                    <a:lnTo>
                      <a:pt x="28247" y="4980"/>
                    </a:lnTo>
                    <a:lnTo>
                      <a:pt x="28247" y="4897"/>
                    </a:lnTo>
                    <a:lnTo>
                      <a:pt x="28331" y="4771"/>
                    </a:lnTo>
                    <a:lnTo>
                      <a:pt x="28414" y="4771"/>
                    </a:lnTo>
                    <a:lnTo>
                      <a:pt x="28540" y="4666"/>
                    </a:lnTo>
                    <a:lnTo>
                      <a:pt x="28749" y="4604"/>
                    </a:lnTo>
                    <a:lnTo>
                      <a:pt x="28791" y="4562"/>
                    </a:lnTo>
                    <a:lnTo>
                      <a:pt x="28937" y="4541"/>
                    </a:lnTo>
                    <a:lnTo>
                      <a:pt x="29000" y="4541"/>
                    </a:lnTo>
                    <a:lnTo>
                      <a:pt x="29063" y="4583"/>
                    </a:lnTo>
                    <a:lnTo>
                      <a:pt x="29105" y="4562"/>
                    </a:lnTo>
                    <a:lnTo>
                      <a:pt x="29147" y="4394"/>
                    </a:lnTo>
                    <a:lnTo>
                      <a:pt x="29189" y="4332"/>
                    </a:lnTo>
                    <a:lnTo>
                      <a:pt x="29063" y="4248"/>
                    </a:lnTo>
                    <a:lnTo>
                      <a:pt x="29042" y="4185"/>
                    </a:lnTo>
                    <a:lnTo>
                      <a:pt x="29105" y="4164"/>
                    </a:lnTo>
                    <a:lnTo>
                      <a:pt x="29168" y="4122"/>
                    </a:lnTo>
                    <a:lnTo>
                      <a:pt x="29189" y="4164"/>
                    </a:lnTo>
                    <a:lnTo>
                      <a:pt x="29272" y="4185"/>
                    </a:lnTo>
                    <a:lnTo>
                      <a:pt x="29419" y="4122"/>
                    </a:lnTo>
                    <a:lnTo>
                      <a:pt x="29481" y="4039"/>
                    </a:lnTo>
                    <a:lnTo>
                      <a:pt x="29461" y="3955"/>
                    </a:lnTo>
                    <a:lnTo>
                      <a:pt x="29481" y="3913"/>
                    </a:lnTo>
                    <a:lnTo>
                      <a:pt x="29461" y="3829"/>
                    </a:lnTo>
                    <a:lnTo>
                      <a:pt x="29377" y="3850"/>
                    </a:lnTo>
                    <a:lnTo>
                      <a:pt x="29293" y="3746"/>
                    </a:lnTo>
                    <a:lnTo>
                      <a:pt x="29042" y="3746"/>
                    </a:lnTo>
                    <a:lnTo>
                      <a:pt x="28958" y="3725"/>
                    </a:lnTo>
                    <a:lnTo>
                      <a:pt x="28896" y="3767"/>
                    </a:lnTo>
                    <a:lnTo>
                      <a:pt x="28770" y="3767"/>
                    </a:lnTo>
                    <a:lnTo>
                      <a:pt x="28665" y="3725"/>
                    </a:lnTo>
                    <a:lnTo>
                      <a:pt x="28582" y="3746"/>
                    </a:lnTo>
                    <a:lnTo>
                      <a:pt x="28519" y="3641"/>
                    </a:lnTo>
                    <a:lnTo>
                      <a:pt x="28435" y="3599"/>
                    </a:lnTo>
                    <a:lnTo>
                      <a:pt x="28435" y="3516"/>
                    </a:lnTo>
                    <a:lnTo>
                      <a:pt x="28477" y="3453"/>
                    </a:lnTo>
                    <a:lnTo>
                      <a:pt x="28456" y="3411"/>
                    </a:lnTo>
                    <a:lnTo>
                      <a:pt x="28310" y="3390"/>
                    </a:lnTo>
                    <a:lnTo>
                      <a:pt x="28226" y="3432"/>
                    </a:lnTo>
                    <a:lnTo>
                      <a:pt x="28163" y="3495"/>
                    </a:lnTo>
                    <a:lnTo>
                      <a:pt x="28226" y="3537"/>
                    </a:lnTo>
                    <a:lnTo>
                      <a:pt x="28331" y="3537"/>
                    </a:lnTo>
                    <a:lnTo>
                      <a:pt x="28268" y="3641"/>
                    </a:lnTo>
                    <a:lnTo>
                      <a:pt x="28142" y="3620"/>
                    </a:lnTo>
                    <a:lnTo>
                      <a:pt x="28059" y="3495"/>
                    </a:lnTo>
                    <a:lnTo>
                      <a:pt x="28017" y="3516"/>
                    </a:lnTo>
                    <a:lnTo>
                      <a:pt x="27954" y="3495"/>
                    </a:lnTo>
                    <a:lnTo>
                      <a:pt x="27849" y="3537"/>
                    </a:lnTo>
                    <a:lnTo>
                      <a:pt x="27828" y="3641"/>
                    </a:lnTo>
                    <a:lnTo>
                      <a:pt x="27787" y="3662"/>
                    </a:lnTo>
                    <a:lnTo>
                      <a:pt x="27808" y="3767"/>
                    </a:lnTo>
                    <a:lnTo>
                      <a:pt x="27808" y="3871"/>
                    </a:lnTo>
                    <a:lnTo>
                      <a:pt x="27891" y="3934"/>
                    </a:lnTo>
                    <a:lnTo>
                      <a:pt x="27891" y="4060"/>
                    </a:lnTo>
                    <a:lnTo>
                      <a:pt x="27828" y="4122"/>
                    </a:lnTo>
                    <a:lnTo>
                      <a:pt x="27808" y="4248"/>
                    </a:lnTo>
                    <a:lnTo>
                      <a:pt x="27787" y="4248"/>
                    </a:lnTo>
                    <a:lnTo>
                      <a:pt x="27745" y="4018"/>
                    </a:lnTo>
                    <a:lnTo>
                      <a:pt x="27703" y="3913"/>
                    </a:lnTo>
                    <a:lnTo>
                      <a:pt x="27619" y="3850"/>
                    </a:lnTo>
                    <a:lnTo>
                      <a:pt x="27598" y="3934"/>
                    </a:lnTo>
                    <a:lnTo>
                      <a:pt x="27515" y="3934"/>
                    </a:lnTo>
                    <a:lnTo>
                      <a:pt x="27431" y="4018"/>
                    </a:lnTo>
                    <a:lnTo>
                      <a:pt x="27431" y="4143"/>
                    </a:lnTo>
                    <a:lnTo>
                      <a:pt x="27515" y="4248"/>
                    </a:lnTo>
                    <a:lnTo>
                      <a:pt x="27515" y="4332"/>
                    </a:lnTo>
                    <a:lnTo>
                      <a:pt x="27619" y="4457"/>
                    </a:lnTo>
                    <a:lnTo>
                      <a:pt x="27745" y="4457"/>
                    </a:lnTo>
                    <a:lnTo>
                      <a:pt x="27808" y="4353"/>
                    </a:lnTo>
                    <a:lnTo>
                      <a:pt x="27828" y="4353"/>
                    </a:lnTo>
                    <a:lnTo>
                      <a:pt x="27849" y="4457"/>
                    </a:lnTo>
                    <a:lnTo>
                      <a:pt x="27933" y="4583"/>
                    </a:lnTo>
                    <a:lnTo>
                      <a:pt x="27933" y="4666"/>
                    </a:lnTo>
                    <a:lnTo>
                      <a:pt x="27849" y="4666"/>
                    </a:lnTo>
                    <a:lnTo>
                      <a:pt x="27808" y="4562"/>
                    </a:lnTo>
                    <a:lnTo>
                      <a:pt x="27724" y="4541"/>
                    </a:lnTo>
                    <a:lnTo>
                      <a:pt x="27619" y="4562"/>
                    </a:lnTo>
                    <a:lnTo>
                      <a:pt x="27577" y="4604"/>
                    </a:lnTo>
                    <a:lnTo>
                      <a:pt x="27619" y="4708"/>
                    </a:lnTo>
                    <a:lnTo>
                      <a:pt x="27598" y="4792"/>
                    </a:lnTo>
                    <a:lnTo>
                      <a:pt x="27515" y="4876"/>
                    </a:lnTo>
                    <a:lnTo>
                      <a:pt x="27536" y="4959"/>
                    </a:lnTo>
                    <a:lnTo>
                      <a:pt x="27473" y="5085"/>
                    </a:lnTo>
                    <a:lnTo>
                      <a:pt x="27410" y="5127"/>
                    </a:lnTo>
                    <a:lnTo>
                      <a:pt x="27431" y="5231"/>
                    </a:lnTo>
                    <a:lnTo>
                      <a:pt x="27389" y="5294"/>
                    </a:lnTo>
                    <a:lnTo>
                      <a:pt x="27284" y="5273"/>
                    </a:lnTo>
                    <a:lnTo>
                      <a:pt x="27201" y="5169"/>
                    </a:lnTo>
                    <a:lnTo>
                      <a:pt x="27201" y="5064"/>
                    </a:lnTo>
                    <a:lnTo>
                      <a:pt x="27075" y="4897"/>
                    </a:lnTo>
                    <a:lnTo>
                      <a:pt x="27075" y="4792"/>
                    </a:lnTo>
                    <a:lnTo>
                      <a:pt x="27054" y="4708"/>
                    </a:lnTo>
                    <a:lnTo>
                      <a:pt x="26950" y="4687"/>
                    </a:lnTo>
                    <a:lnTo>
                      <a:pt x="26950" y="4646"/>
                    </a:lnTo>
                    <a:lnTo>
                      <a:pt x="26992" y="4604"/>
                    </a:lnTo>
                    <a:lnTo>
                      <a:pt x="27033" y="4562"/>
                    </a:lnTo>
                    <a:lnTo>
                      <a:pt x="26992" y="4478"/>
                    </a:lnTo>
                    <a:lnTo>
                      <a:pt x="26887" y="4457"/>
                    </a:lnTo>
                    <a:lnTo>
                      <a:pt x="26740" y="4499"/>
                    </a:lnTo>
                    <a:lnTo>
                      <a:pt x="26699" y="4457"/>
                    </a:lnTo>
                    <a:lnTo>
                      <a:pt x="26657" y="4478"/>
                    </a:lnTo>
                    <a:lnTo>
                      <a:pt x="26594" y="4562"/>
                    </a:lnTo>
                    <a:lnTo>
                      <a:pt x="26489" y="4604"/>
                    </a:lnTo>
                    <a:lnTo>
                      <a:pt x="26364" y="4792"/>
                    </a:lnTo>
                    <a:lnTo>
                      <a:pt x="26427" y="4876"/>
                    </a:lnTo>
                    <a:lnTo>
                      <a:pt x="26427" y="5064"/>
                    </a:lnTo>
                    <a:lnTo>
                      <a:pt x="26385" y="5127"/>
                    </a:lnTo>
                    <a:lnTo>
                      <a:pt x="26448" y="5210"/>
                    </a:lnTo>
                    <a:lnTo>
                      <a:pt x="26427" y="5378"/>
                    </a:lnTo>
                    <a:lnTo>
                      <a:pt x="26322" y="5420"/>
                    </a:lnTo>
                    <a:lnTo>
                      <a:pt x="26322" y="5545"/>
                    </a:lnTo>
                    <a:lnTo>
                      <a:pt x="26364" y="5608"/>
                    </a:lnTo>
                    <a:lnTo>
                      <a:pt x="26448" y="5587"/>
                    </a:lnTo>
                    <a:lnTo>
                      <a:pt x="26489" y="5629"/>
                    </a:lnTo>
                    <a:lnTo>
                      <a:pt x="26573" y="5587"/>
                    </a:lnTo>
                    <a:lnTo>
                      <a:pt x="26636" y="5608"/>
                    </a:lnTo>
                    <a:lnTo>
                      <a:pt x="26636" y="5734"/>
                    </a:lnTo>
                    <a:lnTo>
                      <a:pt x="26657" y="5796"/>
                    </a:lnTo>
                    <a:lnTo>
                      <a:pt x="26699" y="5796"/>
                    </a:lnTo>
                    <a:lnTo>
                      <a:pt x="26782" y="5922"/>
                    </a:lnTo>
                    <a:lnTo>
                      <a:pt x="26782" y="6110"/>
                    </a:lnTo>
                    <a:lnTo>
                      <a:pt x="26887" y="6236"/>
                    </a:lnTo>
                    <a:lnTo>
                      <a:pt x="26887" y="6319"/>
                    </a:lnTo>
                    <a:lnTo>
                      <a:pt x="26929" y="6424"/>
                    </a:lnTo>
                    <a:lnTo>
                      <a:pt x="27012" y="6466"/>
                    </a:lnTo>
                    <a:lnTo>
                      <a:pt x="26992" y="6550"/>
                    </a:lnTo>
                    <a:lnTo>
                      <a:pt x="27012" y="6696"/>
                    </a:lnTo>
                    <a:lnTo>
                      <a:pt x="26929" y="6842"/>
                    </a:lnTo>
                    <a:lnTo>
                      <a:pt x="27012" y="6905"/>
                    </a:lnTo>
                    <a:lnTo>
                      <a:pt x="27033" y="7052"/>
                    </a:lnTo>
                    <a:lnTo>
                      <a:pt x="27012" y="7156"/>
                    </a:lnTo>
                    <a:lnTo>
                      <a:pt x="27033" y="7198"/>
                    </a:lnTo>
                    <a:lnTo>
                      <a:pt x="27117" y="7156"/>
                    </a:lnTo>
                    <a:lnTo>
                      <a:pt x="27180" y="7198"/>
                    </a:lnTo>
                    <a:lnTo>
                      <a:pt x="27180" y="7324"/>
                    </a:lnTo>
                    <a:lnTo>
                      <a:pt x="27264" y="7387"/>
                    </a:lnTo>
                    <a:lnTo>
                      <a:pt x="27410" y="7324"/>
                    </a:lnTo>
                    <a:lnTo>
                      <a:pt x="27452" y="7198"/>
                    </a:lnTo>
                    <a:lnTo>
                      <a:pt x="27598" y="7114"/>
                    </a:lnTo>
                    <a:lnTo>
                      <a:pt x="27619" y="7010"/>
                    </a:lnTo>
                    <a:lnTo>
                      <a:pt x="27556" y="6968"/>
                    </a:lnTo>
                    <a:lnTo>
                      <a:pt x="27494" y="6759"/>
                    </a:lnTo>
                    <a:lnTo>
                      <a:pt x="27515" y="6654"/>
                    </a:lnTo>
                    <a:lnTo>
                      <a:pt x="27703" y="6466"/>
                    </a:lnTo>
                    <a:lnTo>
                      <a:pt x="27703" y="6550"/>
                    </a:lnTo>
                    <a:lnTo>
                      <a:pt x="27598" y="6675"/>
                    </a:lnTo>
                    <a:lnTo>
                      <a:pt x="27640" y="6905"/>
                    </a:lnTo>
                    <a:lnTo>
                      <a:pt x="27724" y="6947"/>
                    </a:lnTo>
                    <a:lnTo>
                      <a:pt x="27828" y="6884"/>
                    </a:lnTo>
                    <a:lnTo>
                      <a:pt x="27954" y="6968"/>
                    </a:lnTo>
                    <a:lnTo>
                      <a:pt x="28121" y="6905"/>
                    </a:lnTo>
                    <a:lnTo>
                      <a:pt x="28121" y="6842"/>
                    </a:lnTo>
                    <a:lnTo>
                      <a:pt x="28247" y="6780"/>
                    </a:lnTo>
                    <a:lnTo>
                      <a:pt x="28352" y="6780"/>
                    </a:lnTo>
                    <a:lnTo>
                      <a:pt x="28435" y="6738"/>
                    </a:lnTo>
                    <a:lnTo>
                      <a:pt x="28477" y="6780"/>
                    </a:lnTo>
                    <a:lnTo>
                      <a:pt x="28498" y="6759"/>
                    </a:lnTo>
                    <a:lnTo>
                      <a:pt x="28498" y="6759"/>
                    </a:lnTo>
                    <a:cubicBezTo>
                      <a:pt x="28477" y="6863"/>
                      <a:pt x="28456" y="6989"/>
                      <a:pt x="28456" y="7094"/>
                    </a:cubicBezTo>
                    <a:lnTo>
                      <a:pt x="28435" y="7114"/>
                    </a:lnTo>
                    <a:lnTo>
                      <a:pt x="28456" y="7156"/>
                    </a:lnTo>
                    <a:lnTo>
                      <a:pt x="28456" y="7219"/>
                    </a:lnTo>
                    <a:cubicBezTo>
                      <a:pt x="28456" y="7283"/>
                      <a:pt x="28503" y="7308"/>
                      <a:pt x="28554" y="7308"/>
                    </a:cubicBezTo>
                    <a:cubicBezTo>
                      <a:pt x="28586" y="7308"/>
                      <a:pt x="28620" y="7298"/>
                      <a:pt x="28644" y="7282"/>
                    </a:cubicBezTo>
                    <a:lnTo>
                      <a:pt x="28707" y="7282"/>
                    </a:lnTo>
                    <a:lnTo>
                      <a:pt x="28707" y="7324"/>
                    </a:lnTo>
                    <a:lnTo>
                      <a:pt x="28582" y="7533"/>
                    </a:lnTo>
                    <a:lnTo>
                      <a:pt x="28561" y="7617"/>
                    </a:lnTo>
                    <a:lnTo>
                      <a:pt x="28456" y="7679"/>
                    </a:lnTo>
                    <a:lnTo>
                      <a:pt x="28477" y="7596"/>
                    </a:lnTo>
                    <a:lnTo>
                      <a:pt x="28435" y="7533"/>
                    </a:lnTo>
                    <a:lnTo>
                      <a:pt x="28477" y="7407"/>
                    </a:lnTo>
                    <a:lnTo>
                      <a:pt x="28393" y="7324"/>
                    </a:lnTo>
                    <a:lnTo>
                      <a:pt x="28268" y="7387"/>
                    </a:lnTo>
                    <a:lnTo>
                      <a:pt x="28184" y="7512"/>
                    </a:lnTo>
                    <a:lnTo>
                      <a:pt x="28121" y="7512"/>
                    </a:lnTo>
                    <a:lnTo>
                      <a:pt x="28038" y="7679"/>
                    </a:lnTo>
                    <a:lnTo>
                      <a:pt x="27954" y="7700"/>
                    </a:lnTo>
                    <a:lnTo>
                      <a:pt x="27870" y="7910"/>
                    </a:lnTo>
                    <a:lnTo>
                      <a:pt x="27724" y="8056"/>
                    </a:lnTo>
                    <a:lnTo>
                      <a:pt x="27703" y="8203"/>
                    </a:lnTo>
                    <a:lnTo>
                      <a:pt x="27745" y="8328"/>
                    </a:lnTo>
                    <a:lnTo>
                      <a:pt x="27745" y="8412"/>
                    </a:lnTo>
                    <a:lnTo>
                      <a:pt x="27808" y="8433"/>
                    </a:lnTo>
                    <a:lnTo>
                      <a:pt x="27870" y="8370"/>
                    </a:lnTo>
                    <a:lnTo>
                      <a:pt x="27933" y="8370"/>
                    </a:lnTo>
                    <a:lnTo>
                      <a:pt x="27933" y="8454"/>
                    </a:lnTo>
                    <a:lnTo>
                      <a:pt x="27828" y="8537"/>
                    </a:lnTo>
                    <a:lnTo>
                      <a:pt x="27828" y="8579"/>
                    </a:lnTo>
                    <a:lnTo>
                      <a:pt x="27724" y="8579"/>
                    </a:lnTo>
                    <a:lnTo>
                      <a:pt x="27619" y="8642"/>
                    </a:lnTo>
                    <a:lnTo>
                      <a:pt x="27431" y="8830"/>
                    </a:lnTo>
                    <a:lnTo>
                      <a:pt x="27347" y="8935"/>
                    </a:lnTo>
                    <a:lnTo>
                      <a:pt x="27326" y="9207"/>
                    </a:lnTo>
                    <a:lnTo>
                      <a:pt x="27389" y="9311"/>
                    </a:lnTo>
                    <a:lnTo>
                      <a:pt x="27389" y="9395"/>
                    </a:lnTo>
                    <a:lnTo>
                      <a:pt x="27326" y="9500"/>
                    </a:lnTo>
                    <a:lnTo>
                      <a:pt x="27347" y="9563"/>
                    </a:lnTo>
                    <a:lnTo>
                      <a:pt x="27389" y="9625"/>
                    </a:lnTo>
                    <a:lnTo>
                      <a:pt x="27452" y="9625"/>
                    </a:lnTo>
                    <a:lnTo>
                      <a:pt x="27515" y="9667"/>
                    </a:lnTo>
                    <a:lnTo>
                      <a:pt x="27536" y="9793"/>
                    </a:lnTo>
                    <a:lnTo>
                      <a:pt x="27640" y="9835"/>
                    </a:lnTo>
                    <a:lnTo>
                      <a:pt x="27703" y="9939"/>
                    </a:lnTo>
                    <a:lnTo>
                      <a:pt x="27745" y="9939"/>
                    </a:lnTo>
                    <a:lnTo>
                      <a:pt x="27828" y="9814"/>
                    </a:lnTo>
                    <a:lnTo>
                      <a:pt x="27808" y="9939"/>
                    </a:lnTo>
                    <a:lnTo>
                      <a:pt x="27849" y="10107"/>
                    </a:lnTo>
                    <a:lnTo>
                      <a:pt x="28017" y="10127"/>
                    </a:lnTo>
                    <a:lnTo>
                      <a:pt x="28080" y="10190"/>
                    </a:lnTo>
                    <a:lnTo>
                      <a:pt x="28184" y="10190"/>
                    </a:lnTo>
                    <a:lnTo>
                      <a:pt x="28331" y="10211"/>
                    </a:lnTo>
                    <a:lnTo>
                      <a:pt x="28331" y="10295"/>
                    </a:lnTo>
                    <a:lnTo>
                      <a:pt x="28226" y="10504"/>
                    </a:lnTo>
                    <a:lnTo>
                      <a:pt x="28121" y="10546"/>
                    </a:lnTo>
                    <a:lnTo>
                      <a:pt x="28080" y="10525"/>
                    </a:lnTo>
                    <a:lnTo>
                      <a:pt x="28121" y="10420"/>
                    </a:lnTo>
                    <a:lnTo>
                      <a:pt x="28226" y="10379"/>
                    </a:lnTo>
                    <a:lnTo>
                      <a:pt x="28080" y="10337"/>
                    </a:lnTo>
                    <a:lnTo>
                      <a:pt x="27954" y="10379"/>
                    </a:lnTo>
                    <a:lnTo>
                      <a:pt x="27849" y="10504"/>
                    </a:lnTo>
                    <a:lnTo>
                      <a:pt x="27912" y="10546"/>
                    </a:lnTo>
                    <a:lnTo>
                      <a:pt x="27912" y="10630"/>
                    </a:lnTo>
                    <a:lnTo>
                      <a:pt x="27745" y="10713"/>
                    </a:lnTo>
                    <a:lnTo>
                      <a:pt x="27661" y="10797"/>
                    </a:lnTo>
                    <a:lnTo>
                      <a:pt x="27598" y="10797"/>
                    </a:lnTo>
                    <a:lnTo>
                      <a:pt x="27515" y="10944"/>
                    </a:lnTo>
                    <a:lnTo>
                      <a:pt x="27536" y="11006"/>
                    </a:lnTo>
                    <a:lnTo>
                      <a:pt x="27619" y="11006"/>
                    </a:lnTo>
                    <a:lnTo>
                      <a:pt x="27661" y="11048"/>
                    </a:lnTo>
                    <a:lnTo>
                      <a:pt x="27766" y="11027"/>
                    </a:lnTo>
                    <a:lnTo>
                      <a:pt x="27828" y="10923"/>
                    </a:lnTo>
                    <a:lnTo>
                      <a:pt x="27808" y="10860"/>
                    </a:lnTo>
                    <a:lnTo>
                      <a:pt x="27870" y="10839"/>
                    </a:lnTo>
                    <a:lnTo>
                      <a:pt x="27954" y="10797"/>
                    </a:lnTo>
                    <a:lnTo>
                      <a:pt x="28017" y="10839"/>
                    </a:lnTo>
                    <a:lnTo>
                      <a:pt x="27975" y="10944"/>
                    </a:lnTo>
                    <a:lnTo>
                      <a:pt x="27912" y="11069"/>
                    </a:lnTo>
                    <a:lnTo>
                      <a:pt x="27870" y="11236"/>
                    </a:lnTo>
                    <a:lnTo>
                      <a:pt x="27870" y="11320"/>
                    </a:lnTo>
                    <a:lnTo>
                      <a:pt x="27808" y="11383"/>
                    </a:lnTo>
                    <a:lnTo>
                      <a:pt x="27640" y="11425"/>
                    </a:lnTo>
                    <a:lnTo>
                      <a:pt x="27536" y="11529"/>
                    </a:lnTo>
                    <a:lnTo>
                      <a:pt x="27452" y="11550"/>
                    </a:lnTo>
                    <a:lnTo>
                      <a:pt x="27452" y="11592"/>
                    </a:lnTo>
                    <a:lnTo>
                      <a:pt x="27410" y="11697"/>
                    </a:lnTo>
                    <a:lnTo>
                      <a:pt x="27138" y="11801"/>
                    </a:lnTo>
                    <a:lnTo>
                      <a:pt x="27075" y="11906"/>
                    </a:lnTo>
                    <a:lnTo>
                      <a:pt x="26971" y="11948"/>
                    </a:lnTo>
                    <a:lnTo>
                      <a:pt x="26929" y="11885"/>
                    </a:lnTo>
                    <a:lnTo>
                      <a:pt x="26887" y="11885"/>
                    </a:lnTo>
                    <a:lnTo>
                      <a:pt x="26866" y="11843"/>
                    </a:lnTo>
                    <a:lnTo>
                      <a:pt x="26803" y="11906"/>
                    </a:lnTo>
                    <a:lnTo>
                      <a:pt x="26720" y="11948"/>
                    </a:lnTo>
                    <a:lnTo>
                      <a:pt x="26720" y="11948"/>
                    </a:lnTo>
                    <a:lnTo>
                      <a:pt x="26761" y="11885"/>
                    </a:lnTo>
                    <a:lnTo>
                      <a:pt x="26720" y="11843"/>
                    </a:lnTo>
                    <a:lnTo>
                      <a:pt x="26615" y="11948"/>
                    </a:lnTo>
                    <a:lnTo>
                      <a:pt x="26573" y="12094"/>
                    </a:lnTo>
                    <a:lnTo>
                      <a:pt x="26468" y="12262"/>
                    </a:lnTo>
                    <a:lnTo>
                      <a:pt x="26448" y="12304"/>
                    </a:lnTo>
                    <a:lnTo>
                      <a:pt x="26489" y="12387"/>
                    </a:lnTo>
                    <a:lnTo>
                      <a:pt x="26489" y="12471"/>
                    </a:lnTo>
                    <a:lnTo>
                      <a:pt x="26406" y="12617"/>
                    </a:lnTo>
                    <a:lnTo>
                      <a:pt x="26406" y="12701"/>
                    </a:lnTo>
                    <a:lnTo>
                      <a:pt x="26468" y="12785"/>
                    </a:lnTo>
                    <a:lnTo>
                      <a:pt x="26385" y="12827"/>
                    </a:lnTo>
                    <a:lnTo>
                      <a:pt x="26343" y="12952"/>
                    </a:lnTo>
                    <a:lnTo>
                      <a:pt x="26364" y="12952"/>
                    </a:lnTo>
                    <a:lnTo>
                      <a:pt x="26448" y="12931"/>
                    </a:lnTo>
                    <a:lnTo>
                      <a:pt x="26489" y="12848"/>
                    </a:lnTo>
                    <a:lnTo>
                      <a:pt x="26594" y="12889"/>
                    </a:lnTo>
                    <a:lnTo>
                      <a:pt x="26699" y="12806"/>
                    </a:lnTo>
                    <a:lnTo>
                      <a:pt x="26615" y="12910"/>
                    </a:lnTo>
                    <a:lnTo>
                      <a:pt x="26510" y="12910"/>
                    </a:lnTo>
                    <a:lnTo>
                      <a:pt x="26406" y="13015"/>
                    </a:lnTo>
                    <a:lnTo>
                      <a:pt x="26259" y="13057"/>
                    </a:lnTo>
                    <a:lnTo>
                      <a:pt x="26259" y="13203"/>
                    </a:lnTo>
                    <a:lnTo>
                      <a:pt x="26176" y="13266"/>
                    </a:lnTo>
                    <a:lnTo>
                      <a:pt x="26071" y="13203"/>
                    </a:lnTo>
                    <a:lnTo>
                      <a:pt x="25945" y="13203"/>
                    </a:lnTo>
                    <a:lnTo>
                      <a:pt x="25862" y="13120"/>
                    </a:lnTo>
                    <a:lnTo>
                      <a:pt x="25778" y="13161"/>
                    </a:lnTo>
                    <a:lnTo>
                      <a:pt x="25820" y="13350"/>
                    </a:lnTo>
                    <a:lnTo>
                      <a:pt x="25631" y="13245"/>
                    </a:lnTo>
                    <a:lnTo>
                      <a:pt x="25694" y="12994"/>
                    </a:lnTo>
                    <a:lnTo>
                      <a:pt x="25631" y="12827"/>
                    </a:lnTo>
                    <a:lnTo>
                      <a:pt x="25548" y="12722"/>
                    </a:lnTo>
                    <a:lnTo>
                      <a:pt x="25590" y="12555"/>
                    </a:lnTo>
                    <a:lnTo>
                      <a:pt x="25631" y="12555"/>
                    </a:lnTo>
                    <a:lnTo>
                      <a:pt x="25673" y="12722"/>
                    </a:lnTo>
                    <a:lnTo>
                      <a:pt x="25820" y="12638"/>
                    </a:lnTo>
                    <a:lnTo>
                      <a:pt x="25862" y="12743"/>
                    </a:lnTo>
                    <a:lnTo>
                      <a:pt x="25987" y="12806"/>
                    </a:lnTo>
                    <a:lnTo>
                      <a:pt x="26071" y="12722"/>
                    </a:lnTo>
                    <a:lnTo>
                      <a:pt x="26071" y="12638"/>
                    </a:lnTo>
                    <a:lnTo>
                      <a:pt x="26134" y="12492"/>
                    </a:lnTo>
                    <a:lnTo>
                      <a:pt x="26029" y="12513"/>
                    </a:lnTo>
                    <a:lnTo>
                      <a:pt x="25945" y="12492"/>
                    </a:lnTo>
                    <a:lnTo>
                      <a:pt x="26029" y="12429"/>
                    </a:lnTo>
                    <a:lnTo>
                      <a:pt x="26092" y="12304"/>
                    </a:lnTo>
                    <a:lnTo>
                      <a:pt x="26029" y="12304"/>
                    </a:lnTo>
                    <a:lnTo>
                      <a:pt x="25945" y="12387"/>
                    </a:lnTo>
                    <a:lnTo>
                      <a:pt x="25778" y="12429"/>
                    </a:lnTo>
                    <a:lnTo>
                      <a:pt x="25778" y="12345"/>
                    </a:lnTo>
                    <a:lnTo>
                      <a:pt x="25924" y="12283"/>
                    </a:lnTo>
                    <a:lnTo>
                      <a:pt x="25924" y="12178"/>
                    </a:lnTo>
                    <a:lnTo>
                      <a:pt x="25841" y="12178"/>
                    </a:lnTo>
                    <a:lnTo>
                      <a:pt x="25736" y="12220"/>
                    </a:lnTo>
                    <a:lnTo>
                      <a:pt x="25736" y="12136"/>
                    </a:lnTo>
                    <a:lnTo>
                      <a:pt x="25778" y="11969"/>
                    </a:lnTo>
                    <a:lnTo>
                      <a:pt x="25862" y="11864"/>
                    </a:lnTo>
                    <a:lnTo>
                      <a:pt x="25883" y="11969"/>
                    </a:lnTo>
                    <a:lnTo>
                      <a:pt x="25945" y="11906"/>
                    </a:lnTo>
                    <a:lnTo>
                      <a:pt x="25945" y="11822"/>
                    </a:lnTo>
                    <a:lnTo>
                      <a:pt x="26092" y="11676"/>
                    </a:lnTo>
                    <a:lnTo>
                      <a:pt x="26092" y="11592"/>
                    </a:lnTo>
                    <a:lnTo>
                      <a:pt x="26280" y="11488"/>
                    </a:lnTo>
                    <a:lnTo>
                      <a:pt x="26280" y="11362"/>
                    </a:lnTo>
                    <a:lnTo>
                      <a:pt x="26364" y="11299"/>
                    </a:lnTo>
                    <a:lnTo>
                      <a:pt x="26448" y="11278"/>
                    </a:lnTo>
                    <a:lnTo>
                      <a:pt x="26448" y="11236"/>
                    </a:lnTo>
                    <a:lnTo>
                      <a:pt x="26343" y="11236"/>
                    </a:lnTo>
                    <a:lnTo>
                      <a:pt x="26196" y="11257"/>
                    </a:lnTo>
                    <a:lnTo>
                      <a:pt x="26155" y="11425"/>
                    </a:lnTo>
                    <a:lnTo>
                      <a:pt x="26029" y="11488"/>
                    </a:lnTo>
                    <a:lnTo>
                      <a:pt x="25945" y="11467"/>
                    </a:lnTo>
                    <a:lnTo>
                      <a:pt x="25966" y="11425"/>
                    </a:lnTo>
                    <a:lnTo>
                      <a:pt x="26113" y="11362"/>
                    </a:lnTo>
                    <a:lnTo>
                      <a:pt x="26134" y="11257"/>
                    </a:lnTo>
                    <a:lnTo>
                      <a:pt x="26050" y="11216"/>
                    </a:lnTo>
                    <a:lnTo>
                      <a:pt x="25966" y="11236"/>
                    </a:lnTo>
                    <a:lnTo>
                      <a:pt x="25883" y="11153"/>
                    </a:lnTo>
                    <a:lnTo>
                      <a:pt x="25924" y="11069"/>
                    </a:lnTo>
                    <a:lnTo>
                      <a:pt x="25945" y="10944"/>
                    </a:lnTo>
                    <a:lnTo>
                      <a:pt x="25862" y="10860"/>
                    </a:lnTo>
                    <a:lnTo>
                      <a:pt x="25820" y="10902"/>
                    </a:lnTo>
                    <a:lnTo>
                      <a:pt x="25778" y="10964"/>
                    </a:lnTo>
                    <a:lnTo>
                      <a:pt x="25778" y="10902"/>
                    </a:lnTo>
                    <a:lnTo>
                      <a:pt x="25820" y="10818"/>
                    </a:lnTo>
                    <a:lnTo>
                      <a:pt x="25757" y="10713"/>
                    </a:lnTo>
                    <a:lnTo>
                      <a:pt x="25652" y="10713"/>
                    </a:lnTo>
                    <a:lnTo>
                      <a:pt x="25631" y="10902"/>
                    </a:lnTo>
                    <a:lnTo>
                      <a:pt x="25527" y="10964"/>
                    </a:lnTo>
                    <a:lnTo>
                      <a:pt x="25506" y="11027"/>
                    </a:lnTo>
                    <a:lnTo>
                      <a:pt x="25443" y="10985"/>
                    </a:lnTo>
                    <a:lnTo>
                      <a:pt x="25443" y="10923"/>
                    </a:lnTo>
                    <a:lnTo>
                      <a:pt x="25401" y="10839"/>
                    </a:lnTo>
                    <a:lnTo>
                      <a:pt x="25318" y="10839"/>
                    </a:lnTo>
                    <a:lnTo>
                      <a:pt x="25297" y="10923"/>
                    </a:lnTo>
                    <a:lnTo>
                      <a:pt x="25318" y="10964"/>
                    </a:lnTo>
                    <a:lnTo>
                      <a:pt x="25297" y="11027"/>
                    </a:lnTo>
                    <a:lnTo>
                      <a:pt x="25339" y="11132"/>
                    </a:lnTo>
                    <a:lnTo>
                      <a:pt x="25339" y="11195"/>
                    </a:lnTo>
                    <a:lnTo>
                      <a:pt x="25297" y="11257"/>
                    </a:lnTo>
                    <a:lnTo>
                      <a:pt x="25234" y="11195"/>
                    </a:lnTo>
                    <a:lnTo>
                      <a:pt x="25234" y="11132"/>
                    </a:lnTo>
                    <a:lnTo>
                      <a:pt x="25192" y="11132"/>
                    </a:lnTo>
                    <a:lnTo>
                      <a:pt x="25171" y="11195"/>
                    </a:lnTo>
                    <a:lnTo>
                      <a:pt x="25213" y="11446"/>
                    </a:lnTo>
                    <a:lnTo>
                      <a:pt x="25234" y="11592"/>
                    </a:lnTo>
                    <a:lnTo>
                      <a:pt x="25401" y="11676"/>
                    </a:lnTo>
                    <a:lnTo>
                      <a:pt x="25443" y="11760"/>
                    </a:lnTo>
                    <a:lnTo>
                      <a:pt x="25443" y="11990"/>
                    </a:lnTo>
                    <a:lnTo>
                      <a:pt x="25422" y="11864"/>
                    </a:lnTo>
                    <a:lnTo>
                      <a:pt x="25339" y="11801"/>
                    </a:lnTo>
                    <a:lnTo>
                      <a:pt x="25192" y="11613"/>
                    </a:lnTo>
                    <a:lnTo>
                      <a:pt x="25171" y="11467"/>
                    </a:lnTo>
                    <a:lnTo>
                      <a:pt x="25108" y="11278"/>
                    </a:lnTo>
                    <a:lnTo>
                      <a:pt x="25025" y="11278"/>
                    </a:lnTo>
                    <a:lnTo>
                      <a:pt x="24983" y="11341"/>
                    </a:lnTo>
                    <a:lnTo>
                      <a:pt x="25004" y="11488"/>
                    </a:lnTo>
                    <a:lnTo>
                      <a:pt x="25087" y="11592"/>
                    </a:lnTo>
                    <a:lnTo>
                      <a:pt x="25108" y="11718"/>
                    </a:lnTo>
                    <a:lnTo>
                      <a:pt x="25067" y="11760"/>
                    </a:lnTo>
                    <a:lnTo>
                      <a:pt x="24983" y="11655"/>
                    </a:lnTo>
                    <a:lnTo>
                      <a:pt x="24774" y="11697"/>
                    </a:lnTo>
                    <a:lnTo>
                      <a:pt x="24711" y="11760"/>
                    </a:lnTo>
                    <a:lnTo>
                      <a:pt x="24648" y="11676"/>
                    </a:lnTo>
                    <a:lnTo>
                      <a:pt x="24564" y="11655"/>
                    </a:lnTo>
                    <a:lnTo>
                      <a:pt x="24376" y="11488"/>
                    </a:lnTo>
                    <a:lnTo>
                      <a:pt x="24146" y="11488"/>
                    </a:lnTo>
                    <a:lnTo>
                      <a:pt x="24125" y="11404"/>
                    </a:lnTo>
                    <a:lnTo>
                      <a:pt x="24083" y="11404"/>
                    </a:lnTo>
                    <a:lnTo>
                      <a:pt x="23937" y="11488"/>
                    </a:lnTo>
                    <a:lnTo>
                      <a:pt x="23874" y="11571"/>
                    </a:lnTo>
                    <a:lnTo>
                      <a:pt x="23707" y="11571"/>
                    </a:lnTo>
                    <a:lnTo>
                      <a:pt x="23560" y="11655"/>
                    </a:lnTo>
                    <a:lnTo>
                      <a:pt x="23435" y="11550"/>
                    </a:lnTo>
                    <a:lnTo>
                      <a:pt x="23414" y="11550"/>
                    </a:lnTo>
                    <a:lnTo>
                      <a:pt x="23393" y="11446"/>
                    </a:lnTo>
                    <a:lnTo>
                      <a:pt x="23330" y="11404"/>
                    </a:lnTo>
                    <a:lnTo>
                      <a:pt x="23204" y="11488"/>
                    </a:lnTo>
                    <a:lnTo>
                      <a:pt x="23204" y="11404"/>
                    </a:lnTo>
                    <a:lnTo>
                      <a:pt x="23037" y="11257"/>
                    </a:lnTo>
                    <a:lnTo>
                      <a:pt x="23016" y="11174"/>
                    </a:lnTo>
                    <a:lnTo>
                      <a:pt x="22974" y="11153"/>
                    </a:lnTo>
                    <a:lnTo>
                      <a:pt x="22974" y="11069"/>
                    </a:lnTo>
                    <a:lnTo>
                      <a:pt x="22995" y="11027"/>
                    </a:lnTo>
                    <a:lnTo>
                      <a:pt x="22932" y="10944"/>
                    </a:lnTo>
                    <a:lnTo>
                      <a:pt x="22890" y="10964"/>
                    </a:lnTo>
                    <a:lnTo>
                      <a:pt x="22870" y="10944"/>
                    </a:lnTo>
                    <a:lnTo>
                      <a:pt x="22870" y="10860"/>
                    </a:lnTo>
                    <a:lnTo>
                      <a:pt x="22807" y="10839"/>
                    </a:lnTo>
                    <a:lnTo>
                      <a:pt x="22702" y="10881"/>
                    </a:lnTo>
                    <a:lnTo>
                      <a:pt x="22577" y="10881"/>
                    </a:lnTo>
                    <a:lnTo>
                      <a:pt x="22493" y="10818"/>
                    </a:lnTo>
                    <a:lnTo>
                      <a:pt x="22451" y="10818"/>
                    </a:lnTo>
                    <a:lnTo>
                      <a:pt x="22409" y="10755"/>
                    </a:lnTo>
                    <a:lnTo>
                      <a:pt x="22305" y="10713"/>
                    </a:lnTo>
                    <a:lnTo>
                      <a:pt x="22200" y="10713"/>
                    </a:lnTo>
                    <a:lnTo>
                      <a:pt x="22263" y="10630"/>
                    </a:lnTo>
                    <a:lnTo>
                      <a:pt x="22263" y="10546"/>
                    </a:lnTo>
                    <a:lnTo>
                      <a:pt x="22346" y="10462"/>
                    </a:lnTo>
                    <a:lnTo>
                      <a:pt x="22346" y="10420"/>
                    </a:lnTo>
                    <a:lnTo>
                      <a:pt x="22263" y="10400"/>
                    </a:lnTo>
                    <a:lnTo>
                      <a:pt x="22179" y="10400"/>
                    </a:lnTo>
                    <a:lnTo>
                      <a:pt x="22158" y="10148"/>
                    </a:lnTo>
                    <a:lnTo>
                      <a:pt x="22095" y="10127"/>
                    </a:lnTo>
                    <a:lnTo>
                      <a:pt x="22095" y="10086"/>
                    </a:lnTo>
                    <a:lnTo>
                      <a:pt x="22179" y="10023"/>
                    </a:lnTo>
                    <a:lnTo>
                      <a:pt x="22200" y="9981"/>
                    </a:lnTo>
                    <a:lnTo>
                      <a:pt x="22158" y="9939"/>
                    </a:lnTo>
                    <a:lnTo>
                      <a:pt x="22179" y="9876"/>
                    </a:lnTo>
                    <a:lnTo>
                      <a:pt x="22179" y="9772"/>
                    </a:lnTo>
                    <a:cubicBezTo>
                      <a:pt x="22284" y="9709"/>
                      <a:pt x="22388" y="9688"/>
                      <a:pt x="22493" y="9604"/>
                    </a:cubicBezTo>
                    <a:lnTo>
                      <a:pt x="22514" y="9625"/>
                    </a:lnTo>
                    <a:lnTo>
                      <a:pt x="22598" y="9604"/>
                    </a:lnTo>
                    <a:lnTo>
                      <a:pt x="22681" y="9500"/>
                    </a:lnTo>
                    <a:lnTo>
                      <a:pt x="22702" y="9500"/>
                    </a:lnTo>
                    <a:lnTo>
                      <a:pt x="22702" y="9604"/>
                    </a:lnTo>
                    <a:lnTo>
                      <a:pt x="22765" y="9709"/>
                    </a:lnTo>
                    <a:lnTo>
                      <a:pt x="22828" y="9730"/>
                    </a:lnTo>
                    <a:lnTo>
                      <a:pt x="22911" y="9688"/>
                    </a:lnTo>
                    <a:lnTo>
                      <a:pt x="22995" y="9709"/>
                    </a:lnTo>
                    <a:lnTo>
                      <a:pt x="23037" y="9793"/>
                    </a:lnTo>
                    <a:lnTo>
                      <a:pt x="23121" y="9793"/>
                    </a:lnTo>
                    <a:lnTo>
                      <a:pt x="23183" y="9835"/>
                    </a:lnTo>
                    <a:lnTo>
                      <a:pt x="23225" y="9835"/>
                    </a:lnTo>
                    <a:lnTo>
                      <a:pt x="23225" y="9730"/>
                    </a:lnTo>
                    <a:lnTo>
                      <a:pt x="23288" y="9730"/>
                    </a:lnTo>
                    <a:lnTo>
                      <a:pt x="23351" y="9709"/>
                    </a:lnTo>
                    <a:lnTo>
                      <a:pt x="23414" y="9730"/>
                    </a:lnTo>
                    <a:lnTo>
                      <a:pt x="23414" y="9814"/>
                    </a:lnTo>
                    <a:lnTo>
                      <a:pt x="23455" y="9835"/>
                    </a:lnTo>
                    <a:lnTo>
                      <a:pt x="23539" y="9814"/>
                    </a:lnTo>
                    <a:lnTo>
                      <a:pt x="23602" y="9730"/>
                    </a:lnTo>
                    <a:lnTo>
                      <a:pt x="23644" y="9772"/>
                    </a:lnTo>
                    <a:lnTo>
                      <a:pt x="23665" y="9835"/>
                    </a:lnTo>
                    <a:lnTo>
                      <a:pt x="23727" y="9835"/>
                    </a:lnTo>
                    <a:lnTo>
                      <a:pt x="23748" y="9793"/>
                    </a:lnTo>
                    <a:lnTo>
                      <a:pt x="23769" y="9793"/>
                    </a:lnTo>
                    <a:lnTo>
                      <a:pt x="23832" y="9709"/>
                    </a:lnTo>
                    <a:lnTo>
                      <a:pt x="23916" y="9709"/>
                    </a:lnTo>
                    <a:lnTo>
                      <a:pt x="23937" y="9772"/>
                    </a:lnTo>
                    <a:lnTo>
                      <a:pt x="23979" y="9793"/>
                    </a:lnTo>
                    <a:lnTo>
                      <a:pt x="24041" y="9772"/>
                    </a:lnTo>
                    <a:lnTo>
                      <a:pt x="24041" y="9709"/>
                    </a:lnTo>
                    <a:lnTo>
                      <a:pt x="24020" y="9667"/>
                    </a:lnTo>
                    <a:lnTo>
                      <a:pt x="24083" y="9583"/>
                    </a:lnTo>
                    <a:lnTo>
                      <a:pt x="24083" y="9521"/>
                    </a:lnTo>
                    <a:lnTo>
                      <a:pt x="24146" y="9458"/>
                    </a:lnTo>
                    <a:lnTo>
                      <a:pt x="24146" y="9374"/>
                    </a:lnTo>
                    <a:lnTo>
                      <a:pt x="24062" y="9374"/>
                    </a:lnTo>
                    <a:lnTo>
                      <a:pt x="24041" y="9291"/>
                    </a:lnTo>
                    <a:lnTo>
                      <a:pt x="24062" y="9186"/>
                    </a:lnTo>
                    <a:lnTo>
                      <a:pt x="24146" y="9165"/>
                    </a:lnTo>
                    <a:lnTo>
                      <a:pt x="24146" y="9060"/>
                    </a:lnTo>
                    <a:lnTo>
                      <a:pt x="24041" y="8998"/>
                    </a:lnTo>
                    <a:lnTo>
                      <a:pt x="23958" y="9039"/>
                    </a:lnTo>
                    <a:lnTo>
                      <a:pt x="23958" y="9102"/>
                    </a:lnTo>
                    <a:lnTo>
                      <a:pt x="23916" y="9165"/>
                    </a:lnTo>
                    <a:lnTo>
                      <a:pt x="23832" y="9102"/>
                    </a:lnTo>
                    <a:lnTo>
                      <a:pt x="23707" y="9102"/>
                    </a:lnTo>
                    <a:lnTo>
                      <a:pt x="23560" y="9249"/>
                    </a:lnTo>
                    <a:lnTo>
                      <a:pt x="23455" y="9311"/>
                    </a:lnTo>
                    <a:lnTo>
                      <a:pt x="23455" y="9270"/>
                    </a:lnTo>
                    <a:lnTo>
                      <a:pt x="23602" y="9186"/>
                    </a:lnTo>
                    <a:lnTo>
                      <a:pt x="23644" y="9102"/>
                    </a:lnTo>
                    <a:lnTo>
                      <a:pt x="23644" y="8977"/>
                    </a:lnTo>
                    <a:lnTo>
                      <a:pt x="23602" y="9060"/>
                    </a:lnTo>
                    <a:lnTo>
                      <a:pt x="23539" y="9039"/>
                    </a:lnTo>
                    <a:lnTo>
                      <a:pt x="23539" y="8935"/>
                    </a:lnTo>
                    <a:lnTo>
                      <a:pt x="23644" y="8851"/>
                    </a:lnTo>
                    <a:lnTo>
                      <a:pt x="23560" y="8726"/>
                    </a:lnTo>
                    <a:lnTo>
                      <a:pt x="23644" y="8642"/>
                    </a:lnTo>
                    <a:lnTo>
                      <a:pt x="23727" y="8642"/>
                    </a:lnTo>
                    <a:lnTo>
                      <a:pt x="23707" y="8684"/>
                    </a:lnTo>
                    <a:lnTo>
                      <a:pt x="23748" y="8851"/>
                    </a:lnTo>
                    <a:lnTo>
                      <a:pt x="23832" y="8935"/>
                    </a:lnTo>
                    <a:lnTo>
                      <a:pt x="23874" y="8893"/>
                    </a:lnTo>
                    <a:lnTo>
                      <a:pt x="23979" y="8893"/>
                    </a:lnTo>
                    <a:lnTo>
                      <a:pt x="24041" y="8767"/>
                    </a:lnTo>
                    <a:lnTo>
                      <a:pt x="23979" y="8726"/>
                    </a:lnTo>
                    <a:lnTo>
                      <a:pt x="23979" y="8663"/>
                    </a:lnTo>
                    <a:lnTo>
                      <a:pt x="24062" y="8663"/>
                    </a:lnTo>
                    <a:lnTo>
                      <a:pt x="24083" y="8726"/>
                    </a:lnTo>
                    <a:lnTo>
                      <a:pt x="24146" y="8684"/>
                    </a:lnTo>
                    <a:lnTo>
                      <a:pt x="24251" y="8621"/>
                    </a:lnTo>
                    <a:lnTo>
                      <a:pt x="24271" y="8475"/>
                    </a:lnTo>
                    <a:lnTo>
                      <a:pt x="24292" y="8579"/>
                    </a:lnTo>
                    <a:lnTo>
                      <a:pt x="24355" y="8579"/>
                    </a:lnTo>
                    <a:lnTo>
                      <a:pt x="24460" y="8516"/>
                    </a:lnTo>
                    <a:lnTo>
                      <a:pt x="24376" y="8684"/>
                    </a:lnTo>
                    <a:lnTo>
                      <a:pt x="24376" y="8851"/>
                    </a:lnTo>
                    <a:lnTo>
                      <a:pt x="24439" y="8830"/>
                    </a:lnTo>
                    <a:lnTo>
                      <a:pt x="24481" y="8851"/>
                    </a:lnTo>
                    <a:lnTo>
                      <a:pt x="24439" y="8935"/>
                    </a:lnTo>
                    <a:lnTo>
                      <a:pt x="24502" y="8935"/>
                    </a:lnTo>
                    <a:lnTo>
                      <a:pt x="24564" y="8788"/>
                    </a:lnTo>
                    <a:lnTo>
                      <a:pt x="24606" y="8747"/>
                    </a:lnTo>
                    <a:lnTo>
                      <a:pt x="24690" y="8579"/>
                    </a:lnTo>
                    <a:lnTo>
                      <a:pt x="24774" y="8558"/>
                    </a:lnTo>
                    <a:lnTo>
                      <a:pt x="24753" y="8684"/>
                    </a:lnTo>
                    <a:lnTo>
                      <a:pt x="24648" y="8788"/>
                    </a:lnTo>
                    <a:lnTo>
                      <a:pt x="24669" y="8977"/>
                    </a:lnTo>
                    <a:lnTo>
                      <a:pt x="24753" y="8977"/>
                    </a:lnTo>
                    <a:lnTo>
                      <a:pt x="24815" y="9039"/>
                    </a:lnTo>
                    <a:lnTo>
                      <a:pt x="24878" y="8956"/>
                    </a:lnTo>
                    <a:lnTo>
                      <a:pt x="25004" y="8851"/>
                    </a:lnTo>
                    <a:lnTo>
                      <a:pt x="25067" y="8684"/>
                    </a:lnTo>
                    <a:lnTo>
                      <a:pt x="25108" y="8558"/>
                    </a:lnTo>
                    <a:lnTo>
                      <a:pt x="25087" y="8433"/>
                    </a:lnTo>
                    <a:lnTo>
                      <a:pt x="25129" y="8370"/>
                    </a:lnTo>
                    <a:lnTo>
                      <a:pt x="25108" y="8328"/>
                    </a:lnTo>
                    <a:lnTo>
                      <a:pt x="25025" y="8328"/>
                    </a:lnTo>
                    <a:lnTo>
                      <a:pt x="24983" y="8307"/>
                    </a:lnTo>
                    <a:lnTo>
                      <a:pt x="24899" y="8349"/>
                    </a:lnTo>
                    <a:lnTo>
                      <a:pt x="24899" y="8223"/>
                    </a:lnTo>
                    <a:lnTo>
                      <a:pt x="24941" y="8203"/>
                    </a:lnTo>
                    <a:lnTo>
                      <a:pt x="24920" y="8140"/>
                    </a:lnTo>
                    <a:lnTo>
                      <a:pt x="24815" y="8140"/>
                    </a:lnTo>
                    <a:lnTo>
                      <a:pt x="24795" y="8098"/>
                    </a:lnTo>
                    <a:lnTo>
                      <a:pt x="24690" y="8014"/>
                    </a:lnTo>
                    <a:lnTo>
                      <a:pt x="24690" y="7931"/>
                    </a:lnTo>
                    <a:lnTo>
                      <a:pt x="24606" y="7742"/>
                    </a:lnTo>
                    <a:lnTo>
                      <a:pt x="24585" y="7617"/>
                    </a:lnTo>
                    <a:lnTo>
                      <a:pt x="24627" y="7491"/>
                    </a:lnTo>
                    <a:lnTo>
                      <a:pt x="24585" y="7324"/>
                    </a:lnTo>
                    <a:lnTo>
                      <a:pt x="24502" y="7470"/>
                    </a:lnTo>
                    <a:lnTo>
                      <a:pt x="24502" y="7575"/>
                    </a:lnTo>
                    <a:lnTo>
                      <a:pt x="24418" y="7428"/>
                    </a:lnTo>
                    <a:lnTo>
                      <a:pt x="24292" y="7366"/>
                    </a:lnTo>
                    <a:lnTo>
                      <a:pt x="24271" y="7114"/>
                    </a:lnTo>
                    <a:lnTo>
                      <a:pt x="24188" y="7073"/>
                    </a:lnTo>
                    <a:lnTo>
                      <a:pt x="24167" y="6884"/>
                    </a:lnTo>
                    <a:lnTo>
                      <a:pt x="24083" y="6780"/>
                    </a:lnTo>
                    <a:lnTo>
                      <a:pt x="24083" y="6675"/>
                    </a:lnTo>
                    <a:lnTo>
                      <a:pt x="24041" y="6591"/>
                    </a:lnTo>
                    <a:lnTo>
                      <a:pt x="24041" y="6529"/>
                    </a:lnTo>
                    <a:lnTo>
                      <a:pt x="24146" y="6529"/>
                    </a:lnTo>
                    <a:lnTo>
                      <a:pt x="24167" y="6382"/>
                    </a:lnTo>
                    <a:lnTo>
                      <a:pt x="24251" y="6382"/>
                    </a:lnTo>
                    <a:lnTo>
                      <a:pt x="24271" y="6424"/>
                    </a:lnTo>
                    <a:lnTo>
                      <a:pt x="24355" y="6361"/>
                    </a:lnTo>
                    <a:lnTo>
                      <a:pt x="24355" y="6257"/>
                    </a:lnTo>
                    <a:lnTo>
                      <a:pt x="24460" y="6026"/>
                    </a:lnTo>
                    <a:lnTo>
                      <a:pt x="24460" y="5922"/>
                    </a:lnTo>
                    <a:lnTo>
                      <a:pt x="24481" y="5880"/>
                    </a:lnTo>
                    <a:lnTo>
                      <a:pt x="24397" y="5692"/>
                    </a:lnTo>
                    <a:lnTo>
                      <a:pt x="24460" y="5566"/>
                    </a:lnTo>
                    <a:lnTo>
                      <a:pt x="24523" y="5566"/>
                    </a:lnTo>
                    <a:lnTo>
                      <a:pt x="24523" y="5399"/>
                    </a:lnTo>
                    <a:lnTo>
                      <a:pt x="24627" y="5252"/>
                    </a:lnTo>
                    <a:lnTo>
                      <a:pt x="24627" y="5148"/>
                    </a:lnTo>
                    <a:lnTo>
                      <a:pt x="24690" y="5064"/>
                    </a:lnTo>
                    <a:lnTo>
                      <a:pt x="24690" y="4855"/>
                    </a:lnTo>
                    <a:lnTo>
                      <a:pt x="24774" y="4834"/>
                    </a:lnTo>
                    <a:lnTo>
                      <a:pt x="24774" y="4729"/>
                    </a:lnTo>
                    <a:lnTo>
                      <a:pt x="24899" y="4583"/>
                    </a:lnTo>
                    <a:lnTo>
                      <a:pt x="24899" y="4478"/>
                    </a:lnTo>
                    <a:cubicBezTo>
                      <a:pt x="24918" y="4516"/>
                      <a:pt x="24966" y="4536"/>
                      <a:pt x="25020" y="4536"/>
                    </a:cubicBezTo>
                    <a:cubicBezTo>
                      <a:pt x="25085" y="4536"/>
                      <a:pt x="25158" y="4505"/>
                      <a:pt x="25192" y="4436"/>
                    </a:cubicBezTo>
                    <a:lnTo>
                      <a:pt x="25255" y="4122"/>
                    </a:lnTo>
                    <a:lnTo>
                      <a:pt x="25359" y="4122"/>
                    </a:lnTo>
                    <a:lnTo>
                      <a:pt x="25506" y="3955"/>
                    </a:lnTo>
                    <a:lnTo>
                      <a:pt x="25652" y="3892"/>
                    </a:lnTo>
                    <a:lnTo>
                      <a:pt x="25820" y="3725"/>
                    </a:lnTo>
                    <a:lnTo>
                      <a:pt x="25862" y="3725"/>
                    </a:lnTo>
                    <a:lnTo>
                      <a:pt x="25987" y="3599"/>
                    </a:lnTo>
                    <a:lnTo>
                      <a:pt x="25987" y="3516"/>
                    </a:lnTo>
                    <a:lnTo>
                      <a:pt x="26050" y="3474"/>
                    </a:lnTo>
                    <a:lnTo>
                      <a:pt x="26050" y="3390"/>
                    </a:lnTo>
                    <a:lnTo>
                      <a:pt x="25966" y="3285"/>
                    </a:lnTo>
                    <a:lnTo>
                      <a:pt x="25987" y="3223"/>
                    </a:lnTo>
                    <a:lnTo>
                      <a:pt x="25987" y="3160"/>
                    </a:lnTo>
                    <a:lnTo>
                      <a:pt x="25883" y="2993"/>
                    </a:lnTo>
                    <a:lnTo>
                      <a:pt x="25820" y="2993"/>
                    </a:lnTo>
                    <a:lnTo>
                      <a:pt x="25736" y="3013"/>
                    </a:lnTo>
                    <a:lnTo>
                      <a:pt x="25631" y="2972"/>
                    </a:lnTo>
                    <a:lnTo>
                      <a:pt x="25548" y="2993"/>
                    </a:lnTo>
                    <a:lnTo>
                      <a:pt x="25443" y="2909"/>
                    </a:lnTo>
                    <a:lnTo>
                      <a:pt x="25359" y="2909"/>
                    </a:lnTo>
                    <a:lnTo>
                      <a:pt x="25297" y="2846"/>
                    </a:lnTo>
                    <a:lnTo>
                      <a:pt x="25129" y="2867"/>
                    </a:lnTo>
                    <a:lnTo>
                      <a:pt x="25025" y="2972"/>
                    </a:lnTo>
                    <a:lnTo>
                      <a:pt x="24941" y="2993"/>
                    </a:lnTo>
                    <a:lnTo>
                      <a:pt x="24774" y="3118"/>
                    </a:lnTo>
                    <a:lnTo>
                      <a:pt x="24774" y="3181"/>
                    </a:lnTo>
                    <a:lnTo>
                      <a:pt x="24878" y="3265"/>
                    </a:lnTo>
                    <a:lnTo>
                      <a:pt x="24941" y="3390"/>
                    </a:lnTo>
                    <a:lnTo>
                      <a:pt x="24941" y="3516"/>
                    </a:lnTo>
                    <a:lnTo>
                      <a:pt x="24983" y="3641"/>
                    </a:lnTo>
                    <a:lnTo>
                      <a:pt x="24941" y="3704"/>
                    </a:lnTo>
                    <a:lnTo>
                      <a:pt x="24941" y="3809"/>
                    </a:lnTo>
                    <a:lnTo>
                      <a:pt x="25025" y="3913"/>
                    </a:lnTo>
                    <a:lnTo>
                      <a:pt x="25025" y="3934"/>
                    </a:lnTo>
                    <a:lnTo>
                      <a:pt x="25004" y="3955"/>
                    </a:lnTo>
                    <a:cubicBezTo>
                      <a:pt x="24983" y="4018"/>
                      <a:pt x="24941" y="4081"/>
                      <a:pt x="24920" y="4143"/>
                    </a:cubicBezTo>
                    <a:lnTo>
                      <a:pt x="24899" y="4081"/>
                    </a:lnTo>
                    <a:lnTo>
                      <a:pt x="24920" y="4018"/>
                    </a:lnTo>
                    <a:lnTo>
                      <a:pt x="24920" y="3934"/>
                    </a:lnTo>
                    <a:lnTo>
                      <a:pt x="24815" y="3871"/>
                    </a:lnTo>
                    <a:lnTo>
                      <a:pt x="24774" y="3725"/>
                    </a:lnTo>
                    <a:lnTo>
                      <a:pt x="24795" y="3662"/>
                    </a:lnTo>
                    <a:lnTo>
                      <a:pt x="24711" y="3495"/>
                    </a:lnTo>
                    <a:lnTo>
                      <a:pt x="24606" y="3474"/>
                    </a:lnTo>
                    <a:lnTo>
                      <a:pt x="24564" y="3411"/>
                    </a:lnTo>
                    <a:lnTo>
                      <a:pt x="24502" y="3411"/>
                    </a:lnTo>
                    <a:lnTo>
                      <a:pt x="24481" y="3578"/>
                    </a:lnTo>
                    <a:lnTo>
                      <a:pt x="24418" y="3578"/>
                    </a:lnTo>
                    <a:lnTo>
                      <a:pt x="24292" y="3369"/>
                    </a:lnTo>
                    <a:lnTo>
                      <a:pt x="24209" y="3369"/>
                    </a:lnTo>
                    <a:lnTo>
                      <a:pt x="24146" y="3285"/>
                    </a:lnTo>
                    <a:lnTo>
                      <a:pt x="24062" y="3327"/>
                    </a:lnTo>
                    <a:lnTo>
                      <a:pt x="24083" y="3495"/>
                    </a:lnTo>
                    <a:lnTo>
                      <a:pt x="24041" y="3516"/>
                    </a:lnTo>
                    <a:lnTo>
                      <a:pt x="23958" y="3495"/>
                    </a:lnTo>
                    <a:lnTo>
                      <a:pt x="23895" y="3620"/>
                    </a:lnTo>
                    <a:lnTo>
                      <a:pt x="23895" y="3704"/>
                    </a:lnTo>
                    <a:lnTo>
                      <a:pt x="23832" y="3746"/>
                    </a:lnTo>
                    <a:lnTo>
                      <a:pt x="23748" y="4039"/>
                    </a:lnTo>
                    <a:lnTo>
                      <a:pt x="23748" y="4143"/>
                    </a:lnTo>
                    <a:lnTo>
                      <a:pt x="23686" y="4227"/>
                    </a:lnTo>
                    <a:lnTo>
                      <a:pt x="23686" y="4353"/>
                    </a:lnTo>
                    <a:lnTo>
                      <a:pt x="23665" y="4374"/>
                    </a:lnTo>
                    <a:lnTo>
                      <a:pt x="23665" y="4478"/>
                    </a:lnTo>
                    <a:lnTo>
                      <a:pt x="23581" y="4541"/>
                    </a:lnTo>
                    <a:lnTo>
                      <a:pt x="23581" y="4771"/>
                    </a:lnTo>
                    <a:lnTo>
                      <a:pt x="23518" y="4813"/>
                    </a:lnTo>
                    <a:lnTo>
                      <a:pt x="23455" y="4792"/>
                    </a:lnTo>
                    <a:lnTo>
                      <a:pt x="23372" y="4980"/>
                    </a:lnTo>
                    <a:lnTo>
                      <a:pt x="23414" y="5064"/>
                    </a:lnTo>
                    <a:lnTo>
                      <a:pt x="23372" y="5169"/>
                    </a:lnTo>
                    <a:lnTo>
                      <a:pt x="23372" y="5273"/>
                    </a:lnTo>
                    <a:lnTo>
                      <a:pt x="23309" y="5378"/>
                    </a:lnTo>
                    <a:lnTo>
                      <a:pt x="23351" y="5462"/>
                    </a:lnTo>
                    <a:lnTo>
                      <a:pt x="23330" y="5524"/>
                    </a:lnTo>
                    <a:lnTo>
                      <a:pt x="23204" y="5524"/>
                    </a:lnTo>
                    <a:lnTo>
                      <a:pt x="23246" y="5587"/>
                    </a:lnTo>
                    <a:lnTo>
                      <a:pt x="23351" y="5629"/>
                    </a:lnTo>
                    <a:lnTo>
                      <a:pt x="23351" y="5734"/>
                    </a:lnTo>
                    <a:lnTo>
                      <a:pt x="23267" y="5713"/>
                    </a:lnTo>
                    <a:lnTo>
                      <a:pt x="23204" y="5734"/>
                    </a:lnTo>
                    <a:lnTo>
                      <a:pt x="23121" y="5796"/>
                    </a:lnTo>
                    <a:lnTo>
                      <a:pt x="23037" y="5754"/>
                    </a:lnTo>
                    <a:lnTo>
                      <a:pt x="22995" y="5817"/>
                    </a:lnTo>
                    <a:lnTo>
                      <a:pt x="22995" y="5922"/>
                    </a:lnTo>
                    <a:lnTo>
                      <a:pt x="22932" y="5964"/>
                    </a:lnTo>
                    <a:lnTo>
                      <a:pt x="22849" y="5922"/>
                    </a:lnTo>
                    <a:lnTo>
                      <a:pt x="22849" y="5817"/>
                    </a:lnTo>
                    <a:lnTo>
                      <a:pt x="22890" y="5734"/>
                    </a:lnTo>
                    <a:lnTo>
                      <a:pt x="22828" y="5650"/>
                    </a:lnTo>
                    <a:lnTo>
                      <a:pt x="22828" y="5482"/>
                    </a:lnTo>
                    <a:lnTo>
                      <a:pt x="22911" y="5294"/>
                    </a:lnTo>
                    <a:lnTo>
                      <a:pt x="22932" y="5169"/>
                    </a:lnTo>
                    <a:lnTo>
                      <a:pt x="23016" y="5085"/>
                    </a:lnTo>
                    <a:lnTo>
                      <a:pt x="23016" y="4980"/>
                    </a:lnTo>
                    <a:lnTo>
                      <a:pt x="23037" y="4876"/>
                    </a:lnTo>
                    <a:lnTo>
                      <a:pt x="23100" y="4646"/>
                    </a:lnTo>
                    <a:lnTo>
                      <a:pt x="23225" y="4562"/>
                    </a:lnTo>
                    <a:lnTo>
                      <a:pt x="23225" y="4436"/>
                    </a:lnTo>
                    <a:lnTo>
                      <a:pt x="23100" y="4436"/>
                    </a:lnTo>
                    <a:lnTo>
                      <a:pt x="23100" y="4353"/>
                    </a:lnTo>
                    <a:lnTo>
                      <a:pt x="23163" y="4269"/>
                    </a:lnTo>
                    <a:lnTo>
                      <a:pt x="23163" y="4039"/>
                    </a:lnTo>
                    <a:lnTo>
                      <a:pt x="23121" y="3976"/>
                    </a:lnTo>
                    <a:lnTo>
                      <a:pt x="23058" y="3850"/>
                    </a:lnTo>
                    <a:lnTo>
                      <a:pt x="23100" y="3809"/>
                    </a:lnTo>
                    <a:lnTo>
                      <a:pt x="23100" y="3662"/>
                    </a:lnTo>
                    <a:lnTo>
                      <a:pt x="23016" y="3662"/>
                    </a:lnTo>
                    <a:lnTo>
                      <a:pt x="22911" y="3537"/>
                    </a:lnTo>
                    <a:lnTo>
                      <a:pt x="22744" y="3599"/>
                    </a:lnTo>
                    <a:lnTo>
                      <a:pt x="22723" y="3725"/>
                    </a:lnTo>
                    <a:lnTo>
                      <a:pt x="22828" y="3809"/>
                    </a:lnTo>
                    <a:lnTo>
                      <a:pt x="22828" y="3913"/>
                    </a:lnTo>
                    <a:lnTo>
                      <a:pt x="22890" y="3976"/>
                    </a:lnTo>
                    <a:lnTo>
                      <a:pt x="22890" y="4060"/>
                    </a:lnTo>
                    <a:lnTo>
                      <a:pt x="22807" y="4060"/>
                    </a:lnTo>
                    <a:lnTo>
                      <a:pt x="22786" y="3955"/>
                    </a:lnTo>
                    <a:lnTo>
                      <a:pt x="22702" y="3955"/>
                    </a:lnTo>
                    <a:lnTo>
                      <a:pt x="22639" y="4081"/>
                    </a:lnTo>
                    <a:lnTo>
                      <a:pt x="22702" y="4122"/>
                    </a:lnTo>
                    <a:lnTo>
                      <a:pt x="22723" y="4227"/>
                    </a:lnTo>
                    <a:lnTo>
                      <a:pt x="22786" y="4353"/>
                    </a:lnTo>
                    <a:lnTo>
                      <a:pt x="22723" y="4394"/>
                    </a:lnTo>
                    <a:lnTo>
                      <a:pt x="22702" y="4353"/>
                    </a:lnTo>
                    <a:lnTo>
                      <a:pt x="22639" y="4290"/>
                    </a:lnTo>
                    <a:lnTo>
                      <a:pt x="22618" y="4436"/>
                    </a:lnTo>
                    <a:lnTo>
                      <a:pt x="22514" y="4353"/>
                    </a:lnTo>
                    <a:lnTo>
                      <a:pt x="22514" y="4248"/>
                    </a:lnTo>
                    <a:lnTo>
                      <a:pt x="22430" y="4248"/>
                    </a:lnTo>
                    <a:lnTo>
                      <a:pt x="22388" y="4353"/>
                    </a:lnTo>
                    <a:lnTo>
                      <a:pt x="22326" y="4332"/>
                    </a:lnTo>
                    <a:lnTo>
                      <a:pt x="22326" y="4185"/>
                    </a:lnTo>
                    <a:lnTo>
                      <a:pt x="22409" y="4122"/>
                    </a:lnTo>
                    <a:lnTo>
                      <a:pt x="22388" y="4081"/>
                    </a:lnTo>
                    <a:lnTo>
                      <a:pt x="22221" y="4143"/>
                    </a:lnTo>
                    <a:lnTo>
                      <a:pt x="22095" y="4269"/>
                    </a:lnTo>
                    <a:lnTo>
                      <a:pt x="22012" y="4143"/>
                    </a:lnTo>
                    <a:lnTo>
                      <a:pt x="21949" y="4143"/>
                    </a:lnTo>
                    <a:lnTo>
                      <a:pt x="21865" y="4227"/>
                    </a:lnTo>
                    <a:lnTo>
                      <a:pt x="21740" y="4227"/>
                    </a:lnTo>
                    <a:lnTo>
                      <a:pt x="21698" y="4164"/>
                    </a:lnTo>
                    <a:lnTo>
                      <a:pt x="21572" y="4185"/>
                    </a:lnTo>
                    <a:lnTo>
                      <a:pt x="21530" y="4143"/>
                    </a:lnTo>
                    <a:lnTo>
                      <a:pt x="21635" y="4060"/>
                    </a:lnTo>
                    <a:lnTo>
                      <a:pt x="21782" y="4039"/>
                    </a:lnTo>
                    <a:lnTo>
                      <a:pt x="21865" y="4060"/>
                    </a:lnTo>
                    <a:lnTo>
                      <a:pt x="21991" y="4039"/>
                    </a:lnTo>
                    <a:lnTo>
                      <a:pt x="21991" y="3955"/>
                    </a:lnTo>
                    <a:lnTo>
                      <a:pt x="22074" y="3934"/>
                    </a:lnTo>
                    <a:lnTo>
                      <a:pt x="22158" y="3955"/>
                    </a:lnTo>
                    <a:lnTo>
                      <a:pt x="22263" y="3850"/>
                    </a:lnTo>
                    <a:lnTo>
                      <a:pt x="22263" y="3746"/>
                    </a:lnTo>
                    <a:lnTo>
                      <a:pt x="22284" y="3662"/>
                    </a:lnTo>
                    <a:lnTo>
                      <a:pt x="22200" y="3599"/>
                    </a:lnTo>
                    <a:lnTo>
                      <a:pt x="22095" y="3411"/>
                    </a:lnTo>
                    <a:lnTo>
                      <a:pt x="21970" y="3348"/>
                    </a:lnTo>
                    <a:lnTo>
                      <a:pt x="21949" y="3285"/>
                    </a:lnTo>
                    <a:lnTo>
                      <a:pt x="21761" y="3118"/>
                    </a:lnTo>
                    <a:lnTo>
                      <a:pt x="21740" y="3076"/>
                    </a:lnTo>
                    <a:lnTo>
                      <a:pt x="21635" y="3076"/>
                    </a:lnTo>
                    <a:lnTo>
                      <a:pt x="21489" y="3139"/>
                    </a:lnTo>
                    <a:lnTo>
                      <a:pt x="21426" y="3139"/>
                    </a:lnTo>
                    <a:lnTo>
                      <a:pt x="21238" y="3327"/>
                    </a:lnTo>
                    <a:lnTo>
                      <a:pt x="21279" y="3390"/>
                    </a:lnTo>
                    <a:lnTo>
                      <a:pt x="21279" y="3453"/>
                    </a:lnTo>
                    <a:lnTo>
                      <a:pt x="21217" y="3495"/>
                    </a:lnTo>
                    <a:lnTo>
                      <a:pt x="21133" y="3516"/>
                    </a:lnTo>
                    <a:lnTo>
                      <a:pt x="21133" y="3453"/>
                    </a:lnTo>
                    <a:lnTo>
                      <a:pt x="21049" y="3495"/>
                    </a:lnTo>
                    <a:lnTo>
                      <a:pt x="20966" y="3432"/>
                    </a:lnTo>
                    <a:lnTo>
                      <a:pt x="20861" y="3432"/>
                    </a:lnTo>
                    <a:lnTo>
                      <a:pt x="20819" y="3495"/>
                    </a:lnTo>
                    <a:lnTo>
                      <a:pt x="20714" y="3495"/>
                    </a:lnTo>
                    <a:lnTo>
                      <a:pt x="20652" y="3432"/>
                    </a:lnTo>
                    <a:lnTo>
                      <a:pt x="20714" y="3390"/>
                    </a:lnTo>
                    <a:lnTo>
                      <a:pt x="20861" y="3348"/>
                    </a:lnTo>
                    <a:lnTo>
                      <a:pt x="20924" y="3244"/>
                    </a:lnTo>
                    <a:lnTo>
                      <a:pt x="21028" y="3223"/>
                    </a:lnTo>
                    <a:lnTo>
                      <a:pt x="21112" y="3244"/>
                    </a:lnTo>
                    <a:lnTo>
                      <a:pt x="21175" y="3139"/>
                    </a:lnTo>
                    <a:lnTo>
                      <a:pt x="21175" y="3013"/>
                    </a:lnTo>
                    <a:lnTo>
                      <a:pt x="21238" y="2972"/>
                    </a:lnTo>
                    <a:lnTo>
                      <a:pt x="21321" y="2972"/>
                    </a:lnTo>
                    <a:lnTo>
                      <a:pt x="21384" y="2804"/>
                    </a:lnTo>
                    <a:lnTo>
                      <a:pt x="21384" y="2616"/>
                    </a:lnTo>
                    <a:lnTo>
                      <a:pt x="21426" y="2553"/>
                    </a:lnTo>
                    <a:lnTo>
                      <a:pt x="21384" y="2449"/>
                    </a:lnTo>
                    <a:lnTo>
                      <a:pt x="21279" y="2449"/>
                    </a:lnTo>
                    <a:lnTo>
                      <a:pt x="21112" y="2490"/>
                    </a:lnTo>
                    <a:lnTo>
                      <a:pt x="20903" y="2553"/>
                    </a:lnTo>
                    <a:lnTo>
                      <a:pt x="20694" y="2616"/>
                    </a:lnTo>
                    <a:lnTo>
                      <a:pt x="20547" y="2658"/>
                    </a:lnTo>
                    <a:cubicBezTo>
                      <a:pt x="20652" y="2616"/>
                      <a:pt x="20798" y="2574"/>
                      <a:pt x="20903" y="2511"/>
                    </a:cubicBezTo>
                    <a:cubicBezTo>
                      <a:pt x="20945" y="2511"/>
                      <a:pt x="21028" y="2490"/>
                      <a:pt x="21070" y="2490"/>
                    </a:cubicBezTo>
                    <a:cubicBezTo>
                      <a:pt x="21217" y="2469"/>
                      <a:pt x="21238" y="2344"/>
                      <a:pt x="21175" y="2239"/>
                    </a:cubicBezTo>
                    <a:lnTo>
                      <a:pt x="21238" y="2177"/>
                    </a:lnTo>
                    <a:lnTo>
                      <a:pt x="21217" y="2072"/>
                    </a:lnTo>
                    <a:lnTo>
                      <a:pt x="21217" y="1967"/>
                    </a:lnTo>
                    <a:lnTo>
                      <a:pt x="21154" y="1884"/>
                    </a:lnTo>
                    <a:lnTo>
                      <a:pt x="21217" y="1842"/>
                    </a:lnTo>
                    <a:lnTo>
                      <a:pt x="21217" y="1674"/>
                    </a:lnTo>
                    <a:lnTo>
                      <a:pt x="21133" y="1507"/>
                    </a:lnTo>
                    <a:lnTo>
                      <a:pt x="21175" y="1402"/>
                    </a:lnTo>
                    <a:lnTo>
                      <a:pt x="21154" y="1109"/>
                    </a:lnTo>
                    <a:lnTo>
                      <a:pt x="20945" y="879"/>
                    </a:lnTo>
                    <a:lnTo>
                      <a:pt x="20924" y="775"/>
                    </a:lnTo>
                    <a:lnTo>
                      <a:pt x="20840" y="733"/>
                    </a:lnTo>
                    <a:lnTo>
                      <a:pt x="20694" y="796"/>
                    </a:lnTo>
                    <a:lnTo>
                      <a:pt x="20526" y="775"/>
                    </a:lnTo>
                    <a:lnTo>
                      <a:pt x="20442" y="837"/>
                    </a:lnTo>
                    <a:lnTo>
                      <a:pt x="20442" y="984"/>
                    </a:lnTo>
                    <a:lnTo>
                      <a:pt x="20212" y="1109"/>
                    </a:lnTo>
                    <a:lnTo>
                      <a:pt x="20212" y="1047"/>
                    </a:lnTo>
                    <a:lnTo>
                      <a:pt x="20380" y="900"/>
                    </a:lnTo>
                    <a:lnTo>
                      <a:pt x="20422" y="754"/>
                    </a:lnTo>
                    <a:lnTo>
                      <a:pt x="20317" y="670"/>
                    </a:lnTo>
                    <a:lnTo>
                      <a:pt x="20212" y="712"/>
                    </a:lnTo>
                    <a:lnTo>
                      <a:pt x="20129" y="733"/>
                    </a:lnTo>
                    <a:lnTo>
                      <a:pt x="20212" y="670"/>
                    </a:lnTo>
                    <a:lnTo>
                      <a:pt x="20191" y="586"/>
                    </a:lnTo>
                    <a:lnTo>
                      <a:pt x="19898" y="419"/>
                    </a:lnTo>
                    <a:lnTo>
                      <a:pt x="19815" y="293"/>
                    </a:lnTo>
                    <a:lnTo>
                      <a:pt x="19752" y="252"/>
                    </a:lnTo>
                    <a:lnTo>
                      <a:pt x="19773" y="105"/>
                    </a:lnTo>
                    <a:lnTo>
                      <a:pt x="1945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A6CBC2"/>
                  </a:solidFill>
                </a:endParaRPr>
              </a:p>
            </p:txBody>
          </p:sp>
        </p:grpSp>
        <p:sp>
          <p:nvSpPr>
            <p:cNvPr id="19" name="Google Shape;2948;p82">
              <a:extLst>
                <a:ext uri="{FF2B5EF4-FFF2-40B4-BE49-F238E27FC236}">
                  <a16:creationId xmlns:a16="http://schemas.microsoft.com/office/drawing/2014/main" id="{43E0A188-0FA8-97ED-7144-8E20A32F91AE}"/>
                </a:ext>
              </a:extLst>
            </p:cNvPr>
            <p:cNvSpPr/>
            <p:nvPr/>
          </p:nvSpPr>
          <p:spPr>
            <a:xfrm>
              <a:off x="3216902" y="3020658"/>
              <a:ext cx="15456" cy="5959"/>
            </a:xfrm>
            <a:custGeom>
              <a:avLst/>
              <a:gdLst/>
              <a:ahLst/>
              <a:cxnLst/>
              <a:rect l="l" t="t" r="r" b="b"/>
              <a:pathLst>
                <a:path w="1298" h="524" extrusionOk="0">
                  <a:moveTo>
                    <a:pt x="503" y="0"/>
                  </a:moveTo>
                  <a:lnTo>
                    <a:pt x="293" y="42"/>
                  </a:lnTo>
                  <a:lnTo>
                    <a:pt x="168" y="21"/>
                  </a:lnTo>
                  <a:lnTo>
                    <a:pt x="63" y="42"/>
                  </a:lnTo>
                  <a:lnTo>
                    <a:pt x="1" y="147"/>
                  </a:lnTo>
                  <a:lnTo>
                    <a:pt x="105" y="230"/>
                  </a:lnTo>
                  <a:lnTo>
                    <a:pt x="189" y="209"/>
                  </a:lnTo>
                  <a:lnTo>
                    <a:pt x="252" y="230"/>
                  </a:lnTo>
                  <a:lnTo>
                    <a:pt x="314" y="377"/>
                  </a:lnTo>
                  <a:lnTo>
                    <a:pt x="398" y="439"/>
                  </a:lnTo>
                  <a:lnTo>
                    <a:pt x="524" y="439"/>
                  </a:lnTo>
                  <a:lnTo>
                    <a:pt x="607" y="523"/>
                  </a:lnTo>
                  <a:lnTo>
                    <a:pt x="775" y="523"/>
                  </a:lnTo>
                  <a:lnTo>
                    <a:pt x="775" y="377"/>
                  </a:lnTo>
                  <a:lnTo>
                    <a:pt x="879" y="377"/>
                  </a:lnTo>
                  <a:lnTo>
                    <a:pt x="900" y="439"/>
                  </a:lnTo>
                  <a:lnTo>
                    <a:pt x="984" y="439"/>
                  </a:lnTo>
                  <a:lnTo>
                    <a:pt x="1005" y="335"/>
                  </a:lnTo>
                  <a:lnTo>
                    <a:pt x="1089" y="377"/>
                  </a:lnTo>
                  <a:lnTo>
                    <a:pt x="1298" y="377"/>
                  </a:lnTo>
                  <a:lnTo>
                    <a:pt x="1298" y="335"/>
                  </a:lnTo>
                  <a:lnTo>
                    <a:pt x="1193" y="230"/>
                  </a:lnTo>
                  <a:lnTo>
                    <a:pt x="1047" y="209"/>
                  </a:lnTo>
                  <a:lnTo>
                    <a:pt x="942" y="21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949;p82">
              <a:extLst>
                <a:ext uri="{FF2B5EF4-FFF2-40B4-BE49-F238E27FC236}">
                  <a16:creationId xmlns:a16="http://schemas.microsoft.com/office/drawing/2014/main" id="{B9831E76-876B-0E92-701B-6F54A976D9CB}"/>
                </a:ext>
              </a:extLst>
            </p:cNvPr>
            <p:cNvSpPr/>
            <p:nvPr/>
          </p:nvSpPr>
          <p:spPr>
            <a:xfrm>
              <a:off x="3243063" y="3010423"/>
              <a:ext cx="19695" cy="13340"/>
            </a:xfrm>
            <a:custGeom>
              <a:avLst/>
              <a:gdLst/>
              <a:ahLst/>
              <a:cxnLst/>
              <a:rect l="l" t="t" r="r" b="b"/>
              <a:pathLst>
                <a:path w="1654" h="1173" extrusionOk="0">
                  <a:moveTo>
                    <a:pt x="1089" y="0"/>
                  </a:moveTo>
                  <a:lnTo>
                    <a:pt x="1005" y="63"/>
                  </a:lnTo>
                  <a:lnTo>
                    <a:pt x="900" y="21"/>
                  </a:lnTo>
                  <a:lnTo>
                    <a:pt x="691" y="21"/>
                  </a:lnTo>
                  <a:lnTo>
                    <a:pt x="649" y="84"/>
                  </a:lnTo>
                  <a:lnTo>
                    <a:pt x="754" y="168"/>
                  </a:lnTo>
                  <a:lnTo>
                    <a:pt x="1068" y="272"/>
                  </a:lnTo>
                  <a:lnTo>
                    <a:pt x="1047" y="314"/>
                  </a:lnTo>
                  <a:lnTo>
                    <a:pt x="1109" y="398"/>
                  </a:lnTo>
                  <a:lnTo>
                    <a:pt x="1047" y="544"/>
                  </a:lnTo>
                  <a:lnTo>
                    <a:pt x="1109" y="649"/>
                  </a:lnTo>
                  <a:lnTo>
                    <a:pt x="1214" y="691"/>
                  </a:lnTo>
                  <a:lnTo>
                    <a:pt x="1340" y="795"/>
                  </a:lnTo>
                  <a:lnTo>
                    <a:pt x="1319" y="858"/>
                  </a:lnTo>
                  <a:lnTo>
                    <a:pt x="1068" y="858"/>
                  </a:lnTo>
                  <a:lnTo>
                    <a:pt x="1026" y="900"/>
                  </a:lnTo>
                  <a:lnTo>
                    <a:pt x="921" y="858"/>
                  </a:lnTo>
                  <a:lnTo>
                    <a:pt x="796" y="858"/>
                  </a:lnTo>
                  <a:lnTo>
                    <a:pt x="649" y="816"/>
                  </a:lnTo>
                  <a:lnTo>
                    <a:pt x="524" y="858"/>
                  </a:lnTo>
                  <a:lnTo>
                    <a:pt x="524" y="816"/>
                  </a:lnTo>
                  <a:lnTo>
                    <a:pt x="482" y="795"/>
                  </a:lnTo>
                  <a:lnTo>
                    <a:pt x="293" y="837"/>
                  </a:lnTo>
                  <a:lnTo>
                    <a:pt x="189" y="733"/>
                  </a:lnTo>
                  <a:lnTo>
                    <a:pt x="63" y="795"/>
                  </a:lnTo>
                  <a:lnTo>
                    <a:pt x="0" y="858"/>
                  </a:lnTo>
                  <a:lnTo>
                    <a:pt x="63" y="963"/>
                  </a:lnTo>
                  <a:lnTo>
                    <a:pt x="189" y="1005"/>
                  </a:lnTo>
                  <a:lnTo>
                    <a:pt x="314" y="1151"/>
                  </a:lnTo>
                  <a:lnTo>
                    <a:pt x="377" y="1172"/>
                  </a:lnTo>
                  <a:lnTo>
                    <a:pt x="377" y="1067"/>
                  </a:lnTo>
                  <a:lnTo>
                    <a:pt x="419" y="1026"/>
                  </a:lnTo>
                  <a:lnTo>
                    <a:pt x="691" y="1026"/>
                  </a:lnTo>
                  <a:lnTo>
                    <a:pt x="796" y="1067"/>
                  </a:lnTo>
                  <a:lnTo>
                    <a:pt x="1109" y="1067"/>
                  </a:lnTo>
                  <a:lnTo>
                    <a:pt x="1151" y="1047"/>
                  </a:lnTo>
                  <a:lnTo>
                    <a:pt x="1256" y="1109"/>
                  </a:lnTo>
                  <a:lnTo>
                    <a:pt x="1340" y="1109"/>
                  </a:lnTo>
                  <a:lnTo>
                    <a:pt x="1340" y="1047"/>
                  </a:lnTo>
                  <a:lnTo>
                    <a:pt x="1570" y="921"/>
                  </a:lnTo>
                  <a:lnTo>
                    <a:pt x="1570" y="837"/>
                  </a:lnTo>
                  <a:lnTo>
                    <a:pt x="1570" y="733"/>
                  </a:lnTo>
                  <a:lnTo>
                    <a:pt x="1528" y="607"/>
                  </a:lnTo>
                  <a:lnTo>
                    <a:pt x="1549" y="544"/>
                  </a:lnTo>
                  <a:lnTo>
                    <a:pt x="1633" y="502"/>
                  </a:lnTo>
                  <a:lnTo>
                    <a:pt x="1653" y="377"/>
                  </a:lnTo>
                  <a:lnTo>
                    <a:pt x="1612" y="293"/>
                  </a:lnTo>
                  <a:lnTo>
                    <a:pt x="1653" y="189"/>
                  </a:lnTo>
                  <a:lnTo>
                    <a:pt x="1633" y="126"/>
                  </a:lnTo>
                  <a:lnTo>
                    <a:pt x="1528" y="105"/>
                  </a:lnTo>
                  <a:lnTo>
                    <a:pt x="1423" y="126"/>
                  </a:lnTo>
                  <a:lnTo>
                    <a:pt x="1319" y="21"/>
                  </a:lnTo>
                  <a:lnTo>
                    <a:pt x="10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950;p82">
              <a:extLst>
                <a:ext uri="{FF2B5EF4-FFF2-40B4-BE49-F238E27FC236}">
                  <a16:creationId xmlns:a16="http://schemas.microsoft.com/office/drawing/2014/main" id="{05DA42F9-BE85-B982-8EC7-65C3E853D05A}"/>
                </a:ext>
              </a:extLst>
            </p:cNvPr>
            <p:cNvSpPr/>
            <p:nvPr/>
          </p:nvSpPr>
          <p:spPr>
            <a:xfrm>
              <a:off x="3173297" y="2986859"/>
              <a:ext cx="73267" cy="24997"/>
            </a:xfrm>
            <a:custGeom>
              <a:avLst/>
              <a:gdLst/>
              <a:ahLst/>
              <a:cxnLst/>
              <a:rect l="l" t="t" r="r" b="b"/>
              <a:pathLst>
                <a:path w="6153" h="2198" extrusionOk="0">
                  <a:moveTo>
                    <a:pt x="1570" y="1"/>
                  </a:moveTo>
                  <a:lnTo>
                    <a:pt x="1445" y="106"/>
                  </a:lnTo>
                  <a:lnTo>
                    <a:pt x="1131" y="106"/>
                  </a:lnTo>
                  <a:lnTo>
                    <a:pt x="901" y="168"/>
                  </a:lnTo>
                  <a:lnTo>
                    <a:pt x="817" y="252"/>
                  </a:lnTo>
                  <a:lnTo>
                    <a:pt x="566" y="315"/>
                  </a:lnTo>
                  <a:lnTo>
                    <a:pt x="482" y="419"/>
                  </a:lnTo>
                  <a:lnTo>
                    <a:pt x="377" y="482"/>
                  </a:lnTo>
                  <a:lnTo>
                    <a:pt x="357" y="608"/>
                  </a:lnTo>
                  <a:lnTo>
                    <a:pt x="419" y="712"/>
                  </a:lnTo>
                  <a:lnTo>
                    <a:pt x="398" y="775"/>
                  </a:lnTo>
                  <a:lnTo>
                    <a:pt x="294" y="712"/>
                  </a:lnTo>
                  <a:lnTo>
                    <a:pt x="85" y="817"/>
                  </a:lnTo>
                  <a:lnTo>
                    <a:pt x="1" y="796"/>
                  </a:lnTo>
                  <a:lnTo>
                    <a:pt x="1" y="880"/>
                  </a:lnTo>
                  <a:lnTo>
                    <a:pt x="105" y="922"/>
                  </a:lnTo>
                  <a:lnTo>
                    <a:pt x="252" y="796"/>
                  </a:lnTo>
                  <a:lnTo>
                    <a:pt x="273" y="817"/>
                  </a:lnTo>
                  <a:lnTo>
                    <a:pt x="273" y="922"/>
                  </a:lnTo>
                  <a:lnTo>
                    <a:pt x="419" y="817"/>
                  </a:lnTo>
                  <a:lnTo>
                    <a:pt x="524" y="817"/>
                  </a:lnTo>
                  <a:lnTo>
                    <a:pt x="629" y="629"/>
                  </a:lnTo>
                  <a:lnTo>
                    <a:pt x="796" y="670"/>
                  </a:lnTo>
                  <a:lnTo>
                    <a:pt x="838" y="608"/>
                  </a:lnTo>
                  <a:lnTo>
                    <a:pt x="922" y="691"/>
                  </a:lnTo>
                  <a:lnTo>
                    <a:pt x="1026" y="670"/>
                  </a:lnTo>
                  <a:lnTo>
                    <a:pt x="1214" y="461"/>
                  </a:lnTo>
                  <a:lnTo>
                    <a:pt x="1319" y="419"/>
                  </a:lnTo>
                  <a:lnTo>
                    <a:pt x="1361" y="357"/>
                  </a:lnTo>
                  <a:lnTo>
                    <a:pt x="1528" y="378"/>
                  </a:lnTo>
                  <a:lnTo>
                    <a:pt x="1654" y="378"/>
                  </a:lnTo>
                  <a:lnTo>
                    <a:pt x="1884" y="398"/>
                  </a:lnTo>
                  <a:lnTo>
                    <a:pt x="1968" y="461"/>
                  </a:lnTo>
                  <a:lnTo>
                    <a:pt x="1884" y="503"/>
                  </a:lnTo>
                  <a:lnTo>
                    <a:pt x="1758" y="503"/>
                  </a:lnTo>
                  <a:lnTo>
                    <a:pt x="1675" y="566"/>
                  </a:lnTo>
                  <a:lnTo>
                    <a:pt x="1758" y="629"/>
                  </a:lnTo>
                  <a:lnTo>
                    <a:pt x="2093" y="691"/>
                  </a:lnTo>
                  <a:lnTo>
                    <a:pt x="2177" y="670"/>
                  </a:lnTo>
                  <a:lnTo>
                    <a:pt x="2282" y="670"/>
                  </a:lnTo>
                  <a:lnTo>
                    <a:pt x="2386" y="733"/>
                  </a:lnTo>
                  <a:lnTo>
                    <a:pt x="2554" y="775"/>
                  </a:lnTo>
                  <a:lnTo>
                    <a:pt x="2616" y="775"/>
                  </a:lnTo>
                  <a:lnTo>
                    <a:pt x="2658" y="691"/>
                  </a:lnTo>
                  <a:lnTo>
                    <a:pt x="2721" y="775"/>
                  </a:lnTo>
                  <a:lnTo>
                    <a:pt x="2763" y="817"/>
                  </a:lnTo>
                  <a:lnTo>
                    <a:pt x="2930" y="942"/>
                  </a:lnTo>
                  <a:lnTo>
                    <a:pt x="3077" y="984"/>
                  </a:lnTo>
                  <a:lnTo>
                    <a:pt x="3139" y="942"/>
                  </a:lnTo>
                  <a:lnTo>
                    <a:pt x="3244" y="1026"/>
                  </a:lnTo>
                  <a:lnTo>
                    <a:pt x="3349" y="1005"/>
                  </a:lnTo>
                  <a:lnTo>
                    <a:pt x="3432" y="1047"/>
                  </a:lnTo>
                  <a:lnTo>
                    <a:pt x="3600" y="1005"/>
                  </a:lnTo>
                  <a:lnTo>
                    <a:pt x="3663" y="1026"/>
                  </a:lnTo>
                  <a:lnTo>
                    <a:pt x="3746" y="1361"/>
                  </a:lnTo>
                  <a:lnTo>
                    <a:pt x="3955" y="1570"/>
                  </a:lnTo>
                  <a:lnTo>
                    <a:pt x="4039" y="1612"/>
                  </a:lnTo>
                  <a:lnTo>
                    <a:pt x="4081" y="1549"/>
                  </a:lnTo>
                  <a:lnTo>
                    <a:pt x="4227" y="1633"/>
                  </a:lnTo>
                  <a:lnTo>
                    <a:pt x="4437" y="1633"/>
                  </a:lnTo>
                  <a:lnTo>
                    <a:pt x="4458" y="1675"/>
                  </a:lnTo>
                  <a:lnTo>
                    <a:pt x="4541" y="1738"/>
                  </a:lnTo>
                  <a:lnTo>
                    <a:pt x="4541" y="1842"/>
                  </a:lnTo>
                  <a:lnTo>
                    <a:pt x="4374" y="1863"/>
                  </a:lnTo>
                  <a:lnTo>
                    <a:pt x="4186" y="2051"/>
                  </a:lnTo>
                  <a:lnTo>
                    <a:pt x="4186" y="2156"/>
                  </a:lnTo>
                  <a:lnTo>
                    <a:pt x="4374" y="2177"/>
                  </a:lnTo>
                  <a:lnTo>
                    <a:pt x="4541" y="2135"/>
                  </a:lnTo>
                  <a:lnTo>
                    <a:pt x="4604" y="2156"/>
                  </a:lnTo>
                  <a:lnTo>
                    <a:pt x="4897" y="2093"/>
                  </a:lnTo>
                  <a:lnTo>
                    <a:pt x="5064" y="2093"/>
                  </a:lnTo>
                  <a:lnTo>
                    <a:pt x="5274" y="2198"/>
                  </a:lnTo>
                  <a:lnTo>
                    <a:pt x="5546" y="2135"/>
                  </a:lnTo>
                  <a:lnTo>
                    <a:pt x="5587" y="2072"/>
                  </a:lnTo>
                  <a:lnTo>
                    <a:pt x="5650" y="2072"/>
                  </a:lnTo>
                  <a:lnTo>
                    <a:pt x="5734" y="2030"/>
                  </a:lnTo>
                  <a:lnTo>
                    <a:pt x="5943" y="2051"/>
                  </a:lnTo>
                  <a:lnTo>
                    <a:pt x="6069" y="1989"/>
                  </a:lnTo>
                  <a:lnTo>
                    <a:pt x="6152" y="1884"/>
                  </a:lnTo>
                  <a:lnTo>
                    <a:pt x="6111" y="1842"/>
                  </a:lnTo>
                  <a:lnTo>
                    <a:pt x="6006" y="1821"/>
                  </a:lnTo>
                  <a:lnTo>
                    <a:pt x="5922" y="1654"/>
                  </a:lnTo>
                  <a:lnTo>
                    <a:pt x="5692" y="1549"/>
                  </a:lnTo>
                  <a:lnTo>
                    <a:pt x="5378" y="1549"/>
                  </a:lnTo>
                  <a:lnTo>
                    <a:pt x="5295" y="1528"/>
                  </a:lnTo>
                  <a:lnTo>
                    <a:pt x="5336" y="1466"/>
                  </a:lnTo>
                  <a:lnTo>
                    <a:pt x="5399" y="1319"/>
                  </a:lnTo>
                  <a:lnTo>
                    <a:pt x="5315" y="1298"/>
                  </a:lnTo>
                  <a:lnTo>
                    <a:pt x="5232" y="1340"/>
                  </a:lnTo>
                  <a:lnTo>
                    <a:pt x="5127" y="1340"/>
                  </a:lnTo>
                  <a:lnTo>
                    <a:pt x="4918" y="1194"/>
                  </a:lnTo>
                  <a:lnTo>
                    <a:pt x="4855" y="1235"/>
                  </a:lnTo>
                  <a:lnTo>
                    <a:pt x="4771" y="1152"/>
                  </a:lnTo>
                  <a:lnTo>
                    <a:pt x="4604" y="1026"/>
                  </a:lnTo>
                  <a:lnTo>
                    <a:pt x="4541" y="1131"/>
                  </a:lnTo>
                  <a:lnTo>
                    <a:pt x="4479" y="1089"/>
                  </a:lnTo>
                  <a:lnTo>
                    <a:pt x="4499" y="1005"/>
                  </a:lnTo>
                  <a:lnTo>
                    <a:pt x="4437" y="984"/>
                  </a:lnTo>
                  <a:lnTo>
                    <a:pt x="4395" y="1047"/>
                  </a:lnTo>
                  <a:lnTo>
                    <a:pt x="4332" y="984"/>
                  </a:lnTo>
                  <a:lnTo>
                    <a:pt x="4123" y="922"/>
                  </a:lnTo>
                  <a:lnTo>
                    <a:pt x="3955" y="796"/>
                  </a:lnTo>
                  <a:lnTo>
                    <a:pt x="3830" y="712"/>
                  </a:lnTo>
                  <a:lnTo>
                    <a:pt x="3704" y="587"/>
                  </a:lnTo>
                  <a:lnTo>
                    <a:pt x="3349" y="587"/>
                  </a:lnTo>
                  <a:lnTo>
                    <a:pt x="3244" y="524"/>
                  </a:lnTo>
                  <a:lnTo>
                    <a:pt x="3202" y="398"/>
                  </a:lnTo>
                  <a:lnTo>
                    <a:pt x="3077" y="252"/>
                  </a:lnTo>
                  <a:lnTo>
                    <a:pt x="2972" y="273"/>
                  </a:lnTo>
                  <a:lnTo>
                    <a:pt x="2909" y="210"/>
                  </a:lnTo>
                  <a:lnTo>
                    <a:pt x="2491" y="147"/>
                  </a:lnTo>
                  <a:lnTo>
                    <a:pt x="2365" y="210"/>
                  </a:lnTo>
                  <a:lnTo>
                    <a:pt x="2177" y="168"/>
                  </a:lnTo>
                  <a:lnTo>
                    <a:pt x="2072" y="43"/>
                  </a:lnTo>
                  <a:lnTo>
                    <a:pt x="182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951;p82">
              <a:extLst>
                <a:ext uri="{FF2B5EF4-FFF2-40B4-BE49-F238E27FC236}">
                  <a16:creationId xmlns:a16="http://schemas.microsoft.com/office/drawing/2014/main" id="{38FAABA0-3BC5-C075-7196-29FBF0C23FFD}"/>
                </a:ext>
              </a:extLst>
            </p:cNvPr>
            <p:cNvSpPr/>
            <p:nvPr/>
          </p:nvSpPr>
          <p:spPr>
            <a:xfrm>
              <a:off x="3371128" y="3527019"/>
              <a:ext cx="18695" cy="10247"/>
            </a:xfrm>
            <a:custGeom>
              <a:avLst/>
              <a:gdLst/>
              <a:ahLst/>
              <a:cxnLst/>
              <a:rect l="l" t="t" r="r" b="b"/>
              <a:pathLst>
                <a:path w="1570" h="901" extrusionOk="0">
                  <a:moveTo>
                    <a:pt x="1025" y="0"/>
                  </a:moveTo>
                  <a:lnTo>
                    <a:pt x="984" y="84"/>
                  </a:lnTo>
                  <a:lnTo>
                    <a:pt x="921" y="105"/>
                  </a:lnTo>
                  <a:lnTo>
                    <a:pt x="942" y="189"/>
                  </a:lnTo>
                  <a:lnTo>
                    <a:pt x="921" y="252"/>
                  </a:lnTo>
                  <a:lnTo>
                    <a:pt x="691" y="314"/>
                  </a:lnTo>
                  <a:lnTo>
                    <a:pt x="733" y="273"/>
                  </a:lnTo>
                  <a:lnTo>
                    <a:pt x="774" y="126"/>
                  </a:lnTo>
                  <a:lnTo>
                    <a:pt x="733" y="63"/>
                  </a:lnTo>
                  <a:lnTo>
                    <a:pt x="649" y="84"/>
                  </a:lnTo>
                  <a:lnTo>
                    <a:pt x="607" y="168"/>
                  </a:lnTo>
                  <a:lnTo>
                    <a:pt x="544" y="168"/>
                  </a:lnTo>
                  <a:lnTo>
                    <a:pt x="461" y="84"/>
                  </a:lnTo>
                  <a:lnTo>
                    <a:pt x="377" y="84"/>
                  </a:lnTo>
                  <a:lnTo>
                    <a:pt x="377" y="252"/>
                  </a:lnTo>
                  <a:lnTo>
                    <a:pt x="272" y="210"/>
                  </a:lnTo>
                  <a:lnTo>
                    <a:pt x="168" y="105"/>
                  </a:lnTo>
                  <a:lnTo>
                    <a:pt x="105" y="168"/>
                  </a:lnTo>
                  <a:lnTo>
                    <a:pt x="230" y="356"/>
                  </a:lnTo>
                  <a:lnTo>
                    <a:pt x="377" y="377"/>
                  </a:lnTo>
                  <a:lnTo>
                    <a:pt x="377" y="419"/>
                  </a:lnTo>
                  <a:lnTo>
                    <a:pt x="230" y="419"/>
                  </a:lnTo>
                  <a:lnTo>
                    <a:pt x="168" y="482"/>
                  </a:lnTo>
                  <a:lnTo>
                    <a:pt x="189" y="565"/>
                  </a:lnTo>
                  <a:lnTo>
                    <a:pt x="84" y="670"/>
                  </a:lnTo>
                  <a:lnTo>
                    <a:pt x="0" y="670"/>
                  </a:lnTo>
                  <a:lnTo>
                    <a:pt x="0" y="712"/>
                  </a:lnTo>
                  <a:lnTo>
                    <a:pt x="126" y="796"/>
                  </a:lnTo>
                  <a:lnTo>
                    <a:pt x="189" y="712"/>
                  </a:lnTo>
                  <a:lnTo>
                    <a:pt x="293" y="796"/>
                  </a:lnTo>
                  <a:lnTo>
                    <a:pt x="377" y="691"/>
                  </a:lnTo>
                  <a:lnTo>
                    <a:pt x="230" y="628"/>
                  </a:lnTo>
                  <a:lnTo>
                    <a:pt x="335" y="586"/>
                  </a:lnTo>
                  <a:lnTo>
                    <a:pt x="523" y="607"/>
                  </a:lnTo>
                  <a:lnTo>
                    <a:pt x="649" y="565"/>
                  </a:lnTo>
                  <a:lnTo>
                    <a:pt x="649" y="461"/>
                  </a:lnTo>
                  <a:cubicBezTo>
                    <a:pt x="649" y="461"/>
                    <a:pt x="667" y="470"/>
                    <a:pt x="680" y="470"/>
                  </a:cubicBezTo>
                  <a:cubicBezTo>
                    <a:pt x="686" y="470"/>
                    <a:pt x="691" y="468"/>
                    <a:pt x="691" y="461"/>
                  </a:cubicBezTo>
                  <a:cubicBezTo>
                    <a:pt x="795" y="398"/>
                    <a:pt x="900" y="377"/>
                    <a:pt x="1005" y="314"/>
                  </a:cubicBezTo>
                  <a:lnTo>
                    <a:pt x="1046" y="398"/>
                  </a:lnTo>
                  <a:lnTo>
                    <a:pt x="1025" y="461"/>
                  </a:lnTo>
                  <a:lnTo>
                    <a:pt x="942" y="419"/>
                  </a:lnTo>
                  <a:lnTo>
                    <a:pt x="858" y="461"/>
                  </a:lnTo>
                  <a:lnTo>
                    <a:pt x="691" y="712"/>
                  </a:lnTo>
                  <a:lnTo>
                    <a:pt x="753" y="733"/>
                  </a:lnTo>
                  <a:lnTo>
                    <a:pt x="837" y="879"/>
                  </a:lnTo>
                  <a:lnTo>
                    <a:pt x="921" y="900"/>
                  </a:lnTo>
                  <a:lnTo>
                    <a:pt x="921" y="837"/>
                  </a:lnTo>
                  <a:lnTo>
                    <a:pt x="837" y="733"/>
                  </a:lnTo>
                  <a:lnTo>
                    <a:pt x="858" y="712"/>
                  </a:lnTo>
                  <a:lnTo>
                    <a:pt x="963" y="775"/>
                  </a:lnTo>
                  <a:lnTo>
                    <a:pt x="1025" y="733"/>
                  </a:lnTo>
                  <a:lnTo>
                    <a:pt x="963" y="691"/>
                  </a:lnTo>
                  <a:lnTo>
                    <a:pt x="963" y="607"/>
                  </a:lnTo>
                  <a:lnTo>
                    <a:pt x="1067" y="628"/>
                  </a:lnTo>
                  <a:lnTo>
                    <a:pt x="1172" y="607"/>
                  </a:lnTo>
                  <a:lnTo>
                    <a:pt x="1172" y="586"/>
                  </a:lnTo>
                  <a:lnTo>
                    <a:pt x="1088" y="586"/>
                  </a:lnTo>
                  <a:lnTo>
                    <a:pt x="1046" y="524"/>
                  </a:lnTo>
                  <a:lnTo>
                    <a:pt x="1088" y="503"/>
                  </a:lnTo>
                  <a:lnTo>
                    <a:pt x="1193" y="524"/>
                  </a:lnTo>
                  <a:lnTo>
                    <a:pt x="1339" y="503"/>
                  </a:lnTo>
                  <a:lnTo>
                    <a:pt x="1444" y="419"/>
                  </a:lnTo>
                  <a:lnTo>
                    <a:pt x="1549" y="398"/>
                  </a:lnTo>
                  <a:lnTo>
                    <a:pt x="1507" y="314"/>
                  </a:lnTo>
                  <a:lnTo>
                    <a:pt x="1465" y="293"/>
                  </a:lnTo>
                  <a:lnTo>
                    <a:pt x="1444" y="273"/>
                  </a:lnTo>
                  <a:lnTo>
                    <a:pt x="1486" y="210"/>
                  </a:lnTo>
                  <a:lnTo>
                    <a:pt x="1569" y="189"/>
                  </a:lnTo>
                  <a:lnTo>
                    <a:pt x="1528" y="126"/>
                  </a:lnTo>
                  <a:lnTo>
                    <a:pt x="1381" y="105"/>
                  </a:lnTo>
                  <a:lnTo>
                    <a:pt x="1318" y="126"/>
                  </a:lnTo>
                  <a:lnTo>
                    <a:pt x="1339" y="189"/>
                  </a:lnTo>
                  <a:lnTo>
                    <a:pt x="1256" y="210"/>
                  </a:lnTo>
                  <a:lnTo>
                    <a:pt x="1172" y="105"/>
                  </a:lnTo>
                  <a:lnTo>
                    <a:pt x="1172" y="42"/>
                  </a:lnTo>
                  <a:lnTo>
                    <a:pt x="10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952;p82">
              <a:extLst>
                <a:ext uri="{FF2B5EF4-FFF2-40B4-BE49-F238E27FC236}">
                  <a16:creationId xmlns:a16="http://schemas.microsoft.com/office/drawing/2014/main" id="{1A98910F-B531-DD94-95E3-B34AD8DDB6EA}"/>
                </a:ext>
              </a:extLst>
            </p:cNvPr>
            <p:cNvSpPr/>
            <p:nvPr/>
          </p:nvSpPr>
          <p:spPr>
            <a:xfrm>
              <a:off x="3183264" y="3080853"/>
              <a:ext cx="38140" cy="16672"/>
            </a:xfrm>
            <a:custGeom>
              <a:avLst/>
              <a:gdLst/>
              <a:ahLst/>
              <a:cxnLst/>
              <a:rect l="l" t="t" r="r" b="b"/>
              <a:pathLst>
                <a:path w="3203" h="1466" extrusionOk="0">
                  <a:moveTo>
                    <a:pt x="2072" y="1"/>
                  </a:moveTo>
                  <a:lnTo>
                    <a:pt x="2030" y="43"/>
                  </a:lnTo>
                  <a:lnTo>
                    <a:pt x="1863" y="147"/>
                  </a:lnTo>
                  <a:lnTo>
                    <a:pt x="1675" y="189"/>
                  </a:lnTo>
                  <a:lnTo>
                    <a:pt x="1319" y="377"/>
                  </a:lnTo>
                  <a:lnTo>
                    <a:pt x="1214" y="461"/>
                  </a:lnTo>
                  <a:lnTo>
                    <a:pt x="1131" y="482"/>
                  </a:lnTo>
                  <a:lnTo>
                    <a:pt x="921" y="482"/>
                  </a:lnTo>
                  <a:lnTo>
                    <a:pt x="733" y="315"/>
                  </a:lnTo>
                  <a:lnTo>
                    <a:pt x="608" y="273"/>
                  </a:lnTo>
                  <a:lnTo>
                    <a:pt x="566" y="294"/>
                  </a:lnTo>
                  <a:lnTo>
                    <a:pt x="629" y="356"/>
                  </a:lnTo>
                  <a:lnTo>
                    <a:pt x="629" y="398"/>
                  </a:lnTo>
                  <a:lnTo>
                    <a:pt x="566" y="419"/>
                  </a:lnTo>
                  <a:lnTo>
                    <a:pt x="461" y="377"/>
                  </a:lnTo>
                  <a:lnTo>
                    <a:pt x="419" y="315"/>
                  </a:lnTo>
                  <a:lnTo>
                    <a:pt x="461" y="294"/>
                  </a:lnTo>
                  <a:lnTo>
                    <a:pt x="482" y="294"/>
                  </a:lnTo>
                  <a:lnTo>
                    <a:pt x="461" y="252"/>
                  </a:lnTo>
                  <a:lnTo>
                    <a:pt x="398" y="252"/>
                  </a:lnTo>
                  <a:lnTo>
                    <a:pt x="315" y="210"/>
                  </a:lnTo>
                  <a:lnTo>
                    <a:pt x="273" y="168"/>
                  </a:lnTo>
                  <a:lnTo>
                    <a:pt x="252" y="84"/>
                  </a:lnTo>
                  <a:lnTo>
                    <a:pt x="147" y="84"/>
                  </a:lnTo>
                  <a:lnTo>
                    <a:pt x="85" y="147"/>
                  </a:lnTo>
                  <a:lnTo>
                    <a:pt x="85" y="252"/>
                  </a:lnTo>
                  <a:lnTo>
                    <a:pt x="43" y="315"/>
                  </a:lnTo>
                  <a:lnTo>
                    <a:pt x="1" y="398"/>
                  </a:lnTo>
                  <a:lnTo>
                    <a:pt x="85" y="419"/>
                  </a:lnTo>
                  <a:lnTo>
                    <a:pt x="147" y="524"/>
                  </a:lnTo>
                  <a:lnTo>
                    <a:pt x="64" y="587"/>
                  </a:lnTo>
                  <a:lnTo>
                    <a:pt x="43" y="691"/>
                  </a:lnTo>
                  <a:lnTo>
                    <a:pt x="43" y="733"/>
                  </a:lnTo>
                  <a:lnTo>
                    <a:pt x="64" y="796"/>
                  </a:lnTo>
                  <a:lnTo>
                    <a:pt x="168" y="796"/>
                  </a:lnTo>
                  <a:lnTo>
                    <a:pt x="252" y="817"/>
                  </a:lnTo>
                  <a:lnTo>
                    <a:pt x="357" y="796"/>
                  </a:lnTo>
                  <a:lnTo>
                    <a:pt x="398" y="733"/>
                  </a:lnTo>
                  <a:lnTo>
                    <a:pt x="461" y="796"/>
                  </a:lnTo>
                  <a:lnTo>
                    <a:pt x="461" y="838"/>
                  </a:lnTo>
                  <a:lnTo>
                    <a:pt x="524" y="880"/>
                  </a:lnTo>
                  <a:lnTo>
                    <a:pt x="733" y="900"/>
                  </a:lnTo>
                  <a:lnTo>
                    <a:pt x="775" y="1026"/>
                  </a:lnTo>
                  <a:lnTo>
                    <a:pt x="817" y="1193"/>
                  </a:lnTo>
                  <a:lnTo>
                    <a:pt x="921" y="1235"/>
                  </a:lnTo>
                  <a:lnTo>
                    <a:pt x="1026" y="1235"/>
                  </a:lnTo>
                  <a:lnTo>
                    <a:pt x="1047" y="1152"/>
                  </a:lnTo>
                  <a:lnTo>
                    <a:pt x="1005" y="1131"/>
                  </a:lnTo>
                  <a:lnTo>
                    <a:pt x="1047" y="1047"/>
                  </a:lnTo>
                  <a:lnTo>
                    <a:pt x="1131" y="1089"/>
                  </a:lnTo>
                  <a:lnTo>
                    <a:pt x="1152" y="1131"/>
                  </a:lnTo>
                  <a:lnTo>
                    <a:pt x="1131" y="1193"/>
                  </a:lnTo>
                  <a:lnTo>
                    <a:pt x="1152" y="1319"/>
                  </a:lnTo>
                  <a:lnTo>
                    <a:pt x="1152" y="1403"/>
                  </a:lnTo>
                  <a:lnTo>
                    <a:pt x="1193" y="1444"/>
                  </a:lnTo>
                  <a:lnTo>
                    <a:pt x="1340" y="1465"/>
                  </a:lnTo>
                  <a:lnTo>
                    <a:pt x="1424" y="1361"/>
                  </a:lnTo>
                  <a:lnTo>
                    <a:pt x="1507" y="1298"/>
                  </a:lnTo>
                  <a:lnTo>
                    <a:pt x="1612" y="1319"/>
                  </a:lnTo>
                  <a:lnTo>
                    <a:pt x="1654" y="1298"/>
                  </a:lnTo>
                  <a:lnTo>
                    <a:pt x="1654" y="1152"/>
                  </a:lnTo>
                  <a:lnTo>
                    <a:pt x="1570" y="1089"/>
                  </a:lnTo>
                  <a:lnTo>
                    <a:pt x="1465" y="1026"/>
                  </a:lnTo>
                  <a:lnTo>
                    <a:pt x="1445" y="921"/>
                  </a:lnTo>
                  <a:lnTo>
                    <a:pt x="1445" y="880"/>
                  </a:lnTo>
                  <a:lnTo>
                    <a:pt x="1549" y="817"/>
                  </a:lnTo>
                  <a:lnTo>
                    <a:pt x="1737" y="775"/>
                  </a:lnTo>
                  <a:lnTo>
                    <a:pt x="1884" y="628"/>
                  </a:lnTo>
                  <a:lnTo>
                    <a:pt x="1884" y="587"/>
                  </a:lnTo>
                  <a:lnTo>
                    <a:pt x="1863" y="566"/>
                  </a:lnTo>
                  <a:lnTo>
                    <a:pt x="1863" y="419"/>
                  </a:lnTo>
                  <a:lnTo>
                    <a:pt x="2051" y="356"/>
                  </a:lnTo>
                  <a:lnTo>
                    <a:pt x="2177" y="315"/>
                  </a:lnTo>
                  <a:lnTo>
                    <a:pt x="2261" y="377"/>
                  </a:lnTo>
                  <a:lnTo>
                    <a:pt x="2365" y="482"/>
                  </a:lnTo>
                  <a:lnTo>
                    <a:pt x="2449" y="482"/>
                  </a:lnTo>
                  <a:lnTo>
                    <a:pt x="2553" y="608"/>
                  </a:lnTo>
                  <a:lnTo>
                    <a:pt x="2574" y="712"/>
                  </a:lnTo>
                  <a:lnTo>
                    <a:pt x="2616" y="775"/>
                  </a:lnTo>
                  <a:lnTo>
                    <a:pt x="2679" y="733"/>
                  </a:lnTo>
                  <a:lnTo>
                    <a:pt x="2763" y="670"/>
                  </a:lnTo>
                  <a:lnTo>
                    <a:pt x="2805" y="670"/>
                  </a:lnTo>
                  <a:lnTo>
                    <a:pt x="2826" y="733"/>
                  </a:lnTo>
                  <a:lnTo>
                    <a:pt x="2784" y="796"/>
                  </a:lnTo>
                  <a:lnTo>
                    <a:pt x="2721" y="796"/>
                  </a:lnTo>
                  <a:lnTo>
                    <a:pt x="2616" y="942"/>
                  </a:lnTo>
                  <a:lnTo>
                    <a:pt x="2595" y="984"/>
                  </a:lnTo>
                  <a:lnTo>
                    <a:pt x="2616" y="1131"/>
                  </a:lnTo>
                  <a:lnTo>
                    <a:pt x="2763" y="1319"/>
                  </a:lnTo>
                  <a:lnTo>
                    <a:pt x="2888" y="1424"/>
                  </a:lnTo>
                  <a:lnTo>
                    <a:pt x="2972" y="1235"/>
                  </a:lnTo>
                  <a:lnTo>
                    <a:pt x="3014" y="1235"/>
                  </a:lnTo>
                  <a:lnTo>
                    <a:pt x="3098" y="1193"/>
                  </a:lnTo>
                  <a:lnTo>
                    <a:pt x="3118" y="1047"/>
                  </a:lnTo>
                  <a:lnTo>
                    <a:pt x="3202" y="900"/>
                  </a:lnTo>
                  <a:lnTo>
                    <a:pt x="3139" y="733"/>
                  </a:lnTo>
                  <a:lnTo>
                    <a:pt x="3139" y="691"/>
                  </a:lnTo>
                  <a:lnTo>
                    <a:pt x="3181" y="587"/>
                  </a:lnTo>
                  <a:lnTo>
                    <a:pt x="3118" y="524"/>
                  </a:lnTo>
                  <a:lnTo>
                    <a:pt x="3035" y="482"/>
                  </a:lnTo>
                  <a:lnTo>
                    <a:pt x="3014" y="419"/>
                  </a:lnTo>
                  <a:lnTo>
                    <a:pt x="2909" y="294"/>
                  </a:lnTo>
                  <a:lnTo>
                    <a:pt x="2679" y="168"/>
                  </a:lnTo>
                  <a:lnTo>
                    <a:pt x="2512" y="147"/>
                  </a:lnTo>
                  <a:lnTo>
                    <a:pt x="2281" y="147"/>
                  </a:lnTo>
                  <a:lnTo>
                    <a:pt x="2198" y="105"/>
                  </a:lnTo>
                  <a:lnTo>
                    <a:pt x="2156" y="63"/>
                  </a:lnTo>
                  <a:lnTo>
                    <a:pt x="207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953;p82">
              <a:extLst>
                <a:ext uri="{FF2B5EF4-FFF2-40B4-BE49-F238E27FC236}">
                  <a16:creationId xmlns:a16="http://schemas.microsoft.com/office/drawing/2014/main" id="{BD809D4C-7F30-0453-C861-5EB3E7B09B4C}"/>
                </a:ext>
              </a:extLst>
            </p:cNvPr>
            <p:cNvSpPr/>
            <p:nvPr/>
          </p:nvSpPr>
          <p:spPr>
            <a:xfrm>
              <a:off x="3163092" y="3070629"/>
              <a:ext cx="23172" cy="20709"/>
            </a:xfrm>
            <a:custGeom>
              <a:avLst/>
              <a:gdLst/>
              <a:ahLst/>
              <a:cxnLst/>
              <a:rect l="l" t="t" r="r" b="b"/>
              <a:pathLst>
                <a:path w="1946" h="1821" extrusionOk="0">
                  <a:moveTo>
                    <a:pt x="293" y="0"/>
                  </a:moveTo>
                  <a:lnTo>
                    <a:pt x="105" y="21"/>
                  </a:lnTo>
                  <a:lnTo>
                    <a:pt x="105" y="42"/>
                  </a:lnTo>
                  <a:lnTo>
                    <a:pt x="63" y="63"/>
                  </a:lnTo>
                  <a:lnTo>
                    <a:pt x="84" y="63"/>
                  </a:lnTo>
                  <a:lnTo>
                    <a:pt x="63" y="209"/>
                  </a:lnTo>
                  <a:lnTo>
                    <a:pt x="0" y="230"/>
                  </a:lnTo>
                  <a:lnTo>
                    <a:pt x="63" y="251"/>
                  </a:lnTo>
                  <a:lnTo>
                    <a:pt x="126" y="272"/>
                  </a:lnTo>
                  <a:lnTo>
                    <a:pt x="167" y="377"/>
                  </a:lnTo>
                  <a:lnTo>
                    <a:pt x="63" y="460"/>
                  </a:lnTo>
                  <a:lnTo>
                    <a:pt x="0" y="586"/>
                  </a:lnTo>
                  <a:lnTo>
                    <a:pt x="21" y="690"/>
                  </a:lnTo>
                  <a:lnTo>
                    <a:pt x="188" y="837"/>
                  </a:lnTo>
                  <a:lnTo>
                    <a:pt x="335" y="837"/>
                  </a:lnTo>
                  <a:lnTo>
                    <a:pt x="418" y="879"/>
                  </a:lnTo>
                  <a:lnTo>
                    <a:pt x="481" y="983"/>
                  </a:lnTo>
                  <a:lnTo>
                    <a:pt x="523" y="983"/>
                  </a:lnTo>
                  <a:lnTo>
                    <a:pt x="607" y="879"/>
                  </a:lnTo>
                  <a:lnTo>
                    <a:pt x="586" y="774"/>
                  </a:lnTo>
                  <a:lnTo>
                    <a:pt x="418" y="670"/>
                  </a:lnTo>
                  <a:lnTo>
                    <a:pt x="377" y="586"/>
                  </a:lnTo>
                  <a:lnTo>
                    <a:pt x="418" y="565"/>
                  </a:lnTo>
                  <a:lnTo>
                    <a:pt x="523" y="649"/>
                  </a:lnTo>
                  <a:lnTo>
                    <a:pt x="628" y="690"/>
                  </a:lnTo>
                  <a:lnTo>
                    <a:pt x="649" y="774"/>
                  </a:lnTo>
                  <a:lnTo>
                    <a:pt x="753" y="858"/>
                  </a:lnTo>
                  <a:lnTo>
                    <a:pt x="795" y="983"/>
                  </a:lnTo>
                  <a:lnTo>
                    <a:pt x="921" y="1067"/>
                  </a:lnTo>
                  <a:lnTo>
                    <a:pt x="1025" y="1151"/>
                  </a:lnTo>
                  <a:lnTo>
                    <a:pt x="1109" y="1193"/>
                  </a:lnTo>
                  <a:lnTo>
                    <a:pt x="1234" y="1318"/>
                  </a:lnTo>
                  <a:lnTo>
                    <a:pt x="1255" y="1402"/>
                  </a:lnTo>
                  <a:lnTo>
                    <a:pt x="1172" y="1486"/>
                  </a:lnTo>
                  <a:lnTo>
                    <a:pt x="1172" y="1569"/>
                  </a:lnTo>
                  <a:lnTo>
                    <a:pt x="1234" y="1632"/>
                  </a:lnTo>
                  <a:lnTo>
                    <a:pt x="1360" y="1695"/>
                  </a:lnTo>
                  <a:lnTo>
                    <a:pt x="1444" y="1737"/>
                  </a:lnTo>
                  <a:lnTo>
                    <a:pt x="1486" y="1716"/>
                  </a:lnTo>
                  <a:lnTo>
                    <a:pt x="1527" y="1632"/>
                  </a:lnTo>
                  <a:lnTo>
                    <a:pt x="1465" y="1569"/>
                  </a:lnTo>
                  <a:lnTo>
                    <a:pt x="1360" y="1507"/>
                  </a:lnTo>
                  <a:lnTo>
                    <a:pt x="1360" y="1486"/>
                  </a:lnTo>
                  <a:lnTo>
                    <a:pt x="1381" y="1465"/>
                  </a:lnTo>
                  <a:lnTo>
                    <a:pt x="1465" y="1507"/>
                  </a:lnTo>
                  <a:lnTo>
                    <a:pt x="1548" y="1632"/>
                  </a:lnTo>
                  <a:lnTo>
                    <a:pt x="1548" y="1737"/>
                  </a:lnTo>
                  <a:lnTo>
                    <a:pt x="1590" y="1737"/>
                  </a:lnTo>
                  <a:lnTo>
                    <a:pt x="1632" y="1779"/>
                  </a:lnTo>
                  <a:lnTo>
                    <a:pt x="1674" y="1820"/>
                  </a:lnTo>
                  <a:lnTo>
                    <a:pt x="1737" y="1820"/>
                  </a:lnTo>
                  <a:lnTo>
                    <a:pt x="1758" y="1779"/>
                  </a:lnTo>
                  <a:lnTo>
                    <a:pt x="1758" y="1695"/>
                  </a:lnTo>
                  <a:lnTo>
                    <a:pt x="1737" y="1632"/>
                  </a:lnTo>
                  <a:lnTo>
                    <a:pt x="1737" y="1590"/>
                  </a:lnTo>
                  <a:lnTo>
                    <a:pt x="1758" y="1486"/>
                  </a:lnTo>
                  <a:lnTo>
                    <a:pt x="1841" y="1423"/>
                  </a:lnTo>
                  <a:lnTo>
                    <a:pt x="1779" y="1318"/>
                  </a:lnTo>
                  <a:lnTo>
                    <a:pt x="1695" y="1297"/>
                  </a:lnTo>
                  <a:lnTo>
                    <a:pt x="1737" y="1214"/>
                  </a:lnTo>
                  <a:lnTo>
                    <a:pt x="1779" y="1151"/>
                  </a:lnTo>
                  <a:lnTo>
                    <a:pt x="1779" y="1046"/>
                  </a:lnTo>
                  <a:lnTo>
                    <a:pt x="1841" y="983"/>
                  </a:lnTo>
                  <a:lnTo>
                    <a:pt x="1946" y="983"/>
                  </a:lnTo>
                  <a:lnTo>
                    <a:pt x="1946" y="962"/>
                  </a:lnTo>
                  <a:lnTo>
                    <a:pt x="1862" y="900"/>
                  </a:lnTo>
                  <a:lnTo>
                    <a:pt x="1758" y="879"/>
                  </a:lnTo>
                  <a:lnTo>
                    <a:pt x="1695" y="795"/>
                  </a:lnTo>
                  <a:lnTo>
                    <a:pt x="1653" y="732"/>
                  </a:lnTo>
                  <a:lnTo>
                    <a:pt x="1548" y="586"/>
                  </a:lnTo>
                  <a:lnTo>
                    <a:pt x="1465" y="481"/>
                  </a:lnTo>
                  <a:lnTo>
                    <a:pt x="1465" y="356"/>
                  </a:lnTo>
                  <a:lnTo>
                    <a:pt x="1423" y="251"/>
                  </a:lnTo>
                  <a:lnTo>
                    <a:pt x="1360" y="272"/>
                  </a:lnTo>
                  <a:lnTo>
                    <a:pt x="1339" y="335"/>
                  </a:lnTo>
                  <a:lnTo>
                    <a:pt x="1234" y="335"/>
                  </a:lnTo>
                  <a:lnTo>
                    <a:pt x="1255" y="272"/>
                  </a:lnTo>
                  <a:lnTo>
                    <a:pt x="1172" y="272"/>
                  </a:lnTo>
                  <a:lnTo>
                    <a:pt x="1130" y="314"/>
                  </a:lnTo>
                  <a:lnTo>
                    <a:pt x="1025" y="209"/>
                  </a:lnTo>
                  <a:lnTo>
                    <a:pt x="1025" y="146"/>
                  </a:lnTo>
                  <a:lnTo>
                    <a:pt x="942" y="126"/>
                  </a:lnTo>
                  <a:lnTo>
                    <a:pt x="858" y="42"/>
                  </a:lnTo>
                  <a:lnTo>
                    <a:pt x="711" y="42"/>
                  </a:lnTo>
                  <a:lnTo>
                    <a:pt x="607" y="6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954;p82">
              <a:extLst>
                <a:ext uri="{FF2B5EF4-FFF2-40B4-BE49-F238E27FC236}">
                  <a16:creationId xmlns:a16="http://schemas.microsoft.com/office/drawing/2014/main" id="{DF6671B1-BA5A-F4FA-10AC-23E3D5227FD8}"/>
                </a:ext>
              </a:extLst>
            </p:cNvPr>
            <p:cNvSpPr/>
            <p:nvPr/>
          </p:nvSpPr>
          <p:spPr>
            <a:xfrm>
              <a:off x="3150875" y="3043494"/>
              <a:ext cx="32150" cy="30467"/>
            </a:xfrm>
            <a:custGeom>
              <a:avLst/>
              <a:gdLst/>
              <a:ahLst/>
              <a:cxnLst/>
              <a:rect l="l" t="t" r="r" b="b"/>
              <a:pathLst>
                <a:path w="2700" h="2679" extrusionOk="0">
                  <a:moveTo>
                    <a:pt x="2470" y="1"/>
                  </a:moveTo>
                  <a:lnTo>
                    <a:pt x="2407" y="22"/>
                  </a:lnTo>
                  <a:lnTo>
                    <a:pt x="2386" y="105"/>
                  </a:lnTo>
                  <a:lnTo>
                    <a:pt x="2302" y="126"/>
                  </a:lnTo>
                  <a:lnTo>
                    <a:pt x="2198" y="210"/>
                  </a:lnTo>
                  <a:lnTo>
                    <a:pt x="2093" y="210"/>
                  </a:lnTo>
                  <a:lnTo>
                    <a:pt x="2072" y="294"/>
                  </a:lnTo>
                  <a:lnTo>
                    <a:pt x="1988" y="252"/>
                  </a:lnTo>
                  <a:lnTo>
                    <a:pt x="1884" y="294"/>
                  </a:lnTo>
                  <a:lnTo>
                    <a:pt x="1863" y="231"/>
                  </a:lnTo>
                  <a:lnTo>
                    <a:pt x="1779" y="189"/>
                  </a:lnTo>
                  <a:lnTo>
                    <a:pt x="1737" y="189"/>
                  </a:lnTo>
                  <a:lnTo>
                    <a:pt x="1696" y="294"/>
                  </a:lnTo>
                  <a:lnTo>
                    <a:pt x="1591" y="294"/>
                  </a:lnTo>
                  <a:lnTo>
                    <a:pt x="1528" y="419"/>
                  </a:lnTo>
                  <a:lnTo>
                    <a:pt x="1528" y="461"/>
                  </a:lnTo>
                  <a:lnTo>
                    <a:pt x="1465" y="503"/>
                  </a:lnTo>
                  <a:lnTo>
                    <a:pt x="1361" y="587"/>
                  </a:lnTo>
                  <a:lnTo>
                    <a:pt x="1235" y="649"/>
                  </a:lnTo>
                  <a:lnTo>
                    <a:pt x="1214" y="691"/>
                  </a:lnTo>
                  <a:lnTo>
                    <a:pt x="1131" y="670"/>
                  </a:lnTo>
                  <a:lnTo>
                    <a:pt x="1068" y="691"/>
                  </a:lnTo>
                  <a:lnTo>
                    <a:pt x="1005" y="649"/>
                  </a:lnTo>
                  <a:lnTo>
                    <a:pt x="859" y="628"/>
                  </a:lnTo>
                  <a:lnTo>
                    <a:pt x="691" y="733"/>
                  </a:lnTo>
                  <a:lnTo>
                    <a:pt x="503" y="754"/>
                  </a:lnTo>
                  <a:lnTo>
                    <a:pt x="503" y="859"/>
                  </a:lnTo>
                  <a:lnTo>
                    <a:pt x="503" y="942"/>
                  </a:lnTo>
                  <a:lnTo>
                    <a:pt x="482" y="1089"/>
                  </a:lnTo>
                  <a:lnTo>
                    <a:pt x="419" y="1172"/>
                  </a:lnTo>
                  <a:lnTo>
                    <a:pt x="294" y="1172"/>
                  </a:lnTo>
                  <a:lnTo>
                    <a:pt x="189" y="1193"/>
                  </a:lnTo>
                  <a:lnTo>
                    <a:pt x="189" y="1256"/>
                  </a:lnTo>
                  <a:lnTo>
                    <a:pt x="126" y="1256"/>
                  </a:lnTo>
                  <a:lnTo>
                    <a:pt x="22" y="1214"/>
                  </a:lnTo>
                  <a:lnTo>
                    <a:pt x="1" y="1256"/>
                  </a:lnTo>
                  <a:lnTo>
                    <a:pt x="210" y="1507"/>
                  </a:lnTo>
                  <a:lnTo>
                    <a:pt x="315" y="1591"/>
                  </a:lnTo>
                  <a:lnTo>
                    <a:pt x="315" y="1675"/>
                  </a:lnTo>
                  <a:lnTo>
                    <a:pt x="482" y="1821"/>
                  </a:lnTo>
                  <a:lnTo>
                    <a:pt x="628" y="2030"/>
                  </a:lnTo>
                  <a:lnTo>
                    <a:pt x="900" y="2323"/>
                  </a:lnTo>
                  <a:lnTo>
                    <a:pt x="963" y="2323"/>
                  </a:lnTo>
                  <a:lnTo>
                    <a:pt x="1026" y="2344"/>
                  </a:lnTo>
                  <a:lnTo>
                    <a:pt x="1068" y="2323"/>
                  </a:lnTo>
                  <a:lnTo>
                    <a:pt x="1068" y="2407"/>
                  </a:lnTo>
                  <a:lnTo>
                    <a:pt x="1131" y="2407"/>
                  </a:lnTo>
                  <a:lnTo>
                    <a:pt x="1319" y="2386"/>
                  </a:lnTo>
                  <a:lnTo>
                    <a:pt x="1633" y="2449"/>
                  </a:lnTo>
                  <a:lnTo>
                    <a:pt x="1737" y="2428"/>
                  </a:lnTo>
                  <a:lnTo>
                    <a:pt x="1884" y="2428"/>
                  </a:lnTo>
                  <a:lnTo>
                    <a:pt x="1947" y="2512"/>
                  </a:lnTo>
                  <a:lnTo>
                    <a:pt x="2009" y="2532"/>
                  </a:lnTo>
                  <a:lnTo>
                    <a:pt x="2009" y="2595"/>
                  </a:lnTo>
                  <a:lnTo>
                    <a:pt x="2156" y="2679"/>
                  </a:lnTo>
                  <a:lnTo>
                    <a:pt x="2198" y="2658"/>
                  </a:lnTo>
                  <a:lnTo>
                    <a:pt x="2260" y="2658"/>
                  </a:lnTo>
                  <a:lnTo>
                    <a:pt x="2302" y="2637"/>
                  </a:lnTo>
                  <a:lnTo>
                    <a:pt x="2281" y="2553"/>
                  </a:lnTo>
                  <a:lnTo>
                    <a:pt x="2219" y="2470"/>
                  </a:lnTo>
                  <a:lnTo>
                    <a:pt x="2198" y="2344"/>
                  </a:lnTo>
                  <a:lnTo>
                    <a:pt x="2281" y="2219"/>
                  </a:lnTo>
                  <a:lnTo>
                    <a:pt x="2302" y="2135"/>
                  </a:lnTo>
                  <a:lnTo>
                    <a:pt x="2302" y="2009"/>
                  </a:lnTo>
                  <a:lnTo>
                    <a:pt x="2281" y="2093"/>
                  </a:lnTo>
                  <a:lnTo>
                    <a:pt x="2260" y="2135"/>
                  </a:lnTo>
                  <a:lnTo>
                    <a:pt x="2198" y="2156"/>
                  </a:lnTo>
                  <a:lnTo>
                    <a:pt x="2198" y="2093"/>
                  </a:lnTo>
                  <a:lnTo>
                    <a:pt x="2219" y="2009"/>
                  </a:lnTo>
                  <a:lnTo>
                    <a:pt x="2281" y="1884"/>
                  </a:lnTo>
                  <a:lnTo>
                    <a:pt x="2260" y="1800"/>
                  </a:lnTo>
                  <a:lnTo>
                    <a:pt x="2260" y="1716"/>
                  </a:lnTo>
                  <a:lnTo>
                    <a:pt x="2344" y="1528"/>
                  </a:lnTo>
                  <a:lnTo>
                    <a:pt x="2386" y="1528"/>
                  </a:lnTo>
                  <a:lnTo>
                    <a:pt x="2365" y="1591"/>
                  </a:lnTo>
                  <a:lnTo>
                    <a:pt x="2365" y="1675"/>
                  </a:lnTo>
                  <a:lnTo>
                    <a:pt x="2365" y="1800"/>
                  </a:lnTo>
                  <a:lnTo>
                    <a:pt x="2386" y="1800"/>
                  </a:lnTo>
                  <a:lnTo>
                    <a:pt x="2428" y="1716"/>
                  </a:lnTo>
                  <a:lnTo>
                    <a:pt x="2470" y="1486"/>
                  </a:lnTo>
                  <a:lnTo>
                    <a:pt x="2470" y="1214"/>
                  </a:lnTo>
                  <a:lnTo>
                    <a:pt x="2491" y="1172"/>
                  </a:lnTo>
                  <a:lnTo>
                    <a:pt x="2428" y="1089"/>
                  </a:lnTo>
                  <a:lnTo>
                    <a:pt x="2407" y="1068"/>
                  </a:lnTo>
                  <a:lnTo>
                    <a:pt x="2407" y="1005"/>
                  </a:lnTo>
                  <a:lnTo>
                    <a:pt x="2470" y="963"/>
                  </a:lnTo>
                  <a:lnTo>
                    <a:pt x="2491" y="963"/>
                  </a:lnTo>
                  <a:lnTo>
                    <a:pt x="2512" y="984"/>
                  </a:lnTo>
                  <a:lnTo>
                    <a:pt x="2533" y="838"/>
                  </a:lnTo>
                  <a:lnTo>
                    <a:pt x="2637" y="691"/>
                  </a:lnTo>
                  <a:lnTo>
                    <a:pt x="2700" y="628"/>
                  </a:lnTo>
                  <a:lnTo>
                    <a:pt x="2700" y="566"/>
                  </a:lnTo>
                  <a:lnTo>
                    <a:pt x="2637" y="524"/>
                  </a:lnTo>
                  <a:lnTo>
                    <a:pt x="2637" y="461"/>
                  </a:lnTo>
                  <a:lnTo>
                    <a:pt x="2679" y="377"/>
                  </a:lnTo>
                  <a:lnTo>
                    <a:pt x="2637" y="273"/>
                  </a:lnTo>
                  <a:lnTo>
                    <a:pt x="2637" y="126"/>
                  </a:lnTo>
                  <a:lnTo>
                    <a:pt x="2679" y="63"/>
                  </a:lnTo>
                  <a:lnTo>
                    <a:pt x="2700" y="43"/>
                  </a:lnTo>
                  <a:lnTo>
                    <a:pt x="2533" y="43"/>
                  </a:lnTo>
                  <a:lnTo>
                    <a:pt x="251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955;p82">
              <a:extLst>
                <a:ext uri="{FF2B5EF4-FFF2-40B4-BE49-F238E27FC236}">
                  <a16:creationId xmlns:a16="http://schemas.microsoft.com/office/drawing/2014/main" id="{ECD58AFB-D486-B98A-4099-21F4D9D43225}"/>
                </a:ext>
              </a:extLst>
            </p:cNvPr>
            <p:cNvSpPr/>
            <p:nvPr/>
          </p:nvSpPr>
          <p:spPr>
            <a:xfrm>
              <a:off x="3140409" y="3037308"/>
              <a:ext cx="43617" cy="20948"/>
            </a:xfrm>
            <a:custGeom>
              <a:avLst/>
              <a:gdLst/>
              <a:ahLst/>
              <a:cxnLst/>
              <a:rect l="l" t="t" r="r" b="b"/>
              <a:pathLst>
                <a:path w="3663" h="1842" extrusionOk="0">
                  <a:moveTo>
                    <a:pt x="1926" y="1"/>
                  </a:moveTo>
                  <a:lnTo>
                    <a:pt x="1905" y="43"/>
                  </a:lnTo>
                  <a:lnTo>
                    <a:pt x="1968" y="105"/>
                  </a:lnTo>
                  <a:lnTo>
                    <a:pt x="1863" y="126"/>
                  </a:lnTo>
                  <a:lnTo>
                    <a:pt x="1800" y="168"/>
                  </a:lnTo>
                  <a:lnTo>
                    <a:pt x="1696" y="147"/>
                  </a:lnTo>
                  <a:lnTo>
                    <a:pt x="1507" y="168"/>
                  </a:lnTo>
                  <a:lnTo>
                    <a:pt x="943" y="168"/>
                  </a:lnTo>
                  <a:lnTo>
                    <a:pt x="775" y="252"/>
                  </a:lnTo>
                  <a:lnTo>
                    <a:pt x="712" y="210"/>
                  </a:lnTo>
                  <a:lnTo>
                    <a:pt x="712" y="252"/>
                  </a:lnTo>
                  <a:lnTo>
                    <a:pt x="629" y="315"/>
                  </a:lnTo>
                  <a:lnTo>
                    <a:pt x="566" y="419"/>
                  </a:lnTo>
                  <a:lnTo>
                    <a:pt x="419" y="482"/>
                  </a:lnTo>
                  <a:lnTo>
                    <a:pt x="336" y="482"/>
                  </a:lnTo>
                  <a:lnTo>
                    <a:pt x="189" y="649"/>
                  </a:lnTo>
                  <a:lnTo>
                    <a:pt x="106" y="754"/>
                  </a:lnTo>
                  <a:lnTo>
                    <a:pt x="126" y="838"/>
                  </a:lnTo>
                  <a:lnTo>
                    <a:pt x="43" y="984"/>
                  </a:lnTo>
                  <a:lnTo>
                    <a:pt x="1" y="1047"/>
                  </a:lnTo>
                  <a:lnTo>
                    <a:pt x="43" y="1005"/>
                  </a:lnTo>
                  <a:lnTo>
                    <a:pt x="126" y="1047"/>
                  </a:lnTo>
                  <a:lnTo>
                    <a:pt x="147" y="1068"/>
                  </a:lnTo>
                  <a:lnTo>
                    <a:pt x="210" y="1089"/>
                  </a:lnTo>
                  <a:lnTo>
                    <a:pt x="252" y="1151"/>
                  </a:lnTo>
                  <a:lnTo>
                    <a:pt x="399" y="1110"/>
                  </a:lnTo>
                  <a:lnTo>
                    <a:pt x="503" y="1151"/>
                  </a:lnTo>
                  <a:lnTo>
                    <a:pt x="566" y="1256"/>
                  </a:lnTo>
                  <a:lnTo>
                    <a:pt x="608" y="1298"/>
                  </a:lnTo>
                  <a:lnTo>
                    <a:pt x="650" y="1361"/>
                  </a:lnTo>
                  <a:lnTo>
                    <a:pt x="671" y="1298"/>
                  </a:lnTo>
                  <a:lnTo>
                    <a:pt x="712" y="1256"/>
                  </a:lnTo>
                  <a:lnTo>
                    <a:pt x="817" y="1214"/>
                  </a:lnTo>
                  <a:lnTo>
                    <a:pt x="859" y="1256"/>
                  </a:lnTo>
                  <a:lnTo>
                    <a:pt x="943" y="1277"/>
                  </a:lnTo>
                  <a:lnTo>
                    <a:pt x="943" y="1382"/>
                  </a:lnTo>
                  <a:lnTo>
                    <a:pt x="922" y="1486"/>
                  </a:lnTo>
                  <a:lnTo>
                    <a:pt x="922" y="1507"/>
                  </a:lnTo>
                  <a:lnTo>
                    <a:pt x="880" y="1612"/>
                  </a:lnTo>
                  <a:lnTo>
                    <a:pt x="922" y="1675"/>
                  </a:lnTo>
                  <a:lnTo>
                    <a:pt x="963" y="1696"/>
                  </a:lnTo>
                  <a:lnTo>
                    <a:pt x="984" y="1716"/>
                  </a:lnTo>
                  <a:lnTo>
                    <a:pt x="1047" y="1716"/>
                  </a:lnTo>
                  <a:lnTo>
                    <a:pt x="1068" y="1696"/>
                  </a:lnTo>
                  <a:lnTo>
                    <a:pt x="1131" y="1716"/>
                  </a:lnTo>
                  <a:lnTo>
                    <a:pt x="1131" y="1800"/>
                  </a:lnTo>
                  <a:lnTo>
                    <a:pt x="1152" y="1842"/>
                  </a:lnTo>
                  <a:lnTo>
                    <a:pt x="1256" y="1821"/>
                  </a:lnTo>
                  <a:lnTo>
                    <a:pt x="1382" y="1821"/>
                  </a:lnTo>
                  <a:lnTo>
                    <a:pt x="1445" y="1737"/>
                  </a:lnTo>
                  <a:lnTo>
                    <a:pt x="1445" y="1591"/>
                  </a:lnTo>
                  <a:lnTo>
                    <a:pt x="1445" y="1507"/>
                  </a:lnTo>
                  <a:lnTo>
                    <a:pt x="1445" y="1403"/>
                  </a:lnTo>
                  <a:lnTo>
                    <a:pt x="1612" y="1382"/>
                  </a:lnTo>
                  <a:lnTo>
                    <a:pt x="1800" y="1277"/>
                  </a:lnTo>
                  <a:lnTo>
                    <a:pt x="1926" y="1298"/>
                  </a:lnTo>
                  <a:lnTo>
                    <a:pt x="2010" y="1361"/>
                  </a:lnTo>
                  <a:lnTo>
                    <a:pt x="2072" y="1361"/>
                  </a:lnTo>
                  <a:lnTo>
                    <a:pt x="2135" y="1382"/>
                  </a:lnTo>
                  <a:lnTo>
                    <a:pt x="2177" y="1298"/>
                  </a:lnTo>
                  <a:lnTo>
                    <a:pt x="2303" y="1277"/>
                  </a:lnTo>
                  <a:lnTo>
                    <a:pt x="2407" y="1151"/>
                  </a:lnTo>
                  <a:lnTo>
                    <a:pt x="2449" y="1110"/>
                  </a:lnTo>
                  <a:lnTo>
                    <a:pt x="2491" y="1068"/>
                  </a:lnTo>
                  <a:lnTo>
                    <a:pt x="2554" y="900"/>
                  </a:lnTo>
                  <a:lnTo>
                    <a:pt x="2658" y="900"/>
                  </a:lnTo>
                  <a:lnTo>
                    <a:pt x="2700" y="796"/>
                  </a:lnTo>
                  <a:lnTo>
                    <a:pt x="2742" y="796"/>
                  </a:lnTo>
                  <a:lnTo>
                    <a:pt x="2826" y="879"/>
                  </a:lnTo>
                  <a:lnTo>
                    <a:pt x="2847" y="900"/>
                  </a:lnTo>
                  <a:lnTo>
                    <a:pt x="2951" y="900"/>
                  </a:lnTo>
                  <a:lnTo>
                    <a:pt x="3035" y="942"/>
                  </a:lnTo>
                  <a:lnTo>
                    <a:pt x="3056" y="859"/>
                  </a:lnTo>
                  <a:lnTo>
                    <a:pt x="3139" y="859"/>
                  </a:lnTo>
                  <a:lnTo>
                    <a:pt x="3244" y="775"/>
                  </a:lnTo>
                  <a:lnTo>
                    <a:pt x="3328" y="754"/>
                  </a:lnTo>
                  <a:lnTo>
                    <a:pt x="3349" y="670"/>
                  </a:lnTo>
                  <a:lnTo>
                    <a:pt x="3391" y="649"/>
                  </a:lnTo>
                  <a:lnTo>
                    <a:pt x="3453" y="649"/>
                  </a:lnTo>
                  <a:lnTo>
                    <a:pt x="3474" y="670"/>
                  </a:lnTo>
                  <a:lnTo>
                    <a:pt x="3642" y="670"/>
                  </a:lnTo>
                  <a:lnTo>
                    <a:pt x="3663" y="628"/>
                  </a:lnTo>
                  <a:lnTo>
                    <a:pt x="3642" y="566"/>
                  </a:lnTo>
                  <a:lnTo>
                    <a:pt x="3495" y="461"/>
                  </a:lnTo>
                  <a:lnTo>
                    <a:pt x="3370" y="419"/>
                  </a:lnTo>
                  <a:lnTo>
                    <a:pt x="3370" y="419"/>
                  </a:lnTo>
                  <a:lnTo>
                    <a:pt x="3432" y="524"/>
                  </a:lnTo>
                  <a:lnTo>
                    <a:pt x="3286" y="524"/>
                  </a:lnTo>
                  <a:lnTo>
                    <a:pt x="3139" y="482"/>
                  </a:lnTo>
                  <a:lnTo>
                    <a:pt x="3077" y="461"/>
                  </a:lnTo>
                  <a:lnTo>
                    <a:pt x="2972" y="440"/>
                  </a:lnTo>
                  <a:lnTo>
                    <a:pt x="2867" y="440"/>
                  </a:lnTo>
                  <a:lnTo>
                    <a:pt x="2909" y="377"/>
                  </a:lnTo>
                  <a:lnTo>
                    <a:pt x="2972" y="377"/>
                  </a:lnTo>
                  <a:lnTo>
                    <a:pt x="2972" y="315"/>
                  </a:lnTo>
                  <a:lnTo>
                    <a:pt x="3035" y="315"/>
                  </a:lnTo>
                  <a:lnTo>
                    <a:pt x="3119" y="335"/>
                  </a:lnTo>
                  <a:lnTo>
                    <a:pt x="3265" y="377"/>
                  </a:lnTo>
                  <a:lnTo>
                    <a:pt x="3286" y="356"/>
                  </a:lnTo>
                  <a:lnTo>
                    <a:pt x="3181" y="273"/>
                  </a:lnTo>
                  <a:lnTo>
                    <a:pt x="3035" y="210"/>
                  </a:lnTo>
                  <a:lnTo>
                    <a:pt x="2951" y="168"/>
                  </a:lnTo>
                  <a:lnTo>
                    <a:pt x="2847" y="210"/>
                  </a:lnTo>
                  <a:lnTo>
                    <a:pt x="2805" y="168"/>
                  </a:lnTo>
                  <a:lnTo>
                    <a:pt x="2763" y="252"/>
                  </a:lnTo>
                  <a:lnTo>
                    <a:pt x="2700" y="210"/>
                  </a:lnTo>
                  <a:lnTo>
                    <a:pt x="2428" y="168"/>
                  </a:lnTo>
                  <a:lnTo>
                    <a:pt x="2198" y="147"/>
                  </a:lnTo>
                  <a:lnTo>
                    <a:pt x="2072" y="43"/>
                  </a:lnTo>
                  <a:lnTo>
                    <a:pt x="192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956;p82">
              <a:extLst>
                <a:ext uri="{FF2B5EF4-FFF2-40B4-BE49-F238E27FC236}">
                  <a16:creationId xmlns:a16="http://schemas.microsoft.com/office/drawing/2014/main" id="{DCCCCC01-9C5F-376E-D188-FC0FAC4AAEF5}"/>
                </a:ext>
              </a:extLst>
            </p:cNvPr>
            <p:cNvSpPr/>
            <p:nvPr/>
          </p:nvSpPr>
          <p:spPr>
            <a:xfrm>
              <a:off x="3134431" y="3048737"/>
              <a:ext cx="17206" cy="9519"/>
            </a:xfrm>
            <a:custGeom>
              <a:avLst/>
              <a:gdLst/>
              <a:ahLst/>
              <a:cxnLst/>
              <a:rect l="l" t="t" r="r" b="b"/>
              <a:pathLst>
                <a:path w="1445" h="837" extrusionOk="0">
                  <a:moveTo>
                    <a:pt x="545" y="0"/>
                  </a:moveTo>
                  <a:lnTo>
                    <a:pt x="503" y="42"/>
                  </a:lnTo>
                  <a:lnTo>
                    <a:pt x="398" y="105"/>
                  </a:lnTo>
                  <a:lnTo>
                    <a:pt x="398" y="167"/>
                  </a:lnTo>
                  <a:lnTo>
                    <a:pt x="294" y="188"/>
                  </a:lnTo>
                  <a:lnTo>
                    <a:pt x="168" y="251"/>
                  </a:lnTo>
                  <a:lnTo>
                    <a:pt x="64" y="356"/>
                  </a:lnTo>
                  <a:lnTo>
                    <a:pt x="64" y="398"/>
                  </a:lnTo>
                  <a:lnTo>
                    <a:pt x="1" y="481"/>
                  </a:lnTo>
                  <a:lnTo>
                    <a:pt x="168" y="481"/>
                  </a:lnTo>
                  <a:lnTo>
                    <a:pt x="273" y="586"/>
                  </a:lnTo>
                  <a:lnTo>
                    <a:pt x="398" y="607"/>
                  </a:lnTo>
                  <a:lnTo>
                    <a:pt x="440" y="607"/>
                  </a:lnTo>
                  <a:lnTo>
                    <a:pt x="649" y="691"/>
                  </a:lnTo>
                  <a:lnTo>
                    <a:pt x="838" y="795"/>
                  </a:lnTo>
                  <a:lnTo>
                    <a:pt x="859" y="732"/>
                  </a:lnTo>
                  <a:lnTo>
                    <a:pt x="796" y="691"/>
                  </a:lnTo>
                  <a:lnTo>
                    <a:pt x="817" y="670"/>
                  </a:lnTo>
                  <a:lnTo>
                    <a:pt x="921" y="670"/>
                  </a:lnTo>
                  <a:lnTo>
                    <a:pt x="1005" y="795"/>
                  </a:lnTo>
                  <a:lnTo>
                    <a:pt x="1068" y="837"/>
                  </a:lnTo>
                  <a:lnTo>
                    <a:pt x="1340" y="837"/>
                  </a:lnTo>
                  <a:lnTo>
                    <a:pt x="1424" y="732"/>
                  </a:lnTo>
                  <a:lnTo>
                    <a:pt x="1382" y="691"/>
                  </a:lnTo>
                  <a:lnTo>
                    <a:pt x="1424" y="670"/>
                  </a:lnTo>
                  <a:lnTo>
                    <a:pt x="1382" y="607"/>
                  </a:lnTo>
                  <a:lnTo>
                    <a:pt x="1424" y="502"/>
                  </a:lnTo>
                  <a:lnTo>
                    <a:pt x="1424" y="481"/>
                  </a:lnTo>
                  <a:lnTo>
                    <a:pt x="1445" y="377"/>
                  </a:lnTo>
                  <a:lnTo>
                    <a:pt x="1445" y="272"/>
                  </a:lnTo>
                  <a:lnTo>
                    <a:pt x="1361" y="251"/>
                  </a:lnTo>
                  <a:lnTo>
                    <a:pt x="1319" y="209"/>
                  </a:lnTo>
                  <a:lnTo>
                    <a:pt x="1214" y="251"/>
                  </a:lnTo>
                  <a:lnTo>
                    <a:pt x="1173" y="293"/>
                  </a:lnTo>
                  <a:lnTo>
                    <a:pt x="1152" y="356"/>
                  </a:lnTo>
                  <a:lnTo>
                    <a:pt x="1110" y="293"/>
                  </a:lnTo>
                  <a:lnTo>
                    <a:pt x="1068" y="251"/>
                  </a:lnTo>
                  <a:lnTo>
                    <a:pt x="1005" y="146"/>
                  </a:lnTo>
                  <a:lnTo>
                    <a:pt x="901" y="105"/>
                  </a:lnTo>
                  <a:lnTo>
                    <a:pt x="754" y="146"/>
                  </a:lnTo>
                  <a:lnTo>
                    <a:pt x="712" y="84"/>
                  </a:lnTo>
                  <a:lnTo>
                    <a:pt x="649" y="63"/>
                  </a:lnTo>
                  <a:lnTo>
                    <a:pt x="628" y="42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957;p82">
              <a:extLst>
                <a:ext uri="{FF2B5EF4-FFF2-40B4-BE49-F238E27FC236}">
                  <a16:creationId xmlns:a16="http://schemas.microsoft.com/office/drawing/2014/main" id="{2FEAB6D9-0F6F-8E67-488F-5950F8388FAF}"/>
                </a:ext>
              </a:extLst>
            </p:cNvPr>
            <p:cNvSpPr/>
            <p:nvPr/>
          </p:nvSpPr>
          <p:spPr>
            <a:xfrm>
              <a:off x="3142159" y="3021841"/>
              <a:ext cx="7978" cy="16672"/>
            </a:xfrm>
            <a:custGeom>
              <a:avLst/>
              <a:gdLst/>
              <a:ahLst/>
              <a:cxnLst/>
              <a:rect l="l" t="t" r="r" b="b"/>
              <a:pathLst>
                <a:path w="670" h="1466" extrusionOk="0">
                  <a:moveTo>
                    <a:pt x="398" y="1"/>
                  </a:moveTo>
                  <a:lnTo>
                    <a:pt x="377" y="43"/>
                  </a:lnTo>
                  <a:lnTo>
                    <a:pt x="356" y="147"/>
                  </a:lnTo>
                  <a:lnTo>
                    <a:pt x="272" y="231"/>
                  </a:lnTo>
                  <a:lnTo>
                    <a:pt x="272" y="252"/>
                  </a:lnTo>
                  <a:lnTo>
                    <a:pt x="210" y="273"/>
                  </a:lnTo>
                  <a:lnTo>
                    <a:pt x="189" y="315"/>
                  </a:lnTo>
                  <a:lnTo>
                    <a:pt x="168" y="273"/>
                  </a:lnTo>
                  <a:lnTo>
                    <a:pt x="168" y="231"/>
                  </a:lnTo>
                  <a:lnTo>
                    <a:pt x="84" y="231"/>
                  </a:lnTo>
                  <a:lnTo>
                    <a:pt x="42" y="273"/>
                  </a:lnTo>
                  <a:lnTo>
                    <a:pt x="0" y="356"/>
                  </a:lnTo>
                  <a:lnTo>
                    <a:pt x="0" y="1423"/>
                  </a:lnTo>
                  <a:lnTo>
                    <a:pt x="84" y="1423"/>
                  </a:lnTo>
                  <a:lnTo>
                    <a:pt x="105" y="1465"/>
                  </a:lnTo>
                  <a:lnTo>
                    <a:pt x="168" y="1465"/>
                  </a:lnTo>
                  <a:lnTo>
                    <a:pt x="210" y="1361"/>
                  </a:lnTo>
                  <a:lnTo>
                    <a:pt x="314" y="1256"/>
                  </a:lnTo>
                  <a:lnTo>
                    <a:pt x="398" y="1298"/>
                  </a:lnTo>
                  <a:lnTo>
                    <a:pt x="565" y="1068"/>
                  </a:lnTo>
                  <a:lnTo>
                    <a:pt x="607" y="900"/>
                  </a:lnTo>
                  <a:lnTo>
                    <a:pt x="607" y="733"/>
                  </a:lnTo>
                  <a:lnTo>
                    <a:pt x="565" y="670"/>
                  </a:lnTo>
                  <a:lnTo>
                    <a:pt x="586" y="482"/>
                  </a:lnTo>
                  <a:lnTo>
                    <a:pt x="628" y="377"/>
                  </a:lnTo>
                  <a:lnTo>
                    <a:pt x="670" y="105"/>
                  </a:lnTo>
                  <a:lnTo>
                    <a:pt x="670" y="43"/>
                  </a:lnTo>
                  <a:lnTo>
                    <a:pt x="670" y="1"/>
                  </a:lnTo>
                  <a:lnTo>
                    <a:pt x="586" y="1"/>
                  </a:lnTo>
                  <a:lnTo>
                    <a:pt x="524" y="43"/>
                  </a:lnTo>
                  <a:lnTo>
                    <a:pt x="50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58;p82">
              <a:extLst>
                <a:ext uri="{FF2B5EF4-FFF2-40B4-BE49-F238E27FC236}">
                  <a16:creationId xmlns:a16="http://schemas.microsoft.com/office/drawing/2014/main" id="{D76AF3D3-D099-9A2B-681D-2E18804E87F5}"/>
                </a:ext>
              </a:extLst>
            </p:cNvPr>
            <p:cNvSpPr/>
            <p:nvPr/>
          </p:nvSpPr>
          <p:spPr>
            <a:xfrm>
              <a:off x="3120487" y="3025651"/>
              <a:ext cx="28411" cy="28568"/>
            </a:xfrm>
            <a:custGeom>
              <a:avLst/>
              <a:gdLst/>
              <a:ahLst/>
              <a:cxnLst/>
              <a:rect l="l" t="t" r="r" b="b"/>
              <a:pathLst>
                <a:path w="2386" h="2512" extrusionOk="0">
                  <a:moveTo>
                    <a:pt x="837" y="0"/>
                  </a:moveTo>
                  <a:lnTo>
                    <a:pt x="816" y="314"/>
                  </a:lnTo>
                  <a:lnTo>
                    <a:pt x="565" y="335"/>
                  </a:lnTo>
                  <a:lnTo>
                    <a:pt x="649" y="419"/>
                  </a:lnTo>
                  <a:lnTo>
                    <a:pt x="670" y="461"/>
                  </a:lnTo>
                  <a:lnTo>
                    <a:pt x="774" y="565"/>
                  </a:lnTo>
                  <a:lnTo>
                    <a:pt x="858" y="649"/>
                  </a:lnTo>
                  <a:lnTo>
                    <a:pt x="942" y="649"/>
                  </a:lnTo>
                  <a:lnTo>
                    <a:pt x="963" y="712"/>
                  </a:lnTo>
                  <a:lnTo>
                    <a:pt x="983" y="816"/>
                  </a:lnTo>
                  <a:lnTo>
                    <a:pt x="1025" y="837"/>
                  </a:lnTo>
                  <a:lnTo>
                    <a:pt x="1130" y="858"/>
                  </a:lnTo>
                  <a:lnTo>
                    <a:pt x="1193" y="879"/>
                  </a:lnTo>
                  <a:lnTo>
                    <a:pt x="1193" y="963"/>
                  </a:lnTo>
                  <a:lnTo>
                    <a:pt x="1130" y="1026"/>
                  </a:lnTo>
                  <a:lnTo>
                    <a:pt x="398" y="1026"/>
                  </a:lnTo>
                  <a:lnTo>
                    <a:pt x="42" y="1570"/>
                  </a:lnTo>
                  <a:lnTo>
                    <a:pt x="42" y="1674"/>
                  </a:lnTo>
                  <a:lnTo>
                    <a:pt x="84" y="1695"/>
                  </a:lnTo>
                  <a:lnTo>
                    <a:pt x="42" y="1758"/>
                  </a:lnTo>
                  <a:lnTo>
                    <a:pt x="84" y="1800"/>
                  </a:lnTo>
                  <a:lnTo>
                    <a:pt x="105" y="1821"/>
                  </a:lnTo>
                  <a:lnTo>
                    <a:pt x="105" y="1863"/>
                  </a:lnTo>
                  <a:lnTo>
                    <a:pt x="42" y="1904"/>
                  </a:lnTo>
                  <a:lnTo>
                    <a:pt x="21" y="1967"/>
                  </a:lnTo>
                  <a:lnTo>
                    <a:pt x="0" y="1988"/>
                  </a:lnTo>
                  <a:lnTo>
                    <a:pt x="105" y="2093"/>
                  </a:lnTo>
                  <a:lnTo>
                    <a:pt x="147" y="2218"/>
                  </a:lnTo>
                  <a:lnTo>
                    <a:pt x="251" y="2218"/>
                  </a:lnTo>
                  <a:lnTo>
                    <a:pt x="335" y="2323"/>
                  </a:lnTo>
                  <a:lnTo>
                    <a:pt x="628" y="2428"/>
                  </a:lnTo>
                  <a:lnTo>
                    <a:pt x="942" y="2428"/>
                  </a:lnTo>
                  <a:lnTo>
                    <a:pt x="1172" y="2511"/>
                  </a:lnTo>
                  <a:lnTo>
                    <a:pt x="1235" y="2428"/>
                  </a:lnTo>
                  <a:lnTo>
                    <a:pt x="1235" y="2386"/>
                  </a:lnTo>
                  <a:lnTo>
                    <a:pt x="1339" y="2281"/>
                  </a:lnTo>
                  <a:lnTo>
                    <a:pt x="1465" y="2218"/>
                  </a:lnTo>
                  <a:lnTo>
                    <a:pt x="1569" y="2197"/>
                  </a:lnTo>
                  <a:lnTo>
                    <a:pt x="1569" y="2135"/>
                  </a:lnTo>
                  <a:lnTo>
                    <a:pt x="1716" y="2009"/>
                  </a:lnTo>
                  <a:lnTo>
                    <a:pt x="1799" y="1863"/>
                  </a:lnTo>
                  <a:lnTo>
                    <a:pt x="1779" y="1779"/>
                  </a:lnTo>
                  <a:lnTo>
                    <a:pt x="1862" y="1674"/>
                  </a:lnTo>
                  <a:lnTo>
                    <a:pt x="2009" y="1507"/>
                  </a:lnTo>
                  <a:lnTo>
                    <a:pt x="2092" y="1507"/>
                  </a:lnTo>
                  <a:lnTo>
                    <a:pt x="2239" y="1444"/>
                  </a:lnTo>
                  <a:lnTo>
                    <a:pt x="2302" y="1340"/>
                  </a:lnTo>
                  <a:lnTo>
                    <a:pt x="2385" y="1277"/>
                  </a:lnTo>
                  <a:lnTo>
                    <a:pt x="2385" y="1235"/>
                  </a:lnTo>
                  <a:lnTo>
                    <a:pt x="2344" y="1172"/>
                  </a:lnTo>
                  <a:lnTo>
                    <a:pt x="2239" y="1172"/>
                  </a:lnTo>
                  <a:lnTo>
                    <a:pt x="2218" y="1256"/>
                  </a:lnTo>
                  <a:lnTo>
                    <a:pt x="2113" y="1172"/>
                  </a:lnTo>
                  <a:lnTo>
                    <a:pt x="2030" y="1172"/>
                  </a:lnTo>
                  <a:lnTo>
                    <a:pt x="1988" y="1130"/>
                  </a:lnTo>
                  <a:lnTo>
                    <a:pt x="1925" y="1130"/>
                  </a:lnTo>
                  <a:lnTo>
                    <a:pt x="1904" y="1088"/>
                  </a:lnTo>
                  <a:lnTo>
                    <a:pt x="1820" y="1088"/>
                  </a:lnTo>
                  <a:lnTo>
                    <a:pt x="1820" y="21"/>
                  </a:lnTo>
                  <a:lnTo>
                    <a:pt x="83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959;p82">
              <a:extLst>
                <a:ext uri="{FF2B5EF4-FFF2-40B4-BE49-F238E27FC236}">
                  <a16:creationId xmlns:a16="http://schemas.microsoft.com/office/drawing/2014/main" id="{0AD26924-16E8-E6DA-D914-437D2A827265}"/>
                </a:ext>
              </a:extLst>
            </p:cNvPr>
            <p:cNvSpPr/>
            <p:nvPr/>
          </p:nvSpPr>
          <p:spPr>
            <a:xfrm>
              <a:off x="2965761" y="2909287"/>
              <a:ext cx="196343" cy="138983"/>
            </a:xfrm>
            <a:custGeom>
              <a:avLst/>
              <a:gdLst/>
              <a:ahLst/>
              <a:cxnLst/>
              <a:rect l="l" t="t" r="r" b="b"/>
              <a:pathLst>
                <a:path w="16489" h="12221" extrusionOk="0">
                  <a:moveTo>
                    <a:pt x="1381" y="1"/>
                  </a:moveTo>
                  <a:lnTo>
                    <a:pt x="1" y="22"/>
                  </a:lnTo>
                  <a:lnTo>
                    <a:pt x="21" y="168"/>
                  </a:lnTo>
                  <a:lnTo>
                    <a:pt x="105" y="482"/>
                  </a:lnTo>
                  <a:lnTo>
                    <a:pt x="168" y="587"/>
                  </a:lnTo>
                  <a:lnTo>
                    <a:pt x="231" y="691"/>
                  </a:lnTo>
                  <a:lnTo>
                    <a:pt x="168" y="712"/>
                  </a:lnTo>
                  <a:lnTo>
                    <a:pt x="168" y="796"/>
                  </a:lnTo>
                  <a:lnTo>
                    <a:pt x="189" y="901"/>
                  </a:lnTo>
                  <a:lnTo>
                    <a:pt x="356" y="1110"/>
                  </a:lnTo>
                  <a:lnTo>
                    <a:pt x="356" y="1152"/>
                  </a:lnTo>
                  <a:lnTo>
                    <a:pt x="314" y="1173"/>
                  </a:lnTo>
                  <a:lnTo>
                    <a:pt x="335" y="1256"/>
                  </a:lnTo>
                  <a:lnTo>
                    <a:pt x="461" y="1361"/>
                  </a:lnTo>
                  <a:lnTo>
                    <a:pt x="482" y="1486"/>
                  </a:lnTo>
                  <a:lnTo>
                    <a:pt x="440" y="1549"/>
                  </a:lnTo>
                  <a:lnTo>
                    <a:pt x="440" y="1654"/>
                  </a:lnTo>
                  <a:lnTo>
                    <a:pt x="524" y="1696"/>
                  </a:lnTo>
                  <a:lnTo>
                    <a:pt x="545" y="1779"/>
                  </a:lnTo>
                  <a:lnTo>
                    <a:pt x="545" y="1968"/>
                  </a:lnTo>
                  <a:lnTo>
                    <a:pt x="586" y="2114"/>
                  </a:lnTo>
                  <a:lnTo>
                    <a:pt x="691" y="2219"/>
                  </a:lnTo>
                  <a:lnTo>
                    <a:pt x="754" y="2219"/>
                  </a:lnTo>
                  <a:lnTo>
                    <a:pt x="942" y="2386"/>
                  </a:lnTo>
                  <a:lnTo>
                    <a:pt x="1005" y="2512"/>
                  </a:lnTo>
                  <a:lnTo>
                    <a:pt x="1047" y="2595"/>
                  </a:lnTo>
                  <a:lnTo>
                    <a:pt x="1172" y="2721"/>
                  </a:lnTo>
                  <a:lnTo>
                    <a:pt x="1214" y="2909"/>
                  </a:lnTo>
                  <a:lnTo>
                    <a:pt x="1277" y="2930"/>
                  </a:lnTo>
                  <a:lnTo>
                    <a:pt x="1361" y="3056"/>
                  </a:lnTo>
                  <a:lnTo>
                    <a:pt x="1298" y="3139"/>
                  </a:lnTo>
                  <a:lnTo>
                    <a:pt x="1277" y="3202"/>
                  </a:lnTo>
                  <a:lnTo>
                    <a:pt x="1319" y="3265"/>
                  </a:lnTo>
                  <a:lnTo>
                    <a:pt x="1298" y="3349"/>
                  </a:lnTo>
                  <a:lnTo>
                    <a:pt x="1214" y="3328"/>
                  </a:lnTo>
                  <a:lnTo>
                    <a:pt x="1172" y="3411"/>
                  </a:lnTo>
                  <a:lnTo>
                    <a:pt x="1193" y="3432"/>
                  </a:lnTo>
                  <a:lnTo>
                    <a:pt x="1277" y="3432"/>
                  </a:lnTo>
                  <a:lnTo>
                    <a:pt x="1277" y="3516"/>
                  </a:lnTo>
                  <a:lnTo>
                    <a:pt x="1214" y="3558"/>
                  </a:lnTo>
                  <a:lnTo>
                    <a:pt x="1151" y="3516"/>
                  </a:lnTo>
                  <a:lnTo>
                    <a:pt x="1005" y="3516"/>
                  </a:lnTo>
                  <a:lnTo>
                    <a:pt x="900" y="3453"/>
                  </a:lnTo>
                  <a:lnTo>
                    <a:pt x="775" y="3474"/>
                  </a:lnTo>
                  <a:lnTo>
                    <a:pt x="712" y="3516"/>
                  </a:lnTo>
                  <a:lnTo>
                    <a:pt x="858" y="3662"/>
                  </a:lnTo>
                  <a:lnTo>
                    <a:pt x="963" y="3725"/>
                  </a:lnTo>
                  <a:lnTo>
                    <a:pt x="963" y="3830"/>
                  </a:lnTo>
                  <a:lnTo>
                    <a:pt x="1005" y="3934"/>
                  </a:lnTo>
                  <a:lnTo>
                    <a:pt x="1109" y="3955"/>
                  </a:lnTo>
                  <a:lnTo>
                    <a:pt x="1235" y="4039"/>
                  </a:lnTo>
                  <a:lnTo>
                    <a:pt x="1235" y="4081"/>
                  </a:lnTo>
                  <a:lnTo>
                    <a:pt x="1319" y="4081"/>
                  </a:lnTo>
                  <a:lnTo>
                    <a:pt x="1402" y="4102"/>
                  </a:lnTo>
                  <a:lnTo>
                    <a:pt x="1381" y="4144"/>
                  </a:lnTo>
                  <a:lnTo>
                    <a:pt x="1423" y="4206"/>
                  </a:lnTo>
                  <a:lnTo>
                    <a:pt x="1507" y="4186"/>
                  </a:lnTo>
                  <a:lnTo>
                    <a:pt x="1591" y="4186"/>
                  </a:lnTo>
                  <a:lnTo>
                    <a:pt x="1674" y="4081"/>
                  </a:lnTo>
                  <a:lnTo>
                    <a:pt x="1716" y="4081"/>
                  </a:lnTo>
                  <a:lnTo>
                    <a:pt x="1695" y="4186"/>
                  </a:lnTo>
                  <a:lnTo>
                    <a:pt x="1716" y="4374"/>
                  </a:lnTo>
                  <a:lnTo>
                    <a:pt x="1905" y="4562"/>
                  </a:lnTo>
                  <a:lnTo>
                    <a:pt x="2009" y="4583"/>
                  </a:lnTo>
                  <a:lnTo>
                    <a:pt x="2051" y="4583"/>
                  </a:lnTo>
                  <a:lnTo>
                    <a:pt x="2114" y="4667"/>
                  </a:lnTo>
                  <a:lnTo>
                    <a:pt x="2197" y="4897"/>
                  </a:lnTo>
                  <a:lnTo>
                    <a:pt x="2197" y="5127"/>
                  </a:lnTo>
                  <a:lnTo>
                    <a:pt x="2156" y="5315"/>
                  </a:lnTo>
                  <a:lnTo>
                    <a:pt x="2051" y="5462"/>
                  </a:lnTo>
                  <a:lnTo>
                    <a:pt x="2093" y="5546"/>
                  </a:lnTo>
                  <a:lnTo>
                    <a:pt x="2197" y="5650"/>
                  </a:lnTo>
                  <a:lnTo>
                    <a:pt x="2239" y="5629"/>
                  </a:lnTo>
                  <a:lnTo>
                    <a:pt x="2260" y="5713"/>
                  </a:lnTo>
                  <a:lnTo>
                    <a:pt x="2407" y="5734"/>
                  </a:lnTo>
                  <a:lnTo>
                    <a:pt x="2449" y="5859"/>
                  </a:lnTo>
                  <a:lnTo>
                    <a:pt x="2679" y="6131"/>
                  </a:lnTo>
                  <a:lnTo>
                    <a:pt x="2762" y="6152"/>
                  </a:lnTo>
                  <a:lnTo>
                    <a:pt x="2804" y="6236"/>
                  </a:lnTo>
                  <a:lnTo>
                    <a:pt x="2888" y="6341"/>
                  </a:lnTo>
                  <a:lnTo>
                    <a:pt x="3034" y="6362"/>
                  </a:lnTo>
                  <a:lnTo>
                    <a:pt x="3076" y="6445"/>
                  </a:lnTo>
                  <a:lnTo>
                    <a:pt x="3076" y="6571"/>
                  </a:lnTo>
                  <a:lnTo>
                    <a:pt x="3160" y="6655"/>
                  </a:lnTo>
                  <a:lnTo>
                    <a:pt x="3160" y="6717"/>
                  </a:lnTo>
                  <a:lnTo>
                    <a:pt x="3202" y="6822"/>
                  </a:lnTo>
                  <a:lnTo>
                    <a:pt x="3286" y="6864"/>
                  </a:lnTo>
                  <a:lnTo>
                    <a:pt x="3474" y="6780"/>
                  </a:lnTo>
                  <a:lnTo>
                    <a:pt x="3578" y="6613"/>
                  </a:lnTo>
                  <a:lnTo>
                    <a:pt x="3578" y="6487"/>
                  </a:lnTo>
                  <a:lnTo>
                    <a:pt x="3495" y="6445"/>
                  </a:lnTo>
                  <a:lnTo>
                    <a:pt x="3474" y="6341"/>
                  </a:lnTo>
                  <a:lnTo>
                    <a:pt x="3411" y="6278"/>
                  </a:lnTo>
                  <a:lnTo>
                    <a:pt x="3390" y="6173"/>
                  </a:lnTo>
                  <a:lnTo>
                    <a:pt x="3286" y="6131"/>
                  </a:lnTo>
                  <a:lnTo>
                    <a:pt x="3265" y="6048"/>
                  </a:lnTo>
                  <a:lnTo>
                    <a:pt x="3202" y="5964"/>
                  </a:lnTo>
                  <a:lnTo>
                    <a:pt x="3139" y="5943"/>
                  </a:lnTo>
                  <a:lnTo>
                    <a:pt x="3097" y="5964"/>
                  </a:lnTo>
                  <a:lnTo>
                    <a:pt x="3097" y="6048"/>
                  </a:lnTo>
                  <a:lnTo>
                    <a:pt x="3055" y="6069"/>
                  </a:lnTo>
                  <a:lnTo>
                    <a:pt x="3055" y="5985"/>
                  </a:lnTo>
                  <a:lnTo>
                    <a:pt x="2972" y="5943"/>
                  </a:lnTo>
                  <a:lnTo>
                    <a:pt x="2867" y="5818"/>
                  </a:lnTo>
                  <a:lnTo>
                    <a:pt x="2846" y="5734"/>
                  </a:lnTo>
                  <a:lnTo>
                    <a:pt x="2888" y="5629"/>
                  </a:lnTo>
                  <a:lnTo>
                    <a:pt x="2888" y="5504"/>
                  </a:lnTo>
                  <a:lnTo>
                    <a:pt x="2804" y="5399"/>
                  </a:lnTo>
                  <a:lnTo>
                    <a:pt x="2846" y="5294"/>
                  </a:lnTo>
                  <a:lnTo>
                    <a:pt x="2846" y="5232"/>
                  </a:lnTo>
                  <a:lnTo>
                    <a:pt x="2783" y="5148"/>
                  </a:lnTo>
                  <a:lnTo>
                    <a:pt x="2783" y="5085"/>
                  </a:lnTo>
                  <a:lnTo>
                    <a:pt x="2721" y="5002"/>
                  </a:lnTo>
                  <a:lnTo>
                    <a:pt x="2721" y="4897"/>
                  </a:lnTo>
                  <a:lnTo>
                    <a:pt x="2679" y="4834"/>
                  </a:lnTo>
                  <a:lnTo>
                    <a:pt x="2679" y="4688"/>
                  </a:lnTo>
                  <a:lnTo>
                    <a:pt x="2721" y="4604"/>
                  </a:lnTo>
                  <a:lnTo>
                    <a:pt x="2658" y="4395"/>
                  </a:lnTo>
                  <a:lnTo>
                    <a:pt x="2616" y="4290"/>
                  </a:lnTo>
                  <a:lnTo>
                    <a:pt x="2553" y="4206"/>
                  </a:lnTo>
                  <a:lnTo>
                    <a:pt x="2532" y="4186"/>
                  </a:lnTo>
                  <a:lnTo>
                    <a:pt x="2532" y="4248"/>
                  </a:lnTo>
                  <a:lnTo>
                    <a:pt x="2532" y="4290"/>
                  </a:lnTo>
                  <a:lnTo>
                    <a:pt x="2469" y="4353"/>
                  </a:lnTo>
                  <a:lnTo>
                    <a:pt x="2365" y="4186"/>
                  </a:lnTo>
                  <a:lnTo>
                    <a:pt x="2365" y="4102"/>
                  </a:lnTo>
                  <a:lnTo>
                    <a:pt x="2407" y="4039"/>
                  </a:lnTo>
                  <a:lnTo>
                    <a:pt x="2365" y="3976"/>
                  </a:lnTo>
                  <a:lnTo>
                    <a:pt x="2323" y="3955"/>
                  </a:lnTo>
                  <a:lnTo>
                    <a:pt x="2281" y="3746"/>
                  </a:lnTo>
                  <a:lnTo>
                    <a:pt x="2197" y="3579"/>
                  </a:lnTo>
                  <a:lnTo>
                    <a:pt x="2135" y="3558"/>
                  </a:lnTo>
                  <a:lnTo>
                    <a:pt x="2030" y="3453"/>
                  </a:lnTo>
                  <a:lnTo>
                    <a:pt x="2030" y="3328"/>
                  </a:lnTo>
                  <a:lnTo>
                    <a:pt x="2051" y="3202"/>
                  </a:lnTo>
                  <a:lnTo>
                    <a:pt x="1946" y="3056"/>
                  </a:lnTo>
                  <a:lnTo>
                    <a:pt x="1884" y="3035"/>
                  </a:lnTo>
                  <a:lnTo>
                    <a:pt x="1821" y="2993"/>
                  </a:lnTo>
                  <a:lnTo>
                    <a:pt x="1821" y="2846"/>
                  </a:lnTo>
                  <a:lnTo>
                    <a:pt x="1737" y="2784"/>
                  </a:lnTo>
                  <a:lnTo>
                    <a:pt x="1633" y="2742"/>
                  </a:lnTo>
                  <a:lnTo>
                    <a:pt x="1612" y="2637"/>
                  </a:lnTo>
                  <a:lnTo>
                    <a:pt x="1633" y="2574"/>
                  </a:lnTo>
                  <a:lnTo>
                    <a:pt x="1612" y="2407"/>
                  </a:lnTo>
                  <a:lnTo>
                    <a:pt x="1465" y="2302"/>
                  </a:lnTo>
                  <a:lnTo>
                    <a:pt x="1402" y="2219"/>
                  </a:lnTo>
                  <a:lnTo>
                    <a:pt x="1319" y="2198"/>
                  </a:lnTo>
                  <a:lnTo>
                    <a:pt x="1319" y="2093"/>
                  </a:lnTo>
                  <a:lnTo>
                    <a:pt x="1235" y="1947"/>
                  </a:lnTo>
                  <a:lnTo>
                    <a:pt x="1193" y="1863"/>
                  </a:lnTo>
                  <a:lnTo>
                    <a:pt x="1235" y="1779"/>
                  </a:lnTo>
                  <a:lnTo>
                    <a:pt x="1214" y="1361"/>
                  </a:lnTo>
                  <a:lnTo>
                    <a:pt x="1193" y="1131"/>
                  </a:lnTo>
                  <a:lnTo>
                    <a:pt x="1235" y="1005"/>
                  </a:lnTo>
                  <a:lnTo>
                    <a:pt x="1298" y="796"/>
                  </a:lnTo>
                  <a:lnTo>
                    <a:pt x="1277" y="691"/>
                  </a:lnTo>
                  <a:lnTo>
                    <a:pt x="1235" y="545"/>
                  </a:lnTo>
                  <a:lnTo>
                    <a:pt x="1319" y="691"/>
                  </a:lnTo>
                  <a:lnTo>
                    <a:pt x="1486" y="754"/>
                  </a:lnTo>
                  <a:lnTo>
                    <a:pt x="1570" y="921"/>
                  </a:lnTo>
                  <a:lnTo>
                    <a:pt x="1633" y="963"/>
                  </a:lnTo>
                  <a:lnTo>
                    <a:pt x="1737" y="963"/>
                  </a:lnTo>
                  <a:lnTo>
                    <a:pt x="1800" y="921"/>
                  </a:lnTo>
                  <a:lnTo>
                    <a:pt x="1884" y="1026"/>
                  </a:lnTo>
                  <a:lnTo>
                    <a:pt x="1925" y="1068"/>
                  </a:lnTo>
                  <a:lnTo>
                    <a:pt x="2030" y="1068"/>
                  </a:lnTo>
                  <a:lnTo>
                    <a:pt x="2156" y="1152"/>
                  </a:lnTo>
                  <a:lnTo>
                    <a:pt x="2156" y="1214"/>
                  </a:lnTo>
                  <a:lnTo>
                    <a:pt x="2093" y="1319"/>
                  </a:lnTo>
                  <a:lnTo>
                    <a:pt x="2093" y="1382"/>
                  </a:lnTo>
                  <a:lnTo>
                    <a:pt x="2135" y="1549"/>
                  </a:lnTo>
                  <a:lnTo>
                    <a:pt x="2156" y="1737"/>
                  </a:lnTo>
                  <a:lnTo>
                    <a:pt x="2218" y="1842"/>
                  </a:lnTo>
                  <a:lnTo>
                    <a:pt x="2239" y="1968"/>
                  </a:lnTo>
                  <a:lnTo>
                    <a:pt x="2218" y="2051"/>
                  </a:lnTo>
                  <a:lnTo>
                    <a:pt x="2239" y="2156"/>
                  </a:lnTo>
                  <a:lnTo>
                    <a:pt x="2407" y="2323"/>
                  </a:lnTo>
                  <a:lnTo>
                    <a:pt x="2365" y="2386"/>
                  </a:lnTo>
                  <a:lnTo>
                    <a:pt x="2344" y="2470"/>
                  </a:lnTo>
                  <a:lnTo>
                    <a:pt x="2407" y="2533"/>
                  </a:lnTo>
                  <a:lnTo>
                    <a:pt x="2428" y="2533"/>
                  </a:lnTo>
                  <a:lnTo>
                    <a:pt x="2469" y="2595"/>
                  </a:lnTo>
                  <a:lnTo>
                    <a:pt x="2532" y="2784"/>
                  </a:lnTo>
                  <a:lnTo>
                    <a:pt x="2616" y="2805"/>
                  </a:lnTo>
                  <a:lnTo>
                    <a:pt x="2658" y="2909"/>
                  </a:lnTo>
                  <a:lnTo>
                    <a:pt x="2658" y="3035"/>
                  </a:lnTo>
                  <a:lnTo>
                    <a:pt x="2721" y="3097"/>
                  </a:lnTo>
                  <a:lnTo>
                    <a:pt x="2783" y="3118"/>
                  </a:lnTo>
                  <a:lnTo>
                    <a:pt x="2846" y="3244"/>
                  </a:lnTo>
                  <a:lnTo>
                    <a:pt x="2867" y="3349"/>
                  </a:lnTo>
                  <a:lnTo>
                    <a:pt x="2951" y="3411"/>
                  </a:lnTo>
                  <a:lnTo>
                    <a:pt x="2972" y="3453"/>
                  </a:lnTo>
                  <a:lnTo>
                    <a:pt x="3055" y="3453"/>
                  </a:lnTo>
                  <a:lnTo>
                    <a:pt x="3097" y="3516"/>
                  </a:lnTo>
                  <a:lnTo>
                    <a:pt x="3181" y="3453"/>
                  </a:lnTo>
                  <a:lnTo>
                    <a:pt x="3244" y="3516"/>
                  </a:lnTo>
                  <a:lnTo>
                    <a:pt x="3244" y="3642"/>
                  </a:lnTo>
                  <a:lnTo>
                    <a:pt x="3181" y="3725"/>
                  </a:lnTo>
                  <a:lnTo>
                    <a:pt x="3202" y="3872"/>
                  </a:lnTo>
                  <a:lnTo>
                    <a:pt x="3390" y="4060"/>
                  </a:lnTo>
                  <a:lnTo>
                    <a:pt x="3474" y="4039"/>
                  </a:lnTo>
                  <a:lnTo>
                    <a:pt x="3558" y="4060"/>
                  </a:lnTo>
                  <a:lnTo>
                    <a:pt x="3516" y="4165"/>
                  </a:lnTo>
                  <a:lnTo>
                    <a:pt x="3578" y="4269"/>
                  </a:lnTo>
                  <a:lnTo>
                    <a:pt x="3683" y="4290"/>
                  </a:lnTo>
                  <a:lnTo>
                    <a:pt x="3767" y="4290"/>
                  </a:lnTo>
                  <a:lnTo>
                    <a:pt x="3850" y="4395"/>
                  </a:lnTo>
                  <a:lnTo>
                    <a:pt x="3892" y="4499"/>
                  </a:lnTo>
                  <a:lnTo>
                    <a:pt x="3976" y="4520"/>
                  </a:lnTo>
                  <a:lnTo>
                    <a:pt x="3997" y="4499"/>
                  </a:lnTo>
                  <a:lnTo>
                    <a:pt x="4018" y="4520"/>
                  </a:lnTo>
                  <a:lnTo>
                    <a:pt x="4039" y="4604"/>
                  </a:lnTo>
                  <a:lnTo>
                    <a:pt x="3997" y="4667"/>
                  </a:lnTo>
                  <a:lnTo>
                    <a:pt x="3934" y="4604"/>
                  </a:lnTo>
                  <a:lnTo>
                    <a:pt x="3850" y="4625"/>
                  </a:lnTo>
                  <a:lnTo>
                    <a:pt x="3767" y="4730"/>
                  </a:lnTo>
                  <a:lnTo>
                    <a:pt x="3704" y="4897"/>
                  </a:lnTo>
                  <a:lnTo>
                    <a:pt x="3725" y="5002"/>
                  </a:lnTo>
                  <a:lnTo>
                    <a:pt x="3809" y="5085"/>
                  </a:lnTo>
                  <a:lnTo>
                    <a:pt x="3913" y="5085"/>
                  </a:lnTo>
                  <a:lnTo>
                    <a:pt x="3997" y="5148"/>
                  </a:lnTo>
                  <a:lnTo>
                    <a:pt x="4206" y="5315"/>
                  </a:lnTo>
                  <a:lnTo>
                    <a:pt x="4353" y="5357"/>
                  </a:lnTo>
                  <a:lnTo>
                    <a:pt x="4415" y="5357"/>
                  </a:lnTo>
                  <a:lnTo>
                    <a:pt x="4436" y="5420"/>
                  </a:lnTo>
                  <a:lnTo>
                    <a:pt x="4499" y="5525"/>
                  </a:lnTo>
                  <a:lnTo>
                    <a:pt x="4541" y="5608"/>
                  </a:lnTo>
                  <a:lnTo>
                    <a:pt x="4499" y="5713"/>
                  </a:lnTo>
                  <a:lnTo>
                    <a:pt x="4415" y="5734"/>
                  </a:lnTo>
                  <a:lnTo>
                    <a:pt x="4436" y="5776"/>
                  </a:lnTo>
                  <a:lnTo>
                    <a:pt x="4520" y="5838"/>
                  </a:lnTo>
                  <a:lnTo>
                    <a:pt x="4708" y="5880"/>
                  </a:lnTo>
                  <a:lnTo>
                    <a:pt x="4708" y="5964"/>
                  </a:lnTo>
                  <a:lnTo>
                    <a:pt x="4750" y="5985"/>
                  </a:lnTo>
                  <a:lnTo>
                    <a:pt x="4897" y="6131"/>
                  </a:lnTo>
                  <a:lnTo>
                    <a:pt x="5085" y="6362"/>
                  </a:lnTo>
                  <a:lnTo>
                    <a:pt x="5231" y="6592"/>
                  </a:lnTo>
                  <a:lnTo>
                    <a:pt x="5399" y="6801"/>
                  </a:lnTo>
                  <a:lnTo>
                    <a:pt x="5399" y="6906"/>
                  </a:lnTo>
                  <a:lnTo>
                    <a:pt x="5608" y="7178"/>
                  </a:lnTo>
                  <a:lnTo>
                    <a:pt x="5650" y="7282"/>
                  </a:lnTo>
                  <a:lnTo>
                    <a:pt x="5587" y="7408"/>
                  </a:lnTo>
                  <a:lnTo>
                    <a:pt x="5650" y="7491"/>
                  </a:lnTo>
                  <a:lnTo>
                    <a:pt x="5692" y="7638"/>
                  </a:lnTo>
                  <a:lnTo>
                    <a:pt x="5817" y="7952"/>
                  </a:lnTo>
                  <a:lnTo>
                    <a:pt x="5817" y="8077"/>
                  </a:lnTo>
                  <a:lnTo>
                    <a:pt x="5775" y="8182"/>
                  </a:lnTo>
                  <a:lnTo>
                    <a:pt x="5650" y="8287"/>
                  </a:lnTo>
                  <a:lnTo>
                    <a:pt x="5608" y="8370"/>
                  </a:lnTo>
                  <a:lnTo>
                    <a:pt x="5671" y="8370"/>
                  </a:lnTo>
                  <a:lnTo>
                    <a:pt x="5754" y="8454"/>
                  </a:lnTo>
                  <a:lnTo>
                    <a:pt x="5692" y="8496"/>
                  </a:lnTo>
                  <a:lnTo>
                    <a:pt x="5566" y="8496"/>
                  </a:lnTo>
                  <a:lnTo>
                    <a:pt x="5482" y="8538"/>
                  </a:lnTo>
                  <a:lnTo>
                    <a:pt x="5482" y="8579"/>
                  </a:lnTo>
                  <a:lnTo>
                    <a:pt x="5566" y="8789"/>
                  </a:lnTo>
                  <a:lnTo>
                    <a:pt x="5650" y="8872"/>
                  </a:lnTo>
                  <a:lnTo>
                    <a:pt x="5650" y="8956"/>
                  </a:lnTo>
                  <a:lnTo>
                    <a:pt x="5754" y="9103"/>
                  </a:lnTo>
                  <a:lnTo>
                    <a:pt x="5796" y="9228"/>
                  </a:lnTo>
                  <a:lnTo>
                    <a:pt x="5859" y="9291"/>
                  </a:lnTo>
                  <a:lnTo>
                    <a:pt x="5922" y="9291"/>
                  </a:lnTo>
                  <a:lnTo>
                    <a:pt x="5943" y="9333"/>
                  </a:lnTo>
                  <a:lnTo>
                    <a:pt x="6131" y="9395"/>
                  </a:lnTo>
                  <a:lnTo>
                    <a:pt x="6278" y="9375"/>
                  </a:lnTo>
                  <a:lnTo>
                    <a:pt x="6340" y="9375"/>
                  </a:lnTo>
                  <a:lnTo>
                    <a:pt x="6299" y="9437"/>
                  </a:lnTo>
                  <a:lnTo>
                    <a:pt x="6299" y="9500"/>
                  </a:lnTo>
                  <a:lnTo>
                    <a:pt x="6424" y="9542"/>
                  </a:lnTo>
                  <a:lnTo>
                    <a:pt x="6591" y="9688"/>
                  </a:lnTo>
                  <a:lnTo>
                    <a:pt x="6696" y="9835"/>
                  </a:lnTo>
                  <a:lnTo>
                    <a:pt x="6759" y="9960"/>
                  </a:lnTo>
                  <a:lnTo>
                    <a:pt x="6863" y="10023"/>
                  </a:lnTo>
                  <a:lnTo>
                    <a:pt x="6926" y="10002"/>
                  </a:lnTo>
                  <a:lnTo>
                    <a:pt x="7031" y="10044"/>
                  </a:lnTo>
                  <a:lnTo>
                    <a:pt x="7115" y="10044"/>
                  </a:lnTo>
                  <a:lnTo>
                    <a:pt x="7345" y="10149"/>
                  </a:lnTo>
                  <a:lnTo>
                    <a:pt x="7428" y="10149"/>
                  </a:lnTo>
                  <a:lnTo>
                    <a:pt x="7449" y="10107"/>
                  </a:lnTo>
                  <a:lnTo>
                    <a:pt x="7512" y="10107"/>
                  </a:lnTo>
                  <a:lnTo>
                    <a:pt x="7575" y="10170"/>
                  </a:lnTo>
                  <a:lnTo>
                    <a:pt x="7847" y="10442"/>
                  </a:lnTo>
                  <a:lnTo>
                    <a:pt x="7910" y="10442"/>
                  </a:lnTo>
                  <a:lnTo>
                    <a:pt x="8098" y="10630"/>
                  </a:lnTo>
                  <a:lnTo>
                    <a:pt x="8328" y="10735"/>
                  </a:lnTo>
                  <a:lnTo>
                    <a:pt x="8621" y="10756"/>
                  </a:lnTo>
                  <a:lnTo>
                    <a:pt x="8747" y="10839"/>
                  </a:lnTo>
                  <a:lnTo>
                    <a:pt x="8830" y="10965"/>
                  </a:lnTo>
                  <a:lnTo>
                    <a:pt x="8998" y="10965"/>
                  </a:lnTo>
                  <a:lnTo>
                    <a:pt x="9144" y="11048"/>
                  </a:lnTo>
                  <a:lnTo>
                    <a:pt x="9228" y="10986"/>
                  </a:lnTo>
                  <a:lnTo>
                    <a:pt x="9249" y="11007"/>
                  </a:lnTo>
                  <a:lnTo>
                    <a:pt x="9332" y="11153"/>
                  </a:lnTo>
                  <a:lnTo>
                    <a:pt x="9479" y="11216"/>
                  </a:lnTo>
                  <a:lnTo>
                    <a:pt x="9625" y="11216"/>
                  </a:lnTo>
                  <a:lnTo>
                    <a:pt x="9730" y="11279"/>
                  </a:lnTo>
                  <a:lnTo>
                    <a:pt x="9960" y="11362"/>
                  </a:lnTo>
                  <a:lnTo>
                    <a:pt x="10148" y="11362"/>
                  </a:lnTo>
                  <a:lnTo>
                    <a:pt x="10295" y="11467"/>
                  </a:lnTo>
                  <a:lnTo>
                    <a:pt x="10588" y="11572"/>
                  </a:lnTo>
                  <a:lnTo>
                    <a:pt x="10692" y="11530"/>
                  </a:lnTo>
                  <a:lnTo>
                    <a:pt x="11006" y="11404"/>
                  </a:lnTo>
                  <a:lnTo>
                    <a:pt x="11111" y="11404"/>
                  </a:lnTo>
                  <a:lnTo>
                    <a:pt x="11299" y="11300"/>
                  </a:lnTo>
                  <a:lnTo>
                    <a:pt x="11404" y="11279"/>
                  </a:lnTo>
                  <a:lnTo>
                    <a:pt x="11613" y="11279"/>
                  </a:lnTo>
                  <a:lnTo>
                    <a:pt x="11613" y="11258"/>
                  </a:lnTo>
                  <a:lnTo>
                    <a:pt x="11467" y="11216"/>
                  </a:lnTo>
                  <a:lnTo>
                    <a:pt x="11404" y="11216"/>
                  </a:lnTo>
                  <a:lnTo>
                    <a:pt x="11404" y="11174"/>
                  </a:lnTo>
                  <a:lnTo>
                    <a:pt x="11529" y="11090"/>
                  </a:lnTo>
                  <a:lnTo>
                    <a:pt x="11550" y="11111"/>
                  </a:lnTo>
                  <a:lnTo>
                    <a:pt x="11550" y="11195"/>
                  </a:lnTo>
                  <a:lnTo>
                    <a:pt x="11634" y="11153"/>
                  </a:lnTo>
                  <a:lnTo>
                    <a:pt x="11718" y="11153"/>
                  </a:lnTo>
                  <a:lnTo>
                    <a:pt x="11718" y="11195"/>
                  </a:lnTo>
                  <a:lnTo>
                    <a:pt x="11655" y="11195"/>
                  </a:lnTo>
                  <a:lnTo>
                    <a:pt x="11634" y="11216"/>
                  </a:lnTo>
                  <a:lnTo>
                    <a:pt x="11655" y="11258"/>
                  </a:lnTo>
                  <a:lnTo>
                    <a:pt x="11760" y="11258"/>
                  </a:lnTo>
                  <a:lnTo>
                    <a:pt x="11864" y="11279"/>
                  </a:lnTo>
                  <a:lnTo>
                    <a:pt x="12032" y="11404"/>
                  </a:lnTo>
                  <a:lnTo>
                    <a:pt x="12094" y="11467"/>
                  </a:lnTo>
                  <a:lnTo>
                    <a:pt x="12094" y="11425"/>
                  </a:lnTo>
                  <a:lnTo>
                    <a:pt x="11969" y="11300"/>
                  </a:lnTo>
                  <a:lnTo>
                    <a:pt x="11780" y="11216"/>
                  </a:lnTo>
                  <a:lnTo>
                    <a:pt x="11780" y="11174"/>
                  </a:lnTo>
                  <a:lnTo>
                    <a:pt x="11822" y="11174"/>
                  </a:lnTo>
                  <a:lnTo>
                    <a:pt x="11843" y="11195"/>
                  </a:lnTo>
                  <a:lnTo>
                    <a:pt x="11948" y="11216"/>
                  </a:lnTo>
                  <a:lnTo>
                    <a:pt x="12053" y="11300"/>
                  </a:lnTo>
                  <a:lnTo>
                    <a:pt x="12157" y="11425"/>
                  </a:lnTo>
                  <a:lnTo>
                    <a:pt x="12157" y="11488"/>
                  </a:lnTo>
                  <a:lnTo>
                    <a:pt x="12199" y="11530"/>
                  </a:lnTo>
                  <a:lnTo>
                    <a:pt x="12597" y="11885"/>
                  </a:lnTo>
                  <a:lnTo>
                    <a:pt x="12722" y="11906"/>
                  </a:lnTo>
                  <a:lnTo>
                    <a:pt x="12764" y="11990"/>
                  </a:lnTo>
                  <a:lnTo>
                    <a:pt x="12910" y="12116"/>
                  </a:lnTo>
                  <a:lnTo>
                    <a:pt x="12994" y="12220"/>
                  </a:lnTo>
                  <a:lnTo>
                    <a:pt x="13015" y="12199"/>
                  </a:lnTo>
                  <a:lnTo>
                    <a:pt x="13036" y="12136"/>
                  </a:lnTo>
                  <a:lnTo>
                    <a:pt x="13099" y="12095"/>
                  </a:lnTo>
                  <a:lnTo>
                    <a:pt x="13099" y="12053"/>
                  </a:lnTo>
                  <a:lnTo>
                    <a:pt x="13078" y="12032"/>
                  </a:lnTo>
                  <a:lnTo>
                    <a:pt x="13036" y="11990"/>
                  </a:lnTo>
                  <a:lnTo>
                    <a:pt x="13078" y="11927"/>
                  </a:lnTo>
                  <a:lnTo>
                    <a:pt x="13036" y="11906"/>
                  </a:lnTo>
                  <a:lnTo>
                    <a:pt x="13036" y="11802"/>
                  </a:lnTo>
                  <a:lnTo>
                    <a:pt x="13392" y="11258"/>
                  </a:lnTo>
                  <a:lnTo>
                    <a:pt x="14124" y="11258"/>
                  </a:lnTo>
                  <a:lnTo>
                    <a:pt x="14187" y="11195"/>
                  </a:lnTo>
                  <a:lnTo>
                    <a:pt x="14187" y="11111"/>
                  </a:lnTo>
                  <a:lnTo>
                    <a:pt x="14124" y="11090"/>
                  </a:lnTo>
                  <a:lnTo>
                    <a:pt x="14019" y="11069"/>
                  </a:lnTo>
                  <a:lnTo>
                    <a:pt x="13977" y="11048"/>
                  </a:lnTo>
                  <a:lnTo>
                    <a:pt x="13957" y="10944"/>
                  </a:lnTo>
                  <a:lnTo>
                    <a:pt x="13936" y="10881"/>
                  </a:lnTo>
                  <a:lnTo>
                    <a:pt x="13852" y="10881"/>
                  </a:lnTo>
                  <a:lnTo>
                    <a:pt x="13768" y="10797"/>
                  </a:lnTo>
                  <a:lnTo>
                    <a:pt x="13664" y="10693"/>
                  </a:lnTo>
                  <a:lnTo>
                    <a:pt x="13643" y="10651"/>
                  </a:lnTo>
                  <a:lnTo>
                    <a:pt x="13559" y="10567"/>
                  </a:lnTo>
                  <a:lnTo>
                    <a:pt x="13810" y="10546"/>
                  </a:lnTo>
                  <a:lnTo>
                    <a:pt x="13831" y="10232"/>
                  </a:lnTo>
                  <a:lnTo>
                    <a:pt x="14814" y="10253"/>
                  </a:lnTo>
                  <a:lnTo>
                    <a:pt x="14856" y="10170"/>
                  </a:lnTo>
                  <a:lnTo>
                    <a:pt x="14898" y="10128"/>
                  </a:lnTo>
                  <a:lnTo>
                    <a:pt x="14982" y="10128"/>
                  </a:lnTo>
                  <a:lnTo>
                    <a:pt x="14982" y="10170"/>
                  </a:lnTo>
                  <a:lnTo>
                    <a:pt x="15003" y="10212"/>
                  </a:lnTo>
                  <a:lnTo>
                    <a:pt x="15024" y="10170"/>
                  </a:lnTo>
                  <a:lnTo>
                    <a:pt x="15086" y="10149"/>
                  </a:lnTo>
                  <a:lnTo>
                    <a:pt x="15086" y="10128"/>
                  </a:lnTo>
                  <a:lnTo>
                    <a:pt x="15170" y="10044"/>
                  </a:lnTo>
                  <a:lnTo>
                    <a:pt x="15191" y="9940"/>
                  </a:lnTo>
                  <a:lnTo>
                    <a:pt x="15212" y="9898"/>
                  </a:lnTo>
                  <a:lnTo>
                    <a:pt x="15317" y="9898"/>
                  </a:lnTo>
                  <a:lnTo>
                    <a:pt x="15421" y="9793"/>
                  </a:lnTo>
                  <a:lnTo>
                    <a:pt x="15526" y="9647"/>
                  </a:lnTo>
                  <a:lnTo>
                    <a:pt x="15610" y="9626"/>
                  </a:lnTo>
                  <a:lnTo>
                    <a:pt x="15610" y="9626"/>
                  </a:lnTo>
                  <a:lnTo>
                    <a:pt x="15589" y="9730"/>
                  </a:lnTo>
                  <a:lnTo>
                    <a:pt x="15526" y="9793"/>
                  </a:lnTo>
                  <a:lnTo>
                    <a:pt x="15547" y="9835"/>
                  </a:lnTo>
                  <a:lnTo>
                    <a:pt x="15651" y="9919"/>
                  </a:lnTo>
                  <a:lnTo>
                    <a:pt x="15714" y="10023"/>
                  </a:lnTo>
                  <a:lnTo>
                    <a:pt x="15735" y="10002"/>
                  </a:lnTo>
                  <a:lnTo>
                    <a:pt x="15840" y="9814"/>
                  </a:lnTo>
                  <a:lnTo>
                    <a:pt x="15944" y="9437"/>
                  </a:lnTo>
                  <a:lnTo>
                    <a:pt x="16007" y="9333"/>
                  </a:lnTo>
                  <a:lnTo>
                    <a:pt x="15944" y="9375"/>
                  </a:lnTo>
                  <a:lnTo>
                    <a:pt x="15902" y="9416"/>
                  </a:lnTo>
                  <a:lnTo>
                    <a:pt x="15840" y="9395"/>
                  </a:lnTo>
                  <a:lnTo>
                    <a:pt x="15840" y="9333"/>
                  </a:lnTo>
                  <a:lnTo>
                    <a:pt x="15965" y="9207"/>
                  </a:lnTo>
                  <a:lnTo>
                    <a:pt x="16007" y="9123"/>
                  </a:lnTo>
                  <a:lnTo>
                    <a:pt x="15902" y="9123"/>
                  </a:lnTo>
                  <a:lnTo>
                    <a:pt x="15819" y="9061"/>
                  </a:lnTo>
                  <a:lnTo>
                    <a:pt x="15840" y="9019"/>
                  </a:lnTo>
                  <a:lnTo>
                    <a:pt x="15965" y="8956"/>
                  </a:lnTo>
                  <a:lnTo>
                    <a:pt x="15965" y="8789"/>
                  </a:lnTo>
                  <a:lnTo>
                    <a:pt x="16028" y="8705"/>
                  </a:lnTo>
                  <a:lnTo>
                    <a:pt x="16279" y="8475"/>
                  </a:lnTo>
                  <a:lnTo>
                    <a:pt x="16426" y="8266"/>
                  </a:lnTo>
                  <a:lnTo>
                    <a:pt x="16488" y="8119"/>
                  </a:lnTo>
                  <a:lnTo>
                    <a:pt x="16488" y="8015"/>
                  </a:lnTo>
                  <a:lnTo>
                    <a:pt x="16321" y="7763"/>
                  </a:lnTo>
                  <a:lnTo>
                    <a:pt x="16216" y="7805"/>
                  </a:lnTo>
                  <a:lnTo>
                    <a:pt x="16237" y="7847"/>
                  </a:lnTo>
                  <a:lnTo>
                    <a:pt x="16174" y="7868"/>
                  </a:lnTo>
                  <a:lnTo>
                    <a:pt x="15923" y="7826"/>
                  </a:lnTo>
                  <a:lnTo>
                    <a:pt x="15693" y="7826"/>
                  </a:lnTo>
                  <a:lnTo>
                    <a:pt x="15693" y="7868"/>
                  </a:lnTo>
                  <a:lnTo>
                    <a:pt x="15547" y="7952"/>
                  </a:lnTo>
                  <a:lnTo>
                    <a:pt x="15505" y="7910"/>
                  </a:lnTo>
                  <a:lnTo>
                    <a:pt x="15379" y="7931"/>
                  </a:lnTo>
                  <a:lnTo>
                    <a:pt x="15275" y="8035"/>
                  </a:lnTo>
                  <a:lnTo>
                    <a:pt x="14793" y="8035"/>
                  </a:lnTo>
                  <a:lnTo>
                    <a:pt x="14396" y="8119"/>
                  </a:lnTo>
                  <a:lnTo>
                    <a:pt x="14396" y="8182"/>
                  </a:lnTo>
                  <a:lnTo>
                    <a:pt x="14501" y="8224"/>
                  </a:lnTo>
                  <a:lnTo>
                    <a:pt x="14291" y="8454"/>
                  </a:lnTo>
                  <a:lnTo>
                    <a:pt x="14270" y="8810"/>
                  </a:lnTo>
                  <a:lnTo>
                    <a:pt x="14291" y="8851"/>
                  </a:lnTo>
                  <a:lnTo>
                    <a:pt x="14082" y="9082"/>
                  </a:lnTo>
                  <a:lnTo>
                    <a:pt x="14082" y="9270"/>
                  </a:lnTo>
                  <a:lnTo>
                    <a:pt x="13957" y="9395"/>
                  </a:lnTo>
                  <a:lnTo>
                    <a:pt x="13873" y="9416"/>
                  </a:lnTo>
                  <a:lnTo>
                    <a:pt x="13622" y="9542"/>
                  </a:lnTo>
                  <a:lnTo>
                    <a:pt x="13643" y="9584"/>
                  </a:lnTo>
                  <a:lnTo>
                    <a:pt x="13747" y="9500"/>
                  </a:lnTo>
                  <a:lnTo>
                    <a:pt x="13726" y="9605"/>
                  </a:lnTo>
                  <a:lnTo>
                    <a:pt x="13726" y="9793"/>
                  </a:lnTo>
                  <a:lnTo>
                    <a:pt x="13622" y="9919"/>
                  </a:lnTo>
                  <a:lnTo>
                    <a:pt x="13538" y="9919"/>
                  </a:lnTo>
                  <a:lnTo>
                    <a:pt x="13517" y="9960"/>
                  </a:lnTo>
                  <a:lnTo>
                    <a:pt x="13454" y="9919"/>
                  </a:lnTo>
                  <a:lnTo>
                    <a:pt x="13329" y="9835"/>
                  </a:lnTo>
                  <a:lnTo>
                    <a:pt x="13350" y="9793"/>
                  </a:lnTo>
                  <a:lnTo>
                    <a:pt x="13454" y="9730"/>
                  </a:lnTo>
                  <a:lnTo>
                    <a:pt x="13308" y="9688"/>
                  </a:lnTo>
                  <a:lnTo>
                    <a:pt x="13245" y="9730"/>
                  </a:lnTo>
                  <a:lnTo>
                    <a:pt x="13120" y="9709"/>
                  </a:lnTo>
                  <a:lnTo>
                    <a:pt x="12973" y="9709"/>
                  </a:lnTo>
                  <a:lnTo>
                    <a:pt x="12869" y="9793"/>
                  </a:lnTo>
                  <a:lnTo>
                    <a:pt x="12722" y="9814"/>
                  </a:lnTo>
                  <a:lnTo>
                    <a:pt x="12513" y="9814"/>
                  </a:lnTo>
                  <a:lnTo>
                    <a:pt x="12492" y="9856"/>
                  </a:lnTo>
                  <a:lnTo>
                    <a:pt x="12262" y="10002"/>
                  </a:lnTo>
                  <a:lnTo>
                    <a:pt x="12178" y="10002"/>
                  </a:lnTo>
                  <a:lnTo>
                    <a:pt x="12157" y="9940"/>
                  </a:lnTo>
                  <a:lnTo>
                    <a:pt x="11948" y="10002"/>
                  </a:lnTo>
                  <a:lnTo>
                    <a:pt x="11822" y="10044"/>
                  </a:lnTo>
                  <a:lnTo>
                    <a:pt x="11760" y="9919"/>
                  </a:lnTo>
                  <a:lnTo>
                    <a:pt x="11634" y="9730"/>
                  </a:lnTo>
                  <a:lnTo>
                    <a:pt x="11467" y="9647"/>
                  </a:lnTo>
                  <a:lnTo>
                    <a:pt x="11425" y="9605"/>
                  </a:lnTo>
                  <a:lnTo>
                    <a:pt x="11257" y="9605"/>
                  </a:lnTo>
                  <a:lnTo>
                    <a:pt x="11216" y="9626"/>
                  </a:lnTo>
                  <a:lnTo>
                    <a:pt x="11132" y="9521"/>
                  </a:lnTo>
                  <a:lnTo>
                    <a:pt x="10902" y="9270"/>
                  </a:lnTo>
                  <a:lnTo>
                    <a:pt x="10881" y="9165"/>
                  </a:lnTo>
                  <a:lnTo>
                    <a:pt x="10881" y="9082"/>
                  </a:lnTo>
                  <a:lnTo>
                    <a:pt x="10776" y="8914"/>
                  </a:lnTo>
                  <a:lnTo>
                    <a:pt x="10713" y="8789"/>
                  </a:lnTo>
                  <a:lnTo>
                    <a:pt x="10400" y="8454"/>
                  </a:lnTo>
                  <a:lnTo>
                    <a:pt x="10379" y="8328"/>
                  </a:lnTo>
                  <a:lnTo>
                    <a:pt x="10316" y="8245"/>
                  </a:lnTo>
                  <a:lnTo>
                    <a:pt x="10358" y="8161"/>
                  </a:lnTo>
                  <a:lnTo>
                    <a:pt x="10316" y="8077"/>
                  </a:lnTo>
                  <a:lnTo>
                    <a:pt x="10253" y="7847"/>
                  </a:lnTo>
                  <a:lnTo>
                    <a:pt x="10169" y="7763"/>
                  </a:lnTo>
                  <a:lnTo>
                    <a:pt x="10190" y="7638"/>
                  </a:lnTo>
                  <a:lnTo>
                    <a:pt x="10316" y="7805"/>
                  </a:lnTo>
                  <a:lnTo>
                    <a:pt x="10316" y="8015"/>
                  </a:lnTo>
                  <a:lnTo>
                    <a:pt x="10379" y="7973"/>
                  </a:lnTo>
                  <a:lnTo>
                    <a:pt x="10379" y="7805"/>
                  </a:lnTo>
                  <a:lnTo>
                    <a:pt x="10211" y="7554"/>
                  </a:lnTo>
                  <a:lnTo>
                    <a:pt x="10253" y="7429"/>
                  </a:lnTo>
                  <a:lnTo>
                    <a:pt x="10190" y="7219"/>
                  </a:lnTo>
                  <a:lnTo>
                    <a:pt x="10169" y="7115"/>
                  </a:lnTo>
                  <a:lnTo>
                    <a:pt x="10253" y="7010"/>
                  </a:lnTo>
                  <a:lnTo>
                    <a:pt x="10295" y="6717"/>
                  </a:lnTo>
                  <a:lnTo>
                    <a:pt x="10253" y="6571"/>
                  </a:lnTo>
                  <a:lnTo>
                    <a:pt x="10316" y="6278"/>
                  </a:lnTo>
                  <a:lnTo>
                    <a:pt x="10316" y="6173"/>
                  </a:lnTo>
                  <a:lnTo>
                    <a:pt x="10358" y="6090"/>
                  </a:lnTo>
                  <a:lnTo>
                    <a:pt x="10316" y="6048"/>
                  </a:lnTo>
                  <a:lnTo>
                    <a:pt x="10316" y="5922"/>
                  </a:lnTo>
                  <a:lnTo>
                    <a:pt x="10379" y="5859"/>
                  </a:lnTo>
                  <a:lnTo>
                    <a:pt x="10400" y="5713"/>
                  </a:lnTo>
                  <a:lnTo>
                    <a:pt x="10420" y="5650"/>
                  </a:lnTo>
                  <a:lnTo>
                    <a:pt x="10358" y="5608"/>
                  </a:lnTo>
                  <a:lnTo>
                    <a:pt x="10420" y="5504"/>
                  </a:lnTo>
                  <a:lnTo>
                    <a:pt x="10420" y="5336"/>
                  </a:lnTo>
                  <a:lnTo>
                    <a:pt x="10525" y="5336"/>
                  </a:lnTo>
                  <a:lnTo>
                    <a:pt x="10504" y="5441"/>
                  </a:lnTo>
                  <a:lnTo>
                    <a:pt x="10504" y="5525"/>
                  </a:lnTo>
                  <a:lnTo>
                    <a:pt x="10567" y="5504"/>
                  </a:lnTo>
                  <a:lnTo>
                    <a:pt x="10588" y="5399"/>
                  </a:lnTo>
                  <a:lnTo>
                    <a:pt x="10672" y="5294"/>
                  </a:lnTo>
                  <a:lnTo>
                    <a:pt x="10692" y="5148"/>
                  </a:lnTo>
                  <a:lnTo>
                    <a:pt x="10734" y="5106"/>
                  </a:lnTo>
                  <a:lnTo>
                    <a:pt x="10776" y="4939"/>
                  </a:lnTo>
                  <a:lnTo>
                    <a:pt x="10776" y="4897"/>
                  </a:lnTo>
                  <a:lnTo>
                    <a:pt x="10692" y="4939"/>
                  </a:lnTo>
                  <a:lnTo>
                    <a:pt x="10672" y="5127"/>
                  </a:lnTo>
                  <a:lnTo>
                    <a:pt x="10567" y="5190"/>
                  </a:lnTo>
                  <a:lnTo>
                    <a:pt x="10588" y="5106"/>
                  </a:lnTo>
                  <a:lnTo>
                    <a:pt x="10525" y="5085"/>
                  </a:lnTo>
                  <a:lnTo>
                    <a:pt x="10504" y="5002"/>
                  </a:lnTo>
                  <a:lnTo>
                    <a:pt x="10400" y="5002"/>
                  </a:lnTo>
                  <a:lnTo>
                    <a:pt x="10295" y="4918"/>
                  </a:lnTo>
                  <a:lnTo>
                    <a:pt x="10107" y="4876"/>
                  </a:lnTo>
                  <a:lnTo>
                    <a:pt x="10002" y="4771"/>
                  </a:lnTo>
                  <a:lnTo>
                    <a:pt x="9939" y="4730"/>
                  </a:lnTo>
                  <a:lnTo>
                    <a:pt x="9856" y="4730"/>
                  </a:lnTo>
                  <a:lnTo>
                    <a:pt x="9793" y="4709"/>
                  </a:lnTo>
                  <a:lnTo>
                    <a:pt x="9772" y="4709"/>
                  </a:lnTo>
                  <a:lnTo>
                    <a:pt x="9730" y="4667"/>
                  </a:lnTo>
                  <a:lnTo>
                    <a:pt x="9751" y="4499"/>
                  </a:lnTo>
                  <a:lnTo>
                    <a:pt x="9625" y="4165"/>
                  </a:lnTo>
                  <a:lnTo>
                    <a:pt x="9625" y="4144"/>
                  </a:lnTo>
                  <a:lnTo>
                    <a:pt x="9625" y="4081"/>
                  </a:lnTo>
                  <a:lnTo>
                    <a:pt x="9625" y="3976"/>
                  </a:lnTo>
                  <a:lnTo>
                    <a:pt x="9646" y="3872"/>
                  </a:lnTo>
                  <a:lnTo>
                    <a:pt x="9542" y="3788"/>
                  </a:lnTo>
                  <a:lnTo>
                    <a:pt x="9479" y="3683"/>
                  </a:lnTo>
                  <a:lnTo>
                    <a:pt x="9458" y="3579"/>
                  </a:lnTo>
                  <a:lnTo>
                    <a:pt x="9374" y="3537"/>
                  </a:lnTo>
                  <a:lnTo>
                    <a:pt x="9353" y="3453"/>
                  </a:lnTo>
                  <a:lnTo>
                    <a:pt x="9312" y="3432"/>
                  </a:lnTo>
                  <a:lnTo>
                    <a:pt x="9228" y="3223"/>
                  </a:lnTo>
                  <a:lnTo>
                    <a:pt x="9207" y="3139"/>
                  </a:lnTo>
                  <a:lnTo>
                    <a:pt x="9123" y="3118"/>
                  </a:lnTo>
                  <a:lnTo>
                    <a:pt x="9123" y="2951"/>
                  </a:lnTo>
                  <a:lnTo>
                    <a:pt x="9123" y="2888"/>
                  </a:lnTo>
                  <a:lnTo>
                    <a:pt x="9060" y="2825"/>
                  </a:lnTo>
                  <a:lnTo>
                    <a:pt x="9040" y="2721"/>
                  </a:lnTo>
                  <a:lnTo>
                    <a:pt x="8935" y="2574"/>
                  </a:lnTo>
                  <a:lnTo>
                    <a:pt x="8830" y="2491"/>
                  </a:lnTo>
                  <a:lnTo>
                    <a:pt x="8788" y="2386"/>
                  </a:lnTo>
                  <a:lnTo>
                    <a:pt x="8705" y="2365"/>
                  </a:lnTo>
                  <a:lnTo>
                    <a:pt x="8621" y="2365"/>
                  </a:lnTo>
                  <a:lnTo>
                    <a:pt x="8600" y="2323"/>
                  </a:lnTo>
                  <a:lnTo>
                    <a:pt x="8579" y="2302"/>
                  </a:lnTo>
                  <a:lnTo>
                    <a:pt x="8475" y="2323"/>
                  </a:lnTo>
                  <a:lnTo>
                    <a:pt x="8370" y="2302"/>
                  </a:lnTo>
                  <a:lnTo>
                    <a:pt x="8265" y="2302"/>
                  </a:lnTo>
                  <a:lnTo>
                    <a:pt x="8223" y="2386"/>
                  </a:lnTo>
                  <a:lnTo>
                    <a:pt x="8182" y="2386"/>
                  </a:lnTo>
                  <a:lnTo>
                    <a:pt x="8161" y="2365"/>
                  </a:lnTo>
                  <a:lnTo>
                    <a:pt x="8119" y="2365"/>
                  </a:lnTo>
                  <a:lnTo>
                    <a:pt x="8035" y="2386"/>
                  </a:lnTo>
                  <a:lnTo>
                    <a:pt x="7993" y="2428"/>
                  </a:lnTo>
                  <a:lnTo>
                    <a:pt x="7910" y="2595"/>
                  </a:lnTo>
                  <a:lnTo>
                    <a:pt x="7868" y="2679"/>
                  </a:lnTo>
                  <a:lnTo>
                    <a:pt x="7868" y="2700"/>
                  </a:lnTo>
                  <a:lnTo>
                    <a:pt x="7868" y="2742"/>
                  </a:lnTo>
                  <a:lnTo>
                    <a:pt x="7805" y="2742"/>
                  </a:lnTo>
                  <a:lnTo>
                    <a:pt x="7700" y="2825"/>
                  </a:lnTo>
                  <a:lnTo>
                    <a:pt x="7700" y="2846"/>
                  </a:lnTo>
                  <a:lnTo>
                    <a:pt x="7659" y="2888"/>
                  </a:lnTo>
                  <a:lnTo>
                    <a:pt x="7596" y="2888"/>
                  </a:lnTo>
                  <a:lnTo>
                    <a:pt x="7575" y="2825"/>
                  </a:lnTo>
                  <a:lnTo>
                    <a:pt x="7449" y="2784"/>
                  </a:lnTo>
                  <a:lnTo>
                    <a:pt x="7366" y="2742"/>
                  </a:lnTo>
                  <a:lnTo>
                    <a:pt x="7345" y="2700"/>
                  </a:lnTo>
                  <a:lnTo>
                    <a:pt x="7219" y="2637"/>
                  </a:lnTo>
                  <a:lnTo>
                    <a:pt x="7156" y="2637"/>
                  </a:lnTo>
                  <a:lnTo>
                    <a:pt x="7115" y="2595"/>
                  </a:lnTo>
                  <a:lnTo>
                    <a:pt x="7115" y="2574"/>
                  </a:lnTo>
                  <a:lnTo>
                    <a:pt x="7073" y="2512"/>
                  </a:lnTo>
                  <a:lnTo>
                    <a:pt x="7031" y="2491"/>
                  </a:lnTo>
                  <a:lnTo>
                    <a:pt x="6989" y="2491"/>
                  </a:lnTo>
                  <a:lnTo>
                    <a:pt x="6947" y="2470"/>
                  </a:lnTo>
                  <a:lnTo>
                    <a:pt x="6926" y="2470"/>
                  </a:lnTo>
                  <a:lnTo>
                    <a:pt x="6926" y="2428"/>
                  </a:lnTo>
                  <a:lnTo>
                    <a:pt x="6905" y="2323"/>
                  </a:lnTo>
                  <a:lnTo>
                    <a:pt x="6822" y="2261"/>
                  </a:lnTo>
                  <a:lnTo>
                    <a:pt x="6717" y="2114"/>
                  </a:lnTo>
                  <a:lnTo>
                    <a:pt x="6717" y="2093"/>
                  </a:lnTo>
                  <a:lnTo>
                    <a:pt x="6801" y="2072"/>
                  </a:lnTo>
                  <a:lnTo>
                    <a:pt x="6822" y="2051"/>
                  </a:lnTo>
                  <a:lnTo>
                    <a:pt x="6822" y="1968"/>
                  </a:lnTo>
                  <a:lnTo>
                    <a:pt x="6738" y="1884"/>
                  </a:lnTo>
                  <a:lnTo>
                    <a:pt x="6717" y="1863"/>
                  </a:lnTo>
                  <a:lnTo>
                    <a:pt x="6696" y="1842"/>
                  </a:lnTo>
                  <a:lnTo>
                    <a:pt x="6654" y="1800"/>
                  </a:lnTo>
                  <a:lnTo>
                    <a:pt x="6633" y="1675"/>
                  </a:lnTo>
                  <a:lnTo>
                    <a:pt x="6591" y="1591"/>
                  </a:lnTo>
                  <a:lnTo>
                    <a:pt x="6508" y="1549"/>
                  </a:lnTo>
                  <a:lnTo>
                    <a:pt x="6424" y="1528"/>
                  </a:lnTo>
                  <a:lnTo>
                    <a:pt x="6466" y="1465"/>
                  </a:lnTo>
                  <a:lnTo>
                    <a:pt x="6466" y="1424"/>
                  </a:lnTo>
                  <a:lnTo>
                    <a:pt x="6403" y="1340"/>
                  </a:lnTo>
                  <a:lnTo>
                    <a:pt x="6299" y="1319"/>
                  </a:lnTo>
                  <a:lnTo>
                    <a:pt x="6319" y="1256"/>
                  </a:lnTo>
                  <a:lnTo>
                    <a:pt x="6278" y="1173"/>
                  </a:lnTo>
                  <a:lnTo>
                    <a:pt x="6215" y="1173"/>
                  </a:lnTo>
                  <a:lnTo>
                    <a:pt x="6194" y="1131"/>
                  </a:lnTo>
                  <a:lnTo>
                    <a:pt x="6131" y="1068"/>
                  </a:lnTo>
                  <a:lnTo>
                    <a:pt x="6068" y="942"/>
                  </a:lnTo>
                  <a:lnTo>
                    <a:pt x="5943" y="859"/>
                  </a:lnTo>
                  <a:lnTo>
                    <a:pt x="5022" y="838"/>
                  </a:lnTo>
                  <a:lnTo>
                    <a:pt x="4980" y="1047"/>
                  </a:lnTo>
                  <a:lnTo>
                    <a:pt x="3327" y="1005"/>
                  </a:lnTo>
                  <a:lnTo>
                    <a:pt x="1402" y="105"/>
                  </a:lnTo>
                  <a:lnTo>
                    <a:pt x="1402" y="64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960;p82">
              <a:extLst>
                <a:ext uri="{FF2B5EF4-FFF2-40B4-BE49-F238E27FC236}">
                  <a16:creationId xmlns:a16="http://schemas.microsoft.com/office/drawing/2014/main" id="{8327E528-A97B-776C-9222-C052DC5606C9}"/>
                </a:ext>
              </a:extLst>
            </p:cNvPr>
            <p:cNvSpPr/>
            <p:nvPr/>
          </p:nvSpPr>
          <p:spPr>
            <a:xfrm>
              <a:off x="3378594" y="3107749"/>
              <a:ext cx="19445" cy="26657"/>
            </a:xfrm>
            <a:custGeom>
              <a:avLst/>
              <a:gdLst/>
              <a:ahLst/>
              <a:cxnLst/>
              <a:rect l="l" t="t" r="r" b="b"/>
              <a:pathLst>
                <a:path w="1633" h="2344" extrusionOk="0">
                  <a:moveTo>
                    <a:pt x="336" y="0"/>
                  </a:moveTo>
                  <a:lnTo>
                    <a:pt x="231" y="84"/>
                  </a:lnTo>
                  <a:lnTo>
                    <a:pt x="126" y="147"/>
                  </a:lnTo>
                  <a:lnTo>
                    <a:pt x="85" y="209"/>
                  </a:lnTo>
                  <a:lnTo>
                    <a:pt x="1" y="314"/>
                  </a:lnTo>
                  <a:lnTo>
                    <a:pt x="1" y="460"/>
                  </a:lnTo>
                  <a:lnTo>
                    <a:pt x="64" y="607"/>
                  </a:lnTo>
                  <a:lnTo>
                    <a:pt x="22" y="732"/>
                  </a:lnTo>
                  <a:lnTo>
                    <a:pt x="22" y="816"/>
                  </a:lnTo>
                  <a:lnTo>
                    <a:pt x="126" y="879"/>
                  </a:lnTo>
                  <a:lnTo>
                    <a:pt x="189" y="963"/>
                  </a:lnTo>
                  <a:lnTo>
                    <a:pt x="231" y="1067"/>
                  </a:lnTo>
                  <a:lnTo>
                    <a:pt x="273" y="1193"/>
                  </a:lnTo>
                  <a:lnTo>
                    <a:pt x="294" y="1256"/>
                  </a:lnTo>
                  <a:lnTo>
                    <a:pt x="273" y="1360"/>
                  </a:lnTo>
                  <a:lnTo>
                    <a:pt x="189" y="1444"/>
                  </a:lnTo>
                  <a:lnTo>
                    <a:pt x="189" y="1590"/>
                  </a:lnTo>
                  <a:lnTo>
                    <a:pt x="231" y="1653"/>
                  </a:lnTo>
                  <a:lnTo>
                    <a:pt x="189" y="1779"/>
                  </a:lnTo>
                  <a:lnTo>
                    <a:pt x="64" y="1883"/>
                  </a:lnTo>
                  <a:lnTo>
                    <a:pt x="1" y="1883"/>
                  </a:lnTo>
                  <a:lnTo>
                    <a:pt x="22" y="1925"/>
                  </a:lnTo>
                  <a:lnTo>
                    <a:pt x="85" y="2009"/>
                  </a:lnTo>
                  <a:lnTo>
                    <a:pt x="106" y="2030"/>
                  </a:lnTo>
                  <a:lnTo>
                    <a:pt x="106" y="2113"/>
                  </a:lnTo>
                  <a:lnTo>
                    <a:pt x="189" y="2197"/>
                  </a:lnTo>
                  <a:lnTo>
                    <a:pt x="294" y="2218"/>
                  </a:lnTo>
                  <a:lnTo>
                    <a:pt x="336" y="2134"/>
                  </a:lnTo>
                  <a:lnTo>
                    <a:pt x="419" y="2113"/>
                  </a:lnTo>
                  <a:lnTo>
                    <a:pt x="503" y="2113"/>
                  </a:lnTo>
                  <a:lnTo>
                    <a:pt x="503" y="2176"/>
                  </a:lnTo>
                  <a:lnTo>
                    <a:pt x="545" y="2197"/>
                  </a:lnTo>
                  <a:lnTo>
                    <a:pt x="545" y="2323"/>
                  </a:lnTo>
                  <a:lnTo>
                    <a:pt x="608" y="2344"/>
                  </a:lnTo>
                  <a:lnTo>
                    <a:pt x="712" y="2281"/>
                  </a:lnTo>
                  <a:lnTo>
                    <a:pt x="733" y="2197"/>
                  </a:lnTo>
                  <a:lnTo>
                    <a:pt x="817" y="2134"/>
                  </a:lnTo>
                  <a:lnTo>
                    <a:pt x="880" y="2113"/>
                  </a:lnTo>
                  <a:lnTo>
                    <a:pt x="963" y="1988"/>
                  </a:lnTo>
                  <a:lnTo>
                    <a:pt x="1068" y="1820"/>
                  </a:lnTo>
                  <a:lnTo>
                    <a:pt x="1173" y="1590"/>
                  </a:lnTo>
                  <a:lnTo>
                    <a:pt x="1173" y="1486"/>
                  </a:lnTo>
                  <a:lnTo>
                    <a:pt x="1340" y="1297"/>
                  </a:lnTo>
                  <a:lnTo>
                    <a:pt x="1466" y="1130"/>
                  </a:lnTo>
                  <a:lnTo>
                    <a:pt x="1528" y="1046"/>
                  </a:lnTo>
                  <a:lnTo>
                    <a:pt x="1633" y="921"/>
                  </a:lnTo>
                  <a:lnTo>
                    <a:pt x="1591" y="774"/>
                  </a:lnTo>
                  <a:lnTo>
                    <a:pt x="1487" y="649"/>
                  </a:lnTo>
                  <a:lnTo>
                    <a:pt x="1466" y="711"/>
                  </a:lnTo>
                  <a:lnTo>
                    <a:pt x="1382" y="649"/>
                  </a:lnTo>
                  <a:lnTo>
                    <a:pt x="1361" y="544"/>
                  </a:lnTo>
                  <a:lnTo>
                    <a:pt x="1173" y="335"/>
                  </a:lnTo>
                  <a:lnTo>
                    <a:pt x="1131" y="335"/>
                  </a:lnTo>
                  <a:lnTo>
                    <a:pt x="963" y="209"/>
                  </a:lnTo>
                  <a:lnTo>
                    <a:pt x="650" y="105"/>
                  </a:lnTo>
                  <a:lnTo>
                    <a:pt x="524" y="21"/>
                  </a:lnTo>
                  <a:lnTo>
                    <a:pt x="33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961;p82">
              <a:extLst>
                <a:ext uri="{FF2B5EF4-FFF2-40B4-BE49-F238E27FC236}">
                  <a16:creationId xmlns:a16="http://schemas.microsoft.com/office/drawing/2014/main" id="{0861FC40-01BB-38DC-ED4D-8F2D530A6B47}"/>
                </a:ext>
              </a:extLst>
            </p:cNvPr>
            <p:cNvSpPr/>
            <p:nvPr/>
          </p:nvSpPr>
          <p:spPr>
            <a:xfrm>
              <a:off x="3354434" y="3105122"/>
              <a:ext cx="27661" cy="28807"/>
            </a:xfrm>
            <a:custGeom>
              <a:avLst/>
              <a:gdLst/>
              <a:ahLst/>
              <a:cxnLst/>
              <a:rect l="l" t="t" r="r" b="b"/>
              <a:pathLst>
                <a:path w="2323" h="2533" extrusionOk="0">
                  <a:moveTo>
                    <a:pt x="1632" y="1"/>
                  </a:moveTo>
                  <a:lnTo>
                    <a:pt x="1528" y="43"/>
                  </a:lnTo>
                  <a:lnTo>
                    <a:pt x="1339" y="22"/>
                  </a:lnTo>
                  <a:lnTo>
                    <a:pt x="1151" y="64"/>
                  </a:lnTo>
                  <a:lnTo>
                    <a:pt x="963" y="22"/>
                  </a:lnTo>
                  <a:lnTo>
                    <a:pt x="691" y="22"/>
                  </a:lnTo>
                  <a:lnTo>
                    <a:pt x="544" y="64"/>
                  </a:lnTo>
                  <a:lnTo>
                    <a:pt x="544" y="210"/>
                  </a:lnTo>
                  <a:lnTo>
                    <a:pt x="482" y="336"/>
                  </a:lnTo>
                  <a:lnTo>
                    <a:pt x="523" y="419"/>
                  </a:lnTo>
                  <a:lnTo>
                    <a:pt x="440" y="524"/>
                  </a:lnTo>
                  <a:lnTo>
                    <a:pt x="335" y="566"/>
                  </a:lnTo>
                  <a:lnTo>
                    <a:pt x="168" y="566"/>
                  </a:lnTo>
                  <a:lnTo>
                    <a:pt x="105" y="691"/>
                  </a:lnTo>
                  <a:lnTo>
                    <a:pt x="105" y="838"/>
                  </a:lnTo>
                  <a:lnTo>
                    <a:pt x="0" y="1068"/>
                  </a:lnTo>
                  <a:lnTo>
                    <a:pt x="21" y="1152"/>
                  </a:lnTo>
                  <a:lnTo>
                    <a:pt x="126" y="1194"/>
                  </a:lnTo>
                  <a:lnTo>
                    <a:pt x="168" y="1277"/>
                  </a:lnTo>
                  <a:lnTo>
                    <a:pt x="210" y="1319"/>
                  </a:lnTo>
                  <a:lnTo>
                    <a:pt x="272" y="1424"/>
                  </a:lnTo>
                  <a:lnTo>
                    <a:pt x="272" y="1507"/>
                  </a:lnTo>
                  <a:lnTo>
                    <a:pt x="335" y="1570"/>
                  </a:lnTo>
                  <a:lnTo>
                    <a:pt x="419" y="1570"/>
                  </a:lnTo>
                  <a:lnTo>
                    <a:pt x="461" y="1591"/>
                  </a:lnTo>
                  <a:lnTo>
                    <a:pt x="482" y="1696"/>
                  </a:lnTo>
                  <a:lnTo>
                    <a:pt x="523" y="1842"/>
                  </a:lnTo>
                  <a:lnTo>
                    <a:pt x="523" y="1989"/>
                  </a:lnTo>
                  <a:lnTo>
                    <a:pt x="586" y="2010"/>
                  </a:lnTo>
                  <a:lnTo>
                    <a:pt x="670" y="2135"/>
                  </a:lnTo>
                  <a:lnTo>
                    <a:pt x="691" y="2219"/>
                  </a:lnTo>
                  <a:lnTo>
                    <a:pt x="795" y="2261"/>
                  </a:lnTo>
                  <a:lnTo>
                    <a:pt x="795" y="2323"/>
                  </a:lnTo>
                  <a:lnTo>
                    <a:pt x="858" y="2407"/>
                  </a:lnTo>
                  <a:lnTo>
                    <a:pt x="942" y="2449"/>
                  </a:lnTo>
                  <a:lnTo>
                    <a:pt x="984" y="2449"/>
                  </a:lnTo>
                  <a:lnTo>
                    <a:pt x="1005" y="2470"/>
                  </a:lnTo>
                  <a:lnTo>
                    <a:pt x="1172" y="2533"/>
                  </a:lnTo>
                  <a:lnTo>
                    <a:pt x="1256" y="2533"/>
                  </a:lnTo>
                  <a:lnTo>
                    <a:pt x="1277" y="2470"/>
                  </a:lnTo>
                  <a:lnTo>
                    <a:pt x="1214" y="2344"/>
                  </a:lnTo>
                  <a:lnTo>
                    <a:pt x="1193" y="2303"/>
                  </a:lnTo>
                  <a:lnTo>
                    <a:pt x="1088" y="2198"/>
                  </a:lnTo>
                  <a:lnTo>
                    <a:pt x="1109" y="2093"/>
                  </a:lnTo>
                  <a:lnTo>
                    <a:pt x="1214" y="2010"/>
                  </a:lnTo>
                  <a:lnTo>
                    <a:pt x="1339" y="2031"/>
                  </a:lnTo>
                  <a:lnTo>
                    <a:pt x="1591" y="2031"/>
                  </a:lnTo>
                  <a:lnTo>
                    <a:pt x="1695" y="1989"/>
                  </a:lnTo>
                  <a:lnTo>
                    <a:pt x="1842" y="1989"/>
                  </a:lnTo>
                  <a:lnTo>
                    <a:pt x="1946" y="2093"/>
                  </a:lnTo>
                  <a:lnTo>
                    <a:pt x="2030" y="2114"/>
                  </a:lnTo>
                  <a:lnTo>
                    <a:pt x="2093" y="2114"/>
                  </a:lnTo>
                  <a:lnTo>
                    <a:pt x="2218" y="2010"/>
                  </a:lnTo>
                  <a:lnTo>
                    <a:pt x="2260" y="1884"/>
                  </a:lnTo>
                  <a:lnTo>
                    <a:pt x="2218" y="1821"/>
                  </a:lnTo>
                  <a:lnTo>
                    <a:pt x="2218" y="1675"/>
                  </a:lnTo>
                  <a:lnTo>
                    <a:pt x="2302" y="1591"/>
                  </a:lnTo>
                  <a:lnTo>
                    <a:pt x="2323" y="1487"/>
                  </a:lnTo>
                  <a:lnTo>
                    <a:pt x="2302" y="1424"/>
                  </a:lnTo>
                  <a:lnTo>
                    <a:pt x="2260" y="1298"/>
                  </a:lnTo>
                  <a:lnTo>
                    <a:pt x="2218" y="1194"/>
                  </a:lnTo>
                  <a:lnTo>
                    <a:pt x="2155" y="1110"/>
                  </a:lnTo>
                  <a:lnTo>
                    <a:pt x="2051" y="1047"/>
                  </a:lnTo>
                  <a:lnTo>
                    <a:pt x="2051" y="963"/>
                  </a:lnTo>
                  <a:lnTo>
                    <a:pt x="2093" y="838"/>
                  </a:lnTo>
                  <a:lnTo>
                    <a:pt x="2030" y="691"/>
                  </a:lnTo>
                  <a:lnTo>
                    <a:pt x="2030" y="545"/>
                  </a:lnTo>
                  <a:lnTo>
                    <a:pt x="2114" y="440"/>
                  </a:lnTo>
                  <a:lnTo>
                    <a:pt x="2155" y="378"/>
                  </a:lnTo>
                  <a:lnTo>
                    <a:pt x="2260" y="231"/>
                  </a:lnTo>
                  <a:lnTo>
                    <a:pt x="2260" y="147"/>
                  </a:lnTo>
                  <a:lnTo>
                    <a:pt x="2135" y="106"/>
                  </a:lnTo>
                  <a:lnTo>
                    <a:pt x="1946" y="64"/>
                  </a:lnTo>
                  <a:lnTo>
                    <a:pt x="171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962;p82">
              <a:extLst>
                <a:ext uri="{FF2B5EF4-FFF2-40B4-BE49-F238E27FC236}">
                  <a16:creationId xmlns:a16="http://schemas.microsoft.com/office/drawing/2014/main" id="{D4740E48-6693-E010-0A35-3378F473BA29}"/>
                </a:ext>
              </a:extLst>
            </p:cNvPr>
            <p:cNvSpPr/>
            <p:nvPr/>
          </p:nvSpPr>
          <p:spPr>
            <a:xfrm>
              <a:off x="3331012" y="3088711"/>
              <a:ext cx="34639" cy="49743"/>
            </a:xfrm>
            <a:custGeom>
              <a:avLst/>
              <a:gdLst/>
              <a:ahLst/>
              <a:cxnLst/>
              <a:rect l="l" t="t" r="r" b="b"/>
              <a:pathLst>
                <a:path w="2909" h="4374" extrusionOk="0">
                  <a:moveTo>
                    <a:pt x="879" y="0"/>
                  </a:moveTo>
                  <a:lnTo>
                    <a:pt x="858" y="84"/>
                  </a:lnTo>
                  <a:lnTo>
                    <a:pt x="712" y="251"/>
                  </a:lnTo>
                  <a:lnTo>
                    <a:pt x="565" y="356"/>
                  </a:lnTo>
                  <a:lnTo>
                    <a:pt x="503" y="335"/>
                  </a:lnTo>
                  <a:lnTo>
                    <a:pt x="335" y="544"/>
                  </a:lnTo>
                  <a:lnTo>
                    <a:pt x="356" y="628"/>
                  </a:lnTo>
                  <a:lnTo>
                    <a:pt x="419" y="733"/>
                  </a:lnTo>
                  <a:lnTo>
                    <a:pt x="565" y="753"/>
                  </a:lnTo>
                  <a:lnTo>
                    <a:pt x="649" y="837"/>
                  </a:lnTo>
                  <a:lnTo>
                    <a:pt x="649" y="963"/>
                  </a:lnTo>
                  <a:lnTo>
                    <a:pt x="461" y="1046"/>
                  </a:lnTo>
                  <a:lnTo>
                    <a:pt x="398" y="1025"/>
                  </a:lnTo>
                  <a:lnTo>
                    <a:pt x="293" y="1046"/>
                  </a:lnTo>
                  <a:lnTo>
                    <a:pt x="210" y="1025"/>
                  </a:lnTo>
                  <a:lnTo>
                    <a:pt x="126" y="1088"/>
                  </a:lnTo>
                  <a:lnTo>
                    <a:pt x="105" y="1277"/>
                  </a:lnTo>
                  <a:lnTo>
                    <a:pt x="1" y="1381"/>
                  </a:lnTo>
                  <a:lnTo>
                    <a:pt x="42" y="1507"/>
                  </a:lnTo>
                  <a:lnTo>
                    <a:pt x="189" y="1716"/>
                  </a:lnTo>
                  <a:lnTo>
                    <a:pt x="419" y="1904"/>
                  </a:lnTo>
                  <a:lnTo>
                    <a:pt x="419" y="1925"/>
                  </a:lnTo>
                  <a:lnTo>
                    <a:pt x="461" y="1925"/>
                  </a:lnTo>
                  <a:lnTo>
                    <a:pt x="524" y="1988"/>
                  </a:lnTo>
                  <a:lnTo>
                    <a:pt x="565" y="1925"/>
                  </a:lnTo>
                  <a:lnTo>
                    <a:pt x="712" y="1967"/>
                  </a:lnTo>
                  <a:lnTo>
                    <a:pt x="817" y="2072"/>
                  </a:lnTo>
                  <a:lnTo>
                    <a:pt x="817" y="2218"/>
                  </a:lnTo>
                  <a:lnTo>
                    <a:pt x="733" y="2344"/>
                  </a:lnTo>
                  <a:lnTo>
                    <a:pt x="670" y="2406"/>
                  </a:lnTo>
                  <a:lnTo>
                    <a:pt x="775" y="2448"/>
                  </a:lnTo>
                  <a:lnTo>
                    <a:pt x="879" y="2448"/>
                  </a:lnTo>
                  <a:lnTo>
                    <a:pt x="942" y="2532"/>
                  </a:lnTo>
                  <a:lnTo>
                    <a:pt x="984" y="2616"/>
                  </a:lnTo>
                  <a:lnTo>
                    <a:pt x="1089" y="2616"/>
                  </a:lnTo>
                  <a:lnTo>
                    <a:pt x="1089" y="2657"/>
                  </a:lnTo>
                  <a:lnTo>
                    <a:pt x="984" y="2804"/>
                  </a:lnTo>
                  <a:lnTo>
                    <a:pt x="963" y="2950"/>
                  </a:lnTo>
                  <a:lnTo>
                    <a:pt x="837" y="3160"/>
                  </a:lnTo>
                  <a:lnTo>
                    <a:pt x="858" y="3264"/>
                  </a:lnTo>
                  <a:lnTo>
                    <a:pt x="817" y="3369"/>
                  </a:lnTo>
                  <a:lnTo>
                    <a:pt x="817" y="3474"/>
                  </a:lnTo>
                  <a:lnTo>
                    <a:pt x="837" y="3536"/>
                  </a:lnTo>
                  <a:lnTo>
                    <a:pt x="817" y="3599"/>
                  </a:lnTo>
                  <a:lnTo>
                    <a:pt x="817" y="3704"/>
                  </a:lnTo>
                  <a:lnTo>
                    <a:pt x="921" y="3808"/>
                  </a:lnTo>
                  <a:lnTo>
                    <a:pt x="1047" y="3955"/>
                  </a:lnTo>
                  <a:lnTo>
                    <a:pt x="1047" y="4018"/>
                  </a:lnTo>
                  <a:lnTo>
                    <a:pt x="1130" y="4122"/>
                  </a:lnTo>
                  <a:lnTo>
                    <a:pt x="1361" y="4331"/>
                  </a:lnTo>
                  <a:lnTo>
                    <a:pt x="1444" y="4373"/>
                  </a:lnTo>
                  <a:lnTo>
                    <a:pt x="1507" y="4290"/>
                  </a:lnTo>
                  <a:lnTo>
                    <a:pt x="1591" y="4269"/>
                  </a:lnTo>
                  <a:lnTo>
                    <a:pt x="1612" y="4290"/>
                  </a:lnTo>
                  <a:lnTo>
                    <a:pt x="1758" y="4290"/>
                  </a:lnTo>
                  <a:lnTo>
                    <a:pt x="1821" y="4185"/>
                  </a:lnTo>
                  <a:lnTo>
                    <a:pt x="1863" y="4122"/>
                  </a:lnTo>
                  <a:lnTo>
                    <a:pt x="1967" y="4101"/>
                  </a:lnTo>
                  <a:lnTo>
                    <a:pt x="2198" y="4101"/>
                  </a:lnTo>
                  <a:lnTo>
                    <a:pt x="2260" y="3913"/>
                  </a:lnTo>
                  <a:lnTo>
                    <a:pt x="2386" y="3871"/>
                  </a:lnTo>
                  <a:lnTo>
                    <a:pt x="2553" y="3871"/>
                  </a:lnTo>
                  <a:lnTo>
                    <a:pt x="2616" y="3913"/>
                  </a:lnTo>
                  <a:lnTo>
                    <a:pt x="2721" y="3892"/>
                  </a:lnTo>
                  <a:lnTo>
                    <a:pt x="2909" y="3892"/>
                  </a:lnTo>
                  <a:lnTo>
                    <a:pt x="2825" y="3850"/>
                  </a:lnTo>
                  <a:lnTo>
                    <a:pt x="2762" y="3766"/>
                  </a:lnTo>
                  <a:lnTo>
                    <a:pt x="2762" y="3704"/>
                  </a:lnTo>
                  <a:lnTo>
                    <a:pt x="2658" y="3662"/>
                  </a:lnTo>
                  <a:lnTo>
                    <a:pt x="2637" y="3578"/>
                  </a:lnTo>
                  <a:lnTo>
                    <a:pt x="2553" y="3453"/>
                  </a:lnTo>
                  <a:lnTo>
                    <a:pt x="2490" y="3432"/>
                  </a:lnTo>
                  <a:lnTo>
                    <a:pt x="2490" y="3285"/>
                  </a:lnTo>
                  <a:lnTo>
                    <a:pt x="2449" y="3139"/>
                  </a:lnTo>
                  <a:lnTo>
                    <a:pt x="2428" y="3034"/>
                  </a:lnTo>
                  <a:lnTo>
                    <a:pt x="2386" y="3013"/>
                  </a:lnTo>
                  <a:lnTo>
                    <a:pt x="2302" y="3013"/>
                  </a:lnTo>
                  <a:lnTo>
                    <a:pt x="2239" y="2950"/>
                  </a:lnTo>
                  <a:lnTo>
                    <a:pt x="2239" y="2867"/>
                  </a:lnTo>
                  <a:lnTo>
                    <a:pt x="2177" y="2762"/>
                  </a:lnTo>
                  <a:lnTo>
                    <a:pt x="2135" y="2720"/>
                  </a:lnTo>
                  <a:lnTo>
                    <a:pt x="2093" y="2637"/>
                  </a:lnTo>
                  <a:lnTo>
                    <a:pt x="1988" y="2595"/>
                  </a:lnTo>
                  <a:lnTo>
                    <a:pt x="1967" y="2511"/>
                  </a:lnTo>
                  <a:lnTo>
                    <a:pt x="2072" y="2281"/>
                  </a:lnTo>
                  <a:lnTo>
                    <a:pt x="2072" y="2134"/>
                  </a:lnTo>
                  <a:lnTo>
                    <a:pt x="2135" y="2009"/>
                  </a:lnTo>
                  <a:lnTo>
                    <a:pt x="2302" y="2009"/>
                  </a:lnTo>
                  <a:lnTo>
                    <a:pt x="2407" y="1967"/>
                  </a:lnTo>
                  <a:lnTo>
                    <a:pt x="2490" y="1862"/>
                  </a:lnTo>
                  <a:lnTo>
                    <a:pt x="2449" y="1779"/>
                  </a:lnTo>
                  <a:lnTo>
                    <a:pt x="2511" y="1653"/>
                  </a:lnTo>
                  <a:lnTo>
                    <a:pt x="2449" y="1549"/>
                  </a:lnTo>
                  <a:lnTo>
                    <a:pt x="2449" y="1381"/>
                  </a:lnTo>
                  <a:lnTo>
                    <a:pt x="2428" y="1297"/>
                  </a:lnTo>
                  <a:lnTo>
                    <a:pt x="2218" y="1256"/>
                  </a:lnTo>
                  <a:lnTo>
                    <a:pt x="2009" y="1046"/>
                  </a:lnTo>
                  <a:lnTo>
                    <a:pt x="1905" y="963"/>
                  </a:lnTo>
                  <a:lnTo>
                    <a:pt x="1863" y="984"/>
                  </a:lnTo>
                  <a:lnTo>
                    <a:pt x="1716" y="1046"/>
                  </a:lnTo>
                  <a:lnTo>
                    <a:pt x="1653" y="1130"/>
                  </a:lnTo>
                  <a:lnTo>
                    <a:pt x="1612" y="1235"/>
                  </a:lnTo>
                  <a:lnTo>
                    <a:pt x="1591" y="1088"/>
                  </a:lnTo>
                  <a:lnTo>
                    <a:pt x="1612" y="921"/>
                  </a:lnTo>
                  <a:lnTo>
                    <a:pt x="1674" y="816"/>
                  </a:lnTo>
                  <a:lnTo>
                    <a:pt x="1612" y="628"/>
                  </a:lnTo>
                  <a:lnTo>
                    <a:pt x="1507" y="565"/>
                  </a:lnTo>
                  <a:lnTo>
                    <a:pt x="1298" y="419"/>
                  </a:lnTo>
                  <a:lnTo>
                    <a:pt x="1151" y="251"/>
                  </a:lnTo>
                  <a:lnTo>
                    <a:pt x="1130" y="147"/>
                  </a:lnTo>
                  <a:lnTo>
                    <a:pt x="1026" y="42"/>
                  </a:lnTo>
                  <a:lnTo>
                    <a:pt x="921" y="21"/>
                  </a:lnTo>
                  <a:lnTo>
                    <a:pt x="87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963;p82">
              <a:extLst>
                <a:ext uri="{FF2B5EF4-FFF2-40B4-BE49-F238E27FC236}">
                  <a16:creationId xmlns:a16="http://schemas.microsoft.com/office/drawing/2014/main" id="{2A8987D7-657E-BE1F-4F5A-7BBF338ACE4D}"/>
                </a:ext>
              </a:extLst>
            </p:cNvPr>
            <p:cNvSpPr/>
            <p:nvPr/>
          </p:nvSpPr>
          <p:spPr>
            <a:xfrm>
              <a:off x="3250041" y="3063487"/>
              <a:ext cx="91450" cy="78538"/>
            </a:xfrm>
            <a:custGeom>
              <a:avLst/>
              <a:gdLst/>
              <a:ahLst/>
              <a:cxnLst/>
              <a:rect l="l" t="t" r="r" b="b"/>
              <a:pathLst>
                <a:path w="7680" h="6906" extrusionOk="0">
                  <a:moveTo>
                    <a:pt x="1988" y="0"/>
                  </a:moveTo>
                  <a:lnTo>
                    <a:pt x="1821" y="63"/>
                  </a:lnTo>
                  <a:lnTo>
                    <a:pt x="1674" y="251"/>
                  </a:lnTo>
                  <a:lnTo>
                    <a:pt x="1695" y="377"/>
                  </a:lnTo>
                  <a:lnTo>
                    <a:pt x="1758" y="440"/>
                  </a:lnTo>
                  <a:lnTo>
                    <a:pt x="1863" y="356"/>
                  </a:lnTo>
                  <a:lnTo>
                    <a:pt x="1967" y="377"/>
                  </a:lnTo>
                  <a:lnTo>
                    <a:pt x="2072" y="461"/>
                  </a:lnTo>
                  <a:lnTo>
                    <a:pt x="2030" y="544"/>
                  </a:lnTo>
                  <a:lnTo>
                    <a:pt x="1925" y="565"/>
                  </a:lnTo>
                  <a:lnTo>
                    <a:pt x="1821" y="523"/>
                  </a:lnTo>
                  <a:lnTo>
                    <a:pt x="1779" y="482"/>
                  </a:lnTo>
                  <a:lnTo>
                    <a:pt x="1758" y="523"/>
                  </a:lnTo>
                  <a:lnTo>
                    <a:pt x="1758" y="565"/>
                  </a:lnTo>
                  <a:lnTo>
                    <a:pt x="1611" y="649"/>
                  </a:lnTo>
                  <a:lnTo>
                    <a:pt x="1360" y="670"/>
                  </a:lnTo>
                  <a:lnTo>
                    <a:pt x="1088" y="774"/>
                  </a:lnTo>
                  <a:lnTo>
                    <a:pt x="1026" y="879"/>
                  </a:lnTo>
                  <a:lnTo>
                    <a:pt x="1026" y="984"/>
                  </a:lnTo>
                  <a:lnTo>
                    <a:pt x="1088" y="1088"/>
                  </a:lnTo>
                  <a:lnTo>
                    <a:pt x="1088" y="1318"/>
                  </a:lnTo>
                  <a:lnTo>
                    <a:pt x="1130" y="1486"/>
                  </a:lnTo>
                  <a:lnTo>
                    <a:pt x="1151" y="1611"/>
                  </a:lnTo>
                  <a:lnTo>
                    <a:pt x="1067" y="1800"/>
                  </a:lnTo>
                  <a:lnTo>
                    <a:pt x="879" y="1925"/>
                  </a:lnTo>
                  <a:lnTo>
                    <a:pt x="775" y="1904"/>
                  </a:lnTo>
                  <a:lnTo>
                    <a:pt x="775" y="1737"/>
                  </a:lnTo>
                  <a:lnTo>
                    <a:pt x="649" y="1611"/>
                  </a:lnTo>
                  <a:lnTo>
                    <a:pt x="628" y="1486"/>
                  </a:lnTo>
                  <a:lnTo>
                    <a:pt x="733" y="1402"/>
                  </a:lnTo>
                  <a:lnTo>
                    <a:pt x="754" y="1318"/>
                  </a:lnTo>
                  <a:lnTo>
                    <a:pt x="963" y="1109"/>
                  </a:lnTo>
                  <a:lnTo>
                    <a:pt x="963" y="942"/>
                  </a:lnTo>
                  <a:lnTo>
                    <a:pt x="879" y="795"/>
                  </a:lnTo>
                  <a:lnTo>
                    <a:pt x="921" y="754"/>
                  </a:lnTo>
                  <a:lnTo>
                    <a:pt x="879" y="670"/>
                  </a:lnTo>
                  <a:lnTo>
                    <a:pt x="816" y="628"/>
                  </a:lnTo>
                  <a:lnTo>
                    <a:pt x="754" y="523"/>
                  </a:lnTo>
                  <a:lnTo>
                    <a:pt x="775" y="440"/>
                  </a:lnTo>
                  <a:lnTo>
                    <a:pt x="921" y="377"/>
                  </a:lnTo>
                  <a:lnTo>
                    <a:pt x="1067" y="356"/>
                  </a:lnTo>
                  <a:lnTo>
                    <a:pt x="1172" y="210"/>
                  </a:lnTo>
                  <a:lnTo>
                    <a:pt x="1130" y="210"/>
                  </a:lnTo>
                  <a:lnTo>
                    <a:pt x="1088" y="230"/>
                  </a:lnTo>
                  <a:lnTo>
                    <a:pt x="775" y="356"/>
                  </a:lnTo>
                  <a:lnTo>
                    <a:pt x="628" y="628"/>
                  </a:lnTo>
                  <a:lnTo>
                    <a:pt x="565" y="670"/>
                  </a:lnTo>
                  <a:lnTo>
                    <a:pt x="461" y="691"/>
                  </a:lnTo>
                  <a:lnTo>
                    <a:pt x="356" y="837"/>
                  </a:lnTo>
                  <a:lnTo>
                    <a:pt x="293" y="900"/>
                  </a:lnTo>
                  <a:lnTo>
                    <a:pt x="105" y="1172"/>
                  </a:lnTo>
                  <a:lnTo>
                    <a:pt x="84" y="1298"/>
                  </a:lnTo>
                  <a:lnTo>
                    <a:pt x="105" y="1402"/>
                  </a:lnTo>
                  <a:lnTo>
                    <a:pt x="84" y="1590"/>
                  </a:lnTo>
                  <a:lnTo>
                    <a:pt x="0" y="1779"/>
                  </a:lnTo>
                  <a:lnTo>
                    <a:pt x="0" y="1821"/>
                  </a:lnTo>
                  <a:lnTo>
                    <a:pt x="147" y="1821"/>
                  </a:lnTo>
                  <a:lnTo>
                    <a:pt x="398" y="2239"/>
                  </a:lnTo>
                  <a:lnTo>
                    <a:pt x="503" y="2407"/>
                  </a:lnTo>
                  <a:lnTo>
                    <a:pt x="523" y="2511"/>
                  </a:lnTo>
                  <a:lnTo>
                    <a:pt x="461" y="2637"/>
                  </a:lnTo>
                  <a:lnTo>
                    <a:pt x="461" y="2720"/>
                  </a:lnTo>
                  <a:lnTo>
                    <a:pt x="440" y="2762"/>
                  </a:lnTo>
                  <a:lnTo>
                    <a:pt x="440" y="2867"/>
                  </a:lnTo>
                  <a:lnTo>
                    <a:pt x="565" y="2971"/>
                  </a:lnTo>
                  <a:lnTo>
                    <a:pt x="733" y="3034"/>
                  </a:lnTo>
                  <a:lnTo>
                    <a:pt x="837" y="3055"/>
                  </a:lnTo>
                  <a:lnTo>
                    <a:pt x="963" y="3097"/>
                  </a:lnTo>
                  <a:lnTo>
                    <a:pt x="1047" y="3055"/>
                  </a:lnTo>
                  <a:lnTo>
                    <a:pt x="1193" y="3055"/>
                  </a:lnTo>
                  <a:lnTo>
                    <a:pt x="1339" y="3097"/>
                  </a:lnTo>
                  <a:lnTo>
                    <a:pt x="1381" y="3076"/>
                  </a:lnTo>
                  <a:lnTo>
                    <a:pt x="1549" y="3055"/>
                  </a:lnTo>
                  <a:lnTo>
                    <a:pt x="1716" y="3076"/>
                  </a:lnTo>
                  <a:lnTo>
                    <a:pt x="1821" y="3139"/>
                  </a:lnTo>
                  <a:lnTo>
                    <a:pt x="2281" y="3557"/>
                  </a:lnTo>
                  <a:lnTo>
                    <a:pt x="2427" y="3515"/>
                  </a:lnTo>
                  <a:lnTo>
                    <a:pt x="2448" y="3557"/>
                  </a:lnTo>
                  <a:lnTo>
                    <a:pt x="2511" y="3515"/>
                  </a:lnTo>
                  <a:lnTo>
                    <a:pt x="2637" y="3578"/>
                  </a:lnTo>
                  <a:lnTo>
                    <a:pt x="2699" y="3599"/>
                  </a:lnTo>
                  <a:lnTo>
                    <a:pt x="2825" y="3557"/>
                  </a:lnTo>
                  <a:lnTo>
                    <a:pt x="2930" y="3557"/>
                  </a:lnTo>
                  <a:lnTo>
                    <a:pt x="3076" y="3578"/>
                  </a:lnTo>
                  <a:lnTo>
                    <a:pt x="3118" y="3515"/>
                  </a:lnTo>
                  <a:lnTo>
                    <a:pt x="3223" y="3515"/>
                  </a:lnTo>
                  <a:lnTo>
                    <a:pt x="3285" y="3578"/>
                  </a:lnTo>
                  <a:lnTo>
                    <a:pt x="3348" y="3808"/>
                  </a:lnTo>
                  <a:lnTo>
                    <a:pt x="3285" y="3892"/>
                  </a:lnTo>
                  <a:lnTo>
                    <a:pt x="3285" y="3997"/>
                  </a:lnTo>
                  <a:lnTo>
                    <a:pt x="3264" y="4080"/>
                  </a:lnTo>
                  <a:lnTo>
                    <a:pt x="3118" y="4101"/>
                  </a:lnTo>
                  <a:lnTo>
                    <a:pt x="3055" y="4185"/>
                  </a:lnTo>
                  <a:lnTo>
                    <a:pt x="3076" y="4394"/>
                  </a:lnTo>
                  <a:lnTo>
                    <a:pt x="3118" y="4457"/>
                  </a:lnTo>
                  <a:lnTo>
                    <a:pt x="3055" y="4624"/>
                  </a:lnTo>
                  <a:lnTo>
                    <a:pt x="3055" y="4813"/>
                  </a:lnTo>
                  <a:lnTo>
                    <a:pt x="3139" y="4875"/>
                  </a:lnTo>
                  <a:lnTo>
                    <a:pt x="3139" y="4959"/>
                  </a:lnTo>
                  <a:lnTo>
                    <a:pt x="3244" y="5252"/>
                  </a:lnTo>
                  <a:lnTo>
                    <a:pt x="3055" y="5587"/>
                  </a:lnTo>
                  <a:lnTo>
                    <a:pt x="3076" y="5692"/>
                  </a:lnTo>
                  <a:lnTo>
                    <a:pt x="3139" y="5692"/>
                  </a:lnTo>
                  <a:lnTo>
                    <a:pt x="3223" y="5671"/>
                  </a:lnTo>
                  <a:lnTo>
                    <a:pt x="3223" y="5692"/>
                  </a:lnTo>
                  <a:lnTo>
                    <a:pt x="3244" y="5775"/>
                  </a:lnTo>
                  <a:lnTo>
                    <a:pt x="3327" y="5817"/>
                  </a:lnTo>
                  <a:lnTo>
                    <a:pt x="3369" y="5922"/>
                  </a:lnTo>
                  <a:lnTo>
                    <a:pt x="3348" y="5984"/>
                  </a:lnTo>
                  <a:lnTo>
                    <a:pt x="3390" y="6131"/>
                  </a:lnTo>
                  <a:lnTo>
                    <a:pt x="3536" y="6424"/>
                  </a:lnTo>
                  <a:lnTo>
                    <a:pt x="3536" y="6528"/>
                  </a:lnTo>
                  <a:lnTo>
                    <a:pt x="3746" y="6696"/>
                  </a:lnTo>
                  <a:lnTo>
                    <a:pt x="3976" y="6863"/>
                  </a:lnTo>
                  <a:lnTo>
                    <a:pt x="4101" y="6905"/>
                  </a:lnTo>
                  <a:lnTo>
                    <a:pt x="4332" y="6863"/>
                  </a:lnTo>
                  <a:lnTo>
                    <a:pt x="4478" y="6717"/>
                  </a:lnTo>
                  <a:lnTo>
                    <a:pt x="4687" y="6591"/>
                  </a:lnTo>
                  <a:lnTo>
                    <a:pt x="4750" y="6487"/>
                  </a:lnTo>
                  <a:lnTo>
                    <a:pt x="5064" y="6319"/>
                  </a:lnTo>
                  <a:lnTo>
                    <a:pt x="5127" y="6173"/>
                  </a:lnTo>
                  <a:lnTo>
                    <a:pt x="5168" y="6110"/>
                  </a:lnTo>
                  <a:lnTo>
                    <a:pt x="5210" y="6068"/>
                  </a:lnTo>
                  <a:lnTo>
                    <a:pt x="5482" y="6005"/>
                  </a:lnTo>
                  <a:lnTo>
                    <a:pt x="5629" y="5964"/>
                  </a:lnTo>
                  <a:lnTo>
                    <a:pt x="5587" y="5817"/>
                  </a:lnTo>
                  <a:lnTo>
                    <a:pt x="5440" y="5796"/>
                  </a:lnTo>
                  <a:lnTo>
                    <a:pt x="5252" y="5817"/>
                  </a:lnTo>
                  <a:lnTo>
                    <a:pt x="4959" y="5712"/>
                  </a:lnTo>
                  <a:lnTo>
                    <a:pt x="5022" y="5545"/>
                  </a:lnTo>
                  <a:lnTo>
                    <a:pt x="5001" y="5482"/>
                  </a:lnTo>
                  <a:lnTo>
                    <a:pt x="4938" y="5440"/>
                  </a:lnTo>
                  <a:lnTo>
                    <a:pt x="5127" y="5168"/>
                  </a:lnTo>
                  <a:lnTo>
                    <a:pt x="5064" y="5064"/>
                  </a:lnTo>
                  <a:lnTo>
                    <a:pt x="4938" y="4938"/>
                  </a:lnTo>
                  <a:lnTo>
                    <a:pt x="4834" y="4917"/>
                  </a:lnTo>
                  <a:lnTo>
                    <a:pt x="4750" y="4750"/>
                  </a:lnTo>
                  <a:lnTo>
                    <a:pt x="4917" y="4813"/>
                  </a:lnTo>
                  <a:lnTo>
                    <a:pt x="5106" y="4834"/>
                  </a:lnTo>
                  <a:lnTo>
                    <a:pt x="5273" y="4938"/>
                  </a:lnTo>
                  <a:lnTo>
                    <a:pt x="5461" y="4938"/>
                  </a:lnTo>
                  <a:lnTo>
                    <a:pt x="5733" y="4875"/>
                  </a:lnTo>
                  <a:lnTo>
                    <a:pt x="5796" y="4938"/>
                  </a:lnTo>
                  <a:lnTo>
                    <a:pt x="5985" y="4875"/>
                  </a:lnTo>
                  <a:lnTo>
                    <a:pt x="6173" y="4708"/>
                  </a:lnTo>
                  <a:lnTo>
                    <a:pt x="6319" y="4708"/>
                  </a:lnTo>
                  <a:lnTo>
                    <a:pt x="6424" y="4729"/>
                  </a:lnTo>
                  <a:lnTo>
                    <a:pt x="6675" y="4624"/>
                  </a:lnTo>
                  <a:lnTo>
                    <a:pt x="6884" y="4624"/>
                  </a:lnTo>
                  <a:lnTo>
                    <a:pt x="7156" y="4394"/>
                  </a:lnTo>
                  <a:lnTo>
                    <a:pt x="7219" y="4248"/>
                  </a:lnTo>
                  <a:lnTo>
                    <a:pt x="7219" y="4143"/>
                  </a:lnTo>
                  <a:lnTo>
                    <a:pt x="7219" y="4122"/>
                  </a:lnTo>
                  <a:lnTo>
                    <a:pt x="6989" y="3934"/>
                  </a:lnTo>
                  <a:lnTo>
                    <a:pt x="6842" y="3725"/>
                  </a:lnTo>
                  <a:lnTo>
                    <a:pt x="6801" y="3599"/>
                  </a:lnTo>
                  <a:lnTo>
                    <a:pt x="6905" y="3495"/>
                  </a:lnTo>
                  <a:lnTo>
                    <a:pt x="6926" y="3306"/>
                  </a:lnTo>
                  <a:lnTo>
                    <a:pt x="7010" y="3243"/>
                  </a:lnTo>
                  <a:lnTo>
                    <a:pt x="7093" y="3264"/>
                  </a:lnTo>
                  <a:lnTo>
                    <a:pt x="7198" y="3243"/>
                  </a:lnTo>
                  <a:lnTo>
                    <a:pt x="7261" y="3264"/>
                  </a:lnTo>
                  <a:lnTo>
                    <a:pt x="7449" y="3181"/>
                  </a:lnTo>
                  <a:lnTo>
                    <a:pt x="7449" y="3055"/>
                  </a:lnTo>
                  <a:lnTo>
                    <a:pt x="7365" y="2971"/>
                  </a:lnTo>
                  <a:lnTo>
                    <a:pt x="7219" y="2951"/>
                  </a:lnTo>
                  <a:lnTo>
                    <a:pt x="7156" y="2846"/>
                  </a:lnTo>
                  <a:lnTo>
                    <a:pt x="7135" y="2762"/>
                  </a:lnTo>
                  <a:lnTo>
                    <a:pt x="7303" y="2553"/>
                  </a:lnTo>
                  <a:lnTo>
                    <a:pt x="7365" y="2574"/>
                  </a:lnTo>
                  <a:lnTo>
                    <a:pt x="7512" y="2469"/>
                  </a:lnTo>
                  <a:lnTo>
                    <a:pt x="7658" y="2302"/>
                  </a:lnTo>
                  <a:lnTo>
                    <a:pt x="7679" y="2218"/>
                  </a:lnTo>
                  <a:lnTo>
                    <a:pt x="7658" y="2218"/>
                  </a:lnTo>
                  <a:lnTo>
                    <a:pt x="7428" y="2114"/>
                  </a:lnTo>
                  <a:lnTo>
                    <a:pt x="7345" y="2114"/>
                  </a:lnTo>
                  <a:lnTo>
                    <a:pt x="7261" y="2135"/>
                  </a:lnTo>
                  <a:lnTo>
                    <a:pt x="7156" y="2114"/>
                  </a:lnTo>
                  <a:lnTo>
                    <a:pt x="7093" y="2114"/>
                  </a:lnTo>
                  <a:lnTo>
                    <a:pt x="7010" y="2155"/>
                  </a:lnTo>
                  <a:lnTo>
                    <a:pt x="6821" y="2197"/>
                  </a:lnTo>
                  <a:lnTo>
                    <a:pt x="6675" y="2155"/>
                  </a:lnTo>
                  <a:lnTo>
                    <a:pt x="6612" y="2155"/>
                  </a:lnTo>
                  <a:lnTo>
                    <a:pt x="6717" y="2135"/>
                  </a:lnTo>
                  <a:lnTo>
                    <a:pt x="6801" y="2135"/>
                  </a:lnTo>
                  <a:lnTo>
                    <a:pt x="6884" y="2093"/>
                  </a:lnTo>
                  <a:lnTo>
                    <a:pt x="6926" y="2009"/>
                  </a:lnTo>
                  <a:lnTo>
                    <a:pt x="7052" y="1904"/>
                  </a:lnTo>
                  <a:lnTo>
                    <a:pt x="7093" y="1842"/>
                  </a:lnTo>
                  <a:lnTo>
                    <a:pt x="7010" y="1800"/>
                  </a:lnTo>
                  <a:lnTo>
                    <a:pt x="7010" y="1779"/>
                  </a:lnTo>
                  <a:lnTo>
                    <a:pt x="6989" y="1674"/>
                  </a:lnTo>
                  <a:lnTo>
                    <a:pt x="6821" y="1590"/>
                  </a:lnTo>
                  <a:lnTo>
                    <a:pt x="6612" y="1528"/>
                  </a:lnTo>
                  <a:lnTo>
                    <a:pt x="6570" y="1486"/>
                  </a:lnTo>
                  <a:lnTo>
                    <a:pt x="6487" y="1423"/>
                  </a:lnTo>
                  <a:lnTo>
                    <a:pt x="6382" y="1423"/>
                  </a:lnTo>
                  <a:lnTo>
                    <a:pt x="6361" y="1381"/>
                  </a:lnTo>
                  <a:lnTo>
                    <a:pt x="6215" y="1318"/>
                  </a:lnTo>
                  <a:lnTo>
                    <a:pt x="6173" y="1318"/>
                  </a:lnTo>
                  <a:lnTo>
                    <a:pt x="6173" y="1423"/>
                  </a:lnTo>
                  <a:lnTo>
                    <a:pt x="6089" y="1318"/>
                  </a:lnTo>
                  <a:lnTo>
                    <a:pt x="6047" y="1214"/>
                  </a:lnTo>
                  <a:lnTo>
                    <a:pt x="5943" y="1172"/>
                  </a:lnTo>
                  <a:lnTo>
                    <a:pt x="5901" y="1088"/>
                  </a:lnTo>
                  <a:lnTo>
                    <a:pt x="5964" y="1046"/>
                  </a:lnTo>
                  <a:lnTo>
                    <a:pt x="6215" y="1067"/>
                  </a:lnTo>
                  <a:lnTo>
                    <a:pt x="6319" y="984"/>
                  </a:lnTo>
                  <a:lnTo>
                    <a:pt x="6487" y="984"/>
                  </a:lnTo>
                  <a:lnTo>
                    <a:pt x="6487" y="879"/>
                  </a:lnTo>
                  <a:lnTo>
                    <a:pt x="6361" y="900"/>
                  </a:lnTo>
                  <a:lnTo>
                    <a:pt x="6089" y="858"/>
                  </a:lnTo>
                  <a:lnTo>
                    <a:pt x="5901" y="879"/>
                  </a:lnTo>
                  <a:lnTo>
                    <a:pt x="5775" y="879"/>
                  </a:lnTo>
                  <a:lnTo>
                    <a:pt x="5524" y="963"/>
                  </a:lnTo>
                  <a:lnTo>
                    <a:pt x="5440" y="942"/>
                  </a:lnTo>
                  <a:lnTo>
                    <a:pt x="5336" y="942"/>
                  </a:lnTo>
                  <a:lnTo>
                    <a:pt x="5127" y="1088"/>
                  </a:lnTo>
                  <a:lnTo>
                    <a:pt x="5022" y="1109"/>
                  </a:lnTo>
                  <a:lnTo>
                    <a:pt x="4896" y="1172"/>
                  </a:lnTo>
                  <a:lnTo>
                    <a:pt x="4834" y="1256"/>
                  </a:lnTo>
                  <a:lnTo>
                    <a:pt x="4645" y="1277"/>
                  </a:lnTo>
                  <a:lnTo>
                    <a:pt x="4604" y="1298"/>
                  </a:lnTo>
                  <a:lnTo>
                    <a:pt x="4520" y="1277"/>
                  </a:lnTo>
                  <a:lnTo>
                    <a:pt x="4269" y="1088"/>
                  </a:lnTo>
                  <a:lnTo>
                    <a:pt x="4206" y="984"/>
                  </a:lnTo>
                  <a:lnTo>
                    <a:pt x="3871" y="984"/>
                  </a:lnTo>
                  <a:lnTo>
                    <a:pt x="3327" y="1088"/>
                  </a:lnTo>
                  <a:lnTo>
                    <a:pt x="3055" y="1088"/>
                  </a:lnTo>
                  <a:lnTo>
                    <a:pt x="2951" y="1046"/>
                  </a:lnTo>
                  <a:lnTo>
                    <a:pt x="2909" y="963"/>
                  </a:lnTo>
                  <a:lnTo>
                    <a:pt x="2909" y="858"/>
                  </a:lnTo>
                  <a:lnTo>
                    <a:pt x="2972" y="858"/>
                  </a:lnTo>
                  <a:lnTo>
                    <a:pt x="2951" y="733"/>
                  </a:lnTo>
                  <a:lnTo>
                    <a:pt x="2846" y="565"/>
                  </a:lnTo>
                  <a:lnTo>
                    <a:pt x="2741" y="544"/>
                  </a:lnTo>
                  <a:lnTo>
                    <a:pt x="2448" y="565"/>
                  </a:lnTo>
                  <a:lnTo>
                    <a:pt x="2323" y="482"/>
                  </a:lnTo>
                  <a:lnTo>
                    <a:pt x="2239" y="482"/>
                  </a:lnTo>
                  <a:lnTo>
                    <a:pt x="2176" y="523"/>
                  </a:lnTo>
                  <a:lnTo>
                    <a:pt x="2072" y="356"/>
                  </a:lnTo>
                  <a:lnTo>
                    <a:pt x="2072" y="210"/>
                  </a:lnTo>
                  <a:lnTo>
                    <a:pt x="2030" y="21"/>
                  </a:lnTo>
                  <a:lnTo>
                    <a:pt x="198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964;p82">
              <a:extLst>
                <a:ext uri="{FF2B5EF4-FFF2-40B4-BE49-F238E27FC236}">
                  <a16:creationId xmlns:a16="http://schemas.microsoft.com/office/drawing/2014/main" id="{131BA218-C687-30F3-8586-F4D207D7C3EB}"/>
                </a:ext>
              </a:extLst>
            </p:cNvPr>
            <p:cNvSpPr/>
            <p:nvPr/>
          </p:nvSpPr>
          <p:spPr>
            <a:xfrm>
              <a:off x="3209425" y="3061815"/>
              <a:ext cx="82733" cy="112565"/>
            </a:xfrm>
            <a:custGeom>
              <a:avLst/>
              <a:gdLst/>
              <a:ahLst/>
              <a:cxnLst/>
              <a:rect l="l" t="t" r="r" b="b"/>
              <a:pathLst>
                <a:path w="6948" h="9898" extrusionOk="0">
                  <a:moveTo>
                    <a:pt x="4353" y="1"/>
                  </a:moveTo>
                  <a:lnTo>
                    <a:pt x="4332" y="64"/>
                  </a:lnTo>
                  <a:lnTo>
                    <a:pt x="4290" y="105"/>
                  </a:lnTo>
                  <a:lnTo>
                    <a:pt x="4227" y="147"/>
                  </a:lnTo>
                  <a:lnTo>
                    <a:pt x="4165" y="168"/>
                  </a:lnTo>
                  <a:lnTo>
                    <a:pt x="4060" y="168"/>
                  </a:lnTo>
                  <a:lnTo>
                    <a:pt x="3976" y="189"/>
                  </a:lnTo>
                  <a:lnTo>
                    <a:pt x="3955" y="252"/>
                  </a:lnTo>
                  <a:lnTo>
                    <a:pt x="3976" y="294"/>
                  </a:lnTo>
                  <a:lnTo>
                    <a:pt x="3955" y="357"/>
                  </a:lnTo>
                  <a:lnTo>
                    <a:pt x="3809" y="419"/>
                  </a:lnTo>
                  <a:lnTo>
                    <a:pt x="3621" y="566"/>
                  </a:lnTo>
                  <a:lnTo>
                    <a:pt x="3495" y="670"/>
                  </a:lnTo>
                  <a:lnTo>
                    <a:pt x="3328" y="691"/>
                  </a:lnTo>
                  <a:lnTo>
                    <a:pt x="2972" y="691"/>
                  </a:lnTo>
                  <a:lnTo>
                    <a:pt x="2867" y="733"/>
                  </a:lnTo>
                  <a:lnTo>
                    <a:pt x="2867" y="817"/>
                  </a:lnTo>
                  <a:lnTo>
                    <a:pt x="2888" y="901"/>
                  </a:lnTo>
                  <a:lnTo>
                    <a:pt x="2888" y="1005"/>
                  </a:lnTo>
                  <a:lnTo>
                    <a:pt x="2805" y="1089"/>
                  </a:lnTo>
                  <a:lnTo>
                    <a:pt x="2721" y="1047"/>
                  </a:lnTo>
                  <a:lnTo>
                    <a:pt x="2763" y="942"/>
                  </a:lnTo>
                  <a:lnTo>
                    <a:pt x="2763" y="921"/>
                  </a:lnTo>
                  <a:lnTo>
                    <a:pt x="2825" y="901"/>
                  </a:lnTo>
                  <a:lnTo>
                    <a:pt x="2700" y="880"/>
                  </a:lnTo>
                  <a:lnTo>
                    <a:pt x="2574" y="817"/>
                  </a:lnTo>
                  <a:lnTo>
                    <a:pt x="2491" y="817"/>
                  </a:lnTo>
                  <a:lnTo>
                    <a:pt x="2302" y="942"/>
                  </a:lnTo>
                  <a:lnTo>
                    <a:pt x="2261" y="1026"/>
                  </a:lnTo>
                  <a:lnTo>
                    <a:pt x="2135" y="1152"/>
                  </a:lnTo>
                  <a:lnTo>
                    <a:pt x="1968" y="1465"/>
                  </a:lnTo>
                  <a:lnTo>
                    <a:pt x="1947" y="1549"/>
                  </a:lnTo>
                  <a:lnTo>
                    <a:pt x="1947" y="1549"/>
                  </a:lnTo>
                  <a:lnTo>
                    <a:pt x="1989" y="1528"/>
                  </a:lnTo>
                  <a:lnTo>
                    <a:pt x="2051" y="1570"/>
                  </a:lnTo>
                  <a:lnTo>
                    <a:pt x="2051" y="1654"/>
                  </a:lnTo>
                  <a:lnTo>
                    <a:pt x="2030" y="1758"/>
                  </a:lnTo>
                  <a:lnTo>
                    <a:pt x="1947" y="1821"/>
                  </a:lnTo>
                  <a:lnTo>
                    <a:pt x="1842" y="1821"/>
                  </a:lnTo>
                  <a:lnTo>
                    <a:pt x="1737" y="1863"/>
                  </a:lnTo>
                  <a:lnTo>
                    <a:pt x="1612" y="1989"/>
                  </a:lnTo>
                  <a:lnTo>
                    <a:pt x="1528" y="2051"/>
                  </a:lnTo>
                  <a:lnTo>
                    <a:pt x="1424" y="2198"/>
                  </a:lnTo>
                  <a:lnTo>
                    <a:pt x="1340" y="2198"/>
                  </a:lnTo>
                  <a:lnTo>
                    <a:pt x="1256" y="2240"/>
                  </a:lnTo>
                  <a:lnTo>
                    <a:pt x="1298" y="2344"/>
                  </a:lnTo>
                  <a:lnTo>
                    <a:pt x="1403" y="2449"/>
                  </a:lnTo>
                  <a:lnTo>
                    <a:pt x="1403" y="2574"/>
                  </a:lnTo>
                  <a:lnTo>
                    <a:pt x="1340" y="2700"/>
                  </a:lnTo>
                  <a:lnTo>
                    <a:pt x="1256" y="2700"/>
                  </a:lnTo>
                  <a:lnTo>
                    <a:pt x="1152" y="2616"/>
                  </a:lnTo>
                  <a:lnTo>
                    <a:pt x="1193" y="2574"/>
                  </a:lnTo>
                  <a:lnTo>
                    <a:pt x="1214" y="2512"/>
                  </a:lnTo>
                  <a:lnTo>
                    <a:pt x="1131" y="2470"/>
                  </a:lnTo>
                  <a:lnTo>
                    <a:pt x="1089" y="2365"/>
                  </a:lnTo>
                  <a:lnTo>
                    <a:pt x="984" y="2261"/>
                  </a:lnTo>
                  <a:lnTo>
                    <a:pt x="942" y="2365"/>
                  </a:lnTo>
                  <a:lnTo>
                    <a:pt x="942" y="2407"/>
                  </a:lnTo>
                  <a:lnTo>
                    <a:pt x="1005" y="2574"/>
                  </a:lnTo>
                  <a:lnTo>
                    <a:pt x="921" y="2721"/>
                  </a:lnTo>
                  <a:lnTo>
                    <a:pt x="901" y="2867"/>
                  </a:lnTo>
                  <a:lnTo>
                    <a:pt x="817" y="2909"/>
                  </a:lnTo>
                  <a:lnTo>
                    <a:pt x="775" y="2909"/>
                  </a:lnTo>
                  <a:lnTo>
                    <a:pt x="691" y="3098"/>
                  </a:lnTo>
                  <a:lnTo>
                    <a:pt x="712" y="3118"/>
                  </a:lnTo>
                  <a:lnTo>
                    <a:pt x="733" y="3244"/>
                  </a:lnTo>
                  <a:lnTo>
                    <a:pt x="733" y="3390"/>
                  </a:lnTo>
                  <a:lnTo>
                    <a:pt x="880" y="3516"/>
                  </a:lnTo>
                  <a:lnTo>
                    <a:pt x="901" y="3516"/>
                  </a:lnTo>
                  <a:lnTo>
                    <a:pt x="942" y="3495"/>
                  </a:lnTo>
                  <a:lnTo>
                    <a:pt x="1005" y="3537"/>
                  </a:lnTo>
                  <a:lnTo>
                    <a:pt x="1005" y="3662"/>
                  </a:lnTo>
                  <a:lnTo>
                    <a:pt x="921" y="3746"/>
                  </a:lnTo>
                  <a:lnTo>
                    <a:pt x="921" y="3809"/>
                  </a:lnTo>
                  <a:lnTo>
                    <a:pt x="1005" y="3872"/>
                  </a:lnTo>
                  <a:lnTo>
                    <a:pt x="1005" y="4039"/>
                  </a:lnTo>
                  <a:lnTo>
                    <a:pt x="921" y="4081"/>
                  </a:lnTo>
                  <a:lnTo>
                    <a:pt x="880" y="4165"/>
                  </a:lnTo>
                  <a:lnTo>
                    <a:pt x="921" y="4186"/>
                  </a:lnTo>
                  <a:lnTo>
                    <a:pt x="984" y="4290"/>
                  </a:lnTo>
                  <a:lnTo>
                    <a:pt x="942" y="4478"/>
                  </a:lnTo>
                  <a:lnTo>
                    <a:pt x="984" y="4771"/>
                  </a:lnTo>
                  <a:lnTo>
                    <a:pt x="901" y="4855"/>
                  </a:lnTo>
                  <a:lnTo>
                    <a:pt x="880" y="4918"/>
                  </a:lnTo>
                  <a:lnTo>
                    <a:pt x="942" y="5022"/>
                  </a:lnTo>
                  <a:lnTo>
                    <a:pt x="1047" y="4981"/>
                  </a:lnTo>
                  <a:lnTo>
                    <a:pt x="1047" y="4981"/>
                  </a:lnTo>
                  <a:lnTo>
                    <a:pt x="1026" y="5064"/>
                  </a:lnTo>
                  <a:lnTo>
                    <a:pt x="1089" y="5127"/>
                  </a:lnTo>
                  <a:lnTo>
                    <a:pt x="1152" y="5127"/>
                  </a:lnTo>
                  <a:lnTo>
                    <a:pt x="1152" y="5190"/>
                  </a:lnTo>
                  <a:lnTo>
                    <a:pt x="1110" y="5274"/>
                  </a:lnTo>
                  <a:lnTo>
                    <a:pt x="1047" y="5378"/>
                  </a:lnTo>
                  <a:lnTo>
                    <a:pt x="817" y="5608"/>
                  </a:lnTo>
                  <a:lnTo>
                    <a:pt x="775" y="5713"/>
                  </a:lnTo>
                  <a:lnTo>
                    <a:pt x="608" y="5859"/>
                  </a:lnTo>
                  <a:lnTo>
                    <a:pt x="398" y="5922"/>
                  </a:lnTo>
                  <a:lnTo>
                    <a:pt x="210" y="6048"/>
                  </a:lnTo>
                  <a:lnTo>
                    <a:pt x="64" y="6278"/>
                  </a:lnTo>
                  <a:lnTo>
                    <a:pt x="43" y="6466"/>
                  </a:lnTo>
                  <a:lnTo>
                    <a:pt x="1" y="6571"/>
                  </a:lnTo>
                  <a:lnTo>
                    <a:pt x="189" y="6655"/>
                  </a:lnTo>
                  <a:lnTo>
                    <a:pt x="377" y="6780"/>
                  </a:lnTo>
                  <a:lnTo>
                    <a:pt x="629" y="6947"/>
                  </a:lnTo>
                  <a:lnTo>
                    <a:pt x="733" y="6947"/>
                  </a:lnTo>
                  <a:lnTo>
                    <a:pt x="880" y="7094"/>
                  </a:lnTo>
                  <a:lnTo>
                    <a:pt x="838" y="7178"/>
                  </a:lnTo>
                  <a:lnTo>
                    <a:pt x="880" y="7261"/>
                  </a:lnTo>
                  <a:lnTo>
                    <a:pt x="1047" y="7282"/>
                  </a:lnTo>
                  <a:lnTo>
                    <a:pt x="1256" y="7366"/>
                  </a:lnTo>
                  <a:lnTo>
                    <a:pt x="1319" y="7408"/>
                  </a:lnTo>
                  <a:lnTo>
                    <a:pt x="1507" y="7471"/>
                  </a:lnTo>
                  <a:lnTo>
                    <a:pt x="1570" y="7387"/>
                  </a:lnTo>
                  <a:lnTo>
                    <a:pt x="1570" y="7282"/>
                  </a:lnTo>
                  <a:lnTo>
                    <a:pt x="1654" y="7199"/>
                  </a:lnTo>
                  <a:lnTo>
                    <a:pt x="1717" y="7199"/>
                  </a:lnTo>
                  <a:lnTo>
                    <a:pt x="1863" y="7282"/>
                  </a:lnTo>
                  <a:lnTo>
                    <a:pt x="1968" y="7303"/>
                  </a:lnTo>
                  <a:lnTo>
                    <a:pt x="1989" y="7387"/>
                  </a:lnTo>
                  <a:lnTo>
                    <a:pt x="2072" y="7429"/>
                  </a:lnTo>
                  <a:lnTo>
                    <a:pt x="2135" y="7429"/>
                  </a:lnTo>
                  <a:lnTo>
                    <a:pt x="2177" y="7512"/>
                  </a:lnTo>
                  <a:lnTo>
                    <a:pt x="2386" y="7575"/>
                  </a:lnTo>
                  <a:lnTo>
                    <a:pt x="2512" y="7596"/>
                  </a:lnTo>
                  <a:lnTo>
                    <a:pt x="2553" y="7638"/>
                  </a:lnTo>
                  <a:lnTo>
                    <a:pt x="2700" y="7805"/>
                  </a:lnTo>
                  <a:lnTo>
                    <a:pt x="2700" y="7910"/>
                  </a:lnTo>
                  <a:lnTo>
                    <a:pt x="2805" y="8098"/>
                  </a:lnTo>
                  <a:lnTo>
                    <a:pt x="2888" y="8098"/>
                  </a:lnTo>
                  <a:lnTo>
                    <a:pt x="3139" y="8203"/>
                  </a:lnTo>
                  <a:lnTo>
                    <a:pt x="3244" y="8349"/>
                  </a:lnTo>
                  <a:lnTo>
                    <a:pt x="3244" y="8517"/>
                  </a:lnTo>
                  <a:lnTo>
                    <a:pt x="3307" y="8517"/>
                  </a:lnTo>
                  <a:lnTo>
                    <a:pt x="3411" y="8559"/>
                  </a:lnTo>
                  <a:lnTo>
                    <a:pt x="3432" y="8684"/>
                  </a:lnTo>
                  <a:lnTo>
                    <a:pt x="3411" y="8768"/>
                  </a:lnTo>
                  <a:lnTo>
                    <a:pt x="3432" y="8852"/>
                  </a:lnTo>
                  <a:lnTo>
                    <a:pt x="3537" y="8872"/>
                  </a:lnTo>
                  <a:lnTo>
                    <a:pt x="3662" y="8852"/>
                  </a:lnTo>
                  <a:lnTo>
                    <a:pt x="3767" y="8872"/>
                  </a:lnTo>
                  <a:lnTo>
                    <a:pt x="3914" y="8872"/>
                  </a:lnTo>
                  <a:lnTo>
                    <a:pt x="3955" y="8831"/>
                  </a:lnTo>
                  <a:lnTo>
                    <a:pt x="4144" y="8747"/>
                  </a:lnTo>
                  <a:lnTo>
                    <a:pt x="4290" y="8768"/>
                  </a:lnTo>
                  <a:lnTo>
                    <a:pt x="4458" y="8852"/>
                  </a:lnTo>
                  <a:lnTo>
                    <a:pt x="4646" y="8747"/>
                  </a:lnTo>
                  <a:lnTo>
                    <a:pt x="4750" y="8747"/>
                  </a:lnTo>
                  <a:lnTo>
                    <a:pt x="4792" y="8831"/>
                  </a:lnTo>
                  <a:lnTo>
                    <a:pt x="4876" y="8831"/>
                  </a:lnTo>
                  <a:lnTo>
                    <a:pt x="4981" y="8872"/>
                  </a:lnTo>
                  <a:lnTo>
                    <a:pt x="5064" y="8956"/>
                  </a:lnTo>
                  <a:lnTo>
                    <a:pt x="5169" y="8935"/>
                  </a:lnTo>
                  <a:lnTo>
                    <a:pt x="5169" y="8998"/>
                  </a:lnTo>
                  <a:lnTo>
                    <a:pt x="4792" y="9626"/>
                  </a:lnTo>
                  <a:lnTo>
                    <a:pt x="4813" y="9709"/>
                  </a:lnTo>
                  <a:lnTo>
                    <a:pt x="4960" y="9688"/>
                  </a:lnTo>
                  <a:lnTo>
                    <a:pt x="5085" y="9688"/>
                  </a:lnTo>
                  <a:lnTo>
                    <a:pt x="5190" y="9772"/>
                  </a:lnTo>
                  <a:lnTo>
                    <a:pt x="5211" y="9898"/>
                  </a:lnTo>
                  <a:lnTo>
                    <a:pt x="5294" y="9584"/>
                  </a:lnTo>
                  <a:lnTo>
                    <a:pt x="5629" y="8370"/>
                  </a:lnTo>
                  <a:lnTo>
                    <a:pt x="5629" y="8308"/>
                  </a:lnTo>
                  <a:lnTo>
                    <a:pt x="5629" y="8098"/>
                  </a:lnTo>
                  <a:lnTo>
                    <a:pt x="5504" y="7847"/>
                  </a:lnTo>
                  <a:lnTo>
                    <a:pt x="5294" y="7680"/>
                  </a:lnTo>
                  <a:lnTo>
                    <a:pt x="5190" y="7533"/>
                  </a:lnTo>
                  <a:lnTo>
                    <a:pt x="5169" y="7219"/>
                  </a:lnTo>
                  <a:lnTo>
                    <a:pt x="5546" y="7094"/>
                  </a:lnTo>
                  <a:lnTo>
                    <a:pt x="5692" y="7199"/>
                  </a:lnTo>
                  <a:lnTo>
                    <a:pt x="5713" y="7094"/>
                  </a:lnTo>
                  <a:lnTo>
                    <a:pt x="5650" y="7010"/>
                  </a:lnTo>
                  <a:lnTo>
                    <a:pt x="5713" y="6968"/>
                  </a:lnTo>
                  <a:lnTo>
                    <a:pt x="5629" y="6801"/>
                  </a:lnTo>
                  <a:lnTo>
                    <a:pt x="5420" y="6738"/>
                  </a:lnTo>
                  <a:lnTo>
                    <a:pt x="5336" y="6592"/>
                  </a:lnTo>
                  <a:lnTo>
                    <a:pt x="5399" y="6424"/>
                  </a:lnTo>
                  <a:lnTo>
                    <a:pt x="6048" y="6424"/>
                  </a:lnTo>
                  <a:lnTo>
                    <a:pt x="6131" y="6341"/>
                  </a:lnTo>
                  <a:lnTo>
                    <a:pt x="6236" y="6341"/>
                  </a:lnTo>
                  <a:lnTo>
                    <a:pt x="6278" y="6383"/>
                  </a:lnTo>
                  <a:lnTo>
                    <a:pt x="6362" y="6383"/>
                  </a:lnTo>
                  <a:lnTo>
                    <a:pt x="6466" y="6257"/>
                  </a:lnTo>
                  <a:lnTo>
                    <a:pt x="6634" y="6215"/>
                  </a:lnTo>
                  <a:lnTo>
                    <a:pt x="6675" y="6320"/>
                  </a:lnTo>
                  <a:lnTo>
                    <a:pt x="6759" y="6424"/>
                  </a:lnTo>
                  <a:lnTo>
                    <a:pt x="6780" y="6550"/>
                  </a:lnTo>
                  <a:lnTo>
                    <a:pt x="6780" y="6696"/>
                  </a:lnTo>
                  <a:lnTo>
                    <a:pt x="6947" y="6675"/>
                  </a:lnTo>
                  <a:lnTo>
                    <a:pt x="6947" y="6571"/>
                  </a:lnTo>
                  <a:lnTo>
                    <a:pt x="6801" y="6278"/>
                  </a:lnTo>
                  <a:lnTo>
                    <a:pt x="6759" y="6131"/>
                  </a:lnTo>
                  <a:lnTo>
                    <a:pt x="6780" y="6069"/>
                  </a:lnTo>
                  <a:lnTo>
                    <a:pt x="6738" y="5964"/>
                  </a:lnTo>
                  <a:lnTo>
                    <a:pt x="6655" y="5922"/>
                  </a:lnTo>
                  <a:lnTo>
                    <a:pt x="6634" y="5839"/>
                  </a:lnTo>
                  <a:lnTo>
                    <a:pt x="6634" y="5818"/>
                  </a:lnTo>
                  <a:lnTo>
                    <a:pt x="6550" y="5839"/>
                  </a:lnTo>
                  <a:lnTo>
                    <a:pt x="6487" y="5839"/>
                  </a:lnTo>
                  <a:lnTo>
                    <a:pt x="6466" y="5734"/>
                  </a:lnTo>
                  <a:lnTo>
                    <a:pt x="6655" y="5399"/>
                  </a:lnTo>
                  <a:lnTo>
                    <a:pt x="6550" y="5106"/>
                  </a:lnTo>
                  <a:lnTo>
                    <a:pt x="6550" y="5022"/>
                  </a:lnTo>
                  <a:lnTo>
                    <a:pt x="6466" y="4960"/>
                  </a:lnTo>
                  <a:lnTo>
                    <a:pt x="6466" y="4771"/>
                  </a:lnTo>
                  <a:lnTo>
                    <a:pt x="6529" y="4604"/>
                  </a:lnTo>
                  <a:lnTo>
                    <a:pt x="6487" y="4541"/>
                  </a:lnTo>
                  <a:lnTo>
                    <a:pt x="6466" y="4332"/>
                  </a:lnTo>
                  <a:lnTo>
                    <a:pt x="6529" y="4248"/>
                  </a:lnTo>
                  <a:lnTo>
                    <a:pt x="6675" y="4227"/>
                  </a:lnTo>
                  <a:lnTo>
                    <a:pt x="6696" y="4144"/>
                  </a:lnTo>
                  <a:lnTo>
                    <a:pt x="6696" y="4039"/>
                  </a:lnTo>
                  <a:lnTo>
                    <a:pt x="6759" y="3955"/>
                  </a:lnTo>
                  <a:lnTo>
                    <a:pt x="6696" y="3725"/>
                  </a:lnTo>
                  <a:lnTo>
                    <a:pt x="6634" y="3662"/>
                  </a:lnTo>
                  <a:lnTo>
                    <a:pt x="6529" y="3662"/>
                  </a:lnTo>
                  <a:lnTo>
                    <a:pt x="6487" y="3725"/>
                  </a:lnTo>
                  <a:lnTo>
                    <a:pt x="6341" y="3704"/>
                  </a:lnTo>
                  <a:lnTo>
                    <a:pt x="6236" y="3704"/>
                  </a:lnTo>
                  <a:lnTo>
                    <a:pt x="6110" y="3746"/>
                  </a:lnTo>
                  <a:lnTo>
                    <a:pt x="6048" y="3725"/>
                  </a:lnTo>
                  <a:lnTo>
                    <a:pt x="5922" y="3662"/>
                  </a:lnTo>
                  <a:lnTo>
                    <a:pt x="5859" y="3704"/>
                  </a:lnTo>
                  <a:lnTo>
                    <a:pt x="5838" y="3662"/>
                  </a:lnTo>
                  <a:lnTo>
                    <a:pt x="5692" y="3704"/>
                  </a:lnTo>
                  <a:lnTo>
                    <a:pt x="5232" y="3286"/>
                  </a:lnTo>
                  <a:lnTo>
                    <a:pt x="5127" y="3223"/>
                  </a:lnTo>
                  <a:lnTo>
                    <a:pt x="4960" y="3202"/>
                  </a:lnTo>
                  <a:lnTo>
                    <a:pt x="4792" y="3223"/>
                  </a:lnTo>
                  <a:lnTo>
                    <a:pt x="4750" y="3244"/>
                  </a:lnTo>
                  <a:lnTo>
                    <a:pt x="4604" y="3202"/>
                  </a:lnTo>
                  <a:lnTo>
                    <a:pt x="4458" y="3202"/>
                  </a:lnTo>
                  <a:lnTo>
                    <a:pt x="4374" y="3244"/>
                  </a:lnTo>
                  <a:lnTo>
                    <a:pt x="4248" y="3202"/>
                  </a:lnTo>
                  <a:lnTo>
                    <a:pt x="4144" y="3181"/>
                  </a:lnTo>
                  <a:lnTo>
                    <a:pt x="3976" y="3118"/>
                  </a:lnTo>
                  <a:lnTo>
                    <a:pt x="3851" y="3014"/>
                  </a:lnTo>
                  <a:lnTo>
                    <a:pt x="3851" y="2909"/>
                  </a:lnTo>
                  <a:lnTo>
                    <a:pt x="3872" y="2867"/>
                  </a:lnTo>
                  <a:lnTo>
                    <a:pt x="3872" y="2784"/>
                  </a:lnTo>
                  <a:lnTo>
                    <a:pt x="3934" y="2658"/>
                  </a:lnTo>
                  <a:lnTo>
                    <a:pt x="3914" y="2554"/>
                  </a:lnTo>
                  <a:lnTo>
                    <a:pt x="3809" y="2386"/>
                  </a:lnTo>
                  <a:lnTo>
                    <a:pt x="3558" y="1968"/>
                  </a:lnTo>
                  <a:lnTo>
                    <a:pt x="3411" y="1968"/>
                  </a:lnTo>
                  <a:lnTo>
                    <a:pt x="3411" y="1926"/>
                  </a:lnTo>
                  <a:lnTo>
                    <a:pt x="3495" y="1737"/>
                  </a:lnTo>
                  <a:lnTo>
                    <a:pt x="3516" y="1549"/>
                  </a:lnTo>
                  <a:lnTo>
                    <a:pt x="3495" y="1445"/>
                  </a:lnTo>
                  <a:lnTo>
                    <a:pt x="3516" y="1319"/>
                  </a:lnTo>
                  <a:lnTo>
                    <a:pt x="3704" y="1047"/>
                  </a:lnTo>
                  <a:lnTo>
                    <a:pt x="3767" y="984"/>
                  </a:lnTo>
                  <a:lnTo>
                    <a:pt x="3872" y="838"/>
                  </a:lnTo>
                  <a:lnTo>
                    <a:pt x="3976" y="817"/>
                  </a:lnTo>
                  <a:lnTo>
                    <a:pt x="4039" y="775"/>
                  </a:lnTo>
                  <a:lnTo>
                    <a:pt x="4186" y="503"/>
                  </a:lnTo>
                  <a:lnTo>
                    <a:pt x="4499" y="377"/>
                  </a:lnTo>
                  <a:lnTo>
                    <a:pt x="4541" y="357"/>
                  </a:lnTo>
                  <a:lnTo>
                    <a:pt x="4604" y="357"/>
                  </a:lnTo>
                  <a:lnTo>
                    <a:pt x="4667" y="294"/>
                  </a:lnTo>
                  <a:lnTo>
                    <a:pt x="4688" y="210"/>
                  </a:lnTo>
                  <a:lnTo>
                    <a:pt x="4646" y="147"/>
                  </a:lnTo>
                  <a:lnTo>
                    <a:pt x="4437" y="43"/>
                  </a:lnTo>
                  <a:lnTo>
                    <a:pt x="435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965;p82">
              <a:extLst>
                <a:ext uri="{FF2B5EF4-FFF2-40B4-BE49-F238E27FC236}">
                  <a16:creationId xmlns:a16="http://schemas.microsoft.com/office/drawing/2014/main" id="{33FA30C5-C6A7-E932-84F5-FCC6CF7DFD38}"/>
                </a:ext>
              </a:extLst>
            </p:cNvPr>
            <p:cNvSpPr/>
            <p:nvPr/>
          </p:nvSpPr>
          <p:spPr>
            <a:xfrm>
              <a:off x="3195231" y="3136533"/>
              <a:ext cx="40867" cy="42852"/>
            </a:xfrm>
            <a:custGeom>
              <a:avLst/>
              <a:gdLst/>
              <a:ahLst/>
              <a:cxnLst/>
              <a:rect l="l" t="t" r="r" b="b"/>
              <a:pathLst>
                <a:path w="3432" h="3768" extrusionOk="0">
                  <a:moveTo>
                    <a:pt x="1193" y="1"/>
                  </a:moveTo>
                  <a:lnTo>
                    <a:pt x="1172" y="168"/>
                  </a:lnTo>
                  <a:lnTo>
                    <a:pt x="1025" y="168"/>
                  </a:lnTo>
                  <a:lnTo>
                    <a:pt x="732" y="336"/>
                  </a:lnTo>
                  <a:lnTo>
                    <a:pt x="607" y="377"/>
                  </a:lnTo>
                  <a:lnTo>
                    <a:pt x="440" y="440"/>
                  </a:lnTo>
                  <a:lnTo>
                    <a:pt x="523" y="587"/>
                  </a:lnTo>
                  <a:lnTo>
                    <a:pt x="523" y="649"/>
                  </a:lnTo>
                  <a:lnTo>
                    <a:pt x="565" y="733"/>
                  </a:lnTo>
                  <a:lnTo>
                    <a:pt x="544" y="901"/>
                  </a:lnTo>
                  <a:lnTo>
                    <a:pt x="335" y="1131"/>
                  </a:lnTo>
                  <a:lnTo>
                    <a:pt x="314" y="1235"/>
                  </a:lnTo>
                  <a:lnTo>
                    <a:pt x="356" y="1277"/>
                  </a:lnTo>
                  <a:lnTo>
                    <a:pt x="251" y="1445"/>
                  </a:lnTo>
                  <a:lnTo>
                    <a:pt x="126" y="1465"/>
                  </a:lnTo>
                  <a:lnTo>
                    <a:pt x="21" y="1591"/>
                  </a:lnTo>
                  <a:lnTo>
                    <a:pt x="84" y="1696"/>
                  </a:lnTo>
                  <a:lnTo>
                    <a:pt x="126" y="1800"/>
                  </a:lnTo>
                  <a:lnTo>
                    <a:pt x="105" y="1905"/>
                  </a:lnTo>
                  <a:lnTo>
                    <a:pt x="126" y="2072"/>
                  </a:lnTo>
                  <a:lnTo>
                    <a:pt x="84" y="2198"/>
                  </a:lnTo>
                  <a:lnTo>
                    <a:pt x="0" y="2261"/>
                  </a:lnTo>
                  <a:lnTo>
                    <a:pt x="84" y="2323"/>
                  </a:lnTo>
                  <a:lnTo>
                    <a:pt x="209" y="2386"/>
                  </a:lnTo>
                  <a:lnTo>
                    <a:pt x="314" y="2491"/>
                  </a:lnTo>
                  <a:lnTo>
                    <a:pt x="419" y="2574"/>
                  </a:lnTo>
                  <a:lnTo>
                    <a:pt x="440" y="2533"/>
                  </a:lnTo>
                  <a:lnTo>
                    <a:pt x="502" y="2386"/>
                  </a:lnTo>
                  <a:lnTo>
                    <a:pt x="544" y="2323"/>
                  </a:lnTo>
                  <a:lnTo>
                    <a:pt x="628" y="2219"/>
                  </a:lnTo>
                  <a:lnTo>
                    <a:pt x="628" y="2323"/>
                  </a:lnTo>
                  <a:lnTo>
                    <a:pt x="649" y="2428"/>
                  </a:lnTo>
                  <a:lnTo>
                    <a:pt x="649" y="2365"/>
                  </a:lnTo>
                  <a:lnTo>
                    <a:pt x="649" y="2282"/>
                  </a:lnTo>
                  <a:lnTo>
                    <a:pt x="712" y="2282"/>
                  </a:lnTo>
                  <a:lnTo>
                    <a:pt x="732" y="2428"/>
                  </a:lnTo>
                  <a:lnTo>
                    <a:pt x="712" y="2595"/>
                  </a:lnTo>
                  <a:lnTo>
                    <a:pt x="712" y="2700"/>
                  </a:lnTo>
                  <a:lnTo>
                    <a:pt x="649" y="2826"/>
                  </a:lnTo>
                  <a:lnTo>
                    <a:pt x="502" y="2951"/>
                  </a:lnTo>
                  <a:lnTo>
                    <a:pt x="544" y="2993"/>
                  </a:lnTo>
                  <a:lnTo>
                    <a:pt x="607" y="3139"/>
                  </a:lnTo>
                  <a:lnTo>
                    <a:pt x="502" y="3202"/>
                  </a:lnTo>
                  <a:lnTo>
                    <a:pt x="398" y="3328"/>
                  </a:lnTo>
                  <a:lnTo>
                    <a:pt x="419" y="3432"/>
                  </a:lnTo>
                  <a:lnTo>
                    <a:pt x="523" y="3432"/>
                  </a:lnTo>
                  <a:lnTo>
                    <a:pt x="649" y="3370"/>
                  </a:lnTo>
                  <a:lnTo>
                    <a:pt x="712" y="3453"/>
                  </a:lnTo>
                  <a:lnTo>
                    <a:pt x="879" y="3516"/>
                  </a:lnTo>
                  <a:lnTo>
                    <a:pt x="984" y="3537"/>
                  </a:lnTo>
                  <a:lnTo>
                    <a:pt x="1151" y="3767"/>
                  </a:lnTo>
                  <a:lnTo>
                    <a:pt x="1235" y="3767"/>
                  </a:lnTo>
                  <a:lnTo>
                    <a:pt x="1339" y="3662"/>
                  </a:lnTo>
                  <a:lnTo>
                    <a:pt x="1779" y="2721"/>
                  </a:lnTo>
                  <a:lnTo>
                    <a:pt x="1883" y="2637"/>
                  </a:lnTo>
                  <a:lnTo>
                    <a:pt x="2448" y="2470"/>
                  </a:lnTo>
                  <a:lnTo>
                    <a:pt x="2720" y="2282"/>
                  </a:lnTo>
                  <a:lnTo>
                    <a:pt x="3118" y="1905"/>
                  </a:lnTo>
                  <a:lnTo>
                    <a:pt x="3264" y="1549"/>
                  </a:lnTo>
                  <a:lnTo>
                    <a:pt x="3369" y="1549"/>
                  </a:lnTo>
                  <a:lnTo>
                    <a:pt x="3390" y="1486"/>
                  </a:lnTo>
                  <a:lnTo>
                    <a:pt x="3432" y="1361"/>
                  </a:lnTo>
                  <a:lnTo>
                    <a:pt x="3390" y="1235"/>
                  </a:lnTo>
                  <a:lnTo>
                    <a:pt x="3285" y="1026"/>
                  </a:lnTo>
                  <a:lnTo>
                    <a:pt x="3285" y="963"/>
                  </a:lnTo>
                  <a:lnTo>
                    <a:pt x="3264" y="859"/>
                  </a:lnTo>
                  <a:lnTo>
                    <a:pt x="3181" y="817"/>
                  </a:lnTo>
                  <a:lnTo>
                    <a:pt x="3160" y="733"/>
                  </a:lnTo>
                  <a:lnTo>
                    <a:pt x="3055" y="712"/>
                  </a:lnTo>
                  <a:lnTo>
                    <a:pt x="2909" y="629"/>
                  </a:lnTo>
                  <a:lnTo>
                    <a:pt x="2846" y="629"/>
                  </a:lnTo>
                  <a:lnTo>
                    <a:pt x="2762" y="712"/>
                  </a:lnTo>
                  <a:lnTo>
                    <a:pt x="2762" y="817"/>
                  </a:lnTo>
                  <a:lnTo>
                    <a:pt x="2699" y="901"/>
                  </a:lnTo>
                  <a:lnTo>
                    <a:pt x="2511" y="838"/>
                  </a:lnTo>
                  <a:lnTo>
                    <a:pt x="2448" y="796"/>
                  </a:lnTo>
                  <a:lnTo>
                    <a:pt x="2239" y="712"/>
                  </a:lnTo>
                  <a:lnTo>
                    <a:pt x="2072" y="691"/>
                  </a:lnTo>
                  <a:lnTo>
                    <a:pt x="2030" y="608"/>
                  </a:lnTo>
                  <a:lnTo>
                    <a:pt x="2072" y="524"/>
                  </a:lnTo>
                  <a:lnTo>
                    <a:pt x="1925" y="377"/>
                  </a:lnTo>
                  <a:lnTo>
                    <a:pt x="1821" y="377"/>
                  </a:lnTo>
                  <a:lnTo>
                    <a:pt x="1569" y="210"/>
                  </a:lnTo>
                  <a:lnTo>
                    <a:pt x="1381" y="85"/>
                  </a:lnTo>
                  <a:lnTo>
                    <a:pt x="119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966;p82">
              <a:extLst>
                <a:ext uri="{FF2B5EF4-FFF2-40B4-BE49-F238E27FC236}">
                  <a16:creationId xmlns:a16="http://schemas.microsoft.com/office/drawing/2014/main" id="{B6B38EF5-8621-979F-55BF-C3EBC3F8B053}"/>
                </a:ext>
              </a:extLst>
            </p:cNvPr>
            <p:cNvSpPr/>
            <p:nvPr/>
          </p:nvSpPr>
          <p:spPr>
            <a:xfrm>
              <a:off x="3192980" y="3146290"/>
              <a:ext cx="88711" cy="124938"/>
            </a:xfrm>
            <a:custGeom>
              <a:avLst/>
              <a:gdLst/>
              <a:ahLst/>
              <a:cxnLst/>
              <a:rect l="l" t="t" r="r" b="b"/>
              <a:pathLst>
                <a:path w="7450" h="10986" extrusionOk="0">
                  <a:moveTo>
                    <a:pt x="3453" y="1"/>
                  </a:moveTo>
                  <a:lnTo>
                    <a:pt x="3474" y="105"/>
                  </a:lnTo>
                  <a:lnTo>
                    <a:pt x="3474" y="168"/>
                  </a:lnTo>
                  <a:lnTo>
                    <a:pt x="3579" y="377"/>
                  </a:lnTo>
                  <a:lnTo>
                    <a:pt x="3621" y="503"/>
                  </a:lnTo>
                  <a:lnTo>
                    <a:pt x="3579" y="628"/>
                  </a:lnTo>
                  <a:lnTo>
                    <a:pt x="3558" y="691"/>
                  </a:lnTo>
                  <a:lnTo>
                    <a:pt x="3453" y="691"/>
                  </a:lnTo>
                  <a:lnTo>
                    <a:pt x="3307" y="1047"/>
                  </a:lnTo>
                  <a:lnTo>
                    <a:pt x="2909" y="1424"/>
                  </a:lnTo>
                  <a:lnTo>
                    <a:pt x="2637" y="1612"/>
                  </a:lnTo>
                  <a:lnTo>
                    <a:pt x="2072" y="1779"/>
                  </a:lnTo>
                  <a:lnTo>
                    <a:pt x="1968" y="1863"/>
                  </a:lnTo>
                  <a:lnTo>
                    <a:pt x="1528" y="2804"/>
                  </a:lnTo>
                  <a:lnTo>
                    <a:pt x="1424" y="2909"/>
                  </a:lnTo>
                  <a:lnTo>
                    <a:pt x="1340" y="2909"/>
                  </a:lnTo>
                  <a:lnTo>
                    <a:pt x="1173" y="2679"/>
                  </a:lnTo>
                  <a:lnTo>
                    <a:pt x="1068" y="2658"/>
                  </a:lnTo>
                  <a:lnTo>
                    <a:pt x="901" y="2595"/>
                  </a:lnTo>
                  <a:lnTo>
                    <a:pt x="838" y="2512"/>
                  </a:lnTo>
                  <a:lnTo>
                    <a:pt x="712" y="2574"/>
                  </a:lnTo>
                  <a:lnTo>
                    <a:pt x="608" y="2574"/>
                  </a:lnTo>
                  <a:lnTo>
                    <a:pt x="587" y="2470"/>
                  </a:lnTo>
                  <a:lnTo>
                    <a:pt x="691" y="2344"/>
                  </a:lnTo>
                  <a:lnTo>
                    <a:pt x="796" y="2281"/>
                  </a:lnTo>
                  <a:lnTo>
                    <a:pt x="733" y="2135"/>
                  </a:lnTo>
                  <a:lnTo>
                    <a:pt x="691" y="2093"/>
                  </a:lnTo>
                  <a:lnTo>
                    <a:pt x="398" y="2240"/>
                  </a:lnTo>
                  <a:lnTo>
                    <a:pt x="294" y="2344"/>
                  </a:lnTo>
                  <a:lnTo>
                    <a:pt x="105" y="2512"/>
                  </a:lnTo>
                  <a:lnTo>
                    <a:pt x="64" y="2679"/>
                  </a:lnTo>
                  <a:lnTo>
                    <a:pt x="1" y="2784"/>
                  </a:lnTo>
                  <a:lnTo>
                    <a:pt x="22" y="2825"/>
                  </a:lnTo>
                  <a:lnTo>
                    <a:pt x="105" y="2909"/>
                  </a:lnTo>
                  <a:lnTo>
                    <a:pt x="126" y="2993"/>
                  </a:lnTo>
                  <a:lnTo>
                    <a:pt x="64" y="3035"/>
                  </a:lnTo>
                  <a:lnTo>
                    <a:pt x="64" y="3097"/>
                  </a:lnTo>
                  <a:lnTo>
                    <a:pt x="189" y="3202"/>
                  </a:lnTo>
                  <a:lnTo>
                    <a:pt x="273" y="3348"/>
                  </a:lnTo>
                  <a:lnTo>
                    <a:pt x="231" y="3495"/>
                  </a:lnTo>
                  <a:lnTo>
                    <a:pt x="168" y="3495"/>
                  </a:lnTo>
                  <a:lnTo>
                    <a:pt x="85" y="3516"/>
                  </a:lnTo>
                  <a:lnTo>
                    <a:pt x="22" y="3621"/>
                  </a:lnTo>
                  <a:lnTo>
                    <a:pt x="126" y="3704"/>
                  </a:lnTo>
                  <a:lnTo>
                    <a:pt x="231" y="3746"/>
                  </a:lnTo>
                  <a:lnTo>
                    <a:pt x="419" y="3872"/>
                  </a:lnTo>
                  <a:lnTo>
                    <a:pt x="587" y="3913"/>
                  </a:lnTo>
                  <a:lnTo>
                    <a:pt x="817" y="4060"/>
                  </a:lnTo>
                  <a:lnTo>
                    <a:pt x="921" y="4081"/>
                  </a:lnTo>
                  <a:lnTo>
                    <a:pt x="963" y="4185"/>
                  </a:lnTo>
                  <a:lnTo>
                    <a:pt x="1068" y="4374"/>
                  </a:lnTo>
                  <a:lnTo>
                    <a:pt x="1110" y="4541"/>
                  </a:lnTo>
                  <a:lnTo>
                    <a:pt x="1173" y="4667"/>
                  </a:lnTo>
                  <a:lnTo>
                    <a:pt x="1424" y="4771"/>
                  </a:lnTo>
                  <a:lnTo>
                    <a:pt x="1486" y="4960"/>
                  </a:lnTo>
                  <a:lnTo>
                    <a:pt x="1549" y="5106"/>
                  </a:lnTo>
                  <a:lnTo>
                    <a:pt x="1591" y="5211"/>
                  </a:lnTo>
                  <a:lnTo>
                    <a:pt x="1633" y="5399"/>
                  </a:lnTo>
                  <a:lnTo>
                    <a:pt x="1696" y="5525"/>
                  </a:lnTo>
                  <a:lnTo>
                    <a:pt x="1800" y="5587"/>
                  </a:lnTo>
                  <a:lnTo>
                    <a:pt x="1905" y="5797"/>
                  </a:lnTo>
                  <a:lnTo>
                    <a:pt x="1905" y="5922"/>
                  </a:lnTo>
                  <a:lnTo>
                    <a:pt x="1884" y="5964"/>
                  </a:lnTo>
                  <a:lnTo>
                    <a:pt x="1989" y="6152"/>
                  </a:lnTo>
                  <a:lnTo>
                    <a:pt x="2177" y="6382"/>
                  </a:lnTo>
                  <a:lnTo>
                    <a:pt x="2219" y="6487"/>
                  </a:lnTo>
                  <a:lnTo>
                    <a:pt x="2198" y="6592"/>
                  </a:lnTo>
                  <a:lnTo>
                    <a:pt x="2219" y="6675"/>
                  </a:lnTo>
                  <a:lnTo>
                    <a:pt x="2302" y="6696"/>
                  </a:lnTo>
                  <a:lnTo>
                    <a:pt x="2491" y="6885"/>
                  </a:lnTo>
                  <a:lnTo>
                    <a:pt x="2533" y="6989"/>
                  </a:lnTo>
                  <a:lnTo>
                    <a:pt x="2574" y="7157"/>
                  </a:lnTo>
                  <a:lnTo>
                    <a:pt x="2616" y="7219"/>
                  </a:lnTo>
                  <a:lnTo>
                    <a:pt x="2784" y="7282"/>
                  </a:lnTo>
                  <a:lnTo>
                    <a:pt x="2805" y="7408"/>
                  </a:lnTo>
                  <a:lnTo>
                    <a:pt x="2951" y="7680"/>
                  </a:lnTo>
                  <a:lnTo>
                    <a:pt x="3014" y="7805"/>
                  </a:lnTo>
                  <a:lnTo>
                    <a:pt x="3202" y="8056"/>
                  </a:lnTo>
                  <a:lnTo>
                    <a:pt x="3202" y="8203"/>
                  </a:lnTo>
                  <a:lnTo>
                    <a:pt x="3139" y="8203"/>
                  </a:lnTo>
                  <a:lnTo>
                    <a:pt x="3098" y="8161"/>
                  </a:lnTo>
                  <a:lnTo>
                    <a:pt x="3098" y="8224"/>
                  </a:lnTo>
                  <a:lnTo>
                    <a:pt x="3118" y="8328"/>
                  </a:lnTo>
                  <a:lnTo>
                    <a:pt x="3118" y="8412"/>
                  </a:lnTo>
                  <a:lnTo>
                    <a:pt x="3160" y="8412"/>
                  </a:lnTo>
                  <a:lnTo>
                    <a:pt x="3244" y="8454"/>
                  </a:lnTo>
                  <a:lnTo>
                    <a:pt x="3265" y="8538"/>
                  </a:lnTo>
                  <a:lnTo>
                    <a:pt x="3244" y="8579"/>
                  </a:lnTo>
                  <a:lnTo>
                    <a:pt x="3432" y="8726"/>
                  </a:lnTo>
                  <a:lnTo>
                    <a:pt x="3621" y="8789"/>
                  </a:lnTo>
                  <a:lnTo>
                    <a:pt x="3642" y="8872"/>
                  </a:lnTo>
                  <a:lnTo>
                    <a:pt x="3725" y="8977"/>
                  </a:lnTo>
                  <a:lnTo>
                    <a:pt x="3830" y="8998"/>
                  </a:lnTo>
                  <a:lnTo>
                    <a:pt x="3872" y="9061"/>
                  </a:lnTo>
                  <a:lnTo>
                    <a:pt x="3893" y="9165"/>
                  </a:lnTo>
                  <a:lnTo>
                    <a:pt x="3976" y="9207"/>
                  </a:lnTo>
                  <a:lnTo>
                    <a:pt x="4165" y="9186"/>
                  </a:lnTo>
                  <a:lnTo>
                    <a:pt x="4206" y="9144"/>
                  </a:lnTo>
                  <a:lnTo>
                    <a:pt x="4186" y="9207"/>
                  </a:lnTo>
                  <a:lnTo>
                    <a:pt x="4269" y="9354"/>
                  </a:lnTo>
                  <a:lnTo>
                    <a:pt x="4458" y="9416"/>
                  </a:lnTo>
                  <a:lnTo>
                    <a:pt x="4562" y="9500"/>
                  </a:lnTo>
                  <a:lnTo>
                    <a:pt x="4562" y="9605"/>
                  </a:lnTo>
                  <a:lnTo>
                    <a:pt x="4667" y="9667"/>
                  </a:lnTo>
                  <a:lnTo>
                    <a:pt x="4792" y="9709"/>
                  </a:lnTo>
                  <a:lnTo>
                    <a:pt x="4834" y="9688"/>
                  </a:lnTo>
                  <a:lnTo>
                    <a:pt x="4939" y="9709"/>
                  </a:lnTo>
                  <a:lnTo>
                    <a:pt x="5148" y="9835"/>
                  </a:lnTo>
                  <a:lnTo>
                    <a:pt x="5315" y="9919"/>
                  </a:lnTo>
                  <a:lnTo>
                    <a:pt x="5420" y="9919"/>
                  </a:lnTo>
                  <a:lnTo>
                    <a:pt x="5462" y="9939"/>
                  </a:lnTo>
                  <a:lnTo>
                    <a:pt x="5504" y="10023"/>
                  </a:lnTo>
                  <a:lnTo>
                    <a:pt x="5650" y="10128"/>
                  </a:lnTo>
                  <a:lnTo>
                    <a:pt x="5755" y="10191"/>
                  </a:lnTo>
                  <a:lnTo>
                    <a:pt x="5859" y="10316"/>
                  </a:lnTo>
                  <a:lnTo>
                    <a:pt x="5943" y="10337"/>
                  </a:lnTo>
                  <a:lnTo>
                    <a:pt x="5985" y="10421"/>
                  </a:lnTo>
                  <a:lnTo>
                    <a:pt x="5964" y="10463"/>
                  </a:lnTo>
                  <a:lnTo>
                    <a:pt x="5964" y="10546"/>
                  </a:lnTo>
                  <a:lnTo>
                    <a:pt x="6090" y="10567"/>
                  </a:lnTo>
                  <a:lnTo>
                    <a:pt x="6236" y="10630"/>
                  </a:lnTo>
                  <a:lnTo>
                    <a:pt x="6403" y="10776"/>
                  </a:lnTo>
                  <a:lnTo>
                    <a:pt x="6550" y="10944"/>
                  </a:lnTo>
                  <a:lnTo>
                    <a:pt x="6655" y="10965"/>
                  </a:lnTo>
                  <a:lnTo>
                    <a:pt x="6675" y="10986"/>
                  </a:lnTo>
                  <a:lnTo>
                    <a:pt x="6801" y="10923"/>
                  </a:lnTo>
                  <a:lnTo>
                    <a:pt x="6927" y="10839"/>
                  </a:lnTo>
                  <a:lnTo>
                    <a:pt x="7010" y="10839"/>
                  </a:lnTo>
                  <a:lnTo>
                    <a:pt x="7115" y="10776"/>
                  </a:lnTo>
                  <a:lnTo>
                    <a:pt x="7178" y="10672"/>
                  </a:lnTo>
                  <a:lnTo>
                    <a:pt x="7073" y="10567"/>
                  </a:lnTo>
                  <a:lnTo>
                    <a:pt x="7094" y="10463"/>
                  </a:lnTo>
                  <a:lnTo>
                    <a:pt x="7136" y="10400"/>
                  </a:lnTo>
                  <a:lnTo>
                    <a:pt x="7240" y="10421"/>
                  </a:lnTo>
                  <a:lnTo>
                    <a:pt x="7219" y="10337"/>
                  </a:lnTo>
                  <a:lnTo>
                    <a:pt x="7136" y="10316"/>
                  </a:lnTo>
                  <a:lnTo>
                    <a:pt x="7094" y="10253"/>
                  </a:lnTo>
                  <a:lnTo>
                    <a:pt x="7199" y="10086"/>
                  </a:lnTo>
                  <a:lnTo>
                    <a:pt x="7324" y="10002"/>
                  </a:lnTo>
                  <a:lnTo>
                    <a:pt x="7429" y="9835"/>
                  </a:lnTo>
                  <a:lnTo>
                    <a:pt x="7450" y="9709"/>
                  </a:lnTo>
                  <a:lnTo>
                    <a:pt x="7282" y="9312"/>
                  </a:lnTo>
                  <a:lnTo>
                    <a:pt x="7324" y="9207"/>
                  </a:lnTo>
                  <a:lnTo>
                    <a:pt x="7324" y="9082"/>
                  </a:lnTo>
                  <a:lnTo>
                    <a:pt x="7303" y="8998"/>
                  </a:lnTo>
                  <a:lnTo>
                    <a:pt x="7282" y="8872"/>
                  </a:lnTo>
                  <a:lnTo>
                    <a:pt x="7324" y="8789"/>
                  </a:lnTo>
                  <a:lnTo>
                    <a:pt x="7387" y="8621"/>
                  </a:lnTo>
                  <a:lnTo>
                    <a:pt x="7345" y="8245"/>
                  </a:lnTo>
                  <a:lnTo>
                    <a:pt x="7303" y="8098"/>
                  </a:lnTo>
                  <a:lnTo>
                    <a:pt x="7387" y="7910"/>
                  </a:lnTo>
                  <a:lnTo>
                    <a:pt x="7387" y="7491"/>
                  </a:lnTo>
                  <a:lnTo>
                    <a:pt x="7450" y="7324"/>
                  </a:lnTo>
                  <a:lnTo>
                    <a:pt x="7450" y="7261"/>
                  </a:lnTo>
                  <a:lnTo>
                    <a:pt x="6927" y="6487"/>
                  </a:lnTo>
                  <a:lnTo>
                    <a:pt x="6906" y="6487"/>
                  </a:lnTo>
                  <a:lnTo>
                    <a:pt x="6864" y="6466"/>
                  </a:lnTo>
                  <a:lnTo>
                    <a:pt x="6675" y="6466"/>
                  </a:lnTo>
                  <a:lnTo>
                    <a:pt x="6571" y="6529"/>
                  </a:lnTo>
                  <a:lnTo>
                    <a:pt x="6445" y="6529"/>
                  </a:lnTo>
                  <a:lnTo>
                    <a:pt x="6383" y="6466"/>
                  </a:lnTo>
                  <a:lnTo>
                    <a:pt x="6362" y="6341"/>
                  </a:lnTo>
                  <a:lnTo>
                    <a:pt x="6341" y="6006"/>
                  </a:lnTo>
                  <a:lnTo>
                    <a:pt x="6341" y="5797"/>
                  </a:lnTo>
                  <a:lnTo>
                    <a:pt x="6383" y="5734"/>
                  </a:lnTo>
                  <a:lnTo>
                    <a:pt x="6403" y="5608"/>
                  </a:lnTo>
                  <a:lnTo>
                    <a:pt x="6362" y="5545"/>
                  </a:lnTo>
                  <a:lnTo>
                    <a:pt x="6152" y="5650"/>
                  </a:lnTo>
                  <a:lnTo>
                    <a:pt x="5922" y="5901"/>
                  </a:lnTo>
                  <a:lnTo>
                    <a:pt x="5608" y="5859"/>
                  </a:lnTo>
                  <a:lnTo>
                    <a:pt x="5357" y="5859"/>
                  </a:lnTo>
                  <a:lnTo>
                    <a:pt x="5315" y="5713"/>
                  </a:lnTo>
                  <a:lnTo>
                    <a:pt x="5211" y="5525"/>
                  </a:lnTo>
                  <a:lnTo>
                    <a:pt x="5023" y="5483"/>
                  </a:lnTo>
                  <a:lnTo>
                    <a:pt x="4688" y="5525"/>
                  </a:lnTo>
                  <a:lnTo>
                    <a:pt x="4813" y="5336"/>
                  </a:lnTo>
                  <a:lnTo>
                    <a:pt x="4520" y="4876"/>
                  </a:lnTo>
                  <a:lnTo>
                    <a:pt x="4374" y="4709"/>
                  </a:lnTo>
                  <a:lnTo>
                    <a:pt x="4395" y="4646"/>
                  </a:lnTo>
                  <a:lnTo>
                    <a:pt x="4374" y="4541"/>
                  </a:lnTo>
                  <a:lnTo>
                    <a:pt x="4416" y="4437"/>
                  </a:lnTo>
                  <a:lnTo>
                    <a:pt x="4416" y="4290"/>
                  </a:lnTo>
                  <a:lnTo>
                    <a:pt x="4395" y="4227"/>
                  </a:lnTo>
                  <a:lnTo>
                    <a:pt x="4458" y="4165"/>
                  </a:lnTo>
                  <a:lnTo>
                    <a:pt x="4458" y="4039"/>
                  </a:lnTo>
                  <a:lnTo>
                    <a:pt x="4625" y="3934"/>
                  </a:lnTo>
                  <a:lnTo>
                    <a:pt x="4709" y="3955"/>
                  </a:lnTo>
                  <a:lnTo>
                    <a:pt x="4792" y="3851"/>
                  </a:lnTo>
                  <a:lnTo>
                    <a:pt x="4730" y="3746"/>
                  </a:lnTo>
                  <a:lnTo>
                    <a:pt x="4688" y="3558"/>
                  </a:lnTo>
                  <a:lnTo>
                    <a:pt x="4834" y="3411"/>
                  </a:lnTo>
                  <a:lnTo>
                    <a:pt x="4813" y="3307"/>
                  </a:lnTo>
                  <a:lnTo>
                    <a:pt x="4897" y="3223"/>
                  </a:lnTo>
                  <a:lnTo>
                    <a:pt x="4876" y="3076"/>
                  </a:lnTo>
                  <a:lnTo>
                    <a:pt x="4981" y="3014"/>
                  </a:lnTo>
                  <a:lnTo>
                    <a:pt x="5106" y="2930"/>
                  </a:lnTo>
                  <a:lnTo>
                    <a:pt x="5232" y="2825"/>
                  </a:lnTo>
                  <a:lnTo>
                    <a:pt x="5295" y="2804"/>
                  </a:lnTo>
                  <a:lnTo>
                    <a:pt x="5357" y="2721"/>
                  </a:lnTo>
                  <a:lnTo>
                    <a:pt x="5650" y="2679"/>
                  </a:lnTo>
                  <a:lnTo>
                    <a:pt x="6069" y="2553"/>
                  </a:lnTo>
                  <a:lnTo>
                    <a:pt x="6090" y="2449"/>
                  </a:lnTo>
                  <a:lnTo>
                    <a:pt x="6152" y="2470"/>
                  </a:lnTo>
                  <a:lnTo>
                    <a:pt x="6299" y="2470"/>
                  </a:lnTo>
                  <a:lnTo>
                    <a:pt x="6445" y="2553"/>
                  </a:lnTo>
                  <a:lnTo>
                    <a:pt x="6445" y="2574"/>
                  </a:lnTo>
                  <a:lnTo>
                    <a:pt x="6550" y="2595"/>
                  </a:lnTo>
                  <a:lnTo>
                    <a:pt x="6592" y="2512"/>
                  </a:lnTo>
                  <a:lnTo>
                    <a:pt x="6592" y="2470"/>
                  </a:lnTo>
                  <a:lnTo>
                    <a:pt x="6571" y="2344"/>
                  </a:lnTo>
                  <a:lnTo>
                    <a:pt x="6466" y="2260"/>
                  </a:lnTo>
                  <a:lnTo>
                    <a:pt x="6341" y="2260"/>
                  </a:lnTo>
                  <a:lnTo>
                    <a:pt x="6194" y="2281"/>
                  </a:lnTo>
                  <a:lnTo>
                    <a:pt x="6173" y="2198"/>
                  </a:lnTo>
                  <a:lnTo>
                    <a:pt x="6550" y="1570"/>
                  </a:lnTo>
                  <a:lnTo>
                    <a:pt x="6550" y="1507"/>
                  </a:lnTo>
                  <a:lnTo>
                    <a:pt x="6445" y="1528"/>
                  </a:lnTo>
                  <a:lnTo>
                    <a:pt x="6362" y="1444"/>
                  </a:lnTo>
                  <a:lnTo>
                    <a:pt x="6257" y="1403"/>
                  </a:lnTo>
                  <a:lnTo>
                    <a:pt x="6173" y="1403"/>
                  </a:lnTo>
                  <a:lnTo>
                    <a:pt x="6131" y="1319"/>
                  </a:lnTo>
                  <a:lnTo>
                    <a:pt x="6027" y="1319"/>
                  </a:lnTo>
                  <a:lnTo>
                    <a:pt x="5839" y="1424"/>
                  </a:lnTo>
                  <a:lnTo>
                    <a:pt x="5671" y="1340"/>
                  </a:lnTo>
                  <a:lnTo>
                    <a:pt x="5525" y="1319"/>
                  </a:lnTo>
                  <a:lnTo>
                    <a:pt x="5336" y="1403"/>
                  </a:lnTo>
                  <a:lnTo>
                    <a:pt x="5295" y="1444"/>
                  </a:lnTo>
                  <a:lnTo>
                    <a:pt x="5148" y="1444"/>
                  </a:lnTo>
                  <a:lnTo>
                    <a:pt x="5043" y="1424"/>
                  </a:lnTo>
                  <a:lnTo>
                    <a:pt x="4918" y="1444"/>
                  </a:lnTo>
                  <a:lnTo>
                    <a:pt x="4813" y="1424"/>
                  </a:lnTo>
                  <a:lnTo>
                    <a:pt x="4792" y="1340"/>
                  </a:lnTo>
                  <a:lnTo>
                    <a:pt x="4813" y="1256"/>
                  </a:lnTo>
                  <a:lnTo>
                    <a:pt x="4792" y="1131"/>
                  </a:lnTo>
                  <a:lnTo>
                    <a:pt x="4688" y="1089"/>
                  </a:lnTo>
                  <a:lnTo>
                    <a:pt x="4625" y="1089"/>
                  </a:lnTo>
                  <a:lnTo>
                    <a:pt x="4625" y="921"/>
                  </a:lnTo>
                  <a:lnTo>
                    <a:pt x="4520" y="775"/>
                  </a:lnTo>
                  <a:lnTo>
                    <a:pt x="4269" y="670"/>
                  </a:lnTo>
                  <a:lnTo>
                    <a:pt x="4186" y="670"/>
                  </a:lnTo>
                  <a:lnTo>
                    <a:pt x="4081" y="482"/>
                  </a:lnTo>
                  <a:lnTo>
                    <a:pt x="4081" y="377"/>
                  </a:lnTo>
                  <a:lnTo>
                    <a:pt x="3934" y="210"/>
                  </a:lnTo>
                  <a:lnTo>
                    <a:pt x="3893" y="168"/>
                  </a:lnTo>
                  <a:lnTo>
                    <a:pt x="3767" y="147"/>
                  </a:lnTo>
                  <a:lnTo>
                    <a:pt x="3558" y="84"/>
                  </a:lnTo>
                  <a:lnTo>
                    <a:pt x="351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967;p82">
              <a:extLst>
                <a:ext uri="{FF2B5EF4-FFF2-40B4-BE49-F238E27FC236}">
                  <a16:creationId xmlns:a16="http://schemas.microsoft.com/office/drawing/2014/main" id="{81DC2641-BD65-EE53-DC35-A02E7237DADE}"/>
                </a:ext>
              </a:extLst>
            </p:cNvPr>
            <p:cNvSpPr/>
            <p:nvPr/>
          </p:nvSpPr>
          <p:spPr>
            <a:xfrm>
              <a:off x="3275452" y="3211250"/>
              <a:ext cx="85722" cy="91389"/>
            </a:xfrm>
            <a:custGeom>
              <a:avLst/>
              <a:gdLst/>
              <a:ahLst/>
              <a:cxnLst/>
              <a:rect l="l" t="t" r="r" b="b"/>
              <a:pathLst>
                <a:path w="7199" h="8036" extrusionOk="0">
                  <a:moveTo>
                    <a:pt x="1967" y="1"/>
                  </a:moveTo>
                  <a:lnTo>
                    <a:pt x="1779" y="85"/>
                  </a:lnTo>
                  <a:lnTo>
                    <a:pt x="1612" y="126"/>
                  </a:lnTo>
                  <a:lnTo>
                    <a:pt x="1319" y="294"/>
                  </a:lnTo>
                  <a:lnTo>
                    <a:pt x="1235" y="545"/>
                  </a:lnTo>
                  <a:lnTo>
                    <a:pt x="1047" y="608"/>
                  </a:lnTo>
                  <a:lnTo>
                    <a:pt x="921" y="608"/>
                  </a:lnTo>
                  <a:lnTo>
                    <a:pt x="796" y="712"/>
                  </a:lnTo>
                  <a:lnTo>
                    <a:pt x="712" y="712"/>
                  </a:lnTo>
                  <a:lnTo>
                    <a:pt x="524" y="775"/>
                  </a:lnTo>
                  <a:lnTo>
                    <a:pt x="1" y="775"/>
                  </a:lnTo>
                  <a:lnTo>
                    <a:pt x="524" y="1549"/>
                  </a:lnTo>
                  <a:lnTo>
                    <a:pt x="524" y="1612"/>
                  </a:lnTo>
                  <a:lnTo>
                    <a:pt x="461" y="1779"/>
                  </a:lnTo>
                  <a:lnTo>
                    <a:pt x="461" y="2198"/>
                  </a:lnTo>
                  <a:lnTo>
                    <a:pt x="377" y="2386"/>
                  </a:lnTo>
                  <a:lnTo>
                    <a:pt x="419" y="2533"/>
                  </a:lnTo>
                  <a:lnTo>
                    <a:pt x="461" y="2909"/>
                  </a:lnTo>
                  <a:lnTo>
                    <a:pt x="398" y="3077"/>
                  </a:lnTo>
                  <a:lnTo>
                    <a:pt x="356" y="3160"/>
                  </a:lnTo>
                  <a:lnTo>
                    <a:pt x="377" y="3286"/>
                  </a:lnTo>
                  <a:lnTo>
                    <a:pt x="398" y="3370"/>
                  </a:lnTo>
                  <a:lnTo>
                    <a:pt x="398" y="3495"/>
                  </a:lnTo>
                  <a:lnTo>
                    <a:pt x="356" y="3600"/>
                  </a:lnTo>
                  <a:lnTo>
                    <a:pt x="524" y="3997"/>
                  </a:lnTo>
                  <a:lnTo>
                    <a:pt x="503" y="4123"/>
                  </a:lnTo>
                  <a:lnTo>
                    <a:pt x="398" y="4290"/>
                  </a:lnTo>
                  <a:lnTo>
                    <a:pt x="273" y="4374"/>
                  </a:lnTo>
                  <a:lnTo>
                    <a:pt x="168" y="4541"/>
                  </a:lnTo>
                  <a:lnTo>
                    <a:pt x="210" y="4604"/>
                  </a:lnTo>
                  <a:lnTo>
                    <a:pt x="293" y="4625"/>
                  </a:lnTo>
                  <a:lnTo>
                    <a:pt x="314" y="4709"/>
                  </a:lnTo>
                  <a:lnTo>
                    <a:pt x="356" y="4709"/>
                  </a:lnTo>
                  <a:lnTo>
                    <a:pt x="356" y="4834"/>
                  </a:lnTo>
                  <a:lnTo>
                    <a:pt x="482" y="4939"/>
                  </a:lnTo>
                  <a:lnTo>
                    <a:pt x="524" y="5002"/>
                  </a:lnTo>
                  <a:lnTo>
                    <a:pt x="565" y="5127"/>
                  </a:lnTo>
                  <a:lnTo>
                    <a:pt x="524" y="5232"/>
                  </a:lnTo>
                  <a:lnTo>
                    <a:pt x="524" y="5274"/>
                  </a:lnTo>
                  <a:lnTo>
                    <a:pt x="586" y="5483"/>
                  </a:lnTo>
                  <a:lnTo>
                    <a:pt x="670" y="5629"/>
                  </a:lnTo>
                  <a:lnTo>
                    <a:pt x="921" y="5839"/>
                  </a:lnTo>
                  <a:lnTo>
                    <a:pt x="942" y="5901"/>
                  </a:lnTo>
                  <a:lnTo>
                    <a:pt x="879" y="6090"/>
                  </a:lnTo>
                  <a:lnTo>
                    <a:pt x="921" y="6194"/>
                  </a:lnTo>
                  <a:lnTo>
                    <a:pt x="775" y="6508"/>
                  </a:lnTo>
                  <a:lnTo>
                    <a:pt x="879" y="6613"/>
                  </a:lnTo>
                  <a:lnTo>
                    <a:pt x="1130" y="6885"/>
                  </a:lnTo>
                  <a:lnTo>
                    <a:pt x="1570" y="8036"/>
                  </a:lnTo>
                  <a:lnTo>
                    <a:pt x="1737" y="8036"/>
                  </a:lnTo>
                  <a:lnTo>
                    <a:pt x="1758" y="7952"/>
                  </a:lnTo>
                  <a:lnTo>
                    <a:pt x="1863" y="7931"/>
                  </a:lnTo>
                  <a:lnTo>
                    <a:pt x="1863" y="7952"/>
                  </a:lnTo>
                  <a:lnTo>
                    <a:pt x="1946" y="7847"/>
                  </a:lnTo>
                  <a:lnTo>
                    <a:pt x="2051" y="7638"/>
                  </a:lnTo>
                  <a:lnTo>
                    <a:pt x="2260" y="7408"/>
                  </a:lnTo>
                  <a:lnTo>
                    <a:pt x="2407" y="7345"/>
                  </a:lnTo>
                  <a:lnTo>
                    <a:pt x="2553" y="7471"/>
                  </a:lnTo>
                  <a:lnTo>
                    <a:pt x="2721" y="7450"/>
                  </a:lnTo>
                  <a:lnTo>
                    <a:pt x="2804" y="7429"/>
                  </a:lnTo>
                  <a:lnTo>
                    <a:pt x="2930" y="7471"/>
                  </a:lnTo>
                  <a:lnTo>
                    <a:pt x="3139" y="7429"/>
                  </a:lnTo>
                  <a:lnTo>
                    <a:pt x="3244" y="7450"/>
                  </a:lnTo>
                  <a:lnTo>
                    <a:pt x="3286" y="7575"/>
                  </a:lnTo>
                  <a:lnTo>
                    <a:pt x="3348" y="7847"/>
                  </a:lnTo>
                  <a:lnTo>
                    <a:pt x="3411" y="7889"/>
                  </a:lnTo>
                  <a:lnTo>
                    <a:pt x="3453" y="7847"/>
                  </a:lnTo>
                  <a:lnTo>
                    <a:pt x="3453" y="7743"/>
                  </a:lnTo>
                  <a:lnTo>
                    <a:pt x="3516" y="7617"/>
                  </a:lnTo>
                  <a:lnTo>
                    <a:pt x="3516" y="7512"/>
                  </a:lnTo>
                  <a:lnTo>
                    <a:pt x="3620" y="7366"/>
                  </a:lnTo>
                  <a:lnTo>
                    <a:pt x="4227" y="7366"/>
                  </a:lnTo>
                  <a:lnTo>
                    <a:pt x="4353" y="7471"/>
                  </a:lnTo>
                  <a:lnTo>
                    <a:pt x="4374" y="7303"/>
                  </a:lnTo>
                  <a:lnTo>
                    <a:pt x="4541" y="6989"/>
                  </a:lnTo>
                  <a:lnTo>
                    <a:pt x="4562" y="6822"/>
                  </a:lnTo>
                  <a:lnTo>
                    <a:pt x="4541" y="6675"/>
                  </a:lnTo>
                  <a:lnTo>
                    <a:pt x="4478" y="6592"/>
                  </a:lnTo>
                  <a:lnTo>
                    <a:pt x="4667" y="6299"/>
                  </a:lnTo>
                  <a:lnTo>
                    <a:pt x="4750" y="6090"/>
                  </a:lnTo>
                  <a:lnTo>
                    <a:pt x="4750" y="5985"/>
                  </a:lnTo>
                  <a:lnTo>
                    <a:pt x="4876" y="5901"/>
                  </a:lnTo>
                  <a:lnTo>
                    <a:pt x="5650" y="5692"/>
                  </a:lnTo>
                  <a:lnTo>
                    <a:pt x="6319" y="5692"/>
                  </a:lnTo>
                  <a:lnTo>
                    <a:pt x="6696" y="5985"/>
                  </a:lnTo>
                  <a:lnTo>
                    <a:pt x="6780" y="5985"/>
                  </a:lnTo>
                  <a:lnTo>
                    <a:pt x="6864" y="6069"/>
                  </a:lnTo>
                  <a:lnTo>
                    <a:pt x="6926" y="5964"/>
                  </a:lnTo>
                  <a:lnTo>
                    <a:pt x="6905" y="5880"/>
                  </a:lnTo>
                  <a:lnTo>
                    <a:pt x="7198" y="5315"/>
                  </a:lnTo>
                  <a:lnTo>
                    <a:pt x="7177" y="5043"/>
                  </a:lnTo>
                  <a:lnTo>
                    <a:pt x="6884" y="4499"/>
                  </a:lnTo>
                  <a:lnTo>
                    <a:pt x="6571" y="4437"/>
                  </a:lnTo>
                  <a:lnTo>
                    <a:pt x="6591" y="4207"/>
                  </a:lnTo>
                  <a:lnTo>
                    <a:pt x="6550" y="3851"/>
                  </a:lnTo>
                  <a:lnTo>
                    <a:pt x="5524" y="3809"/>
                  </a:lnTo>
                  <a:lnTo>
                    <a:pt x="5545" y="3558"/>
                  </a:lnTo>
                  <a:lnTo>
                    <a:pt x="5315" y="3181"/>
                  </a:lnTo>
                  <a:lnTo>
                    <a:pt x="5399" y="3056"/>
                  </a:lnTo>
                  <a:lnTo>
                    <a:pt x="5336" y="2846"/>
                  </a:lnTo>
                  <a:lnTo>
                    <a:pt x="5378" y="2554"/>
                  </a:lnTo>
                  <a:lnTo>
                    <a:pt x="5315" y="2491"/>
                  </a:lnTo>
                  <a:lnTo>
                    <a:pt x="5106" y="2323"/>
                  </a:lnTo>
                  <a:lnTo>
                    <a:pt x="4771" y="2386"/>
                  </a:lnTo>
                  <a:lnTo>
                    <a:pt x="4604" y="2302"/>
                  </a:lnTo>
                  <a:lnTo>
                    <a:pt x="4499" y="2240"/>
                  </a:lnTo>
                  <a:lnTo>
                    <a:pt x="4457" y="2093"/>
                  </a:lnTo>
                  <a:lnTo>
                    <a:pt x="4290" y="2030"/>
                  </a:lnTo>
                  <a:lnTo>
                    <a:pt x="4060" y="1968"/>
                  </a:lnTo>
                  <a:lnTo>
                    <a:pt x="3955" y="1968"/>
                  </a:lnTo>
                  <a:lnTo>
                    <a:pt x="3746" y="1717"/>
                  </a:lnTo>
                  <a:lnTo>
                    <a:pt x="3620" y="1779"/>
                  </a:lnTo>
                  <a:lnTo>
                    <a:pt x="3411" y="1570"/>
                  </a:lnTo>
                  <a:lnTo>
                    <a:pt x="3181" y="1612"/>
                  </a:lnTo>
                  <a:lnTo>
                    <a:pt x="3118" y="1696"/>
                  </a:lnTo>
                  <a:lnTo>
                    <a:pt x="2993" y="1570"/>
                  </a:lnTo>
                  <a:lnTo>
                    <a:pt x="2804" y="1466"/>
                  </a:lnTo>
                  <a:lnTo>
                    <a:pt x="2679" y="1382"/>
                  </a:lnTo>
                  <a:lnTo>
                    <a:pt x="2616" y="1235"/>
                  </a:lnTo>
                  <a:lnTo>
                    <a:pt x="2490" y="1152"/>
                  </a:lnTo>
                  <a:lnTo>
                    <a:pt x="2407" y="942"/>
                  </a:lnTo>
                  <a:lnTo>
                    <a:pt x="2449" y="838"/>
                  </a:lnTo>
                  <a:lnTo>
                    <a:pt x="2386" y="545"/>
                  </a:lnTo>
                  <a:lnTo>
                    <a:pt x="2470" y="398"/>
                  </a:lnTo>
                  <a:lnTo>
                    <a:pt x="2407" y="189"/>
                  </a:lnTo>
                  <a:lnTo>
                    <a:pt x="2407" y="43"/>
                  </a:lnTo>
                  <a:lnTo>
                    <a:pt x="2365" y="1"/>
                  </a:lnTo>
                  <a:lnTo>
                    <a:pt x="2239" y="85"/>
                  </a:lnTo>
                  <a:lnTo>
                    <a:pt x="209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sp>
          <p:nvSpPr>
            <p:cNvPr id="39" name="Google Shape;2968;p82">
              <a:extLst>
                <a:ext uri="{FF2B5EF4-FFF2-40B4-BE49-F238E27FC236}">
                  <a16:creationId xmlns:a16="http://schemas.microsoft.com/office/drawing/2014/main" id="{12B7E98C-A699-215A-652F-F5CE8F1FC370}"/>
                </a:ext>
              </a:extLst>
            </p:cNvPr>
            <p:cNvSpPr/>
            <p:nvPr/>
          </p:nvSpPr>
          <p:spPr>
            <a:xfrm>
              <a:off x="3327273" y="3275982"/>
              <a:ext cx="58811" cy="59262"/>
            </a:xfrm>
            <a:custGeom>
              <a:avLst/>
              <a:gdLst/>
              <a:ahLst/>
              <a:cxnLst/>
              <a:rect l="l" t="t" r="r" b="b"/>
              <a:pathLst>
                <a:path w="4939" h="5211" extrusionOk="0">
                  <a:moveTo>
                    <a:pt x="1298" y="0"/>
                  </a:moveTo>
                  <a:lnTo>
                    <a:pt x="524" y="209"/>
                  </a:lnTo>
                  <a:lnTo>
                    <a:pt x="398" y="293"/>
                  </a:lnTo>
                  <a:lnTo>
                    <a:pt x="398" y="398"/>
                  </a:lnTo>
                  <a:lnTo>
                    <a:pt x="315" y="607"/>
                  </a:lnTo>
                  <a:lnTo>
                    <a:pt x="126" y="900"/>
                  </a:lnTo>
                  <a:lnTo>
                    <a:pt x="189" y="983"/>
                  </a:lnTo>
                  <a:lnTo>
                    <a:pt x="210" y="1130"/>
                  </a:lnTo>
                  <a:lnTo>
                    <a:pt x="189" y="1297"/>
                  </a:lnTo>
                  <a:lnTo>
                    <a:pt x="22" y="1611"/>
                  </a:lnTo>
                  <a:lnTo>
                    <a:pt x="1" y="1779"/>
                  </a:lnTo>
                  <a:lnTo>
                    <a:pt x="1" y="1820"/>
                  </a:lnTo>
                  <a:lnTo>
                    <a:pt x="126" y="1946"/>
                  </a:lnTo>
                  <a:lnTo>
                    <a:pt x="231" y="1967"/>
                  </a:lnTo>
                  <a:lnTo>
                    <a:pt x="398" y="2239"/>
                  </a:lnTo>
                  <a:lnTo>
                    <a:pt x="754" y="2595"/>
                  </a:lnTo>
                  <a:lnTo>
                    <a:pt x="879" y="2595"/>
                  </a:lnTo>
                  <a:lnTo>
                    <a:pt x="1026" y="2720"/>
                  </a:lnTo>
                  <a:lnTo>
                    <a:pt x="1131" y="2888"/>
                  </a:lnTo>
                  <a:lnTo>
                    <a:pt x="1465" y="2971"/>
                  </a:lnTo>
                  <a:lnTo>
                    <a:pt x="1695" y="3097"/>
                  </a:lnTo>
                  <a:lnTo>
                    <a:pt x="1800" y="3097"/>
                  </a:lnTo>
                  <a:lnTo>
                    <a:pt x="2030" y="3327"/>
                  </a:lnTo>
                  <a:lnTo>
                    <a:pt x="2302" y="3452"/>
                  </a:lnTo>
                  <a:lnTo>
                    <a:pt x="2637" y="3515"/>
                  </a:lnTo>
                  <a:lnTo>
                    <a:pt x="2804" y="3641"/>
                  </a:lnTo>
                  <a:lnTo>
                    <a:pt x="2951" y="3808"/>
                  </a:lnTo>
                  <a:lnTo>
                    <a:pt x="3035" y="3934"/>
                  </a:lnTo>
                  <a:lnTo>
                    <a:pt x="2972" y="4059"/>
                  </a:lnTo>
                  <a:lnTo>
                    <a:pt x="2909" y="4185"/>
                  </a:lnTo>
                  <a:lnTo>
                    <a:pt x="2804" y="4269"/>
                  </a:lnTo>
                  <a:lnTo>
                    <a:pt x="2742" y="4373"/>
                  </a:lnTo>
                  <a:lnTo>
                    <a:pt x="2763" y="4478"/>
                  </a:lnTo>
                  <a:lnTo>
                    <a:pt x="2700" y="4708"/>
                  </a:lnTo>
                  <a:lnTo>
                    <a:pt x="2512" y="4896"/>
                  </a:lnTo>
                  <a:lnTo>
                    <a:pt x="2491" y="5022"/>
                  </a:lnTo>
                  <a:lnTo>
                    <a:pt x="2574" y="5022"/>
                  </a:lnTo>
                  <a:lnTo>
                    <a:pt x="2972" y="4959"/>
                  </a:lnTo>
                  <a:lnTo>
                    <a:pt x="3328" y="5064"/>
                  </a:lnTo>
                  <a:lnTo>
                    <a:pt x="3579" y="5210"/>
                  </a:lnTo>
                  <a:lnTo>
                    <a:pt x="3704" y="5168"/>
                  </a:lnTo>
                  <a:lnTo>
                    <a:pt x="3788" y="5168"/>
                  </a:lnTo>
                  <a:lnTo>
                    <a:pt x="3851" y="5210"/>
                  </a:lnTo>
                  <a:lnTo>
                    <a:pt x="3955" y="5064"/>
                  </a:lnTo>
                  <a:lnTo>
                    <a:pt x="3997" y="5022"/>
                  </a:lnTo>
                  <a:lnTo>
                    <a:pt x="4123" y="5085"/>
                  </a:lnTo>
                  <a:lnTo>
                    <a:pt x="4227" y="4959"/>
                  </a:lnTo>
                  <a:lnTo>
                    <a:pt x="4290" y="4792"/>
                  </a:lnTo>
                  <a:lnTo>
                    <a:pt x="4541" y="4603"/>
                  </a:lnTo>
                  <a:lnTo>
                    <a:pt x="4583" y="4478"/>
                  </a:lnTo>
                  <a:lnTo>
                    <a:pt x="4646" y="4352"/>
                  </a:lnTo>
                  <a:lnTo>
                    <a:pt x="4750" y="4248"/>
                  </a:lnTo>
                  <a:lnTo>
                    <a:pt x="4792" y="4038"/>
                  </a:lnTo>
                  <a:lnTo>
                    <a:pt x="4750" y="3976"/>
                  </a:lnTo>
                  <a:lnTo>
                    <a:pt x="4750" y="3829"/>
                  </a:lnTo>
                  <a:lnTo>
                    <a:pt x="4813" y="3808"/>
                  </a:lnTo>
                  <a:lnTo>
                    <a:pt x="4813" y="3724"/>
                  </a:lnTo>
                  <a:lnTo>
                    <a:pt x="4813" y="3662"/>
                  </a:lnTo>
                  <a:lnTo>
                    <a:pt x="4813" y="3599"/>
                  </a:lnTo>
                  <a:lnTo>
                    <a:pt x="4834" y="3599"/>
                  </a:lnTo>
                  <a:lnTo>
                    <a:pt x="4855" y="3515"/>
                  </a:lnTo>
                  <a:lnTo>
                    <a:pt x="4855" y="2971"/>
                  </a:lnTo>
                  <a:lnTo>
                    <a:pt x="4939" y="2888"/>
                  </a:lnTo>
                  <a:lnTo>
                    <a:pt x="4834" y="2867"/>
                  </a:lnTo>
                  <a:lnTo>
                    <a:pt x="4750" y="2783"/>
                  </a:lnTo>
                  <a:lnTo>
                    <a:pt x="4625" y="2720"/>
                  </a:lnTo>
                  <a:lnTo>
                    <a:pt x="4395" y="2867"/>
                  </a:lnTo>
                  <a:lnTo>
                    <a:pt x="4290" y="2825"/>
                  </a:lnTo>
                  <a:lnTo>
                    <a:pt x="4206" y="2616"/>
                  </a:lnTo>
                  <a:lnTo>
                    <a:pt x="4060" y="1988"/>
                  </a:lnTo>
                  <a:lnTo>
                    <a:pt x="4018" y="1862"/>
                  </a:lnTo>
                  <a:lnTo>
                    <a:pt x="3892" y="1820"/>
                  </a:lnTo>
                  <a:lnTo>
                    <a:pt x="3767" y="1716"/>
                  </a:lnTo>
                  <a:lnTo>
                    <a:pt x="3495" y="1841"/>
                  </a:lnTo>
                  <a:lnTo>
                    <a:pt x="3328" y="1758"/>
                  </a:lnTo>
                  <a:lnTo>
                    <a:pt x="3056" y="1779"/>
                  </a:lnTo>
                  <a:lnTo>
                    <a:pt x="2972" y="1737"/>
                  </a:lnTo>
                  <a:lnTo>
                    <a:pt x="2763" y="1758"/>
                  </a:lnTo>
                  <a:lnTo>
                    <a:pt x="2721" y="1632"/>
                  </a:lnTo>
                  <a:lnTo>
                    <a:pt x="2763" y="1528"/>
                  </a:lnTo>
                  <a:lnTo>
                    <a:pt x="2721" y="1360"/>
                  </a:lnTo>
                  <a:lnTo>
                    <a:pt x="2763" y="1025"/>
                  </a:lnTo>
                  <a:lnTo>
                    <a:pt x="2658" y="837"/>
                  </a:lnTo>
                  <a:lnTo>
                    <a:pt x="2658" y="670"/>
                  </a:lnTo>
                  <a:lnTo>
                    <a:pt x="2512" y="565"/>
                  </a:lnTo>
                  <a:lnTo>
                    <a:pt x="2553" y="419"/>
                  </a:lnTo>
                  <a:lnTo>
                    <a:pt x="2428" y="293"/>
                  </a:lnTo>
                  <a:lnTo>
                    <a:pt x="2344" y="293"/>
                  </a:lnTo>
                  <a:lnTo>
                    <a:pt x="196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6CBC2"/>
                </a:solidFill>
              </a:endParaRPr>
            </a:p>
          </p:txBody>
        </p:sp>
        <p:sp>
          <p:nvSpPr>
            <p:cNvPr id="40" name="Google Shape;2969;p82">
              <a:extLst>
                <a:ext uri="{FF2B5EF4-FFF2-40B4-BE49-F238E27FC236}">
                  <a16:creationId xmlns:a16="http://schemas.microsoft.com/office/drawing/2014/main" id="{457E6D3E-6F6F-B322-B5EE-7C2F4256D25C}"/>
                </a:ext>
              </a:extLst>
            </p:cNvPr>
            <p:cNvSpPr/>
            <p:nvPr/>
          </p:nvSpPr>
          <p:spPr>
            <a:xfrm>
              <a:off x="3363150" y="3352838"/>
              <a:ext cx="34889" cy="37848"/>
            </a:xfrm>
            <a:custGeom>
              <a:avLst/>
              <a:gdLst/>
              <a:ahLst/>
              <a:cxnLst/>
              <a:rect l="l" t="t" r="r" b="b"/>
              <a:pathLst>
                <a:path w="2930" h="3328" extrusionOk="0">
                  <a:moveTo>
                    <a:pt x="754" y="0"/>
                  </a:moveTo>
                  <a:lnTo>
                    <a:pt x="440" y="63"/>
                  </a:lnTo>
                  <a:lnTo>
                    <a:pt x="377" y="42"/>
                  </a:lnTo>
                  <a:lnTo>
                    <a:pt x="315" y="42"/>
                  </a:lnTo>
                  <a:lnTo>
                    <a:pt x="273" y="63"/>
                  </a:lnTo>
                  <a:lnTo>
                    <a:pt x="231" y="210"/>
                  </a:lnTo>
                  <a:lnTo>
                    <a:pt x="126" y="335"/>
                  </a:lnTo>
                  <a:lnTo>
                    <a:pt x="168" y="524"/>
                  </a:lnTo>
                  <a:lnTo>
                    <a:pt x="126" y="586"/>
                  </a:lnTo>
                  <a:lnTo>
                    <a:pt x="147" y="712"/>
                  </a:lnTo>
                  <a:lnTo>
                    <a:pt x="147" y="963"/>
                  </a:lnTo>
                  <a:lnTo>
                    <a:pt x="84" y="1047"/>
                  </a:lnTo>
                  <a:lnTo>
                    <a:pt x="84" y="1151"/>
                  </a:lnTo>
                  <a:lnTo>
                    <a:pt x="43" y="1277"/>
                  </a:lnTo>
                  <a:lnTo>
                    <a:pt x="84" y="1465"/>
                  </a:lnTo>
                  <a:lnTo>
                    <a:pt x="43" y="1507"/>
                  </a:lnTo>
                  <a:lnTo>
                    <a:pt x="63" y="1779"/>
                  </a:lnTo>
                  <a:lnTo>
                    <a:pt x="126" y="1967"/>
                  </a:lnTo>
                  <a:lnTo>
                    <a:pt x="84" y="2030"/>
                  </a:lnTo>
                  <a:lnTo>
                    <a:pt x="22" y="2114"/>
                  </a:lnTo>
                  <a:lnTo>
                    <a:pt x="1" y="2156"/>
                  </a:lnTo>
                  <a:lnTo>
                    <a:pt x="1" y="2428"/>
                  </a:lnTo>
                  <a:lnTo>
                    <a:pt x="63" y="2637"/>
                  </a:lnTo>
                  <a:lnTo>
                    <a:pt x="231" y="2867"/>
                  </a:lnTo>
                  <a:lnTo>
                    <a:pt x="315" y="2867"/>
                  </a:lnTo>
                  <a:lnTo>
                    <a:pt x="461" y="3034"/>
                  </a:lnTo>
                  <a:lnTo>
                    <a:pt x="545" y="3055"/>
                  </a:lnTo>
                  <a:lnTo>
                    <a:pt x="796" y="3034"/>
                  </a:lnTo>
                  <a:lnTo>
                    <a:pt x="963" y="3055"/>
                  </a:lnTo>
                  <a:lnTo>
                    <a:pt x="1089" y="3139"/>
                  </a:lnTo>
                  <a:lnTo>
                    <a:pt x="1172" y="3160"/>
                  </a:lnTo>
                  <a:lnTo>
                    <a:pt x="1277" y="3160"/>
                  </a:lnTo>
                  <a:lnTo>
                    <a:pt x="1298" y="3181"/>
                  </a:lnTo>
                  <a:lnTo>
                    <a:pt x="1277" y="3244"/>
                  </a:lnTo>
                  <a:lnTo>
                    <a:pt x="1277" y="3285"/>
                  </a:lnTo>
                  <a:lnTo>
                    <a:pt x="1382" y="3285"/>
                  </a:lnTo>
                  <a:lnTo>
                    <a:pt x="1507" y="3202"/>
                  </a:lnTo>
                  <a:lnTo>
                    <a:pt x="1654" y="3181"/>
                  </a:lnTo>
                  <a:lnTo>
                    <a:pt x="1800" y="3244"/>
                  </a:lnTo>
                  <a:lnTo>
                    <a:pt x="1842" y="3264"/>
                  </a:lnTo>
                  <a:lnTo>
                    <a:pt x="1926" y="3264"/>
                  </a:lnTo>
                  <a:lnTo>
                    <a:pt x="2009" y="3285"/>
                  </a:lnTo>
                  <a:lnTo>
                    <a:pt x="2093" y="3327"/>
                  </a:lnTo>
                  <a:lnTo>
                    <a:pt x="2135" y="3264"/>
                  </a:lnTo>
                  <a:lnTo>
                    <a:pt x="2156" y="3181"/>
                  </a:lnTo>
                  <a:lnTo>
                    <a:pt x="2177" y="3181"/>
                  </a:lnTo>
                  <a:lnTo>
                    <a:pt x="2239" y="3202"/>
                  </a:lnTo>
                  <a:lnTo>
                    <a:pt x="2449" y="3139"/>
                  </a:lnTo>
                  <a:lnTo>
                    <a:pt x="2574" y="2972"/>
                  </a:lnTo>
                  <a:lnTo>
                    <a:pt x="2637" y="2930"/>
                  </a:lnTo>
                  <a:lnTo>
                    <a:pt x="2616" y="2909"/>
                  </a:lnTo>
                  <a:lnTo>
                    <a:pt x="2658" y="2804"/>
                  </a:lnTo>
                  <a:lnTo>
                    <a:pt x="2784" y="2720"/>
                  </a:lnTo>
                  <a:lnTo>
                    <a:pt x="2784" y="2532"/>
                  </a:lnTo>
                  <a:lnTo>
                    <a:pt x="2867" y="2428"/>
                  </a:lnTo>
                  <a:lnTo>
                    <a:pt x="2930" y="2407"/>
                  </a:lnTo>
                  <a:lnTo>
                    <a:pt x="2888" y="2386"/>
                  </a:lnTo>
                  <a:lnTo>
                    <a:pt x="2825" y="2281"/>
                  </a:lnTo>
                  <a:lnTo>
                    <a:pt x="2784" y="2239"/>
                  </a:lnTo>
                  <a:lnTo>
                    <a:pt x="2784" y="2218"/>
                  </a:lnTo>
                  <a:lnTo>
                    <a:pt x="2742" y="2030"/>
                  </a:lnTo>
                  <a:lnTo>
                    <a:pt x="2846" y="1884"/>
                  </a:lnTo>
                  <a:lnTo>
                    <a:pt x="2867" y="1716"/>
                  </a:lnTo>
                  <a:lnTo>
                    <a:pt x="2742" y="1612"/>
                  </a:lnTo>
                  <a:lnTo>
                    <a:pt x="2574" y="1402"/>
                  </a:lnTo>
                  <a:lnTo>
                    <a:pt x="2449" y="1256"/>
                  </a:lnTo>
                  <a:lnTo>
                    <a:pt x="2239" y="1151"/>
                  </a:lnTo>
                  <a:lnTo>
                    <a:pt x="2114" y="1172"/>
                  </a:lnTo>
                  <a:lnTo>
                    <a:pt x="2114" y="1026"/>
                  </a:lnTo>
                  <a:lnTo>
                    <a:pt x="1988" y="879"/>
                  </a:lnTo>
                  <a:lnTo>
                    <a:pt x="1842" y="858"/>
                  </a:lnTo>
                  <a:lnTo>
                    <a:pt x="1695" y="775"/>
                  </a:lnTo>
                  <a:lnTo>
                    <a:pt x="1570" y="565"/>
                  </a:lnTo>
                  <a:lnTo>
                    <a:pt x="1486" y="565"/>
                  </a:lnTo>
                  <a:lnTo>
                    <a:pt x="1382" y="670"/>
                  </a:lnTo>
                  <a:lnTo>
                    <a:pt x="1319" y="670"/>
                  </a:lnTo>
                  <a:lnTo>
                    <a:pt x="1172" y="461"/>
                  </a:lnTo>
                  <a:lnTo>
                    <a:pt x="1110" y="314"/>
                  </a:lnTo>
                  <a:lnTo>
                    <a:pt x="984" y="251"/>
                  </a:lnTo>
                  <a:lnTo>
                    <a:pt x="859" y="63"/>
                  </a:lnTo>
                  <a:lnTo>
                    <a:pt x="75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1" name="Google Shape;2970;p82">
              <a:extLst>
                <a:ext uri="{FF2B5EF4-FFF2-40B4-BE49-F238E27FC236}">
                  <a16:creationId xmlns:a16="http://schemas.microsoft.com/office/drawing/2014/main" id="{2306AD1A-8321-C22A-3980-9F1481BC98CC}"/>
                </a:ext>
              </a:extLst>
            </p:cNvPr>
            <p:cNvGrpSpPr/>
            <p:nvPr/>
          </p:nvGrpSpPr>
          <p:grpSpPr>
            <a:xfrm>
              <a:off x="3280929" y="3294542"/>
              <a:ext cx="109894" cy="272224"/>
              <a:chOff x="2711750" y="3572300"/>
              <a:chExt cx="230725" cy="598425"/>
            </a:xfrm>
          </p:grpSpPr>
          <p:sp>
            <p:nvSpPr>
              <p:cNvPr id="2570" name="Google Shape;2971;p82">
                <a:extLst>
                  <a:ext uri="{FF2B5EF4-FFF2-40B4-BE49-F238E27FC236}">
                    <a16:creationId xmlns:a16="http://schemas.microsoft.com/office/drawing/2014/main" id="{083F14C7-FE06-11C4-C13C-B53BD968B75C}"/>
                  </a:ext>
                </a:extLst>
              </p:cNvPr>
              <p:cNvSpPr/>
              <p:nvPr/>
            </p:nvSpPr>
            <p:spPr>
              <a:xfrm>
                <a:off x="2711750" y="3572300"/>
                <a:ext cx="230725" cy="538800"/>
              </a:xfrm>
              <a:custGeom>
                <a:avLst/>
                <a:gdLst/>
                <a:ahLst/>
                <a:cxnLst/>
                <a:rect l="l" t="t" r="r" b="b"/>
                <a:pathLst>
                  <a:path w="9229" h="21552" extrusionOk="0">
                    <a:moveTo>
                      <a:pt x="1947" y="0"/>
                    </a:moveTo>
                    <a:lnTo>
                      <a:pt x="1800" y="42"/>
                    </a:lnTo>
                    <a:lnTo>
                      <a:pt x="1570" y="293"/>
                    </a:lnTo>
                    <a:lnTo>
                      <a:pt x="1466" y="502"/>
                    </a:lnTo>
                    <a:lnTo>
                      <a:pt x="1382" y="607"/>
                    </a:lnTo>
                    <a:lnTo>
                      <a:pt x="1466" y="753"/>
                    </a:lnTo>
                    <a:lnTo>
                      <a:pt x="1298" y="1402"/>
                    </a:lnTo>
                    <a:lnTo>
                      <a:pt x="629" y="1779"/>
                    </a:lnTo>
                    <a:lnTo>
                      <a:pt x="566" y="1925"/>
                    </a:lnTo>
                    <a:lnTo>
                      <a:pt x="691" y="2030"/>
                    </a:lnTo>
                    <a:lnTo>
                      <a:pt x="733" y="2134"/>
                    </a:lnTo>
                    <a:lnTo>
                      <a:pt x="650" y="2281"/>
                    </a:lnTo>
                    <a:lnTo>
                      <a:pt x="670" y="2448"/>
                    </a:lnTo>
                    <a:lnTo>
                      <a:pt x="796" y="2616"/>
                    </a:lnTo>
                    <a:lnTo>
                      <a:pt x="796" y="2762"/>
                    </a:lnTo>
                    <a:lnTo>
                      <a:pt x="691" y="2846"/>
                    </a:lnTo>
                    <a:lnTo>
                      <a:pt x="670" y="2950"/>
                    </a:lnTo>
                    <a:lnTo>
                      <a:pt x="754" y="3013"/>
                    </a:lnTo>
                    <a:lnTo>
                      <a:pt x="796" y="3076"/>
                    </a:lnTo>
                    <a:lnTo>
                      <a:pt x="796" y="3243"/>
                    </a:lnTo>
                    <a:lnTo>
                      <a:pt x="859" y="3285"/>
                    </a:lnTo>
                    <a:lnTo>
                      <a:pt x="775" y="3390"/>
                    </a:lnTo>
                    <a:lnTo>
                      <a:pt x="670" y="3453"/>
                    </a:lnTo>
                    <a:lnTo>
                      <a:pt x="524" y="3599"/>
                    </a:lnTo>
                    <a:lnTo>
                      <a:pt x="357" y="3997"/>
                    </a:lnTo>
                    <a:lnTo>
                      <a:pt x="252" y="4164"/>
                    </a:lnTo>
                    <a:lnTo>
                      <a:pt x="210" y="4582"/>
                    </a:lnTo>
                    <a:lnTo>
                      <a:pt x="126" y="4645"/>
                    </a:lnTo>
                    <a:lnTo>
                      <a:pt x="147" y="5022"/>
                    </a:lnTo>
                    <a:lnTo>
                      <a:pt x="252" y="5210"/>
                    </a:lnTo>
                    <a:lnTo>
                      <a:pt x="252" y="5461"/>
                    </a:lnTo>
                    <a:lnTo>
                      <a:pt x="168" y="5566"/>
                    </a:lnTo>
                    <a:lnTo>
                      <a:pt x="168" y="5859"/>
                    </a:lnTo>
                    <a:lnTo>
                      <a:pt x="22" y="5942"/>
                    </a:lnTo>
                    <a:lnTo>
                      <a:pt x="1" y="6152"/>
                    </a:lnTo>
                    <a:lnTo>
                      <a:pt x="43" y="6424"/>
                    </a:lnTo>
                    <a:lnTo>
                      <a:pt x="147" y="6570"/>
                    </a:lnTo>
                    <a:lnTo>
                      <a:pt x="168" y="6675"/>
                    </a:lnTo>
                    <a:lnTo>
                      <a:pt x="315" y="6884"/>
                    </a:lnTo>
                    <a:lnTo>
                      <a:pt x="378" y="7051"/>
                    </a:lnTo>
                    <a:lnTo>
                      <a:pt x="461" y="7407"/>
                    </a:lnTo>
                    <a:lnTo>
                      <a:pt x="545" y="7470"/>
                    </a:lnTo>
                    <a:lnTo>
                      <a:pt x="587" y="7930"/>
                    </a:lnTo>
                    <a:lnTo>
                      <a:pt x="566" y="8181"/>
                    </a:lnTo>
                    <a:lnTo>
                      <a:pt x="461" y="8202"/>
                    </a:lnTo>
                    <a:lnTo>
                      <a:pt x="357" y="8453"/>
                    </a:lnTo>
                    <a:lnTo>
                      <a:pt x="378" y="8683"/>
                    </a:lnTo>
                    <a:lnTo>
                      <a:pt x="252" y="8872"/>
                    </a:lnTo>
                    <a:lnTo>
                      <a:pt x="336" y="8935"/>
                    </a:lnTo>
                    <a:lnTo>
                      <a:pt x="440" y="9123"/>
                    </a:lnTo>
                    <a:lnTo>
                      <a:pt x="461" y="9332"/>
                    </a:lnTo>
                    <a:lnTo>
                      <a:pt x="336" y="9458"/>
                    </a:lnTo>
                    <a:lnTo>
                      <a:pt x="210" y="9709"/>
                    </a:lnTo>
                    <a:lnTo>
                      <a:pt x="210" y="10085"/>
                    </a:lnTo>
                    <a:lnTo>
                      <a:pt x="210" y="10253"/>
                    </a:lnTo>
                    <a:lnTo>
                      <a:pt x="147" y="10483"/>
                    </a:lnTo>
                    <a:lnTo>
                      <a:pt x="482" y="11173"/>
                    </a:lnTo>
                    <a:lnTo>
                      <a:pt x="419" y="11278"/>
                    </a:lnTo>
                    <a:lnTo>
                      <a:pt x="252" y="11341"/>
                    </a:lnTo>
                    <a:lnTo>
                      <a:pt x="231" y="11655"/>
                    </a:lnTo>
                    <a:lnTo>
                      <a:pt x="22" y="11948"/>
                    </a:lnTo>
                    <a:lnTo>
                      <a:pt x="43" y="12157"/>
                    </a:lnTo>
                    <a:lnTo>
                      <a:pt x="147" y="12345"/>
                    </a:lnTo>
                    <a:lnTo>
                      <a:pt x="126" y="12764"/>
                    </a:lnTo>
                    <a:lnTo>
                      <a:pt x="147" y="13119"/>
                    </a:lnTo>
                    <a:lnTo>
                      <a:pt x="210" y="13391"/>
                    </a:lnTo>
                    <a:lnTo>
                      <a:pt x="315" y="13433"/>
                    </a:lnTo>
                    <a:lnTo>
                      <a:pt x="357" y="13538"/>
                    </a:lnTo>
                    <a:lnTo>
                      <a:pt x="336" y="13705"/>
                    </a:lnTo>
                    <a:lnTo>
                      <a:pt x="210" y="13789"/>
                    </a:lnTo>
                    <a:lnTo>
                      <a:pt x="231" y="14103"/>
                    </a:lnTo>
                    <a:cubicBezTo>
                      <a:pt x="252" y="14165"/>
                      <a:pt x="252" y="14270"/>
                      <a:pt x="273" y="14354"/>
                    </a:cubicBezTo>
                    <a:lnTo>
                      <a:pt x="273" y="14375"/>
                    </a:lnTo>
                    <a:lnTo>
                      <a:pt x="461" y="14437"/>
                    </a:lnTo>
                    <a:lnTo>
                      <a:pt x="461" y="14626"/>
                    </a:lnTo>
                    <a:lnTo>
                      <a:pt x="461" y="14772"/>
                    </a:lnTo>
                    <a:lnTo>
                      <a:pt x="566" y="15002"/>
                    </a:lnTo>
                    <a:lnTo>
                      <a:pt x="608" y="15274"/>
                    </a:lnTo>
                    <a:lnTo>
                      <a:pt x="712" y="15295"/>
                    </a:lnTo>
                    <a:lnTo>
                      <a:pt x="796" y="15253"/>
                    </a:lnTo>
                    <a:lnTo>
                      <a:pt x="880" y="15274"/>
                    </a:lnTo>
                    <a:lnTo>
                      <a:pt x="880" y="15400"/>
                    </a:lnTo>
                    <a:lnTo>
                      <a:pt x="754" y="15567"/>
                    </a:lnTo>
                    <a:lnTo>
                      <a:pt x="482" y="15567"/>
                    </a:lnTo>
                    <a:lnTo>
                      <a:pt x="440" y="15672"/>
                    </a:lnTo>
                    <a:lnTo>
                      <a:pt x="524" y="15735"/>
                    </a:lnTo>
                    <a:lnTo>
                      <a:pt x="545" y="15714"/>
                    </a:lnTo>
                    <a:lnTo>
                      <a:pt x="670" y="15714"/>
                    </a:lnTo>
                    <a:lnTo>
                      <a:pt x="859" y="15839"/>
                    </a:lnTo>
                    <a:lnTo>
                      <a:pt x="984" y="16049"/>
                    </a:lnTo>
                    <a:lnTo>
                      <a:pt x="984" y="16195"/>
                    </a:lnTo>
                    <a:lnTo>
                      <a:pt x="838" y="16321"/>
                    </a:lnTo>
                    <a:lnTo>
                      <a:pt x="838" y="16425"/>
                    </a:lnTo>
                    <a:lnTo>
                      <a:pt x="901" y="16572"/>
                    </a:lnTo>
                    <a:lnTo>
                      <a:pt x="963" y="16885"/>
                    </a:lnTo>
                    <a:lnTo>
                      <a:pt x="1047" y="17137"/>
                    </a:lnTo>
                    <a:lnTo>
                      <a:pt x="942" y="17241"/>
                    </a:lnTo>
                    <a:lnTo>
                      <a:pt x="901" y="17367"/>
                    </a:lnTo>
                    <a:lnTo>
                      <a:pt x="1005" y="17618"/>
                    </a:lnTo>
                    <a:lnTo>
                      <a:pt x="901" y="17764"/>
                    </a:lnTo>
                    <a:lnTo>
                      <a:pt x="859" y="18015"/>
                    </a:lnTo>
                    <a:lnTo>
                      <a:pt x="942" y="18246"/>
                    </a:lnTo>
                    <a:lnTo>
                      <a:pt x="984" y="18559"/>
                    </a:lnTo>
                    <a:lnTo>
                      <a:pt x="942" y="18852"/>
                    </a:lnTo>
                    <a:lnTo>
                      <a:pt x="733" y="19062"/>
                    </a:lnTo>
                    <a:lnTo>
                      <a:pt x="587" y="19250"/>
                    </a:lnTo>
                    <a:lnTo>
                      <a:pt x="524" y="19752"/>
                    </a:lnTo>
                    <a:cubicBezTo>
                      <a:pt x="545" y="19815"/>
                      <a:pt x="545" y="19898"/>
                      <a:pt x="566" y="19982"/>
                    </a:cubicBezTo>
                    <a:lnTo>
                      <a:pt x="796" y="20422"/>
                    </a:lnTo>
                    <a:lnTo>
                      <a:pt x="942" y="20422"/>
                    </a:lnTo>
                    <a:lnTo>
                      <a:pt x="1047" y="20317"/>
                    </a:lnTo>
                    <a:lnTo>
                      <a:pt x="1214" y="20233"/>
                    </a:lnTo>
                    <a:lnTo>
                      <a:pt x="1361" y="20233"/>
                    </a:lnTo>
                    <a:lnTo>
                      <a:pt x="1361" y="20401"/>
                    </a:lnTo>
                    <a:lnTo>
                      <a:pt x="1382" y="20735"/>
                    </a:lnTo>
                    <a:lnTo>
                      <a:pt x="1507" y="20840"/>
                    </a:lnTo>
                    <a:lnTo>
                      <a:pt x="1570" y="21049"/>
                    </a:lnTo>
                    <a:lnTo>
                      <a:pt x="1633" y="21279"/>
                    </a:lnTo>
                    <a:lnTo>
                      <a:pt x="1926" y="21321"/>
                    </a:lnTo>
                    <a:lnTo>
                      <a:pt x="2030" y="21363"/>
                    </a:lnTo>
                    <a:lnTo>
                      <a:pt x="2449" y="21279"/>
                    </a:lnTo>
                    <a:lnTo>
                      <a:pt x="3181" y="21279"/>
                    </a:lnTo>
                    <a:lnTo>
                      <a:pt x="3244" y="21342"/>
                    </a:lnTo>
                    <a:lnTo>
                      <a:pt x="3370" y="21363"/>
                    </a:lnTo>
                    <a:lnTo>
                      <a:pt x="3516" y="21489"/>
                    </a:lnTo>
                    <a:lnTo>
                      <a:pt x="3663" y="21551"/>
                    </a:lnTo>
                    <a:lnTo>
                      <a:pt x="3704" y="21551"/>
                    </a:lnTo>
                    <a:lnTo>
                      <a:pt x="3704" y="21447"/>
                    </a:lnTo>
                    <a:lnTo>
                      <a:pt x="3600" y="21363"/>
                    </a:lnTo>
                    <a:lnTo>
                      <a:pt x="3411" y="21238"/>
                    </a:lnTo>
                    <a:lnTo>
                      <a:pt x="3391" y="21133"/>
                    </a:lnTo>
                    <a:lnTo>
                      <a:pt x="3286" y="21028"/>
                    </a:lnTo>
                    <a:lnTo>
                      <a:pt x="3202" y="21049"/>
                    </a:lnTo>
                    <a:lnTo>
                      <a:pt x="3160" y="21007"/>
                    </a:lnTo>
                    <a:lnTo>
                      <a:pt x="3244" y="20945"/>
                    </a:lnTo>
                    <a:lnTo>
                      <a:pt x="3265" y="20861"/>
                    </a:lnTo>
                    <a:lnTo>
                      <a:pt x="3244" y="20840"/>
                    </a:lnTo>
                    <a:lnTo>
                      <a:pt x="3244" y="20756"/>
                    </a:lnTo>
                    <a:lnTo>
                      <a:pt x="3139" y="20505"/>
                    </a:lnTo>
                    <a:lnTo>
                      <a:pt x="3035" y="20317"/>
                    </a:lnTo>
                    <a:lnTo>
                      <a:pt x="2993" y="20129"/>
                    </a:lnTo>
                    <a:lnTo>
                      <a:pt x="3077" y="19961"/>
                    </a:lnTo>
                    <a:lnTo>
                      <a:pt x="3202" y="19857"/>
                    </a:lnTo>
                    <a:lnTo>
                      <a:pt x="3265" y="19752"/>
                    </a:lnTo>
                    <a:lnTo>
                      <a:pt x="3202" y="19689"/>
                    </a:lnTo>
                    <a:lnTo>
                      <a:pt x="3202" y="19585"/>
                    </a:lnTo>
                    <a:lnTo>
                      <a:pt x="3160" y="19501"/>
                    </a:lnTo>
                    <a:lnTo>
                      <a:pt x="3244" y="19564"/>
                    </a:lnTo>
                    <a:lnTo>
                      <a:pt x="3307" y="19647"/>
                    </a:lnTo>
                    <a:lnTo>
                      <a:pt x="3391" y="19668"/>
                    </a:lnTo>
                    <a:lnTo>
                      <a:pt x="3516" y="19564"/>
                    </a:lnTo>
                    <a:lnTo>
                      <a:pt x="3558" y="19480"/>
                    </a:lnTo>
                    <a:lnTo>
                      <a:pt x="3663" y="19354"/>
                    </a:lnTo>
                    <a:lnTo>
                      <a:pt x="3683" y="19250"/>
                    </a:lnTo>
                    <a:lnTo>
                      <a:pt x="3663" y="19062"/>
                    </a:lnTo>
                    <a:lnTo>
                      <a:pt x="3579" y="19041"/>
                    </a:lnTo>
                    <a:lnTo>
                      <a:pt x="3516" y="19082"/>
                    </a:lnTo>
                    <a:lnTo>
                      <a:pt x="3516" y="19082"/>
                    </a:lnTo>
                    <a:lnTo>
                      <a:pt x="3558" y="19020"/>
                    </a:lnTo>
                    <a:lnTo>
                      <a:pt x="3663" y="18915"/>
                    </a:lnTo>
                    <a:lnTo>
                      <a:pt x="3704" y="18769"/>
                    </a:lnTo>
                    <a:lnTo>
                      <a:pt x="3725" y="18643"/>
                    </a:lnTo>
                    <a:lnTo>
                      <a:pt x="3872" y="18518"/>
                    </a:lnTo>
                    <a:lnTo>
                      <a:pt x="3976" y="18518"/>
                    </a:lnTo>
                    <a:lnTo>
                      <a:pt x="4018" y="18392"/>
                    </a:lnTo>
                    <a:lnTo>
                      <a:pt x="4102" y="18287"/>
                    </a:lnTo>
                    <a:lnTo>
                      <a:pt x="4144" y="18246"/>
                    </a:lnTo>
                    <a:lnTo>
                      <a:pt x="4186" y="18141"/>
                    </a:lnTo>
                    <a:lnTo>
                      <a:pt x="4248" y="18099"/>
                    </a:lnTo>
                    <a:lnTo>
                      <a:pt x="4332" y="17994"/>
                    </a:lnTo>
                    <a:lnTo>
                      <a:pt x="4311" y="17932"/>
                    </a:lnTo>
                    <a:lnTo>
                      <a:pt x="4311" y="17869"/>
                    </a:lnTo>
                    <a:lnTo>
                      <a:pt x="4395" y="17806"/>
                    </a:lnTo>
                    <a:lnTo>
                      <a:pt x="4290" y="17702"/>
                    </a:lnTo>
                    <a:lnTo>
                      <a:pt x="4207" y="17702"/>
                    </a:lnTo>
                    <a:lnTo>
                      <a:pt x="4311" y="17597"/>
                    </a:lnTo>
                    <a:lnTo>
                      <a:pt x="4311" y="17492"/>
                    </a:lnTo>
                    <a:lnTo>
                      <a:pt x="4227" y="17367"/>
                    </a:lnTo>
                    <a:lnTo>
                      <a:pt x="4227" y="17423"/>
                    </a:lnTo>
                    <a:lnTo>
                      <a:pt x="4186" y="17409"/>
                    </a:lnTo>
                    <a:lnTo>
                      <a:pt x="4123" y="17429"/>
                    </a:lnTo>
                    <a:lnTo>
                      <a:pt x="4018" y="17429"/>
                    </a:lnTo>
                    <a:lnTo>
                      <a:pt x="3830" y="17471"/>
                    </a:lnTo>
                    <a:lnTo>
                      <a:pt x="3600" y="17262"/>
                    </a:lnTo>
                    <a:lnTo>
                      <a:pt x="3453" y="17137"/>
                    </a:lnTo>
                    <a:lnTo>
                      <a:pt x="3370" y="17095"/>
                    </a:lnTo>
                    <a:lnTo>
                      <a:pt x="3265" y="16990"/>
                    </a:lnTo>
                    <a:lnTo>
                      <a:pt x="3139" y="16781"/>
                    </a:lnTo>
                    <a:lnTo>
                      <a:pt x="3139" y="16655"/>
                    </a:lnTo>
                    <a:lnTo>
                      <a:pt x="3056" y="16551"/>
                    </a:lnTo>
                    <a:lnTo>
                      <a:pt x="3056" y="16467"/>
                    </a:lnTo>
                    <a:lnTo>
                      <a:pt x="3181" y="16362"/>
                    </a:lnTo>
                    <a:lnTo>
                      <a:pt x="3244" y="16258"/>
                    </a:lnTo>
                    <a:lnTo>
                      <a:pt x="3286" y="16132"/>
                    </a:lnTo>
                    <a:lnTo>
                      <a:pt x="3370" y="16111"/>
                    </a:lnTo>
                    <a:lnTo>
                      <a:pt x="3474" y="16007"/>
                    </a:lnTo>
                    <a:lnTo>
                      <a:pt x="3600" y="15986"/>
                    </a:lnTo>
                    <a:lnTo>
                      <a:pt x="3704" y="15881"/>
                    </a:lnTo>
                    <a:lnTo>
                      <a:pt x="3872" y="15839"/>
                    </a:lnTo>
                    <a:lnTo>
                      <a:pt x="3976" y="15881"/>
                    </a:lnTo>
                    <a:lnTo>
                      <a:pt x="4144" y="15839"/>
                    </a:lnTo>
                    <a:lnTo>
                      <a:pt x="4144" y="15797"/>
                    </a:lnTo>
                    <a:lnTo>
                      <a:pt x="4102" y="15735"/>
                    </a:lnTo>
                    <a:lnTo>
                      <a:pt x="3997" y="15693"/>
                    </a:lnTo>
                    <a:lnTo>
                      <a:pt x="4018" y="15630"/>
                    </a:lnTo>
                    <a:lnTo>
                      <a:pt x="4039" y="15567"/>
                    </a:lnTo>
                    <a:lnTo>
                      <a:pt x="4207" y="15463"/>
                    </a:lnTo>
                    <a:lnTo>
                      <a:pt x="4186" y="15421"/>
                    </a:lnTo>
                    <a:lnTo>
                      <a:pt x="4227" y="15358"/>
                    </a:lnTo>
                    <a:lnTo>
                      <a:pt x="4227" y="15295"/>
                    </a:lnTo>
                    <a:lnTo>
                      <a:pt x="4102" y="15128"/>
                    </a:lnTo>
                    <a:lnTo>
                      <a:pt x="4123" y="15065"/>
                    </a:lnTo>
                    <a:lnTo>
                      <a:pt x="4123" y="14981"/>
                    </a:lnTo>
                    <a:lnTo>
                      <a:pt x="4018" y="14940"/>
                    </a:lnTo>
                    <a:lnTo>
                      <a:pt x="3997" y="14772"/>
                    </a:lnTo>
                    <a:lnTo>
                      <a:pt x="4081" y="14668"/>
                    </a:lnTo>
                    <a:lnTo>
                      <a:pt x="4123" y="14563"/>
                    </a:lnTo>
                    <a:lnTo>
                      <a:pt x="4081" y="14521"/>
                    </a:lnTo>
                    <a:lnTo>
                      <a:pt x="4144" y="14437"/>
                    </a:lnTo>
                    <a:lnTo>
                      <a:pt x="4332" y="14354"/>
                    </a:lnTo>
                    <a:lnTo>
                      <a:pt x="4458" y="14249"/>
                    </a:lnTo>
                    <a:lnTo>
                      <a:pt x="4458" y="14207"/>
                    </a:lnTo>
                    <a:lnTo>
                      <a:pt x="4311" y="14144"/>
                    </a:lnTo>
                    <a:lnTo>
                      <a:pt x="4207" y="14144"/>
                    </a:lnTo>
                    <a:lnTo>
                      <a:pt x="4144" y="14061"/>
                    </a:lnTo>
                    <a:lnTo>
                      <a:pt x="4186" y="14019"/>
                    </a:lnTo>
                    <a:lnTo>
                      <a:pt x="4290" y="13935"/>
                    </a:lnTo>
                    <a:lnTo>
                      <a:pt x="4437" y="13893"/>
                    </a:lnTo>
                    <a:lnTo>
                      <a:pt x="4562" y="13956"/>
                    </a:lnTo>
                    <a:lnTo>
                      <a:pt x="4562" y="14040"/>
                    </a:lnTo>
                    <a:lnTo>
                      <a:pt x="4541" y="14082"/>
                    </a:lnTo>
                    <a:lnTo>
                      <a:pt x="4604" y="14186"/>
                    </a:lnTo>
                    <a:lnTo>
                      <a:pt x="4667" y="14228"/>
                    </a:lnTo>
                    <a:lnTo>
                      <a:pt x="4918" y="14082"/>
                    </a:lnTo>
                    <a:lnTo>
                      <a:pt x="4939" y="13998"/>
                    </a:lnTo>
                    <a:lnTo>
                      <a:pt x="4876" y="13852"/>
                    </a:lnTo>
                    <a:lnTo>
                      <a:pt x="4813" y="13747"/>
                    </a:lnTo>
                    <a:lnTo>
                      <a:pt x="4855" y="13726"/>
                    </a:lnTo>
                    <a:lnTo>
                      <a:pt x="4876" y="13621"/>
                    </a:lnTo>
                    <a:lnTo>
                      <a:pt x="4813" y="13496"/>
                    </a:lnTo>
                    <a:lnTo>
                      <a:pt x="4730" y="13496"/>
                    </a:lnTo>
                    <a:lnTo>
                      <a:pt x="4625" y="13559"/>
                    </a:lnTo>
                    <a:lnTo>
                      <a:pt x="4541" y="13559"/>
                    </a:lnTo>
                    <a:lnTo>
                      <a:pt x="4499" y="13621"/>
                    </a:lnTo>
                    <a:lnTo>
                      <a:pt x="4520" y="13642"/>
                    </a:lnTo>
                    <a:lnTo>
                      <a:pt x="4625" y="13684"/>
                    </a:lnTo>
                    <a:lnTo>
                      <a:pt x="4625" y="13726"/>
                    </a:lnTo>
                    <a:lnTo>
                      <a:pt x="4437" y="13789"/>
                    </a:lnTo>
                    <a:lnTo>
                      <a:pt x="4353" y="13747"/>
                    </a:lnTo>
                    <a:lnTo>
                      <a:pt x="4416" y="13705"/>
                    </a:lnTo>
                    <a:lnTo>
                      <a:pt x="4499" y="13684"/>
                    </a:lnTo>
                    <a:lnTo>
                      <a:pt x="4437" y="13642"/>
                    </a:lnTo>
                    <a:lnTo>
                      <a:pt x="4248" y="13642"/>
                    </a:lnTo>
                    <a:lnTo>
                      <a:pt x="4123" y="13580"/>
                    </a:lnTo>
                    <a:lnTo>
                      <a:pt x="4102" y="13475"/>
                    </a:lnTo>
                    <a:lnTo>
                      <a:pt x="4102" y="13203"/>
                    </a:lnTo>
                    <a:lnTo>
                      <a:pt x="4039" y="12994"/>
                    </a:lnTo>
                    <a:lnTo>
                      <a:pt x="3914" y="12889"/>
                    </a:lnTo>
                    <a:lnTo>
                      <a:pt x="3914" y="12680"/>
                    </a:lnTo>
                    <a:lnTo>
                      <a:pt x="4018" y="12575"/>
                    </a:lnTo>
                    <a:lnTo>
                      <a:pt x="4102" y="12575"/>
                    </a:lnTo>
                    <a:lnTo>
                      <a:pt x="4081" y="12659"/>
                    </a:lnTo>
                    <a:lnTo>
                      <a:pt x="4102" y="12680"/>
                    </a:lnTo>
                    <a:lnTo>
                      <a:pt x="4227" y="12680"/>
                    </a:lnTo>
                    <a:lnTo>
                      <a:pt x="4437" y="12764"/>
                    </a:lnTo>
                    <a:lnTo>
                      <a:pt x="4646" y="12910"/>
                    </a:lnTo>
                    <a:lnTo>
                      <a:pt x="4834" y="12973"/>
                    </a:lnTo>
                    <a:lnTo>
                      <a:pt x="5148" y="12973"/>
                    </a:lnTo>
                    <a:lnTo>
                      <a:pt x="5336" y="12847"/>
                    </a:lnTo>
                    <a:lnTo>
                      <a:pt x="5295" y="12805"/>
                    </a:lnTo>
                    <a:lnTo>
                      <a:pt x="5441" y="12701"/>
                    </a:lnTo>
                    <a:lnTo>
                      <a:pt x="5462" y="12596"/>
                    </a:lnTo>
                    <a:lnTo>
                      <a:pt x="5441" y="12533"/>
                    </a:lnTo>
                    <a:lnTo>
                      <a:pt x="5462" y="12471"/>
                    </a:lnTo>
                    <a:lnTo>
                      <a:pt x="5483" y="12366"/>
                    </a:lnTo>
                    <a:lnTo>
                      <a:pt x="5378" y="12345"/>
                    </a:lnTo>
                    <a:lnTo>
                      <a:pt x="5295" y="12220"/>
                    </a:lnTo>
                    <a:lnTo>
                      <a:pt x="5295" y="12115"/>
                    </a:lnTo>
                    <a:lnTo>
                      <a:pt x="5357" y="12031"/>
                    </a:lnTo>
                    <a:lnTo>
                      <a:pt x="5336" y="11968"/>
                    </a:lnTo>
                    <a:lnTo>
                      <a:pt x="5441" y="11864"/>
                    </a:lnTo>
                    <a:lnTo>
                      <a:pt x="5441" y="11843"/>
                    </a:lnTo>
                    <a:lnTo>
                      <a:pt x="5483" y="11843"/>
                    </a:lnTo>
                    <a:lnTo>
                      <a:pt x="5504" y="11759"/>
                    </a:lnTo>
                    <a:lnTo>
                      <a:pt x="5483" y="11655"/>
                    </a:lnTo>
                    <a:lnTo>
                      <a:pt x="5378" y="11655"/>
                    </a:lnTo>
                    <a:lnTo>
                      <a:pt x="5378" y="11613"/>
                    </a:lnTo>
                    <a:lnTo>
                      <a:pt x="5336" y="11529"/>
                    </a:lnTo>
                    <a:lnTo>
                      <a:pt x="5336" y="11320"/>
                    </a:lnTo>
                    <a:lnTo>
                      <a:pt x="5295" y="11236"/>
                    </a:lnTo>
                    <a:lnTo>
                      <a:pt x="5295" y="11131"/>
                    </a:lnTo>
                    <a:lnTo>
                      <a:pt x="5336" y="11111"/>
                    </a:lnTo>
                    <a:lnTo>
                      <a:pt x="5378" y="11194"/>
                    </a:lnTo>
                    <a:lnTo>
                      <a:pt x="5462" y="11194"/>
                    </a:lnTo>
                    <a:lnTo>
                      <a:pt x="5608" y="11236"/>
                    </a:lnTo>
                    <a:lnTo>
                      <a:pt x="5755" y="11320"/>
                    </a:lnTo>
                    <a:lnTo>
                      <a:pt x="5859" y="11320"/>
                    </a:lnTo>
                    <a:lnTo>
                      <a:pt x="6027" y="11299"/>
                    </a:lnTo>
                    <a:lnTo>
                      <a:pt x="6215" y="11320"/>
                    </a:lnTo>
                    <a:lnTo>
                      <a:pt x="6445" y="11320"/>
                    </a:lnTo>
                    <a:lnTo>
                      <a:pt x="6843" y="11215"/>
                    </a:lnTo>
                    <a:lnTo>
                      <a:pt x="7178" y="11069"/>
                    </a:lnTo>
                    <a:lnTo>
                      <a:pt x="7220" y="10985"/>
                    </a:lnTo>
                    <a:lnTo>
                      <a:pt x="7261" y="11027"/>
                    </a:lnTo>
                    <a:lnTo>
                      <a:pt x="7492" y="10964"/>
                    </a:lnTo>
                    <a:lnTo>
                      <a:pt x="7805" y="10776"/>
                    </a:lnTo>
                    <a:lnTo>
                      <a:pt x="7868" y="10671"/>
                    </a:lnTo>
                    <a:lnTo>
                      <a:pt x="7826" y="10546"/>
                    </a:lnTo>
                    <a:lnTo>
                      <a:pt x="7889" y="10357"/>
                    </a:lnTo>
                    <a:lnTo>
                      <a:pt x="7931" y="10336"/>
                    </a:lnTo>
                    <a:lnTo>
                      <a:pt x="7973" y="10378"/>
                    </a:lnTo>
                    <a:lnTo>
                      <a:pt x="8015" y="10336"/>
                    </a:lnTo>
                    <a:lnTo>
                      <a:pt x="8077" y="10148"/>
                    </a:lnTo>
                    <a:lnTo>
                      <a:pt x="8182" y="9960"/>
                    </a:lnTo>
                    <a:lnTo>
                      <a:pt x="8203" y="9855"/>
                    </a:lnTo>
                    <a:lnTo>
                      <a:pt x="8203" y="9625"/>
                    </a:lnTo>
                    <a:lnTo>
                      <a:pt x="8182" y="9520"/>
                    </a:lnTo>
                    <a:lnTo>
                      <a:pt x="8140" y="9520"/>
                    </a:lnTo>
                    <a:lnTo>
                      <a:pt x="8077" y="9604"/>
                    </a:lnTo>
                    <a:lnTo>
                      <a:pt x="7931" y="9604"/>
                    </a:lnTo>
                    <a:lnTo>
                      <a:pt x="7784" y="9499"/>
                    </a:lnTo>
                    <a:lnTo>
                      <a:pt x="7701" y="9332"/>
                    </a:lnTo>
                    <a:lnTo>
                      <a:pt x="7701" y="9248"/>
                    </a:lnTo>
                    <a:lnTo>
                      <a:pt x="7826" y="8976"/>
                    </a:lnTo>
                    <a:lnTo>
                      <a:pt x="7826" y="8872"/>
                    </a:lnTo>
                    <a:lnTo>
                      <a:pt x="7764" y="8788"/>
                    </a:lnTo>
                    <a:lnTo>
                      <a:pt x="7471" y="8558"/>
                    </a:lnTo>
                    <a:lnTo>
                      <a:pt x="7240" y="8453"/>
                    </a:lnTo>
                    <a:lnTo>
                      <a:pt x="6989" y="8265"/>
                    </a:lnTo>
                    <a:lnTo>
                      <a:pt x="6948" y="8160"/>
                    </a:lnTo>
                    <a:lnTo>
                      <a:pt x="6968" y="8139"/>
                    </a:lnTo>
                    <a:lnTo>
                      <a:pt x="6968" y="8035"/>
                    </a:lnTo>
                    <a:lnTo>
                      <a:pt x="6885" y="7951"/>
                    </a:lnTo>
                    <a:lnTo>
                      <a:pt x="6927" y="7888"/>
                    </a:lnTo>
                    <a:lnTo>
                      <a:pt x="6864" y="7679"/>
                    </a:lnTo>
                    <a:lnTo>
                      <a:pt x="6885" y="7449"/>
                    </a:lnTo>
                    <a:lnTo>
                      <a:pt x="6927" y="7240"/>
                    </a:lnTo>
                    <a:lnTo>
                      <a:pt x="7010" y="7156"/>
                    </a:lnTo>
                    <a:lnTo>
                      <a:pt x="7031" y="7093"/>
                    </a:lnTo>
                    <a:lnTo>
                      <a:pt x="6968" y="6905"/>
                    </a:lnTo>
                    <a:lnTo>
                      <a:pt x="6948" y="6633"/>
                    </a:lnTo>
                    <a:lnTo>
                      <a:pt x="7010" y="6591"/>
                    </a:lnTo>
                    <a:lnTo>
                      <a:pt x="6948" y="6403"/>
                    </a:lnTo>
                    <a:lnTo>
                      <a:pt x="7031" y="6277"/>
                    </a:lnTo>
                    <a:lnTo>
                      <a:pt x="7031" y="6173"/>
                    </a:lnTo>
                    <a:lnTo>
                      <a:pt x="7073" y="6089"/>
                    </a:lnTo>
                    <a:lnTo>
                      <a:pt x="7115" y="5838"/>
                    </a:lnTo>
                    <a:lnTo>
                      <a:pt x="7073" y="5733"/>
                    </a:lnTo>
                    <a:lnTo>
                      <a:pt x="7136" y="5650"/>
                    </a:lnTo>
                    <a:lnTo>
                      <a:pt x="7115" y="5461"/>
                    </a:lnTo>
                    <a:lnTo>
                      <a:pt x="7220" y="5336"/>
                    </a:lnTo>
                    <a:lnTo>
                      <a:pt x="7261" y="5210"/>
                    </a:lnTo>
                    <a:lnTo>
                      <a:pt x="7261" y="5168"/>
                    </a:lnTo>
                    <a:lnTo>
                      <a:pt x="7282" y="5126"/>
                    </a:lnTo>
                    <a:lnTo>
                      <a:pt x="7387" y="5043"/>
                    </a:lnTo>
                    <a:lnTo>
                      <a:pt x="7387" y="5001"/>
                    </a:lnTo>
                    <a:lnTo>
                      <a:pt x="7492" y="4833"/>
                    </a:lnTo>
                    <a:lnTo>
                      <a:pt x="7575" y="4750"/>
                    </a:lnTo>
                    <a:lnTo>
                      <a:pt x="7680" y="4541"/>
                    </a:lnTo>
                    <a:lnTo>
                      <a:pt x="7722" y="4478"/>
                    </a:lnTo>
                    <a:lnTo>
                      <a:pt x="7805" y="4436"/>
                    </a:lnTo>
                    <a:lnTo>
                      <a:pt x="7805" y="4310"/>
                    </a:lnTo>
                    <a:lnTo>
                      <a:pt x="7826" y="4227"/>
                    </a:lnTo>
                    <a:lnTo>
                      <a:pt x="8015" y="3997"/>
                    </a:lnTo>
                    <a:lnTo>
                      <a:pt x="8098" y="3997"/>
                    </a:lnTo>
                    <a:lnTo>
                      <a:pt x="8182" y="3976"/>
                    </a:lnTo>
                    <a:lnTo>
                      <a:pt x="8182" y="3850"/>
                    </a:lnTo>
                    <a:lnTo>
                      <a:pt x="8266" y="3808"/>
                    </a:lnTo>
                    <a:lnTo>
                      <a:pt x="8475" y="3641"/>
                    </a:lnTo>
                    <a:lnTo>
                      <a:pt x="8538" y="3599"/>
                    </a:lnTo>
                    <a:lnTo>
                      <a:pt x="8600" y="3536"/>
                    </a:lnTo>
                    <a:lnTo>
                      <a:pt x="8831" y="3369"/>
                    </a:lnTo>
                    <a:lnTo>
                      <a:pt x="8852" y="3390"/>
                    </a:lnTo>
                    <a:lnTo>
                      <a:pt x="8935" y="3327"/>
                    </a:lnTo>
                    <a:lnTo>
                      <a:pt x="8956" y="3264"/>
                    </a:lnTo>
                    <a:lnTo>
                      <a:pt x="9103" y="3181"/>
                    </a:lnTo>
                    <a:lnTo>
                      <a:pt x="9207" y="3181"/>
                    </a:lnTo>
                    <a:lnTo>
                      <a:pt x="9228" y="3118"/>
                    </a:lnTo>
                    <a:lnTo>
                      <a:pt x="9207" y="2909"/>
                    </a:lnTo>
                    <a:lnTo>
                      <a:pt x="9165" y="2657"/>
                    </a:lnTo>
                    <a:lnTo>
                      <a:pt x="9165" y="2490"/>
                    </a:lnTo>
                    <a:lnTo>
                      <a:pt x="9061" y="2239"/>
                    </a:lnTo>
                    <a:lnTo>
                      <a:pt x="9061" y="2134"/>
                    </a:lnTo>
                    <a:lnTo>
                      <a:pt x="8810" y="2113"/>
                    </a:lnTo>
                    <a:lnTo>
                      <a:pt x="8705" y="2197"/>
                    </a:lnTo>
                    <a:lnTo>
                      <a:pt x="8684" y="2218"/>
                    </a:lnTo>
                    <a:lnTo>
                      <a:pt x="8684" y="2385"/>
                    </a:lnTo>
                    <a:lnTo>
                      <a:pt x="8705" y="2427"/>
                    </a:lnTo>
                    <a:lnTo>
                      <a:pt x="8705" y="2637"/>
                    </a:lnTo>
                    <a:lnTo>
                      <a:pt x="8600" y="2720"/>
                    </a:lnTo>
                    <a:lnTo>
                      <a:pt x="8517" y="2846"/>
                    </a:lnTo>
                    <a:lnTo>
                      <a:pt x="8496" y="2971"/>
                    </a:lnTo>
                    <a:lnTo>
                      <a:pt x="8224" y="3160"/>
                    </a:lnTo>
                    <a:lnTo>
                      <a:pt x="8182" y="3327"/>
                    </a:lnTo>
                    <a:lnTo>
                      <a:pt x="8077" y="3453"/>
                    </a:lnTo>
                    <a:lnTo>
                      <a:pt x="7952" y="3432"/>
                    </a:lnTo>
                    <a:lnTo>
                      <a:pt x="7889" y="3453"/>
                    </a:lnTo>
                    <a:lnTo>
                      <a:pt x="7784" y="3599"/>
                    </a:lnTo>
                    <a:lnTo>
                      <a:pt x="7743" y="3557"/>
                    </a:lnTo>
                    <a:lnTo>
                      <a:pt x="7659" y="3557"/>
                    </a:lnTo>
                    <a:lnTo>
                      <a:pt x="7533" y="3599"/>
                    </a:lnTo>
                    <a:lnTo>
                      <a:pt x="7282" y="3453"/>
                    </a:lnTo>
                    <a:lnTo>
                      <a:pt x="6948" y="3348"/>
                    </a:lnTo>
                    <a:lnTo>
                      <a:pt x="6529" y="3390"/>
                    </a:lnTo>
                    <a:lnTo>
                      <a:pt x="6424" y="3390"/>
                    </a:lnTo>
                    <a:lnTo>
                      <a:pt x="6445" y="3264"/>
                    </a:lnTo>
                    <a:lnTo>
                      <a:pt x="6634" y="3076"/>
                    </a:lnTo>
                    <a:lnTo>
                      <a:pt x="6717" y="2846"/>
                    </a:lnTo>
                    <a:lnTo>
                      <a:pt x="6696" y="2720"/>
                    </a:lnTo>
                    <a:lnTo>
                      <a:pt x="6738" y="2616"/>
                    </a:lnTo>
                    <a:lnTo>
                      <a:pt x="6843" y="2532"/>
                    </a:lnTo>
                    <a:lnTo>
                      <a:pt x="6927" y="2406"/>
                    </a:lnTo>
                    <a:lnTo>
                      <a:pt x="6948" y="2281"/>
                    </a:lnTo>
                    <a:lnTo>
                      <a:pt x="6864" y="2134"/>
                    </a:lnTo>
                    <a:lnTo>
                      <a:pt x="6696" y="2009"/>
                    </a:lnTo>
                    <a:lnTo>
                      <a:pt x="6550" y="1862"/>
                    </a:lnTo>
                    <a:lnTo>
                      <a:pt x="6215" y="1800"/>
                    </a:lnTo>
                    <a:lnTo>
                      <a:pt x="5964" y="1674"/>
                    </a:lnTo>
                    <a:lnTo>
                      <a:pt x="5692" y="1465"/>
                    </a:lnTo>
                    <a:lnTo>
                      <a:pt x="5587" y="1444"/>
                    </a:lnTo>
                    <a:lnTo>
                      <a:pt x="5357" y="1339"/>
                    </a:lnTo>
                    <a:lnTo>
                      <a:pt x="5023" y="1256"/>
                    </a:lnTo>
                    <a:lnTo>
                      <a:pt x="4939" y="1088"/>
                    </a:lnTo>
                    <a:lnTo>
                      <a:pt x="4813" y="963"/>
                    </a:lnTo>
                    <a:lnTo>
                      <a:pt x="4667" y="942"/>
                    </a:lnTo>
                    <a:lnTo>
                      <a:pt x="4311" y="565"/>
                    </a:lnTo>
                    <a:lnTo>
                      <a:pt x="4186" y="314"/>
                    </a:lnTo>
                    <a:lnTo>
                      <a:pt x="4081" y="293"/>
                    </a:lnTo>
                    <a:lnTo>
                      <a:pt x="3935" y="147"/>
                    </a:lnTo>
                    <a:lnTo>
                      <a:pt x="3914" y="126"/>
                    </a:lnTo>
                    <a:lnTo>
                      <a:pt x="3809" y="21"/>
                    </a:lnTo>
                    <a:lnTo>
                      <a:pt x="3181" y="21"/>
                    </a:lnTo>
                    <a:lnTo>
                      <a:pt x="3077" y="147"/>
                    </a:lnTo>
                    <a:lnTo>
                      <a:pt x="3077" y="251"/>
                    </a:lnTo>
                    <a:lnTo>
                      <a:pt x="2993" y="356"/>
                    </a:lnTo>
                    <a:lnTo>
                      <a:pt x="2993" y="460"/>
                    </a:lnTo>
                    <a:lnTo>
                      <a:pt x="2951" y="544"/>
                    </a:lnTo>
                    <a:lnTo>
                      <a:pt x="2888" y="460"/>
                    </a:lnTo>
                    <a:lnTo>
                      <a:pt x="2826" y="230"/>
                    </a:lnTo>
                    <a:lnTo>
                      <a:pt x="2784" y="84"/>
                    </a:lnTo>
                    <a:lnTo>
                      <a:pt x="2679" y="42"/>
                    </a:lnTo>
                    <a:lnTo>
                      <a:pt x="2470" y="105"/>
                    </a:lnTo>
                    <a:lnTo>
                      <a:pt x="2344" y="84"/>
                    </a:lnTo>
                    <a:lnTo>
                      <a:pt x="2240" y="105"/>
                    </a:lnTo>
                    <a:lnTo>
                      <a:pt x="2093" y="126"/>
                    </a:lnTo>
                    <a:lnTo>
                      <a:pt x="194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1" name="Google Shape;2972;p82">
                <a:extLst>
                  <a:ext uri="{FF2B5EF4-FFF2-40B4-BE49-F238E27FC236}">
                    <a16:creationId xmlns:a16="http://schemas.microsoft.com/office/drawing/2014/main" id="{C549DB0F-2608-3444-95B9-8252A3E6C174}"/>
                  </a:ext>
                </a:extLst>
              </p:cNvPr>
              <p:cNvSpPr/>
              <p:nvPr/>
            </p:nvSpPr>
            <p:spPr>
              <a:xfrm>
                <a:off x="2804875" y="4134625"/>
                <a:ext cx="51800" cy="36100"/>
              </a:xfrm>
              <a:custGeom>
                <a:avLst/>
                <a:gdLst/>
                <a:ahLst/>
                <a:cxnLst/>
                <a:rect l="l" t="t" r="r" b="b"/>
                <a:pathLst>
                  <a:path w="2072" h="1444" extrusionOk="0">
                    <a:moveTo>
                      <a:pt x="0" y="0"/>
                    </a:moveTo>
                    <a:lnTo>
                      <a:pt x="272" y="1067"/>
                    </a:lnTo>
                    <a:lnTo>
                      <a:pt x="314" y="1067"/>
                    </a:lnTo>
                    <a:lnTo>
                      <a:pt x="502" y="1046"/>
                    </a:lnTo>
                    <a:lnTo>
                      <a:pt x="670" y="1046"/>
                    </a:lnTo>
                    <a:lnTo>
                      <a:pt x="816" y="1004"/>
                    </a:lnTo>
                    <a:lnTo>
                      <a:pt x="816" y="1046"/>
                    </a:lnTo>
                    <a:lnTo>
                      <a:pt x="712" y="1067"/>
                    </a:lnTo>
                    <a:lnTo>
                      <a:pt x="565" y="1130"/>
                    </a:lnTo>
                    <a:lnTo>
                      <a:pt x="293" y="1130"/>
                    </a:lnTo>
                    <a:lnTo>
                      <a:pt x="356" y="1360"/>
                    </a:lnTo>
                    <a:lnTo>
                      <a:pt x="398" y="1360"/>
                    </a:lnTo>
                    <a:lnTo>
                      <a:pt x="607" y="1276"/>
                    </a:lnTo>
                    <a:lnTo>
                      <a:pt x="837" y="1297"/>
                    </a:lnTo>
                    <a:lnTo>
                      <a:pt x="1005" y="1276"/>
                    </a:lnTo>
                    <a:lnTo>
                      <a:pt x="1235" y="1297"/>
                    </a:lnTo>
                    <a:lnTo>
                      <a:pt x="1360" y="1381"/>
                    </a:lnTo>
                    <a:lnTo>
                      <a:pt x="1507" y="1444"/>
                    </a:lnTo>
                    <a:lnTo>
                      <a:pt x="1632" y="1402"/>
                    </a:lnTo>
                    <a:lnTo>
                      <a:pt x="1737" y="1297"/>
                    </a:lnTo>
                    <a:lnTo>
                      <a:pt x="1758" y="1193"/>
                    </a:lnTo>
                    <a:lnTo>
                      <a:pt x="1883" y="1151"/>
                    </a:lnTo>
                    <a:lnTo>
                      <a:pt x="1946" y="1193"/>
                    </a:lnTo>
                    <a:lnTo>
                      <a:pt x="2072" y="1130"/>
                    </a:lnTo>
                    <a:lnTo>
                      <a:pt x="2072" y="1004"/>
                    </a:lnTo>
                    <a:lnTo>
                      <a:pt x="1967" y="983"/>
                    </a:lnTo>
                    <a:lnTo>
                      <a:pt x="1758" y="1046"/>
                    </a:lnTo>
                    <a:lnTo>
                      <a:pt x="1632" y="1004"/>
                    </a:lnTo>
                    <a:lnTo>
                      <a:pt x="1507" y="879"/>
                    </a:lnTo>
                    <a:lnTo>
                      <a:pt x="1318" y="837"/>
                    </a:lnTo>
                    <a:lnTo>
                      <a:pt x="1256" y="774"/>
                    </a:lnTo>
                    <a:lnTo>
                      <a:pt x="816" y="628"/>
                    </a:lnTo>
                    <a:lnTo>
                      <a:pt x="691" y="607"/>
                    </a:lnTo>
                    <a:lnTo>
                      <a:pt x="691" y="460"/>
                    </a:lnTo>
                    <a:lnTo>
                      <a:pt x="565" y="335"/>
                    </a:lnTo>
                    <a:lnTo>
                      <a:pt x="398" y="314"/>
                    </a:lnTo>
                    <a:lnTo>
                      <a:pt x="314" y="126"/>
                    </a:lnTo>
                    <a:lnTo>
                      <a:pt x="272" y="21"/>
                    </a:lnTo>
                    <a:lnTo>
                      <a:pt x="105" y="4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2" name="Google Shape;2973;p82">
              <a:extLst>
                <a:ext uri="{FF2B5EF4-FFF2-40B4-BE49-F238E27FC236}">
                  <a16:creationId xmlns:a16="http://schemas.microsoft.com/office/drawing/2014/main" id="{D493A1C8-4211-0DE4-0E80-D7FB502D2EA9}"/>
                </a:ext>
              </a:extLst>
            </p:cNvPr>
            <p:cNvSpPr/>
            <p:nvPr/>
          </p:nvSpPr>
          <p:spPr>
            <a:xfrm>
              <a:off x="4563295" y="2964728"/>
              <a:ext cx="12467" cy="27863"/>
            </a:xfrm>
            <a:custGeom>
              <a:avLst/>
              <a:gdLst/>
              <a:ahLst/>
              <a:cxnLst/>
              <a:rect l="l" t="t" r="r" b="b"/>
              <a:pathLst>
                <a:path w="1047" h="2450" extrusionOk="0">
                  <a:moveTo>
                    <a:pt x="691" y="1"/>
                  </a:moveTo>
                  <a:lnTo>
                    <a:pt x="628" y="43"/>
                  </a:lnTo>
                  <a:lnTo>
                    <a:pt x="628" y="127"/>
                  </a:lnTo>
                  <a:lnTo>
                    <a:pt x="524" y="147"/>
                  </a:lnTo>
                  <a:lnTo>
                    <a:pt x="398" y="315"/>
                  </a:lnTo>
                  <a:lnTo>
                    <a:pt x="294" y="482"/>
                  </a:lnTo>
                  <a:lnTo>
                    <a:pt x="315" y="545"/>
                  </a:lnTo>
                  <a:lnTo>
                    <a:pt x="294" y="629"/>
                  </a:lnTo>
                  <a:lnTo>
                    <a:pt x="231" y="671"/>
                  </a:lnTo>
                  <a:lnTo>
                    <a:pt x="105" y="880"/>
                  </a:lnTo>
                  <a:lnTo>
                    <a:pt x="63" y="1110"/>
                  </a:lnTo>
                  <a:lnTo>
                    <a:pt x="1" y="1152"/>
                  </a:lnTo>
                  <a:lnTo>
                    <a:pt x="63" y="1194"/>
                  </a:lnTo>
                  <a:lnTo>
                    <a:pt x="63" y="1424"/>
                  </a:lnTo>
                  <a:lnTo>
                    <a:pt x="84" y="1675"/>
                  </a:lnTo>
                  <a:lnTo>
                    <a:pt x="126" y="1696"/>
                  </a:lnTo>
                  <a:lnTo>
                    <a:pt x="168" y="1780"/>
                  </a:lnTo>
                  <a:lnTo>
                    <a:pt x="126" y="1780"/>
                  </a:lnTo>
                  <a:lnTo>
                    <a:pt x="105" y="1842"/>
                  </a:lnTo>
                  <a:lnTo>
                    <a:pt x="189" y="1947"/>
                  </a:lnTo>
                  <a:lnTo>
                    <a:pt x="231" y="1947"/>
                  </a:lnTo>
                  <a:lnTo>
                    <a:pt x="273" y="2031"/>
                  </a:lnTo>
                  <a:lnTo>
                    <a:pt x="419" y="2093"/>
                  </a:lnTo>
                  <a:lnTo>
                    <a:pt x="503" y="2219"/>
                  </a:lnTo>
                  <a:lnTo>
                    <a:pt x="503" y="2344"/>
                  </a:lnTo>
                  <a:lnTo>
                    <a:pt x="503" y="2449"/>
                  </a:lnTo>
                  <a:lnTo>
                    <a:pt x="587" y="2407"/>
                  </a:lnTo>
                  <a:lnTo>
                    <a:pt x="691" y="2449"/>
                  </a:lnTo>
                  <a:lnTo>
                    <a:pt x="691" y="2449"/>
                  </a:lnTo>
                  <a:lnTo>
                    <a:pt x="649" y="2324"/>
                  </a:lnTo>
                  <a:lnTo>
                    <a:pt x="691" y="2198"/>
                  </a:lnTo>
                  <a:lnTo>
                    <a:pt x="628" y="2010"/>
                  </a:lnTo>
                  <a:lnTo>
                    <a:pt x="712" y="1884"/>
                  </a:lnTo>
                  <a:lnTo>
                    <a:pt x="859" y="1675"/>
                  </a:lnTo>
                  <a:lnTo>
                    <a:pt x="859" y="1528"/>
                  </a:lnTo>
                  <a:lnTo>
                    <a:pt x="880" y="1487"/>
                  </a:lnTo>
                  <a:lnTo>
                    <a:pt x="838" y="1466"/>
                  </a:lnTo>
                  <a:lnTo>
                    <a:pt x="880" y="1256"/>
                  </a:lnTo>
                  <a:lnTo>
                    <a:pt x="880" y="1089"/>
                  </a:lnTo>
                  <a:lnTo>
                    <a:pt x="859" y="943"/>
                  </a:lnTo>
                  <a:lnTo>
                    <a:pt x="942" y="796"/>
                  </a:lnTo>
                  <a:lnTo>
                    <a:pt x="963" y="524"/>
                  </a:lnTo>
                  <a:lnTo>
                    <a:pt x="1005" y="357"/>
                  </a:lnTo>
                  <a:lnTo>
                    <a:pt x="1047" y="336"/>
                  </a:lnTo>
                  <a:lnTo>
                    <a:pt x="1026" y="252"/>
                  </a:lnTo>
                  <a:lnTo>
                    <a:pt x="921" y="168"/>
                  </a:lnTo>
                  <a:lnTo>
                    <a:pt x="880" y="168"/>
                  </a:lnTo>
                  <a:lnTo>
                    <a:pt x="817" y="43"/>
                  </a:lnTo>
                  <a:lnTo>
                    <a:pt x="69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3" name="Google Shape;2974;p82">
              <a:extLst>
                <a:ext uri="{FF2B5EF4-FFF2-40B4-BE49-F238E27FC236}">
                  <a16:creationId xmlns:a16="http://schemas.microsoft.com/office/drawing/2014/main" id="{D924BFC3-B8E0-5066-3453-17DD4DC94051}"/>
                </a:ext>
              </a:extLst>
            </p:cNvPr>
            <p:cNvGrpSpPr/>
            <p:nvPr/>
          </p:nvGrpSpPr>
          <p:grpSpPr>
            <a:xfrm>
              <a:off x="3790439" y="2408636"/>
              <a:ext cx="73017" cy="75684"/>
              <a:chOff x="3781475" y="1624825"/>
              <a:chExt cx="153300" cy="166375"/>
            </a:xfrm>
          </p:grpSpPr>
          <p:sp>
            <p:nvSpPr>
              <p:cNvPr id="2566" name="Google Shape;2975;p82">
                <a:extLst>
                  <a:ext uri="{FF2B5EF4-FFF2-40B4-BE49-F238E27FC236}">
                    <a16:creationId xmlns:a16="http://schemas.microsoft.com/office/drawing/2014/main" id="{51B1A853-2030-B252-71A0-07EA8E882816}"/>
                  </a:ext>
                </a:extLst>
              </p:cNvPr>
              <p:cNvSpPr/>
              <p:nvPr/>
            </p:nvSpPr>
            <p:spPr>
              <a:xfrm>
                <a:off x="3845300" y="1624825"/>
                <a:ext cx="89475" cy="60700"/>
              </a:xfrm>
              <a:custGeom>
                <a:avLst/>
                <a:gdLst/>
                <a:ahLst/>
                <a:cxnLst/>
                <a:rect l="l" t="t" r="r" b="b"/>
                <a:pathLst>
                  <a:path w="3579" h="2428" extrusionOk="0">
                    <a:moveTo>
                      <a:pt x="1695" y="1"/>
                    </a:moveTo>
                    <a:lnTo>
                      <a:pt x="1674" y="84"/>
                    </a:lnTo>
                    <a:lnTo>
                      <a:pt x="1716" y="168"/>
                    </a:lnTo>
                    <a:lnTo>
                      <a:pt x="1758" y="252"/>
                    </a:lnTo>
                    <a:lnTo>
                      <a:pt x="1674" y="210"/>
                    </a:lnTo>
                    <a:lnTo>
                      <a:pt x="1611" y="168"/>
                    </a:lnTo>
                    <a:lnTo>
                      <a:pt x="1570" y="189"/>
                    </a:lnTo>
                    <a:lnTo>
                      <a:pt x="1570" y="293"/>
                    </a:lnTo>
                    <a:lnTo>
                      <a:pt x="1653" y="377"/>
                    </a:lnTo>
                    <a:lnTo>
                      <a:pt x="1653" y="482"/>
                    </a:lnTo>
                    <a:lnTo>
                      <a:pt x="1611" y="586"/>
                    </a:lnTo>
                    <a:lnTo>
                      <a:pt x="1611" y="712"/>
                    </a:lnTo>
                    <a:lnTo>
                      <a:pt x="1674" y="879"/>
                    </a:lnTo>
                    <a:lnTo>
                      <a:pt x="1653" y="984"/>
                    </a:lnTo>
                    <a:lnTo>
                      <a:pt x="1591" y="984"/>
                    </a:lnTo>
                    <a:lnTo>
                      <a:pt x="1570" y="879"/>
                    </a:lnTo>
                    <a:lnTo>
                      <a:pt x="1465" y="796"/>
                    </a:lnTo>
                    <a:lnTo>
                      <a:pt x="1360" y="733"/>
                    </a:lnTo>
                    <a:lnTo>
                      <a:pt x="1339" y="670"/>
                    </a:lnTo>
                    <a:lnTo>
                      <a:pt x="1381" y="586"/>
                    </a:lnTo>
                    <a:lnTo>
                      <a:pt x="1381" y="524"/>
                    </a:lnTo>
                    <a:lnTo>
                      <a:pt x="1298" y="503"/>
                    </a:lnTo>
                    <a:lnTo>
                      <a:pt x="1193" y="565"/>
                    </a:lnTo>
                    <a:lnTo>
                      <a:pt x="1151" y="565"/>
                    </a:lnTo>
                    <a:lnTo>
                      <a:pt x="1130" y="607"/>
                    </a:lnTo>
                    <a:lnTo>
                      <a:pt x="1026" y="670"/>
                    </a:lnTo>
                    <a:lnTo>
                      <a:pt x="942" y="628"/>
                    </a:lnTo>
                    <a:lnTo>
                      <a:pt x="942" y="586"/>
                    </a:lnTo>
                    <a:lnTo>
                      <a:pt x="942" y="524"/>
                    </a:lnTo>
                    <a:lnTo>
                      <a:pt x="879" y="524"/>
                    </a:lnTo>
                    <a:lnTo>
                      <a:pt x="816" y="461"/>
                    </a:lnTo>
                    <a:lnTo>
                      <a:pt x="775" y="356"/>
                    </a:lnTo>
                    <a:lnTo>
                      <a:pt x="712" y="314"/>
                    </a:lnTo>
                    <a:lnTo>
                      <a:pt x="649" y="356"/>
                    </a:lnTo>
                    <a:lnTo>
                      <a:pt x="565" y="273"/>
                    </a:lnTo>
                    <a:lnTo>
                      <a:pt x="607" y="189"/>
                    </a:lnTo>
                    <a:lnTo>
                      <a:pt x="565" y="84"/>
                    </a:lnTo>
                    <a:lnTo>
                      <a:pt x="523" y="63"/>
                    </a:lnTo>
                    <a:lnTo>
                      <a:pt x="461" y="147"/>
                    </a:lnTo>
                    <a:lnTo>
                      <a:pt x="440" y="293"/>
                    </a:lnTo>
                    <a:lnTo>
                      <a:pt x="461" y="419"/>
                    </a:lnTo>
                    <a:lnTo>
                      <a:pt x="544" y="565"/>
                    </a:lnTo>
                    <a:lnTo>
                      <a:pt x="565" y="712"/>
                    </a:lnTo>
                    <a:lnTo>
                      <a:pt x="523" y="733"/>
                    </a:lnTo>
                    <a:lnTo>
                      <a:pt x="440" y="649"/>
                    </a:lnTo>
                    <a:lnTo>
                      <a:pt x="419" y="545"/>
                    </a:lnTo>
                    <a:lnTo>
                      <a:pt x="398" y="524"/>
                    </a:lnTo>
                    <a:lnTo>
                      <a:pt x="398" y="628"/>
                    </a:lnTo>
                    <a:lnTo>
                      <a:pt x="419" y="754"/>
                    </a:lnTo>
                    <a:lnTo>
                      <a:pt x="461" y="837"/>
                    </a:lnTo>
                    <a:lnTo>
                      <a:pt x="461" y="921"/>
                    </a:lnTo>
                    <a:lnTo>
                      <a:pt x="440" y="1005"/>
                    </a:lnTo>
                    <a:lnTo>
                      <a:pt x="419" y="984"/>
                    </a:lnTo>
                    <a:lnTo>
                      <a:pt x="356" y="837"/>
                    </a:lnTo>
                    <a:lnTo>
                      <a:pt x="314" y="796"/>
                    </a:lnTo>
                    <a:lnTo>
                      <a:pt x="105" y="817"/>
                    </a:lnTo>
                    <a:lnTo>
                      <a:pt x="21" y="775"/>
                    </a:lnTo>
                    <a:lnTo>
                      <a:pt x="0" y="775"/>
                    </a:lnTo>
                    <a:lnTo>
                      <a:pt x="63" y="879"/>
                    </a:lnTo>
                    <a:lnTo>
                      <a:pt x="126" y="879"/>
                    </a:lnTo>
                    <a:lnTo>
                      <a:pt x="189" y="921"/>
                    </a:lnTo>
                    <a:lnTo>
                      <a:pt x="168" y="984"/>
                    </a:lnTo>
                    <a:lnTo>
                      <a:pt x="189" y="1026"/>
                    </a:lnTo>
                    <a:lnTo>
                      <a:pt x="293" y="1026"/>
                    </a:lnTo>
                    <a:lnTo>
                      <a:pt x="314" y="1068"/>
                    </a:lnTo>
                    <a:lnTo>
                      <a:pt x="168" y="1172"/>
                    </a:lnTo>
                    <a:lnTo>
                      <a:pt x="168" y="1235"/>
                    </a:lnTo>
                    <a:lnTo>
                      <a:pt x="293" y="1423"/>
                    </a:lnTo>
                    <a:lnTo>
                      <a:pt x="377" y="1444"/>
                    </a:lnTo>
                    <a:lnTo>
                      <a:pt x="461" y="1486"/>
                    </a:lnTo>
                    <a:lnTo>
                      <a:pt x="607" y="1486"/>
                    </a:lnTo>
                    <a:lnTo>
                      <a:pt x="691" y="1465"/>
                    </a:lnTo>
                    <a:lnTo>
                      <a:pt x="754" y="1528"/>
                    </a:lnTo>
                    <a:lnTo>
                      <a:pt x="816" y="1528"/>
                    </a:lnTo>
                    <a:lnTo>
                      <a:pt x="942" y="1444"/>
                    </a:lnTo>
                    <a:lnTo>
                      <a:pt x="1026" y="1423"/>
                    </a:lnTo>
                    <a:lnTo>
                      <a:pt x="1235" y="1381"/>
                    </a:lnTo>
                    <a:lnTo>
                      <a:pt x="1381" y="1381"/>
                    </a:lnTo>
                    <a:lnTo>
                      <a:pt x="1465" y="1340"/>
                    </a:lnTo>
                    <a:lnTo>
                      <a:pt x="1528" y="1340"/>
                    </a:lnTo>
                    <a:lnTo>
                      <a:pt x="1570" y="1361"/>
                    </a:lnTo>
                    <a:lnTo>
                      <a:pt x="1570" y="1423"/>
                    </a:lnTo>
                    <a:lnTo>
                      <a:pt x="1549" y="1465"/>
                    </a:lnTo>
                    <a:lnTo>
                      <a:pt x="1507" y="1549"/>
                    </a:lnTo>
                    <a:lnTo>
                      <a:pt x="1465" y="1570"/>
                    </a:lnTo>
                    <a:lnTo>
                      <a:pt x="1339" y="1549"/>
                    </a:lnTo>
                    <a:lnTo>
                      <a:pt x="1214" y="1549"/>
                    </a:lnTo>
                    <a:lnTo>
                      <a:pt x="1109" y="1528"/>
                    </a:lnTo>
                    <a:lnTo>
                      <a:pt x="1067" y="1570"/>
                    </a:lnTo>
                    <a:lnTo>
                      <a:pt x="1130" y="1591"/>
                    </a:lnTo>
                    <a:lnTo>
                      <a:pt x="1298" y="1653"/>
                    </a:lnTo>
                    <a:lnTo>
                      <a:pt x="1360" y="1695"/>
                    </a:lnTo>
                    <a:lnTo>
                      <a:pt x="1360" y="1758"/>
                    </a:lnTo>
                    <a:lnTo>
                      <a:pt x="1298" y="1758"/>
                    </a:lnTo>
                    <a:lnTo>
                      <a:pt x="1172" y="1695"/>
                    </a:lnTo>
                    <a:lnTo>
                      <a:pt x="1151" y="1758"/>
                    </a:lnTo>
                    <a:lnTo>
                      <a:pt x="1088" y="1758"/>
                    </a:lnTo>
                    <a:lnTo>
                      <a:pt x="984" y="1674"/>
                    </a:lnTo>
                    <a:lnTo>
                      <a:pt x="900" y="1653"/>
                    </a:lnTo>
                    <a:lnTo>
                      <a:pt x="754" y="1695"/>
                    </a:lnTo>
                    <a:lnTo>
                      <a:pt x="754" y="1758"/>
                    </a:lnTo>
                    <a:lnTo>
                      <a:pt x="837" y="1779"/>
                    </a:lnTo>
                    <a:lnTo>
                      <a:pt x="1047" y="1967"/>
                    </a:lnTo>
                    <a:lnTo>
                      <a:pt x="1130" y="1988"/>
                    </a:lnTo>
                    <a:lnTo>
                      <a:pt x="1235" y="1946"/>
                    </a:lnTo>
                    <a:lnTo>
                      <a:pt x="1277" y="1967"/>
                    </a:lnTo>
                    <a:lnTo>
                      <a:pt x="1339" y="2072"/>
                    </a:lnTo>
                    <a:lnTo>
                      <a:pt x="1339" y="2156"/>
                    </a:lnTo>
                    <a:lnTo>
                      <a:pt x="1423" y="2177"/>
                    </a:lnTo>
                    <a:lnTo>
                      <a:pt x="1507" y="2156"/>
                    </a:lnTo>
                    <a:lnTo>
                      <a:pt x="1674" y="2156"/>
                    </a:lnTo>
                    <a:lnTo>
                      <a:pt x="1842" y="2093"/>
                    </a:lnTo>
                    <a:lnTo>
                      <a:pt x="1946" y="2093"/>
                    </a:lnTo>
                    <a:lnTo>
                      <a:pt x="2093" y="2072"/>
                    </a:lnTo>
                    <a:lnTo>
                      <a:pt x="2093" y="2114"/>
                    </a:lnTo>
                    <a:lnTo>
                      <a:pt x="2072" y="2218"/>
                    </a:lnTo>
                    <a:lnTo>
                      <a:pt x="2093" y="2323"/>
                    </a:lnTo>
                    <a:lnTo>
                      <a:pt x="2218" y="2407"/>
                    </a:lnTo>
                    <a:lnTo>
                      <a:pt x="2365" y="2428"/>
                    </a:lnTo>
                    <a:lnTo>
                      <a:pt x="2532" y="2386"/>
                    </a:lnTo>
                    <a:lnTo>
                      <a:pt x="2574" y="2323"/>
                    </a:lnTo>
                    <a:lnTo>
                      <a:pt x="2532" y="2281"/>
                    </a:lnTo>
                    <a:lnTo>
                      <a:pt x="2532" y="2218"/>
                    </a:lnTo>
                    <a:lnTo>
                      <a:pt x="2595" y="2156"/>
                    </a:lnTo>
                    <a:lnTo>
                      <a:pt x="2699" y="2051"/>
                    </a:lnTo>
                    <a:lnTo>
                      <a:pt x="2783" y="2009"/>
                    </a:lnTo>
                    <a:lnTo>
                      <a:pt x="2846" y="2072"/>
                    </a:lnTo>
                    <a:lnTo>
                      <a:pt x="2930" y="2114"/>
                    </a:lnTo>
                    <a:lnTo>
                      <a:pt x="3034" y="2114"/>
                    </a:lnTo>
                    <a:lnTo>
                      <a:pt x="3160" y="2051"/>
                    </a:lnTo>
                    <a:lnTo>
                      <a:pt x="3202" y="1988"/>
                    </a:lnTo>
                    <a:lnTo>
                      <a:pt x="3160" y="1842"/>
                    </a:lnTo>
                    <a:lnTo>
                      <a:pt x="3139" y="1758"/>
                    </a:lnTo>
                    <a:lnTo>
                      <a:pt x="3181" y="1674"/>
                    </a:lnTo>
                    <a:lnTo>
                      <a:pt x="3264" y="1591"/>
                    </a:lnTo>
                    <a:lnTo>
                      <a:pt x="3348" y="1423"/>
                    </a:lnTo>
                    <a:lnTo>
                      <a:pt x="3432" y="1319"/>
                    </a:lnTo>
                    <a:lnTo>
                      <a:pt x="3557" y="1172"/>
                    </a:lnTo>
                    <a:lnTo>
                      <a:pt x="3578" y="1068"/>
                    </a:lnTo>
                    <a:lnTo>
                      <a:pt x="3578" y="1005"/>
                    </a:lnTo>
                    <a:lnTo>
                      <a:pt x="3557" y="900"/>
                    </a:lnTo>
                    <a:lnTo>
                      <a:pt x="3536" y="817"/>
                    </a:lnTo>
                    <a:lnTo>
                      <a:pt x="3557" y="754"/>
                    </a:lnTo>
                    <a:lnTo>
                      <a:pt x="3557" y="712"/>
                    </a:lnTo>
                    <a:lnTo>
                      <a:pt x="3516" y="691"/>
                    </a:lnTo>
                    <a:lnTo>
                      <a:pt x="3348" y="691"/>
                    </a:lnTo>
                    <a:lnTo>
                      <a:pt x="3264" y="607"/>
                    </a:lnTo>
                    <a:lnTo>
                      <a:pt x="3223" y="607"/>
                    </a:lnTo>
                    <a:lnTo>
                      <a:pt x="3034" y="628"/>
                    </a:lnTo>
                    <a:lnTo>
                      <a:pt x="2930" y="607"/>
                    </a:lnTo>
                    <a:lnTo>
                      <a:pt x="2846" y="545"/>
                    </a:lnTo>
                    <a:lnTo>
                      <a:pt x="2741" y="545"/>
                    </a:lnTo>
                    <a:lnTo>
                      <a:pt x="2679" y="503"/>
                    </a:lnTo>
                    <a:lnTo>
                      <a:pt x="2679" y="440"/>
                    </a:lnTo>
                    <a:lnTo>
                      <a:pt x="2637" y="419"/>
                    </a:lnTo>
                    <a:lnTo>
                      <a:pt x="2532" y="482"/>
                    </a:lnTo>
                    <a:lnTo>
                      <a:pt x="2532" y="419"/>
                    </a:lnTo>
                    <a:lnTo>
                      <a:pt x="2532" y="335"/>
                    </a:lnTo>
                    <a:lnTo>
                      <a:pt x="2532" y="293"/>
                    </a:lnTo>
                    <a:lnTo>
                      <a:pt x="2490" y="335"/>
                    </a:lnTo>
                    <a:lnTo>
                      <a:pt x="2469" y="440"/>
                    </a:lnTo>
                    <a:lnTo>
                      <a:pt x="2407" y="482"/>
                    </a:lnTo>
                    <a:lnTo>
                      <a:pt x="2386" y="335"/>
                    </a:lnTo>
                    <a:lnTo>
                      <a:pt x="2344" y="335"/>
                    </a:lnTo>
                    <a:lnTo>
                      <a:pt x="2302" y="398"/>
                    </a:lnTo>
                    <a:lnTo>
                      <a:pt x="2323" y="440"/>
                    </a:lnTo>
                    <a:lnTo>
                      <a:pt x="2302" y="503"/>
                    </a:lnTo>
                    <a:lnTo>
                      <a:pt x="2093" y="503"/>
                    </a:lnTo>
                    <a:lnTo>
                      <a:pt x="2093" y="607"/>
                    </a:lnTo>
                    <a:lnTo>
                      <a:pt x="2072" y="691"/>
                    </a:lnTo>
                    <a:lnTo>
                      <a:pt x="1988" y="670"/>
                    </a:lnTo>
                    <a:lnTo>
                      <a:pt x="1967" y="586"/>
                    </a:lnTo>
                    <a:lnTo>
                      <a:pt x="1925" y="586"/>
                    </a:lnTo>
                    <a:lnTo>
                      <a:pt x="1925" y="670"/>
                    </a:lnTo>
                    <a:lnTo>
                      <a:pt x="1904" y="733"/>
                    </a:lnTo>
                    <a:lnTo>
                      <a:pt x="1883" y="691"/>
                    </a:lnTo>
                    <a:lnTo>
                      <a:pt x="1883" y="607"/>
                    </a:lnTo>
                    <a:lnTo>
                      <a:pt x="1904" y="482"/>
                    </a:lnTo>
                    <a:lnTo>
                      <a:pt x="1904" y="252"/>
                    </a:lnTo>
                    <a:lnTo>
                      <a:pt x="1883" y="168"/>
                    </a:lnTo>
                    <a:lnTo>
                      <a:pt x="1779" y="84"/>
                    </a:lnTo>
                    <a:lnTo>
                      <a:pt x="1716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7" name="Google Shape;2976;p82">
                <a:extLst>
                  <a:ext uri="{FF2B5EF4-FFF2-40B4-BE49-F238E27FC236}">
                    <a16:creationId xmlns:a16="http://schemas.microsoft.com/office/drawing/2014/main" id="{E4190DA5-400E-24A1-5EC3-6999E886E2F3}"/>
                  </a:ext>
                </a:extLst>
              </p:cNvPr>
              <p:cNvSpPr/>
              <p:nvPr/>
            </p:nvSpPr>
            <p:spPr>
              <a:xfrm>
                <a:off x="3875625" y="1704850"/>
                <a:ext cx="21475" cy="18350"/>
              </a:xfrm>
              <a:custGeom>
                <a:avLst/>
                <a:gdLst/>
                <a:ahLst/>
                <a:cxnLst/>
                <a:rect l="l" t="t" r="r" b="b"/>
                <a:pathLst>
                  <a:path w="859" h="734" extrusionOk="0">
                    <a:moveTo>
                      <a:pt x="650" y="1"/>
                    </a:moveTo>
                    <a:lnTo>
                      <a:pt x="587" y="43"/>
                    </a:lnTo>
                    <a:lnTo>
                      <a:pt x="419" y="126"/>
                    </a:lnTo>
                    <a:lnTo>
                      <a:pt x="419" y="43"/>
                    </a:lnTo>
                    <a:lnTo>
                      <a:pt x="357" y="43"/>
                    </a:lnTo>
                    <a:lnTo>
                      <a:pt x="273" y="105"/>
                    </a:lnTo>
                    <a:lnTo>
                      <a:pt x="252" y="147"/>
                    </a:lnTo>
                    <a:lnTo>
                      <a:pt x="231" y="210"/>
                    </a:lnTo>
                    <a:lnTo>
                      <a:pt x="126" y="189"/>
                    </a:lnTo>
                    <a:lnTo>
                      <a:pt x="64" y="252"/>
                    </a:lnTo>
                    <a:lnTo>
                      <a:pt x="1" y="315"/>
                    </a:lnTo>
                    <a:lnTo>
                      <a:pt x="64" y="357"/>
                    </a:lnTo>
                    <a:lnTo>
                      <a:pt x="210" y="357"/>
                    </a:lnTo>
                    <a:lnTo>
                      <a:pt x="252" y="461"/>
                    </a:lnTo>
                    <a:lnTo>
                      <a:pt x="273" y="524"/>
                    </a:lnTo>
                    <a:lnTo>
                      <a:pt x="273" y="608"/>
                    </a:lnTo>
                    <a:lnTo>
                      <a:pt x="336" y="629"/>
                    </a:lnTo>
                    <a:lnTo>
                      <a:pt x="273" y="712"/>
                    </a:lnTo>
                    <a:lnTo>
                      <a:pt x="357" y="712"/>
                    </a:lnTo>
                    <a:lnTo>
                      <a:pt x="419" y="733"/>
                    </a:lnTo>
                    <a:lnTo>
                      <a:pt x="440" y="670"/>
                    </a:lnTo>
                    <a:lnTo>
                      <a:pt x="587" y="608"/>
                    </a:lnTo>
                    <a:lnTo>
                      <a:pt x="670" y="608"/>
                    </a:lnTo>
                    <a:lnTo>
                      <a:pt x="754" y="524"/>
                    </a:lnTo>
                    <a:lnTo>
                      <a:pt x="733" y="461"/>
                    </a:lnTo>
                    <a:lnTo>
                      <a:pt x="754" y="315"/>
                    </a:lnTo>
                    <a:lnTo>
                      <a:pt x="796" y="294"/>
                    </a:lnTo>
                    <a:lnTo>
                      <a:pt x="859" y="189"/>
                    </a:lnTo>
                    <a:lnTo>
                      <a:pt x="796" y="105"/>
                    </a:lnTo>
                    <a:lnTo>
                      <a:pt x="733" y="85"/>
                    </a:lnTo>
                    <a:lnTo>
                      <a:pt x="670" y="22"/>
                    </a:lnTo>
                    <a:lnTo>
                      <a:pt x="650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8" name="Google Shape;2977;p82">
                <a:extLst>
                  <a:ext uri="{FF2B5EF4-FFF2-40B4-BE49-F238E27FC236}">
                    <a16:creationId xmlns:a16="http://schemas.microsoft.com/office/drawing/2014/main" id="{CF28287E-8324-6C51-584F-48A452658C4E}"/>
                  </a:ext>
                </a:extLst>
              </p:cNvPr>
              <p:cNvSpPr/>
              <p:nvPr/>
            </p:nvSpPr>
            <p:spPr>
              <a:xfrm>
                <a:off x="3883475" y="1716375"/>
                <a:ext cx="39275" cy="43425"/>
              </a:xfrm>
              <a:custGeom>
                <a:avLst/>
                <a:gdLst/>
                <a:ahLst/>
                <a:cxnLst/>
                <a:rect l="l" t="t" r="r" b="b"/>
                <a:pathLst>
                  <a:path w="1571" h="1737" extrusionOk="0">
                    <a:moveTo>
                      <a:pt x="796" y="0"/>
                    </a:moveTo>
                    <a:lnTo>
                      <a:pt x="649" y="105"/>
                    </a:lnTo>
                    <a:lnTo>
                      <a:pt x="482" y="251"/>
                    </a:lnTo>
                    <a:lnTo>
                      <a:pt x="377" y="251"/>
                    </a:lnTo>
                    <a:lnTo>
                      <a:pt x="147" y="293"/>
                    </a:lnTo>
                    <a:lnTo>
                      <a:pt x="43" y="398"/>
                    </a:lnTo>
                    <a:lnTo>
                      <a:pt x="1" y="502"/>
                    </a:lnTo>
                    <a:lnTo>
                      <a:pt x="105" y="565"/>
                    </a:lnTo>
                    <a:lnTo>
                      <a:pt x="168" y="670"/>
                    </a:lnTo>
                    <a:lnTo>
                      <a:pt x="273" y="670"/>
                    </a:lnTo>
                    <a:lnTo>
                      <a:pt x="315" y="712"/>
                    </a:lnTo>
                    <a:lnTo>
                      <a:pt x="273" y="795"/>
                    </a:lnTo>
                    <a:lnTo>
                      <a:pt x="273" y="900"/>
                    </a:lnTo>
                    <a:lnTo>
                      <a:pt x="168" y="1046"/>
                    </a:lnTo>
                    <a:lnTo>
                      <a:pt x="147" y="1235"/>
                    </a:lnTo>
                    <a:lnTo>
                      <a:pt x="64" y="1297"/>
                    </a:lnTo>
                    <a:lnTo>
                      <a:pt x="105" y="1402"/>
                    </a:lnTo>
                    <a:lnTo>
                      <a:pt x="43" y="1444"/>
                    </a:lnTo>
                    <a:lnTo>
                      <a:pt x="64" y="1548"/>
                    </a:lnTo>
                    <a:lnTo>
                      <a:pt x="126" y="1548"/>
                    </a:lnTo>
                    <a:lnTo>
                      <a:pt x="210" y="1507"/>
                    </a:lnTo>
                    <a:lnTo>
                      <a:pt x="315" y="1465"/>
                    </a:lnTo>
                    <a:lnTo>
                      <a:pt x="440" y="1402"/>
                    </a:lnTo>
                    <a:lnTo>
                      <a:pt x="524" y="1402"/>
                    </a:lnTo>
                    <a:lnTo>
                      <a:pt x="587" y="1318"/>
                    </a:lnTo>
                    <a:lnTo>
                      <a:pt x="649" y="1193"/>
                    </a:lnTo>
                    <a:lnTo>
                      <a:pt x="691" y="1151"/>
                    </a:lnTo>
                    <a:lnTo>
                      <a:pt x="796" y="1151"/>
                    </a:lnTo>
                    <a:lnTo>
                      <a:pt x="838" y="1130"/>
                    </a:lnTo>
                    <a:lnTo>
                      <a:pt x="838" y="1235"/>
                    </a:lnTo>
                    <a:lnTo>
                      <a:pt x="796" y="1423"/>
                    </a:lnTo>
                    <a:lnTo>
                      <a:pt x="796" y="1548"/>
                    </a:lnTo>
                    <a:lnTo>
                      <a:pt x="754" y="1632"/>
                    </a:lnTo>
                    <a:lnTo>
                      <a:pt x="775" y="1737"/>
                    </a:lnTo>
                    <a:lnTo>
                      <a:pt x="859" y="1737"/>
                    </a:lnTo>
                    <a:lnTo>
                      <a:pt x="942" y="1653"/>
                    </a:lnTo>
                    <a:lnTo>
                      <a:pt x="942" y="1569"/>
                    </a:lnTo>
                    <a:lnTo>
                      <a:pt x="984" y="1465"/>
                    </a:lnTo>
                    <a:lnTo>
                      <a:pt x="1089" y="1423"/>
                    </a:lnTo>
                    <a:lnTo>
                      <a:pt x="1193" y="1402"/>
                    </a:lnTo>
                    <a:lnTo>
                      <a:pt x="1277" y="1151"/>
                    </a:lnTo>
                    <a:lnTo>
                      <a:pt x="1277" y="1046"/>
                    </a:lnTo>
                    <a:lnTo>
                      <a:pt x="1382" y="900"/>
                    </a:lnTo>
                    <a:lnTo>
                      <a:pt x="1507" y="837"/>
                    </a:lnTo>
                    <a:lnTo>
                      <a:pt x="1570" y="795"/>
                    </a:lnTo>
                    <a:lnTo>
                      <a:pt x="1465" y="732"/>
                    </a:lnTo>
                    <a:lnTo>
                      <a:pt x="1403" y="691"/>
                    </a:lnTo>
                    <a:lnTo>
                      <a:pt x="1298" y="628"/>
                    </a:lnTo>
                    <a:lnTo>
                      <a:pt x="1172" y="712"/>
                    </a:lnTo>
                    <a:lnTo>
                      <a:pt x="1089" y="774"/>
                    </a:lnTo>
                    <a:lnTo>
                      <a:pt x="963" y="691"/>
                    </a:lnTo>
                    <a:lnTo>
                      <a:pt x="838" y="565"/>
                    </a:lnTo>
                    <a:lnTo>
                      <a:pt x="796" y="398"/>
                    </a:lnTo>
                    <a:lnTo>
                      <a:pt x="838" y="356"/>
                    </a:lnTo>
                    <a:lnTo>
                      <a:pt x="942" y="314"/>
                    </a:lnTo>
                    <a:lnTo>
                      <a:pt x="942" y="272"/>
                    </a:lnTo>
                    <a:lnTo>
                      <a:pt x="859" y="147"/>
                    </a:lnTo>
                    <a:lnTo>
                      <a:pt x="796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9" name="Google Shape;2978;p82">
                <a:extLst>
                  <a:ext uri="{FF2B5EF4-FFF2-40B4-BE49-F238E27FC236}">
                    <a16:creationId xmlns:a16="http://schemas.microsoft.com/office/drawing/2014/main" id="{076F144A-E81D-408F-6C2A-63FC496CA13E}"/>
                  </a:ext>
                </a:extLst>
              </p:cNvPr>
              <p:cNvSpPr/>
              <p:nvPr/>
            </p:nvSpPr>
            <p:spPr>
              <a:xfrm>
                <a:off x="3781475" y="1649925"/>
                <a:ext cx="102550" cy="141275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5651" extrusionOk="0">
                    <a:moveTo>
                      <a:pt x="1988" y="1"/>
                    </a:moveTo>
                    <a:lnTo>
                      <a:pt x="1926" y="22"/>
                    </a:lnTo>
                    <a:lnTo>
                      <a:pt x="1842" y="126"/>
                    </a:lnTo>
                    <a:lnTo>
                      <a:pt x="1884" y="315"/>
                    </a:lnTo>
                    <a:lnTo>
                      <a:pt x="1821" y="419"/>
                    </a:lnTo>
                    <a:lnTo>
                      <a:pt x="1821" y="524"/>
                    </a:lnTo>
                    <a:lnTo>
                      <a:pt x="1800" y="629"/>
                    </a:lnTo>
                    <a:lnTo>
                      <a:pt x="1842" y="649"/>
                    </a:lnTo>
                    <a:lnTo>
                      <a:pt x="1884" y="733"/>
                    </a:lnTo>
                    <a:lnTo>
                      <a:pt x="1884" y="1068"/>
                    </a:lnTo>
                    <a:lnTo>
                      <a:pt x="1884" y="1235"/>
                    </a:lnTo>
                    <a:lnTo>
                      <a:pt x="1926" y="1361"/>
                    </a:lnTo>
                    <a:lnTo>
                      <a:pt x="2030" y="1507"/>
                    </a:lnTo>
                    <a:lnTo>
                      <a:pt x="2030" y="1654"/>
                    </a:lnTo>
                    <a:lnTo>
                      <a:pt x="2135" y="1779"/>
                    </a:lnTo>
                    <a:lnTo>
                      <a:pt x="2135" y="1863"/>
                    </a:lnTo>
                    <a:lnTo>
                      <a:pt x="2051" y="1863"/>
                    </a:lnTo>
                    <a:lnTo>
                      <a:pt x="2009" y="1800"/>
                    </a:lnTo>
                    <a:lnTo>
                      <a:pt x="1926" y="1612"/>
                    </a:lnTo>
                    <a:lnTo>
                      <a:pt x="1842" y="1507"/>
                    </a:lnTo>
                    <a:lnTo>
                      <a:pt x="1800" y="1507"/>
                    </a:lnTo>
                    <a:lnTo>
                      <a:pt x="1716" y="1570"/>
                    </a:lnTo>
                    <a:lnTo>
                      <a:pt x="1675" y="1549"/>
                    </a:lnTo>
                    <a:lnTo>
                      <a:pt x="1675" y="1486"/>
                    </a:lnTo>
                    <a:lnTo>
                      <a:pt x="1737" y="1403"/>
                    </a:lnTo>
                    <a:lnTo>
                      <a:pt x="1779" y="1361"/>
                    </a:lnTo>
                    <a:lnTo>
                      <a:pt x="1779" y="1256"/>
                    </a:lnTo>
                    <a:lnTo>
                      <a:pt x="1695" y="1026"/>
                    </a:lnTo>
                    <a:lnTo>
                      <a:pt x="1695" y="817"/>
                    </a:lnTo>
                    <a:lnTo>
                      <a:pt x="1675" y="733"/>
                    </a:lnTo>
                    <a:lnTo>
                      <a:pt x="1528" y="649"/>
                    </a:lnTo>
                    <a:lnTo>
                      <a:pt x="1465" y="524"/>
                    </a:lnTo>
                    <a:lnTo>
                      <a:pt x="1382" y="503"/>
                    </a:lnTo>
                    <a:lnTo>
                      <a:pt x="1319" y="545"/>
                    </a:lnTo>
                    <a:lnTo>
                      <a:pt x="1319" y="670"/>
                    </a:lnTo>
                    <a:lnTo>
                      <a:pt x="1193" y="838"/>
                    </a:lnTo>
                    <a:lnTo>
                      <a:pt x="1172" y="963"/>
                    </a:lnTo>
                    <a:lnTo>
                      <a:pt x="1193" y="1089"/>
                    </a:lnTo>
                    <a:lnTo>
                      <a:pt x="1256" y="1235"/>
                    </a:lnTo>
                    <a:lnTo>
                      <a:pt x="1277" y="1403"/>
                    </a:lnTo>
                    <a:lnTo>
                      <a:pt x="1214" y="1382"/>
                    </a:lnTo>
                    <a:lnTo>
                      <a:pt x="1172" y="1298"/>
                    </a:lnTo>
                    <a:lnTo>
                      <a:pt x="1151" y="1173"/>
                    </a:lnTo>
                    <a:lnTo>
                      <a:pt x="1172" y="1089"/>
                    </a:lnTo>
                    <a:lnTo>
                      <a:pt x="1110" y="1068"/>
                    </a:lnTo>
                    <a:lnTo>
                      <a:pt x="1068" y="984"/>
                    </a:lnTo>
                    <a:lnTo>
                      <a:pt x="1047" y="984"/>
                    </a:lnTo>
                    <a:lnTo>
                      <a:pt x="984" y="1047"/>
                    </a:lnTo>
                    <a:lnTo>
                      <a:pt x="942" y="1026"/>
                    </a:lnTo>
                    <a:lnTo>
                      <a:pt x="942" y="942"/>
                    </a:lnTo>
                    <a:lnTo>
                      <a:pt x="1047" y="859"/>
                    </a:lnTo>
                    <a:lnTo>
                      <a:pt x="1047" y="838"/>
                    </a:lnTo>
                    <a:lnTo>
                      <a:pt x="984" y="817"/>
                    </a:lnTo>
                    <a:lnTo>
                      <a:pt x="859" y="859"/>
                    </a:lnTo>
                    <a:lnTo>
                      <a:pt x="775" y="921"/>
                    </a:lnTo>
                    <a:lnTo>
                      <a:pt x="691" y="859"/>
                    </a:lnTo>
                    <a:lnTo>
                      <a:pt x="733" y="817"/>
                    </a:lnTo>
                    <a:lnTo>
                      <a:pt x="775" y="775"/>
                    </a:lnTo>
                    <a:lnTo>
                      <a:pt x="796" y="733"/>
                    </a:lnTo>
                    <a:lnTo>
                      <a:pt x="900" y="629"/>
                    </a:lnTo>
                    <a:lnTo>
                      <a:pt x="984" y="629"/>
                    </a:lnTo>
                    <a:lnTo>
                      <a:pt x="1005" y="649"/>
                    </a:lnTo>
                    <a:lnTo>
                      <a:pt x="1089" y="670"/>
                    </a:lnTo>
                    <a:lnTo>
                      <a:pt x="1151" y="608"/>
                    </a:lnTo>
                    <a:lnTo>
                      <a:pt x="1172" y="524"/>
                    </a:lnTo>
                    <a:lnTo>
                      <a:pt x="1089" y="398"/>
                    </a:lnTo>
                    <a:lnTo>
                      <a:pt x="1047" y="336"/>
                    </a:lnTo>
                    <a:lnTo>
                      <a:pt x="900" y="357"/>
                    </a:lnTo>
                    <a:lnTo>
                      <a:pt x="670" y="545"/>
                    </a:lnTo>
                    <a:lnTo>
                      <a:pt x="587" y="566"/>
                    </a:lnTo>
                    <a:lnTo>
                      <a:pt x="545" y="545"/>
                    </a:lnTo>
                    <a:lnTo>
                      <a:pt x="545" y="461"/>
                    </a:lnTo>
                    <a:lnTo>
                      <a:pt x="461" y="419"/>
                    </a:lnTo>
                    <a:lnTo>
                      <a:pt x="419" y="440"/>
                    </a:lnTo>
                    <a:lnTo>
                      <a:pt x="419" y="566"/>
                    </a:lnTo>
                    <a:lnTo>
                      <a:pt x="545" y="712"/>
                    </a:lnTo>
                    <a:lnTo>
                      <a:pt x="524" y="754"/>
                    </a:lnTo>
                    <a:lnTo>
                      <a:pt x="419" y="754"/>
                    </a:lnTo>
                    <a:lnTo>
                      <a:pt x="377" y="649"/>
                    </a:lnTo>
                    <a:lnTo>
                      <a:pt x="315" y="503"/>
                    </a:lnTo>
                    <a:lnTo>
                      <a:pt x="231" y="503"/>
                    </a:lnTo>
                    <a:lnTo>
                      <a:pt x="126" y="608"/>
                    </a:lnTo>
                    <a:lnTo>
                      <a:pt x="147" y="733"/>
                    </a:lnTo>
                    <a:lnTo>
                      <a:pt x="168" y="775"/>
                    </a:lnTo>
                    <a:lnTo>
                      <a:pt x="168" y="880"/>
                    </a:lnTo>
                    <a:lnTo>
                      <a:pt x="147" y="880"/>
                    </a:lnTo>
                    <a:lnTo>
                      <a:pt x="43" y="963"/>
                    </a:lnTo>
                    <a:lnTo>
                      <a:pt x="1" y="984"/>
                    </a:lnTo>
                    <a:lnTo>
                      <a:pt x="1" y="1089"/>
                    </a:lnTo>
                    <a:lnTo>
                      <a:pt x="22" y="1235"/>
                    </a:lnTo>
                    <a:lnTo>
                      <a:pt x="43" y="1361"/>
                    </a:lnTo>
                    <a:lnTo>
                      <a:pt x="147" y="1549"/>
                    </a:lnTo>
                    <a:lnTo>
                      <a:pt x="147" y="1612"/>
                    </a:lnTo>
                    <a:lnTo>
                      <a:pt x="231" y="1591"/>
                    </a:lnTo>
                    <a:lnTo>
                      <a:pt x="273" y="1507"/>
                    </a:lnTo>
                    <a:lnTo>
                      <a:pt x="273" y="1403"/>
                    </a:lnTo>
                    <a:lnTo>
                      <a:pt x="273" y="1298"/>
                    </a:lnTo>
                    <a:lnTo>
                      <a:pt x="335" y="1277"/>
                    </a:lnTo>
                    <a:lnTo>
                      <a:pt x="419" y="1361"/>
                    </a:lnTo>
                    <a:lnTo>
                      <a:pt x="461" y="1298"/>
                    </a:lnTo>
                    <a:lnTo>
                      <a:pt x="482" y="1340"/>
                    </a:lnTo>
                    <a:lnTo>
                      <a:pt x="440" y="1445"/>
                    </a:lnTo>
                    <a:lnTo>
                      <a:pt x="419" y="1591"/>
                    </a:lnTo>
                    <a:lnTo>
                      <a:pt x="377" y="1612"/>
                    </a:lnTo>
                    <a:lnTo>
                      <a:pt x="377" y="1675"/>
                    </a:lnTo>
                    <a:lnTo>
                      <a:pt x="482" y="1779"/>
                    </a:lnTo>
                    <a:lnTo>
                      <a:pt x="482" y="1800"/>
                    </a:lnTo>
                    <a:lnTo>
                      <a:pt x="545" y="1821"/>
                    </a:lnTo>
                    <a:lnTo>
                      <a:pt x="628" y="1821"/>
                    </a:lnTo>
                    <a:lnTo>
                      <a:pt x="649" y="1863"/>
                    </a:lnTo>
                    <a:lnTo>
                      <a:pt x="649" y="1926"/>
                    </a:lnTo>
                    <a:lnTo>
                      <a:pt x="545" y="2010"/>
                    </a:lnTo>
                    <a:lnTo>
                      <a:pt x="482" y="2010"/>
                    </a:lnTo>
                    <a:lnTo>
                      <a:pt x="482" y="1968"/>
                    </a:lnTo>
                    <a:lnTo>
                      <a:pt x="461" y="1905"/>
                    </a:lnTo>
                    <a:lnTo>
                      <a:pt x="315" y="1800"/>
                    </a:lnTo>
                    <a:lnTo>
                      <a:pt x="273" y="1821"/>
                    </a:lnTo>
                    <a:lnTo>
                      <a:pt x="273" y="1884"/>
                    </a:lnTo>
                    <a:lnTo>
                      <a:pt x="335" y="1989"/>
                    </a:lnTo>
                    <a:lnTo>
                      <a:pt x="419" y="2030"/>
                    </a:lnTo>
                    <a:lnTo>
                      <a:pt x="482" y="2093"/>
                    </a:lnTo>
                    <a:lnTo>
                      <a:pt x="482" y="2114"/>
                    </a:lnTo>
                    <a:lnTo>
                      <a:pt x="440" y="2177"/>
                    </a:lnTo>
                    <a:lnTo>
                      <a:pt x="482" y="2240"/>
                    </a:lnTo>
                    <a:lnTo>
                      <a:pt x="587" y="2302"/>
                    </a:lnTo>
                    <a:lnTo>
                      <a:pt x="670" y="2344"/>
                    </a:lnTo>
                    <a:lnTo>
                      <a:pt x="691" y="2428"/>
                    </a:lnTo>
                    <a:lnTo>
                      <a:pt x="775" y="2449"/>
                    </a:lnTo>
                    <a:lnTo>
                      <a:pt x="900" y="2449"/>
                    </a:lnTo>
                    <a:lnTo>
                      <a:pt x="942" y="2491"/>
                    </a:lnTo>
                    <a:lnTo>
                      <a:pt x="879" y="2533"/>
                    </a:lnTo>
                    <a:lnTo>
                      <a:pt x="754" y="2533"/>
                    </a:lnTo>
                    <a:lnTo>
                      <a:pt x="754" y="2637"/>
                    </a:lnTo>
                    <a:lnTo>
                      <a:pt x="796" y="2742"/>
                    </a:lnTo>
                    <a:lnTo>
                      <a:pt x="859" y="2742"/>
                    </a:lnTo>
                    <a:lnTo>
                      <a:pt x="942" y="2763"/>
                    </a:lnTo>
                    <a:lnTo>
                      <a:pt x="1068" y="2909"/>
                    </a:lnTo>
                    <a:lnTo>
                      <a:pt x="1110" y="2972"/>
                    </a:lnTo>
                    <a:lnTo>
                      <a:pt x="1068" y="3035"/>
                    </a:lnTo>
                    <a:lnTo>
                      <a:pt x="1068" y="3077"/>
                    </a:lnTo>
                    <a:lnTo>
                      <a:pt x="1382" y="3077"/>
                    </a:lnTo>
                    <a:lnTo>
                      <a:pt x="1465" y="3014"/>
                    </a:lnTo>
                    <a:lnTo>
                      <a:pt x="1465" y="2930"/>
                    </a:lnTo>
                    <a:lnTo>
                      <a:pt x="1507" y="2805"/>
                    </a:lnTo>
                    <a:lnTo>
                      <a:pt x="1591" y="2763"/>
                    </a:lnTo>
                    <a:lnTo>
                      <a:pt x="1675" y="2805"/>
                    </a:lnTo>
                    <a:lnTo>
                      <a:pt x="1675" y="2721"/>
                    </a:lnTo>
                    <a:lnTo>
                      <a:pt x="1612" y="2616"/>
                    </a:lnTo>
                    <a:lnTo>
                      <a:pt x="1570" y="2512"/>
                    </a:lnTo>
                    <a:lnTo>
                      <a:pt x="1570" y="2386"/>
                    </a:lnTo>
                    <a:lnTo>
                      <a:pt x="1528" y="2302"/>
                    </a:lnTo>
                    <a:lnTo>
                      <a:pt x="1528" y="2219"/>
                    </a:lnTo>
                    <a:lnTo>
                      <a:pt x="1591" y="2198"/>
                    </a:lnTo>
                    <a:lnTo>
                      <a:pt x="1633" y="2219"/>
                    </a:lnTo>
                    <a:lnTo>
                      <a:pt x="1695" y="2323"/>
                    </a:lnTo>
                    <a:lnTo>
                      <a:pt x="1675" y="2344"/>
                    </a:lnTo>
                    <a:lnTo>
                      <a:pt x="1695" y="2428"/>
                    </a:lnTo>
                    <a:lnTo>
                      <a:pt x="1779" y="2344"/>
                    </a:lnTo>
                    <a:lnTo>
                      <a:pt x="1779" y="2282"/>
                    </a:lnTo>
                    <a:lnTo>
                      <a:pt x="1737" y="2093"/>
                    </a:lnTo>
                    <a:lnTo>
                      <a:pt x="1800" y="2010"/>
                    </a:lnTo>
                    <a:lnTo>
                      <a:pt x="1821" y="2010"/>
                    </a:lnTo>
                    <a:lnTo>
                      <a:pt x="1884" y="2093"/>
                    </a:lnTo>
                    <a:lnTo>
                      <a:pt x="1884" y="2219"/>
                    </a:lnTo>
                    <a:lnTo>
                      <a:pt x="1926" y="2282"/>
                    </a:lnTo>
                    <a:lnTo>
                      <a:pt x="1926" y="2344"/>
                    </a:lnTo>
                    <a:lnTo>
                      <a:pt x="1842" y="2428"/>
                    </a:lnTo>
                    <a:lnTo>
                      <a:pt x="1842" y="2491"/>
                    </a:lnTo>
                    <a:lnTo>
                      <a:pt x="1884" y="2637"/>
                    </a:lnTo>
                    <a:lnTo>
                      <a:pt x="1926" y="2658"/>
                    </a:lnTo>
                    <a:lnTo>
                      <a:pt x="2009" y="2637"/>
                    </a:lnTo>
                    <a:lnTo>
                      <a:pt x="2156" y="2491"/>
                    </a:lnTo>
                    <a:lnTo>
                      <a:pt x="2219" y="2344"/>
                    </a:lnTo>
                    <a:lnTo>
                      <a:pt x="2219" y="2240"/>
                    </a:lnTo>
                    <a:lnTo>
                      <a:pt x="2239" y="2177"/>
                    </a:lnTo>
                    <a:lnTo>
                      <a:pt x="2302" y="2198"/>
                    </a:lnTo>
                    <a:lnTo>
                      <a:pt x="2344" y="2282"/>
                    </a:lnTo>
                    <a:lnTo>
                      <a:pt x="2323" y="2407"/>
                    </a:lnTo>
                    <a:lnTo>
                      <a:pt x="2260" y="2512"/>
                    </a:lnTo>
                    <a:lnTo>
                      <a:pt x="2260" y="2595"/>
                    </a:lnTo>
                    <a:lnTo>
                      <a:pt x="2344" y="2637"/>
                    </a:lnTo>
                    <a:lnTo>
                      <a:pt x="2449" y="2616"/>
                    </a:lnTo>
                    <a:lnTo>
                      <a:pt x="2532" y="2533"/>
                    </a:lnTo>
                    <a:lnTo>
                      <a:pt x="2574" y="2533"/>
                    </a:lnTo>
                    <a:lnTo>
                      <a:pt x="2574" y="2595"/>
                    </a:lnTo>
                    <a:lnTo>
                      <a:pt x="2532" y="2637"/>
                    </a:lnTo>
                    <a:lnTo>
                      <a:pt x="2428" y="2658"/>
                    </a:lnTo>
                    <a:lnTo>
                      <a:pt x="2344" y="2763"/>
                    </a:lnTo>
                    <a:lnTo>
                      <a:pt x="2156" y="2763"/>
                    </a:lnTo>
                    <a:lnTo>
                      <a:pt x="2009" y="2826"/>
                    </a:lnTo>
                    <a:lnTo>
                      <a:pt x="1988" y="2867"/>
                    </a:lnTo>
                    <a:lnTo>
                      <a:pt x="2009" y="2951"/>
                    </a:lnTo>
                    <a:lnTo>
                      <a:pt x="1884" y="3014"/>
                    </a:lnTo>
                    <a:lnTo>
                      <a:pt x="1800" y="3118"/>
                    </a:lnTo>
                    <a:lnTo>
                      <a:pt x="1716" y="3181"/>
                    </a:lnTo>
                    <a:lnTo>
                      <a:pt x="1675" y="3181"/>
                    </a:lnTo>
                    <a:lnTo>
                      <a:pt x="1570" y="3244"/>
                    </a:lnTo>
                    <a:lnTo>
                      <a:pt x="1570" y="3328"/>
                    </a:lnTo>
                    <a:lnTo>
                      <a:pt x="1507" y="3349"/>
                    </a:lnTo>
                    <a:lnTo>
                      <a:pt x="1486" y="3265"/>
                    </a:lnTo>
                    <a:lnTo>
                      <a:pt x="1465" y="3223"/>
                    </a:lnTo>
                    <a:lnTo>
                      <a:pt x="1382" y="3265"/>
                    </a:lnTo>
                    <a:lnTo>
                      <a:pt x="1298" y="3286"/>
                    </a:lnTo>
                    <a:lnTo>
                      <a:pt x="1298" y="3349"/>
                    </a:lnTo>
                    <a:lnTo>
                      <a:pt x="1277" y="3390"/>
                    </a:lnTo>
                    <a:lnTo>
                      <a:pt x="1319" y="3579"/>
                    </a:lnTo>
                    <a:lnTo>
                      <a:pt x="1319" y="3704"/>
                    </a:lnTo>
                    <a:lnTo>
                      <a:pt x="1361" y="3746"/>
                    </a:lnTo>
                    <a:lnTo>
                      <a:pt x="1465" y="3746"/>
                    </a:lnTo>
                    <a:lnTo>
                      <a:pt x="1528" y="3704"/>
                    </a:lnTo>
                    <a:lnTo>
                      <a:pt x="1633" y="3683"/>
                    </a:lnTo>
                    <a:lnTo>
                      <a:pt x="1695" y="3662"/>
                    </a:lnTo>
                    <a:lnTo>
                      <a:pt x="1779" y="3662"/>
                    </a:lnTo>
                    <a:lnTo>
                      <a:pt x="1842" y="3642"/>
                    </a:lnTo>
                    <a:lnTo>
                      <a:pt x="1926" y="3537"/>
                    </a:lnTo>
                    <a:lnTo>
                      <a:pt x="1988" y="3537"/>
                    </a:lnTo>
                    <a:lnTo>
                      <a:pt x="2009" y="3495"/>
                    </a:lnTo>
                    <a:lnTo>
                      <a:pt x="2114" y="3495"/>
                    </a:lnTo>
                    <a:lnTo>
                      <a:pt x="2135" y="3537"/>
                    </a:lnTo>
                    <a:lnTo>
                      <a:pt x="2428" y="3537"/>
                    </a:lnTo>
                    <a:lnTo>
                      <a:pt x="2470" y="3474"/>
                    </a:lnTo>
                    <a:lnTo>
                      <a:pt x="2553" y="3432"/>
                    </a:lnTo>
                    <a:lnTo>
                      <a:pt x="2616" y="3432"/>
                    </a:lnTo>
                    <a:lnTo>
                      <a:pt x="2616" y="3495"/>
                    </a:lnTo>
                    <a:lnTo>
                      <a:pt x="2553" y="3537"/>
                    </a:lnTo>
                    <a:lnTo>
                      <a:pt x="2532" y="3600"/>
                    </a:lnTo>
                    <a:lnTo>
                      <a:pt x="2449" y="3600"/>
                    </a:lnTo>
                    <a:lnTo>
                      <a:pt x="2407" y="3642"/>
                    </a:lnTo>
                    <a:lnTo>
                      <a:pt x="2239" y="3642"/>
                    </a:lnTo>
                    <a:lnTo>
                      <a:pt x="2135" y="3683"/>
                    </a:lnTo>
                    <a:lnTo>
                      <a:pt x="1947" y="3767"/>
                    </a:lnTo>
                    <a:lnTo>
                      <a:pt x="1884" y="3767"/>
                    </a:lnTo>
                    <a:lnTo>
                      <a:pt x="1800" y="3788"/>
                    </a:lnTo>
                    <a:lnTo>
                      <a:pt x="1800" y="3809"/>
                    </a:lnTo>
                    <a:lnTo>
                      <a:pt x="1905" y="3872"/>
                    </a:lnTo>
                    <a:lnTo>
                      <a:pt x="2051" y="3893"/>
                    </a:lnTo>
                    <a:lnTo>
                      <a:pt x="2135" y="3893"/>
                    </a:lnTo>
                    <a:lnTo>
                      <a:pt x="2239" y="3976"/>
                    </a:lnTo>
                    <a:lnTo>
                      <a:pt x="2239" y="4018"/>
                    </a:lnTo>
                    <a:lnTo>
                      <a:pt x="2030" y="4018"/>
                    </a:lnTo>
                    <a:lnTo>
                      <a:pt x="1947" y="4060"/>
                    </a:lnTo>
                    <a:lnTo>
                      <a:pt x="1905" y="4018"/>
                    </a:lnTo>
                    <a:lnTo>
                      <a:pt x="1800" y="3997"/>
                    </a:lnTo>
                    <a:lnTo>
                      <a:pt x="1779" y="4060"/>
                    </a:lnTo>
                    <a:lnTo>
                      <a:pt x="1737" y="4060"/>
                    </a:lnTo>
                    <a:lnTo>
                      <a:pt x="1695" y="3997"/>
                    </a:lnTo>
                    <a:lnTo>
                      <a:pt x="1633" y="3914"/>
                    </a:lnTo>
                    <a:lnTo>
                      <a:pt x="1570" y="3893"/>
                    </a:lnTo>
                    <a:lnTo>
                      <a:pt x="1423" y="3997"/>
                    </a:lnTo>
                    <a:lnTo>
                      <a:pt x="1423" y="4018"/>
                    </a:lnTo>
                    <a:lnTo>
                      <a:pt x="1486" y="4102"/>
                    </a:lnTo>
                    <a:lnTo>
                      <a:pt x="1507" y="4165"/>
                    </a:lnTo>
                    <a:lnTo>
                      <a:pt x="1486" y="4227"/>
                    </a:lnTo>
                    <a:lnTo>
                      <a:pt x="1507" y="4227"/>
                    </a:lnTo>
                    <a:lnTo>
                      <a:pt x="1486" y="4290"/>
                    </a:lnTo>
                    <a:lnTo>
                      <a:pt x="1507" y="4332"/>
                    </a:lnTo>
                    <a:lnTo>
                      <a:pt x="1591" y="4395"/>
                    </a:lnTo>
                    <a:lnTo>
                      <a:pt x="1591" y="4437"/>
                    </a:lnTo>
                    <a:lnTo>
                      <a:pt x="1612" y="4499"/>
                    </a:lnTo>
                    <a:lnTo>
                      <a:pt x="1633" y="4478"/>
                    </a:lnTo>
                    <a:lnTo>
                      <a:pt x="1716" y="4541"/>
                    </a:lnTo>
                    <a:lnTo>
                      <a:pt x="1716" y="4604"/>
                    </a:lnTo>
                    <a:lnTo>
                      <a:pt x="1779" y="4688"/>
                    </a:lnTo>
                    <a:lnTo>
                      <a:pt x="1800" y="4646"/>
                    </a:lnTo>
                    <a:lnTo>
                      <a:pt x="1884" y="4688"/>
                    </a:lnTo>
                    <a:lnTo>
                      <a:pt x="1926" y="4751"/>
                    </a:lnTo>
                    <a:lnTo>
                      <a:pt x="1988" y="4792"/>
                    </a:lnTo>
                    <a:lnTo>
                      <a:pt x="1988" y="4855"/>
                    </a:lnTo>
                    <a:lnTo>
                      <a:pt x="2114" y="4960"/>
                    </a:lnTo>
                    <a:lnTo>
                      <a:pt x="2239" y="4918"/>
                    </a:lnTo>
                    <a:lnTo>
                      <a:pt x="2260" y="4834"/>
                    </a:lnTo>
                    <a:lnTo>
                      <a:pt x="2323" y="4834"/>
                    </a:lnTo>
                    <a:lnTo>
                      <a:pt x="2344" y="4897"/>
                    </a:lnTo>
                    <a:lnTo>
                      <a:pt x="2428" y="4855"/>
                    </a:lnTo>
                    <a:lnTo>
                      <a:pt x="2449" y="4897"/>
                    </a:lnTo>
                    <a:lnTo>
                      <a:pt x="2449" y="4960"/>
                    </a:lnTo>
                    <a:lnTo>
                      <a:pt x="2407" y="5023"/>
                    </a:lnTo>
                    <a:lnTo>
                      <a:pt x="2344" y="5023"/>
                    </a:lnTo>
                    <a:lnTo>
                      <a:pt x="2239" y="5106"/>
                    </a:lnTo>
                    <a:lnTo>
                      <a:pt x="2239" y="5148"/>
                    </a:lnTo>
                    <a:lnTo>
                      <a:pt x="2428" y="5336"/>
                    </a:lnTo>
                    <a:lnTo>
                      <a:pt x="2470" y="5357"/>
                    </a:lnTo>
                    <a:lnTo>
                      <a:pt x="2532" y="5420"/>
                    </a:lnTo>
                    <a:lnTo>
                      <a:pt x="2512" y="5567"/>
                    </a:lnTo>
                    <a:lnTo>
                      <a:pt x="2532" y="5650"/>
                    </a:lnTo>
                    <a:lnTo>
                      <a:pt x="2574" y="5650"/>
                    </a:lnTo>
                    <a:lnTo>
                      <a:pt x="2616" y="5587"/>
                    </a:lnTo>
                    <a:lnTo>
                      <a:pt x="2658" y="5567"/>
                    </a:lnTo>
                    <a:lnTo>
                      <a:pt x="2721" y="5650"/>
                    </a:lnTo>
                    <a:lnTo>
                      <a:pt x="2784" y="5629"/>
                    </a:lnTo>
                    <a:lnTo>
                      <a:pt x="2867" y="5525"/>
                    </a:lnTo>
                    <a:lnTo>
                      <a:pt x="2888" y="5420"/>
                    </a:lnTo>
                    <a:lnTo>
                      <a:pt x="2930" y="5357"/>
                    </a:lnTo>
                    <a:lnTo>
                      <a:pt x="2930" y="5315"/>
                    </a:lnTo>
                    <a:lnTo>
                      <a:pt x="2867" y="5148"/>
                    </a:lnTo>
                    <a:lnTo>
                      <a:pt x="2846" y="5023"/>
                    </a:lnTo>
                    <a:lnTo>
                      <a:pt x="2888" y="4939"/>
                    </a:lnTo>
                    <a:lnTo>
                      <a:pt x="2951" y="4855"/>
                    </a:lnTo>
                    <a:lnTo>
                      <a:pt x="2951" y="4499"/>
                    </a:lnTo>
                    <a:lnTo>
                      <a:pt x="2972" y="4395"/>
                    </a:lnTo>
                    <a:lnTo>
                      <a:pt x="2972" y="4311"/>
                    </a:lnTo>
                    <a:lnTo>
                      <a:pt x="3056" y="4227"/>
                    </a:lnTo>
                    <a:lnTo>
                      <a:pt x="3056" y="4206"/>
                    </a:lnTo>
                    <a:lnTo>
                      <a:pt x="2972" y="4165"/>
                    </a:lnTo>
                    <a:lnTo>
                      <a:pt x="3056" y="4060"/>
                    </a:lnTo>
                    <a:lnTo>
                      <a:pt x="3181" y="4081"/>
                    </a:lnTo>
                    <a:lnTo>
                      <a:pt x="3202" y="4081"/>
                    </a:lnTo>
                    <a:lnTo>
                      <a:pt x="3244" y="3976"/>
                    </a:lnTo>
                    <a:lnTo>
                      <a:pt x="3244" y="3809"/>
                    </a:lnTo>
                    <a:lnTo>
                      <a:pt x="3265" y="3683"/>
                    </a:lnTo>
                    <a:lnTo>
                      <a:pt x="3265" y="3558"/>
                    </a:lnTo>
                    <a:lnTo>
                      <a:pt x="3181" y="3432"/>
                    </a:lnTo>
                    <a:lnTo>
                      <a:pt x="3181" y="3286"/>
                    </a:lnTo>
                    <a:lnTo>
                      <a:pt x="3244" y="3265"/>
                    </a:lnTo>
                    <a:lnTo>
                      <a:pt x="3348" y="3328"/>
                    </a:lnTo>
                    <a:lnTo>
                      <a:pt x="3390" y="3223"/>
                    </a:lnTo>
                    <a:lnTo>
                      <a:pt x="3369" y="3181"/>
                    </a:lnTo>
                    <a:lnTo>
                      <a:pt x="3369" y="3056"/>
                    </a:lnTo>
                    <a:lnTo>
                      <a:pt x="3390" y="2951"/>
                    </a:lnTo>
                    <a:lnTo>
                      <a:pt x="3369" y="2742"/>
                    </a:lnTo>
                    <a:lnTo>
                      <a:pt x="3348" y="2616"/>
                    </a:lnTo>
                    <a:lnTo>
                      <a:pt x="3369" y="2554"/>
                    </a:lnTo>
                    <a:lnTo>
                      <a:pt x="3495" y="2449"/>
                    </a:lnTo>
                    <a:lnTo>
                      <a:pt x="3495" y="2386"/>
                    </a:lnTo>
                    <a:lnTo>
                      <a:pt x="3474" y="2323"/>
                    </a:lnTo>
                    <a:lnTo>
                      <a:pt x="3474" y="2282"/>
                    </a:lnTo>
                    <a:lnTo>
                      <a:pt x="3579" y="2282"/>
                    </a:lnTo>
                    <a:lnTo>
                      <a:pt x="3725" y="2135"/>
                    </a:lnTo>
                    <a:lnTo>
                      <a:pt x="3830" y="2135"/>
                    </a:lnTo>
                    <a:lnTo>
                      <a:pt x="3934" y="2114"/>
                    </a:lnTo>
                    <a:lnTo>
                      <a:pt x="3997" y="2219"/>
                    </a:lnTo>
                    <a:lnTo>
                      <a:pt x="4039" y="2198"/>
                    </a:lnTo>
                    <a:lnTo>
                      <a:pt x="4081" y="2114"/>
                    </a:lnTo>
                    <a:lnTo>
                      <a:pt x="4102" y="2072"/>
                    </a:lnTo>
                    <a:lnTo>
                      <a:pt x="4102" y="1926"/>
                    </a:lnTo>
                    <a:lnTo>
                      <a:pt x="4018" y="1905"/>
                    </a:lnTo>
                    <a:lnTo>
                      <a:pt x="3767" y="1821"/>
                    </a:lnTo>
                    <a:lnTo>
                      <a:pt x="3662" y="1779"/>
                    </a:lnTo>
                    <a:lnTo>
                      <a:pt x="3495" y="1612"/>
                    </a:lnTo>
                    <a:lnTo>
                      <a:pt x="3411" y="1570"/>
                    </a:lnTo>
                    <a:lnTo>
                      <a:pt x="3286" y="1382"/>
                    </a:lnTo>
                    <a:lnTo>
                      <a:pt x="3244" y="1361"/>
                    </a:lnTo>
                    <a:lnTo>
                      <a:pt x="3097" y="1361"/>
                    </a:lnTo>
                    <a:lnTo>
                      <a:pt x="3056" y="1277"/>
                    </a:lnTo>
                    <a:lnTo>
                      <a:pt x="3056" y="1193"/>
                    </a:lnTo>
                    <a:lnTo>
                      <a:pt x="2972" y="942"/>
                    </a:lnTo>
                    <a:lnTo>
                      <a:pt x="2888" y="733"/>
                    </a:lnTo>
                    <a:lnTo>
                      <a:pt x="2742" y="608"/>
                    </a:lnTo>
                    <a:lnTo>
                      <a:pt x="2658" y="670"/>
                    </a:lnTo>
                    <a:lnTo>
                      <a:pt x="2637" y="775"/>
                    </a:lnTo>
                    <a:lnTo>
                      <a:pt x="2658" y="984"/>
                    </a:lnTo>
                    <a:lnTo>
                      <a:pt x="2658" y="1131"/>
                    </a:lnTo>
                    <a:lnTo>
                      <a:pt x="2574" y="1193"/>
                    </a:lnTo>
                    <a:lnTo>
                      <a:pt x="2553" y="1173"/>
                    </a:lnTo>
                    <a:lnTo>
                      <a:pt x="2553" y="1131"/>
                    </a:lnTo>
                    <a:lnTo>
                      <a:pt x="2553" y="963"/>
                    </a:lnTo>
                    <a:lnTo>
                      <a:pt x="2553" y="733"/>
                    </a:lnTo>
                    <a:lnTo>
                      <a:pt x="2616" y="670"/>
                    </a:lnTo>
                    <a:lnTo>
                      <a:pt x="2616" y="545"/>
                    </a:lnTo>
                    <a:lnTo>
                      <a:pt x="2553" y="419"/>
                    </a:lnTo>
                    <a:lnTo>
                      <a:pt x="2449" y="231"/>
                    </a:lnTo>
                    <a:lnTo>
                      <a:pt x="2344" y="189"/>
                    </a:lnTo>
                    <a:lnTo>
                      <a:pt x="2260" y="231"/>
                    </a:lnTo>
                    <a:lnTo>
                      <a:pt x="2219" y="315"/>
                    </a:lnTo>
                    <a:lnTo>
                      <a:pt x="2156" y="294"/>
                    </a:lnTo>
                    <a:lnTo>
                      <a:pt x="2135" y="147"/>
                    </a:lnTo>
                    <a:lnTo>
                      <a:pt x="2030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4" name="Google Shape;2979;p82">
              <a:extLst>
                <a:ext uri="{FF2B5EF4-FFF2-40B4-BE49-F238E27FC236}">
                  <a16:creationId xmlns:a16="http://schemas.microsoft.com/office/drawing/2014/main" id="{F5E1B021-2673-8E65-DAC0-552F234D1491}"/>
                </a:ext>
              </a:extLst>
            </p:cNvPr>
            <p:cNvSpPr/>
            <p:nvPr/>
          </p:nvSpPr>
          <p:spPr>
            <a:xfrm>
              <a:off x="4614379" y="2777935"/>
              <a:ext cx="83472" cy="139700"/>
            </a:xfrm>
            <a:custGeom>
              <a:avLst/>
              <a:gdLst/>
              <a:ahLst/>
              <a:cxnLst/>
              <a:rect l="l" t="t" r="r" b="b"/>
              <a:pathLst>
                <a:path w="7010" h="12284" extrusionOk="0">
                  <a:moveTo>
                    <a:pt x="4122" y="1"/>
                  </a:moveTo>
                  <a:lnTo>
                    <a:pt x="4122" y="43"/>
                  </a:lnTo>
                  <a:lnTo>
                    <a:pt x="4080" y="126"/>
                  </a:lnTo>
                  <a:lnTo>
                    <a:pt x="4017" y="126"/>
                  </a:lnTo>
                  <a:lnTo>
                    <a:pt x="3996" y="147"/>
                  </a:lnTo>
                  <a:lnTo>
                    <a:pt x="4059" y="231"/>
                  </a:lnTo>
                  <a:lnTo>
                    <a:pt x="4080" y="357"/>
                  </a:lnTo>
                  <a:lnTo>
                    <a:pt x="4289" y="671"/>
                  </a:lnTo>
                  <a:lnTo>
                    <a:pt x="4331" y="796"/>
                  </a:lnTo>
                  <a:lnTo>
                    <a:pt x="4331" y="1005"/>
                  </a:lnTo>
                  <a:lnTo>
                    <a:pt x="4310" y="1089"/>
                  </a:lnTo>
                  <a:lnTo>
                    <a:pt x="4373" y="1277"/>
                  </a:lnTo>
                  <a:lnTo>
                    <a:pt x="4415" y="1382"/>
                  </a:lnTo>
                  <a:lnTo>
                    <a:pt x="4415" y="1424"/>
                  </a:lnTo>
                  <a:lnTo>
                    <a:pt x="4373" y="1424"/>
                  </a:lnTo>
                  <a:lnTo>
                    <a:pt x="4289" y="1528"/>
                  </a:lnTo>
                  <a:lnTo>
                    <a:pt x="4310" y="1633"/>
                  </a:lnTo>
                  <a:lnTo>
                    <a:pt x="4373" y="1738"/>
                  </a:lnTo>
                  <a:lnTo>
                    <a:pt x="4394" y="1800"/>
                  </a:lnTo>
                  <a:lnTo>
                    <a:pt x="4457" y="1821"/>
                  </a:lnTo>
                  <a:lnTo>
                    <a:pt x="4478" y="1905"/>
                  </a:lnTo>
                  <a:lnTo>
                    <a:pt x="4457" y="1926"/>
                  </a:lnTo>
                  <a:lnTo>
                    <a:pt x="4457" y="2010"/>
                  </a:lnTo>
                  <a:lnTo>
                    <a:pt x="4394" y="2051"/>
                  </a:lnTo>
                  <a:lnTo>
                    <a:pt x="4206" y="2031"/>
                  </a:lnTo>
                  <a:lnTo>
                    <a:pt x="4017" y="1926"/>
                  </a:lnTo>
                  <a:lnTo>
                    <a:pt x="3955" y="1947"/>
                  </a:lnTo>
                  <a:lnTo>
                    <a:pt x="3892" y="2031"/>
                  </a:lnTo>
                  <a:lnTo>
                    <a:pt x="3913" y="2093"/>
                  </a:lnTo>
                  <a:lnTo>
                    <a:pt x="3976" y="2093"/>
                  </a:lnTo>
                  <a:lnTo>
                    <a:pt x="4080" y="2156"/>
                  </a:lnTo>
                  <a:lnTo>
                    <a:pt x="4080" y="2219"/>
                  </a:lnTo>
                  <a:lnTo>
                    <a:pt x="4017" y="2261"/>
                  </a:lnTo>
                  <a:lnTo>
                    <a:pt x="3976" y="2365"/>
                  </a:lnTo>
                  <a:lnTo>
                    <a:pt x="3892" y="2407"/>
                  </a:lnTo>
                  <a:lnTo>
                    <a:pt x="3871" y="2449"/>
                  </a:lnTo>
                  <a:lnTo>
                    <a:pt x="3787" y="2470"/>
                  </a:lnTo>
                  <a:lnTo>
                    <a:pt x="3745" y="2575"/>
                  </a:lnTo>
                  <a:lnTo>
                    <a:pt x="3766" y="2679"/>
                  </a:lnTo>
                  <a:lnTo>
                    <a:pt x="3766" y="2847"/>
                  </a:lnTo>
                  <a:lnTo>
                    <a:pt x="3787" y="2930"/>
                  </a:lnTo>
                  <a:lnTo>
                    <a:pt x="3871" y="2930"/>
                  </a:lnTo>
                  <a:lnTo>
                    <a:pt x="3976" y="2993"/>
                  </a:lnTo>
                  <a:lnTo>
                    <a:pt x="4059" y="3077"/>
                  </a:lnTo>
                  <a:lnTo>
                    <a:pt x="4122" y="3286"/>
                  </a:lnTo>
                  <a:lnTo>
                    <a:pt x="4164" y="3495"/>
                  </a:lnTo>
                  <a:lnTo>
                    <a:pt x="4122" y="3516"/>
                  </a:lnTo>
                  <a:lnTo>
                    <a:pt x="4185" y="3621"/>
                  </a:lnTo>
                  <a:lnTo>
                    <a:pt x="4289" y="3684"/>
                  </a:lnTo>
                  <a:lnTo>
                    <a:pt x="4415" y="3516"/>
                  </a:lnTo>
                  <a:lnTo>
                    <a:pt x="4478" y="3412"/>
                  </a:lnTo>
                  <a:lnTo>
                    <a:pt x="4478" y="3349"/>
                  </a:lnTo>
                  <a:lnTo>
                    <a:pt x="4520" y="3286"/>
                  </a:lnTo>
                  <a:lnTo>
                    <a:pt x="4540" y="3286"/>
                  </a:lnTo>
                  <a:cubicBezTo>
                    <a:pt x="4624" y="3370"/>
                    <a:pt x="4708" y="3453"/>
                    <a:pt x="4729" y="3558"/>
                  </a:cubicBezTo>
                  <a:lnTo>
                    <a:pt x="4729" y="3579"/>
                  </a:lnTo>
                  <a:lnTo>
                    <a:pt x="4687" y="3704"/>
                  </a:lnTo>
                  <a:lnTo>
                    <a:pt x="4687" y="3809"/>
                  </a:lnTo>
                  <a:lnTo>
                    <a:pt x="4729" y="3872"/>
                  </a:lnTo>
                  <a:lnTo>
                    <a:pt x="4792" y="3830"/>
                  </a:lnTo>
                  <a:lnTo>
                    <a:pt x="4917" y="3725"/>
                  </a:lnTo>
                  <a:lnTo>
                    <a:pt x="4980" y="3872"/>
                  </a:lnTo>
                  <a:lnTo>
                    <a:pt x="4917" y="3976"/>
                  </a:lnTo>
                  <a:lnTo>
                    <a:pt x="4833" y="4018"/>
                  </a:lnTo>
                  <a:lnTo>
                    <a:pt x="4771" y="3976"/>
                  </a:lnTo>
                  <a:lnTo>
                    <a:pt x="4792" y="4102"/>
                  </a:lnTo>
                  <a:lnTo>
                    <a:pt x="4729" y="4144"/>
                  </a:lnTo>
                  <a:lnTo>
                    <a:pt x="4666" y="4123"/>
                  </a:lnTo>
                  <a:lnTo>
                    <a:pt x="4624" y="4018"/>
                  </a:lnTo>
                  <a:lnTo>
                    <a:pt x="4603" y="3914"/>
                  </a:lnTo>
                  <a:lnTo>
                    <a:pt x="4582" y="3872"/>
                  </a:lnTo>
                  <a:lnTo>
                    <a:pt x="4499" y="3893"/>
                  </a:lnTo>
                  <a:lnTo>
                    <a:pt x="4457" y="3872"/>
                  </a:lnTo>
                  <a:lnTo>
                    <a:pt x="4415" y="3976"/>
                  </a:lnTo>
                  <a:lnTo>
                    <a:pt x="4478" y="4123"/>
                  </a:lnTo>
                  <a:lnTo>
                    <a:pt x="4478" y="4228"/>
                  </a:lnTo>
                  <a:lnTo>
                    <a:pt x="4394" y="4248"/>
                  </a:lnTo>
                  <a:lnTo>
                    <a:pt x="4310" y="4353"/>
                  </a:lnTo>
                  <a:lnTo>
                    <a:pt x="4310" y="4416"/>
                  </a:lnTo>
                  <a:lnTo>
                    <a:pt x="4457" y="4562"/>
                  </a:lnTo>
                  <a:lnTo>
                    <a:pt x="4499" y="4646"/>
                  </a:lnTo>
                  <a:lnTo>
                    <a:pt x="4457" y="4813"/>
                  </a:lnTo>
                  <a:lnTo>
                    <a:pt x="4373" y="4855"/>
                  </a:lnTo>
                  <a:lnTo>
                    <a:pt x="4289" y="4834"/>
                  </a:lnTo>
                  <a:lnTo>
                    <a:pt x="4268" y="4876"/>
                  </a:lnTo>
                  <a:lnTo>
                    <a:pt x="4352" y="4981"/>
                  </a:lnTo>
                  <a:lnTo>
                    <a:pt x="4415" y="4960"/>
                  </a:lnTo>
                  <a:lnTo>
                    <a:pt x="4499" y="4876"/>
                  </a:lnTo>
                  <a:lnTo>
                    <a:pt x="4603" y="5148"/>
                  </a:lnTo>
                  <a:lnTo>
                    <a:pt x="4666" y="5441"/>
                  </a:lnTo>
                  <a:lnTo>
                    <a:pt x="4624" y="5588"/>
                  </a:lnTo>
                  <a:lnTo>
                    <a:pt x="4624" y="5860"/>
                  </a:lnTo>
                  <a:lnTo>
                    <a:pt x="4520" y="6236"/>
                  </a:lnTo>
                  <a:lnTo>
                    <a:pt x="4561" y="6404"/>
                  </a:lnTo>
                  <a:lnTo>
                    <a:pt x="4499" y="6592"/>
                  </a:lnTo>
                  <a:lnTo>
                    <a:pt x="4373" y="6655"/>
                  </a:lnTo>
                  <a:lnTo>
                    <a:pt x="4310" y="6843"/>
                  </a:lnTo>
                  <a:lnTo>
                    <a:pt x="4310" y="7031"/>
                  </a:lnTo>
                  <a:lnTo>
                    <a:pt x="4248" y="7136"/>
                  </a:lnTo>
                  <a:lnTo>
                    <a:pt x="4206" y="7241"/>
                  </a:lnTo>
                  <a:lnTo>
                    <a:pt x="4080" y="7366"/>
                  </a:lnTo>
                  <a:lnTo>
                    <a:pt x="3829" y="7533"/>
                  </a:lnTo>
                  <a:lnTo>
                    <a:pt x="3724" y="7554"/>
                  </a:lnTo>
                  <a:lnTo>
                    <a:pt x="3662" y="7659"/>
                  </a:lnTo>
                  <a:lnTo>
                    <a:pt x="3536" y="7575"/>
                  </a:lnTo>
                  <a:lnTo>
                    <a:pt x="3411" y="7429"/>
                  </a:lnTo>
                  <a:lnTo>
                    <a:pt x="3411" y="7345"/>
                  </a:lnTo>
                  <a:lnTo>
                    <a:pt x="3452" y="7324"/>
                  </a:lnTo>
                  <a:lnTo>
                    <a:pt x="3515" y="7220"/>
                  </a:lnTo>
                  <a:lnTo>
                    <a:pt x="3515" y="7157"/>
                  </a:lnTo>
                  <a:lnTo>
                    <a:pt x="3578" y="7073"/>
                  </a:lnTo>
                  <a:lnTo>
                    <a:pt x="3578" y="7052"/>
                  </a:lnTo>
                  <a:lnTo>
                    <a:pt x="3452" y="7073"/>
                  </a:lnTo>
                  <a:lnTo>
                    <a:pt x="3348" y="7178"/>
                  </a:lnTo>
                  <a:lnTo>
                    <a:pt x="3222" y="7241"/>
                  </a:lnTo>
                  <a:lnTo>
                    <a:pt x="3201" y="7345"/>
                  </a:lnTo>
                  <a:lnTo>
                    <a:pt x="3264" y="7471"/>
                  </a:lnTo>
                  <a:lnTo>
                    <a:pt x="3306" y="7722"/>
                  </a:lnTo>
                  <a:lnTo>
                    <a:pt x="3264" y="7868"/>
                  </a:lnTo>
                  <a:lnTo>
                    <a:pt x="3139" y="7994"/>
                  </a:lnTo>
                  <a:lnTo>
                    <a:pt x="3139" y="8077"/>
                  </a:lnTo>
                  <a:lnTo>
                    <a:pt x="3076" y="8119"/>
                  </a:lnTo>
                  <a:lnTo>
                    <a:pt x="3055" y="8329"/>
                  </a:lnTo>
                  <a:lnTo>
                    <a:pt x="3118" y="8391"/>
                  </a:lnTo>
                  <a:lnTo>
                    <a:pt x="3118" y="8475"/>
                  </a:lnTo>
                  <a:lnTo>
                    <a:pt x="3076" y="8496"/>
                  </a:lnTo>
                  <a:lnTo>
                    <a:pt x="3118" y="8517"/>
                  </a:lnTo>
                  <a:lnTo>
                    <a:pt x="3076" y="8601"/>
                  </a:lnTo>
                  <a:lnTo>
                    <a:pt x="3034" y="8601"/>
                  </a:lnTo>
                  <a:lnTo>
                    <a:pt x="3055" y="8642"/>
                  </a:lnTo>
                  <a:lnTo>
                    <a:pt x="2992" y="8684"/>
                  </a:lnTo>
                  <a:lnTo>
                    <a:pt x="2929" y="8621"/>
                  </a:lnTo>
                  <a:lnTo>
                    <a:pt x="2846" y="8684"/>
                  </a:lnTo>
                  <a:lnTo>
                    <a:pt x="2804" y="8642"/>
                  </a:lnTo>
                  <a:lnTo>
                    <a:pt x="2762" y="8517"/>
                  </a:lnTo>
                  <a:lnTo>
                    <a:pt x="2741" y="8496"/>
                  </a:lnTo>
                  <a:lnTo>
                    <a:pt x="2657" y="8538"/>
                  </a:lnTo>
                  <a:lnTo>
                    <a:pt x="2595" y="8538"/>
                  </a:lnTo>
                  <a:lnTo>
                    <a:pt x="2553" y="8517"/>
                  </a:lnTo>
                  <a:lnTo>
                    <a:pt x="2302" y="8601"/>
                  </a:lnTo>
                  <a:lnTo>
                    <a:pt x="2176" y="8642"/>
                  </a:lnTo>
                  <a:lnTo>
                    <a:pt x="2030" y="8705"/>
                  </a:lnTo>
                  <a:lnTo>
                    <a:pt x="1883" y="8705"/>
                  </a:lnTo>
                  <a:lnTo>
                    <a:pt x="1758" y="8747"/>
                  </a:lnTo>
                  <a:lnTo>
                    <a:pt x="1695" y="8726"/>
                  </a:lnTo>
                  <a:lnTo>
                    <a:pt x="1569" y="8747"/>
                  </a:lnTo>
                  <a:lnTo>
                    <a:pt x="1360" y="8914"/>
                  </a:lnTo>
                  <a:lnTo>
                    <a:pt x="1297" y="9040"/>
                  </a:lnTo>
                  <a:lnTo>
                    <a:pt x="1235" y="9082"/>
                  </a:lnTo>
                  <a:lnTo>
                    <a:pt x="1193" y="9165"/>
                  </a:lnTo>
                  <a:lnTo>
                    <a:pt x="1046" y="9354"/>
                  </a:lnTo>
                  <a:lnTo>
                    <a:pt x="942" y="9375"/>
                  </a:lnTo>
                  <a:lnTo>
                    <a:pt x="858" y="9479"/>
                  </a:lnTo>
                  <a:lnTo>
                    <a:pt x="837" y="9563"/>
                  </a:lnTo>
                  <a:lnTo>
                    <a:pt x="753" y="9647"/>
                  </a:lnTo>
                  <a:lnTo>
                    <a:pt x="607" y="9668"/>
                  </a:lnTo>
                  <a:lnTo>
                    <a:pt x="544" y="9751"/>
                  </a:lnTo>
                  <a:lnTo>
                    <a:pt x="565" y="9940"/>
                  </a:lnTo>
                  <a:lnTo>
                    <a:pt x="628" y="9961"/>
                  </a:lnTo>
                  <a:lnTo>
                    <a:pt x="649" y="10002"/>
                  </a:lnTo>
                  <a:lnTo>
                    <a:pt x="628" y="10065"/>
                  </a:lnTo>
                  <a:lnTo>
                    <a:pt x="607" y="10044"/>
                  </a:lnTo>
                  <a:lnTo>
                    <a:pt x="481" y="10149"/>
                  </a:lnTo>
                  <a:lnTo>
                    <a:pt x="439" y="10212"/>
                  </a:lnTo>
                  <a:lnTo>
                    <a:pt x="377" y="10274"/>
                  </a:lnTo>
                  <a:lnTo>
                    <a:pt x="272" y="10379"/>
                  </a:lnTo>
                  <a:lnTo>
                    <a:pt x="209" y="10463"/>
                  </a:lnTo>
                  <a:lnTo>
                    <a:pt x="105" y="10463"/>
                  </a:lnTo>
                  <a:lnTo>
                    <a:pt x="0" y="10505"/>
                  </a:lnTo>
                  <a:lnTo>
                    <a:pt x="105" y="10505"/>
                  </a:lnTo>
                  <a:lnTo>
                    <a:pt x="167" y="10609"/>
                  </a:lnTo>
                  <a:lnTo>
                    <a:pt x="209" y="10735"/>
                  </a:lnTo>
                  <a:lnTo>
                    <a:pt x="167" y="10777"/>
                  </a:lnTo>
                  <a:lnTo>
                    <a:pt x="126" y="10693"/>
                  </a:lnTo>
                  <a:lnTo>
                    <a:pt x="84" y="10609"/>
                  </a:lnTo>
                  <a:lnTo>
                    <a:pt x="63" y="10714"/>
                  </a:lnTo>
                  <a:lnTo>
                    <a:pt x="84" y="10818"/>
                  </a:lnTo>
                  <a:lnTo>
                    <a:pt x="167" y="10839"/>
                  </a:lnTo>
                  <a:lnTo>
                    <a:pt x="167" y="10923"/>
                  </a:lnTo>
                  <a:lnTo>
                    <a:pt x="126" y="11007"/>
                  </a:lnTo>
                  <a:lnTo>
                    <a:pt x="126" y="11007"/>
                  </a:lnTo>
                  <a:lnTo>
                    <a:pt x="188" y="10965"/>
                  </a:lnTo>
                  <a:lnTo>
                    <a:pt x="230" y="10902"/>
                  </a:lnTo>
                  <a:lnTo>
                    <a:pt x="314" y="10860"/>
                  </a:lnTo>
                  <a:lnTo>
                    <a:pt x="377" y="10902"/>
                  </a:lnTo>
                  <a:lnTo>
                    <a:pt x="314" y="10944"/>
                  </a:lnTo>
                  <a:lnTo>
                    <a:pt x="377" y="10965"/>
                  </a:lnTo>
                  <a:lnTo>
                    <a:pt x="439" y="10944"/>
                  </a:lnTo>
                  <a:lnTo>
                    <a:pt x="439" y="10839"/>
                  </a:lnTo>
                  <a:lnTo>
                    <a:pt x="398" y="10798"/>
                  </a:lnTo>
                  <a:lnTo>
                    <a:pt x="293" y="10818"/>
                  </a:lnTo>
                  <a:lnTo>
                    <a:pt x="293" y="10777"/>
                  </a:lnTo>
                  <a:lnTo>
                    <a:pt x="314" y="10714"/>
                  </a:lnTo>
                  <a:lnTo>
                    <a:pt x="293" y="10630"/>
                  </a:lnTo>
                  <a:lnTo>
                    <a:pt x="335" y="10588"/>
                  </a:lnTo>
                  <a:lnTo>
                    <a:pt x="439" y="10609"/>
                  </a:lnTo>
                  <a:lnTo>
                    <a:pt x="544" y="10798"/>
                  </a:lnTo>
                  <a:lnTo>
                    <a:pt x="586" y="10923"/>
                  </a:lnTo>
                  <a:lnTo>
                    <a:pt x="628" y="10986"/>
                  </a:lnTo>
                  <a:lnTo>
                    <a:pt x="628" y="11153"/>
                  </a:lnTo>
                  <a:lnTo>
                    <a:pt x="544" y="11342"/>
                  </a:lnTo>
                  <a:lnTo>
                    <a:pt x="439" y="11342"/>
                  </a:lnTo>
                  <a:lnTo>
                    <a:pt x="481" y="11383"/>
                  </a:lnTo>
                  <a:lnTo>
                    <a:pt x="544" y="11551"/>
                  </a:lnTo>
                  <a:lnTo>
                    <a:pt x="586" y="11760"/>
                  </a:lnTo>
                  <a:lnTo>
                    <a:pt x="691" y="11865"/>
                  </a:lnTo>
                  <a:lnTo>
                    <a:pt x="691" y="11969"/>
                  </a:lnTo>
                  <a:lnTo>
                    <a:pt x="628" y="12011"/>
                  </a:lnTo>
                  <a:lnTo>
                    <a:pt x="711" y="12095"/>
                  </a:lnTo>
                  <a:lnTo>
                    <a:pt x="795" y="12095"/>
                  </a:lnTo>
                  <a:lnTo>
                    <a:pt x="858" y="12158"/>
                  </a:lnTo>
                  <a:lnTo>
                    <a:pt x="900" y="12095"/>
                  </a:lnTo>
                  <a:lnTo>
                    <a:pt x="900" y="12053"/>
                  </a:lnTo>
                  <a:lnTo>
                    <a:pt x="816" y="11906"/>
                  </a:lnTo>
                  <a:lnTo>
                    <a:pt x="816" y="11739"/>
                  </a:lnTo>
                  <a:lnTo>
                    <a:pt x="858" y="11676"/>
                  </a:lnTo>
                  <a:lnTo>
                    <a:pt x="921" y="11739"/>
                  </a:lnTo>
                  <a:lnTo>
                    <a:pt x="900" y="11781"/>
                  </a:lnTo>
                  <a:lnTo>
                    <a:pt x="900" y="11844"/>
                  </a:lnTo>
                  <a:lnTo>
                    <a:pt x="963" y="11948"/>
                  </a:lnTo>
                  <a:lnTo>
                    <a:pt x="1004" y="12095"/>
                  </a:lnTo>
                  <a:lnTo>
                    <a:pt x="963" y="12199"/>
                  </a:lnTo>
                  <a:lnTo>
                    <a:pt x="1004" y="12283"/>
                  </a:lnTo>
                  <a:lnTo>
                    <a:pt x="1109" y="12220"/>
                  </a:lnTo>
                  <a:lnTo>
                    <a:pt x="1214" y="12074"/>
                  </a:lnTo>
                  <a:lnTo>
                    <a:pt x="1109" y="11969"/>
                  </a:lnTo>
                  <a:lnTo>
                    <a:pt x="1109" y="11906"/>
                  </a:lnTo>
                  <a:lnTo>
                    <a:pt x="1151" y="11886"/>
                  </a:lnTo>
                  <a:lnTo>
                    <a:pt x="1235" y="11906"/>
                  </a:lnTo>
                  <a:lnTo>
                    <a:pt x="1276" y="11948"/>
                  </a:lnTo>
                  <a:lnTo>
                    <a:pt x="1318" y="11844"/>
                  </a:lnTo>
                  <a:lnTo>
                    <a:pt x="1318" y="11655"/>
                  </a:lnTo>
                  <a:lnTo>
                    <a:pt x="1276" y="11572"/>
                  </a:lnTo>
                  <a:lnTo>
                    <a:pt x="1276" y="11237"/>
                  </a:lnTo>
                  <a:lnTo>
                    <a:pt x="1276" y="11049"/>
                  </a:lnTo>
                  <a:lnTo>
                    <a:pt x="1339" y="10944"/>
                  </a:lnTo>
                  <a:lnTo>
                    <a:pt x="1444" y="10839"/>
                  </a:lnTo>
                  <a:lnTo>
                    <a:pt x="1423" y="10777"/>
                  </a:lnTo>
                  <a:lnTo>
                    <a:pt x="1360" y="10735"/>
                  </a:lnTo>
                  <a:lnTo>
                    <a:pt x="1360" y="10630"/>
                  </a:lnTo>
                  <a:lnTo>
                    <a:pt x="1318" y="10630"/>
                  </a:lnTo>
                  <a:lnTo>
                    <a:pt x="1339" y="10567"/>
                  </a:lnTo>
                  <a:lnTo>
                    <a:pt x="1151" y="10567"/>
                  </a:lnTo>
                  <a:lnTo>
                    <a:pt x="1130" y="10505"/>
                  </a:lnTo>
                  <a:lnTo>
                    <a:pt x="1235" y="10463"/>
                  </a:lnTo>
                  <a:lnTo>
                    <a:pt x="1255" y="10379"/>
                  </a:lnTo>
                  <a:lnTo>
                    <a:pt x="1235" y="10212"/>
                  </a:lnTo>
                  <a:lnTo>
                    <a:pt x="1151" y="10170"/>
                  </a:lnTo>
                  <a:lnTo>
                    <a:pt x="1067" y="10191"/>
                  </a:lnTo>
                  <a:lnTo>
                    <a:pt x="1067" y="10212"/>
                  </a:lnTo>
                  <a:lnTo>
                    <a:pt x="1004" y="10274"/>
                  </a:lnTo>
                  <a:lnTo>
                    <a:pt x="921" y="10274"/>
                  </a:lnTo>
                  <a:lnTo>
                    <a:pt x="795" y="10149"/>
                  </a:lnTo>
                  <a:lnTo>
                    <a:pt x="816" y="10065"/>
                  </a:lnTo>
                  <a:lnTo>
                    <a:pt x="1004" y="9982"/>
                  </a:lnTo>
                  <a:lnTo>
                    <a:pt x="1151" y="9961"/>
                  </a:lnTo>
                  <a:lnTo>
                    <a:pt x="1339" y="10002"/>
                  </a:lnTo>
                  <a:lnTo>
                    <a:pt x="1423" y="10065"/>
                  </a:lnTo>
                  <a:lnTo>
                    <a:pt x="1444" y="10002"/>
                  </a:lnTo>
                  <a:lnTo>
                    <a:pt x="1444" y="9940"/>
                  </a:lnTo>
                  <a:lnTo>
                    <a:pt x="1444" y="9835"/>
                  </a:lnTo>
                  <a:lnTo>
                    <a:pt x="1423" y="9751"/>
                  </a:lnTo>
                  <a:lnTo>
                    <a:pt x="1444" y="9689"/>
                  </a:lnTo>
                  <a:lnTo>
                    <a:pt x="1527" y="9689"/>
                  </a:lnTo>
                  <a:lnTo>
                    <a:pt x="1569" y="9772"/>
                  </a:lnTo>
                  <a:lnTo>
                    <a:pt x="1653" y="9772"/>
                  </a:lnTo>
                  <a:lnTo>
                    <a:pt x="1758" y="9730"/>
                  </a:lnTo>
                  <a:lnTo>
                    <a:pt x="1946" y="9689"/>
                  </a:lnTo>
                  <a:lnTo>
                    <a:pt x="2113" y="9647"/>
                  </a:lnTo>
                  <a:lnTo>
                    <a:pt x="2218" y="9647"/>
                  </a:lnTo>
                  <a:lnTo>
                    <a:pt x="2281" y="9668"/>
                  </a:lnTo>
                  <a:lnTo>
                    <a:pt x="2323" y="9647"/>
                  </a:lnTo>
                  <a:cubicBezTo>
                    <a:pt x="2323" y="9668"/>
                    <a:pt x="2364" y="9730"/>
                    <a:pt x="2364" y="9751"/>
                  </a:cubicBezTo>
                  <a:lnTo>
                    <a:pt x="2218" y="9856"/>
                  </a:lnTo>
                  <a:lnTo>
                    <a:pt x="2218" y="9940"/>
                  </a:lnTo>
                  <a:lnTo>
                    <a:pt x="2155" y="9877"/>
                  </a:lnTo>
                  <a:lnTo>
                    <a:pt x="2051" y="9898"/>
                  </a:lnTo>
                  <a:lnTo>
                    <a:pt x="1967" y="9961"/>
                  </a:lnTo>
                  <a:lnTo>
                    <a:pt x="1904" y="9940"/>
                  </a:lnTo>
                  <a:lnTo>
                    <a:pt x="1841" y="9772"/>
                  </a:lnTo>
                  <a:lnTo>
                    <a:pt x="1779" y="9772"/>
                  </a:lnTo>
                  <a:lnTo>
                    <a:pt x="1632" y="9961"/>
                  </a:lnTo>
                  <a:lnTo>
                    <a:pt x="1632" y="10065"/>
                  </a:lnTo>
                  <a:lnTo>
                    <a:pt x="1527" y="10128"/>
                  </a:lnTo>
                  <a:lnTo>
                    <a:pt x="1486" y="10233"/>
                  </a:lnTo>
                  <a:lnTo>
                    <a:pt x="1653" y="10295"/>
                  </a:lnTo>
                  <a:lnTo>
                    <a:pt x="1674" y="10400"/>
                  </a:lnTo>
                  <a:lnTo>
                    <a:pt x="1653" y="10421"/>
                  </a:lnTo>
                  <a:lnTo>
                    <a:pt x="1653" y="10484"/>
                  </a:lnTo>
                  <a:lnTo>
                    <a:pt x="1737" y="10609"/>
                  </a:lnTo>
                  <a:lnTo>
                    <a:pt x="1862" y="10630"/>
                  </a:lnTo>
                  <a:lnTo>
                    <a:pt x="1862" y="10714"/>
                  </a:lnTo>
                  <a:lnTo>
                    <a:pt x="1904" y="10735"/>
                  </a:lnTo>
                  <a:lnTo>
                    <a:pt x="1946" y="10693"/>
                  </a:lnTo>
                  <a:lnTo>
                    <a:pt x="2009" y="10714"/>
                  </a:lnTo>
                  <a:lnTo>
                    <a:pt x="2072" y="10693"/>
                  </a:lnTo>
                  <a:lnTo>
                    <a:pt x="2072" y="10609"/>
                  </a:lnTo>
                  <a:lnTo>
                    <a:pt x="1967" y="10505"/>
                  </a:lnTo>
                  <a:lnTo>
                    <a:pt x="2009" y="10400"/>
                  </a:lnTo>
                  <a:lnTo>
                    <a:pt x="2072" y="10254"/>
                  </a:lnTo>
                  <a:lnTo>
                    <a:pt x="2197" y="10170"/>
                  </a:lnTo>
                  <a:lnTo>
                    <a:pt x="2218" y="10107"/>
                  </a:lnTo>
                  <a:lnTo>
                    <a:pt x="2364" y="10149"/>
                  </a:lnTo>
                  <a:lnTo>
                    <a:pt x="2511" y="10254"/>
                  </a:lnTo>
                  <a:lnTo>
                    <a:pt x="2574" y="10316"/>
                  </a:lnTo>
                  <a:lnTo>
                    <a:pt x="2636" y="10295"/>
                  </a:lnTo>
                  <a:lnTo>
                    <a:pt x="2699" y="10086"/>
                  </a:lnTo>
                  <a:lnTo>
                    <a:pt x="2825" y="9961"/>
                  </a:lnTo>
                  <a:lnTo>
                    <a:pt x="2825" y="9877"/>
                  </a:lnTo>
                  <a:lnTo>
                    <a:pt x="2783" y="9814"/>
                  </a:lnTo>
                  <a:lnTo>
                    <a:pt x="2741" y="9751"/>
                  </a:lnTo>
                  <a:lnTo>
                    <a:pt x="2616" y="9647"/>
                  </a:lnTo>
                  <a:lnTo>
                    <a:pt x="2532" y="9647"/>
                  </a:lnTo>
                  <a:lnTo>
                    <a:pt x="2469" y="9584"/>
                  </a:lnTo>
                  <a:lnTo>
                    <a:pt x="2302" y="9584"/>
                  </a:lnTo>
                  <a:cubicBezTo>
                    <a:pt x="2302" y="9563"/>
                    <a:pt x="2302" y="9521"/>
                    <a:pt x="2281" y="9479"/>
                  </a:cubicBezTo>
                  <a:lnTo>
                    <a:pt x="2281" y="9458"/>
                  </a:lnTo>
                  <a:lnTo>
                    <a:pt x="2406" y="9375"/>
                  </a:lnTo>
                  <a:lnTo>
                    <a:pt x="2427" y="9333"/>
                  </a:lnTo>
                  <a:lnTo>
                    <a:pt x="2574" y="9228"/>
                  </a:lnTo>
                  <a:lnTo>
                    <a:pt x="2699" y="9165"/>
                  </a:lnTo>
                  <a:lnTo>
                    <a:pt x="2888" y="9207"/>
                  </a:lnTo>
                  <a:lnTo>
                    <a:pt x="2992" y="9165"/>
                  </a:lnTo>
                  <a:lnTo>
                    <a:pt x="3034" y="9228"/>
                  </a:lnTo>
                  <a:lnTo>
                    <a:pt x="3034" y="9333"/>
                  </a:lnTo>
                  <a:lnTo>
                    <a:pt x="2950" y="9458"/>
                  </a:lnTo>
                  <a:lnTo>
                    <a:pt x="2929" y="9563"/>
                  </a:lnTo>
                  <a:lnTo>
                    <a:pt x="2992" y="9584"/>
                  </a:lnTo>
                  <a:lnTo>
                    <a:pt x="2992" y="9689"/>
                  </a:lnTo>
                  <a:lnTo>
                    <a:pt x="2992" y="9793"/>
                  </a:lnTo>
                  <a:lnTo>
                    <a:pt x="2950" y="9856"/>
                  </a:lnTo>
                  <a:lnTo>
                    <a:pt x="2992" y="9961"/>
                  </a:lnTo>
                  <a:lnTo>
                    <a:pt x="3097" y="10002"/>
                  </a:lnTo>
                  <a:lnTo>
                    <a:pt x="3243" y="10170"/>
                  </a:lnTo>
                  <a:lnTo>
                    <a:pt x="3348" y="10191"/>
                  </a:lnTo>
                  <a:lnTo>
                    <a:pt x="3432" y="10170"/>
                  </a:lnTo>
                  <a:lnTo>
                    <a:pt x="3536" y="10002"/>
                  </a:lnTo>
                  <a:lnTo>
                    <a:pt x="3536" y="9898"/>
                  </a:lnTo>
                  <a:lnTo>
                    <a:pt x="3578" y="9856"/>
                  </a:lnTo>
                  <a:lnTo>
                    <a:pt x="3620" y="9793"/>
                  </a:lnTo>
                  <a:lnTo>
                    <a:pt x="3578" y="9710"/>
                  </a:lnTo>
                  <a:lnTo>
                    <a:pt x="3662" y="9584"/>
                  </a:lnTo>
                  <a:lnTo>
                    <a:pt x="3766" y="9563"/>
                  </a:lnTo>
                  <a:lnTo>
                    <a:pt x="3850" y="9563"/>
                  </a:lnTo>
                  <a:lnTo>
                    <a:pt x="3871" y="9500"/>
                  </a:lnTo>
                  <a:lnTo>
                    <a:pt x="3850" y="9458"/>
                  </a:lnTo>
                  <a:lnTo>
                    <a:pt x="3829" y="9333"/>
                  </a:lnTo>
                  <a:lnTo>
                    <a:pt x="3620" y="9249"/>
                  </a:lnTo>
                  <a:lnTo>
                    <a:pt x="3578" y="9186"/>
                  </a:lnTo>
                  <a:lnTo>
                    <a:pt x="3641" y="9040"/>
                  </a:lnTo>
                  <a:lnTo>
                    <a:pt x="3724" y="8977"/>
                  </a:lnTo>
                  <a:lnTo>
                    <a:pt x="3766" y="8956"/>
                  </a:lnTo>
                  <a:lnTo>
                    <a:pt x="3745" y="9019"/>
                  </a:lnTo>
                  <a:lnTo>
                    <a:pt x="3745" y="9145"/>
                  </a:lnTo>
                  <a:lnTo>
                    <a:pt x="3787" y="9165"/>
                  </a:lnTo>
                  <a:lnTo>
                    <a:pt x="3850" y="9145"/>
                  </a:lnTo>
                  <a:lnTo>
                    <a:pt x="3871" y="9124"/>
                  </a:lnTo>
                  <a:lnTo>
                    <a:pt x="3955" y="9145"/>
                  </a:lnTo>
                  <a:lnTo>
                    <a:pt x="3996" y="9186"/>
                  </a:lnTo>
                  <a:lnTo>
                    <a:pt x="4059" y="9165"/>
                  </a:lnTo>
                  <a:lnTo>
                    <a:pt x="4101" y="9165"/>
                  </a:lnTo>
                  <a:lnTo>
                    <a:pt x="4080" y="9228"/>
                  </a:lnTo>
                  <a:lnTo>
                    <a:pt x="3976" y="9249"/>
                  </a:lnTo>
                  <a:lnTo>
                    <a:pt x="3976" y="9270"/>
                  </a:lnTo>
                  <a:lnTo>
                    <a:pt x="3996" y="9291"/>
                  </a:lnTo>
                  <a:lnTo>
                    <a:pt x="4080" y="9270"/>
                  </a:lnTo>
                  <a:lnTo>
                    <a:pt x="4206" y="9186"/>
                  </a:lnTo>
                  <a:lnTo>
                    <a:pt x="4499" y="9228"/>
                  </a:lnTo>
                  <a:lnTo>
                    <a:pt x="4666" y="9186"/>
                  </a:lnTo>
                  <a:lnTo>
                    <a:pt x="4603" y="9165"/>
                  </a:lnTo>
                  <a:lnTo>
                    <a:pt x="4582" y="9061"/>
                  </a:lnTo>
                  <a:lnTo>
                    <a:pt x="4603" y="8935"/>
                  </a:lnTo>
                  <a:lnTo>
                    <a:pt x="4729" y="8873"/>
                  </a:lnTo>
                  <a:lnTo>
                    <a:pt x="4833" y="8914"/>
                  </a:lnTo>
                  <a:lnTo>
                    <a:pt x="4875" y="9019"/>
                  </a:lnTo>
                  <a:lnTo>
                    <a:pt x="4833" y="9124"/>
                  </a:lnTo>
                  <a:lnTo>
                    <a:pt x="4896" y="9186"/>
                  </a:lnTo>
                  <a:lnTo>
                    <a:pt x="4980" y="9186"/>
                  </a:lnTo>
                  <a:lnTo>
                    <a:pt x="5043" y="9061"/>
                  </a:lnTo>
                  <a:lnTo>
                    <a:pt x="4980" y="8852"/>
                  </a:lnTo>
                  <a:lnTo>
                    <a:pt x="5001" y="8726"/>
                  </a:lnTo>
                  <a:lnTo>
                    <a:pt x="5126" y="8621"/>
                  </a:lnTo>
                  <a:lnTo>
                    <a:pt x="5210" y="8621"/>
                  </a:lnTo>
                  <a:lnTo>
                    <a:pt x="5231" y="8559"/>
                  </a:lnTo>
                  <a:lnTo>
                    <a:pt x="5189" y="8496"/>
                  </a:lnTo>
                  <a:lnTo>
                    <a:pt x="5210" y="8349"/>
                  </a:lnTo>
                  <a:lnTo>
                    <a:pt x="5294" y="8308"/>
                  </a:lnTo>
                  <a:lnTo>
                    <a:pt x="5398" y="8329"/>
                  </a:lnTo>
                  <a:lnTo>
                    <a:pt x="5419" y="8391"/>
                  </a:lnTo>
                  <a:lnTo>
                    <a:pt x="5357" y="8454"/>
                  </a:lnTo>
                  <a:lnTo>
                    <a:pt x="5336" y="8621"/>
                  </a:lnTo>
                  <a:lnTo>
                    <a:pt x="5357" y="8956"/>
                  </a:lnTo>
                  <a:lnTo>
                    <a:pt x="5419" y="8998"/>
                  </a:lnTo>
                  <a:lnTo>
                    <a:pt x="5503" y="8935"/>
                  </a:lnTo>
                  <a:lnTo>
                    <a:pt x="5545" y="8831"/>
                  </a:lnTo>
                  <a:lnTo>
                    <a:pt x="5649" y="8831"/>
                  </a:lnTo>
                  <a:lnTo>
                    <a:pt x="5754" y="8726"/>
                  </a:lnTo>
                  <a:lnTo>
                    <a:pt x="5817" y="8580"/>
                  </a:lnTo>
                  <a:lnTo>
                    <a:pt x="5775" y="8475"/>
                  </a:lnTo>
                  <a:lnTo>
                    <a:pt x="5921" y="8370"/>
                  </a:lnTo>
                  <a:lnTo>
                    <a:pt x="5880" y="8287"/>
                  </a:lnTo>
                  <a:lnTo>
                    <a:pt x="5838" y="8224"/>
                  </a:lnTo>
                  <a:lnTo>
                    <a:pt x="5712" y="8057"/>
                  </a:lnTo>
                  <a:lnTo>
                    <a:pt x="5649" y="7910"/>
                  </a:lnTo>
                  <a:lnTo>
                    <a:pt x="5629" y="7638"/>
                  </a:lnTo>
                  <a:lnTo>
                    <a:pt x="5670" y="7324"/>
                  </a:lnTo>
                  <a:lnTo>
                    <a:pt x="5670" y="7115"/>
                  </a:lnTo>
                  <a:lnTo>
                    <a:pt x="5566" y="6717"/>
                  </a:lnTo>
                  <a:lnTo>
                    <a:pt x="5440" y="6529"/>
                  </a:lnTo>
                  <a:lnTo>
                    <a:pt x="5440" y="6383"/>
                  </a:lnTo>
                  <a:lnTo>
                    <a:pt x="5461" y="6194"/>
                  </a:lnTo>
                  <a:lnTo>
                    <a:pt x="5649" y="6111"/>
                  </a:lnTo>
                  <a:lnTo>
                    <a:pt x="5733" y="6111"/>
                  </a:lnTo>
                  <a:lnTo>
                    <a:pt x="5775" y="6194"/>
                  </a:lnTo>
                  <a:lnTo>
                    <a:pt x="5817" y="6132"/>
                  </a:lnTo>
                  <a:lnTo>
                    <a:pt x="5775" y="6006"/>
                  </a:lnTo>
                  <a:lnTo>
                    <a:pt x="5754" y="5922"/>
                  </a:lnTo>
                  <a:lnTo>
                    <a:pt x="5733" y="5880"/>
                  </a:lnTo>
                  <a:lnTo>
                    <a:pt x="5712" y="5776"/>
                  </a:lnTo>
                  <a:lnTo>
                    <a:pt x="5712" y="5713"/>
                  </a:lnTo>
                  <a:lnTo>
                    <a:pt x="5712" y="5650"/>
                  </a:lnTo>
                  <a:lnTo>
                    <a:pt x="5754" y="5567"/>
                  </a:lnTo>
                  <a:lnTo>
                    <a:pt x="5754" y="5546"/>
                  </a:lnTo>
                  <a:lnTo>
                    <a:pt x="5754" y="5462"/>
                  </a:lnTo>
                  <a:lnTo>
                    <a:pt x="5733" y="5399"/>
                  </a:lnTo>
                  <a:lnTo>
                    <a:pt x="5733" y="5274"/>
                  </a:lnTo>
                  <a:lnTo>
                    <a:pt x="5754" y="5190"/>
                  </a:lnTo>
                  <a:lnTo>
                    <a:pt x="5712" y="5127"/>
                  </a:lnTo>
                  <a:lnTo>
                    <a:pt x="5670" y="4876"/>
                  </a:lnTo>
                  <a:lnTo>
                    <a:pt x="5566" y="4709"/>
                  </a:lnTo>
                  <a:lnTo>
                    <a:pt x="5545" y="4709"/>
                  </a:lnTo>
                  <a:lnTo>
                    <a:pt x="5503" y="4667"/>
                  </a:lnTo>
                  <a:lnTo>
                    <a:pt x="5503" y="4437"/>
                  </a:lnTo>
                  <a:lnTo>
                    <a:pt x="5398" y="4332"/>
                  </a:lnTo>
                  <a:lnTo>
                    <a:pt x="5147" y="4081"/>
                  </a:lnTo>
                  <a:lnTo>
                    <a:pt x="5105" y="3976"/>
                  </a:lnTo>
                  <a:lnTo>
                    <a:pt x="5043" y="3788"/>
                  </a:lnTo>
                  <a:lnTo>
                    <a:pt x="5043" y="3600"/>
                  </a:lnTo>
                  <a:lnTo>
                    <a:pt x="5043" y="3558"/>
                  </a:lnTo>
                  <a:lnTo>
                    <a:pt x="4980" y="3600"/>
                  </a:lnTo>
                  <a:lnTo>
                    <a:pt x="4917" y="3600"/>
                  </a:lnTo>
                  <a:lnTo>
                    <a:pt x="4896" y="3579"/>
                  </a:lnTo>
                  <a:lnTo>
                    <a:pt x="4896" y="3558"/>
                  </a:lnTo>
                  <a:cubicBezTo>
                    <a:pt x="4854" y="3474"/>
                    <a:pt x="4812" y="3412"/>
                    <a:pt x="4750" y="3349"/>
                  </a:cubicBezTo>
                  <a:lnTo>
                    <a:pt x="4792" y="3265"/>
                  </a:lnTo>
                  <a:lnTo>
                    <a:pt x="4854" y="3160"/>
                  </a:lnTo>
                  <a:lnTo>
                    <a:pt x="4812" y="3077"/>
                  </a:lnTo>
                  <a:lnTo>
                    <a:pt x="4687" y="3077"/>
                  </a:lnTo>
                  <a:lnTo>
                    <a:pt x="4540" y="3056"/>
                  </a:lnTo>
                  <a:lnTo>
                    <a:pt x="4394" y="2888"/>
                  </a:lnTo>
                  <a:lnTo>
                    <a:pt x="4268" y="2930"/>
                  </a:lnTo>
                  <a:lnTo>
                    <a:pt x="4122" y="2847"/>
                  </a:lnTo>
                  <a:lnTo>
                    <a:pt x="4101" y="2763"/>
                  </a:lnTo>
                  <a:lnTo>
                    <a:pt x="4101" y="2658"/>
                  </a:lnTo>
                  <a:lnTo>
                    <a:pt x="4185" y="2575"/>
                  </a:lnTo>
                  <a:lnTo>
                    <a:pt x="4268" y="2575"/>
                  </a:lnTo>
                  <a:lnTo>
                    <a:pt x="4415" y="2679"/>
                  </a:lnTo>
                  <a:lnTo>
                    <a:pt x="4478" y="2721"/>
                  </a:lnTo>
                  <a:lnTo>
                    <a:pt x="4603" y="2533"/>
                  </a:lnTo>
                  <a:lnTo>
                    <a:pt x="4729" y="2428"/>
                  </a:lnTo>
                  <a:lnTo>
                    <a:pt x="4833" y="2428"/>
                  </a:lnTo>
                  <a:lnTo>
                    <a:pt x="4896" y="2470"/>
                  </a:lnTo>
                  <a:lnTo>
                    <a:pt x="4959" y="2512"/>
                  </a:lnTo>
                  <a:lnTo>
                    <a:pt x="5064" y="2470"/>
                  </a:lnTo>
                  <a:lnTo>
                    <a:pt x="5168" y="2575"/>
                  </a:lnTo>
                  <a:lnTo>
                    <a:pt x="5336" y="2721"/>
                  </a:lnTo>
                  <a:lnTo>
                    <a:pt x="5524" y="2784"/>
                  </a:lnTo>
                  <a:lnTo>
                    <a:pt x="5691" y="2847"/>
                  </a:lnTo>
                  <a:lnTo>
                    <a:pt x="5754" y="2930"/>
                  </a:lnTo>
                  <a:lnTo>
                    <a:pt x="5859" y="2972"/>
                  </a:lnTo>
                  <a:lnTo>
                    <a:pt x="5859" y="2888"/>
                  </a:lnTo>
                  <a:lnTo>
                    <a:pt x="5880" y="2784"/>
                  </a:lnTo>
                  <a:lnTo>
                    <a:pt x="5859" y="2658"/>
                  </a:lnTo>
                  <a:lnTo>
                    <a:pt x="5880" y="2470"/>
                  </a:lnTo>
                  <a:lnTo>
                    <a:pt x="5942" y="2240"/>
                  </a:lnTo>
                  <a:lnTo>
                    <a:pt x="6089" y="2031"/>
                  </a:lnTo>
                  <a:lnTo>
                    <a:pt x="6193" y="2010"/>
                  </a:lnTo>
                  <a:lnTo>
                    <a:pt x="6298" y="2031"/>
                  </a:lnTo>
                  <a:lnTo>
                    <a:pt x="6465" y="2031"/>
                  </a:lnTo>
                  <a:lnTo>
                    <a:pt x="6465" y="1989"/>
                  </a:lnTo>
                  <a:lnTo>
                    <a:pt x="6528" y="1926"/>
                  </a:lnTo>
                  <a:lnTo>
                    <a:pt x="6591" y="1947"/>
                  </a:lnTo>
                  <a:lnTo>
                    <a:pt x="6675" y="1947"/>
                  </a:lnTo>
                  <a:lnTo>
                    <a:pt x="6717" y="1905"/>
                  </a:lnTo>
                  <a:lnTo>
                    <a:pt x="6737" y="1821"/>
                  </a:lnTo>
                  <a:lnTo>
                    <a:pt x="6842" y="1779"/>
                  </a:lnTo>
                  <a:lnTo>
                    <a:pt x="6926" y="1717"/>
                  </a:lnTo>
                  <a:lnTo>
                    <a:pt x="6926" y="1612"/>
                  </a:lnTo>
                  <a:lnTo>
                    <a:pt x="6989" y="1591"/>
                  </a:lnTo>
                  <a:lnTo>
                    <a:pt x="7009" y="1507"/>
                  </a:lnTo>
                  <a:lnTo>
                    <a:pt x="6926" y="1507"/>
                  </a:lnTo>
                  <a:lnTo>
                    <a:pt x="6863" y="1591"/>
                  </a:lnTo>
                  <a:lnTo>
                    <a:pt x="6800" y="1675"/>
                  </a:lnTo>
                  <a:lnTo>
                    <a:pt x="6717" y="1675"/>
                  </a:lnTo>
                  <a:lnTo>
                    <a:pt x="6717" y="1612"/>
                  </a:lnTo>
                  <a:lnTo>
                    <a:pt x="6717" y="1528"/>
                  </a:lnTo>
                  <a:lnTo>
                    <a:pt x="6612" y="1403"/>
                  </a:lnTo>
                  <a:lnTo>
                    <a:pt x="6486" y="1319"/>
                  </a:lnTo>
                  <a:lnTo>
                    <a:pt x="6445" y="1277"/>
                  </a:lnTo>
                  <a:lnTo>
                    <a:pt x="6445" y="1110"/>
                  </a:lnTo>
                  <a:lnTo>
                    <a:pt x="6486" y="943"/>
                  </a:lnTo>
                  <a:lnTo>
                    <a:pt x="6486" y="838"/>
                  </a:lnTo>
                  <a:lnTo>
                    <a:pt x="6465" y="775"/>
                  </a:lnTo>
                  <a:lnTo>
                    <a:pt x="6445" y="796"/>
                  </a:lnTo>
                  <a:lnTo>
                    <a:pt x="6403" y="901"/>
                  </a:lnTo>
                  <a:lnTo>
                    <a:pt x="6298" y="1047"/>
                  </a:lnTo>
                  <a:lnTo>
                    <a:pt x="6131" y="1173"/>
                  </a:lnTo>
                  <a:lnTo>
                    <a:pt x="5963" y="1194"/>
                  </a:lnTo>
                  <a:lnTo>
                    <a:pt x="5901" y="1173"/>
                  </a:lnTo>
                  <a:lnTo>
                    <a:pt x="5838" y="1194"/>
                  </a:lnTo>
                  <a:lnTo>
                    <a:pt x="5733" y="1089"/>
                  </a:lnTo>
                  <a:lnTo>
                    <a:pt x="5608" y="1068"/>
                  </a:lnTo>
                  <a:lnTo>
                    <a:pt x="5419" y="984"/>
                  </a:lnTo>
                  <a:lnTo>
                    <a:pt x="5315" y="880"/>
                  </a:lnTo>
                  <a:lnTo>
                    <a:pt x="5210" y="859"/>
                  </a:lnTo>
                  <a:lnTo>
                    <a:pt x="5147" y="775"/>
                  </a:lnTo>
                  <a:lnTo>
                    <a:pt x="5001" y="671"/>
                  </a:lnTo>
                  <a:lnTo>
                    <a:pt x="4729" y="419"/>
                  </a:lnTo>
                  <a:lnTo>
                    <a:pt x="4645" y="252"/>
                  </a:lnTo>
                  <a:lnTo>
                    <a:pt x="4499" y="231"/>
                  </a:lnTo>
                  <a:lnTo>
                    <a:pt x="4310" y="64"/>
                  </a:lnTo>
                  <a:lnTo>
                    <a:pt x="426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2980;p82">
              <a:extLst>
                <a:ext uri="{FF2B5EF4-FFF2-40B4-BE49-F238E27FC236}">
                  <a16:creationId xmlns:a16="http://schemas.microsoft.com/office/drawing/2014/main" id="{A1321507-65E2-A153-AAEE-7A7DB307310C}"/>
                </a:ext>
              </a:extLst>
            </p:cNvPr>
            <p:cNvSpPr/>
            <p:nvPr/>
          </p:nvSpPr>
          <p:spPr>
            <a:xfrm>
              <a:off x="4580490" y="2850992"/>
              <a:ext cx="28661" cy="38087"/>
            </a:xfrm>
            <a:custGeom>
              <a:avLst/>
              <a:gdLst/>
              <a:ahLst/>
              <a:cxnLst/>
              <a:rect l="l" t="t" r="r" b="b"/>
              <a:pathLst>
                <a:path w="2407" h="3349" extrusionOk="0">
                  <a:moveTo>
                    <a:pt x="1256" y="1"/>
                  </a:moveTo>
                  <a:lnTo>
                    <a:pt x="1005" y="126"/>
                  </a:lnTo>
                  <a:lnTo>
                    <a:pt x="628" y="189"/>
                  </a:lnTo>
                  <a:lnTo>
                    <a:pt x="419" y="377"/>
                  </a:lnTo>
                  <a:lnTo>
                    <a:pt x="210" y="419"/>
                  </a:lnTo>
                  <a:lnTo>
                    <a:pt x="21" y="586"/>
                  </a:lnTo>
                  <a:lnTo>
                    <a:pt x="0" y="712"/>
                  </a:lnTo>
                  <a:lnTo>
                    <a:pt x="0" y="733"/>
                  </a:lnTo>
                  <a:lnTo>
                    <a:pt x="105" y="649"/>
                  </a:lnTo>
                  <a:lnTo>
                    <a:pt x="293" y="691"/>
                  </a:lnTo>
                  <a:lnTo>
                    <a:pt x="210" y="712"/>
                  </a:lnTo>
                  <a:lnTo>
                    <a:pt x="419" y="921"/>
                  </a:lnTo>
                  <a:lnTo>
                    <a:pt x="565" y="1130"/>
                  </a:lnTo>
                  <a:lnTo>
                    <a:pt x="649" y="1130"/>
                  </a:lnTo>
                  <a:lnTo>
                    <a:pt x="607" y="1214"/>
                  </a:lnTo>
                  <a:lnTo>
                    <a:pt x="712" y="1319"/>
                  </a:lnTo>
                  <a:lnTo>
                    <a:pt x="733" y="1423"/>
                  </a:lnTo>
                  <a:lnTo>
                    <a:pt x="544" y="1361"/>
                  </a:lnTo>
                  <a:lnTo>
                    <a:pt x="524" y="1277"/>
                  </a:lnTo>
                  <a:lnTo>
                    <a:pt x="461" y="1381"/>
                  </a:lnTo>
                  <a:lnTo>
                    <a:pt x="398" y="1361"/>
                  </a:lnTo>
                  <a:lnTo>
                    <a:pt x="252" y="1549"/>
                  </a:lnTo>
                  <a:lnTo>
                    <a:pt x="524" y="1653"/>
                  </a:lnTo>
                  <a:lnTo>
                    <a:pt x="607" y="1633"/>
                  </a:lnTo>
                  <a:lnTo>
                    <a:pt x="649" y="1758"/>
                  </a:lnTo>
                  <a:lnTo>
                    <a:pt x="649" y="1988"/>
                  </a:lnTo>
                  <a:lnTo>
                    <a:pt x="712" y="2051"/>
                  </a:lnTo>
                  <a:lnTo>
                    <a:pt x="754" y="2009"/>
                  </a:lnTo>
                  <a:lnTo>
                    <a:pt x="858" y="2197"/>
                  </a:lnTo>
                  <a:lnTo>
                    <a:pt x="670" y="2323"/>
                  </a:lnTo>
                  <a:lnTo>
                    <a:pt x="670" y="2386"/>
                  </a:lnTo>
                  <a:lnTo>
                    <a:pt x="754" y="2469"/>
                  </a:lnTo>
                  <a:lnTo>
                    <a:pt x="754" y="2574"/>
                  </a:lnTo>
                  <a:lnTo>
                    <a:pt x="670" y="2595"/>
                  </a:lnTo>
                  <a:lnTo>
                    <a:pt x="670" y="2700"/>
                  </a:lnTo>
                  <a:lnTo>
                    <a:pt x="733" y="2804"/>
                  </a:lnTo>
                  <a:lnTo>
                    <a:pt x="670" y="2804"/>
                  </a:lnTo>
                  <a:lnTo>
                    <a:pt x="816" y="3097"/>
                  </a:lnTo>
                  <a:lnTo>
                    <a:pt x="879" y="3097"/>
                  </a:lnTo>
                  <a:lnTo>
                    <a:pt x="921" y="3223"/>
                  </a:lnTo>
                  <a:lnTo>
                    <a:pt x="963" y="3244"/>
                  </a:lnTo>
                  <a:lnTo>
                    <a:pt x="963" y="3348"/>
                  </a:lnTo>
                  <a:lnTo>
                    <a:pt x="1047" y="3306"/>
                  </a:lnTo>
                  <a:lnTo>
                    <a:pt x="1047" y="3139"/>
                  </a:lnTo>
                  <a:lnTo>
                    <a:pt x="1088" y="3223"/>
                  </a:lnTo>
                  <a:lnTo>
                    <a:pt x="1172" y="3118"/>
                  </a:lnTo>
                  <a:lnTo>
                    <a:pt x="1444" y="2888"/>
                  </a:lnTo>
                  <a:lnTo>
                    <a:pt x="1549" y="2846"/>
                  </a:lnTo>
                  <a:lnTo>
                    <a:pt x="1570" y="2909"/>
                  </a:lnTo>
                  <a:lnTo>
                    <a:pt x="1653" y="2825"/>
                  </a:lnTo>
                  <a:lnTo>
                    <a:pt x="1695" y="2825"/>
                  </a:lnTo>
                  <a:lnTo>
                    <a:pt x="1758" y="2930"/>
                  </a:lnTo>
                  <a:lnTo>
                    <a:pt x="1863" y="2909"/>
                  </a:lnTo>
                  <a:lnTo>
                    <a:pt x="1905" y="2951"/>
                  </a:lnTo>
                  <a:lnTo>
                    <a:pt x="1967" y="2909"/>
                  </a:lnTo>
                  <a:lnTo>
                    <a:pt x="1925" y="2825"/>
                  </a:lnTo>
                  <a:lnTo>
                    <a:pt x="2072" y="2741"/>
                  </a:lnTo>
                  <a:lnTo>
                    <a:pt x="2197" y="2741"/>
                  </a:lnTo>
                  <a:lnTo>
                    <a:pt x="2344" y="2532"/>
                  </a:lnTo>
                  <a:lnTo>
                    <a:pt x="2323" y="2490"/>
                  </a:lnTo>
                  <a:lnTo>
                    <a:pt x="2407" y="2428"/>
                  </a:lnTo>
                  <a:lnTo>
                    <a:pt x="2344" y="1988"/>
                  </a:lnTo>
                  <a:lnTo>
                    <a:pt x="2323" y="1988"/>
                  </a:lnTo>
                  <a:lnTo>
                    <a:pt x="2281" y="2009"/>
                  </a:lnTo>
                  <a:lnTo>
                    <a:pt x="2281" y="1884"/>
                  </a:lnTo>
                  <a:lnTo>
                    <a:pt x="2197" y="1486"/>
                  </a:lnTo>
                  <a:lnTo>
                    <a:pt x="2114" y="1381"/>
                  </a:lnTo>
                  <a:lnTo>
                    <a:pt x="2114" y="1130"/>
                  </a:lnTo>
                  <a:lnTo>
                    <a:pt x="1779" y="712"/>
                  </a:lnTo>
                  <a:lnTo>
                    <a:pt x="1465" y="398"/>
                  </a:lnTo>
                  <a:lnTo>
                    <a:pt x="125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2981;p82">
              <a:extLst>
                <a:ext uri="{FF2B5EF4-FFF2-40B4-BE49-F238E27FC236}">
                  <a16:creationId xmlns:a16="http://schemas.microsoft.com/office/drawing/2014/main" id="{241600A6-1291-321A-A180-8C0395136696}"/>
                </a:ext>
              </a:extLst>
            </p:cNvPr>
            <p:cNvSpPr/>
            <p:nvPr/>
          </p:nvSpPr>
          <p:spPr>
            <a:xfrm>
              <a:off x="4566534" y="2807208"/>
              <a:ext cx="32650" cy="53553"/>
            </a:xfrm>
            <a:custGeom>
              <a:avLst/>
              <a:gdLst/>
              <a:ahLst/>
              <a:cxnLst/>
              <a:rect l="l" t="t" r="r" b="b"/>
              <a:pathLst>
                <a:path w="2742" h="4709" extrusionOk="0">
                  <a:moveTo>
                    <a:pt x="2260" y="1"/>
                  </a:moveTo>
                  <a:lnTo>
                    <a:pt x="2177" y="42"/>
                  </a:lnTo>
                  <a:lnTo>
                    <a:pt x="2177" y="168"/>
                  </a:lnTo>
                  <a:lnTo>
                    <a:pt x="2177" y="273"/>
                  </a:lnTo>
                  <a:lnTo>
                    <a:pt x="2240" y="377"/>
                  </a:lnTo>
                  <a:lnTo>
                    <a:pt x="2177" y="482"/>
                  </a:lnTo>
                  <a:lnTo>
                    <a:pt x="2093" y="482"/>
                  </a:lnTo>
                  <a:lnTo>
                    <a:pt x="1988" y="607"/>
                  </a:lnTo>
                  <a:lnTo>
                    <a:pt x="1988" y="733"/>
                  </a:lnTo>
                  <a:lnTo>
                    <a:pt x="1737" y="921"/>
                  </a:lnTo>
                  <a:lnTo>
                    <a:pt x="1612" y="921"/>
                  </a:lnTo>
                  <a:lnTo>
                    <a:pt x="1528" y="1005"/>
                  </a:lnTo>
                  <a:lnTo>
                    <a:pt x="1633" y="1089"/>
                  </a:lnTo>
                  <a:lnTo>
                    <a:pt x="1779" y="1214"/>
                  </a:lnTo>
                  <a:lnTo>
                    <a:pt x="1779" y="1298"/>
                  </a:lnTo>
                  <a:lnTo>
                    <a:pt x="1716" y="1444"/>
                  </a:lnTo>
                  <a:lnTo>
                    <a:pt x="1570" y="1423"/>
                  </a:lnTo>
                  <a:lnTo>
                    <a:pt x="1319" y="1444"/>
                  </a:lnTo>
                  <a:lnTo>
                    <a:pt x="1193" y="1402"/>
                  </a:lnTo>
                  <a:lnTo>
                    <a:pt x="1089" y="1444"/>
                  </a:lnTo>
                  <a:lnTo>
                    <a:pt x="1005" y="1361"/>
                  </a:lnTo>
                  <a:lnTo>
                    <a:pt x="942" y="1319"/>
                  </a:lnTo>
                  <a:lnTo>
                    <a:pt x="838" y="1151"/>
                  </a:lnTo>
                  <a:lnTo>
                    <a:pt x="691" y="1298"/>
                  </a:lnTo>
                  <a:lnTo>
                    <a:pt x="691" y="1465"/>
                  </a:lnTo>
                  <a:lnTo>
                    <a:pt x="691" y="1528"/>
                  </a:lnTo>
                  <a:lnTo>
                    <a:pt x="649" y="1633"/>
                  </a:lnTo>
                  <a:lnTo>
                    <a:pt x="566" y="1926"/>
                  </a:lnTo>
                  <a:lnTo>
                    <a:pt x="461" y="1967"/>
                  </a:lnTo>
                  <a:lnTo>
                    <a:pt x="356" y="2156"/>
                  </a:lnTo>
                  <a:lnTo>
                    <a:pt x="210" y="2260"/>
                  </a:lnTo>
                  <a:lnTo>
                    <a:pt x="210" y="2365"/>
                  </a:lnTo>
                  <a:lnTo>
                    <a:pt x="147" y="2511"/>
                  </a:lnTo>
                  <a:lnTo>
                    <a:pt x="1" y="2616"/>
                  </a:lnTo>
                  <a:lnTo>
                    <a:pt x="1" y="2972"/>
                  </a:lnTo>
                  <a:lnTo>
                    <a:pt x="22" y="3014"/>
                  </a:lnTo>
                  <a:lnTo>
                    <a:pt x="43" y="2993"/>
                  </a:lnTo>
                  <a:lnTo>
                    <a:pt x="84" y="3202"/>
                  </a:lnTo>
                  <a:lnTo>
                    <a:pt x="168" y="3139"/>
                  </a:lnTo>
                  <a:lnTo>
                    <a:pt x="168" y="3034"/>
                  </a:lnTo>
                  <a:lnTo>
                    <a:pt x="315" y="3118"/>
                  </a:lnTo>
                  <a:lnTo>
                    <a:pt x="356" y="3202"/>
                  </a:lnTo>
                  <a:lnTo>
                    <a:pt x="545" y="3181"/>
                  </a:lnTo>
                  <a:lnTo>
                    <a:pt x="587" y="3097"/>
                  </a:lnTo>
                  <a:lnTo>
                    <a:pt x="670" y="3097"/>
                  </a:lnTo>
                  <a:lnTo>
                    <a:pt x="649" y="3181"/>
                  </a:lnTo>
                  <a:lnTo>
                    <a:pt x="566" y="3223"/>
                  </a:lnTo>
                  <a:lnTo>
                    <a:pt x="649" y="3348"/>
                  </a:lnTo>
                  <a:lnTo>
                    <a:pt x="524" y="3558"/>
                  </a:lnTo>
                  <a:lnTo>
                    <a:pt x="524" y="3851"/>
                  </a:lnTo>
                  <a:lnTo>
                    <a:pt x="545" y="3913"/>
                  </a:lnTo>
                  <a:lnTo>
                    <a:pt x="775" y="3913"/>
                  </a:lnTo>
                  <a:lnTo>
                    <a:pt x="880" y="3851"/>
                  </a:lnTo>
                  <a:lnTo>
                    <a:pt x="754" y="3955"/>
                  </a:lnTo>
                  <a:lnTo>
                    <a:pt x="608" y="3955"/>
                  </a:lnTo>
                  <a:lnTo>
                    <a:pt x="545" y="4143"/>
                  </a:lnTo>
                  <a:lnTo>
                    <a:pt x="524" y="4374"/>
                  </a:lnTo>
                  <a:lnTo>
                    <a:pt x="482" y="4478"/>
                  </a:lnTo>
                  <a:lnTo>
                    <a:pt x="545" y="4478"/>
                  </a:lnTo>
                  <a:lnTo>
                    <a:pt x="649" y="4436"/>
                  </a:lnTo>
                  <a:lnTo>
                    <a:pt x="775" y="4478"/>
                  </a:lnTo>
                  <a:lnTo>
                    <a:pt x="670" y="4646"/>
                  </a:lnTo>
                  <a:lnTo>
                    <a:pt x="691" y="4708"/>
                  </a:lnTo>
                  <a:lnTo>
                    <a:pt x="838" y="4604"/>
                  </a:lnTo>
                  <a:lnTo>
                    <a:pt x="900" y="4667"/>
                  </a:lnTo>
                  <a:lnTo>
                    <a:pt x="1005" y="4541"/>
                  </a:lnTo>
                  <a:lnTo>
                    <a:pt x="963" y="4478"/>
                  </a:lnTo>
                  <a:lnTo>
                    <a:pt x="1047" y="4436"/>
                  </a:lnTo>
                  <a:lnTo>
                    <a:pt x="1172" y="4562"/>
                  </a:lnTo>
                  <a:lnTo>
                    <a:pt x="1193" y="4436"/>
                  </a:lnTo>
                  <a:lnTo>
                    <a:pt x="1382" y="4269"/>
                  </a:lnTo>
                  <a:lnTo>
                    <a:pt x="1591" y="4227"/>
                  </a:lnTo>
                  <a:lnTo>
                    <a:pt x="1800" y="4039"/>
                  </a:lnTo>
                  <a:lnTo>
                    <a:pt x="2177" y="3976"/>
                  </a:lnTo>
                  <a:lnTo>
                    <a:pt x="2428" y="3851"/>
                  </a:lnTo>
                  <a:lnTo>
                    <a:pt x="2344" y="3725"/>
                  </a:lnTo>
                  <a:lnTo>
                    <a:pt x="1926" y="3495"/>
                  </a:lnTo>
                  <a:lnTo>
                    <a:pt x="1884" y="3390"/>
                  </a:lnTo>
                  <a:lnTo>
                    <a:pt x="1654" y="3348"/>
                  </a:lnTo>
                  <a:lnTo>
                    <a:pt x="1612" y="3202"/>
                  </a:lnTo>
                  <a:lnTo>
                    <a:pt x="1654" y="3118"/>
                  </a:lnTo>
                  <a:lnTo>
                    <a:pt x="1633" y="2993"/>
                  </a:lnTo>
                  <a:lnTo>
                    <a:pt x="1633" y="2867"/>
                  </a:lnTo>
                  <a:lnTo>
                    <a:pt x="1800" y="2762"/>
                  </a:lnTo>
                  <a:lnTo>
                    <a:pt x="1821" y="2616"/>
                  </a:lnTo>
                  <a:lnTo>
                    <a:pt x="1947" y="2574"/>
                  </a:lnTo>
                  <a:lnTo>
                    <a:pt x="2051" y="2574"/>
                  </a:lnTo>
                  <a:lnTo>
                    <a:pt x="2093" y="2490"/>
                  </a:lnTo>
                  <a:lnTo>
                    <a:pt x="2156" y="2449"/>
                  </a:lnTo>
                  <a:lnTo>
                    <a:pt x="2135" y="2344"/>
                  </a:lnTo>
                  <a:lnTo>
                    <a:pt x="2428" y="2051"/>
                  </a:lnTo>
                  <a:lnTo>
                    <a:pt x="2407" y="1988"/>
                  </a:lnTo>
                  <a:lnTo>
                    <a:pt x="2553" y="1863"/>
                  </a:lnTo>
                  <a:lnTo>
                    <a:pt x="2574" y="1737"/>
                  </a:lnTo>
                  <a:lnTo>
                    <a:pt x="2512" y="1654"/>
                  </a:lnTo>
                  <a:lnTo>
                    <a:pt x="2512" y="1361"/>
                  </a:lnTo>
                  <a:lnTo>
                    <a:pt x="2365" y="1256"/>
                  </a:lnTo>
                  <a:lnTo>
                    <a:pt x="2365" y="1110"/>
                  </a:lnTo>
                  <a:lnTo>
                    <a:pt x="2449" y="817"/>
                  </a:lnTo>
                  <a:lnTo>
                    <a:pt x="2449" y="691"/>
                  </a:lnTo>
                  <a:lnTo>
                    <a:pt x="2532" y="691"/>
                  </a:lnTo>
                  <a:lnTo>
                    <a:pt x="2721" y="482"/>
                  </a:lnTo>
                  <a:lnTo>
                    <a:pt x="2742" y="482"/>
                  </a:lnTo>
                  <a:lnTo>
                    <a:pt x="2637" y="356"/>
                  </a:lnTo>
                  <a:lnTo>
                    <a:pt x="2616" y="293"/>
                  </a:lnTo>
                  <a:lnTo>
                    <a:pt x="2428" y="273"/>
                  </a:lnTo>
                  <a:lnTo>
                    <a:pt x="2365" y="189"/>
                  </a:lnTo>
                  <a:lnTo>
                    <a:pt x="2365" y="84"/>
                  </a:lnTo>
                  <a:lnTo>
                    <a:pt x="226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2982;p82">
              <a:extLst>
                <a:ext uri="{FF2B5EF4-FFF2-40B4-BE49-F238E27FC236}">
                  <a16:creationId xmlns:a16="http://schemas.microsoft.com/office/drawing/2014/main" id="{26C88DA4-1F1B-B2B5-486F-5F881E9E86DF}"/>
                </a:ext>
              </a:extLst>
            </p:cNvPr>
            <p:cNvSpPr/>
            <p:nvPr/>
          </p:nvSpPr>
          <p:spPr>
            <a:xfrm>
              <a:off x="4301938" y="2737722"/>
              <a:ext cx="211787" cy="95438"/>
            </a:xfrm>
            <a:custGeom>
              <a:avLst/>
              <a:gdLst/>
              <a:ahLst/>
              <a:cxnLst/>
              <a:rect l="l" t="t" r="r" b="b"/>
              <a:pathLst>
                <a:path w="17786" h="8392" extrusionOk="0">
                  <a:moveTo>
                    <a:pt x="5232" y="1"/>
                  </a:moveTo>
                  <a:lnTo>
                    <a:pt x="5169" y="85"/>
                  </a:lnTo>
                  <a:lnTo>
                    <a:pt x="5169" y="147"/>
                  </a:lnTo>
                  <a:lnTo>
                    <a:pt x="5190" y="252"/>
                  </a:lnTo>
                  <a:lnTo>
                    <a:pt x="5169" y="336"/>
                  </a:lnTo>
                  <a:lnTo>
                    <a:pt x="5085" y="336"/>
                  </a:lnTo>
                  <a:lnTo>
                    <a:pt x="5002" y="357"/>
                  </a:lnTo>
                  <a:lnTo>
                    <a:pt x="4918" y="461"/>
                  </a:lnTo>
                  <a:lnTo>
                    <a:pt x="4918" y="545"/>
                  </a:lnTo>
                  <a:lnTo>
                    <a:pt x="4813" y="670"/>
                  </a:lnTo>
                  <a:lnTo>
                    <a:pt x="4813" y="963"/>
                  </a:lnTo>
                  <a:lnTo>
                    <a:pt x="4855" y="1089"/>
                  </a:lnTo>
                  <a:lnTo>
                    <a:pt x="5023" y="1152"/>
                  </a:lnTo>
                  <a:lnTo>
                    <a:pt x="5085" y="1214"/>
                  </a:lnTo>
                  <a:lnTo>
                    <a:pt x="5190" y="1256"/>
                  </a:lnTo>
                  <a:lnTo>
                    <a:pt x="5211" y="1340"/>
                  </a:lnTo>
                  <a:lnTo>
                    <a:pt x="5190" y="1507"/>
                  </a:lnTo>
                  <a:lnTo>
                    <a:pt x="5190" y="1696"/>
                  </a:lnTo>
                  <a:lnTo>
                    <a:pt x="5295" y="1779"/>
                  </a:lnTo>
                  <a:lnTo>
                    <a:pt x="5378" y="1863"/>
                  </a:lnTo>
                  <a:lnTo>
                    <a:pt x="5232" y="2010"/>
                  </a:lnTo>
                  <a:lnTo>
                    <a:pt x="5043" y="2030"/>
                  </a:lnTo>
                  <a:lnTo>
                    <a:pt x="4960" y="2010"/>
                  </a:lnTo>
                  <a:lnTo>
                    <a:pt x="4918" y="2072"/>
                  </a:lnTo>
                  <a:lnTo>
                    <a:pt x="4813" y="2072"/>
                  </a:lnTo>
                  <a:lnTo>
                    <a:pt x="4709" y="2010"/>
                  </a:lnTo>
                  <a:lnTo>
                    <a:pt x="4479" y="2010"/>
                  </a:lnTo>
                  <a:lnTo>
                    <a:pt x="4374" y="2030"/>
                  </a:lnTo>
                  <a:lnTo>
                    <a:pt x="4290" y="1989"/>
                  </a:lnTo>
                  <a:lnTo>
                    <a:pt x="4186" y="1968"/>
                  </a:lnTo>
                  <a:lnTo>
                    <a:pt x="4081" y="1968"/>
                  </a:lnTo>
                  <a:lnTo>
                    <a:pt x="3955" y="2072"/>
                  </a:lnTo>
                  <a:lnTo>
                    <a:pt x="3851" y="2093"/>
                  </a:lnTo>
                  <a:lnTo>
                    <a:pt x="3767" y="2135"/>
                  </a:lnTo>
                  <a:lnTo>
                    <a:pt x="3558" y="2030"/>
                  </a:lnTo>
                  <a:lnTo>
                    <a:pt x="3453" y="1968"/>
                  </a:lnTo>
                  <a:lnTo>
                    <a:pt x="3181" y="1800"/>
                  </a:lnTo>
                  <a:lnTo>
                    <a:pt x="3139" y="1717"/>
                  </a:lnTo>
                  <a:lnTo>
                    <a:pt x="3118" y="1612"/>
                  </a:lnTo>
                  <a:lnTo>
                    <a:pt x="3077" y="1549"/>
                  </a:lnTo>
                  <a:lnTo>
                    <a:pt x="2888" y="1549"/>
                  </a:lnTo>
                  <a:lnTo>
                    <a:pt x="2805" y="1591"/>
                  </a:lnTo>
                  <a:lnTo>
                    <a:pt x="2700" y="1591"/>
                  </a:lnTo>
                  <a:lnTo>
                    <a:pt x="2658" y="1612"/>
                  </a:lnTo>
                  <a:lnTo>
                    <a:pt x="2512" y="1612"/>
                  </a:lnTo>
                  <a:lnTo>
                    <a:pt x="2470" y="1549"/>
                  </a:lnTo>
                  <a:lnTo>
                    <a:pt x="2428" y="1486"/>
                  </a:lnTo>
                  <a:lnTo>
                    <a:pt x="2365" y="1382"/>
                  </a:lnTo>
                  <a:lnTo>
                    <a:pt x="2344" y="1382"/>
                  </a:lnTo>
                  <a:lnTo>
                    <a:pt x="2261" y="1445"/>
                  </a:lnTo>
                  <a:lnTo>
                    <a:pt x="2030" y="1445"/>
                  </a:lnTo>
                  <a:lnTo>
                    <a:pt x="1905" y="1466"/>
                  </a:lnTo>
                  <a:lnTo>
                    <a:pt x="1717" y="1486"/>
                  </a:lnTo>
                  <a:lnTo>
                    <a:pt x="1633" y="1549"/>
                  </a:lnTo>
                  <a:lnTo>
                    <a:pt x="1549" y="1675"/>
                  </a:lnTo>
                  <a:lnTo>
                    <a:pt x="1466" y="1717"/>
                  </a:lnTo>
                  <a:lnTo>
                    <a:pt x="1298" y="1675"/>
                  </a:lnTo>
                  <a:lnTo>
                    <a:pt x="1256" y="1717"/>
                  </a:lnTo>
                  <a:lnTo>
                    <a:pt x="1256" y="1800"/>
                  </a:lnTo>
                  <a:lnTo>
                    <a:pt x="1319" y="1863"/>
                  </a:lnTo>
                  <a:lnTo>
                    <a:pt x="1256" y="1884"/>
                  </a:lnTo>
                  <a:lnTo>
                    <a:pt x="1193" y="2010"/>
                  </a:lnTo>
                  <a:lnTo>
                    <a:pt x="1110" y="2030"/>
                  </a:lnTo>
                  <a:lnTo>
                    <a:pt x="1005" y="2114"/>
                  </a:lnTo>
                  <a:lnTo>
                    <a:pt x="1005" y="2198"/>
                  </a:lnTo>
                  <a:lnTo>
                    <a:pt x="838" y="2282"/>
                  </a:lnTo>
                  <a:lnTo>
                    <a:pt x="817" y="2386"/>
                  </a:lnTo>
                  <a:lnTo>
                    <a:pt x="796" y="2512"/>
                  </a:lnTo>
                  <a:lnTo>
                    <a:pt x="608" y="2554"/>
                  </a:lnTo>
                  <a:lnTo>
                    <a:pt x="503" y="2658"/>
                  </a:lnTo>
                  <a:lnTo>
                    <a:pt x="482" y="2742"/>
                  </a:lnTo>
                  <a:lnTo>
                    <a:pt x="210" y="2721"/>
                  </a:lnTo>
                  <a:lnTo>
                    <a:pt x="105" y="2763"/>
                  </a:lnTo>
                  <a:lnTo>
                    <a:pt x="1" y="2972"/>
                  </a:lnTo>
                  <a:lnTo>
                    <a:pt x="1" y="3014"/>
                  </a:lnTo>
                  <a:lnTo>
                    <a:pt x="43" y="3056"/>
                  </a:lnTo>
                  <a:lnTo>
                    <a:pt x="43" y="3181"/>
                  </a:lnTo>
                  <a:lnTo>
                    <a:pt x="64" y="3223"/>
                  </a:lnTo>
                  <a:lnTo>
                    <a:pt x="105" y="3286"/>
                  </a:lnTo>
                  <a:lnTo>
                    <a:pt x="147" y="3286"/>
                  </a:lnTo>
                  <a:lnTo>
                    <a:pt x="147" y="3244"/>
                  </a:lnTo>
                  <a:lnTo>
                    <a:pt x="168" y="3244"/>
                  </a:lnTo>
                  <a:lnTo>
                    <a:pt x="189" y="3286"/>
                  </a:lnTo>
                  <a:lnTo>
                    <a:pt x="189" y="3370"/>
                  </a:lnTo>
                  <a:lnTo>
                    <a:pt x="210" y="3453"/>
                  </a:lnTo>
                  <a:lnTo>
                    <a:pt x="294" y="3495"/>
                  </a:lnTo>
                  <a:lnTo>
                    <a:pt x="336" y="3537"/>
                  </a:lnTo>
                  <a:lnTo>
                    <a:pt x="461" y="3642"/>
                  </a:lnTo>
                  <a:lnTo>
                    <a:pt x="566" y="3704"/>
                  </a:lnTo>
                  <a:lnTo>
                    <a:pt x="629" y="3788"/>
                  </a:lnTo>
                  <a:lnTo>
                    <a:pt x="629" y="3851"/>
                  </a:lnTo>
                  <a:lnTo>
                    <a:pt x="670" y="3914"/>
                  </a:lnTo>
                  <a:lnTo>
                    <a:pt x="796" y="3997"/>
                  </a:lnTo>
                  <a:lnTo>
                    <a:pt x="838" y="3997"/>
                  </a:lnTo>
                  <a:lnTo>
                    <a:pt x="859" y="3914"/>
                  </a:lnTo>
                  <a:lnTo>
                    <a:pt x="901" y="3872"/>
                  </a:lnTo>
                  <a:lnTo>
                    <a:pt x="1026" y="3809"/>
                  </a:lnTo>
                  <a:lnTo>
                    <a:pt x="1131" y="3809"/>
                  </a:lnTo>
                  <a:lnTo>
                    <a:pt x="1152" y="3872"/>
                  </a:lnTo>
                  <a:lnTo>
                    <a:pt x="1235" y="3976"/>
                  </a:lnTo>
                  <a:lnTo>
                    <a:pt x="1319" y="3997"/>
                  </a:lnTo>
                  <a:lnTo>
                    <a:pt x="1361" y="3976"/>
                  </a:lnTo>
                  <a:lnTo>
                    <a:pt x="1424" y="3914"/>
                  </a:lnTo>
                  <a:lnTo>
                    <a:pt x="1528" y="3914"/>
                  </a:lnTo>
                  <a:lnTo>
                    <a:pt x="1612" y="3955"/>
                  </a:lnTo>
                  <a:lnTo>
                    <a:pt x="1654" y="4018"/>
                  </a:lnTo>
                  <a:lnTo>
                    <a:pt x="1738" y="4060"/>
                  </a:lnTo>
                  <a:lnTo>
                    <a:pt x="1842" y="4123"/>
                  </a:lnTo>
                  <a:lnTo>
                    <a:pt x="1884" y="4207"/>
                  </a:lnTo>
                  <a:lnTo>
                    <a:pt x="1905" y="4311"/>
                  </a:lnTo>
                  <a:lnTo>
                    <a:pt x="1947" y="4416"/>
                  </a:lnTo>
                  <a:lnTo>
                    <a:pt x="1989" y="4499"/>
                  </a:lnTo>
                  <a:lnTo>
                    <a:pt x="2051" y="4604"/>
                  </a:lnTo>
                  <a:lnTo>
                    <a:pt x="2135" y="4646"/>
                  </a:lnTo>
                  <a:lnTo>
                    <a:pt x="2198" y="4709"/>
                  </a:lnTo>
                  <a:lnTo>
                    <a:pt x="2282" y="4834"/>
                  </a:lnTo>
                  <a:lnTo>
                    <a:pt x="2344" y="4897"/>
                  </a:lnTo>
                  <a:lnTo>
                    <a:pt x="2344" y="5023"/>
                  </a:lnTo>
                  <a:lnTo>
                    <a:pt x="2302" y="5106"/>
                  </a:lnTo>
                  <a:lnTo>
                    <a:pt x="2344" y="5232"/>
                  </a:lnTo>
                  <a:lnTo>
                    <a:pt x="2407" y="5315"/>
                  </a:lnTo>
                  <a:lnTo>
                    <a:pt x="2365" y="5420"/>
                  </a:lnTo>
                  <a:lnTo>
                    <a:pt x="2282" y="5483"/>
                  </a:lnTo>
                  <a:lnTo>
                    <a:pt x="2261" y="5546"/>
                  </a:lnTo>
                  <a:lnTo>
                    <a:pt x="2261" y="5629"/>
                  </a:lnTo>
                  <a:lnTo>
                    <a:pt x="2282" y="5734"/>
                  </a:lnTo>
                  <a:lnTo>
                    <a:pt x="2407" y="5901"/>
                  </a:lnTo>
                  <a:lnTo>
                    <a:pt x="2512" y="5985"/>
                  </a:lnTo>
                  <a:lnTo>
                    <a:pt x="3098" y="6111"/>
                  </a:lnTo>
                  <a:lnTo>
                    <a:pt x="3349" y="6090"/>
                  </a:lnTo>
                  <a:lnTo>
                    <a:pt x="3516" y="6090"/>
                  </a:lnTo>
                  <a:lnTo>
                    <a:pt x="3558" y="6048"/>
                  </a:lnTo>
                  <a:lnTo>
                    <a:pt x="3600" y="6048"/>
                  </a:lnTo>
                  <a:lnTo>
                    <a:pt x="3976" y="6111"/>
                  </a:lnTo>
                  <a:lnTo>
                    <a:pt x="4165" y="6257"/>
                  </a:lnTo>
                  <a:lnTo>
                    <a:pt x="4227" y="6299"/>
                  </a:lnTo>
                  <a:lnTo>
                    <a:pt x="4332" y="6320"/>
                  </a:lnTo>
                  <a:lnTo>
                    <a:pt x="4437" y="6320"/>
                  </a:lnTo>
                  <a:lnTo>
                    <a:pt x="4646" y="6487"/>
                  </a:lnTo>
                  <a:lnTo>
                    <a:pt x="4792" y="6571"/>
                  </a:lnTo>
                  <a:lnTo>
                    <a:pt x="5023" y="6571"/>
                  </a:lnTo>
                  <a:lnTo>
                    <a:pt x="5043" y="6675"/>
                  </a:lnTo>
                  <a:lnTo>
                    <a:pt x="5085" y="6738"/>
                  </a:lnTo>
                  <a:lnTo>
                    <a:pt x="5127" y="6738"/>
                  </a:lnTo>
                  <a:lnTo>
                    <a:pt x="5211" y="6780"/>
                  </a:lnTo>
                  <a:lnTo>
                    <a:pt x="5315" y="6885"/>
                  </a:lnTo>
                  <a:lnTo>
                    <a:pt x="5315" y="6948"/>
                  </a:lnTo>
                  <a:lnTo>
                    <a:pt x="5378" y="7115"/>
                  </a:lnTo>
                  <a:lnTo>
                    <a:pt x="5483" y="7240"/>
                  </a:lnTo>
                  <a:lnTo>
                    <a:pt x="5608" y="7408"/>
                  </a:lnTo>
                  <a:lnTo>
                    <a:pt x="5650" y="7533"/>
                  </a:lnTo>
                  <a:lnTo>
                    <a:pt x="5797" y="7784"/>
                  </a:lnTo>
                  <a:lnTo>
                    <a:pt x="5901" y="7826"/>
                  </a:lnTo>
                  <a:lnTo>
                    <a:pt x="6006" y="7784"/>
                  </a:lnTo>
                  <a:lnTo>
                    <a:pt x="6236" y="7764"/>
                  </a:lnTo>
                  <a:lnTo>
                    <a:pt x="6487" y="7784"/>
                  </a:lnTo>
                  <a:lnTo>
                    <a:pt x="6843" y="7764"/>
                  </a:lnTo>
                  <a:lnTo>
                    <a:pt x="7324" y="7826"/>
                  </a:lnTo>
                  <a:lnTo>
                    <a:pt x="7596" y="7784"/>
                  </a:lnTo>
                  <a:lnTo>
                    <a:pt x="7784" y="7722"/>
                  </a:lnTo>
                  <a:lnTo>
                    <a:pt x="7826" y="7659"/>
                  </a:lnTo>
                  <a:lnTo>
                    <a:pt x="7889" y="7617"/>
                  </a:lnTo>
                  <a:lnTo>
                    <a:pt x="7952" y="7638"/>
                  </a:lnTo>
                  <a:lnTo>
                    <a:pt x="8328" y="7638"/>
                  </a:lnTo>
                  <a:lnTo>
                    <a:pt x="8747" y="7659"/>
                  </a:lnTo>
                  <a:lnTo>
                    <a:pt x="8872" y="7680"/>
                  </a:lnTo>
                  <a:lnTo>
                    <a:pt x="9082" y="7868"/>
                  </a:lnTo>
                  <a:lnTo>
                    <a:pt x="9458" y="8036"/>
                  </a:lnTo>
                  <a:lnTo>
                    <a:pt x="9814" y="8161"/>
                  </a:lnTo>
                  <a:lnTo>
                    <a:pt x="9981" y="8182"/>
                  </a:lnTo>
                  <a:lnTo>
                    <a:pt x="10191" y="8287"/>
                  </a:lnTo>
                  <a:lnTo>
                    <a:pt x="10358" y="8266"/>
                  </a:lnTo>
                  <a:lnTo>
                    <a:pt x="10630" y="8182"/>
                  </a:lnTo>
                  <a:lnTo>
                    <a:pt x="10651" y="8287"/>
                  </a:lnTo>
                  <a:lnTo>
                    <a:pt x="10651" y="8349"/>
                  </a:lnTo>
                  <a:lnTo>
                    <a:pt x="10797" y="8391"/>
                  </a:lnTo>
                  <a:lnTo>
                    <a:pt x="10944" y="8391"/>
                  </a:lnTo>
                  <a:lnTo>
                    <a:pt x="11049" y="8287"/>
                  </a:lnTo>
                  <a:lnTo>
                    <a:pt x="11300" y="8098"/>
                  </a:lnTo>
                  <a:lnTo>
                    <a:pt x="11467" y="7931"/>
                  </a:lnTo>
                  <a:lnTo>
                    <a:pt x="11781" y="7826"/>
                  </a:lnTo>
                  <a:lnTo>
                    <a:pt x="12199" y="7659"/>
                  </a:lnTo>
                  <a:lnTo>
                    <a:pt x="12367" y="7617"/>
                  </a:lnTo>
                  <a:lnTo>
                    <a:pt x="12555" y="7554"/>
                  </a:lnTo>
                  <a:lnTo>
                    <a:pt x="12806" y="7533"/>
                  </a:lnTo>
                  <a:lnTo>
                    <a:pt x="12953" y="7533"/>
                  </a:lnTo>
                  <a:lnTo>
                    <a:pt x="13120" y="7408"/>
                  </a:lnTo>
                  <a:lnTo>
                    <a:pt x="13266" y="7303"/>
                  </a:lnTo>
                  <a:lnTo>
                    <a:pt x="13392" y="7303"/>
                  </a:lnTo>
                  <a:lnTo>
                    <a:pt x="13580" y="7240"/>
                  </a:lnTo>
                  <a:lnTo>
                    <a:pt x="13685" y="7240"/>
                  </a:lnTo>
                  <a:lnTo>
                    <a:pt x="13769" y="7031"/>
                  </a:lnTo>
                  <a:lnTo>
                    <a:pt x="13894" y="6801"/>
                  </a:lnTo>
                  <a:lnTo>
                    <a:pt x="14166" y="6508"/>
                  </a:lnTo>
                  <a:lnTo>
                    <a:pt x="14229" y="6403"/>
                  </a:lnTo>
                  <a:lnTo>
                    <a:pt x="14292" y="6299"/>
                  </a:lnTo>
                  <a:lnTo>
                    <a:pt x="14292" y="6215"/>
                  </a:lnTo>
                  <a:lnTo>
                    <a:pt x="14062" y="6090"/>
                  </a:lnTo>
                  <a:lnTo>
                    <a:pt x="13790" y="5901"/>
                  </a:lnTo>
                  <a:lnTo>
                    <a:pt x="13810" y="5839"/>
                  </a:lnTo>
                  <a:lnTo>
                    <a:pt x="13790" y="5692"/>
                  </a:lnTo>
                  <a:lnTo>
                    <a:pt x="13790" y="5462"/>
                  </a:lnTo>
                  <a:lnTo>
                    <a:pt x="13894" y="5336"/>
                  </a:lnTo>
                  <a:lnTo>
                    <a:pt x="14020" y="5232"/>
                  </a:lnTo>
                  <a:lnTo>
                    <a:pt x="14229" y="5169"/>
                  </a:lnTo>
                  <a:lnTo>
                    <a:pt x="14396" y="5211"/>
                  </a:lnTo>
                  <a:lnTo>
                    <a:pt x="14522" y="5274"/>
                  </a:lnTo>
                  <a:lnTo>
                    <a:pt x="14710" y="5357"/>
                  </a:lnTo>
                  <a:lnTo>
                    <a:pt x="14836" y="5378"/>
                  </a:lnTo>
                  <a:lnTo>
                    <a:pt x="14961" y="5441"/>
                  </a:lnTo>
                  <a:lnTo>
                    <a:pt x="15024" y="5441"/>
                  </a:lnTo>
                  <a:lnTo>
                    <a:pt x="15045" y="5336"/>
                  </a:lnTo>
                  <a:lnTo>
                    <a:pt x="15129" y="5253"/>
                  </a:lnTo>
                  <a:lnTo>
                    <a:pt x="15254" y="5148"/>
                  </a:lnTo>
                  <a:lnTo>
                    <a:pt x="15359" y="5064"/>
                  </a:lnTo>
                  <a:lnTo>
                    <a:pt x="15463" y="4855"/>
                  </a:lnTo>
                  <a:lnTo>
                    <a:pt x="15547" y="4813"/>
                  </a:lnTo>
                  <a:lnTo>
                    <a:pt x="15673" y="4834"/>
                  </a:lnTo>
                  <a:lnTo>
                    <a:pt x="15840" y="4834"/>
                  </a:lnTo>
                  <a:lnTo>
                    <a:pt x="16070" y="4646"/>
                  </a:lnTo>
                  <a:lnTo>
                    <a:pt x="16196" y="4625"/>
                  </a:lnTo>
                  <a:lnTo>
                    <a:pt x="16259" y="4541"/>
                  </a:lnTo>
                  <a:lnTo>
                    <a:pt x="16259" y="4437"/>
                  </a:lnTo>
                  <a:lnTo>
                    <a:pt x="16279" y="4269"/>
                  </a:lnTo>
                  <a:lnTo>
                    <a:pt x="16384" y="4102"/>
                  </a:lnTo>
                  <a:lnTo>
                    <a:pt x="16426" y="4018"/>
                  </a:lnTo>
                  <a:lnTo>
                    <a:pt x="16489" y="4060"/>
                  </a:lnTo>
                  <a:lnTo>
                    <a:pt x="16551" y="4018"/>
                  </a:lnTo>
                  <a:lnTo>
                    <a:pt x="16614" y="3976"/>
                  </a:lnTo>
                  <a:lnTo>
                    <a:pt x="16614" y="3872"/>
                  </a:lnTo>
                  <a:lnTo>
                    <a:pt x="16677" y="3851"/>
                  </a:lnTo>
                  <a:lnTo>
                    <a:pt x="16782" y="3914"/>
                  </a:lnTo>
                  <a:lnTo>
                    <a:pt x="16844" y="3872"/>
                  </a:lnTo>
                  <a:lnTo>
                    <a:pt x="17012" y="3746"/>
                  </a:lnTo>
                  <a:lnTo>
                    <a:pt x="17116" y="3600"/>
                  </a:lnTo>
                  <a:lnTo>
                    <a:pt x="17221" y="3579"/>
                  </a:lnTo>
                  <a:lnTo>
                    <a:pt x="17367" y="3662"/>
                  </a:lnTo>
                  <a:lnTo>
                    <a:pt x="17451" y="3600"/>
                  </a:lnTo>
                  <a:lnTo>
                    <a:pt x="17556" y="3579"/>
                  </a:lnTo>
                  <a:lnTo>
                    <a:pt x="17598" y="3642"/>
                  </a:lnTo>
                  <a:lnTo>
                    <a:pt x="17723" y="3662"/>
                  </a:lnTo>
                  <a:lnTo>
                    <a:pt x="17744" y="3579"/>
                  </a:lnTo>
                  <a:lnTo>
                    <a:pt x="17744" y="3495"/>
                  </a:lnTo>
                  <a:lnTo>
                    <a:pt x="17786" y="3453"/>
                  </a:lnTo>
                  <a:lnTo>
                    <a:pt x="17786" y="3349"/>
                  </a:lnTo>
                  <a:lnTo>
                    <a:pt x="17765" y="3265"/>
                  </a:lnTo>
                  <a:lnTo>
                    <a:pt x="17744" y="3160"/>
                  </a:lnTo>
                  <a:lnTo>
                    <a:pt x="17535" y="3014"/>
                  </a:lnTo>
                  <a:lnTo>
                    <a:pt x="17367" y="2805"/>
                  </a:lnTo>
                  <a:lnTo>
                    <a:pt x="17158" y="2616"/>
                  </a:lnTo>
                  <a:lnTo>
                    <a:pt x="17012" y="2428"/>
                  </a:lnTo>
                  <a:lnTo>
                    <a:pt x="16740" y="2344"/>
                  </a:lnTo>
                  <a:lnTo>
                    <a:pt x="16698" y="2407"/>
                  </a:lnTo>
                  <a:lnTo>
                    <a:pt x="16531" y="2449"/>
                  </a:lnTo>
                  <a:lnTo>
                    <a:pt x="16531" y="2554"/>
                  </a:lnTo>
                  <a:lnTo>
                    <a:pt x="16531" y="2700"/>
                  </a:lnTo>
                  <a:lnTo>
                    <a:pt x="16405" y="2909"/>
                  </a:lnTo>
                  <a:lnTo>
                    <a:pt x="16300" y="2805"/>
                  </a:lnTo>
                  <a:lnTo>
                    <a:pt x="16028" y="2742"/>
                  </a:lnTo>
                  <a:lnTo>
                    <a:pt x="15798" y="2742"/>
                  </a:lnTo>
                  <a:lnTo>
                    <a:pt x="15631" y="2909"/>
                  </a:lnTo>
                  <a:lnTo>
                    <a:pt x="15359" y="2763"/>
                  </a:lnTo>
                  <a:lnTo>
                    <a:pt x="15254" y="2595"/>
                  </a:lnTo>
                  <a:lnTo>
                    <a:pt x="15338" y="2323"/>
                  </a:lnTo>
                  <a:lnTo>
                    <a:pt x="15317" y="2219"/>
                  </a:lnTo>
                  <a:lnTo>
                    <a:pt x="15359" y="2030"/>
                  </a:lnTo>
                  <a:lnTo>
                    <a:pt x="15338" y="1863"/>
                  </a:lnTo>
                  <a:lnTo>
                    <a:pt x="15463" y="963"/>
                  </a:lnTo>
                  <a:lnTo>
                    <a:pt x="15463" y="942"/>
                  </a:lnTo>
                  <a:lnTo>
                    <a:pt x="15422" y="880"/>
                  </a:lnTo>
                  <a:lnTo>
                    <a:pt x="15212" y="838"/>
                  </a:lnTo>
                  <a:lnTo>
                    <a:pt x="14982" y="859"/>
                  </a:lnTo>
                  <a:lnTo>
                    <a:pt x="14982" y="922"/>
                  </a:lnTo>
                  <a:lnTo>
                    <a:pt x="14857" y="984"/>
                  </a:lnTo>
                  <a:lnTo>
                    <a:pt x="14752" y="984"/>
                  </a:lnTo>
                  <a:lnTo>
                    <a:pt x="14710" y="942"/>
                  </a:lnTo>
                  <a:lnTo>
                    <a:pt x="14606" y="1026"/>
                  </a:lnTo>
                  <a:lnTo>
                    <a:pt x="14501" y="963"/>
                  </a:lnTo>
                  <a:lnTo>
                    <a:pt x="14438" y="880"/>
                  </a:lnTo>
                  <a:lnTo>
                    <a:pt x="14313" y="775"/>
                  </a:lnTo>
                  <a:lnTo>
                    <a:pt x="14208" y="775"/>
                  </a:lnTo>
                  <a:lnTo>
                    <a:pt x="14020" y="838"/>
                  </a:lnTo>
                  <a:lnTo>
                    <a:pt x="13999" y="775"/>
                  </a:lnTo>
                  <a:lnTo>
                    <a:pt x="13894" y="775"/>
                  </a:lnTo>
                  <a:lnTo>
                    <a:pt x="13790" y="859"/>
                  </a:lnTo>
                  <a:lnTo>
                    <a:pt x="13769" y="984"/>
                  </a:lnTo>
                  <a:lnTo>
                    <a:pt x="13685" y="1068"/>
                  </a:lnTo>
                  <a:lnTo>
                    <a:pt x="13559" y="1131"/>
                  </a:lnTo>
                  <a:lnTo>
                    <a:pt x="13476" y="1256"/>
                  </a:lnTo>
                  <a:lnTo>
                    <a:pt x="13476" y="1298"/>
                  </a:lnTo>
                  <a:lnTo>
                    <a:pt x="13455" y="1403"/>
                  </a:lnTo>
                  <a:lnTo>
                    <a:pt x="13350" y="1507"/>
                  </a:lnTo>
                  <a:lnTo>
                    <a:pt x="12973" y="1507"/>
                  </a:lnTo>
                  <a:lnTo>
                    <a:pt x="12869" y="1612"/>
                  </a:lnTo>
                  <a:lnTo>
                    <a:pt x="12743" y="1612"/>
                  </a:lnTo>
                  <a:lnTo>
                    <a:pt x="12534" y="1758"/>
                  </a:lnTo>
                  <a:lnTo>
                    <a:pt x="12429" y="1905"/>
                  </a:lnTo>
                  <a:lnTo>
                    <a:pt x="12367" y="1905"/>
                  </a:lnTo>
                  <a:lnTo>
                    <a:pt x="12283" y="1863"/>
                  </a:lnTo>
                  <a:lnTo>
                    <a:pt x="12137" y="1863"/>
                  </a:lnTo>
                  <a:lnTo>
                    <a:pt x="12095" y="1884"/>
                  </a:lnTo>
                  <a:lnTo>
                    <a:pt x="11927" y="1905"/>
                  </a:lnTo>
                  <a:lnTo>
                    <a:pt x="11593" y="1905"/>
                  </a:lnTo>
                  <a:lnTo>
                    <a:pt x="11362" y="1863"/>
                  </a:lnTo>
                  <a:lnTo>
                    <a:pt x="11090" y="1884"/>
                  </a:lnTo>
                  <a:lnTo>
                    <a:pt x="11028" y="1884"/>
                  </a:lnTo>
                  <a:lnTo>
                    <a:pt x="10923" y="1758"/>
                  </a:lnTo>
                  <a:lnTo>
                    <a:pt x="10839" y="1758"/>
                  </a:lnTo>
                  <a:lnTo>
                    <a:pt x="10756" y="1696"/>
                  </a:lnTo>
                  <a:lnTo>
                    <a:pt x="10651" y="1612"/>
                  </a:lnTo>
                  <a:lnTo>
                    <a:pt x="10609" y="1445"/>
                  </a:lnTo>
                  <a:lnTo>
                    <a:pt x="10525" y="1382"/>
                  </a:lnTo>
                  <a:lnTo>
                    <a:pt x="10421" y="1403"/>
                  </a:lnTo>
                  <a:lnTo>
                    <a:pt x="10232" y="1403"/>
                  </a:lnTo>
                  <a:lnTo>
                    <a:pt x="10044" y="1340"/>
                  </a:lnTo>
                  <a:lnTo>
                    <a:pt x="9919" y="1173"/>
                  </a:lnTo>
                  <a:lnTo>
                    <a:pt x="9521" y="1173"/>
                  </a:lnTo>
                  <a:lnTo>
                    <a:pt x="9396" y="1089"/>
                  </a:lnTo>
                  <a:lnTo>
                    <a:pt x="9270" y="1131"/>
                  </a:lnTo>
                  <a:lnTo>
                    <a:pt x="9103" y="1152"/>
                  </a:lnTo>
                  <a:lnTo>
                    <a:pt x="8977" y="1194"/>
                  </a:lnTo>
                  <a:lnTo>
                    <a:pt x="8768" y="1214"/>
                  </a:lnTo>
                  <a:lnTo>
                    <a:pt x="8580" y="1277"/>
                  </a:lnTo>
                  <a:lnTo>
                    <a:pt x="8517" y="1382"/>
                  </a:lnTo>
                  <a:lnTo>
                    <a:pt x="8433" y="1403"/>
                  </a:lnTo>
                  <a:lnTo>
                    <a:pt x="8349" y="1382"/>
                  </a:lnTo>
                  <a:lnTo>
                    <a:pt x="8266" y="1382"/>
                  </a:lnTo>
                  <a:lnTo>
                    <a:pt x="8182" y="1445"/>
                  </a:lnTo>
                  <a:lnTo>
                    <a:pt x="8015" y="1445"/>
                  </a:lnTo>
                  <a:lnTo>
                    <a:pt x="7952" y="1466"/>
                  </a:lnTo>
                  <a:lnTo>
                    <a:pt x="7889" y="1466"/>
                  </a:lnTo>
                  <a:lnTo>
                    <a:pt x="7722" y="1361"/>
                  </a:lnTo>
                  <a:lnTo>
                    <a:pt x="7533" y="1340"/>
                  </a:lnTo>
                  <a:lnTo>
                    <a:pt x="7512" y="1256"/>
                  </a:lnTo>
                  <a:lnTo>
                    <a:pt x="7387" y="1152"/>
                  </a:lnTo>
                  <a:lnTo>
                    <a:pt x="7324" y="1152"/>
                  </a:lnTo>
                  <a:lnTo>
                    <a:pt x="7261" y="1089"/>
                  </a:lnTo>
                  <a:lnTo>
                    <a:pt x="7261" y="984"/>
                  </a:lnTo>
                  <a:lnTo>
                    <a:pt x="7199" y="859"/>
                  </a:lnTo>
                  <a:lnTo>
                    <a:pt x="7136" y="817"/>
                  </a:lnTo>
                  <a:lnTo>
                    <a:pt x="7136" y="691"/>
                  </a:lnTo>
                  <a:lnTo>
                    <a:pt x="7094" y="629"/>
                  </a:lnTo>
                  <a:lnTo>
                    <a:pt x="7094" y="566"/>
                  </a:lnTo>
                  <a:lnTo>
                    <a:pt x="7052" y="461"/>
                  </a:lnTo>
                  <a:lnTo>
                    <a:pt x="6947" y="440"/>
                  </a:lnTo>
                  <a:lnTo>
                    <a:pt x="6696" y="440"/>
                  </a:lnTo>
                  <a:lnTo>
                    <a:pt x="6592" y="419"/>
                  </a:lnTo>
                  <a:lnTo>
                    <a:pt x="6529" y="398"/>
                  </a:lnTo>
                  <a:lnTo>
                    <a:pt x="6383" y="357"/>
                  </a:lnTo>
                  <a:lnTo>
                    <a:pt x="6341" y="315"/>
                  </a:lnTo>
                  <a:lnTo>
                    <a:pt x="6257" y="252"/>
                  </a:lnTo>
                  <a:lnTo>
                    <a:pt x="5901" y="252"/>
                  </a:lnTo>
                  <a:lnTo>
                    <a:pt x="5755" y="210"/>
                  </a:lnTo>
                  <a:lnTo>
                    <a:pt x="5734" y="168"/>
                  </a:lnTo>
                  <a:lnTo>
                    <a:pt x="5567" y="105"/>
                  </a:lnTo>
                  <a:lnTo>
                    <a:pt x="5441" y="43"/>
                  </a:lnTo>
                  <a:lnTo>
                    <a:pt x="537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2983;p82">
              <a:extLst>
                <a:ext uri="{FF2B5EF4-FFF2-40B4-BE49-F238E27FC236}">
                  <a16:creationId xmlns:a16="http://schemas.microsoft.com/office/drawing/2014/main" id="{2C741D68-DF54-0D7E-2B8F-63AA05A7FEDE}"/>
                </a:ext>
              </a:extLst>
            </p:cNvPr>
            <p:cNvSpPr/>
            <p:nvPr/>
          </p:nvSpPr>
          <p:spPr>
            <a:xfrm>
              <a:off x="4718522" y="3165089"/>
              <a:ext cx="67277" cy="54986"/>
            </a:xfrm>
            <a:custGeom>
              <a:avLst/>
              <a:gdLst/>
              <a:ahLst/>
              <a:cxnLst/>
              <a:rect l="l" t="t" r="r" b="b"/>
              <a:pathLst>
                <a:path w="5650" h="4835" extrusionOk="0">
                  <a:moveTo>
                    <a:pt x="126" y="1"/>
                  </a:moveTo>
                  <a:lnTo>
                    <a:pt x="42" y="2156"/>
                  </a:lnTo>
                  <a:lnTo>
                    <a:pt x="21" y="2323"/>
                  </a:lnTo>
                  <a:lnTo>
                    <a:pt x="21" y="2407"/>
                  </a:lnTo>
                  <a:lnTo>
                    <a:pt x="21" y="2470"/>
                  </a:lnTo>
                  <a:lnTo>
                    <a:pt x="0" y="3872"/>
                  </a:lnTo>
                  <a:lnTo>
                    <a:pt x="168" y="3872"/>
                  </a:lnTo>
                  <a:lnTo>
                    <a:pt x="251" y="3892"/>
                  </a:lnTo>
                  <a:lnTo>
                    <a:pt x="356" y="3872"/>
                  </a:lnTo>
                  <a:lnTo>
                    <a:pt x="732" y="3872"/>
                  </a:lnTo>
                  <a:lnTo>
                    <a:pt x="753" y="3934"/>
                  </a:lnTo>
                  <a:lnTo>
                    <a:pt x="837" y="3997"/>
                  </a:lnTo>
                  <a:lnTo>
                    <a:pt x="942" y="4039"/>
                  </a:lnTo>
                  <a:lnTo>
                    <a:pt x="1046" y="3955"/>
                  </a:lnTo>
                  <a:lnTo>
                    <a:pt x="1256" y="3892"/>
                  </a:lnTo>
                  <a:lnTo>
                    <a:pt x="1276" y="3851"/>
                  </a:lnTo>
                  <a:lnTo>
                    <a:pt x="1318" y="3892"/>
                  </a:lnTo>
                  <a:lnTo>
                    <a:pt x="1381" y="3830"/>
                  </a:lnTo>
                  <a:lnTo>
                    <a:pt x="1360" y="3662"/>
                  </a:lnTo>
                  <a:lnTo>
                    <a:pt x="1214" y="3558"/>
                  </a:lnTo>
                  <a:lnTo>
                    <a:pt x="1046" y="3474"/>
                  </a:lnTo>
                  <a:lnTo>
                    <a:pt x="900" y="3453"/>
                  </a:lnTo>
                  <a:lnTo>
                    <a:pt x="858" y="3411"/>
                  </a:lnTo>
                  <a:lnTo>
                    <a:pt x="753" y="3369"/>
                  </a:lnTo>
                  <a:lnTo>
                    <a:pt x="732" y="3369"/>
                  </a:lnTo>
                  <a:lnTo>
                    <a:pt x="670" y="3328"/>
                  </a:lnTo>
                  <a:lnTo>
                    <a:pt x="649" y="3202"/>
                  </a:lnTo>
                  <a:lnTo>
                    <a:pt x="544" y="3056"/>
                  </a:lnTo>
                  <a:lnTo>
                    <a:pt x="440" y="3014"/>
                  </a:lnTo>
                  <a:lnTo>
                    <a:pt x="419" y="2930"/>
                  </a:lnTo>
                  <a:lnTo>
                    <a:pt x="335" y="2846"/>
                  </a:lnTo>
                  <a:lnTo>
                    <a:pt x="419" y="2909"/>
                  </a:lnTo>
                  <a:lnTo>
                    <a:pt x="440" y="3014"/>
                  </a:lnTo>
                  <a:lnTo>
                    <a:pt x="523" y="3014"/>
                  </a:lnTo>
                  <a:lnTo>
                    <a:pt x="649" y="3097"/>
                  </a:lnTo>
                  <a:lnTo>
                    <a:pt x="670" y="3202"/>
                  </a:lnTo>
                  <a:lnTo>
                    <a:pt x="670" y="3328"/>
                  </a:lnTo>
                  <a:lnTo>
                    <a:pt x="732" y="3328"/>
                  </a:lnTo>
                  <a:lnTo>
                    <a:pt x="879" y="3348"/>
                  </a:lnTo>
                  <a:lnTo>
                    <a:pt x="963" y="3432"/>
                  </a:lnTo>
                  <a:lnTo>
                    <a:pt x="1151" y="3432"/>
                  </a:lnTo>
                  <a:lnTo>
                    <a:pt x="1297" y="3369"/>
                  </a:lnTo>
                  <a:lnTo>
                    <a:pt x="1423" y="3411"/>
                  </a:lnTo>
                  <a:lnTo>
                    <a:pt x="1507" y="3348"/>
                  </a:lnTo>
                  <a:lnTo>
                    <a:pt x="1486" y="3328"/>
                  </a:lnTo>
                  <a:lnTo>
                    <a:pt x="1402" y="3244"/>
                  </a:lnTo>
                  <a:lnTo>
                    <a:pt x="1360" y="3160"/>
                  </a:lnTo>
                  <a:lnTo>
                    <a:pt x="1276" y="3202"/>
                  </a:lnTo>
                  <a:lnTo>
                    <a:pt x="1256" y="3118"/>
                  </a:lnTo>
                  <a:lnTo>
                    <a:pt x="1297" y="3160"/>
                  </a:lnTo>
                  <a:lnTo>
                    <a:pt x="1423" y="3139"/>
                  </a:lnTo>
                  <a:lnTo>
                    <a:pt x="1507" y="3244"/>
                  </a:lnTo>
                  <a:lnTo>
                    <a:pt x="1611" y="3244"/>
                  </a:lnTo>
                  <a:lnTo>
                    <a:pt x="1569" y="3202"/>
                  </a:lnTo>
                  <a:lnTo>
                    <a:pt x="1569" y="3118"/>
                  </a:lnTo>
                  <a:lnTo>
                    <a:pt x="1611" y="3056"/>
                  </a:lnTo>
                  <a:lnTo>
                    <a:pt x="1611" y="3014"/>
                  </a:lnTo>
                  <a:lnTo>
                    <a:pt x="1611" y="2930"/>
                  </a:lnTo>
                  <a:lnTo>
                    <a:pt x="1528" y="2825"/>
                  </a:lnTo>
                  <a:lnTo>
                    <a:pt x="1528" y="2804"/>
                  </a:lnTo>
                  <a:lnTo>
                    <a:pt x="1632" y="2846"/>
                  </a:lnTo>
                  <a:lnTo>
                    <a:pt x="1674" y="2909"/>
                  </a:lnTo>
                  <a:lnTo>
                    <a:pt x="1779" y="3014"/>
                  </a:lnTo>
                  <a:lnTo>
                    <a:pt x="1883" y="3035"/>
                  </a:lnTo>
                  <a:lnTo>
                    <a:pt x="1883" y="2993"/>
                  </a:lnTo>
                  <a:lnTo>
                    <a:pt x="1841" y="2909"/>
                  </a:lnTo>
                  <a:lnTo>
                    <a:pt x="1883" y="2930"/>
                  </a:lnTo>
                  <a:lnTo>
                    <a:pt x="1904" y="3035"/>
                  </a:lnTo>
                  <a:lnTo>
                    <a:pt x="1946" y="3035"/>
                  </a:lnTo>
                  <a:lnTo>
                    <a:pt x="1946" y="2951"/>
                  </a:lnTo>
                  <a:lnTo>
                    <a:pt x="1925" y="2888"/>
                  </a:lnTo>
                  <a:lnTo>
                    <a:pt x="1946" y="2784"/>
                  </a:lnTo>
                  <a:lnTo>
                    <a:pt x="2009" y="2825"/>
                  </a:lnTo>
                  <a:lnTo>
                    <a:pt x="2155" y="2888"/>
                  </a:lnTo>
                  <a:lnTo>
                    <a:pt x="2197" y="2951"/>
                  </a:lnTo>
                  <a:lnTo>
                    <a:pt x="2260" y="2993"/>
                  </a:lnTo>
                  <a:lnTo>
                    <a:pt x="2323" y="2951"/>
                  </a:lnTo>
                  <a:lnTo>
                    <a:pt x="2365" y="2993"/>
                  </a:lnTo>
                  <a:lnTo>
                    <a:pt x="2427" y="2930"/>
                  </a:lnTo>
                  <a:lnTo>
                    <a:pt x="2427" y="3014"/>
                  </a:lnTo>
                  <a:lnTo>
                    <a:pt x="2427" y="3097"/>
                  </a:lnTo>
                  <a:lnTo>
                    <a:pt x="2469" y="3097"/>
                  </a:lnTo>
                  <a:lnTo>
                    <a:pt x="2553" y="3160"/>
                  </a:lnTo>
                  <a:lnTo>
                    <a:pt x="2867" y="3244"/>
                  </a:lnTo>
                  <a:lnTo>
                    <a:pt x="2950" y="3307"/>
                  </a:lnTo>
                  <a:lnTo>
                    <a:pt x="3055" y="3411"/>
                  </a:lnTo>
                  <a:lnTo>
                    <a:pt x="3076" y="3558"/>
                  </a:lnTo>
                  <a:lnTo>
                    <a:pt x="3243" y="3746"/>
                  </a:lnTo>
                  <a:lnTo>
                    <a:pt x="3264" y="3830"/>
                  </a:lnTo>
                  <a:lnTo>
                    <a:pt x="3369" y="3872"/>
                  </a:lnTo>
                  <a:lnTo>
                    <a:pt x="3453" y="3955"/>
                  </a:lnTo>
                  <a:lnTo>
                    <a:pt x="3473" y="4039"/>
                  </a:lnTo>
                  <a:lnTo>
                    <a:pt x="3725" y="4290"/>
                  </a:lnTo>
                  <a:lnTo>
                    <a:pt x="3725" y="4374"/>
                  </a:lnTo>
                  <a:lnTo>
                    <a:pt x="3829" y="4457"/>
                  </a:lnTo>
                  <a:lnTo>
                    <a:pt x="3997" y="4499"/>
                  </a:lnTo>
                  <a:lnTo>
                    <a:pt x="4080" y="4478"/>
                  </a:lnTo>
                  <a:lnTo>
                    <a:pt x="4122" y="4478"/>
                  </a:lnTo>
                  <a:lnTo>
                    <a:pt x="4206" y="4520"/>
                  </a:lnTo>
                  <a:lnTo>
                    <a:pt x="4394" y="4499"/>
                  </a:lnTo>
                  <a:lnTo>
                    <a:pt x="4520" y="4562"/>
                  </a:lnTo>
                  <a:lnTo>
                    <a:pt x="4624" y="4520"/>
                  </a:lnTo>
                  <a:lnTo>
                    <a:pt x="4771" y="4562"/>
                  </a:lnTo>
                  <a:lnTo>
                    <a:pt x="4875" y="4604"/>
                  </a:lnTo>
                  <a:lnTo>
                    <a:pt x="5022" y="4583"/>
                  </a:lnTo>
                  <a:lnTo>
                    <a:pt x="5064" y="4667"/>
                  </a:lnTo>
                  <a:lnTo>
                    <a:pt x="5168" y="4667"/>
                  </a:lnTo>
                  <a:lnTo>
                    <a:pt x="5189" y="4688"/>
                  </a:lnTo>
                  <a:lnTo>
                    <a:pt x="5126" y="4729"/>
                  </a:lnTo>
                  <a:lnTo>
                    <a:pt x="5252" y="4771"/>
                  </a:lnTo>
                  <a:lnTo>
                    <a:pt x="5378" y="4834"/>
                  </a:lnTo>
                  <a:lnTo>
                    <a:pt x="5503" y="4813"/>
                  </a:lnTo>
                  <a:lnTo>
                    <a:pt x="5545" y="4729"/>
                  </a:lnTo>
                  <a:lnTo>
                    <a:pt x="5398" y="4667"/>
                  </a:lnTo>
                  <a:lnTo>
                    <a:pt x="5357" y="4667"/>
                  </a:lnTo>
                  <a:lnTo>
                    <a:pt x="5357" y="4604"/>
                  </a:lnTo>
                  <a:lnTo>
                    <a:pt x="5461" y="4583"/>
                  </a:lnTo>
                  <a:lnTo>
                    <a:pt x="5545" y="4604"/>
                  </a:lnTo>
                  <a:lnTo>
                    <a:pt x="5650" y="4562"/>
                  </a:lnTo>
                  <a:lnTo>
                    <a:pt x="5440" y="4499"/>
                  </a:lnTo>
                  <a:lnTo>
                    <a:pt x="5168" y="4478"/>
                  </a:lnTo>
                  <a:lnTo>
                    <a:pt x="5043" y="4395"/>
                  </a:lnTo>
                  <a:lnTo>
                    <a:pt x="4980" y="4311"/>
                  </a:lnTo>
                  <a:lnTo>
                    <a:pt x="5126" y="4269"/>
                  </a:lnTo>
                  <a:lnTo>
                    <a:pt x="5189" y="4269"/>
                  </a:lnTo>
                  <a:lnTo>
                    <a:pt x="5252" y="4248"/>
                  </a:lnTo>
                  <a:lnTo>
                    <a:pt x="5168" y="4185"/>
                  </a:lnTo>
                  <a:lnTo>
                    <a:pt x="4959" y="4185"/>
                  </a:lnTo>
                  <a:lnTo>
                    <a:pt x="4771" y="4164"/>
                  </a:lnTo>
                  <a:lnTo>
                    <a:pt x="4708" y="4081"/>
                  </a:lnTo>
                  <a:lnTo>
                    <a:pt x="4708" y="3997"/>
                  </a:lnTo>
                  <a:lnTo>
                    <a:pt x="4771" y="3934"/>
                  </a:lnTo>
                  <a:lnTo>
                    <a:pt x="4813" y="3851"/>
                  </a:lnTo>
                  <a:lnTo>
                    <a:pt x="4750" y="3788"/>
                  </a:lnTo>
                  <a:lnTo>
                    <a:pt x="4666" y="3788"/>
                  </a:lnTo>
                  <a:lnTo>
                    <a:pt x="4624" y="3830"/>
                  </a:lnTo>
                  <a:lnTo>
                    <a:pt x="4541" y="3788"/>
                  </a:lnTo>
                  <a:lnTo>
                    <a:pt x="4457" y="3830"/>
                  </a:lnTo>
                  <a:lnTo>
                    <a:pt x="4352" y="3683"/>
                  </a:lnTo>
                  <a:lnTo>
                    <a:pt x="4352" y="3537"/>
                  </a:lnTo>
                  <a:lnTo>
                    <a:pt x="4248" y="3516"/>
                  </a:lnTo>
                  <a:lnTo>
                    <a:pt x="4143" y="3244"/>
                  </a:lnTo>
                  <a:lnTo>
                    <a:pt x="4101" y="3223"/>
                  </a:lnTo>
                  <a:lnTo>
                    <a:pt x="4080" y="3139"/>
                  </a:lnTo>
                  <a:lnTo>
                    <a:pt x="3934" y="3139"/>
                  </a:lnTo>
                  <a:lnTo>
                    <a:pt x="3871" y="3097"/>
                  </a:lnTo>
                  <a:lnTo>
                    <a:pt x="3808" y="2951"/>
                  </a:lnTo>
                  <a:lnTo>
                    <a:pt x="3683" y="2825"/>
                  </a:lnTo>
                  <a:lnTo>
                    <a:pt x="3662" y="2700"/>
                  </a:lnTo>
                  <a:lnTo>
                    <a:pt x="3578" y="2616"/>
                  </a:lnTo>
                  <a:lnTo>
                    <a:pt x="3494" y="2512"/>
                  </a:lnTo>
                  <a:lnTo>
                    <a:pt x="3515" y="2470"/>
                  </a:lnTo>
                  <a:lnTo>
                    <a:pt x="3766" y="2491"/>
                  </a:lnTo>
                  <a:lnTo>
                    <a:pt x="3976" y="2386"/>
                  </a:lnTo>
                  <a:lnTo>
                    <a:pt x="4017" y="2281"/>
                  </a:lnTo>
                  <a:lnTo>
                    <a:pt x="3997" y="2156"/>
                  </a:lnTo>
                  <a:lnTo>
                    <a:pt x="3829" y="1988"/>
                  </a:lnTo>
                  <a:lnTo>
                    <a:pt x="3704" y="1968"/>
                  </a:lnTo>
                  <a:lnTo>
                    <a:pt x="3662" y="1988"/>
                  </a:lnTo>
                  <a:lnTo>
                    <a:pt x="3557" y="1947"/>
                  </a:lnTo>
                  <a:lnTo>
                    <a:pt x="3348" y="1842"/>
                  </a:lnTo>
                  <a:lnTo>
                    <a:pt x="3243" y="1737"/>
                  </a:lnTo>
                  <a:lnTo>
                    <a:pt x="3097" y="1758"/>
                  </a:lnTo>
                  <a:lnTo>
                    <a:pt x="2846" y="1654"/>
                  </a:lnTo>
                  <a:lnTo>
                    <a:pt x="2825" y="1570"/>
                  </a:lnTo>
                  <a:lnTo>
                    <a:pt x="2867" y="1444"/>
                  </a:lnTo>
                  <a:lnTo>
                    <a:pt x="2888" y="1340"/>
                  </a:lnTo>
                  <a:lnTo>
                    <a:pt x="2825" y="1235"/>
                  </a:lnTo>
                  <a:lnTo>
                    <a:pt x="2616" y="1026"/>
                  </a:lnTo>
                  <a:lnTo>
                    <a:pt x="2553" y="1026"/>
                  </a:lnTo>
                  <a:lnTo>
                    <a:pt x="2511" y="1047"/>
                  </a:lnTo>
                  <a:lnTo>
                    <a:pt x="2448" y="963"/>
                  </a:lnTo>
                  <a:lnTo>
                    <a:pt x="2344" y="900"/>
                  </a:lnTo>
                  <a:lnTo>
                    <a:pt x="2323" y="817"/>
                  </a:lnTo>
                  <a:lnTo>
                    <a:pt x="2197" y="796"/>
                  </a:lnTo>
                  <a:lnTo>
                    <a:pt x="2134" y="712"/>
                  </a:lnTo>
                  <a:lnTo>
                    <a:pt x="2092" y="712"/>
                  </a:lnTo>
                  <a:lnTo>
                    <a:pt x="1988" y="649"/>
                  </a:lnTo>
                  <a:lnTo>
                    <a:pt x="1841" y="649"/>
                  </a:lnTo>
                  <a:lnTo>
                    <a:pt x="1716" y="545"/>
                  </a:lnTo>
                  <a:lnTo>
                    <a:pt x="1590" y="524"/>
                  </a:lnTo>
                  <a:lnTo>
                    <a:pt x="1381" y="398"/>
                  </a:lnTo>
                  <a:lnTo>
                    <a:pt x="1067" y="377"/>
                  </a:lnTo>
                  <a:lnTo>
                    <a:pt x="963" y="315"/>
                  </a:lnTo>
                  <a:lnTo>
                    <a:pt x="879" y="231"/>
                  </a:lnTo>
                  <a:lnTo>
                    <a:pt x="837" y="231"/>
                  </a:lnTo>
                  <a:lnTo>
                    <a:pt x="795" y="273"/>
                  </a:lnTo>
                  <a:lnTo>
                    <a:pt x="565" y="189"/>
                  </a:lnTo>
                  <a:lnTo>
                    <a:pt x="523" y="126"/>
                  </a:lnTo>
                  <a:lnTo>
                    <a:pt x="419" y="84"/>
                  </a:lnTo>
                  <a:lnTo>
                    <a:pt x="23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2984;p82">
              <a:extLst>
                <a:ext uri="{FF2B5EF4-FFF2-40B4-BE49-F238E27FC236}">
                  <a16:creationId xmlns:a16="http://schemas.microsoft.com/office/drawing/2014/main" id="{ABA325E6-B800-BCBA-D9B0-44CDD9E90579}"/>
                </a:ext>
              </a:extLst>
            </p:cNvPr>
            <p:cNvSpPr/>
            <p:nvPr/>
          </p:nvSpPr>
          <p:spPr>
            <a:xfrm>
              <a:off x="4567785" y="3016610"/>
              <a:ext cx="54822" cy="91389"/>
            </a:xfrm>
            <a:custGeom>
              <a:avLst/>
              <a:gdLst/>
              <a:ahLst/>
              <a:cxnLst/>
              <a:rect l="l" t="t" r="r" b="b"/>
              <a:pathLst>
                <a:path w="4604" h="8036" extrusionOk="0">
                  <a:moveTo>
                    <a:pt x="586" y="0"/>
                  </a:moveTo>
                  <a:lnTo>
                    <a:pt x="440" y="63"/>
                  </a:lnTo>
                  <a:lnTo>
                    <a:pt x="419" y="189"/>
                  </a:lnTo>
                  <a:lnTo>
                    <a:pt x="314" y="419"/>
                  </a:lnTo>
                  <a:lnTo>
                    <a:pt x="335" y="565"/>
                  </a:lnTo>
                  <a:lnTo>
                    <a:pt x="335" y="795"/>
                  </a:lnTo>
                  <a:lnTo>
                    <a:pt x="251" y="1088"/>
                  </a:lnTo>
                  <a:lnTo>
                    <a:pt x="210" y="1214"/>
                  </a:lnTo>
                  <a:lnTo>
                    <a:pt x="272" y="1402"/>
                  </a:lnTo>
                  <a:lnTo>
                    <a:pt x="272" y="1465"/>
                  </a:lnTo>
                  <a:lnTo>
                    <a:pt x="210" y="1528"/>
                  </a:lnTo>
                  <a:lnTo>
                    <a:pt x="105" y="1507"/>
                  </a:lnTo>
                  <a:lnTo>
                    <a:pt x="21" y="1402"/>
                  </a:lnTo>
                  <a:lnTo>
                    <a:pt x="0" y="1528"/>
                  </a:lnTo>
                  <a:lnTo>
                    <a:pt x="21" y="1653"/>
                  </a:lnTo>
                  <a:lnTo>
                    <a:pt x="105" y="1653"/>
                  </a:lnTo>
                  <a:lnTo>
                    <a:pt x="126" y="1716"/>
                  </a:lnTo>
                  <a:lnTo>
                    <a:pt x="63" y="1779"/>
                  </a:lnTo>
                  <a:lnTo>
                    <a:pt x="126" y="1946"/>
                  </a:lnTo>
                  <a:lnTo>
                    <a:pt x="210" y="2093"/>
                  </a:lnTo>
                  <a:lnTo>
                    <a:pt x="210" y="2302"/>
                  </a:lnTo>
                  <a:lnTo>
                    <a:pt x="251" y="2344"/>
                  </a:lnTo>
                  <a:lnTo>
                    <a:pt x="314" y="2302"/>
                  </a:lnTo>
                  <a:lnTo>
                    <a:pt x="356" y="2344"/>
                  </a:lnTo>
                  <a:lnTo>
                    <a:pt x="356" y="2448"/>
                  </a:lnTo>
                  <a:lnTo>
                    <a:pt x="461" y="2595"/>
                  </a:lnTo>
                  <a:lnTo>
                    <a:pt x="544" y="2595"/>
                  </a:lnTo>
                  <a:lnTo>
                    <a:pt x="628" y="2511"/>
                  </a:lnTo>
                  <a:lnTo>
                    <a:pt x="565" y="2448"/>
                  </a:lnTo>
                  <a:lnTo>
                    <a:pt x="565" y="2365"/>
                  </a:lnTo>
                  <a:lnTo>
                    <a:pt x="691" y="2365"/>
                  </a:lnTo>
                  <a:lnTo>
                    <a:pt x="795" y="2448"/>
                  </a:lnTo>
                  <a:lnTo>
                    <a:pt x="670" y="2595"/>
                  </a:lnTo>
                  <a:lnTo>
                    <a:pt x="628" y="2679"/>
                  </a:lnTo>
                  <a:lnTo>
                    <a:pt x="628" y="2762"/>
                  </a:lnTo>
                  <a:lnTo>
                    <a:pt x="628" y="2888"/>
                  </a:lnTo>
                  <a:lnTo>
                    <a:pt x="691" y="3013"/>
                  </a:lnTo>
                  <a:lnTo>
                    <a:pt x="733" y="2909"/>
                  </a:lnTo>
                  <a:lnTo>
                    <a:pt x="795" y="2888"/>
                  </a:lnTo>
                  <a:lnTo>
                    <a:pt x="858" y="2992"/>
                  </a:lnTo>
                  <a:lnTo>
                    <a:pt x="795" y="3097"/>
                  </a:lnTo>
                  <a:lnTo>
                    <a:pt x="795" y="3097"/>
                  </a:lnTo>
                  <a:lnTo>
                    <a:pt x="879" y="3076"/>
                  </a:lnTo>
                  <a:lnTo>
                    <a:pt x="963" y="3013"/>
                  </a:lnTo>
                  <a:cubicBezTo>
                    <a:pt x="963" y="3097"/>
                    <a:pt x="963" y="3181"/>
                    <a:pt x="984" y="3244"/>
                  </a:cubicBezTo>
                  <a:lnTo>
                    <a:pt x="900" y="3181"/>
                  </a:lnTo>
                  <a:lnTo>
                    <a:pt x="775" y="3202"/>
                  </a:lnTo>
                  <a:lnTo>
                    <a:pt x="649" y="3139"/>
                  </a:lnTo>
                  <a:lnTo>
                    <a:pt x="544" y="3202"/>
                  </a:lnTo>
                  <a:lnTo>
                    <a:pt x="565" y="3244"/>
                  </a:lnTo>
                  <a:lnTo>
                    <a:pt x="649" y="3244"/>
                  </a:lnTo>
                  <a:lnTo>
                    <a:pt x="670" y="3390"/>
                  </a:lnTo>
                  <a:lnTo>
                    <a:pt x="754" y="3411"/>
                  </a:lnTo>
                  <a:lnTo>
                    <a:pt x="816" y="3516"/>
                  </a:lnTo>
                  <a:lnTo>
                    <a:pt x="816" y="3704"/>
                  </a:lnTo>
                  <a:lnTo>
                    <a:pt x="900" y="3746"/>
                  </a:lnTo>
                  <a:lnTo>
                    <a:pt x="900" y="3850"/>
                  </a:lnTo>
                  <a:lnTo>
                    <a:pt x="1005" y="3976"/>
                  </a:lnTo>
                  <a:lnTo>
                    <a:pt x="1109" y="4018"/>
                  </a:lnTo>
                  <a:lnTo>
                    <a:pt x="1214" y="3934"/>
                  </a:lnTo>
                  <a:lnTo>
                    <a:pt x="1214" y="3850"/>
                  </a:lnTo>
                  <a:lnTo>
                    <a:pt x="1277" y="3829"/>
                  </a:lnTo>
                  <a:lnTo>
                    <a:pt x="1277" y="3725"/>
                  </a:lnTo>
                  <a:lnTo>
                    <a:pt x="1214" y="3641"/>
                  </a:lnTo>
                  <a:lnTo>
                    <a:pt x="1277" y="3557"/>
                  </a:lnTo>
                  <a:lnTo>
                    <a:pt x="1277" y="3453"/>
                  </a:lnTo>
                  <a:lnTo>
                    <a:pt x="1172" y="3411"/>
                  </a:lnTo>
                  <a:lnTo>
                    <a:pt x="1109" y="3348"/>
                  </a:lnTo>
                  <a:cubicBezTo>
                    <a:pt x="1130" y="3306"/>
                    <a:pt x="1130" y="3223"/>
                    <a:pt x="1130" y="3181"/>
                  </a:cubicBezTo>
                  <a:lnTo>
                    <a:pt x="1235" y="3097"/>
                  </a:lnTo>
                  <a:lnTo>
                    <a:pt x="1214" y="3013"/>
                  </a:lnTo>
                  <a:lnTo>
                    <a:pt x="1277" y="2930"/>
                  </a:lnTo>
                  <a:lnTo>
                    <a:pt x="1402" y="2930"/>
                  </a:lnTo>
                  <a:lnTo>
                    <a:pt x="1632" y="3034"/>
                  </a:lnTo>
                  <a:lnTo>
                    <a:pt x="1695" y="3118"/>
                  </a:lnTo>
                  <a:lnTo>
                    <a:pt x="1821" y="3202"/>
                  </a:lnTo>
                  <a:lnTo>
                    <a:pt x="1904" y="3327"/>
                  </a:lnTo>
                  <a:lnTo>
                    <a:pt x="1863" y="3306"/>
                  </a:lnTo>
                  <a:cubicBezTo>
                    <a:pt x="1800" y="3264"/>
                    <a:pt x="1716" y="3264"/>
                    <a:pt x="1632" y="3264"/>
                  </a:cubicBezTo>
                  <a:lnTo>
                    <a:pt x="1653" y="3244"/>
                  </a:lnTo>
                  <a:lnTo>
                    <a:pt x="1611" y="3139"/>
                  </a:lnTo>
                  <a:lnTo>
                    <a:pt x="1507" y="3097"/>
                  </a:lnTo>
                  <a:lnTo>
                    <a:pt x="1444" y="3181"/>
                  </a:lnTo>
                  <a:lnTo>
                    <a:pt x="1486" y="3244"/>
                  </a:lnTo>
                  <a:lnTo>
                    <a:pt x="1528" y="3285"/>
                  </a:lnTo>
                  <a:cubicBezTo>
                    <a:pt x="1507" y="3285"/>
                    <a:pt x="1486" y="3306"/>
                    <a:pt x="1444" y="3306"/>
                  </a:cubicBezTo>
                  <a:lnTo>
                    <a:pt x="1444" y="3327"/>
                  </a:lnTo>
                  <a:lnTo>
                    <a:pt x="1591" y="3327"/>
                  </a:lnTo>
                  <a:lnTo>
                    <a:pt x="1611" y="3348"/>
                  </a:lnTo>
                  <a:lnTo>
                    <a:pt x="1611" y="3327"/>
                  </a:lnTo>
                  <a:cubicBezTo>
                    <a:pt x="1695" y="3327"/>
                    <a:pt x="1758" y="3348"/>
                    <a:pt x="1842" y="3390"/>
                  </a:cubicBezTo>
                  <a:cubicBezTo>
                    <a:pt x="1850" y="3393"/>
                    <a:pt x="1858" y="3394"/>
                    <a:pt x="1866" y="3394"/>
                  </a:cubicBezTo>
                  <a:cubicBezTo>
                    <a:pt x="1915" y="3394"/>
                    <a:pt x="1946" y="3342"/>
                    <a:pt x="1946" y="3306"/>
                  </a:cubicBezTo>
                  <a:lnTo>
                    <a:pt x="1967" y="3327"/>
                  </a:lnTo>
                  <a:lnTo>
                    <a:pt x="2030" y="3327"/>
                  </a:lnTo>
                  <a:lnTo>
                    <a:pt x="2009" y="3139"/>
                  </a:lnTo>
                  <a:lnTo>
                    <a:pt x="1863" y="2930"/>
                  </a:lnTo>
                  <a:lnTo>
                    <a:pt x="1904" y="2888"/>
                  </a:lnTo>
                  <a:lnTo>
                    <a:pt x="1946" y="2888"/>
                  </a:lnTo>
                  <a:lnTo>
                    <a:pt x="2030" y="2971"/>
                  </a:lnTo>
                  <a:lnTo>
                    <a:pt x="2114" y="2992"/>
                  </a:lnTo>
                  <a:lnTo>
                    <a:pt x="2176" y="3118"/>
                  </a:lnTo>
                  <a:lnTo>
                    <a:pt x="2344" y="3181"/>
                  </a:lnTo>
                  <a:lnTo>
                    <a:pt x="2386" y="3285"/>
                  </a:lnTo>
                  <a:lnTo>
                    <a:pt x="2386" y="3411"/>
                  </a:lnTo>
                  <a:lnTo>
                    <a:pt x="2469" y="3432"/>
                  </a:lnTo>
                  <a:lnTo>
                    <a:pt x="2595" y="3599"/>
                  </a:lnTo>
                  <a:lnTo>
                    <a:pt x="2699" y="3557"/>
                  </a:lnTo>
                  <a:lnTo>
                    <a:pt x="2699" y="3516"/>
                  </a:lnTo>
                  <a:lnTo>
                    <a:pt x="2804" y="3536"/>
                  </a:lnTo>
                  <a:lnTo>
                    <a:pt x="2804" y="3599"/>
                  </a:lnTo>
                  <a:lnTo>
                    <a:pt x="2741" y="3641"/>
                  </a:lnTo>
                  <a:cubicBezTo>
                    <a:pt x="2741" y="3641"/>
                    <a:pt x="2699" y="3641"/>
                    <a:pt x="2699" y="3662"/>
                  </a:cubicBezTo>
                  <a:cubicBezTo>
                    <a:pt x="2783" y="3913"/>
                    <a:pt x="2992" y="4060"/>
                    <a:pt x="3223" y="4122"/>
                  </a:cubicBezTo>
                  <a:lnTo>
                    <a:pt x="3285" y="4122"/>
                  </a:lnTo>
                  <a:lnTo>
                    <a:pt x="3411" y="4269"/>
                  </a:lnTo>
                  <a:lnTo>
                    <a:pt x="3432" y="4290"/>
                  </a:lnTo>
                  <a:lnTo>
                    <a:pt x="3432" y="4332"/>
                  </a:lnTo>
                  <a:cubicBezTo>
                    <a:pt x="3432" y="4352"/>
                    <a:pt x="3411" y="4394"/>
                    <a:pt x="3411" y="4436"/>
                  </a:cubicBezTo>
                  <a:lnTo>
                    <a:pt x="3411" y="4436"/>
                  </a:lnTo>
                  <a:cubicBezTo>
                    <a:pt x="3411" y="4436"/>
                    <a:pt x="3411" y="4394"/>
                    <a:pt x="3453" y="4394"/>
                  </a:cubicBezTo>
                  <a:lnTo>
                    <a:pt x="3495" y="4436"/>
                  </a:lnTo>
                  <a:lnTo>
                    <a:pt x="3599" y="4478"/>
                  </a:lnTo>
                  <a:lnTo>
                    <a:pt x="3620" y="4562"/>
                  </a:lnTo>
                  <a:lnTo>
                    <a:pt x="3808" y="4562"/>
                  </a:lnTo>
                  <a:lnTo>
                    <a:pt x="3829" y="4583"/>
                  </a:lnTo>
                  <a:lnTo>
                    <a:pt x="3871" y="4562"/>
                  </a:lnTo>
                  <a:lnTo>
                    <a:pt x="3913" y="4583"/>
                  </a:lnTo>
                  <a:lnTo>
                    <a:pt x="3871" y="4499"/>
                  </a:lnTo>
                  <a:lnTo>
                    <a:pt x="3829" y="4394"/>
                  </a:lnTo>
                  <a:lnTo>
                    <a:pt x="3788" y="4352"/>
                  </a:lnTo>
                  <a:lnTo>
                    <a:pt x="3788" y="4185"/>
                  </a:lnTo>
                  <a:lnTo>
                    <a:pt x="3767" y="3976"/>
                  </a:lnTo>
                  <a:lnTo>
                    <a:pt x="3767" y="3934"/>
                  </a:lnTo>
                  <a:lnTo>
                    <a:pt x="3704" y="3913"/>
                  </a:lnTo>
                  <a:lnTo>
                    <a:pt x="3599" y="3767"/>
                  </a:lnTo>
                  <a:lnTo>
                    <a:pt x="3557" y="3662"/>
                  </a:lnTo>
                  <a:lnTo>
                    <a:pt x="3474" y="3662"/>
                  </a:lnTo>
                  <a:lnTo>
                    <a:pt x="3453" y="3704"/>
                  </a:lnTo>
                  <a:lnTo>
                    <a:pt x="3390" y="3662"/>
                  </a:lnTo>
                  <a:lnTo>
                    <a:pt x="3348" y="3662"/>
                  </a:lnTo>
                  <a:lnTo>
                    <a:pt x="3285" y="3725"/>
                  </a:lnTo>
                  <a:lnTo>
                    <a:pt x="3097" y="3725"/>
                  </a:lnTo>
                  <a:lnTo>
                    <a:pt x="3055" y="3704"/>
                  </a:lnTo>
                  <a:lnTo>
                    <a:pt x="3055" y="3767"/>
                  </a:lnTo>
                  <a:lnTo>
                    <a:pt x="3055" y="3808"/>
                  </a:lnTo>
                  <a:cubicBezTo>
                    <a:pt x="2992" y="3767"/>
                    <a:pt x="2972" y="3746"/>
                    <a:pt x="2930" y="3725"/>
                  </a:cubicBezTo>
                  <a:lnTo>
                    <a:pt x="2951" y="3620"/>
                  </a:lnTo>
                  <a:lnTo>
                    <a:pt x="2951" y="3536"/>
                  </a:lnTo>
                  <a:lnTo>
                    <a:pt x="2992" y="3495"/>
                  </a:lnTo>
                  <a:lnTo>
                    <a:pt x="2951" y="3432"/>
                  </a:lnTo>
                  <a:lnTo>
                    <a:pt x="2846" y="3432"/>
                  </a:lnTo>
                  <a:lnTo>
                    <a:pt x="2762" y="3390"/>
                  </a:lnTo>
                  <a:lnTo>
                    <a:pt x="2658" y="3390"/>
                  </a:lnTo>
                  <a:lnTo>
                    <a:pt x="2658" y="3306"/>
                  </a:lnTo>
                  <a:lnTo>
                    <a:pt x="2574" y="3097"/>
                  </a:lnTo>
                  <a:lnTo>
                    <a:pt x="2553" y="2992"/>
                  </a:lnTo>
                  <a:lnTo>
                    <a:pt x="2616" y="2971"/>
                  </a:lnTo>
                  <a:lnTo>
                    <a:pt x="2658" y="2992"/>
                  </a:lnTo>
                  <a:lnTo>
                    <a:pt x="2741" y="2992"/>
                  </a:lnTo>
                  <a:lnTo>
                    <a:pt x="2720" y="2971"/>
                  </a:lnTo>
                  <a:lnTo>
                    <a:pt x="2616" y="2888"/>
                  </a:lnTo>
                  <a:lnTo>
                    <a:pt x="2469" y="2888"/>
                  </a:lnTo>
                  <a:lnTo>
                    <a:pt x="2427" y="2783"/>
                  </a:lnTo>
                  <a:lnTo>
                    <a:pt x="2365" y="2825"/>
                  </a:lnTo>
                  <a:lnTo>
                    <a:pt x="2365" y="2930"/>
                  </a:lnTo>
                  <a:lnTo>
                    <a:pt x="2302" y="2992"/>
                  </a:lnTo>
                  <a:lnTo>
                    <a:pt x="2239" y="2930"/>
                  </a:lnTo>
                  <a:lnTo>
                    <a:pt x="2260" y="2804"/>
                  </a:lnTo>
                  <a:lnTo>
                    <a:pt x="2197" y="2679"/>
                  </a:lnTo>
                  <a:lnTo>
                    <a:pt x="2009" y="2574"/>
                  </a:lnTo>
                  <a:lnTo>
                    <a:pt x="1904" y="2574"/>
                  </a:lnTo>
                  <a:lnTo>
                    <a:pt x="1737" y="2699"/>
                  </a:lnTo>
                  <a:lnTo>
                    <a:pt x="1716" y="2783"/>
                  </a:lnTo>
                  <a:lnTo>
                    <a:pt x="1632" y="2804"/>
                  </a:lnTo>
                  <a:lnTo>
                    <a:pt x="1507" y="2762"/>
                  </a:lnTo>
                  <a:lnTo>
                    <a:pt x="1465" y="2658"/>
                  </a:lnTo>
                  <a:lnTo>
                    <a:pt x="1381" y="2574"/>
                  </a:lnTo>
                  <a:lnTo>
                    <a:pt x="1381" y="2448"/>
                  </a:lnTo>
                  <a:lnTo>
                    <a:pt x="1423" y="2365"/>
                  </a:lnTo>
                  <a:lnTo>
                    <a:pt x="1360" y="2281"/>
                  </a:lnTo>
                  <a:lnTo>
                    <a:pt x="1088" y="2239"/>
                  </a:lnTo>
                  <a:lnTo>
                    <a:pt x="1026" y="2176"/>
                  </a:lnTo>
                  <a:lnTo>
                    <a:pt x="1067" y="2051"/>
                  </a:lnTo>
                  <a:lnTo>
                    <a:pt x="1109" y="1967"/>
                  </a:lnTo>
                  <a:lnTo>
                    <a:pt x="1109" y="1842"/>
                  </a:lnTo>
                  <a:lnTo>
                    <a:pt x="1172" y="1737"/>
                  </a:lnTo>
                  <a:lnTo>
                    <a:pt x="1360" y="1549"/>
                  </a:lnTo>
                  <a:lnTo>
                    <a:pt x="1423" y="1507"/>
                  </a:lnTo>
                  <a:lnTo>
                    <a:pt x="1402" y="1570"/>
                  </a:lnTo>
                  <a:lnTo>
                    <a:pt x="1402" y="1632"/>
                  </a:lnTo>
                  <a:lnTo>
                    <a:pt x="1507" y="1465"/>
                  </a:lnTo>
                  <a:lnTo>
                    <a:pt x="1486" y="1339"/>
                  </a:lnTo>
                  <a:lnTo>
                    <a:pt x="1549" y="1193"/>
                  </a:lnTo>
                  <a:lnTo>
                    <a:pt x="1611" y="921"/>
                  </a:lnTo>
                  <a:lnTo>
                    <a:pt x="1549" y="837"/>
                  </a:lnTo>
                  <a:lnTo>
                    <a:pt x="1528" y="691"/>
                  </a:lnTo>
                  <a:lnTo>
                    <a:pt x="1465" y="649"/>
                  </a:lnTo>
                  <a:lnTo>
                    <a:pt x="1360" y="482"/>
                  </a:lnTo>
                  <a:lnTo>
                    <a:pt x="1381" y="251"/>
                  </a:lnTo>
                  <a:lnTo>
                    <a:pt x="1381" y="189"/>
                  </a:lnTo>
                  <a:lnTo>
                    <a:pt x="1381" y="105"/>
                  </a:lnTo>
                  <a:lnTo>
                    <a:pt x="1298" y="0"/>
                  </a:lnTo>
                  <a:lnTo>
                    <a:pt x="1256" y="42"/>
                  </a:lnTo>
                  <a:lnTo>
                    <a:pt x="1256" y="84"/>
                  </a:lnTo>
                  <a:lnTo>
                    <a:pt x="1172" y="168"/>
                  </a:lnTo>
                  <a:lnTo>
                    <a:pt x="1005" y="168"/>
                  </a:lnTo>
                  <a:lnTo>
                    <a:pt x="984" y="210"/>
                  </a:lnTo>
                  <a:lnTo>
                    <a:pt x="900" y="168"/>
                  </a:lnTo>
                  <a:lnTo>
                    <a:pt x="795" y="63"/>
                  </a:lnTo>
                  <a:lnTo>
                    <a:pt x="586" y="0"/>
                  </a:lnTo>
                  <a:close/>
                  <a:moveTo>
                    <a:pt x="1842" y="4060"/>
                  </a:moveTo>
                  <a:lnTo>
                    <a:pt x="1716" y="4080"/>
                  </a:lnTo>
                  <a:lnTo>
                    <a:pt x="1695" y="4164"/>
                  </a:lnTo>
                  <a:lnTo>
                    <a:pt x="1821" y="4227"/>
                  </a:lnTo>
                  <a:lnTo>
                    <a:pt x="1883" y="4248"/>
                  </a:lnTo>
                  <a:lnTo>
                    <a:pt x="1883" y="4352"/>
                  </a:lnTo>
                  <a:lnTo>
                    <a:pt x="1842" y="4457"/>
                  </a:lnTo>
                  <a:lnTo>
                    <a:pt x="1842" y="4666"/>
                  </a:lnTo>
                  <a:lnTo>
                    <a:pt x="1800" y="4792"/>
                  </a:lnTo>
                  <a:lnTo>
                    <a:pt x="1842" y="4980"/>
                  </a:lnTo>
                  <a:lnTo>
                    <a:pt x="1904" y="4959"/>
                  </a:lnTo>
                  <a:lnTo>
                    <a:pt x="1925" y="4896"/>
                  </a:lnTo>
                  <a:lnTo>
                    <a:pt x="2051" y="4813"/>
                  </a:lnTo>
                  <a:cubicBezTo>
                    <a:pt x="2093" y="4813"/>
                    <a:pt x="2114" y="4855"/>
                    <a:pt x="2135" y="4855"/>
                  </a:cubicBezTo>
                  <a:lnTo>
                    <a:pt x="2114" y="4959"/>
                  </a:lnTo>
                  <a:lnTo>
                    <a:pt x="2197" y="5001"/>
                  </a:lnTo>
                  <a:lnTo>
                    <a:pt x="2260" y="4917"/>
                  </a:lnTo>
                  <a:cubicBezTo>
                    <a:pt x="2323" y="4959"/>
                    <a:pt x="2344" y="5001"/>
                    <a:pt x="2407" y="5022"/>
                  </a:cubicBezTo>
                  <a:lnTo>
                    <a:pt x="2407" y="5106"/>
                  </a:lnTo>
                  <a:lnTo>
                    <a:pt x="2344" y="5231"/>
                  </a:lnTo>
                  <a:lnTo>
                    <a:pt x="2155" y="5294"/>
                  </a:lnTo>
                  <a:lnTo>
                    <a:pt x="2114" y="5378"/>
                  </a:lnTo>
                  <a:lnTo>
                    <a:pt x="2135" y="5545"/>
                  </a:lnTo>
                  <a:lnTo>
                    <a:pt x="2218" y="5545"/>
                  </a:lnTo>
                  <a:lnTo>
                    <a:pt x="2344" y="5629"/>
                  </a:lnTo>
                  <a:lnTo>
                    <a:pt x="2448" y="5629"/>
                  </a:lnTo>
                  <a:lnTo>
                    <a:pt x="2448" y="5754"/>
                  </a:lnTo>
                  <a:lnTo>
                    <a:pt x="2532" y="5817"/>
                  </a:lnTo>
                  <a:lnTo>
                    <a:pt x="2637" y="5754"/>
                  </a:lnTo>
                  <a:lnTo>
                    <a:pt x="2637" y="5650"/>
                  </a:lnTo>
                  <a:lnTo>
                    <a:pt x="2574" y="5587"/>
                  </a:lnTo>
                  <a:cubicBezTo>
                    <a:pt x="2616" y="5545"/>
                    <a:pt x="2637" y="5545"/>
                    <a:pt x="2658" y="5524"/>
                  </a:cubicBezTo>
                  <a:lnTo>
                    <a:pt x="2658" y="5503"/>
                  </a:lnTo>
                  <a:lnTo>
                    <a:pt x="2679" y="5587"/>
                  </a:lnTo>
                  <a:lnTo>
                    <a:pt x="2762" y="5482"/>
                  </a:lnTo>
                  <a:lnTo>
                    <a:pt x="2804" y="5231"/>
                  </a:lnTo>
                  <a:lnTo>
                    <a:pt x="2972" y="5064"/>
                  </a:lnTo>
                  <a:lnTo>
                    <a:pt x="2992" y="4959"/>
                  </a:lnTo>
                  <a:lnTo>
                    <a:pt x="2972" y="4855"/>
                  </a:lnTo>
                  <a:lnTo>
                    <a:pt x="3034" y="4771"/>
                  </a:lnTo>
                  <a:lnTo>
                    <a:pt x="3034" y="4750"/>
                  </a:lnTo>
                  <a:cubicBezTo>
                    <a:pt x="3087" y="4760"/>
                    <a:pt x="3128" y="4766"/>
                    <a:pt x="3170" y="4766"/>
                  </a:cubicBezTo>
                  <a:cubicBezTo>
                    <a:pt x="3212" y="4766"/>
                    <a:pt x="3254" y="4760"/>
                    <a:pt x="3306" y="4750"/>
                  </a:cubicBezTo>
                  <a:cubicBezTo>
                    <a:pt x="3348" y="4750"/>
                    <a:pt x="3369" y="4708"/>
                    <a:pt x="3369" y="4687"/>
                  </a:cubicBezTo>
                  <a:lnTo>
                    <a:pt x="3411" y="4750"/>
                  </a:lnTo>
                  <a:lnTo>
                    <a:pt x="3411" y="4896"/>
                  </a:lnTo>
                  <a:lnTo>
                    <a:pt x="3411" y="4917"/>
                  </a:lnTo>
                  <a:cubicBezTo>
                    <a:pt x="3390" y="4959"/>
                    <a:pt x="3390" y="4980"/>
                    <a:pt x="3411" y="4980"/>
                  </a:cubicBezTo>
                  <a:cubicBezTo>
                    <a:pt x="3453" y="5001"/>
                    <a:pt x="3453" y="5022"/>
                    <a:pt x="3474" y="5085"/>
                  </a:cubicBezTo>
                  <a:lnTo>
                    <a:pt x="3474" y="5189"/>
                  </a:lnTo>
                  <a:lnTo>
                    <a:pt x="3557" y="5231"/>
                  </a:lnTo>
                  <a:cubicBezTo>
                    <a:pt x="3599" y="5336"/>
                    <a:pt x="3683" y="5482"/>
                    <a:pt x="3704" y="5608"/>
                  </a:cubicBezTo>
                  <a:cubicBezTo>
                    <a:pt x="3716" y="5632"/>
                    <a:pt x="3750" y="5643"/>
                    <a:pt x="3780" y="5643"/>
                  </a:cubicBezTo>
                  <a:cubicBezTo>
                    <a:pt x="3801" y="5643"/>
                    <a:pt x="3821" y="5637"/>
                    <a:pt x="3829" y="5629"/>
                  </a:cubicBezTo>
                  <a:lnTo>
                    <a:pt x="3871" y="5754"/>
                  </a:lnTo>
                  <a:lnTo>
                    <a:pt x="3871" y="5838"/>
                  </a:lnTo>
                  <a:lnTo>
                    <a:pt x="3788" y="5733"/>
                  </a:lnTo>
                  <a:lnTo>
                    <a:pt x="3725" y="5733"/>
                  </a:lnTo>
                  <a:lnTo>
                    <a:pt x="3725" y="5901"/>
                  </a:lnTo>
                  <a:lnTo>
                    <a:pt x="3704" y="5943"/>
                  </a:lnTo>
                  <a:lnTo>
                    <a:pt x="3620" y="5901"/>
                  </a:lnTo>
                  <a:lnTo>
                    <a:pt x="3495" y="5838"/>
                  </a:lnTo>
                  <a:lnTo>
                    <a:pt x="3453" y="6068"/>
                  </a:lnTo>
                  <a:lnTo>
                    <a:pt x="3495" y="6110"/>
                  </a:lnTo>
                  <a:lnTo>
                    <a:pt x="3495" y="6173"/>
                  </a:lnTo>
                  <a:lnTo>
                    <a:pt x="3411" y="6215"/>
                  </a:lnTo>
                  <a:lnTo>
                    <a:pt x="3369" y="6068"/>
                  </a:lnTo>
                  <a:lnTo>
                    <a:pt x="3244" y="6131"/>
                  </a:lnTo>
                  <a:lnTo>
                    <a:pt x="3181" y="6340"/>
                  </a:lnTo>
                  <a:lnTo>
                    <a:pt x="3055" y="6424"/>
                  </a:lnTo>
                  <a:lnTo>
                    <a:pt x="2951" y="6445"/>
                  </a:lnTo>
                  <a:lnTo>
                    <a:pt x="2846" y="6549"/>
                  </a:lnTo>
                  <a:lnTo>
                    <a:pt x="2972" y="6361"/>
                  </a:lnTo>
                  <a:lnTo>
                    <a:pt x="2972" y="6173"/>
                  </a:lnTo>
                  <a:lnTo>
                    <a:pt x="2825" y="6047"/>
                  </a:lnTo>
                  <a:lnTo>
                    <a:pt x="2741" y="6047"/>
                  </a:lnTo>
                  <a:lnTo>
                    <a:pt x="2658" y="6152"/>
                  </a:lnTo>
                  <a:lnTo>
                    <a:pt x="2532" y="6215"/>
                  </a:lnTo>
                  <a:lnTo>
                    <a:pt x="2469" y="6319"/>
                  </a:lnTo>
                  <a:lnTo>
                    <a:pt x="2532" y="6424"/>
                  </a:lnTo>
                  <a:lnTo>
                    <a:pt x="2365" y="6445"/>
                  </a:lnTo>
                  <a:lnTo>
                    <a:pt x="2260" y="6424"/>
                  </a:lnTo>
                  <a:lnTo>
                    <a:pt x="2197" y="6487"/>
                  </a:lnTo>
                  <a:lnTo>
                    <a:pt x="2093" y="6529"/>
                  </a:lnTo>
                  <a:lnTo>
                    <a:pt x="1988" y="6654"/>
                  </a:lnTo>
                  <a:lnTo>
                    <a:pt x="2009" y="6738"/>
                  </a:lnTo>
                  <a:lnTo>
                    <a:pt x="1988" y="6884"/>
                  </a:lnTo>
                  <a:lnTo>
                    <a:pt x="1904" y="7052"/>
                  </a:lnTo>
                  <a:lnTo>
                    <a:pt x="2030" y="7177"/>
                  </a:lnTo>
                  <a:lnTo>
                    <a:pt x="2093" y="7093"/>
                  </a:lnTo>
                  <a:lnTo>
                    <a:pt x="2155" y="6863"/>
                  </a:lnTo>
                  <a:lnTo>
                    <a:pt x="2239" y="6801"/>
                  </a:lnTo>
                  <a:lnTo>
                    <a:pt x="2302" y="6675"/>
                  </a:lnTo>
                  <a:lnTo>
                    <a:pt x="2344" y="6654"/>
                  </a:lnTo>
                  <a:lnTo>
                    <a:pt x="2427" y="6738"/>
                  </a:lnTo>
                  <a:lnTo>
                    <a:pt x="2407" y="6863"/>
                  </a:lnTo>
                  <a:lnTo>
                    <a:pt x="2427" y="6884"/>
                  </a:lnTo>
                  <a:lnTo>
                    <a:pt x="2469" y="6863"/>
                  </a:lnTo>
                  <a:lnTo>
                    <a:pt x="2532" y="6884"/>
                  </a:lnTo>
                  <a:lnTo>
                    <a:pt x="2532" y="6780"/>
                  </a:lnTo>
                  <a:lnTo>
                    <a:pt x="2574" y="6759"/>
                  </a:lnTo>
                  <a:lnTo>
                    <a:pt x="2637" y="6780"/>
                  </a:lnTo>
                  <a:lnTo>
                    <a:pt x="2616" y="6863"/>
                  </a:lnTo>
                  <a:lnTo>
                    <a:pt x="2658" y="6863"/>
                  </a:lnTo>
                  <a:lnTo>
                    <a:pt x="2762" y="6947"/>
                  </a:lnTo>
                  <a:lnTo>
                    <a:pt x="2825" y="6947"/>
                  </a:lnTo>
                  <a:lnTo>
                    <a:pt x="2762" y="6863"/>
                  </a:lnTo>
                  <a:lnTo>
                    <a:pt x="2783" y="6801"/>
                  </a:lnTo>
                  <a:lnTo>
                    <a:pt x="2762" y="6759"/>
                  </a:lnTo>
                  <a:lnTo>
                    <a:pt x="2825" y="6696"/>
                  </a:lnTo>
                  <a:lnTo>
                    <a:pt x="2867" y="6696"/>
                  </a:lnTo>
                  <a:lnTo>
                    <a:pt x="2972" y="6801"/>
                  </a:lnTo>
                  <a:lnTo>
                    <a:pt x="3076" y="6842"/>
                  </a:lnTo>
                  <a:lnTo>
                    <a:pt x="3181" y="6905"/>
                  </a:lnTo>
                  <a:lnTo>
                    <a:pt x="3202" y="7010"/>
                  </a:lnTo>
                  <a:lnTo>
                    <a:pt x="3306" y="7093"/>
                  </a:lnTo>
                  <a:lnTo>
                    <a:pt x="3202" y="7073"/>
                  </a:lnTo>
                  <a:lnTo>
                    <a:pt x="3160" y="7093"/>
                  </a:lnTo>
                  <a:lnTo>
                    <a:pt x="3160" y="7156"/>
                  </a:lnTo>
                  <a:lnTo>
                    <a:pt x="3097" y="7219"/>
                  </a:lnTo>
                  <a:lnTo>
                    <a:pt x="3160" y="7282"/>
                  </a:lnTo>
                  <a:lnTo>
                    <a:pt x="3160" y="7365"/>
                  </a:lnTo>
                  <a:lnTo>
                    <a:pt x="3139" y="7428"/>
                  </a:lnTo>
                  <a:lnTo>
                    <a:pt x="3202" y="7533"/>
                  </a:lnTo>
                  <a:lnTo>
                    <a:pt x="3244" y="7637"/>
                  </a:lnTo>
                  <a:lnTo>
                    <a:pt x="3348" y="7784"/>
                  </a:lnTo>
                  <a:lnTo>
                    <a:pt x="3474" y="7784"/>
                  </a:lnTo>
                  <a:lnTo>
                    <a:pt x="3578" y="7847"/>
                  </a:lnTo>
                  <a:lnTo>
                    <a:pt x="3704" y="7909"/>
                  </a:lnTo>
                  <a:lnTo>
                    <a:pt x="3808" y="7847"/>
                  </a:lnTo>
                  <a:lnTo>
                    <a:pt x="3829" y="7805"/>
                  </a:lnTo>
                  <a:lnTo>
                    <a:pt x="3892" y="7742"/>
                  </a:lnTo>
                  <a:lnTo>
                    <a:pt x="3913" y="7805"/>
                  </a:lnTo>
                  <a:lnTo>
                    <a:pt x="3871" y="7889"/>
                  </a:lnTo>
                  <a:lnTo>
                    <a:pt x="3892" y="7993"/>
                  </a:lnTo>
                  <a:lnTo>
                    <a:pt x="3913" y="8035"/>
                  </a:lnTo>
                  <a:lnTo>
                    <a:pt x="3997" y="7993"/>
                  </a:lnTo>
                  <a:lnTo>
                    <a:pt x="4143" y="7784"/>
                  </a:lnTo>
                  <a:lnTo>
                    <a:pt x="4143" y="7637"/>
                  </a:lnTo>
                  <a:lnTo>
                    <a:pt x="4101" y="7575"/>
                  </a:lnTo>
                  <a:lnTo>
                    <a:pt x="4039" y="7407"/>
                  </a:lnTo>
                  <a:lnTo>
                    <a:pt x="3934" y="7324"/>
                  </a:lnTo>
                  <a:lnTo>
                    <a:pt x="3976" y="7219"/>
                  </a:lnTo>
                  <a:lnTo>
                    <a:pt x="4101" y="6989"/>
                  </a:lnTo>
                  <a:lnTo>
                    <a:pt x="4185" y="6947"/>
                  </a:lnTo>
                  <a:lnTo>
                    <a:pt x="4248" y="7052"/>
                  </a:lnTo>
                  <a:lnTo>
                    <a:pt x="4290" y="7156"/>
                  </a:lnTo>
                  <a:lnTo>
                    <a:pt x="4332" y="7219"/>
                  </a:lnTo>
                  <a:lnTo>
                    <a:pt x="4332" y="7324"/>
                  </a:lnTo>
                  <a:lnTo>
                    <a:pt x="4394" y="7512"/>
                  </a:lnTo>
                  <a:lnTo>
                    <a:pt x="4415" y="7596"/>
                  </a:lnTo>
                  <a:lnTo>
                    <a:pt x="4415" y="7512"/>
                  </a:lnTo>
                  <a:lnTo>
                    <a:pt x="4415" y="7386"/>
                  </a:lnTo>
                  <a:lnTo>
                    <a:pt x="4352" y="7219"/>
                  </a:lnTo>
                  <a:lnTo>
                    <a:pt x="4394" y="7156"/>
                  </a:lnTo>
                  <a:lnTo>
                    <a:pt x="4436" y="7156"/>
                  </a:lnTo>
                  <a:lnTo>
                    <a:pt x="4499" y="7219"/>
                  </a:lnTo>
                  <a:lnTo>
                    <a:pt x="4499" y="7156"/>
                  </a:lnTo>
                  <a:lnTo>
                    <a:pt x="4541" y="7156"/>
                  </a:lnTo>
                  <a:lnTo>
                    <a:pt x="4604" y="6989"/>
                  </a:lnTo>
                  <a:lnTo>
                    <a:pt x="4562" y="6801"/>
                  </a:lnTo>
                  <a:lnTo>
                    <a:pt x="4499" y="6696"/>
                  </a:lnTo>
                  <a:lnTo>
                    <a:pt x="4436" y="6591"/>
                  </a:lnTo>
                  <a:lnTo>
                    <a:pt x="4436" y="6466"/>
                  </a:lnTo>
                  <a:lnTo>
                    <a:pt x="4415" y="6340"/>
                  </a:lnTo>
                  <a:lnTo>
                    <a:pt x="4352" y="6424"/>
                  </a:lnTo>
                  <a:lnTo>
                    <a:pt x="4352" y="6277"/>
                  </a:lnTo>
                  <a:lnTo>
                    <a:pt x="4352" y="6215"/>
                  </a:lnTo>
                  <a:lnTo>
                    <a:pt x="4311" y="6215"/>
                  </a:lnTo>
                  <a:lnTo>
                    <a:pt x="4227" y="6131"/>
                  </a:lnTo>
                  <a:lnTo>
                    <a:pt x="4248" y="6068"/>
                  </a:lnTo>
                  <a:lnTo>
                    <a:pt x="4332" y="6068"/>
                  </a:lnTo>
                  <a:lnTo>
                    <a:pt x="4332" y="5922"/>
                  </a:lnTo>
                  <a:lnTo>
                    <a:pt x="4248" y="5796"/>
                  </a:lnTo>
                  <a:lnTo>
                    <a:pt x="4248" y="5712"/>
                  </a:lnTo>
                  <a:lnTo>
                    <a:pt x="4185" y="5796"/>
                  </a:lnTo>
                  <a:lnTo>
                    <a:pt x="4080" y="5692"/>
                  </a:lnTo>
                  <a:lnTo>
                    <a:pt x="3913" y="5545"/>
                  </a:lnTo>
                  <a:lnTo>
                    <a:pt x="3892" y="5440"/>
                  </a:lnTo>
                  <a:lnTo>
                    <a:pt x="3871" y="5440"/>
                  </a:lnTo>
                  <a:lnTo>
                    <a:pt x="3767" y="5420"/>
                  </a:lnTo>
                  <a:lnTo>
                    <a:pt x="3767" y="5503"/>
                  </a:lnTo>
                  <a:cubicBezTo>
                    <a:pt x="3725" y="5482"/>
                    <a:pt x="3725" y="5420"/>
                    <a:pt x="3704" y="5399"/>
                  </a:cubicBezTo>
                  <a:lnTo>
                    <a:pt x="3704" y="5315"/>
                  </a:lnTo>
                  <a:lnTo>
                    <a:pt x="3662" y="5210"/>
                  </a:lnTo>
                  <a:lnTo>
                    <a:pt x="3662" y="5273"/>
                  </a:lnTo>
                  <a:cubicBezTo>
                    <a:pt x="3620" y="5231"/>
                    <a:pt x="3620" y="5210"/>
                    <a:pt x="3599" y="5189"/>
                  </a:cubicBezTo>
                  <a:lnTo>
                    <a:pt x="3683" y="5168"/>
                  </a:lnTo>
                  <a:lnTo>
                    <a:pt x="3683" y="5085"/>
                  </a:lnTo>
                  <a:lnTo>
                    <a:pt x="3578" y="4896"/>
                  </a:lnTo>
                  <a:lnTo>
                    <a:pt x="3495" y="4855"/>
                  </a:lnTo>
                  <a:lnTo>
                    <a:pt x="3474" y="4666"/>
                  </a:lnTo>
                  <a:lnTo>
                    <a:pt x="3411" y="4562"/>
                  </a:lnTo>
                  <a:cubicBezTo>
                    <a:pt x="3411" y="4541"/>
                    <a:pt x="3411" y="4541"/>
                    <a:pt x="3453" y="4499"/>
                  </a:cubicBezTo>
                  <a:cubicBezTo>
                    <a:pt x="3474" y="4478"/>
                    <a:pt x="3453" y="4457"/>
                    <a:pt x="3411" y="4436"/>
                  </a:cubicBezTo>
                  <a:lnTo>
                    <a:pt x="3390" y="4457"/>
                  </a:lnTo>
                  <a:lnTo>
                    <a:pt x="3411" y="4457"/>
                  </a:lnTo>
                  <a:lnTo>
                    <a:pt x="3411" y="4478"/>
                  </a:lnTo>
                  <a:cubicBezTo>
                    <a:pt x="3411" y="4478"/>
                    <a:pt x="3390" y="4478"/>
                    <a:pt x="3390" y="4499"/>
                  </a:cubicBezTo>
                  <a:lnTo>
                    <a:pt x="3390" y="4541"/>
                  </a:lnTo>
                  <a:lnTo>
                    <a:pt x="3306" y="4562"/>
                  </a:lnTo>
                  <a:lnTo>
                    <a:pt x="3202" y="4499"/>
                  </a:lnTo>
                  <a:lnTo>
                    <a:pt x="3139" y="4499"/>
                  </a:lnTo>
                  <a:lnTo>
                    <a:pt x="3181" y="4604"/>
                  </a:lnTo>
                  <a:lnTo>
                    <a:pt x="3181" y="4666"/>
                  </a:lnTo>
                  <a:cubicBezTo>
                    <a:pt x="3097" y="4687"/>
                    <a:pt x="3055" y="4708"/>
                    <a:pt x="2972" y="4750"/>
                  </a:cubicBezTo>
                  <a:lnTo>
                    <a:pt x="2972" y="4583"/>
                  </a:lnTo>
                  <a:lnTo>
                    <a:pt x="2930" y="4604"/>
                  </a:lnTo>
                  <a:lnTo>
                    <a:pt x="2888" y="4750"/>
                  </a:lnTo>
                  <a:lnTo>
                    <a:pt x="2888" y="4792"/>
                  </a:lnTo>
                  <a:lnTo>
                    <a:pt x="2783" y="4980"/>
                  </a:lnTo>
                  <a:lnTo>
                    <a:pt x="2783" y="5106"/>
                  </a:lnTo>
                  <a:lnTo>
                    <a:pt x="2741" y="5273"/>
                  </a:lnTo>
                  <a:lnTo>
                    <a:pt x="2658" y="5378"/>
                  </a:lnTo>
                  <a:lnTo>
                    <a:pt x="2658" y="5482"/>
                  </a:lnTo>
                  <a:cubicBezTo>
                    <a:pt x="2646" y="5459"/>
                    <a:pt x="2622" y="5443"/>
                    <a:pt x="2599" y="5443"/>
                  </a:cubicBezTo>
                  <a:cubicBezTo>
                    <a:pt x="2580" y="5443"/>
                    <a:pt x="2562" y="5454"/>
                    <a:pt x="2553" y="5482"/>
                  </a:cubicBezTo>
                  <a:lnTo>
                    <a:pt x="2553" y="5315"/>
                  </a:lnTo>
                  <a:lnTo>
                    <a:pt x="2637" y="4980"/>
                  </a:lnTo>
                  <a:lnTo>
                    <a:pt x="2741" y="4876"/>
                  </a:lnTo>
                  <a:lnTo>
                    <a:pt x="2741" y="4771"/>
                  </a:lnTo>
                  <a:lnTo>
                    <a:pt x="2658" y="4687"/>
                  </a:lnTo>
                  <a:lnTo>
                    <a:pt x="2616" y="4708"/>
                  </a:lnTo>
                  <a:lnTo>
                    <a:pt x="2532" y="4687"/>
                  </a:lnTo>
                  <a:lnTo>
                    <a:pt x="2448" y="4750"/>
                  </a:lnTo>
                  <a:lnTo>
                    <a:pt x="2448" y="4855"/>
                  </a:lnTo>
                  <a:cubicBezTo>
                    <a:pt x="2427" y="4792"/>
                    <a:pt x="2365" y="4708"/>
                    <a:pt x="2323" y="4666"/>
                  </a:cubicBezTo>
                  <a:lnTo>
                    <a:pt x="2427" y="4583"/>
                  </a:lnTo>
                  <a:lnTo>
                    <a:pt x="2469" y="4457"/>
                  </a:lnTo>
                  <a:lnTo>
                    <a:pt x="2532" y="4394"/>
                  </a:lnTo>
                  <a:lnTo>
                    <a:pt x="2553" y="4290"/>
                  </a:lnTo>
                  <a:lnTo>
                    <a:pt x="2511" y="4227"/>
                  </a:lnTo>
                  <a:lnTo>
                    <a:pt x="2427" y="4269"/>
                  </a:lnTo>
                  <a:lnTo>
                    <a:pt x="2344" y="4373"/>
                  </a:lnTo>
                  <a:lnTo>
                    <a:pt x="2260" y="4269"/>
                  </a:lnTo>
                  <a:lnTo>
                    <a:pt x="2197" y="4248"/>
                  </a:lnTo>
                  <a:lnTo>
                    <a:pt x="2009" y="4248"/>
                  </a:lnTo>
                  <a:lnTo>
                    <a:pt x="2030" y="4185"/>
                  </a:lnTo>
                  <a:lnTo>
                    <a:pt x="1946" y="4164"/>
                  </a:lnTo>
                  <a:lnTo>
                    <a:pt x="1842" y="406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2985;p82">
              <a:extLst>
                <a:ext uri="{FF2B5EF4-FFF2-40B4-BE49-F238E27FC236}">
                  <a16:creationId xmlns:a16="http://schemas.microsoft.com/office/drawing/2014/main" id="{62698610-2D0C-DC5F-F5C5-4C4609B5EDDB}"/>
                </a:ext>
              </a:extLst>
            </p:cNvPr>
            <p:cNvSpPr/>
            <p:nvPr/>
          </p:nvSpPr>
          <p:spPr>
            <a:xfrm>
              <a:off x="4595934" y="3205063"/>
              <a:ext cx="26673" cy="13340"/>
            </a:xfrm>
            <a:custGeom>
              <a:avLst/>
              <a:gdLst/>
              <a:ahLst/>
              <a:cxnLst/>
              <a:rect l="l" t="t" r="r" b="b"/>
              <a:pathLst>
                <a:path w="2240" h="1173" extrusionOk="0">
                  <a:moveTo>
                    <a:pt x="2177" y="1"/>
                  </a:moveTo>
                  <a:lnTo>
                    <a:pt x="1968" y="43"/>
                  </a:lnTo>
                  <a:lnTo>
                    <a:pt x="1821" y="43"/>
                  </a:lnTo>
                  <a:lnTo>
                    <a:pt x="1675" y="64"/>
                  </a:lnTo>
                  <a:lnTo>
                    <a:pt x="1570" y="64"/>
                  </a:lnTo>
                  <a:lnTo>
                    <a:pt x="1424" y="105"/>
                  </a:lnTo>
                  <a:lnTo>
                    <a:pt x="1193" y="105"/>
                  </a:lnTo>
                  <a:lnTo>
                    <a:pt x="1005" y="252"/>
                  </a:lnTo>
                  <a:lnTo>
                    <a:pt x="880" y="315"/>
                  </a:lnTo>
                  <a:lnTo>
                    <a:pt x="817" y="336"/>
                  </a:lnTo>
                  <a:lnTo>
                    <a:pt x="712" y="357"/>
                  </a:lnTo>
                  <a:lnTo>
                    <a:pt x="628" y="377"/>
                  </a:lnTo>
                  <a:lnTo>
                    <a:pt x="482" y="419"/>
                  </a:lnTo>
                  <a:lnTo>
                    <a:pt x="398" y="482"/>
                  </a:lnTo>
                  <a:lnTo>
                    <a:pt x="377" y="524"/>
                  </a:lnTo>
                  <a:lnTo>
                    <a:pt x="252" y="587"/>
                  </a:lnTo>
                  <a:lnTo>
                    <a:pt x="210" y="733"/>
                  </a:lnTo>
                  <a:lnTo>
                    <a:pt x="105" y="880"/>
                  </a:lnTo>
                  <a:lnTo>
                    <a:pt x="84" y="942"/>
                  </a:lnTo>
                  <a:lnTo>
                    <a:pt x="147" y="984"/>
                  </a:lnTo>
                  <a:lnTo>
                    <a:pt x="147" y="1047"/>
                  </a:lnTo>
                  <a:lnTo>
                    <a:pt x="84" y="1047"/>
                  </a:lnTo>
                  <a:lnTo>
                    <a:pt x="43" y="1005"/>
                  </a:lnTo>
                  <a:lnTo>
                    <a:pt x="1" y="1110"/>
                  </a:lnTo>
                  <a:lnTo>
                    <a:pt x="63" y="1173"/>
                  </a:lnTo>
                  <a:lnTo>
                    <a:pt x="252" y="1152"/>
                  </a:lnTo>
                  <a:lnTo>
                    <a:pt x="419" y="1047"/>
                  </a:lnTo>
                  <a:lnTo>
                    <a:pt x="503" y="1005"/>
                  </a:lnTo>
                  <a:lnTo>
                    <a:pt x="608" y="1005"/>
                  </a:lnTo>
                  <a:lnTo>
                    <a:pt x="712" y="942"/>
                  </a:lnTo>
                  <a:lnTo>
                    <a:pt x="796" y="838"/>
                  </a:lnTo>
                  <a:lnTo>
                    <a:pt x="1005" y="670"/>
                  </a:lnTo>
                  <a:lnTo>
                    <a:pt x="1047" y="587"/>
                  </a:lnTo>
                  <a:lnTo>
                    <a:pt x="1110" y="566"/>
                  </a:lnTo>
                  <a:lnTo>
                    <a:pt x="1131" y="566"/>
                  </a:lnTo>
                  <a:lnTo>
                    <a:pt x="1235" y="461"/>
                  </a:lnTo>
                  <a:lnTo>
                    <a:pt x="1340" y="440"/>
                  </a:lnTo>
                  <a:lnTo>
                    <a:pt x="1444" y="440"/>
                  </a:lnTo>
                  <a:lnTo>
                    <a:pt x="1675" y="419"/>
                  </a:lnTo>
                  <a:lnTo>
                    <a:pt x="1842" y="315"/>
                  </a:lnTo>
                  <a:lnTo>
                    <a:pt x="2030" y="252"/>
                  </a:lnTo>
                  <a:lnTo>
                    <a:pt x="2051" y="168"/>
                  </a:lnTo>
                  <a:lnTo>
                    <a:pt x="2135" y="168"/>
                  </a:lnTo>
                  <a:lnTo>
                    <a:pt x="2240" y="105"/>
                  </a:lnTo>
                  <a:lnTo>
                    <a:pt x="2240" y="43"/>
                  </a:lnTo>
                  <a:lnTo>
                    <a:pt x="217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1" name="Google Shape;2986;p82">
              <a:extLst>
                <a:ext uri="{FF2B5EF4-FFF2-40B4-BE49-F238E27FC236}">
                  <a16:creationId xmlns:a16="http://schemas.microsoft.com/office/drawing/2014/main" id="{C2E5A954-E3B5-58D5-BA6C-C5FBC5DEDEFD}"/>
                </a:ext>
              </a:extLst>
            </p:cNvPr>
            <p:cNvGrpSpPr/>
            <p:nvPr/>
          </p:nvGrpSpPr>
          <p:grpSpPr>
            <a:xfrm>
              <a:off x="4403342" y="3107749"/>
              <a:ext cx="316680" cy="101374"/>
              <a:chOff x="5068275" y="3161675"/>
              <a:chExt cx="664875" cy="222850"/>
            </a:xfrm>
          </p:grpSpPr>
          <p:sp>
            <p:nvSpPr>
              <p:cNvPr id="2562" name="Google Shape;2987;p82">
                <a:extLst>
                  <a:ext uri="{FF2B5EF4-FFF2-40B4-BE49-F238E27FC236}">
                    <a16:creationId xmlns:a16="http://schemas.microsoft.com/office/drawing/2014/main" id="{833730DD-9756-111A-286B-5B9BEEB5B614}"/>
                  </a:ext>
                </a:extLst>
              </p:cNvPr>
              <p:cNvSpPr/>
              <p:nvPr/>
            </p:nvSpPr>
            <p:spPr>
              <a:xfrm>
                <a:off x="5408300" y="3224425"/>
                <a:ext cx="96775" cy="107800"/>
              </a:xfrm>
              <a:custGeom>
                <a:avLst/>
                <a:gdLst/>
                <a:ahLst/>
                <a:cxnLst/>
                <a:rect l="l" t="t" r="r" b="b"/>
                <a:pathLst>
                  <a:path w="3871" h="4312" extrusionOk="0">
                    <a:moveTo>
                      <a:pt x="3620" y="1"/>
                    </a:moveTo>
                    <a:lnTo>
                      <a:pt x="3515" y="43"/>
                    </a:lnTo>
                    <a:lnTo>
                      <a:pt x="3494" y="147"/>
                    </a:lnTo>
                    <a:lnTo>
                      <a:pt x="3390" y="231"/>
                    </a:lnTo>
                    <a:lnTo>
                      <a:pt x="3390" y="294"/>
                    </a:lnTo>
                    <a:lnTo>
                      <a:pt x="3285" y="357"/>
                    </a:lnTo>
                    <a:lnTo>
                      <a:pt x="3181" y="398"/>
                    </a:lnTo>
                    <a:lnTo>
                      <a:pt x="3139" y="461"/>
                    </a:lnTo>
                    <a:lnTo>
                      <a:pt x="2992" y="503"/>
                    </a:lnTo>
                    <a:lnTo>
                      <a:pt x="2720" y="440"/>
                    </a:lnTo>
                    <a:lnTo>
                      <a:pt x="2469" y="419"/>
                    </a:lnTo>
                    <a:lnTo>
                      <a:pt x="2448" y="503"/>
                    </a:lnTo>
                    <a:lnTo>
                      <a:pt x="2406" y="503"/>
                    </a:lnTo>
                    <a:lnTo>
                      <a:pt x="2260" y="398"/>
                    </a:lnTo>
                    <a:lnTo>
                      <a:pt x="2092" y="398"/>
                    </a:lnTo>
                    <a:lnTo>
                      <a:pt x="1988" y="357"/>
                    </a:lnTo>
                    <a:lnTo>
                      <a:pt x="1820" y="336"/>
                    </a:lnTo>
                    <a:lnTo>
                      <a:pt x="1737" y="398"/>
                    </a:lnTo>
                    <a:lnTo>
                      <a:pt x="1674" y="336"/>
                    </a:lnTo>
                    <a:lnTo>
                      <a:pt x="1569" y="231"/>
                    </a:lnTo>
                    <a:lnTo>
                      <a:pt x="1381" y="210"/>
                    </a:lnTo>
                    <a:lnTo>
                      <a:pt x="1276" y="210"/>
                    </a:lnTo>
                    <a:lnTo>
                      <a:pt x="1276" y="336"/>
                    </a:lnTo>
                    <a:lnTo>
                      <a:pt x="1193" y="398"/>
                    </a:lnTo>
                    <a:lnTo>
                      <a:pt x="1151" y="503"/>
                    </a:lnTo>
                    <a:lnTo>
                      <a:pt x="1067" y="566"/>
                    </a:lnTo>
                    <a:lnTo>
                      <a:pt x="900" y="524"/>
                    </a:lnTo>
                    <a:lnTo>
                      <a:pt x="774" y="545"/>
                    </a:lnTo>
                    <a:lnTo>
                      <a:pt x="712" y="608"/>
                    </a:lnTo>
                    <a:lnTo>
                      <a:pt x="753" y="650"/>
                    </a:lnTo>
                    <a:lnTo>
                      <a:pt x="586" y="775"/>
                    </a:lnTo>
                    <a:lnTo>
                      <a:pt x="586" y="942"/>
                    </a:lnTo>
                    <a:lnTo>
                      <a:pt x="628" y="1047"/>
                    </a:lnTo>
                    <a:lnTo>
                      <a:pt x="628" y="1235"/>
                    </a:lnTo>
                    <a:lnTo>
                      <a:pt x="586" y="1298"/>
                    </a:lnTo>
                    <a:lnTo>
                      <a:pt x="649" y="1445"/>
                    </a:lnTo>
                    <a:lnTo>
                      <a:pt x="670" y="1549"/>
                    </a:lnTo>
                    <a:lnTo>
                      <a:pt x="628" y="1486"/>
                    </a:lnTo>
                    <a:lnTo>
                      <a:pt x="565" y="1403"/>
                    </a:lnTo>
                    <a:lnTo>
                      <a:pt x="523" y="1445"/>
                    </a:lnTo>
                    <a:lnTo>
                      <a:pt x="440" y="1507"/>
                    </a:lnTo>
                    <a:lnTo>
                      <a:pt x="335" y="1570"/>
                    </a:lnTo>
                    <a:lnTo>
                      <a:pt x="314" y="1675"/>
                    </a:lnTo>
                    <a:lnTo>
                      <a:pt x="335" y="1800"/>
                    </a:lnTo>
                    <a:lnTo>
                      <a:pt x="314" y="1905"/>
                    </a:lnTo>
                    <a:lnTo>
                      <a:pt x="335" y="2135"/>
                    </a:lnTo>
                    <a:lnTo>
                      <a:pt x="314" y="2198"/>
                    </a:lnTo>
                    <a:lnTo>
                      <a:pt x="272" y="2303"/>
                    </a:lnTo>
                    <a:lnTo>
                      <a:pt x="188" y="2323"/>
                    </a:lnTo>
                    <a:lnTo>
                      <a:pt x="188" y="2449"/>
                    </a:lnTo>
                    <a:lnTo>
                      <a:pt x="63" y="2554"/>
                    </a:lnTo>
                    <a:lnTo>
                      <a:pt x="42" y="2721"/>
                    </a:lnTo>
                    <a:lnTo>
                      <a:pt x="42" y="2763"/>
                    </a:lnTo>
                    <a:lnTo>
                      <a:pt x="0" y="2826"/>
                    </a:lnTo>
                    <a:lnTo>
                      <a:pt x="63" y="3035"/>
                    </a:lnTo>
                    <a:lnTo>
                      <a:pt x="126" y="3139"/>
                    </a:lnTo>
                    <a:lnTo>
                      <a:pt x="168" y="3119"/>
                    </a:lnTo>
                    <a:lnTo>
                      <a:pt x="251" y="3119"/>
                    </a:lnTo>
                    <a:lnTo>
                      <a:pt x="335" y="3056"/>
                    </a:lnTo>
                    <a:lnTo>
                      <a:pt x="377" y="3077"/>
                    </a:lnTo>
                    <a:lnTo>
                      <a:pt x="419" y="3223"/>
                    </a:lnTo>
                    <a:lnTo>
                      <a:pt x="523" y="3495"/>
                    </a:lnTo>
                    <a:lnTo>
                      <a:pt x="481" y="3558"/>
                    </a:lnTo>
                    <a:lnTo>
                      <a:pt x="440" y="3704"/>
                    </a:lnTo>
                    <a:lnTo>
                      <a:pt x="356" y="3851"/>
                    </a:lnTo>
                    <a:lnTo>
                      <a:pt x="356" y="4081"/>
                    </a:lnTo>
                    <a:lnTo>
                      <a:pt x="356" y="4269"/>
                    </a:lnTo>
                    <a:lnTo>
                      <a:pt x="440" y="4269"/>
                    </a:lnTo>
                    <a:lnTo>
                      <a:pt x="523" y="4311"/>
                    </a:lnTo>
                    <a:lnTo>
                      <a:pt x="628" y="4311"/>
                    </a:lnTo>
                    <a:lnTo>
                      <a:pt x="670" y="4269"/>
                    </a:lnTo>
                    <a:lnTo>
                      <a:pt x="774" y="4290"/>
                    </a:lnTo>
                    <a:lnTo>
                      <a:pt x="879" y="4269"/>
                    </a:lnTo>
                    <a:lnTo>
                      <a:pt x="963" y="4311"/>
                    </a:lnTo>
                    <a:lnTo>
                      <a:pt x="984" y="4227"/>
                    </a:lnTo>
                    <a:lnTo>
                      <a:pt x="963" y="4102"/>
                    </a:lnTo>
                    <a:lnTo>
                      <a:pt x="879" y="4060"/>
                    </a:lnTo>
                    <a:lnTo>
                      <a:pt x="858" y="3914"/>
                    </a:lnTo>
                    <a:lnTo>
                      <a:pt x="942" y="3809"/>
                    </a:lnTo>
                    <a:lnTo>
                      <a:pt x="963" y="3600"/>
                    </a:lnTo>
                    <a:lnTo>
                      <a:pt x="942" y="3432"/>
                    </a:lnTo>
                    <a:lnTo>
                      <a:pt x="879" y="3391"/>
                    </a:lnTo>
                    <a:lnTo>
                      <a:pt x="1004" y="3223"/>
                    </a:lnTo>
                    <a:lnTo>
                      <a:pt x="1046" y="3056"/>
                    </a:lnTo>
                    <a:lnTo>
                      <a:pt x="1004" y="2909"/>
                    </a:lnTo>
                    <a:lnTo>
                      <a:pt x="942" y="2826"/>
                    </a:lnTo>
                    <a:lnTo>
                      <a:pt x="942" y="2763"/>
                    </a:lnTo>
                    <a:lnTo>
                      <a:pt x="1067" y="2700"/>
                    </a:lnTo>
                    <a:lnTo>
                      <a:pt x="1088" y="2616"/>
                    </a:lnTo>
                    <a:lnTo>
                      <a:pt x="1214" y="2595"/>
                    </a:lnTo>
                    <a:lnTo>
                      <a:pt x="1318" y="2637"/>
                    </a:lnTo>
                    <a:lnTo>
                      <a:pt x="1318" y="2700"/>
                    </a:lnTo>
                    <a:lnTo>
                      <a:pt x="1381" y="2763"/>
                    </a:lnTo>
                    <a:lnTo>
                      <a:pt x="1381" y="2909"/>
                    </a:lnTo>
                    <a:lnTo>
                      <a:pt x="1276" y="3014"/>
                    </a:lnTo>
                    <a:lnTo>
                      <a:pt x="1276" y="3119"/>
                    </a:lnTo>
                    <a:lnTo>
                      <a:pt x="1318" y="3223"/>
                    </a:lnTo>
                    <a:lnTo>
                      <a:pt x="1402" y="3244"/>
                    </a:lnTo>
                    <a:lnTo>
                      <a:pt x="1486" y="3328"/>
                    </a:lnTo>
                    <a:lnTo>
                      <a:pt x="1611" y="3391"/>
                    </a:lnTo>
                    <a:lnTo>
                      <a:pt x="1632" y="3495"/>
                    </a:lnTo>
                    <a:lnTo>
                      <a:pt x="1590" y="3495"/>
                    </a:lnTo>
                    <a:lnTo>
                      <a:pt x="1569" y="3704"/>
                    </a:lnTo>
                    <a:lnTo>
                      <a:pt x="1590" y="3851"/>
                    </a:lnTo>
                    <a:lnTo>
                      <a:pt x="1674" y="3872"/>
                    </a:lnTo>
                    <a:lnTo>
                      <a:pt x="1737" y="3851"/>
                    </a:lnTo>
                    <a:lnTo>
                      <a:pt x="1883" y="3893"/>
                    </a:lnTo>
                    <a:lnTo>
                      <a:pt x="1946" y="3872"/>
                    </a:lnTo>
                    <a:lnTo>
                      <a:pt x="1946" y="3851"/>
                    </a:lnTo>
                    <a:lnTo>
                      <a:pt x="1925" y="3746"/>
                    </a:lnTo>
                    <a:lnTo>
                      <a:pt x="2030" y="3663"/>
                    </a:lnTo>
                    <a:lnTo>
                      <a:pt x="2113" y="3642"/>
                    </a:lnTo>
                    <a:lnTo>
                      <a:pt x="2260" y="3558"/>
                    </a:lnTo>
                    <a:lnTo>
                      <a:pt x="2427" y="3579"/>
                    </a:lnTo>
                    <a:lnTo>
                      <a:pt x="2511" y="3495"/>
                    </a:lnTo>
                    <a:lnTo>
                      <a:pt x="2532" y="3537"/>
                    </a:lnTo>
                    <a:lnTo>
                      <a:pt x="2616" y="3537"/>
                    </a:lnTo>
                    <a:lnTo>
                      <a:pt x="2657" y="3453"/>
                    </a:lnTo>
                    <a:lnTo>
                      <a:pt x="2657" y="3391"/>
                    </a:lnTo>
                    <a:lnTo>
                      <a:pt x="2511" y="3370"/>
                    </a:lnTo>
                    <a:lnTo>
                      <a:pt x="2448" y="3391"/>
                    </a:lnTo>
                    <a:lnTo>
                      <a:pt x="2281" y="3391"/>
                    </a:lnTo>
                    <a:lnTo>
                      <a:pt x="2281" y="3328"/>
                    </a:lnTo>
                    <a:lnTo>
                      <a:pt x="2239" y="3328"/>
                    </a:lnTo>
                    <a:lnTo>
                      <a:pt x="2239" y="3244"/>
                    </a:lnTo>
                    <a:lnTo>
                      <a:pt x="2197" y="3244"/>
                    </a:lnTo>
                    <a:lnTo>
                      <a:pt x="2134" y="3265"/>
                    </a:lnTo>
                    <a:lnTo>
                      <a:pt x="2134" y="3223"/>
                    </a:lnTo>
                    <a:lnTo>
                      <a:pt x="2030" y="3181"/>
                    </a:lnTo>
                    <a:lnTo>
                      <a:pt x="2009" y="3119"/>
                    </a:lnTo>
                    <a:lnTo>
                      <a:pt x="2051" y="3035"/>
                    </a:lnTo>
                    <a:lnTo>
                      <a:pt x="2092" y="2972"/>
                    </a:lnTo>
                    <a:lnTo>
                      <a:pt x="2134" y="3014"/>
                    </a:lnTo>
                    <a:lnTo>
                      <a:pt x="2134" y="3014"/>
                    </a:lnTo>
                    <a:lnTo>
                      <a:pt x="2113" y="2930"/>
                    </a:lnTo>
                    <a:lnTo>
                      <a:pt x="2155" y="2930"/>
                    </a:lnTo>
                    <a:lnTo>
                      <a:pt x="2197" y="2867"/>
                    </a:lnTo>
                    <a:lnTo>
                      <a:pt x="2134" y="2826"/>
                    </a:lnTo>
                    <a:lnTo>
                      <a:pt x="2051" y="2805"/>
                    </a:lnTo>
                    <a:lnTo>
                      <a:pt x="2092" y="2742"/>
                    </a:lnTo>
                    <a:lnTo>
                      <a:pt x="2051" y="2658"/>
                    </a:lnTo>
                    <a:lnTo>
                      <a:pt x="1988" y="2616"/>
                    </a:lnTo>
                    <a:lnTo>
                      <a:pt x="1904" y="2616"/>
                    </a:lnTo>
                    <a:lnTo>
                      <a:pt x="1883" y="2491"/>
                    </a:lnTo>
                    <a:lnTo>
                      <a:pt x="1716" y="2323"/>
                    </a:lnTo>
                    <a:lnTo>
                      <a:pt x="1611" y="2240"/>
                    </a:lnTo>
                    <a:lnTo>
                      <a:pt x="1569" y="2135"/>
                    </a:lnTo>
                    <a:lnTo>
                      <a:pt x="1569" y="2093"/>
                    </a:lnTo>
                    <a:lnTo>
                      <a:pt x="1611" y="2093"/>
                    </a:lnTo>
                    <a:lnTo>
                      <a:pt x="1632" y="2177"/>
                    </a:lnTo>
                    <a:lnTo>
                      <a:pt x="1737" y="2177"/>
                    </a:lnTo>
                    <a:lnTo>
                      <a:pt x="1841" y="2093"/>
                    </a:lnTo>
                    <a:lnTo>
                      <a:pt x="1883" y="2010"/>
                    </a:lnTo>
                    <a:lnTo>
                      <a:pt x="2092" y="1926"/>
                    </a:lnTo>
                    <a:lnTo>
                      <a:pt x="2260" y="1800"/>
                    </a:lnTo>
                    <a:lnTo>
                      <a:pt x="2344" y="1675"/>
                    </a:lnTo>
                    <a:lnTo>
                      <a:pt x="2448" y="1612"/>
                    </a:lnTo>
                    <a:lnTo>
                      <a:pt x="2448" y="1549"/>
                    </a:lnTo>
                    <a:lnTo>
                      <a:pt x="2574" y="1507"/>
                    </a:lnTo>
                    <a:lnTo>
                      <a:pt x="2678" y="1570"/>
                    </a:lnTo>
                    <a:lnTo>
                      <a:pt x="2762" y="1591"/>
                    </a:lnTo>
                    <a:lnTo>
                      <a:pt x="2867" y="1445"/>
                    </a:lnTo>
                    <a:lnTo>
                      <a:pt x="2867" y="1361"/>
                    </a:lnTo>
                    <a:lnTo>
                      <a:pt x="2741" y="1298"/>
                    </a:lnTo>
                    <a:lnTo>
                      <a:pt x="2469" y="1340"/>
                    </a:lnTo>
                    <a:lnTo>
                      <a:pt x="2364" y="1403"/>
                    </a:lnTo>
                    <a:lnTo>
                      <a:pt x="2197" y="1403"/>
                    </a:lnTo>
                    <a:lnTo>
                      <a:pt x="2113" y="1445"/>
                    </a:lnTo>
                    <a:lnTo>
                      <a:pt x="2009" y="1549"/>
                    </a:lnTo>
                    <a:lnTo>
                      <a:pt x="1820" y="1549"/>
                    </a:lnTo>
                    <a:lnTo>
                      <a:pt x="1716" y="1486"/>
                    </a:lnTo>
                    <a:lnTo>
                      <a:pt x="1611" y="1466"/>
                    </a:lnTo>
                    <a:lnTo>
                      <a:pt x="1507" y="1591"/>
                    </a:lnTo>
                    <a:lnTo>
                      <a:pt x="1423" y="1800"/>
                    </a:lnTo>
                    <a:lnTo>
                      <a:pt x="1297" y="1863"/>
                    </a:lnTo>
                    <a:lnTo>
                      <a:pt x="1193" y="1821"/>
                    </a:lnTo>
                    <a:lnTo>
                      <a:pt x="1172" y="1779"/>
                    </a:lnTo>
                    <a:lnTo>
                      <a:pt x="1004" y="1612"/>
                    </a:lnTo>
                    <a:lnTo>
                      <a:pt x="858" y="1486"/>
                    </a:lnTo>
                    <a:lnTo>
                      <a:pt x="774" y="1277"/>
                    </a:lnTo>
                    <a:lnTo>
                      <a:pt x="795" y="1047"/>
                    </a:lnTo>
                    <a:lnTo>
                      <a:pt x="879" y="838"/>
                    </a:lnTo>
                    <a:lnTo>
                      <a:pt x="984" y="733"/>
                    </a:lnTo>
                    <a:lnTo>
                      <a:pt x="1109" y="670"/>
                    </a:lnTo>
                    <a:lnTo>
                      <a:pt x="1276" y="754"/>
                    </a:lnTo>
                    <a:lnTo>
                      <a:pt x="1465" y="775"/>
                    </a:lnTo>
                    <a:lnTo>
                      <a:pt x="1674" y="670"/>
                    </a:lnTo>
                    <a:lnTo>
                      <a:pt x="1820" y="670"/>
                    </a:lnTo>
                    <a:lnTo>
                      <a:pt x="1883" y="754"/>
                    </a:lnTo>
                    <a:lnTo>
                      <a:pt x="1988" y="754"/>
                    </a:lnTo>
                    <a:lnTo>
                      <a:pt x="2051" y="712"/>
                    </a:lnTo>
                    <a:lnTo>
                      <a:pt x="2281" y="733"/>
                    </a:lnTo>
                    <a:lnTo>
                      <a:pt x="2427" y="733"/>
                    </a:lnTo>
                    <a:lnTo>
                      <a:pt x="2448" y="712"/>
                    </a:lnTo>
                    <a:lnTo>
                      <a:pt x="2574" y="712"/>
                    </a:lnTo>
                    <a:lnTo>
                      <a:pt x="2678" y="754"/>
                    </a:lnTo>
                    <a:lnTo>
                      <a:pt x="2720" y="817"/>
                    </a:lnTo>
                    <a:lnTo>
                      <a:pt x="2825" y="859"/>
                    </a:lnTo>
                    <a:lnTo>
                      <a:pt x="3264" y="754"/>
                    </a:lnTo>
                    <a:lnTo>
                      <a:pt x="3453" y="629"/>
                    </a:lnTo>
                    <a:lnTo>
                      <a:pt x="3494" y="524"/>
                    </a:lnTo>
                    <a:lnTo>
                      <a:pt x="3578" y="524"/>
                    </a:lnTo>
                    <a:lnTo>
                      <a:pt x="3620" y="440"/>
                    </a:lnTo>
                    <a:lnTo>
                      <a:pt x="3704" y="398"/>
                    </a:lnTo>
                    <a:lnTo>
                      <a:pt x="3766" y="294"/>
                    </a:lnTo>
                    <a:lnTo>
                      <a:pt x="3808" y="210"/>
                    </a:lnTo>
                    <a:lnTo>
                      <a:pt x="3871" y="147"/>
                    </a:lnTo>
                    <a:lnTo>
                      <a:pt x="3808" y="106"/>
                    </a:lnTo>
                    <a:lnTo>
                      <a:pt x="3787" y="43"/>
                    </a:lnTo>
                    <a:lnTo>
                      <a:pt x="3620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3" name="Google Shape;2988;p82">
                <a:extLst>
                  <a:ext uri="{FF2B5EF4-FFF2-40B4-BE49-F238E27FC236}">
                    <a16:creationId xmlns:a16="http://schemas.microsoft.com/office/drawing/2014/main" id="{6D5F00EF-8CCF-B0E1-5EAF-78F50CB77377}"/>
                  </a:ext>
                </a:extLst>
              </p:cNvPr>
              <p:cNvSpPr/>
              <p:nvPr/>
            </p:nvSpPr>
            <p:spPr>
              <a:xfrm>
                <a:off x="5587700" y="3253200"/>
                <a:ext cx="145450" cy="131325"/>
              </a:xfrm>
              <a:custGeom>
                <a:avLst/>
                <a:gdLst/>
                <a:ahLst/>
                <a:cxnLst/>
                <a:rect l="l" t="t" r="r" b="b"/>
                <a:pathLst>
                  <a:path w="5818" h="5253" extrusionOk="0">
                    <a:moveTo>
                      <a:pt x="922" y="1"/>
                    </a:moveTo>
                    <a:lnTo>
                      <a:pt x="775" y="22"/>
                    </a:lnTo>
                    <a:lnTo>
                      <a:pt x="712" y="84"/>
                    </a:lnTo>
                    <a:lnTo>
                      <a:pt x="566" y="189"/>
                    </a:lnTo>
                    <a:lnTo>
                      <a:pt x="482" y="210"/>
                    </a:lnTo>
                    <a:lnTo>
                      <a:pt x="398" y="294"/>
                    </a:lnTo>
                    <a:lnTo>
                      <a:pt x="252" y="294"/>
                    </a:lnTo>
                    <a:lnTo>
                      <a:pt x="147" y="356"/>
                    </a:lnTo>
                    <a:lnTo>
                      <a:pt x="189" y="440"/>
                    </a:lnTo>
                    <a:lnTo>
                      <a:pt x="168" y="524"/>
                    </a:lnTo>
                    <a:lnTo>
                      <a:pt x="43" y="608"/>
                    </a:lnTo>
                    <a:lnTo>
                      <a:pt x="1" y="670"/>
                    </a:lnTo>
                    <a:lnTo>
                      <a:pt x="147" y="712"/>
                    </a:lnTo>
                    <a:lnTo>
                      <a:pt x="252" y="649"/>
                    </a:lnTo>
                    <a:lnTo>
                      <a:pt x="273" y="608"/>
                    </a:lnTo>
                    <a:lnTo>
                      <a:pt x="315" y="670"/>
                    </a:lnTo>
                    <a:lnTo>
                      <a:pt x="503" y="754"/>
                    </a:lnTo>
                    <a:lnTo>
                      <a:pt x="566" y="859"/>
                    </a:lnTo>
                    <a:lnTo>
                      <a:pt x="524" y="921"/>
                    </a:lnTo>
                    <a:lnTo>
                      <a:pt x="566" y="1047"/>
                    </a:lnTo>
                    <a:lnTo>
                      <a:pt x="691" y="1131"/>
                    </a:lnTo>
                    <a:lnTo>
                      <a:pt x="796" y="1152"/>
                    </a:lnTo>
                    <a:lnTo>
                      <a:pt x="901" y="1131"/>
                    </a:lnTo>
                    <a:lnTo>
                      <a:pt x="984" y="1172"/>
                    </a:lnTo>
                    <a:lnTo>
                      <a:pt x="1026" y="1131"/>
                    </a:lnTo>
                    <a:lnTo>
                      <a:pt x="1110" y="1152"/>
                    </a:lnTo>
                    <a:lnTo>
                      <a:pt x="1298" y="1131"/>
                    </a:lnTo>
                    <a:lnTo>
                      <a:pt x="1340" y="1152"/>
                    </a:lnTo>
                    <a:lnTo>
                      <a:pt x="1424" y="1131"/>
                    </a:lnTo>
                    <a:lnTo>
                      <a:pt x="1361" y="1068"/>
                    </a:lnTo>
                    <a:lnTo>
                      <a:pt x="1654" y="1089"/>
                    </a:lnTo>
                    <a:lnTo>
                      <a:pt x="1717" y="1172"/>
                    </a:lnTo>
                    <a:lnTo>
                      <a:pt x="1675" y="1298"/>
                    </a:lnTo>
                    <a:lnTo>
                      <a:pt x="1633" y="1277"/>
                    </a:lnTo>
                    <a:lnTo>
                      <a:pt x="1549" y="1361"/>
                    </a:lnTo>
                    <a:lnTo>
                      <a:pt x="1507" y="1465"/>
                    </a:lnTo>
                    <a:lnTo>
                      <a:pt x="1445" y="1361"/>
                    </a:lnTo>
                    <a:lnTo>
                      <a:pt x="1256" y="1277"/>
                    </a:lnTo>
                    <a:lnTo>
                      <a:pt x="1194" y="1298"/>
                    </a:lnTo>
                    <a:lnTo>
                      <a:pt x="1131" y="1465"/>
                    </a:lnTo>
                    <a:lnTo>
                      <a:pt x="1026" y="1507"/>
                    </a:lnTo>
                    <a:lnTo>
                      <a:pt x="922" y="1465"/>
                    </a:lnTo>
                    <a:lnTo>
                      <a:pt x="817" y="1465"/>
                    </a:lnTo>
                    <a:lnTo>
                      <a:pt x="775" y="1403"/>
                    </a:lnTo>
                    <a:lnTo>
                      <a:pt x="629" y="1444"/>
                    </a:lnTo>
                    <a:lnTo>
                      <a:pt x="566" y="1507"/>
                    </a:lnTo>
                    <a:lnTo>
                      <a:pt x="608" y="1570"/>
                    </a:lnTo>
                    <a:lnTo>
                      <a:pt x="733" y="1591"/>
                    </a:lnTo>
                    <a:lnTo>
                      <a:pt x="838" y="1654"/>
                    </a:lnTo>
                    <a:lnTo>
                      <a:pt x="901" y="1779"/>
                    </a:lnTo>
                    <a:lnTo>
                      <a:pt x="942" y="1821"/>
                    </a:lnTo>
                    <a:lnTo>
                      <a:pt x="1005" y="1800"/>
                    </a:lnTo>
                    <a:lnTo>
                      <a:pt x="1026" y="1884"/>
                    </a:lnTo>
                    <a:lnTo>
                      <a:pt x="1026" y="1968"/>
                    </a:lnTo>
                    <a:lnTo>
                      <a:pt x="984" y="1988"/>
                    </a:lnTo>
                    <a:lnTo>
                      <a:pt x="942" y="2072"/>
                    </a:lnTo>
                    <a:lnTo>
                      <a:pt x="1047" y="2240"/>
                    </a:lnTo>
                    <a:lnTo>
                      <a:pt x="1152" y="2281"/>
                    </a:lnTo>
                    <a:lnTo>
                      <a:pt x="1256" y="2240"/>
                    </a:lnTo>
                    <a:lnTo>
                      <a:pt x="1403" y="2114"/>
                    </a:lnTo>
                    <a:lnTo>
                      <a:pt x="1361" y="2009"/>
                    </a:lnTo>
                    <a:lnTo>
                      <a:pt x="1466" y="1863"/>
                    </a:lnTo>
                    <a:lnTo>
                      <a:pt x="1507" y="1821"/>
                    </a:lnTo>
                    <a:lnTo>
                      <a:pt x="1528" y="1758"/>
                    </a:lnTo>
                    <a:lnTo>
                      <a:pt x="1570" y="1612"/>
                    </a:lnTo>
                    <a:lnTo>
                      <a:pt x="1633" y="1507"/>
                    </a:lnTo>
                    <a:lnTo>
                      <a:pt x="1633" y="1654"/>
                    </a:lnTo>
                    <a:lnTo>
                      <a:pt x="1549" y="1716"/>
                    </a:lnTo>
                    <a:lnTo>
                      <a:pt x="1612" y="1863"/>
                    </a:lnTo>
                    <a:lnTo>
                      <a:pt x="1654" y="1988"/>
                    </a:lnTo>
                    <a:lnTo>
                      <a:pt x="1717" y="2072"/>
                    </a:lnTo>
                    <a:lnTo>
                      <a:pt x="1738" y="2009"/>
                    </a:lnTo>
                    <a:lnTo>
                      <a:pt x="1779" y="2009"/>
                    </a:lnTo>
                    <a:lnTo>
                      <a:pt x="1842" y="2030"/>
                    </a:lnTo>
                    <a:lnTo>
                      <a:pt x="1842" y="2135"/>
                    </a:lnTo>
                    <a:lnTo>
                      <a:pt x="1884" y="2093"/>
                    </a:lnTo>
                    <a:lnTo>
                      <a:pt x="1947" y="2093"/>
                    </a:lnTo>
                    <a:lnTo>
                      <a:pt x="1968" y="2135"/>
                    </a:lnTo>
                    <a:lnTo>
                      <a:pt x="2051" y="2177"/>
                    </a:lnTo>
                    <a:lnTo>
                      <a:pt x="2156" y="2135"/>
                    </a:lnTo>
                    <a:lnTo>
                      <a:pt x="2240" y="2135"/>
                    </a:lnTo>
                    <a:lnTo>
                      <a:pt x="2240" y="2177"/>
                    </a:lnTo>
                    <a:lnTo>
                      <a:pt x="2093" y="2177"/>
                    </a:lnTo>
                    <a:lnTo>
                      <a:pt x="2093" y="2281"/>
                    </a:lnTo>
                    <a:lnTo>
                      <a:pt x="2240" y="2302"/>
                    </a:lnTo>
                    <a:lnTo>
                      <a:pt x="2240" y="2323"/>
                    </a:lnTo>
                    <a:lnTo>
                      <a:pt x="2261" y="2386"/>
                    </a:lnTo>
                    <a:lnTo>
                      <a:pt x="2407" y="2449"/>
                    </a:lnTo>
                    <a:lnTo>
                      <a:pt x="2575" y="2449"/>
                    </a:lnTo>
                    <a:lnTo>
                      <a:pt x="2930" y="2553"/>
                    </a:lnTo>
                    <a:lnTo>
                      <a:pt x="3286" y="2658"/>
                    </a:lnTo>
                    <a:lnTo>
                      <a:pt x="3391" y="2658"/>
                    </a:lnTo>
                    <a:lnTo>
                      <a:pt x="3537" y="2721"/>
                    </a:lnTo>
                    <a:lnTo>
                      <a:pt x="3558" y="2825"/>
                    </a:lnTo>
                    <a:lnTo>
                      <a:pt x="3725" y="2867"/>
                    </a:lnTo>
                    <a:lnTo>
                      <a:pt x="3830" y="2867"/>
                    </a:lnTo>
                    <a:lnTo>
                      <a:pt x="3914" y="2825"/>
                    </a:lnTo>
                    <a:lnTo>
                      <a:pt x="3914" y="2825"/>
                    </a:lnTo>
                    <a:lnTo>
                      <a:pt x="3830" y="2951"/>
                    </a:lnTo>
                    <a:lnTo>
                      <a:pt x="3851" y="2972"/>
                    </a:lnTo>
                    <a:lnTo>
                      <a:pt x="3935" y="2951"/>
                    </a:lnTo>
                    <a:lnTo>
                      <a:pt x="3955" y="3014"/>
                    </a:lnTo>
                    <a:lnTo>
                      <a:pt x="4081" y="2972"/>
                    </a:lnTo>
                    <a:lnTo>
                      <a:pt x="4018" y="3035"/>
                    </a:lnTo>
                    <a:lnTo>
                      <a:pt x="4060" y="3076"/>
                    </a:lnTo>
                    <a:lnTo>
                      <a:pt x="4039" y="3139"/>
                    </a:lnTo>
                    <a:lnTo>
                      <a:pt x="4081" y="3181"/>
                    </a:lnTo>
                    <a:lnTo>
                      <a:pt x="4186" y="3160"/>
                    </a:lnTo>
                    <a:lnTo>
                      <a:pt x="4081" y="3265"/>
                    </a:lnTo>
                    <a:lnTo>
                      <a:pt x="4081" y="3328"/>
                    </a:lnTo>
                    <a:lnTo>
                      <a:pt x="4227" y="3453"/>
                    </a:lnTo>
                    <a:lnTo>
                      <a:pt x="4186" y="3558"/>
                    </a:lnTo>
                    <a:lnTo>
                      <a:pt x="4227" y="3641"/>
                    </a:lnTo>
                    <a:lnTo>
                      <a:pt x="4332" y="3704"/>
                    </a:lnTo>
                    <a:lnTo>
                      <a:pt x="4479" y="3809"/>
                    </a:lnTo>
                    <a:lnTo>
                      <a:pt x="4499" y="3872"/>
                    </a:lnTo>
                    <a:lnTo>
                      <a:pt x="4374" y="3872"/>
                    </a:lnTo>
                    <a:lnTo>
                      <a:pt x="4353" y="3955"/>
                    </a:lnTo>
                    <a:lnTo>
                      <a:pt x="4437" y="4018"/>
                    </a:lnTo>
                    <a:lnTo>
                      <a:pt x="4541" y="4081"/>
                    </a:lnTo>
                    <a:lnTo>
                      <a:pt x="4667" y="4060"/>
                    </a:lnTo>
                    <a:lnTo>
                      <a:pt x="4751" y="4081"/>
                    </a:lnTo>
                    <a:lnTo>
                      <a:pt x="4688" y="4081"/>
                    </a:lnTo>
                    <a:lnTo>
                      <a:pt x="4562" y="4123"/>
                    </a:lnTo>
                    <a:lnTo>
                      <a:pt x="4499" y="4102"/>
                    </a:lnTo>
                    <a:lnTo>
                      <a:pt x="4458" y="4123"/>
                    </a:lnTo>
                    <a:lnTo>
                      <a:pt x="4499" y="4206"/>
                    </a:lnTo>
                    <a:lnTo>
                      <a:pt x="4583" y="4227"/>
                    </a:lnTo>
                    <a:lnTo>
                      <a:pt x="4562" y="4395"/>
                    </a:lnTo>
                    <a:lnTo>
                      <a:pt x="4541" y="4416"/>
                    </a:lnTo>
                    <a:lnTo>
                      <a:pt x="4541" y="4499"/>
                    </a:lnTo>
                    <a:lnTo>
                      <a:pt x="4499" y="4583"/>
                    </a:lnTo>
                    <a:lnTo>
                      <a:pt x="4458" y="4604"/>
                    </a:lnTo>
                    <a:lnTo>
                      <a:pt x="4541" y="4709"/>
                    </a:lnTo>
                    <a:lnTo>
                      <a:pt x="4667" y="4625"/>
                    </a:lnTo>
                    <a:lnTo>
                      <a:pt x="4709" y="4688"/>
                    </a:lnTo>
                    <a:lnTo>
                      <a:pt x="4792" y="4688"/>
                    </a:lnTo>
                    <a:lnTo>
                      <a:pt x="4897" y="4625"/>
                    </a:lnTo>
                    <a:lnTo>
                      <a:pt x="5064" y="4625"/>
                    </a:lnTo>
                    <a:lnTo>
                      <a:pt x="5127" y="4583"/>
                    </a:lnTo>
                    <a:lnTo>
                      <a:pt x="5169" y="4478"/>
                    </a:lnTo>
                    <a:lnTo>
                      <a:pt x="5169" y="4583"/>
                    </a:lnTo>
                    <a:lnTo>
                      <a:pt x="5106" y="4688"/>
                    </a:lnTo>
                    <a:lnTo>
                      <a:pt x="5127" y="4750"/>
                    </a:lnTo>
                    <a:lnTo>
                      <a:pt x="5190" y="4792"/>
                    </a:lnTo>
                    <a:lnTo>
                      <a:pt x="5316" y="4897"/>
                    </a:lnTo>
                    <a:lnTo>
                      <a:pt x="5295" y="4939"/>
                    </a:lnTo>
                    <a:lnTo>
                      <a:pt x="5336" y="5022"/>
                    </a:lnTo>
                    <a:lnTo>
                      <a:pt x="5504" y="5211"/>
                    </a:lnTo>
                    <a:lnTo>
                      <a:pt x="5629" y="5232"/>
                    </a:lnTo>
                    <a:lnTo>
                      <a:pt x="5692" y="5253"/>
                    </a:lnTo>
                    <a:lnTo>
                      <a:pt x="5713" y="3851"/>
                    </a:lnTo>
                    <a:lnTo>
                      <a:pt x="5713" y="3788"/>
                    </a:lnTo>
                    <a:lnTo>
                      <a:pt x="5713" y="3704"/>
                    </a:lnTo>
                    <a:lnTo>
                      <a:pt x="5734" y="3537"/>
                    </a:lnTo>
                    <a:lnTo>
                      <a:pt x="5818" y="1382"/>
                    </a:lnTo>
                    <a:lnTo>
                      <a:pt x="5713" y="1403"/>
                    </a:lnTo>
                    <a:lnTo>
                      <a:pt x="5629" y="1382"/>
                    </a:lnTo>
                    <a:lnTo>
                      <a:pt x="5629" y="1298"/>
                    </a:lnTo>
                    <a:lnTo>
                      <a:pt x="5650" y="1256"/>
                    </a:lnTo>
                    <a:lnTo>
                      <a:pt x="5546" y="1193"/>
                    </a:lnTo>
                    <a:lnTo>
                      <a:pt x="5441" y="1193"/>
                    </a:lnTo>
                    <a:lnTo>
                      <a:pt x="5316" y="1172"/>
                    </a:lnTo>
                    <a:lnTo>
                      <a:pt x="5232" y="1152"/>
                    </a:lnTo>
                    <a:lnTo>
                      <a:pt x="5169" y="1172"/>
                    </a:lnTo>
                    <a:lnTo>
                      <a:pt x="4813" y="1026"/>
                    </a:lnTo>
                    <a:lnTo>
                      <a:pt x="4667" y="984"/>
                    </a:lnTo>
                    <a:lnTo>
                      <a:pt x="4562" y="963"/>
                    </a:lnTo>
                    <a:lnTo>
                      <a:pt x="4458" y="880"/>
                    </a:lnTo>
                    <a:lnTo>
                      <a:pt x="4248" y="838"/>
                    </a:lnTo>
                    <a:lnTo>
                      <a:pt x="4060" y="754"/>
                    </a:lnTo>
                    <a:lnTo>
                      <a:pt x="3976" y="670"/>
                    </a:lnTo>
                    <a:lnTo>
                      <a:pt x="3830" y="649"/>
                    </a:lnTo>
                    <a:lnTo>
                      <a:pt x="3537" y="838"/>
                    </a:lnTo>
                    <a:lnTo>
                      <a:pt x="3537" y="880"/>
                    </a:lnTo>
                    <a:lnTo>
                      <a:pt x="3600" y="984"/>
                    </a:lnTo>
                    <a:lnTo>
                      <a:pt x="3558" y="1068"/>
                    </a:lnTo>
                    <a:lnTo>
                      <a:pt x="3391" y="1089"/>
                    </a:lnTo>
                    <a:lnTo>
                      <a:pt x="3286" y="1131"/>
                    </a:lnTo>
                    <a:lnTo>
                      <a:pt x="3223" y="1131"/>
                    </a:lnTo>
                    <a:lnTo>
                      <a:pt x="3181" y="1089"/>
                    </a:lnTo>
                    <a:lnTo>
                      <a:pt x="3119" y="1172"/>
                    </a:lnTo>
                    <a:lnTo>
                      <a:pt x="3119" y="1277"/>
                    </a:lnTo>
                    <a:lnTo>
                      <a:pt x="2993" y="1340"/>
                    </a:lnTo>
                    <a:lnTo>
                      <a:pt x="2888" y="1361"/>
                    </a:lnTo>
                    <a:lnTo>
                      <a:pt x="2805" y="1465"/>
                    </a:lnTo>
                    <a:lnTo>
                      <a:pt x="2805" y="1612"/>
                    </a:lnTo>
                    <a:lnTo>
                      <a:pt x="2763" y="1654"/>
                    </a:lnTo>
                    <a:lnTo>
                      <a:pt x="2700" y="1696"/>
                    </a:lnTo>
                    <a:lnTo>
                      <a:pt x="2658" y="1800"/>
                    </a:lnTo>
                    <a:lnTo>
                      <a:pt x="2554" y="1821"/>
                    </a:lnTo>
                    <a:lnTo>
                      <a:pt x="2449" y="1821"/>
                    </a:lnTo>
                    <a:lnTo>
                      <a:pt x="2386" y="1779"/>
                    </a:lnTo>
                    <a:lnTo>
                      <a:pt x="2261" y="1675"/>
                    </a:lnTo>
                    <a:lnTo>
                      <a:pt x="2240" y="1570"/>
                    </a:lnTo>
                    <a:lnTo>
                      <a:pt x="2177" y="1591"/>
                    </a:lnTo>
                    <a:lnTo>
                      <a:pt x="2156" y="1465"/>
                    </a:lnTo>
                    <a:lnTo>
                      <a:pt x="2156" y="1361"/>
                    </a:lnTo>
                    <a:lnTo>
                      <a:pt x="2072" y="1298"/>
                    </a:lnTo>
                    <a:lnTo>
                      <a:pt x="2031" y="1382"/>
                    </a:lnTo>
                    <a:lnTo>
                      <a:pt x="2051" y="1507"/>
                    </a:lnTo>
                    <a:lnTo>
                      <a:pt x="1989" y="1507"/>
                    </a:lnTo>
                    <a:lnTo>
                      <a:pt x="1926" y="1444"/>
                    </a:lnTo>
                    <a:lnTo>
                      <a:pt x="1863" y="1298"/>
                    </a:lnTo>
                    <a:lnTo>
                      <a:pt x="1842" y="1047"/>
                    </a:lnTo>
                    <a:lnTo>
                      <a:pt x="1821" y="880"/>
                    </a:lnTo>
                    <a:lnTo>
                      <a:pt x="1863" y="775"/>
                    </a:lnTo>
                    <a:lnTo>
                      <a:pt x="1947" y="670"/>
                    </a:lnTo>
                    <a:lnTo>
                      <a:pt x="1884" y="566"/>
                    </a:lnTo>
                    <a:lnTo>
                      <a:pt x="1821" y="503"/>
                    </a:lnTo>
                    <a:lnTo>
                      <a:pt x="1821" y="335"/>
                    </a:lnTo>
                    <a:lnTo>
                      <a:pt x="1842" y="294"/>
                    </a:lnTo>
                    <a:lnTo>
                      <a:pt x="1779" y="231"/>
                    </a:lnTo>
                    <a:lnTo>
                      <a:pt x="1612" y="210"/>
                    </a:lnTo>
                    <a:lnTo>
                      <a:pt x="1424" y="231"/>
                    </a:lnTo>
                    <a:lnTo>
                      <a:pt x="1235" y="105"/>
                    </a:lnTo>
                    <a:lnTo>
                      <a:pt x="922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4" name="Google Shape;2989;p82">
                <a:extLst>
                  <a:ext uri="{FF2B5EF4-FFF2-40B4-BE49-F238E27FC236}">
                    <a16:creationId xmlns:a16="http://schemas.microsoft.com/office/drawing/2014/main" id="{5B2463D9-0B58-E7C8-72A0-6BA9EB6944EC}"/>
                  </a:ext>
                </a:extLst>
              </p:cNvPr>
              <p:cNvSpPr/>
              <p:nvPr/>
            </p:nvSpPr>
            <p:spPr>
              <a:xfrm>
                <a:off x="5268100" y="3181025"/>
                <a:ext cx="143350" cy="129750"/>
              </a:xfrm>
              <a:custGeom>
                <a:avLst/>
                <a:gdLst/>
                <a:ahLst/>
                <a:cxnLst/>
                <a:rect l="l" t="t" r="r" b="b"/>
                <a:pathLst>
                  <a:path w="5734" h="5190" extrusionOk="0">
                    <a:moveTo>
                      <a:pt x="4060" y="0"/>
                    </a:moveTo>
                    <a:lnTo>
                      <a:pt x="3955" y="147"/>
                    </a:lnTo>
                    <a:lnTo>
                      <a:pt x="3955" y="209"/>
                    </a:lnTo>
                    <a:lnTo>
                      <a:pt x="3892" y="314"/>
                    </a:lnTo>
                    <a:lnTo>
                      <a:pt x="3892" y="398"/>
                    </a:lnTo>
                    <a:lnTo>
                      <a:pt x="3767" y="837"/>
                    </a:lnTo>
                    <a:lnTo>
                      <a:pt x="3579" y="1109"/>
                    </a:lnTo>
                    <a:lnTo>
                      <a:pt x="3516" y="1360"/>
                    </a:lnTo>
                    <a:lnTo>
                      <a:pt x="3265" y="1716"/>
                    </a:lnTo>
                    <a:lnTo>
                      <a:pt x="3307" y="1779"/>
                    </a:lnTo>
                    <a:lnTo>
                      <a:pt x="3014" y="1842"/>
                    </a:lnTo>
                    <a:lnTo>
                      <a:pt x="2783" y="1967"/>
                    </a:lnTo>
                    <a:lnTo>
                      <a:pt x="2637" y="1967"/>
                    </a:lnTo>
                    <a:lnTo>
                      <a:pt x="2595" y="1883"/>
                    </a:lnTo>
                    <a:lnTo>
                      <a:pt x="2470" y="1842"/>
                    </a:lnTo>
                    <a:lnTo>
                      <a:pt x="2177" y="1842"/>
                    </a:lnTo>
                    <a:lnTo>
                      <a:pt x="2093" y="1925"/>
                    </a:lnTo>
                    <a:lnTo>
                      <a:pt x="1758" y="2051"/>
                    </a:lnTo>
                    <a:lnTo>
                      <a:pt x="1444" y="2030"/>
                    </a:lnTo>
                    <a:lnTo>
                      <a:pt x="1361" y="2072"/>
                    </a:lnTo>
                    <a:lnTo>
                      <a:pt x="1235" y="2051"/>
                    </a:lnTo>
                    <a:lnTo>
                      <a:pt x="1214" y="2134"/>
                    </a:lnTo>
                    <a:lnTo>
                      <a:pt x="1047" y="2176"/>
                    </a:lnTo>
                    <a:lnTo>
                      <a:pt x="942" y="2155"/>
                    </a:lnTo>
                    <a:lnTo>
                      <a:pt x="921" y="2051"/>
                    </a:lnTo>
                    <a:lnTo>
                      <a:pt x="796" y="1946"/>
                    </a:lnTo>
                    <a:lnTo>
                      <a:pt x="754" y="1883"/>
                    </a:lnTo>
                    <a:lnTo>
                      <a:pt x="566" y="1758"/>
                    </a:lnTo>
                    <a:lnTo>
                      <a:pt x="440" y="1549"/>
                    </a:lnTo>
                    <a:lnTo>
                      <a:pt x="377" y="1570"/>
                    </a:lnTo>
                    <a:lnTo>
                      <a:pt x="314" y="1653"/>
                    </a:lnTo>
                    <a:lnTo>
                      <a:pt x="168" y="1842"/>
                    </a:lnTo>
                    <a:lnTo>
                      <a:pt x="84" y="1988"/>
                    </a:lnTo>
                    <a:lnTo>
                      <a:pt x="84" y="2072"/>
                    </a:lnTo>
                    <a:lnTo>
                      <a:pt x="105" y="2155"/>
                    </a:lnTo>
                    <a:lnTo>
                      <a:pt x="84" y="2239"/>
                    </a:lnTo>
                    <a:lnTo>
                      <a:pt x="1" y="2281"/>
                    </a:lnTo>
                    <a:lnTo>
                      <a:pt x="22" y="2490"/>
                    </a:lnTo>
                    <a:lnTo>
                      <a:pt x="210" y="2699"/>
                    </a:lnTo>
                    <a:lnTo>
                      <a:pt x="231" y="2804"/>
                    </a:lnTo>
                    <a:lnTo>
                      <a:pt x="189" y="2762"/>
                    </a:lnTo>
                    <a:lnTo>
                      <a:pt x="168" y="2804"/>
                    </a:lnTo>
                    <a:lnTo>
                      <a:pt x="210" y="2930"/>
                    </a:lnTo>
                    <a:lnTo>
                      <a:pt x="335" y="2971"/>
                    </a:lnTo>
                    <a:lnTo>
                      <a:pt x="419" y="2971"/>
                    </a:lnTo>
                    <a:lnTo>
                      <a:pt x="607" y="2909"/>
                    </a:lnTo>
                    <a:lnTo>
                      <a:pt x="733" y="2825"/>
                    </a:lnTo>
                    <a:lnTo>
                      <a:pt x="838" y="2867"/>
                    </a:lnTo>
                    <a:lnTo>
                      <a:pt x="733" y="2867"/>
                    </a:lnTo>
                    <a:lnTo>
                      <a:pt x="607" y="2971"/>
                    </a:lnTo>
                    <a:lnTo>
                      <a:pt x="398" y="3013"/>
                    </a:lnTo>
                    <a:lnTo>
                      <a:pt x="314" y="3097"/>
                    </a:lnTo>
                    <a:lnTo>
                      <a:pt x="210" y="3097"/>
                    </a:lnTo>
                    <a:lnTo>
                      <a:pt x="210" y="3139"/>
                    </a:lnTo>
                    <a:lnTo>
                      <a:pt x="335" y="3181"/>
                    </a:lnTo>
                    <a:lnTo>
                      <a:pt x="503" y="3243"/>
                    </a:lnTo>
                    <a:lnTo>
                      <a:pt x="649" y="3411"/>
                    </a:lnTo>
                    <a:lnTo>
                      <a:pt x="712" y="3515"/>
                    </a:lnTo>
                    <a:lnTo>
                      <a:pt x="733" y="3620"/>
                    </a:lnTo>
                    <a:lnTo>
                      <a:pt x="649" y="3746"/>
                    </a:lnTo>
                    <a:lnTo>
                      <a:pt x="566" y="3829"/>
                    </a:lnTo>
                    <a:lnTo>
                      <a:pt x="607" y="3871"/>
                    </a:lnTo>
                    <a:lnTo>
                      <a:pt x="712" y="3955"/>
                    </a:lnTo>
                    <a:lnTo>
                      <a:pt x="733" y="4227"/>
                    </a:lnTo>
                    <a:lnTo>
                      <a:pt x="733" y="4352"/>
                    </a:lnTo>
                    <a:lnTo>
                      <a:pt x="817" y="4499"/>
                    </a:lnTo>
                    <a:lnTo>
                      <a:pt x="858" y="4499"/>
                    </a:lnTo>
                    <a:lnTo>
                      <a:pt x="963" y="4436"/>
                    </a:lnTo>
                    <a:lnTo>
                      <a:pt x="1005" y="4499"/>
                    </a:lnTo>
                    <a:lnTo>
                      <a:pt x="1130" y="4499"/>
                    </a:lnTo>
                    <a:lnTo>
                      <a:pt x="1214" y="4541"/>
                    </a:lnTo>
                    <a:lnTo>
                      <a:pt x="1361" y="4541"/>
                    </a:lnTo>
                    <a:lnTo>
                      <a:pt x="1444" y="4457"/>
                    </a:lnTo>
                    <a:lnTo>
                      <a:pt x="1528" y="4499"/>
                    </a:lnTo>
                    <a:lnTo>
                      <a:pt x="1591" y="4457"/>
                    </a:lnTo>
                    <a:lnTo>
                      <a:pt x="1654" y="4352"/>
                    </a:lnTo>
                    <a:lnTo>
                      <a:pt x="1654" y="4290"/>
                    </a:lnTo>
                    <a:lnTo>
                      <a:pt x="1674" y="4373"/>
                    </a:lnTo>
                    <a:lnTo>
                      <a:pt x="1654" y="4478"/>
                    </a:lnTo>
                    <a:lnTo>
                      <a:pt x="1695" y="4603"/>
                    </a:lnTo>
                    <a:lnTo>
                      <a:pt x="1737" y="4792"/>
                    </a:lnTo>
                    <a:lnTo>
                      <a:pt x="1695" y="4896"/>
                    </a:lnTo>
                    <a:lnTo>
                      <a:pt x="1779" y="4896"/>
                    </a:lnTo>
                    <a:lnTo>
                      <a:pt x="1905" y="4750"/>
                    </a:lnTo>
                    <a:lnTo>
                      <a:pt x="1988" y="4708"/>
                    </a:lnTo>
                    <a:lnTo>
                      <a:pt x="2051" y="4771"/>
                    </a:lnTo>
                    <a:lnTo>
                      <a:pt x="2114" y="4750"/>
                    </a:lnTo>
                    <a:lnTo>
                      <a:pt x="2135" y="4687"/>
                    </a:lnTo>
                    <a:lnTo>
                      <a:pt x="2302" y="4687"/>
                    </a:lnTo>
                    <a:lnTo>
                      <a:pt x="2386" y="4583"/>
                    </a:lnTo>
                    <a:lnTo>
                      <a:pt x="2428" y="4583"/>
                    </a:lnTo>
                    <a:lnTo>
                      <a:pt x="2532" y="4645"/>
                    </a:lnTo>
                    <a:lnTo>
                      <a:pt x="2616" y="4583"/>
                    </a:lnTo>
                    <a:lnTo>
                      <a:pt x="2658" y="4645"/>
                    </a:lnTo>
                    <a:lnTo>
                      <a:pt x="2658" y="4750"/>
                    </a:lnTo>
                    <a:lnTo>
                      <a:pt x="2721" y="4792"/>
                    </a:lnTo>
                    <a:lnTo>
                      <a:pt x="2825" y="4813"/>
                    </a:lnTo>
                    <a:lnTo>
                      <a:pt x="2804" y="4750"/>
                    </a:lnTo>
                    <a:lnTo>
                      <a:pt x="2825" y="4666"/>
                    </a:lnTo>
                    <a:lnTo>
                      <a:pt x="2888" y="4750"/>
                    </a:lnTo>
                    <a:lnTo>
                      <a:pt x="2993" y="4771"/>
                    </a:lnTo>
                    <a:lnTo>
                      <a:pt x="3035" y="4750"/>
                    </a:lnTo>
                    <a:lnTo>
                      <a:pt x="3097" y="4813"/>
                    </a:lnTo>
                    <a:lnTo>
                      <a:pt x="3139" y="4792"/>
                    </a:lnTo>
                    <a:lnTo>
                      <a:pt x="3160" y="4855"/>
                    </a:lnTo>
                    <a:lnTo>
                      <a:pt x="3223" y="4917"/>
                    </a:lnTo>
                    <a:lnTo>
                      <a:pt x="3181" y="5022"/>
                    </a:lnTo>
                    <a:lnTo>
                      <a:pt x="3244" y="5189"/>
                    </a:lnTo>
                    <a:lnTo>
                      <a:pt x="3348" y="5168"/>
                    </a:lnTo>
                    <a:lnTo>
                      <a:pt x="3579" y="5064"/>
                    </a:lnTo>
                    <a:lnTo>
                      <a:pt x="3746" y="5022"/>
                    </a:lnTo>
                    <a:lnTo>
                      <a:pt x="3955" y="4896"/>
                    </a:lnTo>
                    <a:lnTo>
                      <a:pt x="4060" y="4666"/>
                    </a:lnTo>
                    <a:lnTo>
                      <a:pt x="4060" y="4583"/>
                    </a:lnTo>
                    <a:lnTo>
                      <a:pt x="4102" y="4457"/>
                    </a:lnTo>
                    <a:lnTo>
                      <a:pt x="4143" y="4478"/>
                    </a:lnTo>
                    <a:lnTo>
                      <a:pt x="4185" y="4478"/>
                    </a:lnTo>
                    <a:lnTo>
                      <a:pt x="4269" y="4290"/>
                    </a:lnTo>
                    <a:lnTo>
                      <a:pt x="4227" y="4269"/>
                    </a:lnTo>
                    <a:lnTo>
                      <a:pt x="4185" y="4227"/>
                    </a:lnTo>
                    <a:lnTo>
                      <a:pt x="4185" y="4164"/>
                    </a:lnTo>
                    <a:lnTo>
                      <a:pt x="4206" y="4185"/>
                    </a:lnTo>
                    <a:lnTo>
                      <a:pt x="4290" y="4227"/>
                    </a:lnTo>
                    <a:lnTo>
                      <a:pt x="4353" y="4143"/>
                    </a:lnTo>
                    <a:lnTo>
                      <a:pt x="4311" y="4059"/>
                    </a:lnTo>
                    <a:lnTo>
                      <a:pt x="4269" y="4059"/>
                    </a:lnTo>
                    <a:lnTo>
                      <a:pt x="4206" y="4039"/>
                    </a:lnTo>
                    <a:lnTo>
                      <a:pt x="4290" y="3976"/>
                    </a:lnTo>
                    <a:lnTo>
                      <a:pt x="4290" y="3871"/>
                    </a:lnTo>
                    <a:lnTo>
                      <a:pt x="4143" y="3871"/>
                    </a:lnTo>
                    <a:lnTo>
                      <a:pt x="4185" y="3808"/>
                    </a:lnTo>
                    <a:lnTo>
                      <a:pt x="4164" y="3746"/>
                    </a:lnTo>
                    <a:lnTo>
                      <a:pt x="4164" y="3746"/>
                    </a:lnTo>
                    <a:lnTo>
                      <a:pt x="4227" y="3767"/>
                    </a:lnTo>
                    <a:lnTo>
                      <a:pt x="4353" y="3725"/>
                    </a:lnTo>
                    <a:lnTo>
                      <a:pt x="4374" y="3620"/>
                    </a:lnTo>
                    <a:lnTo>
                      <a:pt x="4457" y="3515"/>
                    </a:lnTo>
                    <a:lnTo>
                      <a:pt x="4478" y="3390"/>
                    </a:lnTo>
                    <a:lnTo>
                      <a:pt x="4457" y="3306"/>
                    </a:lnTo>
                    <a:lnTo>
                      <a:pt x="4499" y="3348"/>
                    </a:lnTo>
                    <a:lnTo>
                      <a:pt x="4562" y="3453"/>
                    </a:lnTo>
                    <a:lnTo>
                      <a:pt x="4625" y="3348"/>
                    </a:lnTo>
                    <a:lnTo>
                      <a:pt x="4708" y="3243"/>
                    </a:lnTo>
                    <a:lnTo>
                      <a:pt x="4667" y="3097"/>
                    </a:lnTo>
                    <a:lnTo>
                      <a:pt x="4813" y="2971"/>
                    </a:lnTo>
                    <a:lnTo>
                      <a:pt x="4834" y="2783"/>
                    </a:lnTo>
                    <a:lnTo>
                      <a:pt x="4897" y="2699"/>
                    </a:lnTo>
                    <a:lnTo>
                      <a:pt x="4918" y="2469"/>
                    </a:lnTo>
                    <a:lnTo>
                      <a:pt x="4980" y="2406"/>
                    </a:lnTo>
                    <a:lnTo>
                      <a:pt x="4980" y="2344"/>
                    </a:lnTo>
                    <a:lnTo>
                      <a:pt x="5106" y="2197"/>
                    </a:lnTo>
                    <a:lnTo>
                      <a:pt x="5148" y="2281"/>
                    </a:lnTo>
                    <a:lnTo>
                      <a:pt x="5190" y="2239"/>
                    </a:lnTo>
                    <a:lnTo>
                      <a:pt x="5148" y="2072"/>
                    </a:lnTo>
                    <a:lnTo>
                      <a:pt x="5148" y="2072"/>
                    </a:lnTo>
                    <a:lnTo>
                      <a:pt x="5336" y="2260"/>
                    </a:lnTo>
                    <a:lnTo>
                      <a:pt x="5462" y="2260"/>
                    </a:lnTo>
                    <a:lnTo>
                      <a:pt x="5545" y="2197"/>
                    </a:lnTo>
                    <a:lnTo>
                      <a:pt x="5629" y="2239"/>
                    </a:lnTo>
                    <a:lnTo>
                      <a:pt x="5713" y="2197"/>
                    </a:lnTo>
                    <a:lnTo>
                      <a:pt x="5734" y="2093"/>
                    </a:lnTo>
                    <a:lnTo>
                      <a:pt x="5629" y="2072"/>
                    </a:lnTo>
                    <a:lnTo>
                      <a:pt x="5608" y="2030"/>
                    </a:lnTo>
                    <a:lnTo>
                      <a:pt x="5503" y="1883"/>
                    </a:lnTo>
                    <a:lnTo>
                      <a:pt x="5420" y="1883"/>
                    </a:lnTo>
                    <a:lnTo>
                      <a:pt x="5190" y="1674"/>
                    </a:lnTo>
                    <a:lnTo>
                      <a:pt x="5106" y="1632"/>
                    </a:lnTo>
                    <a:lnTo>
                      <a:pt x="5085" y="1528"/>
                    </a:lnTo>
                    <a:lnTo>
                      <a:pt x="5022" y="1465"/>
                    </a:lnTo>
                    <a:lnTo>
                      <a:pt x="5043" y="1423"/>
                    </a:lnTo>
                    <a:lnTo>
                      <a:pt x="5190" y="1360"/>
                    </a:lnTo>
                    <a:lnTo>
                      <a:pt x="5231" y="1256"/>
                    </a:lnTo>
                    <a:lnTo>
                      <a:pt x="5148" y="1193"/>
                    </a:lnTo>
                    <a:lnTo>
                      <a:pt x="4980" y="1005"/>
                    </a:lnTo>
                    <a:lnTo>
                      <a:pt x="4918" y="879"/>
                    </a:lnTo>
                    <a:lnTo>
                      <a:pt x="4834" y="795"/>
                    </a:lnTo>
                    <a:lnTo>
                      <a:pt x="4876" y="712"/>
                    </a:lnTo>
                    <a:lnTo>
                      <a:pt x="4918" y="691"/>
                    </a:lnTo>
                    <a:lnTo>
                      <a:pt x="4918" y="628"/>
                    </a:lnTo>
                    <a:lnTo>
                      <a:pt x="4876" y="607"/>
                    </a:lnTo>
                    <a:lnTo>
                      <a:pt x="4750" y="482"/>
                    </a:lnTo>
                    <a:lnTo>
                      <a:pt x="4813" y="461"/>
                    </a:lnTo>
                    <a:lnTo>
                      <a:pt x="4939" y="482"/>
                    </a:lnTo>
                    <a:lnTo>
                      <a:pt x="5085" y="461"/>
                    </a:lnTo>
                    <a:lnTo>
                      <a:pt x="4980" y="314"/>
                    </a:lnTo>
                    <a:lnTo>
                      <a:pt x="4834" y="272"/>
                    </a:lnTo>
                    <a:lnTo>
                      <a:pt x="4897" y="209"/>
                    </a:lnTo>
                    <a:lnTo>
                      <a:pt x="4876" y="168"/>
                    </a:lnTo>
                    <a:lnTo>
                      <a:pt x="4939" y="147"/>
                    </a:lnTo>
                    <a:lnTo>
                      <a:pt x="4939" y="105"/>
                    </a:lnTo>
                    <a:lnTo>
                      <a:pt x="4813" y="84"/>
                    </a:lnTo>
                    <a:lnTo>
                      <a:pt x="4667" y="84"/>
                    </a:lnTo>
                    <a:lnTo>
                      <a:pt x="4604" y="42"/>
                    </a:lnTo>
                    <a:lnTo>
                      <a:pt x="4164" y="42"/>
                    </a:lnTo>
                    <a:lnTo>
                      <a:pt x="406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5" name="Google Shape;2990;p82">
                <a:extLst>
                  <a:ext uri="{FF2B5EF4-FFF2-40B4-BE49-F238E27FC236}">
                    <a16:creationId xmlns:a16="http://schemas.microsoft.com/office/drawing/2014/main" id="{97C3A290-22BC-DCD0-C67A-2437A2BC3BB3}"/>
                  </a:ext>
                </a:extLst>
              </p:cNvPr>
              <p:cNvSpPr/>
              <p:nvPr/>
            </p:nvSpPr>
            <p:spPr>
              <a:xfrm>
                <a:off x="5068275" y="3161675"/>
                <a:ext cx="431050" cy="221800"/>
              </a:xfrm>
              <a:custGeom>
                <a:avLst/>
                <a:gdLst/>
                <a:ahLst/>
                <a:cxnLst/>
                <a:rect l="l" t="t" r="r" b="b"/>
                <a:pathLst>
                  <a:path w="17242" h="8872" extrusionOk="0">
                    <a:moveTo>
                      <a:pt x="16991" y="8202"/>
                    </a:moveTo>
                    <a:lnTo>
                      <a:pt x="16886" y="8265"/>
                    </a:lnTo>
                    <a:lnTo>
                      <a:pt x="16928" y="8286"/>
                    </a:lnTo>
                    <a:lnTo>
                      <a:pt x="16907" y="8307"/>
                    </a:lnTo>
                    <a:cubicBezTo>
                      <a:pt x="16886" y="8307"/>
                      <a:pt x="16823" y="8349"/>
                      <a:pt x="16802" y="8349"/>
                    </a:cubicBezTo>
                    <a:lnTo>
                      <a:pt x="16802" y="8307"/>
                    </a:lnTo>
                    <a:lnTo>
                      <a:pt x="16782" y="8349"/>
                    </a:lnTo>
                    <a:cubicBezTo>
                      <a:pt x="16677" y="8370"/>
                      <a:pt x="16572" y="8370"/>
                      <a:pt x="16489" y="8390"/>
                    </a:cubicBezTo>
                    <a:lnTo>
                      <a:pt x="16593" y="8286"/>
                    </a:lnTo>
                    <a:lnTo>
                      <a:pt x="16551" y="8265"/>
                    </a:lnTo>
                    <a:lnTo>
                      <a:pt x="16468" y="8307"/>
                    </a:lnTo>
                    <a:lnTo>
                      <a:pt x="16384" y="8307"/>
                    </a:lnTo>
                    <a:lnTo>
                      <a:pt x="16342" y="8349"/>
                    </a:lnTo>
                    <a:lnTo>
                      <a:pt x="16363" y="8390"/>
                    </a:lnTo>
                    <a:lnTo>
                      <a:pt x="16300" y="8453"/>
                    </a:lnTo>
                    <a:lnTo>
                      <a:pt x="16196" y="8453"/>
                    </a:lnTo>
                    <a:lnTo>
                      <a:pt x="16258" y="8495"/>
                    </a:lnTo>
                    <a:lnTo>
                      <a:pt x="16384" y="8474"/>
                    </a:lnTo>
                    <a:lnTo>
                      <a:pt x="16447" y="8411"/>
                    </a:lnTo>
                    <a:cubicBezTo>
                      <a:pt x="16489" y="8411"/>
                      <a:pt x="16551" y="8411"/>
                      <a:pt x="16614" y="8390"/>
                    </a:cubicBezTo>
                    <a:lnTo>
                      <a:pt x="16614" y="8390"/>
                    </a:lnTo>
                    <a:lnTo>
                      <a:pt x="16593" y="8411"/>
                    </a:lnTo>
                    <a:lnTo>
                      <a:pt x="16677" y="8411"/>
                    </a:lnTo>
                    <a:lnTo>
                      <a:pt x="16719" y="8474"/>
                    </a:lnTo>
                    <a:lnTo>
                      <a:pt x="16802" y="8370"/>
                    </a:lnTo>
                    <a:cubicBezTo>
                      <a:pt x="16823" y="8370"/>
                      <a:pt x="16886" y="8349"/>
                      <a:pt x="16907" y="8349"/>
                    </a:cubicBezTo>
                    <a:lnTo>
                      <a:pt x="16907" y="8370"/>
                    </a:lnTo>
                    <a:lnTo>
                      <a:pt x="17012" y="8390"/>
                    </a:lnTo>
                    <a:lnTo>
                      <a:pt x="17200" y="8307"/>
                    </a:lnTo>
                    <a:lnTo>
                      <a:pt x="17242" y="8244"/>
                    </a:lnTo>
                    <a:lnTo>
                      <a:pt x="17200" y="8202"/>
                    </a:lnTo>
                    <a:lnTo>
                      <a:pt x="17033" y="8244"/>
                    </a:lnTo>
                    <a:lnTo>
                      <a:pt x="16991" y="8202"/>
                    </a:lnTo>
                    <a:close/>
                    <a:moveTo>
                      <a:pt x="16070" y="8411"/>
                    </a:moveTo>
                    <a:lnTo>
                      <a:pt x="16007" y="8443"/>
                    </a:lnTo>
                    <a:lnTo>
                      <a:pt x="16007" y="8443"/>
                    </a:lnTo>
                    <a:cubicBezTo>
                      <a:pt x="16026" y="8475"/>
                      <a:pt x="16037" y="8501"/>
                      <a:pt x="16036" y="8525"/>
                    </a:cubicBezTo>
                    <a:lnTo>
                      <a:pt x="16036" y="8525"/>
                    </a:lnTo>
                    <a:lnTo>
                      <a:pt x="16049" y="8474"/>
                    </a:lnTo>
                    <a:lnTo>
                      <a:pt x="16133" y="8453"/>
                    </a:lnTo>
                    <a:lnTo>
                      <a:pt x="16196" y="8453"/>
                    </a:lnTo>
                    <a:lnTo>
                      <a:pt x="16237" y="8411"/>
                    </a:lnTo>
                    <a:close/>
                    <a:moveTo>
                      <a:pt x="16036" y="8525"/>
                    </a:moveTo>
                    <a:lnTo>
                      <a:pt x="16028" y="8558"/>
                    </a:lnTo>
                    <a:cubicBezTo>
                      <a:pt x="16034" y="8547"/>
                      <a:pt x="16036" y="8536"/>
                      <a:pt x="16036" y="8525"/>
                    </a:cubicBezTo>
                    <a:close/>
                    <a:moveTo>
                      <a:pt x="105" y="0"/>
                    </a:moveTo>
                    <a:lnTo>
                      <a:pt x="22" y="42"/>
                    </a:lnTo>
                    <a:lnTo>
                      <a:pt x="1" y="105"/>
                    </a:lnTo>
                    <a:lnTo>
                      <a:pt x="22" y="251"/>
                    </a:lnTo>
                    <a:lnTo>
                      <a:pt x="168" y="565"/>
                    </a:lnTo>
                    <a:lnTo>
                      <a:pt x="252" y="628"/>
                    </a:lnTo>
                    <a:lnTo>
                      <a:pt x="524" y="879"/>
                    </a:lnTo>
                    <a:lnTo>
                      <a:pt x="587" y="879"/>
                    </a:lnTo>
                    <a:lnTo>
                      <a:pt x="754" y="1067"/>
                    </a:lnTo>
                    <a:lnTo>
                      <a:pt x="838" y="1088"/>
                    </a:lnTo>
                    <a:lnTo>
                      <a:pt x="900" y="1067"/>
                    </a:lnTo>
                    <a:lnTo>
                      <a:pt x="1089" y="1214"/>
                    </a:lnTo>
                    <a:lnTo>
                      <a:pt x="1298" y="1528"/>
                    </a:lnTo>
                    <a:lnTo>
                      <a:pt x="1507" y="1716"/>
                    </a:lnTo>
                    <a:lnTo>
                      <a:pt x="1570" y="1716"/>
                    </a:lnTo>
                    <a:lnTo>
                      <a:pt x="1570" y="1883"/>
                    </a:lnTo>
                    <a:lnTo>
                      <a:pt x="1612" y="1925"/>
                    </a:lnTo>
                    <a:lnTo>
                      <a:pt x="1633" y="2092"/>
                    </a:lnTo>
                    <a:lnTo>
                      <a:pt x="1716" y="2155"/>
                    </a:lnTo>
                    <a:lnTo>
                      <a:pt x="1842" y="2155"/>
                    </a:lnTo>
                    <a:lnTo>
                      <a:pt x="2009" y="2344"/>
                    </a:lnTo>
                    <a:lnTo>
                      <a:pt x="2093" y="2406"/>
                    </a:lnTo>
                    <a:lnTo>
                      <a:pt x="2156" y="2406"/>
                    </a:lnTo>
                    <a:lnTo>
                      <a:pt x="2198" y="2448"/>
                    </a:lnTo>
                    <a:lnTo>
                      <a:pt x="2135" y="2532"/>
                    </a:lnTo>
                    <a:lnTo>
                      <a:pt x="2219" y="2616"/>
                    </a:lnTo>
                    <a:lnTo>
                      <a:pt x="2261" y="2762"/>
                    </a:lnTo>
                    <a:lnTo>
                      <a:pt x="2261" y="2783"/>
                    </a:lnTo>
                    <a:lnTo>
                      <a:pt x="2365" y="3097"/>
                    </a:lnTo>
                    <a:lnTo>
                      <a:pt x="2428" y="3264"/>
                    </a:lnTo>
                    <a:lnTo>
                      <a:pt x="2574" y="3306"/>
                    </a:lnTo>
                    <a:lnTo>
                      <a:pt x="2763" y="3411"/>
                    </a:lnTo>
                    <a:lnTo>
                      <a:pt x="2763" y="3515"/>
                    </a:lnTo>
                    <a:lnTo>
                      <a:pt x="2888" y="3787"/>
                    </a:lnTo>
                    <a:lnTo>
                      <a:pt x="3035" y="3892"/>
                    </a:lnTo>
                    <a:lnTo>
                      <a:pt x="3056" y="4185"/>
                    </a:lnTo>
                    <a:lnTo>
                      <a:pt x="3265" y="4561"/>
                    </a:lnTo>
                    <a:lnTo>
                      <a:pt x="3265" y="4729"/>
                    </a:lnTo>
                    <a:lnTo>
                      <a:pt x="3307" y="4875"/>
                    </a:lnTo>
                    <a:lnTo>
                      <a:pt x="3516" y="5043"/>
                    </a:lnTo>
                    <a:lnTo>
                      <a:pt x="3725" y="5294"/>
                    </a:lnTo>
                    <a:lnTo>
                      <a:pt x="3788" y="5440"/>
                    </a:lnTo>
                    <a:lnTo>
                      <a:pt x="3934" y="5461"/>
                    </a:lnTo>
                    <a:lnTo>
                      <a:pt x="3997" y="5545"/>
                    </a:lnTo>
                    <a:lnTo>
                      <a:pt x="4123" y="5608"/>
                    </a:lnTo>
                    <a:lnTo>
                      <a:pt x="4144" y="5775"/>
                    </a:lnTo>
                    <a:lnTo>
                      <a:pt x="4290" y="5859"/>
                    </a:lnTo>
                    <a:lnTo>
                      <a:pt x="4437" y="6005"/>
                    </a:lnTo>
                    <a:lnTo>
                      <a:pt x="4709" y="6173"/>
                    </a:lnTo>
                    <a:lnTo>
                      <a:pt x="4750" y="6298"/>
                    </a:lnTo>
                    <a:lnTo>
                      <a:pt x="4918" y="6361"/>
                    </a:lnTo>
                    <a:lnTo>
                      <a:pt x="5253" y="6633"/>
                    </a:lnTo>
                    <a:lnTo>
                      <a:pt x="5274" y="6779"/>
                    </a:lnTo>
                    <a:lnTo>
                      <a:pt x="5357" y="6800"/>
                    </a:lnTo>
                    <a:lnTo>
                      <a:pt x="5441" y="6926"/>
                    </a:lnTo>
                    <a:lnTo>
                      <a:pt x="5483" y="6884"/>
                    </a:lnTo>
                    <a:lnTo>
                      <a:pt x="5483" y="6779"/>
                    </a:lnTo>
                    <a:lnTo>
                      <a:pt x="5462" y="6717"/>
                    </a:lnTo>
                    <a:lnTo>
                      <a:pt x="5462" y="6675"/>
                    </a:lnTo>
                    <a:lnTo>
                      <a:pt x="5566" y="6696"/>
                    </a:lnTo>
                    <a:lnTo>
                      <a:pt x="5797" y="6905"/>
                    </a:lnTo>
                    <a:lnTo>
                      <a:pt x="5859" y="6884"/>
                    </a:lnTo>
                    <a:lnTo>
                      <a:pt x="5859" y="6717"/>
                    </a:lnTo>
                    <a:lnTo>
                      <a:pt x="5901" y="6633"/>
                    </a:lnTo>
                    <a:lnTo>
                      <a:pt x="5985" y="6675"/>
                    </a:lnTo>
                    <a:cubicBezTo>
                      <a:pt x="5985" y="6696"/>
                      <a:pt x="6006" y="6696"/>
                      <a:pt x="6006" y="6717"/>
                    </a:cubicBezTo>
                    <a:lnTo>
                      <a:pt x="6090" y="6842"/>
                    </a:lnTo>
                    <a:lnTo>
                      <a:pt x="6110" y="6842"/>
                    </a:lnTo>
                    <a:cubicBezTo>
                      <a:pt x="6173" y="6905"/>
                      <a:pt x="6215" y="6989"/>
                      <a:pt x="6278" y="7030"/>
                    </a:cubicBezTo>
                    <a:lnTo>
                      <a:pt x="6236" y="7051"/>
                    </a:lnTo>
                    <a:lnTo>
                      <a:pt x="6236" y="7198"/>
                    </a:lnTo>
                    <a:lnTo>
                      <a:pt x="6194" y="7323"/>
                    </a:lnTo>
                    <a:lnTo>
                      <a:pt x="6069" y="7344"/>
                    </a:lnTo>
                    <a:lnTo>
                      <a:pt x="6069" y="7449"/>
                    </a:lnTo>
                    <a:lnTo>
                      <a:pt x="5985" y="7470"/>
                    </a:lnTo>
                    <a:lnTo>
                      <a:pt x="5922" y="7428"/>
                    </a:lnTo>
                    <a:lnTo>
                      <a:pt x="5880" y="7428"/>
                    </a:lnTo>
                    <a:lnTo>
                      <a:pt x="5880" y="7512"/>
                    </a:lnTo>
                    <a:lnTo>
                      <a:pt x="5964" y="7554"/>
                    </a:lnTo>
                    <a:lnTo>
                      <a:pt x="6194" y="7554"/>
                    </a:lnTo>
                    <a:lnTo>
                      <a:pt x="6320" y="7512"/>
                    </a:lnTo>
                    <a:lnTo>
                      <a:pt x="6382" y="7616"/>
                    </a:lnTo>
                    <a:lnTo>
                      <a:pt x="6445" y="7658"/>
                    </a:lnTo>
                    <a:lnTo>
                      <a:pt x="6529" y="7637"/>
                    </a:lnTo>
                    <a:lnTo>
                      <a:pt x="6613" y="7637"/>
                    </a:lnTo>
                    <a:lnTo>
                      <a:pt x="6550" y="7679"/>
                    </a:lnTo>
                    <a:lnTo>
                      <a:pt x="6466" y="7826"/>
                    </a:lnTo>
                    <a:lnTo>
                      <a:pt x="6529" y="7867"/>
                    </a:lnTo>
                    <a:lnTo>
                      <a:pt x="6696" y="7888"/>
                    </a:lnTo>
                    <a:lnTo>
                      <a:pt x="6822" y="7951"/>
                    </a:lnTo>
                    <a:lnTo>
                      <a:pt x="6926" y="7888"/>
                    </a:lnTo>
                    <a:lnTo>
                      <a:pt x="6989" y="7951"/>
                    </a:lnTo>
                    <a:lnTo>
                      <a:pt x="7178" y="7951"/>
                    </a:lnTo>
                    <a:lnTo>
                      <a:pt x="7366" y="8077"/>
                    </a:lnTo>
                    <a:lnTo>
                      <a:pt x="7638" y="8160"/>
                    </a:lnTo>
                    <a:lnTo>
                      <a:pt x="7743" y="8035"/>
                    </a:lnTo>
                    <a:lnTo>
                      <a:pt x="7805" y="8035"/>
                    </a:lnTo>
                    <a:lnTo>
                      <a:pt x="7889" y="8139"/>
                    </a:lnTo>
                    <a:lnTo>
                      <a:pt x="7994" y="8160"/>
                    </a:lnTo>
                    <a:lnTo>
                      <a:pt x="8077" y="8077"/>
                    </a:lnTo>
                    <a:lnTo>
                      <a:pt x="8140" y="8077"/>
                    </a:lnTo>
                    <a:lnTo>
                      <a:pt x="8287" y="8181"/>
                    </a:lnTo>
                    <a:lnTo>
                      <a:pt x="8454" y="8181"/>
                    </a:lnTo>
                    <a:lnTo>
                      <a:pt x="8747" y="8370"/>
                    </a:lnTo>
                    <a:lnTo>
                      <a:pt x="9061" y="8474"/>
                    </a:lnTo>
                    <a:lnTo>
                      <a:pt x="9186" y="8390"/>
                    </a:lnTo>
                    <a:lnTo>
                      <a:pt x="9395" y="8390"/>
                    </a:lnTo>
                    <a:lnTo>
                      <a:pt x="9521" y="8495"/>
                    </a:lnTo>
                    <a:lnTo>
                      <a:pt x="9647" y="8390"/>
                    </a:lnTo>
                    <a:lnTo>
                      <a:pt x="9793" y="8411"/>
                    </a:lnTo>
                    <a:lnTo>
                      <a:pt x="9960" y="8495"/>
                    </a:lnTo>
                    <a:lnTo>
                      <a:pt x="10149" y="8495"/>
                    </a:lnTo>
                    <a:lnTo>
                      <a:pt x="10295" y="8411"/>
                    </a:lnTo>
                    <a:lnTo>
                      <a:pt x="10379" y="8411"/>
                    </a:lnTo>
                    <a:lnTo>
                      <a:pt x="10483" y="8516"/>
                    </a:lnTo>
                    <a:lnTo>
                      <a:pt x="10609" y="8558"/>
                    </a:lnTo>
                    <a:lnTo>
                      <a:pt x="10776" y="8683"/>
                    </a:lnTo>
                    <a:lnTo>
                      <a:pt x="10902" y="8662"/>
                    </a:lnTo>
                    <a:lnTo>
                      <a:pt x="10986" y="8725"/>
                    </a:lnTo>
                    <a:lnTo>
                      <a:pt x="11048" y="8704"/>
                    </a:lnTo>
                    <a:lnTo>
                      <a:pt x="11028" y="8516"/>
                    </a:lnTo>
                    <a:lnTo>
                      <a:pt x="10965" y="8474"/>
                    </a:lnTo>
                    <a:lnTo>
                      <a:pt x="11007" y="8453"/>
                    </a:lnTo>
                    <a:cubicBezTo>
                      <a:pt x="11132" y="8453"/>
                      <a:pt x="11237" y="8474"/>
                      <a:pt x="11341" y="8495"/>
                    </a:cubicBezTo>
                    <a:lnTo>
                      <a:pt x="11467" y="8579"/>
                    </a:lnTo>
                    <a:lnTo>
                      <a:pt x="11488" y="8662"/>
                    </a:lnTo>
                    <a:lnTo>
                      <a:pt x="11551" y="8579"/>
                    </a:lnTo>
                    <a:lnTo>
                      <a:pt x="11634" y="8516"/>
                    </a:lnTo>
                    <a:cubicBezTo>
                      <a:pt x="11697" y="8579"/>
                      <a:pt x="11781" y="8600"/>
                      <a:pt x="11864" y="8621"/>
                    </a:cubicBezTo>
                    <a:lnTo>
                      <a:pt x="11844" y="8662"/>
                    </a:lnTo>
                    <a:lnTo>
                      <a:pt x="11864" y="8704"/>
                    </a:lnTo>
                    <a:lnTo>
                      <a:pt x="12053" y="8767"/>
                    </a:lnTo>
                    <a:lnTo>
                      <a:pt x="12157" y="8704"/>
                    </a:lnTo>
                    <a:lnTo>
                      <a:pt x="12220" y="8725"/>
                    </a:lnTo>
                    <a:lnTo>
                      <a:pt x="12220" y="8704"/>
                    </a:lnTo>
                    <a:cubicBezTo>
                      <a:pt x="12262" y="8725"/>
                      <a:pt x="12304" y="8725"/>
                      <a:pt x="12325" y="8767"/>
                    </a:cubicBezTo>
                    <a:lnTo>
                      <a:pt x="12388" y="8809"/>
                    </a:lnTo>
                    <a:lnTo>
                      <a:pt x="12492" y="8872"/>
                    </a:lnTo>
                    <a:lnTo>
                      <a:pt x="12597" y="8830"/>
                    </a:lnTo>
                    <a:lnTo>
                      <a:pt x="12680" y="8830"/>
                    </a:lnTo>
                    <a:lnTo>
                      <a:pt x="12722" y="8872"/>
                    </a:lnTo>
                    <a:lnTo>
                      <a:pt x="12848" y="8809"/>
                    </a:lnTo>
                    <a:lnTo>
                      <a:pt x="12911" y="8725"/>
                    </a:lnTo>
                    <a:lnTo>
                      <a:pt x="13015" y="8767"/>
                    </a:lnTo>
                    <a:lnTo>
                      <a:pt x="13141" y="8704"/>
                    </a:lnTo>
                    <a:lnTo>
                      <a:pt x="13245" y="8725"/>
                    </a:lnTo>
                    <a:lnTo>
                      <a:pt x="13371" y="8621"/>
                    </a:lnTo>
                    <a:lnTo>
                      <a:pt x="13413" y="8704"/>
                    </a:lnTo>
                    <a:lnTo>
                      <a:pt x="13517" y="8683"/>
                    </a:lnTo>
                    <a:lnTo>
                      <a:pt x="13664" y="8704"/>
                    </a:lnTo>
                    <a:lnTo>
                      <a:pt x="13580" y="8662"/>
                    </a:lnTo>
                    <a:lnTo>
                      <a:pt x="13894" y="8662"/>
                    </a:lnTo>
                    <a:lnTo>
                      <a:pt x="13936" y="8683"/>
                    </a:lnTo>
                    <a:lnTo>
                      <a:pt x="13936" y="8662"/>
                    </a:lnTo>
                    <a:lnTo>
                      <a:pt x="14166" y="8662"/>
                    </a:lnTo>
                    <a:lnTo>
                      <a:pt x="14250" y="8683"/>
                    </a:lnTo>
                    <a:lnTo>
                      <a:pt x="14313" y="8683"/>
                    </a:lnTo>
                    <a:lnTo>
                      <a:pt x="14396" y="8704"/>
                    </a:lnTo>
                    <a:lnTo>
                      <a:pt x="14480" y="8683"/>
                    </a:lnTo>
                    <a:lnTo>
                      <a:pt x="14564" y="8683"/>
                    </a:lnTo>
                    <a:lnTo>
                      <a:pt x="14626" y="8725"/>
                    </a:lnTo>
                    <a:lnTo>
                      <a:pt x="14731" y="8683"/>
                    </a:lnTo>
                    <a:lnTo>
                      <a:pt x="14794" y="8704"/>
                    </a:lnTo>
                    <a:lnTo>
                      <a:pt x="14877" y="8704"/>
                    </a:lnTo>
                    <a:lnTo>
                      <a:pt x="14898" y="8683"/>
                    </a:lnTo>
                    <a:lnTo>
                      <a:pt x="15024" y="8621"/>
                    </a:lnTo>
                    <a:lnTo>
                      <a:pt x="15212" y="8662"/>
                    </a:lnTo>
                    <a:lnTo>
                      <a:pt x="15359" y="8579"/>
                    </a:lnTo>
                    <a:lnTo>
                      <a:pt x="15547" y="8579"/>
                    </a:lnTo>
                    <a:lnTo>
                      <a:pt x="15631" y="8600"/>
                    </a:lnTo>
                    <a:lnTo>
                      <a:pt x="15652" y="8579"/>
                    </a:lnTo>
                    <a:cubicBezTo>
                      <a:pt x="15683" y="8589"/>
                      <a:pt x="15714" y="8594"/>
                      <a:pt x="15748" y="8594"/>
                    </a:cubicBezTo>
                    <a:cubicBezTo>
                      <a:pt x="15782" y="8594"/>
                      <a:pt x="15819" y="8589"/>
                      <a:pt x="15861" y="8579"/>
                    </a:cubicBezTo>
                    <a:cubicBezTo>
                      <a:pt x="15882" y="8579"/>
                      <a:pt x="15924" y="8558"/>
                      <a:pt x="15945" y="8516"/>
                    </a:cubicBezTo>
                    <a:lnTo>
                      <a:pt x="15986" y="8453"/>
                    </a:lnTo>
                    <a:lnTo>
                      <a:pt x="16007" y="8443"/>
                    </a:lnTo>
                    <a:lnTo>
                      <a:pt x="16007" y="8443"/>
                    </a:lnTo>
                    <a:cubicBezTo>
                      <a:pt x="16001" y="8433"/>
                      <a:pt x="15994" y="8423"/>
                      <a:pt x="15986" y="8411"/>
                    </a:cubicBezTo>
                    <a:lnTo>
                      <a:pt x="16049" y="8390"/>
                    </a:lnTo>
                    <a:lnTo>
                      <a:pt x="16091" y="8286"/>
                    </a:lnTo>
                    <a:lnTo>
                      <a:pt x="16091" y="8181"/>
                    </a:lnTo>
                    <a:lnTo>
                      <a:pt x="15965" y="8139"/>
                    </a:lnTo>
                    <a:lnTo>
                      <a:pt x="15861" y="8202"/>
                    </a:lnTo>
                    <a:lnTo>
                      <a:pt x="15924" y="8244"/>
                    </a:lnTo>
                    <a:lnTo>
                      <a:pt x="15840" y="8349"/>
                    </a:lnTo>
                    <a:lnTo>
                      <a:pt x="15735" y="8370"/>
                    </a:lnTo>
                    <a:lnTo>
                      <a:pt x="15714" y="8390"/>
                    </a:lnTo>
                    <a:lnTo>
                      <a:pt x="15673" y="8390"/>
                    </a:lnTo>
                    <a:cubicBezTo>
                      <a:pt x="15652" y="8390"/>
                      <a:pt x="15631" y="8411"/>
                      <a:pt x="15610" y="8453"/>
                    </a:cubicBezTo>
                    <a:lnTo>
                      <a:pt x="15526" y="8453"/>
                    </a:lnTo>
                    <a:lnTo>
                      <a:pt x="15442" y="8390"/>
                    </a:lnTo>
                    <a:lnTo>
                      <a:pt x="15296" y="8390"/>
                    </a:lnTo>
                    <a:lnTo>
                      <a:pt x="15149" y="8453"/>
                    </a:lnTo>
                    <a:lnTo>
                      <a:pt x="15003" y="8349"/>
                    </a:lnTo>
                    <a:lnTo>
                      <a:pt x="14836" y="8307"/>
                    </a:lnTo>
                    <a:lnTo>
                      <a:pt x="14773" y="8349"/>
                    </a:lnTo>
                    <a:lnTo>
                      <a:pt x="14626" y="8265"/>
                    </a:lnTo>
                    <a:lnTo>
                      <a:pt x="14354" y="8307"/>
                    </a:lnTo>
                    <a:lnTo>
                      <a:pt x="14166" y="8411"/>
                    </a:lnTo>
                    <a:lnTo>
                      <a:pt x="14166" y="8453"/>
                    </a:lnTo>
                    <a:lnTo>
                      <a:pt x="13999" y="8453"/>
                    </a:lnTo>
                    <a:lnTo>
                      <a:pt x="13894" y="8411"/>
                    </a:lnTo>
                    <a:lnTo>
                      <a:pt x="13894" y="8474"/>
                    </a:lnTo>
                    <a:cubicBezTo>
                      <a:pt x="13852" y="8474"/>
                      <a:pt x="13769" y="8474"/>
                      <a:pt x="13727" y="8495"/>
                    </a:cubicBezTo>
                    <a:lnTo>
                      <a:pt x="13685" y="8453"/>
                    </a:lnTo>
                    <a:lnTo>
                      <a:pt x="13685" y="8370"/>
                    </a:lnTo>
                    <a:lnTo>
                      <a:pt x="13559" y="8349"/>
                    </a:lnTo>
                    <a:lnTo>
                      <a:pt x="13580" y="8453"/>
                    </a:lnTo>
                    <a:lnTo>
                      <a:pt x="13538" y="8474"/>
                    </a:lnTo>
                    <a:lnTo>
                      <a:pt x="13538" y="8370"/>
                    </a:lnTo>
                    <a:lnTo>
                      <a:pt x="13434" y="8286"/>
                    </a:lnTo>
                    <a:lnTo>
                      <a:pt x="13329" y="8349"/>
                    </a:lnTo>
                    <a:lnTo>
                      <a:pt x="13224" y="8265"/>
                    </a:lnTo>
                    <a:lnTo>
                      <a:pt x="13120" y="8202"/>
                    </a:lnTo>
                    <a:lnTo>
                      <a:pt x="12994" y="8286"/>
                    </a:lnTo>
                    <a:lnTo>
                      <a:pt x="12994" y="8349"/>
                    </a:lnTo>
                    <a:lnTo>
                      <a:pt x="13224" y="8411"/>
                    </a:lnTo>
                    <a:lnTo>
                      <a:pt x="13308" y="8495"/>
                    </a:lnTo>
                    <a:lnTo>
                      <a:pt x="13162" y="8495"/>
                    </a:lnTo>
                    <a:lnTo>
                      <a:pt x="13162" y="8516"/>
                    </a:lnTo>
                    <a:lnTo>
                      <a:pt x="13099" y="8579"/>
                    </a:lnTo>
                    <a:lnTo>
                      <a:pt x="13057" y="8579"/>
                    </a:lnTo>
                    <a:cubicBezTo>
                      <a:pt x="13094" y="8560"/>
                      <a:pt x="13098" y="8492"/>
                      <a:pt x="13055" y="8492"/>
                    </a:cubicBezTo>
                    <a:cubicBezTo>
                      <a:pt x="13049" y="8492"/>
                      <a:pt x="13043" y="8493"/>
                      <a:pt x="13036" y="8495"/>
                    </a:cubicBezTo>
                    <a:lnTo>
                      <a:pt x="12952" y="8495"/>
                    </a:lnTo>
                    <a:lnTo>
                      <a:pt x="12932" y="8390"/>
                    </a:lnTo>
                    <a:lnTo>
                      <a:pt x="12848" y="8370"/>
                    </a:lnTo>
                    <a:lnTo>
                      <a:pt x="12743" y="8390"/>
                    </a:lnTo>
                    <a:lnTo>
                      <a:pt x="12639" y="8370"/>
                    </a:lnTo>
                    <a:lnTo>
                      <a:pt x="12492" y="8411"/>
                    </a:lnTo>
                    <a:lnTo>
                      <a:pt x="12408" y="8516"/>
                    </a:lnTo>
                    <a:lnTo>
                      <a:pt x="12388" y="8600"/>
                    </a:lnTo>
                    <a:lnTo>
                      <a:pt x="12283" y="8600"/>
                    </a:lnTo>
                    <a:lnTo>
                      <a:pt x="12283" y="8579"/>
                    </a:lnTo>
                    <a:lnTo>
                      <a:pt x="12283" y="8558"/>
                    </a:lnTo>
                    <a:lnTo>
                      <a:pt x="12304" y="8558"/>
                    </a:lnTo>
                    <a:cubicBezTo>
                      <a:pt x="12325" y="8558"/>
                      <a:pt x="12304" y="8516"/>
                      <a:pt x="12304" y="8516"/>
                    </a:cubicBezTo>
                    <a:lnTo>
                      <a:pt x="12325" y="8495"/>
                    </a:lnTo>
                    <a:lnTo>
                      <a:pt x="12367" y="8370"/>
                    </a:lnTo>
                    <a:lnTo>
                      <a:pt x="12178" y="8307"/>
                    </a:lnTo>
                    <a:lnTo>
                      <a:pt x="12053" y="8390"/>
                    </a:lnTo>
                    <a:lnTo>
                      <a:pt x="12011" y="8516"/>
                    </a:lnTo>
                    <a:cubicBezTo>
                      <a:pt x="11885" y="8495"/>
                      <a:pt x="11781" y="8474"/>
                      <a:pt x="11676" y="8453"/>
                    </a:cubicBezTo>
                    <a:lnTo>
                      <a:pt x="11781" y="8411"/>
                    </a:lnTo>
                    <a:lnTo>
                      <a:pt x="11802" y="8349"/>
                    </a:lnTo>
                    <a:lnTo>
                      <a:pt x="11676" y="8181"/>
                    </a:lnTo>
                    <a:lnTo>
                      <a:pt x="11530" y="8160"/>
                    </a:lnTo>
                    <a:lnTo>
                      <a:pt x="11362" y="8202"/>
                    </a:lnTo>
                    <a:lnTo>
                      <a:pt x="11237" y="8181"/>
                    </a:lnTo>
                    <a:lnTo>
                      <a:pt x="11111" y="8202"/>
                    </a:lnTo>
                    <a:lnTo>
                      <a:pt x="11111" y="8244"/>
                    </a:lnTo>
                    <a:cubicBezTo>
                      <a:pt x="11069" y="8244"/>
                      <a:pt x="11069" y="8244"/>
                      <a:pt x="11048" y="8202"/>
                    </a:cubicBezTo>
                    <a:lnTo>
                      <a:pt x="11069" y="8056"/>
                    </a:lnTo>
                    <a:lnTo>
                      <a:pt x="11028" y="7972"/>
                    </a:lnTo>
                    <a:lnTo>
                      <a:pt x="10923" y="7951"/>
                    </a:lnTo>
                    <a:lnTo>
                      <a:pt x="10902" y="7930"/>
                    </a:lnTo>
                    <a:lnTo>
                      <a:pt x="10797" y="7930"/>
                    </a:lnTo>
                    <a:lnTo>
                      <a:pt x="10714" y="7972"/>
                    </a:lnTo>
                    <a:lnTo>
                      <a:pt x="10609" y="7972"/>
                    </a:lnTo>
                    <a:lnTo>
                      <a:pt x="10525" y="7930"/>
                    </a:lnTo>
                    <a:lnTo>
                      <a:pt x="10400" y="7972"/>
                    </a:lnTo>
                    <a:lnTo>
                      <a:pt x="10274" y="7930"/>
                    </a:lnTo>
                    <a:lnTo>
                      <a:pt x="10191" y="7846"/>
                    </a:lnTo>
                    <a:lnTo>
                      <a:pt x="10191" y="7763"/>
                    </a:lnTo>
                    <a:lnTo>
                      <a:pt x="10086" y="7595"/>
                    </a:lnTo>
                    <a:lnTo>
                      <a:pt x="10086" y="7449"/>
                    </a:lnTo>
                    <a:lnTo>
                      <a:pt x="9939" y="7449"/>
                    </a:lnTo>
                    <a:lnTo>
                      <a:pt x="9856" y="7470"/>
                    </a:lnTo>
                    <a:lnTo>
                      <a:pt x="9772" y="7386"/>
                    </a:lnTo>
                    <a:lnTo>
                      <a:pt x="9667" y="7386"/>
                    </a:lnTo>
                    <a:lnTo>
                      <a:pt x="9542" y="7282"/>
                    </a:lnTo>
                    <a:lnTo>
                      <a:pt x="9458" y="7240"/>
                    </a:lnTo>
                    <a:lnTo>
                      <a:pt x="9354" y="7261"/>
                    </a:lnTo>
                    <a:lnTo>
                      <a:pt x="9270" y="7261"/>
                    </a:lnTo>
                    <a:lnTo>
                      <a:pt x="9144" y="7114"/>
                    </a:lnTo>
                    <a:lnTo>
                      <a:pt x="9040" y="7114"/>
                    </a:lnTo>
                    <a:lnTo>
                      <a:pt x="9019" y="7344"/>
                    </a:lnTo>
                    <a:lnTo>
                      <a:pt x="8935" y="7449"/>
                    </a:lnTo>
                    <a:lnTo>
                      <a:pt x="8684" y="7491"/>
                    </a:lnTo>
                    <a:lnTo>
                      <a:pt x="8370" y="7449"/>
                    </a:lnTo>
                    <a:lnTo>
                      <a:pt x="8015" y="7449"/>
                    </a:lnTo>
                    <a:lnTo>
                      <a:pt x="7805" y="7365"/>
                    </a:lnTo>
                    <a:lnTo>
                      <a:pt x="7763" y="7323"/>
                    </a:lnTo>
                    <a:lnTo>
                      <a:pt x="7784" y="7219"/>
                    </a:lnTo>
                    <a:lnTo>
                      <a:pt x="7701" y="7072"/>
                    </a:lnTo>
                    <a:lnTo>
                      <a:pt x="7450" y="7051"/>
                    </a:lnTo>
                    <a:lnTo>
                      <a:pt x="7240" y="7010"/>
                    </a:lnTo>
                    <a:lnTo>
                      <a:pt x="7136" y="6926"/>
                    </a:lnTo>
                    <a:lnTo>
                      <a:pt x="6947" y="6926"/>
                    </a:lnTo>
                    <a:lnTo>
                      <a:pt x="6906" y="6968"/>
                    </a:lnTo>
                    <a:lnTo>
                      <a:pt x="6843" y="7030"/>
                    </a:lnTo>
                    <a:lnTo>
                      <a:pt x="6759" y="6947"/>
                    </a:lnTo>
                    <a:lnTo>
                      <a:pt x="6592" y="6926"/>
                    </a:lnTo>
                    <a:lnTo>
                      <a:pt x="6487" y="6926"/>
                    </a:lnTo>
                    <a:cubicBezTo>
                      <a:pt x="6403" y="6842"/>
                      <a:pt x="6320" y="6758"/>
                      <a:pt x="6278" y="6654"/>
                    </a:cubicBezTo>
                    <a:lnTo>
                      <a:pt x="6278" y="6486"/>
                    </a:lnTo>
                    <a:lnTo>
                      <a:pt x="6320" y="6173"/>
                    </a:lnTo>
                    <a:lnTo>
                      <a:pt x="6278" y="5963"/>
                    </a:lnTo>
                    <a:lnTo>
                      <a:pt x="6382" y="5712"/>
                    </a:lnTo>
                    <a:lnTo>
                      <a:pt x="6320" y="5649"/>
                    </a:lnTo>
                    <a:lnTo>
                      <a:pt x="6320" y="5461"/>
                    </a:lnTo>
                    <a:lnTo>
                      <a:pt x="6424" y="5398"/>
                    </a:lnTo>
                    <a:lnTo>
                      <a:pt x="6487" y="5336"/>
                    </a:lnTo>
                    <a:lnTo>
                      <a:pt x="6445" y="5231"/>
                    </a:lnTo>
                    <a:lnTo>
                      <a:pt x="6382" y="5168"/>
                    </a:lnTo>
                    <a:lnTo>
                      <a:pt x="6278" y="5085"/>
                    </a:lnTo>
                    <a:lnTo>
                      <a:pt x="6215" y="4959"/>
                    </a:lnTo>
                    <a:lnTo>
                      <a:pt x="6131" y="4938"/>
                    </a:lnTo>
                    <a:lnTo>
                      <a:pt x="6110" y="4854"/>
                    </a:lnTo>
                    <a:lnTo>
                      <a:pt x="6006" y="4813"/>
                    </a:lnTo>
                    <a:lnTo>
                      <a:pt x="5818" y="4833"/>
                    </a:lnTo>
                    <a:lnTo>
                      <a:pt x="5713" y="4813"/>
                    </a:lnTo>
                    <a:lnTo>
                      <a:pt x="5692" y="4624"/>
                    </a:lnTo>
                    <a:lnTo>
                      <a:pt x="5608" y="4520"/>
                    </a:lnTo>
                    <a:lnTo>
                      <a:pt x="5546" y="4561"/>
                    </a:lnTo>
                    <a:lnTo>
                      <a:pt x="5587" y="4457"/>
                    </a:lnTo>
                    <a:lnTo>
                      <a:pt x="5483" y="4415"/>
                    </a:lnTo>
                    <a:lnTo>
                      <a:pt x="5462" y="4122"/>
                    </a:lnTo>
                    <a:lnTo>
                      <a:pt x="5336" y="4185"/>
                    </a:lnTo>
                    <a:lnTo>
                      <a:pt x="5274" y="4122"/>
                    </a:lnTo>
                    <a:lnTo>
                      <a:pt x="5043" y="4122"/>
                    </a:lnTo>
                    <a:lnTo>
                      <a:pt x="4855" y="3996"/>
                    </a:lnTo>
                    <a:lnTo>
                      <a:pt x="4855" y="3892"/>
                    </a:lnTo>
                    <a:lnTo>
                      <a:pt x="4960" y="3850"/>
                    </a:lnTo>
                    <a:lnTo>
                      <a:pt x="5085" y="3766"/>
                    </a:lnTo>
                    <a:lnTo>
                      <a:pt x="5002" y="3704"/>
                    </a:lnTo>
                    <a:lnTo>
                      <a:pt x="4876" y="3745"/>
                    </a:lnTo>
                    <a:lnTo>
                      <a:pt x="4813" y="3704"/>
                    </a:lnTo>
                    <a:lnTo>
                      <a:pt x="4667" y="3766"/>
                    </a:lnTo>
                    <a:lnTo>
                      <a:pt x="4750" y="3683"/>
                    </a:lnTo>
                    <a:lnTo>
                      <a:pt x="4876" y="3578"/>
                    </a:lnTo>
                    <a:lnTo>
                      <a:pt x="5064" y="3557"/>
                    </a:lnTo>
                    <a:lnTo>
                      <a:pt x="5043" y="3432"/>
                    </a:lnTo>
                    <a:lnTo>
                      <a:pt x="4855" y="3222"/>
                    </a:lnTo>
                    <a:lnTo>
                      <a:pt x="4750" y="3222"/>
                    </a:lnTo>
                    <a:lnTo>
                      <a:pt x="4625" y="3285"/>
                    </a:lnTo>
                    <a:lnTo>
                      <a:pt x="4478" y="3369"/>
                    </a:lnTo>
                    <a:lnTo>
                      <a:pt x="4332" y="3369"/>
                    </a:lnTo>
                    <a:lnTo>
                      <a:pt x="4416" y="3348"/>
                    </a:lnTo>
                    <a:lnTo>
                      <a:pt x="4457" y="3285"/>
                    </a:lnTo>
                    <a:lnTo>
                      <a:pt x="4520" y="3264"/>
                    </a:lnTo>
                    <a:lnTo>
                      <a:pt x="4562" y="3180"/>
                    </a:lnTo>
                    <a:lnTo>
                      <a:pt x="4541" y="3097"/>
                    </a:lnTo>
                    <a:lnTo>
                      <a:pt x="4416" y="3055"/>
                    </a:lnTo>
                    <a:lnTo>
                      <a:pt x="4206" y="3055"/>
                    </a:lnTo>
                    <a:lnTo>
                      <a:pt x="4081" y="2929"/>
                    </a:lnTo>
                    <a:lnTo>
                      <a:pt x="4081" y="2846"/>
                    </a:lnTo>
                    <a:lnTo>
                      <a:pt x="4039" y="2678"/>
                    </a:lnTo>
                    <a:lnTo>
                      <a:pt x="3809" y="2448"/>
                    </a:lnTo>
                    <a:lnTo>
                      <a:pt x="3725" y="2427"/>
                    </a:lnTo>
                    <a:lnTo>
                      <a:pt x="3662" y="2448"/>
                    </a:lnTo>
                    <a:lnTo>
                      <a:pt x="3558" y="2364"/>
                    </a:lnTo>
                    <a:lnTo>
                      <a:pt x="3516" y="2155"/>
                    </a:lnTo>
                    <a:lnTo>
                      <a:pt x="3369" y="2009"/>
                    </a:lnTo>
                    <a:lnTo>
                      <a:pt x="3160" y="1883"/>
                    </a:lnTo>
                    <a:lnTo>
                      <a:pt x="3035" y="1883"/>
                    </a:lnTo>
                    <a:lnTo>
                      <a:pt x="2993" y="1925"/>
                    </a:lnTo>
                    <a:lnTo>
                      <a:pt x="2930" y="1883"/>
                    </a:lnTo>
                    <a:lnTo>
                      <a:pt x="2888" y="1716"/>
                    </a:lnTo>
                    <a:lnTo>
                      <a:pt x="2825" y="1800"/>
                    </a:lnTo>
                    <a:lnTo>
                      <a:pt x="2763" y="1716"/>
                    </a:lnTo>
                    <a:lnTo>
                      <a:pt x="2763" y="1528"/>
                    </a:lnTo>
                    <a:lnTo>
                      <a:pt x="2658" y="1402"/>
                    </a:lnTo>
                    <a:lnTo>
                      <a:pt x="2533" y="1381"/>
                    </a:lnTo>
                    <a:lnTo>
                      <a:pt x="2470" y="1297"/>
                    </a:lnTo>
                    <a:lnTo>
                      <a:pt x="2135" y="1088"/>
                    </a:lnTo>
                    <a:lnTo>
                      <a:pt x="2030" y="1088"/>
                    </a:lnTo>
                    <a:lnTo>
                      <a:pt x="1905" y="942"/>
                    </a:lnTo>
                    <a:lnTo>
                      <a:pt x="1779" y="900"/>
                    </a:lnTo>
                    <a:lnTo>
                      <a:pt x="1737" y="837"/>
                    </a:lnTo>
                    <a:lnTo>
                      <a:pt x="1716" y="649"/>
                    </a:lnTo>
                    <a:lnTo>
                      <a:pt x="1612" y="586"/>
                    </a:lnTo>
                    <a:lnTo>
                      <a:pt x="1528" y="460"/>
                    </a:lnTo>
                    <a:lnTo>
                      <a:pt x="1486" y="439"/>
                    </a:lnTo>
                    <a:lnTo>
                      <a:pt x="1403" y="272"/>
                    </a:lnTo>
                    <a:lnTo>
                      <a:pt x="1277" y="230"/>
                    </a:lnTo>
                    <a:lnTo>
                      <a:pt x="1152" y="230"/>
                    </a:lnTo>
                    <a:lnTo>
                      <a:pt x="1068" y="251"/>
                    </a:lnTo>
                    <a:lnTo>
                      <a:pt x="1005" y="209"/>
                    </a:lnTo>
                    <a:lnTo>
                      <a:pt x="859" y="209"/>
                    </a:lnTo>
                    <a:lnTo>
                      <a:pt x="670" y="251"/>
                    </a:lnTo>
                    <a:lnTo>
                      <a:pt x="587" y="209"/>
                    </a:lnTo>
                    <a:lnTo>
                      <a:pt x="336" y="21"/>
                    </a:lnTo>
                    <a:lnTo>
                      <a:pt x="105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2" name="Google Shape;2991;p82">
              <a:extLst>
                <a:ext uri="{FF2B5EF4-FFF2-40B4-BE49-F238E27FC236}">
                  <a16:creationId xmlns:a16="http://schemas.microsoft.com/office/drawing/2014/main" id="{A5D612FD-3AF5-29F5-34DE-A309DDD49607}"/>
                </a:ext>
              </a:extLst>
            </p:cNvPr>
            <p:cNvSpPr/>
            <p:nvPr/>
          </p:nvSpPr>
          <p:spPr>
            <a:xfrm>
              <a:off x="4437231" y="3100607"/>
              <a:ext cx="29912" cy="37370"/>
            </a:xfrm>
            <a:custGeom>
              <a:avLst/>
              <a:gdLst/>
              <a:ahLst/>
              <a:cxnLst/>
              <a:rect l="l" t="t" r="r" b="b"/>
              <a:pathLst>
                <a:path w="2512" h="3286" extrusionOk="0">
                  <a:moveTo>
                    <a:pt x="126" y="0"/>
                  </a:moveTo>
                  <a:lnTo>
                    <a:pt x="42" y="84"/>
                  </a:lnTo>
                  <a:lnTo>
                    <a:pt x="0" y="210"/>
                  </a:lnTo>
                  <a:lnTo>
                    <a:pt x="126" y="419"/>
                  </a:lnTo>
                  <a:lnTo>
                    <a:pt x="189" y="879"/>
                  </a:lnTo>
                  <a:lnTo>
                    <a:pt x="251" y="1047"/>
                  </a:lnTo>
                  <a:lnTo>
                    <a:pt x="314" y="1172"/>
                  </a:lnTo>
                  <a:lnTo>
                    <a:pt x="314" y="1360"/>
                  </a:lnTo>
                  <a:lnTo>
                    <a:pt x="251" y="1402"/>
                  </a:lnTo>
                  <a:lnTo>
                    <a:pt x="293" y="1507"/>
                  </a:lnTo>
                  <a:lnTo>
                    <a:pt x="356" y="1611"/>
                  </a:lnTo>
                  <a:lnTo>
                    <a:pt x="335" y="1674"/>
                  </a:lnTo>
                  <a:lnTo>
                    <a:pt x="419" y="1758"/>
                  </a:lnTo>
                  <a:lnTo>
                    <a:pt x="565" y="1863"/>
                  </a:lnTo>
                  <a:lnTo>
                    <a:pt x="649" y="2009"/>
                  </a:lnTo>
                  <a:lnTo>
                    <a:pt x="754" y="2072"/>
                  </a:lnTo>
                  <a:lnTo>
                    <a:pt x="837" y="2176"/>
                  </a:lnTo>
                  <a:lnTo>
                    <a:pt x="754" y="2281"/>
                  </a:lnTo>
                  <a:lnTo>
                    <a:pt x="733" y="2344"/>
                  </a:lnTo>
                  <a:lnTo>
                    <a:pt x="816" y="2407"/>
                  </a:lnTo>
                  <a:lnTo>
                    <a:pt x="1005" y="2490"/>
                  </a:lnTo>
                  <a:lnTo>
                    <a:pt x="1193" y="2616"/>
                  </a:lnTo>
                  <a:lnTo>
                    <a:pt x="1172" y="2720"/>
                  </a:lnTo>
                  <a:lnTo>
                    <a:pt x="1339" y="2867"/>
                  </a:lnTo>
                  <a:lnTo>
                    <a:pt x="1486" y="2867"/>
                  </a:lnTo>
                  <a:lnTo>
                    <a:pt x="1528" y="2909"/>
                  </a:lnTo>
                  <a:lnTo>
                    <a:pt x="1611" y="3013"/>
                  </a:lnTo>
                  <a:lnTo>
                    <a:pt x="1800" y="3118"/>
                  </a:lnTo>
                  <a:lnTo>
                    <a:pt x="1988" y="3139"/>
                  </a:lnTo>
                  <a:lnTo>
                    <a:pt x="2051" y="3223"/>
                  </a:lnTo>
                  <a:lnTo>
                    <a:pt x="2197" y="3264"/>
                  </a:lnTo>
                  <a:lnTo>
                    <a:pt x="2218" y="3244"/>
                  </a:lnTo>
                  <a:lnTo>
                    <a:pt x="2281" y="3285"/>
                  </a:lnTo>
                  <a:lnTo>
                    <a:pt x="2386" y="3223"/>
                  </a:lnTo>
                  <a:lnTo>
                    <a:pt x="2386" y="3181"/>
                  </a:lnTo>
                  <a:lnTo>
                    <a:pt x="2344" y="3181"/>
                  </a:lnTo>
                  <a:lnTo>
                    <a:pt x="2386" y="3118"/>
                  </a:lnTo>
                  <a:lnTo>
                    <a:pt x="2323" y="3076"/>
                  </a:lnTo>
                  <a:lnTo>
                    <a:pt x="2407" y="3118"/>
                  </a:lnTo>
                  <a:lnTo>
                    <a:pt x="2407" y="3181"/>
                  </a:lnTo>
                  <a:lnTo>
                    <a:pt x="2407" y="3223"/>
                  </a:lnTo>
                  <a:lnTo>
                    <a:pt x="2511" y="3244"/>
                  </a:lnTo>
                  <a:lnTo>
                    <a:pt x="2511" y="3118"/>
                  </a:lnTo>
                  <a:lnTo>
                    <a:pt x="2386" y="2846"/>
                  </a:lnTo>
                  <a:lnTo>
                    <a:pt x="2344" y="2846"/>
                  </a:lnTo>
                  <a:lnTo>
                    <a:pt x="2344" y="2804"/>
                  </a:lnTo>
                  <a:lnTo>
                    <a:pt x="2323" y="2762"/>
                  </a:lnTo>
                  <a:lnTo>
                    <a:pt x="2281" y="2741"/>
                  </a:lnTo>
                  <a:lnTo>
                    <a:pt x="2239" y="2553"/>
                  </a:lnTo>
                  <a:lnTo>
                    <a:pt x="2281" y="2511"/>
                  </a:lnTo>
                  <a:lnTo>
                    <a:pt x="2239" y="2448"/>
                  </a:lnTo>
                  <a:lnTo>
                    <a:pt x="2176" y="2448"/>
                  </a:lnTo>
                  <a:lnTo>
                    <a:pt x="2009" y="2344"/>
                  </a:lnTo>
                  <a:lnTo>
                    <a:pt x="1967" y="2197"/>
                  </a:lnTo>
                  <a:lnTo>
                    <a:pt x="1967" y="1904"/>
                  </a:lnTo>
                  <a:lnTo>
                    <a:pt x="1904" y="1821"/>
                  </a:lnTo>
                  <a:lnTo>
                    <a:pt x="1904" y="1716"/>
                  </a:lnTo>
                  <a:lnTo>
                    <a:pt x="1925" y="1674"/>
                  </a:lnTo>
                  <a:lnTo>
                    <a:pt x="1904" y="1381"/>
                  </a:lnTo>
                  <a:lnTo>
                    <a:pt x="1967" y="1339"/>
                  </a:lnTo>
                  <a:lnTo>
                    <a:pt x="1904" y="1088"/>
                  </a:lnTo>
                  <a:lnTo>
                    <a:pt x="1779" y="879"/>
                  </a:lnTo>
                  <a:lnTo>
                    <a:pt x="1360" y="461"/>
                  </a:lnTo>
                  <a:lnTo>
                    <a:pt x="1277" y="314"/>
                  </a:lnTo>
                  <a:lnTo>
                    <a:pt x="1235" y="335"/>
                  </a:lnTo>
                  <a:lnTo>
                    <a:pt x="1172" y="398"/>
                  </a:lnTo>
                  <a:lnTo>
                    <a:pt x="1088" y="398"/>
                  </a:lnTo>
                  <a:lnTo>
                    <a:pt x="1067" y="419"/>
                  </a:lnTo>
                  <a:lnTo>
                    <a:pt x="1067" y="523"/>
                  </a:lnTo>
                  <a:lnTo>
                    <a:pt x="984" y="565"/>
                  </a:lnTo>
                  <a:lnTo>
                    <a:pt x="921" y="523"/>
                  </a:lnTo>
                  <a:lnTo>
                    <a:pt x="816" y="523"/>
                  </a:lnTo>
                  <a:lnTo>
                    <a:pt x="670" y="628"/>
                  </a:lnTo>
                  <a:lnTo>
                    <a:pt x="523" y="607"/>
                  </a:lnTo>
                  <a:lnTo>
                    <a:pt x="523" y="523"/>
                  </a:lnTo>
                  <a:lnTo>
                    <a:pt x="607" y="440"/>
                  </a:lnTo>
                  <a:lnTo>
                    <a:pt x="607" y="251"/>
                  </a:lnTo>
                  <a:lnTo>
                    <a:pt x="544" y="189"/>
                  </a:lnTo>
                  <a:lnTo>
                    <a:pt x="419" y="189"/>
                  </a:lnTo>
                  <a:lnTo>
                    <a:pt x="398" y="126"/>
                  </a:lnTo>
                  <a:lnTo>
                    <a:pt x="231" y="84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2992;p82">
              <a:extLst>
                <a:ext uri="{FF2B5EF4-FFF2-40B4-BE49-F238E27FC236}">
                  <a16:creationId xmlns:a16="http://schemas.microsoft.com/office/drawing/2014/main" id="{E87FA8B3-4C8D-F3F0-914F-25D334DE3959}"/>
                </a:ext>
              </a:extLst>
            </p:cNvPr>
            <p:cNvSpPr/>
            <p:nvPr/>
          </p:nvSpPr>
          <p:spPr>
            <a:xfrm>
              <a:off x="4503746" y="3099174"/>
              <a:ext cx="65289" cy="42135"/>
            </a:xfrm>
            <a:custGeom>
              <a:avLst/>
              <a:gdLst/>
              <a:ahLst/>
              <a:cxnLst/>
              <a:rect l="l" t="t" r="r" b="b"/>
              <a:pathLst>
                <a:path w="5483" h="3705" extrusionOk="0">
                  <a:moveTo>
                    <a:pt x="4186" y="1"/>
                  </a:moveTo>
                  <a:lnTo>
                    <a:pt x="4144" y="22"/>
                  </a:lnTo>
                  <a:lnTo>
                    <a:pt x="4165" y="126"/>
                  </a:lnTo>
                  <a:lnTo>
                    <a:pt x="4039" y="252"/>
                  </a:lnTo>
                  <a:lnTo>
                    <a:pt x="3976" y="231"/>
                  </a:lnTo>
                  <a:lnTo>
                    <a:pt x="4039" y="126"/>
                  </a:lnTo>
                  <a:lnTo>
                    <a:pt x="4018" y="43"/>
                  </a:lnTo>
                  <a:lnTo>
                    <a:pt x="3935" y="43"/>
                  </a:lnTo>
                  <a:lnTo>
                    <a:pt x="3851" y="273"/>
                  </a:lnTo>
                  <a:lnTo>
                    <a:pt x="3767" y="315"/>
                  </a:lnTo>
                  <a:lnTo>
                    <a:pt x="3642" y="587"/>
                  </a:lnTo>
                  <a:lnTo>
                    <a:pt x="3642" y="754"/>
                  </a:lnTo>
                  <a:lnTo>
                    <a:pt x="3432" y="963"/>
                  </a:lnTo>
                  <a:lnTo>
                    <a:pt x="3328" y="963"/>
                  </a:lnTo>
                  <a:lnTo>
                    <a:pt x="3140" y="1005"/>
                  </a:lnTo>
                  <a:lnTo>
                    <a:pt x="3098" y="1089"/>
                  </a:lnTo>
                  <a:lnTo>
                    <a:pt x="3181" y="1089"/>
                  </a:lnTo>
                  <a:lnTo>
                    <a:pt x="3119" y="1152"/>
                  </a:lnTo>
                  <a:lnTo>
                    <a:pt x="3181" y="1173"/>
                  </a:lnTo>
                  <a:lnTo>
                    <a:pt x="3307" y="1152"/>
                  </a:lnTo>
                  <a:lnTo>
                    <a:pt x="3244" y="1214"/>
                  </a:lnTo>
                  <a:lnTo>
                    <a:pt x="3181" y="1277"/>
                  </a:lnTo>
                  <a:lnTo>
                    <a:pt x="3140" y="1298"/>
                  </a:lnTo>
                  <a:lnTo>
                    <a:pt x="3140" y="1319"/>
                  </a:lnTo>
                  <a:lnTo>
                    <a:pt x="3223" y="1528"/>
                  </a:lnTo>
                  <a:lnTo>
                    <a:pt x="3181" y="1633"/>
                  </a:lnTo>
                  <a:lnTo>
                    <a:pt x="3098" y="1591"/>
                  </a:lnTo>
                  <a:lnTo>
                    <a:pt x="3098" y="1465"/>
                  </a:lnTo>
                  <a:lnTo>
                    <a:pt x="3077" y="1361"/>
                  </a:lnTo>
                  <a:lnTo>
                    <a:pt x="3035" y="1361"/>
                  </a:lnTo>
                  <a:lnTo>
                    <a:pt x="3035" y="1319"/>
                  </a:lnTo>
                  <a:lnTo>
                    <a:pt x="2993" y="1319"/>
                  </a:lnTo>
                  <a:lnTo>
                    <a:pt x="2930" y="1424"/>
                  </a:lnTo>
                  <a:lnTo>
                    <a:pt x="2972" y="1675"/>
                  </a:lnTo>
                  <a:lnTo>
                    <a:pt x="2909" y="1717"/>
                  </a:lnTo>
                  <a:lnTo>
                    <a:pt x="2805" y="1612"/>
                  </a:lnTo>
                  <a:lnTo>
                    <a:pt x="2700" y="1465"/>
                  </a:lnTo>
                  <a:lnTo>
                    <a:pt x="2658" y="1465"/>
                  </a:lnTo>
                  <a:lnTo>
                    <a:pt x="2554" y="1403"/>
                  </a:lnTo>
                  <a:lnTo>
                    <a:pt x="2470" y="1507"/>
                  </a:lnTo>
                  <a:lnTo>
                    <a:pt x="2470" y="1633"/>
                  </a:lnTo>
                  <a:lnTo>
                    <a:pt x="2344" y="1779"/>
                  </a:lnTo>
                  <a:lnTo>
                    <a:pt x="2261" y="1884"/>
                  </a:lnTo>
                  <a:lnTo>
                    <a:pt x="2093" y="2030"/>
                  </a:lnTo>
                  <a:lnTo>
                    <a:pt x="2072" y="2135"/>
                  </a:lnTo>
                  <a:lnTo>
                    <a:pt x="1926" y="2323"/>
                  </a:lnTo>
                  <a:lnTo>
                    <a:pt x="1779" y="2449"/>
                  </a:lnTo>
                  <a:lnTo>
                    <a:pt x="1319" y="2554"/>
                  </a:lnTo>
                  <a:lnTo>
                    <a:pt x="1256" y="2574"/>
                  </a:lnTo>
                  <a:lnTo>
                    <a:pt x="1298" y="2742"/>
                  </a:lnTo>
                  <a:lnTo>
                    <a:pt x="1340" y="2784"/>
                  </a:lnTo>
                  <a:lnTo>
                    <a:pt x="1256" y="2763"/>
                  </a:lnTo>
                  <a:lnTo>
                    <a:pt x="1173" y="2826"/>
                  </a:lnTo>
                  <a:lnTo>
                    <a:pt x="1047" y="2846"/>
                  </a:lnTo>
                  <a:lnTo>
                    <a:pt x="984" y="2888"/>
                  </a:lnTo>
                  <a:lnTo>
                    <a:pt x="943" y="3035"/>
                  </a:lnTo>
                  <a:lnTo>
                    <a:pt x="943" y="3181"/>
                  </a:lnTo>
                  <a:lnTo>
                    <a:pt x="838" y="3349"/>
                  </a:lnTo>
                  <a:lnTo>
                    <a:pt x="838" y="3370"/>
                  </a:lnTo>
                  <a:lnTo>
                    <a:pt x="629" y="3349"/>
                  </a:lnTo>
                  <a:lnTo>
                    <a:pt x="399" y="3265"/>
                  </a:lnTo>
                  <a:lnTo>
                    <a:pt x="210" y="3265"/>
                  </a:lnTo>
                  <a:lnTo>
                    <a:pt x="168" y="3181"/>
                  </a:lnTo>
                  <a:lnTo>
                    <a:pt x="64" y="3056"/>
                  </a:lnTo>
                  <a:lnTo>
                    <a:pt x="1" y="3077"/>
                  </a:lnTo>
                  <a:lnTo>
                    <a:pt x="127" y="3286"/>
                  </a:lnTo>
                  <a:lnTo>
                    <a:pt x="315" y="3411"/>
                  </a:lnTo>
                  <a:lnTo>
                    <a:pt x="357" y="3474"/>
                  </a:lnTo>
                  <a:lnTo>
                    <a:pt x="482" y="3579"/>
                  </a:lnTo>
                  <a:lnTo>
                    <a:pt x="503" y="3683"/>
                  </a:lnTo>
                  <a:lnTo>
                    <a:pt x="608" y="3704"/>
                  </a:lnTo>
                  <a:lnTo>
                    <a:pt x="775" y="3662"/>
                  </a:lnTo>
                  <a:lnTo>
                    <a:pt x="796" y="3579"/>
                  </a:lnTo>
                  <a:lnTo>
                    <a:pt x="922" y="3600"/>
                  </a:lnTo>
                  <a:lnTo>
                    <a:pt x="1005" y="3558"/>
                  </a:lnTo>
                  <a:lnTo>
                    <a:pt x="1319" y="3579"/>
                  </a:lnTo>
                  <a:lnTo>
                    <a:pt x="1654" y="3453"/>
                  </a:lnTo>
                  <a:lnTo>
                    <a:pt x="1738" y="3370"/>
                  </a:lnTo>
                  <a:lnTo>
                    <a:pt x="2031" y="3370"/>
                  </a:lnTo>
                  <a:lnTo>
                    <a:pt x="2156" y="3411"/>
                  </a:lnTo>
                  <a:lnTo>
                    <a:pt x="2198" y="3495"/>
                  </a:lnTo>
                  <a:lnTo>
                    <a:pt x="2344" y="3495"/>
                  </a:lnTo>
                  <a:lnTo>
                    <a:pt x="2575" y="3370"/>
                  </a:lnTo>
                  <a:lnTo>
                    <a:pt x="2868" y="3307"/>
                  </a:lnTo>
                  <a:lnTo>
                    <a:pt x="2826" y="3244"/>
                  </a:lnTo>
                  <a:lnTo>
                    <a:pt x="3077" y="2888"/>
                  </a:lnTo>
                  <a:lnTo>
                    <a:pt x="3140" y="2637"/>
                  </a:lnTo>
                  <a:lnTo>
                    <a:pt x="3328" y="2365"/>
                  </a:lnTo>
                  <a:lnTo>
                    <a:pt x="3453" y="1926"/>
                  </a:lnTo>
                  <a:lnTo>
                    <a:pt x="3453" y="1842"/>
                  </a:lnTo>
                  <a:lnTo>
                    <a:pt x="3516" y="1737"/>
                  </a:lnTo>
                  <a:lnTo>
                    <a:pt x="3516" y="1675"/>
                  </a:lnTo>
                  <a:lnTo>
                    <a:pt x="3621" y="1528"/>
                  </a:lnTo>
                  <a:lnTo>
                    <a:pt x="3725" y="1570"/>
                  </a:lnTo>
                  <a:lnTo>
                    <a:pt x="4165" y="1570"/>
                  </a:lnTo>
                  <a:lnTo>
                    <a:pt x="4228" y="1612"/>
                  </a:lnTo>
                  <a:lnTo>
                    <a:pt x="4374" y="1612"/>
                  </a:lnTo>
                  <a:lnTo>
                    <a:pt x="4500" y="1633"/>
                  </a:lnTo>
                  <a:lnTo>
                    <a:pt x="4500" y="1591"/>
                  </a:lnTo>
                  <a:lnTo>
                    <a:pt x="4667" y="1675"/>
                  </a:lnTo>
                  <a:lnTo>
                    <a:pt x="4751" y="1696"/>
                  </a:lnTo>
                  <a:lnTo>
                    <a:pt x="4876" y="1633"/>
                  </a:lnTo>
                  <a:lnTo>
                    <a:pt x="5023" y="1612"/>
                  </a:lnTo>
                  <a:lnTo>
                    <a:pt x="5023" y="1528"/>
                  </a:lnTo>
                  <a:lnTo>
                    <a:pt x="4876" y="1403"/>
                  </a:lnTo>
                  <a:lnTo>
                    <a:pt x="4876" y="1277"/>
                  </a:lnTo>
                  <a:lnTo>
                    <a:pt x="4918" y="1214"/>
                  </a:lnTo>
                  <a:lnTo>
                    <a:pt x="5169" y="1256"/>
                  </a:lnTo>
                  <a:lnTo>
                    <a:pt x="5357" y="1193"/>
                  </a:lnTo>
                  <a:lnTo>
                    <a:pt x="5483" y="1089"/>
                  </a:lnTo>
                  <a:lnTo>
                    <a:pt x="5441" y="1005"/>
                  </a:lnTo>
                  <a:lnTo>
                    <a:pt x="5357" y="1005"/>
                  </a:lnTo>
                  <a:lnTo>
                    <a:pt x="5232" y="984"/>
                  </a:lnTo>
                  <a:lnTo>
                    <a:pt x="5127" y="880"/>
                  </a:lnTo>
                  <a:lnTo>
                    <a:pt x="5023" y="901"/>
                  </a:lnTo>
                  <a:lnTo>
                    <a:pt x="4897" y="775"/>
                  </a:lnTo>
                  <a:lnTo>
                    <a:pt x="4813" y="775"/>
                  </a:lnTo>
                  <a:lnTo>
                    <a:pt x="4709" y="859"/>
                  </a:lnTo>
                  <a:lnTo>
                    <a:pt x="4667" y="796"/>
                  </a:lnTo>
                  <a:lnTo>
                    <a:pt x="4792" y="691"/>
                  </a:lnTo>
                  <a:lnTo>
                    <a:pt x="4709" y="629"/>
                  </a:lnTo>
                  <a:lnTo>
                    <a:pt x="4688" y="649"/>
                  </a:lnTo>
                  <a:lnTo>
                    <a:pt x="4604" y="754"/>
                  </a:lnTo>
                  <a:lnTo>
                    <a:pt x="4562" y="670"/>
                  </a:lnTo>
                  <a:lnTo>
                    <a:pt x="4500" y="670"/>
                  </a:lnTo>
                  <a:lnTo>
                    <a:pt x="4500" y="482"/>
                  </a:lnTo>
                  <a:lnTo>
                    <a:pt x="4604" y="461"/>
                  </a:lnTo>
                  <a:lnTo>
                    <a:pt x="4604" y="377"/>
                  </a:lnTo>
                  <a:lnTo>
                    <a:pt x="4458" y="273"/>
                  </a:lnTo>
                  <a:lnTo>
                    <a:pt x="4437" y="336"/>
                  </a:lnTo>
                  <a:lnTo>
                    <a:pt x="4290" y="231"/>
                  </a:lnTo>
                  <a:lnTo>
                    <a:pt x="4290" y="64"/>
                  </a:lnTo>
                  <a:lnTo>
                    <a:pt x="418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2993;p82">
              <a:extLst>
                <a:ext uri="{FF2B5EF4-FFF2-40B4-BE49-F238E27FC236}">
                  <a16:creationId xmlns:a16="http://schemas.microsoft.com/office/drawing/2014/main" id="{0A441FAF-9092-B877-0379-29ED1FBF9B3E}"/>
                </a:ext>
              </a:extLst>
            </p:cNvPr>
            <p:cNvSpPr/>
            <p:nvPr/>
          </p:nvSpPr>
          <p:spPr>
            <a:xfrm>
              <a:off x="4442708" y="2983061"/>
              <a:ext cx="56823" cy="104945"/>
            </a:xfrm>
            <a:custGeom>
              <a:avLst/>
              <a:gdLst/>
              <a:ahLst/>
              <a:cxnLst/>
              <a:rect l="l" t="t" r="r" b="b"/>
              <a:pathLst>
                <a:path w="4772" h="9228" extrusionOk="0">
                  <a:moveTo>
                    <a:pt x="1821" y="0"/>
                  </a:moveTo>
                  <a:lnTo>
                    <a:pt x="1737" y="84"/>
                  </a:lnTo>
                  <a:lnTo>
                    <a:pt x="1591" y="84"/>
                  </a:lnTo>
                  <a:lnTo>
                    <a:pt x="1465" y="126"/>
                  </a:lnTo>
                  <a:lnTo>
                    <a:pt x="1507" y="314"/>
                  </a:lnTo>
                  <a:lnTo>
                    <a:pt x="1298" y="398"/>
                  </a:lnTo>
                  <a:lnTo>
                    <a:pt x="1193" y="314"/>
                  </a:lnTo>
                  <a:lnTo>
                    <a:pt x="1026" y="377"/>
                  </a:lnTo>
                  <a:lnTo>
                    <a:pt x="1026" y="440"/>
                  </a:lnTo>
                  <a:lnTo>
                    <a:pt x="900" y="502"/>
                  </a:lnTo>
                  <a:lnTo>
                    <a:pt x="879" y="419"/>
                  </a:lnTo>
                  <a:lnTo>
                    <a:pt x="796" y="419"/>
                  </a:lnTo>
                  <a:lnTo>
                    <a:pt x="733" y="502"/>
                  </a:lnTo>
                  <a:lnTo>
                    <a:pt x="607" y="398"/>
                  </a:lnTo>
                  <a:lnTo>
                    <a:pt x="524" y="440"/>
                  </a:lnTo>
                  <a:lnTo>
                    <a:pt x="503" y="544"/>
                  </a:lnTo>
                  <a:lnTo>
                    <a:pt x="419" y="544"/>
                  </a:lnTo>
                  <a:lnTo>
                    <a:pt x="377" y="523"/>
                  </a:lnTo>
                  <a:lnTo>
                    <a:pt x="398" y="440"/>
                  </a:lnTo>
                  <a:lnTo>
                    <a:pt x="315" y="419"/>
                  </a:lnTo>
                  <a:lnTo>
                    <a:pt x="189" y="481"/>
                  </a:lnTo>
                  <a:lnTo>
                    <a:pt x="147" y="523"/>
                  </a:lnTo>
                  <a:lnTo>
                    <a:pt x="105" y="586"/>
                  </a:lnTo>
                  <a:lnTo>
                    <a:pt x="63" y="607"/>
                  </a:lnTo>
                  <a:lnTo>
                    <a:pt x="1" y="628"/>
                  </a:lnTo>
                  <a:lnTo>
                    <a:pt x="63" y="712"/>
                  </a:lnTo>
                  <a:lnTo>
                    <a:pt x="252" y="795"/>
                  </a:lnTo>
                  <a:lnTo>
                    <a:pt x="356" y="942"/>
                  </a:lnTo>
                  <a:lnTo>
                    <a:pt x="461" y="1025"/>
                  </a:lnTo>
                  <a:lnTo>
                    <a:pt x="482" y="1151"/>
                  </a:lnTo>
                  <a:lnTo>
                    <a:pt x="419" y="1235"/>
                  </a:lnTo>
                  <a:lnTo>
                    <a:pt x="628" y="1423"/>
                  </a:lnTo>
                  <a:lnTo>
                    <a:pt x="733" y="1632"/>
                  </a:lnTo>
                  <a:lnTo>
                    <a:pt x="984" y="1632"/>
                  </a:lnTo>
                  <a:lnTo>
                    <a:pt x="1131" y="1674"/>
                  </a:lnTo>
                  <a:lnTo>
                    <a:pt x="1256" y="1590"/>
                  </a:lnTo>
                  <a:lnTo>
                    <a:pt x="1423" y="1590"/>
                  </a:lnTo>
                  <a:lnTo>
                    <a:pt x="1507" y="1695"/>
                  </a:lnTo>
                  <a:lnTo>
                    <a:pt x="1654" y="1737"/>
                  </a:lnTo>
                  <a:lnTo>
                    <a:pt x="1675" y="1841"/>
                  </a:lnTo>
                  <a:lnTo>
                    <a:pt x="1654" y="1946"/>
                  </a:lnTo>
                  <a:lnTo>
                    <a:pt x="1842" y="1988"/>
                  </a:lnTo>
                  <a:lnTo>
                    <a:pt x="1842" y="2072"/>
                  </a:lnTo>
                  <a:lnTo>
                    <a:pt x="1758" y="2092"/>
                  </a:lnTo>
                  <a:lnTo>
                    <a:pt x="1675" y="2302"/>
                  </a:lnTo>
                  <a:lnTo>
                    <a:pt x="1633" y="2385"/>
                  </a:lnTo>
                  <a:lnTo>
                    <a:pt x="1507" y="2385"/>
                  </a:lnTo>
                  <a:lnTo>
                    <a:pt x="1340" y="2469"/>
                  </a:lnTo>
                  <a:lnTo>
                    <a:pt x="1256" y="2469"/>
                  </a:lnTo>
                  <a:lnTo>
                    <a:pt x="1256" y="2532"/>
                  </a:lnTo>
                  <a:lnTo>
                    <a:pt x="1403" y="2699"/>
                  </a:lnTo>
                  <a:lnTo>
                    <a:pt x="1319" y="2783"/>
                  </a:lnTo>
                  <a:lnTo>
                    <a:pt x="1340" y="2846"/>
                  </a:lnTo>
                  <a:lnTo>
                    <a:pt x="1423" y="2846"/>
                  </a:lnTo>
                  <a:lnTo>
                    <a:pt x="1507" y="3013"/>
                  </a:lnTo>
                  <a:lnTo>
                    <a:pt x="1675" y="3013"/>
                  </a:lnTo>
                  <a:lnTo>
                    <a:pt x="1863" y="3118"/>
                  </a:lnTo>
                  <a:lnTo>
                    <a:pt x="1968" y="3118"/>
                  </a:lnTo>
                  <a:lnTo>
                    <a:pt x="2114" y="3327"/>
                  </a:lnTo>
                  <a:lnTo>
                    <a:pt x="2281" y="3411"/>
                  </a:lnTo>
                  <a:lnTo>
                    <a:pt x="2407" y="3557"/>
                  </a:lnTo>
                  <a:lnTo>
                    <a:pt x="2386" y="3641"/>
                  </a:lnTo>
                  <a:lnTo>
                    <a:pt x="2574" y="3850"/>
                  </a:lnTo>
                  <a:lnTo>
                    <a:pt x="2616" y="3976"/>
                  </a:lnTo>
                  <a:lnTo>
                    <a:pt x="2700" y="4038"/>
                  </a:lnTo>
                  <a:lnTo>
                    <a:pt x="2825" y="4038"/>
                  </a:lnTo>
                  <a:lnTo>
                    <a:pt x="2909" y="4143"/>
                  </a:lnTo>
                  <a:lnTo>
                    <a:pt x="2909" y="4206"/>
                  </a:lnTo>
                  <a:lnTo>
                    <a:pt x="2993" y="4289"/>
                  </a:lnTo>
                  <a:lnTo>
                    <a:pt x="3035" y="4289"/>
                  </a:lnTo>
                  <a:lnTo>
                    <a:pt x="3118" y="4310"/>
                  </a:lnTo>
                  <a:lnTo>
                    <a:pt x="3097" y="4415"/>
                  </a:lnTo>
                  <a:lnTo>
                    <a:pt x="3139" y="4478"/>
                  </a:lnTo>
                  <a:lnTo>
                    <a:pt x="3286" y="4478"/>
                  </a:lnTo>
                  <a:lnTo>
                    <a:pt x="3348" y="4582"/>
                  </a:lnTo>
                  <a:lnTo>
                    <a:pt x="3411" y="4603"/>
                  </a:lnTo>
                  <a:lnTo>
                    <a:pt x="3516" y="4561"/>
                  </a:lnTo>
                  <a:lnTo>
                    <a:pt x="3558" y="4624"/>
                  </a:lnTo>
                  <a:lnTo>
                    <a:pt x="3495" y="4708"/>
                  </a:lnTo>
                  <a:lnTo>
                    <a:pt x="3453" y="4875"/>
                  </a:lnTo>
                  <a:lnTo>
                    <a:pt x="3516" y="4938"/>
                  </a:lnTo>
                  <a:lnTo>
                    <a:pt x="3600" y="4938"/>
                  </a:lnTo>
                  <a:lnTo>
                    <a:pt x="3600" y="5105"/>
                  </a:lnTo>
                  <a:lnTo>
                    <a:pt x="3432" y="5231"/>
                  </a:lnTo>
                  <a:lnTo>
                    <a:pt x="3453" y="5357"/>
                  </a:lnTo>
                  <a:lnTo>
                    <a:pt x="3495" y="5440"/>
                  </a:lnTo>
                  <a:lnTo>
                    <a:pt x="3516" y="5629"/>
                  </a:lnTo>
                  <a:lnTo>
                    <a:pt x="3411" y="5670"/>
                  </a:lnTo>
                  <a:lnTo>
                    <a:pt x="3390" y="5670"/>
                  </a:lnTo>
                  <a:lnTo>
                    <a:pt x="3453" y="5859"/>
                  </a:lnTo>
                  <a:lnTo>
                    <a:pt x="3558" y="5921"/>
                  </a:lnTo>
                  <a:lnTo>
                    <a:pt x="3662" y="6152"/>
                  </a:lnTo>
                  <a:lnTo>
                    <a:pt x="3641" y="6340"/>
                  </a:lnTo>
                  <a:lnTo>
                    <a:pt x="3662" y="6445"/>
                  </a:lnTo>
                  <a:lnTo>
                    <a:pt x="3641" y="6591"/>
                  </a:lnTo>
                  <a:lnTo>
                    <a:pt x="3662" y="6717"/>
                  </a:lnTo>
                  <a:lnTo>
                    <a:pt x="3558" y="6905"/>
                  </a:lnTo>
                  <a:lnTo>
                    <a:pt x="3495" y="6926"/>
                  </a:lnTo>
                  <a:lnTo>
                    <a:pt x="3453" y="7010"/>
                  </a:lnTo>
                  <a:lnTo>
                    <a:pt x="3307" y="7072"/>
                  </a:lnTo>
                  <a:lnTo>
                    <a:pt x="3139" y="7177"/>
                  </a:lnTo>
                  <a:lnTo>
                    <a:pt x="3076" y="7282"/>
                  </a:lnTo>
                  <a:lnTo>
                    <a:pt x="2867" y="7282"/>
                  </a:lnTo>
                  <a:lnTo>
                    <a:pt x="2763" y="7344"/>
                  </a:lnTo>
                  <a:lnTo>
                    <a:pt x="2784" y="7554"/>
                  </a:lnTo>
                  <a:lnTo>
                    <a:pt x="2909" y="7595"/>
                  </a:lnTo>
                  <a:lnTo>
                    <a:pt x="3014" y="7700"/>
                  </a:lnTo>
                  <a:lnTo>
                    <a:pt x="2993" y="7763"/>
                  </a:lnTo>
                  <a:lnTo>
                    <a:pt x="3035" y="7909"/>
                  </a:lnTo>
                  <a:lnTo>
                    <a:pt x="2867" y="7909"/>
                  </a:lnTo>
                  <a:lnTo>
                    <a:pt x="2825" y="7826"/>
                  </a:lnTo>
                  <a:lnTo>
                    <a:pt x="2721" y="7763"/>
                  </a:lnTo>
                  <a:lnTo>
                    <a:pt x="2449" y="7826"/>
                  </a:lnTo>
                  <a:lnTo>
                    <a:pt x="2386" y="7805"/>
                  </a:lnTo>
                  <a:lnTo>
                    <a:pt x="2260" y="7805"/>
                  </a:lnTo>
                  <a:lnTo>
                    <a:pt x="2198" y="7951"/>
                  </a:lnTo>
                  <a:lnTo>
                    <a:pt x="2072" y="7972"/>
                  </a:lnTo>
                  <a:lnTo>
                    <a:pt x="1968" y="8118"/>
                  </a:lnTo>
                  <a:lnTo>
                    <a:pt x="1988" y="8139"/>
                  </a:lnTo>
                  <a:lnTo>
                    <a:pt x="1988" y="8244"/>
                  </a:lnTo>
                  <a:lnTo>
                    <a:pt x="1988" y="8265"/>
                  </a:lnTo>
                  <a:lnTo>
                    <a:pt x="2093" y="8286"/>
                  </a:lnTo>
                  <a:lnTo>
                    <a:pt x="2156" y="8265"/>
                  </a:lnTo>
                  <a:lnTo>
                    <a:pt x="2198" y="8286"/>
                  </a:lnTo>
                  <a:lnTo>
                    <a:pt x="2281" y="8265"/>
                  </a:lnTo>
                  <a:lnTo>
                    <a:pt x="2407" y="8286"/>
                  </a:lnTo>
                  <a:lnTo>
                    <a:pt x="2491" y="8265"/>
                  </a:lnTo>
                  <a:lnTo>
                    <a:pt x="2449" y="8328"/>
                  </a:lnTo>
                  <a:lnTo>
                    <a:pt x="2281" y="8453"/>
                  </a:lnTo>
                  <a:lnTo>
                    <a:pt x="2198" y="8579"/>
                  </a:lnTo>
                  <a:lnTo>
                    <a:pt x="2198" y="8767"/>
                  </a:lnTo>
                  <a:lnTo>
                    <a:pt x="2177" y="8851"/>
                  </a:lnTo>
                  <a:lnTo>
                    <a:pt x="2240" y="8851"/>
                  </a:lnTo>
                  <a:lnTo>
                    <a:pt x="2198" y="8872"/>
                  </a:lnTo>
                  <a:lnTo>
                    <a:pt x="2198" y="9018"/>
                  </a:lnTo>
                  <a:lnTo>
                    <a:pt x="2281" y="9081"/>
                  </a:lnTo>
                  <a:lnTo>
                    <a:pt x="2344" y="9060"/>
                  </a:lnTo>
                  <a:lnTo>
                    <a:pt x="2344" y="9060"/>
                  </a:lnTo>
                  <a:lnTo>
                    <a:pt x="2281" y="9123"/>
                  </a:lnTo>
                  <a:lnTo>
                    <a:pt x="2177" y="9165"/>
                  </a:lnTo>
                  <a:lnTo>
                    <a:pt x="2072" y="9227"/>
                  </a:lnTo>
                  <a:lnTo>
                    <a:pt x="2240" y="9227"/>
                  </a:lnTo>
                  <a:lnTo>
                    <a:pt x="2470" y="9123"/>
                  </a:lnTo>
                  <a:lnTo>
                    <a:pt x="2470" y="9102"/>
                  </a:lnTo>
                  <a:lnTo>
                    <a:pt x="2491" y="9102"/>
                  </a:lnTo>
                  <a:lnTo>
                    <a:pt x="2574" y="9018"/>
                  </a:lnTo>
                  <a:lnTo>
                    <a:pt x="2595" y="8914"/>
                  </a:lnTo>
                  <a:lnTo>
                    <a:pt x="2616" y="8851"/>
                  </a:lnTo>
                  <a:lnTo>
                    <a:pt x="2700" y="8872"/>
                  </a:lnTo>
                  <a:lnTo>
                    <a:pt x="2721" y="8851"/>
                  </a:lnTo>
                  <a:lnTo>
                    <a:pt x="2867" y="8746"/>
                  </a:lnTo>
                  <a:lnTo>
                    <a:pt x="2909" y="8746"/>
                  </a:lnTo>
                  <a:lnTo>
                    <a:pt x="2930" y="8683"/>
                  </a:lnTo>
                  <a:lnTo>
                    <a:pt x="2993" y="8662"/>
                  </a:lnTo>
                  <a:lnTo>
                    <a:pt x="2972" y="8600"/>
                  </a:lnTo>
                  <a:lnTo>
                    <a:pt x="2972" y="8579"/>
                  </a:lnTo>
                  <a:lnTo>
                    <a:pt x="2930" y="8495"/>
                  </a:lnTo>
                  <a:lnTo>
                    <a:pt x="2993" y="8495"/>
                  </a:lnTo>
                  <a:lnTo>
                    <a:pt x="3035" y="8558"/>
                  </a:lnTo>
                  <a:lnTo>
                    <a:pt x="3097" y="8579"/>
                  </a:lnTo>
                  <a:lnTo>
                    <a:pt x="3139" y="8537"/>
                  </a:lnTo>
                  <a:lnTo>
                    <a:pt x="3139" y="8453"/>
                  </a:lnTo>
                  <a:lnTo>
                    <a:pt x="3035" y="8349"/>
                  </a:lnTo>
                  <a:lnTo>
                    <a:pt x="3160" y="8453"/>
                  </a:lnTo>
                  <a:lnTo>
                    <a:pt x="3244" y="8390"/>
                  </a:lnTo>
                  <a:lnTo>
                    <a:pt x="3223" y="8286"/>
                  </a:lnTo>
                  <a:lnTo>
                    <a:pt x="3244" y="8244"/>
                  </a:lnTo>
                  <a:lnTo>
                    <a:pt x="3097" y="8181"/>
                  </a:lnTo>
                  <a:lnTo>
                    <a:pt x="3160" y="8181"/>
                  </a:lnTo>
                  <a:lnTo>
                    <a:pt x="3223" y="8160"/>
                  </a:lnTo>
                  <a:lnTo>
                    <a:pt x="3223" y="8139"/>
                  </a:lnTo>
                  <a:lnTo>
                    <a:pt x="3139" y="8077"/>
                  </a:lnTo>
                  <a:lnTo>
                    <a:pt x="3244" y="8118"/>
                  </a:lnTo>
                  <a:lnTo>
                    <a:pt x="3286" y="8077"/>
                  </a:lnTo>
                  <a:lnTo>
                    <a:pt x="3307" y="8014"/>
                  </a:lnTo>
                  <a:lnTo>
                    <a:pt x="3307" y="8077"/>
                  </a:lnTo>
                  <a:lnTo>
                    <a:pt x="3286" y="8160"/>
                  </a:lnTo>
                  <a:lnTo>
                    <a:pt x="3307" y="8160"/>
                  </a:lnTo>
                  <a:lnTo>
                    <a:pt x="3411" y="8139"/>
                  </a:lnTo>
                  <a:lnTo>
                    <a:pt x="3495" y="8181"/>
                  </a:lnTo>
                  <a:lnTo>
                    <a:pt x="3620" y="8160"/>
                  </a:lnTo>
                  <a:lnTo>
                    <a:pt x="3872" y="8014"/>
                  </a:lnTo>
                  <a:lnTo>
                    <a:pt x="3955" y="7951"/>
                  </a:lnTo>
                  <a:lnTo>
                    <a:pt x="4060" y="7951"/>
                  </a:lnTo>
                  <a:lnTo>
                    <a:pt x="4060" y="7846"/>
                  </a:lnTo>
                  <a:lnTo>
                    <a:pt x="4164" y="7763"/>
                  </a:lnTo>
                  <a:lnTo>
                    <a:pt x="4269" y="7721"/>
                  </a:lnTo>
                  <a:lnTo>
                    <a:pt x="4395" y="7595"/>
                  </a:lnTo>
                  <a:lnTo>
                    <a:pt x="4457" y="7554"/>
                  </a:lnTo>
                  <a:lnTo>
                    <a:pt x="4478" y="7428"/>
                  </a:lnTo>
                  <a:lnTo>
                    <a:pt x="4541" y="7407"/>
                  </a:lnTo>
                  <a:lnTo>
                    <a:pt x="4604" y="7323"/>
                  </a:lnTo>
                  <a:lnTo>
                    <a:pt x="4583" y="7282"/>
                  </a:lnTo>
                  <a:lnTo>
                    <a:pt x="4604" y="7177"/>
                  </a:lnTo>
                  <a:lnTo>
                    <a:pt x="4541" y="7072"/>
                  </a:lnTo>
                  <a:lnTo>
                    <a:pt x="4646" y="6989"/>
                  </a:lnTo>
                  <a:lnTo>
                    <a:pt x="4646" y="6905"/>
                  </a:lnTo>
                  <a:lnTo>
                    <a:pt x="4688" y="6884"/>
                  </a:lnTo>
                  <a:lnTo>
                    <a:pt x="4688" y="6821"/>
                  </a:lnTo>
                  <a:lnTo>
                    <a:pt x="4646" y="6758"/>
                  </a:lnTo>
                  <a:lnTo>
                    <a:pt x="4646" y="6675"/>
                  </a:lnTo>
                  <a:lnTo>
                    <a:pt x="4688" y="6654"/>
                  </a:lnTo>
                  <a:lnTo>
                    <a:pt x="4709" y="6696"/>
                  </a:lnTo>
                  <a:lnTo>
                    <a:pt x="4709" y="6717"/>
                  </a:lnTo>
                  <a:lnTo>
                    <a:pt x="4729" y="6717"/>
                  </a:lnTo>
                  <a:lnTo>
                    <a:pt x="4771" y="6654"/>
                  </a:lnTo>
                  <a:lnTo>
                    <a:pt x="4688" y="6507"/>
                  </a:lnTo>
                  <a:lnTo>
                    <a:pt x="4667" y="6445"/>
                  </a:lnTo>
                  <a:lnTo>
                    <a:pt x="4604" y="6403"/>
                  </a:lnTo>
                  <a:lnTo>
                    <a:pt x="4604" y="6361"/>
                  </a:lnTo>
                  <a:lnTo>
                    <a:pt x="4583" y="6194"/>
                  </a:lnTo>
                  <a:lnTo>
                    <a:pt x="4604" y="6173"/>
                  </a:lnTo>
                  <a:lnTo>
                    <a:pt x="4562" y="6068"/>
                  </a:lnTo>
                  <a:lnTo>
                    <a:pt x="4583" y="6026"/>
                  </a:lnTo>
                  <a:lnTo>
                    <a:pt x="4583" y="5921"/>
                  </a:lnTo>
                  <a:lnTo>
                    <a:pt x="4541" y="5859"/>
                  </a:lnTo>
                  <a:lnTo>
                    <a:pt x="4499" y="5670"/>
                  </a:lnTo>
                  <a:lnTo>
                    <a:pt x="4457" y="5649"/>
                  </a:lnTo>
                  <a:lnTo>
                    <a:pt x="4437" y="5440"/>
                  </a:lnTo>
                  <a:lnTo>
                    <a:pt x="4332" y="5315"/>
                  </a:lnTo>
                  <a:lnTo>
                    <a:pt x="4353" y="5252"/>
                  </a:lnTo>
                  <a:lnTo>
                    <a:pt x="4332" y="5210"/>
                  </a:lnTo>
                  <a:lnTo>
                    <a:pt x="4332" y="5147"/>
                  </a:lnTo>
                  <a:lnTo>
                    <a:pt x="4185" y="5022"/>
                  </a:lnTo>
                  <a:lnTo>
                    <a:pt x="4185" y="4938"/>
                  </a:lnTo>
                  <a:lnTo>
                    <a:pt x="4164" y="4938"/>
                  </a:lnTo>
                  <a:lnTo>
                    <a:pt x="4144" y="4833"/>
                  </a:lnTo>
                  <a:lnTo>
                    <a:pt x="4060" y="4708"/>
                  </a:lnTo>
                  <a:lnTo>
                    <a:pt x="3809" y="4499"/>
                  </a:lnTo>
                  <a:lnTo>
                    <a:pt x="3746" y="4394"/>
                  </a:lnTo>
                  <a:lnTo>
                    <a:pt x="3453" y="4185"/>
                  </a:lnTo>
                  <a:lnTo>
                    <a:pt x="3139" y="4038"/>
                  </a:lnTo>
                  <a:lnTo>
                    <a:pt x="3139" y="3976"/>
                  </a:lnTo>
                  <a:lnTo>
                    <a:pt x="3014" y="3934"/>
                  </a:lnTo>
                  <a:lnTo>
                    <a:pt x="2784" y="3745"/>
                  </a:lnTo>
                  <a:lnTo>
                    <a:pt x="2763" y="3662"/>
                  </a:lnTo>
                  <a:lnTo>
                    <a:pt x="2721" y="3536"/>
                  </a:lnTo>
                  <a:lnTo>
                    <a:pt x="2721" y="3473"/>
                  </a:lnTo>
                  <a:lnTo>
                    <a:pt x="2721" y="3432"/>
                  </a:lnTo>
                  <a:lnTo>
                    <a:pt x="2679" y="3306"/>
                  </a:lnTo>
                  <a:lnTo>
                    <a:pt x="2595" y="3306"/>
                  </a:lnTo>
                  <a:lnTo>
                    <a:pt x="2470" y="3139"/>
                  </a:lnTo>
                  <a:lnTo>
                    <a:pt x="2281" y="3055"/>
                  </a:lnTo>
                  <a:lnTo>
                    <a:pt x="2177" y="3034"/>
                  </a:lnTo>
                  <a:lnTo>
                    <a:pt x="2281" y="2992"/>
                  </a:lnTo>
                  <a:lnTo>
                    <a:pt x="2281" y="2929"/>
                  </a:lnTo>
                  <a:lnTo>
                    <a:pt x="2177" y="2825"/>
                  </a:lnTo>
                  <a:lnTo>
                    <a:pt x="2240" y="2720"/>
                  </a:lnTo>
                  <a:lnTo>
                    <a:pt x="2281" y="2532"/>
                  </a:lnTo>
                  <a:lnTo>
                    <a:pt x="2260" y="2490"/>
                  </a:lnTo>
                  <a:lnTo>
                    <a:pt x="2198" y="2490"/>
                  </a:lnTo>
                  <a:lnTo>
                    <a:pt x="2198" y="2385"/>
                  </a:lnTo>
                  <a:lnTo>
                    <a:pt x="2260" y="2323"/>
                  </a:lnTo>
                  <a:lnTo>
                    <a:pt x="2281" y="2218"/>
                  </a:lnTo>
                  <a:lnTo>
                    <a:pt x="2344" y="2197"/>
                  </a:lnTo>
                  <a:lnTo>
                    <a:pt x="2365" y="2155"/>
                  </a:lnTo>
                  <a:lnTo>
                    <a:pt x="2386" y="2176"/>
                  </a:lnTo>
                  <a:lnTo>
                    <a:pt x="2449" y="2176"/>
                  </a:lnTo>
                  <a:lnTo>
                    <a:pt x="2553" y="2051"/>
                  </a:lnTo>
                  <a:lnTo>
                    <a:pt x="2574" y="2051"/>
                  </a:lnTo>
                  <a:lnTo>
                    <a:pt x="2616" y="1988"/>
                  </a:lnTo>
                  <a:lnTo>
                    <a:pt x="2574" y="1904"/>
                  </a:lnTo>
                  <a:lnTo>
                    <a:pt x="2595" y="1883"/>
                  </a:lnTo>
                  <a:lnTo>
                    <a:pt x="2595" y="1800"/>
                  </a:lnTo>
                  <a:lnTo>
                    <a:pt x="2595" y="1737"/>
                  </a:lnTo>
                  <a:lnTo>
                    <a:pt x="2574" y="1674"/>
                  </a:lnTo>
                  <a:lnTo>
                    <a:pt x="2616" y="1632"/>
                  </a:lnTo>
                  <a:lnTo>
                    <a:pt x="2616" y="1548"/>
                  </a:lnTo>
                  <a:lnTo>
                    <a:pt x="2679" y="1548"/>
                  </a:lnTo>
                  <a:lnTo>
                    <a:pt x="2700" y="1590"/>
                  </a:lnTo>
                  <a:lnTo>
                    <a:pt x="2721" y="1590"/>
                  </a:lnTo>
                  <a:lnTo>
                    <a:pt x="2804" y="1548"/>
                  </a:lnTo>
                  <a:lnTo>
                    <a:pt x="2888" y="1528"/>
                  </a:lnTo>
                  <a:lnTo>
                    <a:pt x="2930" y="1548"/>
                  </a:lnTo>
                  <a:lnTo>
                    <a:pt x="2972" y="1528"/>
                  </a:lnTo>
                  <a:lnTo>
                    <a:pt x="3014" y="1465"/>
                  </a:lnTo>
                  <a:lnTo>
                    <a:pt x="2993" y="1381"/>
                  </a:lnTo>
                  <a:lnTo>
                    <a:pt x="3014" y="1339"/>
                  </a:lnTo>
                  <a:lnTo>
                    <a:pt x="3118" y="1318"/>
                  </a:lnTo>
                  <a:lnTo>
                    <a:pt x="3223" y="1339"/>
                  </a:lnTo>
                  <a:lnTo>
                    <a:pt x="3328" y="1256"/>
                  </a:lnTo>
                  <a:lnTo>
                    <a:pt x="3390" y="1256"/>
                  </a:lnTo>
                  <a:lnTo>
                    <a:pt x="3432" y="1235"/>
                  </a:lnTo>
                  <a:lnTo>
                    <a:pt x="3495" y="1172"/>
                  </a:lnTo>
                  <a:lnTo>
                    <a:pt x="3453" y="1130"/>
                  </a:lnTo>
                  <a:lnTo>
                    <a:pt x="3348" y="1067"/>
                  </a:lnTo>
                  <a:lnTo>
                    <a:pt x="3286" y="1109"/>
                  </a:lnTo>
                  <a:lnTo>
                    <a:pt x="3223" y="1046"/>
                  </a:lnTo>
                  <a:lnTo>
                    <a:pt x="3118" y="1109"/>
                  </a:lnTo>
                  <a:lnTo>
                    <a:pt x="3014" y="1025"/>
                  </a:lnTo>
                  <a:lnTo>
                    <a:pt x="2888" y="1004"/>
                  </a:lnTo>
                  <a:lnTo>
                    <a:pt x="2867" y="900"/>
                  </a:lnTo>
                  <a:lnTo>
                    <a:pt x="2616" y="816"/>
                  </a:lnTo>
                  <a:lnTo>
                    <a:pt x="2595" y="712"/>
                  </a:lnTo>
                  <a:lnTo>
                    <a:pt x="2512" y="691"/>
                  </a:lnTo>
                  <a:lnTo>
                    <a:pt x="2574" y="481"/>
                  </a:lnTo>
                  <a:lnTo>
                    <a:pt x="2679" y="440"/>
                  </a:lnTo>
                  <a:lnTo>
                    <a:pt x="2679" y="335"/>
                  </a:lnTo>
                  <a:lnTo>
                    <a:pt x="2595" y="272"/>
                  </a:lnTo>
                  <a:lnTo>
                    <a:pt x="2449" y="314"/>
                  </a:lnTo>
                  <a:lnTo>
                    <a:pt x="2386" y="272"/>
                  </a:lnTo>
                  <a:lnTo>
                    <a:pt x="2114" y="272"/>
                  </a:lnTo>
                  <a:lnTo>
                    <a:pt x="2072" y="188"/>
                  </a:lnTo>
                  <a:lnTo>
                    <a:pt x="1947" y="168"/>
                  </a:lnTo>
                  <a:lnTo>
                    <a:pt x="1947" y="84"/>
                  </a:lnTo>
                  <a:lnTo>
                    <a:pt x="182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2994;p82">
              <a:extLst>
                <a:ext uri="{FF2B5EF4-FFF2-40B4-BE49-F238E27FC236}">
                  <a16:creationId xmlns:a16="http://schemas.microsoft.com/office/drawing/2014/main" id="{4DE3BB14-C9C0-97C7-BAFA-3741AACD3E15}"/>
                </a:ext>
              </a:extLst>
            </p:cNvPr>
            <p:cNvSpPr/>
            <p:nvPr/>
          </p:nvSpPr>
          <p:spPr>
            <a:xfrm>
              <a:off x="4450186" y="3045644"/>
              <a:ext cx="36139" cy="29750"/>
            </a:xfrm>
            <a:custGeom>
              <a:avLst/>
              <a:gdLst/>
              <a:ahLst/>
              <a:cxnLst/>
              <a:rect l="l" t="t" r="r" b="b"/>
              <a:pathLst>
                <a:path w="3035" h="2616" extrusionOk="0">
                  <a:moveTo>
                    <a:pt x="2407" y="0"/>
                  </a:moveTo>
                  <a:lnTo>
                    <a:pt x="2239" y="42"/>
                  </a:lnTo>
                  <a:lnTo>
                    <a:pt x="2135" y="126"/>
                  </a:lnTo>
                  <a:lnTo>
                    <a:pt x="2260" y="251"/>
                  </a:lnTo>
                  <a:lnTo>
                    <a:pt x="2239" y="356"/>
                  </a:lnTo>
                  <a:lnTo>
                    <a:pt x="2260" y="460"/>
                  </a:lnTo>
                  <a:lnTo>
                    <a:pt x="2260" y="544"/>
                  </a:lnTo>
                  <a:lnTo>
                    <a:pt x="2072" y="481"/>
                  </a:lnTo>
                  <a:lnTo>
                    <a:pt x="1967" y="314"/>
                  </a:lnTo>
                  <a:lnTo>
                    <a:pt x="1821" y="314"/>
                  </a:lnTo>
                  <a:lnTo>
                    <a:pt x="1758" y="230"/>
                  </a:lnTo>
                  <a:lnTo>
                    <a:pt x="1632" y="126"/>
                  </a:lnTo>
                  <a:lnTo>
                    <a:pt x="1549" y="167"/>
                  </a:lnTo>
                  <a:lnTo>
                    <a:pt x="1444" y="105"/>
                  </a:lnTo>
                  <a:lnTo>
                    <a:pt x="1298" y="126"/>
                  </a:lnTo>
                  <a:lnTo>
                    <a:pt x="1151" y="63"/>
                  </a:lnTo>
                  <a:lnTo>
                    <a:pt x="1026" y="63"/>
                  </a:lnTo>
                  <a:lnTo>
                    <a:pt x="879" y="146"/>
                  </a:lnTo>
                  <a:lnTo>
                    <a:pt x="816" y="105"/>
                  </a:lnTo>
                  <a:lnTo>
                    <a:pt x="670" y="105"/>
                  </a:lnTo>
                  <a:lnTo>
                    <a:pt x="398" y="167"/>
                  </a:lnTo>
                  <a:lnTo>
                    <a:pt x="272" y="167"/>
                  </a:lnTo>
                  <a:lnTo>
                    <a:pt x="168" y="335"/>
                  </a:lnTo>
                  <a:lnTo>
                    <a:pt x="105" y="523"/>
                  </a:lnTo>
                  <a:lnTo>
                    <a:pt x="42" y="649"/>
                  </a:lnTo>
                  <a:lnTo>
                    <a:pt x="0" y="858"/>
                  </a:lnTo>
                  <a:lnTo>
                    <a:pt x="63" y="1088"/>
                  </a:lnTo>
                  <a:lnTo>
                    <a:pt x="168" y="1151"/>
                  </a:lnTo>
                  <a:lnTo>
                    <a:pt x="210" y="1255"/>
                  </a:lnTo>
                  <a:lnTo>
                    <a:pt x="189" y="1486"/>
                  </a:lnTo>
                  <a:lnTo>
                    <a:pt x="189" y="1569"/>
                  </a:lnTo>
                  <a:lnTo>
                    <a:pt x="272" y="1632"/>
                  </a:lnTo>
                  <a:lnTo>
                    <a:pt x="272" y="1779"/>
                  </a:lnTo>
                  <a:lnTo>
                    <a:pt x="356" y="1820"/>
                  </a:lnTo>
                  <a:lnTo>
                    <a:pt x="356" y="1925"/>
                  </a:lnTo>
                  <a:lnTo>
                    <a:pt x="419" y="2051"/>
                  </a:lnTo>
                  <a:lnTo>
                    <a:pt x="482" y="2030"/>
                  </a:lnTo>
                  <a:lnTo>
                    <a:pt x="523" y="2113"/>
                  </a:lnTo>
                  <a:lnTo>
                    <a:pt x="503" y="2218"/>
                  </a:lnTo>
                  <a:lnTo>
                    <a:pt x="565" y="2260"/>
                  </a:lnTo>
                  <a:lnTo>
                    <a:pt x="565" y="2364"/>
                  </a:lnTo>
                  <a:lnTo>
                    <a:pt x="733" y="2364"/>
                  </a:lnTo>
                  <a:lnTo>
                    <a:pt x="733" y="2260"/>
                  </a:lnTo>
                  <a:lnTo>
                    <a:pt x="795" y="2218"/>
                  </a:lnTo>
                  <a:lnTo>
                    <a:pt x="837" y="2155"/>
                  </a:lnTo>
                  <a:lnTo>
                    <a:pt x="837" y="2239"/>
                  </a:lnTo>
                  <a:lnTo>
                    <a:pt x="900" y="2323"/>
                  </a:lnTo>
                  <a:lnTo>
                    <a:pt x="879" y="2406"/>
                  </a:lnTo>
                  <a:lnTo>
                    <a:pt x="816" y="2469"/>
                  </a:lnTo>
                  <a:lnTo>
                    <a:pt x="837" y="2553"/>
                  </a:lnTo>
                  <a:lnTo>
                    <a:pt x="879" y="2574"/>
                  </a:lnTo>
                  <a:lnTo>
                    <a:pt x="921" y="2574"/>
                  </a:lnTo>
                  <a:lnTo>
                    <a:pt x="1026" y="2511"/>
                  </a:lnTo>
                  <a:lnTo>
                    <a:pt x="1026" y="2469"/>
                  </a:lnTo>
                  <a:lnTo>
                    <a:pt x="1088" y="2532"/>
                  </a:lnTo>
                  <a:lnTo>
                    <a:pt x="1214" y="2553"/>
                  </a:lnTo>
                  <a:lnTo>
                    <a:pt x="1235" y="2532"/>
                  </a:lnTo>
                  <a:lnTo>
                    <a:pt x="1340" y="2615"/>
                  </a:lnTo>
                  <a:lnTo>
                    <a:pt x="1444" y="2469"/>
                  </a:lnTo>
                  <a:lnTo>
                    <a:pt x="1570" y="2448"/>
                  </a:lnTo>
                  <a:lnTo>
                    <a:pt x="1632" y="2302"/>
                  </a:lnTo>
                  <a:lnTo>
                    <a:pt x="1758" y="2302"/>
                  </a:lnTo>
                  <a:lnTo>
                    <a:pt x="1821" y="2323"/>
                  </a:lnTo>
                  <a:lnTo>
                    <a:pt x="2093" y="2260"/>
                  </a:lnTo>
                  <a:lnTo>
                    <a:pt x="2197" y="2323"/>
                  </a:lnTo>
                  <a:lnTo>
                    <a:pt x="2239" y="2406"/>
                  </a:lnTo>
                  <a:lnTo>
                    <a:pt x="2407" y="2406"/>
                  </a:lnTo>
                  <a:lnTo>
                    <a:pt x="2365" y="2260"/>
                  </a:lnTo>
                  <a:lnTo>
                    <a:pt x="2386" y="2197"/>
                  </a:lnTo>
                  <a:lnTo>
                    <a:pt x="2281" y="2092"/>
                  </a:lnTo>
                  <a:lnTo>
                    <a:pt x="2156" y="2051"/>
                  </a:lnTo>
                  <a:lnTo>
                    <a:pt x="2135" y="1841"/>
                  </a:lnTo>
                  <a:lnTo>
                    <a:pt x="2239" y="1779"/>
                  </a:lnTo>
                  <a:lnTo>
                    <a:pt x="2448" y="1779"/>
                  </a:lnTo>
                  <a:lnTo>
                    <a:pt x="2511" y="1674"/>
                  </a:lnTo>
                  <a:lnTo>
                    <a:pt x="2679" y="1569"/>
                  </a:lnTo>
                  <a:lnTo>
                    <a:pt x="2825" y="1507"/>
                  </a:lnTo>
                  <a:lnTo>
                    <a:pt x="2867" y="1423"/>
                  </a:lnTo>
                  <a:lnTo>
                    <a:pt x="2930" y="1402"/>
                  </a:lnTo>
                  <a:lnTo>
                    <a:pt x="3034" y="1214"/>
                  </a:lnTo>
                  <a:lnTo>
                    <a:pt x="3013" y="1088"/>
                  </a:lnTo>
                  <a:lnTo>
                    <a:pt x="3034" y="942"/>
                  </a:lnTo>
                  <a:lnTo>
                    <a:pt x="3013" y="837"/>
                  </a:lnTo>
                  <a:lnTo>
                    <a:pt x="3034" y="649"/>
                  </a:lnTo>
                  <a:lnTo>
                    <a:pt x="2930" y="418"/>
                  </a:lnTo>
                  <a:lnTo>
                    <a:pt x="2825" y="356"/>
                  </a:lnTo>
                  <a:lnTo>
                    <a:pt x="2762" y="167"/>
                  </a:lnTo>
                  <a:lnTo>
                    <a:pt x="2679" y="167"/>
                  </a:lnTo>
                  <a:lnTo>
                    <a:pt x="2574" y="126"/>
                  </a:lnTo>
                  <a:lnTo>
                    <a:pt x="2469" y="105"/>
                  </a:lnTo>
                  <a:lnTo>
                    <a:pt x="24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2995;p82">
              <a:extLst>
                <a:ext uri="{FF2B5EF4-FFF2-40B4-BE49-F238E27FC236}">
                  <a16:creationId xmlns:a16="http://schemas.microsoft.com/office/drawing/2014/main" id="{2F30CA84-F165-3934-DE01-2BA795164F93}"/>
                </a:ext>
              </a:extLst>
            </p:cNvPr>
            <p:cNvSpPr/>
            <p:nvPr/>
          </p:nvSpPr>
          <p:spPr>
            <a:xfrm>
              <a:off x="4429753" y="2990191"/>
              <a:ext cx="55822" cy="61650"/>
            </a:xfrm>
            <a:custGeom>
              <a:avLst/>
              <a:gdLst/>
              <a:ahLst/>
              <a:cxnLst/>
              <a:rect l="l" t="t" r="r" b="b"/>
              <a:pathLst>
                <a:path w="4688" h="5421" extrusionOk="0">
                  <a:moveTo>
                    <a:pt x="879" y="1"/>
                  </a:moveTo>
                  <a:lnTo>
                    <a:pt x="879" y="85"/>
                  </a:lnTo>
                  <a:lnTo>
                    <a:pt x="817" y="126"/>
                  </a:lnTo>
                  <a:lnTo>
                    <a:pt x="817" y="336"/>
                  </a:lnTo>
                  <a:lnTo>
                    <a:pt x="859" y="440"/>
                  </a:lnTo>
                  <a:lnTo>
                    <a:pt x="859" y="587"/>
                  </a:lnTo>
                  <a:lnTo>
                    <a:pt x="879" y="733"/>
                  </a:lnTo>
                  <a:lnTo>
                    <a:pt x="775" y="712"/>
                  </a:lnTo>
                  <a:lnTo>
                    <a:pt x="649" y="754"/>
                  </a:lnTo>
                  <a:lnTo>
                    <a:pt x="587" y="649"/>
                  </a:lnTo>
                  <a:lnTo>
                    <a:pt x="524" y="608"/>
                  </a:lnTo>
                  <a:lnTo>
                    <a:pt x="419" y="712"/>
                  </a:lnTo>
                  <a:lnTo>
                    <a:pt x="252" y="733"/>
                  </a:lnTo>
                  <a:lnTo>
                    <a:pt x="231" y="838"/>
                  </a:lnTo>
                  <a:lnTo>
                    <a:pt x="189" y="942"/>
                  </a:lnTo>
                  <a:lnTo>
                    <a:pt x="231" y="1026"/>
                  </a:lnTo>
                  <a:lnTo>
                    <a:pt x="105" y="1110"/>
                  </a:lnTo>
                  <a:lnTo>
                    <a:pt x="43" y="1110"/>
                  </a:lnTo>
                  <a:lnTo>
                    <a:pt x="1" y="1256"/>
                  </a:lnTo>
                  <a:lnTo>
                    <a:pt x="43" y="1382"/>
                  </a:lnTo>
                  <a:lnTo>
                    <a:pt x="210" y="1361"/>
                  </a:lnTo>
                  <a:lnTo>
                    <a:pt x="315" y="1486"/>
                  </a:lnTo>
                  <a:lnTo>
                    <a:pt x="335" y="1675"/>
                  </a:lnTo>
                  <a:lnTo>
                    <a:pt x="252" y="1758"/>
                  </a:lnTo>
                  <a:lnTo>
                    <a:pt x="335" y="1884"/>
                  </a:lnTo>
                  <a:lnTo>
                    <a:pt x="440" y="1947"/>
                  </a:lnTo>
                  <a:lnTo>
                    <a:pt x="524" y="1863"/>
                  </a:lnTo>
                  <a:lnTo>
                    <a:pt x="733" y="1863"/>
                  </a:lnTo>
                  <a:lnTo>
                    <a:pt x="754" y="1968"/>
                  </a:lnTo>
                  <a:lnTo>
                    <a:pt x="670" y="2093"/>
                  </a:lnTo>
                  <a:lnTo>
                    <a:pt x="754" y="2198"/>
                  </a:lnTo>
                  <a:lnTo>
                    <a:pt x="733" y="2281"/>
                  </a:lnTo>
                  <a:lnTo>
                    <a:pt x="670" y="2386"/>
                  </a:lnTo>
                  <a:lnTo>
                    <a:pt x="733" y="2512"/>
                  </a:lnTo>
                  <a:lnTo>
                    <a:pt x="733" y="2721"/>
                  </a:lnTo>
                  <a:lnTo>
                    <a:pt x="733" y="3014"/>
                  </a:lnTo>
                  <a:lnTo>
                    <a:pt x="879" y="2930"/>
                  </a:lnTo>
                  <a:lnTo>
                    <a:pt x="1047" y="2909"/>
                  </a:lnTo>
                  <a:lnTo>
                    <a:pt x="1047" y="2784"/>
                  </a:lnTo>
                  <a:lnTo>
                    <a:pt x="1235" y="2700"/>
                  </a:lnTo>
                  <a:lnTo>
                    <a:pt x="1444" y="2805"/>
                  </a:lnTo>
                  <a:lnTo>
                    <a:pt x="1549" y="2805"/>
                  </a:lnTo>
                  <a:lnTo>
                    <a:pt x="1633" y="2930"/>
                  </a:lnTo>
                  <a:lnTo>
                    <a:pt x="1884" y="2909"/>
                  </a:lnTo>
                  <a:lnTo>
                    <a:pt x="2009" y="2637"/>
                  </a:lnTo>
                  <a:lnTo>
                    <a:pt x="2198" y="2595"/>
                  </a:lnTo>
                  <a:lnTo>
                    <a:pt x="2449" y="2679"/>
                  </a:lnTo>
                  <a:lnTo>
                    <a:pt x="2532" y="2826"/>
                  </a:lnTo>
                  <a:lnTo>
                    <a:pt x="2804" y="3014"/>
                  </a:lnTo>
                  <a:lnTo>
                    <a:pt x="2930" y="3118"/>
                  </a:lnTo>
                  <a:lnTo>
                    <a:pt x="2972" y="3244"/>
                  </a:lnTo>
                  <a:lnTo>
                    <a:pt x="2972" y="3328"/>
                  </a:lnTo>
                  <a:lnTo>
                    <a:pt x="2930" y="3411"/>
                  </a:lnTo>
                  <a:lnTo>
                    <a:pt x="2972" y="3537"/>
                  </a:lnTo>
                  <a:lnTo>
                    <a:pt x="2972" y="3725"/>
                  </a:lnTo>
                  <a:lnTo>
                    <a:pt x="2951" y="3788"/>
                  </a:lnTo>
                  <a:lnTo>
                    <a:pt x="3056" y="3872"/>
                  </a:lnTo>
                  <a:lnTo>
                    <a:pt x="3160" y="3997"/>
                  </a:lnTo>
                  <a:lnTo>
                    <a:pt x="3286" y="3997"/>
                  </a:lnTo>
                  <a:lnTo>
                    <a:pt x="3369" y="4060"/>
                  </a:lnTo>
                  <a:lnTo>
                    <a:pt x="3348" y="4102"/>
                  </a:lnTo>
                  <a:lnTo>
                    <a:pt x="3495" y="4206"/>
                  </a:lnTo>
                  <a:lnTo>
                    <a:pt x="3495" y="4290"/>
                  </a:lnTo>
                  <a:lnTo>
                    <a:pt x="3474" y="4416"/>
                  </a:lnTo>
                  <a:lnTo>
                    <a:pt x="3474" y="4499"/>
                  </a:lnTo>
                  <a:lnTo>
                    <a:pt x="3453" y="4604"/>
                  </a:lnTo>
                  <a:lnTo>
                    <a:pt x="3474" y="4688"/>
                  </a:lnTo>
                  <a:lnTo>
                    <a:pt x="3474" y="4897"/>
                  </a:lnTo>
                  <a:lnTo>
                    <a:pt x="3390" y="4981"/>
                  </a:lnTo>
                  <a:lnTo>
                    <a:pt x="3348" y="5002"/>
                  </a:lnTo>
                  <a:lnTo>
                    <a:pt x="3474" y="5106"/>
                  </a:lnTo>
                  <a:lnTo>
                    <a:pt x="3537" y="5190"/>
                  </a:lnTo>
                  <a:lnTo>
                    <a:pt x="3683" y="5190"/>
                  </a:lnTo>
                  <a:lnTo>
                    <a:pt x="3788" y="5357"/>
                  </a:lnTo>
                  <a:lnTo>
                    <a:pt x="3976" y="5420"/>
                  </a:lnTo>
                  <a:lnTo>
                    <a:pt x="3976" y="5336"/>
                  </a:lnTo>
                  <a:lnTo>
                    <a:pt x="3955" y="5232"/>
                  </a:lnTo>
                  <a:lnTo>
                    <a:pt x="3976" y="5127"/>
                  </a:lnTo>
                  <a:lnTo>
                    <a:pt x="3851" y="5002"/>
                  </a:lnTo>
                  <a:lnTo>
                    <a:pt x="3955" y="4918"/>
                  </a:lnTo>
                  <a:lnTo>
                    <a:pt x="4123" y="4876"/>
                  </a:lnTo>
                  <a:lnTo>
                    <a:pt x="4185" y="4981"/>
                  </a:lnTo>
                  <a:lnTo>
                    <a:pt x="4290" y="5002"/>
                  </a:lnTo>
                  <a:lnTo>
                    <a:pt x="4395" y="5043"/>
                  </a:lnTo>
                  <a:lnTo>
                    <a:pt x="4499" y="5043"/>
                  </a:lnTo>
                  <a:lnTo>
                    <a:pt x="4604" y="5002"/>
                  </a:lnTo>
                  <a:lnTo>
                    <a:pt x="4583" y="4813"/>
                  </a:lnTo>
                  <a:lnTo>
                    <a:pt x="4541" y="4730"/>
                  </a:lnTo>
                  <a:lnTo>
                    <a:pt x="4520" y="4604"/>
                  </a:lnTo>
                  <a:lnTo>
                    <a:pt x="4688" y="4478"/>
                  </a:lnTo>
                  <a:lnTo>
                    <a:pt x="4688" y="4311"/>
                  </a:lnTo>
                  <a:lnTo>
                    <a:pt x="4604" y="4311"/>
                  </a:lnTo>
                  <a:lnTo>
                    <a:pt x="4541" y="4248"/>
                  </a:lnTo>
                  <a:lnTo>
                    <a:pt x="4583" y="4081"/>
                  </a:lnTo>
                  <a:lnTo>
                    <a:pt x="4646" y="3997"/>
                  </a:lnTo>
                  <a:lnTo>
                    <a:pt x="4604" y="3934"/>
                  </a:lnTo>
                  <a:lnTo>
                    <a:pt x="4499" y="3976"/>
                  </a:lnTo>
                  <a:lnTo>
                    <a:pt x="4436" y="3955"/>
                  </a:lnTo>
                  <a:lnTo>
                    <a:pt x="4374" y="3851"/>
                  </a:lnTo>
                  <a:lnTo>
                    <a:pt x="4227" y="3851"/>
                  </a:lnTo>
                  <a:lnTo>
                    <a:pt x="4185" y="3788"/>
                  </a:lnTo>
                  <a:lnTo>
                    <a:pt x="4206" y="3683"/>
                  </a:lnTo>
                  <a:lnTo>
                    <a:pt x="4123" y="3662"/>
                  </a:lnTo>
                  <a:lnTo>
                    <a:pt x="4081" y="3662"/>
                  </a:lnTo>
                  <a:lnTo>
                    <a:pt x="3997" y="3579"/>
                  </a:lnTo>
                  <a:lnTo>
                    <a:pt x="3997" y="3516"/>
                  </a:lnTo>
                  <a:lnTo>
                    <a:pt x="3913" y="3411"/>
                  </a:lnTo>
                  <a:lnTo>
                    <a:pt x="3788" y="3411"/>
                  </a:lnTo>
                  <a:lnTo>
                    <a:pt x="3704" y="3349"/>
                  </a:lnTo>
                  <a:lnTo>
                    <a:pt x="3662" y="3223"/>
                  </a:lnTo>
                  <a:lnTo>
                    <a:pt x="3474" y="3014"/>
                  </a:lnTo>
                  <a:lnTo>
                    <a:pt x="3495" y="2930"/>
                  </a:lnTo>
                  <a:lnTo>
                    <a:pt x="3369" y="2784"/>
                  </a:lnTo>
                  <a:lnTo>
                    <a:pt x="3202" y="2700"/>
                  </a:lnTo>
                  <a:lnTo>
                    <a:pt x="3056" y="2491"/>
                  </a:lnTo>
                  <a:lnTo>
                    <a:pt x="2951" y="2491"/>
                  </a:lnTo>
                  <a:lnTo>
                    <a:pt x="2763" y="2386"/>
                  </a:lnTo>
                  <a:lnTo>
                    <a:pt x="2595" y="2386"/>
                  </a:lnTo>
                  <a:lnTo>
                    <a:pt x="2511" y="2219"/>
                  </a:lnTo>
                  <a:lnTo>
                    <a:pt x="2428" y="2219"/>
                  </a:lnTo>
                  <a:lnTo>
                    <a:pt x="2407" y="2156"/>
                  </a:lnTo>
                  <a:lnTo>
                    <a:pt x="2491" y="2072"/>
                  </a:lnTo>
                  <a:lnTo>
                    <a:pt x="2344" y="1905"/>
                  </a:lnTo>
                  <a:lnTo>
                    <a:pt x="2344" y="1842"/>
                  </a:lnTo>
                  <a:lnTo>
                    <a:pt x="2428" y="1842"/>
                  </a:lnTo>
                  <a:lnTo>
                    <a:pt x="2595" y="1758"/>
                  </a:lnTo>
                  <a:lnTo>
                    <a:pt x="2721" y="1758"/>
                  </a:lnTo>
                  <a:lnTo>
                    <a:pt x="2763" y="1675"/>
                  </a:lnTo>
                  <a:lnTo>
                    <a:pt x="2846" y="1465"/>
                  </a:lnTo>
                  <a:lnTo>
                    <a:pt x="2930" y="1445"/>
                  </a:lnTo>
                  <a:lnTo>
                    <a:pt x="2930" y="1361"/>
                  </a:lnTo>
                  <a:lnTo>
                    <a:pt x="2742" y="1319"/>
                  </a:lnTo>
                  <a:lnTo>
                    <a:pt x="2763" y="1214"/>
                  </a:lnTo>
                  <a:lnTo>
                    <a:pt x="2742" y="1110"/>
                  </a:lnTo>
                  <a:lnTo>
                    <a:pt x="2595" y="1068"/>
                  </a:lnTo>
                  <a:lnTo>
                    <a:pt x="2511" y="963"/>
                  </a:lnTo>
                  <a:lnTo>
                    <a:pt x="2344" y="963"/>
                  </a:lnTo>
                  <a:lnTo>
                    <a:pt x="2219" y="1047"/>
                  </a:lnTo>
                  <a:lnTo>
                    <a:pt x="2072" y="1005"/>
                  </a:lnTo>
                  <a:lnTo>
                    <a:pt x="1821" y="1005"/>
                  </a:lnTo>
                  <a:lnTo>
                    <a:pt x="1716" y="796"/>
                  </a:lnTo>
                  <a:lnTo>
                    <a:pt x="1507" y="608"/>
                  </a:lnTo>
                  <a:lnTo>
                    <a:pt x="1570" y="524"/>
                  </a:lnTo>
                  <a:lnTo>
                    <a:pt x="1549" y="398"/>
                  </a:lnTo>
                  <a:lnTo>
                    <a:pt x="1444" y="315"/>
                  </a:lnTo>
                  <a:lnTo>
                    <a:pt x="1340" y="168"/>
                  </a:lnTo>
                  <a:lnTo>
                    <a:pt x="1151" y="85"/>
                  </a:lnTo>
                  <a:lnTo>
                    <a:pt x="108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2996;p82">
              <a:extLst>
                <a:ext uri="{FF2B5EF4-FFF2-40B4-BE49-F238E27FC236}">
                  <a16:creationId xmlns:a16="http://schemas.microsoft.com/office/drawing/2014/main" id="{F3B9D843-AF10-D1E8-36D6-48C0F4364D1F}"/>
                </a:ext>
              </a:extLst>
            </p:cNvPr>
            <p:cNvSpPr/>
            <p:nvPr/>
          </p:nvSpPr>
          <p:spPr>
            <a:xfrm>
              <a:off x="4413309" y="3004475"/>
              <a:ext cx="58061" cy="103285"/>
            </a:xfrm>
            <a:custGeom>
              <a:avLst/>
              <a:gdLst/>
              <a:ahLst/>
              <a:cxnLst/>
              <a:rect l="l" t="t" r="r" b="b"/>
              <a:pathLst>
                <a:path w="4876" h="9082" extrusionOk="0">
                  <a:moveTo>
                    <a:pt x="1361" y="0"/>
                  </a:moveTo>
                  <a:lnTo>
                    <a:pt x="1193" y="21"/>
                  </a:lnTo>
                  <a:lnTo>
                    <a:pt x="1068" y="63"/>
                  </a:lnTo>
                  <a:lnTo>
                    <a:pt x="1068" y="126"/>
                  </a:lnTo>
                  <a:lnTo>
                    <a:pt x="1110" y="209"/>
                  </a:lnTo>
                  <a:lnTo>
                    <a:pt x="1089" y="293"/>
                  </a:lnTo>
                  <a:lnTo>
                    <a:pt x="921" y="272"/>
                  </a:lnTo>
                  <a:lnTo>
                    <a:pt x="859" y="314"/>
                  </a:lnTo>
                  <a:lnTo>
                    <a:pt x="859" y="481"/>
                  </a:lnTo>
                  <a:lnTo>
                    <a:pt x="838" y="523"/>
                  </a:lnTo>
                  <a:lnTo>
                    <a:pt x="691" y="523"/>
                  </a:lnTo>
                  <a:lnTo>
                    <a:pt x="566" y="628"/>
                  </a:lnTo>
                  <a:lnTo>
                    <a:pt x="335" y="544"/>
                  </a:lnTo>
                  <a:lnTo>
                    <a:pt x="252" y="691"/>
                  </a:lnTo>
                  <a:lnTo>
                    <a:pt x="273" y="858"/>
                  </a:lnTo>
                  <a:lnTo>
                    <a:pt x="210" y="942"/>
                  </a:lnTo>
                  <a:lnTo>
                    <a:pt x="210" y="1130"/>
                  </a:lnTo>
                  <a:lnTo>
                    <a:pt x="231" y="1214"/>
                  </a:lnTo>
                  <a:lnTo>
                    <a:pt x="126" y="1277"/>
                  </a:lnTo>
                  <a:lnTo>
                    <a:pt x="1" y="1360"/>
                  </a:lnTo>
                  <a:lnTo>
                    <a:pt x="1" y="1444"/>
                  </a:lnTo>
                  <a:lnTo>
                    <a:pt x="63" y="1465"/>
                  </a:lnTo>
                  <a:lnTo>
                    <a:pt x="168" y="1653"/>
                  </a:lnTo>
                  <a:lnTo>
                    <a:pt x="252" y="1737"/>
                  </a:lnTo>
                  <a:lnTo>
                    <a:pt x="315" y="1800"/>
                  </a:lnTo>
                  <a:lnTo>
                    <a:pt x="440" y="1904"/>
                  </a:lnTo>
                  <a:lnTo>
                    <a:pt x="587" y="2197"/>
                  </a:lnTo>
                  <a:lnTo>
                    <a:pt x="670" y="2260"/>
                  </a:lnTo>
                  <a:lnTo>
                    <a:pt x="754" y="2386"/>
                  </a:lnTo>
                  <a:lnTo>
                    <a:pt x="754" y="2511"/>
                  </a:lnTo>
                  <a:lnTo>
                    <a:pt x="879" y="2574"/>
                  </a:lnTo>
                  <a:lnTo>
                    <a:pt x="879" y="2699"/>
                  </a:lnTo>
                  <a:lnTo>
                    <a:pt x="775" y="2741"/>
                  </a:lnTo>
                  <a:lnTo>
                    <a:pt x="754" y="2825"/>
                  </a:lnTo>
                  <a:lnTo>
                    <a:pt x="796" y="3118"/>
                  </a:lnTo>
                  <a:lnTo>
                    <a:pt x="775" y="3222"/>
                  </a:lnTo>
                  <a:lnTo>
                    <a:pt x="670" y="3264"/>
                  </a:lnTo>
                  <a:lnTo>
                    <a:pt x="754" y="3474"/>
                  </a:lnTo>
                  <a:lnTo>
                    <a:pt x="754" y="3578"/>
                  </a:lnTo>
                  <a:lnTo>
                    <a:pt x="900" y="3766"/>
                  </a:lnTo>
                  <a:lnTo>
                    <a:pt x="1089" y="3892"/>
                  </a:lnTo>
                  <a:lnTo>
                    <a:pt x="1256" y="4059"/>
                  </a:lnTo>
                  <a:lnTo>
                    <a:pt x="1298" y="4311"/>
                  </a:lnTo>
                  <a:lnTo>
                    <a:pt x="1277" y="4394"/>
                  </a:lnTo>
                  <a:lnTo>
                    <a:pt x="1298" y="4520"/>
                  </a:lnTo>
                  <a:lnTo>
                    <a:pt x="1277" y="4624"/>
                  </a:lnTo>
                  <a:lnTo>
                    <a:pt x="1361" y="4708"/>
                  </a:lnTo>
                  <a:lnTo>
                    <a:pt x="1382" y="4896"/>
                  </a:lnTo>
                  <a:lnTo>
                    <a:pt x="1424" y="5001"/>
                  </a:lnTo>
                  <a:lnTo>
                    <a:pt x="1403" y="5147"/>
                  </a:lnTo>
                  <a:lnTo>
                    <a:pt x="1486" y="5294"/>
                  </a:lnTo>
                  <a:lnTo>
                    <a:pt x="1486" y="5461"/>
                  </a:lnTo>
                  <a:lnTo>
                    <a:pt x="1403" y="5524"/>
                  </a:lnTo>
                  <a:lnTo>
                    <a:pt x="1277" y="5880"/>
                  </a:lnTo>
                  <a:lnTo>
                    <a:pt x="1152" y="5963"/>
                  </a:lnTo>
                  <a:lnTo>
                    <a:pt x="1152" y="6131"/>
                  </a:lnTo>
                  <a:lnTo>
                    <a:pt x="1089" y="6194"/>
                  </a:lnTo>
                  <a:lnTo>
                    <a:pt x="1068" y="6298"/>
                  </a:lnTo>
                  <a:lnTo>
                    <a:pt x="1047" y="6487"/>
                  </a:lnTo>
                  <a:lnTo>
                    <a:pt x="1089" y="6487"/>
                  </a:lnTo>
                  <a:lnTo>
                    <a:pt x="1005" y="6591"/>
                  </a:lnTo>
                  <a:lnTo>
                    <a:pt x="1047" y="6654"/>
                  </a:lnTo>
                  <a:lnTo>
                    <a:pt x="963" y="6779"/>
                  </a:lnTo>
                  <a:lnTo>
                    <a:pt x="1047" y="6779"/>
                  </a:lnTo>
                  <a:lnTo>
                    <a:pt x="984" y="6863"/>
                  </a:lnTo>
                  <a:lnTo>
                    <a:pt x="921" y="6863"/>
                  </a:lnTo>
                  <a:lnTo>
                    <a:pt x="921" y="7072"/>
                  </a:lnTo>
                  <a:lnTo>
                    <a:pt x="859" y="7114"/>
                  </a:lnTo>
                  <a:lnTo>
                    <a:pt x="879" y="7282"/>
                  </a:lnTo>
                  <a:lnTo>
                    <a:pt x="859" y="7324"/>
                  </a:lnTo>
                  <a:lnTo>
                    <a:pt x="879" y="7533"/>
                  </a:lnTo>
                  <a:lnTo>
                    <a:pt x="921" y="7616"/>
                  </a:lnTo>
                  <a:lnTo>
                    <a:pt x="1005" y="7616"/>
                  </a:lnTo>
                  <a:lnTo>
                    <a:pt x="984" y="7512"/>
                  </a:lnTo>
                  <a:lnTo>
                    <a:pt x="1110" y="7449"/>
                  </a:lnTo>
                  <a:lnTo>
                    <a:pt x="1089" y="7512"/>
                  </a:lnTo>
                  <a:lnTo>
                    <a:pt x="1172" y="7554"/>
                  </a:lnTo>
                  <a:lnTo>
                    <a:pt x="1172" y="7637"/>
                  </a:lnTo>
                  <a:lnTo>
                    <a:pt x="1277" y="7658"/>
                  </a:lnTo>
                  <a:lnTo>
                    <a:pt x="1319" y="7868"/>
                  </a:lnTo>
                  <a:lnTo>
                    <a:pt x="1424" y="7868"/>
                  </a:lnTo>
                  <a:lnTo>
                    <a:pt x="1570" y="8035"/>
                  </a:lnTo>
                  <a:lnTo>
                    <a:pt x="1570" y="8119"/>
                  </a:lnTo>
                  <a:lnTo>
                    <a:pt x="1675" y="8140"/>
                  </a:lnTo>
                  <a:lnTo>
                    <a:pt x="1696" y="8244"/>
                  </a:lnTo>
                  <a:lnTo>
                    <a:pt x="1779" y="8244"/>
                  </a:lnTo>
                  <a:lnTo>
                    <a:pt x="1779" y="8286"/>
                  </a:lnTo>
                  <a:lnTo>
                    <a:pt x="1716" y="8370"/>
                  </a:lnTo>
                  <a:lnTo>
                    <a:pt x="1716" y="8391"/>
                  </a:lnTo>
                  <a:lnTo>
                    <a:pt x="1968" y="8579"/>
                  </a:lnTo>
                  <a:lnTo>
                    <a:pt x="2009" y="8663"/>
                  </a:lnTo>
                  <a:lnTo>
                    <a:pt x="2051" y="8537"/>
                  </a:lnTo>
                  <a:lnTo>
                    <a:pt x="2135" y="8453"/>
                  </a:lnTo>
                  <a:lnTo>
                    <a:pt x="2240" y="8537"/>
                  </a:lnTo>
                  <a:lnTo>
                    <a:pt x="2407" y="8579"/>
                  </a:lnTo>
                  <a:lnTo>
                    <a:pt x="2428" y="8642"/>
                  </a:lnTo>
                  <a:lnTo>
                    <a:pt x="2553" y="8642"/>
                  </a:lnTo>
                  <a:lnTo>
                    <a:pt x="2616" y="8704"/>
                  </a:lnTo>
                  <a:lnTo>
                    <a:pt x="2616" y="8893"/>
                  </a:lnTo>
                  <a:lnTo>
                    <a:pt x="2532" y="8976"/>
                  </a:lnTo>
                  <a:lnTo>
                    <a:pt x="2532" y="9060"/>
                  </a:lnTo>
                  <a:lnTo>
                    <a:pt x="2679" y="9081"/>
                  </a:lnTo>
                  <a:lnTo>
                    <a:pt x="2825" y="8976"/>
                  </a:lnTo>
                  <a:lnTo>
                    <a:pt x="2930" y="8976"/>
                  </a:lnTo>
                  <a:lnTo>
                    <a:pt x="2993" y="9018"/>
                  </a:lnTo>
                  <a:lnTo>
                    <a:pt x="3076" y="8976"/>
                  </a:lnTo>
                  <a:lnTo>
                    <a:pt x="3076" y="8872"/>
                  </a:lnTo>
                  <a:lnTo>
                    <a:pt x="3097" y="8851"/>
                  </a:lnTo>
                  <a:lnTo>
                    <a:pt x="3076" y="8788"/>
                  </a:lnTo>
                  <a:lnTo>
                    <a:pt x="2972" y="8704"/>
                  </a:lnTo>
                  <a:lnTo>
                    <a:pt x="2930" y="8642"/>
                  </a:lnTo>
                  <a:lnTo>
                    <a:pt x="2846" y="8474"/>
                  </a:lnTo>
                  <a:lnTo>
                    <a:pt x="2742" y="8432"/>
                  </a:lnTo>
                  <a:lnTo>
                    <a:pt x="2637" y="8432"/>
                  </a:lnTo>
                  <a:lnTo>
                    <a:pt x="2574" y="8453"/>
                  </a:lnTo>
                  <a:lnTo>
                    <a:pt x="2491" y="8391"/>
                  </a:lnTo>
                  <a:lnTo>
                    <a:pt x="2344" y="8244"/>
                  </a:lnTo>
                  <a:lnTo>
                    <a:pt x="2260" y="8160"/>
                  </a:lnTo>
                  <a:lnTo>
                    <a:pt x="2260" y="8056"/>
                  </a:lnTo>
                  <a:lnTo>
                    <a:pt x="2219" y="8035"/>
                  </a:lnTo>
                  <a:lnTo>
                    <a:pt x="2198" y="8140"/>
                  </a:lnTo>
                  <a:lnTo>
                    <a:pt x="2030" y="8056"/>
                  </a:lnTo>
                  <a:lnTo>
                    <a:pt x="2051" y="7972"/>
                  </a:lnTo>
                  <a:lnTo>
                    <a:pt x="2135" y="7930"/>
                  </a:lnTo>
                  <a:lnTo>
                    <a:pt x="2156" y="7951"/>
                  </a:lnTo>
                  <a:lnTo>
                    <a:pt x="2198" y="7930"/>
                  </a:lnTo>
                  <a:lnTo>
                    <a:pt x="2219" y="7868"/>
                  </a:lnTo>
                  <a:lnTo>
                    <a:pt x="2156" y="7637"/>
                  </a:lnTo>
                  <a:lnTo>
                    <a:pt x="2114" y="7616"/>
                  </a:lnTo>
                  <a:lnTo>
                    <a:pt x="2114" y="7533"/>
                  </a:lnTo>
                  <a:lnTo>
                    <a:pt x="2030" y="7428"/>
                  </a:lnTo>
                  <a:lnTo>
                    <a:pt x="2009" y="7344"/>
                  </a:lnTo>
                  <a:lnTo>
                    <a:pt x="2009" y="7386"/>
                  </a:lnTo>
                  <a:lnTo>
                    <a:pt x="2009" y="7449"/>
                  </a:lnTo>
                  <a:lnTo>
                    <a:pt x="1947" y="7449"/>
                  </a:lnTo>
                  <a:lnTo>
                    <a:pt x="1884" y="7324"/>
                  </a:lnTo>
                  <a:lnTo>
                    <a:pt x="1821" y="7303"/>
                  </a:lnTo>
                  <a:lnTo>
                    <a:pt x="1842" y="7177"/>
                  </a:lnTo>
                  <a:lnTo>
                    <a:pt x="1800" y="7114"/>
                  </a:lnTo>
                  <a:lnTo>
                    <a:pt x="1779" y="6989"/>
                  </a:lnTo>
                  <a:lnTo>
                    <a:pt x="1716" y="6926"/>
                  </a:lnTo>
                  <a:lnTo>
                    <a:pt x="1633" y="6926"/>
                  </a:lnTo>
                  <a:lnTo>
                    <a:pt x="1612" y="6905"/>
                  </a:lnTo>
                  <a:lnTo>
                    <a:pt x="1570" y="6968"/>
                  </a:lnTo>
                  <a:lnTo>
                    <a:pt x="1528" y="7010"/>
                  </a:lnTo>
                  <a:lnTo>
                    <a:pt x="1486" y="7031"/>
                  </a:lnTo>
                  <a:lnTo>
                    <a:pt x="1424" y="6989"/>
                  </a:lnTo>
                  <a:lnTo>
                    <a:pt x="1486" y="6884"/>
                  </a:lnTo>
                  <a:lnTo>
                    <a:pt x="1382" y="6717"/>
                  </a:lnTo>
                  <a:lnTo>
                    <a:pt x="1382" y="6654"/>
                  </a:lnTo>
                  <a:lnTo>
                    <a:pt x="1361" y="6507"/>
                  </a:lnTo>
                  <a:lnTo>
                    <a:pt x="1361" y="6466"/>
                  </a:lnTo>
                  <a:lnTo>
                    <a:pt x="1403" y="6382"/>
                  </a:lnTo>
                  <a:lnTo>
                    <a:pt x="1382" y="6361"/>
                  </a:lnTo>
                  <a:lnTo>
                    <a:pt x="1319" y="6361"/>
                  </a:lnTo>
                  <a:lnTo>
                    <a:pt x="1382" y="6256"/>
                  </a:lnTo>
                  <a:lnTo>
                    <a:pt x="1382" y="6131"/>
                  </a:lnTo>
                  <a:lnTo>
                    <a:pt x="1507" y="5943"/>
                  </a:lnTo>
                  <a:lnTo>
                    <a:pt x="1528" y="5503"/>
                  </a:lnTo>
                  <a:lnTo>
                    <a:pt x="1612" y="5399"/>
                  </a:lnTo>
                  <a:lnTo>
                    <a:pt x="1633" y="5252"/>
                  </a:lnTo>
                  <a:lnTo>
                    <a:pt x="1716" y="5147"/>
                  </a:lnTo>
                  <a:lnTo>
                    <a:pt x="1737" y="5001"/>
                  </a:lnTo>
                  <a:lnTo>
                    <a:pt x="1696" y="4980"/>
                  </a:lnTo>
                  <a:lnTo>
                    <a:pt x="1716" y="4896"/>
                  </a:lnTo>
                  <a:lnTo>
                    <a:pt x="1716" y="4771"/>
                  </a:lnTo>
                  <a:lnTo>
                    <a:pt x="1779" y="4666"/>
                  </a:lnTo>
                  <a:lnTo>
                    <a:pt x="1779" y="4562"/>
                  </a:lnTo>
                  <a:lnTo>
                    <a:pt x="1675" y="4520"/>
                  </a:lnTo>
                  <a:lnTo>
                    <a:pt x="1696" y="4457"/>
                  </a:lnTo>
                  <a:lnTo>
                    <a:pt x="1696" y="4415"/>
                  </a:lnTo>
                  <a:lnTo>
                    <a:pt x="1800" y="4415"/>
                  </a:lnTo>
                  <a:lnTo>
                    <a:pt x="1821" y="4394"/>
                  </a:lnTo>
                  <a:lnTo>
                    <a:pt x="1884" y="4415"/>
                  </a:lnTo>
                  <a:lnTo>
                    <a:pt x="1926" y="4415"/>
                  </a:lnTo>
                  <a:lnTo>
                    <a:pt x="2030" y="4373"/>
                  </a:lnTo>
                  <a:lnTo>
                    <a:pt x="2051" y="4394"/>
                  </a:lnTo>
                  <a:lnTo>
                    <a:pt x="2135" y="4394"/>
                  </a:lnTo>
                  <a:lnTo>
                    <a:pt x="2219" y="4415"/>
                  </a:lnTo>
                  <a:lnTo>
                    <a:pt x="2260" y="4499"/>
                  </a:lnTo>
                  <a:lnTo>
                    <a:pt x="2219" y="4520"/>
                  </a:lnTo>
                  <a:lnTo>
                    <a:pt x="2219" y="4687"/>
                  </a:lnTo>
                  <a:lnTo>
                    <a:pt x="2260" y="4792"/>
                  </a:lnTo>
                  <a:lnTo>
                    <a:pt x="2240" y="4813"/>
                  </a:lnTo>
                  <a:lnTo>
                    <a:pt x="2198" y="4917"/>
                  </a:lnTo>
                  <a:lnTo>
                    <a:pt x="2302" y="4896"/>
                  </a:lnTo>
                  <a:lnTo>
                    <a:pt x="2365" y="4917"/>
                  </a:lnTo>
                  <a:lnTo>
                    <a:pt x="2470" y="4896"/>
                  </a:lnTo>
                  <a:lnTo>
                    <a:pt x="2616" y="4917"/>
                  </a:lnTo>
                  <a:lnTo>
                    <a:pt x="2658" y="4980"/>
                  </a:lnTo>
                  <a:lnTo>
                    <a:pt x="2658" y="4938"/>
                  </a:lnTo>
                  <a:lnTo>
                    <a:pt x="2658" y="4917"/>
                  </a:lnTo>
                  <a:lnTo>
                    <a:pt x="2721" y="4875"/>
                  </a:lnTo>
                  <a:lnTo>
                    <a:pt x="2784" y="4896"/>
                  </a:lnTo>
                  <a:lnTo>
                    <a:pt x="2951" y="5043"/>
                  </a:lnTo>
                  <a:lnTo>
                    <a:pt x="3014" y="5085"/>
                  </a:lnTo>
                  <a:lnTo>
                    <a:pt x="3014" y="5127"/>
                  </a:lnTo>
                  <a:lnTo>
                    <a:pt x="3076" y="5127"/>
                  </a:lnTo>
                  <a:lnTo>
                    <a:pt x="3181" y="5231"/>
                  </a:lnTo>
                  <a:lnTo>
                    <a:pt x="3202" y="5252"/>
                  </a:lnTo>
                  <a:lnTo>
                    <a:pt x="3244" y="5252"/>
                  </a:lnTo>
                  <a:lnTo>
                    <a:pt x="3244" y="5189"/>
                  </a:lnTo>
                  <a:lnTo>
                    <a:pt x="3286" y="5189"/>
                  </a:lnTo>
                  <a:lnTo>
                    <a:pt x="3286" y="5106"/>
                  </a:lnTo>
                  <a:lnTo>
                    <a:pt x="3307" y="4875"/>
                  </a:lnTo>
                  <a:lnTo>
                    <a:pt x="3265" y="4771"/>
                  </a:lnTo>
                  <a:lnTo>
                    <a:pt x="3160" y="4708"/>
                  </a:lnTo>
                  <a:lnTo>
                    <a:pt x="3097" y="4478"/>
                  </a:lnTo>
                  <a:lnTo>
                    <a:pt x="3139" y="4269"/>
                  </a:lnTo>
                  <a:lnTo>
                    <a:pt x="3202" y="4143"/>
                  </a:lnTo>
                  <a:lnTo>
                    <a:pt x="3265" y="3955"/>
                  </a:lnTo>
                  <a:lnTo>
                    <a:pt x="3369" y="3787"/>
                  </a:lnTo>
                  <a:lnTo>
                    <a:pt x="3495" y="3787"/>
                  </a:lnTo>
                  <a:lnTo>
                    <a:pt x="3767" y="3725"/>
                  </a:lnTo>
                  <a:lnTo>
                    <a:pt x="3913" y="3725"/>
                  </a:lnTo>
                  <a:lnTo>
                    <a:pt x="3976" y="3766"/>
                  </a:lnTo>
                  <a:lnTo>
                    <a:pt x="4123" y="3683"/>
                  </a:lnTo>
                  <a:lnTo>
                    <a:pt x="4248" y="3683"/>
                  </a:lnTo>
                  <a:lnTo>
                    <a:pt x="4395" y="3746"/>
                  </a:lnTo>
                  <a:lnTo>
                    <a:pt x="4541" y="3725"/>
                  </a:lnTo>
                  <a:lnTo>
                    <a:pt x="4646" y="3787"/>
                  </a:lnTo>
                  <a:lnTo>
                    <a:pt x="4771" y="3725"/>
                  </a:lnTo>
                  <a:lnTo>
                    <a:pt x="4855" y="3641"/>
                  </a:lnTo>
                  <a:lnTo>
                    <a:pt x="4855" y="3432"/>
                  </a:lnTo>
                  <a:lnTo>
                    <a:pt x="4834" y="3348"/>
                  </a:lnTo>
                  <a:lnTo>
                    <a:pt x="4855" y="3243"/>
                  </a:lnTo>
                  <a:lnTo>
                    <a:pt x="4855" y="3160"/>
                  </a:lnTo>
                  <a:lnTo>
                    <a:pt x="4876" y="3034"/>
                  </a:lnTo>
                  <a:lnTo>
                    <a:pt x="4876" y="2950"/>
                  </a:lnTo>
                  <a:lnTo>
                    <a:pt x="4729" y="2846"/>
                  </a:lnTo>
                  <a:lnTo>
                    <a:pt x="4750" y="2804"/>
                  </a:lnTo>
                  <a:lnTo>
                    <a:pt x="4667" y="2741"/>
                  </a:lnTo>
                  <a:lnTo>
                    <a:pt x="4541" y="2741"/>
                  </a:lnTo>
                  <a:lnTo>
                    <a:pt x="4437" y="2616"/>
                  </a:lnTo>
                  <a:lnTo>
                    <a:pt x="4332" y="2532"/>
                  </a:lnTo>
                  <a:lnTo>
                    <a:pt x="4353" y="2469"/>
                  </a:lnTo>
                  <a:lnTo>
                    <a:pt x="4353" y="2281"/>
                  </a:lnTo>
                  <a:lnTo>
                    <a:pt x="4311" y="2155"/>
                  </a:lnTo>
                  <a:lnTo>
                    <a:pt x="4353" y="2072"/>
                  </a:lnTo>
                  <a:lnTo>
                    <a:pt x="4353" y="1988"/>
                  </a:lnTo>
                  <a:lnTo>
                    <a:pt x="4311" y="1862"/>
                  </a:lnTo>
                  <a:lnTo>
                    <a:pt x="4185" y="1758"/>
                  </a:lnTo>
                  <a:lnTo>
                    <a:pt x="3913" y="1570"/>
                  </a:lnTo>
                  <a:lnTo>
                    <a:pt x="3830" y="1423"/>
                  </a:lnTo>
                  <a:lnTo>
                    <a:pt x="3579" y="1339"/>
                  </a:lnTo>
                  <a:lnTo>
                    <a:pt x="3390" y="1381"/>
                  </a:lnTo>
                  <a:lnTo>
                    <a:pt x="3265" y="1653"/>
                  </a:lnTo>
                  <a:lnTo>
                    <a:pt x="3014" y="1674"/>
                  </a:lnTo>
                  <a:lnTo>
                    <a:pt x="2930" y="1549"/>
                  </a:lnTo>
                  <a:lnTo>
                    <a:pt x="2825" y="1549"/>
                  </a:lnTo>
                  <a:lnTo>
                    <a:pt x="2616" y="1444"/>
                  </a:lnTo>
                  <a:lnTo>
                    <a:pt x="2428" y="1528"/>
                  </a:lnTo>
                  <a:lnTo>
                    <a:pt x="2428" y="1653"/>
                  </a:lnTo>
                  <a:lnTo>
                    <a:pt x="2260" y="1674"/>
                  </a:lnTo>
                  <a:lnTo>
                    <a:pt x="2114" y="1758"/>
                  </a:lnTo>
                  <a:lnTo>
                    <a:pt x="2114" y="1465"/>
                  </a:lnTo>
                  <a:lnTo>
                    <a:pt x="2114" y="1256"/>
                  </a:lnTo>
                  <a:lnTo>
                    <a:pt x="2051" y="1130"/>
                  </a:lnTo>
                  <a:lnTo>
                    <a:pt x="2114" y="1025"/>
                  </a:lnTo>
                  <a:lnTo>
                    <a:pt x="2135" y="942"/>
                  </a:lnTo>
                  <a:lnTo>
                    <a:pt x="2051" y="837"/>
                  </a:lnTo>
                  <a:lnTo>
                    <a:pt x="2135" y="712"/>
                  </a:lnTo>
                  <a:lnTo>
                    <a:pt x="2114" y="607"/>
                  </a:lnTo>
                  <a:lnTo>
                    <a:pt x="1905" y="607"/>
                  </a:lnTo>
                  <a:lnTo>
                    <a:pt x="1821" y="691"/>
                  </a:lnTo>
                  <a:lnTo>
                    <a:pt x="1716" y="628"/>
                  </a:lnTo>
                  <a:lnTo>
                    <a:pt x="1633" y="502"/>
                  </a:lnTo>
                  <a:lnTo>
                    <a:pt x="1716" y="419"/>
                  </a:lnTo>
                  <a:lnTo>
                    <a:pt x="1696" y="230"/>
                  </a:lnTo>
                  <a:lnTo>
                    <a:pt x="1591" y="105"/>
                  </a:lnTo>
                  <a:lnTo>
                    <a:pt x="1424" y="126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2997;p82">
              <a:extLst>
                <a:ext uri="{FF2B5EF4-FFF2-40B4-BE49-F238E27FC236}">
                  <a16:creationId xmlns:a16="http://schemas.microsoft.com/office/drawing/2014/main" id="{C6F3C47E-6C27-4C36-23F1-A61F2C955CE1}"/>
                </a:ext>
              </a:extLst>
            </p:cNvPr>
            <p:cNvSpPr/>
            <p:nvPr/>
          </p:nvSpPr>
          <p:spPr>
            <a:xfrm>
              <a:off x="4375443" y="2948079"/>
              <a:ext cx="61050" cy="131125"/>
            </a:xfrm>
            <a:custGeom>
              <a:avLst/>
              <a:gdLst/>
              <a:ahLst/>
              <a:cxnLst/>
              <a:rect l="l" t="t" r="r" b="b"/>
              <a:pathLst>
                <a:path w="5127" h="11530" extrusionOk="0">
                  <a:moveTo>
                    <a:pt x="2407" y="0"/>
                  </a:moveTo>
                  <a:lnTo>
                    <a:pt x="2302" y="42"/>
                  </a:lnTo>
                  <a:lnTo>
                    <a:pt x="2344" y="63"/>
                  </a:lnTo>
                  <a:lnTo>
                    <a:pt x="2365" y="147"/>
                  </a:lnTo>
                  <a:lnTo>
                    <a:pt x="2260" y="251"/>
                  </a:lnTo>
                  <a:lnTo>
                    <a:pt x="2260" y="419"/>
                  </a:lnTo>
                  <a:lnTo>
                    <a:pt x="2281" y="523"/>
                  </a:lnTo>
                  <a:lnTo>
                    <a:pt x="2155" y="461"/>
                  </a:lnTo>
                  <a:lnTo>
                    <a:pt x="2072" y="377"/>
                  </a:lnTo>
                  <a:lnTo>
                    <a:pt x="1925" y="482"/>
                  </a:lnTo>
                  <a:lnTo>
                    <a:pt x="1716" y="544"/>
                  </a:lnTo>
                  <a:lnTo>
                    <a:pt x="1653" y="691"/>
                  </a:lnTo>
                  <a:lnTo>
                    <a:pt x="1528" y="858"/>
                  </a:lnTo>
                  <a:lnTo>
                    <a:pt x="1402" y="900"/>
                  </a:lnTo>
                  <a:lnTo>
                    <a:pt x="1214" y="1193"/>
                  </a:lnTo>
                  <a:lnTo>
                    <a:pt x="1193" y="1360"/>
                  </a:lnTo>
                  <a:lnTo>
                    <a:pt x="1235" y="1402"/>
                  </a:lnTo>
                  <a:lnTo>
                    <a:pt x="1151" y="1632"/>
                  </a:lnTo>
                  <a:lnTo>
                    <a:pt x="1005" y="1904"/>
                  </a:lnTo>
                  <a:lnTo>
                    <a:pt x="1005" y="2009"/>
                  </a:lnTo>
                  <a:lnTo>
                    <a:pt x="1130" y="2051"/>
                  </a:lnTo>
                  <a:lnTo>
                    <a:pt x="1005" y="2365"/>
                  </a:lnTo>
                  <a:lnTo>
                    <a:pt x="942" y="2616"/>
                  </a:lnTo>
                  <a:lnTo>
                    <a:pt x="879" y="2825"/>
                  </a:lnTo>
                  <a:lnTo>
                    <a:pt x="712" y="2825"/>
                  </a:lnTo>
                  <a:lnTo>
                    <a:pt x="607" y="2783"/>
                  </a:lnTo>
                  <a:lnTo>
                    <a:pt x="502" y="2783"/>
                  </a:lnTo>
                  <a:lnTo>
                    <a:pt x="565" y="3076"/>
                  </a:lnTo>
                  <a:lnTo>
                    <a:pt x="565" y="3202"/>
                  </a:lnTo>
                  <a:lnTo>
                    <a:pt x="565" y="3411"/>
                  </a:lnTo>
                  <a:lnTo>
                    <a:pt x="419" y="3411"/>
                  </a:lnTo>
                  <a:lnTo>
                    <a:pt x="440" y="3578"/>
                  </a:lnTo>
                  <a:lnTo>
                    <a:pt x="419" y="3704"/>
                  </a:lnTo>
                  <a:lnTo>
                    <a:pt x="440" y="3808"/>
                  </a:lnTo>
                  <a:lnTo>
                    <a:pt x="398" y="4018"/>
                  </a:lnTo>
                  <a:lnTo>
                    <a:pt x="314" y="4039"/>
                  </a:lnTo>
                  <a:lnTo>
                    <a:pt x="272" y="4018"/>
                  </a:lnTo>
                  <a:lnTo>
                    <a:pt x="251" y="4122"/>
                  </a:lnTo>
                  <a:lnTo>
                    <a:pt x="251" y="4206"/>
                  </a:lnTo>
                  <a:lnTo>
                    <a:pt x="251" y="4332"/>
                  </a:lnTo>
                  <a:lnTo>
                    <a:pt x="189" y="4457"/>
                  </a:lnTo>
                  <a:lnTo>
                    <a:pt x="147" y="4436"/>
                  </a:lnTo>
                  <a:lnTo>
                    <a:pt x="42" y="4562"/>
                  </a:lnTo>
                  <a:lnTo>
                    <a:pt x="0" y="4666"/>
                  </a:lnTo>
                  <a:lnTo>
                    <a:pt x="0" y="4729"/>
                  </a:lnTo>
                  <a:lnTo>
                    <a:pt x="84" y="4834"/>
                  </a:lnTo>
                  <a:lnTo>
                    <a:pt x="105" y="4980"/>
                  </a:lnTo>
                  <a:lnTo>
                    <a:pt x="377" y="5231"/>
                  </a:lnTo>
                  <a:lnTo>
                    <a:pt x="377" y="5231"/>
                  </a:lnTo>
                  <a:lnTo>
                    <a:pt x="314" y="5127"/>
                  </a:lnTo>
                  <a:lnTo>
                    <a:pt x="314" y="5064"/>
                  </a:lnTo>
                  <a:lnTo>
                    <a:pt x="398" y="5148"/>
                  </a:lnTo>
                  <a:lnTo>
                    <a:pt x="523" y="5148"/>
                  </a:lnTo>
                  <a:lnTo>
                    <a:pt x="419" y="5231"/>
                  </a:lnTo>
                  <a:lnTo>
                    <a:pt x="440" y="5273"/>
                  </a:lnTo>
                  <a:lnTo>
                    <a:pt x="565" y="5273"/>
                  </a:lnTo>
                  <a:lnTo>
                    <a:pt x="565" y="5189"/>
                  </a:lnTo>
                  <a:lnTo>
                    <a:pt x="586" y="5273"/>
                  </a:lnTo>
                  <a:lnTo>
                    <a:pt x="691" y="5273"/>
                  </a:lnTo>
                  <a:lnTo>
                    <a:pt x="733" y="5357"/>
                  </a:lnTo>
                  <a:lnTo>
                    <a:pt x="921" y="5399"/>
                  </a:lnTo>
                  <a:lnTo>
                    <a:pt x="1026" y="5566"/>
                  </a:lnTo>
                  <a:lnTo>
                    <a:pt x="1026" y="5671"/>
                  </a:lnTo>
                  <a:lnTo>
                    <a:pt x="942" y="5692"/>
                  </a:lnTo>
                  <a:lnTo>
                    <a:pt x="900" y="5608"/>
                  </a:lnTo>
                  <a:lnTo>
                    <a:pt x="816" y="5671"/>
                  </a:lnTo>
                  <a:lnTo>
                    <a:pt x="900" y="5754"/>
                  </a:lnTo>
                  <a:lnTo>
                    <a:pt x="921" y="5775"/>
                  </a:lnTo>
                  <a:lnTo>
                    <a:pt x="900" y="5796"/>
                  </a:lnTo>
                  <a:lnTo>
                    <a:pt x="795" y="5775"/>
                  </a:lnTo>
                  <a:lnTo>
                    <a:pt x="774" y="5671"/>
                  </a:lnTo>
                  <a:lnTo>
                    <a:pt x="670" y="5671"/>
                  </a:lnTo>
                  <a:lnTo>
                    <a:pt x="670" y="5712"/>
                  </a:lnTo>
                  <a:lnTo>
                    <a:pt x="795" y="5817"/>
                  </a:lnTo>
                  <a:lnTo>
                    <a:pt x="795" y="5880"/>
                  </a:lnTo>
                  <a:lnTo>
                    <a:pt x="900" y="6005"/>
                  </a:lnTo>
                  <a:lnTo>
                    <a:pt x="1109" y="6068"/>
                  </a:lnTo>
                  <a:lnTo>
                    <a:pt x="1088" y="5880"/>
                  </a:lnTo>
                  <a:lnTo>
                    <a:pt x="1026" y="5775"/>
                  </a:lnTo>
                  <a:lnTo>
                    <a:pt x="1151" y="5859"/>
                  </a:lnTo>
                  <a:lnTo>
                    <a:pt x="1151" y="5964"/>
                  </a:lnTo>
                  <a:lnTo>
                    <a:pt x="1214" y="6068"/>
                  </a:lnTo>
                  <a:lnTo>
                    <a:pt x="1298" y="6131"/>
                  </a:lnTo>
                  <a:lnTo>
                    <a:pt x="1319" y="6298"/>
                  </a:lnTo>
                  <a:lnTo>
                    <a:pt x="1402" y="6382"/>
                  </a:lnTo>
                  <a:lnTo>
                    <a:pt x="1360" y="6403"/>
                  </a:lnTo>
                  <a:lnTo>
                    <a:pt x="1402" y="6445"/>
                  </a:lnTo>
                  <a:lnTo>
                    <a:pt x="1465" y="6487"/>
                  </a:lnTo>
                  <a:lnTo>
                    <a:pt x="1465" y="6717"/>
                  </a:lnTo>
                  <a:lnTo>
                    <a:pt x="1570" y="6947"/>
                  </a:lnTo>
                  <a:lnTo>
                    <a:pt x="1632" y="7010"/>
                  </a:lnTo>
                  <a:lnTo>
                    <a:pt x="1486" y="7114"/>
                  </a:lnTo>
                  <a:lnTo>
                    <a:pt x="1402" y="7658"/>
                  </a:lnTo>
                  <a:lnTo>
                    <a:pt x="1444" y="7784"/>
                  </a:lnTo>
                  <a:lnTo>
                    <a:pt x="1423" y="7847"/>
                  </a:lnTo>
                  <a:lnTo>
                    <a:pt x="1444" y="7889"/>
                  </a:lnTo>
                  <a:lnTo>
                    <a:pt x="1528" y="7742"/>
                  </a:lnTo>
                  <a:lnTo>
                    <a:pt x="1653" y="7637"/>
                  </a:lnTo>
                  <a:lnTo>
                    <a:pt x="1716" y="7470"/>
                  </a:lnTo>
                  <a:lnTo>
                    <a:pt x="1716" y="7658"/>
                  </a:lnTo>
                  <a:lnTo>
                    <a:pt x="1549" y="7805"/>
                  </a:lnTo>
                  <a:lnTo>
                    <a:pt x="1549" y="7972"/>
                  </a:lnTo>
                  <a:lnTo>
                    <a:pt x="1632" y="7951"/>
                  </a:lnTo>
                  <a:lnTo>
                    <a:pt x="1632" y="7868"/>
                  </a:lnTo>
                  <a:lnTo>
                    <a:pt x="1779" y="7784"/>
                  </a:lnTo>
                  <a:lnTo>
                    <a:pt x="1863" y="7868"/>
                  </a:lnTo>
                  <a:lnTo>
                    <a:pt x="1925" y="7868"/>
                  </a:lnTo>
                  <a:lnTo>
                    <a:pt x="1925" y="7805"/>
                  </a:lnTo>
                  <a:lnTo>
                    <a:pt x="1946" y="7847"/>
                  </a:lnTo>
                  <a:lnTo>
                    <a:pt x="1988" y="7847"/>
                  </a:lnTo>
                  <a:lnTo>
                    <a:pt x="2009" y="7805"/>
                  </a:lnTo>
                  <a:lnTo>
                    <a:pt x="2135" y="7805"/>
                  </a:lnTo>
                  <a:lnTo>
                    <a:pt x="2365" y="7658"/>
                  </a:lnTo>
                  <a:lnTo>
                    <a:pt x="2386" y="7575"/>
                  </a:lnTo>
                  <a:lnTo>
                    <a:pt x="2448" y="7596"/>
                  </a:lnTo>
                  <a:lnTo>
                    <a:pt x="2511" y="7596"/>
                  </a:lnTo>
                  <a:lnTo>
                    <a:pt x="2658" y="7533"/>
                  </a:lnTo>
                  <a:lnTo>
                    <a:pt x="2574" y="7491"/>
                  </a:lnTo>
                  <a:lnTo>
                    <a:pt x="2574" y="7470"/>
                  </a:lnTo>
                  <a:lnTo>
                    <a:pt x="2511" y="7365"/>
                  </a:lnTo>
                  <a:lnTo>
                    <a:pt x="2574" y="7365"/>
                  </a:lnTo>
                  <a:lnTo>
                    <a:pt x="2616" y="7449"/>
                  </a:lnTo>
                  <a:lnTo>
                    <a:pt x="2720" y="7470"/>
                  </a:lnTo>
                  <a:lnTo>
                    <a:pt x="2888" y="7345"/>
                  </a:lnTo>
                  <a:lnTo>
                    <a:pt x="2867" y="7282"/>
                  </a:lnTo>
                  <a:lnTo>
                    <a:pt x="2909" y="7240"/>
                  </a:lnTo>
                  <a:lnTo>
                    <a:pt x="2909" y="7114"/>
                  </a:lnTo>
                  <a:lnTo>
                    <a:pt x="2867" y="7052"/>
                  </a:lnTo>
                  <a:lnTo>
                    <a:pt x="2867" y="7010"/>
                  </a:lnTo>
                  <a:lnTo>
                    <a:pt x="2888" y="6947"/>
                  </a:lnTo>
                  <a:lnTo>
                    <a:pt x="2804" y="6863"/>
                  </a:lnTo>
                  <a:lnTo>
                    <a:pt x="2909" y="6947"/>
                  </a:lnTo>
                  <a:lnTo>
                    <a:pt x="2909" y="7010"/>
                  </a:lnTo>
                  <a:lnTo>
                    <a:pt x="2992" y="7010"/>
                  </a:lnTo>
                  <a:lnTo>
                    <a:pt x="2992" y="7073"/>
                  </a:lnTo>
                  <a:lnTo>
                    <a:pt x="3118" y="7282"/>
                  </a:lnTo>
                  <a:lnTo>
                    <a:pt x="3181" y="7365"/>
                  </a:lnTo>
                  <a:lnTo>
                    <a:pt x="3202" y="7491"/>
                  </a:lnTo>
                  <a:lnTo>
                    <a:pt x="3306" y="7491"/>
                  </a:lnTo>
                  <a:lnTo>
                    <a:pt x="3390" y="7470"/>
                  </a:lnTo>
                  <a:lnTo>
                    <a:pt x="3411" y="7386"/>
                  </a:lnTo>
                  <a:lnTo>
                    <a:pt x="3411" y="7470"/>
                  </a:lnTo>
                  <a:lnTo>
                    <a:pt x="3390" y="7533"/>
                  </a:lnTo>
                  <a:lnTo>
                    <a:pt x="3432" y="7658"/>
                  </a:lnTo>
                  <a:lnTo>
                    <a:pt x="3432" y="7700"/>
                  </a:lnTo>
                  <a:lnTo>
                    <a:pt x="3411" y="7742"/>
                  </a:lnTo>
                  <a:lnTo>
                    <a:pt x="3432" y="7847"/>
                  </a:lnTo>
                  <a:lnTo>
                    <a:pt x="3495" y="7889"/>
                  </a:lnTo>
                  <a:lnTo>
                    <a:pt x="3536" y="8307"/>
                  </a:lnTo>
                  <a:lnTo>
                    <a:pt x="3578" y="8328"/>
                  </a:lnTo>
                  <a:lnTo>
                    <a:pt x="3578" y="8516"/>
                  </a:lnTo>
                  <a:lnTo>
                    <a:pt x="3725" y="8600"/>
                  </a:lnTo>
                  <a:lnTo>
                    <a:pt x="3704" y="8642"/>
                  </a:lnTo>
                  <a:lnTo>
                    <a:pt x="3704" y="8788"/>
                  </a:lnTo>
                  <a:lnTo>
                    <a:pt x="3767" y="8851"/>
                  </a:lnTo>
                  <a:lnTo>
                    <a:pt x="3767" y="9123"/>
                  </a:lnTo>
                  <a:lnTo>
                    <a:pt x="3829" y="9228"/>
                  </a:lnTo>
                  <a:lnTo>
                    <a:pt x="3829" y="9332"/>
                  </a:lnTo>
                  <a:lnTo>
                    <a:pt x="3850" y="9311"/>
                  </a:lnTo>
                  <a:lnTo>
                    <a:pt x="3871" y="9123"/>
                  </a:lnTo>
                  <a:lnTo>
                    <a:pt x="3955" y="9249"/>
                  </a:lnTo>
                  <a:lnTo>
                    <a:pt x="3976" y="9374"/>
                  </a:lnTo>
                  <a:lnTo>
                    <a:pt x="4059" y="9458"/>
                  </a:lnTo>
                  <a:lnTo>
                    <a:pt x="4080" y="9793"/>
                  </a:lnTo>
                  <a:lnTo>
                    <a:pt x="4164" y="9855"/>
                  </a:lnTo>
                  <a:lnTo>
                    <a:pt x="4185" y="9960"/>
                  </a:lnTo>
                  <a:lnTo>
                    <a:pt x="4143" y="10002"/>
                  </a:lnTo>
                  <a:lnTo>
                    <a:pt x="4164" y="10169"/>
                  </a:lnTo>
                  <a:lnTo>
                    <a:pt x="4227" y="10253"/>
                  </a:lnTo>
                  <a:lnTo>
                    <a:pt x="4290" y="10316"/>
                  </a:lnTo>
                  <a:lnTo>
                    <a:pt x="4227" y="10399"/>
                  </a:lnTo>
                  <a:lnTo>
                    <a:pt x="4269" y="10567"/>
                  </a:lnTo>
                  <a:lnTo>
                    <a:pt x="4248" y="10609"/>
                  </a:lnTo>
                  <a:lnTo>
                    <a:pt x="4227" y="10630"/>
                  </a:lnTo>
                  <a:lnTo>
                    <a:pt x="4185" y="10797"/>
                  </a:lnTo>
                  <a:lnTo>
                    <a:pt x="4227" y="10818"/>
                  </a:lnTo>
                  <a:lnTo>
                    <a:pt x="4227" y="10922"/>
                  </a:lnTo>
                  <a:lnTo>
                    <a:pt x="4143" y="11027"/>
                  </a:lnTo>
                  <a:lnTo>
                    <a:pt x="4101" y="11048"/>
                  </a:lnTo>
                  <a:lnTo>
                    <a:pt x="4059" y="11048"/>
                  </a:lnTo>
                  <a:lnTo>
                    <a:pt x="4059" y="11111"/>
                  </a:lnTo>
                  <a:lnTo>
                    <a:pt x="4101" y="11194"/>
                  </a:lnTo>
                  <a:lnTo>
                    <a:pt x="4101" y="11341"/>
                  </a:lnTo>
                  <a:lnTo>
                    <a:pt x="4164" y="11529"/>
                  </a:lnTo>
                  <a:lnTo>
                    <a:pt x="4185" y="11341"/>
                  </a:lnTo>
                  <a:lnTo>
                    <a:pt x="4248" y="11236"/>
                  </a:lnTo>
                  <a:lnTo>
                    <a:pt x="4248" y="11257"/>
                  </a:lnTo>
                  <a:lnTo>
                    <a:pt x="4269" y="11153"/>
                  </a:lnTo>
                  <a:lnTo>
                    <a:pt x="4332" y="11090"/>
                  </a:lnTo>
                  <a:lnTo>
                    <a:pt x="4332" y="10922"/>
                  </a:lnTo>
                  <a:lnTo>
                    <a:pt x="4457" y="10839"/>
                  </a:lnTo>
                  <a:lnTo>
                    <a:pt x="4583" y="10483"/>
                  </a:lnTo>
                  <a:lnTo>
                    <a:pt x="4666" y="10420"/>
                  </a:lnTo>
                  <a:lnTo>
                    <a:pt x="4666" y="10253"/>
                  </a:lnTo>
                  <a:lnTo>
                    <a:pt x="4583" y="10106"/>
                  </a:lnTo>
                  <a:lnTo>
                    <a:pt x="4604" y="9960"/>
                  </a:lnTo>
                  <a:lnTo>
                    <a:pt x="4562" y="9855"/>
                  </a:lnTo>
                  <a:lnTo>
                    <a:pt x="4541" y="9667"/>
                  </a:lnTo>
                  <a:lnTo>
                    <a:pt x="4457" y="9583"/>
                  </a:lnTo>
                  <a:lnTo>
                    <a:pt x="4478" y="9479"/>
                  </a:lnTo>
                  <a:lnTo>
                    <a:pt x="4457" y="9353"/>
                  </a:lnTo>
                  <a:lnTo>
                    <a:pt x="4478" y="9270"/>
                  </a:lnTo>
                  <a:lnTo>
                    <a:pt x="4436" y="9018"/>
                  </a:lnTo>
                  <a:lnTo>
                    <a:pt x="4269" y="8851"/>
                  </a:lnTo>
                  <a:lnTo>
                    <a:pt x="4080" y="8725"/>
                  </a:lnTo>
                  <a:lnTo>
                    <a:pt x="3934" y="8537"/>
                  </a:lnTo>
                  <a:lnTo>
                    <a:pt x="3934" y="8433"/>
                  </a:lnTo>
                  <a:lnTo>
                    <a:pt x="3850" y="8223"/>
                  </a:lnTo>
                  <a:lnTo>
                    <a:pt x="3955" y="8181"/>
                  </a:lnTo>
                  <a:lnTo>
                    <a:pt x="3976" y="8077"/>
                  </a:lnTo>
                  <a:lnTo>
                    <a:pt x="3934" y="7784"/>
                  </a:lnTo>
                  <a:lnTo>
                    <a:pt x="3955" y="7700"/>
                  </a:lnTo>
                  <a:lnTo>
                    <a:pt x="4059" y="7658"/>
                  </a:lnTo>
                  <a:lnTo>
                    <a:pt x="4059" y="7533"/>
                  </a:lnTo>
                  <a:lnTo>
                    <a:pt x="3934" y="7470"/>
                  </a:lnTo>
                  <a:lnTo>
                    <a:pt x="3934" y="7345"/>
                  </a:lnTo>
                  <a:lnTo>
                    <a:pt x="3850" y="7219"/>
                  </a:lnTo>
                  <a:lnTo>
                    <a:pt x="3767" y="7156"/>
                  </a:lnTo>
                  <a:lnTo>
                    <a:pt x="3620" y="6863"/>
                  </a:lnTo>
                  <a:lnTo>
                    <a:pt x="3495" y="6759"/>
                  </a:lnTo>
                  <a:lnTo>
                    <a:pt x="3432" y="6696"/>
                  </a:lnTo>
                  <a:lnTo>
                    <a:pt x="3348" y="6612"/>
                  </a:lnTo>
                  <a:lnTo>
                    <a:pt x="3243" y="6424"/>
                  </a:lnTo>
                  <a:lnTo>
                    <a:pt x="3181" y="6403"/>
                  </a:lnTo>
                  <a:lnTo>
                    <a:pt x="3181" y="6319"/>
                  </a:lnTo>
                  <a:lnTo>
                    <a:pt x="3306" y="6236"/>
                  </a:lnTo>
                  <a:lnTo>
                    <a:pt x="3411" y="6173"/>
                  </a:lnTo>
                  <a:lnTo>
                    <a:pt x="3390" y="6089"/>
                  </a:lnTo>
                  <a:lnTo>
                    <a:pt x="3390" y="5901"/>
                  </a:lnTo>
                  <a:lnTo>
                    <a:pt x="3453" y="5817"/>
                  </a:lnTo>
                  <a:lnTo>
                    <a:pt x="3432" y="5650"/>
                  </a:lnTo>
                  <a:lnTo>
                    <a:pt x="3515" y="5503"/>
                  </a:lnTo>
                  <a:lnTo>
                    <a:pt x="3746" y="5587"/>
                  </a:lnTo>
                  <a:lnTo>
                    <a:pt x="3871" y="5482"/>
                  </a:lnTo>
                  <a:lnTo>
                    <a:pt x="4018" y="5482"/>
                  </a:lnTo>
                  <a:lnTo>
                    <a:pt x="4039" y="5440"/>
                  </a:lnTo>
                  <a:lnTo>
                    <a:pt x="4039" y="5273"/>
                  </a:lnTo>
                  <a:lnTo>
                    <a:pt x="4101" y="5231"/>
                  </a:lnTo>
                  <a:lnTo>
                    <a:pt x="4269" y="5252"/>
                  </a:lnTo>
                  <a:lnTo>
                    <a:pt x="4290" y="5168"/>
                  </a:lnTo>
                  <a:lnTo>
                    <a:pt x="4248" y="5085"/>
                  </a:lnTo>
                  <a:lnTo>
                    <a:pt x="4248" y="5022"/>
                  </a:lnTo>
                  <a:lnTo>
                    <a:pt x="4373" y="4980"/>
                  </a:lnTo>
                  <a:lnTo>
                    <a:pt x="4541" y="4959"/>
                  </a:lnTo>
                  <a:lnTo>
                    <a:pt x="4562" y="4959"/>
                  </a:lnTo>
                  <a:lnTo>
                    <a:pt x="4604" y="4813"/>
                  </a:lnTo>
                  <a:lnTo>
                    <a:pt x="4666" y="4813"/>
                  </a:lnTo>
                  <a:lnTo>
                    <a:pt x="4792" y="4729"/>
                  </a:lnTo>
                  <a:lnTo>
                    <a:pt x="4750" y="4645"/>
                  </a:lnTo>
                  <a:lnTo>
                    <a:pt x="4792" y="4541"/>
                  </a:lnTo>
                  <a:lnTo>
                    <a:pt x="4813" y="4436"/>
                  </a:lnTo>
                  <a:lnTo>
                    <a:pt x="4980" y="4415"/>
                  </a:lnTo>
                  <a:lnTo>
                    <a:pt x="5085" y="4311"/>
                  </a:lnTo>
                  <a:lnTo>
                    <a:pt x="5127" y="4290"/>
                  </a:lnTo>
                  <a:lnTo>
                    <a:pt x="5127" y="4143"/>
                  </a:lnTo>
                  <a:lnTo>
                    <a:pt x="5022" y="4122"/>
                  </a:lnTo>
                  <a:lnTo>
                    <a:pt x="4771" y="4227"/>
                  </a:lnTo>
                  <a:lnTo>
                    <a:pt x="4624" y="4227"/>
                  </a:lnTo>
                  <a:lnTo>
                    <a:pt x="4562" y="4311"/>
                  </a:lnTo>
                  <a:lnTo>
                    <a:pt x="4436" y="4248"/>
                  </a:lnTo>
                  <a:lnTo>
                    <a:pt x="4394" y="4122"/>
                  </a:lnTo>
                  <a:lnTo>
                    <a:pt x="4436" y="3997"/>
                  </a:lnTo>
                  <a:lnTo>
                    <a:pt x="4352" y="3892"/>
                  </a:lnTo>
                  <a:lnTo>
                    <a:pt x="4269" y="3976"/>
                  </a:lnTo>
                  <a:lnTo>
                    <a:pt x="4227" y="3913"/>
                  </a:lnTo>
                  <a:lnTo>
                    <a:pt x="4039" y="3913"/>
                  </a:lnTo>
                  <a:lnTo>
                    <a:pt x="3955" y="3934"/>
                  </a:lnTo>
                  <a:lnTo>
                    <a:pt x="3934" y="3871"/>
                  </a:lnTo>
                  <a:lnTo>
                    <a:pt x="4039" y="3767"/>
                  </a:lnTo>
                  <a:lnTo>
                    <a:pt x="4185" y="3578"/>
                  </a:lnTo>
                  <a:lnTo>
                    <a:pt x="4164" y="3495"/>
                  </a:lnTo>
                  <a:lnTo>
                    <a:pt x="4227" y="3390"/>
                  </a:lnTo>
                  <a:lnTo>
                    <a:pt x="4227" y="3306"/>
                  </a:lnTo>
                  <a:lnTo>
                    <a:pt x="4101" y="3244"/>
                  </a:lnTo>
                  <a:lnTo>
                    <a:pt x="3955" y="3244"/>
                  </a:lnTo>
                  <a:lnTo>
                    <a:pt x="3934" y="3285"/>
                  </a:lnTo>
                  <a:lnTo>
                    <a:pt x="3871" y="3202"/>
                  </a:lnTo>
                  <a:lnTo>
                    <a:pt x="3913" y="3160"/>
                  </a:lnTo>
                  <a:lnTo>
                    <a:pt x="3767" y="3139"/>
                  </a:lnTo>
                  <a:lnTo>
                    <a:pt x="3704" y="3055"/>
                  </a:lnTo>
                  <a:lnTo>
                    <a:pt x="3725" y="2951"/>
                  </a:lnTo>
                  <a:lnTo>
                    <a:pt x="3704" y="2846"/>
                  </a:lnTo>
                  <a:lnTo>
                    <a:pt x="3557" y="2867"/>
                  </a:lnTo>
                  <a:lnTo>
                    <a:pt x="3495" y="2825"/>
                  </a:lnTo>
                  <a:lnTo>
                    <a:pt x="3515" y="2741"/>
                  </a:lnTo>
                  <a:lnTo>
                    <a:pt x="3495" y="2658"/>
                  </a:lnTo>
                  <a:lnTo>
                    <a:pt x="3223" y="2720"/>
                  </a:lnTo>
                  <a:lnTo>
                    <a:pt x="3097" y="2825"/>
                  </a:lnTo>
                  <a:lnTo>
                    <a:pt x="3034" y="2679"/>
                  </a:lnTo>
                  <a:lnTo>
                    <a:pt x="3055" y="2532"/>
                  </a:lnTo>
                  <a:lnTo>
                    <a:pt x="2992" y="2469"/>
                  </a:lnTo>
                  <a:lnTo>
                    <a:pt x="2930" y="2407"/>
                  </a:lnTo>
                  <a:lnTo>
                    <a:pt x="2825" y="2344"/>
                  </a:lnTo>
                  <a:lnTo>
                    <a:pt x="2825" y="2239"/>
                  </a:lnTo>
                  <a:lnTo>
                    <a:pt x="2888" y="2155"/>
                  </a:lnTo>
                  <a:lnTo>
                    <a:pt x="2825" y="2093"/>
                  </a:lnTo>
                  <a:lnTo>
                    <a:pt x="2888" y="2009"/>
                  </a:lnTo>
                  <a:lnTo>
                    <a:pt x="2971" y="1904"/>
                  </a:lnTo>
                  <a:lnTo>
                    <a:pt x="3034" y="1925"/>
                  </a:lnTo>
                  <a:lnTo>
                    <a:pt x="3097" y="1883"/>
                  </a:lnTo>
                  <a:lnTo>
                    <a:pt x="3034" y="1779"/>
                  </a:lnTo>
                  <a:lnTo>
                    <a:pt x="3055" y="1695"/>
                  </a:lnTo>
                  <a:lnTo>
                    <a:pt x="3118" y="1674"/>
                  </a:lnTo>
                  <a:lnTo>
                    <a:pt x="3139" y="1570"/>
                  </a:lnTo>
                  <a:lnTo>
                    <a:pt x="3243" y="1507"/>
                  </a:lnTo>
                  <a:lnTo>
                    <a:pt x="3285" y="1423"/>
                  </a:lnTo>
                  <a:lnTo>
                    <a:pt x="3285" y="1319"/>
                  </a:lnTo>
                  <a:lnTo>
                    <a:pt x="3306" y="1067"/>
                  </a:lnTo>
                  <a:lnTo>
                    <a:pt x="3285" y="900"/>
                  </a:lnTo>
                  <a:lnTo>
                    <a:pt x="3202" y="691"/>
                  </a:lnTo>
                  <a:lnTo>
                    <a:pt x="3202" y="544"/>
                  </a:lnTo>
                  <a:lnTo>
                    <a:pt x="3097" y="419"/>
                  </a:lnTo>
                  <a:lnTo>
                    <a:pt x="2992" y="419"/>
                  </a:lnTo>
                  <a:lnTo>
                    <a:pt x="2971" y="251"/>
                  </a:lnTo>
                  <a:lnTo>
                    <a:pt x="2825" y="147"/>
                  </a:lnTo>
                  <a:lnTo>
                    <a:pt x="2783" y="0"/>
                  </a:lnTo>
                  <a:lnTo>
                    <a:pt x="2616" y="0"/>
                  </a:lnTo>
                  <a:lnTo>
                    <a:pt x="2532" y="42"/>
                  </a:lnTo>
                  <a:lnTo>
                    <a:pt x="24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2998;p82">
              <a:extLst>
                <a:ext uri="{FF2B5EF4-FFF2-40B4-BE49-F238E27FC236}">
                  <a16:creationId xmlns:a16="http://schemas.microsoft.com/office/drawing/2014/main" id="{ACB1B950-6AE0-C0D2-1E31-DDF4229062A2}"/>
                </a:ext>
              </a:extLst>
            </p:cNvPr>
            <p:cNvSpPr/>
            <p:nvPr/>
          </p:nvSpPr>
          <p:spPr>
            <a:xfrm>
              <a:off x="4343054" y="2959975"/>
              <a:ext cx="35389" cy="43557"/>
            </a:xfrm>
            <a:custGeom>
              <a:avLst/>
              <a:gdLst/>
              <a:ahLst/>
              <a:cxnLst/>
              <a:rect l="l" t="t" r="r" b="b"/>
              <a:pathLst>
                <a:path w="2972" h="3830" extrusionOk="0">
                  <a:moveTo>
                    <a:pt x="209" y="1"/>
                  </a:moveTo>
                  <a:lnTo>
                    <a:pt x="189" y="63"/>
                  </a:lnTo>
                  <a:lnTo>
                    <a:pt x="147" y="63"/>
                  </a:lnTo>
                  <a:lnTo>
                    <a:pt x="147" y="147"/>
                  </a:lnTo>
                  <a:lnTo>
                    <a:pt x="189" y="210"/>
                  </a:lnTo>
                  <a:lnTo>
                    <a:pt x="147" y="356"/>
                  </a:lnTo>
                  <a:lnTo>
                    <a:pt x="21" y="482"/>
                  </a:lnTo>
                  <a:lnTo>
                    <a:pt x="0" y="628"/>
                  </a:lnTo>
                  <a:lnTo>
                    <a:pt x="293" y="733"/>
                  </a:lnTo>
                  <a:lnTo>
                    <a:pt x="398" y="670"/>
                  </a:lnTo>
                  <a:lnTo>
                    <a:pt x="523" y="691"/>
                  </a:lnTo>
                  <a:lnTo>
                    <a:pt x="502" y="754"/>
                  </a:lnTo>
                  <a:lnTo>
                    <a:pt x="544" y="900"/>
                  </a:lnTo>
                  <a:lnTo>
                    <a:pt x="481" y="963"/>
                  </a:lnTo>
                  <a:lnTo>
                    <a:pt x="398" y="942"/>
                  </a:lnTo>
                  <a:lnTo>
                    <a:pt x="314" y="984"/>
                  </a:lnTo>
                  <a:lnTo>
                    <a:pt x="272" y="1151"/>
                  </a:lnTo>
                  <a:lnTo>
                    <a:pt x="168" y="1172"/>
                  </a:lnTo>
                  <a:lnTo>
                    <a:pt x="168" y="1402"/>
                  </a:lnTo>
                  <a:lnTo>
                    <a:pt x="293" y="1570"/>
                  </a:lnTo>
                  <a:lnTo>
                    <a:pt x="419" y="1612"/>
                  </a:lnTo>
                  <a:lnTo>
                    <a:pt x="586" y="1800"/>
                  </a:lnTo>
                  <a:lnTo>
                    <a:pt x="586" y="1988"/>
                  </a:lnTo>
                  <a:lnTo>
                    <a:pt x="628" y="2114"/>
                  </a:lnTo>
                  <a:lnTo>
                    <a:pt x="607" y="2218"/>
                  </a:lnTo>
                  <a:lnTo>
                    <a:pt x="628" y="2407"/>
                  </a:lnTo>
                  <a:lnTo>
                    <a:pt x="816" y="2637"/>
                  </a:lnTo>
                  <a:lnTo>
                    <a:pt x="816" y="2783"/>
                  </a:lnTo>
                  <a:lnTo>
                    <a:pt x="837" y="2888"/>
                  </a:lnTo>
                  <a:lnTo>
                    <a:pt x="879" y="3076"/>
                  </a:lnTo>
                  <a:lnTo>
                    <a:pt x="921" y="3055"/>
                  </a:lnTo>
                  <a:lnTo>
                    <a:pt x="984" y="3160"/>
                  </a:lnTo>
                  <a:lnTo>
                    <a:pt x="1005" y="3202"/>
                  </a:lnTo>
                  <a:lnTo>
                    <a:pt x="1046" y="3202"/>
                  </a:lnTo>
                  <a:lnTo>
                    <a:pt x="1067" y="3139"/>
                  </a:lnTo>
                  <a:lnTo>
                    <a:pt x="1130" y="3097"/>
                  </a:lnTo>
                  <a:lnTo>
                    <a:pt x="1214" y="3160"/>
                  </a:lnTo>
                  <a:lnTo>
                    <a:pt x="1214" y="3181"/>
                  </a:lnTo>
                  <a:lnTo>
                    <a:pt x="1256" y="3160"/>
                  </a:lnTo>
                  <a:lnTo>
                    <a:pt x="1298" y="3055"/>
                  </a:lnTo>
                  <a:lnTo>
                    <a:pt x="1214" y="2930"/>
                  </a:lnTo>
                  <a:lnTo>
                    <a:pt x="1256" y="2888"/>
                  </a:lnTo>
                  <a:lnTo>
                    <a:pt x="1256" y="2783"/>
                  </a:lnTo>
                  <a:lnTo>
                    <a:pt x="1318" y="2721"/>
                  </a:lnTo>
                  <a:lnTo>
                    <a:pt x="1318" y="2742"/>
                  </a:lnTo>
                  <a:lnTo>
                    <a:pt x="1256" y="2951"/>
                  </a:lnTo>
                  <a:lnTo>
                    <a:pt x="1339" y="3055"/>
                  </a:lnTo>
                  <a:lnTo>
                    <a:pt x="1423" y="2930"/>
                  </a:lnTo>
                  <a:lnTo>
                    <a:pt x="1507" y="2888"/>
                  </a:lnTo>
                  <a:lnTo>
                    <a:pt x="1507" y="2888"/>
                  </a:lnTo>
                  <a:lnTo>
                    <a:pt x="1465" y="2951"/>
                  </a:lnTo>
                  <a:lnTo>
                    <a:pt x="1423" y="2972"/>
                  </a:lnTo>
                  <a:lnTo>
                    <a:pt x="1360" y="3076"/>
                  </a:lnTo>
                  <a:lnTo>
                    <a:pt x="1465" y="3139"/>
                  </a:lnTo>
                  <a:lnTo>
                    <a:pt x="1549" y="2951"/>
                  </a:lnTo>
                  <a:lnTo>
                    <a:pt x="1653" y="2930"/>
                  </a:lnTo>
                  <a:lnTo>
                    <a:pt x="1674" y="2762"/>
                  </a:lnTo>
                  <a:lnTo>
                    <a:pt x="1590" y="2637"/>
                  </a:lnTo>
                  <a:lnTo>
                    <a:pt x="1528" y="2616"/>
                  </a:lnTo>
                  <a:lnTo>
                    <a:pt x="1632" y="2553"/>
                  </a:lnTo>
                  <a:lnTo>
                    <a:pt x="1653" y="2511"/>
                  </a:lnTo>
                  <a:lnTo>
                    <a:pt x="1570" y="2365"/>
                  </a:lnTo>
                  <a:lnTo>
                    <a:pt x="1549" y="2156"/>
                  </a:lnTo>
                  <a:lnTo>
                    <a:pt x="1590" y="2344"/>
                  </a:lnTo>
                  <a:lnTo>
                    <a:pt x="1716" y="2449"/>
                  </a:lnTo>
                  <a:lnTo>
                    <a:pt x="1779" y="2428"/>
                  </a:lnTo>
                  <a:lnTo>
                    <a:pt x="1779" y="2470"/>
                  </a:lnTo>
                  <a:lnTo>
                    <a:pt x="1988" y="2574"/>
                  </a:lnTo>
                  <a:lnTo>
                    <a:pt x="2093" y="2511"/>
                  </a:lnTo>
                  <a:lnTo>
                    <a:pt x="2155" y="2532"/>
                  </a:lnTo>
                  <a:lnTo>
                    <a:pt x="2155" y="2470"/>
                  </a:lnTo>
                  <a:lnTo>
                    <a:pt x="2197" y="2470"/>
                  </a:lnTo>
                  <a:lnTo>
                    <a:pt x="2365" y="2888"/>
                  </a:lnTo>
                  <a:lnTo>
                    <a:pt x="2448" y="2951"/>
                  </a:lnTo>
                  <a:lnTo>
                    <a:pt x="2448" y="3034"/>
                  </a:lnTo>
                  <a:lnTo>
                    <a:pt x="2406" y="3160"/>
                  </a:lnTo>
                  <a:lnTo>
                    <a:pt x="2469" y="3181"/>
                  </a:lnTo>
                  <a:lnTo>
                    <a:pt x="2406" y="3348"/>
                  </a:lnTo>
                  <a:lnTo>
                    <a:pt x="2448" y="3369"/>
                  </a:lnTo>
                  <a:lnTo>
                    <a:pt x="2511" y="3306"/>
                  </a:lnTo>
                  <a:lnTo>
                    <a:pt x="2553" y="3265"/>
                  </a:lnTo>
                  <a:lnTo>
                    <a:pt x="2553" y="3265"/>
                  </a:lnTo>
                  <a:lnTo>
                    <a:pt x="2511" y="3369"/>
                  </a:lnTo>
                  <a:lnTo>
                    <a:pt x="2490" y="3411"/>
                  </a:lnTo>
                  <a:lnTo>
                    <a:pt x="2553" y="3495"/>
                  </a:lnTo>
                  <a:lnTo>
                    <a:pt x="2637" y="3620"/>
                  </a:lnTo>
                  <a:lnTo>
                    <a:pt x="2720" y="3830"/>
                  </a:lnTo>
                  <a:lnTo>
                    <a:pt x="2762" y="3830"/>
                  </a:lnTo>
                  <a:lnTo>
                    <a:pt x="2720" y="3683"/>
                  </a:lnTo>
                  <a:lnTo>
                    <a:pt x="2720" y="3620"/>
                  </a:lnTo>
                  <a:lnTo>
                    <a:pt x="2762" y="3516"/>
                  </a:lnTo>
                  <a:lnTo>
                    <a:pt x="2867" y="3390"/>
                  </a:lnTo>
                  <a:lnTo>
                    <a:pt x="2909" y="3411"/>
                  </a:lnTo>
                  <a:lnTo>
                    <a:pt x="2971" y="3286"/>
                  </a:lnTo>
                  <a:lnTo>
                    <a:pt x="2971" y="3160"/>
                  </a:lnTo>
                  <a:lnTo>
                    <a:pt x="2930" y="3139"/>
                  </a:lnTo>
                  <a:lnTo>
                    <a:pt x="2909" y="3076"/>
                  </a:lnTo>
                  <a:lnTo>
                    <a:pt x="2909" y="3034"/>
                  </a:lnTo>
                  <a:lnTo>
                    <a:pt x="2888" y="2972"/>
                  </a:lnTo>
                  <a:lnTo>
                    <a:pt x="2867" y="2888"/>
                  </a:lnTo>
                  <a:lnTo>
                    <a:pt x="2804" y="2742"/>
                  </a:lnTo>
                  <a:lnTo>
                    <a:pt x="2783" y="2511"/>
                  </a:lnTo>
                  <a:lnTo>
                    <a:pt x="2720" y="2428"/>
                  </a:lnTo>
                  <a:lnTo>
                    <a:pt x="2720" y="2302"/>
                  </a:lnTo>
                  <a:lnTo>
                    <a:pt x="2699" y="2135"/>
                  </a:lnTo>
                  <a:lnTo>
                    <a:pt x="2637" y="2051"/>
                  </a:lnTo>
                  <a:lnTo>
                    <a:pt x="2595" y="2009"/>
                  </a:lnTo>
                  <a:lnTo>
                    <a:pt x="2511" y="2009"/>
                  </a:lnTo>
                  <a:lnTo>
                    <a:pt x="2448" y="1946"/>
                  </a:lnTo>
                  <a:lnTo>
                    <a:pt x="2386" y="2009"/>
                  </a:lnTo>
                  <a:lnTo>
                    <a:pt x="2406" y="2051"/>
                  </a:lnTo>
                  <a:lnTo>
                    <a:pt x="2386" y="2114"/>
                  </a:lnTo>
                  <a:lnTo>
                    <a:pt x="2386" y="2156"/>
                  </a:lnTo>
                  <a:lnTo>
                    <a:pt x="2344" y="2239"/>
                  </a:lnTo>
                  <a:lnTo>
                    <a:pt x="2365" y="2302"/>
                  </a:lnTo>
                  <a:lnTo>
                    <a:pt x="2365" y="2365"/>
                  </a:lnTo>
                  <a:lnTo>
                    <a:pt x="2281" y="2365"/>
                  </a:lnTo>
                  <a:lnTo>
                    <a:pt x="2197" y="2260"/>
                  </a:lnTo>
                  <a:lnTo>
                    <a:pt x="2093" y="2156"/>
                  </a:lnTo>
                  <a:lnTo>
                    <a:pt x="2093" y="2114"/>
                  </a:lnTo>
                  <a:lnTo>
                    <a:pt x="2030" y="2051"/>
                  </a:lnTo>
                  <a:lnTo>
                    <a:pt x="1967" y="1905"/>
                  </a:lnTo>
                  <a:lnTo>
                    <a:pt x="1967" y="1821"/>
                  </a:lnTo>
                  <a:lnTo>
                    <a:pt x="2030" y="1800"/>
                  </a:lnTo>
                  <a:lnTo>
                    <a:pt x="2051" y="1716"/>
                  </a:lnTo>
                  <a:lnTo>
                    <a:pt x="2155" y="1633"/>
                  </a:lnTo>
                  <a:lnTo>
                    <a:pt x="2176" y="1695"/>
                  </a:lnTo>
                  <a:lnTo>
                    <a:pt x="2260" y="1695"/>
                  </a:lnTo>
                  <a:lnTo>
                    <a:pt x="2302" y="1633"/>
                  </a:lnTo>
                  <a:lnTo>
                    <a:pt x="2302" y="1570"/>
                  </a:lnTo>
                  <a:lnTo>
                    <a:pt x="2365" y="1528"/>
                  </a:lnTo>
                  <a:lnTo>
                    <a:pt x="2448" y="1319"/>
                  </a:lnTo>
                  <a:lnTo>
                    <a:pt x="2469" y="1193"/>
                  </a:lnTo>
                  <a:lnTo>
                    <a:pt x="2511" y="1068"/>
                  </a:lnTo>
                  <a:lnTo>
                    <a:pt x="2469" y="1047"/>
                  </a:lnTo>
                  <a:lnTo>
                    <a:pt x="2365" y="942"/>
                  </a:lnTo>
                  <a:lnTo>
                    <a:pt x="2302" y="963"/>
                  </a:lnTo>
                  <a:lnTo>
                    <a:pt x="2260" y="942"/>
                  </a:lnTo>
                  <a:lnTo>
                    <a:pt x="2176" y="942"/>
                  </a:lnTo>
                  <a:lnTo>
                    <a:pt x="1967" y="963"/>
                  </a:lnTo>
                  <a:lnTo>
                    <a:pt x="1779" y="942"/>
                  </a:lnTo>
                  <a:lnTo>
                    <a:pt x="1423" y="942"/>
                  </a:lnTo>
                  <a:lnTo>
                    <a:pt x="1298" y="879"/>
                  </a:lnTo>
                  <a:lnTo>
                    <a:pt x="1193" y="900"/>
                  </a:lnTo>
                  <a:lnTo>
                    <a:pt x="1067" y="858"/>
                  </a:lnTo>
                  <a:lnTo>
                    <a:pt x="1067" y="775"/>
                  </a:lnTo>
                  <a:lnTo>
                    <a:pt x="1026" y="649"/>
                  </a:lnTo>
                  <a:lnTo>
                    <a:pt x="1026" y="565"/>
                  </a:lnTo>
                  <a:lnTo>
                    <a:pt x="1005" y="440"/>
                  </a:lnTo>
                  <a:lnTo>
                    <a:pt x="921" y="314"/>
                  </a:lnTo>
                  <a:lnTo>
                    <a:pt x="879" y="314"/>
                  </a:lnTo>
                  <a:lnTo>
                    <a:pt x="837" y="356"/>
                  </a:lnTo>
                  <a:lnTo>
                    <a:pt x="733" y="314"/>
                  </a:lnTo>
                  <a:lnTo>
                    <a:pt x="691" y="252"/>
                  </a:lnTo>
                  <a:lnTo>
                    <a:pt x="607" y="168"/>
                  </a:lnTo>
                  <a:lnTo>
                    <a:pt x="544" y="168"/>
                  </a:lnTo>
                  <a:lnTo>
                    <a:pt x="523" y="252"/>
                  </a:lnTo>
                  <a:lnTo>
                    <a:pt x="607" y="314"/>
                  </a:lnTo>
                  <a:lnTo>
                    <a:pt x="544" y="335"/>
                  </a:lnTo>
                  <a:lnTo>
                    <a:pt x="419" y="314"/>
                  </a:lnTo>
                  <a:lnTo>
                    <a:pt x="356" y="210"/>
                  </a:lnTo>
                  <a:lnTo>
                    <a:pt x="356" y="147"/>
                  </a:lnTo>
                  <a:lnTo>
                    <a:pt x="272" y="42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2999;p82">
              <a:extLst>
                <a:ext uri="{FF2B5EF4-FFF2-40B4-BE49-F238E27FC236}">
                  <a16:creationId xmlns:a16="http://schemas.microsoft.com/office/drawing/2014/main" id="{FF25278E-BD9E-AABD-E237-3ECD2DF857AF}"/>
                </a:ext>
              </a:extLst>
            </p:cNvPr>
            <p:cNvSpPr/>
            <p:nvPr/>
          </p:nvSpPr>
          <p:spPr>
            <a:xfrm>
              <a:off x="3793178" y="2712975"/>
              <a:ext cx="26423" cy="30945"/>
            </a:xfrm>
            <a:custGeom>
              <a:avLst/>
              <a:gdLst/>
              <a:ahLst/>
              <a:cxnLst/>
              <a:rect l="l" t="t" r="r" b="b"/>
              <a:pathLst>
                <a:path w="2219" h="2721" extrusionOk="0">
                  <a:moveTo>
                    <a:pt x="1298" y="1"/>
                  </a:moveTo>
                  <a:lnTo>
                    <a:pt x="1152" y="168"/>
                  </a:lnTo>
                  <a:lnTo>
                    <a:pt x="984" y="231"/>
                  </a:lnTo>
                  <a:lnTo>
                    <a:pt x="880" y="231"/>
                  </a:lnTo>
                  <a:lnTo>
                    <a:pt x="817" y="336"/>
                  </a:lnTo>
                  <a:lnTo>
                    <a:pt x="754" y="482"/>
                  </a:lnTo>
                  <a:lnTo>
                    <a:pt x="649" y="545"/>
                  </a:lnTo>
                  <a:lnTo>
                    <a:pt x="524" y="545"/>
                  </a:lnTo>
                  <a:lnTo>
                    <a:pt x="357" y="649"/>
                  </a:lnTo>
                  <a:lnTo>
                    <a:pt x="315" y="629"/>
                  </a:lnTo>
                  <a:lnTo>
                    <a:pt x="231" y="629"/>
                  </a:lnTo>
                  <a:lnTo>
                    <a:pt x="210" y="754"/>
                  </a:lnTo>
                  <a:lnTo>
                    <a:pt x="126" y="838"/>
                  </a:lnTo>
                  <a:lnTo>
                    <a:pt x="189" y="901"/>
                  </a:lnTo>
                  <a:lnTo>
                    <a:pt x="231" y="859"/>
                  </a:lnTo>
                  <a:lnTo>
                    <a:pt x="357" y="1005"/>
                  </a:lnTo>
                  <a:lnTo>
                    <a:pt x="336" y="838"/>
                  </a:lnTo>
                  <a:lnTo>
                    <a:pt x="357" y="754"/>
                  </a:lnTo>
                  <a:lnTo>
                    <a:pt x="545" y="629"/>
                  </a:lnTo>
                  <a:lnTo>
                    <a:pt x="566" y="649"/>
                  </a:lnTo>
                  <a:lnTo>
                    <a:pt x="670" y="629"/>
                  </a:lnTo>
                  <a:lnTo>
                    <a:pt x="817" y="649"/>
                  </a:lnTo>
                  <a:lnTo>
                    <a:pt x="859" y="629"/>
                  </a:lnTo>
                  <a:lnTo>
                    <a:pt x="859" y="629"/>
                  </a:lnTo>
                  <a:cubicBezTo>
                    <a:pt x="859" y="649"/>
                    <a:pt x="838" y="649"/>
                    <a:pt x="838" y="691"/>
                  </a:cubicBezTo>
                  <a:lnTo>
                    <a:pt x="754" y="712"/>
                  </a:lnTo>
                  <a:lnTo>
                    <a:pt x="670" y="712"/>
                  </a:lnTo>
                  <a:lnTo>
                    <a:pt x="629" y="733"/>
                  </a:lnTo>
                  <a:lnTo>
                    <a:pt x="733" y="859"/>
                  </a:lnTo>
                  <a:lnTo>
                    <a:pt x="691" y="921"/>
                  </a:lnTo>
                  <a:lnTo>
                    <a:pt x="775" y="1026"/>
                  </a:lnTo>
                  <a:lnTo>
                    <a:pt x="775" y="1047"/>
                  </a:lnTo>
                  <a:lnTo>
                    <a:pt x="691" y="1026"/>
                  </a:lnTo>
                  <a:lnTo>
                    <a:pt x="587" y="1047"/>
                  </a:lnTo>
                  <a:lnTo>
                    <a:pt x="566" y="1005"/>
                  </a:lnTo>
                  <a:lnTo>
                    <a:pt x="629" y="942"/>
                  </a:lnTo>
                  <a:lnTo>
                    <a:pt x="566" y="838"/>
                  </a:lnTo>
                  <a:lnTo>
                    <a:pt x="545" y="838"/>
                  </a:lnTo>
                  <a:lnTo>
                    <a:pt x="461" y="963"/>
                  </a:lnTo>
                  <a:lnTo>
                    <a:pt x="524" y="1047"/>
                  </a:lnTo>
                  <a:lnTo>
                    <a:pt x="419" y="1131"/>
                  </a:lnTo>
                  <a:lnTo>
                    <a:pt x="336" y="1047"/>
                  </a:lnTo>
                  <a:lnTo>
                    <a:pt x="231" y="1047"/>
                  </a:lnTo>
                  <a:lnTo>
                    <a:pt x="147" y="1026"/>
                  </a:lnTo>
                  <a:lnTo>
                    <a:pt x="64" y="1110"/>
                  </a:lnTo>
                  <a:lnTo>
                    <a:pt x="210" y="1173"/>
                  </a:lnTo>
                  <a:lnTo>
                    <a:pt x="210" y="1277"/>
                  </a:lnTo>
                  <a:lnTo>
                    <a:pt x="126" y="1235"/>
                  </a:lnTo>
                  <a:lnTo>
                    <a:pt x="64" y="1256"/>
                  </a:lnTo>
                  <a:lnTo>
                    <a:pt x="105" y="1424"/>
                  </a:lnTo>
                  <a:lnTo>
                    <a:pt x="168" y="1465"/>
                  </a:lnTo>
                  <a:lnTo>
                    <a:pt x="168" y="1591"/>
                  </a:lnTo>
                  <a:lnTo>
                    <a:pt x="231" y="1675"/>
                  </a:lnTo>
                  <a:lnTo>
                    <a:pt x="64" y="1758"/>
                  </a:lnTo>
                  <a:lnTo>
                    <a:pt x="1" y="1905"/>
                  </a:lnTo>
                  <a:lnTo>
                    <a:pt x="64" y="1968"/>
                  </a:lnTo>
                  <a:lnTo>
                    <a:pt x="168" y="1905"/>
                  </a:lnTo>
                  <a:lnTo>
                    <a:pt x="315" y="2051"/>
                  </a:lnTo>
                  <a:lnTo>
                    <a:pt x="336" y="2219"/>
                  </a:lnTo>
                  <a:lnTo>
                    <a:pt x="273" y="2261"/>
                  </a:lnTo>
                  <a:lnTo>
                    <a:pt x="315" y="2323"/>
                  </a:lnTo>
                  <a:lnTo>
                    <a:pt x="461" y="2323"/>
                  </a:lnTo>
                  <a:lnTo>
                    <a:pt x="608" y="2533"/>
                  </a:lnTo>
                  <a:lnTo>
                    <a:pt x="649" y="2574"/>
                  </a:lnTo>
                  <a:lnTo>
                    <a:pt x="754" y="2533"/>
                  </a:lnTo>
                  <a:lnTo>
                    <a:pt x="775" y="2470"/>
                  </a:lnTo>
                  <a:lnTo>
                    <a:pt x="691" y="2386"/>
                  </a:lnTo>
                  <a:lnTo>
                    <a:pt x="649" y="2386"/>
                  </a:lnTo>
                  <a:lnTo>
                    <a:pt x="649" y="2302"/>
                  </a:lnTo>
                  <a:lnTo>
                    <a:pt x="733" y="2261"/>
                  </a:lnTo>
                  <a:lnTo>
                    <a:pt x="733" y="2177"/>
                  </a:lnTo>
                  <a:lnTo>
                    <a:pt x="670" y="2135"/>
                  </a:lnTo>
                  <a:lnTo>
                    <a:pt x="670" y="2072"/>
                  </a:lnTo>
                  <a:lnTo>
                    <a:pt x="754" y="2009"/>
                  </a:lnTo>
                  <a:cubicBezTo>
                    <a:pt x="775" y="2051"/>
                    <a:pt x="817" y="2093"/>
                    <a:pt x="838" y="2135"/>
                  </a:cubicBezTo>
                  <a:lnTo>
                    <a:pt x="838" y="2177"/>
                  </a:lnTo>
                  <a:lnTo>
                    <a:pt x="880" y="2302"/>
                  </a:lnTo>
                  <a:lnTo>
                    <a:pt x="984" y="2407"/>
                  </a:lnTo>
                  <a:lnTo>
                    <a:pt x="1089" y="2407"/>
                  </a:lnTo>
                  <a:lnTo>
                    <a:pt x="1152" y="2449"/>
                  </a:lnTo>
                  <a:lnTo>
                    <a:pt x="1256" y="2428"/>
                  </a:lnTo>
                  <a:cubicBezTo>
                    <a:pt x="1277" y="2428"/>
                    <a:pt x="1298" y="2428"/>
                    <a:pt x="1298" y="2407"/>
                  </a:cubicBezTo>
                  <a:cubicBezTo>
                    <a:pt x="1319" y="2407"/>
                    <a:pt x="1319" y="2428"/>
                    <a:pt x="1361" y="2428"/>
                  </a:cubicBezTo>
                  <a:lnTo>
                    <a:pt x="1361" y="2449"/>
                  </a:lnTo>
                  <a:lnTo>
                    <a:pt x="1298" y="2533"/>
                  </a:lnTo>
                  <a:lnTo>
                    <a:pt x="1319" y="2595"/>
                  </a:lnTo>
                  <a:lnTo>
                    <a:pt x="1382" y="2512"/>
                  </a:lnTo>
                  <a:lnTo>
                    <a:pt x="1403" y="2449"/>
                  </a:lnTo>
                  <a:cubicBezTo>
                    <a:pt x="1445" y="2491"/>
                    <a:pt x="1486" y="2512"/>
                    <a:pt x="1507" y="2553"/>
                  </a:cubicBezTo>
                  <a:lnTo>
                    <a:pt x="1507" y="2595"/>
                  </a:lnTo>
                  <a:lnTo>
                    <a:pt x="1465" y="2616"/>
                  </a:lnTo>
                  <a:lnTo>
                    <a:pt x="1507" y="2658"/>
                  </a:lnTo>
                  <a:lnTo>
                    <a:pt x="1675" y="2721"/>
                  </a:lnTo>
                  <a:lnTo>
                    <a:pt x="1821" y="2700"/>
                  </a:lnTo>
                  <a:lnTo>
                    <a:pt x="1884" y="2616"/>
                  </a:lnTo>
                  <a:lnTo>
                    <a:pt x="1905" y="2700"/>
                  </a:lnTo>
                  <a:lnTo>
                    <a:pt x="1926" y="2721"/>
                  </a:lnTo>
                  <a:lnTo>
                    <a:pt x="1926" y="2616"/>
                  </a:lnTo>
                  <a:lnTo>
                    <a:pt x="1968" y="2574"/>
                  </a:lnTo>
                  <a:cubicBezTo>
                    <a:pt x="2009" y="2533"/>
                    <a:pt x="2030" y="2512"/>
                    <a:pt x="2030" y="2470"/>
                  </a:cubicBezTo>
                  <a:lnTo>
                    <a:pt x="2093" y="2386"/>
                  </a:lnTo>
                  <a:lnTo>
                    <a:pt x="2177" y="2344"/>
                  </a:lnTo>
                  <a:lnTo>
                    <a:pt x="2135" y="2302"/>
                  </a:lnTo>
                  <a:lnTo>
                    <a:pt x="2072" y="2323"/>
                  </a:lnTo>
                  <a:lnTo>
                    <a:pt x="2009" y="2407"/>
                  </a:lnTo>
                  <a:lnTo>
                    <a:pt x="2009" y="2386"/>
                  </a:lnTo>
                  <a:cubicBezTo>
                    <a:pt x="1989" y="2344"/>
                    <a:pt x="1989" y="2344"/>
                    <a:pt x="1989" y="2323"/>
                  </a:cubicBezTo>
                  <a:lnTo>
                    <a:pt x="2009" y="2302"/>
                  </a:lnTo>
                  <a:lnTo>
                    <a:pt x="2009" y="2219"/>
                  </a:lnTo>
                  <a:lnTo>
                    <a:pt x="2135" y="2177"/>
                  </a:lnTo>
                  <a:lnTo>
                    <a:pt x="2198" y="2114"/>
                  </a:lnTo>
                  <a:lnTo>
                    <a:pt x="2177" y="2051"/>
                  </a:lnTo>
                  <a:lnTo>
                    <a:pt x="2072" y="1968"/>
                  </a:lnTo>
                  <a:lnTo>
                    <a:pt x="2072" y="1905"/>
                  </a:lnTo>
                  <a:lnTo>
                    <a:pt x="2198" y="1863"/>
                  </a:lnTo>
                  <a:lnTo>
                    <a:pt x="2219" y="1737"/>
                  </a:lnTo>
                  <a:lnTo>
                    <a:pt x="2219" y="1591"/>
                  </a:lnTo>
                  <a:lnTo>
                    <a:pt x="2198" y="1486"/>
                  </a:lnTo>
                  <a:lnTo>
                    <a:pt x="2072" y="1486"/>
                  </a:lnTo>
                  <a:lnTo>
                    <a:pt x="1905" y="1528"/>
                  </a:lnTo>
                  <a:lnTo>
                    <a:pt x="1863" y="1633"/>
                  </a:lnTo>
                  <a:lnTo>
                    <a:pt x="1905" y="1675"/>
                  </a:lnTo>
                  <a:lnTo>
                    <a:pt x="1989" y="1737"/>
                  </a:lnTo>
                  <a:lnTo>
                    <a:pt x="1989" y="1779"/>
                  </a:lnTo>
                  <a:lnTo>
                    <a:pt x="1926" y="1758"/>
                  </a:lnTo>
                  <a:lnTo>
                    <a:pt x="1905" y="1779"/>
                  </a:lnTo>
                  <a:lnTo>
                    <a:pt x="1800" y="1696"/>
                  </a:lnTo>
                  <a:lnTo>
                    <a:pt x="1800" y="1654"/>
                  </a:lnTo>
                  <a:lnTo>
                    <a:pt x="1758" y="1570"/>
                  </a:lnTo>
                  <a:lnTo>
                    <a:pt x="1696" y="1591"/>
                  </a:lnTo>
                  <a:lnTo>
                    <a:pt x="1654" y="1675"/>
                  </a:lnTo>
                  <a:lnTo>
                    <a:pt x="1570" y="1696"/>
                  </a:lnTo>
                  <a:lnTo>
                    <a:pt x="1591" y="1779"/>
                  </a:lnTo>
                  <a:lnTo>
                    <a:pt x="1654" y="1863"/>
                  </a:lnTo>
                  <a:lnTo>
                    <a:pt x="1654" y="1989"/>
                  </a:lnTo>
                  <a:lnTo>
                    <a:pt x="1717" y="2072"/>
                  </a:lnTo>
                  <a:lnTo>
                    <a:pt x="1800" y="2072"/>
                  </a:lnTo>
                  <a:lnTo>
                    <a:pt x="1926" y="2093"/>
                  </a:lnTo>
                  <a:lnTo>
                    <a:pt x="1968" y="2156"/>
                  </a:lnTo>
                  <a:lnTo>
                    <a:pt x="1905" y="2198"/>
                  </a:lnTo>
                  <a:lnTo>
                    <a:pt x="1968" y="2261"/>
                  </a:lnTo>
                  <a:cubicBezTo>
                    <a:pt x="1926" y="2281"/>
                    <a:pt x="1926" y="2323"/>
                    <a:pt x="1926" y="2365"/>
                  </a:cubicBezTo>
                  <a:lnTo>
                    <a:pt x="1905" y="2386"/>
                  </a:lnTo>
                  <a:lnTo>
                    <a:pt x="1863" y="2386"/>
                  </a:lnTo>
                  <a:lnTo>
                    <a:pt x="1779" y="2407"/>
                  </a:lnTo>
                  <a:lnTo>
                    <a:pt x="1675" y="2261"/>
                  </a:lnTo>
                  <a:lnTo>
                    <a:pt x="1612" y="2281"/>
                  </a:lnTo>
                  <a:cubicBezTo>
                    <a:pt x="1591" y="2261"/>
                    <a:pt x="1570" y="2261"/>
                    <a:pt x="1549" y="2219"/>
                  </a:cubicBezTo>
                  <a:lnTo>
                    <a:pt x="1549" y="2198"/>
                  </a:lnTo>
                  <a:lnTo>
                    <a:pt x="1465" y="2114"/>
                  </a:lnTo>
                  <a:lnTo>
                    <a:pt x="1465" y="2177"/>
                  </a:lnTo>
                  <a:cubicBezTo>
                    <a:pt x="1465" y="2177"/>
                    <a:pt x="1445" y="2177"/>
                    <a:pt x="1445" y="2156"/>
                  </a:cubicBezTo>
                  <a:cubicBezTo>
                    <a:pt x="1403" y="2156"/>
                    <a:pt x="1403" y="2156"/>
                    <a:pt x="1382" y="2177"/>
                  </a:cubicBezTo>
                  <a:lnTo>
                    <a:pt x="1403" y="2093"/>
                  </a:lnTo>
                  <a:lnTo>
                    <a:pt x="1382" y="2009"/>
                  </a:lnTo>
                  <a:lnTo>
                    <a:pt x="1298" y="1863"/>
                  </a:lnTo>
                  <a:lnTo>
                    <a:pt x="1235" y="1863"/>
                  </a:lnTo>
                  <a:lnTo>
                    <a:pt x="1089" y="1779"/>
                  </a:lnTo>
                  <a:lnTo>
                    <a:pt x="1026" y="1612"/>
                  </a:lnTo>
                  <a:lnTo>
                    <a:pt x="1047" y="1654"/>
                  </a:lnTo>
                  <a:lnTo>
                    <a:pt x="1173" y="1591"/>
                  </a:lnTo>
                  <a:lnTo>
                    <a:pt x="1173" y="1445"/>
                  </a:lnTo>
                  <a:lnTo>
                    <a:pt x="1131" y="1340"/>
                  </a:lnTo>
                  <a:lnTo>
                    <a:pt x="1193" y="1256"/>
                  </a:lnTo>
                  <a:lnTo>
                    <a:pt x="1298" y="1235"/>
                  </a:lnTo>
                  <a:lnTo>
                    <a:pt x="1382" y="1298"/>
                  </a:lnTo>
                  <a:lnTo>
                    <a:pt x="1445" y="1277"/>
                  </a:lnTo>
                  <a:lnTo>
                    <a:pt x="1486" y="1298"/>
                  </a:lnTo>
                  <a:lnTo>
                    <a:pt x="1507" y="1256"/>
                  </a:lnTo>
                  <a:lnTo>
                    <a:pt x="1549" y="1152"/>
                  </a:lnTo>
                  <a:lnTo>
                    <a:pt x="1445" y="1047"/>
                  </a:lnTo>
                  <a:lnTo>
                    <a:pt x="1382" y="1110"/>
                  </a:lnTo>
                  <a:lnTo>
                    <a:pt x="1256" y="1110"/>
                  </a:lnTo>
                  <a:lnTo>
                    <a:pt x="1193" y="1026"/>
                  </a:lnTo>
                  <a:lnTo>
                    <a:pt x="1152" y="921"/>
                  </a:lnTo>
                  <a:lnTo>
                    <a:pt x="1089" y="921"/>
                  </a:lnTo>
                  <a:lnTo>
                    <a:pt x="1152" y="859"/>
                  </a:lnTo>
                  <a:lnTo>
                    <a:pt x="1152" y="754"/>
                  </a:lnTo>
                  <a:lnTo>
                    <a:pt x="1131" y="754"/>
                  </a:lnTo>
                  <a:cubicBezTo>
                    <a:pt x="1131" y="733"/>
                    <a:pt x="1152" y="712"/>
                    <a:pt x="1152" y="691"/>
                  </a:cubicBezTo>
                  <a:lnTo>
                    <a:pt x="1173" y="691"/>
                  </a:lnTo>
                  <a:lnTo>
                    <a:pt x="1277" y="503"/>
                  </a:lnTo>
                  <a:lnTo>
                    <a:pt x="1256" y="377"/>
                  </a:lnTo>
                  <a:lnTo>
                    <a:pt x="1277" y="315"/>
                  </a:lnTo>
                  <a:lnTo>
                    <a:pt x="1256" y="210"/>
                  </a:lnTo>
                  <a:lnTo>
                    <a:pt x="1340" y="64"/>
                  </a:lnTo>
                  <a:lnTo>
                    <a:pt x="129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3000;p82">
              <a:extLst>
                <a:ext uri="{FF2B5EF4-FFF2-40B4-BE49-F238E27FC236}">
                  <a16:creationId xmlns:a16="http://schemas.microsoft.com/office/drawing/2014/main" id="{6577D9C9-A6EE-0992-8607-3907C419CF09}"/>
                </a:ext>
              </a:extLst>
            </p:cNvPr>
            <p:cNvSpPr/>
            <p:nvPr/>
          </p:nvSpPr>
          <p:spPr>
            <a:xfrm>
              <a:off x="3772256" y="2560208"/>
              <a:ext cx="138282" cy="153495"/>
            </a:xfrm>
            <a:custGeom>
              <a:avLst/>
              <a:gdLst/>
              <a:ahLst/>
              <a:cxnLst/>
              <a:rect l="l" t="t" r="r" b="b"/>
              <a:pathLst>
                <a:path w="11613" h="13497" extrusionOk="0">
                  <a:moveTo>
                    <a:pt x="9792" y="1"/>
                  </a:moveTo>
                  <a:lnTo>
                    <a:pt x="9709" y="64"/>
                  </a:lnTo>
                  <a:lnTo>
                    <a:pt x="9709" y="126"/>
                  </a:lnTo>
                  <a:lnTo>
                    <a:pt x="9792" y="231"/>
                  </a:lnTo>
                  <a:lnTo>
                    <a:pt x="9730" y="273"/>
                  </a:lnTo>
                  <a:lnTo>
                    <a:pt x="9688" y="273"/>
                  </a:lnTo>
                  <a:lnTo>
                    <a:pt x="9604" y="168"/>
                  </a:lnTo>
                  <a:lnTo>
                    <a:pt x="9541" y="231"/>
                  </a:lnTo>
                  <a:lnTo>
                    <a:pt x="9520" y="336"/>
                  </a:lnTo>
                  <a:lnTo>
                    <a:pt x="9541" y="357"/>
                  </a:lnTo>
                  <a:lnTo>
                    <a:pt x="9625" y="357"/>
                  </a:lnTo>
                  <a:lnTo>
                    <a:pt x="9688" y="419"/>
                  </a:lnTo>
                  <a:lnTo>
                    <a:pt x="9646" y="440"/>
                  </a:lnTo>
                  <a:lnTo>
                    <a:pt x="9604" y="482"/>
                  </a:lnTo>
                  <a:lnTo>
                    <a:pt x="9604" y="566"/>
                  </a:lnTo>
                  <a:lnTo>
                    <a:pt x="9520" y="587"/>
                  </a:lnTo>
                  <a:lnTo>
                    <a:pt x="9520" y="670"/>
                  </a:lnTo>
                  <a:lnTo>
                    <a:pt x="9541" y="691"/>
                  </a:lnTo>
                  <a:lnTo>
                    <a:pt x="9479" y="754"/>
                  </a:lnTo>
                  <a:lnTo>
                    <a:pt x="9520" y="859"/>
                  </a:lnTo>
                  <a:lnTo>
                    <a:pt x="9479" y="901"/>
                  </a:lnTo>
                  <a:lnTo>
                    <a:pt x="9416" y="859"/>
                  </a:lnTo>
                  <a:lnTo>
                    <a:pt x="9332" y="901"/>
                  </a:lnTo>
                  <a:lnTo>
                    <a:pt x="9332" y="942"/>
                  </a:lnTo>
                  <a:lnTo>
                    <a:pt x="9269" y="984"/>
                  </a:lnTo>
                  <a:lnTo>
                    <a:pt x="9228" y="880"/>
                  </a:lnTo>
                  <a:lnTo>
                    <a:pt x="9332" y="670"/>
                  </a:lnTo>
                  <a:lnTo>
                    <a:pt x="9269" y="649"/>
                  </a:lnTo>
                  <a:lnTo>
                    <a:pt x="9269" y="587"/>
                  </a:lnTo>
                  <a:lnTo>
                    <a:pt x="9311" y="545"/>
                  </a:lnTo>
                  <a:lnTo>
                    <a:pt x="9311" y="357"/>
                  </a:lnTo>
                  <a:lnTo>
                    <a:pt x="9290" y="315"/>
                  </a:lnTo>
                  <a:lnTo>
                    <a:pt x="9228" y="315"/>
                  </a:lnTo>
                  <a:lnTo>
                    <a:pt x="9102" y="545"/>
                  </a:lnTo>
                  <a:lnTo>
                    <a:pt x="9081" y="670"/>
                  </a:lnTo>
                  <a:lnTo>
                    <a:pt x="8956" y="880"/>
                  </a:lnTo>
                  <a:lnTo>
                    <a:pt x="8893" y="1005"/>
                  </a:lnTo>
                  <a:lnTo>
                    <a:pt x="8956" y="1068"/>
                  </a:lnTo>
                  <a:lnTo>
                    <a:pt x="8914" y="1193"/>
                  </a:lnTo>
                  <a:lnTo>
                    <a:pt x="8767" y="1361"/>
                  </a:lnTo>
                  <a:lnTo>
                    <a:pt x="8704" y="1382"/>
                  </a:lnTo>
                  <a:lnTo>
                    <a:pt x="8704" y="1298"/>
                  </a:lnTo>
                  <a:lnTo>
                    <a:pt x="8663" y="1214"/>
                  </a:lnTo>
                  <a:lnTo>
                    <a:pt x="8767" y="1068"/>
                  </a:lnTo>
                  <a:lnTo>
                    <a:pt x="8746" y="963"/>
                  </a:lnTo>
                  <a:lnTo>
                    <a:pt x="8788" y="880"/>
                  </a:lnTo>
                  <a:lnTo>
                    <a:pt x="8746" y="775"/>
                  </a:lnTo>
                  <a:lnTo>
                    <a:pt x="8893" y="587"/>
                  </a:lnTo>
                  <a:lnTo>
                    <a:pt x="8914" y="482"/>
                  </a:lnTo>
                  <a:lnTo>
                    <a:pt x="8956" y="461"/>
                  </a:lnTo>
                  <a:lnTo>
                    <a:pt x="8956" y="419"/>
                  </a:lnTo>
                  <a:lnTo>
                    <a:pt x="8851" y="419"/>
                  </a:lnTo>
                  <a:lnTo>
                    <a:pt x="8767" y="315"/>
                  </a:lnTo>
                  <a:lnTo>
                    <a:pt x="8704" y="336"/>
                  </a:lnTo>
                  <a:lnTo>
                    <a:pt x="8746" y="440"/>
                  </a:lnTo>
                  <a:lnTo>
                    <a:pt x="8663" y="482"/>
                  </a:lnTo>
                  <a:lnTo>
                    <a:pt x="8663" y="419"/>
                  </a:lnTo>
                  <a:lnTo>
                    <a:pt x="8579" y="336"/>
                  </a:lnTo>
                  <a:lnTo>
                    <a:pt x="8495" y="315"/>
                  </a:lnTo>
                  <a:lnTo>
                    <a:pt x="8432" y="336"/>
                  </a:lnTo>
                  <a:lnTo>
                    <a:pt x="8453" y="482"/>
                  </a:lnTo>
                  <a:lnTo>
                    <a:pt x="8391" y="545"/>
                  </a:lnTo>
                  <a:lnTo>
                    <a:pt x="8349" y="482"/>
                  </a:lnTo>
                  <a:lnTo>
                    <a:pt x="8286" y="461"/>
                  </a:lnTo>
                  <a:lnTo>
                    <a:pt x="8244" y="482"/>
                  </a:lnTo>
                  <a:lnTo>
                    <a:pt x="8265" y="545"/>
                  </a:lnTo>
                  <a:lnTo>
                    <a:pt x="8391" y="608"/>
                  </a:lnTo>
                  <a:lnTo>
                    <a:pt x="8432" y="733"/>
                  </a:lnTo>
                  <a:lnTo>
                    <a:pt x="8391" y="775"/>
                  </a:lnTo>
                  <a:lnTo>
                    <a:pt x="8349" y="691"/>
                  </a:lnTo>
                  <a:lnTo>
                    <a:pt x="8265" y="775"/>
                  </a:lnTo>
                  <a:lnTo>
                    <a:pt x="8265" y="838"/>
                  </a:lnTo>
                  <a:lnTo>
                    <a:pt x="8286" y="880"/>
                  </a:lnTo>
                  <a:lnTo>
                    <a:pt x="8265" y="901"/>
                  </a:lnTo>
                  <a:lnTo>
                    <a:pt x="8160" y="859"/>
                  </a:lnTo>
                  <a:lnTo>
                    <a:pt x="8119" y="859"/>
                  </a:lnTo>
                  <a:lnTo>
                    <a:pt x="8035" y="963"/>
                  </a:lnTo>
                  <a:lnTo>
                    <a:pt x="7951" y="1005"/>
                  </a:lnTo>
                  <a:lnTo>
                    <a:pt x="7951" y="1047"/>
                  </a:lnTo>
                  <a:lnTo>
                    <a:pt x="8014" y="1068"/>
                  </a:lnTo>
                  <a:lnTo>
                    <a:pt x="7909" y="1131"/>
                  </a:lnTo>
                  <a:lnTo>
                    <a:pt x="7868" y="1214"/>
                  </a:lnTo>
                  <a:lnTo>
                    <a:pt x="7972" y="1319"/>
                  </a:lnTo>
                  <a:lnTo>
                    <a:pt x="7909" y="1382"/>
                  </a:lnTo>
                  <a:lnTo>
                    <a:pt x="7972" y="1424"/>
                  </a:lnTo>
                  <a:lnTo>
                    <a:pt x="8035" y="1466"/>
                  </a:lnTo>
                  <a:lnTo>
                    <a:pt x="7972" y="1507"/>
                  </a:lnTo>
                  <a:lnTo>
                    <a:pt x="7847" y="1507"/>
                  </a:lnTo>
                  <a:lnTo>
                    <a:pt x="7805" y="1361"/>
                  </a:lnTo>
                  <a:lnTo>
                    <a:pt x="7742" y="1319"/>
                  </a:lnTo>
                  <a:lnTo>
                    <a:pt x="7805" y="1277"/>
                  </a:lnTo>
                  <a:lnTo>
                    <a:pt x="7721" y="1214"/>
                  </a:lnTo>
                  <a:lnTo>
                    <a:pt x="7491" y="1214"/>
                  </a:lnTo>
                  <a:lnTo>
                    <a:pt x="7303" y="1089"/>
                  </a:lnTo>
                  <a:lnTo>
                    <a:pt x="7240" y="1089"/>
                  </a:lnTo>
                  <a:lnTo>
                    <a:pt x="7198" y="1131"/>
                  </a:lnTo>
                  <a:lnTo>
                    <a:pt x="7177" y="1068"/>
                  </a:lnTo>
                  <a:lnTo>
                    <a:pt x="7072" y="1173"/>
                  </a:lnTo>
                  <a:lnTo>
                    <a:pt x="6968" y="1173"/>
                  </a:lnTo>
                  <a:lnTo>
                    <a:pt x="6968" y="1214"/>
                  </a:lnTo>
                  <a:lnTo>
                    <a:pt x="7093" y="1382"/>
                  </a:lnTo>
                  <a:lnTo>
                    <a:pt x="7177" y="1382"/>
                  </a:lnTo>
                  <a:lnTo>
                    <a:pt x="7219" y="1424"/>
                  </a:lnTo>
                  <a:lnTo>
                    <a:pt x="7344" y="1424"/>
                  </a:lnTo>
                  <a:lnTo>
                    <a:pt x="7303" y="1528"/>
                  </a:lnTo>
                  <a:lnTo>
                    <a:pt x="7303" y="1633"/>
                  </a:lnTo>
                  <a:lnTo>
                    <a:pt x="7407" y="1779"/>
                  </a:lnTo>
                  <a:lnTo>
                    <a:pt x="7386" y="1842"/>
                  </a:lnTo>
                  <a:lnTo>
                    <a:pt x="7303" y="1800"/>
                  </a:lnTo>
                  <a:lnTo>
                    <a:pt x="7219" y="1654"/>
                  </a:lnTo>
                  <a:lnTo>
                    <a:pt x="7114" y="1612"/>
                  </a:lnTo>
                  <a:lnTo>
                    <a:pt x="7072" y="1528"/>
                  </a:lnTo>
                  <a:lnTo>
                    <a:pt x="7031" y="1633"/>
                  </a:lnTo>
                  <a:lnTo>
                    <a:pt x="6968" y="1717"/>
                  </a:lnTo>
                  <a:lnTo>
                    <a:pt x="6926" y="1591"/>
                  </a:lnTo>
                  <a:lnTo>
                    <a:pt x="6863" y="1633"/>
                  </a:lnTo>
                  <a:lnTo>
                    <a:pt x="6863" y="1717"/>
                  </a:lnTo>
                  <a:lnTo>
                    <a:pt x="6759" y="1800"/>
                  </a:lnTo>
                  <a:lnTo>
                    <a:pt x="6759" y="1884"/>
                  </a:lnTo>
                  <a:lnTo>
                    <a:pt x="6884" y="1947"/>
                  </a:lnTo>
                  <a:lnTo>
                    <a:pt x="6926" y="2051"/>
                  </a:lnTo>
                  <a:lnTo>
                    <a:pt x="6821" y="2030"/>
                  </a:lnTo>
                  <a:lnTo>
                    <a:pt x="6779" y="1989"/>
                  </a:lnTo>
                  <a:lnTo>
                    <a:pt x="6696" y="2114"/>
                  </a:lnTo>
                  <a:lnTo>
                    <a:pt x="6675" y="2177"/>
                  </a:lnTo>
                  <a:lnTo>
                    <a:pt x="6549" y="2302"/>
                  </a:lnTo>
                  <a:lnTo>
                    <a:pt x="6549" y="2219"/>
                  </a:lnTo>
                  <a:lnTo>
                    <a:pt x="6654" y="2156"/>
                  </a:lnTo>
                  <a:lnTo>
                    <a:pt x="6591" y="2093"/>
                  </a:lnTo>
                  <a:lnTo>
                    <a:pt x="6696" y="1926"/>
                  </a:lnTo>
                  <a:lnTo>
                    <a:pt x="6612" y="1612"/>
                  </a:lnTo>
                  <a:lnTo>
                    <a:pt x="6549" y="1654"/>
                  </a:lnTo>
                  <a:lnTo>
                    <a:pt x="6403" y="1842"/>
                  </a:lnTo>
                  <a:lnTo>
                    <a:pt x="6403" y="2010"/>
                  </a:lnTo>
                  <a:lnTo>
                    <a:pt x="6445" y="2051"/>
                  </a:lnTo>
                  <a:lnTo>
                    <a:pt x="6340" y="2156"/>
                  </a:lnTo>
                  <a:lnTo>
                    <a:pt x="6340" y="2051"/>
                  </a:lnTo>
                  <a:lnTo>
                    <a:pt x="6382" y="1947"/>
                  </a:lnTo>
                  <a:lnTo>
                    <a:pt x="6340" y="1800"/>
                  </a:lnTo>
                  <a:lnTo>
                    <a:pt x="6277" y="1779"/>
                  </a:lnTo>
                  <a:lnTo>
                    <a:pt x="6173" y="1842"/>
                  </a:lnTo>
                  <a:lnTo>
                    <a:pt x="6089" y="1989"/>
                  </a:lnTo>
                  <a:lnTo>
                    <a:pt x="6152" y="2114"/>
                  </a:lnTo>
                  <a:lnTo>
                    <a:pt x="6152" y="2177"/>
                  </a:lnTo>
                  <a:lnTo>
                    <a:pt x="6298" y="2323"/>
                  </a:lnTo>
                  <a:lnTo>
                    <a:pt x="6340" y="2407"/>
                  </a:lnTo>
                  <a:lnTo>
                    <a:pt x="6277" y="2512"/>
                  </a:lnTo>
                  <a:lnTo>
                    <a:pt x="6235" y="2344"/>
                  </a:lnTo>
                  <a:lnTo>
                    <a:pt x="6131" y="2302"/>
                  </a:lnTo>
                  <a:lnTo>
                    <a:pt x="6047" y="2114"/>
                  </a:lnTo>
                  <a:lnTo>
                    <a:pt x="5984" y="2093"/>
                  </a:lnTo>
                  <a:lnTo>
                    <a:pt x="5859" y="2135"/>
                  </a:lnTo>
                  <a:lnTo>
                    <a:pt x="5838" y="2219"/>
                  </a:lnTo>
                  <a:lnTo>
                    <a:pt x="5984" y="2323"/>
                  </a:lnTo>
                  <a:lnTo>
                    <a:pt x="6047" y="2323"/>
                  </a:lnTo>
                  <a:lnTo>
                    <a:pt x="6089" y="2365"/>
                  </a:lnTo>
                  <a:lnTo>
                    <a:pt x="5984" y="2344"/>
                  </a:lnTo>
                  <a:lnTo>
                    <a:pt x="5880" y="2407"/>
                  </a:lnTo>
                  <a:lnTo>
                    <a:pt x="5963" y="2512"/>
                  </a:lnTo>
                  <a:lnTo>
                    <a:pt x="5838" y="2428"/>
                  </a:lnTo>
                  <a:lnTo>
                    <a:pt x="5838" y="2302"/>
                  </a:lnTo>
                  <a:lnTo>
                    <a:pt x="5775" y="2261"/>
                  </a:lnTo>
                  <a:lnTo>
                    <a:pt x="5754" y="2156"/>
                  </a:lnTo>
                  <a:lnTo>
                    <a:pt x="5712" y="2219"/>
                  </a:lnTo>
                  <a:lnTo>
                    <a:pt x="5671" y="2365"/>
                  </a:lnTo>
                  <a:lnTo>
                    <a:pt x="5733" y="2428"/>
                  </a:lnTo>
                  <a:lnTo>
                    <a:pt x="5712" y="2554"/>
                  </a:lnTo>
                  <a:lnTo>
                    <a:pt x="5629" y="2512"/>
                  </a:lnTo>
                  <a:lnTo>
                    <a:pt x="5545" y="2533"/>
                  </a:lnTo>
                  <a:lnTo>
                    <a:pt x="5419" y="2658"/>
                  </a:lnTo>
                  <a:lnTo>
                    <a:pt x="5440" y="2679"/>
                  </a:lnTo>
                  <a:lnTo>
                    <a:pt x="5524" y="2658"/>
                  </a:lnTo>
                  <a:lnTo>
                    <a:pt x="5608" y="2763"/>
                  </a:lnTo>
                  <a:lnTo>
                    <a:pt x="5503" y="2763"/>
                  </a:lnTo>
                  <a:lnTo>
                    <a:pt x="5440" y="2826"/>
                  </a:lnTo>
                  <a:lnTo>
                    <a:pt x="5503" y="2846"/>
                  </a:lnTo>
                  <a:lnTo>
                    <a:pt x="5461" y="2888"/>
                  </a:lnTo>
                  <a:lnTo>
                    <a:pt x="5357" y="2930"/>
                  </a:lnTo>
                  <a:lnTo>
                    <a:pt x="5357" y="2972"/>
                  </a:lnTo>
                  <a:lnTo>
                    <a:pt x="5399" y="2993"/>
                  </a:lnTo>
                  <a:lnTo>
                    <a:pt x="5336" y="2993"/>
                  </a:lnTo>
                  <a:lnTo>
                    <a:pt x="5294" y="2951"/>
                  </a:lnTo>
                  <a:lnTo>
                    <a:pt x="5210" y="2972"/>
                  </a:lnTo>
                  <a:lnTo>
                    <a:pt x="5127" y="3077"/>
                  </a:lnTo>
                  <a:lnTo>
                    <a:pt x="5147" y="3139"/>
                  </a:lnTo>
                  <a:lnTo>
                    <a:pt x="5127" y="3160"/>
                  </a:lnTo>
                  <a:lnTo>
                    <a:pt x="5022" y="3160"/>
                  </a:lnTo>
                  <a:lnTo>
                    <a:pt x="4938" y="3265"/>
                  </a:lnTo>
                  <a:lnTo>
                    <a:pt x="5043" y="3307"/>
                  </a:lnTo>
                  <a:lnTo>
                    <a:pt x="5315" y="3223"/>
                  </a:lnTo>
                  <a:lnTo>
                    <a:pt x="5357" y="3265"/>
                  </a:lnTo>
                  <a:lnTo>
                    <a:pt x="5461" y="3202"/>
                  </a:lnTo>
                  <a:lnTo>
                    <a:pt x="5524" y="3202"/>
                  </a:lnTo>
                  <a:lnTo>
                    <a:pt x="5524" y="3286"/>
                  </a:lnTo>
                  <a:lnTo>
                    <a:pt x="5461" y="3370"/>
                  </a:lnTo>
                  <a:lnTo>
                    <a:pt x="5440" y="3516"/>
                  </a:lnTo>
                  <a:lnTo>
                    <a:pt x="5419" y="3558"/>
                  </a:lnTo>
                  <a:lnTo>
                    <a:pt x="5357" y="3495"/>
                  </a:lnTo>
                  <a:lnTo>
                    <a:pt x="5336" y="3411"/>
                  </a:lnTo>
                  <a:lnTo>
                    <a:pt x="5252" y="3453"/>
                  </a:lnTo>
                  <a:lnTo>
                    <a:pt x="5210" y="3390"/>
                  </a:lnTo>
                  <a:lnTo>
                    <a:pt x="5106" y="3390"/>
                  </a:lnTo>
                  <a:lnTo>
                    <a:pt x="5127" y="3453"/>
                  </a:lnTo>
                  <a:lnTo>
                    <a:pt x="5106" y="3495"/>
                  </a:lnTo>
                  <a:lnTo>
                    <a:pt x="5022" y="3453"/>
                  </a:lnTo>
                  <a:lnTo>
                    <a:pt x="4938" y="3474"/>
                  </a:lnTo>
                  <a:lnTo>
                    <a:pt x="5043" y="3516"/>
                  </a:lnTo>
                  <a:lnTo>
                    <a:pt x="5085" y="3600"/>
                  </a:lnTo>
                  <a:lnTo>
                    <a:pt x="5022" y="3621"/>
                  </a:lnTo>
                  <a:lnTo>
                    <a:pt x="5001" y="3683"/>
                  </a:lnTo>
                  <a:lnTo>
                    <a:pt x="5001" y="3746"/>
                  </a:lnTo>
                  <a:lnTo>
                    <a:pt x="4980" y="3809"/>
                  </a:lnTo>
                  <a:lnTo>
                    <a:pt x="4938" y="3725"/>
                  </a:lnTo>
                  <a:lnTo>
                    <a:pt x="4938" y="3621"/>
                  </a:lnTo>
                  <a:lnTo>
                    <a:pt x="4875" y="3558"/>
                  </a:lnTo>
                  <a:lnTo>
                    <a:pt x="4792" y="3621"/>
                  </a:lnTo>
                  <a:lnTo>
                    <a:pt x="4708" y="3662"/>
                  </a:lnTo>
                  <a:lnTo>
                    <a:pt x="4666" y="3579"/>
                  </a:lnTo>
                  <a:lnTo>
                    <a:pt x="4687" y="3516"/>
                  </a:lnTo>
                  <a:lnTo>
                    <a:pt x="4624" y="3516"/>
                  </a:lnTo>
                  <a:lnTo>
                    <a:pt x="4520" y="3621"/>
                  </a:lnTo>
                  <a:lnTo>
                    <a:pt x="4603" y="3704"/>
                  </a:lnTo>
                  <a:lnTo>
                    <a:pt x="4729" y="3704"/>
                  </a:lnTo>
                  <a:lnTo>
                    <a:pt x="4834" y="3746"/>
                  </a:lnTo>
                  <a:lnTo>
                    <a:pt x="4792" y="3830"/>
                  </a:lnTo>
                  <a:lnTo>
                    <a:pt x="4583" y="3893"/>
                  </a:lnTo>
                  <a:lnTo>
                    <a:pt x="4520" y="3830"/>
                  </a:lnTo>
                  <a:lnTo>
                    <a:pt x="4457" y="3830"/>
                  </a:lnTo>
                  <a:lnTo>
                    <a:pt x="4394" y="3934"/>
                  </a:lnTo>
                  <a:lnTo>
                    <a:pt x="4478" y="4018"/>
                  </a:lnTo>
                  <a:lnTo>
                    <a:pt x="4394" y="4102"/>
                  </a:lnTo>
                  <a:lnTo>
                    <a:pt x="4478" y="4102"/>
                  </a:lnTo>
                  <a:lnTo>
                    <a:pt x="4583" y="3976"/>
                  </a:lnTo>
                  <a:lnTo>
                    <a:pt x="4687" y="3976"/>
                  </a:lnTo>
                  <a:lnTo>
                    <a:pt x="4729" y="4039"/>
                  </a:lnTo>
                  <a:lnTo>
                    <a:pt x="4583" y="4081"/>
                  </a:lnTo>
                  <a:lnTo>
                    <a:pt x="4562" y="4186"/>
                  </a:lnTo>
                  <a:lnTo>
                    <a:pt x="4603" y="4248"/>
                  </a:lnTo>
                  <a:lnTo>
                    <a:pt x="4729" y="4332"/>
                  </a:lnTo>
                  <a:lnTo>
                    <a:pt x="4729" y="4416"/>
                  </a:lnTo>
                  <a:lnTo>
                    <a:pt x="4666" y="4353"/>
                  </a:lnTo>
                  <a:lnTo>
                    <a:pt x="4583" y="4353"/>
                  </a:lnTo>
                  <a:lnTo>
                    <a:pt x="4499" y="4248"/>
                  </a:lnTo>
                  <a:lnTo>
                    <a:pt x="4457" y="4248"/>
                  </a:lnTo>
                  <a:lnTo>
                    <a:pt x="4373" y="4332"/>
                  </a:lnTo>
                  <a:lnTo>
                    <a:pt x="4457" y="4395"/>
                  </a:lnTo>
                  <a:lnTo>
                    <a:pt x="4352" y="4416"/>
                  </a:lnTo>
                  <a:lnTo>
                    <a:pt x="4248" y="4499"/>
                  </a:lnTo>
                  <a:lnTo>
                    <a:pt x="4248" y="4541"/>
                  </a:lnTo>
                  <a:lnTo>
                    <a:pt x="4352" y="4604"/>
                  </a:lnTo>
                  <a:lnTo>
                    <a:pt x="4457" y="4541"/>
                  </a:lnTo>
                  <a:lnTo>
                    <a:pt x="4499" y="4604"/>
                  </a:lnTo>
                  <a:lnTo>
                    <a:pt x="4603" y="4562"/>
                  </a:lnTo>
                  <a:lnTo>
                    <a:pt x="4624" y="4646"/>
                  </a:lnTo>
                  <a:lnTo>
                    <a:pt x="4708" y="4709"/>
                  </a:lnTo>
                  <a:lnTo>
                    <a:pt x="4708" y="4751"/>
                  </a:lnTo>
                  <a:lnTo>
                    <a:pt x="4562" y="4667"/>
                  </a:lnTo>
                  <a:lnTo>
                    <a:pt x="4415" y="4667"/>
                  </a:lnTo>
                  <a:lnTo>
                    <a:pt x="4373" y="4709"/>
                  </a:lnTo>
                  <a:lnTo>
                    <a:pt x="4206" y="4730"/>
                  </a:lnTo>
                  <a:lnTo>
                    <a:pt x="4206" y="4792"/>
                  </a:lnTo>
                  <a:lnTo>
                    <a:pt x="4143" y="4855"/>
                  </a:lnTo>
                  <a:lnTo>
                    <a:pt x="4080" y="4834"/>
                  </a:lnTo>
                  <a:lnTo>
                    <a:pt x="3955" y="4918"/>
                  </a:lnTo>
                  <a:lnTo>
                    <a:pt x="3871" y="4918"/>
                  </a:lnTo>
                  <a:lnTo>
                    <a:pt x="3850" y="4960"/>
                  </a:lnTo>
                  <a:lnTo>
                    <a:pt x="3955" y="4981"/>
                  </a:lnTo>
                  <a:lnTo>
                    <a:pt x="3997" y="5064"/>
                  </a:lnTo>
                  <a:lnTo>
                    <a:pt x="3934" y="5127"/>
                  </a:lnTo>
                  <a:lnTo>
                    <a:pt x="3871" y="5085"/>
                  </a:lnTo>
                  <a:lnTo>
                    <a:pt x="3850" y="5127"/>
                  </a:lnTo>
                  <a:lnTo>
                    <a:pt x="3934" y="5169"/>
                  </a:lnTo>
                  <a:lnTo>
                    <a:pt x="3892" y="5232"/>
                  </a:lnTo>
                  <a:lnTo>
                    <a:pt x="3787" y="5190"/>
                  </a:lnTo>
                  <a:lnTo>
                    <a:pt x="3766" y="5169"/>
                  </a:lnTo>
                  <a:lnTo>
                    <a:pt x="3746" y="5190"/>
                  </a:lnTo>
                  <a:lnTo>
                    <a:pt x="3829" y="5274"/>
                  </a:lnTo>
                  <a:lnTo>
                    <a:pt x="3766" y="5295"/>
                  </a:lnTo>
                  <a:lnTo>
                    <a:pt x="3787" y="5378"/>
                  </a:lnTo>
                  <a:lnTo>
                    <a:pt x="3850" y="5378"/>
                  </a:lnTo>
                  <a:lnTo>
                    <a:pt x="3787" y="5399"/>
                  </a:lnTo>
                  <a:lnTo>
                    <a:pt x="3725" y="5441"/>
                  </a:lnTo>
                  <a:lnTo>
                    <a:pt x="3662" y="5378"/>
                  </a:lnTo>
                  <a:lnTo>
                    <a:pt x="3662" y="5462"/>
                  </a:lnTo>
                  <a:lnTo>
                    <a:pt x="3641" y="5504"/>
                  </a:lnTo>
                  <a:lnTo>
                    <a:pt x="3683" y="5546"/>
                  </a:lnTo>
                  <a:lnTo>
                    <a:pt x="3850" y="5587"/>
                  </a:lnTo>
                  <a:lnTo>
                    <a:pt x="3871" y="5671"/>
                  </a:lnTo>
                  <a:lnTo>
                    <a:pt x="3934" y="5671"/>
                  </a:lnTo>
                  <a:lnTo>
                    <a:pt x="4039" y="5650"/>
                  </a:lnTo>
                  <a:lnTo>
                    <a:pt x="3955" y="5692"/>
                  </a:lnTo>
                  <a:lnTo>
                    <a:pt x="3955" y="5755"/>
                  </a:lnTo>
                  <a:lnTo>
                    <a:pt x="3850" y="5755"/>
                  </a:lnTo>
                  <a:lnTo>
                    <a:pt x="3829" y="5713"/>
                  </a:lnTo>
                  <a:lnTo>
                    <a:pt x="3662" y="5713"/>
                  </a:lnTo>
                  <a:lnTo>
                    <a:pt x="3557" y="5818"/>
                  </a:lnTo>
                  <a:lnTo>
                    <a:pt x="3578" y="5839"/>
                  </a:lnTo>
                  <a:lnTo>
                    <a:pt x="3683" y="5839"/>
                  </a:lnTo>
                  <a:lnTo>
                    <a:pt x="3725" y="5922"/>
                  </a:lnTo>
                  <a:lnTo>
                    <a:pt x="3766" y="5985"/>
                  </a:lnTo>
                  <a:lnTo>
                    <a:pt x="3766" y="6069"/>
                  </a:lnTo>
                  <a:lnTo>
                    <a:pt x="3683" y="6006"/>
                  </a:lnTo>
                  <a:lnTo>
                    <a:pt x="3641" y="6006"/>
                  </a:lnTo>
                  <a:lnTo>
                    <a:pt x="3578" y="6069"/>
                  </a:lnTo>
                  <a:lnTo>
                    <a:pt x="3578" y="6131"/>
                  </a:lnTo>
                  <a:lnTo>
                    <a:pt x="3557" y="6173"/>
                  </a:lnTo>
                  <a:lnTo>
                    <a:pt x="3620" y="6215"/>
                  </a:lnTo>
                  <a:lnTo>
                    <a:pt x="3641" y="6299"/>
                  </a:lnTo>
                  <a:lnTo>
                    <a:pt x="3578" y="6299"/>
                  </a:lnTo>
                  <a:lnTo>
                    <a:pt x="3515" y="6236"/>
                  </a:lnTo>
                  <a:lnTo>
                    <a:pt x="3474" y="6278"/>
                  </a:lnTo>
                  <a:lnTo>
                    <a:pt x="3474" y="6341"/>
                  </a:lnTo>
                  <a:lnTo>
                    <a:pt x="3578" y="6362"/>
                  </a:lnTo>
                  <a:lnTo>
                    <a:pt x="3578" y="6424"/>
                  </a:lnTo>
                  <a:lnTo>
                    <a:pt x="3578" y="6508"/>
                  </a:lnTo>
                  <a:lnTo>
                    <a:pt x="3453" y="6403"/>
                  </a:lnTo>
                  <a:lnTo>
                    <a:pt x="3411" y="6445"/>
                  </a:lnTo>
                  <a:lnTo>
                    <a:pt x="3411" y="6529"/>
                  </a:lnTo>
                  <a:lnTo>
                    <a:pt x="3432" y="6529"/>
                  </a:lnTo>
                  <a:lnTo>
                    <a:pt x="3432" y="6634"/>
                  </a:lnTo>
                  <a:lnTo>
                    <a:pt x="3474" y="6738"/>
                  </a:lnTo>
                  <a:lnTo>
                    <a:pt x="3536" y="6738"/>
                  </a:lnTo>
                  <a:lnTo>
                    <a:pt x="3578" y="6634"/>
                  </a:lnTo>
                  <a:lnTo>
                    <a:pt x="3641" y="6634"/>
                  </a:lnTo>
                  <a:lnTo>
                    <a:pt x="3578" y="6759"/>
                  </a:lnTo>
                  <a:lnTo>
                    <a:pt x="3536" y="6801"/>
                  </a:lnTo>
                  <a:lnTo>
                    <a:pt x="3432" y="6885"/>
                  </a:lnTo>
                  <a:lnTo>
                    <a:pt x="3348" y="6885"/>
                  </a:lnTo>
                  <a:lnTo>
                    <a:pt x="3264" y="6927"/>
                  </a:lnTo>
                  <a:lnTo>
                    <a:pt x="3264" y="6968"/>
                  </a:lnTo>
                  <a:lnTo>
                    <a:pt x="3202" y="7031"/>
                  </a:lnTo>
                  <a:lnTo>
                    <a:pt x="3118" y="7073"/>
                  </a:lnTo>
                  <a:lnTo>
                    <a:pt x="3202" y="7136"/>
                  </a:lnTo>
                  <a:lnTo>
                    <a:pt x="3160" y="7157"/>
                  </a:lnTo>
                  <a:lnTo>
                    <a:pt x="3013" y="7178"/>
                  </a:lnTo>
                  <a:lnTo>
                    <a:pt x="2950" y="7261"/>
                  </a:lnTo>
                  <a:lnTo>
                    <a:pt x="2950" y="7324"/>
                  </a:lnTo>
                  <a:lnTo>
                    <a:pt x="3055" y="7345"/>
                  </a:lnTo>
                  <a:lnTo>
                    <a:pt x="2992" y="7387"/>
                  </a:lnTo>
                  <a:lnTo>
                    <a:pt x="2930" y="7492"/>
                  </a:lnTo>
                  <a:lnTo>
                    <a:pt x="2846" y="7492"/>
                  </a:lnTo>
                  <a:lnTo>
                    <a:pt x="2825" y="7408"/>
                  </a:lnTo>
                  <a:lnTo>
                    <a:pt x="2783" y="7366"/>
                  </a:lnTo>
                  <a:lnTo>
                    <a:pt x="2741" y="7408"/>
                  </a:lnTo>
                  <a:lnTo>
                    <a:pt x="2678" y="7408"/>
                  </a:lnTo>
                  <a:lnTo>
                    <a:pt x="2699" y="7492"/>
                  </a:lnTo>
                  <a:lnTo>
                    <a:pt x="2637" y="7554"/>
                  </a:lnTo>
                  <a:lnTo>
                    <a:pt x="2637" y="7596"/>
                  </a:lnTo>
                  <a:lnTo>
                    <a:pt x="2678" y="7659"/>
                  </a:lnTo>
                  <a:lnTo>
                    <a:pt x="2532" y="7659"/>
                  </a:lnTo>
                  <a:lnTo>
                    <a:pt x="2490" y="7680"/>
                  </a:lnTo>
                  <a:lnTo>
                    <a:pt x="2490" y="7805"/>
                  </a:lnTo>
                  <a:lnTo>
                    <a:pt x="2386" y="7868"/>
                  </a:lnTo>
                  <a:lnTo>
                    <a:pt x="2406" y="7910"/>
                  </a:lnTo>
                  <a:lnTo>
                    <a:pt x="2386" y="8015"/>
                  </a:lnTo>
                  <a:lnTo>
                    <a:pt x="2302" y="8098"/>
                  </a:lnTo>
                  <a:lnTo>
                    <a:pt x="2197" y="8182"/>
                  </a:lnTo>
                  <a:lnTo>
                    <a:pt x="2218" y="8224"/>
                  </a:lnTo>
                  <a:lnTo>
                    <a:pt x="2365" y="8161"/>
                  </a:lnTo>
                  <a:lnTo>
                    <a:pt x="2406" y="8161"/>
                  </a:lnTo>
                  <a:lnTo>
                    <a:pt x="2406" y="8224"/>
                  </a:lnTo>
                  <a:lnTo>
                    <a:pt x="2323" y="8266"/>
                  </a:lnTo>
                  <a:lnTo>
                    <a:pt x="2323" y="8370"/>
                  </a:lnTo>
                  <a:lnTo>
                    <a:pt x="2386" y="8454"/>
                  </a:lnTo>
                  <a:lnTo>
                    <a:pt x="2511" y="8391"/>
                  </a:lnTo>
                  <a:lnTo>
                    <a:pt x="2637" y="8370"/>
                  </a:lnTo>
                  <a:lnTo>
                    <a:pt x="2804" y="8203"/>
                  </a:lnTo>
                  <a:lnTo>
                    <a:pt x="2804" y="8119"/>
                  </a:lnTo>
                  <a:lnTo>
                    <a:pt x="2720" y="8161"/>
                  </a:lnTo>
                  <a:lnTo>
                    <a:pt x="2804" y="8056"/>
                  </a:lnTo>
                  <a:lnTo>
                    <a:pt x="2825" y="7910"/>
                  </a:lnTo>
                  <a:lnTo>
                    <a:pt x="2846" y="7910"/>
                  </a:lnTo>
                  <a:lnTo>
                    <a:pt x="2909" y="7868"/>
                  </a:lnTo>
                  <a:lnTo>
                    <a:pt x="3013" y="7889"/>
                  </a:lnTo>
                  <a:lnTo>
                    <a:pt x="3055" y="7889"/>
                  </a:lnTo>
                  <a:lnTo>
                    <a:pt x="2909" y="7994"/>
                  </a:lnTo>
                  <a:lnTo>
                    <a:pt x="2909" y="8056"/>
                  </a:lnTo>
                  <a:lnTo>
                    <a:pt x="3055" y="8098"/>
                  </a:lnTo>
                  <a:lnTo>
                    <a:pt x="3013" y="8182"/>
                  </a:lnTo>
                  <a:lnTo>
                    <a:pt x="2930" y="8182"/>
                  </a:lnTo>
                  <a:lnTo>
                    <a:pt x="2783" y="8370"/>
                  </a:lnTo>
                  <a:lnTo>
                    <a:pt x="2888" y="8412"/>
                  </a:lnTo>
                  <a:lnTo>
                    <a:pt x="2804" y="8496"/>
                  </a:lnTo>
                  <a:lnTo>
                    <a:pt x="2825" y="8600"/>
                  </a:lnTo>
                  <a:lnTo>
                    <a:pt x="2720" y="8580"/>
                  </a:lnTo>
                  <a:lnTo>
                    <a:pt x="2637" y="8496"/>
                  </a:lnTo>
                  <a:lnTo>
                    <a:pt x="2511" y="8496"/>
                  </a:lnTo>
                  <a:lnTo>
                    <a:pt x="2427" y="8538"/>
                  </a:lnTo>
                  <a:lnTo>
                    <a:pt x="2427" y="8642"/>
                  </a:lnTo>
                  <a:lnTo>
                    <a:pt x="2365" y="8705"/>
                  </a:lnTo>
                  <a:lnTo>
                    <a:pt x="2260" y="8747"/>
                  </a:lnTo>
                  <a:lnTo>
                    <a:pt x="2260" y="8747"/>
                  </a:lnTo>
                  <a:lnTo>
                    <a:pt x="2323" y="8684"/>
                  </a:lnTo>
                  <a:lnTo>
                    <a:pt x="2386" y="8642"/>
                  </a:lnTo>
                  <a:lnTo>
                    <a:pt x="2302" y="8538"/>
                  </a:lnTo>
                  <a:lnTo>
                    <a:pt x="2302" y="8433"/>
                  </a:lnTo>
                  <a:lnTo>
                    <a:pt x="2218" y="8328"/>
                  </a:lnTo>
                  <a:lnTo>
                    <a:pt x="2155" y="8328"/>
                  </a:lnTo>
                  <a:lnTo>
                    <a:pt x="2093" y="8412"/>
                  </a:lnTo>
                  <a:lnTo>
                    <a:pt x="1988" y="8412"/>
                  </a:lnTo>
                  <a:lnTo>
                    <a:pt x="1988" y="8454"/>
                  </a:lnTo>
                  <a:lnTo>
                    <a:pt x="2155" y="8454"/>
                  </a:lnTo>
                  <a:lnTo>
                    <a:pt x="1988" y="8600"/>
                  </a:lnTo>
                  <a:lnTo>
                    <a:pt x="1883" y="8580"/>
                  </a:lnTo>
                  <a:lnTo>
                    <a:pt x="1800" y="8580"/>
                  </a:lnTo>
                  <a:lnTo>
                    <a:pt x="1695" y="8684"/>
                  </a:lnTo>
                  <a:lnTo>
                    <a:pt x="1758" y="8705"/>
                  </a:lnTo>
                  <a:lnTo>
                    <a:pt x="1842" y="8684"/>
                  </a:lnTo>
                  <a:lnTo>
                    <a:pt x="1862" y="8705"/>
                  </a:lnTo>
                  <a:lnTo>
                    <a:pt x="1737" y="8789"/>
                  </a:lnTo>
                  <a:lnTo>
                    <a:pt x="1674" y="8831"/>
                  </a:lnTo>
                  <a:lnTo>
                    <a:pt x="1632" y="8789"/>
                  </a:lnTo>
                  <a:lnTo>
                    <a:pt x="1549" y="8789"/>
                  </a:lnTo>
                  <a:lnTo>
                    <a:pt x="1549" y="8831"/>
                  </a:lnTo>
                  <a:lnTo>
                    <a:pt x="1674" y="8914"/>
                  </a:lnTo>
                  <a:lnTo>
                    <a:pt x="1800" y="8914"/>
                  </a:lnTo>
                  <a:lnTo>
                    <a:pt x="1779" y="8977"/>
                  </a:lnTo>
                  <a:lnTo>
                    <a:pt x="1862" y="9019"/>
                  </a:lnTo>
                  <a:lnTo>
                    <a:pt x="1842" y="9103"/>
                  </a:lnTo>
                  <a:lnTo>
                    <a:pt x="1695" y="9040"/>
                  </a:lnTo>
                  <a:lnTo>
                    <a:pt x="1695" y="8956"/>
                  </a:lnTo>
                  <a:lnTo>
                    <a:pt x="1590" y="8956"/>
                  </a:lnTo>
                  <a:lnTo>
                    <a:pt x="1486" y="8893"/>
                  </a:lnTo>
                  <a:lnTo>
                    <a:pt x="1465" y="8810"/>
                  </a:lnTo>
                  <a:lnTo>
                    <a:pt x="1444" y="8810"/>
                  </a:lnTo>
                  <a:lnTo>
                    <a:pt x="1423" y="8914"/>
                  </a:lnTo>
                  <a:lnTo>
                    <a:pt x="1528" y="9040"/>
                  </a:lnTo>
                  <a:lnTo>
                    <a:pt x="1632" y="9124"/>
                  </a:lnTo>
                  <a:lnTo>
                    <a:pt x="1695" y="9124"/>
                  </a:lnTo>
                  <a:lnTo>
                    <a:pt x="1758" y="9165"/>
                  </a:lnTo>
                  <a:lnTo>
                    <a:pt x="1653" y="9165"/>
                  </a:lnTo>
                  <a:lnTo>
                    <a:pt x="1486" y="9124"/>
                  </a:lnTo>
                  <a:lnTo>
                    <a:pt x="1360" y="8956"/>
                  </a:lnTo>
                  <a:lnTo>
                    <a:pt x="1277" y="8977"/>
                  </a:lnTo>
                  <a:lnTo>
                    <a:pt x="1214" y="8935"/>
                  </a:lnTo>
                  <a:lnTo>
                    <a:pt x="1067" y="8935"/>
                  </a:lnTo>
                  <a:lnTo>
                    <a:pt x="1026" y="8893"/>
                  </a:lnTo>
                  <a:lnTo>
                    <a:pt x="963" y="8935"/>
                  </a:lnTo>
                  <a:lnTo>
                    <a:pt x="1005" y="9019"/>
                  </a:lnTo>
                  <a:lnTo>
                    <a:pt x="942" y="9061"/>
                  </a:lnTo>
                  <a:lnTo>
                    <a:pt x="1026" y="9165"/>
                  </a:lnTo>
                  <a:lnTo>
                    <a:pt x="1214" y="9124"/>
                  </a:lnTo>
                  <a:lnTo>
                    <a:pt x="1235" y="9144"/>
                  </a:lnTo>
                  <a:lnTo>
                    <a:pt x="1151" y="9207"/>
                  </a:lnTo>
                  <a:lnTo>
                    <a:pt x="1214" y="9228"/>
                  </a:lnTo>
                  <a:lnTo>
                    <a:pt x="1339" y="9165"/>
                  </a:lnTo>
                  <a:lnTo>
                    <a:pt x="1423" y="9165"/>
                  </a:lnTo>
                  <a:lnTo>
                    <a:pt x="1381" y="9228"/>
                  </a:lnTo>
                  <a:lnTo>
                    <a:pt x="1214" y="9312"/>
                  </a:lnTo>
                  <a:lnTo>
                    <a:pt x="1151" y="9375"/>
                  </a:lnTo>
                  <a:lnTo>
                    <a:pt x="1026" y="9354"/>
                  </a:lnTo>
                  <a:lnTo>
                    <a:pt x="942" y="9228"/>
                  </a:lnTo>
                  <a:lnTo>
                    <a:pt x="900" y="9228"/>
                  </a:lnTo>
                  <a:lnTo>
                    <a:pt x="837" y="9270"/>
                  </a:lnTo>
                  <a:lnTo>
                    <a:pt x="753" y="9207"/>
                  </a:lnTo>
                  <a:lnTo>
                    <a:pt x="691" y="9249"/>
                  </a:lnTo>
                  <a:lnTo>
                    <a:pt x="628" y="9228"/>
                  </a:lnTo>
                  <a:lnTo>
                    <a:pt x="544" y="9270"/>
                  </a:lnTo>
                  <a:lnTo>
                    <a:pt x="586" y="9333"/>
                  </a:lnTo>
                  <a:lnTo>
                    <a:pt x="753" y="9354"/>
                  </a:lnTo>
                  <a:lnTo>
                    <a:pt x="858" y="9416"/>
                  </a:lnTo>
                  <a:lnTo>
                    <a:pt x="1005" y="9479"/>
                  </a:lnTo>
                  <a:lnTo>
                    <a:pt x="963" y="9584"/>
                  </a:lnTo>
                  <a:lnTo>
                    <a:pt x="1026" y="9668"/>
                  </a:lnTo>
                  <a:lnTo>
                    <a:pt x="921" y="9688"/>
                  </a:lnTo>
                  <a:lnTo>
                    <a:pt x="900" y="9668"/>
                  </a:lnTo>
                  <a:lnTo>
                    <a:pt x="900" y="9500"/>
                  </a:lnTo>
                  <a:lnTo>
                    <a:pt x="795" y="9479"/>
                  </a:lnTo>
                  <a:lnTo>
                    <a:pt x="691" y="9479"/>
                  </a:lnTo>
                  <a:lnTo>
                    <a:pt x="733" y="9563"/>
                  </a:lnTo>
                  <a:lnTo>
                    <a:pt x="712" y="9626"/>
                  </a:lnTo>
                  <a:lnTo>
                    <a:pt x="586" y="9542"/>
                  </a:lnTo>
                  <a:lnTo>
                    <a:pt x="481" y="9668"/>
                  </a:lnTo>
                  <a:lnTo>
                    <a:pt x="586" y="9730"/>
                  </a:lnTo>
                  <a:lnTo>
                    <a:pt x="502" y="9751"/>
                  </a:lnTo>
                  <a:lnTo>
                    <a:pt x="440" y="9772"/>
                  </a:lnTo>
                  <a:lnTo>
                    <a:pt x="398" y="9668"/>
                  </a:lnTo>
                  <a:lnTo>
                    <a:pt x="230" y="9647"/>
                  </a:lnTo>
                  <a:lnTo>
                    <a:pt x="293" y="9772"/>
                  </a:lnTo>
                  <a:lnTo>
                    <a:pt x="209" y="9793"/>
                  </a:lnTo>
                  <a:lnTo>
                    <a:pt x="189" y="9688"/>
                  </a:lnTo>
                  <a:lnTo>
                    <a:pt x="105" y="9626"/>
                  </a:lnTo>
                  <a:lnTo>
                    <a:pt x="63" y="9647"/>
                  </a:lnTo>
                  <a:lnTo>
                    <a:pt x="63" y="9688"/>
                  </a:lnTo>
                  <a:lnTo>
                    <a:pt x="168" y="9793"/>
                  </a:lnTo>
                  <a:lnTo>
                    <a:pt x="105" y="9856"/>
                  </a:lnTo>
                  <a:lnTo>
                    <a:pt x="168" y="9898"/>
                  </a:lnTo>
                  <a:lnTo>
                    <a:pt x="293" y="9877"/>
                  </a:lnTo>
                  <a:lnTo>
                    <a:pt x="481" y="9898"/>
                  </a:lnTo>
                  <a:lnTo>
                    <a:pt x="586" y="9981"/>
                  </a:lnTo>
                  <a:lnTo>
                    <a:pt x="733" y="9981"/>
                  </a:lnTo>
                  <a:lnTo>
                    <a:pt x="795" y="9940"/>
                  </a:lnTo>
                  <a:lnTo>
                    <a:pt x="858" y="9940"/>
                  </a:lnTo>
                  <a:lnTo>
                    <a:pt x="753" y="10023"/>
                  </a:lnTo>
                  <a:lnTo>
                    <a:pt x="607" y="10023"/>
                  </a:lnTo>
                  <a:lnTo>
                    <a:pt x="544" y="10065"/>
                  </a:lnTo>
                  <a:lnTo>
                    <a:pt x="377" y="9960"/>
                  </a:lnTo>
                  <a:lnTo>
                    <a:pt x="272" y="9981"/>
                  </a:lnTo>
                  <a:lnTo>
                    <a:pt x="209" y="9981"/>
                  </a:lnTo>
                  <a:lnTo>
                    <a:pt x="126" y="10023"/>
                  </a:lnTo>
                  <a:lnTo>
                    <a:pt x="0" y="10065"/>
                  </a:lnTo>
                  <a:lnTo>
                    <a:pt x="0" y="10107"/>
                  </a:lnTo>
                  <a:lnTo>
                    <a:pt x="189" y="10191"/>
                  </a:lnTo>
                  <a:lnTo>
                    <a:pt x="105" y="10274"/>
                  </a:lnTo>
                  <a:lnTo>
                    <a:pt x="209" y="10295"/>
                  </a:lnTo>
                  <a:lnTo>
                    <a:pt x="272" y="10253"/>
                  </a:lnTo>
                  <a:lnTo>
                    <a:pt x="419" y="10253"/>
                  </a:lnTo>
                  <a:lnTo>
                    <a:pt x="314" y="10316"/>
                  </a:lnTo>
                  <a:lnTo>
                    <a:pt x="126" y="10316"/>
                  </a:lnTo>
                  <a:lnTo>
                    <a:pt x="105" y="10358"/>
                  </a:lnTo>
                  <a:lnTo>
                    <a:pt x="63" y="10358"/>
                  </a:lnTo>
                  <a:lnTo>
                    <a:pt x="63" y="10379"/>
                  </a:lnTo>
                  <a:lnTo>
                    <a:pt x="126" y="10400"/>
                  </a:lnTo>
                  <a:lnTo>
                    <a:pt x="189" y="10400"/>
                  </a:lnTo>
                  <a:lnTo>
                    <a:pt x="105" y="10463"/>
                  </a:lnTo>
                  <a:lnTo>
                    <a:pt x="63" y="10484"/>
                  </a:lnTo>
                  <a:lnTo>
                    <a:pt x="63" y="10525"/>
                  </a:lnTo>
                  <a:lnTo>
                    <a:pt x="105" y="10546"/>
                  </a:lnTo>
                  <a:lnTo>
                    <a:pt x="168" y="10630"/>
                  </a:lnTo>
                  <a:lnTo>
                    <a:pt x="293" y="10630"/>
                  </a:lnTo>
                  <a:lnTo>
                    <a:pt x="335" y="10588"/>
                  </a:lnTo>
                  <a:lnTo>
                    <a:pt x="523" y="10546"/>
                  </a:lnTo>
                  <a:lnTo>
                    <a:pt x="649" y="10588"/>
                  </a:lnTo>
                  <a:lnTo>
                    <a:pt x="691" y="10609"/>
                  </a:lnTo>
                  <a:lnTo>
                    <a:pt x="753" y="10546"/>
                  </a:lnTo>
                  <a:lnTo>
                    <a:pt x="753" y="10484"/>
                  </a:lnTo>
                  <a:lnTo>
                    <a:pt x="837" y="10463"/>
                  </a:lnTo>
                  <a:lnTo>
                    <a:pt x="858" y="10525"/>
                  </a:lnTo>
                  <a:lnTo>
                    <a:pt x="963" y="10525"/>
                  </a:lnTo>
                  <a:lnTo>
                    <a:pt x="1067" y="10421"/>
                  </a:lnTo>
                  <a:lnTo>
                    <a:pt x="1130" y="10463"/>
                  </a:lnTo>
                  <a:lnTo>
                    <a:pt x="1130" y="10505"/>
                  </a:lnTo>
                  <a:lnTo>
                    <a:pt x="1046" y="10525"/>
                  </a:lnTo>
                  <a:lnTo>
                    <a:pt x="1151" y="10588"/>
                  </a:lnTo>
                  <a:lnTo>
                    <a:pt x="1214" y="10525"/>
                  </a:lnTo>
                  <a:lnTo>
                    <a:pt x="1214" y="10463"/>
                  </a:lnTo>
                  <a:lnTo>
                    <a:pt x="1277" y="10358"/>
                  </a:lnTo>
                  <a:lnTo>
                    <a:pt x="1256" y="10421"/>
                  </a:lnTo>
                  <a:lnTo>
                    <a:pt x="1339" y="10525"/>
                  </a:lnTo>
                  <a:lnTo>
                    <a:pt x="1277" y="10609"/>
                  </a:lnTo>
                  <a:lnTo>
                    <a:pt x="1130" y="10672"/>
                  </a:lnTo>
                  <a:lnTo>
                    <a:pt x="1046" y="10714"/>
                  </a:lnTo>
                  <a:lnTo>
                    <a:pt x="1109" y="10735"/>
                  </a:lnTo>
                  <a:lnTo>
                    <a:pt x="1046" y="10839"/>
                  </a:lnTo>
                  <a:lnTo>
                    <a:pt x="921" y="10839"/>
                  </a:lnTo>
                  <a:lnTo>
                    <a:pt x="921" y="10797"/>
                  </a:lnTo>
                  <a:lnTo>
                    <a:pt x="963" y="10735"/>
                  </a:lnTo>
                  <a:lnTo>
                    <a:pt x="942" y="10630"/>
                  </a:lnTo>
                  <a:lnTo>
                    <a:pt x="837" y="10609"/>
                  </a:lnTo>
                  <a:lnTo>
                    <a:pt x="733" y="10735"/>
                  </a:lnTo>
                  <a:lnTo>
                    <a:pt x="712" y="10797"/>
                  </a:lnTo>
                  <a:lnTo>
                    <a:pt x="628" y="10693"/>
                  </a:lnTo>
                  <a:lnTo>
                    <a:pt x="523" y="10672"/>
                  </a:lnTo>
                  <a:lnTo>
                    <a:pt x="419" y="10693"/>
                  </a:lnTo>
                  <a:lnTo>
                    <a:pt x="335" y="10672"/>
                  </a:lnTo>
                  <a:lnTo>
                    <a:pt x="209" y="10735"/>
                  </a:lnTo>
                  <a:lnTo>
                    <a:pt x="126" y="10735"/>
                  </a:lnTo>
                  <a:lnTo>
                    <a:pt x="63" y="10693"/>
                  </a:lnTo>
                  <a:lnTo>
                    <a:pt x="21" y="10693"/>
                  </a:lnTo>
                  <a:lnTo>
                    <a:pt x="63" y="10797"/>
                  </a:lnTo>
                  <a:lnTo>
                    <a:pt x="21" y="10839"/>
                  </a:lnTo>
                  <a:lnTo>
                    <a:pt x="84" y="10902"/>
                  </a:lnTo>
                  <a:lnTo>
                    <a:pt x="168" y="10881"/>
                  </a:lnTo>
                  <a:lnTo>
                    <a:pt x="209" y="10818"/>
                  </a:lnTo>
                  <a:lnTo>
                    <a:pt x="293" y="10818"/>
                  </a:lnTo>
                  <a:lnTo>
                    <a:pt x="209" y="10902"/>
                  </a:lnTo>
                  <a:lnTo>
                    <a:pt x="209" y="11007"/>
                  </a:lnTo>
                  <a:lnTo>
                    <a:pt x="168" y="11049"/>
                  </a:lnTo>
                  <a:lnTo>
                    <a:pt x="84" y="11007"/>
                  </a:lnTo>
                  <a:lnTo>
                    <a:pt x="126" y="11132"/>
                  </a:lnTo>
                  <a:lnTo>
                    <a:pt x="189" y="11195"/>
                  </a:lnTo>
                  <a:lnTo>
                    <a:pt x="335" y="11007"/>
                  </a:lnTo>
                  <a:lnTo>
                    <a:pt x="481" y="11049"/>
                  </a:lnTo>
                  <a:lnTo>
                    <a:pt x="419" y="11111"/>
                  </a:lnTo>
                  <a:lnTo>
                    <a:pt x="419" y="11195"/>
                  </a:lnTo>
                  <a:lnTo>
                    <a:pt x="293" y="11258"/>
                  </a:lnTo>
                  <a:lnTo>
                    <a:pt x="314" y="11300"/>
                  </a:lnTo>
                  <a:lnTo>
                    <a:pt x="398" y="11321"/>
                  </a:lnTo>
                  <a:lnTo>
                    <a:pt x="377" y="11404"/>
                  </a:lnTo>
                  <a:lnTo>
                    <a:pt x="419" y="11467"/>
                  </a:lnTo>
                  <a:lnTo>
                    <a:pt x="377" y="11572"/>
                  </a:lnTo>
                  <a:lnTo>
                    <a:pt x="419" y="11572"/>
                  </a:lnTo>
                  <a:lnTo>
                    <a:pt x="502" y="11446"/>
                  </a:lnTo>
                  <a:lnTo>
                    <a:pt x="586" y="11425"/>
                  </a:lnTo>
                  <a:lnTo>
                    <a:pt x="607" y="11300"/>
                  </a:lnTo>
                  <a:lnTo>
                    <a:pt x="816" y="11216"/>
                  </a:lnTo>
                  <a:lnTo>
                    <a:pt x="921" y="11216"/>
                  </a:lnTo>
                  <a:lnTo>
                    <a:pt x="1005" y="11195"/>
                  </a:lnTo>
                  <a:lnTo>
                    <a:pt x="942" y="11237"/>
                  </a:lnTo>
                  <a:lnTo>
                    <a:pt x="837" y="11321"/>
                  </a:lnTo>
                  <a:lnTo>
                    <a:pt x="837" y="11446"/>
                  </a:lnTo>
                  <a:lnTo>
                    <a:pt x="858" y="11530"/>
                  </a:lnTo>
                  <a:lnTo>
                    <a:pt x="795" y="11467"/>
                  </a:lnTo>
                  <a:lnTo>
                    <a:pt x="753" y="11341"/>
                  </a:lnTo>
                  <a:lnTo>
                    <a:pt x="712" y="11341"/>
                  </a:lnTo>
                  <a:lnTo>
                    <a:pt x="628" y="11467"/>
                  </a:lnTo>
                  <a:lnTo>
                    <a:pt x="586" y="11509"/>
                  </a:lnTo>
                  <a:lnTo>
                    <a:pt x="691" y="11530"/>
                  </a:lnTo>
                  <a:lnTo>
                    <a:pt x="586" y="11655"/>
                  </a:lnTo>
                  <a:lnTo>
                    <a:pt x="502" y="11655"/>
                  </a:lnTo>
                  <a:lnTo>
                    <a:pt x="481" y="11739"/>
                  </a:lnTo>
                  <a:lnTo>
                    <a:pt x="523" y="11760"/>
                  </a:lnTo>
                  <a:lnTo>
                    <a:pt x="691" y="11760"/>
                  </a:lnTo>
                  <a:lnTo>
                    <a:pt x="733" y="11823"/>
                  </a:lnTo>
                  <a:lnTo>
                    <a:pt x="607" y="11844"/>
                  </a:lnTo>
                  <a:lnTo>
                    <a:pt x="586" y="11885"/>
                  </a:lnTo>
                  <a:lnTo>
                    <a:pt x="544" y="11969"/>
                  </a:lnTo>
                  <a:lnTo>
                    <a:pt x="440" y="11885"/>
                  </a:lnTo>
                  <a:lnTo>
                    <a:pt x="398" y="11927"/>
                  </a:lnTo>
                  <a:lnTo>
                    <a:pt x="377" y="12032"/>
                  </a:lnTo>
                  <a:lnTo>
                    <a:pt x="335" y="11885"/>
                  </a:lnTo>
                  <a:lnTo>
                    <a:pt x="272" y="11948"/>
                  </a:lnTo>
                  <a:lnTo>
                    <a:pt x="168" y="12074"/>
                  </a:lnTo>
                  <a:lnTo>
                    <a:pt x="209" y="12178"/>
                  </a:lnTo>
                  <a:lnTo>
                    <a:pt x="335" y="12367"/>
                  </a:lnTo>
                  <a:lnTo>
                    <a:pt x="398" y="12262"/>
                  </a:lnTo>
                  <a:lnTo>
                    <a:pt x="419" y="12283"/>
                  </a:lnTo>
                  <a:lnTo>
                    <a:pt x="502" y="12262"/>
                  </a:lnTo>
                  <a:lnTo>
                    <a:pt x="481" y="12199"/>
                  </a:lnTo>
                  <a:lnTo>
                    <a:pt x="523" y="12095"/>
                  </a:lnTo>
                  <a:lnTo>
                    <a:pt x="649" y="12178"/>
                  </a:lnTo>
                  <a:lnTo>
                    <a:pt x="607" y="12241"/>
                  </a:lnTo>
                  <a:lnTo>
                    <a:pt x="649" y="12304"/>
                  </a:lnTo>
                  <a:lnTo>
                    <a:pt x="628" y="12388"/>
                  </a:lnTo>
                  <a:lnTo>
                    <a:pt x="586" y="12450"/>
                  </a:lnTo>
                  <a:lnTo>
                    <a:pt x="628" y="12597"/>
                  </a:lnTo>
                  <a:lnTo>
                    <a:pt x="691" y="12555"/>
                  </a:lnTo>
                  <a:lnTo>
                    <a:pt x="816" y="12513"/>
                  </a:lnTo>
                  <a:lnTo>
                    <a:pt x="900" y="12597"/>
                  </a:lnTo>
                  <a:lnTo>
                    <a:pt x="753" y="12597"/>
                  </a:lnTo>
                  <a:lnTo>
                    <a:pt x="712" y="12639"/>
                  </a:lnTo>
                  <a:lnTo>
                    <a:pt x="753" y="12722"/>
                  </a:lnTo>
                  <a:lnTo>
                    <a:pt x="753" y="12785"/>
                  </a:lnTo>
                  <a:lnTo>
                    <a:pt x="544" y="12618"/>
                  </a:lnTo>
                  <a:lnTo>
                    <a:pt x="481" y="12639"/>
                  </a:lnTo>
                  <a:lnTo>
                    <a:pt x="419" y="12597"/>
                  </a:lnTo>
                  <a:lnTo>
                    <a:pt x="314" y="12597"/>
                  </a:lnTo>
                  <a:lnTo>
                    <a:pt x="314" y="12701"/>
                  </a:lnTo>
                  <a:lnTo>
                    <a:pt x="272" y="12764"/>
                  </a:lnTo>
                  <a:lnTo>
                    <a:pt x="419" y="12994"/>
                  </a:lnTo>
                  <a:lnTo>
                    <a:pt x="523" y="13015"/>
                  </a:lnTo>
                  <a:lnTo>
                    <a:pt x="691" y="13141"/>
                  </a:lnTo>
                  <a:lnTo>
                    <a:pt x="900" y="13245"/>
                  </a:lnTo>
                  <a:lnTo>
                    <a:pt x="921" y="13308"/>
                  </a:lnTo>
                  <a:lnTo>
                    <a:pt x="858" y="13329"/>
                  </a:lnTo>
                  <a:lnTo>
                    <a:pt x="963" y="13413"/>
                  </a:lnTo>
                  <a:lnTo>
                    <a:pt x="1026" y="13392"/>
                  </a:lnTo>
                  <a:lnTo>
                    <a:pt x="1005" y="13287"/>
                  </a:lnTo>
                  <a:lnTo>
                    <a:pt x="1067" y="13287"/>
                  </a:lnTo>
                  <a:lnTo>
                    <a:pt x="1151" y="13329"/>
                  </a:lnTo>
                  <a:lnTo>
                    <a:pt x="1130" y="13350"/>
                  </a:lnTo>
                  <a:lnTo>
                    <a:pt x="1235" y="13497"/>
                  </a:lnTo>
                  <a:lnTo>
                    <a:pt x="1277" y="13434"/>
                  </a:lnTo>
                  <a:lnTo>
                    <a:pt x="1339" y="13455"/>
                  </a:lnTo>
                  <a:lnTo>
                    <a:pt x="1444" y="13413"/>
                  </a:lnTo>
                  <a:lnTo>
                    <a:pt x="1570" y="13308"/>
                  </a:lnTo>
                  <a:lnTo>
                    <a:pt x="1632" y="13287"/>
                  </a:lnTo>
                  <a:lnTo>
                    <a:pt x="1653" y="13225"/>
                  </a:lnTo>
                  <a:lnTo>
                    <a:pt x="1674" y="13245"/>
                  </a:lnTo>
                  <a:lnTo>
                    <a:pt x="1695" y="13329"/>
                  </a:lnTo>
                  <a:lnTo>
                    <a:pt x="1779" y="13329"/>
                  </a:lnTo>
                  <a:lnTo>
                    <a:pt x="1988" y="13120"/>
                  </a:lnTo>
                  <a:lnTo>
                    <a:pt x="1967" y="13078"/>
                  </a:lnTo>
                  <a:lnTo>
                    <a:pt x="1883" y="12932"/>
                  </a:lnTo>
                  <a:lnTo>
                    <a:pt x="2051" y="13036"/>
                  </a:lnTo>
                  <a:lnTo>
                    <a:pt x="2155" y="12911"/>
                  </a:lnTo>
                  <a:lnTo>
                    <a:pt x="2114" y="12890"/>
                  </a:lnTo>
                  <a:lnTo>
                    <a:pt x="2197" y="12827"/>
                  </a:lnTo>
                  <a:lnTo>
                    <a:pt x="2176" y="12764"/>
                  </a:lnTo>
                  <a:lnTo>
                    <a:pt x="2281" y="12701"/>
                  </a:lnTo>
                  <a:lnTo>
                    <a:pt x="2386" y="12681"/>
                  </a:lnTo>
                  <a:lnTo>
                    <a:pt x="2386" y="12597"/>
                  </a:lnTo>
                  <a:lnTo>
                    <a:pt x="2302" y="12492"/>
                  </a:lnTo>
                  <a:lnTo>
                    <a:pt x="2323" y="12409"/>
                  </a:lnTo>
                  <a:lnTo>
                    <a:pt x="2260" y="12304"/>
                  </a:lnTo>
                  <a:lnTo>
                    <a:pt x="2155" y="12241"/>
                  </a:lnTo>
                  <a:lnTo>
                    <a:pt x="2176" y="12157"/>
                  </a:lnTo>
                  <a:lnTo>
                    <a:pt x="2218" y="12178"/>
                  </a:lnTo>
                  <a:lnTo>
                    <a:pt x="2323" y="12304"/>
                  </a:lnTo>
                  <a:lnTo>
                    <a:pt x="2386" y="12471"/>
                  </a:lnTo>
                  <a:lnTo>
                    <a:pt x="2406" y="12492"/>
                  </a:lnTo>
                  <a:lnTo>
                    <a:pt x="2490" y="12513"/>
                  </a:lnTo>
                  <a:lnTo>
                    <a:pt x="2469" y="12576"/>
                  </a:lnTo>
                  <a:lnTo>
                    <a:pt x="2511" y="12639"/>
                  </a:lnTo>
                  <a:lnTo>
                    <a:pt x="2616" y="12597"/>
                  </a:lnTo>
                  <a:lnTo>
                    <a:pt x="2595" y="12513"/>
                  </a:lnTo>
                  <a:lnTo>
                    <a:pt x="2532" y="12492"/>
                  </a:lnTo>
                  <a:lnTo>
                    <a:pt x="2595" y="12409"/>
                  </a:lnTo>
                  <a:lnTo>
                    <a:pt x="2678" y="12492"/>
                  </a:lnTo>
                  <a:lnTo>
                    <a:pt x="2699" y="12555"/>
                  </a:lnTo>
                  <a:lnTo>
                    <a:pt x="2825" y="12409"/>
                  </a:lnTo>
                  <a:lnTo>
                    <a:pt x="2846" y="12283"/>
                  </a:lnTo>
                  <a:lnTo>
                    <a:pt x="2825" y="12178"/>
                  </a:lnTo>
                  <a:lnTo>
                    <a:pt x="2741" y="12157"/>
                  </a:lnTo>
                  <a:lnTo>
                    <a:pt x="2720" y="12074"/>
                  </a:lnTo>
                  <a:lnTo>
                    <a:pt x="2783" y="12053"/>
                  </a:lnTo>
                  <a:lnTo>
                    <a:pt x="2783" y="11990"/>
                  </a:lnTo>
                  <a:lnTo>
                    <a:pt x="2825" y="11990"/>
                  </a:lnTo>
                  <a:lnTo>
                    <a:pt x="2888" y="11948"/>
                  </a:lnTo>
                  <a:lnTo>
                    <a:pt x="2825" y="11865"/>
                  </a:lnTo>
                  <a:lnTo>
                    <a:pt x="2825" y="11760"/>
                  </a:lnTo>
                  <a:lnTo>
                    <a:pt x="2909" y="11718"/>
                  </a:lnTo>
                  <a:lnTo>
                    <a:pt x="2992" y="11781"/>
                  </a:lnTo>
                  <a:lnTo>
                    <a:pt x="2930" y="11885"/>
                  </a:lnTo>
                  <a:lnTo>
                    <a:pt x="2950" y="12032"/>
                  </a:lnTo>
                  <a:lnTo>
                    <a:pt x="2930" y="12095"/>
                  </a:lnTo>
                  <a:lnTo>
                    <a:pt x="2992" y="12199"/>
                  </a:lnTo>
                  <a:lnTo>
                    <a:pt x="3013" y="12283"/>
                  </a:lnTo>
                  <a:lnTo>
                    <a:pt x="3118" y="12409"/>
                  </a:lnTo>
                  <a:lnTo>
                    <a:pt x="3264" y="12409"/>
                  </a:lnTo>
                  <a:lnTo>
                    <a:pt x="3327" y="12450"/>
                  </a:lnTo>
                  <a:lnTo>
                    <a:pt x="3264" y="12492"/>
                  </a:lnTo>
                  <a:lnTo>
                    <a:pt x="3348" y="12555"/>
                  </a:lnTo>
                  <a:lnTo>
                    <a:pt x="3432" y="12639"/>
                  </a:lnTo>
                  <a:lnTo>
                    <a:pt x="3474" y="12555"/>
                  </a:lnTo>
                  <a:lnTo>
                    <a:pt x="3453" y="12178"/>
                  </a:lnTo>
                  <a:lnTo>
                    <a:pt x="3369" y="12032"/>
                  </a:lnTo>
                  <a:lnTo>
                    <a:pt x="3432" y="11948"/>
                  </a:lnTo>
                  <a:lnTo>
                    <a:pt x="3515" y="11885"/>
                  </a:lnTo>
                  <a:lnTo>
                    <a:pt x="3432" y="11781"/>
                  </a:lnTo>
                  <a:lnTo>
                    <a:pt x="3474" y="11718"/>
                  </a:lnTo>
                  <a:lnTo>
                    <a:pt x="3662" y="11676"/>
                  </a:lnTo>
                  <a:lnTo>
                    <a:pt x="3683" y="11593"/>
                  </a:lnTo>
                  <a:lnTo>
                    <a:pt x="3683" y="11467"/>
                  </a:lnTo>
                  <a:lnTo>
                    <a:pt x="3766" y="11321"/>
                  </a:lnTo>
                  <a:lnTo>
                    <a:pt x="3683" y="11195"/>
                  </a:lnTo>
                  <a:lnTo>
                    <a:pt x="3662" y="10923"/>
                  </a:lnTo>
                  <a:lnTo>
                    <a:pt x="3536" y="10714"/>
                  </a:lnTo>
                  <a:lnTo>
                    <a:pt x="3557" y="10609"/>
                  </a:lnTo>
                  <a:lnTo>
                    <a:pt x="3829" y="10525"/>
                  </a:lnTo>
                  <a:lnTo>
                    <a:pt x="3829" y="10358"/>
                  </a:lnTo>
                  <a:lnTo>
                    <a:pt x="3871" y="10212"/>
                  </a:lnTo>
                  <a:lnTo>
                    <a:pt x="3662" y="10002"/>
                  </a:lnTo>
                  <a:lnTo>
                    <a:pt x="3515" y="9898"/>
                  </a:lnTo>
                  <a:lnTo>
                    <a:pt x="3515" y="9688"/>
                  </a:lnTo>
                  <a:lnTo>
                    <a:pt x="3536" y="9479"/>
                  </a:lnTo>
                  <a:lnTo>
                    <a:pt x="3515" y="9249"/>
                  </a:lnTo>
                  <a:lnTo>
                    <a:pt x="3453" y="9103"/>
                  </a:lnTo>
                  <a:lnTo>
                    <a:pt x="3515" y="8914"/>
                  </a:lnTo>
                  <a:lnTo>
                    <a:pt x="3453" y="8621"/>
                  </a:lnTo>
                  <a:lnTo>
                    <a:pt x="3411" y="8308"/>
                  </a:lnTo>
                  <a:lnTo>
                    <a:pt x="3453" y="8077"/>
                  </a:lnTo>
                  <a:lnTo>
                    <a:pt x="3578" y="7847"/>
                  </a:lnTo>
                  <a:lnTo>
                    <a:pt x="3683" y="7764"/>
                  </a:lnTo>
                  <a:lnTo>
                    <a:pt x="3850" y="7784"/>
                  </a:lnTo>
                  <a:lnTo>
                    <a:pt x="4059" y="7805"/>
                  </a:lnTo>
                  <a:lnTo>
                    <a:pt x="4164" y="7680"/>
                  </a:lnTo>
                  <a:lnTo>
                    <a:pt x="4143" y="7450"/>
                  </a:lnTo>
                  <a:lnTo>
                    <a:pt x="4080" y="7366"/>
                  </a:lnTo>
                  <a:lnTo>
                    <a:pt x="4080" y="7240"/>
                  </a:lnTo>
                  <a:lnTo>
                    <a:pt x="4290" y="6738"/>
                  </a:lnTo>
                  <a:lnTo>
                    <a:pt x="4290" y="6487"/>
                  </a:lnTo>
                  <a:lnTo>
                    <a:pt x="4352" y="6215"/>
                  </a:lnTo>
                  <a:lnTo>
                    <a:pt x="4394" y="6069"/>
                  </a:lnTo>
                  <a:lnTo>
                    <a:pt x="4394" y="5901"/>
                  </a:lnTo>
                  <a:lnTo>
                    <a:pt x="4311" y="5818"/>
                  </a:lnTo>
                  <a:lnTo>
                    <a:pt x="4311" y="5692"/>
                  </a:lnTo>
                  <a:lnTo>
                    <a:pt x="4499" y="5587"/>
                  </a:lnTo>
                  <a:lnTo>
                    <a:pt x="4708" y="5567"/>
                  </a:lnTo>
                  <a:lnTo>
                    <a:pt x="4792" y="5483"/>
                  </a:lnTo>
                  <a:lnTo>
                    <a:pt x="4813" y="5357"/>
                  </a:lnTo>
                  <a:lnTo>
                    <a:pt x="4980" y="5064"/>
                  </a:lnTo>
                  <a:lnTo>
                    <a:pt x="5127" y="4855"/>
                  </a:lnTo>
                  <a:lnTo>
                    <a:pt x="5189" y="4730"/>
                  </a:lnTo>
                  <a:lnTo>
                    <a:pt x="5106" y="4541"/>
                  </a:lnTo>
                  <a:lnTo>
                    <a:pt x="5043" y="4458"/>
                  </a:lnTo>
                  <a:lnTo>
                    <a:pt x="5043" y="4206"/>
                  </a:lnTo>
                  <a:lnTo>
                    <a:pt x="5127" y="4186"/>
                  </a:lnTo>
                  <a:lnTo>
                    <a:pt x="5189" y="4081"/>
                  </a:lnTo>
                  <a:lnTo>
                    <a:pt x="5231" y="3934"/>
                  </a:lnTo>
                  <a:lnTo>
                    <a:pt x="5315" y="3893"/>
                  </a:lnTo>
                  <a:lnTo>
                    <a:pt x="5399" y="3704"/>
                  </a:lnTo>
                  <a:lnTo>
                    <a:pt x="5524" y="3600"/>
                  </a:lnTo>
                  <a:lnTo>
                    <a:pt x="5629" y="3683"/>
                  </a:lnTo>
                  <a:lnTo>
                    <a:pt x="5712" y="3725"/>
                  </a:lnTo>
                  <a:lnTo>
                    <a:pt x="5754" y="3725"/>
                  </a:lnTo>
                  <a:lnTo>
                    <a:pt x="5859" y="3621"/>
                  </a:lnTo>
                  <a:lnTo>
                    <a:pt x="5775" y="3516"/>
                  </a:lnTo>
                  <a:lnTo>
                    <a:pt x="5859" y="3474"/>
                  </a:lnTo>
                  <a:lnTo>
                    <a:pt x="5859" y="3390"/>
                  </a:lnTo>
                  <a:lnTo>
                    <a:pt x="5880" y="3349"/>
                  </a:lnTo>
                  <a:lnTo>
                    <a:pt x="5775" y="3181"/>
                  </a:lnTo>
                  <a:lnTo>
                    <a:pt x="5838" y="3160"/>
                  </a:lnTo>
                  <a:lnTo>
                    <a:pt x="6026" y="3160"/>
                  </a:lnTo>
                  <a:lnTo>
                    <a:pt x="6152" y="3077"/>
                  </a:lnTo>
                  <a:lnTo>
                    <a:pt x="6340" y="3139"/>
                  </a:lnTo>
                  <a:lnTo>
                    <a:pt x="6445" y="3202"/>
                  </a:lnTo>
                  <a:lnTo>
                    <a:pt x="6570" y="3223"/>
                  </a:lnTo>
                  <a:lnTo>
                    <a:pt x="6654" y="3286"/>
                  </a:lnTo>
                  <a:lnTo>
                    <a:pt x="6696" y="3265"/>
                  </a:lnTo>
                  <a:lnTo>
                    <a:pt x="6759" y="3307"/>
                  </a:lnTo>
                  <a:lnTo>
                    <a:pt x="6759" y="3160"/>
                  </a:lnTo>
                  <a:lnTo>
                    <a:pt x="6696" y="3077"/>
                  </a:lnTo>
                  <a:lnTo>
                    <a:pt x="6717" y="2888"/>
                  </a:lnTo>
                  <a:lnTo>
                    <a:pt x="6800" y="2846"/>
                  </a:lnTo>
                  <a:lnTo>
                    <a:pt x="6779" y="2700"/>
                  </a:lnTo>
                  <a:lnTo>
                    <a:pt x="6696" y="2658"/>
                  </a:lnTo>
                  <a:lnTo>
                    <a:pt x="6675" y="2554"/>
                  </a:lnTo>
                  <a:lnTo>
                    <a:pt x="6675" y="2554"/>
                  </a:lnTo>
                  <a:lnTo>
                    <a:pt x="6800" y="2616"/>
                  </a:lnTo>
                  <a:lnTo>
                    <a:pt x="6926" y="2574"/>
                  </a:lnTo>
                  <a:lnTo>
                    <a:pt x="6989" y="2554"/>
                  </a:lnTo>
                  <a:lnTo>
                    <a:pt x="7010" y="2533"/>
                  </a:lnTo>
                  <a:lnTo>
                    <a:pt x="7072" y="2533"/>
                  </a:lnTo>
                  <a:lnTo>
                    <a:pt x="7093" y="2512"/>
                  </a:lnTo>
                  <a:lnTo>
                    <a:pt x="7072" y="2428"/>
                  </a:lnTo>
                  <a:lnTo>
                    <a:pt x="7093" y="2323"/>
                  </a:lnTo>
                  <a:lnTo>
                    <a:pt x="7177" y="2261"/>
                  </a:lnTo>
                  <a:lnTo>
                    <a:pt x="7282" y="2261"/>
                  </a:lnTo>
                  <a:lnTo>
                    <a:pt x="7344" y="2407"/>
                  </a:lnTo>
                  <a:lnTo>
                    <a:pt x="7616" y="2616"/>
                  </a:lnTo>
                  <a:lnTo>
                    <a:pt x="7637" y="2742"/>
                  </a:lnTo>
                  <a:lnTo>
                    <a:pt x="7742" y="2846"/>
                  </a:lnTo>
                  <a:lnTo>
                    <a:pt x="7909" y="2930"/>
                  </a:lnTo>
                  <a:lnTo>
                    <a:pt x="8160" y="2930"/>
                  </a:lnTo>
                  <a:lnTo>
                    <a:pt x="8328" y="2784"/>
                  </a:lnTo>
                  <a:lnTo>
                    <a:pt x="8391" y="2700"/>
                  </a:lnTo>
                  <a:lnTo>
                    <a:pt x="8495" y="2700"/>
                  </a:lnTo>
                  <a:lnTo>
                    <a:pt x="8704" y="2846"/>
                  </a:lnTo>
                  <a:lnTo>
                    <a:pt x="8851" y="2867"/>
                  </a:lnTo>
                  <a:lnTo>
                    <a:pt x="8893" y="2742"/>
                  </a:lnTo>
                  <a:lnTo>
                    <a:pt x="8976" y="2679"/>
                  </a:lnTo>
                  <a:lnTo>
                    <a:pt x="9060" y="2616"/>
                  </a:lnTo>
                  <a:lnTo>
                    <a:pt x="9165" y="2616"/>
                  </a:lnTo>
                  <a:lnTo>
                    <a:pt x="9269" y="2554"/>
                  </a:lnTo>
                  <a:lnTo>
                    <a:pt x="9311" y="2470"/>
                  </a:lnTo>
                  <a:lnTo>
                    <a:pt x="9269" y="2365"/>
                  </a:lnTo>
                  <a:lnTo>
                    <a:pt x="9207" y="2219"/>
                  </a:lnTo>
                  <a:lnTo>
                    <a:pt x="9228" y="1905"/>
                  </a:lnTo>
                  <a:lnTo>
                    <a:pt x="9290" y="1821"/>
                  </a:lnTo>
                  <a:lnTo>
                    <a:pt x="9228" y="1717"/>
                  </a:lnTo>
                  <a:lnTo>
                    <a:pt x="9290" y="1696"/>
                  </a:lnTo>
                  <a:lnTo>
                    <a:pt x="9395" y="1570"/>
                  </a:lnTo>
                  <a:lnTo>
                    <a:pt x="9374" y="1507"/>
                  </a:lnTo>
                  <a:lnTo>
                    <a:pt x="9500" y="1424"/>
                  </a:lnTo>
                  <a:lnTo>
                    <a:pt x="9646" y="1486"/>
                  </a:lnTo>
                  <a:lnTo>
                    <a:pt x="9730" y="1466"/>
                  </a:lnTo>
                  <a:lnTo>
                    <a:pt x="9730" y="1403"/>
                  </a:lnTo>
                  <a:lnTo>
                    <a:pt x="9813" y="1298"/>
                  </a:lnTo>
                  <a:lnTo>
                    <a:pt x="10065" y="1298"/>
                  </a:lnTo>
                  <a:lnTo>
                    <a:pt x="10169" y="1382"/>
                  </a:lnTo>
                  <a:lnTo>
                    <a:pt x="10316" y="1528"/>
                  </a:lnTo>
                  <a:lnTo>
                    <a:pt x="10378" y="1633"/>
                  </a:lnTo>
                  <a:lnTo>
                    <a:pt x="10525" y="1654"/>
                  </a:lnTo>
                  <a:lnTo>
                    <a:pt x="10692" y="1696"/>
                  </a:lnTo>
                  <a:lnTo>
                    <a:pt x="10755" y="1800"/>
                  </a:lnTo>
                  <a:lnTo>
                    <a:pt x="10860" y="1905"/>
                  </a:lnTo>
                  <a:lnTo>
                    <a:pt x="10839" y="2030"/>
                  </a:lnTo>
                  <a:lnTo>
                    <a:pt x="10734" y="2177"/>
                  </a:lnTo>
                  <a:lnTo>
                    <a:pt x="10755" y="2428"/>
                  </a:lnTo>
                  <a:lnTo>
                    <a:pt x="10839" y="2428"/>
                  </a:lnTo>
                  <a:lnTo>
                    <a:pt x="10839" y="2219"/>
                  </a:lnTo>
                  <a:lnTo>
                    <a:pt x="10985" y="2051"/>
                  </a:lnTo>
                  <a:lnTo>
                    <a:pt x="11111" y="2030"/>
                  </a:lnTo>
                  <a:lnTo>
                    <a:pt x="11194" y="1926"/>
                  </a:lnTo>
                  <a:lnTo>
                    <a:pt x="11194" y="1779"/>
                  </a:lnTo>
                  <a:lnTo>
                    <a:pt x="11299" y="1738"/>
                  </a:lnTo>
                  <a:lnTo>
                    <a:pt x="11404" y="1800"/>
                  </a:lnTo>
                  <a:lnTo>
                    <a:pt x="11487" y="1717"/>
                  </a:lnTo>
                  <a:lnTo>
                    <a:pt x="11487" y="1591"/>
                  </a:lnTo>
                  <a:lnTo>
                    <a:pt x="11425" y="1591"/>
                  </a:lnTo>
                  <a:lnTo>
                    <a:pt x="11362" y="1507"/>
                  </a:lnTo>
                  <a:lnTo>
                    <a:pt x="11299" y="1507"/>
                  </a:lnTo>
                  <a:lnTo>
                    <a:pt x="11278" y="1528"/>
                  </a:lnTo>
                  <a:lnTo>
                    <a:pt x="11278" y="1612"/>
                  </a:lnTo>
                  <a:lnTo>
                    <a:pt x="11215" y="1570"/>
                  </a:lnTo>
                  <a:lnTo>
                    <a:pt x="11194" y="1507"/>
                  </a:lnTo>
                  <a:lnTo>
                    <a:pt x="11153" y="1507"/>
                  </a:lnTo>
                  <a:lnTo>
                    <a:pt x="11153" y="1570"/>
                  </a:lnTo>
                  <a:lnTo>
                    <a:pt x="11111" y="1696"/>
                  </a:lnTo>
                  <a:lnTo>
                    <a:pt x="11090" y="1654"/>
                  </a:lnTo>
                  <a:lnTo>
                    <a:pt x="11048" y="1591"/>
                  </a:lnTo>
                  <a:lnTo>
                    <a:pt x="10964" y="1633"/>
                  </a:lnTo>
                  <a:lnTo>
                    <a:pt x="10943" y="1696"/>
                  </a:lnTo>
                  <a:lnTo>
                    <a:pt x="10901" y="1612"/>
                  </a:lnTo>
                  <a:lnTo>
                    <a:pt x="10881" y="1486"/>
                  </a:lnTo>
                  <a:lnTo>
                    <a:pt x="10839" y="1486"/>
                  </a:lnTo>
                  <a:lnTo>
                    <a:pt x="10776" y="1361"/>
                  </a:lnTo>
                  <a:lnTo>
                    <a:pt x="10734" y="1319"/>
                  </a:lnTo>
                  <a:lnTo>
                    <a:pt x="10650" y="1319"/>
                  </a:lnTo>
                  <a:lnTo>
                    <a:pt x="10567" y="1298"/>
                  </a:lnTo>
                  <a:lnTo>
                    <a:pt x="10420" y="1277"/>
                  </a:lnTo>
                  <a:lnTo>
                    <a:pt x="10357" y="1193"/>
                  </a:lnTo>
                  <a:lnTo>
                    <a:pt x="10378" y="1173"/>
                  </a:lnTo>
                  <a:lnTo>
                    <a:pt x="10546" y="1214"/>
                  </a:lnTo>
                  <a:lnTo>
                    <a:pt x="10692" y="1193"/>
                  </a:lnTo>
                  <a:lnTo>
                    <a:pt x="10797" y="1214"/>
                  </a:lnTo>
                  <a:lnTo>
                    <a:pt x="11048" y="1256"/>
                  </a:lnTo>
                  <a:lnTo>
                    <a:pt x="11194" y="1193"/>
                  </a:lnTo>
                  <a:lnTo>
                    <a:pt x="11299" y="984"/>
                  </a:lnTo>
                  <a:lnTo>
                    <a:pt x="11508" y="942"/>
                  </a:lnTo>
                  <a:lnTo>
                    <a:pt x="11613" y="859"/>
                  </a:lnTo>
                  <a:lnTo>
                    <a:pt x="11613" y="838"/>
                  </a:lnTo>
                  <a:lnTo>
                    <a:pt x="11529" y="796"/>
                  </a:lnTo>
                  <a:lnTo>
                    <a:pt x="11508" y="754"/>
                  </a:lnTo>
                  <a:lnTo>
                    <a:pt x="11425" y="733"/>
                  </a:lnTo>
                  <a:lnTo>
                    <a:pt x="11320" y="754"/>
                  </a:lnTo>
                  <a:lnTo>
                    <a:pt x="11194" y="608"/>
                  </a:lnTo>
                  <a:lnTo>
                    <a:pt x="11111" y="608"/>
                  </a:lnTo>
                  <a:lnTo>
                    <a:pt x="11006" y="733"/>
                  </a:lnTo>
                  <a:lnTo>
                    <a:pt x="10964" y="733"/>
                  </a:lnTo>
                  <a:lnTo>
                    <a:pt x="10943" y="691"/>
                  </a:lnTo>
                  <a:lnTo>
                    <a:pt x="11048" y="649"/>
                  </a:lnTo>
                  <a:lnTo>
                    <a:pt x="11048" y="566"/>
                  </a:lnTo>
                  <a:lnTo>
                    <a:pt x="10943" y="524"/>
                  </a:lnTo>
                  <a:lnTo>
                    <a:pt x="10901" y="482"/>
                  </a:lnTo>
                  <a:lnTo>
                    <a:pt x="10839" y="482"/>
                  </a:lnTo>
                  <a:lnTo>
                    <a:pt x="10776" y="608"/>
                  </a:lnTo>
                  <a:lnTo>
                    <a:pt x="10734" y="608"/>
                  </a:lnTo>
                  <a:lnTo>
                    <a:pt x="10734" y="524"/>
                  </a:lnTo>
                  <a:lnTo>
                    <a:pt x="10671" y="545"/>
                  </a:lnTo>
                  <a:lnTo>
                    <a:pt x="10650" y="587"/>
                  </a:lnTo>
                  <a:lnTo>
                    <a:pt x="10588" y="587"/>
                  </a:lnTo>
                  <a:lnTo>
                    <a:pt x="10567" y="545"/>
                  </a:lnTo>
                  <a:lnTo>
                    <a:pt x="10650" y="482"/>
                  </a:lnTo>
                  <a:lnTo>
                    <a:pt x="10650" y="419"/>
                  </a:lnTo>
                  <a:lnTo>
                    <a:pt x="10546" y="357"/>
                  </a:lnTo>
                  <a:lnTo>
                    <a:pt x="10420" y="357"/>
                  </a:lnTo>
                  <a:lnTo>
                    <a:pt x="10357" y="377"/>
                  </a:lnTo>
                  <a:lnTo>
                    <a:pt x="10337" y="545"/>
                  </a:lnTo>
                  <a:lnTo>
                    <a:pt x="10253" y="587"/>
                  </a:lnTo>
                  <a:lnTo>
                    <a:pt x="10253" y="649"/>
                  </a:lnTo>
                  <a:lnTo>
                    <a:pt x="10316" y="796"/>
                  </a:lnTo>
                  <a:lnTo>
                    <a:pt x="10316" y="880"/>
                  </a:lnTo>
                  <a:lnTo>
                    <a:pt x="10253" y="942"/>
                  </a:lnTo>
                  <a:lnTo>
                    <a:pt x="10211" y="838"/>
                  </a:lnTo>
                  <a:lnTo>
                    <a:pt x="10127" y="838"/>
                  </a:lnTo>
                  <a:lnTo>
                    <a:pt x="10127" y="859"/>
                  </a:lnTo>
                  <a:lnTo>
                    <a:pt x="10023" y="838"/>
                  </a:lnTo>
                  <a:lnTo>
                    <a:pt x="9897" y="901"/>
                  </a:lnTo>
                  <a:lnTo>
                    <a:pt x="9897" y="901"/>
                  </a:lnTo>
                  <a:lnTo>
                    <a:pt x="10002" y="754"/>
                  </a:lnTo>
                  <a:lnTo>
                    <a:pt x="10065" y="733"/>
                  </a:lnTo>
                  <a:lnTo>
                    <a:pt x="10127" y="608"/>
                  </a:lnTo>
                  <a:lnTo>
                    <a:pt x="10127" y="566"/>
                  </a:lnTo>
                  <a:lnTo>
                    <a:pt x="10065" y="566"/>
                  </a:lnTo>
                  <a:lnTo>
                    <a:pt x="9960" y="649"/>
                  </a:lnTo>
                  <a:lnTo>
                    <a:pt x="9897" y="649"/>
                  </a:lnTo>
                  <a:lnTo>
                    <a:pt x="9918" y="587"/>
                  </a:lnTo>
                  <a:lnTo>
                    <a:pt x="10002" y="524"/>
                  </a:lnTo>
                  <a:lnTo>
                    <a:pt x="10002" y="482"/>
                  </a:lnTo>
                  <a:lnTo>
                    <a:pt x="9897" y="461"/>
                  </a:lnTo>
                  <a:lnTo>
                    <a:pt x="9855" y="419"/>
                  </a:lnTo>
                  <a:lnTo>
                    <a:pt x="9960" y="377"/>
                  </a:lnTo>
                  <a:lnTo>
                    <a:pt x="10002" y="419"/>
                  </a:lnTo>
                  <a:lnTo>
                    <a:pt x="10127" y="419"/>
                  </a:lnTo>
                  <a:lnTo>
                    <a:pt x="10169" y="231"/>
                  </a:lnTo>
                  <a:lnTo>
                    <a:pt x="10169" y="168"/>
                  </a:lnTo>
                  <a:lnTo>
                    <a:pt x="10044" y="210"/>
                  </a:lnTo>
                  <a:lnTo>
                    <a:pt x="10002" y="147"/>
                  </a:lnTo>
                  <a:lnTo>
                    <a:pt x="10023" y="64"/>
                  </a:lnTo>
                  <a:lnTo>
                    <a:pt x="10002" y="1"/>
                  </a:lnTo>
                  <a:lnTo>
                    <a:pt x="9918" y="64"/>
                  </a:lnTo>
                  <a:lnTo>
                    <a:pt x="9855" y="64"/>
                  </a:lnTo>
                  <a:lnTo>
                    <a:pt x="979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3001;p82">
              <a:extLst>
                <a:ext uri="{FF2B5EF4-FFF2-40B4-BE49-F238E27FC236}">
                  <a16:creationId xmlns:a16="http://schemas.microsoft.com/office/drawing/2014/main" id="{18F56A74-807E-F4C1-08DC-A1F52E449894}"/>
                </a:ext>
              </a:extLst>
            </p:cNvPr>
            <p:cNvSpPr/>
            <p:nvPr/>
          </p:nvSpPr>
          <p:spPr>
            <a:xfrm>
              <a:off x="3810372" y="2589242"/>
              <a:ext cx="68528" cy="147786"/>
            </a:xfrm>
            <a:custGeom>
              <a:avLst/>
              <a:gdLst/>
              <a:ahLst/>
              <a:cxnLst/>
              <a:rect l="l" t="t" r="r" b="b"/>
              <a:pathLst>
                <a:path w="5755" h="12995" extrusionOk="0">
                  <a:moveTo>
                    <a:pt x="3788" y="1"/>
                  </a:moveTo>
                  <a:lnTo>
                    <a:pt x="3725" y="21"/>
                  </a:lnTo>
                  <a:lnTo>
                    <a:pt x="3599" y="63"/>
                  </a:lnTo>
                  <a:lnTo>
                    <a:pt x="3474" y="1"/>
                  </a:lnTo>
                  <a:lnTo>
                    <a:pt x="3474" y="1"/>
                  </a:lnTo>
                  <a:lnTo>
                    <a:pt x="3495" y="105"/>
                  </a:lnTo>
                  <a:lnTo>
                    <a:pt x="3578" y="147"/>
                  </a:lnTo>
                  <a:lnTo>
                    <a:pt x="3599" y="293"/>
                  </a:lnTo>
                  <a:lnTo>
                    <a:pt x="3516" y="335"/>
                  </a:lnTo>
                  <a:lnTo>
                    <a:pt x="3495" y="524"/>
                  </a:lnTo>
                  <a:lnTo>
                    <a:pt x="3558" y="607"/>
                  </a:lnTo>
                  <a:lnTo>
                    <a:pt x="3558" y="754"/>
                  </a:lnTo>
                  <a:lnTo>
                    <a:pt x="3495" y="712"/>
                  </a:lnTo>
                  <a:lnTo>
                    <a:pt x="3453" y="733"/>
                  </a:lnTo>
                  <a:lnTo>
                    <a:pt x="3369" y="670"/>
                  </a:lnTo>
                  <a:lnTo>
                    <a:pt x="3244" y="649"/>
                  </a:lnTo>
                  <a:lnTo>
                    <a:pt x="3139" y="586"/>
                  </a:lnTo>
                  <a:lnTo>
                    <a:pt x="2951" y="524"/>
                  </a:lnTo>
                  <a:lnTo>
                    <a:pt x="2825" y="607"/>
                  </a:lnTo>
                  <a:lnTo>
                    <a:pt x="2637" y="607"/>
                  </a:lnTo>
                  <a:lnTo>
                    <a:pt x="2574" y="628"/>
                  </a:lnTo>
                  <a:lnTo>
                    <a:pt x="2679" y="796"/>
                  </a:lnTo>
                  <a:lnTo>
                    <a:pt x="2658" y="837"/>
                  </a:lnTo>
                  <a:lnTo>
                    <a:pt x="2658" y="921"/>
                  </a:lnTo>
                  <a:lnTo>
                    <a:pt x="2574" y="963"/>
                  </a:lnTo>
                  <a:lnTo>
                    <a:pt x="2658" y="1068"/>
                  </a:lnTo>
                  <a:lnTo>
                    <a:pt x="2553" y="1172"/>
                  </a:lnTo>
                  <a:lnTo>
                    <a:pt x="2511" y="1172"/>
                  </a:lnTo>
                  <a:lnTo>
                    <a:pt x="2428" y="1130"/>
                  </a:lnTo>
                  <a:lnTo>
                    <a:pt x="2323" y="1047"/>
                  </a:lnTo>
                  <a:lnTo>
                    <a:pt x="2198" y="1151"/>
                  </a:lnTo>
                  <a:lnTo>
                    <a:pt x="2114" y="1340"/>
                  </a:lnTo>
                  <a:lnTo>
                    <a:pt x="2030" y="1381"/>
                  </a:lnTo>
                  <a:lnTo>
                    <a:pt x="1988" y="1528"/>
                  </a:lnTo>
                  <a:lnTo>
                    <a:pt x="1926" y="1633"/>
                  </a:lnTo>
                  <a:lnTo>
                    <a:pt x="1842" y="1653"/>
                  </a:lnTo>
                  <a:lnTo>
                    <a:pt x="1842" y="1905"/>
                  </a:lnTo>
                  <a:lnTo>
                    <a:pt x="1905" y="1988"/>
                  </a:lnTo>
                  <a:lnTo>
                    <a:pt x="1988" y="2177"/>
                  </a:lnTo>
                  <a:lnTo>
                    <a:pt x="1926" y="2302"/>
                  </a:lnTo>
                  <a:lnTo>
                    <a:pt x="1779" y="2511"/>
                  </a:lnTo>
                  <a:lnTo>
                    <a:pt x="1612" y="2804"/>
                  </a:lnTo>
                  <a:lnTo>
                    <a:pt x="1591" y="2930"/>
                  </a:lnTo>
                  <a:lnTo>
                    <a:pt x="1507" y="3014"/>
                  </a:lnTo>
                  <a:lnTo>
                    <a:pt x="1298" y="3034"/>
                  </a:lnTo>
                  <a:lnTo>
                    <a:pt x="1110" y="3139"/>
                  </a:lnTo>
                  <a:lnTo>
                    <a:pt x="1110" y="3265"/>
                  </a:lnTo>
                  <a:lnTo>
                    <a:pt x="1193" y="3348"/>
                  </a:lnTo>
                  <a:lnTo>
                    <a:pt x="1193" y="3516"/>
                  </a:lnTo>
                  <a:lnTo>
                    <a:pt x="1151" y="3662"/>
                  </a:lnTo>
                  <a:lnTo>
                    <a:pt x="1089" y="3934"/>
                  </a:lnTo>
                  <a:lnTo>
                    <a:pt x="1089" y="4185"/>
                  </a:lnTo>
                  <a:lnTo>
                    <a:pt x="879" y="4687"/>
                  </a:lnTo>
                  <a:lnTo>
                    <a:pt x="879" y="4813"/>
                  </a:lnTo>
                  <a:lnTo>
                    <a:pt x="942" y="4897"/>
                  </a:lnTo>
                  <a:lnTo>
                    <a:pt x="963" y="5127"/>
                  </a:lnTo>
                  <a:lnTo>
                    <a:pt x="858" y="5252"/>
                  </a:lnTo>
                  <a:lnTo>
                    <a:pt x="649" y="5231"/>
                  </a:lnTo>
                  <a:lnTo>
                    <a:pt x="482" y="5211"/>
                  </a:lnTo>
                  <a:lnTo>
                    <a:pt x="377" y="5294"/>
                  </a:lnTo>
                  <a:lnTo>
                    <a:pt x="252" y="5524"/>
                  </a:lnTo>
                  <a:lnTo>
                    <a:pt x="210" y="5755"/>
                  </a:lnTo>
                  <a:lnTo>
                    <a:pt x="252" y="6068"/>
                  </a:lnTo>
                  <a:lnTo>
                    <a:pt x="314" y="6361"/>
                  </a:lnTo>
                  <a:lnTo>
                    <a:pt x="252" y="6550"/>
                  </a:lnTo>
                  <a:lnTo>
                    <a:pt x="314" y="6696"/>
                  </a:lnTo>
                  <a:lnTo>
                    <a:pt x="335" y="6926"/>
                  </a:lnTo>
                  <a:lnTo>
                    <a:pt x="314" y="7135"/>
                  </a:lnTo>
                  <a:lnTo>
                    <a:pt x="314" y="7345"/>
                  </a:lnTo>
                  <a:lnTo>
                    <a:pt x="461" y="7449"/>
                  </a:lnTo>
                  <a:lnTo>
                    <a:pt x="670" y="7659"/>
                  </a:lnTo>
                  <a:lnTo>
                    <a:pt x="628" y="7805"/>
                  </a:lnTo>
                  <a:lnTo>
                    <a:pt x="628" y="7972"/>
                  </a:lnTo>
                  <a:lnTo>
                    <a:pt x="356" y="8056"/>
                  </a:lnTo>
                  <a:lnTo>
                    <a:pt x="335" y="8161"/>
                  </a:lnTo>
                  <a:lnTo>
                    <a:pt x="461" y="8370"/>
                  </a:lnTo>
                  <a:lnTo>
                    <a:pt x="482" y="8642"/>
                  </a:lnTo>
                  <a:lnTo>
                    <a:pt x="565" y="8768"/>
                  </a:lnTo>
                  <a:lnTo>
                    <a:pt x="482" y="8914"/>
                  </a:lnTo>
                  <a:lnTo>
                    <a:pt x="482" y="9040"/>
                  </a:lnTo>
                  <a:lnTo>
                    <a:pt x="461" y="9123"/>
                  </a:lnTo>
                  <a:lnTo>
                    <a:pt x="273" y="9165"/>
                  </a:lnTo>
                  <a:lnTo>
                    <a:pt x="231" y="9228"/>
                  </a:lnTo>
                  <a:lnTo>
                    <a:pt x="314" y="9332"/>
                  </a:lnTo>
                  <a:lnTo>
                    <a:pt x="231" y="9395"/>
                  </a:lnTo>
                  <a:lnTo>
                    <a:pt x="168" y="9479"/>
                  </a:lnTo>
                  <a:lnTo>
                    <a:pt x="252" y="9625"/>
                  </a:lnTo>
                  <a:lnTo>
                    <a:pt x="273" y="10002"/>
                  </a:lnTo>
                  <a:lnTo>
                    <a:pt x="231" y="10086"/>
                  </a:lnTo>
                  <a:lnTo>
                    <a:pt x="147" y="10002"/>
                  </a:lnTo>
                  <a:lnTo>
                    <a:pt x="63" y="9939"/>
                  </a:lnTo>
                  <a:lnTo>
                    <a:pt x="63" y="9960"/>
                  </a:lnTo>
                  <a:lnTo>
                    <a:pt x="1" y="10023"/>
                  </a:lnTo>
                  <a:lnTo>
                    <a:pt x="21" y="10253"/>
                  </a:lnTo>
                  <a:lnTo>
                    <a:pt x="42" y="10337"/>
                  </a:lnTo>
                  <a:lnTo>
                    <a:pt x="63" y="10525"/>
                  </a:lnTo>
                  <a:lnTo>
                    <a:pt x="147" y="10546"/>
                  </a:lnTo>
                  <a:lnTo>
                    <a:pt x="168" y="10588"/>
                  </a:lnTo>
                  <a:lnTo>
                    <a:pt x="147" y="10734"/>
                  </a:lnTo>
                  <a:lnTo>
                    <a:pt x="273" y="10672"/>
                  </a:lnTo>
                  <a:lnTo>
                    <a:pt x="210" y="10567"/>
                  </a:lnTo>
                  <a:lnTo>
                    <a:pt x="231" y="10483"/>
                  </a:lnTo>
                  <a:lnTo>
                    <a:pt x="273" y="10483"/>
                  </a:lnTo>
                  <a:lnTo>
                    <a:pt x="252" y="10546"/>
                  </a:lnTo>
                  <a:lnTo>
                    <a:pt x="335" y="10588"/>
                  </a:lnTo>
                  <a:lnTo>
                    <a:pt x="377" y="10672"/>
                  </a:lnTo>
                  <a:lnTo>
                    <a:pt x="252" y="10755"/>
                  </a:lnTo>
                  <a:lnTo>
                    <a:pt x="231" y="10860"/>
                  </a:lnTo>
                  <a:lnTo>
                    <a:pt x="273" y="10944"/>
                  </a:lnTo>
                  <a:lnTo>
                    <a:pt x="252" y="11069"/>
                  </a:lnTo>
                  <a:lnTo>
                    <a:pt x="210" y="11111"/>
                  </a:lnTo>
                  <a:lnTo>
                    <a:pt x="273" y="11216"/>
                  </a:lnTo>
                  <a:lnTo>
                    <a:pt x="356" y="11257"/>
                  </a:lnTo>
                  <a:lnTo>
                    <a:pt x="440" y="11383"/>
                  </a:lnTo>
                  <a:lnTo>
                    <a:pt x="482" y="11425"/>
                  </a:lnTo>
                  <a:lnTo>
                    <a:pt x="586" y="11634"/>
                  </a:lnTo>
                  <a:lnTo>
                    <a:pt x="586" y="11801"/>
                  </a:lnTo>
                  <a:lnTo>
                    <a:pt x="733" y="11843"/>
                  </a:lnTo>
                  <a:lnTo>
                    <a:pt x="754" y="11948"/>
                  </a:lnTo>
                  <a:lnTo>
                    <a:pt x="858" y="12094"/>
                  </a:lnTo>
                  <a:lnTo>
                    <a:pt x="984" y="12011"/>
                  </a:lnTo>
                  <a:lnTo>
                    <a:pt x="1005" y="12136"/>
                  </a:lnTo>
                  <a:lnTo>
                    <a:pt x="942" y="12304"/>
                  </a:lnTo>
                  <a:lnTo>
                    <a:pt x="775" y="12325"/>
                  </a:lnTo>
                  <a:lnTo>
                    <a:pt x="754" y="12366"/>
                  </a:lnTo>
                  <a:lnTo>
                    <a:pt x="838" y="12429"/>
                  </a:lnTo>
                  <a:lnTo>
                    <a:pt x="858" y="12534"/>
                  </a:lnTo>
                  <a:lnTo>
                    <a:pt x="984" y="12555"/>
                  </a:lnTo>
                  <a:lnTo>
                    <a:pt x="1047" y="12848"/>
                  </a:lnTo>
                  <a:lnTo>
                    <a:pt x="963" y="12952"/>
                  </a:lnTo>
                  <a:lnTo>
                    <a:pt x="1005" y="12994"/>
                  </a:lnTo>
                  <a:lnTo>
                    <a:pt x="1151" y="12994"/>
                  </a:lnTo>
                  <a:lnTo>
                    <a:pt x="1423" y="12931"/>
                  </a:lnTo>
                  <a:lnTo>
                    <a:pt x="1570" y="12973"/>
                  </a:lnTo>
                  <a:lnTo>
                    <a:pt x="1695" y="12869"/>
                  </a:lnTo>
                  <a:lnTo>
                    <a:pt x="1674" y="12764"/>
                  </a:lnTo>
                  <a:lnTo>
                    <a:pt x="1612" y="12701"/>
                  </a:lnTo>
                  <a:lnTo>
                    <a:pt x="1695" y="12534"/>
                  </a:lnTo>
                  <a:lnTo>
                    <a:pt x="1884" y="12513"/>
                  </a:lnTo>
                  <a:lnTo>
                    <a:pt x="1905" y="12325"/>
                  </a:lnTo>
                  <a:lnTo>
                    <a:pt x="1926" y="12408"/>
                  </a:lnTo>
                  <a:lnTo>
                    <a:pt x="2135" y="12450"/>
                  </a:lnTo>
                  <a:lnTo>
                    <a:pt x="2260" y="12366"/>
                  </a:lnTo>
                  <a:lnTo>
                    <a:pt x="2365" y="12429"/>
                  </a:lnTo>
                  <a:lnTo>
                    <a:pt x="2449" y="12513"/>
                  </a:lnTo>
                  <a:lnTo>
                    <a:pt x="2553" y="12345"/>
                  </a:lnTo>
                  <a:lnTo>
                    <a:pt x="2616" y="12115"/>
                  </a:lnTo>
                  <a:lnTo>
                    <a:pt x="2679" y="12032"/>
                  </a:lnTo>
                  <a:lnTo>
                    <a:pt x="2721" y="11739"/>
                  </a:lnTo>
                  <a:lnTo>
                    <a:pt x="2762" y="11634"/>
                  </a:lnTo>
                  <a:lnTo>
                    <a:pt x="2658" y="11571"/>
                  </a:lnTo>
                  <a:lnTo>
                    <a:pt x="2679" y="11467"/>
                  </a:lnTo>
                  <a:lnTo>
                    <a:pt x="2783" y="11320"/>
                  </a:lnTo>
                  <a:lnTo>
                    <a:pt x="2679" y="11216"/>
                  </a:lnTo>
                  <a:lnTo>
                    <a:pt x="2783" y="11111"/>
                  </a:lnTo>
                  <a:lnTo>
                    <a:pt x="2658" y="11048"/>
                  </a:lnTo>
                  <a:lnTo>
                    <a:pt x="2721" y="10965"/>
                  </a:lnTo>
                  <a:lnTo>
                    <a:pt x="2658" y="10839"/>
                  </a:lnTo>
                  <a:lnTo>
                    <a:pt x="2762" y="10881"/>
                  </a:lnTo>
                  <a:lnTo>
                    <a:pt x="2930" y="10860"/>
                  </a:lnTo>
                  <a:lnTo>
                    <a:pt x="2783" y="10755"/>
                  </a:lnTo>
                  <a:lnTo>
                    <a:pt x="2846" y="10609"/>
                  </a:lnTo>
                  <a:lnTo>
                    <a:pt x="2846" y="10546"/>
                  </a:lnTo>
                  <a:lnTo>
                    <a:pt x="2658" y="10483"/>
                  </a:lnTo>
                  <a:lnTo>
                    <a:pt x="2888" y="10483"/>
                  </a:lnTo>
                  <a:lnTo>
                    <a:pt x="2762" y="10358"/>
                  </a:lnTo>
                  <a:lnTo>
                    <a:pt x="2679" y="10358"/>
                  </a:lnTo>
                  <a:lnTo>
                    <a:pt x="2742" y="10274"/>
                  </a:lnTo>
                  <a:lnTo>
                    <a:pt x="2783" y="10274"/>
                  </a:lnTo>
                  <a:lnTo>
                    <a:pt x="2825" y="10316"/>
                  </a:lnTo>
                  <a:lnTo>
                    <a:pt x="2888" y="10232"/>
                  </a:lnTo>
                  <a:lnTo>
                    <a:pt x="2867" y="10148"/>
                  </a:lnTo>
                  <a:lnTo>
                    <a:pt x="2972" y="10232"/>
                  </a:lnTo>
                  <a:lnTo>
                    <a:pt x="2993" y="10128"/>
                  </a:lnTo>
                  <a:lnTo>
                    <a:pt x="3076" y="10023"/>
                  </a:lnTo>
                  <a:lnTo>
                    <a:pt x="3160" y="10023"/>
                  </a:lnTo>
                  <a:lnTo>
                    <a:pt x="3139" y="9939"/>
                  </a:lnTo>
                  <a:lnTo>
                    <a:pt x="3181" y="9897"/>
                  </a:lnTo>
                  <a:lnTo>
                    <a:pt x="3202" y="9939"/>
                  </a:lnTo>
                  <a:lnTo>
                    <a:pt x="3181" y="10044"/>
                  </a:lnTo>
                  <a:lnTo>
                    <a:pt x="3265" y="10044"/>
                  </a:lnTo>
                  <a:lnTo>
                    <a:pt x="3369" y="9897"/>
                  </a:lnTo>
                  <a:lnTo>
                    <a:pt x="3453" y="9897"/>
                  </a:lnTo>
                  <a:lnTo>
                    <a:pt x="3516" y="9835"/>
                  </a:lnTo>
                  <a:lnTo>
                    <a:pt x="3495" y="9730"/>
                  </a:lnTo>
                  <a:lnTo>
                    <a:pt x="3411" y="9646"/>
                  </a:lnTo>
                  <a:lnTo>
                    <a:pt x="3286" y="9625"/>
                  </a:lnTo>
                  <a:lnTo>
                    <a:pt x="3181" y="9688"/>
                  </a:lnTo>
                  <a:lnTo>
                    <a:pt x="3139" y="9646"/>
                  </a:lnTo>
                  <a:lnTo>
                    <a:pt x="3055" y="9709"/>
                  </a:lnTo>
                  <a:lnTo>
                    <a:pt x="2972" y="9604"/>
                  </a:lnTo>
                  <a:lnTo>
                    <a:pt x="2846" y="9563"/>
                  </a:lnTo>
                  <a:lnTo>
                    <a:pt x="2762" y="9521"/>
                  </a:lnTo>
                  <a:lnTo>
                    <a:pt x="2616" y="9542"/>
                  </a:lnTo>
                  <a:lnTo>
                    <a:pt x="2616" y="9604"/>
                  </a:lnTo>
                  <a:lnTo>
                    <a:pt x="2553" y="9542"/>
                  </a:lnTo>
                  <a:lnTo>
                    <a:pt x="2407" y="9542"/>
                  </a:lnTo>
                  <a:lnTo>
                    <a:pt x="2365" y="9500"/>
                  </a:lnTo>
                  <a:lnTo>
                    <a:pt x="2470" y="9479"/>
                  </a:lnTo>
                  <a:lnTo>
                    <a:pt x="2553" y="9521"/>
                  </a:lnTo>
                  <a:lnTo>
                    <a:pt x="2637" y="9395"/>
                  </a:lnTo>
                  <a:lnTo>
                    <a:pt x="2679" y="9437"/>
                  </a:lnTo>
                  <a:lnTo>
                    <a:pt x="2783" y="9416"/>
                  </a:lnTo>
                  <a:lnTo>
                    <a:pt x="2825" y="9332"/>
                  </a:lnTo>
                  <a:lnTo>
                    <a:pt x="2930" y="9374"/>
                  </a:lnTo>
                  <a:lnTo>
                    <a:pt x="2972" y="9416"/>
                  </a:lnTo>
                  <a:lnTo>
                    <a:pt x="3034" y="9416"/>
                  </a:lnTo>
                  <a:lnTo>
                    <a:pt x="3055" y="9332"/>
                  </a:lnTo>
                  <a:lnTo>
                    <a:pt x="3097" y="9416"/>
                  </a:lnTo>
                  <a:lnTo>
                    <a:pt x="3244" y="9437"/>
                  </a:lnTo>
                  <a:lnTo>
                    <a:pt x="3202" y="9521"/>
                  </a:lnTo>
                  <a:lnTo>
                    <a:pt x="3306" y="9563"/>
                  </a:lnTo>
                  <a:lnTo>
                    <a:pt x="3474" y="9542"/>
                  </a:lnTo>
                  <a:lnTo>
                    <a:pt x="3495" y="9416"/>
                  </a:lnTo>
                  <a:lnTo>
                    <a:pt x="3662" y="9270"/>
                  </a:lnTo>
                  <a:lnTo>
                    <a:pt x="3725" y="9102"/>
                  </a:lnTo>
                  <a:lnTo>
                    <a:pt x="3599" y="8977"/>
                  </a:lnTo>
                  <a:lnTo>
                    <a:pt x="3599" y="8893"/>
                  </a:lnTo>
                  <a:lnTo>
                    <a:pt x="3453" y="8788"/>
                  </a:lnTo>
                  <a:lnTo>
                    <a:pt x="3474" y="8747"/>
                  </a:lnTo>
                  <a:lnTo>
                    <a:pt x="3265" y="8579"/>
                  </a:lnTo>
                  <a:lnTo>
                    <a:pt x="3244" y="8475"/>
                  </a:lnTo>
                  <a:lnTo>
                    <a:pt x="3160" y="8391"/>
                  </a:lnTo>
                  <a:lnTo>
                    <a:pt x="3055" y="8516"/>
                  </a:lnTo>
                  <a:lnTo>
                    <a:pt x="2993" y="8433"/>
                  </a:lnTo>
                  <a:lnTo>
                    <a:pt x="2951" y="8454"/>
                  </a:lnTo>
                  <a:lnTo>
                    <a:pt x="2951" y="8349"/>
                  </a:lnTo>
                  <a:lnTo>
                    <a:pt x="2867" y="8349"/>
                  </a:lnTo>
                  <a:lnTo>
                    <a:pt x="2825" y="8244"/>
                  </a:lnTo>
                  <a:lnTo>
                    <a:pt x="2742" y="8182"/>
                  </a:lnTo>
                  <a:lnTo>
                    <a:pt x="2825" y="8077"/>
                  </a:lnTo>
                  <a:lnTo>
                    <a:pt x="2762" y="7952"/>
                  </a:lnTo>
                  <a:lnTo>
                    <a:pt x="2825" y="7931"/>
                  </a:lnTo>
                  <a:lnTo>
                    <a:pt x="2825" y="7847"/>
                  </a:lnTo>
                  <a:lnTo>
                    <a:pt x="2742" y="7826"/>
                  </a:lnTo>
                  <a:lnTo>
                    <a:pt x="2825" y="7721"/>
                  </a:lnTo>
                  <a:lnTo>
                    <a:pt x="2783" y="7533"/>
                  </a:lnTo>
                  <a:lnTo>
                    <a:pt x="2825" y="7512"/>
                  </a:lnTo>
                  <a:lnTo>
                    <a:pt x="2867" y="7554"/>
                  </a:lnTo>
                  <a:lnTo>
                    <a:pt x="2888" y="7449"/>
                  </a:lnTo>
                  <a:lnTo>
                    <a:pt x="2825" y="7345"/>
                  </a:lnTo>
                  <a:lnTo>
                    <a:pt x="2846" y="7198"/>
                  </a:lnTo>
                  <a:lnTo>
                    <a:pt x="2825" y="7073"/>
                  </a:lnTo>
                  <a:lnTo>
                    <a:pt x="2846" y="7010"/>
                  </a:lnTo>
                  <a:lnTo>
                    <a:pt x="2825" y="6884"/>
                  </a:lnTo>
                  <a:lnTo>
                    <a:pt x="2679" y="6696"/>
                  </a:lnTo>
                  <a:lnTo>
                    <a:pt x="2679" y="6696"/>
                  </a:lnTo>
                  <a:lnTo>
                    <a:pt x="2783" y="6759"/>
                  </a:lnTo>
                  <a:lnTo>
                    <a:pt x="2951" y="6717"/>
                  </a:lnTo>
                  <a:lnTo>
                    <a:pt x="3055" y="6571"/>
                  </a:lnTo>
                  <a:lnTo>
                    <a:pt x="2993" y="6466"/>
                  </a:lnTo>
                  <a:lnTo>
                    <a:pt x="3034" y="6403"/>
                  </a:lnTo>
                  <a:lnTo>
                    <a:pt x="3139" y="6424"/>
                  </a:lnTo>
                  <a:lnTo>
                    <a:pt x="3286" y="6299"/>
                  </a:lnTo>
                  <a:lnTo>
                    <a:pt x="3286" y="6236"/>
                  </a:lnTo>
                  <a:lnTo>
                    <a:pt x="3202" y="6236"/>
                  </a:lnTo>
                  <a:lnTo>
                    <a:pt x="3265" y="6131"/>
                  </a:lnTo>
                  <a:lnTo>
                    <a:pt x="3348" y="6047"/>
                  </a:lnTo>
                  <a:lnTo>
                    <a:pt x="3390" y="6089"/>
                  </a:lnTo>
                  <a:lnTo>
                    <a:pt x="3453" y="6089"/>
                  </a:lnTo>
                  <a:lnTo>
                    <a:pt x="3474" y="5964"/>
                  </a:lnTo>
                  <a:lnTo>
                    <a:pt x="3516" y="5964"/>
                  </a:lnTo>
                  <a:lnTo>
                    <a:pt x="3558" y="6047"/>
                  </a:lnTo>
                  <a:lnTo>
                    <a:pt x="3620" y="5964"/>
                  </a:lnTo>
                  <a:lnTo>
                    <a:pt x="3620" y="5838"/>
                  </a:lnTo>
                  <a:lnTo>
                    <a:pt x="3683" y="5734"/>
                  </a:lnTo>
                  <a:lnTo>
                    <a:pt x="3788" y="5734"/>
                  </a:lnTo>
                  <a:lnTo>
                    <a:pt x="3788" y="5817"/>
                  </a:lnTo>
                  <a:lnTo>
                    <a:pt x="3871" y="5817"/>
                  </a:lnTo>
                  <a:lnTo>
                    <a:pt x="3913" y="5713"/>
                  </a:lnTo>
                  <a:lnTo>
                    <a:pt x="4039" y="5629"/>
                  </a:lnTo>
                  <a:lnTo>
                    <a:pt x="4018" y="5524"/>
                  </a:lnTo>
                  <a:lnTo>
                    <a:pt x="4018" y="5420"/>
                  </a:lnTo>
                  <a:lnTo>
                    <a:pt x="4102" y="5503"/>
                  </a:lnTo>
                  <a:lnTo>
                    <a:pt x="4206" y="5378"/>
                  </a:lnTo>
                  <a:lnTo>
                    <a:pt x="4290" y="5378"/>
                  </a:lnTo>
                  <a:lnTo>
                    <a:pt x="4395" y="5190"/>
                  </a:lnTo>
                  <a:lnTo>
                    <a:pt x="4395" y="5001"/>
                  </a:lnTo>
                  <a:lnTo>
                    <a:pt x="4457" y="4897"/>
                  </a:lnTo>
                  <a:lnTo>
                    <a:pt x="4541" y="4897"/>
                  </a:lnTo>
                  <a:lnTo>
                    <a:pt x="4646" y="4771"/>
                  </a:lnTo>
                  <a:lnTo>
                    <a:pt x="4562" y="4771"/>
                  </a:lnTo>
                  <a:lnTo>
                    <a:pt x="4499" y="4666"/>
                  </a:lnTo>
                  <a:lnTo>
                    <a:pt x="4562" y="4625"/>
                  </a:lnTo>
                  <a:lnTo>
                    <a:pt x="4541" y="4562"/>
                  </a:lnTo>
                  <a:lnTo>
                    <a:pt x="4436" y="4562"/>
                  </a:lnTo>
                  <a:lnTo>
                    <a:pt x="4332" y="4457"/>
                  </a:lnTo>
                  <a:lnTo>
                    <a:pt x="4457" y="4415"/>
                  </a:lnTo>
                  <a:lnTo>
                    <a:pt x="4436" y="4332"/>
                  </a:lnTo>
                  <a:lnTo>
                    <a:pt x="4520" y="4164"/>
                  </a:lnTo>
                  <a:lnTo>
                    <a:pt x="4541" y="4081"/>
                  </a:lnTo>
                  <a:lnTo>
                    <a:pt x="4499" y="3997"/>
                  </a:lnTo>
                  <a:lnTo>
                    <a:pt x="4415" y="3997"/>
                  </a:lnTo>
                  <a:lnTo>
                    <a:pt x="4395" y="3934"/>
                  </a:lnTo>
                  <a:lnTo>
                    <a:pt x="4415" y="3892"/>
                  </a:lnTo>
                  <a:lnTo>
                    <a:pt x="4499" y="3934"/>
                  </a:lnTo>
                  <a:lnTo>
                    <a:pt x="4520" y="3955"/>
                  </a:lnTo>
                  <a:lnTo>
                    <a:pt x="4541" y="3955"/>
                  </a:lnTo>
                  <a:lnTo>
                    <a:pt x="4541" y="3871"/>
                  </a:lnTo>
                  <a:lnTo>
                    <a:pt x="4436" y="3850"/>
                  </a:lnTo>
                  <a:lnTo>
                    <a:pt x="4541" y="3788"/>
                  </a:lnTo>
                  <a:lnTo>
                    <a:pt x="4625" y="3788"/>
                  </a:lnTo>
                  <a:lnTo>
                    <a:pt x="4729" y="3725"/>
                  </a:lnTo>
                  <a:lnTo>
                    <a:pt x="4646" y="3662"/>
                  </a:lnTo>
                  <a:lnTo>
                    <a:pt x="4562" y="3516"/>
                  </a:lnTo>
                  <a:lnTo>
                    <a:pt x="4646" y="3537"/>
                  </a:lnTo>
                  <a:lnTo>
                    <a:pt x="4708" y="3620"/>
                  </a:lnTo>
                  <a:lnTo>
                    <a:pt x="4813" y="3578"/>
                  </a:lnTo>
                  <a:lnTo>
                    <a:pt x="4834" y="3474"/>
                  </a:lnTo>
                  <a:lnTo>
                    <a:pt x="4855" y="3369"/>
                  </a:lnTo>
                  <a:lnTo>
                    <a:pt x="4918" y="3327"/>
                  </a:lnTo>
                  <a:lnTo>
                    <a:pt x="4980" y="3453"/>
                  </a:lnTo>
                  <a:lnTo>
                    <a:pt x="5064" y="3348"/>
                  </a:lnTo>
                  <a:lnTo>
                    <a:pt x="5127" y="3453"/>
                  </a:lnTo>
                  <a:lnTo>
                    <a:pt x="5190" y="3474"/>
                  </a:lnTo>
                  <a:lnTo>
                    <a:pt x="5252" y="3369"/>
                  </a:lnTo>
                  <a:lnTo>
                    <a:pt x="5357" y="3432"/>
                  </a:lnTo>
                  <a:lnTo>
                    <a:pt x="5483" y="3348"/>
                  </a:lnTo>
                  <a:lnTo>
                    <a:pt x="5545" y="3432"/>
                  </a:lnTo>
                  <a:lnTo>
                    <a:pt x="5671" y="3432"/>
                  </a:lnTo>
                  <a:lnTo>
                    <a:pt x="5713" y="3369"/>
                  </a:lnTo>
                  <a:lnTo>
                    <a:pt x="5755" y="3411"/>
                  </a:lnTo>
                  <a:lnTo>
                    <a:pt x="5755" y="3265"/>
                  </a:lnTo>
                  <a:lnTo>
                    <a:pt x="5671" y="3202"/>
                  </a:lnTo>
                  <a:lnTo>
                    <a:pt x="5587" y="2993"/>
                  </a:lnTo>
                  <a:lnTo>
                    <a:pt x="5462" y="2951"/>
                  </a:lnTo>
                  <a:lnTo>
                    <a:pt x="5399" y="2762"/>
                  </a:lnTo>
                  <a:lnTo>
                    <a:pt x="5462" y="2700"/>
                  </a:lnTo>
                  <a:lnTo>
                    <a:pt x="5462" y="2490"/>
                  </a:lnTo>
                  <a:lnTo>
                    <a:pt x="5441" y="2386"/>
                  </a:lnTo>
                  <a:lnTo>
                    <a:pt x="5462" y="2302"/>
                  </a:lnTo>
                  <a:lnTo>
                    <a:pt x="5399" y="2093"/>
                  </a:lnTo>
                  <a:lnTo>
                    <a:pt x="5357" y="1988"/>
                  </a:lnTo>
                  <a:lnTo>
                    <a:pt x="5336" y="1842"/>
                  </a:lnTo>
                  <a:lnTo>
                    <a:pt x="5378" y="1758"/>
                  </a:lnTo>
                  <a:lnTo>
                    <a:pt x="5357" y="1633"/>
                  </a:lnTo>
                  <a:lnTo>
                    <a:pt x="5190" y="1591"/>
                  </a:lnTo>
                  <a:lnTo>
                    <a:pt x="5190" y="1486"/>
                  </a:lnTo>
                  <a:lnTo>
                    <a:pt x="5252" y="1361"/>
                  </a:lnTo>
                  <a:lnTo>
                    <a:pt x="5190" y="1172"/>
                  </a:lnTo>
                  <a:lnTo>
                    <a:pt x="5252" y="1068"/>
                  </a:lnTo>
                  <a:lnTo>
                    <a:pt x="5190" y="1005"/>
                  </a:lnTo>
                  <a:lnTo>
                    <a:pt x="5127" y="1005"/>
                  </a:lnTo>
                  <a:lnTo>
                    <a:pt x="5022" y="858"/>
                  </a:lnTo>
                  <a:lnTo>
                    <a:pt x="4939" y="858"/>
                  </a:lnTo>
                  <a:lnTo>
                    <a:pt x="4876" y="754"/>
                  </a:lnTo>
                  <a:lnTo>
                    <a:pt x="4771" y="628"/>
                  </a:lnTo>
                  <a:lnTo>
                    <a:pt x="4708" y="607"/>
                  </a:lnTo>
                  <a:lnTo>
                    <a:pt x="4604" y="545"/>
                  </a:lnTo>
                  <a:lnTo>
                    <a:pt x="4395" y="524"/>
                  </a:lnTo>
                  <a:lnTo>
                    <a:pt x="4227" y="419"/>
                  </a:lnTo>
                  <a:lnTo>
                    <a:pt x="4018" y="189"/>
                  </a:lnTo>
                  <a:lnTo>
                    <a:pt x="3892" y="105"/>
                  </a:lnTo>
                  <a:lnTo>
                    <a:pt x="378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3002;p82">
              <a:extLst>
                <a:ext uri="{FF2B5EF4-FFF2-40B4-BE49-F238E27FC236}">
                  <a16:creationId xmlns:a16="http://schemas.microsoft.com/office/drawing/2014/main" id="{79E9731F-C7E7-C9D2-BDFE-83DFF27CAB11}"/>
                </a:ext>
              </a:extLst>
            </p:cNvPr>
            <p:cNvSpPr/>
            <p:nvPr/>
          </p:nvSpPr>
          <p:spPr>
            <a:xfrm>
              <a:off x="3883127" y="2693471"/>
              <a:ext cx="27411" cy="23803"/>
            </a:xfrm>
            <a:custGeom>
              <a:avLst/>
              <a:gdLst/>
              <a:ahLst/>
              <a:cxnLst/>
              <a:rect l="l" t="t" r="r" b="b"/>
              <a:pathLst>
                <a:path w="2302" h="2093" extrusionOk="0">
                  <a:moveTo>
                    <a:pt x="1026" y="0"/>
                  </a:moveTo>
                  <a:lnTo>
                    <a:pt x="1026" y="63"/>
                  </a:lnTo>
                  <a:lnTo>
                    <a:pt x="942" y="63"/>
                  </a:lnTo>
                  <a:lnTo>
                    <a:pt x="942" y="105"/>
                  </a:lnTo>
                  <a:lnTo>
                    <a:pt x="1005" y="167"/>
                  </a:lnTo>
                  <a:lnTo>
                    <a:pt x="900" y="230"/>
                  </a:lnTo>
                  <a:lnTo>
                    <a:pt x="837" y="209"/>
                  </a:lnTo>
                  <a:lnTo>
                    <a:pt x="628" y="209"/>
                  </a:lnTo>
                  <a:lnTo>
                    <a:pt x="607" y="147"/>
                  </a:lnTo>
                  <a:lnTo>
                    <a:pt x="586" y="251"/>
                  </a:lnTo>
                  <a:lnTo>
                    <a:pt x="481" y="230"/>
                  </a:lnTo>
                  <a:lnTo>
                    <a:pt x="335" y="272"/>
                  </a:lnTo>
                  <a:lnTo>
                    <a:pt x="335" y="356"/>
                  </a:lnTo>
                  <a:lnTo>
                    <a:pt x="272" y="356"/>
                  </a:lnTo>
                  <a:lnTo>
                    <a:pt x="84" y="439"/>
                  </a:lnTo>
                  <a:lnTo>
                    <a:pt x="0" y="544"/>
                  </a:lnTo>
                  <a:lnTo>
                    <a:pt x="21" y="900"/>
                  </a:lnTo>
                  <a:lnTo>
                    <a:pt x="84" y="900"/>
                  </a:lnTo>
                  <a:lnTo>
                    <a:pt x="126" y="879"/>
                  </a:lnTo>
                  <a:lnTo>
                    <a:pt x="230" y="900"/>
                  </a:lnTo>
                  <a:lnTo>
                    <a:pt x="189" y="983"/>
                  </a:lnTo>
                  <a:lnTo>
                    <a:pt x="105" y="983"/>
                  </a:lnTo>
                  <a:lnTo>
                    <a:pt x="105" y="1151"/>
                  </a:lnTo>
                  <a:lnTo>
                    <a:pt x="209" y="1276"/>
                  </a:lnTo>
                  <a:lnTo>
                    <a:pt x="377" y="1423"/>
                  </a:lnTo>
                  <a:lnTo>
                    <a:pt x="419" y="1423"/>
                  </a:lnTo>
                  <a:lnTo>
                    <a:pt x="419" y="1318"/>
                  </a:lnTo>
                  <a:lnTo>
                    <a:pt x="544" y="1214"/>
                  </a:lnTo>
                  <a:lnTo>
                    <a:pt x="586" y="1318"/>
                  </a:lnTo>
                  <a:lnTo>
                    <a:pt x="523" y="1611"/>
                  </a:lnTo>
                  <a:lnTo>
                    <a:pt x="523" y="1695"/>
                  </a:lnTo>
                  <a:lnTo>
                    <a:pt x="586" y="1674"/>
                  </a:lnTo>
                  <a:lnTo>
                    <a:pt x="754" y="1569"/>
                  </a:lnTo>
                  <a:lnTo>
                    <a:pt x="900" y="1507"/>
                  </a:lnTo>
                  <a:lnTo>
                    <a:pt x="1046" y="1632"/>
                  </a:lnTo>
                  <a:lnTo>
                    <a:pt x="1130" y="1611"/>
                  </a:lnTo>
                  <a:lnTo>
                    <a:pt x="1151" y="1507"/>
                  </a:lnTo>
                  <a:lnTo>
                    <a:pt x="1235" y="1590"/>
                  </a:lnTo>
                  <a:lnTo>
                    <a:pt x="1277" y="1674"/>
                  </a:lnTo>
                  <a:lnTo>
                    <a:pt x="1339" y="1674"/>
                  </a:lnTo>
                  <a:lnTo>
                    <a:pt x="1528" y="1779"/>
                  </a:lnTo>
                  <a:lnTo>
                    <a:pt x="1570" y="1925"/>
                  </a:lnTo>
                  <a:lnTo>
                    <a:pt x="1695" y="1967"/>
                  </a:lnTo>
                  <a:lnTo>
                    <a:pt x="1779" y="2092"/>
                  </a:lnTo>
                  <a:lnTo>
                    <a:pt x="1988" y="2009"/>
                  </a:lnTo>
                  <a:lnTo>
                    <a:pt x="2155" y="2030"/>
                  </a:lnTo>
                  <a:lnTo>
                    <a:pt x="2260" y="1904"/>
                  </a:lnTo>
                  <a:lnTo>
                    <a:pt x="2218" y="1800"/>
                  </a:lnTo>
                  <a:lnTo>
                    <a:pt x="2302" y="1716"/>
                  </a:lnTo>
                  <a:lnTo>
                    <a:pt x="2302" y="1611"/>
                  </a:lnTo>
                  <a:lnTo>
                    <a:pt x="2051" y="1109"/>
                  </a:lnTo>
                  <a:lnTo>
                    <a:pt x="2093" y="691"/>
                  </a:lnTo>
                  <a:lnTo>
                    <a:pt x="2155" y="649"/>
                  </a:lnTo>
                  <a:lnTo>
                    <a:pt x="2197" y="481"/>
                  </a:lnTo>
                  <a:lnTo>
                    <a:pt x="2281" y="356"/>
                  </a:lnTo>
                  <a:lnTo>
                    <a:pt x="2302" y="335"/>
                  </a:lnTo>
                  <a:lnTo>
                    <a:pt x="2302" y="314"/>
                  </a:lnTo>
                  <a:lnTo>
                    <a:pt x="2260" y="230"/>
                  </a:lnTo>
                  <a:lnTo>
                    <a:pt x="2218" y="272"/>
                  </a:lnTo>
                  <a:lnTo>
                    <a:pt x="1758" y="251"/>
                  </a:lnTo>
                  <a:lnTo>
                    <a:pt x="1570" y="126"/>
                  </a:lnTo>
                  <a:lnTo>
                    <a:pt x="1339" y="126"/>
                  </a:lnTo>
                  <a:lnTo>
                    <a:pt x="1235" y="63"/>
                  </a:lnTo>
                  <a:lnTo>
                    <a:pt x="1130" y="105"/>
                  </a:lnTo>
                  <a:lnTo>
                    <a:pt x="102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7" name="Google Shape;3003;p82">
              <a:extLst>
                <a:ext uri="{FF2B5EF4-FFF2-40B4-BE49-F238E27FC236}">
                  <a16:creationId xmlns:a16="http://schemas.microsoft.com/office/drawing/2014/main" id="{20C7E99D-32E6-38AF-B31B-225810D1EAD6}"/>
                </a:ext>
              </a:extLst>
            </p:cNvPr>
            <p:cNvSpPr/>
            <p:nvPr/>
          </p:nvSpPr>
          <p:spPr>
            <a:xfrm>
              <a:off x="3870422" y="2710598"/>
              <a:ext cx="43605" cy="22620"/>
            </a:xfrm>
            <a:custGeom>
              <a:avLst/>
              <a:gdLst/>
              <a:ahLst/>
              <a:cxnLst/>
              <a:rect l="l" t="t" r="r" b="b"/>
              <a:pathLst>
                <a:path w="3662" h="1989" extrusionOk="0">
                  <a:moveTo>
                    <a:pt x="1967" y="1"/>
                  </a:moveTo>
                  <a:lnTo>
                    <a:pt x="1821" y="63"/>
                  </a:lnTo>
                  <a:lnTo>
                    <a:pt x="1653" y="168"/>
                  </a:lnTo>
                  <a:lnTo>
                    <a:pt x="1590" y="189"/>
                  </a:lnTo>
                  <a:lnTo>
                    <a:pt x="1590" y="314"/>
                  </a:lnTo>
                  <a:lnTo>
                    <a:pt x="1653" y="586"/>
                  </a:lnTo>
                  <a:lnTo>
                    <a:pt x="1590" y="754"/>
                  </a:lnTo>
                  <a:lnTo>
                    <a:pt x="1402" y="963"/>
                  </a:lnTo>
                  <a:lnTo>
                    <a:pt x="1256" y="963"/>
                  </a:lnTo>
                  <a:lnTo>
                    <a:pt x="1130" y="838"/>
                  </a:lnTo>
                  <a:lnTo>
                    <a:pt x="1130" y="733"/>
                  </a:lnTo>
                  <a:lnTo>
                    <a:pt x="837" y="440"/>
                  </a:lnTo>
                  <a:lnTo>
                    <a:pt x="837" y="294"/>
                  </a:lnTo>
                  <a:lnTo>
                    <a:pt x="774" y="294"/>
                  </a:lnTo>
                  <a:lnTo>
                    <a:pt x="670" y="398"/>
                  </a:lnTo>
                  <a:lnTo>
                    <a:pt x="523" y="419"/>
                  </a:lnTo>
                  <a:lnTo>
                    <a:pt x="460" y="461"/>
                  </a:lnTo>
                  <a:lnTo>
                    <a:pt x="335" y="461"/>
                  </a:lnTo>
                  <a:lnTo>
                    <a:pt x="251" y="607"/>
                  </a:lnTo>
                  <a:lnTo>
                    <a:pt x="293" y="733"/>
                  </a:lnTo>
                  <a:lnTo>
                    <a:pt x="230" y="712"/>
                  </a:lnTo>
                  <a:lnTo>
                    <a:pt x="230" y="921"/>
                  </a:lnTo>
                  <a:lnTo>
                    <a:pt x="84" y="1110"/>
                  </a:lnTo>
                  <a:lnTo>
                    <a:pt x="84" y="1214"/>
                  </a:lnTo>
                  <a:lnTo>
                    <a:pt x="84" y="1319"/>
                  </a:lnTo>
                  <a:lnTo>
                    <a:pt x="0" y="1382"/>
                  </a:lnTo>
                  <a:lnTo>
                    <a:pt x="42" y="1674"/>
                  </a:lnTo>
                  <a:lnTo>
                    <a:pt x="126" y="1737"/>
                  </a:lnTo>
                  <a:lnTo>
                    <a:pt x="126" y="1758"/>
                  </a:lnTo>
                  <a:lnTo>
                    <a:pt x="230" y="1737"/>
                  </a:lnTo>
                  <a:lnTo>
                    <a:pt x="251" y="1591"/>
                  </a:lnTo>
                  <a:lnTo>
                    <a:pt x="440" y="1465"/>
                  </a:lnTo>
                  <a:lnTo>
                    <a:pt x="670" y="1382"/>
                  </a:lnTo>
                  <a:lnTo>
                    <a:pt x="879" y="1423"/>
                  </a:lnTo>
                  <a:lnTo>
                    <a:pt x="1025" y="1423"/>
                  </a:lnTo>
                  <a:lnTo>
                    <a:pt x="1088" y="1465"/>
                  </a:lnTo>
                  <a:lnTo>
                    <a:pt x="1235" y="1382"/>
                  </a:lnTo>
                  <a:lnTo>
                    <a:pt x="1339" y="1361"/>
                  </a:lnTo>
                  <a:lnTo>
                    <a:pt x="1360" y="1444"/>
                  </a:lnTo>
                  <a:lnTo>
                    <a:pt x="1465" y="1444"/>
                  </a:lnTo>
                  <a:lnTo>
                    <a:pt x="1548" y="1549"/>
                  </a:lnTo>
                  <a:lnTo>
                    <a:pt x="1716" y="1549"/>
                  </a:lnTo>
                  <a:lnTo>
                    <a:pt x="1779" y="1570"/>
                  </a:lnTo>
                  <a:lnTo>
                    <a:pt x="1967" y="1444"/>
                  </a:lnTo>
                  <a:lnTo>
                    <a:pt x="2176" y="1549"/>
                  </a:lnTo>
                  <a:lnTo>
                    <a:pt x="2344" y="1570"/>
                  </a:lnTo>
                  <a:lnTo>
                    <a:pt x="2511" y="1758"/>
                  </a:lnTo>
                  <a:lnTo>
                    <a:pt x="2637" y="1758"/>
                  </a:lnTo>
                  <a:lnTo>
                    <a:pt x="2762" y="1946"/>
                  </a:lnTo>
                  <a:lnTo>
                    <a:pt x="2929" y="1967"/>
                  </a:lnTo>
                  <a:lnTo>
                    <a:pt x="2971" y="1988"/>
                  </a:lnTo>
                  <a:lnTo>
                    <a:pt x="3160" y="1905"/>
                  </a:lnTo>
                  <a:lnTo>
                    <a:pt x="3390" y="1884"/>
                  </a:lnTo>
                  <a:lnTo>
                    <a:pt x="3432" y="1737"/>
                  </a:lnTo>
                  <a:lnTo>
                    <a:pt x="3536" y="1674"/>
                  </a:lnTo>
                  <a:lnTo>
                    <a:pt x="3578" y="1570"/>
                  </a:lnTo>
                  <a:lnTo>
                    <a:pt x="3662" y="1549"/>
                  </a:lnTo>
                  <a:lnTo>
                    <a:pt x="3662" y="1382"/>
                  </a:lnTo>
                  <a:lnTo>
                    <a:pt x="3578" y="1277"/>
                  </a:lnTo>
                  <a:lnTo>
                    <a:pt x="3494" y="1110"/>
                  </a:lnTo>
                  <a:lnTo>
                    <a:pt x="3473" y="1047"/>
                  </a:lnTo>
                  <a:lnTo>
                    <a:pt x="3390" y="921"/>
                  </a:lnTo>
                  <a:lnTo>
                    <a:pt x="3432" y="838"/>
                  </a:lnTo>
                  <a:lnTo>
                    <a:pt x="3369" y="733"/>
                  </a:lnTo>
                  <a:lnTo>
                    <a:pt x="3327" y="712"/>
                  </a:lnTo>
                  <a:lnTo>
                    <a:pt x="3348" y="649"/>
                  </a:lnTo>
                  <a:lnTo>
                    <a:pt x="3348" y="545"/>
                  </a:lnTo>
                  <a:lnTo>
                    <a:pt x="3055" y="503"/>
                  </a:lnTo>
                  <a:lnTo>
                    <a:pt x="2846" y="586"/>
                  </a:lnTo>
                  <a:lnTo>
                    <a:pt x="2762" y="461"/>
                  </a:lnTo>
                  <a:lnTo>
                    <a:pt x="2637" y="419"/>
                  </a:lnTo>
                  <a:lnTo>
                    <a:pt x="2595" y="273"/>
                  </a:lnTo>
                  <a:lnTo>
                    <a:pt x="2406" y="168"/>
                  </a:lnTo>
                  <a:lnTo>
                    <a:pt x="2344" y="168"/>
                  </a:lnTo>
                  <a:lnTo>
                    <a:pt x="2302" y="84"/>
                  </a:lnTo>
                  <a:lnTo>
                    <a:pt x="2218" y="1"/>
                  </a:lnTo>
                  <a:lnTo>
                    <a:pt x="2197" y="105"/>
                  </a:lnTo>
                  <a:lnTo>
                    <a:pt x="2113" y="126"/>
                  </a:lnTo>
                  <a:lnTo>
                    <a:pt x="196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8" name="Google Shape;3004;p82">
              <a:extLst>
                <a:ext uri="{FF2B5EF4-FFF2-40B4-BE49-F238E27FC236}">
                  <a16:creationId xmlns:a16="http://schemas.microsoft.com/office/drawing/2014/main" id="{B1D35262-D08C-BB56-00DA-EACCDED3D6BA}"/>
                </a:ext>
              </a:extLst>
            </p:cNvPr>
            <p:cNvSpPr/>
            <p:nvPr/>
          </p:nvSpPr>
          <p:spPr>
            <a:xfrm>
              <a:off x="3871910" y="2726065"/>
              <a:ext cx="33901" cy="23803"/>
            </a:xfrm>
            <a:custGeom>
              <a:avLst/>
              <a:gdLst/>
              <a:ahLst/>
              <a:cxnLst/>
              <a:rect l="l" t="t" r="r" b="b"/>
              <a:pathLst>
                <a:path w="2847" h="2093" extrusionOk="0">
                  <a:moveTo>
                    <a:pt x="1214" y="1"/>
                  </a:moveTo>
                  <a:lnTo>
                    <a:pt x="1110" y="22"/>
                  </a:lnTo>
                  <a:lnTo>
                    <a:pt x="963" y="105"/>
                  </a:lnTo>
                  <a:lnTo>
                    <a:pt x="900" y="63"/>
                  </a:lnTo>
                  <a:lnTo>
                    <a:pt x="754" y="63"/>
                  </a:lnTo>
                  <a:lnTo>
                    <a:pt x="545" y="22"/>
                  </a:lnTo>
                  <a:lnTo>
                    <a:pt x="315" y="105"/>
                  </a:lnTo>
                  <a:lnTo>
                    <a:pt x="126" y="231"/>
                  </a:lnTo>
                  <a:lnTo>
                    <a:pt x="105" y="377"/>
                  </a:lnTo>
                  <a:lnTo>
                    <a:pt x="1" y="398"/>
                  </a:lnTo>
                  <a:lnTo>
                    <a:pt x="1" y="586"/>
                  </a:lnTo>
                  <a:lnTo>
                    <a:pt x="63" y="712"/>
                  </a:lnTo>
                  <a:lnTo>
                    <a:pt x="1" y="796"/>
                  </a:lnTo>
                  <a:lnTo>
                    <a:pt x="22" y="817"/>
                  </a:lnTo>
                  <a:lnTo>
                    <a:pt x="231" y="754"/>
                  </a:lnTo>
                  <a:lnTo>
                    <a:pt x="398" y="1005"/>
                  </a:lnTo>
                  <a:lnTo>
                    <a:pt x="524" y="1047"/>
                  </a:lnTo>
                  <a:lnTo>
                    <a:pt x="733" y="1005"/>
                  </a:lnTo>
                  <a:lnTo>
                    <a:pt x="817" y="1047"/>
                  </a:lnTo>
                  <a:lnTo>
                    <a:pt x="838" y="1151"/>
                  </a:lnTo>
                  <a:lnTo>
                    <a:pt x="921" y="1172"/>
                  </a:lnTo>
                  <a:lnTo>
                    <a:pt x="963" y="1235"/>
                  </a:lnTo>
                  <a:lnTo>
                    <a:pt x="921" y="1340"/>
                  </a:lnTo>
                  <a:lnTo>
                    <a:pt x="921" y="1549"/>
                  </a:lnTo>
                  <a:lnTo>
                    <a:pt x="1047" y="1528"/>
                  </a:lnTo>
                  <a:lnTo>
                    <a:pt x="1172" y="1633"/>
                  </a:lnTo>
                  <a:lnTo>
                    <a:pt x="1256" y="1633"/>
                  </a:lnTo>
                  <a:lnTo>
                    <a:pt x="1319" y="1863"/>
                  </a:lnTo>
                  <a:lnTo>
                    <a:pt x="1319" y="1988"/>
                  </a:lnTo>
                  <a:lnTo>
                    <a:pt x="1361" y="2093"/>
                  </a:lnTo>
                  <a:lnTo>
                    <a:pt x="1486" y="2009"/>
                  </a:lnTo>
                  <a:lnTo>
                    <a:pt x="1696" y="1947"/>
                  </a:lnTo>
                  <a:lnTo>
                    <a:pt x="1863" y="2009"/>
                  </a:lnTo>
                  <a:lnTo>
                    <a:pt x="2009" y="1947"/>
                  </a:lnTo>
                  <a:lnTo>
                    <a:pt x="2114" y="1947"/>
                  </a:lnTo>
                  <a:lnTo>
                    <a:pt x="2051" y="1779"/>
                  </a:lnTo>
                  <a:lnTo>
                    <a:pt x="2219" y="1758"/>
                  </a:lnTo>
                  <a:lnTo>
                    <a:pt x="2281" y="1633"/>
                  </a:lnTo>
                  <a:lnTo>
                    <a:pt x="2386" y="1570"/>
                  </a:lnTo>
                  <a:lnTo>
                    <a:pt x="2407" y="1654"/>
                  </a:lnTo>
                  <a:lnTo>
                    <a:pt x="2532" y="1654"/>
                  </a:lnTo>
                  <a:lnTo>
                    <a:pt x="2532" y="1528"/>
                  </a:lnTo>
                  <a:lnTo>
                    <a:pt x="2386" y="1444"/>
                  </a:lnTo>
                  <a:lnTo>
                    <a:pt x="2428" y="1277"/>
                  </a:lnTo>
                  <a:lnTo>
                    <a:pt x="2512" y="1256"/>
                  </a:lnTo>
                  <a:lnTo>
                    <a:pt x="2616" y="1068"/>
                  </a:lnTo>
                  <a:lnTo>
                    <a:pt x="2825" y="963"/>
                  </a:lnTo>
                  <a:lnTo>
                    <a:pt x="2825" y="858"/>
                  </a:lnTo>
                  <a:lnTo>
                    <a:pt x="2721" y="817"/>
                  </a:lnTo>
                  <a:lnTo>
                    <a:pt x="2846" y="628"/>
                  </a:lnTo>
                  <a:lnTo>
                    <a:pt x="2804" y="607"/>
                  </a:lnTo>
                  <a:lnTo>
                    <a:pt x="2637" y="586"/>
                  </a:lnTo>
                  <a:lnTo>
                    <a:pt x="2512" y="398"/>
                  </a:lnTo>
                  <a:lnTo>
                    <a:pt x="2386" y="398"/>
                  </a:lnTo>
                  <a:lnTo>
                    <a:pt x="2219" y="210"/>
                  </a:lnTo>
                  <a:lnTo>
                    <a:pt x="2051" y="189"/>
                  </a:lnTo>
                  <a:lnTo>
                    <a:pt x="1842" y="84"/>
                  </a:lnTo>
                  <a:lnTo>
                    <a:pt x="1654" y="210"/>
                  </a:lnTo>
                  <a:lnTo>
                    <a:pt x="1591" y="189"/>
                  </a:lnTo>
                  <a:lnTo>
                    <a:pt x="1423" y="189"/>
                  </a:lnTo>
                  <a:lnTo>
                    <a:pt x="1340" y="84"/>
                  </a:lnTo>
                  <a:lnTo>
                    <a:pt x="1235" y="84"/>
                  </a:lnTo>
                  <a:lnTo>
                    <a:pt x="121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9" name="Google Shape;3005;p82">
              <a:extLst>
                <a:ext uri="{FF2B5EF4-FFF2-40B4-BE49-F238E27FC236}">
                  <a16:creationId xmlns:a16="http://schemas.microsoft.com/office/drawing/2014/main" id="{92F10C11-7B3E-52A8-39A7-9AFBD296877D}"/>
                </a:ext>
              </a:extLst>
            </p:cNvPr>
            <p:cNvSpPr/>
            <p:nvPr/>
          </p:nvSpPr>
          <p:spPr>
            <a:xfrm>
              <a:off x="3888104" y="2727737"/>
              <a:ext cx="57573" cy="42601"/>
            </a:xfrm>
            <a:custGeom>
              <a:avLst/>
              <a:gdLst/>
              <a:ahLst/>
              <a:cxnLst/>
              <a:rect l="l" t="t" r="r" b="b"/>
              <a:pathLst>
                <a:path w="4835" h="3746" extrusionOk="0">
                  <a:moveTo>
                    <a:pt x="2470" y="0"/>
                  </a:moveTo>
                  <a:lnTo>
                    <a:pt x="2323" y="84"/>
                  </a:lnTo>
                  <a:lnTo>
                    <a:pt x="2219" y="42"/>
                  </a:lnTo>
                  <a:lnTo>
                    <a:pt x="2093" y="63"/>
                  </a:lnTo>
                  <a:lnTo>
                    <a:pt x="2051" y="167"/>
                  </a:lnTo>
                  <a:lnTo>
                    <a:pt x="1947" y="230"/>
                  </a:lnTo>
                  <a:lnTo>
                    <a:pt x="1905" y="377"/>
                  </a:lnTo>
                  <a:lnTo>
                    <a:pt x="1675" y="398"/>
                  </a:lnTo>
                  <a:lnTo>
                    <a:pt x="1486" y="481"/>
                  </a:lnTo>
                  <a:lnTo>
                    <a:pt x="1361" y="670"/>
                  </a:lnTo>
                  <a:lnTo>
                    <a:pt x="1465" y="711"/>
                  </a:lnTo>
                  <a:lnTo>
                    <a:pt x="1465" y="816"/>
                  </a:lnTo>
                  <a:lnTo>
                    <a:pt x="1256" y="921"/>
                  </a:lnTo>
                  <a:lnTo>
                    <a:pt x="1152" y="1109"/>
                  </a:lnTo>
                  <a:lnTo>
                    <a:pt x="1068" y="1130"/>
                  </a:lnTo>
                  <a:lnTo>
                    <a:pt x="1026" y="1297"/>
                  </a:lnTo>
                  <a:lnTo>
                    <a:pt x="1172" y="1381"/>
                  </a:lnTo>
                  <a:lnTo>
                    <a:pt x="1172" y="1507"/>
                  </a:lnTo>
                  <a:lnTo>
                    <a:pt x="1047" y="1507"/>
                  </a:lnTo>
                  <a:lnTo>
                    <a:pt x="1026" y="1423"/>
                  </a:lnTo>
                  <a:lnTo>
                    <a:pt x="921" y="1486"/>
                  </a:lnTo>
                  <a:lnTo>
                    <a:pt x="859" y="1611"/>
                  </a:lnTo>
                  <a:lnTo>
                    <a:pt x="691" y="1632"/>
                  </a:lnTo>
                  <a:lnTo>
                    <a:pt x="754" y="1800"/>
                  </a:lnTo>
                  <a:lnTo>
                    <a:pt x="649" y="1800"/>
                  </a:lnTo>
                  <a:lnTo>
                    <a:pt x="503" y="1862"/>
                  </a:lnTo>
                  <a:lnTo>
                    <a:pt x="336" y="1800"/>
                  </a:lnTo>
                  <a:lnTo>
                    <a:pt x="126" y="1862"/>
                  </a:lnTo>
                  <a:lnTo>
                    <a:pt x="1" y="1946"/>
                  </a:lnTo>
                  <a:lnTo>
                    <a:pt x="22" y="2009"/>
                  </a:lnTo>
                  <a:lnTo>
                    <a:pt x="126" y="2260"/>
                  </a:lnTo>
                  <a:lnTo>
                    <a:pt x="210" y="2385"/>
                  </a:lnTo>
                  <a:lnTo>
                    <a:pt x="231" y="2532"/>
                  </a:lnTo>
                  <a:lnTo>
                    <a:pt x="294" y="2574"/>
                  </a:lnTo>
                  <a:lnTo>
                    <a:pt x="294" y="2950"/>
                  </a:lnTo>
                  <a:lnTo>
                    <a:pt x="189" y="2992"/>
                  </a:lnTo>
                  <a:lnTo>
                    <a:pt x="105" y="3118"/>
                  </a:lnTo>
                  <a:lnTo>
                    <a:pt x="126" y="3306"/>
                  </a:lnTo>
                  <a:lnTo>
                    <a:pt x="273" y="3494"/>
                  </a:lnTo>
                  <a:lnTo>
                    <a:pt x="273" y="3536"/>
                  </a:lnTo>
                  <a:lnTo>
                    <a:pt x="336" y="3536"/>
                  </a:lnTo>
                  <a:lnTo>
                    <a:pt x="524" y="3620"/>
                  </a:lnTo>
                  <a:lnTo>
                    <a:pt x="628" y="3578"/>
                  </a:lnTo>
                  <a:lnTo>
                    <a:pt x="1047" y="3515"/>
                  </a:lnTo>
                  <a:lnTo>
                    <a:pt x="1235" y="3515"/>
                  </a:lnTo>
                  <a:lnTo>
                    <a:pt x="1340" y="3411"/>
                  </a:lnTo>
                  <a:lnTo>
                    <a:pt x="1424" y="3411"/>
                  </a:lnTo>
                  <a:lnTo>
                    <a:pt x="1549" y="3494"/>
                  </a:lnTo>
                  <a:lnTo>
                    <a:pt x="1884" y="3536"/>
                  </a:lnTo>
                  <a:lnTo>
                    <a:pt x="2009" y="3620"/>
                  </a:lnTo>
                  <a:lnTo>
                    <a:pt x="2051" y="3683"/>
                  </a:lnTo>
                  <a:lnTo>
                    <a:pt x="2260" y="3599"/>
                  </a:lnTo>
                  <a:lnTo>
                    <a:pt x="2365" y="3683"/>
                  </a:lnTo>
                  <a:lnTo>
                    <a:pt x="2428" y="3683"/>
                  </a:lnTo>
                  <a:lnTo>
                    <a:pt x="2470" y="3620"/>
                  </a:lnTo>
                  <a:lnTo>
                    <a:pt x="2637" y="3641"/>
                  </a:lnTo>
                  <a:lnTo>
                    <a:pt x="2721" y="3704"/>
                  </a:lnTo>
                  <a:lnTo>
                    <a:pt x="2909" y="3599"/>
                  </a:lnTo>
                  <a:lnTo>
                    <a:pt x="3056" y="3599"/>
                  </a:lnTo>
                  <a:lnTo>
                    <a:pt x="3097" y="3724"/>
                  </a:lnTo>
                  <a:lnTo>
                    <a:pt x="3202" y="3745"/>
                  </a:lnTo>
                  <a:lnTo>
                    <a:pt x="3307" y="3620"/>
                  </a:lnTo>
                  <a:lnTo>
                    <a:pt x="3411" y="3599"/>
                  </a:lnTo>
                  <a:lnTo>
                    <a:pt x="3516" y="3683"/>
                  </a:lnTo>
                  <a:lnTo>
                    <a:pt x="3662" y="3620"/>
                  </a:lnTo>
                  <a:lnTo>
                    <a:pt x="3767" y="3704"/>
                  </a:lnTo>
                  <a:lnTo>
                    <a:pt x="3893" y="3704"/>
                  </a:lnTo>
                  <a:lnTo>
                    <a:pt x="3893" y="3494"/>
                  </a:lnTo>
                  <a:lnTo>
                    <a:pt x="3997" y="3285"/>
                  </a:lnTo>
                  <a:lnTo>
                    <a:pt x="4165" y="3264"/>
                  </a:lnTo>
                  <a:lnTo>
                    <a:pt x="4395" y="3201"/>
                  </a:lnTo>
                  <a:lnTo>
                    <a:pt x="4416" y="3201"/>
                  </a:lnTo>
                  <a:lnTo>
                    <a:pt x="4416" y="3055"/>
                  </a:lnTo>
                  <a:lnTo>
                    <a:pt x="4290" y="2908"/>
                  </a:lnTo>
                  <a:lnTo>
                    <a:pt x="4311" y="2762"/>
                  </a:lnTo>
                  <a:lnTo>
                    <a:pt x="4185" y="2574"/>
                  </a:lnTo>
                  <a:lnTo>
                    <a:pt x="4185" y="2427"/>
                  </a:lnTo>
                  <a:lnTo>
                    <a:pt x="4248" y="2344"/>
                  </a:lnTo>
                  <a:lnTo>
                    <a:pt x="4374" y="2448"/>
                  </a:lnTo>
                  <a:lnTo>
                    <a:pt x="4667" y="2427"/>
                  </a:lnTo>
                  <a:lnTo>
                    <a:pt x="4771" y="2218"/>
                  </a:lnTo>
                  <a:lnTo>
                    <a:pt x="4834" y="2155"/>
                  </a:lnTo>
                  <a:lnTo>
                    <a:pt x="4688" y="2051"/>
                  </a:lnTo>
                  <a:lnTo>
                    <a:pt x="4688" y="1946"/>
                  </a:lnTo>
                  <a:lnTo>
                    <a:pt x="4457" y="1758"/>
                  </a:lnTo>
                  <a:lnTo>
                    <a:pt x="4269" y="1716"/>
                  </a:lnTo>
                  <a:lnTo>
                    <a:pt x="4206" y="1527"/>
                  </a:lnTo>
                  <a:lnTo>
                    <a:pt x="4102" y="1423"/>
                  </a:lnTo>
                  <a:lnTo>
                    <a:pt x="3955" y="1214"/>
                  </a:lnTo>
                  <a:lnTo>
                    <a:pt x="3872" y="1046"/>
                  </a:lnTo>
                  <a:lnTo>
                    <a:pt x="3746" y="921"/>
                  </a:lnTo>
                  <a:lnTo>
                    <a:pt x="3746" y="753"/>
                  </a:lnTo>
                  <a:lnTo>
                    <a:pt x="3662" y="649"/>
                  </a:lnTo>
                  <a:lnTo>
                    <a:pt x="3683" y="481"/>
                  </a:lnTo>
                  <a:lnTo>
                    <a:pt x="3662" y="356"/>
                  </a:lnTo>
                  <a:lnTo>
                    <a:pt x="3411" y="272"/>
                  </a:lnTo>
                  <a:lnTo>
                    <a:pt x="3328" y="272"/>
                  </a:lnTo>
                  <a:lnTo>
                    <a:pt x="3265" y="167"/>
                  </a:lnTo>
                  <a:lnTo>
                    <a:pt x="3097" y="230"/>
                  </a:lnTo>
                  <a:lnTo>
                    <a:pt x="2930" y="356"/>
                  </a:lnTo>
                  <a:lnTo>
                    <a:pt x="2825" y="147"/>
                  </a:lnTo>
                  <a:lnTo>
                    <a:pt x="2721" y="147"/>
                  </a:lnTo>
                  <a:lnTo>
                    <a:pt x="2574" y="188"/>
                  </a:lnTo>
                  <a:lnTo>
                    <a:pt x="247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0" name="Google Shape;3006;p82">
              <a:extLst>
                <a:ext uri="{FF2B5EF4-FFF2-40B4-BE49-F238E27FC236}">
                  <a16:creationId xmlns:a16="http://schemas.microsoft.com/office/drawing/2014/main" id="{B2AF2113-C1D3-FFDD-4FF1-EBC6260A1493}"/>
                </a:ext>
              </a:extLst>
            </p:cNvPr>
            <p:cNvSpPr/>
            <p:nvPr/>
          </p:nvSpPr>
          <p:spPr>
            <a:xfrm>
              <a:off x="3848488" y="2796972"/>
              <a:ext cx="39628" cy="24519"/>
            </a:xfrm>
            <a:custGeom>
              <a:avLst/>
              <a:gdLst/>
              <a:ahLst/>
              <a:cxnLst/>
              <a:rect l="l" t="t" r="r" b="b"/>
              <a:pathLst>
                <a:path w="3328" h="2156" extrusionOk="0">
                  <a:moveTo>
                    <a:pt x="2993" y="1"/>
                  </a:moveTo>
                  <a:lnTo>
                    <a:pt x="2867" y="64"/>
                  </a:lnTo>
                  <a:lnTo>
                    <a:pt x="2679" y="43"/>
                  </a:lnTo>
                  <a:lnTo>
                    <a:pt x="2449" y="43"/>
                  </a:lnTo>
                  <a:lnTo>
                    <a:pt x="2302" y="22"/>
                  </a:lnTo>
                  <a:lnTo>
                    <a:pt x="2135" y="43"/>
                  </a:lnTo>
                  <a:lnTo>
                    <a:pt x="2030" y="210"/>
                  </a:lnTo>
                  <a:lnTo>
                    <a:pt x="1926" y="273"/>
                  </a:lnTo>
                  <a:lnTo>
                    <a:pt x="1926" y="377"/>
                  </a:lnTo>
                  <a:lnTo>
                    <a:pt x="1758" y="210"/>
                  </a:lnTo>
                  <a:lnTo>
                    <a:pt x="1549" y="357"/>
                  </a:lnTo>
                  <a:lnTo>
                    <a:pt x="1403" y="419"/>
                  </a:lnTo>
                  <a:lnTo>
                    <a:pt x="1403" y="545"/>
                  </a:lnTo>
                  <a:lnTo>
                    <a:pt x="1089" y="566"/>
                  </a:lnTo>
                  <a:lnTo>
                    <a:pt x="880" y="629"/>
                  </a:lnTo>
                  <a:lnTo>
                    <a:pt x="691" y="587"/>
                  </a:lnTo>
                  <a:lnTo>
                    <a:pt x="294" y="357"/>
                  </a:lnTo>
                  <a:lnTo>
                    <a:pt x="294" y="440"/>
                  </a:lnTo>
                  <a:lnTo>
                    <a:pt x="315" y="566"/>
                  </a:lnTo>
                  <a:lnTo>
                    <a:pt x="294" y="670"/>
                  </a:lnTo>
                  <a:lnTo>
                    <a:pt x="64" y="670"/>
                  </a:lnTo>
                  <a:lnTo>
                    <a:pt x="43" y="733"/>
                  </a:lnTo>
                  <a:lnTo>
                    <a:pt x="147" y="838"/>
                  </a:lnTo>
                  <a:lnTo>
                    <a:pt x="85" y="984"/>
                  </a:lnTo>
                  <a:lnTo>
                    <a:pt x="64" y="1089"/>
                  </a:lnTo>
                  <a:lnTo>
                    <a:pt x="147" y="1193"/>
                  </a:lnTo>
                  <a:lnTo>
                    <a:pt x="43" y="1298"/>
                  </a:lnTo>
                  <a:lnTo>
                    <a:pt x="1" y="1298"/>
                  </a:lnTo>
                  <a:lnTo>
                    <a:pt x="168" y="1486"/>
                  </a:lnTo>
                  <a:lnTo>
                    <a:pt x="189" y="1675"/>
                  </a:lnTo>
                  <a:lnTo>
                    <a:pt x="273" y="1696"/>
                  </a:lnTo>
                  <a:lnTo>
                    <a:pt x="524" y="1905"/>
                  </a:lnTo>
                  <a:lnTo>
                    <a:pt x="629" y="1947"/>
                  </a:lnTo>
                  <a:lnTo>
                    <a:pt x="733" y="2030"/>
                  </a:lnTo>
                  <a:lnTo>
                    <a:pt x="1026" y="2093"/>
                  </a:lnTo>
                  <a:lnTo>
                    <a:pt x="1235" y="2156"/>
                  </a:lnTo>
                  <a:lnTo>
                    <a:pt x="1340" y="2030"/>
                  </a:lnTo>
                  <a:lnTo>
                    <a:pt x="1403" y="2051"/>
                  </a:lnTo>
                  <a:lnTo>
                    <a:pt x="1466" y="1989"/>
                  </a:lnTo>
                  <a:lnTo>
                    <a:pt x="1612" y="1926"/>
                  </a:lnTo>
                  <a:lnTo>
                    <a:pt x="1717" y="1926"/>
                  </a:lnTo>
                  <a:lnTo>
                    <a:pt x="1738" y="1884"/>
                  </a:lnTo>
                  <a:lnTo>
                    <a:pt x="1863" y="1779"/>
                  </a:lnTo>
                  <a:lnTo>
                    <a:pt x="1968" y="1800"/>
                  </a:lnTo>
                  <a:lnTo>
                    <a:pt x="2072" y="1821"/>
                  </a:lnTo>
                  <a:lnTo>
                    <a:pt x="2156" y="1842"/>
                  </a:lnTo>
                  <a:lnTo>
                    <a:pt x="2282" y="1717"/>
                  </a:lnTo>
                  <a:lnTo>
                    <a:pt x="2386" y="1696"/>
                  </a:lnTo>
                  <a:lnTo>
                    <a:pt x="2449" y="1591"/>
                  </a:lnTo>
                  <a:lnTo>
                    <a:pt x="2595" y="1612"/>
                  </a:lnTo>
                  <a:lnTo>
                    <a:pt x="2700" y="1507"/>
                  </a:lnTo>
                  <a:lnTo>
                    <a:pt x="2679" y="1403"/>
                  </a:lnTo>
                  <a:lnTo>
                    <a:pt x="2888" y="1089"/>
                  </a:lnTo>
                  <a:lnTo>
                    <a:pt x="3014" y="754"/>
                  </a:lnTo>
                  <a:lnTo>
                    <a:pt x="3118" y="524"/>
                  </a:lnTo>
                  <a:lnTo>
                    <a:pt x="3286" y="482"/>
                  </a:lnTo>
                  <a:lnTo>
                    <a:pt x="3328" y="357"/>
                  </a:lnTo>
                  <a:lnTo>
                    <a:pt x="3307" y="336"/>
                  </a:lnTo>
                  <a:lnTo>
                    <a:pt x="3286" y="231"/>
                  </a:lnTo>
                  <a:lnTo>
                    <a:pt x="3118" y="126"/>
                  </a:lnTo>
                  <a:lnTo>
                    <a:pt x="299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1" name="Google Shape;3007;p82">
              <a:extLst>
                <a:ext uri="{FF2B5EF4-FFF2-40B4-BE49-F238E27FC236}">
                  <a16:creationId xmlns:a16="http://schemas.microsoft.com/office/drawing/2014/main" id="{566D2232-4FE0-8D79-5886-17BF503B5F71}"/>
                </a:ext>
              </a:extLst>
            </p:cNvPr>
            <p:cNvSpPr/>
            <p:nvPr/>
          </p:nvSpPr>
          <p:spPr>
            <a:xfrm>
              <a:off x="3851727" y="2789842"/>
              <a:ext cx="34151" cy="14284"/>
            </a:xfrm>
            <a:custGeom>
              <a:avLst/>
              <a:gdLst/>
              <a:ahLst/>
              <a:cxnLst/>
              <a:rect l="l" t="t" r="r" b="b"/>
              <a:pathLst>
                <a:path w="2868" h="1256" extrusionOk="0">
                  <a:moveTo>
                    <a:pt x="2240" y="0"/>
                  </a:moveTo>
                  <a:lnTo>
                    <a:pt x="2177" y="21"/>
                  </a:lnTo>
                  <a:lnTo>
                    <a:pt x="2093" y="105"/>
                  </a:lnTo>
                  <a:lnTo>
                    <a:pt x="2010" y="42"/>
                  </a:lnTo>
                  <a:lnTo>
                    <a:pt x="1884" y="42"/>
                  </a:lnTo>
                  <a:lnTo>
                    <a:pt x="1779" y="21"/>
                  </a:lnTo>
                  <a:lnTo>
                    <a:pt x="1696" y="42"/>
                  </a:lnTo>
                  <a:lnTo>
                    <a:pt x="1612" y="147"/>
                  </a:lnTo>
                  <a:lnTo>
                    <a:pt x="1507" y="168"/>
                  </a:lnTo>
                  <a:lnTo>
                    <a:pt x="1486" y="147"/>
                  </a:lnTo>
                  <a:lnTo>
                    <a:pt x="1235" y="126"/>
                  </a:lnTo>
                  <a:lnTo>
                    <a:pt x="1089" y="230"/>
                  </a:lnTo>
                  <a:lnTo>
                    <a:pt x="942" y="251"/>
                  </a:lnTo>
                  <a:lnTo>
                    <a:pt x="775" y="419"/>
                  </a:lnTo>
                  <a:lnTo>
                    <a:pt x="566" y="440"/>
                  </a:lnTo>
                  <a:lnTo>
                    <a:pt x="336" y="523"/>
                  </a:lnTo>
                  <a:lnTo>
                    <a:pt x="294" y="460"/>
                  </a:lnTo>
                  <a:lnTo>
                    <a:pt x="147" y="481"/>
                  </a:lnTo>
                  <a:lnTo>
                    <a:pt x="22" y="565"/>
                  </a:lnTo>
                  <a:lnTo>
                    <a:pt x="1" y="565"/>
                  </a:lnTo>
                  <a:lnTo>
                    <a:pt x="1" y="753"/>
                  </a:lnTo>
                  <a:lnTo>
                    <a:pt x="22" y="984"/>
                  </a:lnTo>
                  <a:lnTo>
                    <a:pt x="419" y="1214"/>
                  </a:lnTo>
                  <a:lnTo>
                    <a:pt x="608" y="1256"/>
                  </a:lnTo>
                  <a:lnTo>
                    <a:pt x="817" y="1193"/>
                  </a:lnTo>
                  <a:lnTo>
                    <a:pt x="1131" y="1172"/>
                  </a:lnTo>
                  <a:lnTo>
                    <a:pt x="1131" y="1046"/>
                  </a:lnTo>
                  <a:lnTo>
                    <a:pt x="1277" y="984"/>
                  </a:lnTo>
                  <a:lnTo>
                    <a:pt x="1486" y="837"/>
                  </a:lnTo>
                  <a:lnTo>
                    <a:pt x="1654" y="1004"/>
                  </a:lnTo>
                  <a:lnTo>
                    <a:pt x="1654" y="900"/>
                  </a:lnTo>
                  <a:lnTo>
                    <a:pt x="1758" y="837"/>
                  </a:lnTo>
                  <a:lnTo>
                    <a:pt x="1863" y="670"/>
                  </a:lnTo>
                  <a:lnTo>
                    <a:pt x="2030" y="649"/>
                  </a:lnTo>
                  <a:lnTo>
                    <a:pt x="2177" y="670"/>
                  </a:lnTo>
                  <a:lnTo>
                    <a:pt x="2407" y="670"/>
                  </a:lnTo>
                  <a:lnTo>
                    <a:pt x="2595" y="691"/>
                  </a:lnTo>
                  <a:lnTo>
                    <a:pt x="2742" y="628"/>
                  </a:lnTo>
                  <a:lnTo>
                    <a:pt x="2763" y="419"/>
                  </a:lnTo>
                  <a:lnTo>
                    <a:pt x="2867" y="147"/>
                  </a:lnTo>
                  <a:lnTo>
                    <a:pt x="2637" y="21"/>
                  </a:lnTo>
                  <a:lnTo>
                    <a:pt x="2407" y="21"/>
                  </a:lnTo>
                  <a:lnTo>
                    <a:pt x="2344" y="42"/>
                  </a:lnTo>
                  <a:lnTo>
                    <a:pt x="224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2" name="Google Shape;3008;p82">
              <a:extLst>
                <a:ext uri="{FF2B5EF4-FFF2-40B4-BE49-F238E27FC236}">
                  <a16:creationId xmlns:a16="http://schemas.microsoft.com/office/drawing/2014/main" id="{EDD3B796-80DC-BBB4-2B37-1CAB1015BA6F}"/>
                </a:ext>
              </a:extLst>
            </p:cNvPr>
            <p:cNvSpPr/>
            <p:nvPr/>
          </p:nvSpPr>
          <p:spPr>
            <a:xfrm>
              <a:off x="3869672" y="2845760"/>
              <a:ext cx="12967" cy="23803"/>
            </a:xfrm>
            <a:custGeom>
              <a:avLst/>
              <a:gdLst/>
              <a:ahLst/>
              <a:cxnLst/>
              <a:rect l="l" t="t" r="r" b="b"/>
              <a:pathLst>
                <a:path w="1089" h="2093" extrusionOk="0">
                  <a:moveTo>
                    <a:pt x="419" y="0"/>
                  </a:moveTo>
                  <a:lnTo>
                    <a:pt x="314" y="126"/>
                  </a:lnTo>
                  <a:lnTo>
                    <a:pt x="272" y="21"/>
                  </a:lnTo>
                  <a:lnTo>
                    <a:pt x="210" y="21"/>
                  </a:lnTo>
                  <a:lnTo>
                    <a:pt x="84" y="147"/>
                  </a:lnTo>
                  <a:lnTo>
                    <a:pt x="0" y="314"/>
                  </a:lnTo>
                  <a:lnTo>
                    <a:pt x="0" y="544"/>
                  </a:lnTo>
                  <a:lnTo>
                    <a:pt x="189" y="628"/>
                  </a:lnTo>
                  <a:lnTo>
                    <a:pt x="168" y="691"/>
                  </a:lnTo>
                  <a:lnTo>
                    <a:pt x="105" y="733"/>
                  </a:lnTo>
                  <a:lnTo>
                    <a:pt x="63" y="984"/>
                  </a:lnTo>
                  <a:lnTo>
                    <a:pt x="105" y="1172"/>
                  </a:lnTo>
                  <a:lnTo>
                    <a:pt x="63" y="1277"/>
                  </a:lnTo>
                  <a:lnTo>
                    <a:pt x="63" y="1423"/>
                  </a:lnTo>
                  <a:lnTo>
                    <a:pt x="147" y="1528"/>
                  </a:lnTo>
                  <a:lnTo>
                    <a:pt x="84" y="1674"/>
                  </a:lnTo>
                  <a:lnTo>
                    <a:pt x="147" y="1716"/>
                  </a:lnTo>
                  <a:lnTo>
                    <a:pt x="377" y="1737"/>
                  </a:lnTo>
                  <a:lnTo>
                    <a:pt x="482" y="2009"/>
                  </a:lnTo>
                  <a:lnTo>
                    <a:pt x="565" y="2093"/>
                  </a:lnTo>
                  <a:lnTo>
                    <a:pt x="628" y="2030"/>
                  </a:lnTo>
                  <a:lnTo>
                    <a:pt x="712" y="1883"/>
                  </a:lnTo>
                  <a:lnTo>
                    <a:pt x="733" y="1737"/>
                  </a:lnTo>
                  <a:lnTo>
                    <a:pt x="942" y="1674"/>
                  </a:lnTo>
                  <a:lnTo>
                    <a:pt x="1047" y="1507"/>
                  </a:lnTo>
                  <a:lnTo>
                    <a:pt x="1088" y="1360"/>
                  </a:lnTo>
                  <a:lnTo>
                    <a:pt x="942" y="1256"/>
                  </a:lnTo>
                  <a:lnTo>
                    <a:pt x="900" y="1109"/>
                  </a:lnTo>
                  <a:lnTo>
                    <a:pt x="795" y="963"/>
                  </a:lnTo>
                  <a:lnTo>
                    <a:pt x="775" y="753"/>
                  </a:lnTo>
                  <a:lnTo>
                    <a:pt x="795" y="544"/>
                  </a:lnTo>
                  <a:lnTo>
                    <a:pt x="775" y="481"/>
                  </a:lnTo>
                  <a:lnTo>
                    <a:pt x="775" y="335"/>
                  </a:lnTo>
                  <a:lnTo>
                    <a:pt x="712" y="230"/>
                  </a:lnTo>
                  <a:lnTo>
                    <a:pt x="607" y="147"/>
                  </a:lnTo>
                  <a:lnTo>
                    <a:pt x="565" y="147"/>
                  </a:lnTo>
                  <a:lnTo>
                    <a:pt x="482" y="21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3" name="Google Shape;3009;p82">
              <a:extLst>
                <a:ext uri="{FF2B5EF4-FFF2-40B4-BE49-F238E27FC236}">
                  <a16:creationId xmlns:a16="http://schemas.microsoft.com/office/drawing/2014/main" id="{B898DD4E-6EA7-303D-9A70-689DDC56BBA4}"/>
                </a:ext>
              </a:extLst>
            </p:cNvPr>
            <p:cNvSpPr/>
            <p:nvPr/>
          </p:nvSpPr>
          <p:spPr>
            <a:xfrm>
              <a:off x="3863444" y="2836958"/>
              <a:ext cx="12467" cy="15000"/>
            </a:xfrm>
            <a:custGeom>
              <a:avLst/>
              <a:gdLst/>
              <a:ahLst/>
              <a:cxnLst/>
              <a:rect l="l" t="t" r="r" b="b"/>
              <a:pathLst>
                <a:path w="1047" h="1319" extrusionOk="0">
                  <a:moveTo>
                    <a:pt x="293" y="0"/>
                  </a:moveTo>
                  <a:lnTo>
                    <a:pt x="210" y="63"/>
                  </a:lnTo>
                  <a:lnTo>
                    <a:pt x="210" y="167"/>
                  </a:lnTo>
                  <a:lnTo>
                    <a:pt x="314" y="209"/>
                  </a:lnTo>
                  <a:lnTo>
                    <a:pt x="356" y="293"/>
                  </a:lnTo>
                  <a:lnTo>
                    <a:pt x="272" y="356"/>
                  </a:lnTo>
                  <a:lnTo>
                    <a:pt x="189" y="356"/>
                  </a:lnTo>
                  <a:lnTo>
                    <a:pt x="147" y="481"/>
                  </a:lnTo>
                  <a:lnTo>
                    <a:pt x="147" y="628"/>
                  </a:lnTo>
                  <a:lnTo>
                    <a:pt x="84" y="732"/>
                  </a:lnTo>
                  <a:lnTo>
                    <a:pt x="0" y="795"/>
                  </a:lnTo>
                  <a:lnTo>
                    <a:pt x="63" y="837"/>
                  </a:lnTo>
                  <a:lnTo>
                    <a:pt x="168" y="879"/>
                  </a:lnTo>
                  <a:lnTo>
                    <a:pt x="377" y="1151"/>
                  </a:lnTo>
                  <a:lnTo>
                    <a:pt x="398" y="1235"/>
                  </a:lnTo>
                  <a:lnTo>
                    <a:pt x="523" y="1318"/>
                  </a:lnTo>
                  <a:lnTo>
                    <a:pt x="523" y="1088"/>
                  </a:lnTo>
                  <a:lnTo>
                    <a:pt x="607" y="921"/>
                  </a:lnTo>
                  <a:lnTo>
                    <a:pt x="733" y="795"/>
                  </a:lnTo>
                  <a:lnTo>
                    <a:pt x="795" y="795"/>
                  </a:lnTo>
                  <a:lnTo>
                    <a:pt x="837" y="900"/>
                  </a:lnTo>
                  <a:lnTo>
                    <a:pt x="942" y="774"/>
                  </a:lnTo>
                  <a:lnTo>
                    <a:pt x="984" y="711"/>
                  </a:lnTo>
                  <a:lnTo>
                    <a:pt x="1046" y="628"/>
                  </a:lnTo>
                  <a:lnTo>
                    <a:pt x="1046" y="502"/>
                  </a:lnTo>
                  <a:lnTo>
                    <a:pt x="900" y="481"/>
                  </a:lnTo>
                  <a:lnTo>
                    <a:pt x="816" y="398"/>
                  </a:lnTo>
                  <a:lnTo>
                    <a:pt x="691" y="398"/>
                  </a:lnTo>
                  <a:lnTo>
                    <a:pt x="628" y="314"/>
                  </a:lnTo>
                  <a:lnTo>
                    <a:pt x="628" y="251"/>
                  </a:lnTo>
                  <a:lnTo>
                    <a:pt x="502" y="105"/>
                  </a:lnTo>
                  <a:lnTo>
                    <a:pt x="502" y="146"/>
                  </a:lnTo>
                  <a:lnTo>
                    <a:pt x="398" y="84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4" name="Google Shape;3010;p82">
              <a:extLst>
                <a:ext uri="{FF2B5EF4-FFF2-40B4-BE49-F238E27FC236}">
                  <a16:creationId xmlns:a16="http://schemas.microsoft.com/office/drawing/2014/main" id="{E990C4DE-1499-E823-1BC1-C28714EF9139}"/>
                </a:ext>
              </a:extLst>
            </p:cNvPr>
            <p:cNvSpPr/>
            <p:nvPr/>
          </p:nvSpPr>
          <p:spPr>
            <a:xfrm>
              <a:off x="3844761" y="2824346"/>
              <a:ext cx="25923" cy="21665"/>
            </a:xfrm>
            <a:custGeom>
              <a:avLst/>
              <a:gdLst/>
              <a:ahLst/>
              <a:cxnLst/>
              <a:rect l="l" t="t" r="r" b="b"/>
              <a:pathLst>
                <a:path w="2177" h="1905" extrusionOk="0">
                  <a:moveTo>
                    <a:pt x="105" y="0"/>
                  </a:moveTo>
                  <a:lnTo>
                    <a:pt x="63" y="42"/>
                  </a:lnTo>
                  <a:lnTo>
                    <a:pt x="63" y="167"/>
                  </a:lnTo>
                  <a:lnTo>
                    <a:pt x="0" y="230"/>
                  </a:lnTo>
                  <a:lnTo>
                    <a:pt x="42" y="314"/>
                  </a:lnTo>
                  <a:lnTo>
                    <a:pt x="84" y="314"/>
                  </a:lnTo>
                  <a:lnTo>
                    <a:pt x="209" y="439"/>
                  </a:lnTo>
                  <a:lnTo>
                    <a:pt x="251" y="544"/>
                  </a:lnTo>
                  <a:lnTo>
                    <a:pt x="314" y="649"/>
                  </a:lnTo>
                  <a:lnTo>
                    <a:pt x="272" y="670"/>
                  </a:lnTo>
                  <a:lnTo>
                    <a:pt x="293" y="753"/>
                  </a:lnTo>
                  <a:lnTo>
                    <a:pt x="774" y="1151"/>
                  </a:lnTo>
                  <a:lnTo>
                    <a:pt x="1151" y="1611"/>
                  </a:lnTo>
                  <a:lnTo>
                    <a:pt x="1109" y="1695"/>
                  </a:lnTo>
                  <a:lnTo>
                    <a:pt x="1193" y="1716"/>
                  </a:lnTo>
                  <a:lnTo>
                    <a:pt x="1402" y="1737"/>
                  </a:lnTo>
                  <a:lnTo>
                    <a:pt x="1465" y="1716"/>
                  </a:lnTo>
                  <a:lnTo>
                    <a:pt x="1569" y="1904"/>
                  </a:lnTo>
                  <a:lnTo>
                    <a:pt x="1653" y="1841"/>
                  </a:lnTo>
                  <a:lnTo>
                    <a:pt x="1716" y="1737"/>
                  </a:lnTo>
                  <a:lnTo>
                    <a:pt x="1716" y="1590"/>
                  </a:lnTo>
                  <a:lnTo>
                    <a:pt x="1758" y="1465"/>
                  </a:lnTo>
                  <a:lnTo>
                    <a:pt x="1841" y="1465"/>
                  </a:lnTo>
                  <a:lnTo>
                    <a:pt x="1925" y="1402"/>
                  </a:lnTo>
                  <a:lnTo>
                    <a:pt x="1883" y="1318"/>
                  </a:lnTo>
                  <a:lnTo>
                    <a:pt x="1779" y="1276"/>
                  </a:lnTo>
                  <a:lnTo>
                    <a:pt x="1779" y="1172"/>
                  </a:lnTo>
                  <a:lnTo>
                    <a:pt x="1862" y="1109"/>
                  </a:lnTo>
                  <a:lnTo>
                    <a:pt x="1967" y="1193"/>
                  </a:lnTo>
                  <a:lnTo>
                    <a:pt x="2071" y="1255"/>
                  </a:lnTo>
                  <a:lnTo>
                    <a:pt x="2134" y="1193"/>
                  </a:lnTo>
                  <a:lnTo>
                    <a:pt x="1988" y="1046"/>
                  </a:lnTo>
                  <a:lnTo>
                    <a:pt x="1988" y="900"/>
                  </a:lnTo>
                  <a:lnTo>
                    <a:pt x="2051" y="879"/>
                  </a:lnTo>
                  <a:lnTo>
                    <a:pt x="2155" y="942"/>
                  </a:lnTo>
                  <a:lnTo>
                    <a:pt x="2176" y="858"/>
                  </a:lnTo>
                  <a:lnTo>
                    <a:pt x="2134" y="795"/>
                  </a:lnTo>
                  <a:lnTo>
                    <a:pt x="2030" y="774"/>
                  </a:lnTo>
                  <a:lnTo>
                    <a:pt x="1862" y="649"/>
                  </a:lnTo>
                  <a:lnTo>
                    <a:pt x="1862" y="565"/>
                  </a:lnTo>
                  <a:lnTo>
                    <a:pt x="1967" y="419"/>
                  </a:lnTo>
                  <a:lnTo>
                    <a:pt x="1988" y="251"/>
                  </a:lnTo>
                  <a:lnTo>
                    <a:pt x="1925" y="251"/>
                  </a:lnTo>
                  <a:lnTo>
                    <a:pt x="1862" y="272"/>
                  </a:lnTo>
                  <a:lnTo>
                    <a:pt x="1820" y="230"/>
                  </a:lnTo>
                  <a:lnTo>
                    <a:pt x="1653" y="230"/>
                  </a:lnTo>
                  <a:lnTo>
                    <a:pt x="1548" y="126"/>
                  </a:lnTo>
                  <a:lnTo>
                    <a:pt x="1465" y="147"/>
                  </a:lnTo>
                  <a:lnTo>
                    <a:pt x="1339" y="105"/>
                  </a:lnTo>
                  <a:lnTo>
                    <a:pt x="1214" y="126"/>
                  </a:lnTo>
                  <a:lnTo>
                    <a:pt x="1193" y="63"/>
                  </a:lnTo>
                  <a:lnTo>
                    <a:pt x="1088" y="126"/>
                  </a:lnTo>
                  <a:lnTo>
                    <a:pt x="942" y="63"/>
                  </a:lnTo>
                  <a:lnTo>
                    <a:pt x="900" y="126"/>
                  </a:lnTo>
                  <a:lnTo>
                    <a:pt x="837" y="21"/>
                  </a:lnTo>
                  <a:lnTo>
                    <a:pt x="732" y="0"/>
                  </a:lnTo>
                  <a:lnTo>
                    <a:pt x="690" y="42"/>
                  </a:lnTo>
                  <a:lnTo>
                    <a:pt x="607" y="0"/>
                  </a:lnTo>
                  <a:lnTo>
                    <a:pt x="565" y="63"/>
                  </a:lnTo>
                  <a:lnTo>
                    <a:pt x="481" y="42"/>
                  </a:lnTo>
                  <a:lnTo>
                    <a:pt x="377" y="63"/>
                  </a:lnTo>
                  <a:lnTo>
                    <a:pt x="377" y="147"/>
                  </a:lnTo>
                  <a:lnTo>
                    <a:pt x="293" y="167"/>
                  </a:lnTo>
                  <a:lnTo>
                    <a:pt x="251" y="105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5" name="Google Shape;3011;p82">
              <a:extLst>
                <a:ext uri="{FF2B5EF4-FFF2-40B4-BE49-F238E27FC236}">
                  <a16:creationId xmlns:a16="http://schemas.microsoft.com/office/drawing/2014/main" id="{D8F70F0C-BD6D-C2B0-7A14-A54BB76A15C4}"/>
                </a:ext>
              </a:extLst>
            </p:cNvPr>
            <p:cNvSpPr/>
            <p:nvPr/>
          </p:nvSpPr>
          <p:spPr>
            <a:xfrm>
              <a:off x="3830555" y="2811734"/>
              <a:ext cx="20195" cy="12146"/>
            </a:xfrm>
            <a:custGeom>
              <a:avLst/>
              <a:gdLst/>
              <a:ahLst/>
              <a:cxnLst/>
              <a:rect l="l" t="t" r="r" b="b"/>
              <a:pathLst>
                <a:path w="1696" h="1068" extrusionOk="0">
                  <a:moveTo>
                    <a:pt x="1507" y="0"/>
                  </a:moveTo>
                  <a:lnTo>
                    <a:pt x="1381" y="63"/>
                  </a:lnTo>
                  <a:lnTo>
                    <a:pt x="1130" y="209"/>
                  </a:lnTo>
                  <a:lnTo>
                    <a:pt x="1067" y="188"/>
                  </a:lnTo>
                  <a:lnTo>
                    <a:pt x="984" y="209"/>
                  </a:lnTo>
                  <a:lnTo>
                    <a:pt x="858" y="272"/>
                  </a:lnTo>
                  <a:lnTo>
                    <a:pt x="733" y="272"/>
                  </a:lnTo>
                  <a:lnTo>
                    <a:pt x="607" y="314"/>
                  </a:lnTo>
                  <a:lnTo>
                    <a:pt x="523" y="230"/>
                  </a:lnTo>
                  <a:lnTo>
                    <a:pt x="251" y="230"/>
                  </a:lnTo>
                  <a:lnTo>
                    <a:pt x="147" y="209"/>
                  </a:lnTo>
                  <a:lnTo>
                    <a:pt x="21" y="419"/>
                  </a:lnTo>
                  <a:lnTo>
                    <a:pt x="84" y="502"/>
                  </a:lnTo>
                  <a:lnTo>
                    <a:pt x="0" y="628"/>
                  </a:lnTo>
                  <a:lnTo>
                    <a:pt x="21" y="816"/>
                  </a:lnTo>
                  <a:lnTo>
                    <a:pt x="42" y="816"/>
                  </a:lnTo>
                  <a:lnTo>
                    <a:pt x="147" y="858"/>
                  </a:lnTo>
                  <a:lnTo>
                    <a:pt x="147" y="942"/>
                  </a:lnTo>
                  <a:lnTo>
                    <a:pt x="42" y="963"/>
                  </a:lnTo>
                  <a:lnTo>
                    <a:pt x="42" y="1067"/>
                  </a:lnTo>
                  <a:lnTo>
                    <a:pt x="251" y="1067"/>
                  </a:lnTo>
                  <a:lnTo>
                    <a:pt x="398" y="963"/>
                  </a:lnTo>
                  <a:lnTo>
                    <a:pt x="523" y="921"/>
                  </a:lnTo>
                  <a:lnTo>
                    <a:pt x="733" y="1025"/>
                  </a:lnTo>
                  <a:lnTo>
                    <a:pt x="858" y="1025"/>
                  </a:lnTo>
                  <a:lnTo>
                    <a:pt x="879" y="816"/>
                  </a:lnTo>
                  <a:lnTo>
                    <a:pt x="1067" y="732"/>
                  </a:lnTo>
                  <a:lnTo>
                    <a:pt x="1088" y="586"/>
                  </a:lnTo>
                  <a:lnTo>
                    <a:pt x="1444" y="398"/>
                  </a:lnTo>
                  <a:lnTo>
                    <a:pt x="1695" y="398"/>
                  </a:lnTo>
                  <a:lnTo>
                    <a:pt x="1674" y="188"/>
                  </a:lnTo>
                  <a:lnTo>
                    <a:pt x="15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6" name="Google Shape;3012;p82">
              <a:extLst>
                <a:ext uri="{FF2B5EF4-FFF2-40B4-BE49-F238E27FC236}">
                  <a16:creationId xmlns:a16="http://schemas.microsoft.com/office/drawing/2014/main" id="{8D9D3D63-1D8F-C9DF-7E03-4D3D9C7029D2}"/>
                </a:ext>
              </a:extLst>
            </p:cNvPr>
            <p:cNvSpPr/>
            <p:nvPr/>
          </p:nvSpPr>
          <p:spPr>
            <a:xfrm>
              <a:off x="3804645" y="2793401"/>
              <a:ext cx="47594" cy="21903"/>
            </a:xfrm>
            <a:custGeom>
              <a:avLst/>
              <a:gdLst/>
              <a:ahLst/>
              <a:cxnLst/>
              <a:rect l="l" t="t" r="r" b="b"/>
              <a:pathLst>
                <a:path w="3997" h="1926" extrusionOk="0">
                  <a:moveTo>
                    <a:pt x="2846" y="1"/>
                  </a:moveTo>
                  <a:lnTo>
                    <a:pt x="2804" y="106"/>
                  </a:lnTo>
                  <a:lnTo>
                    <a:pt x="2741" y="147"/>
                  </a:lnTo>
                  <a:lnTo>
                    <a:pt x="2720" y="252"/>
                  </a:lnTo>
                  <a:lnTo>
                    <a:pt x="2574" y="252"/>
                  </a:lnTo>
                  <a:lnTo>
                    <a:pt x="2511" y="315"/>
                  </a:lnTo>
                  <a:lnTo>
                    <a:pt x="2218" y="147"/>
                  </a:lnTo>
                  <a:lnTo>
                    <a:pt x="2155" y="147"/>
                  </a:lnTo>
                  <a:lnTo>
                    <a:pt x="2114" y="252"/>
                  </a:lnTo>
                  <a:lnTo>
                    <a:pt x="2114" y="357"/>
                  </a:lnTo>
                  <a:lnTo>
                    <a:pt x="2051" y="357"/>
                  </a:lnTo>
                  <a:lnTo>
                    <a:pt x="1967" y="461"/>
                  </a:lnTo>
                  <a:lnTo>
                    <a:pt x="1842" y="545"/>
                  </a:lnTo>
                  <a:lnTo>
                    <a:pt x="1674" y="733"/>
                  </a:lnTo>
                  <a:lnTo>
                    <a:pt x="1674" y="796"/>
                  </a:lnTo>
                  <a:lnTo>
                    <a:pt x="1842" y="880"/>
                  </a:lnTo>
                  <a:lnTo>
                    <a:pt x="1863" y="984"/>
                  </a:lnTo>
                  <a:lnTo>
                    <a:pt x="1779" y="1047"/>
                  </a:lnTo>
                  <a:lnTo>
                    <a:pt x="1653" y="963"/>
                  </a:lnTo>
                  <a:lnTo>
                    <a:pt x="1528" y="984"/>
                  </a:lnTo>
                  <a:lnTo>
                    <a:pt x="1381" y="963"/>
                  </a:lnTo>
                  <a:lnTo>
                    <a:pt x="1319" y="963"/>
                  </a:lnTo>
                  <a:lnTo>
                    <a:pt x="1130" y="1089"/>
                  </a:lnTo>
                  <a:lnTo>
                    <a:pt x="1026" y="1110"/>
                  </a:lnTo>
                  <a:lnTo>
                    <a:pt x="942" y="1089"/>
                  </a:lnTo>
                  <a:lnTo>
                    <a:pt x="837" y="1110"/>
                  </a:lnTo>
                  <a:lnTo>
                    <a:pt x="754" y="1047"/>
                  </a:lnTo>
                  <a:lnTo>
                    <a:pt x="440" y="1047"/>
                  </a:lnTo>
                  <a:lnTo>
                    <a:pt x="440" y="1110"/>
                  </a:lnTo>
                  <a:lnTo>
                    <a:pt x="419" y="1173"/>
                  </a:lnTo>
                  <a:lnTo>
                    <a:pt x="272" y="1152"/>
                  </a:lnTo>
                  <a:lnTo>
                    <a:pt x="189" y="1047"/>
                  </a:lnTo>
                  <a:lnTo>
                    <a:pt x="84" y="1089"/>
                  </a:lnTo>
                  <a:lnTo>
                    <a:pt x="21" y="1110"/>
                  </a:lnTo>
                  <a:lnTo>
                    <a:pt x="0" y="1110"/>
                  </a:lnTo>
                  <a:lnTo>
                    <a:pt x="63" y="1173"/>
                  </a:lnTo>
                  <a:lnTo>
                    <a:pt x="63" y="1256"/>
                  </a:lnTo>
                  <a:lnTo>
                    <a:pt x="105" y="1298"/>
                  </a:lnTo>
                  <a:lnTo>
                    <a:pt x="105" y="1403"/>
                  </a:lnTo>
                  <a:lnTo>
                    <a:pt x="210" y="1403"/>
                  </a:lnTo>
                  <a:lnTo>
                    <a:pt x="293" y="1382"/>
                  </a:lnTo>
                  <a:lnTo>
                    <a:pt x="398" y="1507"/>
                  </a:lnTo>
                  <a:lnTo>
                    <a:pt x="502" y="1403"/>
                  </a:lnTo>
                  <a:lnTo>
                    <a:pt x="586" y="1403"/>
                  </a:lnTo>
                  <a:lnTo>
                    <a:pt x="628" y="1507"/>
                  </a:lnTo>
                  <a:lnTo>
                    <a:pt x="837" y="1591"/>
                  </a:lnTo>
                  <a:lnTo>
                    <a:pt x="1130" y="1403"/>
                  </a:lnTo>
                  <a:lnTo>
                    <a:pt x="1256" y="1424"/>
                  </a:lnTo>
                  <a:lnTo>
                    <a:pt x="1444" y="1424"/>
                  </a:lnTo>
                  <a:lnTo>
                    <a:pt x="1444" y="1528"/>
                  </a:lnTo>
                  <a:lnTo>
                    <a:pt x="1737" y="1717"/>
                  </a:lnTo>
                  <a:lnTo>
                    <a:pt x="2072" y="1779"/>
                  </a:lnTo>
                  <a:lnTo>
                    <a:pt x="2260" y="1738"/>
                  </a:lnTo>
                  <a:lnTo>
                    <a:pt x="2323" y="1821"/>
                  </a:lnTo>
                  <a:lnTo>
                    <a:pt x="2427" y="1842"/>
                  </a:lnTo>
                  <a:lnTo>
                    <a:pt x="2699" y="1842"/>
                  </a:lnTo>
                  <a:lnTo>
                    <a:pt x="2783" y="1926"/>
                  </a:lnTo>
                  <a:lnTo>
                    <a:pt x="2909" y="1884"/>
                  </a:lnTo>
                  <a:lnTo>
                    <a:pt x="3034" y="1884"/>
                  </a:lnTo>
                  <a:lnTo>
                    <a:pt x="3160" y="1821"/>
                  </a:lnTo>
                  <a:lnTo>
                    <a:pt x="3243" y="1800"/>
                  </a:lnTo>
                  <a:lnTo>
                    <a:pt x="3306" y="1821"/>
                  </a:lnTo>
                  <a:lnTo>
                    <a:pt x="3557" y="1675"/>
                  </a:lnTo>
                  <a:lnTo>
                    <a:pt x="3683" y="1612"/>
                  </a:lnTo>
                  <a:lnTo>
                    <a:pt x="3725" y="1612"/>
                  </a:lnTo>
                  <a:lnTo>
                    <a:pt x="3829" y="1507"/>
                  </a:lnTo>
                  <a:lnTo>
                    <a:pt x="3746" y="1403"/>
                  </a:lnTo>
                  <a:lnTo>
                    <a:pt x="3767" y="1298"/>
                  </a:lnTo>
                  <a:lnTo>
                    <a:pt x="3829" y="1152"/>
                  </a:lnTo>
                  <a:lnTo>
                    <a:pt x="3725" y="1047"/>
                  </a:lnTo>
                  <a:lnTo>
                    <a:pt x="3746" y="984"/>
                  </a:lnTo>
                  <a:lnTo>
                    <a:pt x="3976" y="984"/>
                  </a:lnTo>
                  <a:lnTo>
                    <a:pt x="3997" y="880"/>
                  </a:lnTo>
                  <a:lnTo>
                    <a:pt x="3976" y="754"/>
                  </a:lnTo>
                  <a:lnTo>
                    <a:pt x="3976" y="671"/>
                  </a:lnTo>
                  <a:lnTo>
                    <a:pt x="3955" y="440"/>
                  </a:lnTo>
                  <a:lnTo>
                    <a:pt x="3955" y="252"/>
                  </a:lnTo>
                  <a:lnTo>
                    <a:pt x="3725" y="210"/>
                  </a:lnTo>
                  <a:lnTo>
                    <a:pt x="3641" y="127"/>
                  </a:lnTo>
                  <a:lnTo>
                    <a:pt x="3474" y="147"/>
                  </a:lnTo>
                  <a:lnTo>
                    <a:pt x="3327" y="147"/>
                  </a:lnTo>
                  <a:lnTo>
                    <a:pt x="3160" y="43"/>
                  </a:lnTo>
                  <a:lnTo>
                    <a:pt x="2951" y="43"/>
                  </a:lnTo>
                  <a:lnTo>
                    <a:pt x="284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7" name="Google Shape;3013;p82">
              <a:extLst>
                <a:ext uri="{FF2B5EF4-FFF2-40B4-BE49-F238E27FC236}">
                  <a16:creationId xmlns:a16="http://schemas.microsoft.com/office/drawing/2014/main" id="{BB9509AF-02B9-4D79-2DB3-72FCE06DFAC9}"/>
                </a:ext>
              </a:extLst>
            </p:cNvPr>
            <p:cNvSpPr/>
            <p:nvPr/>
          </p:nvSpPr>
          <p:spPr>
            <a:xfrm>
              <a:off x="3831556" y="2741054"/>
              <a:ext cx="63038" cy="50699"/>
            </a:xfrm>
            <a:custGeom>
              <a:avLst/>
              <a:gdLst/>
              <a:ahLst/>
              <a:cxnLst/>
              <a:rect l="l" t="t" r="r" b="b"/>
              <a:pathLst>
                <a:path w="5294" h="4458" extrusionOk="0">
                  <a:moveTo>
                    <a:pt x="1883" y="1"/>
                  </a:moveTo>
                  <a:lnTo>
                    <a:pt x="1632" y="105"/>
                  </a:lnTo>
                  <a:lnTo>
                    <a:pt x="1486" y="105"/>
                  </a:lnTo>
                  <a:lnTo>
                    <a:pt x="1318" y="147"/>
                  </a:lnTo>
                  <a:lnTo>
                    <a:pt x="1214" y="315"/>
                  </a:lnTo>
                  <a:lnTo>
                    <a:pt x="1046" y="315"/>
                  </a:lnTo>
                  <a:lnTo>
                    <a:pt x="942" y="398"/>
                  </a:lnTo>
                  <a:lnTo>
                    <a:pt x="942" y="524"/>
                  </a:lnTo>
                  <a:lnTo>
                    <a:pt x="753" y="524"/>
                  </a:lnTo>
                  <a:lnTo>
                    <a:pt x="481" y="670"/>
                  </a:lnTo>
                  <a:lnTo>
                    <a:pt x="314" y="670"/>
                  </a:lnTo>
                  <a:lnTo>
                    <a:pt x="251" y="796"/>
                  </a:lnTo>
                  <a:lnTo>
                    <a:pt x="209" y="963"/>
                  </a:lnTo>
                  <a:lnTo>
                    <a:pt x="147" y="984"/>
                  </a:lnTo>
                  <a:lnTo>
                    <a:pt x="167" y="1047"/>
                  </a:lnTo>
                  <a:lnTo>
                    <a:pt x="126" y="1047"/>
                  </a:lnTo>
                  <a:lnTo>
                    <a:pt x="167" y="1298"/>
                  </a:lnTo>
                  <a:lnTo>
                    <a:pt x="147" y="1486"/>
                  </a:lnTo>
                  <a:lnTo>
                    <a:pt x="0" y="1570"/>
                  </a:lnTo>
                  <a:lnTo>
                    <a:pt x="0" y="1633"/>
                  </a:lnTo>
                  <a:lnTo>
                    <a:pt x="167" y="1842"/>
                  </a:lnTo>
                  <a:lnTo>
                    <a:pt x="147" y="1947"/>
                  </a:lnTo>
                  <a:lnTo>
                    <a:pt x="230" y="2051"/>
                  </a:lnTo>
                  <a:lnTo>
                    <a:pt x="230" y="2135"/>
                  </a:lnTo>
                  <a:lnTo>
                    <a:pt x="272" y="2261"/>
                  </a:lnTo>
                  <a:lnTo>
                    <a:pt x="230" y="2365"/>
                  </a:lnTo>
                  <a:lnTo>
                    <a:pt x="335" y="2616"/>
                  </a:lnTo>
                  <a:lnTo>
                    <a:pt x="419" y="2658"/>
                  </a:lnTo>
                  <a:lnTo>
                    <a:pt x="481" y="2742"/>
                  </a:lnTo>
                  <a:lnTo>
                    <a:pt x="481" y="3056"/>
                  </a:lnTo>
                  <a:lnTo>
                    <a:pt x="460" y="3097"/>
                  </a:lnTo>
                  <a:lnTo>
                    <a:pt x="523" y="3181"/>
                  </a:lnTo>
                  <a:lnTo>
                    <a:pt x="565" y="3139"/>
                  </a:lnTo>
                  <a:lnTo>
                    <a:pt x="649" y="3160"/>
                  </a:lnTo>
                  <a:lnTo>
                    <a:pt x="732" y="3097"/>
                  </a:lnTo>
                  <a:lnTo>
                    <a:pt x="963" y="3160"/>
                  </a:lnTo>
                  <a:lnTo>
                    <a:pt x="942" y="3202"/>
                  </a:lnTo>
                  <a:lnTo>
                    <a:pt x="1046" y="3307"/>
                  </a:lnTo>
                  <a:lnTo>
                    <a:pt x="1151" y="3307"/>
                  </a:lnTo>
                  <a:lnTo>
                    <a:pt x="1214" y="3390"/>
                  </a:lnTo>
                  <a:lnTo>
                    <a:pt x="1172" y="3495"/>
                  </a:lnTo>
                  <a:lnTo>
                    <a:pt x="1193" y="3579"/>
                  </a:lnTo>
                  <a:lnTo>
                    <a:pt x="1255" y="3600"/>
                  </a:lnTo>
                  <a:lnTo>
                    <a:pt x="1255" y="3704"/>
                  </a:lnTo>
                  <a:lnTo>
                    <a:pt x="1318" y="3725"/>
                  </a:lnTo>
                  <a:lnTo>
                    <a:pt x="1381" y="3683"/>
                  </a:lnTo>
                  <a:lnTo>
                    <a:pt x="1465" y="3683"/>
                  </a:lnTo>
                  <a:lnTo>
                    <a:pt x="1318" y="3516"/>
                  </a:lnTo>
                  <a:lnTo>
                    <a:pt x="1381" y="3474"/>
                  </a:lnTo>
                  <a:lnTo>
                    <a:pt x="1632" y="3621"/>
                  </a:lnTo>
                  <a:lnTo>
                    <a:pt x="1820" y="3600"/>
                  </a:lnTo>
                  <a:lnTo>
                    <a:pt x="1779" y="3704"/>
                  </a:lnTo>
                  <a:lnTo>
                    <a:pt x="1904" y="3809"/>
                  </a:lnTo>
                  <a:lnTo>
                    <a:pt x="2134" y="3767"/>
                  </a:lnTo>
                  <a:lnTo>
                    <a:pt x="2302" y="3809"/>
                  </a:lnTo>
                  <a:lnTo>
                    <a:pt x="2636" y="4081"/>
                  </a:lnTo>
                  <a:lnTo>
                    <a:pt x="2762" y="4248"/>
                  </a:lnTo>
                  <a:lnTo>
                    <a:pt x="2846" y="4248"/>
                  </a:lnTo>
                  <a:lnTo>
                    <a:pt x="2888" y="4206"/>
                  </a:lnTo>
                  <a:lnTo>
                    <a:pt x="3055" y="4206"/>
                  </a:lnTo>
                  <a:lnTo>
                    <a:pt x="3139" y="4290"/>
                  </a:lnTo>
                  <a:lnTo>
                    <a:pt x="3180" y="4437"/>
                  </a:lnTo>
                  <a:lnTo>
                    <a:pt x="3201" y="4458"/>
                  </a:lnTo>
                  <a:lnTo>
                    <a:pt x="3306" y="4437"/>
                  </a:lnTo>
                  <a:lnTo>
                    <a:pt x="3390" y="4332"/>
                  </a:lnTo>
                  <a:lnTo>
                    <a:pt x="3473" y="4311"/>
                  </a:lnTo>
                  <a:lnTo>
                    <a:pt x="3578" y="4332"/>
                  </a:lnTo>
                  <a:lnTo>
                    <a:pt x="3704" y="4332"/>
                  </a:lnTo>
                  <a:lnTo>
                    <a:pt x="3787" y="4395"/>
                  </a:lnTo>
                  <a:lnTo>
                    <a:pt x="3871" y="4311"/>
                  </a:lnTo>
                  <a:lnTo>
                    <a:pt x="3934" y="4290"/>
                  </a:lnTo>
                  <a:lnTo>
                    <a:pt x="4038" y="4332"/>
                  </a:lnTo>
                  <a:lnTo>
                    <a:pt x="4101" y="4311"/>
                  </a:lnTo>
                  <a:lnTo>
                    <a:pt x="4331" y="4311"/>
                  </a:lnTo>
                  <a:lnTo>
                    <a:pt x="4561" y="4437"/>
                  </a:lnTo>
                  <a:lnTo>
                    <a:pt x="4708" y="4458"/>
                  </a:lnTo>
                  <a:lnTo>
                    <a:pt x="4708" y="4290"/>
                  </a:lnTo>
                  <a:lnTo>
                    <a:pt x="4666" y="4123"/>
                  </a:lnTo>
                  <a:lnTo>
                    <a:pt x="5043" y="3725"/>
                  </a:lnTo>
                  <a:lnTo>
                    <a:pt x="5064" y="3558"/>
                  </a:lnTo>
                  <a:lnTo>
                    <a:pt x="5168" y="3474"/>
                  </a:lnTo>
                  <a:lnTo>
                    <a:pt x="5252" y="3474"/>
                  </a:lnTo>
                  <a:lnTo>
                    <a:pt x="5294" y="3286"/>
                  </a:lnTo>
                  <a:lnTo>
                    <a:pt x="5252" y="3202"/>
                  </a:lnTo>
                  <a:lnTo>
                    <a:pt x="5231" y="3139"/>
                  </a:lnTo>
                  <a:lnTo>
                    <a:pt x="5273" y="3056"/>
                  </a:lnTo>
                  <a:lnTo>
                    <a:pt x="5147" y="2972"/>
                  </a:lnTo>
                  <a:lnTo>
                    <a:pt x="5064" y="2825"/>
                  </a:lnTo>
                  <a:lnTo>
                    <a:pt x="5022" y="2742"/>
                  </a:lnTo>
                  <a:lnTo>
                    <a:pt x="4980" y="2470"/>
                  </a:lnTo>
                  <a:lnTo>
                    <a:pt x="5022" y="2365"/>
                  </a:lnTo>
                  <a:lnTo>
                    <a:pt x="5022" y="2323"/>
                  </a:lnTo>
                  <a:lnTo>
                    <a:pt x="4875" y="2135"/>
                  </a:lnTo>
                  <a:lnTo>
                    <a:pt x="4854" y="1947"/>
                  </a:lnTo>
                  <a:lnTo>
                    <a:pt x="4938" y="1821"/>
                  </a:lnTo>
                  <a:lnTo>
                    <a:pt x="5043" y="1779"/>
                  </a:lnTo>
                  <a:lnTo>
                    <a:pt x="5043" y="1403"/>
                  </a:lnTo>
                  <a:lnTo>
                    <a:pt x="4980" y="1361"/>
                  </a:lnTo>
                  <a:lnTo>
                    <a:pt x="4959" y="1214"/>
                  </a:lnTo>
                  <a:lnTo>
                    <a:pt x="4875" y="1089"/>
                  </a:lnTo>
                  <a:lnTo>
                    <a:pt x="4771" y="838"/>
                  </a:lnTo>
                  <a:lnTo>
                    <a:pt x="4750" y="775"/>
                  </a:lnTo>
                  <a:lnTo>
                    <a:pt x="4708" y="670"/>
                  </a:lnTo>
                  <a:lnTo>
                    <a:pt x="4708" y="545"/>
                  </a:lnTo>
                  <a:lnTo>
                    <a:pt x="4645" y="315"/>
                  </a:lnTo>
                  <a:lnTo>
                    <a:pt x="4561" y="315"/>
                  </a:lnTo>
                  <a:lnTo>
                    <a:pt x="4436" y="210"/>
                  </a:lnTo>
                  <a:lnTo>
                    <a:pt x="4310" y="231"/>
                  </a:lnTo>
                  <a:lnTo>
                    <a:pt x="3683" y="273"/>
                  </a:lnTo>
                  <a:lnTo>
                    <a:pt x="2950" y="231"/>
                  </a:lnTo>
                  <a:lnTo>
                    <a:pt x="2867" y="252"/>
                  </a:lnTo>
                  <a:lnTo>
                    <a:pt x="2678" y="440"/>
                  </a:lnTo>
                  <a:lnTo>
                    <a:pt x="2511" y="482"/>
                  </a:lnTo>
                  <a:lnTo>
                    <a:pt x="2469" y="440"/>
                  </a:lnTo>
                  <a:lnTo>
                    <a:pt x="2636" y="356"/>
                  </a:lnTo>
                  <a:lnTo>
                    <a:pt x="2783" y="210"/>
                  </a:lnTo>
                  <a:lnTo>
                    <a:pt x="2741" y="210"/>
                  </a:lnTo>
                  <a:lnTo>
                    <a:pt x="2616" y="315"/>
                  </a:lnTo>
                  <a:lnTo>
                    <a:pt x="2406" y="398"/>
                  </a:lnTo>
                  <a:lnTo>
                    <a:pt x="2134" y="356"/>
                  </a:lnTo>
                  <a:lnTo>
                    <a:pt x="2092" y="210"/>
                  </a:lnTo>
                  <a:lnTo>
                    <a:pt x="2134" y="126"/>
                  </a:lnTo>
                  <a:lnTo>
                    <a:pt x="2260" y="126"/>
                  </a:lnTo>
                  <a:lnTo>
                    <a:pt x="2323" y="168"/>
                  </a:lnTo>
                  <a:lnTo>
                    <a:pt x="2323" y="126"/>
                  </a:lnTo>
                  <a:lnTo>
                    <a:pt x="2155" y="43"/>
                  </a:lnTo>
                  <a:lnTo>
                    <a:pt x="188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8" name="Google Shape;3014;p82">
              <a:extLst>
                <a:ext uri="{FF2B5EF4-FFF2-40B4-BE49-F238E27FC236}">
                  <a16:creationId xmlns:a16="http://schemas.microsoft.com/office/drawing/2014/main" id="{98CED179-71B4-25AD-3CE2-59D0D6C30EB1}"/>
                </a:ext>
              </a:extLst>
            </p:cNvPr>
            <p:cNvSpPr/>
            <p:nvPr/>
          </p:nvSpPr>
          <p:spPr>
            <a:xfrm>
              <a:off x="3819089" y="2776036"/>
              <a:ext cx="50345" cy="20948"/>
            </a:xfrm>
            <a:custGeom>
              <a:avLst/>
              <a:gdLst/>
              <a:ahLst/>
              <a:cxnLst/>
              <a:rect l="l" t="t" r="r" b="b"/>
              <a:pathLst>
                <a:path w="4228" h="1842" extrusionOk="0">
                  <a:moveTo>
                    <a:pt x="1403" y="1"/>
                  </a:moveTo>
                  <a:lnTo>
                    <a:pt x="1319" y="63"/>
                  </a:lnTo>
                  <a:lnTo>
                    <a:pt x="1152" y="21"/>
                  </a:lnTo>
                  <a:lnTo>
                    <a:pt x="1152" y="126"/>
                  </a:lnTo>
                  <a:lnTo>
                    <a:pt x="1068" y="189"/>
                  </a:lnTo>
                  <a:lnTo>
                    <a:pt x="984" y="168"/>
                  </a:lnTo>
                  <a:lnTo>
                    <a:pt x="775" y="168"/>
                  </a:lnTo>
                  <a:lnTo>
                    <a:pt x="733" y="273"/>
                  </a:lnTo>
                  <a:lnTo>
                    <a:pt x="587" y="273"/>
                  </a:lnTo>
                  <a:lnTo>
                    <a:pt x="482" y="398"/>
                  </a:lnTo>
                  <a:lnTo>
                    <a:pt x="378" y="398"/>
                  </a:lnTo>
                  <a:lnTo>
                    <a:pt x="168" y="586"/>
                  </a:lnTo>
                  <a:lnTo>
                    <a:pt x="106" y="545"/>
                  </a:lnTo>
                  <a:lnTo>
                    <a:pt x="22" y="503"/>
                  </a:lnTo>
                  <a:lnTo>
                    <a:pt x="1" y="524"/>
                  </a:lnTo>
                  <a:lnTo>
                    <a:pt x="1" y="628"/>
                  </a:lnTo>
                  <a:lnTo>
                    <a:pt x="147" y="712"/>
                  </a:lnTo>
                  <a:lnTo>
                    <a:pt x="252" y="900"/>
                  </a:lnTo>
                  <a:lnTo>
                    <a:pt x="252" y="1047"/>
                  </a:lnTo>
                  <a:lnTo>
                    <a:pt x="273" y="1130"/>
                  </a:lnTo>
                  <a:lnTo>
                    <a:pt x="378" y="1172"/>
                  </a:lnTo>
                  <a:lnTo>
                    <a:pt x="587" y="1319"/>
                  </a:lnTo>
                  <a:lnTo>
                    <a:pt x="691" y="1382"/>
                  </a:lnTo>
                  <a:lnTo>
                    <a:pt x="942" y="1674"/>
                  </a:lnTo>
                  <a:lnTo>
                    <a:pt x="1005" y="1674"/>
                  </a:lnTo>
                  <a:lnTo>
                    <a:pt x="1298" y="1842"/>
                  </a:lnTo>
                  <a:lnTo>
                    <a:pt x="1361" y="1779"/>
                  </a:lnTo>
                  <a:lnTo>
                    <a:pt x="1507" y="1779"/>
                  </a:lnTo>
                  <a:lnTo>
                    <a:pt x="1528" y="1674"/>
                  </a:lnTo>
                  <a:lnTo>
                    <a:pt x="1591" y="1633"/>
                  </a:lnTo>
                  <a:lnTo>
                    <a:pt x="1633" y="1528"/>
                  </a:lnTo>
                  <a:lnTo>
                    <a:pt x="1738" y="1570"/>
                  </a:lnTo>
                  <a:lnTo>
                    <a:pt x="1947" y="1570"/>
                  </a:lnTo>
                  <a:lnTo>
                    <a:pt x="2114" y="1674"/>
                  </a:lnTo>
                  <a:lnTo>
                    <a:pt x="2261" y="1674"/>
                  </a:lnTo>
                  <a:lnTo>
                    <a:pt x="2428" y="1654"/>
                  </a:lnTo>
                  <a:lnTo>
                    <a:pt x="2512" y="1737"/>
                  </a:lnTo>
                  <a:lnTo>
                    <a:pt x="2742" y="1779"/>
                  </a:lnTo>
                  <a:lnTo>
                    <a:pt x="2763" y="1779"/>
                  </a:lnTo>
                  <a:lnTo>
                    <a:pt x="2888" y="1695"/>
                  </a:lnTo>
                  <a:lnTo>
                    <a:pt x="3035" y="1674"/>
                  </a:lnTo>
                  <a:lnTo>
                    <a:pt x="3077" y="1737"/>
                  </a:lnTo>
                  <a:lnTo>
                    <a:pt x="3307" y="1654"/>
                  </a:lnTo>
                  <a:lnTo>
                    <a:pt x="3516" y="1633"/>
                  </a:lnTo>
                  <a:lnTo>
                    <a:pt x="3683" y="1465"/>
                  </a:lnTo>
                  <a:lnTo>
                    <a:pt x="3830" y="1444"/>
                  </a:lnTo>
                  <a:lnTo>
                    <a:pt x="3976" y="1340"/>
                  </a:lnTo>
                  <a:lnTo>
                    <a:pt x="4227" y="1361"/>
                  </a:lnTo>
                  <a:lnTo>
                    <a:pt x="4186" y="1214"/>
                  </a:lnTo>
                  <a:lnTo>
                    <a:pt x="4102" y="1130"/>
                  </a:lnTo>
                  <a:lnTo>
                    <a:pt x="3935" y="1130"/>
                  </a:lnTo>
                  <a:lnTo>
                    <a:pt x="3893" y="1172"/>
                  </a:lnTo>
                  <a:lnTo>
                    <a:pt x="3809" y="1172"/>
                  </a:lnTo>
                  <a:lnTo>
                    <a:pt x="3683" y="1005"/>
                  </a:lnTo>
                  <a:lnTo>
                    <a:pt x="3349" y="733"/>
                  </a:lnTo>
                  <a:lnTo>
                    <a:pt x="3181" y="691"/>
                  </a:lnTo>
                  <a:lnTo>
                    <a:pt x="2951" y="733"/>
                  </a:lnTo>
                  <a:lnTo>
                    <a:pt x="2826" y="628"/>
                  </a:lnTo>
                  <a:lnTo>
                    <a:pt x="2867" y="524"/>
                  </a:lnTo>
                  <a:lnTo>
                    <a:pt x="2679" y="545"/>
                  </a:lnTo>
                  <a:lnTo>
                    <a:pt x="2428" y="398"/>
                  </a:lnTo>
                  <a:lnTo>
                    <a:pt x="2365" y="440"/>
                  </a:lnTo>
                  <a:lnTo>
                    <a:pt x="2512" y="607"/>
                  </a:lnTo>
                  <a:lnTo>
                    <a:pt x="2428" y="607"/>
                  </a:lnTo>
                  <a:lnTo>
                    <a:pt x="2365" y="649"/>
                  </a:lnTo>
                  <a:lnTo>
                    <a:pt x="2302" y="628"/>
                  </a:lnTo>
                  <a:lnTo>
                    <a:pt x="2302" y="524"/>
                  </a:lnTo>
                  <a:lnTo>
                    <a:pt x="2240" y="503"/>
                  </a:lnTo>
                  <a:lnTo>
                    <a:pt x="2219" y="419"/>
                  </a:lnTo>
                  <a:lnTo>
                    <a:pt x="2261" y="314"/>
                  </a:lnTo>
                  <a:lnTo>
                    <a:pt x="2198" y="231"/>
                  </a:lnTo>
                  <a:lnTo>
                    <a:pt x="2093" y="231"/>
                  </a:lnTo>
                  <a:lnTo>
                    <a:pt x="1989" y="126"/>
                  </a:lnTo>
                  <a:lnTo>
                    <a:pt x="2010" y="84"/>
                  </a:lnTo>
                  <a:lnTo>
                    <a:pt x="1779" y="21"/>
                  </a:lnTo>
                  <a:lnTo>
                    <a:pt x="1696" y="84"/>
                  </a:lnTo>
                  <a:lnTo>
                    <a:pt x="1612" y="63"/>
                  </a:lnTo>
                  <a:lnTo>
                    <a:pt x="1570" y="105"/>
                  </a:lnTo>
                  <a:lnTo>
                    <a:pt x="1507" y="21"/>
                  </a:lnTo>
                  <a:lnTo>
                    <a:pt x="1486" y="63"/>
                  </a:lnTo>
                  <a:lnTo>
                    <a:pt x="140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9" name="Google Shape;3015;p82">
              <a:extLst>
                <a:ext uri="{FF2B5EF4-FFF2-40B4-BE49-F238E27FC236}">
                  <a16:creationId xmlns:a16="http://schemas.microsoft.com/office/drawing/2014/main" id="{70FD4EE7-B748-121E-41E2-E177A0C7A8DC}"/>
                </a:ext>
              </a:extLst>
            </p:cNvPr>
            <p:cNvSpPr/>
            <p:nvPr/>
          </p:nvSpPr>
          <p:spPr>
            <a:xfrm>
              <a:off x="3779972" y="2741293"/>
              <a:ext cx="57323" cy="65449"/>
            </a:xfrm>
            <a:custGeom>
              <a:avLst/>
              <a:gdLst/>
              <a:ahLst/>
              <a:cxnLst/>
              <a:rect l="l" t="t" r="r" b="b"/>
              <a:pathLst>
                <a:path w="4814" h="5755" extrusionOk="0">
                  <a:moveTo>
                    <a:pt x="1340" y="1"/>
                  </a:moveTo>
                  <a:lnTo>
                    <a:pt x="1340" y="22"/>
                  </a:lnTo>
                  <a:lnTo>
                    <a:pt x="1340" y="126"/>
                  </a:lnTo>
                  <a:lnTo>
                    <a:pt x="1424" y="189"/>
                  </a:lnTo>
                  <a:lnTo>
                    <a:pt x="1466" y="189"/>
                  </a:lnTo>
                  <a:lnTo>
                    <a:pt x="1466" y="252"/>
                  </a:lnTo>
                  <a:lnTo>
                    <a:pt x="1612" y="377"/>
                  </a:lnTo>
                  <a:lnTo>
                    <a:pt x="1507" y="419"/>
                  </a:lnTo>
                  <a:lnTo>
                    <a:pt x="1403" y="419"/>
                  </a:lnTo>
                  <a:lnTo>
                    <a:pt x="1403" y="524"/>
                  </a:lnTo>
                  <a:lnTo>
                    <a:pt x="1507" y="461"/>
                  </a:lnTo>
                  <a:lnTo>
                    <a:pt x="1507" y="628"/>
                  </a:lnTo>
                  <a:lnTo>
                    <a:pt x="1612" y="670"/>
                  </a:lnTo>
                  <a:lnTo>
                    <a:pt x="1528" y="754"/>
                  </a:lnTo>
                  <a:lnTo>
                    <a:pt x="1528" y="838"/>
                  </a:lnTo>
                  <a:lnTo>
                    <a:pt x="1612" y="880"/>
                  </a:lnTo>
                  <a:lnTo>
                    <a:pt x="1738" y="880"/>
                  </a:lnTo>
                  <a:lnTo>
                    <a:pt x="1926" y="1068"/>
                  </a:lnTo>
                  <a:lnTo>
                    <a:pt x="2156" y="1172"/>
                  </a:lnTo>
                  <a:lnTo>
                    <a:pt x="1926" y="1131"/>
                  </a:lnTo>
                  <a:lnTo>
                    <a:pt x="1738" y="942"/>
                  </a:lnTo>
                  <a:lnTo>
                    <a:pt x="1612" y="963"/>
                  </a:lnTo>
                  <a:lnTo>
                    <a:pt x="1507" y="942"/>
                  </a:lnTo>
                  <a:lnTo>
                    <a:pt x="1424" y="942"/>
                  </a:lnTo>
                  <a:lnTo>
                    <a:pt x="1340" y="1068"/>
                  </a:lnTo>
                  <a:lnTo>
                    <a:pt x="1361" y="1152"/>
                  </a:lnTo>
                  <a:lnTo>
                    <a:pt x="1361" y="1340"/>
                  </a:lnTo>
                  <a:lnTo>
                    <a:pt x="1424" y="1444"/>
                  </a:lnTo>
                  <a:lnTo>
                    <a:pt x="1298" y="1277"/>
                  </a:lnTo>
                  <a:lnTo>
                    <a:pt x="1319" y="1152"/>
                  </a:lnTo>
                  <a:lnTo>
                    <a:pt x="1235" y="1068"/>
                  </a:lnTo>
                  <a:lnTo>
                    <a:pt x="1194" y="1089"/>
                  </a:lnTo>
                  <a:lnTo>
                    <a:pt x="1194" y="1172"/>
                  </a:lnTo>
                  <a:lnTo>
                    <a:pt x="1235" y="1277"/>
                  </a:lnTo>
                  <a:lnTo>
                    <a:pt x="1152" y="1361"/>
                  </a:lnTo>
                  <a:lnTo>
                    <a:pt x="1089" y="1235"/>
                  </a:lnTo>
                  <a:lnTo>
                    <a:pt x="1089" y="1089"/>
                  </a:lnTo>
                  <a:lnTo>
                    <a:pt x="942" y="1026"/>
                  </a:lnTo>
                  <a:lnTo>
                    <a:pt x="880" y="1047"/>
                  </a:lnTo>
                  <a:lnTo>
                    <a:pt x="608" y="1131"/>
                  </a:lnTo>
                  <a:lnTo>
                    <a:pt x="587" y="1235"/>
                  </a:lnTo>
                  <a:lnTo>
                    <a:pt x="629" y="1340"/>
                  </a:lnTo>
                  <a:lnTo>
                    <a:pt x="775" y="1361"/>
                  </a:lnTo>
                  <a:lnTo>
                    <a:pt x="796" y="1465"/>
                  </a:lnTo>
                  <a:lnTo>
                    <a:pt x="796" y="1486"/>
                  </a:lnTo>
                  <a:lnTo>
                    <a:pt x="733" y="1507"/>
                  </a:lnTo>
                  <a:lnTo>
                    <a:pt x="733" y="1591"/>
                  </a:lnTo>
                  <a:lnTo>
                    <a:pt x="691" y="1696"/>
                  </a:lnTo>
                  <a:lnTo>
                    <a:pt x="691" y="1800"/>
                  </a:lnTo>
                  <a:lnTo>
                    <a:pt x="608" y="1863"/>
                  </a:lnTo>
                  <a:lnTo>
                    <a:pt x="503" y="1800"/>
                  </a:lnTo>
                  <a:lnTo>
                    <a:pt x="461" y="1926"/>
                  </a:lnTo>
                  <a:lnTo>
                    <a:pt x="482" y="1988"/>
                  </a:lnTo>
                  <a:lnTo>
                    <a:pt x="608" y="1988"/>
                  </a:lnTo>
                  <a:lnTo>
                    <a:pt x="670" y="2030"/>
                  </a:lnTo>
                  <a:lnTo>
                    <a:pt x="629" y="2114"/>
                  </a:lnTo>
                  <a:lnTo>
                    <a:pt x="608" y="2240"/>
                  </a:lnTo>
                  <a:lnTo>
                    <a:pt x="524" y="2302"/>
                  </a:lnTo>
                  <a:lnTo>
                    <a:pt x="608" y="2407"/>
                  </a:lnTo>
                  <a:lnTo>
                    <a:pt x="524" y="2449"/>
                  </a:lnTo>
                  <a:lnTo>
                    <a:pt x="378" y="2407"/>
                  </a:lnTo>
                  <a:lnTo>
                    <a:pt x="210" y="2449"/>
                  </a:lnTo>
                  <a:lnTo>
                    <a:pt x="168" y="2553"/>
                  </a:lnTo>
                  <a:lnTo>
                    <a:pt x="85" y="2658"/>
                  </a:lnTo>
                  <a:lnTo>
                    <a:pt x="105" y="2825"/>
                  </a:lnTo>
                  <a:lnTo>
                    <a:pt x="85" y="3035"/>
                  </a:lnTo>
                  <a:lnTo>
                    <a:pt x="43" y="3139"/>
                  </a:lnTo>
                  <a:lnTo>
                    <a:pt x="43" y="3160"/>
                  </a:lnTo>
                  <a:lnTo>
                    <a:pt x="1" y="3244"/>
                  </a:lnTo>
                  <a:lnTo>
                    <a:pt x="85" y="3432"/>
                  </a:lnTo>
                  <a:lnTo>
                    <a:pt x="85" y="3474"/>
                  </a:lnTo>
                  <a:lnTo>
                    <a:pt x="168" y="3579"/>
                  </a:lnTo>
                  <a:lnTo>
                    <a:pt x="85" y="3746"/>
                  </a:lnTo>
                  <a:lnTo>
                    <a:pt x="147" y="3746"/>
                  </a:lnTo>
                  <a:lnTo>
                    <a:pt x="273" y="3913"/>
                  </a:lnTo>
                  <a:lnTo>
                    <a:pt x="294" y="4060"/>
                  </a:lnTo>
                  <a:lnTo>
                    <a:pt x="357" y="4102"/>
                  </a:lnTo>
                  <a:lnTo>
                    <a:pt x="357" y="4290"/>
                  </a:lnTo>
                  <a:lnTo>
                    <a:pt x="461" y="4374"/>
                  </a:lnTo>
                  <a:lnTo>
                    <a:pt x="461" y="4437"/>
                  </a:lnTo>
                  <a:lnTo>
                    <a:pt x="566" y="4520"/>
                  </a:lnTo>
                  <a:lnTo>
                    <a:pt x="629" y="4478"/>
                  </a:lnTo>
                  <a:lnTo>
                    <a:pt x="733" y="4478"/>
                  </a:lnTo>
                  <a:lnTo>
                    <a:pt x="817" y="4520"/>
                  </a:lnTo>
                  <a:lnTo>
                    <a:pt x="922" y="4478"/>
                  </a:lnTo>
                  <a:lnTo>
                    <a:pt x="1047" y="4541"/>
                  </a:lnTo>
                  <a:lnTo>
                    <a:pt x="1152" y="4541"/>
                  </a:lnTo>
                  <a:lnTo>
                    <a:pt x="1298" y="4625"/>
                  </a:lnTo>
                  <a:lnTo>
                    <a:pt x="1152" y="4750"/>
                  </a:lnTo>
                  <a:lnTo>
                    <a:pt x="1089" y="4918"/>
                  </a:lnTo>
                  <a:lnTo>
                    <a:pt x="1089" y="5022"/>
                  </a:lnTo>
                  <a:lnTo>
                    <a:pt x="1005" y="5106"/>
                  </a:lnTo>
                  <a:lnTo>
                    <a:pt x="942" y="5273"/>
                  </a:lnTo>
                  <a:lnTo>
                    <a:pt x="942" y="5441"/>
                  </a:lnTo>
                  <a:lnTo>
                    <a:pt x="1047" y="5525"/>
                  </a:lnTo>
                  <a:lnTo>
                    <a:pt x="1110" y="5629"/>
                  </a:lnTo>
                  <a:lnTo>
                    <a:pt x="1214" y="5650"/>
                  </a:lnTo>
                  <a:lnTo>
                    <a:pt x="1319" y="5587"/>
                  </a:lnTo>
                  <a:lnTo>
                    <a:pt x="1445" y="5650"/>
                  </a:lnTo>
                  <a:lnTo>
                    <a:pt x="1507" y="5566"/>
                  </a:lnTo>
                  <a:lnTo>
                    <a:pt x="1466" y="5525"/>
                  </a:lnTo>
                  <a:lnTo>
                    <a:pt x="1612" y="5462"/>
                  </a:lnTo>
                  <a:lnTo>
                    <a:pt x="1633" y="5566"/>
                  </a:lnTo>
                  <a:lnTo>
                    <a:pt x="1717" y="5587"/>
                  </a:lnTo>
                  <a:lnTo>
                    <a:pt x="1758" y="5545"/>
                  </a:lnTo>
                  <a:lnTo>
                    <a:pt x="1842" y="5545"/>
                  </a:lnTo>
                  <a:lnTo>
                    <a:pt x="1989" y="5671"/>
                  </a:lnTo>
                  <a:lnTo>
                    <a:pt x="2072" y="5692"/>
                  </a:lnTo>
                  <a:lnTo>
                    <a:pt x="2093" y="5692"/>
                  </a:lnTo>
                  <a:lnTo>
                    <a:pt x="2156" y="5671"/>
                  </a:lnTo>
                  <a:lnTo>
                    <a:pt x="2261" y="5629"/>
                  </a:lnTo>
                  <a:lnTo>
                    <a:pt x="2344" y="5734"/>
                  </a:lnTo>
                  <a:lnTo>
                    <a:pt x="2491" y="5755"/>
                  </a:lnTo>
                  <a:lnTo>
                    <a:pt x="2512" y="5692"/>
                  </a:lnTo>
                  <a:lnTo>
                    <a:pt x="2512" y="5629"/>
                  </a:lnTo>
                  <a:lnTo>
                    <a:pt x="2826" y="5629"/>
                  </a:lnTo>
                  <a:lnTo>
                    <a:pt x="2909" y="5692"/>
                  </a:lnTo>
                  <a:lnTo>
                    <a:pt x="3014" y="5671"/>
                  </a:lnTo>
                  <a:lnTo>
                    <a:pt x="3098" y="5692"/>
                  </a:lnTo>
                  <a:lnTo>
                    <a:pt x="3202" y="5671"/>
                  </a:lnTo>
                  <a:lnTo>
                    <a:pt x="3391" y="5545"/>
                  </a:lnTo>
                  <a:lnTo>
                    <a:pt x="3453" y="5545"/>
                  </a:lnTo>
                  <a:lnTo>
                    <a:pt x="3600" y="5566"/>
                  </a:lnTo>
                  <a:lnTo>
                    <a:pt x="3725" y="5545"/>
                  </a:lnTo>
                  <a:lnTo>
                    <a:pt x="3851" y="5629"/>
                  </a:lnTo>
                  <a:lnTo>
                    <a:pt x="3935" y="5566"/>
                  </a:lnTo>
                  <a:lnTo>
                    <a:pt x="3914" y="5462"/>
                  </a:lnTo>
                  <a:lnTo>
                    <a:pt x="3746" y="5378"/>
                  </a:lnTo>
                  <a:lnTo>
                    <a:pt x="3746" y="5315"/>
                  </a:lnTo>
                  <a:lnTo>
                    <a:pt x="3914" y="5127"/>
                  </a:lnTo>
                  <a:lnTo>
                    <a:pt x="4039" y="5043"/>
                  </a:lnTo>
                  <a:lnTo>
                    <a:pt x="4123" y="4939"/>
                  </a:lnTo>
                  <a:lnTo>
                    <a:pt x="4186" y="4939"/>
                  </a:lnTo>
                  <a:lnTo>
                    <a:pt x="4186" y="4834"/>
                  </a:lnTo>
                  <a:lnTo>
                    <a:pt x="4227" y="4729"/>
                  </a:lnTo>
                  <a:lnTo>
                    <a:pt x="3976" y="4437"/>
                  </a:lnTo>
                  <a:lnTo>
                    <a:pt x="3872" y="4374"/>
                  </a:lnTo>
                  <a:lnTo>
                    <a:pt x="3663" y="4227"/>
                  </a:lnTo>
                  <a:lnTo>
                    <a:pt x="3558" y="4185"/>
                  </a:lnTo>
                  <a:lnTo>
                    <a:pt x="3537" y="4102"/>
                  </a:lnTo>
                  <a:lnTo>
                    <a:pt x="3537" y="3955"/>
                  </a:lnTo>
                  <a:lnTo>
                    <a:pt x="3432" y="3767"/>
                  </a:lnTo>
                  <a:lnTo>
                    <a:pt x="3286" y="3683"/>
                  </a:lnTo>
                  <a:lnTo>
                    <a:pt x="3286" y="3579"/>
                  </a:lnTo>
                  <a:lnTo>
                    <a:pt x="3307" y="3558"/>
                  </a:lnTo>
                  <a:lnTo>
                    <a:pt x="3391" y="3600"/>
                  </a:lnTo>
                  <a:lnTo>
                    <a:pt x="3453" y="3641"/>
                  </a:lnTo>
                  <a:lnTo>
                    <a:pt x="3663" y="3453"/>
                  </a:lnTo>
                  <a:lnTo>
                    <a:pt x="3767" y="3453"/>
                  </a:lnTo>
                  <a:lnTo>
                    <a:pt x="3872" y="3328"/>
                  </a:lnTo>
                  <a:lnTo>
                    <a:pt x="4018" y="3328"/>
                  </a:lnTo>
                  <a:lnTo>
                    <a:pt x="4060" y="3223"/>
                  </a:lnTo>
                  <a:lnTo>
                    <a:pt x="4269" y="3223"/>
                  </a:lnTo>
                  <a:lnTo>
                    <a:pt x="4353" y="3244"/>
                  </a:lnTo>
                  <a:lnTo>
                    <a:pt x="4437" y="3181"/>
                  </a:lnTo>
                  <a:lnTo>
                    <a:pt x="4437" y="3076"/>
                  </a:lnTo>
                  <a:lnTo>
                    <a:pt x="4604" y="3118"/>
                  </a:lnTo>
                  <a:lnTo>
                    <a:pt x="4688" y="3056"/>
                  </a:lnTo>
                  <a:lnTo>
                    <a:pt x="4771" y="3118"/>
                  </a:lnTo>
                  <a:lnTo>
                    <a:pt x="4792" y="3076"/>
                  </a:lnTo>
                  <a:lnTo>
                    <a:pt x="4813" y="3035"/>
                  </a:lnTo>
                  <a:lnTo>
                    <a:pt x="4813" y="2721"/>
                  </a:lnTo>
                  <a:lnTo>
                    <a:pt x="4751" y="2637"/>
                  </a:lnTo>
                  <a:lnTo>
                    <a:pt x="4667" y="2595"/>
                  </a:lnTo>
                  <a:lnTo>
                    <a:pt x="4562" y="2344"/>
                  </a:lnTo>
                  <a:lnTo>
                    <a:pt x="4604" y="2240"/>
                  </a:lnTo>
                  <a:lnTo>
                    <a:pt x="4562" y="2114"/>
                  </a:lnTo>
                  <a:lnTo>
                    <a:pt x="4562" y="2030"/>
                  </a:lnTo>
                  <a:lnTo>
                    <a:pt x="4479" y="1926"/>
                  </a:lnTo>
                  <a:lnTo>
                    <a:pt x="4499" y="1821"/>
                  </a:lnTo>
                  <a:lnTo>
                    <a:pt x="4332" y="1612"/>
                  </a:lnTo>
                  <a:lnTo>
                    <a:pt x="4332" y="1549"/>
                  </a:lnTo>
                  <a:lnTo>
                    <a:pt x="4479" y="1465"/>
                  </a:lnTo>
                  <a:lnTo>
                    <a:pt x="4499" y="1277"/>
                  </a:lnTo>
                  <a:lnTo>
                    <a:pt x="4458" y="1026"/>
                  </a:lnTo>
                  <a:lnTo>
                    <a:pt x="4353" y="1026"/>
                  </a:lnTo>
                  <a:lnTo>
                    <a:pt x="4269" y="963"/>
                  </a:lnTo>
                  <a:lnTo>
                    <a:pt x="4165" y="963"/>
                  </a:lnTo>
                  <a:lnTo>
                    <a:pt x="4060" y="880"/>
                  </a:lnTo>
                  <a:lnTo>
                    <a:pt x="4081" y="775"/>
                  </a:lnTo>
                  <a:lnTo>
                    <a:pt x="4039" y="670"/>
                  </a:lnTo>
                  <a:lnTo>
                    <a:pt x="3914" y="712"/>
                  </a:lnTo>
                  <a:lnTo>
                    <a:pt x="3767" y="545"/>
                  </a:lnTo>
                  <a:lnTo>
                    <a:pt x="3663" y="545"/>
                  </a:lnTo>
                  <a:lnTo>
                    <a:pt x="3621" y="461"/>
                  </a:lnTo>
                  <a:lnTo>
                    <a:pt x="3558" y="503"/>
                  </a:lnTo>
                  <a:lnTo>
                    <a:pt x="3432" y="524"/>
                  </a:lnTo>
                  <a:lnTo>
                    <a:pt x="3328" y="608"/>
                  </a:lnTo>
                  <a:lnTo>
                    <a:pt x="3286" y="545"/>
                  </a:lnTo>
                  <a:lnTo>
                    <a:pt x="3349" y="503"/>
                  </a:lnTo>
                  <a:lnTo>
                    <a:pt x="3349" y="524"/>
                  </a:lnTo>
                  <a:lnTo>
                    <a:pt x="3411" y="461"/>
                  </a:lnTo>
                  <a:lnTo>
                    <a:pt x="3516" y="419"/>
                  </a:lnTo>
                  <a:lnTo>
                    <a:pt x="3391" y="419"/>
                  </a:lnTo>
                  <a:lnTo>
                    <a:pt x="3328" y="440"/>
                  </a:lnTo>
                  <a:lnTo>
                    <a:pt x="3307" y="503"/>
                  </a:lnTo>
                  <a:lnTo>
                    <a:pt x="3202" y="545"/>
                  </a:lnTo>
                  <a:lnTo>
                    <a:pt x="3202" y="608"/>
                  </a:lnTo>
                  <a:lnTo>
                    <a:pt x="2993" y="628"/>
                  </a:lnTo>
                  <a:lnTo>
                    <a:pt x="2909" y="733"/>
                  </a:lnTo>
                  <a:lnTo>
                    <a:pt x="2888" y="838"/>
                  </a:lnTo>
                  <a:lnTo>
                    <a:pt x="2763" y="838"/>
                  </a:lnTo>
                  <a:lnTo>
                    <a:pt x="2721" y="775"/>
                  </a:lnTo>
                  <a:lnTo>
                    <a:pt x="2616" y="754"/>
                  </a:lnTo>
                  <a:lnTo>
                    <a:pt x="2574" y="775"/>
                  </a:lnTo>
                  <a:lnTo>
                    <a:pt x="2407" y="733"/>
                  </a:lnTo>
                  <a:lnTo>
                    <a:pt x="2512" y="670"/>
                  </a:lnTo>
                  <a:lnTo>
                    <a:pt x="2595" y="670"/>
                  </a:lnTo>
                  <a:lnTo>
                    <a:pt x="2679" y="608"/>
                  </a:lnTo>
                  <a:lnTo>
                    <a:pt x="2679" y="503"/>
                  </a:lnTo>
                  <a:lnTo>
                    <a:pt x="2616" y="461"/>
                  </a:lnTo>
                  <a:lnTo>
                    <a:pt x="2512" y="545"/>
                  </a:lnTo>
                  <a:lnTo>
                    <a:pt x="2491" y="566"/>
                  </a:lnTo>
                  <a:lnTo>
                    <a:pt x="2365" y="461"/>
                  </a:lnTo>
                  <a:lnTo>
                    <a:pt x="2302" y="419"/>
                  </a:lnTo>
                  <a:lnTo>
                    <a:pt x="2261" y="440"/>
                  </a:lnTo>
                  <a:lnTo>
                    <a:pt x="2240" y="524"/>
                  </a:lnTo>
                  <a:lnTo>
                    <a:pt x="2135" y="566"/>
                  </a:lnTo>
                  <a:lnTo>
                    <a:pt x="2093" y="461"/>
                  </a:lnTo>
                  <a:lnTo>
                    <a:pt x="2030" y="440"/>
                  </a:lnTo>
                  <a:lnTo>
                    <a:pt x="1968" y="377"/>
                  </a:lnTo>
                  <a:lnTo>
                    <a:pt x="2051" y="335"/>
                  </a:lnTo>
                  <a:lnTo>
                    <a:pt x="2093" y="210"/>
                  </a:lnTo>
                  <a:lnTo>
                    <a:pt x="1989" y="189"/>
                  </a:lnTo>
                  <a:lnTo>
                    <a:pt x="1863" y="84"/>
                  </a:lnTo>
                  <a:lnTo>
                    <a:pt x="1758" y="84"/>
                  </a:lnTo>
                  <a:lnTo>
                    <a:pt x="1717" y="43"/>
                  </a:lnTo>
                  <a:lnTo>
                    <a:pt x="15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0" name="Google Shape;3016;p82">
              <a:extLst>
                <a:ext uri="{FF2B5EF4-FFF2-40B4-BE49-F238E27FC236}">
                  <a16:creationId xmlns:a16="http://schemas.microsoft.com/office/drawing/2014/main" id="{D0A35A05-B715-E04D-599E-A790ABE1C3A4}"/>
                </a:ext>
              </a:extLst>
            </p:cNvPr>
            <p:cNvSpPr/>
            <p:nvPr/>
          </p:nvSpPr>
          <p:spPr>
            <a:xfrm>
              <a:off x="3764778" y="2755577"/>
              <a:ext cx="24672" cy="21426"/>
            </a:xfrm>
            <a:custGeom>
              <a:avLst/>
              <a:gdLst/>
              <a:ahLst/>
              <a:cxnLst/>
              <a:rect l="l" t="t" r="r" b="b"/>
              <a:pathLst>
                <a:path w="2072" h="1884" extrusionOk="0">
                  <a:moveTo>
                    <a:pt x="1695" y="0"/>
                  </a:moveTo>
                  <a:lnTo>
                    <a:pt x="1549" y="21"/>
                  </a:lnTo>
                  <a:lnTo>
                    <a:pt x="1444" y="126"/>
                  </a:lnTo>
                  <a:lnTo>
                    <a:pt x="1340" y="84"/>
                  </a:lnTo>
                  <a:lnTo>
                    <a:pt x="1277" y="126"/>
                  </a:lnTo>
                  <a:lnTo>
                    <a:pt x="1130" y="126"/>
                  </a:lnTo>
                  <a:lnTo>
                    <a:pt x="1005" y="251"/>
                  </a:lnTo>
                  <a:lnTo>
                    <a:pt x="796" y="398"/>
                  </a:lnTo>
                  <a:lnTo>
                    <a:pt x="754" y="335"/>
                  </a:lnTo>
                  <a:lnTo>
                    <a:pt x="628" y="398"/>
                  </a:lnTo>
                  <a:lnTo>
                    <a:pt x="628" y="544"/>
                  </a:lnTo>
                  <a:lnTo>
                    <a:pt x="524" y="628"/>
                  </a:lnTo>
                  <a:lnTo>
                    <a:pt x="545" y="753"/>
                  </a:lnTo>
                  <a:lnTo>
                    <a:pt x="524" y="879"/>
                  </a:lnTo>
                  <a:lnTo>
                    <a:pt x="482" y="984"/>
                  </a:lnTo>
                  <a:lnTo>
                    <a:pt x="440" y="1046"/>
                  </a:lnTo>
                  <a:lnTo>
                    <a:pt x="335" y="1130"/>
                  </a:lnTo>
                  <a:lnTo>
                    <a:pt x="335" y="1193"/>
                  </a:lnTo>
                  <a:lnTo>
                    <a:pt x="482" y="1339"/>
                  </a:lnTo>
                  <a:lnTo>
                    <a:pt x="607" y="1360"/>
                  </a:lnTo>
                  <a:lnTo>
                    <a:pt x="482" y="1360"/>
                  </a:lnTo>
                  <a:lnTo>
                    <a:pt x="419" y="1402"/>
                  </a:lnTo>
                  <a:lnTo>
                    <a:pt x="377" y="1444"/>
                  </a:lnTo>
                  <a:lnTo>
                    <a:pt x="419" y="1507"/>
                  </a:lnTo>
                  <a:lnTo>
                    <a:pt x="503" y="1507"/>
                  </a:lnTo>
                  <a:lnTo>
                    <a:pt x="503" y="1569"/>
                  </a:lnTo>
                  <a:lnTo>
                    <a:pt x="398" y="1569"/>
                  </a:lnTo>
                  <a:lnTo>
                    <a:pt x="293" y="1486"/>
                  </a:lnTo>
                  <a:lnTo>
                    <a:pt x="189" y="1444"/>
                  </a:lnTo>
                  <a:lnTo>
                    <a:pt x="105" y="1465"/>
                  </a:lnTo>
                  <a:lnTo>
                    <a:pt x="126" y="1507"/>
                  </a:lnTo>
                  <a:lnTo>
                    <a:pt x="210" y="1548"/>
                  </a:lnTo>
                  <a:lnTo>
                    <a:pt x="314" y="1611"/>
                  </a:lnTo>
                  <a:lnTo>
                    <a:pt x="335" y="1590"/>
                  </a:lnTo>
                  <a:lnTo>
                    <a:pt x="440" y="1674"/>
                  </a:lnTo>
                  <a:lnTo>
                    <a:pt x="335" y="1611"/>
                  </a:lnTo>
                  <a:lnTo>
                    <a:pt x="273" y="1653"/>
                  </a:lnTo>
                  <a:lnTo>
                    <a:pt x="105" y="1590"/>
                  </a:lnTo>
                  <a:lnTo>
                    <a:pt x="1" y="1590"/>
                  </a:lnTo>
                  <a:lnTo>
                    <a:pt x="84" y="1611"/>
                  </a:lnTo>
                  <a:lnTo>
                    <a:pt x="126" y="1695"/>
                  </a:lnTo>
                  <a:lnTo>
                    <a:pt x="210" y="1695"/>
                  </a:lnTo>
                  <a:lnTo>
                    <a:pt x="293" y="1758"/>
                  </a:lnTo>
                  <a:lnTo>
                    <a:pt x="335" y="1695"/>
                  </a:lnTo>
                  <a:lnTo>
                    <a:pt x="440" y="1674"/>
                  </a:lnTo>
                  <a:lnTo>
                    <a:pt x="482" y="1653"/>
                  </a:lnTo>
                  <a:lnTo>
                    <a:pt x="545" y="1653"/>
                  </a:lnTo>
                  <a:lnTo>
                    <a:pt x="586" y="1548"/>
                  </a:lnTo>
                  <a:lnTo>
                    <a:pt x="796" y="1548"/>
                  </a:lnTo>
                  <a:lnTo>
                    <a:pt x="837" y="1611"/>
                  </a:lnTo>
                  <a:lnTo>
                    <a:pt x="942" y="1611"/>
                  </a:lnTo>
                  <a:lnTo>
                    <a:pt x="1005" y="1695"/>
                  </a:lnTo>
                  <a:lnTo>
                    <a:pt x="1151" y="1695"/>
                  </a:lnTo>
                  <a:lnTo>
                    <a:pt x="1214" y="1779"/>
                  </a:lnTo>
                  <a:lnTo>
                    <a:pt x="1214" y="1862"/>
                  </a:lnTo>
                  <a:lnTo>
                    <a:pt x="1319" y="1883"/>
                  </a:lnTo>
                  <a:lnTo>
                    <a:pt x="1361" y="1779"/>
                  </a:lnTo>
                  <a:lnTo>
                    <a:pt x="1381" y="1569"/>
                  </a:lnTo>
                  <a:lnTo>
                    <a:pt x="1361" y="1402"/>
                  </a:lnTo>
                  <a:lnTo>
                    <a:pt x="1444" y="1297"/>
                  </a:lnTo>
                  <a:lnTo>
                    <a:pt x="1486" y="1193"/>
                  </a:lnTo>
                  <a:lnTo>
                    <a:pt x="1654" y="1151"/>
                  </a:lnTo>
                  <a:lnTo>
                    <a:pt x="1800" y="1193"/>
                  </a:lnTo>
                  <a:lnTo>
                    <a:pt x="1884" y="1151"/>
                  </a:lnTo>
                  <a:lnTo>
                    <a:pt x="1800" y="1046"/>
                  </a:lnTo>
                  <a:lnTo>
                    <a:pt x="1884" y="984"/>
                  </a:lnTo>
                  <a:lnTo>
                    <a:pt x="1905" y="858"/>
                  </a:lnTo>
                  <a:lnTo>
                    <a:pt x="1946" y="774"/>
                  </a:lnTo>
                  <a:lnTo>
                    <a:pt x="1884" y="732"/>
                  </a:lnTo>
                  <a:lnTo>
                    <a:pt x="1758" y="732"/>
                  </a:lnTo>
                  <a:lnTo>
                    <a:pt x="1737" y="670"/>
                  </a:lnTo>
                  <a:lnTo>
                    <a:pt x="1779" y="544"/>
                  </a:lnTo>
                  <a:lnTo>
                    <a:pt x="1884" y="607"/>
                  </a:lnTo>
                  <a:lnTo>
                    <a:pt x="1967" y="544"/>
                  </a:lnTo>
                  <a:lnTo>
                    <a:pt x="1967" y="440"/>
                  </a:lnTo>
                  <a:lnTo>
                    <a:pt x="2009" y="335"/>
                  </a:lnTo>
                  <a:lnTo>
                    <a:pt x="2009" y="251"/>
                  </a:lnTo>
                  <a:lnTo>
                    <a:pt x="2072" y="230"/>
                  </a:lnTo>
                  <a:lnTo>
                    <a:pt x="2072" y="209"/>
                  </a:lnTo>
                  <a:lnTo>
                    <a:pt x="1967" y="147"/>
                  </a:lnTo>
                  <a:lnTo>
                    <a:pt x="1863" y="84"/>
                  </a:lnTo>
                  <a:lnTo>
                    <a:pt x="169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1" name="Google Shape;3017;p82">
              <a:extLst>
                <a:ext uri="{FF2B5EF4-FFF2-40B4-BE49-F238E27FC236}">
                  <a16:creationId xmlns:a16="http://schemas.microsoft.com/office/drawing/2014/main" id="{99CEF78A-7D10-6ECC-1C1D-4280B7488EE4}"/>
                </a:ext>
              </a:extLst>
            </p:cNvPr>
            <p:cNvSpPr/>
            <p:nvPr/>
          </p:nvSpPr>
          <p:spPr>
            <a:xfrm>
              <a:off x="3762540" y="2773181"/>
              <a:ext cx="19445" cy="15956"/>
            </a:xfrm>
            <a:custGeom>
              <a:avLst/>
              <a:gdLst/>
              <a:ahLst/>
              <a:cxnLst/>
              <a:rect l="l" t="t" r="r" b="b"/>
              <a:pathLst>
                <a:path w="1633" h="1403" extrusionOk="0">
                  <a:moveTo>
                    <a:pt x="774" y="0"/>
                  </a:moveTo>
                  <a:lnTo>
                    <a:pt x="733" y="105"/>
                  </a:lnTo>
                  <a:lnTo>
                    <a:pt x="670" y="105"/>
                  </a:lnTo>
                  <a:lnTo>
                    <a:pt x="628" y="126"/>
                  </a:lnTo>
                  <a:lnTo>
                    <a:pt x="523" y="147"/>
                  </a:lnTo>
                  <a:lnTo>
                    <a:pt x="481" y="210"/>
                  </a:lnTo>
                  <a:lnTo>
                    <a:pt x="398" y="147"/>
                  </a:lnTo>
                  <a:lnTo>
                    <a:pt x="314" y="147"/>
                  </a:lnTo>
                  <a:lnTo>
                    <a:pt x="272" y="63"/>
                  </a:lnTo>
                  <a:lnTo>
                    <a:pt x="189" y="42"/>
                  </a:lnTo>
                  <a:lnTo>
                    <a:pt x="84" y="126"/>
                  </a:lnTo>
                  <a:lnTo>
                    <a:pt x="0" y="272"/>
                  </a:lnTo>
                  <a:lnTo>
                    <a:pt x="63" y="335"/>
                  </a:lnTo>
                  <a:lnTo>
                    <a:pt x="84" y="524"/>
                  </a:lnTo>
                  <a:lnTo>
                    <a:pt x="209" y="565"/>
                  </a:lnTo>
                  <a:lnTo>
                    <a:pt x="251" y="670"/>
                  </a:lnTo>
                  <a:lnTo>
                    <a:pt x="398" y="796"/>
                  </a:lnTo>
                  <a:lnTo>
                    <a:pt x="481" y="796"/>
                  </a:lnTo>
                  <a:lnTo>
                    <a:pt x="565" y="858"/>
                  </a:lnTo>
                  <a:lnTo>
                    <a:pt x="628" y="879"/>
                  </a:lnTo>
                  <a:lnTo>
                    <a:pt x="628" y="1047"/>
                  </a:lnTo>
                  <a:lnTo>
                    <a:pt x="774" y="1109"/>
                  </a:lnTo>
                  <a:lnTo>
                    <a:pt x="816" y="1068"/>
                  </a:lnTo>
                  <a:lnTo>
                    <a:pt x="900" y="1068"/>
                  </a:lnTo>
                  <a:lnTo>
                    <a:pt x="942" y="1109"/>
                  </a:lnTo>
                  <a:lnTo>
                    <a:pt x="1025" y="1151"/>
                  </a:lnTo>
                  <a:lnTo>
                    <a:pt x="1151" y="1298"/>
                  </a:lnTo>
                  <a:lnTo>
                    <a:pt x="1256" y="1319"/>
                  </a:lnTo>
                  <a:lnTo>
                    <a:pt x="1360" y="1402"/>
                  </a:lnTo>
                  <a:lnTo>
                    <a:pt x="1423" y="1361"/>
                  </a:lnTo>
                  <a:lnTo>
                    <a:pt x="1507" y="1361"/>
                  </a:lnTo>
                  <a:lnTo>
                    <a:pt x="1507" y="1298"/>
                  </a:lnTo>
                  <a:lnTo>
                    <a:pt x="1444" y="1256"/>
                  </a:lnTo>
                  <a:lnTo>
                    <a:pt x="1444" y="1172"/>
                  </a:lnTo>
                  <a:lnTo>
                    <a:pt x="1423" y="1109"/>
                  </a:lnTo>
                  <a:lnTo>
                    <a:pt x="1465" y="1047"/>
                  </a:lnTo>
                  <a:lnTo>
                    <a:pt x="1528" y="942"/>
                  </a:lnTo>
                  <a:lnTo>
                    <a:pt x="1549" y="942"/>
                  </a:lnTo>
                  <a:lnTo>
                    <a:pt x="1632" y="775"/>
                  </a:lnTo>
                  <a:lnTo>
                    <a:pt x="1549" y="670"/>
                  </a:lnTo>
                  <a:lnTo>
                    <a:pt x="1549" y="628"/>
                  </a:lnTo>
                  <a:lnTo>
                    <a:pt x="1465" y="440"/>
                  </a:lnTo>
                  <a:lnTo>
                    <a:pt x="1507" y="356"/>
                  </a:lnTo>
                  <a:lnTo>
                    <a:pt x="1507" y="335"/>
                  </a:lnTo>
                  <a:lnTo>
                    <a:pt x="1402" y="314"/>
                  </a:lnTo>
                  <a:lnTo>
                    <a:pt x="1402" y="231"/>
                  </a:lnTo>
                  <a:lnTo>
                    <a:pt x="1339" y="147"/>
                  </a:lnTo>
                  <a:lnTo>
                    <a:pt x="1193" y="147"/>
                  </a:lnTo>
                  <a:lnTo>
                    <a:pt x="1130" y="63"/>
                  </a:lnTo>
                  <a:lnTo>
                    <a:pt x="1025" y="63"/>
                  </a:lnTo>
                  <a:lnTo>
                    <a:pt x="98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2" name="Google Shape;3018;p82">
              <a:extLst>
                <a:ext uri="{FF2B5EF4-FFF2-40B4-BE49-F238E27FC236}">
                  <a16:creationId xmlns:a16="http://schemas.microsoft.com/office/drawing/2014/main" id="{2C6164FB-4BAF-361C-E897-F95693D1E885}"/>
                </a:ext>
              </a:extLst>
            </p:cNvPr>
            <p:cNvSpPr/>
            <p:nvPr/>
          </p:nvSpPr>
          <p:spPr>
            <a:xfrm>
              <a:off x="3779484" y="2783894"/>
              <a:ext cx="4739" cy="6425"/>
            </a:xfrm>
            <a:custGeom>
              <a:avLst/>
              <a:gdLst/>
              <a:ahLst/>
              <a:cxnLst/>
              <a:rect l="l" t="t" r="r" b="b"/>
              <a:pathLst>
                <a:path w="398" h="565" extrusionOk="0">
                  <a:moveTo>
                    <a:pt x="105" y="0"/>
                  </a:moveTo>
                  <a:lnTo>
                    <a:pt x="42" y="105"/>
                  </a:lnTo>
                  <a:lnTo>
                    <a:pt x="0" y="167"/>
                  </a:lnTo>
                  <a:lnTo>
                    <a:pt x="21" y="230"/>
                  </a:lnTo>
                  <a:lnTo>
                    <a:pt x="21" y="314"/>
                  </a:lnTo>
                  <a:lnTo>
                    <a:pt x="84" y="356"/>
                  </a:lnTo>
                  <a:lnTo>
                    <a:pt x="84" y="419"/>
                  </a:lnTo>
                  <a:lnTo>
                    <a:pt x="105" y="419"/>
                  </a:lnTo>
                  <a:lnTo>
                    <a:pt x="146" y="523"/>
                  </a:lnTo>
                  <a:lnTo>
                    <a:pt x="314" y="565"/>
                  </a:lnTo>
                  <a:lnTo>
                    <a:pt x="398" y="544"/>
                  </a:lnTo>
                  <a:lnTo>
                    <a:pt x="398" y="356"/>
                  </a:lnTo>
                  <a:lnTo>
                    <a:pt x="335" y="314"/>
                  </a:lnTo>
                  <a:lnTo>
                    <a:pt x="314" y="167"/>
                  </a:lnTo>
                  <a:lnTo>
                    <a:pt x="18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3" name="Google Shape;3019;p82">
              <a:extLst>
                <a:ext uri="{FF2B5EF4-FFF2-40B4-BE49-F238E27FC236}">
                  <a16:creationId xmlns:a16="http://schemas.microsoft.com/office/drawing/2014/main" id="{893069B3-A63B-60CE-BE54-59DCD397A411}"/>
                </a:ext>
              </a:extLst>
            </p:cNvPr>
            <p:cNvSpPr/>
            <p:nvPr/>
          </p:nvSpPr>
          <p:spPr>
            <a:xfrm>
              <a:off x="3681319" y="2737017"/>
              <a:ext cx="27661" cy="34982"/>
            </a:xfrm>
            <a:custGeom>
              <a:avLst/>
              <a:gdLst/>
              <a:ahLst/>
              <a:cxnLst/>
              <a:rect l="l" t="t" r="r" b="b"/>
              <a:pathLst>
                <a:path w="2323" h="3076" extrusionOk="0">
                  <a:moveTo>
                    <a:pt x="1737" y="0"/>
                  </a:moveTo>
                  <a:lnTo>
                    <a:pt x="1779" y="84"/>
                  </a:lnTo>
                  <a:lnTo>
                    <a:pt x="1653" y="84"/>
                  </a:lnTo>
                  <a:lnTo>
                    <a:pt x="1674" y="209"/>
                  </a:lnTo>
                  <a:lnTo>
                    <a:pt x="1590" y="314"/>
                  </a:lnTo>
                  <a:lnTo>
                    <a:pt x="1590" y="230"/>
                  </a:lnTo>
                  <a:lnTo>
                    <a:pt x="1653" y="188"/>
                  </a:lnTo>
                  <a:lnTo>
                    <a:pt x="1590" y="84"/>
                  </a:lnTo>
                  <a:lnTo>
                    <a:pt x="1528" y="105"/>
                  </a:lnTo>
                  <a:lnTo>
                    <a:pt x="1569" y="167"/>
                  </a:lnTo>
                  <a:lnTo>
                    <a:pt x="1465" y="188"/>
                  </a:lnTo>
                  <a:lnTo>
                    <a:pt x="1423" y="147"/>
                  </a:lnTo>
                  <a:lnTo>
                    <a:pt x="1256" y="167"/>
                  </a:lnTo>
                  <a:lnTo>
                    <a:pt x="1256" y="230"/>
                  </a:lnTo>
                  <a:lnTo>
                    <a:pt x="1214" y="230"/>
                  </a:lnTo>
                  <a:lnTo>
                    <a:pt x="1172" y="356"/>
                  </a:lnTo>
                  <a:lnTo>
                    <a:pt x="1256" y="377"/>
                  </a:lnTo>
                  <a:lnTo>
                    <a:pt x="1235" y="419"/>
                  </a:lnTo>
                  <a:lnTo>
                    <a:pt x="1151" y="419"/>
                  </a:lnTo>
                  <a:lnTo>
                    <a:pt x="1151" y="481"/>
                  </a:lnTo>
                  <a:lnTo>
                    <a:pt x="1046" y="502"/>
                  </a:lnTo>
                  <a:lnTo>
                    <a:pt x="1067" y="586"/>
                  </a:lnTo>
                  <a:lnTo>
                    <a:pt x="1214" y="586"/>
                  </a:lnTo>
                  <a:lnTo>
                    <a:pt x="1172" y="607"/>
                  </a:lnTo>
                  <a:lnTo>
                    <a:pt x="1276" y="586"/>
                  </a:lnTo>
                  <a:lnTo>
                    <a:pt x="1360" y="586"/>
                  </a:lnTo>
                  <a:lnTo>
                    <a:pt x="1235" y="711"/>
                  </a:lnTo>
                  <a:lnTo>
                    <a:pt x="1046" y="795"/>
                  </a:lnTo>
                  <a:lnTo>
                    <a:pt x="1130" y="837"/>
                  </a:lnTo>
                  <a:lnTo>
                    <a:pt x="942" y="879"/>
                  </a:lnTo>
                  <a:lnTo>
                    <a:pt x="858" y="837"/>
                  </a:lnTo>
                  <a:lnTo>
                    <a:pt x="795" y="921"/>
                  </a:lnTo>
                  <a:lnTo>
                    <a:pt x="753" y="816"/>
                  </a:lnTo>
                  <a:lnTo>
                    <a:pt x="502" y="753"/>
                  </a:lnTo>
                  <a:lnTo>
                    <a:pt x="502" y="816"/>
                  </a:lnTo>
                  <a:lnTo>
                    <a:pt x="335" y="753"/>
                  </a:lnTo>
                  <a:lnTo>
                    <a:pt x="314" y="942"/>
                  </a:lnTo>
                  <a:lnTo>
                    <a:pt x="398" y="879"/>
                  </a:lnTo>
                  <a:lnTo>
                    <a:pt x="419" y="942"/>
                  </a:lnTo>
                  <a:lnTo>
                    <a:pt x="440" y="984"/>
                  </a:lnTo>
                  <a:lnTo>
                    <a:pt x="481" y="1088"/>
                  </a:lnTo>
                  <a:lnTo>
                    <a:pt x="419" y="1088"/>
                  </a:lnTo>
                  <a:lnTo>
                    <a:pt x="398" y="1025"/>
                  </a:lnTo>
                  <a:lnTo>
                    <a:pt x="272" y="1025"/>
                  </a:lnTo>
                  <a:lnTo>
                    <a:pt x="419" y="1130"/>
                  </a:lnTo>
                  <a:lnTo>
                    <a:pt x="544" y="1109"/>
                  </a:lnTo>
                  <a:lnTo>
                    <a:pt x="586" y="1214"/>
                  </a:lnTo>
                  <a:lnTo>
                    <a:pt x="440" y="1235"/>
                  </a:lnTo>
                  <a:lnTo>
                    <a:pt x="419" y="1276"/>
                  </a:lnTo>
                  <a:lnTo>
                    <a:pt x="440" y="1339"/>
                  </a:lnTo>
                  <a:lnTo>
                    <a:pt x="293" y="1360"/>
                  </a:lnTo>
                  <a:lnTo>
                    <a:pt x="335" y="1444"/>
                  </a:lnTo>
                  <a:lnTo>
                    <a:pt x="272" y="1465"/>
                  </a:lnTo>
                  <a:lnTo>
                    <a:pt x="377" y="1528"/>
                  </a:lnTo>
                  <a:lnTo>
                    <a:pt x="419" y="1507"/>
                  </a:lnTo>
                  <a:lnTo>
                    <a:pt x="398" y="1548"/>
                  </a:lnTo>
                  <a:lnTo>
                    <a:pt x="523" y="1528"/>
                  </a:lnTo>
                  <a:lnTo>
                    <a:pt x="544" y="1674"/>
                  </a:lnTo>
                  <a:lnTo>
                    <a:pt x="858" y="1674"/>
                  </a:lnTo>
                  <a:lnTo>
                    <a:pt x="753" y="1758"/>
                  </a:lnTo>
                  <a:lnTo>
                    <a:pt x="691" y="1737"/>
                  </a:lnTo>
                  <a:lnTo>
                    <a:pt x="586" y="1925"/>
                  </a:lnTo>
                  <a:lnTo>
                    <a:pt x="628" y="1925"/>
                  </a:lnTo>
                  <a:lnTo>
                    <a:pt x="523" y="2051"/>
                  </a:lnTo>
                  <a:lnTo>
                    <a:pt x="335" y="2176"/>
                  </a:lnTo>
                  <a:lnTo>
                    <a:pt x="419" y="2176"/>
                  </a:lnTo>
                  <a:lnTo>
                    <a:pt x="523" y="2134"/>
                  </a:lnTo>
                  <a:lnTo>
                    <a:pt x="586" y="2155"/>
                  </a:lnTo>
                  <a:lnTo>
                    <a:pt x="732" y="2155"/>
                  </a:lnTo>
                  <a:lnTo>
                    <a:pt x="816" y="2072"/>
                  </a:lnTo>
                  <a:lnTo>
                    <a:pt x="816" y="2092"/>
                  </a:lnTo>
                  <a:lnTo>
                    <a:pt x="942" y="2134"/>
                  </a:lnTo>
                  <a:lnTo>
                    <a:pt x="691" y="2176"/>
                  </a:lnTo>
                  <a:lnTo>
                    <a:pt x="502" y="2197"/>
                  </a:lnTo>
                  <a:lnTo>
                    <a:pt x="440" y="2281"/>
                  </a:lnTo>
                  <a:lnTo>
                    <a:pt x="314" y="2302"/>
                  </a:lnTo>
                  <a:lnTo>
                    <a:pt x="377" y="2364"/>
                  </a:lnTo>
                  <a:lnTo>
                    <a:pt x="335" y="2406"/>
                  </a:lnTo>
                  <a:lnTo>
                    <a:pt x="398" y="2448"/>
                  </a:lnTo>
                  <a:lnTo>
                    <a:pt x="293" y="2469"/>
                  </a:lnTo>
                  <a:lnTo>
                    <a:pt x="209" y="2385"/>
                  </a:lnTo>
                  <a:lnTo>
                    <a:pt x="188" y="2448"/>
                  </a:lnTo>
                  <a:lnTo>
                    <a:pt x="168" y="2406"/>
                  </a:lnTo>
                  <a:lnTo>
                    <a:pt x="0" y="2490"/>
                  </a:lnTo>
                  <a:lnTo>
                    <a:pt x="21" y="2511"/>
                  </a:lnTo>
                  <a:lnTo>
                    <a:pt x="398" y="2511"/>
                  </a:lnTo>
                  <a:lnTo>
                    <a:pt x="272" y="2595"/>
                  </a:lnTo>
                  <a:lnTo>
                    <a:pt x="105" y="2657"/>
                  </a:lnTo>
                  <a:lnTo>
                    <a:pt x="63" y="2762"/>
                  </a:lnTo>
                  <a:lnTo>
                    <a:pt x="168" y="2762"/>
                  </a:lnTo>
                  <a:lnTo>
                    <a:pt x="188" y="2825"/>
                  </a:lnTo>
                  <a:lnTo>
                    <a:pt x="440" y="2762"/>
                  </a:lnTo>
                  <a:lnTo>
                    <a:pt x="440" y="2762"/>
                  </a:lnTo>
                  <a:lnTo>
                    <a:pt x="230" y="2888"/>
                  </a:lnTo>
                  <a:lnTo>
                    <a:pt x="168" y="2929"/>
                  </a:lnTo>
                  <a:lnTo>
                    <a:pt x="314" y="2929"/>
                  </a:lnTo>
                  <a:lnTo>
                    <a:pt x="502" y="2825"/>
                  </a:lnTo>
                  <a:lnTo>
                    <a:pt x="481" y="2908"/>
                  </a:lnTo>
                  <a:lnTo>
                    <a:pt x="314" y="2992"/>
                  </a:lnTo>
                  <a:lnTo>
                    <a:pt x="419" y="2992"/>
                  </a:lnTo>
                  <a:lnTo>
                    <a:pt x="398" y="3034"/>
                  </a:lnTo>
                  <a:lnTo>
                    <a:pt x="398" y="3034"/>
                  </a:lnTo>
                  <a:lnTo>
                    <a:pt x="523" y="3013"/>
                  </a:lnTo>
                  <a:lnTo>
                    <a:pt x="607" y="3076"/>
                  </a:lnTo>
                  <a:lnTo>
                    <a:pt x="795" y="3034"/>
                  </a:lnTo>
                  <a:lnTo>
                    <a:pt x="963" y="2992"/>
                  </a:lnTo>
                  <a:lnTo>
                    <a:pt x="1130" y="2888"/>
                  </a:lnTo>
                  <a:lnTo>
                    <a:pt x="1067" y="2783"/>
                  </a:lnTo>
                  <a:lnTo>
                    <a:pt x="1172" y="2783"/>
                  </a:lnTo>
                  <a:lnTo>
                    <a:pt x="1151" y="2867"/>
                  </a:lnTo>
                  <a:lnTo>
                    <a:pt x="1256" y="2867"/>
                  </a:lnTo>
                  <a:lnTo>
                    <a:pt x="1360" y="2720"/>
                  </a:lnTo>
                  <a:lnTo>
                    <a:pt x="1444" y="2762"/>
                  </a:lnTo>
                  <a:lnTo>
                    <a:pt x="1465" y="2657"/>
                  </a:lnTo>
                  <a:lnTo>
                    <a:pt x="1800" y="2595"/>
                  </a:lnTo>
                  <a:lnTo>
                    <a:pt x="1841" y="2511"/>
                  </a:lnTo>
                  <a:lnTo>
                    <a:pt x="1862" y="2616"/>
                  </a:lnTo>
                  <a:lnTo>
                    <a:pt x="1946" y="2553"/>
                  </a:lnTo>
                  <a:lnTo>
                    <a:pt x="2009" y="2574"/>
                  </a:lnTo>
                  <a:lnTo>
                    <a:pt x="2176" y="2574"/>
                  </a:lnTo>
                  <a:lnTo>
                    <a:pt x="2072" y="2406"/>
                  </a:lnTo>
                  <a:lnTo>
                    <a:pt x="2155" y="2385"/>
                  </a:lnTo>
                  <a:lnTo>
                    <a:pt x="2218" y="2281"/>
                  </a:lnTo>
                  <a:lnTo>
                    <a:pt x="2218" y="2176"/>
                  </a:lnTo>
                  <a:lnTo>
                    <a:pt x="2302" y="2072"/>
                  </a:lnTo>
                  <a:lnTo>
                    <a:pt x="2323" y="1967"/>
                  </a:lnTo>
                  <a:lnTo>
                    <a:pt x="2302" y="1716"/>
                  </a:lnTo>
                  <a:lnTo>
                    <a:pt x="2218" y="1674"/>
                  </a:lnTo>
                  <a:lnTo>
                    <a:pt x="2302" y="1632"/>
                  </a:lnTo>
                  <a:lnTo>
                    <a:pt x="2302" y="1507"/>
                  </a:lnTo>
                  <a:lnTo>
                    <a:pt x="2218" y="1402"/>
                  </a:lnTo>
                  <a:lnTo>
                    <a:pt x="2260" y="1256"/>
                  </a:lnTo>
                  <a:lnTo>
                    <a:pt x="2176" y="1214"/>
                  </a:lnTo>
                  <a:lnTo>
                    <a:pt x="2197" y="1130"/>
                  </a:lnTo>
                  <a:lnTo>
                    <a:pt x="2281" y="1151"/>
                  </a:lnTo>
                  <a:lnTo>
                    <a:pt x="2281" y="1151"/>
                  </a:lnTo>
                  <a:lnTo>
                    <a:pt x="2155" y="1088"/>
                  </a:lnTo>
                  <a:lnTo>
                    <a:pt x="2072" y="1046"/>
                  </a:lnTo>
                  <a:lnTo>
                    <a:pt x="1967" y="837"/>
                  </a:lnTo>
                  <a:lnTo>
                    <a:pt x="1800" y="732"/>
                  </a:lnTo>
                  <a:lnTo>
                    <a:pt x="1737" y="795"/>
                  </a:lnTo>
                  <a:lnTo>
                    <a:pt x="1695" y="942"/>
                  </a:lnTo>
                  <a:lnTo>
                    <a:pt x="1632" y="984"/>
                  </a:lnTo>
                  <a:lnTo>
                    <a:pt x="1360" y="732"/>
                  </a:lnTo>
                  <a:lnTo>
                    <a:pt x="1486" y="502"/>
                  </a:lnTo>
                  <a:lnTo>
                    <a:pt x="1632" y="481"/>
                  </a:lnTo>
                  <a:lnTo>
                    <a:pt x="1653" y="377"/>
                  </a:lnTo>
                  <a:lnTo>
                    <a:pt x="1737" y="356"/>
                  </a:lnTo>
                  <a:lnTo>
                    <a:pt x="1779" y="272"/>
                  </a:lnTo>
                  <a:lnTo>
                    <a:pt x="1737" y="293"/>
                  </a:lnTo>
                  <a:lnTo>
                    <a:pt x="1737" y="293"/>
                  </a:lnTo>
                  <a:lnTo>
                    <a:pt x="1841" y="188"/>
                  </a:lnTo>
                  <a:lnTo>
                    <a:pt x="1946" y="147"/>
                  </a:lnTo>
                  <a:lnTo>
                    <a:pt x="1841" y="84"/>
                  </a:lnTo>
                  <a:lnTo>
                    <a:pt x="173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94" name="Google Shape;3020;p82">
              <a:extLst>
                <a:ext uri="{FF2B5EF4-FFF2-40B4-BE49-F238E27FC236}">
                  <a16:creationId xmlns:a16="http://schemas.microsoft.com/office/drawing/2014/main" id="{1217AD05-D143-A2C2-E281-032AE2E1CB69}"/>
                </a:ext>
              </a:extLst>
            </p:cNvPr>
            <p:cNvGrpSpPr/>
            <p:nvPr/>
          </p:nvGrpSpPr>
          <p:grpSpPr>
            <a:xfrm>
              <a:off x="3697513" y="2707266"/>
              <a:ext cx="59549" cy="79733"/>
              <a:chOff x="3586375" y="2281300"/>
              <a:chExt cx="125025" cy="175275"/>
            </a:xfrm>
          </p:grpSpPr>
          <p:sp>
            <p:nvSpPr>
              <p:cNvPr id="2560" name="Google Shape;3021;p82">
                <a:extLst>
                  <a:ext uri="{FF2B5EF4-FFF2-40B4-BE49-F238E27FC236}">
                    <a16:creationId xmlns:a16="http://schemas.microsoft.com/office/drawing/2014/main" id="{54A426BA-252A-5435-CF50-A5FE780DC634}"/>
                  </a:ext>
                </a:extLst>
              </p:cNvPr>
              <p:cNvSpPr/>
              <p:nvPr/>
            </p:nvSpPr>
            <p:spPr>
              <a:xfrm>
                <a:off x="3609900" y="2281300"/>
                <a:ext cx="101500" cy="175275"/>
              </a:xfrm>
              <a:custGeom>
                <a:avLst/>
                <a:gdLst/>
                <a:ahLst/>
                <a:cxnLst/>
                <a:rect l="l" t="t" r="r" b="b"/>
                <a:pathLst>
                  <a:path w="4060" h="7011" extrusionOk="0">
                    <a:moveTo>
                      <a:pt x="1340" y="1"/>
                    </a:moveTo>
                    <a:lnTo>
                      <a:pt x="1277" y="63"/>
                    </a:lnTo>
                    <a:lnTo>
                      <a:pt x="1235" y="42"/>
                    </a:lnTo>
                    <a:lnTo>
                      <a:pt x="1110" y="84"/>
                    </a:lnTo>
                    <a:lnTo>
                      <a:pt x="1026" y="84"/>
                    </a:lnTo>
                    <a:lnTo>
                      <a:pt x="921" y="105"/>
                    </a:lnTo>
                    <a:lnTo>
                      <a:pt x="859" y="105"/>
                    </a:lnTo>
                    <a:lnTo>
                      <a:pt x="838" y="168"/>
                    </a:lnTo>
                    <a:lnTo>
                      <a:pt x="838" y="105"/>
                    </a:lnTo>
                    <a:lnTo>
                      <a:pt x="796" y="84"/>
                    </a:lnTo>
                    <a:lnTo>
                      <a:pt x="712" y="168"/>
                    </a:lnTo>
                    <a:lnTo>
                      <a:pt x="733" y="105"/>
                    </a:lnTo>
                    <a:lnTo>
                      <a:pt x="608" y="42"/>
                    </a:lnTo>
                    <a:lnTo>
                      <a:pt x="587" y="105"/>
                    </a:lnTo>
                    <a:lnTo>
                      <a:pt x="524" y="168"/>
                    </a:lnTo>
                    <a:lnTo>
                      <a:pt x="545" y="231"/>
                    </a:lnTo>
                    <a:lnTo>
                      <a:pt x="524" y="231"/>
                    </a:lnTo>
                    <a:lnTo>
                      <a:pt x="524" y="314"/>
                    </a:lnTo>
                    <a:lnTo>
                      <a:pt x="419" y="356"/>
                    </a:lnTo>
                    <a:lnTo>
                      <a:pt x="482" y="419"/>
                    </a:lnTo>
                    <a:lnTo>
                      <a:pt x="440" y="503"/>
                    </a:lnTo>
                    <a:lnTo>
                      <a:pt x="398" y="503"/>
                    </a:lnTo>
                    <a:lnTo>
                      <a:pt x="503" y="607"/>
                    </a:lnTo>
                    <a:lnTo>
                      <a:pt x="545" y="670"/>
                    </a:lnTo>
                    <a:lnTo>
                      <a:pt x="419" y="607"/>
                    </a:lnTo>
                    <a:lnTo>
                      <a:pt x="398" y="670"/>
                    </a:lnTo>
                    <a:lnTo>
                      <a:pt x="315" y="587"/>
                    </a:lnTo>
                    <a:lnTo>
                      <a:pt x="294" y="628"/>
                    </a:lnTo>
                    <a:lnTo>
                      <a:pt x="315" y="691"/>
                    </a:lnTo>
                    <a:lnTo>
                      <a:pt x="294" y="733"/>
                    </a:lnTo>
                    <a:lnTo>
                      <a:pt x="273" y="628"/>
                    </a:lnTo>
                    <a:lnTo>
                      <a:pt x="210" y="733"/>
                    </a:lnTo>
                    <a:lnTo>
                      <a:pt x="273" y="796"/>
                    </a:lnTo>
                    <a:lnTo>
                      <a:pt x="210" y="817"/>
                    </a:lnTo>
                    <a:lnTo>
                      <a:pt x="294" y="900"/>
                    </a:lnTo>
                    <a:lnTo>
                      <a:pt x="336" y="900"/>
                    </a:lnTo>
                    <a:lnTo>
                      <a:pt x="294" y="942"/>
                    </a:lnTo>
                    <a:lnTo>
                      <a:pt x="210" y="900"/>
                    </a:lnTo>
                    <a:lnTo>
                      <a:pt x="210" y="1026"/>
                    </a:lnTo>
                    <a:lnTo>
                      <a:pt x="210" y="1047"/>
                    </a:lnTo>
                    <a:lnTo>
                      <a:pt x="377" y="1026"/>
                    </a:lnTo>
                    <a:lnTo>
                      <a:pt x="273" y="1089"/>
                    </a:lnTo>
                    <a:lnTo>
                      <a:pt x="273" y="1110"/>
                    </a:lnTo>
                    <a:lnTo>
                      <a:pt x="294" y="1131"/>
                    </a:lnTo>
                    <a:lnTo>
                      <a:pt x="377" y="1110"/>
                    </a:lnTo>
                    <a:lnTo>
                      <a:pt x="336" y="1131"/>
                    </a:lnTo>
                    <a:lnTo>
                      <a:pt x="398" y="1151"/>
                    </a:lnTo>
                    <a:lnTo>
                      <a:pt x="398" y="1151"/>
                    </a:lnTo>
                    <a:lnTo>
                      <a:pt x="315" y="1131"/>
                    </a:lnTo>
                    <a:lnTo>
                      <a:pt x="294" y="1151"/>
                    </a:lnTo>
                    <a:lnTo>
                      <a:pt x="294" y="1214"/>
                    </a:lnTo>
                    <a:lnTo>
                      <a:pt x="315" y="1235"/>
                    </a:lnTo>
                    <a:lnTo>
                      <a:pt x="273" y="1256"/>
                    </a:lnTo>
                    <a:lnTo>
                      <a:pt x="231" y="1319"/>
                    </a:lnTo>
                    <a:lnTo>
                      <a:pt x="294" y="1319"/>
                    </a:lnTo>
                    <a:lnTo>
                      <a:pt x="294" y="1361"/>
                    </a:lnTo>
                    <a:lnTo>
                      <a:pt x="210" y="1340"/>
                    </a:lnTo>
                    <a:lnTo>
                      <a:pt x="189" y="1403"/>
                    </a:lnTo>
                    <a:lnTo>
                      <a:pt x="210" y="1444"/>
                    </a:lnTo>
                    <a:lnTo>
                      <a:pt x="189" y="1465"/>
                    </a:lnTo>
                    <a:lnTo>
                      <a:pt x="168" y="1528"/>
                    </a:lnTo>
                    <a:lnTo>
                      <a:pt x="63" y="1528"/>
                    </a:lnTo>
                    <a:lnTo>
                      <a:pt x="1" y="1549"/>
                    </a:lnTo>
                    <a:lnTo>
                      <a:pt x="63" y="1570"/>
                    </a:lnTo>
                    <a:lnTo>
                      <a:pt x="126" y="1570"/>
                    </a:lnTo>
                    <a:lnTo>
                      <a:pt x="189" y="1612"/>
                    </a:lnTo>
                    <a:lnTo>
                      <a:pt x="168" y="1633"/>
                    </a:lnTo>
                    <a:lnTo>
                      <a:pt x="105" y="1633"/>
                    </a:lnTo>
                    <a:lnTo>
                      <a:pt x="189" y="1716"/>
                    </a:lnTo>
                    <a:lnTo>
                      <a:pt x="210" y="1716"/>
                    </a:lnTo>
                    <a:lnTo>
                      <a:pt x="273" y="1737"/>
                    </a:lnTo>
                    <a:lnTo>
                      <a:pt x="503" y="1507"/>
                    </a:lnTo>
                    <a:lnTo>
                      <a:pt x="482" y="1570"/>
                    </a:lnTo>
                    <a:lnTo>
                      <a:pt x="503" y="1612"/>
                    </a:lnTo>
                    <a:lnTo>
                      <a:pt x="419" y="1633"/>
                    </a:lnTo>
                    <a:lnTo>
                      <a:pt x="377" y="1758"/>
                    </a:lnTo>
                    <a:lnTo>
                      <a:pt x="377" y="1779"/>
                    </a:lnTo>
                    <a:lnTo>
                      <a:pt x="315" y="1947"/>
                    </a:lnTo>
                    <a:lnTo>
                      <a:pt x="336" y="1947"/>
                    </a:lnTo>
                    <a:lnTo>
                      <a:pt x="294" y="2135"/>
                    </a:lnTo>
                    <a:lnTo>
                      <a:pt x="294" y="2239"/>
                    </a:lnTo>
                    <a:lnTo>
                      <a:pt x="231" y="2281"/>
                    </a:lnTo>
                    <a:lnTo>
                      <a:pt x="294" y="2323"/>
                    </a:lnTo>
                    <a:lnTo>
                      <a:pt x="315" y="2302"/>
                    </a:lnTo>
                    <a:lnTo>
                      <a:pt x="231" y="2449"/>
                    </a:lnTo>
                    <a:lnTo>
                      <a:pt x="231" y="2595"/>
                    </a:lnTo>
                    <a:lnTo>
                      <a:pt x="189" y="2658"/>
                    </a:lnTo>
                    <a:lnTo>
                      <a:pt x="189" y="2700"/>
                    </a:lnTo>
                    <a:lnTo>
                      <a:pt x="315" y="2700"/>
                    </a:lnTo>
                    <a:lnTo>
                      <a:pt x="294" y="2595"/>
                    </a:lnTo>
                    <a:lnTo>
                      <a:pt x="336" y="2491"/>
                    </a:lnTo>
                    <a:lnTo>
                      <a:pt x="336" y="2407"/>
                    </a:lnTo>
                    <a:lnTo>
                      <a:pt x="398" y="2323"/>
                    </a:lnTo>
                    <a:lnTo>
                      <a:pt x="336" y="2135"/>
                    </a:lnTo>
                    <a:lnTo>
                      <a:pt x="398" y="2135"/>
                    </a:lnTo>
                    <a:lnTo>
                      <a:pt x="545" y="1947"/>
                    </a:lnTo>
                    <a:lnTo>
                      <a:pt x="440" y="2135"/>
                    </a:lnTo>
                    <a:lnTo>
                      <a:pt x="419" y="2239"/>
                    </a:lnTo>
                    <a:lnTo>
                      <a:pt x="482" y="2260"/>
                    </a:lnTo>
                    <a:lnTo>
                      <a:pt x="482" y="2198"/>
                    </a:lnTo>
                    <a:lnTo>
                      <a:pt x="545" y="2135"/>
                    </a:lnTo>
                    <a:lnTo>
                      <a:pt x="587" y="2260"/>
                    </a:lnTo>
                    <a:lnTo>
                      <a:pt x="628" y="2135"/>
                    </a:lnTo>
                    <a:lnTo>
                      <a:pt x="628" y="2030"/>
                    </a:lnTo>
                    <a:lnTo>
                      <a:pt x="691" y="1988"/>
                    </a:lnTo>
                    <a:lnTo>
                      <a:pt x="649" y="2135"/>
                    </a:lnTo>
                    <a:lnTo>
                      <a:pt x="754" y="2198"/>
                    </a:lnTo>
                    <a:lnTo>
                      <a:pt x="649" y="2177"/>
                    </a:lnTo>
                    <a:lnTo>
                      <a:pt x="628" y="2323"/>
                    </a:lnTo>
                    <a:lnTo>
                      <a:pt x="649" y="2449"/>
                    </a:lnTo>
                    <a:lnTo>
                      <a:pt x="712" y="2470"/>
                    </a:lnTo>
                    <a:lnTo>
                      <a:pt x="754" y="2574"/>
                    </a:lnTo>
                    <a:lnTo>
                      <a:pt x="649" y="2658"/>
                    </a:lnTo>
                    <a:lnTo>
                      <a:pt x="587" y="2909"/>
                    </a:lnTo>
                    <a:lnTo>
                      <a:pt x="587" y="3014"/>
                    </a:lnTo>
                    <a:lnTo>
                      <a:pt x="503" y="2972"/>
                    </a:lnTo>
                    <a:lnTo>
                      <a:pt x="503" y="3097"/>
                    </a:lnTo>
                    <a:lnTo>
                      <a:pt x="628" y="3244"/>
                    </a:lnTo>
                    <a:lnTo>
                      <a:pt x="587" y="3097"/>
                    </a:lnTo>
                    <a:lnTo>
                      <a:pt x="649" y="3076"/>
                    </a:lnTo>
                    <a:lnTo>
                      <a:pt x="859" y="3223"/>
                    </a:lnTo>
                    <a:lnTo>
                      <a:pt x="859" y="3097"/>
                    </a:lnTo>
                    <a:lnTo>
                      <a:pt x="796" y="3035"/>
                    </a:lnTo>
                    <a:lnTo>
                      <a:pt x="838" y="3014"/>
                    </a:lnTo>
                    <a:lnTo>
                      <a:pt x="1005" y="3118"/>
                    </a:lnTo>
                    <a:lnTo>
                      <a:pt x="1131" y="3118"/>
                    </a:lnTo>
                    <a:lnTo>
                      <a:pt x="1131" y="3076"/>
                    </a:lnTo>
                    <a:lnTo>
                      <a:pt x="1235" y="3076"/>
                    </a:lnTo>
                    <a:lnTo>
                      <a:pt x="1256" y="2972"/>
                    </a:lnTo>
                    <a:lnTo>
                      <a:pt x="1549" y="2993"/>
                    </a:lnTo>
                    <a:lnTo>
                      <a:pt x="1361" y="3014"/>
                    </a:lnTo>
                    <a:lnTo>
                      <a:pt x="1235" y="3348"/>
                    </a:lnTo>
                    <a:lnTo>
                      <a:pt x="1382" y="3620"/>
                    </a:lnTo>
                    <a:lnTo>
                      <a:pt x="1444" y="3558"/>
                    </a:lnTo>
                    <a:lnTo>
                      <a:pt x="1444" y="3704"/>
                    </a:lnTo>
                    <a:lnTo>
                      <a:pt x="1549" y="3600"/>
                    </a:lnTo>
                    <a:lnTo>
                      <a:pt x="1654" y="3600"/>
                    </a:lnTo>
                    <a:lnTo>
                      <a:pt x="1633" y="3746"/>
                    </a:lnTo>
                    <a:lnTo>
                      <a:pt x="1654" y="3767"/>
                    </a:lnTo>
                    <a:lnTo>
                      <a:pt x="1549" y="3851"/>
                    </a:lnTo>
                    <a:lnTo>
                      <a:pt x="1570" y="4018"/>
                    </a:lnTo>
                    <a:lnTo>
                      <a:pt x="1528" y="4123"/>
                    </a:lnTo>
                    <a:lnTo>
                      <a:pt x="1570" y="4227"/>
                    </a:lnTo>
                    <a:lnTo>
                      <a:pt x="1654" y="4290"/>
                    </a:lnTo>
                    <a:lnTo>
                      <a:pt x="1737" y="4290"/>
                    </a:lnTo>
                    <a:lnTo>
                      <a:pt x="1675" y="4332"/>
                    </a:lnTo>
                    <a:lnTo>
                      <a:pt x="1591" y="4332"/>
                    </a:lnTo>
                    <a:lnTo>
                      <a:pt x="1549" y="4248"/>
                    </a:lnTo>
                    <a:lnTo>
                      <a:pt x="1465" y="4269"/>
                    </a:lnTo>
                    <a:lnTo>
                      <a:pt x="1528" y="4353"/>
                    </a:lnTo>
                    <a:lnTo>
                      <a:pt x="1591" y="4395"/>
                    </a:lnTo>
                    <a:lnTo>
                      <a:pt x="1486" y="4374"/>
                    </a:lnTo>
                    <a:lnTo>
                      <a:pt x="1424" y="4290"/>
                    </a:lnTo>
                    <a:lnTo>
                      <a:pt x="1235" y="4353"/>
                    </a:lnTo>
                    <a:lnTo>
                      <a:pt x="1152" y="4353"/>
                    </a:lnTo>
                    <a:lnTo>
                      <a:pt x="963" y="4436"/>
                    </a:lnTo>
                    <a:lnTo>
                      <a:pt x="859" y="4583"/>
                    </a:lnTo>
                    <a:lnTo>
                      <a:pt x="733" y="4667"/>
                    </a:lnTo>
                    <a:lnTo>
                      <a:pt x="691" y="4750"/>
                    </a:lnTo>
                    <a:lnTo>
                      <a:pt x="817" y="4750"/>
                    </a:lnTo>
                    <a:lnTo>
                      <a:pt x="817" y="4688"/>
                    </a:lnTo>
                    <a:lnTo>
                      <a:pt x="1026" y="4646"/>
                    </a:lnTo>
                    <a:lnTo>
                      <a:pt x="1005" y="4750"/>
                    </a:lnTo>
                    <a:lnTo>
                      <a:pt x="1068" y="4813"/>
                    </a:lnTo>
                    <a:lnTo>
                      <a:pt x="1005" y="4876"/>
                    </a:lnTo>
                    <a:lnTo>
                      <a:pt x="1026" y="4960"/>
                    </a:lnTo>
                    <a:lnTo>
                      <a:pt x="1068" y="4960"/>
                    </a:lnTo>
                    <a:lnTo>
                      <a:pt x="942" y="5190"/>
                    </a:lnTo>
                    <a:lnTo>
                      <a:pt x="859" y="5232"/>
                    </a:lnTo>
                    <a:lnTo>
                      <a:pt x="754" y="5294"/>
                    </a:lnTo>
                    <a:lnTo>
                      <a:pt x="733" y="5294"/>
                    </a:lnTo>
                    <a:lnTo>
                      <a:pt x="608" y="5378"/>
                    </a:lnTo>
                    <a:lnTo>
                      <a:pt x="524" y="5378"/>
                    </a:lnTo>
                    <a:lnTo>
                      <a:pt x="398" y="5483"/>
                    </a:lnTo>
                    <a:lnTo>
                      <a:pt x="503" y="5483"/>
                    </a:lnTo>
                    <a:lnTo>
                      <a:pt x="503" y="5545"/>
                    </a:lnTo>
                    <a:lnTo>
                      <a:pt x="419" y="5608"/>
                    </a:lnTo>
                    <a:lnTo>
                      <a:pt x="545" y="5629"/>
                    </a:lnTo>
                    <a:lnTo>
                      <a:pt x="524" y="5650"/>
                    </a:lnTo>
                    <a:lnTo>
                      <a:pt x="587" y="5692"/>
                    </a:lnTo>
                    <a:lnTo>
                      <a:pt x="649" y="5650"/>
                    </a:lnTo>
                    <a:lnTo>
                      <a:pt x="754" y="5608"/>
                    </a:lnTo>
                    <a:lnTo>
                      <a:pt x="900" y="5545"/>
                    </a:lnTo>
                    <a:lnTo>
                      <a:pt x="921" y="5629"/>
                    </a:lnTo>
                    <a:lnTo>
                      <a:pt x="1026" y="5650"/>
                    </a:lnTo>
                    <a:lnTo>
                      <a:pt x="942" y="5692"/>
                    </a:lnTo>
                    <a:lnTo>
                      <a:pt x="921" y="5734"/>
                    </a:lnTo>
                    <a:lnTo>
                      <a:pt x="1068" y="5734"/>
                    </a:lnTo>
                    <a:lnTo>
                      <a:pt x="1068" y="5713"/>
                    </a:lnTo>
                    <a:lnTo>
                      <a:pt x="1152" y="5692"/>
                    </a:lnTo>
                    <a:lnTo>
                      <a:pt x="1256" y="5796"/>
                    </a:lnTo>
                    <a:lnTo>
                      <a:pt x="1319" y="5859"/>
                    </a:lnTo>
                    <a:lnTo>
                      <a:pt x="1486" y="5859"/>
                    </a:lnTo>
                    <a:lnTo>
                      <a:pt x="1549" y="5796"/>
                    </a:lnTo>
                    <a:lnTo>
                      <a:pt x="1633" y="5755"/>
                    </a:lnTo>
                    <a:lnTo>
                      <a:pt x="1758" y="5713"/>
                    </a:lnTo>
                    <a:lnTo>
                      <a:pt x="1800" y="5650"/>
                    </a:lnTo>
                    <a:lnTo>
                      <a:pt x="1905" y="5608"/>
                    </a:lnTo>
                    <a:lnTo>
                      <a:pt x="1758" y="5755"/>
                    </a:lnTo>
                    <a:lnTo>
                      <a:pt x="1633" y="5901"/>
                    </a:lnTo>
                    <a:lnTo>
                      <a:pt x="1633" y="6048"/>
                    </a:lnTo>
                    <a:lnTo>
                      <a:pt x="1528" y="6048"/>
                    </a:lnTo>
                    <a:lnTo>
                      <a:pt x="1444" y="6068"/>
                    </a:lnTo>
                    <a:lnTo>
                      <a:pt x="1361" y="6027"/>
                    </a:lnTo>
                    <a:lnTo>
                      <a:pt x="1131" y="6006"/>
                    </a:lnTo>
                    <a:lnTo>
                      <a:pt x="963" y="6048"/>
                    </a:lnTo>
                    <a:lnTo>
                      <a:pt x="963" y="6131"/>
                    </a:lnTo>
                    <a:lnTo>
                      <a:pt x="900" y="6215"/>
                    </a:lnTo>
                    <a:lnTo>
                      <a:pt x="796" y="6215"/>
                    </a:lnTo>
                    <a:lnTo>
                      <a:pt x="796" y="6382"/>
                    </a:lnTo>
                    <a:lnTo>
                      <a:pt x="691" y="6487"/>
                    </a:lnTo>
                    <a:lnTo>
                      <a:pt x="649" y="6550"/>
                    </a:lnTo>
                    <a:lnTo>
                      <a:pt x="545" y="6550"/>
                    </a:lnTo>
                    <a:lnTo>
                      <a:pt x="524" y="6675"/>
                    </a:lnTo>
                    <a:lnTo>
                      <a:pt x="482" y="6675"/>
                    </a:lnTo>
                    <a:lnTo>
                      <a:pt x="440" y="6738"/>
                    </a:lnTo>
                    <a:lnTo>
                      <a:pt x="315" y="6843"/>
                    </a:lnTo>
                    <a:lnTo>
                      <a:pt x="231" y="6801"/>
                    </a:lnTo>
                    <a:lnTo>
                      <a:pt x="168" y="6864"/>
                    </a:lnTo>
                    <a:lnTo>
                      <a:pt x="168" y="6968"/>
                    </a:lnTo>
                    <a:lnTo>
                      <a:pt x="273" y="6968"/>
                    </a:lnTo>
                    <a:lnTo>
                      <a:pt x="273" y="6885"/>
                    </a:lnTo>
                    <a:lnTo>
                      <a:pt x="377" y="6905"/>
                    </a:lnTo>
                    <a:lnTo>
                      <a:pt x="419" y="7010"/>
                    </a:lnTo>
                    <a:lnTo>
                      <a:pt x="503" y="6968"/>
                    </a:lnTo>
                    <a:lnTo>
                      <a:pt x="482" y="6905"/>
                    </a:lnTo>
                    <a:lnTo>
                      <a:pt x="524" y="6843"/>
                    </a:lnTo>
                    <a:lnTo>
                      <a:pt x="545" y="6864"/>
                    </a:lnTo>
                    <a:lnTo>
                      <a:pt x="628" y="6801"/>
                    </a:lnTo>
                    <a:lnTo>
                      <a:pt x="649" y="6801"/>
                    </a:lnTo>
                    <a:lnTo>
                      <a:pt x="712" y="6696"/>
                    </a:lnTo>
                    <a:lnTo>
                      <a:pt x="817" y="6759"/>
                    </a:lnTo>
                    <a:lnTo>
                      <a:pt x="900" y="6696"/>
                    </a:lnTo>
                    <a:lnTo>
                      <a:pt x="963" y="6738"/>
                    </a:lnTo>
                    <a:lnTo>
                      <a:pt x="1005" y="6696"/>
                    </a:lnTo>
                    <a:lnTo>
                      <a:pt x="1047" y="6759"/>
                    </a:lnTo>
                    <a:lnTo>
                      <a:pt x="1110" y="6759"/>
                    </a:lnTo>
                    <a:lnTo>
                      <a:pt x="1172" y="6801"/>
                    </a:lnTo>
                    <a:lnTo>
                      <a:pt x="1277" y="6801"/>
                    </a:lnTo>
                    <a:lnTo>
                      <a:pt x="1256" y="6759"/>
                    </a:lnTo>
                    <a:lnTo>
                      <a:pt x="1340" y="6738"/>
                    </a:lnTo>
                    <a:lnTo>
                      <a:pt x="1361" y="6654"/>
                    </a:lnTo>
                    <a:lnTo>
                      <a:pt x="1340" y="6571"/>
                    </a:lnTo>
                    <a:lnTo>
                      <a:pt x="1382" y="6487"/>
                    </a:lnTo>
                    <a:lnTo>
                      <a:pt x="1444" y="6487"/>
                    </a:lnTo>
                    <a:lnTo>
                      <a:pt x="1465" y="6445"/>
                    </a:lnTo>
                    <a:lnTo>
                      <a:pt x="1675" y="6424"/>
                    </a:lnTo>
                    <a:lnTo>
                      <a:pt x="1779" y="6424"/>
                    </a:lnTo>
                    <a:lnTo>
                      <a:pt x="1905" y="6487"/>
                    </a:lnTo>
                    <a:lnTo>
                      <a:pt x="2093" y="6487"/>
                    </a:lnTo>
                    <a:lnTo>
                      <a:pt x="2177" y="6529"/>
                    </a:lnTo>
                    <a:lnTo>
                      <a:pt x="2198" y="6445"/>
                    </a:lnTo>
                    <a:lnTo>
                      <a:pt x="2323" y="6361"/>
                    </a:lnTo>
                    <a:lnTo>
                      <a:pt x="2407" y="6382"/>
                    </a:lnTo>
                    <a:lnTo>
                      <a:pt x="2512" y="6320"/>
                    </a:lnTo>
                    <a:lnTo>
                      <a:pt x="2616" y="6340"/>
                    </a:lnTo>
                    <a:lnTo>
                      <a:pt x="2637" y="6320"/>
                    </a:lnTo>
                    <a:lnTo>
                      <a:pt x="2721" y="6278"/>
                    </a:lnTo>
                    <a:lnTo>
                      <a:pt x="2721" y="6320"/>
                    </a:lnTo>
                    <a:lnTo>
                      <a:pt x="2804" y="6361"/>
                    </a:lnTo>
                    <a:lnTo>
                      <a:pt x="2888" y="6320"/>
                    </a:lnTo>
                    <a:lnTo>
                      <a:pt x="3056" y="6320"/>
                    </a:lnTo>
                    <a:lnTo>
                      <a:pt x="3202" y="6278"/>
                    </a:lnTo>
                    <a:lnTo>
                      <a:pt x="3307" y="6320"/>
                    </a:lnTo>
                    <a:lnTo>
                      <a:pt x="3349" y="6340"/>
                    </a:lnTo>
                    <a:lnTo>
                      <a:pt x="3453" y="6257"/>
                    </a:lnTo>
                    <a:lnTo>
                      <a:pt x="3537" y="6236"/>
                    </a:lnTo>
                    <a:lnTo>
                      <a:pt x="3621" y="6152"/>
                    </a:lnTo>
                    <a:lnTo>
                      <a:pt x="3683" y="6152"/>
                    </a:lnTo>
                    <a:lnTo>
                      <a:pt x="3746" y="6173"/>
                    </a:lnTo>
                    <a:lnTo>
                      <a:pt x="3725" y="6110"/>
                    </a:lnTo>
                    <a:lnTo>
                      <a:pt x="3851" y="6027"/>
                    </a:lnTo>
                    <a:lnTo>
                      <a:pt x="3955" y="6006"/>
                    </a:lnTo>
                    <a:lnTo>
                      <a:pt x="3955" y="5922"/>
                    </a:lnTo>
                    <a:lnTo>
                      <a:pt x="3934" y="5859"/>
                    </a:lnTo>
                    <a:lnTo>
                      <a:pt x="3955" y="5796"/>
                    </a:lnTo>
                    <a:lnTo>
                      <a:pt x="3788" y="5796"/>
                    </a:lnTo>
                    <a:lnTo>
                      <a:pt x="3683" y="5838"/>
                    </a:lnTo>
                    <a:lnTo>
                      <a:pt x="3641" y="5838"/>
                    </a:lnTo>
                    <a:lnTo>
                      <a:pt x="3537" y="5817"/>
                    </a:lnTo>
                    <a:lnTo>
                      <a:pt x="3474" y="5796"/>
                    </a:lnTo>
                    <a:lnTo>
                      <a:pt x="3537" y="5755"/>
                    </a:lnTo>
                    <a:lnTo>
                      <a:pt x="3558" y="5755"/>
                    </a:lnTo>
                    <a:lnTo>
                      <a:pt x="3558" y="5734"/>
                    </a:lnTo>
                    <a:lnTo>
                      <a:pt x="3474" y="5713"/>
                    </a:lnTo>
                    <a:lnTo>
                      <a:pt x="3411" y="5734"/>
                    </a:lnTo>
                    <a:lnTo>
                      <a:pt x="3516" y="5650"/>
                    </a:lnTo>
                    <a:lnTo>
                      <a:pt x="3579" y="5692"/>
                    </a:lnTo>
                    <a:lnTo>
                      <a:pt x="3662" y="5629"/>
                    </a:lnTo>
                    <a:lnTo>
                      <a:pt x="3641" y="5545"/>
                    </a:lnTo>
                    <a:lnTo>
                      <a:pt x="3558" y="5545"/>
                    </a:lnTo>
                    <a:lnTo>
                      <a:pt x="3621" y="5504"/>
                    </a:lnTo>
                    <a:lnTo>
                      <a:pt x="3662" y="5441"/>
                    </a:lnTo>
                    <a:lnTo>
                      <a:pt x="3725" y="5504"/>
                    </a:lnTo>
                    <a:lnTo>
                      <a:pt x="3788" y="5441"/>
                    </a:lnTo>
                    <a:lnTo>
                      <a:pt x="3851" y="5399"/>
                    </a:lnTo>
                    <a:lnTo>
                      <a:pt x="3788" y="5378"/>
                    </a:lnTo>
                    <a:lnTo>
                      <a:pt x="3830" y="5336"/>
                    </a:lnTo>
                    <a:lnTo>
                      <a:pt x="3725" y="5336"/>
                    </a:lnTo>
                    <a:lnTo>
                      <a:pt x="3767" y="5273"/>
                    </a:lnTo>
                    <a:lnTo>
                      <a:pt x="3830" y="5294"/>
                    </a:lnTo>
                    <a:lnTo>
                      <a:pt x="3851" y="5315"/>
                    </a:lnTo>
                    <a:lnTo>
                      <a:pt x="3893" y="5232"/>
                    </a:lnTo>
                    <a:lnTo>
                      <a:pt x="3976" y="5211"/>
                    </a:lnTo>
                    <a:lnTo>
                      <a:pt x="3976" y="5064"/>
                    </a:lnTo>
                    <a:lnTo>
                      <a:pt x="4060" y="4897"/>
                    </a:lnTo>
                    <a:lnTo>
                      <a:pt x="3997" y="4813"/>
                    </a:lnTo>
                    <a:lnTo>
                      <a:pt x="3976" y="4688"/>
                    </a:lnTo>
                    <a:lnTo>
                      <a:pt x="3767" y="4541"/>
                    </a:lnTo>
                    <a:lnTo>
                      <a:pt x="3349" y="4541"/>
                    </a:lnTo>
                    <a:lnTo>
                      <a:pt x="3328" y="4667"/>
                    </a:lnTo>
                    <a:lnTo>
                      <a:pt x="3307" y="4708"/>
                    </a:lnTo>
                    <a:lnTo>
                      <a:pt x="3202" y="4646"/>
                    </a:lnTo>
                    <a:lnTo>
                      <a:pt x="3097" y="4604"/>
                    </a:lnTo>
                    <a:lnTo>
                      <a:pt x="3265" y="4436"/>
                    </a:lnTo>
                    <a:lnTo>
                      <a:pt x="3265" y="4332"/>
                    </a:lnTo>
                    <a:lnTo>
                      <a:pt x="3139" y="4123"/>
                    </a:lnTo>
                    <a:lnTo>
                      <a:pt x="3097" y="4123"/>
                    </a:lnTo>
                    <a:lnTo>
                      <a:pt x="2951" y="4039"/>
                    </a:lnTo>
                    <a:lnTo>
                      <a:pt x="2909" y="3955"/>
                    </a:lnTo>
                    <a:lnTo>
                      <a:pt x="2846" y="3976"/>
                    </a:lnTo>
                    <a:lnTo>
                      <a:pt x="2825" y="3976"/>
                    </a:lnTo>
                    <a:lnTo>
                      <a:pt x="2742" y="3955"/>
                    </a:lnTo>
                    <a:lnTo>
                      <a:pt x="2825" y="3955"/>
                    </a:lnTo>
                    <a:lnTo>
                      <a:pt x="2930" y="3934"/>
                    </a:lnTo>
                    <a:lnTo>
                      <a:pt x="2993" y="3955"/>
                    </a:lnTo>
                    <a:lnTo>
                      <a:pt x="3014" y="4018"/>
                    </a:lnTo>
                    <a:lnTo>
                      <a:pt x="3139" y="4018"/>
                    </a:lnTo>
                    <a:lnTo>
                      <a:pt x="2993" y="3830"/>
                    </a:lnTo>
                    <a:lnTo>
                      <a:pt x="2909" y="3725"/>
                    </a:lnTo>
                    <a:lnTo>
                      <a:pt x="2951" y="3641"/>
                    </a:lnTo>
                    <a:lnTo>
                      <a:pt x="2993" y="3641"/>
                    </a:lnTo>
                    <a:lnTo>
                      <a:pt x="2909" y="3600"/>
                    </a:lnTo>
                    <a:lnTo>
                      <a:pt x="2888" y="3537"/>
                    </a:lnTo>
                    <a:lnTo>
                      <a:pt x="2846" y="3537"/>
                    </a:lnTo>
                    <a:lnTo>
                      <a:pt x="2784" y="3348"/>
                    </a:lnTo>
                    <a:lnTo>
                      <a:pt x="2616" y="3307"/>
                    </a:lnTo>
                    <a:lnTo>
                      <a:pt x="2428" y="3244"/>
                    </a:lnTo>
                    <a:lnTo>
                      <a:pt x="2428" y="3181"/>
                    </a:lnTo>
                    <a:lnTo>
                      <a:pt x="2386" y="3139"/>
                    </a:lnTo>
                    <a:lnTo>
                      <a:pt x="2323" y="2930"/>
                    </a:lnTo>
                    <a:lnTo>
                      <a:pt x="2260" y="2825"/>
                    </a:lnTo>
                    <a:lnTo>
                      <a:pt x="2198" y="2574"/>
                    </a:lnTo>
                    <a:lnTo>
                      <a:pt x="2156" y="2470"/>
                    </a:lnTo>
                    <a:lnTo>
                      <a:pt x="2093" y="2470"/>
                    </a:lnTo>
                    <a:lnTo>
                      <a:pt x="1947" y="2239"/>
                    </a:lnTo>
                    <a:lnTo>
                      <a:pt x="1842" y="2198"/>
                    </a:lnTo>
                    <a:lnTo>
                      <a:pt x="1758" y="2156"/>
                    </a:lnTo>
                    <a:lnTo>
                      <a:pt x="1654" y="2093"/>
                    </a:lnTo>
                    <a:lnTo>
                      <a:pt x="1591" y="2156"/>
                    </a:lnTo>
                    <a:lnTo>
                      <a:pt x="1486" y="2198"/>
                    </a:lnTo>
                    <a:lnTo>
                      <a:pt x="1361" y="2177"/>
                    </a:lnTo>
                    <a:lnTo>
                      <a:pt x="1277" y="2177"/>
                    </a:lnTo>
                    <a:lnTo>
                      <a:pt x="1172" y="2156"/>
                    </a:lnTo>
                    <a:lnTo>
                      <a:pt x="1152" y="2072"/>
                    </a:lnTo>
                    <a:lnTo>
                      <a:pt x="1152" y="2072"/>
                    </a:lnTo>
                    <a:lnTo>
                      <a:pt x="1214" y="2093"/>
                    </a:lnTo>
                    <a:lnTo>
                      <a:pt x="1340" y="2135"/>
                    </a:lnTo>
                    <a:lnTo>
                      <a:pt x="1465" y="2093"/>
                    </a:lnTo>
                    <a:lnTo>
                      <a:pt x="1486" y="1988"/>
                    </a:lnTo>
                    <a:lnTo>
                      <a:pt x="1591" y="1988"/>
                    </a:lnTo>
                    <a:lnTo>
                      <a:pt x="1696" y="1926"/>
                    </a:lnTo>
                    <a:lnTo>
                      <a:pt x="1591" y="1884"/>
                    </a:lnTo>
                    <a:lnTo>
                      <a:pt x="1591" y="1800"/>
                    </a:lnTo>
                    <a:lnTo>
                      <a:pt x="1549" y="1779"/>
                    </a:lnTo>
                    <a:lnTo>
                      <a:pt x="1424" y="1863"/>
                    </a:lnTo>
                    <a:lnTo>
                      <a:pt x="1382" y="1842"/>
                    </a:lnTo>
                    <a:lnTo>
                      <a:pt x="1486" y="1758"/>
                    </a:lnTo>
                    <a:lnTo>
                      <a:pt x="1633" y="1758"/>
                    </a:lnTo>
                    <a:lnTo>
                      <a:pt x="1696" y="1716"/>
                    </a:lnTo>
                    <a:lnTo>
                      <a:pt x="1696" y="1633"/>
                    </a:lnTo>
                    <a:lnTo>
                      <a:pt x="1758" y="1612"/>
                    </a:lnTo>
                    <a:lnTo>
                      <a:pt x="1842" y="1444"/>
                    </a:lnTo>
                    <a:lnTo>
                      <a:pt x="1884" y="1403"/>
                    </a:lnTo>
                    <a:lnTo>
                      <a:pt x="1884" y="1340"/>
                    </a:lnTo>
                    <a:lnTo>
                      <a:pt x="1947" y="1235"/>
                    </a:lnTo>
                    <a:lnTo>
                      <a:pt x="1905" y="1214"/>
                    </a:lnTo>
                    <a:lnTo>
                      <a:pt x="1968" y="1047"/>
                    </a:lnTo>
                    <a:lnTo>
                      <a:pt x="2072" y="984"/>
                    </a:lnTo>
                    <a:lnTo>
                      <a:pt x="2072" y="900"/>
                    </a:lnTo>
                    <a:lnTo>
                      <a:pt x="1905" y="754"/>
                    </a:lnTo>
                    <a:lnTo>
                      <a:pt x="1884" y="796"/>
                    </a:lnTo>
                    <a:lnTo>
                      <a:pt x="1675" y="796"/>
                    </a:lnTo>
                    <a:lnTo>
                      <a:pt x="1528" y="754"/>
                    </a:lnTo>
                    <a:lnTo>
                      <a:pt x="1486" y="817"/>
                    </a:lnTo>
                    <a:lnTo>
                      <a:pt x="1424" y="817"/>
                    </a:lnTo>
                    <a:lnTo>
                      <a:pt x="1340" y="754"/>
                    </a:lnTo>
                    <a:lnTo>
                      <a:pt x="1256" y="796"/>
                    </a:lnTo>
                    <a:lnTo>
                      <a:pt x="1256" y="817"/>
                    </a:lnTo>
                    <a:lnTo>
                      <a:pt x="1172" y="838"/>
                    </a:lnTo>
                    <a:lnTo>
                      <a:pt x="1068" y="900"/>
                    </a:lnTo>
                    <a:lnTo>
                      <a:pt x="1047" y="900"/>
                    </a:lnTo>
                    <a:lnTo>
                      <a:pt x="963" y="942"/>
                    </a:lnTo>
                    <a:lnTo>
                      <a:pt x="942" y="921"/>
                    </a:lnTo>
                    <a:lnTo>
                      <a:pt x="1047" y="817"/>
                    </a:lnTo>
                    <a:lnTo>
                      <a:pt x="1131" y="691"/>
                    </a:lnTo>
                    <a:lnTo>
                      <a:pt x="1131" y="691"/>
                    </a:lnTo>
                    <a:lnTo>
                      <a:pt x="1068" y="712"/>
                    </a:lnTo>
                    <a:lnTo>
                      <a:pt x="963" y="691"/>
                    </a:lnTo>
                    <a:lnTo>
                      <a:pt x="1026" y="670"/>
                    </a:lnTo>
                    <a:lnTo>
                      <a:pt x="1047" y="587"/>
                    </a:lnTo>
                    <a:lnTo>
                      <a:pt x="1277" y="419"/>
                    </a:lnTo>
                    <a:lnTo>
                      <a:pt x="1340" y="294"/>
                    </a:lnTo>
                    <a:lnTo>
                      <a:pt x="1424" y="273"/>
                    </a:lnTo>
                    <a:lnTo>
                      <a:pt x="1444" y="168"/>
                    </a:lnTo>
                    <a:lnTo>
                      <a:pt x="1424" y="147"/>
                    </a:lnTo>
                    <a:lnTo>
                      <a:pt x="1465" y="63"/>
                    </a:lnTo>
                    <a:lnTo>
                      <a:pt x="1444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1" name="Google Shape;3022;p82">
                <a:extLst>
                  <a:ext uri="{FF2B5EF4-FFF2-40B4-BE49-F238E27FC236}">
                    <a16:creationId xmlns:a16="http://schemas.microsoft.com/office/drawing/2014/main" id="{20D07E72-F2E6-07A4-9F74-2EC5B484AA1E}"/>
                  </a:ext>
                </a:extLst>
              </p:cNvPr>
              <p:cNvSpPr/>
              <p:nvPr/>
            </p:nvSpPr>
            <p:spPr>
              <a:xfrm>
                <a:off x="3586375" y="2350350"/>
                <a:ext cx="31925" cy="25125"/>
              </a:xfrm>
              <a:custGeom>
                <a:avLst/>
                <a:gdLst/>
                <a:ahLst/>
                <a:cxnLst/>
                <a:rect l="l" t="t" r="r" b="b"/>
                <a:pathLst>
                  <a:path w="1277" h="1005" extrusionOk="0">
                    <a:moveTo>
                      <a:pt x="732" y="1"/>
                    </a:moveTo>
                    <a:lnTo>
                      <a:pt x="628" y="63"/>
                    </a:lnTo>
                    <a:lnTo>
                      <a:pt x="544" y="63"/>
                    </a:lnTo>
                    <a:lnTo>
                      <a:pt x="523" y="126"/>
                    </a:lnTo>
                    <a:lnTo>
                      <a:pt x="419" y="126"/>
                    </a:lnTo>
                    <a:lnTo>
                      <a:pt x="377" y="210"/>
                    </a:lnTo>
                    <a:lnTo>
                      <a:pt x="293" y="231"/>
                    </a:lnTo>
                    <a:lnTo>
                      <a:pt x="272" y="335"/>
                    </a:lnTo>
                    <a:lnTo>
                      <a:pt x="126" y="356"/>
                    </a:lnTo>
                    <a:lnTo>
                      <a:pt x="0" y="586"/>
                    </a:lnTo>
                    <a:lnTo>
                      <a:pt x="272" y="838"/>
                    </a:lnTo>
                    <a:lnTo>
                      <a:pt x="335" y="796"/>
                    </a:lnTo>
                    <a:lnTo>
                      <a:pt x="377" y="649"/>
                    </a:lnTo>
                    <a:lnTo>
                      <a:pt x="440" y="586"/>
                    </a:lnTo>
                    <a:lnTo>
                      <a:pt x="607" y="691"/>
                    </a:lnTo>
                    <a:lnTo>
                      <a:pt x="712" y="900"/>
                    </a:lnTo>
                    <a:lnTo>
                      <a:pt x="795" y="942"/>
                    </a:lnTo>
                    <a:lnTo>
                      <a:pt x="921" y="1005"/>
                    </a:lnTo>
                    <a:lnTo>
                      <a:pt x="942" y="1005"/>
                    </a:lnTo>
                    <a:lnTo>
                      <a:pt x="942" y="942"/>
                    </a:lnTo>
                    <a:lnTo>
                      <a:pt x="1004" y="942"/>
                    </a:lnTo>
                    <a:lnTo>
                      <a:pt x="1067" y="858"/>
                    </a:lnTo>
                    <a:lnTo>
                      <a:pt x="1067" y="775"/>
                    </a:lnTo>
                    <a:lnTo>
                      <a:pt x="1214" y="796"/>
                    </a:lnTo>
                    <a:lnTo>
                      <a:pt x="1235" y="691"/>
                    </a:lnTo>
                    <a:lnTo>
                      <a:pt x="1151" y="691"/>
                    </a:lnTo>
                    <a:lnTo>
                      <a:pt x="1172" y="586"/>
                    </a:lnTo>
                    <a:lnTo>
                      <a:pt x="1151" y="545"/>
                    </a:lnTo>
                    <a:lnTo>
                      <a:pt x="1214" y="524"/>
                    </a:lnTo>
                    <a:lnTo>
                      <a:pt x="1277" y="733"/>
                    </a:lnTo>
                    <a:lnTo>
                      <a:pt x="1235" y="461"/>
                    </a:lnTo>
                    <a:lnTo>
                      <a:pt x="1109" y="461"/>
                    </a:lnTo>
                    <a:lnTo>
                      <a:pt x="1172" y="419"/>
                    </a:lnTo>
                    <a:lnTo>
                      <a:pt x="1004" y="147"/>
                    </a:lnTo>
                    <a:lnTo>
                      <a:pt x="1004" y="42"/>
                    </a:lnTo>
                    <a:lnTo>
                      <a:pt x="921" y="21"/>
                    </a:lnTo>
                    <a:lnTo>
                      <a:pt x="732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495" name="Google Shape;3023;p82">
              <a:extLst>
                <a:ext uri="{FF2B5EF4-FFF2-40B4-BE49-F238E27FC236}">
                  <a16:creationId xmlns:a16="http://schemas.microsoft.com/office/drawing/2014/main" id="{FCC29FD2-3A25-329D-4A2A-449A1322374F}"/>
                </a:ext>
              </a:extLst>
            </p:cNvPr>
            <p:cNvSpPr/>
            <p:nvPr/>
          </p:nvSpPr>
          <p:spPr>
            <a:xfrm>
              <a:off x="4037841" y="3224817"/>
              <a:ext cx="52333" cy="93527"/>
            </a:xfrm>
            <a:custGeom>
              <a:avLst/>
              <a:gdLst/>
              <a:ahLst/>
              <a:cxnLst/>
              <a:rect l="l" t="t" r="r" b="b"/>
              <a:pathLst>
                <a:path w="4395" h="8224" extrusionOk="0">
                  <a:moveTo>
                    <a:pt x="3914" y="1"/>
                  </a:moveTo>
                  <a:lnTo>
                    <a:pt x="3746" y="168"/>
                  </a:lnTo>
                  <a:lnTo>
                    <a:pt x="3809" y="252"/>
                  </a:lnTo>
                  <a:lnTo>
                    <a:pt x="3704" y="293"/>
                  </a:lnTo>
                  <a:lnTo>
                    <a:pt x="3600" y="252"/>
                  </a:lnTo>
                  <a:lnTo>
                    <a:pt x="3537" y="252"/>
                  </a:lnTo>
                  <a:lnTo>
                    <a:pt x="3621" y="377"/>
                  </a:lnTo>
                  <a:lnTo>
                    <a:pt x="3621" y="419"/>
                  </a:lnTo>
                  <a:lnTo>
                    <a:pt x="3704" y="503"/>
                  </a:lnTo>
                  <a:lnTo>
                    <a:pt x="3704" y="524"/>
                  </a:lnTo>
                  <a:lnTo>
                    <a:pt x="3600" y="670"/>
                  </a:lnTo>
                  <a:lnTo>
                    <a:pt x="3600" y="817"/>
                  </a:lnTo>
                  <a:lnTo>
                    <a:pt x="3516" y="921"/>
                  </a:lnTo>
                  <a:lnTo>
                    <a:pt x="3432" y="900"/>
                  </a:lnTo>
                  <a:lnTo>
                    <a:pt x="3328" y="1026"/>
                  </a:lnTo>
                  <a:lnTo>
                    <a:pt x="3328" y="1109"/>
                  </a:lnTo>
                  <a:lnTo>
                    <a:pt x="3244" y="1151"/>
                  </a:lnTo>
                  <a:lnTo>
                    <a:pt x="3181" y="1130"/>
                  </a:lnTo>
                  <a:lnTo>
                    <a:pt x="3181" y="1005"/>
                  </a:lnTo>
                  <a:lnTo>
                    <a:pt x="3118" y="984"/>
                  </a:lnTo>
                  <a:lnTo>
                    <a:pt x="3035" y="1047"/>
                  </a:lnTo>
                  <a:lnTo>
                    <a:pt x="3035" y="1193"/>
                  </a:lnTo>
                  <a:lnTo>
                    <a:pt x="3139" y="1298"/>
                  </a:lnTo>
                  <a:lnTo>
                    <a:pt x="3181" y="1340"/>
                  </a:lnTo>
                  <a:lnTo>
                    <a:pt x="3139" y="1402"/>
                  </a:lnTo>
                  <a:lnTo>
                    <a:pt x="3077" y="1361"/>
                  </a:lnTo>
                  <a:lnTo>
                    <a:pt x="2930" y="1402"/>
                  </a:lnTo>
                  <a:lnTo>
                    <a:pt x="2993" y="1507"/>
                  </a:lnTo>
                  <a:lnTo>
                    <a:pt x="3098" y="1549"/>
                  </a:lnTo>
                  <a:lnTo>
                    <a:pt x="3098" y="1612"/>
                  </a:lnTo>
                  <a:lnTo>
                    <a:pt x="3077" y="1674"/>
                  </a:lnTo>
                  <a:lnTo>
                    <a:pt x="2993" y="1612"/>
                  </a:lnTo>
                  <a:lnTo>
                    <a:pt x="2909" y="1633"/>
                  </a:lnTo>
                  <a:lnTo>
                    <a:pt x="2888" y="1716"/>
                  </a:lnTo>
                  <a:lnTo>
                    <a:pt x="2721" y="1842"/>
                  </a:lnTo>
                  <a:lnTo>
                    <a:pt x="2721" y="1716"/>
                  </a:lnTo>
                  <a:lnTo>
                    <a:pt x="2763" y="1674"/>
                  </a:lnTo>
                  <a:lnTo>
                    <a:pt x="2721" y="1612"/>
                  </a:lnTo>
                  <a:lnTo>
                    <a:pt x="2616" y="1716"/>
                  </a:lnTo>
                  <a:lnTo>
                    <a:pt x="2679" y="1758"/>
                  </a:lnTo>
                  <a:lnTo>
                    <a:pt x="2658" y="1821"/>
                  </a:lnTo>
                  <a:lnTo>
                    <a:pt x="2512" y="1884"/>
                  </a:lnTo>
                  <a:lnTo>
                    <a:pt x="2574" y="1988"/>
                  </a:lnTo>
                  <a:lnTo>
                    <a:pt x="2658" y="2030"/>
                  </a:lnTo>
                  <a:lnTo>
                    <a:pt x="2658" y="2072"/>
                  </a:lnTo>
                  <a:lnTo>
                    <a:pt x="2574" y="2093"/>
                  </a:lnTo>
                  <a:lnTo>
                    <a:pt x="2470" y="2156"/>
                  </a:lnTo>
                  <a:lnTo>
                    <a:pt x="2470" y="2072"/>
                  </a:lnTo>
                  <a:lnTo>
                    <a:pt x="2407" y="2072"/>
                  </a:lnTo>
                  <a:lnTo>
                    <a:pt x="2470" y="1967"/>
                  </a:lnTo>
                  <a:lnTo>
                    <a:pt x="2407" y="1946"/>
                  </a:lnTo>
                  <a:lnTo>
                    <a:pt x="2198" y="2135"/>
                  </a:lnTo>
                  <a:lnTo>
                    <a:pt x="2177" y="2281"/>
                  </a:lnTo>
                  <a:lnTo>
                    <a:pt x="2198" y="2365"/>
                  </a:lnTo>
                  <a:lnTo>
                    <a:pt x="2156" y="2407"/>
                  </a:lnTo>
                  <a:lnTo>
                    <a:pt x="2093" y="2386"/>
                  </a:lnTo>
                  <a:lnTo>
                    <a:pt x="2051" y="2365"/>
                  </a:lnTo>
                  <a:lnTo>
                    <a:pt x="2051" y="2197"/>
                  </a:lnTo>
                  <a:lnTo>
                    <a:pt x="1989" y="2197"/>
                  </a:lnTo>
                  <a:lnTo>
                    <a:pt x="1863" y="2344"/>
                  </a:lnTo>
                  <a:lnTo>
                    <a:pt x="1717" y="2239"/>
                  </a:lnTo>
                  <a:lnTo>
                    <a:pt x="1675" y="2281"/>
                  </a:lnTo>
                  <a:lnTo>
                    <a:pt x="1633" y="2281"/>
                  </a:lnTo>
                  <a:lnTo>
                    <a:pt x="1654" y="2449"/>
                  </a:lnTo>
                  <a:lnTo>
                    <a:pt x="1612" y="2449"/>
                  </a:lnTo>
                  <a:lnTo>
                    <a:pt x="1549" y="2469"/>
                  </a:lnTo>
                  <a:lnTo>
                    <a:pt x="1549" y="2365"/>
                  </a:lnTo>
                  <a:lnTo>
                    <a:pt x="1507" y="2344"/>
                  </a:lnTo>
                  <a:lnTo>
                    <a:pt x="1445" y="2449"/>
                  </a:lnTo>
                  <a:lnTo>
                    <a:pt x="1403" y="2344"/>
                  </a:lnTo>
                  <a:lnTo>
                    <a:pt x="1152" y="2553"/>
                  </a:lnTo>
                  <a:lnTo>
                    <a:pt x="1110" y="2553"/>
                  </a:lnTo>
                  <a:lnTo>
                    <a:pt x="1047" y="2511"/>
                  </a:lnTo>
                  <a:lnTo>
                    <a:pt x="921" y="2511"/>
                  </a:lnTo>
                  <a:lnTo>
                    <a:pt x="880" y="2595"/>
                  </a:lnTo>
                  <a:lnTo>
                    <a:pt x="901" y="2783"/>
                  </a:lnTo>
                  <a:lnTo>
                    <a:pt x="733" y="3034"/>
                  </a:lnTo>
                  <a:lnTo>
                    <a:pt x="733" y="3097"/>
                  </a:lnTo>
                  <a:lnTo>
                    <a:pt x="587" y="3244"/>
                  </a:lnTo>
                  <a:lnTo>
                    <a:pt x="587" y="3327"/>
                  </a:lnTo>
                  <a:lnTo>
                    <a:pt x="670" y="3411"/>
                  </a:lnTo>
                  <a:lnTo>
                    <a:pt x="587" y="3516"/>
                  </a:lnTo>
                  <a:lnTo>
                    <a:pt x="629" y="3704"/>
                  </a:lnTo>
                  <a:lnTo>
                    <a:pt x="629" y="3830"/>
                  </a:lnTo>
                  <a:lnTo>
                    <a:pt x="796" y="4143"/>
                  </a:lnTo>
                  <a:lnTo>
                    <a:pt x="796" y="4227"/>
                  </a:lnTo>
                  <a:lnTo>
                    <a:pt x="880" y="4332"/>
                  </a:lnTo>
                  <a:lnTo>
                    <a:pt x="880" y="4374"/>
                  </a:lnTo>
                  <a:lnTo>
                    <a:pt x="796" y="4457"/>
                  </a:lnTo>
                  <a:lnTo>
                    <a:pt x="817" y="4541"/>
                  </a:lnTo>
                  <a:lnTo>
                    <a:pt x="775" y="4792"/>
                  </a:lnTo>
                  <a:lnTo>
                    <a:pt x="670" y="4876"/>
                  </a:lnTo>
                  <a:lnTo>
                    <a:pt x="629" y="5022"/>
                  </a:lnTo>
                  <a:lnTo>
                    <a:pt x="566" y="5064"/>
                  </a:lnTo>
                  <a:lnTo>
                    <a:pt x="524" y="5127"/>
                  </a:lnTo>
                  <a:lnTo>
                    <a:pt x="419" y="5231"/>
                  </a:lnTo>
                  <a:lnTo>
                    <a:pt x="419" y="5441"/>
                  </a:lnTo>
                  <a:lnTo>
                    <a:pt x="357" y="5524"/>
                  </a:lnTo>
                  <a:lnTo>
                    <a:pt x="168" y="5545"/>
                  </a:lnTo>
                  <a:lnTo>
                    <a:pt x="147" y="5608"/>
                  </a:lnTo>
                  <a:lnTo>
                    <a:pt x="147" y="5796"/>
                  </a:lnTo>
                  <a:lnTo>
                    <a:pt x="43" y="5943"/>
                  </a:lnTo>
                  <a:lnTo>
                    <a:pt x="43" y="6068"/>
                  </a:lnTo>
                  <a:lnTo>
                    <a:pt x="1" y="6173"/>
                  </a:lnTo>
                  <a:lnTo>
                    <a:pt x="43" y="6236"/>
                  </a:lnTo>
                  <a:lnTo>
                    <a:pt x="43" y="6424"/>
                  </a:lnTo>
                  <a:lnTo>
                    <a:pt x="189" y="6591"/>
                  </a:lnTo>
                  <a:lnTo>
                    <a:pt x="168" y="6738"/>
                  </a:lnTo>
                  <a:lnTo>
                    <a:pt x="189" y="6843"/>
                  </a:lnTo>
                  <a:lnTo>
                    <a:pt x="273" y="6863"/>
                  </a:lnTo>
                  <a:lnTo>
                    <a:pt x="294" y="6863"/>
                  </a:lnTo>
                  <a:lnTo>
                    <a:pt x="273" y="6884"/>
                  </a:lnTo>
                  <a:lnTo>
                    <a:pt x="147" y="6905"/>
                  </a:lnTo>
                  <a:lnTo>
                    <a:pt x="147" y="7052"/>
                  </a:lnTo>
                  <a:lnTo>
                    <a:pt x="168" y="7219"/>
                  </a:lnTo>
                  <a:lnTo>
                    <a:pt x="147" y="7470"/>
                  </a:lnTo>
                  <a:lnTo>
                    <a:pt x="189" y="7512"/>
                  </a:lnTo>
                  <a:lnTo>
                    <a:pt x="189" y="7596"/>
                  </a:lnTo>
                  <a:lnTo>
                    <a:pt x="273" y="7638"/>
                  </a:lnTo>
                  <a:lnTo>
                    <a:pt x="357" y="7742"/>
                  </a:lnTo>
                  <a:lnTo>
                    <a:pt x="398" y="7784"/>
                  </a:lnTo>
                  <a:lnTo>
                    <a:pt x="461" y="7847"/>
                  </a:lnTo>
                  <a:lnTo>
                    <a:pt x="524" y="7951"/>
                  </a:lnTo>
                  <a:lnTo>
                    <a:pt x="608" y="7931"/>
                  </a:lnTo>
                  <a:lnTo>
                    <a:pt x="629" y="7951"/>
                  </a:lnTo>
                  <a:lnTo>
                    <a:pt x="733" y="7993"/>
                  </a:lnTo>
                  <a:lnTo>
                    <a:pt x="817" y="8119"/>
                  </a:lnTo>
                  <a:lnTo>
                    <a:pt x="901" y="8140"/>
                  </a:lnTo>
                  <a:lnTo>
                    <a:pt x="901" y="8161"/>
                  </a:lnTo>
                  <a:lnTo>
                    <a:pt x="921" y="8223"/>
                  </a:lnTo>
                  <a:lnTo>
                    <a:pt x="1005" y="8161"/>
                  </a:lnTo>
                  <a:lnTo>
                    <a:pt x="1131" y="8161"/>
                  </a:lnTo>
                  <a:lnTo>
                    <a:pt x="1256" y="8098"/>
                  </a:lnTo>
                  <a:lnTo>
                    <a:pt x="1361" y="7951"/>
                  </a:lnTo>
                  <a:lnTo>
                    <a:pt x="1737" y="7931"/>
                  </a:lnTo>
                  <a:lnTo>
                    <a:pt x="1842" y="7951"/>
                  </a:lnTo>
                  <a:lnTo>
                    <a:pt x="2030" y="7889"/>
                  </a:lnTo>
                  <a:lnTo>
                    <a:pt x="2093" y="7784"/>
                  </a:lnTo>
                  <a:lnTo>
                    <a:pt x="2177" y="7742"/>
                  </a:lnTo>
                  <a:lnTo>
                    <a:pt x="2240" y="7596"/>
                  </a:lnTo>
                  <a:lnTo>
                    <a:pt x="2344" y="7428"/>
                  </a:lnTo>
                  <a:lnTo>
                    <a:pt x="2344" y="7324"/>
                  </a:lnTo>
                  <a:lnTo>
                    <a:pt x="2449" y="7261"/>
                  </a:lnTo>
                  <a:lnTo>
                    <a:pt x="2449" y="7094"/>
                  </a:lnTo>
                  <a:lnTo>
                    <a:pt x="2407" y="7073"/>
                  </a:lnTo>
                  <a:lnTo>
                    <a:pt x="2491" y="6989"/>
                  </a:lnTo>
                  <a:lnTo>
                    <a:pt x="2554" y="6801"/>
                  </a:lnTo>
                  <a:lnTo>
                    <a:pt x="2512" y="6780"/>
                  </a:lnTo>
                  <a:lnTo>
                    <a:pt x="2574" y="6780"/>
                  </a:lnTo>
                  <a:lnTo>
                    <a:pt x="2679" y="6591"/>
                  </a:lnTo>
                  <a:lnTo>
                    <a:pt x="2763" y="6236"/>
                  </a:lnTo>
                  <a:lnTo>
                    <a:pt x="2805" y="6027"/>
                  </a:lnTo>
                  <a:lnTo>
                    <a:pt x="2909" y="5922"/>
                  </a:lnTo>
                  <a:lnTo>
                    <a:pt x="2972" y="5692"/>
                  </a:lnTo>
                  <a:lnTo>
                    <a:pt x="3118" y="5420"/>
                  </a:lnTo>
                  <a:lnTo>
                    <a:pt x="3286" y="4959"/>
                  </a:lnTo>
                  <a:lnTo>
                    <a:pt x="3390" y="4792"/>
                  </a:lnTo>
                  <a:lnTo>
                    <a:pt x="3390" y="4583"/>
                  </a:lnTo>
                  <a:lnTo>
                    <a:pt x="3495" y="4374"/>
                  </a:lnTo>
                  <a:lnTo>
                    <a:pt x="3516" y="4269"/>
                  </a:lnTo>
                  <a:lnTo>
                    <a:pt x="3642" y="4060"/>
                  </a:lnTo>
                  <a:lnTo>
                    <a:pt x="3704" y="3746"/>
                  </a:lnTo>
                  <a:lnTo>
                    <a:pt x="3746" y="3516"/>
                  </a:lnTo>
                  <a:lnTo>
                    <a:pt x="3809" y="3453"/>
                  </a:lnTo>
                  <a:lnTo>
                    <a:pt x="3830" y="3286"/>
                  </a:lnTo>
                  <a:lnTo>
                    <a:pt x="3809" y="3202"/>
                  </a:lnTo>
                  <a:lnTo>
                    <a:pt x="3830" y="3076"/>
                  </a:lnTo>
                  <a:lnTo>
                    <a:pt x="3934" y="2888"/>
                  </a:lnTo>
                  <a:lnTo>
                    <a:pt x="3934" y="2804"/>
                  </a:lnTo>
                  <a:lnTo>
                    <a:pt x="4018" y="2700"/>
                  </a:lnTo>
                  <a:lnTo>
                    <a:pt x="3976" y="2574"/>
                  </a:lnTo>
                  <a:lnTo>
                    <a:pt x="3934" y="2511"/>
                  </a:lnTo>
                  <a:lnTo>
                    <a:pt x="3976" y="2449"/>
                  </a:lnTo>
                  <a:lnTo>
                    <a:pt x="3976" y="2281"/>
                  </a:lnTo>
                  <a:lnTo>
                    <a:pt x="3934" y="2260"/>
                  </a:lnTo>
                  <a:lnTo>
                    <a:pt x="3934" y="2135"/>
                  </a:lnTo>
                  <a:lnTo>
                    <a:pt x="4018" y="2072"/>
                  </a:lnTo>
                  <a:lnTo>
                    <a:pt x="4060" y="2135"/>
                  </a:lnTo>
                  <a:lnTo>
                    <a:pt x="4081" y="2260"/>
                  </a:lnTo>
                  <a:lnTo>
                    <a:pt x="4186" y="2386"/>
                  </a:lnTo>
                  <a:lnTo>
                    <a:pt x="4269" y="2386"/>
                  </a:lnTo>
                  <a:lnTo>
                    <a:pt x="4290" y="2302"/>
                  </a:lnTo>
                  <a:lnTo>
                    <a:pt x="4332" y="2239"/>
                  </a:lnTo>
                  <a:lnTo>
                    <a:pt x="4353" y="2177"/>
                  </a:lnTo>
                  <a:lnTo>
                    <a:pt x="4353" y="2072"/>
                  </a:lnTo>
                  <a:lnTo>
                    <a:pt x="4395" y="2051"/>
                  </a:lnTo>
                  <a:lnTo>
                    <a:pt x="4374" y="1925"/>
                  </a:lnTo>
                  <a:lnTo>
                    <a:pt x="4269" y="1779"/>
                  </a:lnTo>
                  <a:lnTo>
                    <a:pt x="4248" y="1674"/>
                  </a:lnTo>
                  <a:lnTo>
                    <a:pt x="4269" y="1633"/>
                  </a:lnTo>
                  <a:lnTo>
                    <a:pt x="4269" y="1507"/>
                  </a:lnTo>
                  <a:lnTo>
                    <a:pt x="4248" y="1340"/>
                  </a:lnTo>
                  <a:lnTo>
                    <a:pt x="4269" y="1256"/>
                  </a:lnTo>
                  <a:lnTo>
                    <a:pt x="4269" y="984"/>
                  </a:lnTo>
                  <a:lnTo>
                    <a:pt x="4186" y="879"/>
                  </a:lnTo>
                  <a:lnTo>
                    <a:pt x="4186" y="607"/>
                  </a:lnTo>
                  <a:lnTo>
                    <a:pt x="4144" y="524"/>
                  </a:lnTo>
                  <a:lnTo>
                    <a:pt x="4081" y="524"/>
                  </a:lnTo>
                  <a:lnTo>
                    <a:pt x="3976" y="398"/>
                  </a:lnTo>
                  <a:lnTo>
                    <a:pt x="3976" y="293"/>
                  </a:lnTo>
                  <a:lnTo>
                    <a:pt x="3872" y="252"/>
                  </a:lnTo>
                  <a:lnTo>
                    <a:pt x="3934" y="147"/>
                  </a:lnTo>
                  <a:lnTo>
                    <a:pt x="391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72" name="Google Shape;3024;p82">
              <a:extLst>
                <a:ext uri="{FF2B5EF4-FFF2-40B4-BE49-F238E27FC236}">
                  <a16:creationId xmlns:a16="http://schemas.microsoft.com/office/drawing/2014/main" id="{D347DBCC-1077-2B4B-BCB3-1905E4AEE146}"/>
                </a:ext>
              </a:extLst>
            </p:cNvPr>
            <p:cNvGrpSpPr/>
            <p:nvPr/>
          </p:nvGrpSpPr>
          <p:grpSpPr>
            <a:xfrm>
              <a:off x="4513224" y="3221724"/>
              <a:ext cx="274563" cy="280321"/>
              <a:chOff x="5298975" y="3412225"/>
              <a:chExt cx="576450" cy="616225"/>
            </a:xfrm>
          </p:grpSpPr>
          <p:sp>
            <p:nvSpPr>
              <p:cNvPr id="2558" name="Google Shape;3025;p82">
                <a:extLst>
                  <a:ext uri="{FF2B5EF4-FFF2-40B4-BE49-F238E27FC236}">
                    <a16:creationId xmlns:a16="http://schemas.microsoft.com/office/drawing/2014/main" id="{7D9D8B30-CAB9-30CB-259D-C212D1445F90}"/>
                  </a:ext>
                </a:extLst>
              </p:cNvPr>
              <p:cNvSpPr/>
              <p:nvPr/>
            </p:nvSpPr>
            <p:spPr>
              <a:xfrm>
                <a:off x="5298975" y="3412225"/>
                <a:ext cx="576450" cy="515275"/>
              </a:xfrm>
              <a:custGeom>
                <a:avLst/>
                <a:gdLst/>
                <a:ahLst/>
                <a:cxnLst/>
                <a:rect l="l" t="t" r="r" b="b"/>
                <a:pathLst>
                  <a:path w="23058" h="20611" extrusionOk="0">
                    <a:moveTo>
                      <a:pt x="18015" y="1"/>
                    </a:moveTo>
                    <a:lnTo>
                      <a:pt x="17890" y="42"/>
                    </a:lnTo>
                    <a:lnTo>
                      <a:pt x="17806" y="147"/>
                    </a:lnTo>
                    <a:lnTo>
                      <a:pt x="17806" y="335"/>
                    </a:lnTo>
                    <a:lnTo>
                      <a:pt x="17764" y="524"/>
                    </a:lnTo>
                    <a:lnTo>
                      <a:pt x="17764" y="565"/>
                    </a:lnTo>
                    <a:lnTo>
                      <a:pt x="17722" y="670"/>
                    </a:lnTo>
                    <a:lnTo>
                      <a:pt x="17660" y="670"/>
                    </a:lnTo>
                    <a:lnTo>
                      <a:pt x="17597" y="858"/>
                    </a:lnTo>
                    <a:lnTo>
                      <a:pt x="17492" y="1005"/>
                    </a:lnTo>
                    <a:lnTo>
                      <a:pt x="17576" y="1089"/>
                    </a:lnTo>
                    <a:lnTo>
                      <a:pt x="17681" y="1172"/>
                    </a:lnTo>
                    <a:lnTo>
                      <a:pt x="17618" y="1214"/>
                    </a:lnTo>
                    <a:lnTo>
                      <a:pt x="17555" y="1193"/>
                    </a:lnTo>
                    <a:lnTo>
                      <a:pt x="17492" y="1319"/>
                    </a:lnTo>
                    <a:lnTo>
                      <a:pt x="17450" y="1423"/>
                    </a:lnTo>
                    <a:lnTo>
                      <a:pt x="17513" y="1570"/>
                    </a:lnTo>
                    <a:lnTo>
                      <a:pt x="17513" y="1674"/>
                    </a:lnTo>
                    <a:lnTo>
                      <a:pt x="17450" y="1633"/>
                    </a:lnTo>
                    <a:lnTo>
                      <a:pt x="17367" y="1674"/>
                    </a:lnTo>
                    <a:lnTo>
                      <a:pt x="17304" y="1946"/>
                    </a:lnTo>
                    <a:lnTo>
                      <a:pt x="17367" y="2156"/>
                    </a:lnTo>
                    <a:lnTo>
                      <a:pt x="17346" y="2365"/>
                    </a:lnTo>
                    <a:lnTo>
                      <a:pt x="17388" y="2511"/>
                    </a:lnTo>
                    <a:lnTo>
                      <a:pt x="17388" y="2679"/>
                    </a:lnTo>
                    <a:lnTo>
                      <a:pt x="17262" y="2783"/>
                    </a:lnTo>
                    <a:lnTo>
                      <a:pt x="17262" y="2867"/>
                    </a:lnTo>
                    <a:lnTo>
                      <a:pt x="17157" y="3097"/>
                    </a:lnTo>
                    <a:lnTo>
                      <a:pt x="17137" y="3411"/>
                    </a:lnTo>
                    <a:lnTo>
                      <a:pt x="17032" y="3558"/>
                    </a:lnTo>
                    <a:lnTo>
                      <a:pt x="17074" y="3662"/>
                    </a:lnTo>
                    <a:lnTo>
                      <a:pt x="16990" y="3830"/>
                    </a:lnTo>
                    <a:lnTo>
                      <a:pt x="16885" y="3934"/>
                    </a:lnTo>
                    <a:lnTo>
                      <a:pt x="16885" y="4143"/>
                    </a:lnTo>
                    <a:lnTo>
                      <a:pt x="16718" y="4290"/>
                    </a:lnTo>
                    <a:lnTo>
                      <a:pt x="16341" y="4436"/>
                    </a:lnTo>
                    <a:lnTo>
                      <a:pt x="16195" y="4332"/>
                    </a:lnTo>
                    <a:lnTo>
                      <a:pt x="16028" y="4311"/>
                    </a:lnTo>
                    <a:lnTo>
                      <a:pt x="15944" y="4227"/>
                    </a:lnTo>
                    <a:lnTo>
                      <a:pt x="15818" y="4102"/>
                    </a:lnTo>
                    <a:lnTo>
                      <a:pt x="15818" y="4039"/>
                    </a:lnTo>
                    <a:lnTo>
                      <a:pt x="15776" y="3997"/>
                    </a:lnTo>
                    <a:lnTo>
                      <a:pt x="15735" y="3871"/>
                    </a:lnTo>
                    <a:lnTo>
                      <a:pt x="15609" y="3830"/>
                    </a:lnTo>
                    <a:lnTo>
                      <a:pt x="15484" y="3788"/>
                    </a:lnTo>
                    <a:lnTo>
                      <a:pt x="15316" y="3788"/>
                    </a:lnTo>
                    <a:lnTo>
                      <a:pt x="15149" y="3683"/>
                    </a:lnTo>
                    <a:lnTo>
                      <a:pt x="15107" y="3578"/>
                    </a:lnTo>
                    <a:lnTo>
                      <a:pt x="14981" y="3411"/>
                    </a:lnTo>
                    <a:lnTo>
                      <a:pt x="14835" y="3390"/>
                    </a:lnTo>
                    <a:lnTo>
                      <a:pt x="14688" y="3306"/>
                    </a:lnTo>
                    <a:lnTo>
                      <a:pt x="14688" y="3244"/>
                    </a:lnTo>
                    <a:lnTo>
                      <a:pt x="14626" y="3244"/>
                    </a:lnTo>
                    <a:lnTo>
                      <a:pt x="14563" y="3181"/>
                    </a:lnTo>
                    <a:lnTo>
                      <a:pt x="14437" y="3181"/>
                    </a:lnTo>
                    <a:lnTo>
                      <a:pt x="14333" y="3160"/>
                    </a:lnTo>
                    <a:lnTo>
                      <a:pt x="14354" y="3097"/>
                    </a:lnTo>
                    <a:lnTo>
                      <a:pt x="14207" y="2993"/>
                    </a:lnTo>
                    <a:lnTo>
                      <a:pt x="14165" y="2867"/>
                    </a:lnTo>
                    <a:lnTo>
                      <a:pt x="14040" y="2721"/>
                    </a:lnTo>
                    <a:lnTo>
                      <a:pt x="13935" y="2721"/>
                    </a:lnTo>
                    <a:lnTo>
                      <a:pt x="13810" y="2553"/>
                    </a:lnTo>
                    <a:lnTo>
                      <a:pt x="13810" y="2428"/>
                    </a:lnTo>
                    <a:lnTo>
                      <a:pt x="13914" y="2239"/>
                    </a:lnTo>
                    <a:lnTo>
                      <a:pt x="13935" y="2114"/>
                    </a:lnTo>
                    <a:lnTo>
                      <a:pt x="14061" y="2030"/>
                    </a:lnTo>
                    <a:lnTo>
                      <a:pt x="14103" y="1884"/>
                    </a:lnTo>
                    <a:lnTo>
                      <a:pt x="14144" y="1779"/>
                    </a:lnTo>
                    <a:lnTo>
                      <a:pt x="14040" y="1821"/>
                    </a:lnTo>
                    <a:lnTo>
                      <a:pt x="13956" y="1674"/>
                    </a:lnTo>
                    <a:lnTo>
                      <a:pt x="14061" y="1591"/>
                    </a:lnTo>
                    <a:lnTo>
                      <a:pt x="14040" y="1486"/>
                    </a:lnTo>
                    <a:lnTo>
                      <a:pt x="14124" y="1486"/>
                    </a:lnTo>
                    <a:lnTo>
                      <a:pt x="14165" y="1465"/>
                    </a:lnTo>
                    <a:lnTo>
                      <a:pt x="14228" y="1486"/>
                    </a:lnTo>
                    <a:lnTo>
                      <a:pt x="14333" y="1507"/>
                    </a:lnTo>
                    <a:lnTo>
                      <a:pt x="14458" y="1465"/>
                    </a:lnTo>
                    <a:lnTo>
                      <a:pt x="14521" y="1319"/>
                    </a:lnTo>
                    <a:lnTo>
                      <a:pt x="14416" y="1256"/>
                    </a:lnTo>
                    <a:lnTo>
                      <a:pt x="14479" y="1172"/>
                    </a:lnTo>
                    <a:lnTo>
                      <a:pt x="14563" y="1193"/>
                    </a:lnTo>
                    <a:lnTo>
                      <a:pt x="14626" y="1005"/>
                    </a:lnTo>
                    <a:lnTo>
                      <a:pt x="14688" y="963"/>
                    </a:lnTo>
                    <a:lnTo>
                      <a:pt x="14772" y="858"/>
                    </a:lnTo>
                    <a:lnTo>
                      <a:pt x="14772" y="796"/>
                    </a:lnTo>
                    <a:lnTo>
                      <a:pt x="14668" y="754"/>
                    </a:lnTo>
                    <a:lnTo>
                      <a:pt x="14584" y="837"/>
                    </a:lnTo>
                    <a:lnTo>
                      <a:pt x="14521" y="796"/>
                    </a:lnTo>
                    <a:lnTo>
                      <a:pt x="14521" y="586"/>
                    </a:lnTo>
                    <a:lnTo>
                      <a:pt x="14416" y="649"/>
                    </a:lnTo>
                    <a:lnTo>
                      <a:pt x="14270" y="796"/>
                    </a:lnTo>
                    <a:lnTo>
                      <a:pt x="14333" y="837"/>
                    </a:lnTo>
                    <a:lnTo>
                      <a:pt x="14333" y="900"/>
                    </a:lnTo>
                    <a:lnTo>
                      <a:pt x="14249" y="963"/>
                    </a:lnTo>
                    <a:lnTo>
                      <a:pt x="14144" y="900"/>
                    </a:lnTo>
                    <a:lnTo>
                      <a:pt x="14124" y="837"/>
                    </a:lnTo>
                    <a:lnTo>
                      <a:pt x="14103" y="775"/>
                    </a:lnTo>
                    <a:lnTo>
                      <a:pt x="14040" y="858"/>
                    </a:lnTo>
                    <a:lnTo>
                      <a:pt x="13956" y="879"/>
                    </a:lnTo>
                    <a:lnTo>
                      <a:pt x="13956" y="796"/>
                    </a:lnTo>
                    <a:lnTo>
                      <a:pt x="14040" y="733"/>
                    </a:lnTo>
                    <a:lnTo>
                      <a:pt x="14061" y="670"/>
                    </a:lnTo>
                    <a:lnTo>
                      <a:pt x="13998" y="691"/>
                    </a:lnTo>
                    <a:lnTo>
                      <a:pt x="13914" y="775"/>
                    </a:lnTo>
                    <a:lnTo>
                      <a:pt x="13789" y="837"/>
                    </a:lnTo>
                    <a:lnTo>
                      <a:pt x="13789" y="858"/>
                    </a:lnTo>
                    <a:lnTo>
                      <a:pt x="13705" y="879"/>
                    </a:lnTo>
                    <a:lnTo>
                      <a:pt x="13684" y="837"/>
                    </a:lnTo>
                    <a:lnTo>
                      <a:pt x="13538" y="837"/>
                    </a:lnTo>
                    <a:lnTo>
                      <a:pt x="13538" y="775"/>
                    </a:lnTo>
                    <a:lnTo>
                      <a:pt x="13475" y="649"/>
                    </a:lnTo>
                    <a:lnTo>
                      <a:pt x="13412" y="649"/>
                    </a:lnTo>
                    <a:lnTo>
                      <a:pt x="13287" y="691"/>
                    </a:lnTo>
                    <a:lnTo>
                      <a:pt x="13182" y="670"/>
                    </a:lnTo>
                    <a:lnTo>
                      <a:pt x="13119" y="691"/>
                    </a:lnTo>
                    <a:lnTo>
                      <a:pt x="13077" y="628"/>
                    </a:lnTo>
                    <a:lnTo>
                      <a:pt x="13015" y="628"/>
                    </a:lnTo>
                    <a:lnTo>
                      <a:pt x="12973" y="482"/>
                    </a:lnTo>
                    <a:lnTo>
                      <a:pt x="12847" y="545"/>
                    </a:lnTo>
                    <a:lnTo>
                      <a:pt x="12701" y="524"/>
                    </a:lnTo>
                    <a:lnTo>
                      <a:pt x="12575" y="461"/>
                    </a:lnTo>
                    <a:lnTo>
                      <a:pt x="12575" y="377"/>
                    </a:lnTo>
                    <a:lnTo>
                      <a:pt x="12491" y="273"/>
                    </a:lnTo>
                    <a:lnTo>
                      <a:pt x="12450" y="273"/>
                    </a:lnTo>
                    <a:lnTo>
                      <a:pt x="12450" y="335"/>
                    </a:lnTo>
                    <a:lnTo>
                      <a:pt x="12282" y="377"/>
                    </a:lnTo>
                    <a:lnTo>
                      <a:pt x="12240" y="273"/>
                    </a:lnTo>
                    <a:lnTo>
                      <a:pt x="12136" y="252"/>
                    </a:lnTo>
                    <a:lnTo>
                      <a:pt x="11968" y="168"/>
                    </a:lnTo>
                    <a:lnTo>
                      <a:pt x="11968" y="210"/>
                    </a:lnTo>
                    <a:lnTo>
                      <a:pt x="11906" y="147"/>
                    </a:lnTo>
                    <a:lnTo>
                      <a:pt x="11801" y="231"/>
                    </a:lnTo>
                    <a:lnTo>
                      <a:pt x="11906" y="314"/>
                    </a:lnTo>
                    <a:lnTo>
                      <a:pt x="11864" y="335"/>
                    </a:lnTo>
                    <a:lnTo>
                      <a:pt x="11968" y="356"/>
                    </a:lnTo>
                    <a:lnTo>
                      <a:pt x="12073" y="335"/>
                    </a:lnTo>
                    <a:lnTo>
                      <a:pt x="12240" y="461"/>
                    </a:lnTo>
                    <a:lnTo>
                      <a:pt x="12240" y="545"/>
                    </a:lnTo>
                    <a:lnTo>
                      <a:pt x="12261" y="733"/>
                    </a:lnTo>
                    <a:lnTo>
                      <a:pt x="12136" y="733"/>
                    </a:lnTo>
                    <a:lnTo>
                      <a:pt x="12115" y="858"/>
                    </a:lnTo>
                    <a:lnTo>
                      <a:pt x="12052" y="775"/>
                    </a:lnTo>
                    <a:lnTo>
                      <a:pt x="11968" y="754"/>
                    </a:lnTo>
                    <a:lnTo>
                      <a:pt x="11864" y="837"/>
                    </a:lnTo>
                    <a:lnTo>
                      <a:pt x="11550" y="837"/>
                    </a:lnTo>
                    <a:lnTo>
                      <a:pt x="11424" y="733"/>
                    </a:lnTo>
                    <a:lnTo>
                      <a:pt x="11403" y="775"/>
                    </a:lnTo>
                    <a:lnTo>
                      <a:pt x="11278" y="837"/>
                    </a:lnTo>
                    <a:lnTo>
                      <a:pt x="11299" y="942"/>
                    </a:lnTo>
                    <a:lnTo>
                      <a:pt x="11194" y="900"/>
                    </a:lnTo>
                    <a:lnTo>
                      <a:pt x="11215" y="1068"/>
                    </a:lnTo>
                    <a:lnTo>
                      <a:pt x="11173" y="1005"/>
                    </a:lnTo>
                    <a:lnTo>
                      <a:pt x="11027" y="963"/>
                    </a:lnTo>
                    <a:lnTo>
                      <a:pt x="10985" y="1047"/>
                    </a:lnTo>
                    <a:lnTo>
                      <a:pt x="11027" y="1109"/>
                    </a:lnTo>
                    <a:lnTo>
                      <a:pt x="11027" y="1172"/>
                    </a:lnTo>
                    <a:lnTo>
                      <a:pt x="10880" y="1109"/>
                    </a:lnTo>
                    <a:lnTo>
                      <a:pt x="10818" y="1193"/>
                    </a:lnTo>
                    <a:lnTo>
                      <a:pt x="10880" y="1256"/>
                    </a:lnTo>
                    <a:lnTo>
                      <a:pt x="10797" y="1298"/>
                    </a:lnTo>
                    <a:lnTo>
                      <a:pt x="10713" y="1361"/>
                    </a:lnTo>
                    <a:lnTo>
                      <a:pt x="10713" y="1402"/>
                    </a:lnTo>
                    <a:lnTo>
                      <a:pt x="10797" y="1507"/>
                    </a:lnTo>
                    <a:lnTo>
                      <a:pt x="10818" y="1570"/>
                    </a:lnTo>
                    <a:lnTo>
                      <a:pt x="10818" y="1570"/>
                    </a:lnTo>
                    <a:lnTo>
                      <a:pt x="10713" y="1507"/>
                    </a:lnTo>
                    <a:lnTo>
                      <a:pt x="10650" y="1591"/>
                    </a:lnTo>
                    <a:lnTo>
                      <a:pt x="10546" y="1591"/>
                    </a:lnTo>
                    <a:lnTo>
                      <a:pt x="10462" y="1737"/>
                    </a:lnTo>
                    <a:lnTo>
                      <a:pt x="10357" y="1925"/>
                    </a:lnTo>
                    <a:lnTo>
                      <a:pt x="10274" y="1946"/>
                    </a:lnTo>
                    <a:lnTo>
                      <a:pt x="10253" y="2114"/>
                    </a:lnTo>
                    <a:lnTo>
                      <a:pt x="10148" y="2156"/>
                    </a:lnTo>
                    <a:lnTo>
                      <a:pt x="10232" y="2239"/>
                    </a:lnTo>
                    <a:lnTo>
                      <a:pt x="10441" y="2260"/>
                    </a:lnTo>
                    <a:lnTo>
                      <a:pt x="10357" y="2302"/>
                    </a:lnTo>
                    <a:lnTo>
                      <a:pt x="10294" y="2365"/>
                    </a:lnTo>
                    <a:lnTo>
                      <a:pt x="10546" y="2449"/>
                    </a:lnTo>
                    <a:lnTo>
                      <a:pt x="10462" y="2511"/>
                    </a:lnTo>
                    <a:lnTo>
                      <a:pt x="10294" y="2469"/>
                    </a:lnTo>
                    <a:lnTo>
                      <a:pt x="10253" y="2407"/>
                    </a:lnTo>
                    <a:lnTo>
                      <a:pt x="10253" y="2407"/>
                    </a:lnTo>
                    <a:lnTo>
                      <a:pt x="10274" y="2469"/>
                    </a:lnTo>
                    <a:lnTo>
                      <a:pt x="10357" y="2553"/>
                    </a:lnTo>
                    <a:lnTo>
                      <a:pt x="10357" y="2679"/>
                    </a:lnTo>
                    <a:lnTo>
                      <a:pt x="10462" y="2825"/>
                    </a:lnTo>
                    <a:lnTo>
                      <a:pt x="10294" y="2679"/>
                    </a:lnTo>
                    <a:lnTo>
                      <a:pt x="10232" y="2532"/>
                    </a:lnTo>
                    <a:lnTo>
                      <a:pt x="10127" y="2511"/>
                    </a:lnTo>
                    <a:lnTo>
                      <a:pt x="10085" y="2574"/>
                    </a:lnTo>
                    <a:lnTo>
                      <a:pt x="10064" y="2658"/>
                    </a:lnTo>
                    <a:lnTo>
                      <a:pt x="10043" y="2574"/>
                    </a:lnTo>
                    <a:lnTo>
                      <a:pt x="9813" y="2428"/>
                    </a:lnTo>
                    <a:lnTo>
                      <a:pt x="9625" y="2449"/>
                    </a:lnTo>
                    <a:lnTo>
                      <a:pt x="9667" y="2511"/>
                    </a:lnTo>
                    <a:lnTo>
                      <a:pt x="9625" y="2574"/>
                    </a:lnTo>
                    <a:lnTo>
                      <a:pt x="9562" y="2532"/>
                    </a:lnTo>
                    <a:lnTo>
                      <a:pt x="9520" y="2532"/>
                    </a:lnTo>
                    <a:lnTo>
                      <a:pt x="9458" y="2574"/>
                    </a:lnTo>
                    <a:lnTo>
                      <a:pt x="9541" y="2721"/>
                    </a:lnTo>
                    <a:lnTo>
                      <a:pt x="9520" y="2762"/>
                    </a:lnTo>
                    <a:lnTo>
                      <a:pt x="9499" y="2721"/>
                    </a:lnTo>
                    <a:lnTo>
                      <a:pt x="9437" y="2741"/>
                    </a:lnTo>
                    <a:lnTo>
                      <a:pt x="9437" y="2783"/>
                    </a:lnTo>
                    <a:lnTo>
                      <a:pt x="9332" y="2846"/>
                    </a:lnTo>
                    <a:lnTo>
                      <a:pt x="9186" y="2888"/>
                    </a:lnTo>
                    <a:lnTo>
                      <a:pt x="9311" y="2825"/>
                    </a:lnTo>
                    <a:lnTo>
                      <a:pt x="9395" y="2721"/>
                    </a:lnTo>
                    <a:lnTo>
                      <a:pt x="9395" y="2532"/>
                    </a:lnTo>
                    <a:lnTo>
                      <a:pt x="9458" y="2428"/>
                    </a:lnTo>
                    <a:lnTo>
                      <a:pt x="9416" y="2344"/>
                    </a:lnTo>
                    <a:lnTo>
                      <a:pt x="9311" y="2323"/>
                    </a:lnTo>
                    <a:lnTo>
                      <a:pt x="9144" y="2030"/>
                    </a:lnTo>
                    <a:lnTo>
                      <a:pt x="9081" y="1905"/>
                    </a:lnTo>
                    <a:lnTo>
                      <a:pt x="8893" y="1842"/>
                    </a:lnTo>
                    <a:lnTo>
                      <a:pt x="8788" y="1800"/>
                    </a:lnTo>
                    <a:lnTo>
                      <a:pt x="8725" y="1821"/>
                    </a:lnTo>
                    <a:lnTo>
                      <a:pt x="8788" y="1884"/>
                    </a:lnTo>
                    <a:lnTo>
                      <a:pt x="8704" y="1905"/>
                    </a:lnTo>
                    <a:lnTo>
                      <a:pt x="8621" y="2030"/>
                    </a:lnTo>
                    <a:lnTo>
                      <a:pt x="8558" y="2009"/>
                    </a:lnTo>
                    <a:lnTo>
                      <a:pt x="8579" y="1946"/>
                    </a:lnTo>
                    <a:lnTo>
                      <a:pt x="8474" y="1988"/>
                    </a:lnTo>
                    <a:lnTo>
                      <a:pt x="8453" y="2051"/>
                    </a:lnTo>
                    <a:lnTo>
                      <a:pt x="8370" y="1884"/>
                    </a:lnTo>
                    <a:lnTo>
                      <a:pt x="8307" y="1884"/>
                    </a:lnTo>
                    <a:lnTo>
                      <a:pt x="8286" y="1946"/>
                    </a:lnTo>
                    <a:lnTo>
                      <a:pt x="8370" y="2009"/>
                    </a:lnTo>
                    <a:lnTo>
                      <a:pt x="8265" y="2093"/>
                    </a:lnTo>
                    <a:lnTo>
                      <a:pt x="8202" y="2218"/>
                    </a:lnTo>
                    <a:lnTo>
                      <a:pt x="8265" y="2260"/>
                    </a:lnTo>
                    <a:lnTo>
                      <a:pt x="8139" y="2344"/>
                    </a:lnTo>
                    <a:lnTo>
                      <a:pt x="8077" y="2260"/>
                    </a:lnTo>
                    <a:lnTo>
                      <a:pt x="8035" y="2260"/>
                    </a:lnTo>
                    <a:lnTo>
                      <a:pt x="7993" y="2197"/>
                    </a:lnTo>
                    <a:lnTo>
                      <a:pt x="8077" y="2114"/>
                    </a:lnTo>
                    <a:lnTo>
                      <a:pt x="7993" y="2114"/>
                    </a:lnTo>
                    <a:lnTo>
                      <a:pt x="7951" y="2239"/>
                    </a:lnTo>
                    <a:lnTo>
                      <a:pt x="7846" y="2260"/>
                    </a:lnTo>
                    <a:lnTo>
                      <a:pt x="7784" y="2323"/>
                    </a:lnTo>
                    <a:lnTo>
                      <a:pt x="7763" y="2449"/>
                    </a:lnTo>
                    <a:lnTo>
                      <a:pt x="7951" y="2511"/>
                    </a:lnTo>
                    <a:lnTo>
                      <a:pt x="7784" y="2637"/>
                    </a:lnTo>
                    <a:lnTo>
                      <a:pt x="7679" y="2574"/>
                    </a:lnTo>
                    <a:lnTo>
                      <a:pt x="7533" y="2658"/>
                    </a:lnTo>
                    <a:lnTo>
                      <a:pt x="7554" y="2741"/>
                    </a:lnTo>
                    <a:lnTo>
                      <a:pt x="7742" y="2762"/>
                    </a:lnTo>
                    <a:lnTo>
                      <a:pt x="7658" y="2846"/>
                    </a:lnTo>
                    <a:lnTo>
                      <a:pt x="7574" y="2867"/>
                    </a:lnTo>
                    <a:lnTo>
                      <a:pt x="7470" y="2741"/>
                    </a:lnTo>
                    <a:lnTo>
                      <a:pt x="7365" y="2846"/>
                    </a:lnTo>
                    <a:lnTo>
                      <a:pt x="7261" y="2867"/>
                    </a:lnTo>
                    <a:lnTo>
                      <a:pt x="7302" y="2951"/>
                    </a:lnTo>
                    <a:lnTo>
                      <a:pt x="7323" y="3034"/>
                    </a:lnTo>
                    <a:lnTo>
                      <a:pt x="7323" y="3097"/>
                    </a:lnTo>
                    <a:lnTo>
                      <a:pt x="7407" y="3076"/>
                    </a:lnTo>
                    <a:lnTo>
                      <a:pt x="7323" y="3181"/>
                    </a:lnTo>
                    <a:lnTo>
                      <a:pt x="7365" y="3286"/>
                    </a:lnTo>
                    <a:lnTo>
                      <a:pt x="7261" y="3306"/>
                    </a:lnTo>
                    <a:lnTo>
                      <a:pt x="7219" y="3390"/>
                    </a:lnTo>
                    <a:lnTo>
                      <a:pt x="7407" y="3453"/>
                    </a:lnTo>
                    <a:lnTo>
                      <a:pt x="7302" y="3495"/>
                    </a:lnTo>
                    <a:lnTo>
                      <a:pt x="7261" y="3558"/>
                    </a:lnTo>
                    <a:lnTo>
                      <a:pt x="7135" y="3516"/>
                    </a:lnTo>
                    <a:lnTo>
                      <a:pt x="7093" y="3453"/>
                    </a:lnTo>
                    <a:lnTo>
                      <a:pt x="7009" y="3390"/>
                    </a:lnTo>
                    <a:lnTo>
                      <a:pt x="6905" y="3474"/>
                    </a:lnTo>
                    <a:lnTo>
                      <a:pt x="6884" y="3369"/>
                    </a:lnTo>
                    <a:lnTo>
                      <a:pt x="6779" y="3306"/>
                    </a:lnTo>
                    <a:lnTo>
                      <a:pt x="6696" y="3369"/>
                    </a:lnTo>
                    <a:lnTo>
                      <a:pt x="6821" y="3474"/>
                    </a:lnTo>
                    <a:lnTo>
                      <a:pt x="6779" y="3495"/>
                    </a:lnTo>
                    <a:lnTo>
                      <a:pt x="6717" y="3599"/>
                    </a:lnTo>
                    <a:lnTo>
                      <a:pt x="6821" y="3704"/>
                    </a:lnTo>
                    <a:lnTo>
                      <a:pt x="6947" y="3704"/>
                    </a:lnTo>
                    <a:lnTo>
                      <a:pt x="6905" y="3809"/>
                    </a:lnTo>
                    <a:lnTo>
                      <a:pt x="6905" y="3913"/>
                    </a:lnTo>
                    <a:lnTo>
                      <a:pt x="6842" y="3871"/>
                    </a:lnTo>
                    <a:lnTo>
                      <a:pt x="6779" y="3871"/>
                    </a:lnTo>
                    <a:lnTo>
                      <a:pt x="6800" y="3997"/>
                    </a:lnTo>
                    <a:lnTo>
                      <a:pt x="6737" y="4122"/>
                    </a:lnTo>
                    <a:lnTo>
                      <a:pt x="6737" y="4248"/>
                    </a:lnTo>
                    <a:lnTo>
                      <a:pt x="6570" y="3871"/>
                    </a:lnTo>
                    <a:lnTo>
                      <a:pt x="6424" y="3620"/>
                    </a:lnTo>
                    <a:lnTo>
                      <a:pt x="6382" y="3558"/>
                    </a:lnTo>
                    <a:lnTo>
                      <a:pt x="6403" y="3390"/>
                    </a:lnTo>
                    <a:lnTo>
                      <a:pt x="6361" y="3474"/>
                    </a:lnTo>
                    <a:lnTo>
                      <a:pt x="6214" y="3558"/>
                    </a:lnTo>
                    <a:lnTo>
                      <a:pt x="6193" y="3704"/>
                    </a:lnTo>
                    <a:lnTo>
                      <a:pt x="6110" y="3725"/>
                    </a:lnTo>
                    <a:lnTo>
                      <a:pt x="6089" y="3809"/>
                    </a:lnTo>
                    <a:lnTo>
                      <a:pt x="5984" y="3788"/>
                    </a:lnTo>
                    <a:lnTo>
                      <a:pt x="5901" y="3892"/>
                    </a:lnTo>
                    <a:lnTo>
                      <a:pt x="5838" y="3976"/>
                    </a:lnTo>
                    <a:lnTo>
                      <a:pt x="5859" y="4102"/>
                    </a:lnTo>
                    <a:lnTo>
                      <a:pt x="5859" y="4415"/>
                    </a:lnTo>
                    <a:lnTo>
                      <a:pt x="5901" y="4436"/>
                    </a:lnTo>
                    <a:lnTo>
                      <a:pt x="5901" y="4541"/>
                    </a:lnTo>
                    <a:lnTo>
                      <a:pt x="5796" y="4604"/>
                    </a:lnTo>
                    <a:lnTo>
                      <a:pt x="5733" y="4708"/>
                    </a:lnTo>
                    <a:lnTo>
                      <a:pt x="5566" y="4750"/>
                    </a:lnTo>
                    <a:lnTo>
                      <a:pt x="5587" y="4834"/>
                    </a:lnTo>
                    <a:lnTo>
                      <a:pt x="5461" y="4918"/>
                    </a:lnTo>
                    <a:lnTo>
                      <a:pt x="5461" y="5064"/>
                    </a:lnTo>
                    <a:lnTo>
                      <a:pt x="5377" y="5127"/>
                    </a:lnTo>
                    <a:lnTo>
                      <a:pt x="5210" y="5378"/>
                    </a:lnTo>
                    <a:lnTo>
                      <a:pt x="4854" y="5587"/>
                    </a:lnTo>
                    <a:lnTo>
                      <a:pt x="4561" y="5608"/>
                    </a:lnTo>
                    <a:lnTo>
                      <a:pt x="4436" y="5650"/>
                    </a:lnTo>
                    <a:lnTo>
                      <a:pt x="4268" y="5671"/>
                    </a:lnTo>
                    <a:lnTo>
                      <a:pt x="4122" y="5692"/>
                    </a:lnTo>
                    <a:lnTo>
                      <a:pt x="3996" y="5671"/>
                    </a:lnTo>
                    <a:lnTo>
                      <a:pt x="3808" y="5754"/>
                    </a:lnTo>
                    <a:lnTo>
                      <a:pt x="3787" y="5859"/>
                    </a:lnTo>
                    <a:lnTo>
                      <a:pt x="3683" y="5901"/>
                    </a:lnTo>
                    <a:lnTo>
                      <a:pt x="3285" y="5880"/>
                    </a:lnTo>
                    <a:lnTo>
                      <a:pt x="3222" y="5922"/>
                    </a:lnTo>
                    <a:lnTo>
                      <a:pt x="3160" y="6027"/>
                    </a:lnTo>
                    <a:lnTo>
                      <a:pt x="2929" y="6131"/>
                    </a:lnTo>
                    <a:lnTo>
                      <a:pt x="2762" y="6131"/>
                    </a:lnTo>
                    <a:lnTo>
                      <a:pt x="2657" y="6089"/>
                    </a:lnTo>
                    <a:lnTo>
                      <a:pt x="2553" y="6110"/>
                    </a:lnTo>
                    <a:lnTo>
                      <a:pt x="2532" y="6027"/>
                    </a:lnTo>
                    <a:lnTo>
                      <a:pt x="2427" y="6089"/>
                    </a:lnTo>
                    <a:lnTo>
                      <a:pt x="2344" y="6215"/>
                    </a:lnTo>
                    <a:lnTo>
                      <a:pt x="2113" y="6278"/>
                    </a:lnTo>
                    <a:lnTo>
                      <a:pt x="2092" y="6319"/>
                    </a:lnTo>
                    <a:lnTo>
                      <a:pt x="2009" y="6319"/>
                    </a:lnTo>
                    <a:lnTo>
                      <a:pt x="1820" y="6487"/>
                    </a:lnTo>
                    <a:lnTo>
                      <a:pt x="1569" y="6612"/>
                    </a:lnTo>
                    <a:lnTo>
                      <a:pt x="1255" y="6717"/>
                    </a:lnTo>
                    <a:lnTo>
                      <a:pt x="1088" y="6905"/>
                    </a:lnTo>
                    <a:lnTo>
                      <a:pt x="1088" y="7115"/>
                    </a:lnTo>
                    <a:lnTo>
                      <a:pt x="963" y="7219"/>
                    </a:lnTo>
                    <a:lnTo>
                      <a:pt x="879" y="7156"/>
                    </a:lnTo>
                    <a:lnTo>
                      <a:pt x="900" y="7073"/>
                    </a:lnTo>
                    <a:lnTo>
                      <a:pt x="900" y="7010"/>
                    </a:lnTo>
                    <a:lnTo>
                      <a:pt x="963" y="6843"/>
                    </a:lnTo>
                    <a:lnTo>
                      <a:pt x="963" y="6738"/>
                    </a:lnTo>
                    <a:lnTo>
                      <a:pt x="774" y="6863"/>
                    </a:lnTo>
                    <a:lnTo>
                      <a:pt x="732" y="7052"/>
                    </a:lnTo>
                    <a:lnTo>
                      <a:pt x="607" y="7282"/>
                    </a:lnTo>
                    <a:lnTo>
                      <a:pt x="711" y="7470"/>
                    </a:lnTo>
                    <a:lnTo>
                      <a:pt x="628" y="7638"/>
                    </a:lnTo>
                    <a:lnTo>
                      <a:pt x="649" y="7889"/>
                    </a:lnTo>
                    <a:lnTo>
                      <a:pt x="419" y="8161"/>
                    </a:lnTo>
                    <a:lnTo>
                      <a:pt x="335" y="8537"/>
                    </a:lnTo>
                    <a:lnTo>
                      <a:pt x="377" y="8726"/>
                    </a:lnTo>
                    <a:lnTo>
                      <a:pt x="356" y="9019"/>
                    </a:lnTo>
                    <a:lnTo>
                      <a:pt x="565" y="9353"/>
                    </a:lnTo>
                    <a:lnTo>
                      <a:pt x="565" y="9479"/>
                    </a:lnTo>
                    <a:lnTo>
                      <a:pt x="649" y="9584"/>
                    </a:lnTo>
                    <a:lnTo>
                      <a:pt x="565" y="9751"/>
                    </a:lnTo>
                    <a:lnTo>
                      <a:pt x="628" y="9897"/>
                    </a:lnTo>
                    <a:lnTo>
                      <a:pt x="502" y="9960"/>
                    </a:lnTo>
                    <a:lnTo>
                      <a:pt x="439" y="9856"/>
                    </a:lnTo>
                    <a:lnTo>
                      <a:pt x="439" y="9667"/>
                    </a:lnTo>
                    <a:lnTo>
                      <a:pt x="356" y="9772"/>
                    </a:lnTo>
                    <a:lnTo>
                      <a:pt x="335" y="9730"/>
                    </a:lnTo>
                    <a:lnTo>
                      <a:pt x="335" y="9542"/>
                    </a:lnTo>
                    <a:lnTo>
                      <a:pt x="230" y="9312"/>
                    </a:lnTo>
                    <a:lnTo>
                      <a:pt x="147" y="9416"/>
                    </a:lnTo>
                    <a:lnTo>
                      <a:pt x="188" y="9667"/>
                    </a:lnTo>
                    <a:lnTo>
                      <a:pt x="335" y="9835"/>
                    </a:lnTo>
                    <a:lnTo>
                      <a:pt x="439" y="10023"/>
                    </a:lnTo>
                    <a:lnTo>
                      <a:pt x="293" y="10065"/>
                    </a:lnTo>
                    <a:lnTo>
                      <a:pt x="147" y="9897"/>
                    </a:lnTo>
                    <a:lnTo>
                      <a:pt x="126" y="9688"/>
                    </a:lnTo>
                    <a:lnTo>
                      <a:pt x="84" y="9772"/>
                    </a:lnTo>
                    <a:lnTo>
                      <a:pt x="0" y="9835"/>
                    </a:lnTo>
                    <a:lnTo>
                      <a:pt x="105" y="10002"/>
                    </a:lnTo>
                    <a:lnTo>
                      <a:pt x="314" y="10253"/>
                    </a:lnTo>
                    <a:lnTo>
                      <a:pt x="419" y="10588"/>
                    </a:lnTo>
                    <a:lnTo>
                      <a:pt x="377" y="11153"/>
                    </a:lnTo>
                    <a:lnTo>
                      <a:pt x="460" y="11257"/>
                    </a:lnTo>
                    <a:lnTo>
                      <a:pt x="544" y="11592"/>
                    </a:lnTo>
                    <a:lnTo>
                      <a:pt x="711" y="12032"/>
                    </a:lnTo>
                    <a:lnTo>
                      <a:pt x="649" y="12178"/>
                    </a:lnTo>
                    <a:lnTo>
                      <a:pt x="670" y="12827"/>
                    </a:lnTo>
                    <a:lnTo>
                      <a:pt x="649" y="12910"/>
                    </a:lnTo>
                    <a:lnTo>
                      <a:pt x="711" y="13099"/>
                    </a:lnTo>
                    <a:lnTo>
                      <a:pt x="711" y="13308"/>
                    </a:lnTo>
                    <a:lnTo>
                      <a:pt x="837" y="13559"/>
                    </a:lnTo>
                    <a:lnTo>
                      <a:pt x="837" y="13726"/>
                    </a:lnTo>
                    <a:lnTo>
                      <a:pt x="732" y="13810"/>
                    </a:lnTo>
                    <a:lnTo>
                      <a:pt x="774" y="13852"/>
                    </a:lnTo>
                    <a:lnTo>
                      <a:pt x="732" y="14019"/>
                    </a:lnTo>
                    <a:lnTo>
                      <a:pt x="711" y="14270"/>
                    </a:lnTo>
                    <a:lnTo>
                      <a:pt x="628" y="14354"/>
                    </a:lnTo>
                    <a:lnTo>
                      <a:pt x="649" y="14438"/>
                    </a:lnTo>
                    <a:lnTo>
                      <a:pt x="628" y="14584"/>
                    </a:lnTo>
                    <a:lnTo>
                      <a:pt x="523" y="14668"/>
                    </a:lnTo>
                    <a:lnTo>
                      <a:pt x="544" y="14793"/>
                    </a:lnTo>
                    <a:lnTo>
                      <a:pt x="335" y="14961"/>
                    </a:lnTo>
                    <a:lnTo>
                      <a:pt x="251" y="14877"/>
                    </a:lnTo>
                    <a:lnTo>
                      <a:pt x="126" y="15086"/>
                    </a:lnTo>
                    <a:lnTo>
                      <a:pt x="126" y="15442"/>
                    </a:lnTo>
                    <a:lnTo>
                      <a:pt x="209" y="15526"/>
                    </a:lnTo>
                    <a:lnTo>
                      <a:pt x="293" y="15526"/>
                    </a:lnTo>
                    <a:lnTo>
                      <a:pt x="544" y="15756"/>
                    </a:lnTo>
                    <a:lnTo>
                      <a:pt x="544" y="15861"/>
                    </a:lnTo>
                    <a:lnTo>
                      <a:pt x="565" y="15923"/>
                    </a:lnTo>
                    <a:lnTo>
                      <a:pt x="711" y="15944"/>
                    </a:lnTo>
                    <a:lnTo>
                      <a:pt x="753" y="16007"/>
                    </a:lnTo>
                    <a:lnTo>
                      <a:pt x="942" y="16028"/>
                    </a:lnTo>
                    <a:lnTo>
                      <a:pt x="983" y="16028"/>
                    </a:lnTo>
                    <a:lnTo>
                      <a:pt x="1025" y="16070"/>
                    </a:lnTo>
                    <a:lnTo>
                      <a:pt x="1151" y="16070"/>
                    </a:lnTo>
                    <a:lnTo>
                      <a:pt x="1297" y="16049"/>
                    </a:lnTo>
                    <a:lnTo>
                      <a:pt x="1339" y="16133"/>
                    </a:lnTo>
                    <a:lnTo>
                      <a:pt x="1402" y="16070"/>
                    </a:lnTo>
                    <a:lnTo>
                      <a:pt x="1423" y="16112"/>
                    </a:lnTo>
                    <a:lnTo>
                      <a:pt x="1611" y="16070"/>
                    </a:lnTo>
                    <a:lnTo>
                      <a:pt x="1758" y="16070"/>
                    </a:lnTo>
                    <a:lnTo>
                      <a:pt x="1779" y="16007"/>
                    </a:lnTo>
                    <a:lnTo>
                      <a:pt x="1862" y="15965"/>
                    </a:lnTo>
                    <a:lnTo>
                      <a:pt x="1946" y="15840"/>
                    </a:lnTo>
                    <a:lnTo>
                      <a:pt x="2113" y="15861"/>
                    </a:lnTo>
                    <a:lnTo>
                      <a:pt x="2113" y="15756"/>
                    </a:lnTo>
                    <a:lnTo>
                      <a:pt x="2218" y="15693"/>
                    </a:lnTo>
                    <a:lnTo>
                      <a:pt x="2323" y="15693"/>
                    </a:lnTo>
                    <a:lnTo>
                      <a:pt x="2406" y="15777"/>
                    </a:lnTo>
                    <a:lnTo>
                      <a:pt x="2511" y="15651"/>
                    </a:lnTo>
                    <a:lnTo>
                      <a:pt x="2532" y="15693"/>
                    </a:lnTo>
                    <a:lnTo>
                      <a:pt x="2616" y="15651"/>
                    </a:lnTo>
                    <a:lnTo>
                      <a:pt x="2636" y="15526"/>
                    </a:lnTo>
                    <a:lnTo>
                      <a:pt x="2950" y="15317"/>
                    </a:lnTo>
                    <a:lnTo>
                      <a:pt x="3076" y="15338"/>
                    </a:lnTo>
                    <a:lnTo>
                      <a:pt x="3160" y="15379"/>
                    </a:lnTo>
                    <a:lnTo>
                      <a:pt x="3264" y="15317"/>
                    </a:lnTo>
                    <a:lnTo>
                      <a:pt x="3557" y="15233"/>
                    </a:lnTo>
                    <a:lnTo>
                      <a:pt x="3599" y="15317"/>
                    </a:lnTo>
                    <a:lnTo>
                      <a:pt x="3787" y="15254"/>
                    </a:lnTo>
                    <a:lnTo>
                      <a:pt x="3850" y="15296"/>
                    </a:lnTo>
                    <a:lnTo>
                      <a:pt x="3955" y="15317"/>
                    </a:lnTo>
                    <a:lnTo>
                      <a:pt x="4038" y="15254"/>
                    </a:lnTo>
                    <a:lnTo>
                      <a:pt x="4101" y="15400"/>
                    </a:lnTo>
                    <a:lnTo>
                      <a:pt x="4185" y="15400"/>
                    </a:lnTo>
                    <a:lnTo>
                      <a:pt x="4268" y="15338"/>
                    </a:lnTo>
                    <a:lnTo>
                      <a:pt x="4310" y="15400"/>
                    </a:lnTo>
                    <a:lnTo>
                      <a:pt x="4415" y="15338"/>
                    </a:lnTo>
                    <a:lnTo>
                      <a:pt x="4624" y="15338"/>
                    </a:lnTo>
                    <a:lnTo>
                      <a:pt x="4624" y="15442"/>
                    </a:lnTo>
                    <a:lnTo>
                      <a:pt x="4645" y="15442"/>
                    </a:lnTo>
                    <a:lnTo>
                      <a:pt x="4792" y="15338"/>
                    </a:lnTo>
                    <a:lnTo>
                      <a:pt x="4917" y="15379"/>
                    </a:lnTo>
                    <a:lnTo>
                      <a:pt x="5064" y="15254"/>
                    </a:lnTo>
                    <a:lnTo>
                      <a:pt x="5126" y="15128"/>
                    </a:lnTo>
                    <a:lnTo>
                      <a:pt x="5168" y="15107"/>
                    </a:lnTo>
                    <a:lnTo>
                      <a:pt x="5315" y="14982"/>
                    </a:lnTo>
                    <a:lnTo>
                      <a:pt x="5377" y="14773"/>
                    </a:lnTo>
                    <a:lnTo>
                      <a:pt x="5524" y="14668"/>
                    </a:lnTo>
                    <a:lnTo>
                      <a:pt x="5670" y="14647"/>
                    </a:lnTo>
                    <a:lnTo>
                      <a:pt x="5754" y="14668"/>
                    </a:lnTo>
                    <a:lnTo>
                      <a:pt x="5984" y="14584"/>
                    </a:lnTo>
                    <a:lnTo>
                      <a:pt x="6277" y="14396"/>
                    </a:lnTo>
                    <a:lnTo>
                      <a:pt x="6486" y="14208"/>
                    </a:lnTo>
                    <a:lnTo>
                      <a:pt x="6570" y="14187"/>
                    </a:lnTo>
                    <a:lnTo>
                      <a:pt x="6737" y="14187"/>
                    </a:lnTo>
                    <a:lnTo>
                      <a:pt x="6905" y="14249"/>
                    </a:lnTo>
                    <a:lnTo>
                      <a:pt x="7051" y="14270"/>
                    </a:lnTo>
                    <a:lnTo>
                      <a:pt x="7198" y="14208"/>
                    </a:lnTo>
                    <a:lnTo>
                      <a:pt x="7407" y="14249"/>
                    </a:lnTo>
                    <a:lnTo>
                      <a:pt x="7742" y="14145"/>
                    </a:lnTo>
                    <a:lnTo>
                      <a:pt x="7930" y="14082"/>
                    </a:lnTo>
                    <a:lnTo>
                      <a:pt x="8056" y="13977"/>
                    </a:lnTo>
                    <a:lnTo>
                      <a:pt x="8139" y="13977"/>
                    </a:lnTo>
                    <a:lnTo>
                      <a:pt x="8307" y="13852"/>
                    </a:lnTo>
                    <a:lnTo>
                      <a:pt x="8558" y="13852"/>
                    </a:lnTo>
                    <a:lnTo>
                      <a:pt x="9186" y="13810"/>
                    </a:lnTo>
                    <a:lnTo>
                      <a:pt x="9395" y="13852"/>
                    </a:lnTo>
                    <a:lnTo>
                      <a:pt x="9520" y="13852"/>
                    </a:lnTo>
                    <a:lnTo>
                      <a:pt x="9709" y="13810"/>
                    </a:lnTo>
                    <a:lnTo>
                      <a:pt x="9834" y="13831"/>
                    </a:lnTo>
                    <a:lnTo>
                      <a:pt x="10022" y="13977"/>
                    </a:lnTo>
                    <a:lnTo>
                      <a:pt x="10148" y="14208"/>
                    </a:lnTo>
                    <a:lnTo>
                      <a:pt x="10253" y="14249"/>
                    </a:lnTo>
                    <a:lnTo>
                      <a:pt x="10336" y="14187"/>
                    </a:lnTo>
                    <a:lnTo>
                      <a:pt x="10378" y="14166"/>
                    </a:lnTo>
                    <a:lnTo>
                      <a:pt x="10441" y="14208"/>
                    </a:lnTo>
                    <a:lnTo>
                      <a:pt x="10504" y="14187"/>
                    </a:lnTo>
                    <a:lnTo>
                      <a:pt x="10650" y="14208"/>
                    </a:lnTo>
                    <a:lnTo>
                      <a:pt x="10755" y="14354"/>
                    </a:lnTo>
                    <a:lnTo>
                      <a:pt x="10880" y="14375"/>
                    </a:lnTo>
                    <a:lnTo>
                      <a:pt x="10964" y="14354"/>
                    </a:lnTo>
                    <a:lnTo>
                      <a:pt x="11194" y="14542"/>
                    </a:lnTo>
                    <a:lnTo>
                      <a:pt x="11194" y="14647"/>
                    </a:lnTo>
                    <a:lnTo>
                      <a:pt x="11278" y="14647"/>
                    </a:lnTo>
                    <a:lnTo>
                      <a:pt x="11341" y="14731"/>
                    </a:lnTo>
                    <a:lnTo>
                      <a:pt x="11320" y="14814"/>
                    </a:lnTo>
                    <a:lnTo>
                      <a:pt x="11215" y="14814"/>
                    </a:lnTo>
                    <a:lnTo>
                      <a:pt x="11194" y="14898"/>
                    </a:lnTo>
                    <a:lnTo>
                      <a:pt x="11299" y="15107"/>
                    </a:lnTo>
                    <a:lnTo>
                      <a:pt x="11403" y="15128"/>
                    </a:lnTo>
                    <a:lnTo>
                      <a:pt x="11508" y="15254"/>
                    </a:lnTo>
                    <a:lnTo>
                      <a:pt x="11550" y="15421"/>
                    </a:lnTo>
                    <a:lnTo>
                      <a:pt x="11529" y="15526"/>
                    </a:lnTo>
                    <a:lnTo>
                      <a:pt x="11655" y="15819"/>
                    </a:lnTo>
                    <a:lnTo>
                      <a:pt x="11613" y="15944"/>
                    </a:lnTo>
                    <a:lnTo>
                      <a:pt x="11655" y="16007"/>
                    </a:lnTo>
                    <a:lnTo>
                      <a:pt x="11634" y="16154"/>
                    </a:lnTo>
                    <a:lnTo>
                      <a:pt x="11613" y="16237"/>
                    </a:lnTo>
                    <a:lnTo>
                      <a:pt x="11529" y="16216"/>
                    </a:lnTo>
                    <a:lnTo>
                      <a:pt x="11508" y="16237"/>
                    </a:lnTo>
                    <a:lnTo>
                      <a:pt x="11592" y="16363"/>
                    </a:lnTo>
                    <a:lnTo>
                      <a:pt x="11655" y="16384"/>
                    </a:lnTo>
                    <a:lnTo>
                      <a:pt x="11717" y="16530"/>
                    </a:lnTo>
                    <a:lnTo>
                      <a:pt x="11822" y="16488"/>
                    </a:lnTo>
                    <a:lnTo>
                      <a:pt x="11927" y="16572"/>
                    </a:lnTo>
                    <a:lnTo>
                      <a:pt x="11927" y="16467"/>
                    </a:lnTo>
                    <a:lnTo>
                      <a:pt x="11864" y="16363"/>
                    </a:lnTo>
                    <a:lnTo>
                      <a:pt x="11927" y="16300"/>
                    </a:lnTo>
                    <a:lnTo>
                      <a:pt x="11968" y="16174"/>
                    </a:lnTo>
                    <a:lnTo>
                      <a:pt x="12073" y="16174"/>
                    </a:lnTo>
                    <a:lnTo>
                      <a:pt x="12136" y="16070"/>
                    </a:lnTo>
                    <a:lnTo>
                      <a:pt x="12240" y="16028"/>
                    </a:lnTo>
                    <a:lnTo>
                      <a:pt x="12261" y="15923"/>
                    </a:lnTo>
                    <a:lnTo>
                      <a:pt x="12366" y="15777"/>
                    </a:lnTo>
                    <a:lnTo>
                      <a:pt x="12596" y="15693"/>
                    </a:lnTo>
                    <a:lnTo>
                      <a:pt x="12638" y="15610"/>
                    </a:lnTo>
                    <a:lnTo>
                      <a:pt x="12680" y="15610"/>
                    </a:lnTo>
                    <a:lnTo>
                      <a:pt x="12868" y="15505"/>
                    </a:lnTo>
                    <a:lnTo>
                      <a:pt x="12910" y="15338"/>
                    </a:lnTo>
                    <a:lnTo>
                      <a:pt x="13077" y="15107"/>
                    </a:lnTo>
                    <a:lnTo>
                      <a:pt x="13224" y="15086"/>
                    </a:lnTo>
                    <a:lnTo>
                      <a:pt x="13307" y="14982"/>
                    </a:lnTo>
                    <a:lnTo>
                      <a:pt x="13266" y="14856"/>
                    </a:lnTo>
                    <a:lnTo>
                      <a:pt x="13287" y="14710"/>
                    </a:lnTo>
                    <a:lnTo>
                      <a:pt x="13370" y="14877"/>
                    </a:lnTo>
                    <a:lnTo>
                      <a:pt x="13370" y="15024"/>
                    </a:lnTo>
                    <a:lnTo>
                      <a:pt x="13370" y="15191"/>
                    </a:lnTo>
                    <a:lnTo>
                      <a:pt x="13287" y="15254"/>
                    </a:lnTo>
                    <a:lnTo>
                      <a:pt x="13266" y="15547"/>
                    </a:lnTo>
                    <a:lnTo>
                      <a:pt x="13015" y="15714"/>
                    </a:lnTo>
                    <a:lnTo>
                      <a:pt x="12973" y="15840"/>
                    </a:lnTo>
                    <a:lnTo>
                      <a:pt x="12910" y="15923"/>
                    </a:lnTo>
                    <a:lnTo>
                      <a:pt x="12910" y="16070"/>
                    </a:lnTo>
                    <a:lnTo>
                      <a:pt x="12784" y="16258"/>
                    </a:lnTo>
                    <a:lnTo>
                      <a:pt x="12805" y="16300"/>
                    </a:lnTo>
                    <a:lnTo>
                      <a:pt x="12743" y="16593"/>
                    </a:lnTo>
                    <a:lnTo>
                      <a:pt x="12450" y="16572"/>
                    </a:lnTo>
                    <a:lnTo>
                      <a:pt x="12387" y="16739"/>
                    </a:lnTo>
                    <a:lnTo>
                      <a:pt x="12324" y="16823"/>
                    </a:lnTo>
                    <a:lnTo>
                      <a:pt x="12324" y="16886"/>
                    </a:lnTo>
                    <a:lnTo>
                      <a:pt x="12491" y="16823"/>
                    </a:lnTo>
                    <a:lnTo>
                      <a:pt x="12659" y="16760"/>
                    </a:lnTo>
                    <a:lnTo>
                      <a:pt x="12868" y="16823"/>
                    </a:lnTo>
                    <a:lnTo>
                      <a:pt x="13056" y="16530"/>
                    </a:lnTo>
                    <a:lnTo>
                      <a:pt x="13098" y="16216"/>
                    </a:lnTo>
                    <a:lnTo>
                      <a:pt x="13266" y="16049"/>
                    </a:lnTo>
                    <a:lnTo>
                      <a:pt x="13307" y="16112"/>
                    </a:lnTo>
                    <a:lnTo>
                      <a:pt x="13307" y="16384"/>
                    </a:lnTo>
                    <a:lnTo>
                      <a:pt x="13370" y="16551"/>
                    </a:lnTo>
                    <a:lnTo>
                      <a:pt x="13307" y="16551"/>
                    </a:lnTo>
                    <a:lnTo>
                      <a:pt x="13328" y="16823"/>
                    </a:lnTo>
                    <a:lnTo>
                      <a:pt x="13203" y="17074"/>
                    </a:lnTo>
                    <a:lnTo>
                      <a:pt x="12994" y="17158"/>
                    </a:lnTo>
                    <a:lnTo>
                      <a:pt x="13015" y="17221"/>
                    </a:lnTo>
                    <a:lnTo>
                      <a:pt x="13161" y="17200"/>
                    </a:lnTo>
                    <a:lnTo>
                      <a:pt x="13307" y="17221"/>
                    </a:lnTo>
                    <a:lnTo>
                      <a:pt x="13391" y="17158"/>
                    </a:lnTo>
                    <a:lnTo>
                      <a:pt x="13496" y="17116"/>
                    </a:lnTo>
                    <a:lnTo>
                      <a:pt x="13600" y="17011"/>
                    </a:lnTo>
                    <a:lnTo>
                      <a:pt x="13705" y="17053"/>
                    </a:lnTo>
                    <a:lnTo>
                      <a:pt x="13789" y="17053"/>
                    </a:lnTo>
                    <a:lnTo>
                      <a:pt x="13705" y="17158"/>
                    </a:lnTo>
                    <a:lnTo>
                      <a:pt x="13642" y="17221"/>
                    </a:lnTo>
                    <a:lnTo>
                      <a:pt x="13538" y="17221"/>
                    </a:lnTo>
                    <a:lnTo>
                      <a:pt x="13517" y="17283"/>
                    </a:lnTo>
                    <a:lnTo>
                      <a:pt x="13621" y="17430"/>
                    </a:lnTo>
                    <a:lnTo>
                      <a:pt x="13684" y="17576"/>
                    </a:lnTo>
                    <a:lnTo>
                      <a:pt x="13747" y="17744"/>
                    </a:lnTo>
                    <a:lnTo>
                      <a:pt x="13747" y="17953"/>
                    </a:lnTo>
                    <a:lnTo>
                      <a:pt x="13726" y="18225"/>
                    </a:lnTo>
                    <a:lnTo>
                      <a:pt x="13600" y="18371"/>
                    </a:lnTo>
                    <a:lnTo>
                      <a:pt x="13621" y="18455"/>
                    </a:lnTo>
                    <a:lnTo>
                      <a:pt x="13600" y="18664"/>
                    </a:lnTo>
                    <a:lnTo>
                      <a:pt x="13705" y="18748"/>
                    </a:lnTo>
                    <a:lnTo>
                      <a:pt x="13789" y="18895"/>
                    </a:lnTo>
                    <a:lnTo>
                      <a:pt x="13810" y="19083"/>
                    </a:lnTo>
                    <a:lnTo>
                      <a:pt x="14019" y="19355"/>
                    </a:lnTo>
                    <a:lnTo>
                      <a:pt x="14165" y="19397"/>
                    </a:lnTo>
                    <a:lnTo>
                      <a:pt x="14270" y="19480"/>
                    </a:lnTo>
                    <a:lnTo>
                      <a:pt x="14333" y="19606"/>
                    </a:lnTo>
                    <a:lnTo>
                      <a:pt x="14437" y="19627"/>
                    </a:lnTo>
                    <a:lnTo>
                      <a:pt x="14458" y="19585"/>
                    </a:lnTo>
                    <a:lnTo>
                      <a:pt x="14542" y="19564"/>
                    </a:lnTo>
                    <a:lnTo>
                      <a:pt x="14688" y="19585"/>
                    </a:lnTo>
                    <a:lnTo>
                      <a:pt x="14835" y="19731"/>
                    </a:lnTo>
                    <a:lnTo>
                      <a:pt x="14960" y="19773"/>
                    </a:lnTo>
                    <a:lnTo>
                      <a:pt x="15086" y="19899"/>
                    </a:lnTo>
                    <a:lnTo>
                      <a:pt x="15107" y="20003"/>
                    </a:lnTo>
                    <a:lnTo>
                      <a:pt x="15212" y="20045"/>
                    </a:lnTo>
                    <a:lnTo>
                      <a:pt x="15358" y="20192"/>
                    </a:lnTo>
                    <a:lnTo>
                      <a:pt x="15421" y="20192"/>
                    </a:lnTo>
                    <a:lnTo>
                      <a:pt x="15463" y="20108"/>
                    </a:lnTo>
                    <a:lnTo>
                      <a:pt x="15693" y="20003"/>
                    </a:lnTo>
                    <a:lnTo>
                      <a:pt x="15776" y="19899"/>
                    </a:lnTo>
                    <a:lnTo>
                      <a:pt x="15902" y="19899"/>
                    </a:lnTo>
                    <a:lnTo>
                      <a:pt x="16048" y="19773"/>
                    </a:lnTo>
                    <a:lnTo>
                      <a:pt x="16153" y="19773"/>
                    </a:lnTo>
                    <a:lnTo>
                      <a:pt x="16195" y="19711"/>
                    </a:lnTo>
                    <a:lnTo>
                      <a:pt x="16153" y="19669"/>
                    </a:lnTo>
                    <a:lnTo>
                      <a:pt x="16048" y="19627"/>
                    </a:lnTo>
                    <a:lnTo>
                      <a:pt x="16090" y="19564"/>
                    </a:lnTo>
                    <a:lnTo>
                      <a:pt x="16320" y="19397"/>
                    </a:lnTo>
                    <a:lnTo>
                      <a:pt x="16509" y="19522"/>
                    </a:lnTo>
                    <a:lnTo>
                      <a:pt x="16509" y="19669"/>
                    </a:lnTo>
                    <a:lnTo>
                      <a:pt x="16258" y="19794"/>
                    </a:lnTo>
                    <a:lnTo>
                      <a:pt x="16320" y="19899"/>
                    </a:lnTo>
                    <a:lnTo>
                      <a:pt x="16404" y="19920"/>
                    </a:lnTo>
                    <a:lnTo>
                      <a:pt x="16467" y="19815"/>
                    </a:lnTo>
                    <a:lnTo>
                      <a:pt x="16572" y="19731"/>
                    </a:lnTo>
                    <a:lnTo>
                      <a:pt x="16676" y="19815"/>
                    </a:lnTo>
                    <a:lnTo>
                      <a:pt x="16676" y="19920"/>
                    </a:lnTo>
                    <a:lnTo>
                      <a:pt x="16613" y="19920"/>
                    </a:lnTo>
                    <a:lnTo>
                      <a:pt x="16509" y="20003"/>
                    </a:lnTo>
                    <a:lnTo>
                      <a:pt x="16655" y="20192"/>
                    </a:lnTo>
                    <a:lnTo>
                      <a:pt x="16676" y="20401"/>
                    </a:lnTo>
                    <a:lnTo>
                      <a:pt x="16760" y="20338"/>
                    </a:lnTo>
                    <a:lnTo>
                      <a:pt x="16844" y="20359"/>
                    </a:lnTo>
                    <a:lnTo>
                      <a:pt x="16844" y="20464"/>
                    </a:lnTo>
                    <a:lnTo>
                      <a:pt x="16927" y="20610"/>
                    </a:lnTo>
                    <a:lnTo>
                      <a:pt x="16990" y="20443"/>
                    </a:lnTo>
                    <a:lnTo>
                      <a:pt x="16990" y="20296"/>
                    </a:lnTo>
                    <a:lnTo>
                      <a:pt x="16885" y="20359"/>
                    </a:lnTo>
                    <a:lnTo>
                      <a:pt x="16885" y="20317"/>
                    </a:lnTo>
                    <a:lnTo>
                      <a:pt x="16948" y="20234"/>
                    </a:lnTo>
                    <a:lnTo>
                      <a:pt x="17241" y="20234"/>
                    </a:lnTo>
                    <a:lnTo>
                      <a:pt x="17262" y="20296"/>
                    </a:lnTo>
                    <a:lnTo>
                      <a:pt x="17304" y="20234"/>
                    </a:lnTo>
                    <a:lnTo>
                      <a:pt x="17450" y="20024"/>
                    </a:lnTo>
                    <a:lnTo>
                      <a:pt x="17764" y="19836"/>
                    </a:lnTo>
                    <a:lnTo>
                      <a:pt x="17911" y="19711"/>
                    </a:lnTo>
                    <a:lnTo>
                      <a:pt x="17827" y="19711"/>
                    </a:lnTo>
                    <a:lnTo>
                      <a:pt x="17764" y="19731"/>
                    </a:lnTo>
                    <a:lnTo>
                      <a:pt x="17785" y="19711"/>
                    </a:lnTo>
                    <a:lnTo>
                      <a:pt x="17681" y="19669"/>
                    </a:lnTo>
                    <a:lnTo>
                      <a:pt x="17932" y="19669"/>
                    </a:lnTo>
                    <a:lnTo>
                      <a:pt x="18183" y="19606"/>
                    </a:lnTo>
                    <a:lnTo>
                      <a:pt x="18622" y="19501"/>
                    </a:lnTo>
                    <a:lnTo>
                      <a:pt x="18957" y="19585"/>
                    </a:lnTo>
                    <a:lnTo>
                      <a:pt x="19124" y="19501"/>
                    </a:lnTo>
                    <a:lnTo>
                      <a:pt x="19124" y="19397"/>
                    </a:lnTo>
                    <a:lnTo>
                      <a:pt x="19229" y="19397"/>
                    </a:lnTo>
                    <a:lnTo>
                      <a:pt x="19333" y="19313"/>
                    </a:lnTo>
                    <a:lnTo>
                      <a:pt x="19438" y="19104"/>
                    </a:lnTo>
                    <a:lnTo>
                      <a:pt x="19375" y="18895"/>
                    </a:lnTo>
                    <a:lnTo>
                      <a:pt x="19375" y="18769"/>
                    </a:lnTo>
                    <a:lnTo>
                      <a:pt x="19585" y="18560"/>
                    </a:lnTo>
                    <a:lnTo>
                      <a:pt x="19585" y="18225"/>
                    </a:lnTo>
                    <a:lnTo>
                      <a:pt x="19668" y="18099"/>
                    </a:lnTo>
                    <a:lnTo>
                      <a:pt x="19710" y="17869"/>
                    </a:lnTo>
                    <a:lnTo>
                      <a:pt x="19815" y="17827"/>
                    </a:lnTo>
                    <a:lnTo>
                      <a:pt x="19815" y="17702"/>
                    </a:lnTo>
                    <a:lnTo>
                      <a:pt x="20170" y="17283"/>
                    </a:lnTo>
                    <a:lnTo>
                      <a:pt x="20275" y="17262"/>
                    </a:lnTo>
                    <a:lnTo>
                      <a:pt x="20317" y="17011"/>
                    </a:lnTo>
                    <a:lnTo>
                      <a:pt x="20442" y="16823"/>
                    </a:lnTo>
                    <a:lnTo>
                      <a:pt x="20547" y="16593"/>
                    </a:lnTo>
                    <a:lnTo>
                      <a:pt x="20694" y="16446"/>
                    </a:lnTo>
                    <a:lnTo>
                      <a:pt x="20652" y="16342"/>
                    </a:lnTo>
                    <a:lnTo>
                      <a:pt x="20756" y="16258"/>
                    </a:lnTo>
                    <a:lnTo>
                      <a:pt x="20861" y="16049"/>
                    </a:lnTo>
                    <a:lnTo>
                      <a:pt x="20798" y="15965"/>
                    </a:lnTo>
                    <a:lnTo>
                      <a:pt x="20966" y="15902"/>
                    </a:lnTo>
                    <a:lnTo>
                      <a:pt x="21070" y="15714"/>
                    </a:lnTo>
                    <a:lnTo>
                      <a:pt x="21154" y="15630"/>
                    </a:lnTo>
                    <a:lnTo>
                      <a:pt x="21258" y="15442"/>
                    </a:lnTo>
                    <a:lnTo>
                      <a:pt x="21426" y="15400"/>
                    </a:lnTo>
                    <a:lnTo>
                      <a:pt x="21530" y="15338"/>
                    </a:lnTo>
                    <a:lnTo>
                      <a:pt x="21342" y="15338"/>
                    </a:lnTo>
                    <a:lnTo>
                      <a:pt x="21384" y="15296"/>
                    </a:lnTo>
                    <a:lnTo>
                      <a:pt x="21593" y="15254"/>
                    </a:lnTo>
                    <a:lnTo>
                      <a:pt x="21782" y="15170"/>
                    </a:lnTo>
                    <a:lnTo>
                      <a:pt x="21802" y="15003"/>
                    </a:lnTo>
                    <a:lnTo>
                      <a:pt x="21782" y="14961"/>
                    </a:lnTo>
                    <a:lnTo>
                      <a:pt x="21802" y="14814"/>
                    </a:lnTo>
                    <a:lnTo>
                      <a:pt x="22012" y="14689"/>
                    </a:lnTo>
                    <a:lnTo>
                      <a:pt x="22012" y="14563"/>
                    </a:lnTo>
                    <a:lnTo>
                      <a:pt x="22158" y="14501"/>
                    </a:lnTo>
                    <a:lnTo>
                      <a:pt x="22284" y="14291"/>
                    </a:lnTo>
                    <a:lnTo>
                      <a:pt x="22263" y="14187"/>
                    </a:lnTo>
                    <a:lnTo>
                      <a:pt x="22305" y="14019"/>
                    </a:lnTo>
                    <a:lnTo>
                      <a:pt x="22284" y="13957"/>
                    </a:lnTo>
                    <a:lnTo>
                      <a:pt x="22284" y="13852"/>
                    </a:lnTo>
                    <a:lnTo>
                      <a:pt x="22430" y="13496"/>
                    </a:lnTo>
                    <a:lnTo>
                      <a:pt x="22493" y="13287"/>
                    </a:lnTo>
                    <a:lnTo>
                      <a:pt x="22702" y="12910"/>
                    </a:lnTo>
                    <a:lnTo>
                      <a:pt x="22702" y="12785"/>
                    </a:lnTo>
                    <a:lnTo>
                      <a:pt x="22807" y="12492"/>
                    </a:lnTo>
                    <a:lnTo>
                      <a:pt x="22953" y="12366"/>
                    </a:lnTo>
                    <a:lnTo>
                      <a:pt x="23016" y="12199"/>
                    </a:lnTo>
                    <a:lnTo>
                      <a:pt x="22953" y="12053"/>
                    </a:lnTo>
                    <a:lnTo>
                      <a:pt x="23058" y="11927"/>
                    </a:lnTo>
                    <a:lnTo>
                      <a:pt x="22995" y="11655"/>
                    </a:lnTo>
                    <a:lnTo>
                      <a:pt x="22995" y="11529"/>
                    </a:lnTo>
                    <a:lnTo>
                      <a:pt x="22911" y="11320"/>
                    </a:lnTo>
                    <a:lnTo>
                      <a:pt x="22891" y="11236"/>
                    </a:lnTo>
                    <a:lnTo>
                      <a:pt x="22849" y="11111"/>
                    </a:lnTo>
                    <a:lnTo>
                      <a:pt x="22911" y="11069"/>
                    </a:lnTo>
                    <a:lnTo>
                      <a:pt x="22911" y="10923"/>
                    </a:lnTo>
                    <a:lnTo>
                      <a:pt x="23016" y="10776"/>
                    </a:lnTo>
                    <a:lnTo>
                      <a:pt x="23016" y="10713"/>
                    </a:lnTo>
                    <a:lnTo>
                      <a:pt x="22995" y="10379"/>
                    </a:lnTo>
                    <a:lnTo>
                      <a:pt x="23058" y="10253"/>
                    </a:lnTo>
                    <a:lnTo>
                      <a:pt x="23016" y="10190"/>
                    </a:lnTo>
                    <a:lnTo>
                      <a:pt x="22995" y="10065"/>
                    </a:lnTo>
                    <a:lnTo>
                      <a:pt x="22995" y="9856"/>
                    </a:lnTo>
                    <a:lnTo>
                      <a:pt x="22932" y="9835"/>
                    </a:lnTo>
                    <a:lnTo>
                      <a:pt x="22995" y="9688"/>
                    </a:lnTo>
                    <a:lnTo>
                      <a:pt x="22891" y="9667"/>
                    </a:lnTo>
                    <a:lnTo>
                      <a:pt x="22828" y="9542"/>
                    </a:lnTo>
                    <a:lnTo>
                      <a:pt x="22828" y="9416"/>
                    </a:lnTo>
                    <a:lnTo>
                      <a:pt x="22702" y="9312"/>
                    </a:lnTo>
                    <a:lnTo>
                      <a:pt x="22619" y="9144"/>
                    </a:lnTo>
                    <a:lnTo>
                      <a:pt x="22598" y="8956"/>
                    </a:lnTo>
                    <a:lnTo>
                      <a:pt x="22514" y="8830"/>
                    </a:lnTo>
                    <a:lnTo>
                      <a:pt x="22430" y="8830"/>
                    </a:lnTo>
                    <a:lnTo>
                      <a:pt x="22367" y="8851"/>
                    </a:lnTo>
                    <a:lnTo>
                      <a:pt x="22284" y="8809"/>
                    </a:lnTo>
                    <a:lnTo>
                      <a:pt x="22263" y="8642"/>
                    </a:lnTo>
                    <a:lnTo>
                      <a:pt x="22200" y="8621"/>
                    </a:lnTo>
                    <a:lnTo>
                      <a:pt x="22179" y="8537"/>
                    </a:lnTo>
                    <a:lnTo>
                      <a:pt x="22054" y="8412"/>
                    </a:lnTo>
                    <a:lnTo>
                      <a:pt x="21970" y="8370"/>
                    </a:lnTo>
                    <a:lnTo>
                      <a:pt x="22012" y="8265"/>
                    </a:lnTo>
                    <a:lnTo>
                      <a:pt x="21949" y="8119"/>
                    </a:lnTo>
                    <a:lnTo>
                      <a:pt x="22054" y="7993"/>
                    </a:lnTo>
                    <a:lnTo>
                      <a:pt x="22074" y="7805"/>
                    </a:lnTo>
                    <a:lnTo>
                      <a:pt x="22012" y="7742"/>
                    </a:lnTo>
                    <a:lnTo>
                      <a:pt x="22054" y="7638"/>
                    </a:lnTo>
                    <a:lnTo>
                      <a:pt x="21970" y="7575"/>
                    </a:lnTo>
                    <a:lnTo>
                      <a:pt x="21949" y="7638"/>
                    </a:lnTo>
                    <a:lnTo>
                      <a:pt x="21991" y="7679"/>
                    </a:lnTo>
                    <a:lnTo>
                      <a:pt x="21949" y="7763"/>
                    </a:lnTo>
                    <a:lnTo>
                      <a:pt x="21677" y="7533"/>
                    </a:lnTo>
                    <a:lnTo>
                      <a:pt x="21635" y="7366"/>
                    </a:lnTo>
                    <a:lnTo>
                      <a:pt x="21572" y="7387"/>
                    </a:lnTo>
                    <a:lnTo>
                      <a:pt x="21572" y="7470"/>
                    </a:lnTo>
                    <a:lnTo>
                      <a:pt x="21551" y="7575"/>
                    </a:lnTo>
                    <a:lnTo>
                      <a:pt x="21593" y="7763"/>
                    </a:lnTo>
                    <a:lnTo>
                      <a:pt x="21468" y="7596"/>
                    </a:lnTo>
                    <a:lnTo>
                      <a:pt x="21426" y="7659"/>
                    </a:lnTo>
                    <a:lnTo>
                      <a:pt x="21426" y="7554"/>
                    </a:lnTo>
                    <a:lnTo>
                      <a:pt x="21363" y="7470"/>
                    </a:lnTo>
                    <a:lnTo>
                      <a:pt x="21342" y="7135"/>
                    </a:lnTo>
                    <a:lnTo>
                      <a:pt x="21384" y="7115"/>
                    </a:lnTo>
                    <a:lnTo>
                      <a:pt x="21384" y="7031"/>
                    </a:lnTo>
                    <a:lnTo>
                      <a:pt x="21279" y="6947"/>
                    </a:lnTo>
                    <a:lnTo>
                      <a:pt x="21321" y="6863"/>
                    </a:lnTo>
                    <a:lnTo>
                      <a:pt x="21238" y="6801"/>
                    </a:lnTo>
                    <a:lnTo>
                      <a:pt x="21258" y="6696"/>
                    </a:lnTo>
                    <a:lnTo>
                      <a:pt x="21070" y="6529"/>
                    </a:lnTo>
                    <a:lnTo>
                      <a:pt x="21028" y="6424"/>
                    </a:lnTo>
                    <a:lnTo>
                      <a:pt x="21028" y="6299"/>
                    </a:lnTo>
                    <a:lnTo>
                      <a:pt x="21133" y="6319"/>
                    </a:lnTo>
                    <a:lnTo>
                      <a:pt x="21133" y="6194"/>
                    </a:lnTo>
                    <a:lnTo>
                      <a:pt x="21028" y="6027"/>
                    </a:lnTo>
                    <a:lnTo>
                      <a:pt x="20966" y="6068"/>
                    </a:lnTo>
                    <a:lnTo>
                      <a:pt x="20861" y="6068"/>
                    </a:lnTo>
                    <a:lnTo>
                      <a:pt x="20756" y="5880"/>
                    </a:lnTo>
                    <a:lnTo>
                      <a:pt x="20694" y="5880"/>
                    </a:lnTo>
                    <a:lnTo>
                      <a:pt x="20589" y="5796"/>
                    </a:lnTo>
                    <a:lnTo>
                      <a:pt x="20505" y="5859"/>
                    </a:lnTo>
                    <a:lnTo>
                      <a:pt x="20484" y="5796"/>
                    </a:lnTo>
                    <a:lnTo>
                      <a:pt x="20338" y="5754"/>
                    </a:lnTo>
                    <a:lnTo>
                      <a:pt x="20275" y="5817"/>
                    </a:lnTo>
                    <a:lnTo>
                      <a:pt x="20317" y="5713"/>
                    </a:lnTo>
                    <a:lnTo>
                      <a:pt x="20442" y="5692"/>
                    </a:lnTo>
                    <a:lnTo>
                      <a:pt x="20442" y="5608"/>
                    </a:lnTo>
                    <a:lnTo>
                      <a:pt x="20422" y="5545"/>
                    </a:lnTo>
                    <a:lnTo>
                      <a:pt x="20296" y="5566"/>
                    </a:lnTo>
                    <a:lnTo>
                      <a:pt x="20191" y="5545"/>
                    </a:lnTo>
                    <a:lnTo>
                      <a:pt x="20170" y="5482"/>
                    </a:lnTo>
                    <a:lnTo>
                      <a:pt x="20087" y="5482"/>
                    </a:lnTo>
                    <a:lnTo>
                      <a:pt x="19857" y="5336"/>
                    </a:lnTo>
                    <a:lnTo>
                      <a:pt x="19752" y="5127"/>
                    </a:lnTo>
                    <a:lnTo>
                      <a:pt x="19710" y="4918"/>
                    </a:lnTo>
                    <a:lnTo>
                      <a:pt x="19668" y="4771"/>
                    </a:lnTo>
                    <a:lnTo>
                      <a:pt x="19668" y="4666"/>
                    </a:lnTo>
                    <a:lnTo>
                      <a:pt x="19710" y="4646"/>
                    </a:lnTo>
                    <a:lnTo>
                      <a:pt x="19773" y="4415"/>
                    </a:lnTo>
                    <a:lnTo>
                      <a:pt x="19689" y="4122"/>
                    </a:lnTo>
                    <a:lnTo>
                      <a:pt x="19647" y="3976"/>
                    </a:lnTo>
                    <a:lnTo>
                      <a:pt x="19689" y="3934"/>
                    </a:lnTo>
                    <a:lnTo>
                      <a:pt x="19606" y="3892"/>
                    </a:lnTo>
                    <a:lnTo>
                      <a:pt x="19543" y="3892"/>
                    </a:lnTo>
                    <a:lnTo>
                      <a:pt x="19438" y="3662"/>
                    </a:lnTo>
                    <a:lnTo>
                      <a:pt x="19438" y="3369"/>
                    </a:lnTo>
                    <a:lnTo>
                      <a:pt x="19459" y="3348"/>
                    </a:lnTo>
                    <a:lnTo>
                      <a:pt x="19459" y="3265"/>
                    </a:lnTo>
                    <a:lnTo>
                      <a:pt x="19396" y="3202"/>
                    </a:lnTo>
                    <a:lnTo>
                      <a:pt x="19375" y="2846"/>
                    </a:lnTo>
                    <a:lnTo>
                      <a:pt x="19438" y="2762"/>
                    </a:lnTo>
                    <a:lnTo>
                      <a:pt x="19375" y="2637"/>
                    </a:lnTo>
                    <a:lnTo>
                      <a:pt x="19438" y="2616"/>
                    </a:lnTo>
                    <a:lnTo>
                      <a:pt x="19438" y="2532"/>
                    </a:lnTo>
                    <a:lnTo>
                      <a:pt x="19250" y="2323"/>
                    </a:lnTo>
                    <a:lnTo>
                      <a:pt x="19124" y="2260"/>
                    </a:lnTo>
                    <a:lnTo>
                      <a:pt x="19145" y="2218"/>
                    </a:lnTo>
                    <a:lnTo>
                      <a:pt x="19020" y="2093"/>
                    </a:lnTo>
                    <a:lnTo>
                      <a:pt x="18915" y="2156"/>
                    </a:lnTo>
                    <a:lnTo>
                      <a:pt x="18852" y="2114"/>
                    </a:lnTo>
                    <a:lnTo>
                      <a:pt x="18769" y="2239"/>
                    </a:lnTo>
                    <a:lnTo>
                      <a:pt x="18706" y="2239"/>
                    </a:lnTo>
                    <a:lnTo>
                      <a:pt x="18559" y="2051"/>
                    </a:lnTo>
                    <a:lnTo>
                      <a:pt x="18601" y="1988"/>
                    </a:lnTo>
                    <a:lnTo>
                      <a:pt x="18517" y="1800"/>
                    </a:lnTo>
                    <a:lnTo>
                      <a:pt x="18538" y="1591"/>
                    </a:lnTo>
                    <a:lnTo>
                      <a:pt x="18517" y="1319"/>
                    </a:lnTo>
                    <a:lnTo>
                      <a:pt x="18497" y="1361"/>
                    </a:lnTo>
                    <a:lnTo>
                      <a:pt x="18434" y="1256"/>
                    </a:lnTo>
                    <a:lnTo>
                      <a:pt x="18497" y="1151"/>
                    </a:lnTo>
                    <a:lnTo>
                      <a:pt x="18413" y="1047"/>
                    </a:lnTo>
                    <a:lnTo>
                      <a:pt x="18392" y="942"/>
                    </a:lnTo>
                    <a:lnTo>
                      <a:pt x="18329" y="900"/>
                    </a:lnTo>
                    <a:lnTo>
                      <a:pt x="18329" y="754"/>
                    </a:lnTo>
                    <a:lnTo>
                      <a:pt x="18413" y="670"/>
                    </a:lnTo>
                    <a:lnTo>
                      <a:pt x="18329" y="649"/>
                    </a:lnTo>
                    <a:lnTo>
                      <a:pt x="18225" y="670"/>
                    </a:lnTo>
                    <a:lnTo>
                      <a:pt x="18141" y="586"/>
                    </a:lnTo>
                    <a:lnTo>
                      <a:pt x="18204" y="314"/>
                    </a:lnTo>
                    <a:lnTo>
                      <a:pt x="18183" y="252"/>
                    </a:lnTo>
                    <a:lnTo>
                      <a:pt x="18120" y="105"/>
                    </a:lnTo>
                    <a:lnTo>
                      <a:pt x="18015" y="63"/>
                    </a:lnTo>
                    <a:lnTo>
                      <a:pt x="18015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A6CBC2"/>
                  </a:solidFill>
                </a:endParaRPr>
              </a:p>
            </p:txBody>
          </p:sp>
          <p:sp>
            <p:nvSpPr>
              <p:cNvPr id="2559" name="Google Shape;3026;p82">
                <a:extLst>
                  <a:ext uri="{FF2B5EF4-FFF2-40B4-BE49-F238E27FC236}">
                    <a16:creationId xmlns:a16="http://schemas.microsoft.com/office/drawing/2014/main" id="{FBF59076-4F45-8D86-9A3E-97AA97E08977}"/>
                  </a:ext>
                </a:extLst>
              </p:cNvPr>
              <p:cNvSpPr/>
              <p:nvPr/>
            </p:nvSpPr>
            <p:spPr>
              <a:xfrm>
                <a:off x="5683950" y="3957275"/>
                <a:ext cx="54950" cy="71175"/>
              </a:xfrm>
              <a:custGeom>
                <a:avLst/>
                <a:gdLst/>
                <a:ahLst/>
                <a:cxnLst/>
                <a:rect l="l" t="t" r="r" b="b"/>
                <a:pathLst>
                  <a:path w="2198" h="2847" extrusionOk="0">
                    <a:moveTo>
                      <a:pt x="168" y="1"/>
                    </a:moveTo>
                    <a:lnTo>
                      <a:pt x="126" y="64"/>
                    </a:lnTo>
                    <a:lnTo>
                      <a:pt x="126" y="189"/>
                    </a:lnTo>
                    <a:lnTo>
                      <a:pt x="105" y="210"/>
                    </a:lnTo>
                    <a:lnTo>
                      <a:pt x="105" y="336"/>
                    </a:lnTo>
                    <a:lnTo>
                      <a:pt x="126" y="587"/>
                    </a:lnTo>
                    <a:lnTo>
                      <a:pt x="105" y="733"/>
                    </a:lnTo>
                    <a:lnTo>
                      <a:pt x="126" y="1005"/>
                    </a:lnTo>
                    <a:lnTo>
                      <a:pt x="168" y="1214"/>
                    </a:lnTo>
                    <a:lnTo>
                      <a:pt x="126" y="1361"/>
                    </a:lnTo>
                    <a:lnTo>
                      <a:pt x="189" y="1382"/>
                    </a:lnTo>
                    <a:lnTo>
                      <a:pt x="189" y="1466"/>
                    </a:lnTo>
                    <a:lnTo>
                      <a:pt x="294" y="1570"/>
                    </a:lnTo>
                    <a:lnTo>
                      <a:pt x="168" y="1570"/>
                    </a:lnTo>
                    <a:lnTo>
                      <a:pt x="64" y="1466"/>
                    </a:lnTo>
                    <a:lnTo>
                      <a:pt x="1" y="1570"/>
                    </a:lnTo>
                    <a:lnTo>
                      <a:pt x="1" y="1779"/>
                    </a:lnTo>
                    <a:lnTo>
                      <a:pt x="85" y="1842"/>
                    </a:lnTo>
                    <a:lnTo>
                      <a:pt x="64" y="1884"/>
                    </a:lnTo>
                    <a:lnTo>
                      <a:pt x="64" y="2198"/>
                    </a:lnTo>
                    <a:lnTo>
                      <a:pt x="105" y="2261"/>
                    </a:lnTo>
                    <a:lnTo>
                      <a:pt x="85" y="2303"/>
                    </a:lnTo>
                    <a:lnTo>
                      <a:pt x="105" y="2470"/>
                    </a:lnTo>
                    <a:lnTo>
                      <a:pt x="210" y="2491"/>
                    </a:lnTo>
                    <a:lnTo>
                      <a:pt x="168" y="2575"/>
                    </a:lnTo>
                    <a:lnTo>
                      <a:pt x="168" y="2700"/>
                    </a:lnTo>
                    <a:lnTo>
                      <a:pt x="210" y="2721"/>
                    </a:lnTo>
                    <a:lnTo>
                      <a:pt x="315" y="2700"/>
                    </a:lnTo>
                    <a:lnTo>
                      <a:pt x="398" y="2784"/>
                    </a:lnTo>
                    <a:lnTo>
                      <a:pt x="503" y="2637"/>
                    </a:lnTo>
                    <a:lnTo>
                      <a:pt x="503" y="2742"/>
                    </a:lnTo>
                    <a:lnTo>
                      <a:pt x="545" y="2847"/>
                    </a:lnTo>
                    <a:lnTo>
                      <a:pt x="649" y="2847"/>
                    </a:lnTo>
                    <a:lnTo>
                      <a:pt x="754" y="2700"/>
                    </a:lnTo>
                    <a:lnTo>
                      <a:pt x="796" y="2595"/>
                    </a:lnTo>
                    <a:lnTo>
                      <a:pt x="838" y="2407"/>
                    </a:lnTo>
                    <a:lnTo>
                      <a:pt x="921" y="2491"/>
                    </a:lnTo>
                    <a:lnTo>
                      <a:pt x="942" y="2428"/>
                    </a:lnTo>
                    <a:lnTo>
                      <a:pt x="1047" y="2365"/>
                    </a:lnTo>
                    <a:lnTo>
                      <a:pt x="1110" y="2219"/>
                    </a:lnTo>
                    <a:lnTo>
                      <a:pt x="1110" y="2365"/>
                    </a:lnTo>
                    <a:lnTo>
                      <a:pt x="1173" y="2386"/>
                    </a:lnTo>
                    <a:lnTo>
                      <a:pt x="1235" y="2282"/>
                    </a:lnTo>
                    <a:lnTo>
                      <a:pt x="1340" y="2261"/>
                    </a:lnTo>
                    <a:lnTo>
                      <a:pt x="1382" y="2303"/>
                    </a:lnTo>
                    <a:lnTo>
                      <a:pt x="1361" y="2407"/>
                    </a:lnTo>
                    <a:lnTo>
                      <a:pt x="1256" y="2365"/>
                    </a:lnTo>
                    <a:lnTo>
                      <a:pt x="1256" y="2512"/>
                    </a:lnTo>
                    <a:lnTo>
                      <a:pt x="1361" y="2470"/>
                    </a:lnTo>
                    <a:lnTo>
                      <a:pt x="1424" y="2491"/>
                    </a:lnTo>
                    <a:lnTo>
                      <a:pt x="1549" y="2303"/>
                    </a:lnTo>
                    <a:lnTo>
                      <a:pt x="1549" y="2219"/>
                    </a:lnTo>
                    <a:lnTo>
                      <a:pt x="1466" y="2177"/>
                    </a:lnTo>
                    <a:lnTo>
                      <a:pt x="1549" y="2072"/>
                    </a:lnTo>
                    <a:lnTo>
                      <a:pt x="1549" y="1947"/>
                    </a:lnTo>
                    <a:lnTo>
                      <a:pt x="1633" y="1947"/>
                    </a:lnTo>
                    <a:lnTo>
                      <a:pt x="1675" y="1884"/>
                    </a:lnTo>
                    <a:lnTo>
                      <a:pt x="1675" y="1633"/>
                    </a:lnTo>
                    <a:lnTo>
                      <a:pt x="1758" y="1570"/>
                    </a:lnTo>
                    <a:lnTo>
                      <a:pt x="1800" y="1466"/>
                    </a:lnTo>
                    <a:lnTo>
                      <a:pt x="1842" y="1633"/>
                    </a:lnTo>
                    <a:lnTo>
                      <a:pt x="1863" y="1696"/>
                    </a:lnTo>
                    <a:lnTo>
                      <a:pt x="1905" y="1570"/>
                    </a:lnTo>
                    <a:lnTo>
                      <a:pt x="1905" y="1466"/>
                    </a:lnTo>
                    <a:lnTo>
                      <a:pt x="1947" y="1424"/>
                    </a:lnTo>
                    <a:lnTo>
                      <a:pt x="1905" y="1256"/>
                    </a:lnTo>
                    <a:lnTo>
                      <a:pt x="1989" y="1131"/>
                    </a:lnTo>
                    <a:lnTo>
                      <a:pt x="1989" y="922"/>
                    </a:lnTo>
                    <a:lnTo>
                      <a:pt x="2093" y="796"/>
                    </a:lnTo>
                    <a:lnTo>
                      <a:pt x="2156" y="503"/>
                    </a:lnTo>
                    <a:lnTo>
                      <a:pt x="2198" y="398"/>
                    </a:lnTo>
                    <a:lnTo>
                      <a:pt x="2072" y="294"/>
                    </a:lnTo>
                    <a:lnTo>
                      <a:pt x="1947" y="294"/>
                    </a:lnTo>
                    <a:lnTo>
                      <a:pt x="1947" y="315"/>
                    </a:lnTo>
                    <a:lnTo>
                      <a:pt x="1884" y="419"/>
                    </a:lnTo>
                    <a:lnTo>
                      <a:pt x="1863" y="398"/>
                    </a:lnTo>
                    <a:lnTo>
                      <a:pt x="1800" y="398"/>
                    </a:lnTo>
                    <a:lnTo>
                      <a:pt x="1738" y="440"/>
                    </a:lnTo>
                    <a:lnTo>
                      <a:pt x="1675" y="503"/>
                    </a:lnTo>
                    <a:lnTo>
                      <a:pt x="1340" y="482"/>
                    </a:lnTo>
                    <a:lnTo>
                      <a:pt x="1256" y="524"/>
                    </a:lnTo>
                    <a:lnTo>
                      <a:pt x="1256" y="629"/>
                    </a:lnTo>
                    <a:lnTo>
                      <a:pt x="1173" y="545"/>
                    </a:lnTo>
                    <a:lnTo>
                      <a:pt x="1068" y="545"/>
                    </a:lnTo>
                    <a:lnTo>
                      <a:pt x="1005" y="608"/>
                    </a:lnTo>
                    <a:lnTo>
                      <a:pt x="901" y="524"/>
                    </a:lnTo>
                    <a:lnTo>
                      <a:pt x="733" y="398"/>
                    </a:lnTo>
                    <a:lnTo>
                      <a:pt x="524" y="294"/>
                    </a:lnTo>
                    <a:lnTo>
                      <a:pt x="524" y="106"/>
                    </a:lnTo>
                    <a:lnTo>
                      <a:pt x="482" y="168"/>
                    </a:lnTo>
                    <a:lnTo>
                      <a:pt x="440" y="210"/>
                    </a:lnTo>
                    <a:lnTo>
                      <a:pt x="377" y="126"/>
                    </a:lnTo>
                    <a:lnTo>
                      <a:pt x="273" y="85"/>
                    </a:lnTo>
                    <a:lnTo>
                      <a:pt x="168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73" name="Google Shape;3027;p82">
              <a:extLst>
                <a:ext uri="{FF2B5EF4-FFF2-40B4-BE49-F238E27FC236}">
                  <a16:creationId xmlns:a16="http://schemas.microsoft.com/office/drawing/2014/main" id="{34A134C7-5A21-C16D-7B7A-E128772461B9}"/>
                </a:ext>
              </a:extLst>
            </p:cNvPr>
            <p:cNvGrpSpPr/>
            <p:nvPr/>
          </p:nvGrpSpPr>
          <p:grpSpPr>
            <a:xfrm>
              <a:off x="4824403" y="3421846"/>
              <a:ext cx="110132" cy="130647"/>
              <a:chOff x="5952300" y="3852150"/>
              <a:chExt cx="231225" cy="287200"/>
            </a:xfrm>
          </p:grpSpPr>
          <p:sp>
            <p:nvSpPr>
              <p:cNvPr id="2556" name="Google Shape;3028;p82">
                <a:extLst>
                  <a:ext uri="{FF2B5EF4-FFF2-40B4-BE49-F238E27FC236}">
                    <a16:creationId xmlns:a16="http://schemas.microsoft.com/office/drawing/2014/main" id="{A92B816B-A3C1-8146-CA29-0C50F1EBE4C5}"/>
                  </a:ext>
                </a:extLst>
              </p:cNvPr>
              <p:cNvSpPr/>
              <p:nvPr/>
            </p:nvSpPr>
            <p:spPr>
              <a:xfrm>
                <a:off x="5952300" y="3996525"/>
                <a:ext cx="145450" cy="142825"/>
              </a:xfrm>
              <a:custGeom>
                <a:avLst/>
                <a:gdLst/>
                <a:ahLst/>
                <a:cxnLst/>
                <a:rect l="l" t="t" r="r" b="b"/>
                <a:pathLst>
                  <a:path w="5818" h="5713" extrusionOk="0">
                    <a:moveTo>
                      <a:pt x="5064" y="0"/>
                    </a:moveTo>
                    <a:lnTo>
                      <a:pt x="4918" y="105"/>
                    </a:lnTo>
                    <a:lnTo>
                      <a:pt x="4834" y="126"/>
                    </a:lnTo>
                    <a:lnTo>
                      <a:pt x="4729" y="209"/>
                    </a:lnTo>
                    <a:lnTo>
                      <a:pt x="4729" y="377"/>
                    </a:lnTo>
                    <a:lnTo>
                      <a:pt x="4625" y="628"/>
                    </a:lnTo>
                    <a:lnTo>
                      <a:pt x="4520" y="753"/>
                    </a:lnTo>
                    <a:lnTo>
                      <a:pt x="4457" y="774"/>
                    </a:lnTo>
                    <a:lnTo>
                      <a:pt x="4332" y="942"/>
                    </a:lnTo>
                    <a:lnTo>
                      <a:pt x="4290" y="1025"/>
                    </a:lnTo>
                    <a:lnTo>
                      <a:pt x="4185" y="1067"/>
                    </a:lnTo>
                    <a:lnTo>
                      <a:pt x="4081" y="1046"/>
                    </a:lnTo>
                    <a:lnTo>
                      <a:pt x="3976" y="1130"/>
                    </a:lnTo>
                    <a:lnTo>
                      <a:pt x="3934" y="1235"/>
                    </a:lnTo>
                    <a:lnTo>
                      <a:pt x="3934" y="1339"/>
                    </a:lnTo>
                    <a:lnTo>
                      <a:pt x="3892" y="1360"/>
                    </a:lnTo>
                    <a:lnTo>
                      <a:pt x="3788" y="1465"/>
                    </a:lnTo>
                    <a:lnTo>
                      <a:pt x="3788" y="1590"/>
                    </a:lnTo>
                    <a:lnTo>
                      <a:pt x="3725" y="1674"/>
                    </a:lnTo>
                    <a:lnTo>
                      <a:pt x="3704" y="1758"/>
                    </a:lnTo>
                    <a:lnTo>
                      <a:pt x="3495" y="2009"/>
                    </a:lnTo>
                    <a:lnTo>
                      <a:pt x="3286" y="2176"/>
                    </a:lnTo>
                    <a:lnTo>
                      <a:pt x="3160" y="2197"/>
                    </a:lnTo>
                    <a:lnTo>
                      <a:pt x="2993" y="2281"/>
                    </a:lnTo>
                    <a:lnTo>
                      <a:pt x="2993" y="2344"/>
                    </a:lnTo>
                    <a:lnTo>
                      <a:pt x="2888" y="2344"/>
                    </a:lnTo>
                    <a:lnTo>
                      <a:pt x="2679" y="2469"/>
                    </a:lnTo>
                    <a:lnTo>
                      <a:pt x="2512" y="2616"/>
                    </a:lnTo>
                    <a:lnTo>
                      <a:pt x="2407" y="2637"/>
                    </a:lnTo>
                    <a:lnTo>
                      <a:pt x="2198" y="2783"/>
                    </a:lnTo>
                    <a:lnTo>
                      <a:pt x="2156" y="2846"/>
                    </a:lnTo>
                    <a:lnTo>
                      <a:pt x="2219" y="2929"/>
                    </a:lnTo>
                    <a:lnTo>
                      <a:pt x="2219" y="3055"/>
                    </a:lnTo>
                    <a:lnTo>
                      <a:pt x="2114" y="2950"/>
                    </a:lnTo>
                    <a:lnTo>
                      <a:pt x="2093" y="2929"/>
                    </a:lnTo>
                    <a:lnTo>
                      <a:pt x="1988" y="2950"/>
                    </a:lnTo>
                    <a:lnTo>
                      <a:pt x="1884" y="2992"/>
                    </a:lnTo>
                    <a:lnTo>
                      <a:pt x="1821" y="2950"/>
                    </a:lnTo>
                    <a:lnTo>
                      <a:pt x="1737" y="2950"/>
                    </a:lnTo>
                    <a:lnTo>
                      <a:pt x="1570" y="3118"/>
                    </a:lnTo>
                    <a:lnTo>
                      <a:pt x="1507" y="3201"/>
                    </a:lnTo>
                    <a:lnTo>
                      <a:pt x="1361" y="3327"/>
                    </a:lnTo>
                    <a:lnTo>
                      <a:pt x="1277" y="3348"/>
                    </a:lnTo>
                    <a:lnTo>
                      <a:pt x="1172" y="3453"/>
                    </a:lnTo>
                    <a:lnTo>
                      <a:pt x="1151" y="3620"/>
                    </a:lnTo>
                    <a:lnTo>
                      <a:pt x="1110" y="3536"/>
                    </a:lnTo>
                    <a:lnTo>
                      <a:pt x="1068" y="3473"/>
                    </a:lnTo>
                    <a:lnTo>
                      <a:pt x="1005" y="3557"/>
                    </a:lnTo>
                    <a:lnTo>
                      <a:pt x="942" y="3620"/>
                    </a:lnTo>
                    <a:lnTo>
                      <a:pt x="942" y="3746"/>
                    </a:lnTo>
                    <a:lnTo>
                      <a:pt x="879" y="3787"/>
                    </a:lnTo>
                    <a:lnTo>
                      <a:pt x="838" y="3766"/>
                    </a:lnTo>
                    <a:lnTo>
                      <a:pt x="670" y="3955"/>
                    </a:lnTo>
                    <a:lnTo>
                      <a:pt x="628" y="3955"/>
                    </a:lnTo>
                    <a:lnTo>
                      <a:pt x="566" y="4038"/>
                    </a:lnTo>
                    <a:lnTo>
                      <a:pt x="566" y="4206"/>
                    </a:lnTo>
                    <a:lnTo>
                      <a:pt x="524" y="4269"/>
                    </a:lnTo>
                    <a:lnTo>
                      <a:pt x="461" y="4164"/>
                    </a:lnTo>
                    <a:lnTo>
                      <a:pt x="419" y="4164"/>
                    </a:lnTo>
                    <a:lnTo>
                      <a:pt x="377" y="4206"/>
                    </a:lnTo>
                    <a:lnTo>
                      <a:pt x="335" y="4248"/>
                    </a:lnTo>
                    <a:lnTo>
                      <a:pt x="252" y="4415"/>
                    </a:lnTo>
                    <a:lnTo>
                      <a:pt x="252" y="4478"/>
                    </a:lnTo>
                    <a:lnTo>
                      <a:pt x="335" y="4582"/>
                    </a:lnTo>
                    <a:lnTo>
                      <a:pt x="377" y="4624"/>
                    </a:lnTo>
                    <a:lnTo>
                      <a:pt x="335" y="4666"/>
                    </a:lnTo>
                    <a:lnTo>
                      <a:pt x="252" y="4666"/>
                    </a:lnTo>
                    <a:lnTo>
                      <a:pt x="126" y="4687"/>
                    </a:lnTo>
                    <a:lnTo>
                      <a:pt x="1" y="4813"/>
                    </a:lnTo>
                    <a:lnTo>
                      <a:pt x="43" y="4834"/>
                    </a:lnTo>
                    <a:lnTo>
                      <a:pt x="126" y="4834"/>
                    </a:lnTo>
                    <a:lnTo>
                      <a:pt x="43" y="4896"/>
                    </a:lnTo>
                    <a:lnTo>
                      <a:pt x="43" y="5001"/>
                    </a:lnTo>
                    <a:lnTo>
                      <a:pt x="126" y="5085"/>
                    </a:lnTo>
                    <a:lnTo>
                      <a:pt x="168" y="5106"/>
                    </a:lnTo>
                    <a:lnTo>
                      <a:pt x="315" y="5106"/>
                    </a:lnTo>
                    <a:lnTo>
                      <a:pt x="335" y="5147"/>
                    </a:lnTo>
                    <a:lnTo>
                      <a:pt x="356" y="5147"/>
                    </a:lnTo>
                    <a:lnTo>
                      <a:pt x="377" y="5085"/>
                    </a:lnTo>
                    <a:lnTo>
                      <a:pt x="440" y="5085"/>
                    </a:lnTo>
                    <a:lnTo>
                      <a:pt x="524" y="5126"/>
                    </a:lnTo>
                    <a:lnTo>
                      <a:pt x="566" y="5210"/>
                    </a:lnTo>
                    <a:lnTo>
                      <a:pt x="545" y="5252"/>
                    </a:lnTo>
                    <a:lnTo>
                      <a:pt x="587" y="5315"/>
                    </a:lnTo>
                    <a:lnTo>
                      <a:pt x="670" y="5315"/>
                    </a:lnTo>
                    <a:lnTo>
                      <a:pt x="733" y="5336"/>
                    </a:lnTo>
                    <a:lnTo>
                      <a:pt x="754" y="5461"/>
                    </a:lnTo>
                    <a:lnTo>
                      <a:pt x="859" y="5545"/>
                    </a:lnTo>
                    <a:lnTo>
                      <a:pt x="942" y="5608"/>
                    </a:lnTo>
                    <a:lnTo>
                      <a:pt x="838" y="5670"/>
                    </a:lnTo>
                    <a:lnTo>
                      <a:pt x="879" y="5670"/>
                    </a:lnTo>
                    <a:lnTo>
                      <a:pt x="1005" y="5629"/>
                    </a:lnTo>
                    <a:lnTo>
                      <a:pt x="1005" y="5670"/>
                    </a:lnTo>
                    <a:lnTo>
                      <a:pt x="1110" y="5712"/>
                    </a:lnTo>
                    <a:lnTo>
                      <a:pt x="1256" y="5670"/>
                    </a:lnTo>
                    <a:lnTo>
                      <a:pt x="1465" y="5608"/>
                    </a:lnTo>
                    <a:lnTo>
                      <a:pt x="1612" y="5461"/>
                    </a:lnTo>
                    <a:lnTo>
                      <a:pt x="1737" y="5419"/>
                    </a:lnTo>
                    <a:lnTo>
                      <a:pt x="1737" y="5357"/>
                    </a:lnTo>
                    <a:lnTo>
                      <a:pt x="1716" y="5252"/>
                    </a:lnTo>
                    <a:lnTo>
                      <a:pt x="1800" y="5315"/>
                    </a:lnTo>
                    <a:lnTo>
                      <a:pt x="1779" y="5398"/>
                    </a:lnTo>
                    <a:lnTo>
                      <a:pt x="1905" y="5336"/>
                    </a:lnTo>
                    <a:lnTo>
                      <a:pt x="1926" y="5210"/>
                    </a:lnTo>
                    <a:lnTo>
                      <a:pt x="2009" y="5106"/>
                    </a:lnTo>
                    <a:lnTo>
                      <a:pt x="2198" y="5022"/>
                    </a:lnTo>
                    <a:lnTo>
                      <a:pt x="2323" y="5022"/>
                    </a:lnTo>
                    <a:lnTo>
                      <a:pt x="2365" y="5001"/>
                    </a:lnTo>
                    <a:lnTo>
                      <a:pt x="2365" y="4959"/>
                    </a:lnTo>
                    <a:lnTo>
                      <a:pt x="2260" y="4959"/>
                    </a:lnTo>
                    <a:lnTo>
                      <a:pt x="2323" y="4938"/>
                    </a:lnTo>
                    <a:lnTo>
                      <a:pt x="2344" y="4917"/>
                    </a:lnTo>
                    <a:lnTo>
                      <a:pt x="2323" y="4896"/>
                    </a:lnTo>
                    <a:lnTo>
                      <a:pt x="2449" y="4729"/>
                    </a:lnTo>
                    <a:lnTo>
                      <a:pt x="2532" y="4582"/>
                    </a:lnTo>
                    <a:lnTo>
                      <a:pt x="2574" y="4415"/>
                    </a:lnTo>
                    <a:lnTo>
                      <a:pt x="2658" y="4310"/>
                    </a:lnTo>
                    <a:lnTo>
                      <a:pt x="2930" y="4143"/>
                    </a:lnTo>
                    <a:lnTo>
                      <a:pt x="2972" y="4038"/>
                    </a:lnTo>
                    <a:lnTo>
                      <a:pt x="2993" y="3913"/>
                    </a:lnTo>
                    <a:lnTo>
                      <a:pt x="3097" y="3746"/>
                    </a:lnTo>
                    <a:lnTo>
                      <a:pt x="3160" y="3641"/>
                    </a:lnTo>
                    <a:lnTo>
                      <a:pt x="3181" y="3536"/>
                    </a:lnTo>
                    <a:lnTo>
                      <a:pt x="3265" y="3432"/>
                    </a:lnTo>
                    <a:lnTo>
                      <a:pt x="3369" y="3369"/>
                    </a:lnTo>
                    <a:lnTo>
                      <a:pt x="3390" y="3264"/>
                    </a:lnTo>
                    <a:lnTo>
                      <a:pt x="3474" y="3348"/>
                    </a:lnTo>
                    <a:lnTo>
                      <a:pt x="3516" y="3348"/>
                    </a:lnTo>
                    <a:lnTo>
                      <a:pt x="3558" y="3243"/>
                    </a:lnTo>
                    <a:lnTo>
                      <a:pt x="3662" y="3243"/>
                    </a:lnTo>
                    <a:lnTo>
                      <a:pt x="3725" y="3222"/>
                    </a:lnTo>
                    <a:lnTo>
                      <a:pt x="3788" y="3139"/>
                    </a:lnTo>
                    <a:lnTo>
                      <a:pt x="3788" y="3034"/>
                    </a:lnTo>
                    <a:lnTo>
                      <a:pt x="3704" y="2950"/>
                    </a:lnTo>
                    <a:lnTo>
                      <a:pt x="3704" y="2950"/>
                    </a:lnTo>
                    <a:lnTo>
                      <a:pt x="3809" y="3013"/>
                    </a:lnTo>
                    <a:lnTo>
                      <a:pt x="3830" y="3139"/>
                    </a:lnTo>
                    <a:lnTo>
                      <a:pt x="3892" y="3139"/>
                    </a:lnTo>
                    <a:lnTo>
                      <a:pt x="3976" y="3118"/>
                    </a:lnTo>
                    <a:lnTo>
                      <a:pt x="3976" y="3055"/>
                    </a:lnTo>
                    <a:lnTo>
                      <a:pt x="4039" y="3013"/>
                    </a:lnTo>
                    <a:lnTo>
                      <a:pt x="4123" y="3034"/>
                    </a:lnTo>
                    <a:lnTo>
                      <a:pt x="4123" y="3097"/>
                    </a:lnTo>
                    <a:lnTo>
                      <a:pt x="4018" y="3139"/>
                    </a:lnTo>
                    <a:lnTo>
                      <a:pt x="4123" y="3139"/>
                    </a:lnTo>
                    <a:lnTo>
                      <a:pt x="4227" y="3160"/>
                    </a:lnTo>
                    <a:lnTo>
                      <a:pt x="4248" y="3118"/>
                    </a:lnTo>
                    <a:lnTo>
                      <a:pt x="4248" y="3034"/>
                    </a:lnTo>
                    <a:lnTo>
                      <a:pt x="4290" y="2992"/>
                    </a:lnTo>
                    <a:lnTo>
                      <a:pt x="4311" y="3013"/>
                    </a:lnTo>
                    <a:lnTo>
                      <a:pt x="4311" y="3139"/>
                    </a:lnTo>
                    <a:lnTo>
                      <a:pt x="4332" y="3160"/>
                    </a:lnTo>
                    <a:lnTo>
                      <a:pt x="4395" y="3118"/>
                    </a:lnTo>
                    <a:lnTo>
                      <a:pt x="4416" y="2950"/>
                    </a:lnTo>
                    <a:lnTo>
                      <a:pt x="4353" y="2867"/>
                    </a:lnTo>
                    <a:lnTo>
                      <a:pt x="4290" y="2867"/>
                    </a:lnTo>
                    <a:lnTo>
                      <a:pt x="4311" y="2825"/>
                    </a:lnTo>
                    <a:lnTo>
                      <a:pt x="4311" y="2699"/>
                    </a:lnTo>
                    <a:lnTo>
                      <a:pt x="4332" y="2511"/>
                    </a:lnTo>
                    <a:lnTo>
                      <a:pt x="4416" y="2490"/>
                    </a:lnTo>
                    <a:lnTo>
                      <a:pt x="4562" y="2427"/>
                    </a:lnTo>
                    <a:lnTo>
                      <a:pt x="4750" y="2323"/>
                    </a:lnTo>
                    <a:lnTo>
                      <a:pt x="4771" y="2260"/>
                    </a:lnTo>
                    <a:lnTo>
                      <a:pt x="4918" y="2093"/>
                    </a:lnTo>
                    <a:lnTo>
                      <a:pt x="4918" y="1988"/>
                    </a:lnTo>
                    <a:lnTo>
                      <a:pt x="5043" y="1862"/>
                    </a:lnTo>
                    <a:lnTo>
                      <a:pt x="5127" y="1883"/>
                    </a:lnTo>
                    <a:lnTo>
                      <a:pt x="5127" y="1821"/>
                    </a:lnTo>
                    <a:lnTo>
                      <a:pt x="5336" y="1632"/>
                    </a:lnTo>
                    <a:lnTo>
                      <a:pt x="5336" y="1549"/>
                    </a:lnTo>
                    <a:lnTo>
                      <a:pt x="5650" y="1277"/>
                    </a:lnTo>
                    <a:lnTo>
                      <a:pt x="5755" y="1235"/>
                    </a:lnTo>
                    <a:lnTo>
                      <a:pt x="5692" y="1214"/>
                    </a:lnTo>
                    <a:lnTo>
                      <a:pt x="5671" y="1109"/>
                    </a:lnTo>
                    <a:lnTo>
                      <a:pt x="5608" y="1005"/>
                    </a:lnTo>
                    <a:lnTo>
                      <a:pt x="5650" y="900"/>
                    </a:lnTo>
                    <a:lnTo>
                      <a:pt x="5671" y="774"/>
                    </a:lnTo>
                    <a:lnTo>
                      <a:pt x="5692" y="816"/>
                    </a:lnTo>
                    <a:lnTo>
                      <a:pt x="5797" y="649"/>
                    </a:lnTo>
                    <a:lnTo>
                      <a:pt x="5713" y="691"/>
                    </a:lnTo>
                    <a:lnTo>
                      <a:pt x="5650" y="691"/>
                    </a:lnTo>
                    <a:lnTo>
                      <a:pt x="5755" y="628"/>
                    </a:lnTo>
                    <a:lnTo>
                      <a:pt x="5817" y="502"/>
                    </a:lnTo>
                    <a:lnTo>
                      <a:pt x="5797" y="502"/>
                    </a:lnTo>
                    <a:lnTo>
                      <a:pt x="5797" y="419"/>
                    </a:lnTo>
                    <a:lnTo>
                      <a:pt x="5713" y="419"/>
                    </a:lnTo>
                    <a:lnTo>
                      <a:pt x="5650" y="544"/>
                    </a:lnTo>
                    <a:lnTo>
                      <a:pt x="5671" y="586"/>
                    </a:lnTo>
                    <a:lnTo>
                      <a:pt x="5713" y="607"/>
                    </a:lnTo>
                    <a:lnTo>
                      <a:pt x="5608" y="649"/>
                    </a:lnTo>
                    <a:lnTo>
                      <a:pt x="5566" y="607"/>
                    </a:lnTo>
                    <a:lnTo>
                      <a:pt x="5566" y="544"/>
                    </a:lnTo>
                    <a:lnTo>
                      <a:pt x="5504" y="544"/>
                    </a:lnTo>
                    <a:lnTo>
                      <a:pt x="5441" y="523"/>
                    </a:lnTo>
                    <a:lnTo>
                      <a:pt x="5378" y="586"/>
                    </a:lnTo>
                    <a:lnTo>
                      <a:pt x="5294" y="691"/>
                    </a:lnTo>
                    <a:lnTo>
                      <a:pt x="5232" y="628"/>
                    </a:lnTo>
                    <a:lnTo>
                      <a:pt x="5169" y="481"/>
                    </a:lnTo>
                    <a:lnTo>
                      <a:pt x="5232" y="440"/>
                    </a:lnTo>
                    <a:lnTo>
                      <a:pt x="5273" y="377"/>
                    </a:lnTo>
                    <a:lnTo>
                      <a:pt x="5273" y="314"/>
                    </a:lnTo>
                    <a:lnTo>
                      <a:pt x="5252" y="293"/>
                    </a:lnTo>
                    <a:lnTo>
                      <a:pt x="5273" y="251"/>
                    </a:lnTo>
                    <a:lnTo>
                      <a:pt x="5232" y="209"/>
                    </a:lnTo>
                    <a:lnTo>
                      <a:pt x="5169" y="251"/>
                    </a:lnTo>
                    <a:lnTo>
                      <a:pt x="5127" y="230"/>
                    </a:lnTo>
                    <a:lnTo>
                      <a:pt x="5064" y="188"/>
                    </a:lnTo>
                    <a:lnTo>
                      <a:pt x="5085" y="105"/>
                    </a:lnTo>
                    <a:lnTo>
                      <a:pt x="516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7" name="Google Shape;3029;p82">
                <a:extLst>
                  <a:ext uri="{FF2B5EF4-FFF2-40B4-BE49-F238E27FC236}">
                    <a16:creationId xmlns:a16="http://schemas.microsoft.com/office/drawing/2014/main" id="{8C595E47-06DC-4411-A220-D59379D63396}"/>
                  </a:ext>
                </a:extLst>
              </p:cNvPr>
              <p:cNvSpPr/>
              <p:nvPr/>
            </p:nvSpPr>
            <p:spPr>
              <a:xfrm>
                <a:off x="6101375" y="3852150"/>
                <a:ext cx="82150" cy="171075"/>
              </a:xfrm>
              <a:custGeom>
                <a:avLst/>
                <a:gdLst/>
                <a:ahLst/>
                <a:cxnLst/>
                <a:rect l="l" t="t" r="r" b="b"/>
                <a:pathLst>
                  <a:path w="3286" h="6843" extrusionOk="0">
                    <a:moveTo>
                      <a:pt x="880" y="0"/>
                    </a:moveTo>
                    <a:lnTo>
                      <a:pt x="796" y="21"/>
                    </a:lnTo>
                    <a:lnTo>
                      <a:pt x="650" y="21"/>
                    </a:lnTo>
                    <a:lnTo>
                      <a:pt x="650" y="42"/>
                    </a:lnTo>
                    <a:lnTo>
                      <a:pt x="733" y="126"/>
                    </a:lnTo>
                    <a:lnTo>
                      <a:pt x="859" y="440"/>
                    </a:lnTo>
                    <a:lnTo>
                      <a:pt x="859" y="544"/>
                    </a:lnTo>
                    <a:lnTo>
                      <a:pt x="859" y="733"/>
                    </a:lnTo>
                    <a:lnTo>
                      <a:pt x="796" y="774"/>
                    </a:lnTo>
                    <a:lnTo>
                      <a:pt x="754" y="774"/>
                    </a:lnTo>
                    <a:lnTo>
                      <a:pt x="754" y="795"/>
                    </a:lnTo>
                    <a:lnTo>
                      <a:pt x="796" y="1046"/>
                    </a:lnTo>
                    <a:lnTo>
                      <a:pt x="838" y="1067"/>
                    </a:lnTo>
                    <a:lnTo>
                      <a:pt x="942" y="1026"/>
                    </a:lnTo>
                    <a:lnTo>
                      <a:pt x="1047" y="1026"/>
                    </a:lnTo>
                    <a:lnTo>
                      <a:pt x="963" y="1046"/>
                    </a:lnTo>
                    <a:lnTo>
                      <a:pt x="880" y="1151"/>
                    </a:lnTo>
                    <a:lnTo>
                      <a:pt x="901" y="1277"/>
                    </a:lnTo>
                    <a:lnTo>
                      <a:pt x="984" y="1444"/>
                    </a:lnTo>
                    <a:lnTo>
                      <a:pt x="1005" y="1716"/>
                    </a:lnTo>
                    <a:lnTo>
                      <a:pt x="1005" y="1904"/>
                    </a:lnTo>
                    <a:lnTo>
                      <a:pt x="1005" y="2030"/>
                    </a:lnTo>
                    <a:lnTo>
                      <a:pt x="1068" y="2009"/>
                    </a:lnTo>
                    <a:lnTo>
                      <a:pt x="1089" y="1904"/>
                    </a:lnTo>
                    <a:lnTo>
                      <a:pt x="1068" y="1821"/>
                    </a:lnTo>
                    <a:lnTo>
                      <a:pt x="1089" y="1800"/>
                    </a:lnTo>
                    <a:lnTo>
                      <a:pt x="1152" y="1842"/>
                    </a:lnTo>
                    <a:lnTo>
                      <a:pt x="1152" y="1967"/>
                    </a:lnTo>
                    <a:lnTo>
                      <a:pt x="1194" y="1967"/>
                    </a:lnTo>
                    <a:lnTo>
                      <a:pt x="1214" y="1904"/>
                    </a:lnTo>
                    <a:lnTo>
                      <a:pt x="1194" y="1842"/>
                    </a:lnTo>
                    <a:lnTo>
                      <a:pt x="1214" y="1842"/>
                    </a:lnTo>
                    <a:lnTo>
                      <a:pt x="1256" y="1925"/>
                    </a:lnTo>
                    <a:lnTo>
                      <a:pt x="1173" y="2030"/>
                    </a:lnTo>
                    <a:lnTo>
                      <a:pt x="1152" y="2134"/>
                    </a:lnTo>
                    <a:lnTo>
                      <a:pt x="1152" y="2197"/>
                    </a:lnTo>
                    <a:lnTo>
                      <a:pt x="1110" y="2218"/>
                    </a:lnTo>
                    <a:lnTo>
                      <a:pt x="1068" y="2134"/>
                    </a:lnTo>
                    <a:lnTo>
                      <a:pt x="1005" y="2134"/>
                    </a:lnTo>
                    <a:lnTo>
                      <a:pt x="1047" y="2323"/>
                    </a:lnTo>
                    <a:lnTo>
                      <a:pt x="1110" y="2532"/>
                    </a:lnTo>
                    <a:lnTo>
                      <a:pt x="1173" y="2553"/>
                    </a:lnTo>
                    <a:lnTo>
                      <a:pt x="1194" y="2532"/>
                    </a:lnTo>
                    <a:lnTo>
                      <a:pt x="1256" y="2616"/>
                    </a:lnTo>
                    <a:lnTo>
                      <a:pt x="1256" y="2658"/>
                    </a:lnTo>
                    <a:lnTo>
                      <a:pt x="1298" y="2699"/>
                    </a:lnTo>
                    <a:lnTo>
                      <a:pt x="1194" y="2762"/>
                    </a:lnTo>
                    <a:lnTo>
                      <a:pt x="1194" y="2825"/>
                    </a:lnTo>
                    <a:lnTo>
                      <a:pt x="1214" y="2867"/>
                    </a:lnTo>
                    <a:lnTo>
                      <a:pt x="1194" y="2950"/>
                    </a:lnTo>
                    <a:lnTo>
                      <a:pt x="1110" y="3139"/>
                    </a:lnTo>
                    <a:lnTo>
                      <a:pt x="1152" y="3243"/>
                    </a:lnTo>
                    <a:lnTo>
                      <a:pt x="1089" y="3264"/>
                    </a:lnTo>
                    <a:lnTo>
                      <a:pt x="1173" y="3348"/>
                    </a:lnTo>
                    <a:lnTo>
                      <a:pt x="1152" y="3369"/>
                    </a:lnTo>
                    <a:lnTo>
                      <a:pt x="1068" y="3369"/>
                    </a:lnTo>
                    <a:lnTo>
                      <a:pt x="1005" y="3474"/>
                    </a:lnTo>
                    <a:lnTo>
                      <a:pt x="1005" y="3536"/>
                    </a:lnTo>
                    <a:lnTo>
                      <a:pt x="1068" y="3599"/>
                    </a:lnTo>
                    <a:lnTo>
                      <a:pt x="1005" y="3641"/>
                    </a:lnTo>
                    <a:lnTo>
                      <a:pt x="942" y="3641"/>
                    </a:lnTo>
                    <a:lnTo>
                      <a:pt x="880" y="3767"/>
                    </a:lnTo>
                    <a:lnTo>
                      <a:pt x="796" y="4164"/>
                    </a:lnTo>
                    <a:lnTo>
                      <a:pt x="796" y="4269"/>
                    </a:lnTo>
                    <a:lnTo>
                      <a:pt x="733" y="4331"/>
                    </a:lnTo>
                    <a:lnTo>
                      <a:pt x="629" y="4331"/>
                    </a:lnTo>
                    <a:lnTo>
                      <a:pt x="545" y="4290"/>
                    </a:lnTo>
                    <a:lnTo>
                      <a:pt x="419" y="4311"/>
                    </a:lnTo>
                    <a:lnTo>
                      <a:pt x="210" y="4415"/>
                    </a:lnTo>
                    <a:lnTo>
                      <a:pt x="106" y="4520"/>
                    </a:lnTo>
                    <a:lnTo>
                      <a:pt x="64" y="4645"/>
                    </a:lnTo>
                    <a:lnTo>
                      <a:pt x="106" y="4834"/>
                    </a:lnTo>
                    <a:lnTo>
                      <a:pt x="210" y="4917"/>
                    </a:lnTo>
                    <a:lnTo>
                      <a:pt x="357" y="5022"/>
                    </a:lnTo>
                    <a:lnTo>
                      <a:pt x="440" y="5168"/>
                    </a:lnTo>
                    <a:lnTo>
                      <a:pt x="587" y="5231"/>
                    </a:lnTo>
                    <a:lnTo>
                      <a:pt x="650" y="5273"/>
                    </a:lnTo>
                    <a:lnTo>
                      <a:pt x="670" y="5545"/>
                    </a:lnTo>
                    <a:lnTo>
                      <a:pt x="691" y="5566"/>
                    </a:lnTo>
                    <a:lnTo>
                      <a:pt x="670" y="5587"/>
                    </a:lnTo>
                    <a:lnTo>
                      <a:pt x="670" y="5733"/>
                    </a:lnTo>
                    <a:lnTo>
                      <a:pt x="629" y="5838"/>
                    </a:lnTo>
                    <a:lnTo>
                      <a:pt x="378" y="6110"/>
                    </a:lnTo>
                    <a:lnTo>
                      <a:pt x="231" y="6277"/>
                    </a:lnTo>
                    <a:lnTo>
                      <a:pt x="43" y="6424"/>
                    </a:lnTo>
                    <a:lnTo>
                      <a:pt x="1" y="6508"/>
                    </a:lnTo>
                    <a:lnTo>
                      <a:pt x="22" y="6549"/>
                    </a:lnTo>
                    <a:lnTo>
                      <a:pt x="126" y="6591"/>
                    </a:lnTo>
                    <a:lnTo>
                      <a:pt x="147" y="6528"/>
                    </a:lnTo>
                    <a:lnTo>
                      <a:pt x="210" y="6528"/>
                    </a:lnTo>
                    <a:lnTo>
                      <a:pt x="210" y="6612"/>
                    </a:lnTo>
                    <a:lnTo>
                      <a:pt x="210" y="6675"/>
                    </a:lnTo>
                    <a:lnTo>
                      <a:pt x="231" y="6696"/>
                    </a:lnTo>
                    <a:lnTo>
                      <a:pt x="273" y="6675"/>
                    </a:lnTo>
                    <a:lnTo>
                      <a:pt x="315" y="6717"/>
                    </a:lnTo>
                    <a:lnTo>
                      <a:pt x="315" y="6800"/>
                    </a:lnTo>
                    <a:lnTo>
                      <a:pt x="336" y="6842"/>
                    </a:lnTo>
                    <a:lnTo>
                      <a:pt x="419" y="6821"/>
                    </a:lnTo>
                    <a:lnTo>
                      <a:pt x="629" y="6675"/>
                    </a:lnTo>
                    <a:lnTo>
                      <a:pt x="796" y="6528"/>
                    </a:lnTo>
                    <a:lnTo>
                      <a:pt x="984" y="6361"/>
                    </a:lnTo>
                    <a:lnTo>
                      <a:pt x="1152" y="6173"/>
                    </a:lnTo>
                    <a:lnTo>
                      <a:pt x="1319" y="5901"/>
                    </a:lnTo>
                    <a:lnTo>
                      <a:pt x="1424" y="5859"/>
                    </a:lnTo>
                    <a:lnTo>
                      <a:pt x="1507" y="5859"/>
                    </a:lnTo>
                    <a:lnTo>
                      <a:pt x="1570" y="5775"/>
                    </a:lnTo>
                    <a:lnTo>
                      <a:pt x="1570" y="5691"/>
                    </a:lnTo>
                    <a:lnTo>
                      <a:pt x="1612" y="5650"/>
                    </a:lnTo>
                    <a:lnTo>
                      <a:pt x="1717" y="5587"/>
                    </a:lnTo>
                    <a:lnTo>
                      <a:pt x="1800" y="5357"/>
                    </a:lnTo>
                    <a:lnTo>
                      <a:pt x="1905" y="5210"/>
                    </a:lnTo>
                    <a:lnTo>
                      <a:pt x="1905" y="5147"/>
                    </a:lnTo>
                    <a:lnTo>
                      <a:pt x="1989" y="5106"/>
                    </a:lnTo>
                    <a:lnTo>
                      <a:pt x="1884" y="4980"/>
                    </a:lnTo>
                    <a:lnTo>
                      <a:pt x="1717" y="4980"/>
                    </a:lnTo>
                    <a:lnTo>
                      <a:pt x="1800" y="4938"/>
                    </a:lnTo>
                    <a:lnTo>
                      <a:pt x="1884" y="4917"/>
                    </a:lnTo>
                    <a:lnTo>
                      <a:pt x="2114" y="4624"/>
                    </a:lnTo>
                    <a:lnTo>
                      <a:pt x="2240" y="4603"/>
                    </a:lnTo>
                    <a:lnTo>
                      <a:pt x="2428" y="4624"/>
                    </a:lnTo>
                    <a:lnTo>
                      <a:pt x="2512" y="4624"/>
                    </a:lnTo>
                    <a:lnTo>
                      <a:pt x="2512" y="4708"/>
                    </a:lnTo>
                    <a:lnTo>
                      <a:pt x="2512" y="4792"/>
                    </a:lnTo>
                    <a:lnTo>
                      <a:pt x="2616" y="4708"/>
                    </a:lnTo>
                    <a:lnTo>
                      <a:pt x="2679" y="4645"/>
                    </a:lnTo>
                    <a:lnTo>
                      <a:pt x="2533" y="4603"/>
                    </a:lnTo>
                    <a:lnTo>
                      <a:pt x="2554" y="4499"/>
                    </a:lnTo>
                    <a:lnTo>
                      <a:pt x="2637" y="4311"/>
                    </a:lnTo>
                    <a:lnTo>
                      <a:pt x="2679" y="4227"/>
                    </a:lnTo>
                    <a:lnTo>
                      <a:pt x="2784" y="4227"/>
                    </a:lnTo>
                    <a:lnTo>
                      <a:pt x="2826" y="4290"/>
                    </a:lnTo>
                    <a:lnTo>
                      <a:pt x="2867" y="4227"/>
                    </a:lnTo>
                    <a:lnTo>
                      <a:pt x="2930" y="4122"/>
                    </a:lnTo>
                    <a:lnTo>
                      <a:pt x="3077" y="3892"/>
                    </a:lnTo>
                    <a:lnTo>
                      <a:pt x="3077" y="3808"/>
                    </a:lnTo>
                    <a:lnTo>
                      <a:pt x="3077" y="3746"/>
                    </a:lnTo>
                    <a:lnTo>
                      <a:pt x="3098" y="3599"/>
                    </a:lnTo>
                    <a:lnTo>
                      <a:pt x="3202" y="3495"/>
                    </a:lnTo>
                    <a:lnTo>
                      <a:pt x="3286" y="3453"/>
                    </a:lnTo>
                    <a:lnTo>
                      <a:pt x="3286" y="3411"/>
                    </a:lnTo>
                    <a:lnTo>
                      <a:pt x="3160" y="3369"/>
                    </a:lnTo>
                    <a:lnTo>
                      <a:pt x="3098" y="3285"/>
                    </a:lnTo>
                    <a:lnTo>
                      <a:pt x="3139" y="3285"/>
                    </a:lnTo>
                    <a:lnTo>
                      <a:pt x="3160" y="3243"/>
                    </a:lnTo>
                    <a:lnTo>
                      <a:pt x="3035" y="3222"/>
                    </a:lnTo>
                    <a:lnTo>
                      <a:pt x="2888" y="3327"/>
                    </a:lnTo>
                    <a:lnTo>
                      <a:pt x="2679" y="3536"/>
                    </a:lnTo>
                    <a:lnTo>
                      <a:pt x="2554" y="3536"/>
                    </a:lnTo>
                    <a:lnTo>
                      <a:pt x="2470" y="3578"/>
                    </a:lnTo>
                    <a:lnTo>
                      <a:pt x="2365" y="3536"/>
                    </a:lnTo>
                    <a:lnTo>
                      <a:pt x="2135" y="3285"/>
                    </a:lnTo>
                    <a:lnTo>
                      <a:pt x="2051" y="3285"/>
                    </a:lnTo>
                    <a:lnTo>
                      <a:pt x="1989" y="3181"/>
                    </a:lnTo>
                    <a:lnTo>
                      <a:pt x="1947" y="3118"/>
                    </a:lnTo>
                    <a:lnTo>
                      <a:pt x="2010" y="3034"/>
                    </a:lnTo>
                    <a:lnTo>
                      <a:pt x="2030" y="2888"/>
                    </a:lnTo>
                    <a:lnTo>
                      <a:pt x="1926" y="2720"/>
                    </a:lnTo>
                    <a:lnTo>
                      <a:pt x="1926" y="2637"/>
                    </a:lnTo>
                    <a:lnTo>
                      <a:pt x="1905" y="2595"/>
                    </a:lnTo>
                    <a:lnTo>
                      <a:pt x="1905" y="2448"/>
                    </a:lnTo>
                    <a:lnTo>
                      <a:pt x="1947" y="2365"/>
                    </a:lnTo>
                    <a:lnTo>
                      <a:pt x="1884" y="2365"/>
                    </a:lnTo>
                    <a:lnTo>
                      <a:pt x="1884" y="2239"/>
                    </a:lnTo>
                    <a:lnTo>
                      <a:pt x="1842" y="2176"/>
                    </a:lnTo>
                    <a:lnTo>
                      <a:pt x="1800" y="2197"/>
                    </a:lnTo>
                    <a:lnTo>
                      <a:pt x="1717" y="2134"/>
                    </a:lnTo>
                    <a:lnTo>
                      <a:pt x="1675" y="2197"/>
                    </a:lnTo>
                    <a:lnTo>
                      <a:pt x="1779" y="2281"/>
                    </a:lnTo>
                    <a:lnTo>
                      <a:pt x="1738" y="2365"/>
                    </a:lnTo>
                    <a:lnTo>
                      <a:pt x="1779" y="2427"/>
                    </a:lnTo>
                    <a:lnTo>
                      <a:pt x="1696" y="2511"/>
                    </a:lnTo>
                    <a:lnTo>
                      <a:pt x="1696" y="2595"/>
                    </a:lnTo>
                    <a:lnTo>
                      <a:pt x="1779" y="2699"/>
                    </a:lnTo>
                    <a:lnTo>
                      <a:pt x="1779" y="2741"/>
                    </a:lnTo>
                    <a:lnTo>
                      <a:pt x="1675" y="2762"/>
                    </a:lnTo>
                    <a:lnTo>
                      <a:pt x="1612" y="2720"/>
                    </a:lnTo>
                    <a:lnTo>
                      <a:pt x="1591" y="2616"/>
                    </a:lnTo>
                    <a:lnTo>
                      <a:pt x="1486" y="2595"/>
                    </a:lnTo>
                    <a:lnTo>
                      <a:pt x="1486" y="2532"/>
                    </a:lnTo>
                    <a:lnTo>
                      <a:pt x="1382" y="2511"/>
                    </a:lnTo>
                    <a:lnTo>
                      <a:pt x="1319" y="2511"/>
                    </a:lnTo>
                    <a:lnTo>
                      <a:pt x="1298" y="2448"/>
                    </a:lnTo>
                    <a:lnTo>
                      <a:pt x="1403" y="2406"/>
                    </a:lnTo>
                    <a:lnTo>
                      <a:pt x="1424" y="2323"/>
                    </a:lnTo>
                    <a:lnTo>
                      <a:pt x="1319" y="2239"/>
                    </a:lnTo>
                    <a:lnTo>
                      <a:pt x="1403" y="2114"/>
                    </a:lnTo>
                    <a:lnTo>
                      <a:pt x="1486" y="2093"/>
                    </a:lnTo>
                    <a:lnTo>
                      <a:pt x="1507" y="1988"/>
                    </a:lnTo>
                    <a:lnTo>
                      <a:pt x="1486" y="1904"/>
                    </a:lnTo>
                    <a:lnTo>
                      <a:pt x="1507" y="1821"/>
                    </a:lnTo>
                    <a:lnTo>
                      <a:pt x="1466" y="1758"/>
                    </a:lnTo>
                    <a:lnTo>
                      <a:pt x="1486" y="1611"/>
                    </a:lnTo>
                    <a:lnTo>
                      <a:pt x="1361" y="1507"/>
                    </a:lnTo>
                    <a:lnTo>
                      <a:pt x="1361" y="1465"/>
                    </a:lnTo>
                    <a:lnTo>
                      <a:pt x="1424" y="1507"/>
                    </a:lnTo>
                    <a:lnTo>
                      <a:pt x="1528" y="1486"/>
                    </a:lnTo>
                    <a:lnTo>
                      <a:pt x="1570" y="1360"/>
                    </a:lnTo>
                    <a:lnTo>
                      <a:pt x="1591" y="1318"/>
                    </a:lnTo>
                    <a:lnTo>
                      <a:pt x="1591" y="1151"/>
                    </a:lnTo>
                    <a:lnTo>
                      <a:pt x="1570" y="1026"/>
                    </a:lnTo>
                    <a:lnTo>
                      <a:pt x="1570" y="921"/>
                    </a:lnTo>
                    <a:lnTo>
                      <a:pt x="1507" y="942"/>
                    </a:lnTo>
                    <a:lnTo>
                      <a:pt x="1382" y="984"/>
                    </a:lnTo>
                    <a:lnTo>
                      <a:pt x="1277" y="879"/>
                    </a:lnTo>
                    <a:lnTo>
                      <a:pt x="1361" y="837"/>
                    </a:lnTo>
                    <a:lnTo>
                      <a:pt x="1277" y="774"/>
                    </a:lnTo>
                    <a:lnTo>
                      <a:pt x="1214" y="754"/>
                    </a:lnTo>
                    <a:lnTo>
                      <a:pt x="1277" y="712"/>
                    </a:lnTo>
                    <a:lnTo>
                      <a:pt x="1361" y="649"/>
                    </a:lnTo>
                    <a:lnTo>
                      <a:pt x="1361" y="607"/>
                    </a:lnTo>
                    <a:lnTo>
                      <a:pt x="1256" y="565"/>
                    </a:lnTo>
                    <a:lnTo>
                      <a:pt x="1173" y="502"/>
                    </a:lnTo>
                    <a:lnTo>
                      <a:pt x="1089" y="544"/>
                    </a:lnTo>
                    <a:lnTo>
                      <a:pt x="1089" y="440"/>
                    </a:lnTo>
                    <a:lnTo>
                      <a:pt x="1110" y="440"/>
                    </a:lnTo>
                    <a:lnTo>
                      <a:pt x="1173" y="356"/>
                    </a:lnTo>
                    <a:lnTo>
                      <a:pt x="1110" y="356"/>
                    </a:lnTo>
                    <a:lnTo>
                      <a:pt x="1047" y="398"/>
                    </a:lnTo>
                    <a:lnTo>
                      <a:pt x="1047" y="461"/>
                    </a:lnTo>
                    <a:lnTo>
                      <a:pt x="1005" y="544"/>
                    </a:lnTo>
                    <a:lnTo>
                      <a:pt x="942" y="523"/>
                    </a:lnTo>
                    <a:lnTo>
                      <a:pt x="963" y="419"/>
                    </a:lnTo>
                    <a:lnTo>
                      <a:pt x="901" y="335"/>
                    </a:lnTo>
                    <a:lnTo>
                      <a:pt x="880" y="209"/>
                    </a:lnTo>
                    <a:lnTo>
                      <a:pt x="880" y="105"/>
                    </a:lnTo>
                    <a:lnTo>
                      <a:pt x="880" y="42"/>
                    </a:lnTo>
                    <a:lnTo>
                      <a:pt x="942" y="42"/>
                    </a:lnTo>
                    <a:lnTo>
                      <a:pt x="88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74" name="Google Shape;3030;p82">
              <a:extLst>
                <a:ext uri="{FF2B5EF4-FFF2-40B4-BE49-F238E27FC236}">
                  <a16:creationId xmlns:a16="http://schemas.microsoft.com/office/drawing/2014/main" id="{660711B3-DBC0-F846-C39F-BD8B13CE2990}"/>
                </a:ext>
              </a:extLst>
            </p:cNvPr>
            <p:cNvSpPr/>
            <p:nvPr/>
          </p:nvSpPr>
          <p:spPr>
            <a:xfrm>
              <a:off x="3608564" y="2619698"/>
              <a:ext cx="60550" cy="35232"/>
            </a:xfrm>
            <a:custGeom>
              <a:avLst/>
              <a:gdLst/>
              <a:ahLst/>
              <a:cxnLst/>
              <a:rect l="l" t="t" r="r" b="b"/>
              <a:pathLst>
                <a:path w="5085" h="3098" extrusionOk="0">
                  <a:moveTo>
                    <a:pt x="900" y="1"/>
                  </a:moveTo>
                  <a:lnTo>
                    <a:pt x="733" y="22"/>
                  </a:lnTo>
                  <a:lnTo>
                    <a:pt x="733" y="64"/>
                  </a:lnTo>
                  <a:lnTo>
                    <a:pt x="775" y="126"/>
                  </a:lnTo>
                  <a:lnTo>
                    <a:pt x="837" y="126"/>
                  </a:lnTo>
                  <a:lnTo>
                    <a:pt x="858" y="64"/>
                  </a:lnTo>
                  <a:lnTo>
                    <a:pt x="942" y="64"/>
                  </a:lnTo>
                  <a:lnTo>
                    <a:pt x="984" y="126"/>
                  </a:lnTo>
                  <a:lnTo>
                    <a:pt x="1088" y="147"/>
                  </a:lnTo>
                  <a:lnTo>
                    <a:pt x="1047" y="210"/>
                  </a:lnTo>
                  <a:lnTo>
                    <a:pt x="942" y="168"/>
                  </a:lnTo>
                  <a:lnTo>
                    <a:pt x="837" y="168"/>
                  </a:lnTo>
                  <a:lnTo>
                    <a:pt x="858" y="231"/>
                  </a:lnTo>
                  <a:lnTo>
                    <a:pt x="1005" y="315"/>
                  </a:lnTo>
                  <a:lnTo>
                    <a:pt x="1109" y="440"/>
                  </a:lnTo>
                  <a:lnTo>
                    <a:pt x="1088" y="524"/>
                  </a:lnTo>
                  <a:lnTo>
                    <a:pt x="1047" y="545"/>
                  </a:lnTo>
                  <a:lnTo>
                    <a:pt x="1047" y="461"/>
                  </a:lnTo>
                  <a:lnTo>
                    <a:pt x="900" y="377"/>
                  </a:lnTo>
                  <a:lnTo>
                    <a:pt x="837" y="461"/>
                  </a:lnTo>
                  <a:lnTo>
                    <a:pt x="775" y="440"/>
                  </a:lnTo>
                  <a:lnTo>
                    <a:pt x="796" y="356"/>
                  </a:lnTo>
                  <a:lnTo>
                    <a:pt x="691" y="252"/>
                  </a:lnTo>
                  <a:lnTo>
                    <a:pt x="586" y="210"/>
                  </a:lnTo>
                  <a:lnTo>
                    <a:pt x="524" y="252"/>
                  </a:lnTo>
                  <a:lnTo>
                    <a:pt x="586" y="356"/>
                  </a:lnTo>
                  <a:lnTo>
                    <a:pt x="565" y="419"/>
                  </a:lnTo>
                  <a:lnTo>
                    <a:pt x="524" y="315"/>
                  </a:lnTo>
                  <a:lnTo>
                    <a:pt x="419" y="273"/>
                  </a:lnTo>
                  <a:lnTo>
                    <a:pt x="377" y="356"/>
                  </a:lnTo>
                  <a:lnTo>
                    <a:pt x="461" y="440"/>
                  </a:lnTo>
                  <a:lnTo>
                    <a:pt x="524" y="482"/>
                  </a:lnTo>
                  <a:lnTo>
                    <a:pt x="565" y="545"/>
                  </a:lnTo>
                  <a:lnTo>
                    <a:pt x="461" y="482"/>
                  </a:lnTo>
                  <a:lnTo>
                    <a:pt x="356" y="545"/>
                  </a:lnTo>
                  <a:lnTo>
                    <a:pt x="419" y="608"/>
                  </a:lnTo>
                  <a:lnTo>
                    <a:pt x="565" y="670"/>
                  </a:lnTo>
                  <a:lnTo>
                    <a:pt x="482" y="670"/>
                  </a:lnTo>
                  <a:lnTo>
                    <a:pt x="461" y="733"/>
                  </a:lnTo>
                  <a:lnTo>
                    <a:pt x="482" y="775"/>
                  </a:lnTo>
                  <a:lnTo>
                    <a:pt x="461" y="775"/>
                  </a:lnTo>
                  <a:lnTo>
                    <a:pt x="272" y="649"/>
                  </a:lnTo>
                  <a:lnTo>
                    <a:pt x="231" y="608"/>
                  </a:lnTo>
                  <a:lnTo>
                    <a:pt x="168" y="670"/>
                  </a:lnTo>
                  <a:lnTo>
                    <a:pt x="252" y="796"/>
                  </a:lnTo>
                  <a:lnTo>
                    <a:pt x="314" y="880"/>
                  </a:lnTo>
                  <a:lnTo>
                    <a:pt x="252" y="900"/>
                  </a:lnTo>
                  <a:lnTo>
                    <a:pt x="147" y="775"/>
                  </a:lnTo>
                  <a:lnTo>
                    <a:pt x="63" y="754"/>
                  </a:lnTo>
                  <a:lnTo>
                    <a:pt x="0" y="859"/>
                  </a:lnTo>
                  <a:lnTo>
                    <a:pt x="126" y="900"/>
                  </a:lnTo>
                  <a:lnTo>
                    <a:pt x="231" y="1005"/>
                  </a:lnTo>
                  <a:lnTo>
                    <a:pt x="356" y="1047"/>
                  </a:lnTo>
                  <a:lnTo>
                    <a:pt x="440" y="942"/>
                  </a:lnTo>
                  <a:lnTo>
                    <a:pt x="565" y="900"/>
                  </a:lnTo>
                  <a:lnTo>
                    <a:pt x="628" y="796"/>
                  </a:lnTo>
                  <a:lnTo>
                    <a:pt x="649" y="859"/>
                  </a:lnTo>
                  <a:lnTo>
                    <a:pt x="649" y="900"/>
                  </a:lnTo>
                  <a:lnTo>
                    <a:pt x="691" y="900"/>
                  </a:lnTo>
                  <a:lnTo>
                    <a:pt x="775" y="880"/>
                  </a:lnTo>
                  <a:lnTo>
                    <a:pt x="796" y="984"/>
                  </a:lnTo>
                  <a:lnTo>
                    <a:pt x="858" y="984"/>
                  </a:lnTo>
                  <a:lnTo>
                    <a:pt x="942" y="900"/>
                  </a:lnTo>
                  <a:lnTo>
                    <a:pt x="963" y="859"/>
                  </a:lnTo>
                  <a:lnTo>
                    <a:pt x="984" y="963"/>
                  </a:lnTo>
                  <a:lnTo>
                    <a:pt x="1005" y="963"/>
                  </a:lnTo>
                  <a:lnTo>
                    <a:pt x="1151" y="859"/>
                  </a:lnTo>
                  <a:lnTo>
                    <a:pt x="1109" y="900"/>
                  </a:lnTo>
                  <a:lnTo>
                    <a:pt x="1088" y="1005"/>
                  </a:lnTo>
                  <a:lnTo>
                    <a:pt x="1151" y="1047"/>
                  </a:lnTo>
                  <a:lnTo>
                    <a:pt x="1214" y="984"/>
                  </a:lnTo>
                  <a:lnTo>
                    <a:pt x="1360" y="1068"/>
                  </a:lnTo>
                  <a:lnTo>
                    <a:pt x="1277" y="1089"/>
                  </a:lnTo>
                  <a:lnTo>
                    <a:pt x="1193" y="1089"/>
                  </a:lnTo>
                  <a:lnTo>
                    <a:pt x="1109" y="1131"/>
                  </a:lnTo>
                  <a:lnTo>
                    <a:pt x="1047" y="1131"/>
                  </a:lnTo>
                  <a:lnTo>
                    <a:pt x="879" y="1214"/>
                  </a:lnTo>
                  <a:lnTo>
                    <a:pt x="879" y="1256"/>
                  </a:lnTo>
                  <a:lnTo>
                    <a:pt x="1068" y="1298"/>
                  </a:lnTo>
                  <a:lnTo>
                    <a:pt x="1172" y="1298"/>
                  </a:lnTo>
                  <a:lnTo>
                    <a:pt x="1214" y="1214"/>
                  </a:lnTo>
                  <a:lnTo>
                    <a:pt x="1277" y="1193"/>
                  </a:lnTo>
                  <a:lnTo>
                    <a:pt x="1277" y="1298"/>
                  </a:lnTo>
                  <a:lnTo>
                    <a:pt x="1193" y="1382"/>
                  </a:lnTo>
                  <a:lnTo>
                    <a:pt x="1005" y="1403"/>
                  </a:lnTo>
                  <a:lnTo>
                    <a:pt x="942" y="1382"/>
                  </a:lnTo>
                  <a:lnTo>
                    <a:pt x="858" y="1486"/>
                  </a:lnTo>
                  <a:lnTo>
                    <a:pt x="796" y="1403"/>
                  </a:lnTo>
                  <a:lnTo>
                    <a:pt x="775" y="1382"/>
                  </a:lnTo>
                  <a:lnTo>
                    <a:pt x="775" y="1319"/>
                  </a:lnTo>
                  <a:lnTo>
                    <a:pt x="691" y="1319"/>
                  </a:lnTo>
                  <a:lnTo>
                    <a:pt x="691" y="1361"/>
                  </a:lnTo>
                  <a:lnTo>
                    <a:pt x="691" y="1382"/>
                  </a:lnTo>
                  <a:lnTo>
                    <a:pt x="628" y="1465"/>
                  </a:lnTo>
                  <a:lnTo>
                    <a:pt x="544" y="1403"/>
                  </a:lnTo>
                  <a:lnTo>
                    <a:pt x="461" y="1424"/>
                  </a:lnTo>
                  <a:lnTo>
                    <a:pt x="356" y="1486"/>
                  </a:lnTo>
                  <a:lnTo>
                    <a:pt x="252" y="1424"/>
                  </a:lnTo>
                  <a:lnTo>
                    <a:pt x="168" y="1465"/>
                  </a:lnTo>
                  <a:lnTo>
                    <a:pt x="126" y="1465"/>
                  </a:lnTo>
                  <a:lnTo>
                    <a:pt x="168" y="1591"/>
                  </a:lnTo>
                  <a:lnTo>
                    <a:pt x="231" y="1654"/>
                  </a:lnTo>
                  <a:lnTo>
                    <a:pt x="377" y="1696"/>
                  </a:lnTo>
                  <a:lnTo>
                    <a:pt x="377" y="1633"/>
                  </a:lnTo>
                  <a:lnTo>
                    <a:pt x="565" y="1696"/>
                  </a:lnTo>
                  <a:lnTo>
                    <a:pt x="900" y="1696"/>
                  </a:lnTo>
                  <a:lnTo>
                    <a:pt x="900" y="1737"/>
                  </a:lnTo>
                  <a:lnTo>
                    <a:pt x="837" y="1800"/>
                  </a:lnTo>
                  <a:lnTo>
                    <a:pt x="837" y="1842"/>
                  </a:lnTo>
                  <a:lnTo>
                    <a:pt x="942" y="1926"/>
                  </a:lnTo>
                  <a:lnTo>
                    <a:pt x="963" y="2009"/>
                  </a:lnTo>
                  <a:lnTo>
                    <a:pt x="1005" y="2009"/>
                  </a:lnTo>
                  <a:lnTo>
                    <a:pt x="1172" y="1905"/>
                  </a:lnTo>
                  <a:lnTo>
                    <a:pt x="1151" y="1988"/>
                  </a:lnTo>
                  <a:lnTo>
                    <a:pt x="1047" y="2030"/>
                  </a:lnTo>
                  <a:lnTo>
                    <a:pt x="984" y="2135"/>
                  </a:lnTo>
                  <a:lnTo>
                    <a:pt x="1068" y="2177"/>
                  </a:lnTo>
                  <a:lnTo>
                    <a:pt x="1214" y="2051"/>
                  </a:lnTo>
                  <a:lnTo>
                    <a:pt x="1360" y="2114"/>
                  </a:lnTo>
                  <a:lnTo>
                    <a:pt x="1381" y="2156"/>
                  </a:lnTo>
                  <a:lnTo>
                    <a:pt x="1298" y="2114"/>
                  </a:lnTo>
                  <a:lnTo>
                    <a:pt x="1193" y="2156"/>
                  </a:lnTo>
                  <a:lnTo>
                    <a:pt x="1109" y="2240"/>
                  </a:lnTo>
                  <a:lnTo>
                    <a:pt x="984" y="2240"/>
                  </a:lnTo>
                  <a:lnTo>
                    <a:pt x="984" y="2323"/>
                  </a:lnTo>
                  <a:lnTo>
                    <a:pt x="942" y="2365"/>
                  </a:lnTo>
                  <a:lnTo>
                    <a:pt x="879" y="2365"/>
                  </a:lnTo>
                  <a:lnTo>
                    <a:pt x="796" y="2407"/>
                  </a:lnTo>
                  <a:lnTo>
                    <a:pt x="775" y="2344"/>
                  </a:lnTo>
                  <a:lnTo>
                    <a:pt x="670" y="2261"/>
                  </a:lnTo>
                  <a:lnTo>
                    <a:pt x="670" y="2323"/>
                  </a:lnTo>
                  <a:lnTo>
                    <a:pt x="628" y="2323"/>
                  </a:lnTo>
                  <a:lnTo>
                    <a:pt x="649" y="2449"/>
                  </a:lnTo>
                  <a:lnTo>
                    <a:pt x="691" y="2470"/>
                  </a:lnTo>
                  <a:lnTo>
                    <a:pt x="670" y="2512"/>
                  </a:lnTo>
                  <a:lnTo>
                    <a:pt x="649" y="2700"/>
                  </a:lnTo>
                  <a:lnTo>
                    <a:pt x="775" y="2679"/>
                  </a:lnTo>
                  <a:lnTo>
                    <a:pt x="837" y="2658"/>
                  </a:lnTo>
                  <a:lnTo>
                    <a:pt x="900" y="2700"/>
                  </a:lnTo>
                  <a:lnTo>
                    <a:pt x="1088" y="2742"/>
                  </a:lnTo>
                  <a:lnTo>
                    <a:pt x="1214" y="2637"/>
                  </a:lnTo>
                  <a:lnTo>
                    <a:pt x="1360" y="2679"/>
                  </a:lnTo>
                  <a:lnTo>
                    <a:pt x="1423" y="2637"/>
                  </a:lnTo>
                  <a:lnTo>
                    <a:pt x="1465" y="2679"/>
                  </a:lnTo>
                  <a:lnTo>
                    <a:pt x="1528" y="2700"/>
                  </a:lnTo>
                  <a:lnTo>
                    <a:pt x="1632" y="2679"/>
                  </a:lnTo>
                  <a:lnTo>
                    <a:pt x="1632" y="2784"/>
                  </a:lnTo>
                  <a:lnTo>
                    <a:pt x="1779" y="2930"/>
                  </a:lnTo>
                  <a:lnTo>
                    <a:pt x="1842" y="2972"/>
                  </a:lnTo>
                  <a:lnTo>
                    <a:pt x="1946" y="2888"/>
                  </a:lnTo>
                  <a:lnTo>
                    <a:pt x="2051" y="2888"/>
                  </a:lnTo>
                  <a:lnTo>
                    <a:pt x="2239" y="3077"/>
                  </a:lnTo>
                  <a:lnTo>
                    <a:pt x="2469" y="3077"/>
                  </a:lnTo>
                  <a:lnTo>
                    <a:pt x="2574" y="3097"/>
                  </a:lnTo>
                  <a:lnTo>
                    <a:pt x="2741" y="3056"/>
                  </a:lnTo>
                  <a:lnTo>
                    <a:pt x="2721" y="2951"/>
                  </a:lnTo>
                  <a:lnTo>
                    <a:pt x="2741" y="2867"/>
                  </a:lnTo>
                  <a:lnTo>
                    <a:pt x="2762" y="2951"/>
                  </a:lnTo>
                  <a:lnTo>
                    <a:pt x="2888" y="2972"/>
                  </a:lnTo>
                  <a:lnTo>
                    <a:pt x="3034" y="2867"/>
                  </a:lnTo>
                  <a:lnTo>
                    <a:pt x="3034" y="2700"/>
                  </a:lnTo>
                  <a:lnTo>
                    <a:pt x="3181" y="2700"/>
                  </a:lnTo>
                  <a:lnTo>
                    <a:pt x="3139" y="2763"/>
                  </a:lnTo>
                  <a:lnTo>
                    <a:pt x="3181" y="2846"/>
                  </a:lnTo>
                  <a:lnTo>
                    <a:pt x="3202" y="2763"/>
                  </a:lnTo>
                  <a:lnTo>
                    <a:pt x="3306" y="2763"/>
                  </a:lnTo>
                  <a:lnTo>
                    <a:pt x="3411" y="2637"/>
                  </a:lnTo>
                  <a:lnTo>
                    <a:pt x="3474" y="2658"/>
                  </a:lnTo>
                  <a:lnTo>
                    <a:pt x="3495" y="2637"/>
                  </a:lnTo>
                  <a:lnTo>
                    <a:pt x="3599" y="2658"/>
                  </a:lnTo>
                  <a:lnTo>
                    <a:pt x="3599" y="2679"/>
                  </a:lnTo>
                  <a:lnTo>
                    <a:pt x="3662" y="2658"/>
                  </a:lnTo>
                  <a:lnTo>
                    <a:pt x="3892" y="2449"/>
                  </a:lnTo>
                  <a:lnTo>
                    <a:pt x="3976" y="2323"/>
                  </a:lnTo>
                  <a:lnTo>
                    <a:pt x="4248" y="2261"/>
                  </a:lnTo>
                  <a:lnTo>
                    <a:pt x="4332" y="2177"/>
                  </a:lnTo>
                  <a:lnTo>
                    <a:pt x="4290" y="2135"/>
                  </a:lnTo>
                  <a:lnTo>
                    <a:pt x="4311" y="2051"/>
                  </a:lnTo>
                  <a:lnTo>
                    <a:pt x="4353" y="2051"/>
                  </a:lnTo>
                  <a:lnTo>
                    <a:pt x="4394" y="2156"/>
                  </a:lnTo>
                  <a:lnTo>
                    <a:pt x="4541" y="2177"/>
                  </a:lnTo>
                  <a:lnTo>
                    <a:pt x="4625" y="2114"/>
                  </a:lnTo>
                  <a:lnTo>
                    <a:pt x="4625" y="2030"/>
                  </a:lnTo>
                  <a:lnTo>
                    <a:pt x="4604" y="2009"/>
                  </a:lnTo>
                  <a:lnTo>
                    <a:pt x="4604" y="1926"/>
                  </a:lnTo>
                  <a:lnTo>
                    <a:pt x="4666" y="1905"/>
                  </a:lnTo>
                  <a:lnTo>
                    <a:pt x="4625" y="1779"/>
                  </a:lnTo>
                  <a:lnTo>
                    <a:pt x="4666" y="1716"/>
                  </a:lnTo>
                  <a:lnTo>
                    <a:pt x="4771" y="1779"/>
                  </a:lnTo>
                  <a:lnTo>
                    <a:pt x="4771" y="1884"/>
                  </a:lnTo>
                  <a:lnTo>
                    <a:pt x="4876" y="1842"/>
                  </a:lnTo>
                  <a:lnTo>
                    <a:pt x="4938" y="1716"/>
                  </a:lnTo>
                  <a:lnTo>
                    <a:pt x="4917" y="1612"/>
                  </a:lnTo>
                  <a:lnTo>
                    <a:pt x="4813" y="1507"/>
                  </a:lnTo>
                  <a:lnTo>
                    <a:pt x="4813" y="1403"/>
                  </a:lnTo>
                  <a:lnTo>
                    <a:pt x="4855" y="1361"/>
                  </a:lnTo>
                  <a:lnTo>
                    <a:pt x="4855" y="1256"/>
                  </a:lnTo>
                  <a:lnTo>
                    <a:pt x="4959" y="1193"/>
                  </a:lnTo>
                  <a:lnTo>
                    <a:pt x="5043" y="1193"/>
                  </a:lnTo>
                  <a:lnTo>
                    <a:pt x="5085" y="1110"/>
                  </a:lnTo>
                  <a:lnTo>
                    <a:pt x="5022" y="1005"/>
                  </a:lnTo>
                  <a:lnTo>
                    <a:pt x="4771" y="984"/>
                  </a:lnTo>
                  <a:lnTo>
                    <a:pt x="4708" y="1068"/>
                  </a:lnTo>
                  <a:lnTo>
                    <a:pt x="4750" y="963"/>
                  </a:lnTo>
                  <a:lnTo>
                    <a:pt x="4750" y="859"/>
                  </a:lnTo>
                  <a:lnTo>
                    <a:pt x="4625" y="859"/>
                  </a:lnTo>
                  <a:lnTo>
                    <a:pt x="4604" y="880"/>
                  </a:lnTo>
                  <a:lnTo>
                    <a:pt x="4541" y="775"/>
                  </a:lnTo>
                  <a:lnTo>
                    <a:pt x="4625" y="670"/>
                  </a:lnTo>
                  <a:lnTo>
                    <a:pt x="4708" y="649"/>
                  </a:lnTo>
                  <a:lnTo>
                    <a:pt x="4708" y="482"/>
                  </a:lnTo>
                  <a:lnTo>
                    <a:pt x="4645" y="461"/>
                  </a:lnTo>
                  <a:lnTo>
                    <a:pt x="4562" y="545"/>
                  </a:lnTo>
                  <a:lnTo>
                    <a:pt x="4457" y="482"/>
                  </a:lnTo>
                  <a:lnTo>
                    <a:pt x="4415" y="377"/>
                  </a:lnTo>
                  <a:lnTo>
                    <a:pt x="4520" y="336"/>
                  </a:lnTo>
                  <a:lnTo>
                    <a:pt x="4541" y="252"/>
                  </a:lnTo>
                  <a:lnTo>
                    <a:pt x="4604" y="210"/>
                  </a:lnTo>
                  <a:lnTo>
                    <a:pt x="4708" y="168"/>
                  </a:lnTo>
                  <a:lnTo>
                    <a:pt x="4562" y="126"/>
                  </a:lnTo>
                  <a:lnTo>
                    <a:pt x="4499" y="147"/>
                  </a:lnTo>
                  <a:lnTo>
                    <a:pt x="4311" y="336"/>
                  </a:lnTo>
                  <a:lnTo>
                    <a:pt x="4290" y="419"/>
                  </a:lnTo>
                  <a:lnTo>
                    <a:pt x="4206" y="440"/>
                  </a:lnTo>
                  <a:lnTo>
                    <a:pt x="4122" y="315"/>
                  </a:lnTo>
                  <a:lnTo>
                    <a:pt x="4185" y="252"/>
                  </a:lnTo>
                  <a:lnTo>
                    <a:pt x="4122" y="210"/>
                  </a:lnTo>
                  <a:lnTo>
                    <a:pt x="4101" y="84"/>
                  </a:lnTo>
                  <a:lnTo>
                    <a:pt x="3997" y="64"/>
                  </a:lnTo>
                  <a:lnTo>
                    <a:pt x="3913" y="126"/>
                  </a:lnTo>
                  <a:lnTo>
                    <a:pt x="3829" y="84"/>
                  </a:lnTo>
                  <a:lnTo>
                    <a:pt x="3788" y="168"/>
                  </a:lnTo>
                  <a:lnTo>
                    <a:pt x="3829" y="315"/>
                  </a:lnTo>
                  <a:lnTo>
                    <a:pt x="3788" y="377"/>
                  </a:lnTo>
                  <a:lnTo>
                    <a:pt x="3683" y="377"/>
                  </a:lnTo>
                  <a:lnTo>
                    <a:pt x="3578" y="440"/>
                  </a:lnTo>
                  <a:lnTo>
                    <a:pt x="3557" y="336"/>
                  </a:lnTo>
                  <a:lnTo>
                    <a:pt x="3495" y="315"/>
                  </a:lnTo>
                  <a:lnTo>
                    <a:pt x="3453" y="377"/>
                  </a:lnTo>
                  <a:lnTo>
                    <a:pt x="3369" y="545"/>
                  </a:lnTo>
                  <a:lnTo>
                    <a:pt x="3265" y="545"/>
                  </a:lnTo>
                  <a:lnTo>
                    <a:pt x="3160" y="356"/>
                  </a:lnTo>
                  <a:lnTo>
                    <a:pt x="3076" y="356"/>
                  </a:lnTo>
                  <a:lnTo>
                    <a:pt x="3034" y="336"/>
                  </a:lnTo>
                  <a:lnTo>
                    <a:pt x="2951" y="356"/>
                  </a:lnTo>
                  <a:lnTo>
                    <a:pt x="2888" y="545"/>
                  </a:lnTo>
                  <a:lnTo>
                    <a:pt x="2993" y="754"/>
                  </a:lnTo>
                  <a:lnTo>
                    <a:pt x="2888" y="1047"/>
                  </a:lnTo>
                  <a:lnTo>
                    <a:pt x="2930" y="775"/>
                  </a:lnTo>
                  <a:lnTo>
                    <a:pt x="2825" y="608"/>
                  </a:lnTo>
                  <a:lnTo>
                    <a:pt x="2825" y="524"/>
                  </a:lnTo>
                  <a:lnTo>
                    <a:pt x="2762" y="482"/>
                  </a:lnTo>
                  <a:lnTo>
                    <a:pt x="2783" y="356"/>
                  </a:lnTo>
                  <a:lnTo>
                    <a:pt x="2658" y="273"/>
                  </a:lnTo>
                  <a:lnTo>
                    <a:pt x="2448" y="440"/>
                  </a:lnTo>
                  <a:lnTo>
                    <a:pt x="2428" y="566"/>
                  </a:lnTo>
                  <a:lnTo>
                    <a:pt x="2448" y="649"/>
                  </a:lnTo>
                  <a:lnTo>
                    <a:pt x="2344" y="796"/>
                  </a:lnTo>
                  <a:lnTo>
                    <a:pt x="2260" y="796"/>
                  </a:lnTo>
                  <a:lnTo>
                    <a:pt x="2260" y="649"/>
                  </a:lnTo>
                  <a:lnTo>
                    <a:pt x="2156" y="587"/>
                  </a:lnTo>
                  <a:lnTo>
                    <a:pt x="2156" y="356"/>
                  </a:lnTo>
                  <a:lnTo>
                    <a:pt x="2093" y="315"/>
                  </a:lnTo>
                  <a:lnTo>
                    <a:pt x="1925" y="440"/>
                  </a:lnTo>
                  <a:lnTo>
                    <a:pt x="1946" y="691"/>
                  </a:lnTo>
                  <a:lnTo>
                    <a:pt x="2009" y="775"/>
                  </a:lnTo>
                  <a:lnTo>
                    <a:pt x="2009" y="963"/>
                  </a:lnTo>
                  <a:lnTo>
                    <a:pt x="1925" y="1047"/>
                  </a:lnTo>
                  <a:lnTo>
                    <a:pt x="1842" y="1047"/>
                  </a:lnTo>
                  <a:lnTo>
                    <a:pt x="1821" y="900"/>
                  </a:lnTo>
                  <a:lnTo>
                    <a:pt x="1716" y="963"/>
                  </a:lnTo>
                  <a:lnTo>
                    <a:pt x="1674" y="1110"/>
                  </a:lnTo>
                  <a:lnTo>
                    <a:pt x="1612" y="1131"/>
                  </a:lnTo>
                  <a:lnTo>
                    <a:pt x="1591" y="1319"/>
                  </a:lnTo>
                  <a:lnTo>
                    <a:pt x="1507" y="1131"/>
                  </a:lnTo>
                  <a:lnTo>
                    <a:pt x="1423" y="1131"/>
                  </a:lnTo>
                  <a:lnTo>
                    <a:pt x="1465" y="1068"/>
                  </a:lnTo>
                  <a:lnTo>
                    <a:pt x="1528" y="963"/>
                  </a:lnTo>
                  <a:lnTo>
                    <a:pt x="1528" y="859"/>
                  </a:lnTo>
                  <a:lnTo>
                    <a:pt x="1402" y="859"/>
                  </a:lnTo>
                  <a:lnTo>
                    <a:pt x="1465" y="775"/>
                  </a:lnTo>
                  <a:lnTo>
                    <a:pt x="1402" y="649"/>
                  </a:lnTo>
                  <a:lnTo>
                    <a:pt x="1486" y="691"/>
                  </a:lnTo>
                  <a:lnTo>
                    <a:pt x="1570" y="608"/>
                  </a:lnTo>
                  <a:lnTo>
                    <a:pt x="1528" y="545"/>
                  </a:lnTo>
                  <a:lnTo>
                    <a:pt x="1423" y="482"/>
                  </a:lnTo>
                  <a:lnTo>
                    <a:pt x="1528" y="440"/>
                  </a:lnTo>
                  <a:lnTo>
                    <a:pt x="1465" y="336"/>
                  </a:lnTo>
                  <a:lnTo>
                    <a:pt x="1381" y="377"/>
                  </a:lnTo>
                  <a:lnTo>
                    <a:pt x="1319" y="315"/>
                  </a:lnTo>
                  <a:lnTo>
                    <a:pt x="1193" y="231"/>
                  </a:lnTo>
                  <a:lnTo>
                    <a:pt x="1193" y="126"/>
                  </a:lnTo>
                  <a:lnTo>
                    <a:pt x="1109" y="22"/>
                  </a:lnTo>
                  <a:lnTo>
                    <a:pt x="1005" y="43"/>
                  </a:lnTo>
                  <a:lnTo>
                    <a:pt x="90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3031;p82">
              <a:extLst>
                <a:ext uri="{FF2B5EF4-FFF2-40B4-BE49-F238E27FC236}">
                  <a16:creationId xmlns:a16="http://schemas.microsoft.com/office/drawing/2014/main" id="{DE2C5DC8-1917-B982-FE82-F8B31601B4DA}"/>
                </a:ext>
              </a:extLst>
            </p:cNvPr>
            <p:cNvSpPr/>
            <p:nvPr/>
          </p:nvSpPr>
          <p:spPr>
            <a:xfrm>
              <a:off x="4188328" y="2704412"/>
              <a:ext cx="421823" cy="300791"/>
            </a:xfrm>
            <a:custGeom>
              <a:avLst/>
              <a:gdLst/>
              <a:ahLst/>
              <a:cxnLst/>
              <a:rect l="l" t="t" r="r" b="b"/>
              <a:pathLst>
                <a:path w="35425" h="26449" extrusionOk="0">
                  <a:moveTo>
                    <a:pt x="27390" y="1"/>
                  </a:moveTo>
                  <a:lnTo>
                    <a:pt x="27369" y="21"/>
                  </a:lnTo>
                  <a:lnTo>
                    <a:pt x="27180" y="42"/>
                  </a:lnTo>
                  <a:lnTo>
                    <a:pt x="27139" y="126"/>
                  </a:lnTo>
                  <a:lnTo>
                    <a:pt x="27097" y="126"/>
                  </a:lnTo>
                  <a:lnTo>
                    <a:pt x="27055" y="189"/>
                  </a:lnTo>
                  <a:lnTo>
                    <a:pt x="26867" y="189"/>
                  </a:lnTo>
                  <a:lnTo>
                    <a:pt x="26741" y="147"/>
                  </a:lnTo>
                  <a:lnTo>
                    <a:pt x="26678" y="231"/>
                  </a:lnTo>
                  <a:lnTo>
                    <a:pt x="26574" y="231"/>
                  </a:lnTo>
                  <a:lnTo>
                    <a:pt x="26532" y="335"/>
                  </a:lnTo>
                  <a:lnTo>
                    <a:pt x="26448" y="356"/>
                  </a:lnTo>
                  <a:lnTo>
                    <a:pt x="26344" y="356"/>
                  </a:lnTo>
                  <a:lnTo>
                    <a:pt x="26260" y="398"/>
                  </a:lnTo>
                  <a:lnTo>
                    <a:pt x="26176" y="419"/>
                  </a:lnTo>
                  <a:lnTo>
                    <a:pt x="26051" y="419"/>
                  </a:lnTo>
                  <a:lnTo>
                    <a:pt x="25967" y="461"/>
                  </a:lnTo>
                  <a:lnTo>
                    <a:pt x="25967" y="545"/>
                  </a:lnTo>
                  <a:lnTo>
                    <a:pt x="25904" y="649"/>
                  </a:lnTo>
                  <a:lnTo>
                    <a:pt x="25862" y="754"/>
                  </a:lnTo>
                  <a:lnTo>
                    <a:pt x="25820" y="817"/>
                  </a:lnTo>
                  <a:lnTo>
                    <a:pt x="25820" y="858"/>
                  </a:lnTo>
                  <a:lnTo>
                    <a:pt x="25800" y="921"/>
                  </a:lnTo>
                  <a:lnTo>
                    <a:pt x="25800" y="1068"/>
                  </a:lnTo>
                  <a:lnTo>
                    <a:pt x="25820" y="1089"/>
                  </a:lnTo>
                  <a:lnTo>
                    <a:pt x="25862" y="1130"/>
                  </a:lnTo>
                  <a:lnTo>
                    <a:pt x="26009" y="1047"/>
                  </a:lnTo>
                  <a:lnTo>
                    <a:pt x="26072" y="984"/>
                  </a:lnTo>
                  <a:lnTo>
                    <a:pt x="26155" y="1005"/>
                  </a:lnTo>
                  <a:lnTo>
                    <a:pt x="26239" y="1151"/>
                  </a:lnTo>
                  <a:lnTo>
                    <a:pt x="26281" y="1256"/>
                  </a:lnTo>
                  <a:lnTo>
                    <a:pt x="26364" y="1340"/>
                  </a:lnTo>
                  <a:lnTo>
                    <a:pt x="26364" y="1402"/>
                  </a:lnTo>
                  <a:lnTo>
                    <a:pt x="26385" y="1486"/>
                  </a:lnTo>
                  <a:lnTo>
                    <a:pt x="26385" y="1612"/>
                  </a:lnTo>
                  <a:lnTo>
                    <a:pt x="26323" y="1674"/>
                  </a:lnTo>
                  <a:lnTo>
                    <a:pt x="26239" y="1779"/>
                  </a:lnTo>
                  <a:lnTo>
                    <a:pt x="26218" y="1926"/>
                  </a:lnTo>
                  <a:lnTo>
                    <a:pt x="26134" y="1988"/>
                  </a:lnTo>
                  <a:lnTo>
                    <a:pt x="26072" y="2093"/>
                  </a:lnTo>
                  <a:lnTo>
                    <a:pt x="26051" y="2198"/>
                  </a:lnTo>
                  <a:lnTo>
                    <a:pt x="26134" y="2281"/>
                  </a:lnTo>
                  <a:lnTo>
                    <a:pt x="26092" y="2344"/>
                  </a:lnTo>
                  <a:lnTo>
                    <a:pt x="26134" y="2490"/>
                  </a:lnTo>
                  <a:lnTo>
                    <a:pt x="26176" y="2532"/>
                  </a:lnTo>
                  <a:lnTo>
                    <a:pt x="26176" y="2658"/>
                  </a:lnTo>
                  <a:lnTo>
                    <a:pt x="26092" y="2700"/>
                  </a:lnTo>
                  <a:lnTo>
                    <a:pt x="26072" y="2742"/>
                  </a:lnTo>
                  <a:lnTo>
                    <a:pt x="26134" y="2846"/>
                  </a:lnTo>
                  <a:lnTo>
                    <a:pt x="26134" y="3034"/>
                  </a:lnTo>
                  <a:lnTo>
                    <a:pt x="26092" y="3076"/>
                  </a:lnTo>
                  <a:lnTo>
                    <a:pt x="26092" y="3244"/>
                  </a:lnTo>
                  <a:lnTo>
                    <a:pt x="26155" y="3244"/>
                  </a:lnTo>
                  <a:lnTo>
                    <a:pt x="26218" y="3265"/>
                  </a:lnTo>
                  <a:lnTo>
                    <a:pt x="26260" y="3244"/>
                  </a:lnTo>
                  <a:lnTo>
                    <a:pt x="26281" y="3265"/>
                  </a:lnTo>
                  <a:lnTo>
                    <a:pt x="26323" y="3390"/>
                  </a:lnTo>
                  <a:lnTo>
                    <a:pt x="26281" y="3495"/>
                  </a:lnTo>
                  <a:lnTo>
                    <a:pt x="26218" y="3578"/>
                  </a:lnTo>
                  <a:lnTo>
                    <a:pt x="26009" y="3620"/>
                  </a:lnTo>
                  <a:lnTo>
                    <a:pt x="25862" y="3704"/>
                  </a:lnTo>
                  <a:lnTo>
                    <a:pt x="25569" y="3976"/>
                  </a:lnTo>
                  <a:lnTo>
                    <a:pt x="25527" y="3997"/>
                  </a:lnTo>
                  <a:lnTo>
                    <a:pt x="25444" y="3913"/>
                  </a:lnTo>
                  <a:lnTo>
                    <a:pt x="25276" y="3892"/>
                  </a:lnTo>
                  <a:lnTo>
                    <a:pt x="25172" y="3913"/>
                  </a:lnTo>
                  <a:lnTo>
                    <a:pt x="25130" y="3871"/>
                  </a:lnTo>
                  <a:lnTo>
                    <a:pt x="25004" y="3871"/>
                  </a:lnTo>
                  <a:lnTo>
                    <a:pt x="25004" y="3892"/>
                  </a:lnTo>
                  <a:lnTo>
                    <a:pt x="24879" y="4792"/>
                  </a:lnTo>
                  <a:lnTo>
                    <a:pt x="24900" y="4959"/>
                  </a:lnTo>
                  <a:lnTo>
                    <a:pt x="24858" y="5148"/>
                  </a:lnTo>
                  <a:lnTo>
                    <a:pt x="24879" y="5252"/>
                  </a:lnTo>
                  <a:lnTo>
                    <a:pt x="24795" y="5524"/>
                  </a:lnTo>
                  <a:lnTo>
                    <a:pt x="24900" y="5692"/>
                  </a:lnTo>
                  <a:lnTo>
                    <a:pt x="25172" y="5838"/>
                  </a:lnTo>
                  <a:lnTo>
                    <a:pt x="25339" y="5671"/>
                  </a:lnTo>
                  <a:lnTo>
                    <a:pt x="25569" y="5671"/>
                  </a:lnTo>
                  <a:lnTo>
                    <a:pt x="25841" y="5734"/>
                  </a:lnTo>
                  <a:lnTo>
                    <a:pt x="25946" y="5838"/>
                  </a:lnTo>
                  <a:lnTo>
                    <a:pt x="26072" y="5629"/>
                  </a:lnTo>
                  <a:lnTo>
                    <a:pt x="26072" y="5483"/>
                  </a:lnTo>
                  <a:lnTo>
                    <a:pt x="26072" y="5378"/>
                  </a:lnTo>
                  <a:lnTo>
                    <a:pt x="26239" y="5336"/>
                  </a:lnTo>
                  <a:lnTo>
                    <a:pt x="26281" y="5273"/>
                  </a:lnTo>
                  <a:lnTo>
                    <a:pt x="26553" y="5357"/>
                  </a:lnTo>
                  <a:lnTo>
                    <a:pt x="26699" y="5545"/>
                  </a:lnTo>
                  <a:lnTo>
                    <a:pt x="26908" y="5734"/>
                  </a:lnTo>
                  <a:lnTo>
                    <a:pt x="27076" y="5943"/>
                  </a:lnTo>
                  <a:lnTo>
                    <a:pt x="27285" y="6089"/>
                  </a:lnTo>
                  <a:lnTo>
                    <a:pt x="27306" y="6194"/>
                  </a:lnTo>
                  <a:lnTo>
                    <a:pt x="27327" y="6278"/>
                  </a:lnTo>
                  <a:lnTo>
                    <a:pt x="27327" y="6382"/>
                  </a:lnTo>
                  <a:lnTo>
                    <a:pt x="27285" y="6424"/>
                  </a:lnTo>
                  <a:lnTo>
                    <a:pt x="27285" y="6508"/>
                  </a:lnTo>
                  <a:lnTo>
                    <a:pt x="27264" y="6591"/>
                  </a:lnTo>
                  <a:lnTo>
                    <a:pt x="27139" y="6571"/>
                  </a:lnTo>
                  <a:lnTo>
                    <a:pt x="27097" y="6508"/>
                  </a:lnTo>
                  <a:lnTo>
                    <a:pt x="26992" y="6529"/>
                  </a:lnTo>
                  <a:lnTo>
                    <a:pt x="26908" y="6591"/>
                  </a:lnTo>
                  <a:lnTo>
                    <a:pt x="26762" y="6508"/>
                  </a:lnTo>
                  <a:lnTo>
                    <a:pt x="26657" y="6529"/>
                  </a:lnTo>
                  <a:lnTo>
                    <a:pt x="26553" y="6675"/>
                  </a:lnTo>
                  <a:lnTo>
                    <a:pt x="26385" y="6801"/>
                  </a:lnTo>
                  <a:lnTo>
                    <a:pt x="26323" y="6843"/>
                  </a:lnTo>
                  <a:lnTo>
                    <a:pt x="26218" y="6780"/>
                  </a:lnTo>
                  <a:lnTo>
                    <a:pt x="26155" y="6801"/>
                  </a:lnTo>
                  <a:lnTo>
                    <a:pt x="26155" y="6905"/>
                  </a:lnTo>
                  <a:lnTo>
                    <a:pt x="26092" y="6947"/>
                  </a:lnTo>
                  <a:lnTo>
                    <a:pt x="26030" y="6989"/>
                  </a:lnTo>
                  <a:lnTo>
                    <a:pt x="25967" y="6947"/>
                  </a:lnTo>
                  <a:lnTo>
                    <a:pt x="25925" y="7031"/>
                  </a:lnTo>
                  <a:lnTo>
                    <a:pt x="25820" y="7198"/>
                  </a:lnTo>
                  <a:lnTo>
                    <a:pt x="25800" y="7366"/>
                  </a:lnTo>
                  <a:lnTo>
                    <a:pt x="25800" y="7470"/>
                  </a:lnTo>
                  <a:lnTo>
                    <a:pt x="25737" y="7554"/>
                  </a:lnTo>
                  <a:lnTo>
                    <a:pt x="25611" y="7575"/>
                  </a:lnTo>
                  <a:lnTo>
                    <a:pt x="25381" y="7763"/>
                  </a:lnTo>
                  <a:lnTo>
                    <a:pt x="25214" y="7763"/>
                  </a:lnTo>
                  <a:lnTo>
                    <a:pt x="25088" y="7742"/>
                  </a:lnTo>
                  <a:lnTo>
                    <a:pt x="25004" y="7784"/>
                  </a:lnTo>
                  <a:lnTo>
                    <a:pt x="24900" y="7993"/>
                  </a:lnTo>
                  <a:lnTo>
                    <a:pt x="24795" y="8077"/>
                  </a:lnTo>
                  <a:lnTo>
                    <a:pt x="24670" y="8182"/>
                  </a:lnTo>
                  <a:lnTo>
                    <a:pt x="24586" y="8265"/>
                  </a:lnTo>
                  <a:lnTo>
                    <a:pt x="24565" y="8370"/>
                  </a:lnTo>
                  <a:lnTo>
                    <a:pt x="24502" y="8370"/>
                  </a:lnTo>
                  <a:lnTo>
                    <a:pt x="24377" y="8307"/>
                  </a:lnTo>
                  <a:lnTo>
                    <a:pt x="24251" y="8286"/>
                  </a:lnTo>
                  <a:lnTo>
                    <a:pt x="24063" y="8203"/>
                  </a:lnTo>
                  <a:lnTo>
                    <a:pt x="23937" y="8140"/>
                  </a:lnTo>
                  <a:lnTo>
                    <a:pt x="23770" y="8098"/>
                  </a:lnTo>
                  <a:lnTo>
                    <a:pt x="23561" y="8161"/>
                  </a:lnTo>
                  <a:lnTo>
                    <a:pt x="23435" y="8265"/>
                  </a:lnTo>
                  <a:lnTo>
                    <a:pt x="23331" y="8391"/>
                  </a:lnTo>
                  <a:lnTo>
                    <a:pt x="23331" y="8621"/>
                  </a:lnTo>
                  <a:lnTo>
                    <a:pt x="23351" y="8768"/>
                  </a:lnTo>
                  <a:lnTo>
                    <a:pt x="23331" y="8830"/>
                  </a:lnTo>
                  <a:lnTo>
                    <a:pt x="23603" y="9019"/>
                  </a:lnTo>
                  <a:lnTo>
                    <a:pt x="23833" y="9144"/>
                  </a:lnTo>
                  <a:lnTo>
                    <a:pt x="23833" y="9228"/>
                  </a:lnTo>
                  <a:lnTo>
                    <a:pt x="23770" y="9332"/>
                  </a:lnTo>
                  <a:lnTo>
                    <a:pt x="23707" y="9437"/>
                  </a:lnTo>
                  <a:lnTo>
                    <a:pt x="23435" y="9730"/>
                  </a:lnTo>
                  <a:lnTo>
                    <a:pt x="23310" y="9960"/>
                  </a:lnTo>
                  <a:lnTo>
                    <a:pt x="23226" y="10169"/>
                  </a:lnTo>
                  <a:lnTo>
                    <a:pt x="23121" y="10169"/>
                  </a:lnTo>
                  <a:lnTo>
                    <a:pt x="22933" y="10232"/>
                  </a:lnTo>
                  <a:lnTo>
                    <a:pt x="22807" y="10232"/>
                  </a:lnTo>
                  <a:lnTo>
                    <a:pt x="22661" y="10337"/>
                  </a:lnTo>
                  <a:lnTo>
                    <a:pt x="22494" y="10462"/>
                  </a:lnTo>
                  <a:lnTo>
                    <a:pt x="22347" y="10462"/>
                  </a:lnTo>
                  <a:lnTo>
                    <a:pt x="22096" y="10483"/>
                  </a:lnTo>
                  <a:lnTo>
                    <a:pt x="21908" y="10546"/>
                  </a:lnTo>
                  <a:lnTo>
                    <a:pt x="21740" y="10588"/>
                  </a:lnTo>
                  <a:lnTo>
                    <a:pt x="21322" y="10755"/>
                  </a:lnTo>
                  <a:lnTo>
                    <a:pt x="21008" y="10860"/>
                  </a:lnTo>
                  <a:lnTo>
                    <a:pt x="20841" y="11027"/>
                  </a:lnTo>
                  <a:lnTo>
                    <a:pt x="20590" y="11216"/>
                  </a:lnTo>
                  <a:lnTo>
                    <a:pt x="20485" y="11320"/>
                  </a:lnTo>
                  <a:lnTo>
                    <a:pt x="20338" y="11320"/>
                  </a:lnTo>
                  <a:lnTo>
                    <a:pt x="20192" y="11278"/>
                  </a:lnTo>
                  <a:lnTo>
                    <a:pt x="20192" y="11216"/>
                  </a:lnTo>
                  <a:lnTo>
                    <a:pt x="20171" y="11111"/>
                  </a:lnTo>
                  <a:lnTo>
                    <a:pt x="19899" y="11195"/>
                  </a:lnTo>
                  <a:lnTo>
                    <a:pt x="19732" y="11216"/>
                  </a:lnTo>
                  <a:lnTo>
                    <a:pt x="19522" y="11111"/>
                  </a:lnTo>
                  <a:lnTo>
                    <a:pt x="19355" y="11090"/>
                  </a:lnTo>
                  <a:lnTo>
                    <a:pt x="18999" y="10965"/>
                  </a:lnTo>
                  <a:lnTo>
                    <a:pt x="18623" y="10797"/>
                  </a:lnTo>
                  <a:lnTo>
                    <a:pt x="18413" y="10609"/>
                  </a:lnTo>
                  <a:lnTo>
                    <a:pt x="18288" y="10588"/>
                  </a:lnTo>
                  <a:lnTo>
                    <a:pt x="17869" y="10567"/>
                  </a:lnTo>
                  <a:lnTo>
                    <a:pt x="17493" y="10567"/>
                  </a:lnTo>
                  <a:lnTo>
                    <a:pt x="17430" y="10546"/>
                  </a:lnTo>
                  <a:lnTo>
                    <a:pt x="17367" y="10588"/>
                  </a:lnTo>
                  <a:lnTo>
                    <a:pt x="17325" y="10651"/>
                  </a:lnTo>
                  <a:lnTo>
                    <a:pt x="17137" y="10713"/>
                  </a:lnTo>
                  <a:lnTo>
                    <a:pt x="16865" y="10755"/>
                  </a:lnTo>
                  <a:lnTo>
                    <a:pt x="16384" y="10693"/>
                  </a:lnTo>
                  <a:lnTo>
                    <a:pt x="16028" y="10713"/>
                  </a:lnTo>
                  <a:lnTo>
                    <a:pt x="15777" y="10693"/>
                  </a:lnTo>
                  <a:lnTo>
                    <a:pt x="15547" y="10713"/>
                  </a:lnTo>
                  <a:lnTo>
                    <a:pt x="15442" y="10755"/>
                  </a:lnTo>
                  <a:lnTo>
                    <a:pt x="15338" y="10713"/>
                  </a:lnTo>
                  <a:lnTo>
                    <a:pt x="15191" y="10462"/>
                  </a:lnTo>
                  <a:lnTo>
                    <a:pt x="15149" y="10337"/>
                  </a:lnTo>
                  <a:lnTo>
                    <a:pt x="15024" y="10169"/>
                  </a:lnTo>
                  <a:lnTo>
                    <a:pt x="14919" y="10044"/>
                  </a:lnTo>
                  <a:lnTo>
                    <a:pt x="14856" y="9877"/>
                  </a:lnTo>
                  <a:lnTo>
                    <a:pt x="14856" y="9814"/>
                  </a:lnTo>
                  <a:lnTo>
                    <a:pt x="14752" y="9709"/>
                  </a:lnTo>
                  <a:lnTo>
                    <a:pt x="14668" y="9667"/>
                  </a:lnTo>
                  <a:lnTo>
                    <a:pt x="14626" y="9667"/>
                  </a:lnTo>
                  <a:lnTo>
                    <a:pt x="14584" y="9604"/>
                  </a:lnTo>
                  <a:lnTo>
                    <a:pt x="14564" y="9500"/>
                  </a:lnTo>
                  <a:lnTo>
                    <a:pt x="14333" y="9500"/>
                  </a:lnTo>
                  <a:lnTo>
                    <a:pt x="14187" y="9416"/>
                  </a:lnTo>
                  <a:lnTo>
                    <a:pt x="13978" y="9249"/>
                  </a:lnTo>
                  <a:lnTo>
                    <a:pt x="13873" y="9249"/>
                  </a:lnTo>
                  <a:lnTo>
                    <a:pt x="13768" y="9228"/>
                  </a:lnTo>
                  <a:lnTo>
                    <a:pt x="13706" y="9186"/>
                  </a:lnTo>
                  <a:lnTo>
                    <a:pt x="13517" y="9040"/>
                  </a:lnTo>
                  <a:lnTo>
                    <a:pt x="13141" y="8977"/>
                  </a:lnTo>
                  <a:lnTo>
                    <a:pt x="13099" y="8977"/>
                  </a:lnTo>
                  <a:lnTo>
                    <a:pt x="13057" y="9019"/>
                  </a:lnTo>
                  <a:lnTo>
                    <a:pt x="12890" y="9019"/>
                  </a:lnTo>
                  <a:lnTo>
                    <a:pt x="12639" y="9040"/>
                  </a:lnTo>
                  <a:lnTo>
                    <a:pt x="12053" y="8914"/>
                  </a:lnTo>
                  <a:lnTo>
                    <a:pt x="11948" y="8830"/>
                  </a:lnTo>
                  <a:lnTo>
                    <a:pt x="11823" y="8663"/>
                  </a:lnTo>
                  <a:lnTo>
                    <a:pt x="11802" y="8558"/>
                  </a:lnTo>
                  <a:lnTo>
                    <a:pt x="11802" y="8475"/>
                  </a:lnTo>
                  <a:lnTo>
                    <a:pt x="11823" y="8412"/>
                  </a:lnTo>
                  <a:lnTo>
                    <a:pt x="11906" y="8349"/>
                  </a:lnTo>
                  <a:lnTo>
                    <a:pt x="11948" y="8244"/>
                  </a:lnTo>
                  <a:lnTo>
                    <a:pt x="11885" y="8161"/>
                  </a:lnTo>
                  <a:lnTo>
                    <a:pt x="11843" y="8035"/>
                  </a:lnTo>
                  <a:lnTo>
                    <a:pt x="11885" y="7952"/>
                  </a:lnTo>
                  <a:lnTo>
                    <a:pt x="11885" y="7826"/>
                  </a:lnTo>
                  <a:lnTo>
                    <a:pt x="11823" y="7763"/>
                  </a:lnTo>
                  <a:lnTo>
                    <a:pt x="11739" y="7638"/>
                  </a:lnTo>
                  <a:lnTo>
                    <a:pt x="11676" y="7575"/>
                  </a:lnTo>
                  <a:lnTo>
                    <a:pt x="11592" y="7533"/>
                  </a:lnTo>
                  <a:lnTo>
                    <a:pt x="11530" y="7428"/>
                  </a:lnTo>
                  <a:lnTo>
                    <a:pt x="11488" y="7345"/>
                  </a:lnTo>
                  <a:lnTo>
                    <a:pt x="11446" y="7240"/>
                  </a:lnTo>
                  <a:lnTo>
                    <a:pt x="11425" y="7136"/>
                  </a:lnTo>
                  <a:lnTo>
                    <a:pt x="11383" y="7052"/>
                  </a:lnTo>
                  <a:lnTo>
                    <a:pt x="11279" y="6989"/>
                  </a:lnTo>
                  <a:lnTo>
                    <a:pt x="11195" y="6947"/>
                  </a:lnTo>
                  <a:lnTo>
                    <a:pt x="11153" y="6884"/>
                  </a:lnTo>
                  <a:lnTo>
                    <a:pt x="11069" y="6843"/>
                  </a:lnTo>
                  <a:lnTo>
                    <a:pt x="10965" y="6843"/>
                  </a:lnTo>
                  <a:lnTo>
                    <a:pt x="10902" y="6905"/>
                  </a:lnTo>
                  <a:lnTo>
                    <a:pt x="10860" y="6926"/>
                  </a:lnTo>
                  <a:lnTo>
                    <a:pt x="10776" y="6905"/>
                  </a:lnTo>
                  <a:lnTo>
                    <a:pt x="10693" y="6801"/>
                  </a:lnTo>
                  <a:lnTo>
                    <a:pt x="10672" y="6738"/>
                  </a:lnTo>
                  <a:lnTo>
                    <a:pt x="10567" y="6738"/>
                  </a:lnTo>
                  <a:lnTo>
                    <a:pt x="10442" y="6801"/>
                  </a:lnTo>
                  <a:lnTo>
                    <a:pt x="10400" y="6843"/>
                  </a:lnTo>
                  <a:lnTo>
                    <a:pt x="10379" y="6926"/>
                  </a:lnTo>
                  <a:lnTo>
                    <a:pt x="10337" y="6926"/>
                  </a:lnTo>
                  <a:lnTo>
                    <a:pt x="10211" y="6843"/>
                  </a:lnTo>
                  <a:lnTo>
                    <a:pt x="10170" y="6780"/>
                  </a:lnTo>
                  <a:lnTo>
                    <a:pt x="10170" y="6717"/>
                  </a:lnTo>
                  <a:lnTo>
                    <a:pt x="10107" y="6633"/>
                  </a:lnTo>
                  <a:lnTo>
                    <a:pt x="10002" y="6571"/>
                  </a:lnTo>
                  <a:lnTo>
                    <a:pt x="9877" y="6466"/>
                  </a:lnTo>
                  <a:lnTo>
                    <a:pt x="9835" y="6424"/>
                  </a:lnTo>
                  <a:lnTo>
                    <a:pt x="9751" y="6382"/>
                  </a:lnTo>
                  <a:lnTo>
                    <a:pt x="9730" y="6299"/>
                  </a:lnTo>
                  <a:lnTo>
                    <a:pt x="9730" y="6215"/>
                  </a:lnTo>
                  <a:lnTo>
                    <a:pt x="9709" y="6173"/>
                  </a:lnTo>
                  <a:lnTo>
                    <a:pt x="9688" y="6173"/>
                  </a:lnTo>
                  <a:lnTo>
                    <a:pt x="9688" y="6215"/>
                  </a:lnTo>
                  <a:lnTo>
                    <a:pt x="9646" y="6215"/>
                  </a:lnTo>
                  <a:lnTo>
                    <a:pt x="9605" y="6152"/>
                  </a:lnTo>
                  <a:lnTo>
                    <a:pt x="9584" y="6110"/>
                  </a:lnTo>
                  <a:lnTo>
                    <a:pt x="9584" y="5985"/>
                  </a:lnTo>
                  <a:lnTo>
                    <a:pt x="9542" y="5943"/>
                  </a:lnTo>
                  <a:lnTo>
                    <a:pt x="9521" y="5943"/>
                  </a:lnTo>
                  <a:lnTo>
                    <a:pt x="9395" y="5880"/>
                  </a:lnTo>
                  <a:lnTo>
                    <a:pt x="9312" y="5880"/>
                  </a:lnTo>
                  <a:lnTo>
                    <a:pt x="9333" y="5901"/>
                  </a:lnTo>
                  <a:lnTo>
                    <a:pt x="9228" y="6006"/>
                  </a:lnTo>
                  <a:lnTo>
                    <a:pt x="9123" y="6068"/>
                  </a:lnTo>
                  <a:lnTo>
                    <a:pt x="8998" y="6215"/>
                  </a:lnTo>
                  <a:lnTo>
                    <a:pt x="8977" y="6319"/>
                  </a:lnTo>
                  <a:lnTo>
                    <a:pt x="9019" y="6382"/>
                  </a:lnTo>
                  <a:lnTo>
                    <a:pt x="8956" y="6508"/>
                  </a:lnTo>
                  <a:lnTo>
                    <a:pt x="8768" y="6571"/>
                  </a:lnTo>
                  <a:lnTo>
                    <a:pt x="8684" y="6633"/>
                  </a:lnTo>
                  <a:lnTo>
                    <a:pt x="8663" y="6780"/>
                  </a:lnTo>
                  <a:lnTo>
                    <a:pt x="8663" y="7010"/>
                  </a:lnTo>
                  <a:lnTo>
                    <a:pt x="8768" y="7240"/>
                  </a:lnTo>
                  <a:lnTo>
                    <a:pt x="8872" y="7408"/>
                  </a:lnTo>
                  <a:lnTo>
                    <a:pt x="8872" y="7470"/>
                  </a:lnTo>
                  <a:lnTo>
                    <a:pt x="8705" y="7638"/>
                  </a:lnTo>
                  <a:lnTo>
                    <a:pt x="8579" y="7680"/>
                  </a:lnTo>
                  <a:lnTo>
                    <a:pt x="8496" y="7784"/>
                  </a:lnTo>
                  <a:lnTo>
                    <a:pt x="8433" y="7826"/>
                  </a:lnTo>
                  <a:lnTo>
                    <a:pt x="8349" y="7826"/>
                  </a:lnTo>
                  <a:lnTo>
                    <a:pt x="8307" y="7742"/>
                  </a:lnTo>
                  <a:lnTo>
                    <a:pt x="8245" y="7742"/>
                  </a:lnTo>
                  <a:lnTo>
                    <a:pt x="8014" y="7784"/>
                  </a:lnTo>
                  <a:lnTo>
                    <a:pt x="7847" y="7763"/>
                  </a:lnTo>
                  <a:lnTo>
                    <a:pt x="7638" y="7680"/>
                  </a:lnTo>
                  <a:lnTo>
                    <a:pt x="7429" y="7680"/>
                  </a:lnTo>
                  <a:lnTo>
                    <a:pt x="7387" y="7952"/>
                  </a:lnTo>
                  <a:lnTo>
                    <a:pt x="7324" y="8098"/>
                  </a:lnTo>
                  <a:lnTo>
                    <a:pt x="7324" y="8244"/>
                  </a:lnTo>
                  <a:lnTo>
                    <a:pt x="7261" y="8579"/>
                  </a:lnTo>
                  <a:lnTo>
                    <a:pt x="7261" y="8830"/>
                  </a:lnTo>
                  <a:lnTo>
                    <a:pt x="7240" y="8914"/>
                  </a:lnTo>
                  <a:lnTo>
                    <a:pt x="7303" y="8977"/>
                  </a:lnTo>
                  <a:lnTo>
                    <a:pt x="7429" y="9019"/>
                  </a:lnTo>
                  <a:lnTo>
                    <a:pt x="7387" y="9144"/>
                  </a:lnTo>
                  <a:lnTo>
                    <a:pt x="7387" y="9228"/>
                  </a:lnTo>
                  <a:lnTo>
                    <a:pt x="7303" y="9228"/>
                  </a:lnTo>
                  <a:lnTo>
                    <a:pt x="7219" y="9291"/>
                  </a:lnTo>
                  <a:lnTo>
                    <a:pt x="7136" y="9291"/>
                  </a:lnTo>
                  <a:lnTo>
                    <a:pt x="7073" y="9228"/>
                  </a:lnTo>
                  <a:lnTo>
                    <a:pt x="6989" y="9249"/>
                  </a:lnTo>
                  <a:lnTo>
                    <a:pt x="6864" y="9291"/>
                  </a:lnTo>
                  <a:lnTo>
                    <a:pt x="6592" y="9332"/>
                  </a:lnTo>
                  <a:lnTo>
                    <a:pt x="6445" y="9416"/>
                  </a:lnTo>
                  <a:lnTo>
                    <a:pt x="6341" y="9416"/>
                  </a:lnTo>
                  <a:lnTo>
                    <a:pt x="6278" y="9353"/>
                  </a:lnTo>
                  <a:lnTo>
                    <a:pt x="6173" y="9416"/>
                  </a:lnTo>
                  <a:lnTo>
                    <a:pt x="6069" y="9521"/>
                  </a:lnTo>
                  <a:lnTo>
                    <a:pt x="6069" y="9604"/>
                  </a:lnTo>
                  <a:lnTo>
                    <a:pt x="6173" y="9667"/>
                  </a:lnTo>
                  <a:lnTo>
                    <a:pt x="6341" y="9646"/>
                  </a:lnTo>
                  <a:lnTo>
                    <a:pt x="6466" y="9667"/>
                  </a:lnTo>
                  <a:lnTo>
                    <a:pt x="6466" y="9730"/>
                  </a:lnTo>
                  <a:lnTo>
                    <a:pt x="6382" y="9814"/>
                  </a:lnTo>
                  <a:lnTo>
                    <a:pt x="6445" y="9981"/>
                  </a:lnTo>
                  <a:lnTo>
                    <a:pt x="6445" y="10065"/>
                  </a:lnTo>
                  <a:lnTo>
                    <a:pt x="6487" y="10149"/>
                  </a:lnTo>
                  <a:lnTo>
                    <a:pt x="6508" y="10253"/>
                  </a:lnTo>
                  <a:lnTo>
                    <a:pt x="6613" y="10441"/>
                  </a:lnTo>
                  <a:lnTo>
                    <a:pt x="6654" y="10546"/>
                  </a:lnTo>
                  <a:lnTo>
                    <a:pt x="6780" y="10609"/>
                  </a:lnTo>
                  <a:lnTo>
                    <a:pt x="6822" y="10860"/>
                  </a:lnTo>
                  <a:lnTo>
                    <a:pt x="6738" y="10923"/>
                  </a:lnTo>
                  <a:lnTo>
                    <a:pt x="6696" y="11027"/>
                  </a:lnTo>
                  <a:lnTo>
                    <a:pt x="6801" y="11132"/>
                  </a:lnTo>
                  <a:lnTo>
                    <a:pt x="6738" y="11174"/>
                  </a:lnTo>
                  <a:lnTo>
                    <a:pt x="6738" y="11216"/>
                  </a:lnTo>
                  <a:lnTo>
                    <a:pt x="6613" y="11299"/>
                  </a:lnTo>
                  <a:lnTo>
                    <a:pt x="6654" y="11446"/>
                  </a:lnTo>
                  <a:lnTo>
                    <a:pt x="6508" y="11509"/>
                  </a:lnTo>
                  <a:lnTo>
                    <a:pt x="6278" y="11446"/>
                  </a:lnTo>
                  <a:lnTo>
                    <a:pt x="6027" y="11174"/>
                  </a:lnTo>
                  <a:lnTo>
                    <a:pt x="5922" y="11195"/>
                  </a:lnTo>
                  <a:lnTo>
                    <a:pt x="5671" y="11090"/>
                  </a:lnTo>
                  <a:lnTo>
                    <a:pt x="5336" y="11090"/>
                  </a:lnTo>
                  <a:lnTo>
                    <a:pt x="5148" y="11132"/>
                  </a:lnTo>
                  <a:lnTo>
                    <a:pt x="4876" y="11069"/>
                  </a:lnTo>
                  <a:lnTo>
                    <a:pt x="4583" y="11132"/>
                  </a:lnTo>
                  <a:lnTo>
                    <a:pt x="4457" y="11132"/>
                  </a:lnTo>
                  <a:lnTo>
                    <a:pt x="4311" y="11111"/>
                  </a:lnTo>
                  <a:lnTo>
                    <a:pt x="4206" y="11195"/>
                  </a:lnTo>
                  <a:lnTo>
                    <a:pt x="4102" y="11237"/>
                  </a:lnTo>
                  <a:lnTo>
                    <a:pt x="3767" y="11195"/>
                  </a:lnTo>
                  <a:lnTo>
                    <a:pt x="3558" y="11132"/>
                  </a:lnTo>
                  <a:lnTo>
                    <a:pt x="3432" y="11069"/>
                  </a:lnTo>
                  <a:lnTo>
                    <a:pt x="3244" y="11069"/>
                  </a:lnTo>
                  <a:lnTo>
                    <a:pt x="3202" y="11111"/>
                  </a:lnTo>
                  <a:lnTo>
                    <a:pt x="3035" y="11090"/>
                  </a:lnTo>
                  <a:lnTo>
                    <a:pt x="2930" y="11069"/>
                  </a:lnTo>
                  <a:lnTo>
                    <a:pt x="2888" y="11111"/>
                  </a:lnTo>
                  <a:lnTo>
                    <a:pt x="2888" y="11237"/>
                  </a:lnTo>
                  <a:lnTo>
                    <a:pt x="2909" y="11383"/>
                  </a:lnTo>
                  <a:lnTo>
                    <a:pt x="2930" y="11509"/>
                  </a:lnTo>
                  <a:lnTo>
                    <a:pt x="2742" y="11550"/>
                  </a:lnTo>
                  <a:lnTo>
                    <a:pt x="2386" y="11550"/>
                  </a:lnTo>
                  <a:lnTo>
                    <a:pt x="1968" y="11509"/>
                  </a:lnTo>
                  <a:lnTo>
                    <a:pt x="1863" y="11446"/>
                  </a:lnTo>
                  <a:lnTo>
                    <a:pt x="1675" y="11425"/>
                  </a:lnTo>
                  <a:lnTo>
                    <a:pt x="1570" y="11550"/>
                  </a:lnTo>
                  <a:lnTo>
                    <a:pt x="1591" y="11613"/>
                  </a:lnTo>
                  <a:lnTo>
                    <a:pt x="1465" y="11697"/>
                  </a:lnTo>
                  <a:lnTo>
                    <a:pt x="1465" y="11739"/>
                  </a:lnTo>
                  <a:lnTo>
                    <a:pt x="1507" y="11739"/>
                  </a:lnTo>
                  <a:lnTo>
                    <a:pt x="1507" y="11864"/>
                  </a:lnTo>
                  <a:lnTo>
                    <a:pt x="1340" y="12157"/>
                  </a:lnTo>
                  <a:lnTo>
                    <a:pt x="1256" y="12283"/>
                  </a:lnTo>
                  <a:lnTo>
                    <a:pt x="1361" y="12366"/>
                  </a:lnTo>
                  <a:lnTo>
                    <a:pt x="1633" y="12450"/>
                  </a:lnTo>
                  <a:lnTo>
                    <a:pt x="1737" y="12555"/>
                  </a:lnTo>
                  <a:lnTo>
                    <a:pt x="1842" y="12576"/>
                  </a:lnTo>
                  <a:lnTo>
                    <a:pt x="1947" y="12471"/>
                  </a:lnTo>
                  <a:lnTo>
                    <a:pt x="1947" y="12325"/>
                  </a:lnTo>
                  <a:lnTo>
                    <a:pt x="2009" y="12325"/>
                  </a:lnTo>
                  <a:lnTo>
                    <a:pt x="2302" y="12555"/>
                  </a:lnTo>
                  <a:lnTo>
                    <a:pt x="2323" y="12659"/>
                  </a:lnTo>
                  <a:lnTo>
                    <a:pt x="2177" y="12848"/>
                  </a:lnTo>
                  <a:lnTo>
                    <a:pt x="1968" y="12848"/>
                  </a:lnTo>
                  <a:lnTo>
                    <a:pt x="1675" y="12890"/>
                  </a:lnTo>
                  <a:lnTo>
                    <a:pt x="1654" y="12785"/>
                  </a:lnTo>
                  <a:lnTo>
                    <a:pt x="1507" y="12659"/>
                  </a:lnTo>
                  <a:lnTo>
                    <a:pt x="1340" y="12869"/>
                  </a:lnTo>
                  <a:lnTo>
                    <a:pt x="1235" y="12848"/>
                  </a:lnTo>
                  <a:lnTo>
                    <a:pt x="1068" y="12973"/>
                  </a:lnTo>
                  <a:lnTo>
                    <a:pt x="921" y="13015"/>
                  </a:lnTo>
                  <a:lnTo>
                    <a:pt x="921" y="13162"/>
                  </a:lnTo>
                  <a:lnTo>
                    <a:pt x="1110" y="13224"/>
                  </a:lnTo>
                  <a:lnTo>
                    <a:pt x="1068" y="13371"/>
                  </a:lnTo>
                  <a:lnTo>
                    <a:pt x="900" y="13434"/>
                  </a:lnTo>
                  <a:lnTo>
                    <a:pt x="628" y="13496"/>
                  </a:lnTo>
                  <a:lnTo>
                    <a:pt x="691" y="13538"/>
                  </a:lnTo>
                  <a:lnTo>
                    <a:pt x="733" y="13622"/>
                  </a:lnTo>
                  <a:lnTo>
                    <a:pt x="503" y="13706"/>
                  </a:lnTo>
                  <a:lnTo>
                    <a:pt x="503" y="13831"/>
                  </a:lnTo>
                  <a:lnTo>
                    <a:pt x="398" y="13852"/>
                  </a:lnTo>
                  <a:lnTo>
                    <a:pt x="126" y="13831"/>
                  </a:lnTo>
                  <a:lnTo>
                    <a:pt x="1" y="13936"/>
                  </a:lnTo>
                  <a:lnTo>
                    <a:pt x="1" y="14103"/>
                  </a:lnTo>
                  <a:lnTo>
                    <a:pt x="168" y="14333"/>
                  </a:lnTo>
                  <a:lnTo>
                    <a:pt x="273" y="14270"/>
                  </a:lnTo>
                  <a:lnTo>
                    <a:pt x="419" y="14250"/>
                  </a:lnTo>
                  <a:lnTo>
                    <a:pt x="440" y="14375"/>
                  </a:lnTo>
                  <a:lnTo>
                    <a:pt x="398" y="14522"/>
                  </a:lnTo>
                  <a:lnTo>
                    <a:pt x="461" y="14668"/>
                  </a:lnTo>
                  <a:lnTo>
                    <a:pt x="587" y="14731"/>
                  </a:lnTo>
                  <a:lnTo>
                    <a:pt x="607" y="14877"/>
                  </a:lnTo>
                  <a:lnTo>
                    <a:pt x="545" y="14940"/>
                  </a:lnTo>
                  <a:lnTo>
                    <a:pt x="419" y="15212"/>
                  </a:lnTo>
                  <a:lnTo>
                    <a:pt x="377" y="15589"/>
                  </a:lnTo>
                  <a:lnTo>
                    <a:pt x="335" y="15526"/>
                  </a:lnTo>
                  <a:lnTo>
                    <a:pt x="440" y="15693"/>
                  </a:lnTo>
                  <a:lnTo>
                    <a:pt x="545" y="15714"/>
                  </a:lnTo>
                  <a:lnTo>
                    <a:pt x="733" y="15693"/>
                  </a:lnTo>
                  <a:lnTo>
                    <a:pt x="859" y="15610"/>
                  </a:lnTo>
                  <a:lnTo>
                    <a:pt x="921" y="15526"/>
                  </a:lnTo>
                  <a:lnTo>
                    <a:pt x="984" y="15505"/>
                  </a:lnTo>
                  <a:lnTo>
                    <a:pt x="1047" y="15463"/>
                  </a:lnTo>
                  <a:lnTo>
                    <a:pt x="1110" y="15484"/>
                  </a:lnTo>
                  <a:lnTo>
                    <a:pt x="1172" y="15568"/>
                  </a:lnTo>
                  <a:lnTo>
                    <a:pt x="1361" y="15589"/>
                  </a:lnTo>
                  <a:lnTo>
                    <a:pt x="1361" y="15505"/>
                  </a:lnTo>
                  <a:lnTo>
                    <a:pt x="1319" y="15463"/>
                  </a:lnTo>
                  <a:lnTo>
                    <a:pt x="1319" y="15358"/>
                  </a:lnTo>
                  <a:lnTo>
                    <a:pt x="1444" y="15317"/>
                  </a:lnTo>
                  <a:lnTo>
                    <a:pt x="1486" y="15275"/>
                  </a:lnTo>
                  <a:lnTo>
                    <a:pt x="1549" y="15275"/>
                  </a:lnTo>
                  <a:lnTo>
                    <a:pt x="1570" y="15317"/>
                  </a:lnTo>
                  <a:lnTo>
                    <a:pt x="1695" y="15317"/>
                  </a:lnTo>
                  <a:lnTo>
                    <a:pt x="1779" y="15191"/>
                  </a:lnTo>
                  <a:lnTo>
                    <a:pt x="1758" y="15045"/>
                  </a:lnTo>
                  <a:lnTo>
                    <a:pt x="1779" y="14961"/>
                  </a:lnTo>
                  <a:lnTo>
                    <a:pt x="1863" y="14898"/>
                  </a:lnTo>
                  <a:lnTo>
                    <a:pt x="1884" y="14731"/>
                  </a:lnTo>
                  <a:lnTo>
                    <a:pt x="1947" y="14626"/>
                  </a:lnTo>
                  <a:lnTo>
                    <a:pt x="2072" y="14626"/>
                  </a:lnTo>
                  <a:lnTo>
                    <a:pt x="2177" y="14689"/>
                  </a:lnTo>
                  <a:lnTo>
                    <a:pt x="2281" y="14752"/>
                  </a:lnTo>
                  <a:lnTo>
                    <a:pt x="2281" y="14835"/>
                  </a:lnTo>
                  <a:lnTo>
                    <a:pt x="2260" y="14982"/>
                  </a:lnTo>
                  <a:lnTo>
                    <a:pt x="2281" y="15086"/>
                  </a:lnTo>
                  <a:lnTo>
                    <a:pt x="2386" y="15086"/>
                  </a:lnTo>
                  <a:lnTo>
                    <a:pt x="2428" y="15191"/>
                  </a:lnTo>
                  <a:lnTo>
                    <a:pt x="2407" y="15317"/>
                  </a:lnTo>
                  <a:lnTo>
                    <a:pt x="2428" y="15463"/>
                  </a:lnTo>
                  <a:lnTo>
                    <a:pt x="2428" y="15672"/>
                  </a:lnTo>
                  <a:lnTo>
                    <a:pt x="2532" y="15798"/>
                  </a:lnTo>
                  <a:lnTo>
                    <a:pt x="2532" y="15882"/>
                  </a:lnTo>
                  <a:lnTo>
                    <a:pt x="2637" y="15903"/>
                  </a:lnTo>
                  <a:lnTo>
                    <a:pt x="2784" y="15903"/>
                  </a:lnTo>
                  <a:lnTo>
                    <a:pt x="2888" y="15819"/>
                  </a:lnTo>
                  <a:lnTo>
                    <a:pt x="2909" y="15777"/>
                  </a:lnTo>
                  <a:lnTo>
                    <a:pt x="3076" y="15693"/>
                  </a:lnTo>
                  <a:lnTo>
                    <a:pt x="3202" y="15610"/>
                  </a:lnTo>
                  <a:lnTo>
                    <a:pt x="3223" y="15484"/>
                  </a:lnTo>
                  <a:lnTo>
                    <a:pt x="3307" y="15421"/>
                  </a:lnTo>
                  <a:lnTo>
                    <a:pt x="3558" y="15275"/>
                  </a:lnTo>
                  <a:lnTo>
                    <a:pt x="3725" y="15212"/>
                  </a:lnTo>
                  <a:lnTo>
                    <a:pt x="3746" y="15358"/>
                  </a:lnTo>
                  <a:lnTo>
                    <a:pt x="3976" y="15317"/>
                  </a:lnTo>
                  <a:lnTo>
                    <a:pt x="4039" y="15212"/>
                  </a:lnTo>
                  <a:lnTo>
                    <a:pt x="4290" y="15212"/>
                  </a:lnTo>
                  <a:lnTo>
                    <a:pt x="4311" y="15317"/>
                  </a:lnTo>
                  <a:lnTo>
                    <a:pt x="4123" y="15484"/>
                  </a:lnTo>
                  <a:lnTo>
                    <a:pt x="4248" y="15505"/>
                  </a:lnTo>
                  <a:lnTo>
                    <a:pt x="4290" y="15463"/>
                  </a:lnTo>
                  <a:lnTo>
                    <a:pt x="4374" y="15463"/>
                  </a:lnTo>
                  <a:lnTo>
                    <a:pt x="4478" y="15526"/>
                  </a:lnTo>
                  <a:lnTo>
                    <a:pt x="4520" y="15505"/>
                  </a:lnTo>
                  <a:lnTo>
                    <a:pt x="4625" y="15505"/>
                  </a:lnTo>
                  <a:lnTo>
                    <a:pt x="4688" y="15463"/>
                  </a:lnTo>
                  <a:lnTo>
                    <a:pt x="4729" y="15400"/>
                  </a:lnTo>
                  <a:lnTo>
                    <a:pt x="4813" y="15400"/>
                  </a:lnTo>
                  <a:lnTo>
                    <a:pt x="4897" y="15484"/>
                  </a:lnTo>
                  <a:lnTo>
                    <a:pt x="4981" y="15672"/>
                  </a:lnTo>
                  <a:lnTo>
                    <a:pt x="5232" y="16049"/>
                  </a:lnTo>
                  <a:lnTo>
                    <a:pt x="5357" y="16133"/>
                  </a:lnTo>
                  <a:lnTo>
                    <a:pt x="5399" y="16300"/>
                  </a:lnTo>
                  <a:lnTo>
                    <a:pt x="5462" y="16363"/>
                  </a:lnTo>
                  <a:lnTo>
                    <a:pt x="5545" y="16447"/>
                  </a:lnTo>
                  <a:lnTo>
                    <a:pt x="5776" y="16467"/>
                  </a:lnTo>
                  <a:lnTo>
                    <a:pt x="5985" y="16467"/>
                  </a:lnTo>
                  <a:lnTo>
                    <a:pt x="6089" y="16509"/>
                  </a:lnTo>
                  <a:lnTo>
                    <a:pt x="6131" y="16635"/>
                  </a:lnTo>
                  <a:lnTo>
                    <a:pt x="6361" y="16719"/>
                  </a:lnTo>
                  <a:lnTo>
                    <a:pt x="6550" y="16823"/>
                  </a:lnTo>
                  <a:lnTo>
                    <a:pt x="6654" y="17095"/>
                  </a:lnTo>
                  <a:lnTo>
                    <a:pt x="6801" y="17263"/>
                  </a:lnTo>
                  <a:lnTo>
                    <a:pt x="6989" y="17367"/>
                  </a:lnTo>
                  <a:lnTo>
                    <a:pt x="7073" y="17514"/>
                  </a:lnTo>
                  <a:lnTo>
                    <a:pt x="7073" y="17786"/>
                  </a:lnTo>
                  <a:lnTo>
                    <a:pt x="7177" y="18037"/>
                  </a:lnTo>
                  <a:lnTo>
                    <a:pt x="7324" y="18079"/>
                  </a:lnTo>
                  <a:lnTo>
                    <a:pt x="7387" y="18330"/>
                  </a:lnTo>
                  <a:lnTo>
                    <a:pt x="7429" y="18539"/>
                  </a:lnTo>
                  <a:lnTo>
                    <a:pt x="7345" y="18664"/>
                  </a:lnTo>
                  <a:lnTo>
                    <a:pt x="7324" y="18602"/>
                  </a:lnTo>
                  <a:lnTo>
                    <a:pt x="7219" y="18539"/>
                  </a:lnTo>
                  <a:lnTo>
                    <a:pt x="7073" y="18727"/>
                  </a:lnTo>
                  <a:lnTo>
                    <a:pt x="7094" y="18811"/>
                  </a:lnTo>
                  <a:lnTo>
                    <a:pt x="7115" y="18874"/>
                  </a:lnTo>
                  <a:lnTo>
                    <a:pt x="7261" y="18957"/>
                  </a:lnTo>
                  <a:lnTo>
                    <a:pt x="7240" y="19188"/>
                  </a:lnTo>
                  <a:lnTo>
                    <a:pt x="7303" y="19292"/>
                  </a:lnTo>
                  <a:lnTo>
                    <a:pt x="7261" y="19376"/>
                  </a:lnTo>
                  <a:lnTo>
                    <a:pt x="7324" y="19397"/>
                  </a:lnTo>
                  <a:lnTo>
                    <a:pt x="7408" y="19501"/>
                  </a:lnTo>
                  <a:lnTo>
                    <a:pt x="7408" y="19606"/>
                  </a:lnTo>
                  <a:lnTo>
                    <a:pt x="7449" y="19606"/>
                  </a:lnTo>
                  <a:lnTo>
                    <a:pt x="7491" y="19752"/>
                  </a:lnTo>
                  <a:lnTo>
                    <a:pt x="7617" y="19794"/>
                  </a:lnTo>
                  <a:lnTo>
                    <a:pt x="7701" y="19690"/>
                  </a:lnTo>
                  <a:lnTo>
                    <a:pt x="7826" y="19690"/>
                  </a:lnTo>
                  <a:lnTo>
                    <a:pt x="7868" y="19773"/>
                  </a:lnTo>
                  <a:lnTo>
                    <a:pt x="8014" y="19794"/>
                  </a:lnTo>
                  <a:lnTo>
                    <a:pt x="8119" y="19899"/>
                  </a:lnTo>
                  <a:lnTo>
                    <a:pt x="8182" y="19920"/>
                  </a:lnTo>
                  <a:lnTo>
                    <a:pt x="8266" y="20087"/>
                  </a:lnTo>
                  <a:lnTo>
                    <a:pt x="8370" y="20087"/>
                  </a:lnTo>
                  <a:lnTo>
                    <a:pt x="8391" y="20192"/>
                  </a:lnTo>
                  <a:lnTo>
                    <a:pt x="8433" y="20171"/>
                  </a:lnTo>
                  <a:lnTo>
                    <a:pt x="8454" y="20129"/>
                  </a:lnTo>
                  <a:lnTo>
                    <a:pt x="8600" y="20213"/>
                  </a:lnTo>
                  <a:lnTo>
                    <a:pt x="8663" y="20296"/>
                  </a:lnTo>
                  <a:lnTo>
                    <a:pt x="8768" y="20296"/>
                  </a:lnTo>
                  <a:lnTo>
                    <a:pt x="8830" y="20317"/>
                  </a:lnTo>
                  <a:lnTo>
                    <a:pt x="8893" y="20213"/>
                  </a:lnTo>
                  <a:lnTo>
                    <a:pt x="9061" y="20192"/>
                  </a:lnTo>
                  <a:lnTo>
                    <a:pt x="9270" y="20276"/>
                  </a:lnTo>
                  <a:lnTo>
                    <a:pt x="9312" y="20338"/>
                  </a:lnTo>
                  <a:lnTo>
                    <a:pt x="9437" y="20338"/>
                  </a:lnTo>
                  <a:lnTo>
                    <a:pt x="9542" y="20401"/>
                  </a:lnTo>
                  <a:lnTo>
                    <a:pt x="9709" y="20589"/>
                  </a:lnTo>
                  <a:lnTo>
                    <a:pt x="9835" y="20589"/>
                  </a:lnTo>
                  <a:lnTo>
                    <a:pt x="9960" y="20652"/>
                  </a:lnTo>
                  <a:lnTo>
                    <a:pt x="10023" y="20715"/>
                  </a:lnTo>
                  <a:lnTo>
                    <a:pt x="10128" y="20840"/>
                  </a:lnTo>
                  <a:lnTo>
                    <a:pt x="10170" y="20966"/>
                  </a:lnTo>
                  <a:lnTo>
                    <a:pt x="10232" y="20945"/>
                  </a:lnTo>
                  <a:lnTo>
                    <a:pt x="10232" y="20757"/>
                  </a:lnTo>
                  <a:lnTo>
                    <a:pt x="10316" y="20715"/>
                  </a:lnTo>
                  <a:lnTo>
                    <a:pt x="10337" y="20757"/>
                  </a:lnTo>
                  <a:lnTo>
                    <a:pt x="10462" y="20757"/>
                  </a:lnTo>
                  <a:lnTo>
                    <a:pt x="10588" y="20840"/>
                  </a:lnTo>
                  <a:lnTo>
                    <a:pt x="10588" y="21008"/>
                  </a:lnTo>
                  <a:lnTo>
                    <a:pt x="10755" y="21133"/>
                  </a:lnTo>
                  <a:lnTo>
                    <a:pt x="10923" y="21071"/>
                  </a:lnTo>
                  <a:lnTo>
                    <a:pt x="11069" y="21071"/>
                  </a:lnTo>
                  <a:lnTo>
                    <a:pt x="11048" y="21322"/>
                  </a:lnTo>
                  <a:lnTo>
                    <a:pt x="11090" y="21468"/>
                  </a:lnTo>
                  <a:lnTo>
                    <a:pt x="11195" y="21447"/>
                  </a:lnTo>
                  <a:lnTo>
                    <a:pt x="11362" y="21531"/>
                  </a:lnTo>
                  <a:lnTo>
                    <a:pt x="11425" y="21447"/>
                  </a:lnTo>
                  <a:lnTo>
                    <a:pt x="11571" y="21426"/>
                  </a:lnTo>
                  <a:lnTo>
                    <a:pt x="11676" y="21322"/>
                  </a:lnTo>
                  <a:lnTo>
                    <a:pt x="11885" y="21322"/>
                  </a:lnTo>
                  <a:lnTo>
                    <a:pt x="12011" y="21384"/>
                  </a:lnTo>
                  <a:lnTo>
                    <a:pt x="12053" y="21531"/>
                  </a:lnTo>
                  <a:lnTo>
                    <a:pt x="12220" y="21594"/>
                  </a:lnTo>
                  <a:lnTo>
                    <a:pt x="12346" y="21761"/>
                  </a:lnTo>
                  <a:lnTo>
                    <a:pt x="12429" y="21782"/>
                  </a:lnTo>
                  <a:lnTo>
                    <a:pt x="12576" y="21740"/>
                  </a:lnTo>
                  <a:lnTo>
                    <a:pt x="12639" y="21761"/>
                  </a:lnTo>
                  <a:lnTo>
                    <a:pt x="12785" y="21698"/>
                  </a:lnTo>
                  <a:lnTo>
                    <a:pt x="12931" y="21698"/>
                  </a:lnTo>
                  <a:lnTo>
                    <a:pt x="13015" y="21594"/>
                  </a:lnTo>
                  <a:lnTo>
                    <a:pt x="13162" y="21594"/>
                  </a:lnTo>
                  <a:lnTo>
                    <a:pt x="13203" y="21698"/>
                  </a:lnTo>
                  <a:lnTo>
                    <a:pt x="13245" y="21866"/>
                  </a:lnTo>
                  <a:lnTo>
                    <a:pt x="13350" y="21949"/>
                  </a:lnTo>
                  <a:lnTo>
                    <a:pt x="13475" y="21887"/>
                  </a:lnTo>
                  <a:lnTo>
                    <a:pt x="13601" y="21636"/>
                  </a:lnTo>
                  <a:lnTo>
                    <a:pt x="13873" y="21468"/>
                  </a:lnTo>
                  <a:lnTo>
                    <a:pt x="14040" y="21447"/>
                  </a:lnTo>
                  <a:lnTo>
                    <a:pt x="14124" y="21552"/>
                  </a:lnTo>
                  <a:lnTo>
                    <a:pt x="14396" y="21573"/>
                  </a:lnTo>
                  <a:lnTo>
                    <a:pt x="14501" y="21636"/>
                  </a:lnTo>
                  <a:lnTo>
                    <a:pt x="14647" y="21552"/>
                  </a:lnTo>
                  <a:lnTo>
                    <a:pt x="14815" y="21573"/>
                  </a:lnTo>
                  <a:lnTo>
                    <a:pt x="14877" y="21677"/>
                  </a:lnTo>
                  <a:lnTo>
                    <a:pt x="14982" y="21677"/>
                  </a:lnTo>
                  <a:lnTo>
                    <a:pt x="15191" y="21636"/>
                  </a:lnTo>
                  <a:lnTo>
                    <a:pt x="15296" y="21636"/>
                  </a:lnTo>
                  <a:lnTo>
                    <a:pt x="15359" y="21468"/>
                  </a:lnTo>
                  <a:lnTo>
                    <a:pt x="15442" y="21426"/>
                  </a:lnTo>
                  <a:lnTo>
                    <a:pt x="15547" y="21447"/>
                  </a:lnTo>
                  <a:lnTo>
                    <a:pt x="15547" y="21364"/>
                  </a:lnTo>
                  <a:lnTo>
                    <a:pt x="15631" y="21343"/>
                  </a:lnTo>
                  <a:lnTo>
                    <a:pt x="15693" y="21217"/>
                  </a:lnTo>
                  <a:lnTo>
                    <a:pt x="15798" y="21112"/>
                  </a:lnTo>
                  <a:lnTo>
                    <a:pt x="15903" y="21071"/>
                  </a:lnTo>
                  <a:lnTo>
                    <a:pt x="16133" y="21029"/>
                  </a:lnTo>
                  <a:lnTo>
                    <a:pt x="16237" y="20861"/>
                  </a:lnTo>
                  <a:lnTo>
                    <a:pt x="16237" y="20736"/>
                  </a:lnTo>
                  <a:lnTo>
                    <a:pt x="16321" y="20736"/>
                  </a:lnTo>
                  <a:lnTo>
                    <a:pt x="16447" y="20631"/>
                  </a:lnTo>
                  <a:lnTo>
                    <a:pt x="16551" y="20799"/>
                  </a:lnTo>
                  <a:lnTo>
                    <a:pt x="16719" y="20736"/>
                  </a:lnTo>
                  <a:lnTo>
                    <a:pt x="16928" y="20820"/>
                  </a:lnTo>
                  <a:lnTo>
                    <a:pt x="17012" y="20757"/>
                  </a:lnTo>
                  <a:lnTo>
                    <a:pt x="16970" y="20652"/>
                  </a:lnTo>
                  <a:lnTo>
                    <a:pt x="17242" y="20506"/>
                  </a:lnTo>
                  <a:lnTo>
                    <a:pt x="17325" y="20527"/>
                  </a:lnTo>
                  <a:lnTo>
                    <a:pt x="17367" y="20610"/>
                  </a:lnTo>
                  <a:lnTo>
                    <a:pt x="17451" y="20610"/>
                  </a:lnTo>
                  <a:lnTo>
                    <a:pt x="17472" y="20652"/>
                  </a:lnTo>
                  <a:lnTo>
                    <a:pt x="17388" y="20820"/>
                  </a:lnTo>
                  <a:lnTo>
                    <a:pt x="17451" y="20903"/>
                  </a:lnTo>
                  <a:lnTo>
                    <a:pt x="17535" y="20903"/>
                  </a:lnTo>
                  <a:lnTo>
                    <a:pt x="17597" y="20861"/>
                  </a:lnTo>
                  <a:lnTo>
                    <a:pt x="17639" y="20945"/>
                  </a:lnTo>
                  <a:lnTo>
                    <a:pt x="17702" y="21050"/>
                  </a:lnTo>
                  <a:lnTo>
                    <a:pt x="17702" y="21133"/>
                  </a:lnTo>
                  <a:lnTo>
                    <a:pt x="17597" y="21238"/>
                  </a:lnTo>
                  <a:lnTo>
                    <a:pt x="17639" y="21343"/>
                  </a:lnTo>
                  <a:lnTo>
                    <a:pt x="17765" y="21364"/>
                  </a:lnTo>
                  <a:lnTo>
                    <a:pt x="17849" y="21322"/>
                  </a:lnTo>
                  <a:lnTo>
                    <a:pt x="17953" y="21364"/>
                  </a:lnTo>
                  <a:lnTo>
                    <a:pt x="18016" y="21468"/>
                  </a:lnTo>
                  <a:lnTo>
                    <a:pt x="18121" y="21426"/>
                  </a:lnTo>
                  <a:lnTo>
                    <a:pt x="18246" y="21468"/>
                  </a:lnTo>
                  <a:lnTo>
                    <a:pt x="18330" y="21426"/>
                  </a:lnTo>
                  <a:lnTo>
                    <a:pt x="18497" y="21426"/>
                  </a:lnTo>
                  <a:lnTo>
                    <a:pt x="18539" y="21573"/>
                  </a:lnTo>
                  <a:lnTo>
                    <a:pt x="18685" y="21677"/>
                  </a:lnTo>
                  <a:lnTo>
                    <a:pt x="18706" y="21845"/>
                  </a:lnTo>
                  <a:lnTo>
                    <a:pt x="18811" y="21845"/>
                  </a:lnTo>
                  <a:lnTo>
                    <a:pt x="18916" y="21970"/>
                  </a:lnTo>
                  <a:lnTo>
                    <a:pt x="18916" y="22117"/>
                  </a:lnTo>
                  <a:lnTo>
                    <a:pt x="18999" y="22326"/>
                  </a:lnTo>
                  <a:lnTo>
                    <a:pt x="19020" y="22493"/>
                  </a:lnTo>
                  <a:lnTo>
                    <a:pt x="18999" y="22745"/>
                  </a:lnTo>
                  <a:lnTo>
                    <a:pt x="18999" y="22849"/>
                  </a:lnTo>
                  <a:lnTo>
                    <a:pt x="18957" y="22933"/>
                  </a:lnTo>
                  <a:lnTo>
                    <a:pt x="18853" y="22996"/>
                  </a:lnTo>
                  <a:lnTo>
                    <a:pt x="18832" y="23100"/>
                  </a:lnTo>
                  <a:lnTo>
                    <a:pt x="18769" y="23121"/>
                  </a:lnTo>
                  <a:lnTo>
                    <a:pt x="18748" y="23205"/>
                  </a:lnTo>
                  <a:lnTo>
                    <a:pt x="18811" y="23309"/>
                  </a:lnTo>
                  <a:lnTo>
                    <a:pt x="18748" y="23351"/>
                  </a:lnTo>
                  <a:lnTo>
                    <a:pt x="18685" y="23330"/>
                  </a:lnTo>
                  <a:lnTo>
                    <a:pt x="18602" y="23435"/>
                  </a:lnTo>
                  <a:lnTo>
                    <a:pt x="18539" y="23519"/>
                  </a:lnTo>
                  <a:lnTo>
                    <a:pt x="18602" y="23581"/>
                  </a:lnTo>
                  <a:lnTo>
                    <a:pt x="18539" y="23665"/>
                  </a:lnTo>
                  <a:lnTo>
                    <a:pt x="18539" y="23770"/>
                  </a:lnTo>
                  <a:lnTo>
                    <a:pt x="18644" y="23833"/>
                  </a:lnTo>
                  <a:lnTo>
                    <a:pt x="18706" y="23895"/>
                  </a:lnTo>
                  <a:lnTo>
                    <a:pt x="18769" y="23958"/>
                  </a:lnTo>
                  <a:lnTo>
                    <a:pt x="18748" y="24105"/>
                  </a:lnTo>
                  <a:lnTo>
                    <a:pt x="18811" y="24251"/>
                  </a:lnTo>
                  <a:lnTo>
                    <a:pt x="18937" y="24146"/>
                  </a:lnTo>
                  <a:lnTo>
                    <a:pt x="19209" y="24084"/>
                  </a:lnTo>
                  <a:lnTo>
                    <a:pt x="19229" y="24167"/>
                  </a:lnTo>
                  <a:lnTo>
                    <a:pt x="19209" y="24251"/>
                  </a:lnTo>
                  <a:lnTo>
                    <a:pt x="19271" y="24293"/>
                  </a:lnTo>
                  <a:lnTo>
                    <a:pt x="19418" y="24272"/>
                  </a:lnTo>
                  <a:lnTo>
                    <a:pt x="19439" y="24377"/>
                  </a:lnTo>
                  <a:lnTo>
                    <a:pt x="19418" y="24481"/>
                  </a:lnTo>
                  <a:lnTo>
                    <a:pt x="19481" y="24565"/>
                  </a:lnTo>
                  <a:lnTo>
                    <a:pt x="19627" y="24586"/>
                  </a:lnTo>
                  <a:lnTo>
                    <a:pt x="19585" y="24628"/>
                  </a:lnTo>
                  <a:lnTo>
                    <a:pt x="19648" y="24711"/>
                  </a:lnTo>
                  <a:lnTo>
                    <a:pt x="19669" y="24670"/>
                  </a:lnTo>
                  <a:lnTo>
                    <a:pt x="19815" y="24670"/>
                  </a:lnTo>
                  <a:lnTo>
                    <a:pt x="19941" y="24732"/>
                  </a:lnTo>
                  <a:lnTo>
                    <a:pt x="19941" y="24816"/>
                  </a:lnTo>
                  <a:lnTo>
                    <a:pt x="19878" y="24921"/>
                  </a:lnTo>
                  <a:lnTo>
                    <a:pt x="19899" y="25004"/>
                  </a:lnTo>
                  <a:lnTo>
                    <a:pt x="19753" y="25193"/>
                  </a:lnTo>
                  <a:lnTo>
                    <a:pt x="19648" y="25297"/>
                  </a:lnTo>
                  <a:lnTo>
                    <a:pt x="19669" y="25360"/>
                  </a:lnTo>
                  <a:lnTo>
                    <a:pt x="19753" y="25339"/>
                  </a:lnTo>
                  <a:lnTo>
                    <a:pt x="19941" y="25339"/>
                  </a:lnTo>
                  <a:lnTo>
                    <a:pt x="19983" y="25402"/>
                  </a:lnTo>
                  <a:lnTo>
                    <a:pt x="20066" y="25318"/>
                  </a:lnTo>
                  <a:lnTo>
                    <a:pt x="20150" y="25423"/>
                  </a:lnTo>
                  <a:lnTo>
                    <a:pt x="20108" y="25548"/>
                  </a:lnTo>
                  <a:lnTo>
                    <a:pt x="20150" y="25674"/>
                  </a:lnTo>
                  <a:lnTo>
                    <a:pt x="20276" y="25737"/>
                  </a:lnTo>
                  <a:lnTo>
                    <a:pt x="20338" y="25653"/>
                  </a:lnTo>
                  <a:lnTo>
                    <a:pt x="20485" y="25653"/>
                  </a:lnTo>
                  <a:lnTo>
                    <a:pt x="20736" y="25548"/>
                  </a:lnTo>
                  <a:lnTo>
                    <a:pt x="20841" y="25569"/>
                  </a:lnTo>
                  <a:lnTo>
                    <a:pt x="20841" y="25716"/>
                  </a:lnTo>
                  <a:lnTo>
                    <a:pt x="20799" y="25737"/>
                  </a:lnTo>
                  <a:lnTo>
                    <a:pt x="20862" y="25778"/>
                  </a:lnTo>
                  <a:lnTo>
                    <a:pt x="20924" y="25883"/>
                  </a:lnTo>
                  <a:lnTo>
                    <a:pt x="21050" y="25841"/>
                  </a:lnTo>
                  <a:lnTo>
                    <a:pt x="21154" y="25862"/>
                  </a:lnTo>
                  <a:lnTo>
                    <a:pt x="21134" y="25716"/>
                  </a:lnTo>
                  <a:lnTo>
                    <a:pt x="21134" y="25569"/>
                  </a:lnTo>
                  <a:lnTo>
                    <a:pt x="21092" y="25465"/>
                  </a:lnTo>
                  <a:lnTo>
                    <a:pt x="21092" y="25255"/>
                  </a:lnTo>
                  <a:lnTo>
                    <a:pt x="21154" y="25214"/>
                  </a:lnTo>
                  <a:lnTo>
                    <a:pt x="21154" y="25130"/>
                  </a:lnTo>
                  <a:lnTo>
                    <a:pt x="21364" y="25130"/>
                  </a:lnTo>
                  <a:lnTo>
                    <a:pt x="21426" y="25109"/>
                  </a:lnTo>
                  <a:lnTo>
                    <a:pt x="21468" y="25088"/>
                  </a:lnTo>
                  <a:lnTo>
                    <a:pt x="21510" y="25025"/>
                  </a:lnTo>
                  <a:lnTo>
                    <a:pt x="21552" y="24983"/>
                  </a:lnTo>
                  <a:lnTo>
                    <a:pt x="21678" y="24921"/>
                  </a:lnTo>
                  <a:lnTo>
                    <a:pt x="21761" y="24942"/>
                  </a:lnTo>
                  <a:lnTo>
                    <a:pt x="21740" y="25025"/>
                  </a:lnTo>
                  <a:lnTo>
                    <a:pt x="21782" y="25046"/>
                  </a:lnTo>
                  <a:lnTo>
                    <a:pt x="21866" y="25046"/>
                  </a:lnTo>
                  <a:lnTo>
                    <a:pt x="21887" y="24942"/>
                  </a:lnTo>
                  <a:lnTo>
                    <a:pt x="21970" y="24900"/>
                  </a:lnTo>
                  <a:lnTo>
                    <a:pt x="22096" y="25004"/>
                  </a:lnTo>
                  <a:lnTo>
                    <a:pt x="22159" y="24921"/>
                  </a:lnTo>
                  <a:lnTo>
                    <a:pt x="22242" y="24921"/>
                  </a:lnTo>
                  <a:lnTo>
                    <a:pt x="22263" y="25004"/>
                  </a:lnTo>
                  <a:lnTo>
                    <a:pt x="22389" y="24942"/>
                  </a:lnTo>
                  <a:lnTo>
                    <a:pt x="22389" y="24879"/>
                  </a:lnTo>
                  <a:lnTo>
                    <a:pt x="22556" y="24816"/>
                  </a:lnTo>
                  <a:lnTo>
                    <a:pt x="22661" y="24900"/>
                  </a:lnTo>
                  <a:lnTo>
                    <a:pt x="22870" y="24816"/>
                  </a:lnTo>
                  <a:lnTo>
                    <a:pt x="22828" y="24628"/>
                  </a:lnTo>
                  <a:lnTo>
                    <a:pt x="22954" y="24586"/>
                  </a:lnTo>
                  <a:lnTo>
                    <a:pt x="23100" y="24586"/>
                  </a:lnTo>
                  <a:lnTo>
                    <a:pt x="23184" y="24502"/>
                  </a:lnTo>
                  <a:lnTo>
                    <a:pt x="23310" y="24586"/>
                  </a:lnTo>
                  <a:lnTo>
                    <a:pt x="23310" y="24670"/>
                  </a:lnTo>
                  <a:lnTo>
                    <a:pt x="23435" y="24690"/>
                  </a:lnTo>
                  <a:lnTo>
                    <a:pt x="23477" y="24774"/>
                  </a:lnTo>
                  <a:lnTo>
                    <a:pt x="23749" y="24774"/>
                  </a:lnTo>
                  <a:lnTo>
                    <a:pt x="23812" y="24816"/>
                  </a:lnTo>
                  <a:lnTo>
                    <a:pt x="23958" y="24774"/>
                  </a:lnTo>
                  <a:lnTo>
                    <a:pt x="24042" y="24837"/>
                  </a:lnTo>
                  <a:lnTo>
                    <a:pt x="24042" y="24942"/>
                  </a:lnTo>
                  <a:lnTo>
                    <a:pt x="23937" y="24983"/>
                  </a:lnTo>
                  <a:lnTo>
                    <a:pt x="23875" y="25193"/>
                  </a:lnTo>
                  <a:lnTo>
                    <a:pt x="23958" y="25214"/>
                  </a:lnTo>
                  <a:lnTo>
                    <a:pt x="23979" y="25318"/>
                  </a:lnTo>
                  <a:lnTo>
                    <a:pt x="24230" y="25402"/>
                  </a:lnTo>
                  <a:lnTo>
                    <a:pt x="24251" y="25506"/>
                  </a:lnTo>
                  <a:lnTo>
                    <a:pt x="24377" y="25527"/>
                  </a:lnTo>
                  <a:lnTo>
                    <a:pt x="24481" y="25611"/>
                  </a:lnTo>
                  <a:lnTo>
                    <a:pt x="24586" y="25548"/>
                  </a:lnTo>
                  <a:lnTo>
                    <a:pt x="24649" y="25611"/>
                  </a:lnTo>
                  <a:lnTo>
                    <a:pt x="24711" y="25569"/>
                  </a:lnTo>
                  <a:lnTo>
                    <a:pt x="24816" y="25632"/>
                  </a:lnTo>
                  <a:lnTo>
                    <a:pt x="24858" y="25632"/>
                  </a:lnTo>
                  <a:lnTo>
                    <a:pt x="24900" y="25611"/>
                  </a:lnTo>
                  <a:lnTo>
                    <a:pt x="24963" y="25653"/>
                  </a:lnTo>
                  <a:lnTo>
                    <a:pt x="25046" y="25611"/>
                  </a:lnTo>
                  <a:lnTo>
                    <a:pt x="25046" y="25548"/>
                  </a:lnTo>
                  <a:lnTo>
                    <a:pt x="25088" y="25423"/>
                  </a:lnTo>
                  <a:lnTo>
                    <a:pt x="25130" y="25527"/>
                  </a:lnTo>
                  <a:lnTo>
                    <a:pt x="25235" y="25653"/>
                  </a:lnTo>
                  <a:lnTo>
                    <a:pt x="25297" y="25632"/>
                  </a:lnTo>
                  <a:lnTo>
                    <a:pt x="25444" y="25737"/>
                  </a:lnTo>
                  <a:lnTo>
                    <a:pt x="25569" y="25737"/>
                  </a:lnTo>
                  <a:lnTo>
                    <a:pt x="25632" y="25632"/>
                  </a:lnTo>
                  <a:lnTo>
                    <a:pt x="25716" y="25716"/>
                  </a:lnTo>
                  <a:lnTo>
                    <a:pt x="25820" y="25674"/>
                  </a:lnTo>
                  <a:lnTo>
                    <a:pt x="25862" y="25716"/>
                  </a:lnTo>
                  <a:lnTo>
                    <a:pt x="25862" y="25737"/>
                  </a:lnTo>
                  <a:lnTo>
                    <a:pt x="25800" y="25758"/>
                  </a:lnTo>
                  <a:lnTo>
                    <a:pt x="25758" y="25862"/>
                  </a:lnTo>
                  <a:lnTo>
                    <a:pt x="25695" y="25967"/>
                  </a:lnTo>
                  <a:lnTo>
                    <a:pt x="25695" y="26030"/>
                  </a:lnTo>
                  <a:lnTo>
                    <a:pt x="25820" y="26197"/>
                  </a:lnTo>
                  <a:lnTo>
                    <a:pt x="25904" y="26260"/>
                  </a:lnTo>
                  <a:lnTo>
                    <a:pt x="25904" y="26302"/>
                  </a:lnTo>
                  <a:lnTo>
                    <a:pt x="25925" y="26448"/>
                  </a:lnTo>
                  <a:lnTo>
                    <a:pt x="25946" y="26406"/>
                  </a:lnTo>
                  <a:lnTo>
                    <a:pt x="26009" y="26343"/>
                  </a:lnTo>
                  <a:lnTo>
                    <a:pt x="26092" y="26364"/>
                  </a:lnTo>
                  <a:lnTo>
                    <a:pt x="26134" y="26385"/>
                  </a:lnTo>
                  <a:lnTo>
                    <a:pt x="26176" y="26385"/>
                  </a:lnTo>
                  <a:lnTo>
                    <a:pt x="26281" y="26281"/>
                  </a:lnTo>
                  <a:lnTo>
                    <a:pt x="26260" y="26239"/>
                  </a:lnTo>
                  <a:lnTo>
                    <a:pt x="26218" y="26197"/>
                  </a:lnTo>
                  <a:lnTo>
                    <a:pt x="26218" y="26176"/>
                  </a:lnTo>
                  <a:lnTo>
                    <a:pt x="26155" y="26071"/>
                  </a:lnTo>
                  <a:lnTo>
                    <a:pt x="26072" y="26071"/>
                  </a:lnTo>
                  <a:lnTo>
                    <a:pt x="26030" y="25967"/>
                  </a:lnTo>
                  <a:lnTo>
                    <a:pt x="26051" y="25925"/>
                  </a:lnTo>
                  <a:lnTo>
                    <a:pt x="26155" y="25841"/>
                  </a:lnTo>
                  <a:lnTo>
                    <a:pt x="26155" y="25758"/>
                  </a:lnTo>
                  <a:lnTo>
                    <a:pt x="26155" y="25716"/>
                  </a:lnTo>
                  <a:lnTo>
                    <a:pt x="26176" y="25716"/>
                  </a:lnTo>
                  <a:lnTo>
                    <a:pt x="26218" y="25653"/>
                  </a:lnTo>
                  <a:lnTo>
                    <a:pt x="26239" y="25716"/>
                  </a:lnTo>
                  <a:lnTo>
                    <a:pt x="26260" y="25737"/>
                  </a:lnTo>
                  <a:lnTo>
                    <a:pt x="26281" y="25737"/>
                  </a:lnTo>
                  <a:lnTo>
                    <a:pt x="26260" y="25758"/>
                  </a:lnTo>
                  <a:lnTo>
                    <a:pt x="26260" y="25778"/>
                  </a:lnTo>
                  <a:lnTo>
                    <a:pt x="26323" y="25778"/>
                  </a:lnTo>
                  <a:lnTo>
                    <a:pt x="26281" y="25820"/>
                  </a:lnTo>
                  <a:lnTo>
                    <a:pt x="26344" y="25841"/>
                  </a:lnTo>
                  <a:lnTo>
                    <a:pt x="26385" y="25758"/>
                  </a:lnTo>
                  <a:lnTo>
                    <a:pt x="26490" y="25737"/>
                  </a:lnTo>
                  <a:lnTo>
                    <a:pt x="26553" y="25653"/>
                  </a:lnTo>
                  <a:lnTo>
                    <a:pt x="26616" y="25716"/>
                  </a:lnTo>
                  <a:lnTo>
                    <a:pt x="26741" y="25653"/>
                  </a:lnTo>
                  <a:lnTo>
                    <a:pt x="26867" y="25611"/>
                  </a:lnTo>
                  <a:lnTo>
                    <a:pt x="26804" y="25527"/>
                  </a:lnTo>
                  <a:lnTo>
                    <a:pt x="26908" y="25527"/>
                  </a:lnTo>
                  <a:lnTo>
                    <a:pt x="27013" y="25465"/>
                  </a:lnTo>
                  <a:lnTo>
                    <a:pt x="27139" y="25527"/>
                  </a:lnTo>
                  <a:lnTo>
                    <a:pt x="27201" y="25506"/>
                  </a:lnTo>
                  <a:lnTo>
                    <a:pt x="27327" y="25444"/>
                  </a:lnTo>
                  <a:lnTo>
                    <a:pt x="27432" y="25339"/>
                  </a:lnTo>
                  <a:lnTo>
                    <a:pt x="27515" y="25234"/>
                  </a:lnTo>
                  <a:lnTo>
                    <a:pt x="27536" y="25193"/>
                  </a:lnTo>
                  <a:lnTo>
                    <a:pt x="27578" y="25214"/>
                  </a:lnTo>
                  <a:lnTo>
                    <a:pt x="27620" y="25255"/>
                  </a:lnTo>
                  <a:lnTo>
                    <a:pt x="27662" y="25214"/>
                  </a:lnTo>
                  <a:lnTo>
                    <a:pt x="27724" y="25130"/>
                  </a:lnTo>
                  <a:lnTo>
                    <a:pt x="27808" y="25088"/>
                  </a:lnTo>
                  <a:lnTo>
                    <a:pt x="27787" y="24942"/>
                  </a:lnTo>
                  <a:lnTo>
                    <a:pt x="27745" y="24837"/>
                  </a:lnTo>
                  <a:lnTo>
                    <a:pt x="27787" y="24774"/>
                  </a:lnTo>
                  <a:lnTo>
                    <a:pt x="27745" y="24690"/>
                  </a:lnTo>
                  <a:lnTo>
                    <a:pt x="27808" y="24732"/>
                  </a:lnTo>
                  <a:lnTo>
                    <a:pt x="27934" y="24816"/>
                  </a:lnTo>
                  <a:lnTo>
                    <a:pt x="27955" y="24900"/>
                  </a:lnTo>
                  <a:lnTo>
                    <a:pt x="28059" y="25004"/>
                  </a:lnTo>
                  <a:lnTo>
                    <a:pt x="28143" y="24983"/>
                  </a:lnTo>
                  <a:lnTo>
                    <a:pt x="28143" y="24983"/>
                  </a:lnTo>
                  <a:lnTo>
                    <a:pt x="28101" y="25046"/>
                  </a:lnTo>
                  <a:lnTo>
                    <a:pt x="28017" y="25109"/>
                  </a:lnTo>
                  <a:lnTo>
                    <a:pt x="28038" y="25151"/>
                  </a:lnTo>
                  <a:lnTo>
                    <a:pt x="28248" y="25046"/>
                  </a:lnTo>
                  <a:lnTo>
                    <a:pt x="28248" y="24921"/>
                  </a:lnTo>
                  <a:lnTo>
                    <a:pt x="28352" y="24900"/>
                  </a:lnTo>
                  <a:lnTo>
                    <a:pt x="28415" y="24837"/>
                  </a:lnTo>
                  <a:lnTo>
                    <a:pt x="28520" y="24900"/>
                  </a:lnTo>
                  <a:lnTo>
                    <a:pt x="28582" y="24879"/>
                  </a:lnTo>
                  <a:lnTo>
                    <a:pt x="28624" y="24795"/>
                  </a:lnTo>
                  <a:lnTo>
                    <a:pt x="28687" y="24795"/>
                  </a:lnTo>
                  <a:lnTo>
                    <a:pt x="28708" y="24711"/>
                  </a:lnTo>
                  <a:lnTo>
                    <a:pt x="28771" y="24795"/>
                  </a:lnTo>
                  <a:lnTo>
                    <a:pt x="28854" y="24900"/>
                  </a:lnTo>
                  <a:lnTo>
                    <a:pt x="28896" y="24837"/>
                  </a:lnTo>
                  <a:lnTo>
                    <a:pt x="28938" y="24732"/>
                  </a:lnTo>
                  <a:lnTo>
                    <a:pt x="28980" y="24732"/>
                  </a:lnTo>
                  <a:lnTo>
                    <a:pt x="29001" y="24774"/>
                  </a:lnTo>
                  <a:lnTo>
                    <a:pt x="29085" y="24774"/>
                  </a:lnTo>
                  <a:lnTo>
                    <a:pt x="29105" y="24711"/>
                  </a:lnTo>
                  <a:lnTo>
                    <a:pt x="29231" y="24711"/>
                  </a:lnTo>
                  <a:lnTo>
                    <a:pt x="29294" y="24628"/>
                  </a:lnTo>
                  <a:lnTo>
                    <a:pt x="29357" y="24586"/>
                  </a:lnTo>
                  <a:lnTo>
                    <a:pt x="29377" y="24670"/>
                  </a:lnTo>
                  <a:lnTo>
                    <a:pt x="29398" y="24607"/>
                  </a:lnTo>
                  <a:lnTo>
                    <a:pt x="29482" y="24607"/>
                  </a:lnTo>
                  <a:lnTo>
                    <a:pt x="29566" y="24586"/>
                  </a:lnTo>
                  <a:lnTo>
                    <a:pt x="29524" y="24502"/>
                  </a:lnTo>
                  <a:lnTo>
                    <a:pt x="29587" y="24418"/>
                  </a:lnTo>
                  <a:lnTo>
                    <a:pt x="29608" y="24293"/>
                  </a:lnTo>
                  <a:lnTo>
                    <a:pt x="29566" y="24188"/>
                  </a:lnTo>
                  <a:lnTo>
                    <a:pt x="29566" y="24188"/>
                  </a:lnTo>
                  <a:lnTo>
                    <a:pt x="29608" y="24209"/>
                  </a:lnTo>
                  <a:lnTo>
                    <a:pt x="29670" y="24146"/>
                  </a:lnTo>
                  <a:lnTo>
                    <a:pt x="29796" y="24105"/>
                  </a:lnTo>
                  <a:lnTo>
                    <a:pt x="29817" y="24167"/>
                  </a:lnTo>
                  <a:lnTo>
                    <a:pt x="29921" y="24167"/>
                  </a:lnTo>
                  <a:lnTo>
                    <a:pt x="29942" y="24042"/>
                  </a:lnTo>
                  <a:lnTo>
                    <a:pt x="30005" y="24042"/>
                  </a:lnTo>
                  <a:lnTo>
                    <a:pt x="30026" y="23958"/>
                  </a:lnTo>
                  <a:lnTo>
                    <a:pt x="30089" y="23958"/>
                  </a:lnTo>
                  <a:lnTo>
                    <a:pt x="30089" y="23979"/>
                  </a:lnTo>
                  <a:lnTo>
                    <a:pt x="30110" y="23979"/>
                  </a:lnTo>
                  <a:lnTo>
                    <a:pt x="30193" y="23874"/>
                  </a:lnTo>
                  <a:lnTo>
                    <a:pt x="30256" y="23958"/>
                  </a:lnTo>
                  <a:lnTo>
                    <a:pt x="30256" y="23833"/>
                  </a:lnTo>
                  <a:lnTo>
                    <a:pt x="30340" y="23833"/>
                  </a:lnTo>
                  <a:lnTo>
                    <a:pt x="30361" y="23728"/>
                  </a:lnTo>
                  <a:lnTo>
                    <a:pt x="30277" y="23686"/>
                  </a:lnTo>
                  <a:lnTo>
                    <a:pt x="30193" y="23749"/>
                  </a:lnTo>
                  <a:lnTo>
                    <a:pt x="30047" y="23623"/>
                  </a:lnTo>
                  <a:lnTo>
                    <a:pt x="30235" y="23623"/>
                  </a:lnTo>
                  <a:lnTo>
                    <a:pt x="30340" y="23477"/>
                  </a:lnTo>
                  <a:lnTo>
                    <a:pt x="30361" y="23540"/>
                  </a:lnTo>
                  <a:lnTo>
                    <a:pt x="30445" y="23477"/>
                  </a:lnTo>
                  <a:lnTo>
                    <a:pt x="30612" y="23581"/>
                  </a:lnTo>
                  <a:lnTo>
                    <a:pt x="30633" y="23456"/>
                  </a:lnTo>
                  <a:lnTo>
                    <a:pt x="30549" y="23435"/>
                  </a:lnTo>
                  <a:lnTo>
                    <a:pt x="30507" y="23372"/>
                  </a:lnTo>
                  <a:lnTo>
                    <a:pt x="30528" y="23309"/>
                  </a:lnTo>
                  <a:lnTo>
                    <a:pt x="30633" y="23372"/>
                  </a:lnTo>
                  <a:lnTo>
                    <a:pt x="30717" y="23309"/>
                  </a:lnTo>
                  <a:lnTo>
                    <a:pt x="30675" y="23268"/>
                  </a:lnTo>
                  <a:lnTo>
                    <a:pt x="30612" y="23268"/>
                  </a:lnTo>
                  <a:lnTo>
                    <a:pt x="30612" y="23163"/>
                  </a:lnTo>
                  <a:lnTo>
                    <a:pt x="30528" y="23121"/>
                  </a:lnTo>
                  <a:lnTo>
                    <a:pt x="30612" y="23100"/>
                  </a:lnTo>
                  <a:lnTo>
                    <a:pt x="30654" y="23142"/>
                  </a:lnTo>
                  <a:lnTo>
                    <a:pt x="30717" y="23142"/>
                  </a:lnTo>
                  <a:lnTo>
                    <a:pt x="30758" y="23205"/>
                  </a:lnTo>
                  <a:lnTo>
                    <a:pt x="30758" y="23121"/>
                  </a:lnTo>
                  <a:lnTo>
                    <a:pt x="30654" y="23037"/>
                  </a:lnTo>
                  <a:lnTo>
                    <a:pt x="30654" y="22933"/>
                  </a:lnTo>
                  <a:lnTo>
                    <a:pt x="30737" y="22933"/>
                  </a:lnTo>
                  <a:lnTo>
                    <a:pt x="30758" y="22891"/>
                  </a:lnTo>
                  <a:lnTo>
                    <a:pt x="30863" y="22954"/>
                  </a:lnTo>
                  <a:lnTo>
                    <a:pt x="30863" y="23037"/>
                  </a:lnTo>
                  <a:lnTo>
                    <a:pt x="30926" y="23037"/>
                  </a:lnTo>
                  <a:lnTo>
                    <a:pt x="30968" y="23121"/>
                  </a:lnTo>
                  <a:lnTo>
                    <a:pt x="30989" y="22996"/>
                  </a:lnTo>
                  <a:lnTo>
                    <a:pt x="30947" y="22912"/>
                  </a:lnTo>
                  <a:lnTo>
                    <a:pt x="30884" y="22912"/>
                  </a:lnTo>
                  <a:lnTo>
                    <a:pt x="30863" y="22828"/>
                  </a:lnTo>
                  <a:lnTo>
                    <a:pt x="30947" y="22828"/>
                  </a:lnTo>
                  <a:lnTo>
                    <a:pt x="30947" y="22745"/>
                  </a:lnTo>
                  <a:lnTo>
                    <a:pt x="30863" y="22724"/>
                  </a:lnTo>
                  <a:lnTo>
                    <a:pt x="30989" y="22598"/>
                  </a:lnTo>
                  <a:lnTo>
                    <a:pt x="30926" y="22535"/>
                  </a:lnTo>
                  <a:lnTo>
                    <a:pt x="30842" y="22535"/>
                  </a:lnTo>
                  <a:lnTo>
                    <a:pt x="30779" y="22598"/>
                  </a:lnTo>
                  <a:lnTo>
                    <a:pt x="30800" y="22493"/>
                  </a:lnTo>
                  <a:lnTo>
                    <a:pt x="30947" y="22410"/>
                  </a:lnTo>
                  <a:lnTo>
                    <a:pt x="31135" y="22326"/>
                  </a:lnTo>
                  <a:lnTo>
                    <a:pt x="31072" y="22263"/>
                  </a:lnTo>
                  <a:lnTo>
                    <a:pt x="30989" y="22326"/>
                  </a:lnTo>
                  <a:lnTo>
                    <a:pt x="30863" y="22201"/>
                  </a:lnTo>
                  <a:lnTo>
                    <a:pt x="30968" y="22201"/>
                  </a:lnTo>
                  <a:lnTo>
                    <a:pt x="30884" y="22096"/>
                  </a:lnTo>
                  <a:lnTo>
                    <a:pt x="30800" y="22096"/>
                  </a:lnTo>
                  <a:lnTo>
                    <a:pt x="30863" y="22054"/>
                  </a:lnTo>
                  <a:lnTo>
                    <a:pt x="30800" y="21991"/>
                  </a:lnTo>
                  <a:lnTo>
                    <a:pt x="30884" y="21991"/>
                  </a:lnTo>
                  <a:lnTo>
                    <a:pt x="30926" y="21908"/>
                  </a:lnTo>
                  <a:lnTo>
                    <a:pt x="31030" y="21908"/>
                  </a:lnTo>
                  <a:lnTo>
                    <a:pt x="30989" y="22012"/>
                  </a:lnTo>
                  <a:lnTo>
                    <a:pt x="31072" y="22012"/>
                  </a:lnTo>
                  <a:lnTo>
                    <a:pt x="31240" y="21866"/>
                  </a:lnTo>
                  <a:lnTo>
                    <a:pt x="31240" y="21782"/>
                  </a:lnTo>
                  <a:lnTo>
                    <a:pt x="31365" y="21803"/>
                  </a:lnTo>
                  <a:lnTo>
                    <a:pt x="31281" y="21698"/>
                  </a:lnTo>
                  <a:lnTo>
                    <a:pt x="31198" y="21698"/>
                  </a:lnTo>
                  <a:lnTo>
                    <a:pt x="31240" y="21594"/>
                  </a:lnTo>
                  <a:lnTo>
                    <a:pt x="31302" y="21677"/>
                  </a:lnTo>
                  <a:lnTo>
                    <a:pt x="31386" y="21636"/>
                  </a:lnTo>
                  <a:lnTo>
                    <a:pt x="31386" y="21531"/>
                  </a:lnTo>
                  <a:lnTo>
                    <a:pt x="31449" y="21489"/>
                  </a:lnTo>
                  <a:lnTo>
                    <a:pt x="31386" y="21426"/>
                  </a:lnTo>
                  <a:lnTo>
                    <a:pt x="31386" y="21343"/>
                  </a:lnTo>
                  <a:lnTo>
                    <a:pt x="31470" y="21322"/>
                  </a:lnTo>
                  <a:lnTo>
                    <a:pt x="31407" y="21238"/>
                  </a:lnTo>
                  <a:lnTo>
                    <a:pt x="31407" y="21175"/>
                  </a:lnTo>
                  <a:lnTo>
                    <a:pt x="31302" y="21112"/>
                  </a:lnTo>
                  <a:lnTo>
                    <a:pt x="31470" y="21154"/>
                  </a:lnTo>
                  <a:lnTo>
                    <a:pt x="31512" y="21112"/>
                  </a:lnTo>
                  <a:lnTo>
                    <a:pt x="31616" y="20903"/>
                  </a:lnTo>
                  <a:lnTo>
                    <a:pt x="31700" y="20903"/>
                  </a:lnTo>
                  <a:lnTo>
                    <a:pt x="31721" y="20966"/>
                  </a:lnTo>
                  <a:lnTo>
                    <a:pt x="31763" y="21029"/>
                  </a:lnTo>
                  <a:lnTo>
                    <a:pt x="31784" y="20924"/>
                  </a:lnTo>
                  <a:lnTo>
                    <a:pt x="31846" y="20861"/>
                  </a:lnTo>
                  <a:lnTo>
                    <a:pt x="31805" y="20736"/>
                  </a:lnTo>
                  <a:lnTo>
                    <a:pt x="31679" y="20736"/>
                  </a:lnTo>
                  <a:lnTo>
                    <a:pt x="31616" y="20694"/>
                  </a:lnTo>
                  <a:lnTo>
                    <a:pt x="31679" y="20652"/>
                  </a:lnTo>
                  <a:lnTo>
                    <a:pt x="31763" y="20652"/>
                  </a:lnTo>
                  <a:lnTo>
                    <a:pt x="31826" y="20610"/>
                  </a:lnTo>
                  <a:lnTo>
                    <a:pt x="31784" y="20548"/>
                  </a:lnTo>
                  <a:lnTo>
                    <a:pt x="31700" y="20506"/>
                  </a:lnTo>
                  <a:lnTo>
                    <a:pt x="31784" y="20443"/>
                  </a:lnTo>
                  <a:lnTo>
                    <a:pt x="31826" y="20443"/>
                  </a:lnTo>
                  <a:lnTo>
                    <a:pt x="31826" y="20401"/>
                  </a:lnTo>
                  <a:lnTo>
                    <a:pt x="31784" y="20338"/>
                  </a:lnTo>
                  <a:lnTo>
                    <a:pt x="31574" y="20338"/>
                  </a:lnTo>
                  <a:lnTo>
                    <a:pt x="31595" y="20296"/>
                  </a:lnTo>
                  <a:lnTo>
                    <a:pt x="31721" y="20192"/>
                  </a:lnTo>
                  <a:lnTo>
                    <a:pt x="31826" y="20213"/>
                  </a:lnTo>
                  <a:lnTo>
                    <a:pt x="31846" y="20192"/>
                  </a:lnTo>
                  <a:lnTo>
                    <a:pt x="31888" y="20129"/>
                  </a:lnTo>
                  <a:lnTo>
                    <a:pt x="31930" y="20192"/>
                  </a:lnTo>
                  <a:lnTo>
                    <a:pt x="31972" y="20213"/>
                  </a:lnTo>
                  <a:lnTo>
                    <a:pt x="32014" y="20171"/>
                  </a:lnTo>
                  <a:lnTo>
                    <a:pt x="31993" y="20087"/>
                  </a:lnTo>
                  <a:lnTo>
                    <a:pt x="31972" y="19920"/>
                  </a:lnTo>
                  <a:lnTo>
                    <a:pt x="31909" y="19878"/>
                  </a:lnTo>
                  <a:lnTo>
                    <a:pt x="31826" y="19962"/>
                  </a:lnTo>
                  <a:lnTo>
                    <a:pt x="31846" y="19983"/>
                  </a:lnTo>
                  <a:lnTo>
                    <a:pt x="31846" y="20024"/>
                  </a:lnTo>
                  <a:lnTo>
                    <a:pt x="31763" y="20004"/>
                  </a:lnTo>
                  <a:lnTo>
                    <a:pt x="31595" y="20129"/>
                  </a:lnTo>
                  <a:lnTo>
                    <a:pt x="31512" y="20108"/>
                  </a:lnTo>
                  <a:lnTo>
                    <a:pt x="31512" y="20004"/>
                  </a:lnTo>
                  <a:lnTo>
                    <a:pt x="31679" y="19983"/>
                  </a:lnTo>
                  <a:lnTo>
                    <a:pt x="31930" y="19752"/>
                  </a:lnTo>
                  <a:lnTo>
                    <a:pt x="31909" y="19711"/>
                  </a:lnTo>
                  <a:lnTo>
                    <a:pt x="31805" y="19711"/>
                  </a:lnTo>
                  <a:lnTo>
                    <a:pt x="31763" y="19648"/>
                  </a:lnTo>
                  <a:lnTo>
                    <a:pt x="31721" y="19690"/>
                  </a:lnTo>
                  <a:lnTo>
                    <a:pt x="31553" y="19460"/>
                  </a:lnTo>
                  <a:lnTo>
                    <a:pt x="31386" y="19439"/>
                  </a:lnTo>
                  <a:lnTo>
                    <a:pt x="31240" y="19585"/>
                  </a:lnTo>
                  <a:lnTo>
                    <a:pt x="31135" y="19564"/>
                  </a:lnTo>
                  <a:lnTo>
                    <a:pt x="31030" y="19397"/>
                  </a:lnTo>
                  <a:lnTo>
                    <a:pt x="30884" y="19439"/>
                  </a:lnTo>
                  <a:lnTo>
                    <a:pt x="30779" y="19501"/>
                  </a:lnTo>
                  <a:lnTo>
                    <a:pt x="30737" y="19606"/>
                  </a:lnTo>
                  <a:lnTo>
                    <a:pt x="30758" y="19480"/>
                  </a:lnTo>
                  <a:lnTo>
                    <a:pt x="30884" y="19376"/>
                  </a:lnTo>
                  <a:lnTo>
                    <a:pt x="30968" y="19376"/>
                  </a:lnTo>
                  <a:lnTo>
                    <a:pt x="31051" y="19334"/>
                  </a:lnTo>
                  <a:lnTo>
                    <a:pt x="31177" y="19376"/>
                  </a:lnTo>
                  <a:lnTo>
                    <a:pt x="31281" y="19355"/>
                  </a:lnTo>
                  <a:lnTo>
                    <a:pt x="31281" y="19250"/>
                  </a:lnTo>
                  <a:lnTo>
                    <a:pt x="31323" y="19188"/>
                  </a:lnTo>
                  <a:lnTo>
                    <a:pt x="31407" y="19188"/>
                  </a:lnTo>
                  <a:lnTo>
                    <a:pt x="31553" y="19041"/>
                  </a:lnTo>
                  <a:lnTo>
                    <a:pt x="31700" y="19020"/>
                  </a:lnTo>
                  <a:lnTo>
                    <a:pt x="31700" y="18936"/>
                  </a:lnTo>
                  <a:lnTo>
                    <a:pt x="31574" y="18727"/>
                  </a:lnTo>
                  <a:lnTo>
                    <a:pt x="31281" y="18539"/>
                  </a:lnTo>
                  <a:lnTo>
                    <a:pt x="31072" y="18413"/>
                  </a:lnTo>
                  <a:lnTo>
                    <a:pt x="30842" y="18204"/>
                  </a:lnTo>
                  <a:lnTo>
                    <a:pt x="30737" y="18204"/>
                  </a:lnTo>
                  <a:lnTo>
                    <a:pt x="30549" y="18330"/>
                  </a:lnTo>
                  <a:lnTo>
                    <a:pt x="30445" y="18309"/>
                  </a:lnTo>
                  <a:lnTo>
                    <a:pt x="30319" y="18183"/>
                  </a:lnTo>
                  <a:lnTo>
                    <a:pt x="30319" y="18099"/>
                  </a:lnTo>
                  <a:lnTo>
                    <a:pt x="30235" y="18079"/>
                  </a:lnTo>
                  <a:lnTo>
                    <a:pt x="30110" y="18120"/>
                  </a:lnTo>
                  <a:lnTo>
                    <a:pt x="29984" y="18120"/>
                  </a:lnTo>
                  <a:lnTo>
                    <a:pt x="29838" y="18141"/>
                  </a:lnTo>
                  <a:lnTo>
                    <a:pt x="29691" y="18351"/>
                  </a:lnTo>
                  <a:lnTo>
                    <a:pt x="29817" y="18099"/>
                  </a:lnTo>
                  <a:lnTo>
                    <a:pt x="29921" y="18037"/>
                  </a:lnTo>
                  <a:lnTo>
                    <a:pt x="29984" y="18079"/>
                  </a:lnTo>
                  <a:lnTo>
                    <a:pt x="30047" y="18079"/>
                  </a:lnTo>
                  <a:lnTo>
                    <a:pt x="30089" y="18016"/>
                  </a:lnTo>
                  <a:lnTo>
                    <a:pt x="30193" y="18079"/>
                  </a:lnTo>
                  <a:lnTo>
                    <a:pt x="30340" y="17995"/>
                  </a:lnTo>
                  <a:lnTo>
                    <a:pt x="30403" y="18183"/>
                  </a:lnTo>
                  <a:lnTo>
                    <a:pt x="30465" y="18225"/>
                  </a:lnTo>
                  <a:lnTo>
                    <a:pt x="30570" y="18225"/>
                  </a:lnTo>
                  <a:lnTo>
                    <a:pt x="30654" y="18120"/>
                  </a:lnTo>
                  <a:lnTo>
                    <a:pt x="30842" y="18141"/>
                  </a:lnTo>
                  <a:lnTo>
                    <a:pt x="30968" y="18246"/>
                  </a:lnTo>
                  <a:lnTo>
                    <a:pt x="31051" y="18246"/>
                  </a:lnTo>
                  <a:lnTo>
                    <a:pt x="31177" y="18351"/>
                  </a:lnTo>
                  <a:lnTo>
                    <a:pt x="31323" y="18288"/>
                  </a:lnTo>
                  <a:lnTo>
                    <a:pt x="31574" y="18351"/>
                  </a:lnTo>
                  <a:lnTo>
                    <a:pt x="31658" y="18330"/>
                  </a:lnTo>
                  <a:lnTo>
                    <a:pt x="31553" y="18141"/>
                  </a:lnTo>
                  <a:lnTo>
                    <a:pt x="31491" y="18120"/>
                  </a:lnTo>
                  <a:lnTo>
                    <a:pt x="31323" y="17974"/>
                  </a:lnTo>
                  <a:lnTo>
                    <a:pt x="31323" y="17911"/>
                  </a:lnTo>
                  <a:lnTo>
                    <a:pt x="31281" y="17869"/>
                  </a:lnTo>
                  <a:lnTo>
                    <a:pt x="31177" y="17890"/>
                  </a:lnTo>
                  <a:lnTo>
                    <a:pt x="31051" y="17827"/>
                  </a:lnTo>
                  <a:lnTo>
                    <a:pt x="30884" y="17597"/>
                  </a:lnTo>
                  <a:lnTo>
                    <a:pt x="30884" y="17451"/>
                  </a:lnTo>
                  <a:lnTo>
                    <a:pt x="30675" y="17283"/>
                  </a:lnTo>
                  <a:lnTo>
                    <a:pt x="30675" y="17095"/>
                  </a:lnTo>
                  <a:lnTo>
                    <a:pt x="30549" y="17074"/>
                  </a:lnTo>
                  <a:lnTo>
                    <a:pt x="30612" y="16949"/>
                  </a:lnTo>
                  <a:lnTo>
                    <a:pt x="30570" y="16928"/>
                  </a:lnTo>
                  <a:lnTo>
                    <a:pt x="30403" y="16572"/>
                  </a:lnTo>
                  <a:lnTo>
                    <a:pt x="30089" y="16405"/>
                  </a:lnTo>
                  <a:lnTo>
                    <a:pt x="30005" y="16447"/>
                  </a:lnTo>
                  <a:lnTo>
                    <a:pt x="30005" y="16363"/>
                  </a:lnTo>
                  <a:lnTo>
                    <a:pt x="29712" y="16237"/>
                  </a:lnTo>
                  <a:lnTo>
                    <a:pt x="29670" y="16237"/>
                  </a:lnTo>
                  <a:lnTo>
                    <a:pt x="29670" y="15944"/>
                  </a:lnTo>
                  <a:lnTo>
                    <a:pt x="29712" y="15735"/>
                  </a:lnTo>
                  <a:lnTo>
                    <a:pt x="29670" y="15610"/>
                  </a:lnTo>
                  <a:lnTo>
                    <a:pt x="29691" y="15463"/>
                  </a:lnTo>
                  <a:lnTo>
                    <a:pt x="29712" y="15484"/>
                  </a:lnTo>
                  <a:lnTo>
                    <a:pt x="29817" y="15463"/>
                  </a:lnTo>
                  <a:lnTo>
                    <a:pt x="29921" y="15296"/>
                  </a:lnTo>
                  <a:lnTo>
                    <a:pt x="29984" y="15317"/>
                  </a:lnTo>
                  <a:lnTo>
                    <a:pt x="30089" y="15191"/>
                  </a:lnTo>
                  <a:lnTo>
                    <a:pt x="29984" y="15149"/>
                  </a:lnTo>
                  <a:lnTo>
                    <a:pt x="29921" y="15066"/>
                  </a:lnTo>
                  <a:lnTo>
                    <a:pt x="30005" y="14961"/>
                  </a:lnTo>
                  <a:lnTo>
                    <a:pt x="30193" y="14982"/>
                  </a:lnTo>
                  <a:lnTo>
                    <a:pt x="30193" y="14856"/>
                  </a:lnTo>
                  <a:lnTo>
                    <a:pt x="30319" y="14835"/>
                  </a:lnTo>
                  <a:lnTo>
                    <a:pt x="30319" y="14731"/>
                  </a:lnTo>
                  <a:lnTo>
                    <a:pt x="30193" y="14647"/>
                  </a:lnTo>
                  <a:lnTo>
                    <a:pt x="30319" y="14647"/>
                  </a:lnTo>
                  <a:lnTo>
                    <a:pt x="30424" y="14689"/>
                  </a:lnTo>
                  <a:lnTo>
                    <a:pt x="30445" y="14647"/>
                  </a:lnTo>
                  <a:lnTo>
                    <a:pt x="30549" y="14647"/>
                  </a:lnTo>
                  <a:lnTo>
                    <a:pt x="30654" y="14563"/>
                  </a:lnTo>
                  <a:lnTo>
                    <a:pt x="30717" y="14563"/>
                  </a:lnTo>
                  <a:lnTo>
                    <a:pt x="30842" y="14375"/>
                  </a:lnTo>
                  <a:lnTo>
                    <a:pt x="30884" y="14459"/>
                  </a:lnTo>
                  <a:lnTo>
                    <a:pt x="30947" y="14417"/>
                  </a:lnTo>
                  <a:lnTo>
                    <a:pt x="30947" y="14459"/>
                  </a:lnTo>
                  <a:lnTo>
                    <a:pt x="31093" y="14563"/>
                  </a:lnTo>
                  <a:lnTo>
                    <a:pt x="31240" y="14438"/>
                  </a:lnTo>
                  <a:lnTo>
                    <a:pt x="31240" y="14375"/>
                  </a:lnTo>
                  <a:lnTo>
                    <a:pt x="31156" y="14354"/>
                  </a:lnTo>
                  <a:lnTo>
                    <a:pt x="31135" y="14250"/>
                  </a:lnTo>
                  <a:lnTo>
                    <a:pt x="31198" y="14208"/>
                  </a:lnTo>
                  <a:lnTo>
                    <a:pt x="31261" y="14208"/>
                  </a:lnTo>
                  <a:lnTo>
                    <a:pt x="31177" y="14061"/>
                  </a:lnTo>
                  <a:lnTo>
                    <a:pt x="31177" y="13998"/>
                  </a:lnTo>
                  <a:lnTo>
                    <a:pt x="31302" y="13957"/>
                  </a:lnTo>
                  <a:lnTo>
                    <a:pt x="31240" y="13936"/>
                  </a:lnTo>
                  <a:lnTo>
                    <a:pt x="31093" y="13957"/>
                  </a:lnTo>
                  <a:lnTo>
                    <a:pt x="30947" y="13957"/>
                  </a:lnTo>
                  <a:lnTo>
                    <a:pt x="30947" y="13915"/>
                  </a:lnTo>
                  <a:lnTo>
                    <a:pt x="30800" y="13915"/>
                  </a:lnTo>
                  <a:lnTo>
                    <a:pt x="30758" y="13957"/>
                  </a:lnTo>
                  <a:lnTo>
                    <a:pt x="30403" y="13998"/>
                  </a:lnTo>
                  <a:lnTo>
                    <a:pt x="30319" y="13915"/>
                  </a:lnTo>
                  <a:lnTo>
                    <a:pt x="30256" y="13894"/>
                  </a:lnTo>
                  <a:lnTo>
                    <a:pt x="30193" y="13789"/>
                  </a:lnTo>
                  <a:lnTo>
                    <a:pt x="30131" y="13747"/>
                  </a:lnTo>
                  <a:lnTo>
                    <a:pt x="30089" y="13706"/>
                  </a:lnTo>
                  <a:lnTo>
                    <a:pt x="29817" y="13831"/>
                  </a:lnTo>
                  <a:lnTo>
                    <a:pt x="29691" y="13831"/>
                  </a:lnTo>
                  <a:lnTo>
                    <a:pt x="29733" y="13894"/>
                  </a:lnTo>
                  <a:lnTo>
                    <a:pt x="29733" y="13998"/>
                  </a:lnTo>
                  <a:lnTo>
                    <a:pt x="29670" y="14040"/>
                  </a:lnTo>
                  <a:lnTo>
                    <a:pt x="29503" y="14103"/>
                  </a:lnTo>
                  <a:lnTo>
                    <a:pt x="29524" y="14124"/>
                  </a:lnTo>
                  <a:lnTo>
                    <a:pt x="29587" y="14208"/>
                  </a:lnTo>
                  <a:lnTo>
                    <a:pt x="29524" y="14312"/>
                  </a:lnTo>
                  <a:lnTo>
                    <a:pt x="29482" y="14354"/>
                  </a:lnTo>
                  <a:lnTo>
                    <a:pt x="29357" y="14312"/>
                  </a:lnTo>
                  <a:lnTo>
                    <a:pt x="29231" y="14375"/>
                  </a:lnTo>
                  <a:lnTo>
                    <a:pt x="29085" y="14354"/>
                  </a:lnTo>
                  <a:lnTo>
                    <a:pt x="28938" y="14061"/>
                  </a:lnTo>
                  <a:lnTo>
                    <a:pt x="28938" y="13915"/>
                  </a:lnTo>
                  <a:lnTo>
                    <a:pt x="28896" y="13810"/>
                  </a:lnTo>
                  <a:lnTo>
                    <a:pt x="28750" y="13810"/>
                  </a:lnTo>
                  <a:lnTo>
                    <a:pt x="28687" y="13831"/>
                  </a:lnTo>
                  <a:lnTo>
                    <a:pt x="28687" y="13789"/>
                  </a:lnTo>
                  <a:lnTo>
                    <a:pt x="28624" y="13789"/>
                  </a:lnTo>
                  <a:lnTo>
                    <a:pt x="28561" y="13852"/>
                  </a:lnTo>
                  <a:lnTo>
                    <a:pt x="28540" y="13789"/>
                  </a:lnTo>
                  <a:lnTo>
                    <a:pt x="28540" y="13831"/>
                  </a:lnTo>
                  <a:lnTo>
                    <a:pt x="28436" y="13706"/>
                  </a:lnTo>
                  <a:lnTo>
                    <a:pt x="28436" y="13622"/>
                  </a:lnTo>
                  <a:lnTo>
                    <a:pt x="28227" y="13496"/>
                  </a:lnTo>
                  <a:lnTo>
                    <a:pt x="28122" y="13413"/>
                  </a:lnTo>
                  <a:lnTo>
                    <a:pt x="28101" y="13287"/>
                  </a:lnTo>
                  <a:lnTo>
                    <a:pt x="28038" y="13162"/>
                  </a:lnTo>
                  <a:lnTo>
                    <a:pt x="28101" y="13099"/>
                  </a:lnTo>
                  <a:lnTo>
                    <a:pt x="28101" y="13057"/>
                  </a:lnTo>
                  <a:lnTo>
                    <a:pt x="28101" y="12994"/>
                  </a:lnTo>
                  <a:lnTo>
                    <a:pt x="28122" y="12869"/>
                  </a:lnTo>
                  <a:lnTo>
                    <a:pt x="28164" y="12806"/>
                  </a:lnTo>
                  <a:lnTo>
                    <a:pt x="28185" y="12764"/>
                  </a:lnTo>
                  <a:lnTo>
                    <a:pt x="28415" y="12848"/>
                  </a:lnTo>
                  <a:lnTo>
                    <a:pt x="28750" y="12848"/>
                  </a:lnTo>
                  <a:lnTo>
                    <a:pt x="28792" y="12701"/>
                  </a:lnTo>
                  <a:lnTo>
                    <a:pt x="28771" y="12659"/>
                  </a:lnTo>
                  <a:lnTo>
                    <a:pt x="28854" y="12659"/>
                  </a:lnTo>
                  <a:lnTo>
                    <a:pt x="28833" y="12492"/>
                  </a:lnTo>
                  <a:lnTo>
                    <a:pt x="28792" y="12471"/>
                  </a:lnTo>
                  <a:lnTo>
                    <a:pt x="28854" y="12429"/>
                  </a:lnTo>
                  <a:lnTo>
                    <a:pt x="28896" y="12136"/>
                  </a:lnTo>
                  <a:lnTo>
                    <a:pt x="29105" y="12011"/>
                  </a:lnTo>
                  <a:lnTo>
                    <a:pt x="29210" y="12011"/>
                  </a:lnTo>
                  <a:lnTo>
                    <a:pt x="29315" y="11843"/>
                  </a:lnTo>
                  <a:lnTo>
                    <a:pt x="29377" y="11843"/>
                  </a:lnTo>
                  <a:lnTo>
                    <a:pt x="29398" y="11613"/>
                  </a:lnTo>
                  <a:lnTo>
                    <a:pt x="29503" y="11488"/>
                  </a:lnTo>
                  <a:lnTo>
                    <a:pt x="29524" y="11341"/>
                  </a:lnTo>
                  <a:lnTo>
                    <a:pt x="29587" y="11320"/>
                  </a:lnTo>
                  <a:lnTo>
                    <a:pt x="29670" y="11195"/>
                  </a:lnTo>
                  <a:lnTo>
                    <a:pt x="29796" y="11195"/>
                  </a:lnTo>
                  <a:lnTo>
                    <a:pt x="29838" y="11216"/>
                  </a:lnTo>
                  <a:lnTo>
                    <a:pt x="29942" y="11216"/>
                  </a:lnTo>
                  <a:lnTo>
                    <a:pt x="29984" y="11111"/>
                  </a:lnTo>
                  <a:lnTo>
                    <a:pt x="30152" y="11320"/>
                  </a:lnTo>
                  <a:lnTo>
                    <a:pt x="30424" y="11488"/>
                  </a:lnTo>
                  <a:lnTo>
                    <a:pt x="30424" y="11592"/>
                  </a:lnTo>
                  <a:lnTo>
                    <a:pt x="30361" y="11613"/>
                  </a:lnTo>
                  <a:lnTo>
                    <a:pt x="30340" y="11697"/>
                  </a:lnTo>
                  <a:lnTo>
                    <a:pt x="30214" y="11843"/>
                  </a:lnTo>
                  <a:lnTo>
                    <a:pt x="30193" y="12011"/>
                  </a:lnTo>
                  <a:lnTo>
                    <a:pt x="30089" y="12011"/>
                  </a:lnTo>
                  <a:lnTo>
                    <a:pt x="30110" y="12032"/>
                  </a:lnTo>
                  <a:lnTo>
                    <a:pt x="30089" y="12178"/>
                  </a:lnTo>
                  <a:lnTo>
                    <a:pt x="30214" y="12325"/>
                  </a:lnTo>
                  <a:lnTo>
                    <a:pt x="30193" y="12387"/>
                  </a:lnTo>
                  <a:lnTo>
                    <a:pt x="30131" y="12429"/>
                  </a:lnTo>
                  <a:lnTo>
                    <a:pt x="30131" y="12471"/>
                  </a:lnTo>
                  <a:lnTo>
                    <a:pt x="30193" y="12555"/>
                  </a:lnTo>
                  <a:lnTo>
                    <a:pt x="30319" y="12492"/>
                  </a:lnTo>
                  <a:lnTo>
                    <a:pt x="30445" y="12387"/>
                  </a:lnTo>
                  <a:lnTo>
                    <a:pt x="30403" y="12492"/>
                  </a:lnTo>
                  <a:lnTo>
                    <a:pt x="30277" y="12576"/>
                  </a:lnTo>
                  <a:lnTo>
                    <a:pt x="30319" y="12638"/>
                  </a:lnTo>
                  <a:lnTo>
                    <a:pt x="30361" y="12659"/>
                  </a:lnTo>
                  <a:lnTo>
                    <a:pt x="30361" y="12701"/>
                  </a:lnTo>
                  <a:lnTo>
                    <a:pt x="30319" y="12743"/>
                  </a:lnTo>
                  <a:lnTo>
                    <a:pt x="30193" y="12743"/>
                  </a:lnTo>
                  <a:lnTo>
                    <a:pt x="30131" y="12806"/>
                  </a:lnTo>
                  <a:lnTo>
                    <a:pt x="30026" y="12806"/>
                  </a:lnTo>
                  <a:lnTo>
                    <a:pt x="29984" y="12890"/>
                  </a:lnTo>
                  <a:lnTo>
                    <a:pt x="30089" y="12973"/>
                  </a:lnTo>
                  <a:lnTo>
                    <a:pt x="30089" y="13057"/>
                  </a:lnTo>
                  <a:lnTo>
                    <a:pt x="30152" y="13057"/>
                  </a:lnTo>
                  <a:lnTo>
                    <a:pt x="30235" y="12952"/>
                  </a:lnTo>
                  <a:lnTo>
                    <a:pt x="30277" y="12952"/>
                  </a:lnTo>
                  <a:lnTo>
                    <a:pt x="30403" y="12806"/>
                  </a:lnTo>
                  <a:lnTo>
                    <a:pt x="30549" y="12743"/>
                  </a:lnTo>
                  <a:lnTo>
                    <a:pt x="30570" y="12701"/>
                  </a:lnTo>
                  <a:lnTo>
                    <a:pt x="30528" y="12576"/>
                  </a:lnTo>
                  <a:lnTo>
                    <a:pt x="30654" y="12471"/>
                  </a:lnTo>
                  <a:lnTo>
                    <a:pt x="30926" y="12283"/>
                  </a:lnTo>
                  <a:lnTo>
                    <a:pt x="30989" y="12283"/>
                  </a:lnTo>
                  <a:lnTo>
                    <a:pt x="31030" y="12178"/>
                  </a:lnTo>
                  <a:lnTo>
                    <a:pt x="31156" y="12178"/>
                  </a:lnTo>
                  <a:lnTo>
                    <a:pt x="31302" y="12053"/>
                  </a:lnTo>
                  <a:lnTo>
                    <a:pt x="31365" y="12115"/>
                  </a:lnTo>
                  <a:lnTo>
                    <a:pt x="31407" y="12115"/>
                  </a:lnTo>
                  <a:lnTo>
                    <a:pt x="31553" y="12073"/>
                  </a:lnTo>
                  <a:lnTo>
                    <a:pt x="31721" y="11906"/>
                  </a:lnTo>
                  <a:lnTo>
                    <a:pt x="31763" y="12011"/>
                  </a:lnTo>
                  <a:lnTo>
                    <a:pt x="31763" y="11655"/>
                  </a:lnTo>
                  <a:lnTo>
                    <a:pt x="31909" y="11550"/>
                  </a:lnTo>
                  <a:lnTo>
                    <a:pt x="31972" y="11404"/>
                  </a:lnTo>
                  <a:lnTo>
                    <a:pt x="31972" y="11299"/>
                  </a:lnTo>
                  <a:lnTo>
                    <a:pt x="32118" y="11195"/>
                  </a:lnTo>
                  <a:lnTo>
                    <a:pt x="32223" y="11006"/>
                  </a:lnTo>
                  <a:lnTo>
                    <a:pt x="32328" y="10965"/>
                  </a:lnTo>
                  <a:lnTo>
                    <a:pt x="32411" y="10672"/>
                  </a:lnTo>
                  <a:lnTo>
                    <a:pt x="32453" y="10567"/>
                  </a:lnTo>
                  <a:lnTo>
                    <a:pt x="32453" y="10504"/>
                  </a:lnTo>
                  <a:lnTo>
                    <a:pt x="32453" y="10337"/>
                  </a:lnTo>
                  <a:lnTo>
                    <a:pt x="32600" y="10190"/>
                  </a:lnTo>
                  <a:lnTo>
                    <a:pt x="32704" y="10358"/>
                  </a:lnTo>
                  <a:lnTo>
                    <a:pt x="32767" y="10400"/>
                  </a:lnTo>
                  <a:lnTo>
                    <a:pt x="32851" y="10483"/>
                  </a:lnTo>
                  <a:lnTo>
                    <a:pt x="32955" y="10441"/>
                  </a:lnTo>
                  <a:lnTo>
                    <a:pt x="33081" y="10483"/>
                  </a:lnTo>
                  <a:lnTo>
                    <a:pt x="33332" y="10462"/>
                  </a:lnTo>
                  <a:lnTo>
                    <a:pt x="33478" y="10483"/>
                  </a:lnTo>
                  <a:lnTo>
                    <a:pt x="33541" y="10337"/>
                  </a:lnTo>
                  <a:lnTo>
                    <a:pt x="33541" y="10253"/>
                  </a:lnTo>
                  <a:lnTo>
                    <a:pt x="33395" y="10128"/>
                  </a:lnTo>
                  <a:lnTo>
                    <a:pt x="33290" y="10044"/>
                  </a:lnTo>
                  <a:lnTo>
                    <a:pt x="33374" y="9960"/>
                  </a:lnTo>
                  <a:lnTo>
                    <a:pt x="33499" y="9960"/>
                  </a:lnTo>
                  <a:lnTo>
                    <a:pt x="33750" y="9772"/>
                  </a:lnTo>
                  <a:lnTo>
                    <a:pt x="33750" y="9646"/>
                  </a:lnTo>
                  <a:lnTo>
                    <a:pt x="33855" y="9521"/>
                  </a:lnTo>
                  <a:lnTo>
                    <a:pt x="33939" y="9521"/>
                  </a:lnTo>
                  <a:lnTo>
                    <a:pt x="34002" y="9416"/>
                  </a:lnTo>
                  <a:lnTo>
                    <a:pt x="33939" y="9312"/>
                  </a:lnTo>
                  <a:lnTo>
                    <a:pt x="33939" y="9207"/>
                  </a:lnTo>
                  <a:lnTo>
                    <a:pt x="33939" y="9081"/>
                  </a:lnTo>
                  <a:lnTo>
                    <a:pt x="34022" y="9040"/>
                  </a:lnTo>
                  <a:lnTo>
                    <a:pt x="34127" y="9123"/>
                  </a:lnTo>
                  <a:lnTo>
                    <a:pt x="34127" y="9228"/>
                  </a:lnTo>
                  <a:lnTo>
                    <a:pt x="34190" y="9312"/>
                  </a:lnTo>
                  <a:lnTo>
                    <a:pt x="34378" y="9332"/>
                  </a:lnTo>
                  <a:lnTo>
                    <a:pt x="34399" y="9395"/>
                  </a:lnTo>
                  <a:lnTo>
                    <a:pt x="34399" y="9353"/>
                  </a:lnTo>
                  <a:lnTo>
                    <a:pt x="34399" y="9291"/>
                  </a:lnTo>
                  <a:lnTo>
                    <a:pt x="34378" y="9249"/>
                  </a:lnTo>
                  <a:lnTo>
                    <a:pt x="34336" y="9144"/>
                  </a:lnTo>
                  <a:lnTo>
                    <a:pt x="34336" y="9123"/>
                  </a:lnTo>
                  <a:lnTo>
                    <a:pt x="34420" y="9081"/>
                  </a:lnTo>
                  <a:lnTo>
                    <a:pt x="34546" y="9102"/>
                  </a:lnTo>
                  <a:lnTo>
                    <a:pt x="34608" y="9081"/>
                  </a:lnTo>
                  <a:lnTo>
                    <a:pt x="34608" y="8977"/>
                  </a:lnTo>
                  <a:lnTo>
                    <a:pt x="34587" y="8914"/>
                  </a:lnTo>
                  <a:lnTo>
                    <a:pt x="34587" y="8830"/>
                  </a:lnTo>
                  <a:lnTo>
                    <a:pt x="34608" y="8788"/>
                  </a:lnTo>
                  <a:lnTo>
                    <a:pt x="34608" y="8684"/>
                  </a:lnTo>
                  <a:lnTo>
                    <a:pt x="34608" y="8579"/>
                  </a:lnTo>
                  <a:lnTo>
                    <a:pt x="34525" y="8516"/>
                  </a:lnTo>
                  <a:lnTo>
                    <a:pt x="34525" y="8349"/>
                  </a:lnTo>
                  <a:lnTo>
                    <a:pt x="34525" y="8244"/>
                  </a:lnTo>
                  <a:lnTo>
                    <a:pt x="34504" y="8098"/>
                  </a:lnTo>
                  <a:lnTo>
                    <a:pt x="34504" y="7993"/>
                  </a:lnTo>
                  <a:lnTo>
                    <a:pt x="34441" y="7889"/>
                  </a:lnTo>
                  <a:lnTo>
                    <a:pt x="34399" y="7826"/>
                  </a:lnTo>
                  <a:lnTo>
                    <a:pt x="34378" y="7742"/>
                  </a:lnTo>
                  <a:lnTo>
                    <a:pt x="34232" y="7533"/>
                  </a:lnTo>
                  <a:lnTo>
                    <a:pt x="34190" y="7428"/>
                  </a:lnTo>
                  <a:lnTo>
                    <a:pt x="34211" y="7366"/>
                  </a:lnTo>
                  <a:lnTo>
                    <a:pt x="34294" y="7345"/>
                  </a:lnTo>
                  <a:lnTo>
                    <a:pt x="34378" y="7324"/>
                  </a:lnTo>
                  <a:lnTo>
                    <a:pt x="34420" y="7261"/>
                  </a:lnTo>
                  <a:lnTo>
                    <a:pt x="34441" y="7198"/>
                  </a:lnTo>
                  <a:lnTo>
                    <a:pt x="34546" y="7010"/>
                  </a:lnTo>
                  <a:lnTo>
                    <a:pt x="34587" y="7010"/>
                  </a:lnTo>
                  <a:lnTo>
                    <a:pt x="34692" y="7031"/>
                  </a:lnTo>
                  <a:lnTo>
                    <a:pt x="34755" y="7052"/>
                  </a:lnTo>
                  <a:lnTo>
                    <a:pt x="35131" y="7115"/>
                  </a:lnTo>
                  <a:lnTo>
                    <a:pt x="35173" y="7136"/>
                  </a:lnTo>
                  <a:lnTo>
                    <a:pt x="35236" y="7136"/>
                  </a:lnTo>
                  <a:lnTo>
                    <a:pt x="35278" y="7094"/>
                  </a:lnTo>
                  <a:lnTo>
                    <a:pt x="35257" y="7010"/>
                  </a:lnTo>
                  <a:lnTo>
                    <a:pt x="35236" y="6926"/>
                  </a:lnTo>
                  <a:lnTo>
                    <a:pt x="35236" y="6884"/>
                  </a:lnTo>
                  <a:lnTo>
                    <a:pt x="35257" y="6822"/>
                  </a:lnTo>
                  <a:lnTo>
                    <a:pt x="35236" y="6780"/>
                  </a:lnTo>
                  <a:lnTo>
                    <a:pt x="35215" y="6696"/>
                  </a:lnTo>
                  <a:lnTo>
                    <a:pt x="35257" y="6591"/>
                  </a:lnTo>
                  <a:lnTo>
                    <a:pt x="35320" y="6571"/>
                  </a:lnTo>
                  <a:lnTo>
                    <a:pt x="35278" y="6466"/>
                  </a:lnTo>
                  <a:lnTo>
                    <a:pt x="35257" y="6403"/>
                  </a:lnTo>
                  <a:lnTo>
                    <a:pt x="35257" y="6382"/>
                  </a:lnTo>
                  <a:lnTo>
                    <a:pt x="35341" y="6319"/>
                  </a:lnTo>
                  <a:lnTo>
                    <a:pt x="35320" y="6278"/>
                  </a:lnTo>
                  <a:lnTo>
                    <a:pt x="35320" y="6215"/>
                  </a:lnTo>
                  <a:lnTo>
                    <a:pt x="35278" y="6152"/>
                  </a:lnTo>
                  <a:lnTo>
                    <a:pt x="35320" y="6068"/>
                  </a:lnTo>
                  <a:lnTo>
                    <a:pt x="35362" y="6047"/>
                  </a:lnTo>
                  <a:lnTo>
                    <a:pt x="35362" y="5985"/>
                  </a:lnTo>
                  <a:lnTo>
                    <a:pt x="35341" y="5943"/>
                  </a:lnTo>
                  <a:lnTo>
                    <a:pt x="35278" y="5796"/>
                  </a:lnTo>
                  <a:lnTo>
                    <a:pt x="35278" y="5671"/>
                  </a:lnTo>
                  <a:lnTo>
                    <a:pt x="35320" y="5650"/>
                  </a:lnTo>
                  <a:lnTo>
                    <a:pt x="35341" y="5629"/>
                  </a:lnTo>
                  <a:lnTo>
                    <a:pt x="35341" y="5587"/>
                  </a:lnTo>
                  <a:lnTo>
                    <a:pt x="35320" y="5545"/>
                  </a:lnTo>
                  <a:lnTo>
                    <a:pt x="35320" y="5483"/>
                  </a:lnTo>
                  <a:lnTo>
                    <a:pt x="35257" y="5441"/>
                  </a:lnTo>
                  <a:lnTo>
                    <a:pt x="35236" y="5378"/>
                  </a:lnTo>
                  <a:lnTo>
                    <a:pt x="35257" y="5315"/>
                  </a:lnTo>
                  <a:lnTo>
                    <a:pt x="35257" y="5231"/>
                  </a:lnTo>
                  <a:lnTo>
                    <a:pt x="35236" y="5169"/>
                  </a:lnTo>
                  <a:lnTo>
                    <a:pt x="35173" y="5127"/>
                  </a:lnTo>
                  <a:lnTo>
                    <a:pt x="35173" y="5064"/>
                  </a:lnTo>
                  <a:lnTo>
                    <a:pt x="35257" y="4959"/>
                  </a:lnTo>
                  <a:lnTo>
                    <a:pt x="35362" y="4939"/>
                  </a:lnTo>
                  <a:lnTo>
                    <a:pt x="35383" y="4918"/>
                  </a:lnTo>
                  <a:lnTo>
                    <a:pt x="35383" y="4813"/>
                  </a:lnTo>
                  <a:lnTo>
                    <a:pt x="35424" y="4687"/>
                  </a:lnTo>
                  <a:lnTo>
                    <a:pt x="35341" y="4646"/>
                  </a:lnTo>
                  <a:lnTo>
                    <a:pt x="35278" y="4583"/>
                  </a:lnTo>
                  <a:lnTo>
                    <a:pt x="35257" y="4499"/>
                  </a:lnTo>
                  <a:lnTo>
                    <a:pt x="35173" y="4395"/>
                  </a:lnTo>
                  <a:lnTo>
                    <a:pt x="35152" y="4332"/>
                  </a:lnTo>
                  <a:lnTo>
                    <a:pt x="35215" y="4290"/>
                  </a:lnTo>
                  <a:lnTo>
                    <a:pt x="35152" y="4185"/>
                  </a:lnTo>
                  <a:lnTo>
                    <a:pt x="35131" y="4123"/>
                  </a:lnTo>
                  <a:lnTo>
                    <a:pt x="35027" y="4102"/>
                  </a:lnTo>
                  <a:lnTo>
                    <a:pt x="34964" y="4081"/>
                  </a:lnTo>
                  <a:lnTo>
                    <a:pt x="34859" y="4018"/>
                  </a:lnTo>
                  <a:lnTo>
                    <a:pt x="34797" y="4081"/>
                  </a:lnTo>
                  <a:lnTo>
                    <a:pt x="34713" y="4102"/>
                  </a:lnTo>
                  <a:lnTo>
                    <a:pt x="34629" y="4143"/>
                  </a:lnTo>
                  <a:lnTo>
                    <a:pt x="34629" y="4227"/>
                  </a:lnTo>
                  <a:lnTo>
                    <a:pt x="34587" y="4269"/>
                  </a:lnTo>
                  <a:lnTo>
                    <a:pt x="34504" y="4269"/>
                  </a:lnTo>
                  <a:lnTo>
                    <a:pt x="34483" y="4395"/>
                  </a:lnTo>
                  <a:lnTo>
                    <a:pt x="34294" y="4395"/>
                  </a:lnTo>
                  <a:lnTo>
                    <a:pt x="34232" y="4478"/>
                  </a:lnTo>
                  <a:lnTo>
                    <a:pt x="34232" y="4583"/>
                  </a:lnTo>
                  <a:lnTo>
                    <a:pt x="34190" y="4604"/>
                  </a:lnTo>
                  <a:lnTo>
                    <a:pt x="34169" y="4729"/>
                  </a:lnTo>
                  <a:lnTo>
                    <a:pt x="34169" y="4792"/>
                  </a:lnTo>
                  <a:lnTo>
                    <a:pt x="34106" y="4813"/>
                  </a:lnTo>
                  <a:lnTo>
                    <a:pt x="34022" y="4897"/>
                  </a:lnTo>
                  <a:lnTo>
                    <a:pt x="33876" y="4918"/>
                  </a:lnTo>
                  <a:lnTo>
                    <a:pt x="33709" y="4918"/>
                  </a:lnTo>
                  <a:lnTo>
                    <a:pt x="33667" y="4939"/>
                  </a:lnTo>
                  <a:lnTo>
                    <a:pt x="33604" y="5001"/>
                  </a:lnTo>
                  <a:lnTo>
                    <a:pt x="33583" y="4918"/>
                  </a:lnTo>
                  <a:lnTo>
                    <a:pt x="33541" y="4834"/>
                  </a:lnTo>
                  <a:lnTo>
                    <a:pt x="33458" y="4834"/>
                  </a:lnTo>
                  <a:lnTo>
                    <a:pt x="33374" y="4897"/>
                  </a:lnTo>
                  <a:lnTo>
                    <a:pt x="33269" y="4918"/>
                  </a:lnTo>
                  <a:lnTo>
                    <a:pt x="33248" y="4834"/>
                  </a:lnTo>
                  <a:lnTo>
                    <a:pt x="33165" y="4729"/>
                  </a:lnTo>
                  <a:lnTo>
                    <a:pt x="33123" y="4708"/>
                  </a:lnTo>
                  <a:lnTo>
                    <a:pt x="32976" y="4583"/>
                  </a:lnTo>
                  <a:lnTo>
                    <a:pt x="32976" y="4478"/>
                  </a:lnTo>
                  <a:lnTo>
                    <a:pt x="33018" y="4436"/>
                  </a:lnTo>
                  <a:lnTo>
                    <a:pt x="33039" y="4332"/>
                  </a:lnTo>
                  <a:lnTo>
                    <a:pt x="33018" y="4227"/>
                  </a:lnTo>
                  <a:lnTo>
                    <a:pt x="32976" y="4123"/>
                  </a:lnTo>
                  <a:lnTo>
                    <a:pt x="32872" y="4143"/>
                  </a:lnTo>
                  <a:lnTo>
                    <a:pt x="32872" y="4081"/>
                  </a:lnTo>
                  <a:lnTo>
                    <a:pt x="32872" y="3997"/>
                  </a:lnTo>
                  <a:lnTo>
                    <a:pt x="32934" y="3913"/>
                  </a:lnTo>
                  <a:lnTo>
                    <a:pt x="32934" y="3871"/>
                  </a:lnTo>
                  <a:lnTo>
                    <a:pt x="32872" y="3851"/>
                  </a:lnTo>
                  <a:lnTo>
                    <a:pt x="32851" y="3851"/>
                  </a:lnTo>
                  <a:lnTo>
                    <a:pt x="32767" y="3892"/>
                  </a:lnTo>
                  <a:lnTo>
                    <a:pt x="32725" y="3892"/>
                  </a:lnTo>
                  <a:lnTo>
                    <a:pt x="32642" y="3913"/>
                  </a:lnTo>
                  <a:lnTo>
                    <a:pt x="32558" y="3892"/>
                  </a:lnTo>
                  <a:lnTo>
                    <a:pt x="32516" y="3871"/>
                  </a:lnTo>
                  <a:lnTo>
                    <a:pt x="32453" y="3851"/>
                  </a:lnTo>
                  <a:lnTo>
                    <a:pt x="32432" y="3809"/>
                  </a:lnTo>
                  <a:lnTo>
                    <a:pt x="32307" y="3767"/>
                  </a:lnTo>
                  <a:lnTo>
                    <a:pt x="32307" y="3704"/>
                  </a:lnTo>
                  <a:lnTo>
                    <a:pt x="32244" y="3662"/>
                  </a:lnTo>
                  <a:lnTo>
                    <a:pt x="32202" y="3662"/>
                  </a:lnTo>
                  <a:lnTo>
                    <a:pt x="32139" y="3599"/>
                  </a:lnTo>
                  <a:lnTo>
                    <a:pt x="32139" y="3558"/>
                  </a:lnTo>
                  <a:lnTo>
                    <a:pt x="32077" y="3558"/>
                  </a:lnTo>
                  <a:lnTo>
                    <a:pt x="32014" y="3474"/>
                  </a:lnTo>
                  <a:lnTo>
                    <a:pt x="31993" y="3432"/>
                  </a:lnTo>
                  <a:lnTo>
                    <a:pt x="31930" y="3369"/>
                  </a:lnTo>
                  <a:lnTo>
                    <a:pt x="31888" y="3369"/>
                  </a:lnTo>
                  <a:lnTo>
                    <a:pt x="31846" y="3453"/>
                  </a:lnTo>
                  <a:lnTo>
                    <a:pt x="31805" y="3432"/>
                  </a:lnTo>
                  <a:lnTo>
                    <a:pt x="31763" y="3453"/>
                  </a:lnTo>
                  <a:lnTo>
                    <a:pt x="31721" y="3495"/>
                  </a:lnTo>
                  <a:lnTo>
                    <a:pt x="31658" y="3453"/>
                  </a:lnTo>
                  <a:lnTo>
                    <a:pt x="31616" y="3390"/>
                  </a:lnTo>
                  <a:lnTo>
                    <a:pt x="31574" y="3369"/>
                  </a:lnTo>
                  <a:lnTo>
                    <a:pt x="31449" y="3369"/>
                  </a:lnTo>
                  <a:lnTo>
                    <a:pt x="31386" y="3348"/>
                  </a:lnTo>
                  <a:lnTo>
                    <a:pt x="31449" y="3286"/>
                  </a:lnTo>
                  <a:lnTo>
                    <a:pt x="31449" y="3244"/>
                  </a:lnTo>
                  <a:lnTo>
                    <a:pt x="31365" y="3244"/>
                  </a:lnTo>
                  <a:lnTo>
                    <a:pt x="31302" y="3286"/>
                  </a:lnTo>
                  <a:lnTo>
                    <a:pt x="31177" y="3286"/>
                  </a:lnTo>
                  <a:lnTo>
                    <a:pt x="31135" y="3327"/>
                  </a:lnTo>
                  <a:lnTo>
                    <a:pt x="31072" y="3265"/>
                  </a:lnTo>
                  <a:lnTo>
                    <a:pt x="31030" y="3286"/>
                  </a:lnTo>
                  <a:lnTo>
                    <a:pt x="30947" y="3286"/>
                  </a:lnTo>
                  <a:lnTo>
                    <a:pt x="30884" y="3223"/>
                  </a:lnTo>
                  <a:lnTo>
                    <a:pt x="30800" y="3181"/>
                  </a:lnTo>
                  <a:lnTo>
                    <a:pt x="30675" y="3055"/>
                  </a:lnTo>
                  <a:lnTo>
                    <a:pt x="30633" y="2930"/>
                  </a:lnTo>
                  <a:lnTo>
                    <a:pt x="30633" y="2846"/>
                  </a:lnTo>
                  <a:lnTo>
                    <a:pt x="30612" y="2742"/>
                  </a:lnTo>
                  <a:lnTo>
                    <a:pt x="30549" y="2742"/>
                  </a:lnTo>
                  <a:lnTo>
                    <a:pt x="30465" y="2721"/>
                  </a:lnTo>
                  <a:lnTo>
                    <a:pt x="30465" y="2574"/>
                  </a:lnTo>
                  <a:lnTo>
                    <a:pt x="30424" y="2553"/>
                  </a:lnTo>
                  <a:lnTo>
                    <a:pt x="30403" y="2428"/>
                  </a:lnTo>
                  <a:lnTo>
                    <a:pt x="30361" y="2323"/>
                  </a:lnTo>
                  <a:lnTo>
                    <a:pt x="30152" y="2198"/>
                  </a:lnTo>
                  <a:lnTo>
                    <a:pt x="30047" y="2030"/>
                  </a:lnTo>
                  <a:lnTo>
                    <a:pt x="30026" y="1988"/>
                  </a:lnTo>
                  <a:lnTo>
                    <a:pt x="29984" y="1884"/>
                  </a:lnTo>
                  <a:lnTo>
                    <a:pt x="29921" y="1905"/>
                  </a:lnTo>
                  <a:lnTo>
                    <a:pt x="29901" y="1905"/>
                  </a:lnTo>
                  <a:lnTo>
                    <a:pt x="29901" y="1821"/>
                  </a:lnTo>
                  <a:lnTo>
                    <a:pt x="29921" y="1779"/>
                  </a:lnTo>
                  <a:lnTo>
                    <a:pt x="29838" y="1716"/>
                  </a:lnTo>
                  <a:lnTo>
                    <a:pt x="29796" y="1612"/>
                  </a:lnTo>
                  <a:lnTo>
                    <a:pt x="29733" y="1591"/>
                  </a:lnTo>
                  <a:lnTo>
                    <a:pt x="29712" y="1507"/>
                  </a:lnTo>
                  <a:lnTo>
                    <a:pt x="29670" y="1444"/>
                  </a:lnTo>
                  <a:lnTo>
                    <a:pt x="29608" y="1340"/>
                  </a:lnTo>
                  <a:lnTo>
                    <a:pt x="29482" y="1256"/>
                  </a:lnTo>
                  <a:lnTo>
                    <a:pt x="29461" y="1193"/>
                  </a:lnTo>
                  <a:lnTo>
                    <a:pt x="29503" y="1130"/>
                  </a:lnTo>
                  <a:lnTo>
                    <a:pt x="29482" y="1047"/>
                  </a:lnTo>
                  <a:lnTo>
                    <a:pt x="29315" y="1047"/>
                  </a:lnTo>
                  <a:lnTo>
                    <a:pt x="29294" y="984"/>
                  </a:lnTo>
                  <a:lnTo>
                    <a:pt x="29294" y="942"/>
                  </a:lnTo>
                  <a:lnTo>
                    <a:pt x="29273" y="879"/>
                  </a:lnTo>
                  <a:lnTo>
                    <a:pt x="29273" y="817"/>
                  </a:lnTo>
                  <a:lnTo>
                    <a:pt x="29231" y="733"/>
                  </a:lnTo>
                  <a:lnTo>
                    <a:pt x="29168" y="712"/>
                  </a:lnTo>
                  <a:lnTo>
                    <a:pt x="29168" y="649"/>
                  </a:lnTo>
                  <a:lnTo>
                    <a:pt x="29147" y="607"/>
                  </a:lnTo>
                  <a:lnTo>
                    <a:pt x="29085" y="628"/>
                  </a:lnTo>
                  <a:lnTo>
                    <a:pt x="28980" y="607"/>
                  </a:lnTo>
                  <a:lnTo>
                    <a:pt x="28959" y="545"/>
                  </a:lnTo>
                  <a:lnTo>
                    <a:pt x="28980" y="482"/>
                  </a:lnTo>
                  <a:lnTo>
                    <a:pt x="28959" y="440"/>
                  </a:lnTo>
                  <a:lnTo>
                    <a:pt x="28875" y="419"/>
                  </a:lnTo>
                  <a:lnTo>
                    <a:pt x="28833" y="461"/>
                  </a:lnTo>
                  <a:lnTo>
                    <a:pt x="28792" y="419"/>
                  </a:lnTo>
                  <a:lnTo>
                    <a:pt x="28750" y="419"/>
                  </a:lnTo>
                  <a:lnTo>
                    <a:pt x="28708" y="356"/>
                  </a:lnTo>
                  <a:lnTo>
                    <a:pt x="28750" y="293"/>
                  </a:lnTo>
                  <a:lnTo>
                    <a:pt x="28687" y="231"/>
                  </a:lnTo>
                  <a:lnTo>
                    <a:pt x="28624" y="210"/>
                  </a:lnTo>
                  <a:lnTo>
                    <a:pt x="28561" y="231"/>
                  </a:lnTo>
                  <a:lnTo>
                    <a:pt x="28520" y="147"/>
                  </a:lnTo>
                  <a:lnTo>
                    <a:pt x="28457" y="189"/>
                  </a:lnTo>
                  <a:lnTo>
                    <a:pt x="28373" y="189"/>
                  </a:lnTo>
                  <a:lnTo>
                    <a:pt x="28331" y="147"/>
                  </a:lnTo>
                  <a:lnTo>
                    <a:pt x="28268" y="189"/>
                  </a:lnTo>
                  <a:lnTo>
                    <a:pt x="28268" y="252"/>
                  </a:lnTo>
                  <a:lnTo>
                    <a:pt x="28248" y="293"/>
                  </a:lnTo>
                  <a:lnTo>
                    <a:pt x="28143" y="231"/>
                  </a:lnTo>
                  <a:lnTo>
                    <a:pt x="28101" y="189"/>
                  </a:lnTo>
                  <a:lnTo>
                    <a:pt x="28017" y="210"/>
                  </a:lnTo>
                  <a:lnTo>
                    <a:pt x="27892" y="210"/>
                  </a:lnTo>
                  <a:lnTo>
                    <a:pt x="27892" y="189"/>
                  </a:lnTo>
                  <a:lnTo>
                    <a:pt x="27808" y="105"/>
                  </a:lnTo>
                  <a:lnTo>
                    <a:pt x="27620" y="84"/>
                  </a:lnTo>
                  <a:lnTo>
                    <a:pt x="27536" y="21"/>
                  </a:lnTo>
                  <a:lnTo>
                    <a:pt x="27432" y="21"/>
                  </a:lnTo>
                  <a:lnTo>
                    <a:pt x="2739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3032;p82">
              <a:extLst>
                <a:ext uri="{FF2B5EF4-FFF2-40B4-BE49-F238E27FC236}">
                  <a16:creationId xmlns:a16="http://schemas.microsoft.com/office/drawing/2014/main" id="{4B7D0AC4-E82F-A069-74FB-FB32DDCE5A34}"/>
                </a:ext>
              </a:extLst>
            </p:cNvPr>
            <p:cNvSpPr/>
            <p:nvPr/>
          </p:nvSpPr>
          <p:spPr>
            <a:xfrm>
              <a:off x="4442708" y="2990191"/>
              <a:ext cx="762" cy="967"/>
            </a:xfrm>
            <a:custGeom>
              <a:avLst/>
              <a:gdLst/>
              <a:ahLst/>
              <a:cxnLst/>
              <a:rect l="l" t="t" r="r" b="b"/>
              <a:pathLst>
                <a:path w="64" h="85" extrusionOk="0">
                  <a:moveTo>
                    <a:pt x="63" y="85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3033;p82">
              <a:extLst>
                <a:ext uri="{FF2B5EF4-FFF2-40B4-BE49-F238E27FC236}">
                  <a16:creationId xmlns:a16="http://schemas.microsoft.com/office/drawing/2014/main" id="{9E6DCC5B-64D0-A753-E735-FB3EA89803A2}"/>
                </a:ext>
              </a:extLst>
            </p:cNvPr>
            <p:cNvSpPr/>
            <p:nvPr/>
          </p:nvSpPr>
          <p:spPr>
            <a:xfrm>
              <a:off x="4434742" y="2997094"/>
              <a:ext cx="1250" cy="1205"/>
            </a:xfrm>
            <a:custGeom>
              <a:avLst/>
              <a:gdLst/>
              <a:ahLst/>
              <a:cxnLst/>
              <a:rect l="l" t="t" r="r" b="b"/>
              <a:pathLst>
                <a:path w="105" h="106" extrusionOk="0">
                  <a:moveTo>
                    <a:pt x="0" y="105"/>
                  </a:moveTo>
                  <a:lnTo>
                    <a:pt x="105" y="1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3034;p82">
              <a:extLst>
                <a:ext uri="{FF2B5EF4-FFF2-40B4-BE49-F238E27FC236}">
                  <a16:creationId xmlns:a16="http://schemas.microsoft.com/office/drawing/2014/main" id="{290132BA-8989-CBE5-D8F2-6630CDBF49BF}"/>
                </a:ext>
              </a:extLst>
            </p:cNvPr>
            <p:cNvSpPr/>
            <p:nvPr/>
          </p:nvSpPr>
          <p:spPr>
            <a:xfrm>
              <a:off x="4184339" y="2879787"/>
              <a:ext cx="2512" cy="728"/>
            </a:xfrm>
            <a:custGeom>
              <a:avLst/>
              <a:gdLst/>
              <a:ahLst/>
              <a:cxnLst/>
              <a:rect l="l" t="t" r="r" b="b"/>
              <a:pathLst>
                <a:path w="211" h="64" extrusionOk="0">
                  <a:moveTo>
                    <a:pt x="210" y="0"/>
                  </a:moveTo>
                  <a:lnTo>
                    <a:pt x="1" y="63"/>
                  </a:lnTo>
                  <a:lnTo>
                    <a:pt x="22" y="63"/>
                  </a:lnTo>
                  <a:lnTo>
                    <a:pt x="21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3035;p82">
              <a:extLst>
                <a:ext uri="{FF2B5EF4-FFF2-40B4-BE49-F238E27FC236}">
                  <a16:creationId xmlns:a16="http://schemas.microsoft.com/office/drawing/2014/main" id="{0334CCA1-B9B0-94DA-BE51-814835242126}"/>
                </a:ext>
              </a:extLst>
            </p:cNvPr>
            <p:cNvSpPr/>
            <p:nvPr/>
          </p:nvSpPr>
          <p:spPr>
            <a:xfrm>
              <a:off x="4038591" y="2720356"/>
              <a:ext cx="260870" cy="130886"/>
            </a:xfrm>
            <a:custGeom>
              <a:avLst/>
              <a:gdLst/>
              <a:ahLst/>
              <a:cxnLst/>
              <a:rect l="l" t="t" r="r" b="b"/>
              <a:pathLst>
                <a:path w="21908" h="11509" extrusionOk="0">
                  <a:moveTo>
                    <a:pt x="10860" y="0"/>
                  </a:moveTo>
                  <a:lnTo>
                    <a:pt x="10755" y="84"/>
                  </a:lnTo>
                  <a:lnTo>
                    <a:pt x="10713" y="189"/>
                  </a:lnTo>
                  <a:lnTo>
                    <a:pt x="10567" y="189"/>
                  </a:lnTo>
                  <a:lnTo>
                    <a:pt x="10483" y="252"/>
                  </a:lnTo>
                  <a:lnTo>
                    <a:pt x="10546" y="314"/>
                  </a:lnTo>
                  <a:lnTo>
                    <a:pt x="10546" y="398"/>
                  </a:lnTo>
                  <a:lnTo>
                    <a:pt x="10400" y="419"/>
                  </a:lnTo>
                  <a:lnTo>
                    <a:pt x="10337" y="419"/>
                  </a:lnTo>
                  <a:lnTo>
                    <a:pt x="10253" y="524"/>
                  </a:lnTo>
                  <a:lnTo>
                    <a:pt x="10128" y="524"/>
                  </a:lnTo>
                  <a:lnTo>
                    <a:pt x="10044" y="586"/>
                  </a:lnTo>
                  <a:lnTo>
                    <a:pt x="9981" y="586"/>
                  </a:lnTo>
                  <a:lnTo>
                    <a:pt x="9751" y="733"/>
                  </a:lnTo>
                  <a:lnTo>
                    <a:pt x="9625" y="796"/>
                  </a:lnTo>
                  <a:lnTo>
                    <a:pt x="9521" y="837"/>
                  </a:lnTo>
                  <a:lnTo>
                    <a:pt x="9437" y="837"/>
                  </a:lnTo>
                  <a:lnTo>
                    <a:pt x="9353" y="775"/>
                  </a:lnTo>
                  <a:lnTo>
                    <a:pt x="9312" y="837"/>
                  </a:lnTo>
                  <a:lnTo>
                    <a:pt x="9291" y="921"/>
                  </a:lnTo>
                  <a:lnTo>
                    <a:pt x="9144" y="921"/>
                  </a:lnTo>
                  <a:lnTo>
                    <a:pt x="9102" y="984"/>
                  </a:lnTo>
                  <a:lnTo>
                    <a:pt x="9102" y="1088"/>
                  </a:lnTo>
                  <a:lnTo>
                    <a:pt x="9040" y="1130"/>
                  </a:lnTo>
                  <a:lnTo>
                    <a:pt x="8977" y="1109"/>
                  </a:lnTo>
                  <a:lnTo>
                    <a:pt x="8893" y="1109"/>
                  </a:lnTo>
                  <a:lnTo>
                    <a:pt x="8789" y="1151"/>
                  </a:lnTo>
                  <a:lnTo>
                    <a:pt x="8663" y="1172"/>
                  </a:lnTo>
                  <a:lnTo>
                    <a:pt x="8496" y="1256"/>
                  </a:lnTo>
                  <a:lnTo>
                    <a:pt x="8475" y="1319"/>
                  </a:lnTo>
                  <a:lnTo>
                    <a:pt x="8307" y="1340"/>
                  </a:lnTo>
                  <a:lnTo>
                    <a:pt x="8182" y="1402"/>
                  </a:lnTo>
                  <a:lnTo>
                    <a:pt x="8035" y="1423"/>
                  </a:lnTo>
                  <a:lnTo>
                    <a:pt x="7847" y="1465"/>
                  </a:lnTo>
                  <a:lnTo>
                    <a:pt x="7826" y="1549"/>
                  </a:lnTo>
                  <a:lnTo>
                    <a:pt x="7763" y="1632"/>
                  </a:lnTo>
                  <a:lnTo>
                    <a:pt x="7721" y="1528"/>
                  </a:lnTo>
                  <a:lnTo>
                    <a:pt x="7617" y="1528"/>
                  </a:lnTo>
                  <a:lnTo>
                    <a:pt x="7512" y="1570"/>
                  </a:lnTo>
                  <a:lnTo>
                    <a:pt x="7512" y="1653"/>
                  </a:lnTo>
                  <a:lnTo>
                    <a:pt x="7449" y="1695"/>
                  </a:lnTo>
                  <a:lnTo>
                    <a:pt x="7345" y="1653"/>
                  </a:lnTo>
                  <a:lnTo>
                    <a:pt x="7219" y="1653"/>
                  </a:lnTo>
                  <a:lnTo>
                    <a:pt x="7198" y="1612"/>
                  </a:lnTo>
                  <a:lnTo>
                    <a:pt x="7115" y="1612"/>
                  </a:lnTo>
                  <a:lnTo>
                    <a:pt x="7031" y="1653"/>
                  </a:lnTo>
                  <a:lnTo>
                    <a:pt x="6926" y="1674"/>
                  </a:lnTo>
                  <a:lnTo>
                    <a:pt x="6884" y="1695"/>
                  </a:lnTo>
                  <a:lnTo>
                    <a:pt x="6926" y="1842"/>
                  </a:lnTo>
                  <a:lnTo>
                    <a:pt x="6884" y="1925"/>
                  </a:lnTo>
                  <a:lnTo>
                    <a:pt x="6989" y="1946"/>
                  </a:lnTo>
                  <a:lnTo>
                    <a:pt x="7136" y="1925"/>
                  </a:lnTo>
                  <a:lnTo>
                    <a:pt x="7198" y="2051"/>
                  </a:lnTo>
                  <a:lnTo>
                    <a:pt x="7031" y="2051"/>
                  </a:lnTo>
                  <a:lnTo>
                    <a:pt x="6989" y="2093"/>
                  </a:lnTo>
                  <a:lnTo>
                    <a:pt x="6989" y="2156"/>
                  </a:lnTo>
                  <a:lnTo>
                    <a:pt x="7136" y="2176"/>
                  </a:lnTo>
                  <a:lnTo>
                    <a:pt x="7240" y="2197"/>
                  </a:lnTo>
                  <a:lnTo>
                    <a:pt x="7324" y="2156"/>
                  </a:lnTo>
                  <a:lnTo>
                    <a:pt x="7408" y="2156"/>
                  </a:lnTo>
                  <a:lnTo>
                    <a:pt x="7512" y="2260"/>
                  </a:lnTo>
                  <a:lnTo>
                    <a:pt x="7617" y="2281"/>
                  </a:lnTo>
                  <a:lnTo>
                    <a:pt x="7617" y="2386"/>
                  </a:lnTo>
                  <a:lnTo>
                    <a:pt x="7554" y="2449"/>
                  </a:lnTo>
                  <a:lnTo>
                    <a:pt x="7449" y="2407"/>
                  </a:lnTo>
                  <a:lnTo>
                    <a:pt x="7219" y="2449"/>
                  </a:lnTo>
                  <a:lnTo>
                    <a:pt x="7094" y="2553"/>
                  </a:lnTo>
                  <a:lnTo>
                    <a:pt x="6947" y="2741"/>
                  </a:lnTo>
                  <a:lnTo>
                    <a:pt x="6947" y="2867"/>
                  </a:lnTo>
                  <a:lnTo>
                    <a:pt x="7031" y="2888"/>
                  </a:lnTo>
                  <a:lnTo>
                    <a:pt x="7052" y="3013"/>
                  </a:lnTo>
                  <a:lnTo>
                    <a:pt x="6989" y="3118"/>
                  </a:lnTo>
                  <a:lnTo>
                    <a:pt x="6947" y="3244"/>
                  </a:lnTo>
                  <a:lnTo>
                    <a:pt x="6843" y="3244"/>
                  </a:lnTo>
                  <a:lnTo>
                    <a:pt x="6843" y="3306"/>
                  </a:lnTo>
                  <a:lnTo>
                    <a:pt x="6884" y="3390"/>
                  </a:lnTo>
                  <a:lnTo>
                    <a:pt x="6884" y="3453"/>
                  </a:lnTo>
                  <a:lnTo>
                    <a:pt x="7031" y="3453"/>
                  </a:lnTo>
                  <a:lnTo>
                    <a:pt x="7115" y="3537"/>
                  </a:lnTo>
                  <a:lnTo>
                    <a:pt x="7240" y="3557"/>
                  </a:lnTo>
                  <a:lnTo>
                    <a:pt x="7240" y="3620"/>
                  </a:lnTo>
                  <a:lnTo>
                    <a:pt x="7366" y="3704"/>
                  </a:lnTo>
                  <a:lnTo>
                    <a:pt x="7533" y="3725"/>
                  </a:lnTo>
                  <a:lnTo>
                    <a:pt x="7575" y="3746"/>
                  </a:lnTo>
                  <a:lnTo>
                    <a:pt x="7617" y="4227"/>
                  </a:lnTo>
                  <a:lnTo>
                    <a:pt x="7554" y="4290"/>
                  </a:lnTo>
                  <a:lnTo>
                    <a:pt x="7366" y="4373"/>
                  </a:lnTo>
                  <a:lnTo>
                    <a:pt x="7219" y="4353"/>
                  </a:lnTo>
                  <a:lnTo>
                    <a:pt x="7031" y="4248"/>
                  </a:lnTo>
                  <a:lnTo>
                    <a:pt x="6947" y="4290"/>
                  </a:lnTo>
                  <a:lnTo>
                    <a:pt x="6947" y="4394"/>
                  </a:lnTo>
                  <a:lnTo>
                    <a:pt x="6905" y="4541"/>
                  </a:lnTo>
                  <a:lnTo>
                    <a:pt x="6780" y="4562"/>
                  </a:lnTo>
                  <a:lnTo>
                    <a:pt x="6571" y="4457"/>
                  </a:lnTo>
                  <a:lnTo>
                    <a:pt x="6403" y="4457"/>
                  </a:lnTo>
                  <a:lnTo>
                    <a:pt x="6320" y="4394"/>
                  </a:lnTo>
                  <a:lnTo>
                    <a:pt x="6278" y="4436"/>
                  </a:lnTo>
                  <a:lnTo>
                    <a:pt x="6173" y="4394"/>
                  </a:lnTo>
                  <a:lnTo>
                    <a:pt x="6048" y="4269"/>
                  </a:lnTo>
                  <a:lnTo>
                    <a:pt x="6152" y="4227"/>
                  </a:lnTo>
                  <a:lnTo>
                    <a:pt x="6173" y="4143"/>
                  </a:lnTo>
                  <a:lnTo>
                    <a:pt x="6089" y="4122"/>
                  </a:lnTo>
                  <a:lnTo>
                    <a:pt x="5964" y="4039"/>
                  </a:lnTo>
                  <a:lnTo>
                    <a:pt x="5880" y="4122"/>
                  </a:lnTo>
                  <a:lnTo>
                    <a:pt x="5755" y="4081"/>
                  </a:lnTo>
                  <a:lnTo>
                    <a:pt x="5671" y="4122"/>
                  </a:lnTo>
                  <a:lnTo>
                    <a:pt x="5692" y="4269"/>
                  </a:lnTo>
                  <a:lnTo>
                    <a:pt x="5545" y="4290"/>
                  </a:lnTo>
                  <a:lnTo>
                    <a:pt x="5483" y="4227"/>
                  </a:lnTo>
                  <a:lnTo>
                    <a:pt x="5336" y="4060"/>
                  </a:lnTo>
                  <a:lnTo>
                    <a:pt x="5211" y="4081"/>
                  </a:lnTo>
                  <a:lnTo>
                    <a:pt x="5148" y="4185"/>
                  </a:lnTo>
                  <a:lnTo>
                    <a:pt x="5064" y="4081"/>
                  </a:lnTo>
                  <a:lnTo>
                    <a:pt x="5001" y="4122"/>
                  </a:lnTo>
                  <a:lnTo>
                    <a:pt x="5001" y="4248"/>
                  </a:lnTo>
                  <a:lnTo>
                    <a:pt x="4855" y="4248"/>
                  </a:lnTo>
                  <a:lnTo>
                    <a:pt x="4834" y="4457"/>
                  </a:lnTo>
                  <a:lnTo>
                    <a:pt x="4708" y="4562"/>
                  </a:lnTo>
                  <a:lnTo>
                    <a:pt x="4625" y="4541"/>
                  </a:lnTo>
                  <a:lnTo>
                    <a:pt x="4541" y="4436"/>
                  </a:lnTo>
                  <a:lnTo>
                    <a:pt x="4332" y="4394"/>
                  </a:lnTo>
                  <a:lnTo>
                    <a:pt x="4269" y="4269"/>
                  </a:lnTo>
                  <a:lnTo>
                    <a:pt x="4123" y="4353"/>
                  </a:lnTo>
                  <a:lnTo>
                    <a:pt x="4164" y="4478"/>
                  </a:lnTo>
                  <a:lnTo>
                    <a:pt x="4081" y="4604"/>
                  </a:lnTo>
                  <a:lnTo>
                    <a:pt x="3997" y="4583"/>
                  </a:lnTo>
                  <a:lnTo>
                    <a:pt x="3997" y="4457"/>
                  </a:lnTo>
                  <a:lnTo>
                    <a:pt x="3955" y="4373"/>
                  </a:lnTo>
                  <a:lnTo>
                    <a:pt x="3871" y="4373"/>
                  </a:lnTo>
                  <a:lnTo>
                    <a:pt x="3704" y="4248"/>
                  </a:lnTo>
                  <a:lnTo>
                    <a:pt x="3599" y="4122"/>
                  </a:lnTo>
                  <a:lnTo>
                    <a:pt x="3474" y="4122"/>
                  </a:lnTo>
                  <a:lnTo>
                    <a:pt x="3369" y="3976"/>
                  </a:lnTo>
                  <a:lnTo>
                    <a:pt x="3286" y="3955"/>
                  </a:lnTo>
                  <a:lnTo>
                    <a:pt x="3244" y="3871"/>
                  </a:lnTo>
                  <a:lnTo>
                    <a:pt x="3160" y="3871"/>
                  </a:lnTo>
                  <a:lnTo>
                    <a:pt x="2951" y="3955"/>
                  </a:lnTo>
                  <a:lnTo>
                    <a:pt x="2825" y="3850"/>
                  </a:lnTo>
                  <a:lnTo>
                    <a:pt x="2742" y="3704"/>
                  </a:lnTo>
                  <a:lnTo>
                    <a:pt x="2637" y="3704"/>
                  </a:lnTo>
                  <a:lnTo>
                    <a:pt x="2532" y="3809"/>
                  </a:lnTo>
                  <a:lnTo>
                    <a:pt x="2407" y="3809"/>
                  </a:lnTo>
                  <a:lnTo>
                    <a:pt x="2407" y="3871"/>
                  </a:lnTo>
                  <a:lnTo>
                    <a:pt x="2323" y="3955"/>
                  </a:lnTo>
                  <a:lnTo>
                    <a:pt x="2323" y="3850"/>
                  </a:lnTo>
                  <a:lnTo>
                    <a:pt x="2239" y="3913"/>
                  </a:lnTo>
                  <a:lnTo>
                    <a:pt x="2218" y="3976"/>
                  </a:lnTo>
                  <a:lnTo>
                    <a:pt x="2114" y="4060"/>
                  </a:lnTo>
                  <a:lnTo>
                    <a:pt x="2030" y="3976"/>
                  </a:lnTo>
                  <a:lnTo>
                    <a:pt x="2114" y="3913"/>
                  </a:lnTo>
                  <a:lnTo>
                    <a:pt x="2135" y="3829"/>
                  </a:lnTo>
                  <a:lnTo>
                    <a:pt x="2009" y="3767"/>
                  </a:lnTo>
                  <a:lnTo>
                    <a:pt x="1821" y="3662"/>
                  </a:lnTo>
                  <a:lnTo>
                    <a:pt x="1800" y="3746"/>
                  </a:lnTo>
                  <a:lnTo>
                    <a:pt x="1821" y="3850"/>
                  </a:lnTo>
                  <a:lnTo>
                    <a:pt x="1821" y="3955"/>
                  </a:lnTo>
                  <a:lnTo>
                    <a:pt x="1695" y="3913"/>
                  </a:lnTo>
                  <a:lnTo>
                    <a:pt x="1612" y="3976"/>
                  </a:lnTo>
                  <a:lnTo>
                    <a:pt x="1570" y="4143"/>
                  </a:lnTo>
                  <a:lnTo>
                    <a:pt x="1486" y="4143"/>
                  </a:lnTo>
                  <a:lnTo>
                    <a:pt x="1298" y="4248"/>
                  </a:lnTo>
                  <a:lnTo>
                    <a:pt x="1277" y="4373"/>
                  </a:lnTo>
                  <a:lnTo>
                    <a:pt x="1361" y="4478"/>
                  </a:lnTo>
                  <a:lnTo>
                    <a:pt x="1361" y="4604"/>
                  </a:lnTo>
                  <a:lnTo>
                    <a:pt x="1172" y="4604"/>
                  </a:lnTo>
                  <a:lnTo>
                    <a:pt x="984" y="4645"/>
                  </a:lnTo>
                  <a:lnTo>
                    <a:pt x="1130" y="5106"/>
                  </a:lnTo>
                  <a:lnTo>
                    <a:pt x="1047" y="5169"/>
                  </a:lnTo>
                  <a:lnTo>
                    <a:pt x="1068" y="5336"/>
                  </a:lnTo>
                  <a:lnTo>
                    <a:pt x="879" y="5336"/>
                  </a:lnTo>
                  <a:lnTo>
                    <a:pt x="733" y="5231"/>
                  </a:lnTo>
                  <a:lnTo>
                    <a:pt x="670" y="5127"/>
                  </a:lnTo>
                  <a:lnTo>
                    <a:pt x="356" y="4876"/>
                  </a:lnTo>
                  <a:lnTo>
                    <a:pt x="294" y="4980"/>
                  </a:lnTo>
                  <a:lnTo>
                    <a:pt x="294" y="5106"/>
                  </a:lnTo>
                  <a:lnTo>
                    <a:pt x="126" y="5315"/>
                  </a:lnTo>
                  <a:lnTo>
                    <a:pt x="22" y="5378"/>
                  </a:lnTo>
                  <a:lnTo>
                    <a:pt x="42" y="5629"/>
                  </a:lnTo>
                  <a:lnTo>
                    <a:pt x="126" y="5734"/>
                  </a:lnTo>
                  <a:lnTo>
                    <a:pt x="105" y="6068"/>
                  </a:lnTo>
                  <a:lnTo>
                    <a:pt x="1" y="6278"/>
                  </a:lnTo>
                  <a:lnTo>
                    <a:pt x="231" y="6382"/>
                  </a:lnTo>
                  <a:lnTo>
                    <a:pt x="335" y="6550"/>
                  </a:lnTo>
                  <a:lnTo>
                    <a:pt x="314" y="6633"/>
                  </a:lnTo>
                  <a:lnTo>
                    <a:pt x="503" y="6780"/>
                  </a:lnTo>
                  <a:lnTo>
                    <a:pt x="545" y="6696"/>
                  </a:lnTo>
                  <a:lnTo>
                    <a:pt x="921" y="6801"/>
                  </a:lnTo>
                  <a:lnTo>
                    <a:pt x="1172" y="7052"/>
                  </a:lnTo>
                  <a:lnTo>
                    <a:pt x="1402" y="7428"/>
                  </a:lnTo>
                  <a:lnTo>
                    <a:pt x="1172" y="7428"/>
                  </a:lnTo>
                  <a:lnTo>
                    <a:pt x="1172" y="7533"/>
                  </a:lnTo>
                  <a:lnTo>
                    <a:pt x="1382" y="7679"/>
                  </a:lnTo>
                  <a:lnTo>
                    <a:pt x="1549" y="7617"/>
                  </a:lnTo>
                  <a:lnTo>
                    <a:pt x="1674" y="7721"/>
                  </a:lnTo>
                  <a:lnTo>
                    <a:pt x="1716" y="7721"/>
                  </a:lnTo>
                  <a:lnTo>
                    <a:pt x="1758" y="7784"/>
                  </a:lnTo>
                  <a:lnTo>
                    <a:pt x="1821" y="7784"/>
                  </a:lnTo>
                  <a:lnTo>
                    <a:pt x="1863" y="7721"/>
                  </a:lnTo>
                  <a:lnTo>
                    <a:pt x="1905" y="7721"/>
                  </a:lnTo>
                  <a:lnTo>
                    <a:pt x="1967" y="7784"/>
                  </a:lnTo>
                  <a:lnTo>
                    <a:pt x="2009" y="7721"/>
                  </a:lnTo>
                  <a:lnTo>
                    <a:pt x="2009" y="7638"/>
                  </a:lnTo>
                  <a:lnTo>
                    <a:pt x="2072" y="7679"/>
                  </a:lnTo>
                  <a:lnTo>
                    <a:pt x="2177" y="7596"/>
                  </a:lnTo>
                  <a:lnTo>
                    <a:pt x="2218" y="7512"/>
                  </a:lnTo>
                  <a:lnTo>
                    <a:pt x="2281" y="7512"/>
                  </a:lnTo>
                  <a:lnTo>
                    <a:pt x="2344" y="7428"/>
                  </a:lnTo>
                  <a:lnTo>
                    <a:pt x="2407" y="7428"/>
                  </a:lnTo>
                  <a:lnTo>
                    <a:pt x="2428" y="7470"/>
                  </a:lnTo>
                  <a:lnTo>
                    <a:pt x="2491" y="7428"/>
                  </a:lnTo>
                  <a:lnTo>
                    <a:pt x="2511" y="7366"/>
                  </a:lnTo>
                  <a:lnTo>
                    <a:pt x="2595" y="7282"/>
                  </a:lnTo>
                  <a:lnTo>
                    <a:pt x="2721" y="7282"/>
                  </a:lnTo>
                  <a:lnTo>
                    <a:pt x="2763" y="7303"/>
                  </a:lnTo>
                  <a:lnTo>
                    <a:pt x="2846" y="7303"/>
                  </a:lnTo>
                  <a:lnTo>
                    <a:pt x="2909" y="7282"/>
                  </a:lnTo>
                  <a:lnTo>
                    <a:pt x="2930" y="7303"/>
                  </a:lnTo>
                  <a:lnTo>
                    <a:pt x="2930" y="7386"/>
                  </a:lnTo>
                  <a:lnTo>
                    <a:pt x="2972" y="7470"/>
                  </a:lnTo>
                  <a:lnTo>
                    <a:pt x="3014" y="7407"/>
                  </a:lnTo>
                  <a:lnTo>
                    <a:pt x="3076" y="7407"/>
                  </a:lnTo>
                  <a:lnTo>
                    <a:pt x="3076" y="7470"/>
                  </a:lnTo>
                  <a:lnTo>
                    <a:pt x="3160" y="7491"/>
                  </a:lnTo>
                  <a:lnTo>
                    <a:pt x="3223" y="7470"/>
                  </a:lnTo>
                  <a:lnTo>
                    <a:pt x="3244" y="7407"/>
                  </a:lnTo>
                  <a:lnTo>
                    <a:pt x="3286" y="7386"/>
                  </a:lnTo>
                  <a:lnTo>
                    <a:pt x="3286" y="7324"/>
                  </a:lnTo>
                  <a:lnTo>
                    <a:pt x="3369" y="7303"/>
                  </a:lnTo>
                  <a:lnTo>
                    <a:pt x="3453" y="7324"/>
                  </a:lnTo>
                  <a:lnTo>
                    <a:pt x="3662" y="7324"/>
                  </a:lnTo>
                  <a:lnTo>
                    <a:pt x="3662" y="7386"/>
                  </a:lnTo>
                  <a:lnTo>
                    <a:pt x="3704" y="7470"/>
                  </a:lnTo>
                  <a:lnTo>
                    <a:pt x="3788" y="7491"/>
                  </a:lnTo>
                  <a:lnTo>
                    <a:pt x="3788" y="7512"/>
                  </a:lnTo>
                  <a:lnTo>
                    <a:pt x="3746" y="7596"/>
                  </a:lnTo>
                  <a:lnTo>
                    <a:pt x="3767" y="7638"/>
                  </a:lnTo>
                  <a:lnTo>
                    <a:pt x="3871" y="7742"/>
                  </a:lnTo>
                  <a:lnTo>
                    <a:pt x="3851" y="7826"/>
                  </a:lnTo>
                  <a:lnTo>
                    <a:pt x="3788" y="7951"/>
                  </a:lnTo>
                  <a:lnTo>
                    <a:pt x="3809" y="8014"/>
                  </a:lnTo>
                  <a:lnTo>
                    <a:pt x="3851" y="8056"/>
                  </a:lnTo>
                  <a:lnTo>
                    <a:pt x="3871" y="8098"/>
                  </a:lnTo>
                  <a:lnTo>
                    <a:pt x="3851" y="8140"/>
                  </a:lnTo>
                  <a:lnTo>
                    <a:pt x="3767" y="8161"/>
                  </a:lnTo>
                  <a:lnTo>
                    <a:pt x="3746" y="8307"/>
                  </a:lnTo>
                  <a:lnTo>
                    <a:pt x="3809" y="8454"/>
                  </a:lnTo>
                  <a:lnTo>
                    <a:pt x="3913" y="8475"/>
                  </a:lnTo>
                  <a:lnTo>
                    <a:pt x="3997" y="8516"/>
                  </a:lnTo>
                  <a:lnTo>
                    <a:pt x="3997" y="8558"/>
                  </a:lnTo>
                  <a:lnTo>
                    <a:pt x="3871" y="8621"/>
                  </a:lnTo>
                  <a:lnTo>
                    <a:pt x="3788" y="8621"/>
                  </a:lnTo>
                  <a:lnTo>
                    <a:pt x="3683" y="8516"/>
                  </a:lnTo>
                  <a:lnTo>
                    <a:pt x="3599" y="8516"/>
                  </a:lnTo>
                  <a:lnTo>
                    <a:pt x="3558" y="8558"/>
                  </a:lnTo>
                  <a:lnTo>
                    <a:pt x="3495" y="8516"/>
                  </a:lnTo>
                  <a:lnTo>
                    <a:pt x="3432" y="8516"/>
                  </a:lnTo>
                  <a:lnTo>
                    <a:pt x="3286" y="8558"/>
                  </a:lnTo>
                  <a:lnTo>
                    <a:pt x="3223" y="8516"/>
                  </a:lnTo>
                  <a:lnTo>
                    <a:pt x="3118" y="8537"/>
                  </a:lnTo>
                  <a:lnTo>
                    <a:pt x="2972" y="8579"/>
                  </a:lnTo>
                  <a:lnTo>
                    <a:pt x="2930" y="8663"/>
                  </a:lnTo>
                  <a:lnTo>
                    <a:pt x="2930" y="8726"/>
                  </a:lnTo>
                  <a:lnTo>
                    <a:pt x="2930" y="8788"/>
                  </a:lnTo>
                  <a:lnTo>
                    <a:pt x="2867" y="8830"/>
                  </a:lnTo>
                  <a:lnTo>
                    <a:pt x="2867" y="8893"/>
                  </a:lnTo>
                  <a:lnTo>
                    <a:pt x="3014" y="9039"/>
                  </a:lnTo>
                  <a:lnTo>
                    <a:pt x="3014" y="9102"/>
                  </a:lnTo>
                  <a:lnTo>
                    <a:pt x="3035" y="9144"/>
                  </a:lnTo>
                  <a:lnTo>
                    <a:pt x="3139" y="9102"/>
                  </a:lnTo>
                  <a:lnTo>
                    <a:pt x="3160" y="9186"/>
                  </a:lnTo>
                  <a:lnTo>
                    <a:pt x="3139" y="9207"/>
                  </a:lnTo>
                  <a:lnTo>
                    <a:pt x="3055" y="9165"/>
                  </a:lnTo>
                  <a:lnTo>
                    <a:pt x="3014" y="9186"/>
                  </a:lnTo>
                  <a:lnTo>
                    <a:pt x="2930" y="9249"/>
                  </a:lnTo>
                  <a:lnTo>
                    <a:pt x="2867" y="9207"/>
                  </a:lnTo>
                  <a:lnTo>
                    <a:pt x="2825" y="9207"/>
                  </a:lnTo>
                  <a:lnTo>
                    <a:pt x="2763" y="9186"/>
                  </a:lnTo>
                  <a:lnTo>
                    <a:pt x="2616" y="9207"/>
                  </a:lnTo>
                  <a:lnTo>
                    <a:pt x="2532" y="9186"/>
                  </a:lnTo>
                  <a:lnTo>
                    <a:pt x="2491" y="9249"/>
                  </a:lnTo>
                  <a:lnTo>
                    <a:pt x="2491" y="9291"/>
                  </a:lnTo>
                  <a:lnTo>
                    <a:pt x="2553" y="9395"/>
                  </a:lnTo>
                  <a:lnTo>
                    <a:pt x="2637" y="9395"/>
                  </a:lnTo>
                  <a:lnTo>
                    <a:pt x="2742" y="9416"/>
                  </a:lnTo>
                  <a:lnTo>
                    <a:pt x="2804" y="9521"/>
                  </a:lnTo>
                  <a:lnTo>
                    <a:pt x="2846" y="9563"/>
                  </a:lnTo>
                  <a:lnTo>
                    <a:pt x="2909" y="9688"/>
                  </a:lnTo>
                  <a:lnTo>
                    <a:pt x="2951" y="9709"/>
                  </a:lnTo>
                  <a:lnTo>
                    <a:pt x="2972" y="9772"/>
                  </a:lnTo>
                  <a:lnTo>
                    <a:pt x="3139" y="9939"/>
                  </a:lnTo>
                  <a:lnTo>
                    <a:pt x="3139" y="10086"/>
                  </a:lnTo>
                  <a:lnTo>
                    <a:pt x="3139" y="10211"/>
                  </a:lnTo>
                  <a:lnTo>
                    <a:pt x="3181" y="10211"/>
                  </a:lnTo>
                  <a:lnTo>
                    <a:pt x="3286" y="10190"/>
                  </a:lnTo>
                  <a:lnTo>
                    <a:pt x="3327" y="10190"/>
                  </a:lnTo>
                  <a:lnTo>
                    <a:pt x="3369" y="10211"/>
                  </a:lnTo>
                  <a:lnTo>
                    <a:pt x="3432" y="10295"/>
                  </a:lnTo>
                  <a:lnTo>
                    <a:pt x="3474" y="10337"/>
                  </a:lnTo>
                  <a:lnTo>
                    <a:pt x="3537" y="10441"/>
                  </a:lnTo>
                  <a:lnTo>
                    <a:pt x="3579" y="10441"/>
                  </a:lnTo>
                  <a:lnTo>
                    <a:pt x="3662" y="10420"/>
                  </a:lnTo>
                  <a:lnTo>
                    <a:pt x="3767" y="10441"/>
                  </a:lnTo>
                  <a:lnTo>
                    <a:pt x="3871" y="10462"/>
                  </a:lnTo>
                  <a:lnTo>
                    <a:pt x="3976" y="10462"/>
                  </a:lnTo>
                  <a:lnTo>
                    <a:pt x="4018" y="10504"/>
                  </a:lnTo>
                  <a:lnTo>
                    <a:pt x="3997" y="10546"/>
                  </a:lnTo>
                  <a:lnTo>
                    <a:pt x="3997" y="10609"/>
                  </a:lnTo>
                  <a:lnTo>
                    <a:pt x="3997" y="10755"/>
                  </a:lnTo>
                  <a:lnTo>
                    <a:pt x="3913" y="10923"/>
                  </a:lnTo>
                  <a:lnTo>
                    <a:pt x="3955" y="11048"/>
                  </a:lnTo>
                  <a:lnTo>
                    <a:pt x="3976" y="11195"/>
                  </a:lnTo>
                  <a:lnTo>
                    <a:pt x="4311" y="10881"/>
                  </a:lnTo>
                  <a:lnTo>
                    <a:pt x="4604" y="10776"/>
                  </a:lnTo>
                  <a:lnTo>
                    <a:pt x="4959" y="10839"/>
                  </a:lnTo>
                  <a:lnTo>
                    <a:pt x="5378" y="11069"/>
                  </a:lnTo>
                  <a:lnTo>
                    <a:pt x="5755" y="11508"/>
                  </a:lnTo>
                  <a:lnTo>
                    <a:pt x="5985" y="11467"/>
                  </a:lnTo>
                  <a:lnTo>
                    <a:pt x="6068" y="11446"/>
                  </a:lnTo>
                  <a:lnTo>
                    <a:pt x="5629" y="8726"/>
                  </a:lnTo>
                  <a:lnTo>
                    <a:pt x="7136" y="8433"/>
                  </a:lnTo>
                  <a:lnTo>
                    <a:pt x="8056" y="9060"/>
                  </a:lnTo>
                  <a:lnTo>
                    <a:pt x="8391" y="9186"/>
                  </a:lnTo>
                  <a:lnTo>
                    <a:pt x="8893" y="9479"/>
                  </a:lnTo>
                  <a:lnTo>
                    <a:pt x="9751" y="9395"/>
                  </a:lnTo>
                  <a:lnTo>
                    <a:pt x="10693" y="9395"/>
                  </a:lnTo>
                  <a:lnTo>
                    <a:pt x="10985" y="9604"/>
                  </a:lnTo>
                  <a:lnTo>
                    <a:pt x="11132" y="9981"/>
                  </a:lnTo>
                  <a:lnTo>
                    <a:pt x="11320" y="9897"/>
                  </a:lnTo>
                  <a:lnTo>
                    <a:pt x="11341" y="10713"/>
                  </a:lnTo>
                  <a:lnTo>
                    <a:pt x="11760" y="10755"/>
                  </a:lnTo>
                  <a:lnTo>
                    <a:pt x="11990" y="11446"/>
                  </a:lnTo>
                  <a:lnTo>
                    <a:pt x="12115" y="11446"/>
                  </a:lnTo>
                  <a:lnTo>
                    <a:pt x="12366" y="11299"/>
                  </a:lnTo>
                  <a:lnTo>
                    <a:pt x="12555" y="11278"/>
                  </a:lnTo>
                  <a:lnTo>
                    <a:pt x="12743" y="11299"/>
                  </a:lnTo>
                  <a:lnTo>
                    <a:pt x="12994" y="11446"/>
                  </a:lnTo>
                  <a:lnTo>
                    <a:pt x="13078" y="11467"/>
                  </a:lnTo>
                  <a:lnTo>
                    <a:pt x="13287" y="11257"/>
                  </a:lnTo>
                  <a:lnTo>
                    <a:pt x="13413" y="11048"/>
                  </a:lnTo>
                  <a:lnTo>
                    <a:pt x="13475" y="10964"/>
                  </a:lnTo>
                  <a:lnTo>
                    <a:pt x="13538" y="10818"/>
                  </a:lnTo>
                  <a:lnTo>
                    <a:pt x="13789" y="10525"/>
                  </a:lnTo>
                  <a:lnTo>
                    <a:pt x="13894" y="10504"/>
                  </a:lnTo>
                  <a:lnTo>
                    <a:pt x="13998" y="10337"/>
                  </a:lnTo>
                  <a:lnTo>
                    <a:pt x="14040" y="10337"/>
                  </a:lnTo>
                  <a:lnTo>
                    <a:pt x="14040" y="10295"/>
                  </a:lnTo>
                  <a:lnTo>
                    <a:pt x="14166" y="10211"/>
                  </a:lnTo>
                  <a:lnTo>
                    <a:pt x="14145" y="10148"/>
                  </a:lnTo>
                  <a:lnTo>
                    <a:pt x="14250" y="10023"/>
                  </a:lnTo>
                  <a:lnTo>
                    <a:pt x="14438" y="10044"/>
                  </a:lnTo>
                  <a:lnTo>
                    <a:pt x="14543" y="10107"/>
                  </a:lnTo>
                  <a:lnTo>
                    <a:pt x="14961" y="10148"/>
                  </a:lnTo>
                  <a:lnTo>
                    <a:pt x="15317" y="10148"/>
                  </a:lnTo>
                  <a:lnTo>
                    <a:pt x="15505" y="10107"/>
                  </a:lnTo>
                  <a:lnTo>
                    <a:pt x="15484" y="9981"/>
                  </a:lnTo>
                  <a:lnTo>
                    <a:pt x="15463" y="9835"/>
                  </a:lnTo>
                  <a:lnTo>
                    <a:pt x="15463" y="9709"/>
                  </a:lnTo>
                  <a:lnTo>
                    <a:pt x="15505" y="9667"/>
                  </a:lnTo>
                  <a:lnTo>
                    <a:pt x="15610" y="9688"/>
                  </a:lnTo>
                  <a:lnTo>
                    <a:pt x="15777" y="9709"/>
                  </a:lnTo>
                  <a:lnTo>
                    <a:pt x="15819" y="9667"/>
                  </a:lnTo>
                  <a:lnTo>
                    <a:pt x="16007" y="9667"/>
                  </a:lnTo>
                  <a:lnTo>
                    <a:pt x="16133" y="9730"/>
                  </a:lnTo>
                  <a:lnTo>
                    <a:pt x="16342" y="9793"/>
                  </a:lnTo>
                  <a:lnTo>
                    <a:pt x="16677" y="9835"/>
                  </a:lnTo>
                  <a:lnTo>
                    <a:pt x="16781" y="9793"/>
                  </a:lnTo>
                  <a:lnTo>
                    <a:pt x="16886" y="9709"/>
                  </a:lnTo>
                  <a:lnTo>
                    <a:pt x="17032" y="9730"/>
                  </a:lnTo>
                  <a:lnTo>
                    <a:pt x="17158" y="9730"/>
                  </a:lnTo>
                  <a:lnTo>
                    <a:pt x="17451" y="9667"/>
                  </a:lnTo>
                  <a:lnTo>
                    <a:pt x="17723" y="9730"/>
                  </a:lnTo>
                  <a:lnTo>
                    <a:pt x="17911" y="9688"/>
                  </a:lnTo>
                  <a:lnTo>
                    <a:pt x="18246" y="9688"/>
                  </a:lnTo>
                  <a:lnTo>
                    <a:pt x="18497" y="9793"/>
                  </a:lnTo>
                  <a:lnTo>
                    <a:pt x="18602" y="9772"/>
                  </a:lnTo>
                  <a:lnTo>
                    <a:pt x="18853" y="10044"/>
                  </a:lnTo>
                  <a:lnTo>
                    <a:pt x="19083" y="10107"/>
                  </a:lnTo>
                  <a:lnTo>
                    <a:pt x="19229" y="10044"/>
                  </a:lnTo>
                  <a:lnTo>
                    <a:pt x="19188" y="9897"/>
                  </a:lnTo>
                  <a:lnTo>
                    <a:pt x="19313" y="9814"/>
                  </a:lnTo>
                  <a:lnTo>
                    <a:pt x="19313" y="9772"/>
                  </a:lnTo>
                  <a:lnTo>
                    <a:pt x="19376" y="9730"/>
                  </a:lnTo>
                  <a:lnTo>
                    <a:pt x="19271" y="9625"/>
                  </a:lnTo>
                  <a:lnTo>
                    <a:pt x="19313" y="9521"/>
                  </a:lnTo>
                  <a:lnTo>
                    <a:pt x="19397" y="9458"/>
                  </a:lnTo>
                  <a:lnTo>
                    <a:pt x="19355" y="9207"/>
                  </a:lnTo>
                  <a:lnTo>
                    <a:pt x="19229" y="9144"/>
                  </a:lnTo>
                  <a:lnTo>
                    <a:pt x="19188" y="9039"/>
                  </a:lnTo>
                  <a:lnTo>
                    <a:pt x="19083" y="8851"/>
                  </a:lnTo>
                  <a:lnTo>
                    <a:pt x="19062" y="8747"/>
                  </a:lnTo>
                  <a:lnTo>
                    <a:pt x="19020" y="8663"/>
                  </a:lnTo>
                  <a:lnTo>
                    <a:pt x="19020" y="8579"/>
                  </a:lnTo>
                  <a:lnTo>
                    <a:pt x="18957" y="8412"/>
                  </a:lnTo>
                  <a:lnTo>
                    <a:pt x="19041" y="8328"/>
                  </a:lnTo>
                  <a:lnTo>
                    <a:pt x="19041" y="8265"/>
                  </a:lnTo>
                  <a:lnTo>
                    <a:pt x="18916" y="8244"/>
                  </a:lnTo>
                  <a:lnTo>
                    <a:pt x="18748" y="8265"/>
                  </a:lnTo>
                  <a:lnTo>
                    <a:pt x="18644" y="8202"/>
                  </a:lnTo>
                  <a:lnTo>
                    <a:pt x="18644" y="8119"/>
                  </a:lnTo>
                  <a:lnTo>
                    <a:pt x="18748" y="8014"/>
                  </a:lnTo>
                  <a:lnTo>
                    <a:pt x="18853" y="7951"/>
                  </a:lnTo>
                  <a:lnTo>
                    <a:pt x="18916" y="8014"/>
                  </a:lnTo>
                  <a:lnTo>
                    <a:pt x="19020" y="8014"/>
                  </a:lnTo>
                  <a:lnTo>
                    <a:pt x="19167" y="7930"/>
                  </a:lnTo>
                  <a:lnTo>
                    <a:pt x="19439" y="7889"/>
                  </a:lnTo>
                  <a:lnTo>
                    <a:pt x="19564" y="7847"/>
                  </a:lnTo>
                  <a:lnTo>
                    <a:pt x="19648" y="7826"/>
                  </a:lnTo>
                  <a:lnTo>
                    <a:pt x="19711" y="7889"/>
                  </a:lnTo>
                  <a:lnTo>
                    <a:pt x="19794" y="7889"/>
                  </a:lnTo>
                  <a:lnTo>
                    <a:pt x="19878" y="7826"/>
                  </a:lnTo>
                  <a:lnTo>
                    <a:pt x="19962" y="7826"/>
                  </a:lnTo>
                  <a:lnTo>
                    <a:pt x="19962" y="7742"/>
                  </a:lnTo>
                  <a:lnTo>
                    <a:pt x="20004" y="7617"/>
                  </a:lnTo>
                  <a:lnTo>
                    <a:pt x="19878" y="7575"/>
                  </a:lnTo>
                  <a:lnTo>
                    <a:pt x="19815" y="7512"/>
                  </a:lnTo>
                  <a:lnTo>
                    <a:pt x="19836" y="7428"/>
                  </a:lnTo>
                  <a:lnTo>
                    <a:pt x="19836" y="7177"/>
                  </a:lnTo>
                  <a:lnTo>
                    <a:pt x="19899" y="6842"/>
                  </a:lnTo>
                  <a:lnTo>
                    <a:pt x="19899" y="6696"/>
                  </a:lnTo>
                  <a:lnTo>
                    <a:pt x="19962" y="6550"/>
                  </a:lnTo>
                  <a:lnTo>
                    <a:pt x="20004" y="6278"/>
                  </a:lnTo>
                  <a:lnTo>
                    <a:pt x="20213" y="6278"/>
                  </a:lnTo>
                  <a:lnTo>
                    <a:pt x="20422" y="6361"/>
                  </a:lnTo>
                  <a:lnTo>
                    <a:pt x="20589" y="6382"/>
                  </a:lnTo>
                  <a:lnTo>
                    <a:pt x="20820" y="6340"/>
                  </a:lnTo>
                  <a:lnTo>
                    <a:pt x="20882" y="6340"/>
                  </a:lnTo>
                  <a:lnTo>
                    <a:pt x="20924" y="6424"/>
                  </a:lnTo>
                  <a:lnTo>
                    <a:pt x="21008" y="6424"/>
                  </a:lnTo>
                  <a:lnTo>
                    <a:pt x="21071" y="6382"/>
                  </a:lnTo>
                  <a:lnTo>
                    <a:pt x="21154" y="6278"/>
                  </a:lnTo>
                  <a:lnTo>
                    <a:pt x="21280" y="6236"/>
                  </a:lnTo>
                  <a:lnTo>
                    <a:pt x="21447" y="6068"/>
                  </a:lnTo>
                  <a:lnTo>
                    <a:pt x="21447" y="6006"/>
                  </a:lnTo>
                  <a:lnTo>
                    <a:pt x="21343" y="5838"/>
                  </a:lnTo>
                  <a:lnTo>
                    <a:pt x="21238" y="5608"/>
                  </a:lnTo>
                  <a:lnTo>
                    <a:pt x="21238" y="5378"/>
                  </a:lnTo>
                  <a:lnTo>
                    <a:pt x="21259" y="5231"/>
                  </a:lnTo>
                  <a:lnTo>
                    <a:pt x="21343" y="5169"/>
                  </a:lnTo>
                  <a:lnTo>
                    <a:pt x="21531" y="5106"/>
                  </a:lnTo>
                  <a:lnTo>
                    <a:pt x="21594" y="4980"/>
                  </a:lnTo>
                  <a:lnTo>
                    <a:pt x="21552" y="4917"/>
                  </a:lnTo>
                  <a:lnTo>
                    <a:pt x="21573" y="4813"/>
                  </a:lnTo>
                  <a:lnTo>
                    <a:pt x="21698" y="4666"/>
                  </a:lnTo>
                  <a:lnTo>
                    <a:pt x="21803" y="4604"/>
                  </a:lnTo>
                  <a:lnTo>
                    <a:pt x="21908" y="4499"/>
                  </a:lnTo>
                  <a:lnTo>
                    <a:pt x="21887" y="4478"/>
                  </a:lnTo>
                  <a:lnTo>
                    <a:pt x="21866" y="4457"/>
                  </a:lnTo>
                  <a:lnTo>
                    <a:pt x="21698" y="4394"/>
                  </a:lnTo>
                  <a:lnTo>
                    <a:pt x="21573" y="4269"/>
                  </a:lnTo>
                  <a:lnTo>
                    <a:pt x="21489" y="4269"/>
                  </a:lnTo>
                  <a:lnTo>
                    <a:pt x="21447" y="4164"/>
                  </a:lnTo>
                  <a:lnTo>
                    <a:pt x="21489" y="4039"/>
                  </a:lnTo>
                  <a:lnTo>
                    <a:pt x="21447" y="3976"/>
                  </a:lnTo>
                  <a:lnTo>
                    <a:pt x="21343" y="4060"/>
                  </a:lnTo>
                  <a:lnTo>
                    <a:pt x="21259" y="4164"/>
                  </a:lnTo>
                  <a:lnTo>
                    <a:pt x="21154" y="4185"/>
                  </a:lnTo>
                  <a:lnTo>
                    <a:pt x="20861" y="4227"/>
                  </a:lnTo>
                  <a:lnTo>
                    <a:pt x="20799" y="4269"/>
                  </a:lnTo>
                  <a:lnTo>
                    <a:pt x="20757" y="4332"/>
                  </a:lnTo>
                  <a:lnTo>
                    <a:pt x="20652" y="4269"/>
                  </a:lnTo>
                  <a:lnTo>
                    <a:pt x="20548" y="4227"/>
                  </a:lnTo>
                  <a:lnTo>
                    <a:pt x="20506" y="4227"/>
                  </a:lnTo>
                  <a:lnTo>
                    <a:pt x="20485" y="4185"/>
                  </a:lnTo>
                  <a:lnTo>
                    <a:pt x="20422" y="4143"/>
                  </a:lnTo>
                  <a:lnTo>
                    <a:pt x="20401" y="4060"/>
                  </a:lnTo>
                  <a:lnTo>
                    <a:pt x="20359" y="3976"/>
                  </a:lnTo>
                  <a:lnTo>
                    <a:pt x="20401" y="3934"/>
                  </a:lnTo>
                  <a:lnTo>
                    <a:pt x="20401" y="3850"/>
                  </a:lnTo>
                  <a:lnTo>
                    <a:pt x="20317" y="3809"/>
                  </a:lnTo>
                  <a:lnTo>
                    <a:pt x="20276" y="3809"/>
                  </a:lnTo>
                  <a:lnTo>
                    <a:pt x="20129" y="3725"/>
                  </a:lnTo>
                  <a:lnTo>
                    <a:pt x="20004" y="3704"/>
                  </a:lnTo>
                  <a:lnTo>
                    <a:pt x="19962" y="3704"/>
                  </a:lnTo>
                  <a:lnTo>
                    <a:pt x="19899" y="3557"/>
                  </a:lnTo>
                  <a:lnTo>
                    <a:pt x="19794" y="3390"/>
                  </a:lnTo>
                  <a:lnTo>
                    <a:pt x="19648" y="3244"/>
                  </a:lnTo>
                  <a:lnTo>
                    <a:pt x="19460" y="3223"/>
                  </a:lnTo>
                  <a:lnTo>
                    <a:pt x="19250" y="3223"/>
                  </a:lnTo>
                  <a:lnTo>
                    <a:pt x="19062" y="3244"/>
                  </a:lnTo>
                  <a:lnTo>
                    <a:pt x="19041" y="3306"/>
                  </a:lnTo>
                  <a:lnTo>
                    <a:pt x="19083" y="3348"/>
                  </a:lnTo>
                  <a:lnTo>
                    <a:pt x="19062" y="3411"/>
                  </a:lnTo>
                  <a:lnTo>
                    <a:pt x="18936" y="3453"/>
                  </a:lnTo>
                  <a:lnTo>
                    <a:pt x="18853" y="3432"/>
                  </a:lnTo>
                  <a:lnTo>
                    <a:pt x="18727" y="3495"/>
                  </a:lnTo>
                  <a:lnTo>
                    <a:pt x="18560" y="3411"/>
                  </a:lnTo>
                  <a:lnTo>
                    <a:pt x="18497" y="3432"/>
                  </a:lnTo>
                  <a:lnTo>
                    <a:pt x="18413" y="3495"/>
                  </a:lnTo>
                  <a:lnTo>
                    <a:pt x="18309" y="3495"/>
                  </a:lnTo>
                  <a:lnTo>
                    <a:pt x="18204" y="3411"/>
                  </a:lnTo>
                  <a:lnTo>
                    <a:pt x="18079" y="3348"/>
                  </a:lnTo>
                  <a:lnTo>
                    <a:pt x="18079" y="3285"/>
                  </a:lnTo>
                  <a:lnTo>
                    <a:pt x="18100" y="3202"/>
                  </a:lnTo>
                  <a:lnTo>
                    <a:pt x="17911" y="3118"/>
                  </a:lnTo>
                  <a:lnTo>
                    <a:pt x="17828" y="3181"/>
                  </a:lnTo>
                  <a:lnTo>
                    <a:pt x="17828" y="3306"/>
                  </a:lnTo>
                  <a:lnTo>
                    <a:pt x="17869" y="3327"/>
                  </a:lnTo>
                  <a:lnTo>
                    <a:pt x="17828" y="3390"/>
                  </a:lnTo>
                  <a:lnTo>
                    <a:pt x="17744" y="3453"/>
                  </a:lnTo>
                  <a:lnTo>
                    <a:pt x="17597" y="3453"/>
                  </a:lnTo>
                  <a:lnTo>
                    <a:pt x="16175" y="1695"/>
                  </a:lnTo>
                  <a:lnTo>
                    <a:pt x="15170" y="921"/>
                  </a:lnTo>
                  <a:lnTo>
                    <a:pt x="15107" y="837"/>
                  </a:lnTo>
                  <a:lnTo>
                    <a:pt x="15191" y="816"/>
                  </a:lnTo>
                  <a:lnTo>
                    <a:pt x="15296" y="712"/>
                  </a:lnTo>
                  <a:lnTo>
                    <a:pt x="15296" y="607"/>
                  </a:lnTo>
                  <a:lnTo>
                    <a:pt x="15254" y="565"/>
                  </a:lnTo>
                  <a:lnTo>
                    <a:pt x="15087" y="607"/>
                  </a:lnTo>
                  <a:lnTo>
                    <a:pt x="14961" y="628"/>
                  </a:lnTo>
                  <a:lnTo>
                    <a:pt x="14877" y="733"/>
                  </a:lnTo>
                  <a:lnTo>
                    <a:pt x="14773" y="775"/>
                  </a:lnTo>
                  <a:lnTo>
                    <a:pt x="14647" y="900"/>
                  </a:lnTo>
                  <a:lnTo>
                    <a:pt x="14647" y="984"/>
                  </a:lnTo>
                  <a:lnTo>
                    <a:pt x="14563" y="1047"/>
                  </a:lnTo>
                  <a:lnTo>
                    <a:pt x="14522" y="1151"/>
                  </a:lnTo>
                  <a:lnTo>
                    <a:pt x="14417" y="1235"/>
                  </a:lnTo>
                  <a:lnTo>
                    <a:pt x="14229" y="1235"/>
                  </a:lnTo>
                  <a:lnTo>
                    <a:pt x="14124" y="1298"/>
                  </a:lnTo>
                  <a:lnTo>
                    <a:pt x="14145" y="1423"/>
                  </a:lnTo>
                  <a:lnTo>
                    <a:pt x="14061" y="1465"/>
                  </a:lnTo>
                  <a:lnTo>
                    <a:pt x="14019" y="1423"/>
                  </a:lnTo>
                  <a:lnTo>
                    <a:pt x="13789" y="1360"/>
                  </a:lnTo>
                  <a:lnTo>
                    <a:pt x="13643" y="1423"/>
                  </a:lnTo>
                  <a:lnTo>
                    <a:pt x="13601" y="1507"/>
                  </a:lnTo>
                  <a:lnTo>
                    <a:pt x="13517" y="1507"/>
                  </a:lnTo>
                  <a:lnTo>
                    <a:pt x="13434" y="1402"/>
                  </a:lnTo>
                  <a:lnTo>
                    <a:pt x="13434" y="1235"/>
                  </a:lnTo>
                  <a:lnTo>
                    <a:pt x="13517" y="1172"/>
                  </a:lnTo>
                  <a:lnTo>
                    <a:pt x="13538" y="1088"/>
                  </a:lnTo>
                  <a:lnTo>
                    <a:pt x="13496" y="1026"/>
                  </a:lnTo>
                  <a:lnTo>
                    <a:pt x="13413" y="1109"/>
                  </a:lnTo>
                  <a:lnTo>
                    <a:pt x="13329" y="1109"/>
                  </a:lnTo>
                  <a:lnTo>
                    <a:pt x="13120" y="1005"/>
                  </a:lnTo>
                  <a:lnTo>
                    <a:pt x="12994" y="1026"/>
                  </a:lnTo>
                  <a:lnTo>
                    <a:pt x="13015" y="1109"/>
                  </a:lnTo>
                  <a:lnTo>
                    <a:pt x="13078" y="1130"/>
                  </a:lnTo>
                  <a:lnTo>
                    <a:pt x="12994" y="1214"/>
                  </a:lnTo>
                  <a:lnTo>
                    <a:pt x="12952" y="1214"/>
                  </a:lnTo>
                  <a:lnTo>
                    <a:pt x="12869" y="1088"/>
                  </a:lnTo>
                  <a:lnTo>
                    <a:pt x="12848" y="900"/>
                  </a:lnTo>
                  <a:lnTo>
                    <a:pt x="12638" y="733"/>
                  </a:lnTo>
                  <a:lnTo>
                    <a:pt x="12597" y="775"/>
                  </a:lnTo>
                  <a:lnTo>
                    <a:pt x="12638" y="900"/>
                  </a:lnTo>
                  <a:lnTo>
                    <a:pt x="12638" y="984"/>
                  </a:lnTo>
                  <a:lnTo>
                    <a:pt x="12555" y="984"/>
                  </a:lnTo>
                  <a:lnTo>
                    <a:pt x="12513" y="879"/>
                  </a:lnTo>
                  <a:lnTo>
                    <a:pt x="12450" y="900"/>
                  </a:lnTo>
                  <a:lnTo>
                    <a:pt x="12429" y="1005"/>
                  </a:lnTo>
                  <a:lnTo>
                    <a:pt x="12366" y="1026"/>
                  </a:lnTo>
                  <a:lnTo>
                    <a:pt x="12262" y="942"/>
                  </a:lnTo>
                  <a:lnTo>
                    <a:pt x="12136" y="1026"/>
                  </a:lnTo>
                  <a:lnTo>
                    <a:pt x="12074" y="984"/>
                  </a:lnTo>
                  <a:lnTo>
                    <a:pt x="12032" y="879"/>
                  </a:lnTo>
                  <a:lnTo>
                    <a:pt x="12115" y="837"/>
                  </a:lnTo>
                  <a:lnTo>
                    <a:pt x="12136" y="796"/>
                  </a:lnTo>
                  <a:lnTo>
                    <a:pt x="12115" y="691"/>
                  </a:lnTo>
                  <a:lnTo>
                    <a:pt x="12136" y="586"/>
                  </a:lnTo>
                  <a:lnTo>
                    <a:pt x="12115" y="524"/>
                  </a:lnTo>
                  <a:lnTo>
                    <a:pt x="12032" y="482"/>
                  </a:lnTo>
                  <a:lnTo>
                    <a:pt x="11948" y="398"/>
                  </a:lnTo>
                  <a:lnTo>
                    <a:pt x="11927" y="272"/>
                  </a:lnTo>
                  <a:lnTo>
                    <a:pt x="11864" y="252"/>
                  </a:lnTo>
                  <a:lnTo>
                    <a:pt x="11822" y="84"/>
                  </a:lnTo>
                  <a:lnTo>
                    <a:pt x="11718" y="84"/>
                  </a:lnTo>
                  <a:lnTo>
                    <a:pt x="11592" y="126"/>
                  </a:lnTo>
                  <a:lnTo>
                    <a:pt x="11446" y="126"/>
                  </a:lnTo>
                  <a:lnTo>
                    <a:pt x="11299" y="42"/>
                  </a:lnTo>
                  <a:lnTo>
                    <a:pt x="11132" y="63"/>
                  </a:lnTo>
                  <a:lnTo>
                    <a:pt x="11006" y="0"/>
                  </a:lnTo>
                  <a:lnTo>
                    <a:pt x="10902" y="42"/>
                  </a:lnTo>
                  <a:lnTo>
                    <a:pt x="1086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3036;p82">
              <a:extLst>
                <a:ext uri="{FF2B5EF4-FFF2-40B4-BE49-F238E27FC236}">
                  <a16:creationId xmlns:a16="http://schemas.microsoft.com/office/drawing/2014/main" id="{DF8E88D5-CD71-BA15-A08E-F395965E00EA}"/>
                </a:ext>
              </a:extLst>
            </p:cNvPr>
            <p:cNvSpPr/>
            <p:nvPr/>
          </p:nvSpPr>
          <p:spPr>
            <a:xfrm>
              <a:off x="4105619" y="2816249"/>
              <a:ext cx="110383" cy="65688"/>
            </a:xfrm>
            <a:custGeom>
              <a:avLst/>
              <a:gdLst/>
              <a:ahLst/>
              <a:cxnLst/>
              <a:rect l="l" t="t" r="r" b="b"/>
              <a:pathLst>
                <a:path w="9270" h="5776" extrusionOk="0">
                  <a:moveTo>
                    <a:pt x="1507" y="1"/>
                  </a:moveTo>
                  <a:lnTo>
                    <a:pt x="0" y="294"/>
                  </a:lnTo>
                  <a:lnTo>
                    <a:pt x="439" y="3014"/>
                  </a:lnTo>
                  <a:lnTo>
                    <a:pt x="732" y="3014"/>
                  </a:lnTo>
                  <a:lnTo>
                    <a:pt x="963" y="3035"/>
                  </a:lnTo>
                  <a:lnTo>
                    <a:pt x="1004" y="2909"/>
                  </a:lnTo>
                  <a:lnTo>
                    <a:pt x="900" y="2804"/>
                  </a:lnTo>
                  <a:lnTo>
                    <a:pt x="879" y="2595"/>
                  </a:lnTo>
                  <a:lnTo>
                    <a:pt x="983" y="2344"/>
                  </a:lnTo>
                  <a:lnTo>
                    <a:pt x="1172" y="2323"/>
                  </a:lnTo>
                  <a:lnTo>
                    <a:pt x="1276" y="2198"/>
                  </a:lnTo>
                  <a:lnTo>
                    <a:pt x="1402" y="2114"/>
                  </a:lnTo>
                  <a:lnTo>
                    <a:pt x="1527" y="2198"/>
                  </a:lnTo>
                  <a:lnTo>
                    <a:pt x="1611" y="2135"/>
                  </a:lnTo>
                  <a:lnTo>
                    <a:pt x="1507" y="2009"/>
                  </a:lnTo>
                  <a:lnTo>
                    <a:pt x="1779" y="2030"/>
                  </a:lnTo>
                  <a:lnTo>
                    <a:pt x="2155" y="2219"/>
                  </a:lnTo>
                  <a:lnTo>
                    <a:pt x="2511" y="2428"/>
                  </a:lnTo>
                  <a:lnTo>
                    <a:pt x="2532" y="2553"/>
                  </a:lnTo>
                  <a:lnTo>
                    <a:pt x="2971" y="2804"/>
                  </a:lnTo>
                  <a:lnTo>
                    <a:pt x="3306" y="2951"/>
                  </a:lnTo>
                  <a:lnTo>
                    <a:pt x="3390" y="2909"/>
                  </a:lnTo>
                  <a:lnTo>
                    <a:pt x="3515" y="2930"/>
                  </a:lnTo>
                  <a:lnTo>
                    <a:pt x="3766" y="3076"/>
                  </a:lnTo>
                  <a:lnTo>
                    <a:pt x="3871" y="3432"/>
                  </a:lnTo>
                  <a:lnTo>
                    <a:pt x="3976" y="3537"/>
                  </a:lnTo>
                  <a:lnTo>
                    <a:pt x="4017" y="3662"/>
                  </a:lnTo>
                  <a:lnTo>
                    <a:pt x="4143" y="3913"/>
                  </a:lnTo>
                  <a:lnTo>
                    <a:pt x="4352" y="3997"/>
                  </a:lnTo>
                  <a:lnTo>
                    <a:pt x="4729" y="4227"/>
                  </a:lnTo>
                  <a:lnTo>
                    <a:pt x="5126" y="4520"/>
                  </a:lnTo>
                  <a:lnTo>
                    <a:pt x="5545" y="4708"/>
                  </a:lnTo>
                  <a:lnTo>
                    <a:pt x="5921" y="5001"/>
                  </a:lnTo>
                  <a:lnTo>
                    <a:pt x="6235" y="5022"/>
                  </a:lnTo>
                  <a:lnTo>
                    <a:pt x="6319" y="5106"/>
                  </a:lnTo>
                  <a:lnTo>
                    <a:pt x="6403" y="5106"/>
                  </a:lnTo>
                  <a:lnTo>
                    <a:pt x="6612" y="5232"/>
                  </a:lnTo>
                  <a:lnTo>
                    <a:pt x="6612" y="5378"/>
                  </a:lnTo>
                  <a:lnTo>
                    <a:pt x="6633" y="5650"/>
                  </a:lnTo>
                  <a:lnTo>
                    <a:pt x="6821" y="5587"/>
                  </a:lnTo>
                  <a:lnTo>
                    <a:pt x="6926" y="5671"/>
                  </a:lnTo>
                  <a:lnTo>
                    <a:pt x="7009" y="5776"/>
                  </a:lnTo>
                  <a:lnTo>
                    <a:pt x="7072" y="5776"/>
                  </a:lnTo>
                  <a:lnTo>
                    <a:pt x="7177" y="5671"/>
                  </a:lnTo>
                  <a:lnTo>
                    <a:pt x="7281" y="5692"/>
                  </a:lnTo>
                  <a:lnTo>
                    <a:pt x="7323" y="5755"/>
                  </a:lnTo>
                  <a:lnTo>
                    <a:pt x="7365" y="5378"/>
                  </a:lnTo>
                  <a:lnTo>
                    <a:pt x="7491" y="5106"/>
                  </a:lnTo>
                  <a:lnTo>
                    <a:pt x="7553" y="5043"/>
                  </a:lnTo>
                  <a:lnTo>
                    <a:pt x="7533" y="4897"/>
                  </a:lnTo>
                  <a:lnTo>
                    <a:pt x="7407" y="4834"/>
                  </a:lnTo>
                  <a:lnTo>
                    <a:pt x="7344" y="4688"/>
                  </a:lnTo>
                  <a:lnTo>
                    <a:pt x="7386" y="4541"/>
                  </a:lnTo>
                  <a:lnTo>
                    <a:pt x="7365" y="4416"/>
                  </a:lnTo>
                  <a:lnTo>
                    <a:pt x="7219" y="4436"/>
                  </a:lnTo>
                  <a:lnTo>
                    <a:pt x="7114" y="4499"/>
                  </a:lnTo>
                  <a:lnTo>
                    <a:pt x="6947" y="4269"/>
                  </a:lnTo>
                  <a:lnTo>
                    <a:pt x="6947" y="4102"/>
                  </a:lnTo>
                  <a:lnTo>
                    <a:pt x="7072" y="3997"/>
                  </a:lnTo>
                  <a:lnTo>
                    <a:pt x="7344" y="4018"/>
                  </a:lnTo>
                  <a:lnTo>
                    <a:pt x="7449" y="3997"/>
                  </a:lnTo>
                  <a:lnTo>
                    <a:pt x="7449" y="3872"/>
                  </a:lnTo>
                  <a:lnTo>
                    <a:pt x="7679" y="3788"/>
                  </a:lnTo>
                  <a:lnTo>
                    <a:pt x="7637" y="3704"/>
                  </a:lnTo>
                  <a:lnTo>
                    <a:pt x="7574" y="3662"/>
                  </a:lnTo>
                  <a:lnTo>
                    <a:pt x="7846" y="3600"/>
                  </a:lnTo>
                  <a:lnTo>
                    <a:pt x="8014" y="3537"/>
                  </a:lnTo>
                  <a:lnTo>
                    <a:pt x="8056" y="3390"/>
                  </a:lnTo>
                  <a:lnTo>
                    <a:pt x="7867" y="3328"/>
                  </a:lnTo>
                  <a:lnTo>
                    <a:pt x="7867" y="3181"/>
                  </a:lnTo>
                  <a:lnTo>
                    <a:pt x="8014" y="3139"/>
                  </a:lnTo>
                  <a:lnTo>
                    <a:pt x="8181" y="3014"/>
                  </a:lnTo>
                  <a:lnTo>
                    <a:pt x="8286" y="3035"/>
                  </a:lnTo>
                  <a:lnTo>
                    <a:pt x="8453" y="2825"/>
                  </a:lnTo>
                  <a:lnTo>
                    <a:pt x="8600" y="2951"/>
                  </a:lnTo>
                  <a:lnTo>
                    <a:pt x="8621" y="3056"/>
                  </a:lnTo>
                  <a:lnTo>
                    <a:pt x="8914" y="3014"/>
                  </a:lnTo>
                  <a:lnTo>
                    <a:pt x="9123" y="3014"/>
                  </a:lnTo>
                  <a:lnTo>
                    <a:pt x="9269" y="2825"/>
                  </a:lnTo>
                  <a:lnTo>
                    <a:pt x="9248" y="2721"/>
                  </a:lnTo>
                  <a:lnTo>
                    <a:pt x="8955" y="2491"/>
                  </a:lnTo>
                  <a:lnTo>
                    <a:pt x="8893" y="2491"/>
                  </a:lnTo>
                  <a:lnTo>
                    <a:pt x="8893" y="2637"/>
                  </a:lnTo>
                  <a:lnTo>
                    <a:pt x="8788" y="2742"/>
                  </a:lnTo>
                  <a:lnTo>
                    <a:pt x="8683" y="2721"/>
                  </a:lnTo>
                  <a:lnTo>
                    <a:pt x="8579" y="2616"/>
                  </a:lnTo>
                  <a:lnTo>
                    <a:pt x="8307" y="2532"/>
                  </a:lnTo>
                  <a:lnTo>
                    <a:pt x="8202" y="2449"/>
                  </a:lnTo>
                  <a:lnTo>
                    <a:pt x="8286" y="2323"/>
                  </a:lnTo>
                  <a:lnTo>
                    <a:pt x="8453" y="2030"/>
                  </a:lnTo>
                  <a:lnTo>
                    <a:pt x="8453" y="1905"/>
                  </a:lnTo>
                  <a:lnTo>
                    <a:pt x="8369" y="1905"/>
                  </a:lnTo>
                  <a:lnTo>
                    <a:pt x="8265" y="2072"/>
                  </a:lnTo>
                  <a:lnTo>
                    <a:pt x="8160" y="2093"/>
                  </a:lnTo>
                  <a:lnTo>
                    <a:pt x="7909" y="2386"/>
                  </a:lnTo>
                  <a:lnTo>
                    <a:pt x="7846" y="2532"/>
                  </a:lnTo>
                  <a:lnTo>
                    <a:pt x="7784" y="2616"/>
                  </a:lnTo>
                  <a:lnTo>
                    <a:pt x="7658" y="2825"/>
                  </a:lnTo>
                  <a:lnTo>
                    <a:pt x="7449" y="3035"/>
                  </a:lnTo>
                  <a:lnTo>
                    <a:pt x="7365" y="3014"/>
                  </a:lnTo>
                  <a:lnTo>
                    <a:pt x="7114" y="2867"/>
                  </a:lnTo>
                  <a:lnTo>
                    <a:pt x="6926" y="2846"/>
                  </a:lnTo>
                  <a:lnTo>
                    <a:pt x="6737" y="2867"/>
                  </a:lnTo>
                  <a:lnTo>
                    <a:pt x="6486" y="3014"/>
                  </a:lnTo>
                  <a:lnTo>
                    <a:pt x="6361" y="3014"/>
                  </a:lnTo>
                  <a:lnTo>
                    <a:pt x="6131" y="2323"/>
                  </a:lnTo>
                  <a:lnTo>
                    <a:pt x="5712" y="2281"/>
                  </a:lnTo>
                  <a:lnTo>
                    <a:pt x="5691" y="1465"/>
                  </a:lnTo>
                  <a:lnTo>
                    <a:pt x="5503" y="1549"/>
                  </a:lnTo>
                  <a:lnTo>
                    <a:pt x="5356" y="1172"/>
                  </a:lnTo>
                  <a:lnTo>
                    <a:pt x="5064" y="963"/>
                  </a:lnTo>
                  <a:lnTo>
                    <a:pt x="4122" y="963"/>
                  </a:lnTo>
                  <a:lnTo>
                    <a:pt x="3264" y="1047"/>
                  </a:lnTo>
                  <a:lnTo>
                    <a:pt x="2762" y="754"/>
                  </a:lnTo>
                  <a:lnTo>
                    <a:pt x="2427" y="628"/>
                  </a:lnTo>
                  <a:lnTo>
                    <a:pt x="15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3037;p82">
              <a:extLst>
                <a:ext uri="{FF2B5EF4-FFF2-40B4-BE49-F238E27FC236}">
                  <a16:creationId xmlns:a16="http://schemas.microsoft.com/office/drawing/2014/main" id="{D444C9CE-EC37-DAF8-E532-B3615818D6AC}"/>
                </a:ext>
              </a:extLst>
            </p:cNvPr>
            <p:cNvSpPr/>
            <p:nvPr/>
          </p:nvSpPr>
          <p:spPr>
            <a:xfrm>
              <a:off x="4085936" y="2839096"/>
              <a:ext cx="98666" cy="59262"/>
            </a:xfrm>
            <a:custGeom>
              <a:avLst/>
              <a:gdLst/>
              <a:ahLst/>
              <a:cxnLst/>
              <a:rect l="l" t="t" r="r" b="b"/>
              <a:pathLst>
                <a:path w="8286" h="5211" extrusionOk="0">
                  <a:moveTo>
                    <a:pt x="3160" y="0"/>
                  </a:moveTo>
                  <a:lnTo>
                    <a:pt x="3264" y="126"/>
                  </a:lnTo>
                  <a:lnTo>
                    <a:pt x="3180" y="189"/>
                  </a:lnTo>
                  <a:lnTo>
                    <a:pt x="3055" y="105"/>
                  </a:lnTo>
                  <a:lnTo>
                    <a:pt x="2929" y="189"/>
                  </a:lnTo>
                  <a:lnTo>
                    <a:pt x="2825" y="314"/>
                  </a:lnTo>
                  <a:lnTo>
                    <a:pt x="2636" y="335"/>
                  </a:lnTo>
                  <a:lnTo>
                    <a:pt x="2532" y="586"/>
                  </a:lnTo>
                  <a:lnTo>
                    <a:pt x="2553" y="795"/>
                  </a:lnTo>
                  <a:lnTo>
                    <a:pt x="2657" y="900"/>
                  </a:lnTo>
                  <a:lnTo>
                    <a:pt x="2616" y="1026"/>
                  </a:lnTo>
                  <a:lnTo>
                    <a:pt x="2385" y="1005"/>
                  </a:lnTo>
                  <a:lnTo>
                    <a:pt x="2092" y="1005"/>
                  </a:lnTo>
                  <a:lnTo>
                    <a:pt x="2009" y="1026"/>
                  </a:lnTo>
                  <a:lnTo>
                    <a:pt x="1779" y="1067"/>
                  </a:lnTo>
                  <a:lnTo>
                    <a:pt x="1402" y="628"/>
                  </a:lnTo>
                  <a:lnTo>
                    <a:pt x="983" y="398"/>
                  </a:lnTo>
                  <a:lnTo>
                    <a:pt x="628" y="335"/>
                  </a:lnTo>
                  <a:lnTo>
                    <a:pt x="335" y="440"/>
                  </a:lnTo>
                  <a:lnTo>
                    <a:pt x="0" y="754"/>
                  </a:lnTo>
                  <a:lnTo>
                    <a:pt x="0" y="816"/>
                  </a:lnTo>
                  <a:lnTo>
                    <a:pt x="84" y="900"/>
                  </a:lnTo>
                  <a:lnTo>
                    <a:pt x="126" y="963"/>
                  </a:lnTo>
                  <a:lnTo>
                    <a:pt x="209" y="1047"/>
                  </a:lnTo>
                  <a:lnTo>
                    <a:pt x="251" y="1151"/>
                  </a:lnTo>
                  <a:lnTo>
                    <a:pt x="356" y="1360"/>
                  </a:lnTo>
                  <a:lnTo>
                    <a:pt x="335" y="1528"/>
                  </a:lnTo>
                  <a:lnTo>
                    <a:pt x="293" y="1653"/>
                  </a:lnTo>
                  <a:lnTo>
                    <a:pt x="314" y="1946"/>
                  </a:lnTo>
                  <a:lnTo>
                    <a:pt x="356" y="2009"/>
                  </a:lnTo>
                  <a:lnTo>
                    <a:pt x="398" y="2093"/>
                  </a:lnTo>
                  <a:lnTo>
                    <a:pt x="607" y="2302"/>
                  </a:lnTo>
                  <a:lnTo>
                    <a:pt x="565" y="2218"/>
                  </a:lnTo>
                  <a:lnTo>
                    <a:pt x="523" y="2155"/>
                  </a:lnTo>
                  <a:lnTo>
                    <a:pt x="544" y="2114"/>
                  </a:lnTo>
                  <a:lnTo>
                    <a:pt x="732" y="2155"/>
                  </a:lnTo>
                  <a:lnTo>
                    <a:pt x="816" y="2093"/>
                  </a:lnTo>
                  <a:lnTo>
                    <a:pt x="858" y="2114"/>
                  </a:lnTo>
                  <a:lnTo>
                    <a:pt x="837" y="2260"/>
                  </a:lnTo>
                  <a:lnTo>
                    <a:pt x="858" y="2365"/>
                  </a:lnTo>
                  <a:lnTo>
                    <a:pt x="942" y="2323"/>
                  </a:lnTo>
                  <a:lnTo>
                    <a:pt x="983" y="2427"/>
                  </a:lnTo>
                  <a:lnTo>
                    <a:pt x="963" y="2490"/>
                  </a:lnTo>
                  <a:lnTo>
                    <a:pt x="858" y="2469"/>
                  </a:lnTo>
                  <a:lnTo>
                    <a:pt x="816" y="2469"/>
                  </a:lnTo>
                  <a:lnTo>
                    <a:pt x="753" y="2427"/>
                  </a:lnTo>
                  <a:lnTo>
                    <a:pt x="649" y="2511"/>
                  </a:lnTo>
                  <a:lnTo>
                    <a:pt x="649" y="2616"/>
                  </a:lnTo>
                  <a:lnTo>
                    <a:pt x="732" y="2699"/>
                  </a:lnTo>
                  <a:lnTo>
                    <a:pt x="711" y="2574"/>
                  </a:lnTo>
                  <a:lnTo>
                    <a:pt x="774" y="2574"/>
                  </a:lnTo>
                  <a:lnTo>
                    <a:pt x="837" y="2595"/>
                  </a:lnTo>
                  <a:lnTo>
                    <a:pt x="921" y="2616"/>
                  </a:lnTo>
                  <a:lnTo>
                    <a:pt x="963" y="2720"/>
                  </a:lnTo>
                  <a:lnTo>
                    <a:pt x="1130" y="2804"/>
                  </a:lnTo>
                  <a:lnTo>
                    <a:pt x="1172" y="2909"/>
                  </a:lnTo>
                  <a:lnTo>
                    <a:pt x="1151" y="3097"/>
                  </a:lnTo>
                  <a:lnTo>
                    <a:pt x="1172" y="3160"/>
                  </a:lnTo>
                  <a:lnTo>
                    <a:pt x="1172" y="3453"/>
                  </a:lnTo>
                  <a:lnTo>
                    <a:pt x="1235" y="3662"/>
                  </a:lnTo>
                  <a:lnTo>
                    <a:pt x="1339" y="3955"/>
                  </a:lnTo>
                  <a:lnTo>
                    <a:pt x="1444" y="3871"/>
                  </a:lnTo>
                  <a:lnTo>
                    <a:pt x="1716" y="3871"/>
                  </a:lnTo>
                  <a:lnTo>
                    <a:pt x="1779" y="3725"/>
                  </a:lnTo>
                  <a:lnTo>
                    <a:pt x="1862" y="3620"/>
                  </a:lnTo>
                  <a:lnTo>
                    <a:pt x="1967" y="3620"/>
                  </a:lnTo>
                  <a:lnTo>
                    <a:pt x="2197" y="3411"/>
                  </a:lnTo>
                  <a:lnTo>
                    <a:pt x="2427" y="3348"/>
                  </a:lnTo>
                  <a:lnTo>
                    <a:pt x="2636" y="3411"/>
                  </a:lnTo>
                  <a:lnTo>
                    <a:pt x="2699" y="3264"/>
                  </a:lnTo>
                  <a:lnTo>
                    <a:pt x="2804" y="3243"/>
                  </a:lnTo>
                  <a:lnTo>
                    <a:pt x="2929" y="3306"/>
                  </a:lnTo>
                  <a:lnTo>
                    <a:pt x="3055" y="3264"/>
                  </a:lnTo>
                  <a:lnTo>
                    <a:pt x="3264" y="3453"/>
                  </a:lnTo>
                  <a:lnTo>
                    <a:pt x="3432" y="3515"/>
                  </a:lnTo>
                  <a:lnTo>
                    <a:pt x="3766" y="3725"/>
                  </a:lnTo>
                  <a:lnTo>
                    <a:pt x="3871" y="3725"/>
                  </a:lnTo>
                  <a:lnTo>
                    <a:pt x="3955" y="3641"/>
                  </a:lnTo>
                  <a:lnTo>
                    <a:pt x="4185" y="3746"/>
                  </a:lnTo>
                  <a:lnTo>
                    <a:pt x="4310" y="3767"/>
                  </a:lnTo>
                  <a:lnTo>
                    <a:pt x="4331" y="3934"/>
                  </a:lnTo>
                  <a:lnTo>
                    <a:pt x="4394" y="3976"/>
                  </a:lnTo>
                  <a:lnTo>
                    <a:pt x="4520" y="3955"/>
                  </a:lnTo>
                  <a:lnTo>
                    <a:pt x="4729" y="3997"/>
                  </a:lnTo>
                  <a:lnTo>
                    <a:pt x="4959" y="4311"/>
                  </a:lnTo>
                  <a:lnTo>
                    <a:pt x="5231" y="4352"/>
                  </a:lnTo>
                  <a:lnTo>
                    <a:pt x="5357" y="4394"/>
                  </a:lnTo>
                  <a:lnTo>
                    <a:pt x="5461" y="4562"/>
                  </a:lnTo>
                  <a:lnTo>
                    <a:pt x="5419" y="4666"/>
                  </a:lnTo>
                  <a:lnTo>
                    <a:pt x="5461" y="4792"/>
                  </a:lnTo>
                  <a:lnTo>
                    <a:pt x="5461" y="4876"/>
                  </a:lnTo>
                  <a:lnTo>
                    <a:pt x="5524" y="4980"/>
                  </a:lnTo>
                  <a:lnTo>
                    <a:pt x="5566" y="4938"/>
                  </a:lnTo>
                  <a:lnTo>
                    <a:pt x="5691" y="4980"/>
                  </a:lnTo>
                  <a:lnTo>
                    <a:pt x="5775" y="5043"/>
                  </a:lnTo>
                  <a:lnTo>
                    <a:pt x="5880" y="5043"/>
                  </a:lnTo>
                  <a:lnTo>
                    <a:pt x="5963" y="4980"/>
                  </a:lnTo>
                  <a:lnTo>
                    <a:pt x="6047" y="4980"/>
                  </a:lnTo>
                  <a:lnTo>
                    <a:pt x="6173" y="5085"/>
                  </a:lnTo>
                  <a:lnTo>
                    <a:pt x="6214" y="5148"/>
                  </a:lnTo>
                  <a:lnTo>
                    <a:pt x="6277" y="5210"/>
                  </a:lnTo>
                  <a:lnTo>
                    <a:pt x="6319" y="5148"/>
                  </a:lnTo>
                  <a:lnTo>
                    <a:pt x="6486" y="5127"/>
                  </a:lnTo>
                  <a:lnTo>
                    <a:pt x="6570" y="5022"/>
                  </a:lnTo>
                  <a:lnTo>
                    <a:pt x="6591" y="4938"/>
                  </a:lnTo>
                  <a:lnTo>
                    <a:pt x="6675" y="4896"/>
                  </a:lnTo>
                  <a:lnTo>
                    <a:pt x="6633" y="4813"/>
                  </a:lnTo>
                  <a:lnTo>
                    <a:pt x="6821" y="4708"/>
                  </a:lnTo>
                  <a:lnTo>
                    <a:pt x="7030" y="4666"/>
                  </a:lnTo>
                  <a:lnTo>
                    <a:pt x="7051" y="4604"/>
                  </a:lnTo>
                  <a:lnTo>
                    <a:pt x="7135" y="4520"/>
                  </a:lnTo>
                  <a:lnTo>
                    <a:pt x="7240" y="4499"/>
                  </a:lnTo>
                  <a:lnTo>
                    <a:pt x="7261" y="4373"/>
                  </a:lnTo>
                  <a:lnTo>
                    <a:pt x="7261" y="4206"/>
                  </a:lnTo>
                  <a:lnTo>
                    <a:pt x="7407" y="4080"/>
                  </a:lnTo>
                  <a:lnTo>
                    <a:pt x="7407" y="3955"/>
                  </a:lnTo>
                  <a:lnTo>
                    <a:pt x="7344" y="3892"/>
                  </a:lnTo>
                  <a:lnTo>
                    <a:pt x="7365" y="3850"/>
                  </a:lnTo>
                  <a:lnTo>
                    <a:pt x="7428" y="3829"/>
                  </a:lnTo>
                  <a:lnTo>
                    <a:pt x="7470" y="3767"/>
                  </a:lnTo>
                  <a:lnTo>
                    <a:pt x="7637" y="3725"/>
                  </a:lnTo>
                  <a:lnTo>
                    <a:pt x="7679" y="3725"/>
                  </a:lnTo>
                  <a:lnTo>
                    <a:pt x="7846" y="3620"/>
                  </a:lnTo>
                  <a:lnTo>
                    <a:pt x="7993" y="3557"/>
                  </a:lnTo>
                  <a:lnTo>
                    <a:pt x="8098" y="3641"/>
                  </a:lnTo>
                  <a:lnTo>
                    <a:pt x="8244" y="3620"/>
                  </a:lnTo>
                  <a:lnTo>
                    <a:pt x="8265" y="3641"/>
                  </a:lnTo>
                  <a:lnTo>
                    <a:pt x="8286" y="3641"/>
                  </a:lnTo>
                  <a:lnTo>
                    <a:pt x="8265" y="3369"/>
                  </a:lnTo>
                  <a:lnTo>
                    <a:pt x="8265" y="3223"/>
                  </a:lnTo>
                  <a:lnTo>
                    <a:pt x="8056" y="3097"/>
                  </a:lnTo>
                  <a:lnTo>
                    <a:pt x="7972" y="3097"/>
                  </a:lnTo>
                  <a:lnTo>
                    <a:pt x="7888" y="3013"/>
                  </a:lnTo>
                  <a:lnTo>
                    <a:pt x="7574" y="2992"/>
                  </a:lnTo>
                  <a:lnTo>
                    <a:pt x="7198" y="2699"/>
                  </a:lnTo>
                  <a:lnTo>
                    <a:pt x="6779" y="2511"/>
                  </a:lnTo>
                  <a:lnTo>
                    <a:pt x="6382" y="2218"/>
                  </a:lnTo>
                  <a:lnTo>
                    <a:pt x="6005" y="1988"/>
                  </a:lnTo>
                  <a:lnTo>
                    <a:pt x="5796" y="1904"/>
                  </a:lnTo>
                  <a:lnTo>
                    <a:pt x="5670" y="1653"/>
                  </a:lnTo>
                  <a:lnTo>
                    <a:pt x="5629" y="1528"/>
                  </a:lnTo>
                  <a:lnTo>
                    <a:pt x="5524" y="1423"/>
                  </a:lnTo>
                  <a:lnTo>
                    <a:pt x="5419" y="1067"/>
                  </a:lnTo>
                  <a:lnTo>
                    <a:pt x="5168" y="921"/>
                  </a:lnTo>
                  <a:lnTo>
                    <a:pt x="5043" y="900"/>
                  </a:lnTo>
                  <a:lnTo>
                    <a:pt x="4959" y="942"/>
                  </a:lnTo>
                  <a:lnTo>
                    <a:pt x="4624" y="795"/>
                  </a:lnTo>
                  <a:lnTo>
                    <a:pt x="4185" y="544"/>
                  </a:lnTo>
                  <a:lnTo>
                    <a:pt x="4164" y="419"/>
                  </a:lnTo>
                  <a:lnTo>
                    <a:pt x="3808" y="210"/>
                  </a:lnTo>
                  <a:lnTo>
                    <a:pt x="3432" y="21"/>
                  </a:lnTo>
                  <a:lnTo>
                    <a:pt x="316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82" name="Google Shape;3038;p82">
              <a:extLst>
                <a:ext uri="{FF2B5EF4-FFF2-40B4-BE49-F238E27FC236}">
                  <a16:creationId xmlns:a16="http://schemas.microsoft.com/office/drawing/2014/main" id="{BC624D45-4A05-0087-3F42-F6009C2EC8F8}"/>
                </a:ext>
              </a:extLst>
            </p:cNvPr>
            <p:cNvGrpSpPr/>
            <p:nvPr/>
          </p:nvGrpSpPr>
          <p:grpSpPr>
            <a:xfrm>
              <a:off x="4295710" y="3079670"/>
              <a:ext cx="14968" cy="27135"/>
              <a:chOff x="4842300" y="3099950"/>
              <a:chExt cx="31425" cy="59650"/>
            </a:xfrm>
          </p:grpSpPr>
          <p:sp>
            <p:nvSpPr>
              <p:cNvPr id="2552" name="Google Shape;3039;p82">
                <a:extLst>
                  <a:ext uri="{FF2B5EF4-FFF2-40B4-BE49-F238E27FC236}">
                    <a16:creationId xmlns:a16="http://schemas.microsoft.com/office/drawing/2014/main" id="{C48DB900-F3A1-50EC-BF87-DEC0868C9EE9}"/>
                  </a:ext>
                </a:extLst>
              </p:cNvPr>
              <p:cNvSpPr/>
              <p:nvPr/>
            </p:nvSpPr>
            <p:spPr>
              <a:xfrm>
                <a:off x="4842300" y="3122950"/>
                <a:ext cx="2125" cy="6825"/>
              </a:xfrm>
              <a:custGeom>
                <a:avLst/>
                <a:gdLst/>
                <a:ahLst/>
                <a:cxnLst/>
                <a:rect l="l" t="t" r="r" b="b"/>
                <a:pathLst>
                  <a:path w="85" h="273" extrusionOk="0">
                    <a:moveTo>
                      <a:pt x="84" y="1"/>
                    </a:moveTo>
                    <a:lnTo>
                      <a:pt x="1" y="22"/>
                    </a:lnTo>
                    <a:lnTo>
                      <a:pt x="43" y="126"/>
                    </a:lnTo>
                    <a:lnTo>
                      <a:pt x="1" y="273"/>
                    </a:lnTo>
                    <a:lnTo>
                      <a:pt x="64" y="126"/>
                    </a:lnTo>
                    <a:lnTo>
                      <a:pt x="43" y="22"/>
                    </a:lnTo>
                    <a:lnTo>
                      <a:pt x="84" y="22"/>
                    </a:lnTo>
                    <a:lnTo>
                      <a:pt x="84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3" name="Google Shape;3040;p82">
                <a:extLst>
                  <a:ext uri="{FF2B5EF4-FFF2-40B4-BE49-F238E27FC236}">
                    <a16:creationId xmlns:a16="http://schemas.microsoft.com/office/drawing/2014/main" id="{97E155FE-F5CA-77F9-24C7-7E06B13E97BE}"/>
                  </a:ext>
                </a:extLst>
              </p:cNvPr>
              <p:cNvSpPr/>
              <p:nvPr/>
            </p:nvSpPr>
            <p:spPr>
              <a:xfrm>
                <a:off x="4842300" y="3106225"/>
                <a:ext cx="31425" cy="53375"/>
              </a:xfrm>
              <a:custGeom>
                <a:avLst/>
                <a:gdLst/>
                <a:ahLst/>
                <a:cxnLst/>
                <a:rect l="l" t="t" r="r" b="b"/>
                <a:pathLst>
                  <a:path w="1257" h="2135" extrusionOk="0">
                    <a:moveTo>
                      <a:pt x="273" y="0"/>
                    </a:moveTo>
                    <a:lnTo>
                      <a:pt x="273" y="21"/>
                    </a:lnTo>
                    <a:lnTo>
                      <a:pt x="294" y="42"/>
                    </a:lnTo>
                    <a:lnTo>
                      <a:pt x="273" y="63"/>
                    </a:lnTo>
                    <a:lnTo>
                      <a:pt x="252" y="105"/>
                    </a:lnTo>
                    <a:lnTo>
                      <a:pt x="252" y="126"/>
                    </a:lnTo>
                    <a:lnTo>
                      <a:pt x="252" y="209"/>
                    </a:lnTo>
                    <a:lnTo>
                      <a:pt x="189" y="314"/>
                    </a:lnTo>
                    <a:lnTo>
                      <a:pt x="147" y="272"/>
                    </a:lnTo>
                    <a:lnTo>
                      <a:pt x="84" y="230"/>
                    </a:lnTo>
                    <a:lnTo>
                      <a:pt x="1" y="230"/>
                    </a:lnTo>
                    <a:lnTo>
                      <a:pt x="1" y="251"/>
                    </a:lnTo>
                    <a:lnTo>
                      <a:pt x="84" y="272"/>
                    </a:lnTo>
                    <a:lnTo>
                      <a:pt x="105" y="335"/>
                    </a:lnTo>
                    <a:lnTo>
                      <a:pt x="84" y="356"/>
                    </a:lnTo>
                    <a:lnTo>
                      <a:pt x="147" y="461"/>
                    </a:lnTo>
                    <a:lnTo>
                      <a:pt x="147" y="628"/>
                    </a:lnTo>
                    <a:lnTo>
                      <a:pt x="84" y="691"/>
                    </a:lnTo>
                    <a:lnTo>
                      <a:pt x="64" y="942"/>
                    </a:lnTo>
                    <a:lnTo>
                      <a:pt x="84" y="1005"/>
                    </a:lnTo>
                    <a:lnTo>
                      <a:pt x="43" y="1046"/>
                    </a:lnTo>
                    <a:lnTo>
                      <a:pt x="84" y="1277"/>
                    </a:lnTo>
                    <a:lnTo>
                      <a:pt x="84" y="1360"/>
                    </a:lnTo>
                    <a:lnTo>
                      <a:pt x="168" y="1611"/>
                    </a:lnTo>
                    <a:lnTo>
                      <a:pt x="252" y="1925"/>
                    </a:lnTo>
                    <a:lnTo>
                      <a:pt x="315" y="2051"/>
                    </a:lnTo>
                    <a:lnTo>
                      <a:pt x="461" y="2134"/>
                    </a:lnTo>
                    <a:lnTo>
                      <a:pt x="587" y="2113"/>
                    </a:lnTo>
                    <a:lnTo>
                      <a:pt x="775" y="2093"/>
                    </a:lnTo>
                    <a:lnTo>
                      <a:pt x="942" y="2030"/>
                    </a:lnTo>
                    <a:lnTo>
                      <a:pt x="1131" y="1821"/>
                    </a:lnTo>
                    <a:lnTo>
                      <a:pt x="1214" y="1674"/>
                    </a:lnTo>
                    <a:lnTo>
                      <a:pt x="1256" y="1569"/>
                    </a:lnTo>
                    <a:lnTo>
                      <a:pt x="1235" y="1486"/>
                    </a:lnTo>
                    <a:lnTo>
                      <a:pt x="1256" y="1423"/>
                    </a:lnTo>
                    <a:lnTo>
                      <a:pt x="1256" y="1277"/>
                    </a:lnTo>
                    <a:lnTo>
                      <a:pt x="1235" y="1214"/>
                    </a:lnTo>
                    <a:lnTo>
                      <a:pt x="1256" y="1109"/>
                    </a:lnTo>
                    <a:lnTo>
                      <a:pt x="1152" y="1046"/>
                    </a:lnTo>
                    <a:lnTo>
                      <a:pt x="1089" y="795"/>
                    </a:lnTo>
                    <a:lnTo>
                      <a:pt x="1005" y="628"/>
                    </a:lnTo>
                    <a:lnTo>
                      <a:pt x="900" y="628"/>
                    </a:lnTo>
                    <a:lnTo>
                      <a:pt x="900" y="586"/>
                    </a:lnTo>
                    <a:lnTo>
                      <a:pt x="796" y="586"/>
                    </a:lnTo>
                    <a:lnTo>
                      <a:pt x="921" y="544"/>
                    </a:lnTo>
                    <a:lnTo>
                      <a:pt x="900" y="481"/>
                    </a:lnTo>
                    <a:lnTo>
                      <a:pt x="838" y="461"/>
                    </a:lnTo>
                    <a:lnTo>
                      <a:pt x="775" y="335"/>
                    </a:lnTo>
                    <a:lnTo>
                      <a:pt x="712" y="335"/>
                    </a:lnTo>
                    <a:lnTo>
                      <a:pt x="691" y="230"/>
                    </a:lnTo>
                    <a:lnTo>
                      <a:pt x="670" y="168"/>
                    </a:lnTo>
                    <a:lnTo>
                      <a:pt x="670" y="126"/>
                    </a:lnTo>
                    <a:lnTo>
                      <a:pt x="482" y="42"/>
                    </a:lnTo>
                    <a:lnTo>
                      <a:pt x="461" y="105"/>
                    </a:lnTo>
                    <a:lnTo>
                      <a:pt x="377" y="63"/>
                    </a:lnTo>
                    <a:lnTo>
                      <a:pt x="398" y="21"/>
                    </a:lnTo>
                    <a:lnTo>
                      <a:pt x="273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4" name="Google Shape;3041;p82">
                <a:extLst>
                  <a:ext uri="{FF2B5EF4-FFF2-40B4-BE49-F238E27FC236}">
                    <a16:creationId xmlns:a16="http://schemas.microsoft.com/office/drawing/2014/main" id="{777123A5-F1D0-2943-0D1A-69C613B2CCFC}"/>
                  </a:ext>
                </a:extLst>
              </p:cNvPr>
              <p:cNvSpPr/>
              <p:nvPr/>
            </p:nvSpPr>
            <p:spPr>
              <a:xfrm>
                <a:off x="4844400" y="3099950"/>
                <a:ext cx="5250" cy="4725"/>
              </a:xfrm>
              <a:custGeom>
                <a:avLst/>
                <a:gdLst/>
                <a:ahLst/>
                <a:cxnLst/>
                <a:rect l="l" t="t" r="r" b="b"/>
                <a:pathLst>
                  <a:path w="210" h="189" extrusionOk="0">
                    <a:moveTo>
                      <a:pt x="189" y="0"/>
                    </a:moveTo>
                    <a:lnTo>
                      <a:pt x="0" y="42"/>
                    </a:lnTo>
                    <a:lnTo>
                      <a:pt x="0" y="105"/>
                    </a:lnTo>
                    <a:lnTo>
                      <a:pt x="126" y="188"/>
                    </a:lnTo>
                    <a:lnTo>
                      <a:pt x="126" y="147"/>
                    </a:lnTo>
                    <a:lnTo>
                      <a:pt x="168" y="147"/>
                    </a:lnTo>
                    <a:lnTo>
                      <a:pt x="210" y="42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5" name="Google Shape;3042;p82">
                <a:extLst>
                  <a:ext uri="{FF2B5EF4-FFF2-40B4-BE49-F238E27FC236}">
                    <a16:creationId xmlns:a16="http://schemas.microsoft.com/office/drawing/2014/main" id="{40D9EC0A-2255-83DD-2A12-33080E70AE37}"/>
                  </a:ext>
                </a:extLst>
              </p:cNvPr>
              <p:cNvSpPr/>
              <p:nvPr/>
            </p:nvSpPr>
            <p:spPr>
              <a:xfrm>
                <a:off x="4849625" y="3101500"/>
                <a:ext cx="7875" cy="6300"/>
              </a:xfrm>
              <a:custGeom>
                <a:avLst/>
                <a:gdLst/>
                <a:ahLst/>
                <a:cxnLst/>
                <a:rect l="l" t="t" r="r" b="b"/>
                <a:pathLst>
                  <a:path w="315" h="252" extrusionOk="0">
                    <a:moveTo>
                      <a:pt x="43" y="1"/>
                    </a:moveTo>
                    <a:lnTo>
                      <a:pt x="43" y="43"/>
                    </a:lnTo>
                    <a:lnTo>
                      <a:pt x="84" y="85"/>
                    </a:lnTo>
                    <a:lnTo>
                      <a:pt x="1" y="85"/>
                    </a:lnTo>
                    <a:lnTo>
                      <a:pt x="1" y="105"/>
                    </a:lnTo>
                    <a:lnTo>
                      <a:pt x="126" y="147"/>
                    </a:lnTo>
                    <a:lnTo>
                      <a:pt x="189" y="210"/>
                    </a:lnTo>
                    <a:lnTo>
                      <a:pt x="273" y="210"/>
                    </a:lnTo>
                    <a:lnTo>
                      <a:pt x="315" y="252"/>
                    </a:lnTo>
                    <a:lnTo>
                      <a:pt x="294" y="210"/>
                    </a:lnTo>
                    <a:lnTo>
                      <a:pt x="168" y="105"/>
                    </a:lnTo>
                    <a:lnTo>
                      <a:pt x="168" y="22"/>
                    </a:lnTo>
                    <a:lnTo>
                      <a:pt x="43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83" name="Google Shape;3043;p82">
              <a:extLst>
                <a:ext uri="{FF2B5EF4-FFF2-40B4-BE49-F238E27FC236}">
                  <a16:creationId xmlns:a16="http://schemas.microsoft.com/office/drawing/2014/main" id="{7C3B38B5-61DD-E252-960D-437A456A0C20}"/>
                </a:ext>
              </a:extLst>
            </p:cNvPr>
            <p:cNvSpPr/>
            <p:nvPr/>
          </p:nvSpPr>
          <p:spPr>
            <a:xfrm>
              <a:off x="4210500" y="2911903"/>
              <a:ext cx="193104" cy="180152"/>
            </a:xfrm>
            <a:custGeom>
              <a:avLst/>
              <a:gdLst/>
              <a:ahLst/>
              <a:cxnLst/>
              <a:rect l="l" t="t" r="r" b="b"/>
              <a:pathLst>
                <a:path w="16217" h="15841" extrusionOk="0">
                  <a:moveTo>
                    <a:pt x="6906" y="15150"/>
                  </a:moveTo>
                  <a:lnTo>
                    <a:pt x="6927" y="15212"/>
                  </a:lnTo>
                  <a:lnTo>
                    <a:pt x="6927" y="15171"/>
                  </a:lnTo>
                  <a:lnTo>
                    <a:pt x="6906" y="15150"/>
                  </a:lnTo>
                  <a:close/>
                  <a:moveTo>
                    <a:pt x="3997" y="1"/>
                  </a:moveTo>
                  <a:lnTo>
                    <a:pt x="3914" y="147"/>
                  </a:lnTo>
                  <a:lnTo>
                    <a:pt x="3788" y="147"/>
                  </a:lnTo>
                  <a:lnTo>
                    <a:pt x="3600" y="294"/>
                  </a:lnTo>
                  <a:lnTo>
                    <a:pt x="3453" y="587"/>
                  </a:lnTo>
                  <a:lnTo>
                    <a:pt x="3391" y="629"/>
                  </a:lnTo>
                  <a:lnTo>
                    <a:pt x="3286" y="733"/>
                  </a:lnTo>
                  <a:lnTo>
                    <a:pt x="3223" y="733"/>
                  </a:lnTo>
                  <a:lnTo>
                    <a:pt x="3119" y="817"/>
                  </a:lnTo>
                  <a:lnTo>
                    <a:pt x="3014" y="838"/>
                  </a:lnTo>
                  <a:lnTo>
                    <a:pt x="2826" y="1026"/>
                  </a:lnTo>
                  <a:lnTo>
                    <a:pt x="2846" y="1089"/>
                  </a:lnTo>
                  <a:lnTo>
                    <a:pt x="2930" y="1298"/>
                  </a:lnTo>
                  <a:lnTo>
                    <a:pt x="2867" y="1570"/>
                  </a:lnTo>
                  <a:lnTo>
                    <a:pt x="2867" y="1717"/>
                  </a:lnTo>
                  <a:lnTo>
                    <a:pt x="2763" y="1779"/>
                  </a:lnTo>
                  <a:lnTo>
                    <a:pt x="2616" y="1968"/>
                  </a:lnTo>
                  <a:lnTo>
                    <a:pt x="2700" y="2031"/>
                  </a:lnTo>
                  <a:lnTo>
                    <a:pt x="2700" y="2135"/>
                  </a:lnTo>
                  <a:lnTo>
                    <a:pt x="2637" y="2261"/>
                  </a:lnTo>
                  <a:lnTo>
                    <a:pt x="2428" y="2365"/>
                  </a:lnTo>
                  <a:lnTo>
                    <a:pt x="2323" y="2554"/>
                  </a:lnTo>
                  <a:lnTo>
                    <a:pt x="2302" y="2721"/>
                  </a:lnTo>
                  <a:lnTo>
                    <a:pt x="2219" y="2867"/>
                  </a:lnTo>
                  <a:lnTo>
                    <a:pt x="1968" y="3035"/>
                  </a:lnTo>
                  <a:lnTo>
                    <a:pt x="1863" y="3391"/>
                  </a:lnTo>
                  <a:lnTo>
                    <a:pt x="1675" y="3600"/>
                  </a:lnTo>
                  <a:lnTo>
                    <a:pt x="1361" y="3600"/>
                  </a:lnTo>
                  <a:lnTo>
                    <a:pt x="1152" y="3725"/>
                  </a:lnTo>
                  <a:lnTo>
                    <a:pt x="1068" y="3704"/>
                  </a:lnTo>
                  <a:lnTo>
                    <a:pt x="1047" y="3600"/>
                  </a:lnTo>
                  <a:lnTo>
                    <a:pt x="922" y="3537"/>
                  </a:lnTo>
                  <a:lnTo>
                    <a:pt x="838" y="3600"/>
                  </a:lnTo>
                  <a:lnTo>
                    <a:pt x="733" y="3642"/>
                  </a:lnTo>
                  <a:lnTo>
                    <a:pt x="691" y="3746"/>
                  </a:lnTo>
                  <a:lnTo>
                    <a:pt x="545" y="3956"/>
                  </a:lnTo>
                  <a:lnTo>
                    <a:pt x="461" y="3976"/>
                  </a:lnTo>
                  <a:lnTo>
                    <a:pt x="357" y="4228"/>
                  </a:lnTo>
                  <a:lnTo>
                    <a:pt x="357" y="4374"/>
                  </a:lnTo>
                  <a:lnTo>
                    <a:pt x="461" y="4353"/>
                  </a:lnTo>
                  <a:lnTo>
                    <a:pt x="608" y="4395"/>
                  </a:lnTo>
                  <a:lnTo>
                    <a:pt x="670" y="4374"/>
                  </a:lnTo>
                  <a:lnTo>
                    <a:pt x="775" y="4374"/>
                  </a:lnTo>
                  <a:lnTo>
                    <a:pt x="859" y="4562"/>
                  </a:lnTo>
                  <a:lnTo>
                    <a:pt x="838" y="4688"/>
                  </a:lnTo>
                  <a:lnTo>
                    <a:pt x="859" y="4897"/>
                  </a:lnTo>
                  <a:lnTo>
                    <a:pt x="1068" y="5023"/>
                  </a:lnTo>
                  <a:lnTo>
                    <a:pt x="1173" y="5023"/>
                  </a:lnTo>
                  <a:lnTo>
                    <a:pt x="1256" y="5085"/>
                  </a:lnTo>
                  <a:lnTo>
                    <a:pt x="1214" y="5169"/>
                  </a:lnTo>
                  <a:lnTo>
                    <a:pt x="1340" y="5316"/>
                  </a:lnTo>
                  <a:lnTo>
                    <a:pt x="1466" y="5692"/>
                  </a:lnTo>
                  <a:lnTo>
                    <a:pt x="1445" y="5755"/>
                  </a:lnTo>
                  <a:lnTo>
                    <a:pt x="1486" y="5818"/>
                  </a:lnTo>
                  <a:lnTo>
                    <a:pt x="1382" y="5860"/>
                  </a:lnTo>
                  <a:lnTo>
                    <a:pt x="1256" y="5943"/>
                  </a:lnTo>
                  <a:lnTo>
                    <a:pt x="1194" y="5860"/>
                  </a:lnTo>
                  <a:lnTo>
                    <a:pt x="1256" y="5797"/>
                  </a:lnTo>
                  <a:lnTo>
                    <a:pt x="1256" y="5797"/>
                  </a:lnTo>
                  <a:lnTo>
                    <a:pt x="1131" y="5818"/>
                  </a:lnTo>
                  <a:lnTo>
                    <a:pt x="1068" y="5860"/>
                  </a:lnTo>
                  <a:lnTo>
                    <a:pt x="838" y="5964"/>
                  </a:lnTo>
                  <a:lnTo>
                    <a:pt x="440" y="5943"/>
                  </a:lnTo>
                  <a:lnTo>
                    <a:pt x="336" y="6006"/>
                  </a:lnTo>
                  <a:lnTo>
                    <a:pt x="252" y="5964"/>
                  </a:lnTo>
                  <a:lnTo>
                    <a:pt x="210" y="6111"/>
                  </a:lnTo>
                  <a:lnTo>
                    <a:pt x="126" y="6132"/>
                  </a:lnTo>
                  <a:lnTo>
                    <a:pt x="22" y="6215"/>
                  </a:lnTo>
                  <a:lnTo>
                    <a:pt x="1" y="6362"/>
                  </a:lnTo>
                  <a:lnTo>
                    <a:pt x="168" y="6257"/>
                  </a:lnTo>
                  <a:lnTo>
                    <a:pt x="336" y="6236"/>
                  </a:lnTo>
                  <a:lnTo>
                    <a:pt x="210" y="6320"/>
                  </a:lnTo>
                  <a:lnTo>
                    <a:pt x="106" y="6445"/>
                  </a:lnTo>
                  <a:lnTo>
                    <a:pt x="85" y="6571"/>
                  </a:lnTo>
                  <a:lnTo>
                    <a:pt x="147" y="6592"/>
                  </a:lnTo>
                  <a:lnTo>
                    <a:pt x="336" y="6780"/>
                  </a:lnTo>
                  <a:lnTo>
                    <a:pt x="691" y="6906"/>
                  </a:lnTo>
                  <a:lnTo>
                    <a:pt x="817" y="6885"/>
                  </a:lnTo>
                  <a:lnTo>
                    <a:pt x="963" y="6885"/>
                  </a:lnTo>
                  <a:lnTo>
                    <a:pt x="1194" y="6780"/>
                  </a:lnTo>
                  <a:lnTo>
                    <a:pt x="1194" y="6738"/>
                  </a:lnTo>
                  <a:lnTo>
                    <a:pt x="1194" y="6697"/>
                  </a:lnTo>
                  <a:lnTo>
                    <a:pt x="1214" y="6697"/>
                  </a:lnTo>
                  <a:lnTo>
                    <a:pt x="1340" y="6738"/>
                  </a:lnTo>
                  <a:lnTo>
                    <a:pt x="1298" y="6843"/>
                  </a:lnTo>
                  <a:lnTo>
                    <a:pt x="1256" y="6843"/>
                  </a:lnTo>
                  <a:lnTo>
                    <a:pt x="1152" y="6989"/>
                  </a:lnTo>
                  <a:lnTo>
                    <a:pt x="1068" y="6989"/>
                  </a:lnTo>
                  <a:lnTo>
                    <a:pt x="838" y="7178"/>
                  </a:lnTo>
                  <a:lnTo>
                    <a:pt x="838" y="7220"/>
                  </a:lnTo>
                  <a:lnTo>
                    <a:pt x="754" y="7199"/>
                  </a:lnTo>
                  <a:lnTo>
                    <a:pt x="733" y="7199"/>
                  </a:lnTo>
                  <a:lnTo>
                    <a:pt x="650" y="7261"/>
                  </a:lnTo>
                  <a:lnTo>
                    <a:pt x="566" y="7220"/>
                  </a:lnTo>
                  <a:lnTo>
                    <a:pt x="566" y="7115"/>
                  </a:lnTo>
                  <a:lnTo>
                    <a:pt x="503" y="7115"/>
                  </a:lnTo>
                  <a:lnTo>
                    <a:pt x="461" y="7094"/>
                  </a:lnTo>
                  <a:lnTo>
                    <a:pt x="419" y="7094"/>
                  </a:lnTo>
                  <a:lnTo>
                    <a:pt x="398" y="7178"/>
                  </a:lnTo>
                  <a:lnTo>
                    <a:pt x="419" y="7261"/>
                  </a:lnTo>
                  <a:lnTo>
                    <a:pt x="650" y="7492"/>
                  </a:lnTo>
                  <a:lnTo>
                    <a:pt x="733" y="7533"/>
                  </a:lnTo>
                  <a:lnTo>
                    <a:pt x="775" y="7533"/>
                  </a:lnTo>
                  <a:lnTo>
                    <a:pt x="817" y="7575"/>
                  </a:lnTo>
                  <a:lnTo>
                    <a:pt x="984" y="7826"/>
                  </a:lnTo>
                  <a:lnTo>
                    <a:pt x="1403" y="8161"/>
                  </a:lnTo>
                  <a:lnTo>
                    <a:pt x="1612" y="8224"/>
                  </a:lnTo>
                  <a:lnTo>
                    <a:pt x="1779" y="8161"/>
                  </a:lnTo>
                  <a:lnTo>
                    <a:pt x="2072" y="7994"/>
                  </a:lnTo>
                  <a:lnTo>
                    <a:pt x="2261" y="7889"/>
                  </a:lnTo>
                  <a:lnTo>
                    <a:pt x="2261" y="7826"/>
                  </a:lnTo>
                  <a:lnTo>
                    <a:pt x="2344" y="7722"/>
                  </a:lnTo>
                  <a:lnTo>
                    <a:pt x="2386" y="7513"/>
                  </a:lnTo>
                  <a:lnTo>
                    <a:pt x="2302" y="7408"/>
                  </a:lnTo>
                  <a:lnTo>
                    <a:pt x="2386" y="7199"/>
                  </a:lnTo>
                  <a:lnTo>
                    <a:pt x="2386" y="7094"/>
                  </a:lnTo>
                  <a:lnTo>
                    <a:pt x="2407" y="7010"/>
                  </a:lnTo>
                  <a:lnTo>
                    <a:pt x="2428" y="7094"/>
                  </a:lnTo>
                  <a:lnTo>
                    <a:pt x="2595" y="7094"/>
                  </a:lnTo>
                  <a:lnTo>
                    <a:pt x="2637" y="7115"/>
                  </a:lnTo>
                  <a:lnTo>
                    <a:pt x="2742" y="7073"/>
                  </a:lnTo>
                  <a:lnTo>
                    <a:pt x="2721" y="7115"/>
                  </a:lnTo>
                  <a:lnTo>
                    <a:pt x="2616" y="7220"/>
                  </a:lnTo>
                  <a:lnTo>
                    <a:pt x="2533" y="7199"/>
                  </a:lnTo>
                  <a:lnTo>
                    <a:pt x="2512" y="7220"/>
                  </a:lnTo>
                  <a:lnTo>
                    <a:pt x="2491" y="7366"/>
                  </a:lnTo>
                  <a:lnTo>
                    <a:pt x="2533" y="7429"/>
                  </a:lnTo>
                  <a:lnTo>
                    <a:pt x="2533" y="7533"/>
                  </a:lnTo>
                  <a:lnTo>
                    <a:pt x="2595" y="7575"/>
                  </a:lnTo>
                  <a:lnTo>
                    <a:pt x="2742" y="7533"/>
                  </a:lnTo>
                  <a:lnTo>
                    <a:pt x="2826" y="7575"/>
                  </a:lnTo>
                  <a:lnTo>
                    <a:pt x="2742" y="7575"/>
                  </a:lnTo>
                  <a:lnTo>
                    <a:pt x="2700" y="7617"/>
                  </a:lnTo>
                  <a:lnTo>
                    <a:pt x="2554" y="7701"/>
                  </a:lnTo>
                  <a:lnTo>
                    <a:pt x="2616" y="7952"/>
                  </a:lnTo>
                  <a:lnTo>
                    <a:pt x="2700" y="8015"/>
                  </a:lnTo>
                  <a:lnTo>
                    <a:pt x="2742" y="8203"/>
                  </a:lnTo>
                  <a:lnTo>
                    <a:pt x="2742" y="8349"/>
                  </a:lnTo>
                  <a:lnTo>
                    <a:pt x="2700" y="8475"/>
                  </a:lnTo>
                  <a:lnTo>
                    <a:pt x="2700" y="8580"/>
                  </a:lnTo>
                  <a:lnTo>
                    <a:pt x="2784" y="8642"/>
                  </a:lnTo>
                  <a:lnTo>
                    <a:pt x="2700" y="8684"/>
                  </a:lnTo>
                  <a:lnTo>
                    <a:pt x="2721" y="8873"/>
                  </a:lnTo>
                  <a:lnTo>
                    <a:pt x="2867" y="9186"/>
                  </a:lnTo>
                  <a:lnTo>
                    <a:pt x="2909" y="9291"/>
                  </a:lnTo>
                  <a:lnTo>
                    <a:pt x="2951" y="9375"/>
                  </a:lnTo>
                  <a:lnTo>
                    <a:pt x="2867" y="9396"/>
                  </a:lnTo>
                  <a:lnTo>
                    <a:pt x="2867" y="9521"/>
                  </a:lnTo>
                  <a:lnTo>
                    <a:pt x="3035" y="9730"/>
                  </a:lnTo>
                  <a:lnTo>
                    <a:pt x="2909" y="9730"/>
                  </a:lnTo>
                  <a:lnTo>
                    <a:pt x="3035" y="9919"/>
                  </a:lnTo>
                  <a:lnTo>
                    <a:pt x="3035" y="10086"/>
                  </a:lnTo>
                  <a:lnTo>
                    <a:pt x="3265" y="10546"/>
                  </a:lnTo>
                  <a:lnTo>
                    <a:pt x="3265" y="10860"/>
                  </a:lnTo>
                  <a:lnTo>
                    <a:pt x="3370" y="11132"/>
                  </a:lnTo>
                  <a:lnTo>
                    <a:pt x="3453" y="11174"/>
                  </a:lnTo>
                  <a:lnTo>
                    <a:pt x="3495" y="11342"/>
                  </a:lnTo>
                  <a:lnTo>
                    <a:pt x="3579" y="11383"/>
                  </a:lnTo>
                  <a:lnTo>
                    <a:pt x="3579" y="11467"/>
                  </a:lnTo>
                  <a:lnTo>
                    <a:pt x="3704" y="11697"/>
                  </a:lnTo>
                  <a:lnTo>
                    <a:pt x="3767" y="11718"/>
                  </a:lnTo>
                  <a:lnTo>
                    <a:pt x="3767" y="11781"/>
                  </a:lnTo>
                  <a:lnTo>
                    <a:pt x="3893" y="11969"/>
                  </a:lnTo>
                  <a:lnTo>
                    <a:pt x="3955" y="11969"/>
                  </a:lnTo>
                  <a:lnTo>
                    <a:pt x="3955" y="12178"/>
                  </a:lnTo>
                  <a:lnTo>
                    <a:pt x="3997" y="12241"/>
                  </a:lnTo>
                  <a:lnTo>
                    <a:pt x="4081" y="12388"/>
                  </a:lnTo>
                  <a:lnTo>
                    <a:pt x="4102" y="12555"/>
                  </a:lnTo>
                  <a:lnTo>
                    <a:pt x="4207" y="12827"/>
                  </a:lnTo>
                  <a:lnTo>
                    <a:pt x="4269" y="12932"/>
                  </a:lnTo>
                  <a:lnTo>
                    <a:pt x="4290" y="13162"/>
                  </a:lnTo>
                  <a:lnTo>
                    <a:pt x="4332" y="13225"/>
                  </a:lnTo>
                  <a:lnTo>
                    <a:pt x="4416" y="13371"/>
                  </a:lnTo>
                  <a:lnTo>
                    <a:pt x="4583" y="13539"/>
                  </a:lnTo>
                  <a:lnTo>
                    <a:pt x="4604" y="13539"/>
                  </a:lnTo>
                  <a:lnTo>
                    <a:pt x="4709" y="13685"/>
                  </a:lnTo>
                  <a:lnTo>
                    <a:pt x="4876" y="13894"/>
                  </a:lnTo>
                  <a:lnTo>
                    <a:pt x="4939" y="14083"/>
                  </a:lnTo>
                  <a:lnTo>
                    <a:pt x="5002" y="14229"/>
                  </a:lnTo>
                  <a:lnTo>
                    <a:pt x="5043" y="14271"/>
                  </a:lnTo>
                  <a:lnTo>
                    <a:pt x="5043" y="14375"/>
                  </a:lnTo>
                  <a:lnTo>
                    <a:pt x="5169" y="14606"/>
                  </a:lnTo>
                  <a:lnTo>
                    <a:pt x="5232" y="14815"/>
                  </a:lnTo>
                  <a:lnTo>
                    <a:pt x="5232" y="15045"/>
                  </a:lnTo>
                  <a:lnTo>
                    <a:pt x="5441" y="15484"/>
                  </a:lnTo>
                  <a:lnTo>
                    <a:pt x="5629" y="15673"/>
                  </a:lnTo>
                  <a:lnTo>
                    <a:pt x="5776" y="15798"/>
                  </a:lnTo>
                  <a:lnTo>
                    <a:pt x="5985" y="15840"/>
                  </a:lnTo>
                  <a:lnTo>
                    <a:pt x="6194" y="15673"/>
                  </a:lnTo>
                  <a:lnTo>
                    <a:pt x="6257" y="15547"/>
                  </a:lnTo>
                  <a:lnTo>
                    <a:pt x="6215" y="15484"/>
                  </a:lnTo>
                  <a:lnTo>
                    <a:pt x="6257" y="15464"/>
                  </a:lnTo>
                  <a:lnTo>
                    <a:pt x="6278" y="15422"/>
                  </a:lnTo>
                  <a:lnTo>
                    <a:pt x="6320" y="15317"/>
                  </a:lnTo>
                  <a:lnTo>
                    <a:pt x="6529" y="15212"/>
                  </a:lnTo>
                  <a:lnTo>
                    <a:pt x="6571" y="15212"/>
                  </a:lnTo>
                  <a:lnTo>
                    <a:pt x="6822" y="15129"/>
                  </a:lnTo>
                  <a:lnTo>
                    <a:pt x="6906" y="15150"/>
                  </a:lnTo>
                  <a:lnTo>
                    <a:pt x="6717" y="15045"/>
                  </a:lnTo>
                  <a:lnTo>
                    <a:pt x="6696" y="14961"/>
                  </a:lnTo>
                  <a:lnTo>
                    <a:pt x="6738" y="14919"/>
                  </a:lnTo>
                  <a:lnTo>
                    <a:pt x="6906" y="14710"/>
                  </a:lnTo>
                  <a:lnTo>
                    <a:pt x="6885" y="14647"/>
                  </a:lnTo>
                  <a:lnTo>
                    <a:pt x="6927" y="14543"/>
                  </a:lnTo>
                  <a:lnTo>
                    <a:pt x="7094" y="14522"/>
                  </a:lnTo>
                  <a:lnTo>
                    <a:pt x="7136" y="14543"/>
                  </a:lnTo>
                  <a:lnTo>
                    <a:pt x="7261" y="14522"/>
                  </a:lnTo>
                  <a:lnTo>
                    <a:pt x="7261" y="14375"/>
                  </a:lnTo>
                  <a:lnTo>
                    <a:pt x="7220" y="13894"/>
                  </a:lnTo>
                  <a:lnTo>
                    <a:pt x="7157" y="13811"/>
                  </a:lnTo>
                  <a:lnTo>
                    <a:pt x="7157" y="13580"/>
                  </a:lnTo>
                  <a:lnTo>
                    <a:pt x="7303" y="13329"/>
                  </a:lnTo>
                  <a:lnTo>
                    <a:pt x="7429" y="12953"/>
                  </a:lnTo>
                  <a:lnTo>
                    <a:pt x="7429" y="12660"/>
                  </a:lnTo>
                  <a:lnTo>
                    <a:pt x="7261" y="12618"/>
                  </a:lnTo>
                  <a:lnTo>
                    <a:pt x="7261" y="12178"/>
                  </a:lnTo>
                  <a:lnTo>
                    <a:pt x="7240" y="12011"/>
                  </a:lnTo>
                  <a:lnTo>
                    <a:pt x="7345" y="11906"/>
                  </a:lnTo>
                  <a:lnTo>
                    <a:pt x="7240" y="11614"/>
                  </a:lnTo>
                  <a:lnTo>
                    <a:pt x="7240" y="11404"/>
                  </a:lnTo>
                  <a:lnTo>
                    <a:pt x="7303" y="11300"/>
                  </a:lnTo>
                  <a:lnTo>
                    <a:pt x="7492" y="11132"/>
                  </a:lnTo>
                  <a:lnTo>
                    <a:pt x="7533" y="11132"/>
                  </a:lnTo>
                  <a:lnTo>
                    <a:pt x="7617" y="11195"/>
                  </a:lnTo>
                  <a:lnTo>
                    <a:pt x="7680" y="11237"/>
                  </a:lnTo>
                  <a:lnTo>
                    <a:pt x="7847" y="11028"/>
                  </a:lnTo>
                  <a:lnTo>
                    <a:pt x="7847" y="10881"/>
                  </a:lnTo>
                  <a:lnTo>
                    <a:pt x="7952" y="10818"/>
                  </a:lnTo>
                  <a:lnTo>
                    <a:pt x="8203" y="10839"/>
                  </a:lnTo>
                  <a:lnTo>
                    <a:pt x="8349" y="10756"/>
                  </a:lnTo>
                  <a:lnTo>
                    <a:pt x="8454" y="10609"/>
                  </a:lnTo>
                  <a:lnTo>
                    <a:pt x="8412" y="10463"/>
                  </a:lnTo>
                  <a:lnTo>
                    <a:pt x="8454" y="10358"/>
                  </a:lnTo>
                  <a:lnTo>
                    <a:pt x="8600" y="10212"/>
                  </a:lnTo>
                  <a:lnTo>
                    <a:pt x="8810" y="10149"/>
                  </a:lnTo>
                  <a:lnTo>
                    <a:pt x="8935" y="10023"/>
                  </a:lnTo>
                  <a:lnTo>
                    <a:pt x="9019" y="9877"/>
                  </a:lnTo>
                  <a:lnTo>
                    <a:pt x="9542" y="9479"/>
                  </a:lnTo>
                  <a:lnTo>
                    <a:pt x="9626" y="9186"/>
                  </a:lnTo>
                  <a:lnTo>
                    <a:pt x="10023" y="8852"/>
                  </a:lnTo>
                  <a:lnTo>
                    <a:pt x="9961" y="8831"/>
                  </a:lnTo>
                  <a:lnTo>
                    <a:pt x="9940" y="8852"/>
                  </a:lnTo>
                  <a:lnTo>
                    <a:pt x="9856" y="8893"/>
                  </a:lnTo>
                  <a:lnTo>
                    <a:pt x="9877" y="8747"/>
                  </a:lnTo>
                  <a:lnTo>
                    <a:pt x="9940" y="8747"/>
                  </a:lnTo>
                  <a:lnTo>
                    <a:pt x="10044" y="8663"/>
                  </a:lnTo>
                  <a:lnTo>
                    <a:pt x="10065" y="8663"/>
                  </a:lnTo>
                  <a:lnTo>
                    <a:pt x="10086" y="8684"/>
                  </a:lnTo>
                  <a:lnTo>
                    <a:pt x="10086" y="8747"/>
                  </a:lnTo>
                  <a:lnTo>
                    <a:pt x="10149" y="8789"/>
                  </a:lnTo>
                  <a:lnTo>
                    <a:pt x="10463" y="8621"/>
                  </a:lnTo>
                  <a:lnTo>
                    <a:pt x="10463" y="8559"/>
                  </a:lnTo>
                  <a:lnTo>
                    <a:pt x="10672" y="8412"/>
                  </a:lnTo>
                  <a:lnTo>
                    <a:pt x="10630" y="8329"/>
                  </a:lnTo>
                  <a:lnTo>
                    <a:pt x="10714" y="8329"/>
                  </a:lnTo>
                  <a:lnTo>
                    <a:pt x="10756" y="8224"/>
                  </a:lnTo>
                  <a:lnTo>
                    <a:pt x="10881" y="8119"/>
                  </a:lnTo>
                  <a:lnTo>
                    <a:pt x="10818" y="8098"/>
                  </a:lnTo>
                  <a:lnTo>
                    <a:pt x="10860" y="8057"/>
                  </a:lnTo>
                  <a:lnTo>
                    <a:pt x="10777" y="7931"/>
                  </a:lnTo>
                  <a:lnTo>
                    <a:pt x="10777" y="7847"/>
                  </a:lnTo>
                  <a:lnTo>
                    <a:pt x="10818" y="7743"/>
                  </a:lnTo>
                  <a:lnTo>
                    <a:pt x="10860" y="7680"/>
                  </a:lnTo>
                  <a:lnTo>
                    <a:pt x="10902" y="7617"/>
                  </a:lnTo>
                  <a:lnTo>
                    <a:pt x="11279" y="7492"/>
                  </a:lnTo>
                  <a:lnTo>
                    <a:pt x="11341" y="7387"/>
                  </a:lnTo>
                  <a:lnTo>
                    <a:pt x="11341" y="7303"/>
                  </a:lnTo>
                  <a:lnTo>
                    <a:pt x="11404" y="7220"/>
                  </a:lnTo>
                  <a:lnTo>
                    <a:pt x="11425" y="7178"/>
                  </a:lnTo>
                  <a:lnTo>
                    <a:pt x="11383" y="7115"/>
                  </a:lnTo>
                  <a:lnTo>
                    <a:pt x="11321" y="7115"/>
                  </a:lnTo>
                  <a:lnTo>
                    <a:pt x="11300" y="7073"/>
                  </a:lnTo>
                  <a:lnTo>
                    <a:pt x="11404" y="7073"/>
                  </a:lnTo>
                  <a:lnTo>
                    <a:pt x="11488" y="7157"/>
                  </a:lnTo>
                  <a:lnTo>
                    <a:pt x="11488" y="7261"/>
                  </a:lnTo>
                  <a:lnTo>
                    <a:pt x="11509" y="7387"/>
                  </a:lnTo>
                  <a:lnTo>
                    <a:pt x="11593" y="7408"/>
                  </a:lnTo>
                  <a:lnTo>
                    <a:pt x="11676" y="7408"/>
                  </a:lnTo>
                  <a:lnTo>
                    <a:pt x="11718" y="7366"/>
                  </a:lnTo>
                  <a:lnTo>
                    <a:pt x="11739" y="7387"/>
                  </a:lnTo>
                  <a:lnTo>
                    <a:pt x="11739" y="7324"/>
                  </a:lnTo>
                  <a:lnTo>
                    <a:pt x="11760" y="7282"/>
                  </a:lnTo>
                  <a:lnTo>
                    <a:pt x="11802" y="7324"/>
                  </a:lnTo>
                  <a:lnTo>
                    <a:pt x="11823" y="7492"/>
                  </a:lnTo>
                  <a:lnTo>
                    <a:pt x="11906" y="7513"/>
                  </a:lnTo>
                  <a:lnTo>
                    <a:pt x="11906" y="7429"/>
                  </a:lnTo>
                  <a:lnTo>
                    <a:pt x="11969" y="7533"/>
                  </a:lnTo>
                  <a:lnTo>
                    <a:pt x="12032" y="7429"/>
                  </a:lnTo>
                  <a:lnTo>
                    <a:pt x="11969" y="7303"/>
                  </a:lnTo>
                  <a:lnTo>
                    <a:pt x="12011" y="7303"/>
                  </a:lnTo>
                  <a:lnTo>
                    <a:pt x="11969" y="7115"/>
                  </a:lnTo>
                  <a:lnTo>
                    <a:pt x="11948" y="7010"/>
                  </a:lnTo>
                  <a:lnTo>
                    <a:pt x="11948" y="6864"/>
                  </a:lnTo>
                  <a:lnTo>
                    <a:pt x="11760" y="6634"/>
                  </a:lnTo>
                  <a:lnTo>
                    <a:pt x="11739" y="6445"/>
                  </a:lnTo>
                  <a:lnTo>
                    <a:pt x="11760" y="6341"/>
                  </a:lnTo>
                  <a:lnTo>
                    <a:pt x="11718" y="6215"/>
                  </a:lnTo>
                  <a:lnTo>
                    <a:pt x="11718" y="6027"/>
                  </a:lnTo>
                  <a:lnTo>
                    <a:pt x="11551" y="5839"/>
                  </a:lnTo>
                  <a:lnTo>
                    <a:pt x="11425" y="5797"/>
                  </a:lnTo>
                  <a:lnTo>
                    <a:pt x="11300" y="5629"/>
                  </a:lnTo>
                  <a:lnTo>
                    <a:pt x="11300" y="5399"/>
                  </a:lnTo>
                  <a:lnTo>
                    <a:pt x="11404" y="5378"/>
                  </a:lnTo>
                  <a:lnTo>
                    <a:pt x="11446" y="5211"/>
                  </a:lnTo>
                  <a:lnTo>
                    <a:pt x="11530" y="5169"/>
                  </a:lnTo>
                  <a:lnTo>
                    <a:pt x="11613" y="5190"/>
                  </a:lnTo>
                  <a:lnTo>
                    <a:pt x="11676" y="5127"/>
                  </a:lnTo>
                  <a:lnTo>
                    <a:pt x="11634" y="4981"/>
                  </a:lnTo>
                  <a:lnTo>
                    <a:pt x="11655" y="4918"/>
                  </a:lnTo>
                  <a:lnTo>
                    <a:pt x="11530" y="4897"/>
                  </a:lnTo>
                  <a:lnTo>
                    <a:pt x="11425" y="4960"/>
                  </a:lnTo>
                  <a:lnTo>
                    <a:pt x="11132" y="4855"/>
                  </a:lnTo>
                  <a:lnTo>
                    <a:pt x="11153" y="4709"/>
                  </a:lnTo>
                  <a:lnTo>
                    <a:pt x="11279" y="4583"/>
                  </a:lnTo>
                  <a:lnTo>
                    <a:pt x="11321" y="4437"/>
                  </a:lnTo>
                  <a:lnTo>
                    <a:pt x="11279" y="4374"/>
                  </a:lnTo>
                  <a:lnTo>
                    <a:pt x="11279" y="4290"/>
                  </a:lnTo>
                  <a:lnTo>
                    <a:pt x="11321" y="4290"/>
                  </a:lnTo>
                  <a:lnTo>
                    <a:pt x="11341" y="4228"/>
                  </a:lnTo>
                  <a:lnTo>
                    <a:pt x="11404" y="4269"/>
                  </a:lnTo>
                  <a:lnTo>
                    <a:pt x="11488" y="4374"/>
                  </a:lnTo>
                  <a:lnTo>
                    <a:pt x="11488" y="4437"/>
                  </a:lnTo>
                  <a:lnTo>
                    <a:pt x="11551" y="4541"/>
                  </a:lnTo>
                  <a:lnTo>
                    <a:pt x="11676" y="4562"/>
                  </a:lnTo>
                  <a:lnTo>
                    <a:pt x="11739" y="4541"/>
                  </a:lnTo>
                  <a:lnTo>
                    <a:pt x="11655" y="4479"/>
                  </a:lnTo>
                  <a:lnTo>
                    <a:pt x="11676" y="4395"/>
                  </a:lnTo>
                  <a:lnTo>
                    <a:pt x="11739" y="4395"/>
                  </a:lnTo>
                  <a:lnTo>
                    <a:pt x="11823" y="4479"/>
                  </a:lnTo>
                  <a:lnTo>
                    <a:pt x="11865" y="4541"/>
                  </a:lnTo>
                  <a:lnTo>
                    <a:pt x="11969" y="4583"/>
                  </a:lnTo>
                  <a:lnTo>
                    <a:pt x="12011" y="4541"/>
                  </a:lnTo>
                  <a:lnTo>
                    <a:pt x="12053" y="4541"/>
                  </a:lnTo>
                  <a:lnTo>
                    <a:pt x="12137" y="4667"/>
                  </a:lnTo>
                  <a:lnTo>
                    <a:pt x="12158" y="4792"/>
                  </a:lnTo>
                  <a:lnTo>
                    <a:pt x="12158" y="4876"/>
                  </a:lnTo>
                  <a:lnTo>
                    <a:pt x="12199" y="5002"/>
                  </a:lnTo>
                  <a:lnTo>
                    <a:pt x="12199" y="5085"/>
                  </a:lnTo>
                  <a:lnTo>
                    <a:pt x="12325" y="5127"/>
                  </a:lnTo>
                  <a:lnTo>
                    <a:pt x="12430" y="5106"/>
                  </a:lnTo>
                  <a:lnTo>
                    <a:pt x="12555" y="5169"/>
                  </a:lnTo>
                  <a:lnTo>
                    <a:pt x="12911" y="5169"/>
                  </a:lnTo>
                  <a:lnTo>
                    <a:pt x="13099" y="5190"/>
                  </a:lnTo>
                  <a:lnTo>
                    <a:pt x="13308" y="5169"/>
                  </a:lnTo>
                  <a:lnTo>
                    <a:pt x="13392" y="5169"/>
                  </a:lnTo>
                  <a:lnTo>
                    <a:pt x="13434" y="5190"/>
                  </a:lnTo>
                  <a:lnTo>
                    <a:pt x="13497" y="5169"/>
                  </a:lnTo>
                  <a:lnTo>
                    <a:pt x="13601" y="5274"/>
                  </a:lnTo>
                  <a:lnTo>
                    <a:pt x="13643" y="5295"/>
                  </a:lnTo>
                  <a:lnTo>
                    <a:pt x="13601" y="5420"/>
                  </a:lnTo>
                  <a:lnTo>
                    <a:pt x="13580" y="5546"/>
                  </a:lnTo>
                  <a:lnTo>
                    <a:pt x="13497" y="5755"/>
                  </a:lnTo>
                  <a:lnTo>
                    <a:pt x="13434" y="5797"/>
                  </a:lnTo>
                  <a:lnTo>
                    <a:pt x="13434" y="5860"/>
                  </a:lnTo>
                  <a:lnTo>
                    <a:pt x="13392" y="5922"/>
                  </a:lnTo>
                  <a:lnTo>
                    <a:pt x="13308" y="5922"/>
                  </a:lnTo>
                  <a:lnTo>
                    <a:pt x="13287" y="5860"/>
                  </a:lnTo>
                  <a:lnTo>
                    <a:pt x="13183" y="5943"/>
                  </a:lnTo>
                  <a:lnTo>
                    <a:pt x="13162" y="6027"/>
                  </a:lnTo>
                  <a:lnTo>
                    <a:pt x="13099" y="6048"/>
                  </a:lnTo>
                  <a:lnTo>
                    <a:pt x="13099" y="6132"/>
                  </a:lnTo>
                  <a:lnTo>
                    <a:pt x="13162" y="6278"/>
                  </a:lnTo>
                  <a:lnTo>
                    <a:pt x="13225" y="6341"/>
                  </a:lnTo>
                  <a:lnTo>
                    <a:pt x="13225" y="6383"/>
                  </a:lnTo>
                  <a:lnTo>
                    <a:pt x="13329" y="6487"/>
                  </a:lnTo>
                  <a:lnTo>
                    <a:pt x="13413" y="6592"/>
                  </a:lnTo>
                  <a:lnTo>
                    <a:pt x="13497" y="6592"/>
                  </a:lnTo>
                  <a:lnTo>
                    <a:pt x="13497" y="6529"/>
                  </a:lnTo>
                  <a:lnTo>
                    <a:pt x="13476" y="6466"/>
                  </a:lnTo>
                  <a:lnTo>
                    <a:pt x="13518" y="6383"/>
                  </a:lnTo>
                  <a:lnTo>
                    <a:pt x="13518" y="6341"/>
                  </a:lnTo>
                  <a:lnTo>
                    <a:pt x="13538" y="6278"/>
                  </a:lnTo>
                  <a:lnTo>
                    <a:pt x="13518" y="6236"/>
                  </a:lnTo>
                  <a:lnTo>
                    <a:pt x="13580" y="6173"/>
                  </a:lnTo>
                  <a:lnTo>
                    <a:pt x="13643" y="6236"/>
                  </a:lnTo>
                  <a:lnTo>
                    <a:pt x="13727" y="6236"/>
                  </a:lnTo>
                  <a:lnTo>
                    <a:pt x="13769" y="6278"/>
                  </a:lnTo>
                  <a:lnTo>
                    <a:pt x="13831" y="6362"/>
                  </a:lnTo>
                  <a:lnTo>
                    <a:pt x="13852" y="6529"/>
                  </a:lnTo>
                  <a:lnTo>
                    <a:pt x="13852" y="6655"/>
                  </a:lnTo>
                  <a:lnTo>
                    <a:pt x="13915" y="6738"/>
                  </a:lnTo>
                  <a:lnTo>
                    <a:pt x="13936" y="6969"/>
                  </a:lnTo>
                  <a:lnTo>
                    <a:pt x="13999" y="7115"/>
                  </a:lnTo>
                  <a:lnTo>
                    <a:pt x="14020" y="7199"/>
                  </a:lnTo>
                  <a:lnTo>
                    <a:pt x="14041" y="7261"/>
                  </a:lnTo>
                  <a:lnTo>
                    <a:pt x="14041" y="7303"/>
                  </a:lnTo>
                  <a:lnTo>
                    <a:pt x="14062" y="7366"/>
                  </a:lnTo>
                  <a:lnTo>
                    <a:pt x="14103" y="7387"/>
                  </a:lnTo>
                  <a:lnTo>
                    <a:pt x="14103" y="7303"/>
                  </a:lnTo>
                  <a:lnTo>
                    <a:pt x="14124" y="7199"/>
                  </a:lnTo>
                  <a:lnTo>
                    <a:pt x="14166" y="7220"/>
                  </a:lnTo>
                  <a:lnTo>
                    <a:pt x="14250" y="7199"/>
                  </a:lnTo>
                  <a:lnTo>
                    <a:pt x="14292" y="6989"/>
                  </a:lnTo>
                  <a:lnTo>
                    <a:pt x="14271" y="6885"/>
                  </a:lnTo>
                  <a:lnTo>
                    <a:pt x="14292" y="6759"/>
                  </a:lnTo>
                  <a:lnTo>
                    <a:pt x="14271" y="6592"/>
                  </a:lnTo>
                  <a:lnTo>
                    <a:pt x="14417" y="6592"/>
                  </a:lnTo>
                  <a:lnTo>
                    <a:pt x="14417" y="6383"/>
                  </a:lnTo>
                  <a:lnTo>
                    <a:pt x="14417" y="6257"/>
                  </a:lnTo>
                  <a:lnTo>
                    <a:pt x="14354" y="5964"/>
                  </a:lnTo>
                  <a:lnTo>
                    <a:pt x="14459" y="5964"/>
                  </a:lnTo>
                  <a:lnTo>
                    <a:pt x="14564" y="6006"/>
                  </a:lnTo>
                  <a:lnTo>
                    <a:pt x="14731" y="6006"/>
                  </a:lnTo>
                  <a:lnTo>
                    <a:pt x="14794" y="5797"/>
                  </a:lnTo>
                  <a:lnTo>
                    <a:pt x="14857" y="5546"/>
                  </a:lnTo>
                  <a:lnTo>
                    <a:pt x="14982" y="5232"/>
                  </a:lnTo>
                  <a:lnTo>
                    <a:pt x="14857" y="5190"/>
                  </a:lnTo>
                  <a:lnTo>
                    <a:pt x="14857" y="5085"/>
                  </a:lnTo>
                  <a:lnTo>
                    <a:pt x="15003" y="4813"/>
                  </a:lnTo>
                  <a:lnTo>
                    <a:pt x="15087" y="4583"/>
                  </a:lnTo>
                  <a:lnTo>
                    <a:pt x="15045" y="4541"/>
                  </a:lnTo>
                  <a:lnTo>
                    <a:pt x="15066" y="4374"/>
                  </a:lnTo>
                  <a:lnTo>
                    <a:pt x="15254" y="4081"/>
                  </a:lnTo>
                  <a:lnTo>
                    <a:pt x="15380" y="4039"/>
                  </a:lnTo>
                  <a:lnTo>
                    <a:pt x="15505" y="3872"/>
                  </a:lnTo>
                  <a:lnTo>
                    <a:pt x="15568" y="3725"/>
                  </a:lnTo>
                  <a:lnTo>
                    <a:pt x="15777" y="3663"/>
                  </a:lnTo>
                  <a:lnTo>
                    <a:pt x="15924" y="3558"/>
                  </a:lnTo>
                  <a:lnTo>
                    <a:pt x="16007" y="3642"/>
                  </a:lnTo>
                  <a:lnTo>
                    <a:pt x="16133" y="3704"/>
                  </a:lnTo>
                  <a:lnTo>
                    <a:pt x="16112" y="3600"/>
                  </a:lnTo>
                  <a:lnTo>
                    <a:pt x="16112" y="3432"/>
                  </a:lnTo>
                  <a:lnTo>
                    <a:pt x="16217" y="3328"/>
                  </a:lnTo>
                  <a:lnTo>
                    <a:pt x="16196" y="3244"/>
                  </a:lnTo>
                  <a:lnTo>
                    <a:pt x="16154" y="3223"/>
                  </a:lnTo>
                  <a:lnTo>
                    <a:pt x="16091" y="3119"/>
                  </a:lnTo>
                  <a:lnTo>
                    <a:pt x="15987" y="3077"/>
                  </a:lnTo>
                  <a:lnTo>
                    <a:pt x="15903" y="3119"/>
                  </a:lnTo>
                  <a:lnTo>
                    <a:pt x="15777" y="3098"/>
                  </a:lnTo>
                  <a:lnTo>
                    <a:pt x="15735" y="2993"/>
                  </a:lnTo>
                  <a:lnTo>
                    <a:pt x="15840" y="2888"/>
                  </a:lnTo>
                  <a:lnTo>
                    <a:pt x="15840" y="2805"/>
                  </a:lnTo>
                  <a:lnTo>
                    <a:pt x="15777" y="2700"/>
                  </a:lnTo>
                  <a:lnTo>
                    <a:pt x="15735" y="2616"/>
                  </a:lnTo>
                  <a:lnTo>
                    <a:pt x="15673" y="2658"/>
                  </a:lnTo>
                  <a:lnTo>
                    <a:pt x="15589" y="2658"/>
                  </a:lnTo>
                  <a:lnTo>
                    <a:pt x="15526" y="2575"/>
                  </a:lnTo>
                  <a:lnTo>
                    <a:pt x="15610" y="2407"/>
                  </a:lnTo>
                  <a:lnTo>
                    <a:pt x="15589" y="2365"/>
                  </a:lnTo>
                  <a:lnTo>
                    <a:pt x="15505" y="2365"/>
                  </a:lnTo>
                  <a:lnTo>
                    <a:pt x="15463" y="2282"/>
                  </a:lnTo>
                  <a:lnTo>
                    <a:pt x="15380" y="2261"/>
                  </a:lnTo>
                  <a:lnTo>
                    <a:pt x="15108" y="2407"/>
                  </a:lnTo>
                  <a:lnTo>
                    <a:pt x="15150" y="2512"/>
                  </a:lnTo>
                  <a:lnTo>
                    <a:pt x="15066" y="2575"/>
                  </a:lnTo>
                  <a:lnTo>
                    <a:pt x="14857" y="2491"/>
                  </a:lnTo>
                  <a:lnTo>
                    <a:pt x="14689" y="2554"/>
                  </a:lnTo>
                  <a:lnTo>
                    <a:pt x="14585" y="2386"/>
                  </a:lnTo>
                  <a:lnTo>
                    <a:pt x="14459" y="2491"/>
                  </a:lnTo>
                  <a:lnTo>
                    <a:pt x="14375" y="2491"/>
                  </a:lnTo>
                  <a:lnTo>
                    <a:pt x="14375" y="2616"/>
                  </a:lnTo>
                  <a:lnTo>
                    <a:pt x="14271" y="2784"/>
                  </a:lnTo>
                  <a:lnTo>
                    <a:pt x="14041" y="2826"/>
                  </a:lnTo>
                  <a:lnTo>
                    <a:pt x="13936" y="2867"/>
                  </a:lnTo>
                  <a:lnTo>
                    <a:pt x="13831" y="2972"/>
                  </a:lnTo>
                  <a:lnTo>
                    <a:pt x="13769" y="3098"/>
                  </a:lnTo>
                  <a:lnTo>
                    <a:pt x="13685" y="3119"/>
                  </a:lnTo>
                  <a:lnTo>
                    <a:pt x="13685" y="3202"/>
                  </a:lnTo>
                  <a:lnTo>
                    <a:pt x="13580" y="3181"/>
                  </a:lnTo>
                  <a:lnTo>
                    <a:pt x="13497" y="3223"/>
                  </a:lnTo>
                  <a:lnTo>
                    <a:pt x="13434" y="3391"/>
                  </a:lnTo>
                  <a:lnTo>
                    <a:pt x="13329" y="3391"/>
                  </a:lnTo>
                  <a:lnTo>
                    <a:pt x="13120" y="3432"/>
                  </a:lnTo>
                  <a:lnTo>
                    <a:pt x="13057" y="3432"/>
                  </a:lnTo>
                  <a:lnTo>
                    <a:pt x="13015" y="3600"/>
                  </a:lnTo>
                  <a:lnTo>
                    <a:pt x="13015" y="3704"/>
                  </a:lnTo>
                  <a:lnTo>
                    <a:pt x="13204" y="3767"/>
                  </a:lnTo>
                  <a:lnTo>
                    <a:pt x="13204" y="3935"/>
                  </a:lnTo>
                  <a:lnTo>
                    <a:pt x="13204" y="4039"/>
                  </a:lnTo>
                  <a:lnTo>
                    <a:pt x="12974" y="4123"/>
                  </a:lnTo>
                  <a:lnTo>
                    <a:pt x="12806" y="4081"/>
                  </a:lnTo>
                  <a:lnTo>
                    <a:pt x="12597" y="4144"/>
                  </a:lnTo>
                  <a:lnTo>
                    <a:pt x="12492" y="4081"/>
                  </a:lnTo>
                  <a:lnTo>
                    <a:pt x="12367" y="4123"/>
                  </a:lnTo>
                  <a:lnTo>
                    <a:pt x="12262" y="4248"/>
                  </a:lnTo>
                  <a:lnTo>
                    <a:pt x="12116" y="4248"/>
                  </a:lnTo>
                  <a:lnTo>
                    <a:pt x="11823" y="4081"/>
                  </a:lnTo>
                  <a:lnTo>
                    <a:pt x="11739" y="4144"/>
                  </a:lnTo>
                  <a:lnTo>
                    <a:pt x="11530" y="4123"/>
                  </a:lnTo>
                  <a:lnTo>
                    <a:pt x="11425" y="3935"/>
                  </a:lnTo>
                  <a:lnTo>
                    <a:pt x="11488" y="3830"/>
                  </a:lnTo>
                  <a:lnTo>
                    <a:pt x="11488" y="3704"/>
                  </a:lnTo>
                  <a:lnTo>
                    <a:pt x="11383" y="3621"/>
                  </a:lnTo>
                  <a:lnTo>
                    <a:pt x="11341" y="3453"/>
                  </a:lnTo>
                  <a:lnTo>
                    <a:pt x="11300" y="3349"/>
                  </a:lnTo>
                  <a:lnTo>
                    <a:pt x="11153" y="3349"/>
                  </a:lnTo>
                  <a:lnTo>
                    <a:pt x="11069" y="3453"/>
                  </a:lnTo>
                  <a:lnTo>
                    <a:pt x="11028" y="3453"/>
                  </a:lnTo>
                  <a:lnTo>
                    <a:pt x="11090" y="3600"/>
                  </a:lnTo>
                  <a:lnTo>
                    <a:pt x="11028" y="3851"/>
                  </a:lnTo>
                  <a:lnTo>
                    <a:pt x="11132" y="4081"/>
                  </a:lnTo>
                  <a:lnTo>
                    <a:pt x="11090" y="4353"/>
                  </a:lnTo>
                  <a:lnTo>
                    <a:pt x="10756" y="4437"/>
                  </a:lnTo>
                  <a:lnTo>
                    <a:pt x="10505" y="4290"/>
                  </a:lnTo>
                  <a:lnTo>
                    <a:pt x="10400" y="4374"/>
                  </a:lnTo>
                  <a:lnTo>
                    <a:pt x="9919" y="4186"/>
                  </a:lnTo>
                  <a:lnTo>
                    <a:pt x="9709" y="4186"/>
                  </a:lnTo>
                  <a:lnTo>
                    <a:pt x="9584" y="4248"/>
                  </a:lnTo>
                  <a:lnTo>
                    <a:pt x="9291" y="4165"/>
                  </a:lnTo>
                  <a:lnTo>
                    <a:pt x="9124" y="4039"/>
                  </a:lnTo>
                  <a:lnTo>
                    <a:pt x="9103" y="3872"/>
                  </a:lnTo>
                  <a:lnTo>
                    <a:pt x="8810" y="3830"/>
                  </a:lnTo>
                  <a:lnTo>
                    <a:pt x="8517" y="3914"/>
                  </a:lnTo>
                  <a:lnTo>
                    <a:pt x="8412" y="3830"/>
                  </a:lnTo>
                  <a:lnTo>
                    <a:pt x="8140" y="3830"/>
                  </a:lnTo>
                  <a:lnTo>
                    <a:pt x="7952" y="3725"/>
                  </a:lnTo>
                  <a:lnTo>
                    <a:pt x="7784" y="3725"/>
                  </a:lnTo>
                  <a:lnTo>
                    <a:pt x="7680" y="3642"/>
                  </a:lnTo>
                  <a:lnTo>
                    <a:pt x="7450" y="3600"/>
                  </a:lnTo>
                  <a:lnTo>
                    <a:pt x="7261" y="3391"/>
                  </a:lnTo>
                  <a:lnTo>
                    <a:pt x="7010" y="3202"/>
                  </a:lnTo>
                  <a:lnTo>
                    <a:pt x="6801" y="3139"/>
                  </a:lnTo>
                  <a:lnTo>
                    <a:pt x="6717" y="3077"/>
                  </a:lnTo>
                  <a:lnTo>
                    <a:pt x="6613" y="3077"/>
                  </a:lnTo>
                  <a:lnTo>
                    <a:pt x="6508" y="2993"/>
                  </a:lnTo>
                  <a:lnTo>
                    <a:pt x="6383" y="2972"/>
                  </a:lnTo>
                  <a:lnTo>
                    <a:pt x="6362" y="2826"/>
                  </a:lnTo>
                  <a:lnTo>
                    <a:pt x="6487" y="2616"/>
                  </a:lnTo>
                  <a:lnTo>
                    <a:pt x="6487" y="2449"/>
                  </a:lnTo>
                  <a:lnTo>
                    <a:pt x="6571" y="2135"/>
                  </a:lnTo>
                  <a:lnTo>
                    <a:pt x="6571" y="1926"/>
                  </a:lnTo>
                  <a:lnTo>
                    <a:pt x="6529" y="1947"/>
                  </a:lnTo>
                  <a:lnTo>
                    <a:pt x="6508" y="1842"/>
                  </a:lnTo>
                  <a:lnTo>
                    <a:pt x="6404" y="1842"/>
                  </a:lnTo>
                  <a:lnTo>
                    <a:pt x="6320" y="1675"/>
                  </a:lnTo>
                  <a:lnTo>
                    <a:pt x="6257" y="1654"/>
                  </a:lnTo>
                  <a:lnTo>
                    <a:pt x="6152" y="1549"/>
                  </a:lnTo>
                  <a:lnTo>
                    <a:pt x="6006" y="1528"/>
                  </a:lnTo>
                  <a:lnTo>
                    <a:pt x="5964" y="1445"/>
                  </a:lnTo>
                  <a:lnTo>
                    <a:pt x="5839" y="1445"/>
                  </a:lnTo>
                  <a:lnTo>
                    <a:pt x="5755" y="1549"/>
                  </a:lnTo>
                  <a:lnTo>
                    <a:pt x="5629" y="1507"/>
                  </a:lnTo>
                  <a:lnTo>
                    <a:pt x="5587" y="1361"/>
                  </a:lnTo>
                  <a:lnTo>
                    <a:pt x="5546" y="1361"/>
                  </a:lnTo>
                  <a:lnTo>
                    <a:pt x="5546" y="1256"/>
                  </a:lnTo>
                  <a:lnTo>
                    <a:pt x="5462" y="1152"/>
                  </a:lnTo>
                  <a:lnTo>
                    <a:pt x="5399" y="1131"/>
                  </a:lnTo>
                  <a:lnTo>
                    <a:pt x="5441" y="1047"/>
                  </a:lnTo>
                  <a:lnTo>
                    <a:pt x="5378" y="943"/>
                  </a:lnTo>
                  <a:lnTo>
                    <a:pt x="5399" y="712"/>
                  </a:lnTo>
                  <a:lnTo>
                    <a:pt x="5253" y="629"/>
                  </a:lnTo>
                  <a:lnTo>
                    <a:pt x="5232" y="566"/>
                  </a:lnTo>
                  <a:lnTo>
                    <a:pt x="5211" y="482"/>
                  </a:lnTo>
                  <a:lnTo>
                    <a:pt x="4960" y="357"/>
                  </a:lnTo>
                  <a:lnTo>
                    <a:pt x="4813" y="357"/>
                  </a:lnTo>
                  <a:lnTo>
                    <a:pt x="4751" y="189"/>
                  </a:lnTo>
                  <a:lnTo>
                    <a:pt x="4604" y="106"/>
                  </a:lnTo>
                  <a:lnTo>
                    <a:pt x="4437" y="210"/>
                  </a:lnTo>
                  <a:lnTo>
                    <a:pt x="412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3044;p82">
              <a:extLst>
                <a:ext uri="{FF2B5EF4-FFF2-40B4-BE49-F238E27FC236}">
                  <a16:creationId xmlns:a16="http://schemas.microsoft.com/office/drawing/2014/main" id="{895DDDD8-78D9-C3EC-EC38-20AECD5BC503}"/>
                </a:ext>
              </a:extLst>
            </p:cNvPr>
            <p:cNvSpPr/>
            <p:nvPr/>
          </p:nvSpPr>
          <p:spPr>
            <a:xfrm>
              <a:off x="4286244" y="2933329"/>
              <a:ext cx="56823" cy="29034"/>
            </a:xfrm>
            <a:custGeom>
              <a:avLst/>
              <a:gdLst/>
              <a:ahLst/>
              <a:cxnLst/>
              <a:rect l="l" t="t" r="r" b="b"/>
              <a:pathLst>
                <a:path w="4772" h="2553" extrusionOk="0">
                  <a:moveTo>
                    <a:pt x="231" y="0"/>
                  </a:moveTo>
                  <a:lnTo>
                    <a:pt x="210" y="42"/>
                  </a:lnTo>
                  <a:lnTo>
                    <a:pt x="210" y="251"/>
                  </a:lnTo>
                  <a:lnTo>
                    <a:pt x="126" y="565"/>
                  </a:lnTo>
                  <a:lnTo>
                    <a:pt x="126" y="732"/>
                  </a:lnTo>
                  <a:lnTo>
                    <a:pt x="1" y="942"/>
                  </a:lnTo>
                  <a:lnTo>
                    <a:pt x="22" y="1088"/>
                  </a:lnTo>
                  <a:lnTo>
                    <a:pt x="147" y="1109"/>
                  </a:lnTo>
                  <a:lnTo>
                    <a:pt x="252" y="1193"/>
                  </a:lnTo>
                  <a:lnTo>
                    <a:pt x="356" y="1193"/>
                  </a:lnTo>
                  <a:lnTo>
                    <a:pt x="440" y="1255"/>
                  </a:lnTo>
                  <a:lnTo>
                    <a:pt x="649" y="1318"/>
                  </a:lnTo>
                  <a:lnTo>
                    <a:pt x="900" y="1507"/>
                  </a:lnTo>
                  <a:lnTo>
                    <a:pt x="1089" y="1716"/>
                  </a:lnTo>
                  <a:lnTo>
                    <a:pt x="1319" y="1758"/>
                  </a:lnTo>
                  <a:lnTo>
                    <a:pt x="1423" y="1841"/>
                  </a:lnTo>
                  <a:lnTo>
                    <a:pt x="1591" y="1841"/>
                  </a:lnTo>
                  <a:lnTo>
                    <a:pt x="1779" y="1946"/>
                  </a:lnTo>
                  <a:lnTo>
                    <a:pt x="2051" y="1946"/>
                  </a:lnTo>
                  <a:lnTo>
                    <a:pt x="2156" y="2030"/>
                  </a:lnTo>
                  <a:lnTo>
                    <a:pt x="2449" y="1946"/>
                  </a:lnTo>
                  <a:lnTo>
                    <a:pt x="2742" y="1988"/>
                  </a:lnTo>
                  <a:lnTo>
                    <a:pt x="2763" y="2155"/>
                  </a:lnTo>
                  <a:lnTo>
                    <a:pt x="2930" y="2281"/>
                  </a:lnTo>
                  <a:lnTo>
                    <a:pt x="3223" y="2364"/>
                  </a:lnTo>
                  <a:lnTo>
                    <a:pt x="3348" y="2302"/>
                  </a:lnTo>
                  <a:lnTo>
                    <a:pt x="3558" y="2302"/>
                  </a:lnTo>
                  <a:lnTo>
                    <a:pt x="4039" y="2490"/>
                  </a:lnTo>
                  <a:lnTo>
                    <a:pt x="4144" y="2406"/>
                  </a:lnTo>
                  <a:lnTo>
                    <a:pt x="4395" y="2553"/>
                  </a:lnTo>
                  <a:lnTo>
                    <a:pt x="4729" y="2469"/>
                  </a:lnTo>
                  <a:lnTo>
                    <a:pt x="4771" y="2197"/>
                  </a:lnTo>
                  <a:lnTo>
                    <a:pt x="4667" y="1967"/>
                  </a:lnTo>
                  <a:lnTo>
                    <a:pt x="4729" y="1716"/>
                  </a:lnTo>
                  <a:lnTo>
                    <a:pt x="4667" y="1569"/>
                  </a:lnTo>
                  <a:lnTo>
                    <a:pt x="4562" y="1569"/>
                  </a:lnTo>
                  <a:lnTo>
                    <a:pt x="4416" y="1632"/>
                  </a:lnTo>
                  <a:lnTo>
                    <a:pt x="4353" y="1611"/>
                  </a:lnTo>
                  <a:lnTo>
                    <a:pt x="4206" y="1653"/>
                  </a:lnTo>
                  <a:lnTo>
                    <a:pt x="4123" y="1632"/>
                  </a:lnTo>
                  <a:lnTo>
                    <a:pt x="3997" y="1465"/>
                  </a:lnTo>
                  <a:lnTo>
                    <a:pt x="3830" y="1402"/>
                  </a:lnTo>
                  <a:lnTo>
                    <a:pt x="3788" y="1255"/>
                  </a:lnTo>
                  <a:lnTo>
                    <a:pt x="3662" y="1193"/>
                  </a:lnTo>
                  <a:lnTo>
                    <a:pt x="3453" y="1193"/>
                  </a:lnTo>
                  <a:lnTo>
                    <a:pt x="3348" y="1297"/>
                  </a:lnTo>
                  <a:lnTo>
                    <a:pt x="3202" y="1318"/>
                  </a:lnTo>
                  <a:lnTo>
                    <a:pt x="3139" y="1402"/>
                  </a:lnTo>
                  <a:lnTo>
                    <a:pt x="2972" y="1318"/>
                  </a:lnTo>
                  <a:lnTo>
                    <a:pt x="2867" y="1339"/>
                  </a:lnTo>
                  <a:lnTo>
                    <a:pt x="2825" y="1193"/>
                  </a:lnTo>
                  <a:lnTo>
                    <a:pt x="2846" y="942"/>
                  </a:lnTo>
                  <a:lnTo>
                    <a:pt x="2700" y="942"/>
                  </a:lnTo>
                  <a:lnTo>
                    <a:pt x="2532" y="1004"/>
                  </a:lnTo>
                  <a:lnTo>
                    <a:pt x="2365" y="879"/>
                  </a:lnTo>
                  <a:lnTo>
                    <a:pt x="2365" y="711"/>
                  </a:lnTo>
                  <a:lnTo>
                    <a:pt x="2239" y="628"/>
                  </a:lnTo>
                  <a:lnTo>
                    <a:pt x="2114" y="628"/>
                  </a:lnTo>
                  <a:lnTo>
                    <a:pt x="2093" y="586"/>
                  </a:lnTo>
                  <a:lnTo>
                    <a:pt x="2009" y="628"/>
                  </a:lnTo>
                  <a:lnTo>
                    <a:pt x="2009" y="816"/>
                  </a:lnTo>
                  <a:lnTo>
                    <a:pt x="1947" y="837"/>
                  </a:lnTo>
                  <a:lnTo>
                    <a:pt x="1905" y="711"/>
                  </a:lnTo>
                  <a:lnTo>
                    <a:pt x="1800" y="586"/>
                  </a:lnTo>
                  <a:lnTo>
                    <a:pt x="1737" y="523"/>
                  </a:lnTo>
                  <a:lnTo>
                    <a:pt x="1612" y="460"/>
                  </a:lnTo>
                  <a:lnTo>
                    <a:pt x="1486" y="460"/>
                  </a:lnTo>
                  <a:lnTo>
                    <a:pt x="1319" y="272"/>
                  </a:lnTo>
                  <a:lnTo>
                    <a:pt x="1214" y="209"/>
                  </a:lnTo>
                  <a:lnTo>
                    <a:pt x="1089" y="209"/>
                  </a:lnTo>
                  <a:lnTo>
                    <a:pt x="1047" y="147"/>
                  </a:lnTo>
                  <a:lnTo>
                    <a:pt x="838" y="63"/>
                  </a:lnTo>
                  <a:lnTo>
                    <a:pt x="670" y="84"/>
                  </a:lnTo>
                  <a:lnTo>
                    <a:pt x="607" y="188"/>
                  </a:lnTo>
                  <a:lnTo>
                    <a:pt x="545" y="167"/>
                  </a:lnTo>
                  <a:lnTo>
                    <a:pt x="440" y="167"/>
                  </a:lnTo>
                  <a:lnTo>
                    <a:pt x="377" y="84"/>
                  </a:lnTo>
                  <a:lnTo>
                    <a:pt x="23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3045;p82">
              <a:extLst>
                <a:ext uri="{FF2B5EF4-FFF2-40B4-BE49-F238E27FC236}">
                  <a16:creationId xmlns:a16="http://schemas.microsoft.com/office/drawing/2014/main" id="{41E5D0A3-6AA1-C51E-A716-CB134B79E5FD}"/>
                </a:ext>
              </a:extLst>
            </p:cNvPr>
            <p:cNvSpPr/>
            <p:nvPr/>
          </p:nvSpPr>
          <p:spPr>
            <a:xfrm>
              <a:off x="4155440" y="2884541"/>
              <a:ext cx="95439" cy="100431"/>
            </a:xfrm>
            <a:custGeom>
              <a:avLst/>
              <a:gdLst/>
              <a:ahLst/>
              <a:cxnLst/>
              <a:rect l="l" t="t" r="r" b="b"/>
              <a:pathLst>
                <a:path w="8015" h="8831" extrusionOk="0">
                  <a:moveTo>
                    <a:pt x="5901" y="1"/>
                  </a:moveTo>
                  <a:lnTo>
                    <a:pt x="5713" y="105"/>
                  </a:lnTo>
                  <a:lnTo>
                    <a:pt x="5587" y="252"/>
                  </a:lnTo>
                  <a:lnTo>
                    <a:pt x="5441" y="252"/>
                  </a:lnTo>
                  <a:lnTo>
                    <a:pt x="5315" y="377"/>
                  </a:lnTo>
                  <a:lnTo>
                    <a:pt x="5232" y="482"/>
                  </a:lnTo>
                  <a:lnTo>
                    <a:pt x="5462" y="838"/>
                  </a:lnTo>
                  <a:lnTo>
                    <a:pt x="5483" y="1110"/>
                  </a:lnTo>
                  <a:lnTo>
                    <a:pt x="5232" y="1444"/>
                  </a:lnTo>
                  <a:lnTo>
                    <a:pt x="5357" y="1570"/>
                  </a:lnTo>
                  <a:lnTo>
                    <a:pt x="5357" y="1737"/>
                  </a:lnTo>
                  <a:lnTo>
                    <a:pt x="5190" y="1968"/>
                  </a:lnTo>
                  <a:lnTo>
                    <a:pt x="4981" y="1968"/>
                  </a:lnTo>
                  <a:lnTo>
                    <a:pt x="4771" y="1884"/>
                  </a:lnTo>
                  <a:lnTo>
                    <a:pt x="4646" y="1968"/>
                  </a:lnTo>
                  <a:lnTo>
                    <a:pt x="4709" y="2135"/>
                  </a:lnTo>
                  <a:lnTo>
                    <a:pt x="4834" y="2198"/>
                  </a:lnTo>
                  <a:lnTo>
                    <a:pt x="4876" y="2365"/>
                  </a:lnTo>
                  <a:lnTo>
                    <a:pt x="4855" y="2449"/>
                  </a:lnTo>
                  <a:lnTo>
                    <a:pt x="4730" y="2512"/>
                  </a:lnTo>
                  <a:lnTo>
                    <a:pt x="4604" y="2553"/>
                  </a:lnTo>
                  <a:lnTo>
                    <a:pt x="4562" y="2616"/>
                  </a:lnTo>
                  <a:lnTo>
                    <a:pt x="4541" y="2825"/>
                  </a:lnTo>
                  <a:lnTo>
                    <a:pt x="4499" y="2972"/>
                  </a:lnTo>
                  <a:lnTo>
                    <a:pt x="4499" y="3035"/>
                  </a:lnTo>
                  <a:lnTo>
                    <a:pt x="4457" y="3097"/>
                  </a:lnTo>
                  <a:lnTo>
                    <a:pt x="4499" y="3328"/>
                  </a:lnTo>
                  <a:lnTo>
                    <a:pt x="4395" y="3537"/>
                  </a:lnTo>
                  <a:lnTo>
                    <a:pt x="4248" y="3390"/>
                  </a:lnTo>
                  <a:lnTo>
                    <a:pt x="4206" y="3390"/>
                  </a:lnTo>
                  <a:lnTo>
                    <a:pt x="4185" y="3453"/>
                  </a:lnTo>
                  <a:lnTo>
                    <a:pt x="4039" y="3453"/>
                  </a:lnTo>
                  <a:lnTo>
                    <a:pt x="3997" y="3411"/>
                  </a:lnTo>
                  <a:lnTo>
                    <a:pt x="3830" y="3432"/>
                  </a:lnTo>
                  <a:lnTo>
                    <a:pt x="3809" y="3495"/>
                  </a:lnTo>
                  <a:lnTo>
                    <a:pt x="3600" y="3662"/>
                  </a:lnTo>
                  <a:lnTo>
                    <a:pt x="3683" y="3704"/>
                  </a:lnTo>
                  <a:lnTo>
                    <a:pt x="3621" y="3767"/>
                  </a:lnTo>
                  <a:lnTo>
                    <a:pt x="3411" y="3872"/>
                  </a:lnTo>
                  <a:lnTo>
                    <a:pt x="3349" y="3830"/>
                  </a:lnTo>
                  <a:lnTo>
                    <a:pt x="3202" y="3851"/>
                  </a:lnTo>
                  <a:lnTo>
                    <a:pt x="3160" y="3934"/>
                  </a:lnTo>
                  <a:lnTo>
                    <a:pt x="3139" y="4039"/>
                  </a:lnTo>
                  <a:lnTo>
                    <a:pt x="3035" y="4060"/>
                  </a:lnTo>
                  <a:lnTo>
                    <a:pt x="2951" y="4165"/>
                  </a:lnTo>
                  <a:lnTo>
                    <a:pt x="2951" y="4332"/>
                  </a:lnTo>
                  <a:lnTo>
                    <a:pt x="2993" y="4499"/>
                  </a:lnTo>
                  <a:lnTo>
                    <a:pt x="2993" y="4646"/>
                  </a:lnTo>
                  <a:lnTo>
                    <a:pt x="3035" y="4750"/>
                  </a:lnTo>
                  <a:lnTo>
                    <a:pt x="3035" y="4855"/>
                  </a:lnTo>
                  <a:lnTo>
                    <a:pt x="2784" y="4960"/>
                  </a:lnTo>
                  <a:lnTo>
                    <a:pt x="2574" y="4960"/>
                  </a:lnTo>
                  <a:lnTo>
                    <a:pt x="2407" y="4981"/>
                  </a:lnTo>
                  <a:lnTo>
                    <a:pt x="2093" y="4981"/>
                  </a:lnTo>
                  <a:lnTo>
                    <a:pt x="1905" y="5022"/>
                  </a:lnTo>
                  <a:lnTo>
                    <a:pt x="1821" y="5106"/>
                  </a:lnTo>
                  <a:lnTo>
                    <a:pt x="1633" y="5085"/>
                  </a:lnTo>
                  <a:lnTo>
                    <a:pt x="1465" y="5127"/>
                  </a:lnTo>
                  <a:lnTo>
                    <a:pt x="775" y="5169"/>
                  </a:lnTo>
                  <a:lnTo>
                    <a:pt x="1" y="4918"/>
                  </a:lnTo>
                  <a:lnTo>
                    <a:pt x="273" y="5336"/>
                  </a:lnTo>
                  <a:lnTo>
                    <a:pt x="356" y="5483"/>
                  </a:lnTo>
                  <a:lnTo>
                    <a:pt x="524" y="5629"/>
                  </a:lnTo>
                  <a:lnTo>
                    <a:pt x="649" y="5713"/>
                  </a:lnTo>
                  <a:lnTo>
                    <a:pt x="691" y="5755"/>
                  </a:lnTo>
                  <a:lnTo>
                    <a:pt x="880" y="5797"/>
                  </a:lnTo>
                  <a:lnTo>
                    <a:pt x="984" y="5818"/>
                  </a:lnTo>
                  <a:lnTo>
                    <a:pt x="1005" y="5901"/>
                  </a:lnTo>
                  <a:lnTo>
                    <a:pt x="1172" y="5901"/>
                  </a:lnTo>
                  <a:lnTo>
                    <a:pt x="1172" y="6110"/>
                  </a:lnTo>
                  <a:lnTo>
                    <a:pt x="1214" y="6236"/>
                  </a:lnTo>
                  <a:lnTo>
                    <a:pt x="1214" y="6382"/>
                  </a:lnTo>
                  <a:lnTo>
                    <a:pt x="1256" y="6487"/>
                  </a:lnTo>
                  <a:lnTo>
                    <a:pt x="1403" y="6466"/>
                  </a:lnTo>
                  <a:lnTo>
                    <a:pt x="1528" y="6571"/>
                  </a:lnTo>
                  <a:lnTo>
                    <a:pt x="1570" y="6801"/>
                  </a:lnTo>
                  <a:lnTo>
                    <a:pt x="1486" y="6885"/>
                  </a:lnTo>
                  <a:lnTo>
                    <a:pt x="1319" y="6843"/>
                  </a:lnTo>
                  <a:lnTo>
                    <a:pt x="1068" y="6906"/>
                  </a:lnTo>
                  <a:lnTo>
                    <a:pt x="984" y="6968"/>
                  </a:lnTo>
                  <a:lnTo>
                    <a:pt x="838" y="7052"/>
                  </a:lnTo>
                  <a:lnTo>
                    <a:pt x="754" y="7157"/>
                  </a:lnTo>
                  <a:lnTo>
                    <a:pt x="796" y="7261"/>
                  </a:lnTo>
                  <a:lnTo>
                    <a:pt x="691" y="7387"/>
                  </a:lnTo>
                  <a:lnTo>
                    <a:pt x="754" y="7512"/>
                  </a:lnTo>
                  <a:lnTo>
                    <a:pt x="733" y="7722"/>
                  </a:lnTo>
                  <a:lnTo>
                    <a:pt x="733" y="7805"/>
                  </a:lnTo>
                  <a:lnTo>
                    <a:pt x="796" y="7805"/>
                  </a:lnTo>
                  <a:lnTo>
                    <a:pt x="796" y="7889"/>
                  </a:lnTo>
                  <a:lnTo>
                    <a:pt x="859" y="7910"/>
                  </a:lnTo>
                  <a:lnTo>
                    <a:pt x="1005" y="7805"/>
                  </a:lnTo>
                  <a:lnTo>
                    <a:pt x="1131" y="7805"/>
                  </a:lnTo>
                  <a:lnTo>
                    <a:pt x="1172" y="7847"/>
                  </a:lnTo>
                  <a:lnTo>
                    <a:pt x="1193" y="7826"/>
                  </a:lnTo>
                  <a:lnTo>
                    <a:pt x="1298" y="7784"/>
                  </a:lnTo>
                  <a:lnTo>
                    <a:pt x="1403" y="7784"/>
                  </a:lnTo>
                  <a:lnTo>
                    <a:pt x="1465" y="7805"/>
                  </a:lnTo>
                  <a:lnTo>
                    <a:pt x="1570" y="7784"/>
                  </a:lnTo>
                  <a:lnTo>
                    <a:pt x="1696" y="7784"/>
                  </a:lnTo>
                  <a:lnTo>
                    <a:pt x="1717" y="7722"/>
                  </a:lnTo>
                  <a:lnTo>
                    <a:pt x="1779" y="7638"/>
                  </a:lnTo>
                  <a:lnTo>
                    <a:pt x="1884" y="7722"/>
                  </a:lnTo>
                  <a:lnTo>
                    <a:pt x="1947" y="7722"/>
                  </a:lnTo>
                  <a:lnTo>
                    <a:pt x="1989" y="7701"/>
                  </a:lnTo>
                  <a:lnTo>
                    <a:pt x="2030" y="7701"/>
                  </a:lnTo>
                  <a:lnTo>
                    <a:pt x="2051" y="7784"/>
                  </a:lnTo>
                  <a:lnTo>
                    <a:pt x="2156" y="7784"/>
                  </a:lnTo>
                  <a:lnTo>
                    <a:pt x="2240" y="7826"/>
                  </a:lnTo>
                  <a:lnTo>
                    <a:pt x="2323" y="7826"/>
                  </a:lnTo>
                  <a:lnTo>
                    <a:pt x="2449" y="7701"/>
                  </a:lnTo>
                  <a:lnTo>
                    <a:pt x="2616" y="7701"/>
                  </a:lnTo>
                  <a:lnTo>
                    <a:pt x="2700" y="7722"/>
                  </a:lnTo>
                  <a:lnTo>
                    <a:pt x="2784" y="7680"/>
                  </a:lnTo>
                  <a:lnTo>
                    <a:pt x="2867" y="7680"/>
                  </a:lnTo>
                  <a:lnTo>
                    <a:pt x="2888" y="7617"/>
                  </a:lnTo>
                  <a:lnTo>
                    <a:pt x="2951" y="7638"/>
                  </a:lnTo>
                  <a:lnTo>
                    <a:pt x="3097" y="7680"/>
                  </a:lnTo>
                  <a:lnTo>
                    <a:pt x="3223" y="7617"/>
                  </a:lnTo>
                  <a:lnTo>
                    <a:pt x="3411" y="7617"/>
                  </a:lnTo>
                  <a:lnTo>
                    <a:pt x="3558" y="7722"/>
                  </a:lnTo>
                  <a:lnTo>
                    <a:pt x="3579" y="7847"/>
                  </a:lnTo>
                  <a:lnTo>
                    <a:pt x="3579" y="7931"/>
                  </a:lnTo>
                  <a:lnTo>
                    <a:pt x="3579" y="7952"/>
                  </a:lnTo>
                  <a:lnTo>
                    <a:pt x="3558" y="7952"/>
                  </a:lnTo>
                  <a:lnTo>
                    <a:pt x="3558" y="8014"/>
                  </a:lnTo>
                  <a:lnTo>
                    <a:pt x="3662" y="8014"/>
                  </a:lnTo>
                  <a:lnTo>
                    <a:pt x="3809" y="7931"/>
                  </a:lnTo>
                  <a:lnTo>
                    <a:pt x="3809" y="8056"/>
                  </a:lnTo>
                  <a:lnTo>
                    <a:pt x="3934" y="8203"/>
                  </a:lnTo>
                  <a:lnTo>
                    <a:pt x="3997" y="8412"/>
                  </a:lnTo>
                  <a:lnTo>
                    <a:pt x="3997" y="8433"/>
                  </a:lnTo>
                  <a:lnTo>
                    <a:pt x="3997" y="8517"/>
                  </a:lnTo>
                  <a:lnTo>
                    <a:pt x="3934" y="8538"/>
                  </a:lnTo>
                  <a:lnTo>
                    <a:pt x="4039" y="8538"/>
                  </a:lnTo>
                  <a:lnTo>
                    <a:pt x="4081" y="8663"/>
                  </a:lnTo>
                  <a:lnTo>
                    <a:pt x="4353" y="8663"/>
                  </a:lnTo>
                  <a:lnTo>
                    <a:pt x="4541" y="8747"/>
                  </a:lnTo>
                  <a:lnTo>
                    <a:pt x="4541" y="8831"/>
                  </a:lnTo>
                  <a:lnTo>
                    <a:pt x="4625" y="8768"/>
                  </a:lnTo>
                  <a:lnTo>
                    <a:pt x="4646" y="8621"/>
                  </a:lnTo>
                  <a:lnTo>
                    <a:pt x="4750" y="8538"/>
                  </a:lnTo>
                  <a:lnTo>
                    <a:pt x="4834" y="8517"/>
                  </a:lnTo>
                  <a:lnTo>
                    <a:pt x="4876" y="8370"/>
                  </a:lnTo>
                  <a:lnTo>
                    <a:pt x="4960" y="8412"/>
                  </a:lnTo>
                  <a:lnTo>
                    <a:pt x="5064" y="8349"/>
                  </a:lnTo>
                  <a:lnTo>
                    <a:pt x="5462" y="8370"/>
                  </a:lnTo>
                  <a:lnTo>
                    <a:pt x="5692" y="8266"/>
                  </a:lnTo>
                  <a:lnTo>
                    <a:pt x="5755" y="8224"/>
                  </a:lnTo>
                  <a:lnTo>
                    <a:pt x="5880" y="8203"/>
                  </a:lnTo>
                  <a:lnTo>
                    <a:pt x="5880" y="8203"/>
                  </a:lnTo>
                  <a:lnTo>
                    <a:pt x="5818" y="8266"/>
                  </a:lnTo>
                  <a:lnTo>
                    <a:pt x="5880" y="8349"/>
                  </a:lnTo>
                  <a:lnTo>
                    <a:pt x="6006" y="8266"/>
                  </a:lnTo>
                  <a:lnTo>
                    <a:pt x="6110" y="8224"/>
                  </a:lnTo>
                  <a:lnTo>
                    <a:pt x="6069" y="8161"/>
                  </a:lnTo>
                  <a:lnTo>
                    <a:pt x="6090" y="8098"/>
                  </a:lnTo>
                  <a:lnTo>
                    <a:pt x="5964" y="7722"/>
                  </a:lnTo>
                  <a:lnTo>
                    <a:pt x="5838" y="7575"/>
                  </a:lnTo>
                  <a:lnTo>
                    <a:pt x="5880" y="7491"/>
                  </a:lnTo>
                  <a:lnTo>
                    <a:pt x="5797" y="7429"/>
                  </a:lnTo>
                  <a:lnTo>
                    <a:pt x="5692" y="7429"/>
                  </a:lnTo>
                  <a:lnTo>
                    <a:pt x="5483" y="7303"/>
                  </a:lnTo>
                  <a:lnTo>
                    <a:pt x="5462" y="7094"/>
                  </a:lnTo>
                  <a:lnTo>
                    <a:pt x="5483" y="6968"/>
                  </a:lnTo>
                  <a:lnTo>
                    <a:pt x="5399" y="6780"/>
                  </a:lnTo>
                  <a:lnTo>
                    <a:pt x="5294" y="6780"/>
                  </a:lnTo>
                  <a:lnTo>
                    <a:pt x="5232" y="6801"/>
                  </a:lnTo>
                  <a:lnTo>
                    <a:pt x="5085" y="6759"/>
                  </a:lnTo>
                  <a:lnTo>
                    <a:pt x="4981" y="6780"/>
                  </a:lnTo>
                  <a:lnTo>
                    <a:pt x="4981" y="6634"/>
                  </a:lnTo>
                  <a:lnTo>
                    <a:pt x="5085" y="6382"/>
                  </a:lnTo>
                  <a:lnTo>
                    <a:pt x="5169" y="6362"/>
                  </a:lnTo>
                  <a:lnTo>
                    <a:pt x="5315" y="6152"/>
                  </a:lnTo>
                  <a:lnTo>
                    <a:pt x="5357" y="6048"/>
                  </a:lnTo>
                  <a:lnTo>
                    <a:pt x="5462" y="6006"/>
                  </a:lnTo>
                  <a:lnTo>
                    <a:pt x="5546" y="5943"/>
                  </a:lnTo>
                  <a:lnTo>
                    <a:pt x="5671" y="6006"/>
                  </a:lnTo>
                  <a:lnTo>
                    <a:pt x="5692" y="6110"/>
                  </a:lnTo>
                  <a:lnTo>
                    <a:pt x="5776" y="6131"/>
                  </a:lnTo>
                  <a:lnTo>
                    <a:pt x="5985" y="6006"/>
                  </a:lnTo>
                  <a:lnTo>
                    <a:pt x="6299" y="6006"/>
                  </a:lnTo>
                  <a:lnTo>
                    <a:pt x="6487" y="5797"/>
                  </a:lnTo>
                  <a:lnTo>
                    <a:pt x="6592" y="5441"/>
                  </a:lnTo>
                  <a:lnTo>
                    <a:pt x="6843" y="5273"/>
                  </a:lnTo>
                  <a:lnTo>
                    <a:pt x="6926" y="5127"/>
                  </a:lnTo>
                  <a:lnTo>
                    <a:pt x="6947" y="4960"/>
                  </a:lnTo>
                  <a:lnTo>
                    <a:pt x="7052" y="4771"/>
                  </a:lnTo>
                  <a:lnTo>
                    <a:pt x="7261" y="4667"/>
                  </a:lnTo>
                  <a:lnTo>
                    <a:pt x="7324" y="4541"/>
                  </a:lnTo>
                  <a:lnTo>
                    <a:pt x="7324" y="4437"/>
                  </a:lnTo>
                  <a:lnTo>
                    <a:pt x="7240" y="4374"/>
                  </a:lnTo>
                  <a:lnTo>
                    <a:pt x="7387" y="4185"/>
                  </a:lnTo>
                  <a:lnTo>
                    <a:pt x="7491" y="4123"/>
                  </a:lnTo>
                  <a:lnTo>
                    <a:pt x="7491" y="3976"/>
                  </a:lnTo>
                  <a:lnTo>
                    <a:pt x="7554" y="3704"/>
                  </a:lnTo>
                  <a:lnTo>
                    <a:pt x="7470" y="3495"/>
                  </a:lnTo>
                  <a:lnTo>
                    <a:pt x="7450" y="3432"/>
                  </a:lnTo>
                  <a:lnTo>
                    <a:pt x="7638" y="3244"/>
                  </a:lnTo>
                  <a:lnTo>
                    <a:pt x="7743" y="3223"/>
                  </a:lnTo>
                  <a:lnTo>
                    <a:pt x="7847" y="3139"/>
                  </a:lnTo>
                  <a:lnTo>
                    <a:pt x="7910" y="3139"/>
                  </a:lnTo>
                  <a:lnTo>
                    <a:pt x="8015" y="3035"/>
                  </a:lnTo>
                  <a:lnTo>
                    <a:pt x="8015" y="2909"/>
                  </a:lnTo>
                  <a:lnTo>
                    <a:pt x="7868" y="2867"/>
                  </a:lnTo>
                  <a:lnTo>
                    <a:pt x="7743" y="2909"/>
                  </a:lnTo>
                  <a:lnTo>
                    <a:pt x="7554" y="2888"/>
                  </a:lnTo>
                  <a:lnTo>
                    <a:pt x="7491" y="2721"/>
                  </a:lnTo>
                  <a:lnTo>
                    <a:pt x="7282" y="2658"/>
                  </a:lnTo>
                  <a:lnTo>
                    <a:pt x="7073" y="2595"/>
                  </a:lnTo>
                  <a:lnTo>
                    <a:pt x="6864" y="2407"/>
                  </a:lnTo>
                  <a:lnTo>
                    <a:pt x="6843" y="2240"/>
                  </a:lnTo>
                  <a:lnTo>
                    <a:pt x="6738" y="1863"/>
                  </a:lnTo>
                  <a:lnTo>
                    <a:pt x="6634" y="1675"/>
                  </a:lnTo>
                  <a:lnTo>
                    <a:pt x="6634" y="1507"/>
                  </a:lnTo>
                  <a:lnTo>
                    <a:pt x="6738" y="1465"/>
                  </a:lnTo>
                  <a:lnTo>
                    <a:pt x="6738" y="1340"/>
                  </a:lnTo>
                  <a:lnTo>
                    <a:pt x="6885" y="1235"/>
                  </a:lnTo>
                  <a:lnTo>
                    <a:pt x="6885" y="1110"/>
                  </a:lnTo>
                  <a:lnTo>
                    <a:pt x="6738" y="1047"/>
                  </a:lnTo>
                  <a:lnTo>
                    <a:pt x="6717" y="921"/>
                  </a:lnTo>
                  <a:lnTo>
                    <a:pt x="6550" y="838"/>
                  </a:lnTo>
                  <a:lnTo>
                    <a:pt x="6403" y="712"/>
                  </a:lnTo>
                  <a:lnTo>
                    <a:pt x="6278" y="566"/>
                  </a:lnTo>
                  <a:lnTo>
                    <a:pt x="6173" y="608"/>
                  </a:lnTo>
                  <a:lnTo>
                    <a:pt x="6090" y="628"/>
                  </a:lnTo>
                  <a:lnTo>
                    <a:pt x="6006" y="566"/>
                  </a:lnTo>
                  <a:lnTo>
                    <a:pt x="5985" y="315"/>
                  </a:lnTo>
                  <a:lnTo>
                    <a:pt x="6236" y="147"/>
                  </a:lnTo>
                  <a:lnTo>
                    <a:pt x="6215" y="64"/>
                  </a:lnTo>
                  <a:lnTo>
                    <a:pt x="6027" y="84"/>
                  </a:lnTo>
                  <a:lnTo>
                    <a:pt x="590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3046;p82">
              <a:extLst>
                <a:ext uri="{FF2B5EF4-FFF2-40B4-BE49-F238E27FC236}">
                  <a16:creationId xmlns:a16="http://schemas.microsoft.com/office/drawing/2014/main" id="{45CCD63D-14CC-7281-54BE-B2C85AFCD4BF}"/>
                </a:ext>
              </a:extLst>
            </p:cNvPr>
            <p:cNvSpPr/>
            <p:nvPr/>
          </p:nvSpPr>
          <p:spPr>
            <a:xfrm>
              <a:off x="4148462" y="2870746"/>
              <a:ext cx="91200" cy="72579"/>
            </a:xfrm>
            <a:custGeom>
              <a:avLst/>
              <a:gdLst/>
              <a:ahLst/>
              <a:cxnLst/>
              <a:rect l="l" t="t" r="r" b="b"/>
              <a:pathLst>
                <a:path w="7659" h="6382" extrusionOk="0">
                  <a:moveTo>
                    <a:pt x="5295" y="0"/>
                  </a:moveTo>
                  <a:lnTo>
                    <a:pt x="5232" y="105"/>
                  </a:lnTo>
                  <a:lnTo>
                    <a:pt x="5211" y="272"/>
                  </a:lnTo>
                  <a:lnTo>
                    <a:pt x="5127" y="335"/>
                  </a:lnTo>
                  <a:lnTo>
                    <a:pt x="5106" y="419"/>
                  </a:lnTo>
                  <a:lnTo>
                    <a:pt x="5127" y="565"/>
                  </a:lnTo>
                  <a:lnTo>
                    <a:pt x="5043" y="691"/>
                  </a:lnTo>
                  <a:lnTo>
                    <a:pt x="4918" y="691"/>
                  </a:lnTo>
                  <a:lnTo>
                    <a:pt x="4897" y="649"/>
                  </a:lnTo>
                  <a:lnTo>
                    <a:pt x="4834" y="649"/>
                  </a:lnTo>
                  <a:lnTo>
                    <a:pt x="4792" y="691"/>
                  </a:lnTo>
                  <a:lnTo>
                    <a:pt x="4667" y="732"/>
                  </a:lnTo>
                  <a:lnTo>
                    <a:pt x="4667" y="837"/>
                  </a:lnTo>
                  <a:lnTo>
                    <a:pt x="4709" y="879"/>
                  </a:lnTo>
                  <a:lnTo>
                    <a:pt x="4709" y="963"/>
                  </a:lnTo>
                  <a:lnTo>
                    <a:pt x="4520" y="942"/>
                  </a:lnTo>
                  <a:lnTo>
                    <a:pt x="4458" y="858"/>
                  </a:lnTo>
                  <a:lnTo>
                    <a:pt x="4395" y="837"/>
                  </a:lnTo>
                  <a:lnTo>
                    <a:pt x="4332" y="879"/>
                  </a:lnTo>
                  <a:lnTo>
                    <a:pt x="4269" y="900"/>
                  </a:lnTo>
                  <a:lnTo>
                    <a:pt x="4207" y="984"/>
                  </a:lnTo>
                  <a:lnTo>
                    <a:pt x="4081" y="1067"/>
                  </a:lnTo>
                  <a:lnTo>
                    <a:pt x="3893" y="1088"/>
                  </a:lnTo>
                  <a:lnTo>
                    <a:pt x="3788" y="1067"/>
                  </a:lnTo>
                  <a:lnTo>
                    <a:pt x="3683" y="900"/>
                  </a:lnTo>
                  <a:lnTo>
                    <a:pt x="3579" y="879"/>
                  </a:lnTo>
                  <a:lnTo>
                    <a:pt x="3474" y="984"/>
                  </a:lnTo>
                  <a:lnTo>
                    <a:pt x="3411" y="984"/>
                  </a:lnTo>
                  <a:lnTo>
                    <a:pt x="3328" y="879"/>
                  </a:lnTo>
                  <a:lnTo>
                    <a:pt x="3223" y="795"/>
                  </a:lnTo>
                  <a:lnTo>
                    <a:pt x="3014" y="858"/>
                  </a:lnTo>
                  <a:lnTo>
                    <a:pt x="2993" y="837"/>
                  </a:lnTo>
                  <a:lnTo>
                    <a:pt x="2847" y="858"/>
                  </a:lnTo>
                  <a:lnTo>
                    <a:pt x="2742" y="774"/>
                  </a:lnTo>
                  <a:lnTo>
                    <a:pt x="2595" y="837"/>
                  </a:lnTo>
                  <a:lnTo>
                    <a:pt x="2428" y="942"/>
                  </a:lnTo>
                  <a:lnTo>
                    <a:pt x="2386" y="942"/>
                  </a:lnTo>
                  <a:lnTo>
                    <a:pt x="2219" y="984"/>
                  </a:lnTo>
                  <a:lnTo>
                    <a:pt x="2177" y="1046"/>
                  </a:lnTo>
                  <a:lnTo>
                    <a:pt x="2114" y="1067"/>
                  </a:lnTo>
                  <a:lnTo>
                    <a:pt x="2093" y="1109"/>
                  </a:lnTo>
                  <a:lnTo>
                    <a:pt x="2156" y="1172"/>
                  </a:lnTo>
                  <a:lnTo>
                    <a:pt x="2156" y="1297"/>
                  </a:lnTo>
                  <a:lnTo>
                    <a:pt x="2010" y="1423"/>
                  </a:lnTo>
                  <a:lnTo>
                    <a:pt x="2010" y="1590"/>
                  </a:lnTo>
                  <a:lnTo>
                    <a:pt x="1989" y="1716"/>
                  </a:lnTo>
                  <a:lnTo>
                    <a:pt x="1884" y="1737"/>
                  </a:lnTo>
                  <a:lnTo>
                    <a:pt x="1800" y="1821"/>
                  </a:lnTo>
                  <a:lnTo>
                    <a:pt x="1779" y="1883"/>
                  </a:lnTo>
                  <a:lnTo>
                    <a:pt x="1570" y="1925"/>
                  </a:lnTo>
                  <a:lnTo>
                    <a:pt x="1382" y="2030"/>
                  </a:lnTo>
                  <a:lnTo>
                    <a:pt x="1424" y="2113"/>
                  </a:lnTo>
                  <a:lnTo>
                    <a:pt x="1340" y="2155"/>
                  </a:lnTo>
                  <a:lnTo>
                    <a:pt x="1319" y="2239"/>
                  </a:lnTo>
                  <a:lnTo>
                    <a:pt x="1235" y="2344"/>
                  </a:lnTo>
                  <a:lnTo>
                    <a:pt x="1068" y="2365"/>
                  </a:lnTo>
                  <a:lnTo>
                    <a:pt x="1026" y="2427"/>
                  </a:lnTo>
                  <a:lnTo>
                    <a:pt x="963" y="2365"/>
                  </a:lnTo>
                  <a:lnTo>
                    <a:pt x="922" y="2302"/>
                  </a:lnTo>
                  <a:lnTo>
                    <a:pt x="796" y="2197"/>
                  </a:lnTo>
                  <a:lnTo>
                    <a:pt x="712" y="2197"/>
                  </a:lnTo>
                  <a:lnTo>
                    <a:pt x="629" y="2260"/>
                  </a:lnTo>
                  <a:lnTo>
                    <a:pt x="524" y="2260"/>
                  </a:lnTo>
                  <a:lnTo>
                    <a:pt x="440" y="2197"/>
                  </a:lnTo>
                  <a:lnTo>
                    <a:pt x="315" y="2155"/>
                  </a:lnTo>
                  <a:lnTo>
                    <a:pt x="273" y="2197"/>
                  </a:lnTo>
                  <a:lnTo>
                    <a:pt x="273" y="2365"/>
                  </a:lnTo>
                  <a:lnTo>
                    <a:pt x="273" y="2448"/>
                  </a:lnTo>
                  <a:lnTo>
                    <a:pt x="210" y="2532"/>
                  </a:lnTo>
                  <a:lnTo>
                    <a:pt x="294" y="2637"/>
                  </a:lnTo>
                  <a:lnTo>
                    <a:pt x="273" y="2657"/>
                  </a:lnTo>
                  <a:lnTo>
                    <a:pt x="273" y="2741"/>
                  </a:lnTo>
                  <a:lnTo>
                    <a:pt x="126" y="2846"/>
                  </a:lnTo>
                  <a:lnTo>
                    <a:pt x="1" y="2867"/>
                  </a:lnTo>
                  <a:lnTo>
                    <a:pt x="64" y="2950"/>
                  </a:lnTo>
                  <a:lnTo>
                    <a:pt x="168" y="3034"/>
                  </a:lnTo>
                  <a:lnTo>
                    <a:pt x="22" y="3181"/>
                  </a:lnTo>
                  <a:lnTo>
                    <a:pt x="85" y="3181"/>
                  </a:lnTo>
                  <a:lnTo>
                    <a:pt x="106" y="3390"/>
                  </a:lnTo>
                  <a:lnTo>
                    <a:pt x="106" y="3515"/>
                  </a:lnTo>
                  <a:lnTo>
                    <a:pt x="294" y="3557"/>
                  </a:lnTo>
                  <a:lnTo>
                    <a:pt x="336" y="3557"/>
                  </a:lnTo>
                  <a:lnTo>
                    <a:pt x="189" y="3787"/>
                  </a:lnTo>
                  <a:lnTo>
                    <a:pt x="126" y="3934"/>
                  </a:lnTo>
                  <a:lnTo>
                    <a:pt x="294" y="4227"/>
                  </a:lnTo>
                  <a:lnTo>
                    <a:pt x="378" y="4499"/>
                  </a:lnTo>
                  <a:lnTo>
                    <a:pt x="336" y="4562"/>
                  </a:lnTo>
                  <a:lnTo>
                    <a:pt x="398" y="4666"/>
                  </a:lnTo>
                  <a:lnTo>
                    <a:pt x="419" y="4875"/>
                  </a:lnTo>
                  <a:lnTo>
                    <a:pt x="922" y="4917"/>
                  </a:lnTo>
                  <a:lnTo>
                    <a:pt x="1005" y="5085"/>
                  </a:lnTo>
                  <a:lnTo>
                    <a:pt x="1005" y="5252"/>
                  </a:lnTo>
                  <a:lnTo>
                    <a:pt x="1047" y="5482"/>
                  </a:lnTo>
                  <a:lnTo>
                    <a:pt x="1005" y="5566"/>
                  </a:lnTo>
                  <a:lnTo>
                    <a:pt x="587" y="6131"/>
                  </a:lnTo>
                  <a:lnTo>
                    <a:pt x="1361" y="6382"/>
                  </a:lnTo>
                  <a:lnTo>
                    <a:pt x="2051" y="6340"/>
                  </a:lnTo>
                  <a:lnTo>
                    <a:pt x="2219" y="6298"/>
                  </a:lnTo>
                  <a:lnTo>
                    <a:pt x="2407" y="6319"/>
                  </a:lnTo>
                  <a:lnTo>
                    <a:pt x="2491" y="6235"/>
                  </a:lnTo>
                  <a:lnTo>
                    <a:pt x="2679" y="6194"/>
                  </a:lnTo>
                  <a:lnTo>
                    <a:pt x="2993" y="6194"/>
                  </a:lnTo>
                  <a:lnTo>
                    <a:pt x="3160" y="6173"/>
                  </a:lnTo>
                  <a:lnTo>
                    <a:pt x="3370" y="6173"/>
                  </a:lnTo>
                  <a:lnTo>
                    <a:pt x="3621" y="6068"/>
                  </a:lnTo>
                  <a:lnTo>
                    <a:pt x="3621" y="5963"/>
                  </a:lnTo>
                  <a:lnTo>
                    <a:pt x="3579" y="5859"/>
                  </a:lnTo>
                  <a:lnTo>
                    <a:pt x="3579" y="5712"/>
                  </a:lnTo>
                  <a:lnTo>
                    <a:pt x="3537" y="5545"/>
                  </a:lnTo>
                  <a:lnTo>
                    <a:pt x="3537" y="5378"/>
                  </a:lnTo>
                  <a:lnTo>
                    <a:pt x="3621" y="5273"/>
                  </a:lnTo>
                  <a:lnTo>
                    <a:pt x="3725" y="5252"/>
                  </a:lnTo>
                  <a:lnTo>
                    <a:pt x="3746" y="5147"/>
                  </a:lnTo>
                  <a:lnTo>
                    <a:pt x="3788" y="5064"/>
                  </a:lnTo>
                  <a:lnTo>
                    <a:pt x="3935" y="5043"/>
                  </a:lnTo>
                  <a:lnTo>
                    <a:pt x="3997" y="5085"/>
                  </a:lnTo>
                  <a:lnTo>
                    <a:pt x="4207" y="4980"/>
                  </a:lnTo>
                  <a:lnTo>
                    <a:pt x="4269" y="4917"/>
                  </a:lnTo>
                  <a:lnTo>
                    <a:pt x="4186" y="4875"/>
                  </a:lnTo>
                  <a:lnTo>
                    <a:pt x="4395" y="4708"/>
                  </a:lnTo>
                  <a:lnTo>
                    <a:pt x="4416" y="4645"/>
                  </a:lnTo>
                  <a:lnTo>
                    <a:pt x="4583" y="4624"/>
                  </a:lnTo>
                  <a:lnTo>
                    <a:pt x="4625" y="4666"/>
                  </a:lnTo>
                  <a:lnTo>
                    <a:pt x="4771" y="4666"/>
                  </a:lnTo>
                  <a:lnTo>
                    <a:pt x="4792" y="4603"/>
                  </a:lnTo>
                  <a:lnTo>
                    <a:pt x="4834" y="4603"/>
                  </a:lnTo>
                  <a:lnTo>
                    <a:pt x="4981" y="4750"/>
                  </a:lnTo>
                  <a:lnTo>
                    <a:pt x="5085" y="4541"/>
                  </a:lnTo>
                  <a:lnTo>
                    <a:pt x="5043" y="4310"/>
                  </a:lnTo>
                  <a:lnTo>
                    <a:pt x="5085" y="4248"/>
                  </a:lnTo>
                  <a:lnTo>
                    <a:pt x="5085" y="4185"/>
                  </a:lnTo>
                  <a:lnTo>
                    <a:pt x="5127" y="4038"/>
                  </a:lnTo>
                  <a:lnTo>
                    <a:pt x="5148" y="3829"/>
                  </a:lnTo>
                  <a:lnTo>
                    <a:pt x="5190" y="3766"/>
                  </a:lnTo>
                  <a:lnTo>
                    <a:pt x="5316" y="3725"/>
                  </a:lnTo>
                  <a:lnTo>
                    <a:pt x="5441" y="3662"/>
                  </a:lnTo>
                  <a:lnTo>
                    <a:pt x="5462" y="3578"/>
                  </a:lnTo>
                  <a:lnTo>
                    <a:pt x="5420" y="3411"/>
                  </a:lnTo>
                  <a:lnTo>
                    <a:pt x="5295" y="3348"/>
                  </a:lnTo>
                  <a:lnTo>
                    <a:pt x="5232" y="3181"/>
                  </a:lnTo>
                  <a:lnTo>
                    <a:pt x="5357" y="3097"/>
                  </a:lnTo>
                  <a:lnTo>
                    <a:pt x="5567" y="3181"/>
                  </a:lnTo>
                  <a:lnTo>
                    <a:pt x="5776" y="3181"/>
                  </a:lnTo>
                  <a:lnTo>
                    <a:pt x="5943" y="2950"/>
                  </a:lnTo>
                  <a:lnTo>
                    <a:pt x="5943" y="2783"/>
                  </a:lnTo>
                  <a:lnTo>
                    <a:pt x="5818" y="2657"/>
                  </a:lnTo>
                  <a:lnTo>
                    <a:pt x="6069" y="2323"/>
                  </a:lnTo>
                  <a:lnTo>
                    <a:pt x="6048" y="2051"/>
                  </a:lnTo>
                  <a:lnTo>
                    <a:pt x="5818" y="1695"/>
                  </a:lnTo>
                  <a:lnTo>
                    <a:pt x="5901" y="1590"/>
                  </a:lnTo>
                  <a:lnTo>
                    <a:pt x="6027" y="1465"/>
                  </a:lnTo>
                  <a:lnTo>
                    <a:pt x="6173" y="1465"/>
                  </a:lnTo>
                  <a:lnTo>
                    <a:pt x="6299" y="1318"/>
                  </a:lnTo>
                  <a:lnTo>
                    <a:pt x="6487" y="1214"/>
                  </a:lnTo>
                  <a:lnTo>
                    <a:pt x="6613" y="1297"/>
                  </a:lnTo>
                  <a:lnTo>
                    <a:pt x="6801" y="1277"/>
                  </a:lnTo>
                  <a:lnTo>
                    <a:pt x="7199" y="1172"/>
                  </a:lnTo>
                  <a:lnTo>
                    <a:pt x="7450" y="1067"/>
                  </a:lnTo>
                  <a:lnTo>
                    <a:pt x="7596" y="879"/>
                  </a:lnTo>
                  <a:lnTo>
                    <a:pt x="7471" y="858"/>
                  </a:lnTo>
                  <a:lnTo>
                    <a:pt x="7659" y="691"/>
                  </a:lnTo>
                  <a:lnTo>
                    <a:pt x="7638" y="586"/>
                  </a:lnTo>
                  <a:lnTo>
                    <a:pt x="7387" y="586"/>
                  </a:lnTo>
                  <a:lnTo>
                    <a:pt x="7324" y="691"/>
                  </a:lnTo>
                  <a:lnTo>
                    <a:pt x="7094" y="732"/>
                  </a:lnTo>
                  <a:lnTo>
                    <a:pt x="7073" y="586"/>
                  </a:lnTo>
                  <a:lnTo>
                    <a:pt x="6906" y="649"/>
                  </a:lnTo>
                  <a:lnTo>
                    <a:pt x="6655" y="795"/>
                  </a:lnTo>
                  <a:lnTo>
                    <a:pt x="6571" y="858"/>
                  </a:lnTo>
                  <a:lnTo>
                    <a:pt x="6550" y="984"/>
                  </a:lnTo>
                  <a:lnTo>
                    <a:pt x="6424" y="1067"/>
                  </a:lnTo>
                  <a:lnTo>
                    <a:pt x="6257" y="1151"/>
                  </a:lnTo>
                  <a:lnTo>
                    <a:pt x="6236" y="1193"/>
                  </a:lnTo>
                  <a:lnTo>
                    <a:pt x="6132" y="1277"/>
                  </a:lnTo>
                  <a:lnTo>
                    <a:pt x="5985" y="1277"/>
                  </a:lnTo>
                  <a:lnTo>
                    <a:pt x="5880" y="1256"/>
                  </a:lnTo>
                  <a:lnTo>
                    <a:pt x="5880" y="1172"/>
                  </a:lnTo>
                  <a:lnTo>
                    <a:pt x="5776" y="1046"/>
                  </a:lnTo>
                  <a:lnTo>
                    <a:pt x="5776" y="837"/>
                  </a:lnTo>
                  <a:lnTo>
                    <a:pt x="5755" y="691"/>
                  </a:lnTo>
                  <a:lnTo>
                    <a:pt x="5776" y="565"/>
                  </a:lnTo>
                  <a:lnTo>
                    <a:pt x="5734" y="460"/>
                  </a:lnTo>
                  <a:lnTo>
                    <a:pt x="5629" y="460"/>
                  </a:lnTo>
                  <a:lnTo>
                    <a:pt x="5608" y="356"/>
                  </a:lnTo>
                  <a:lnTo>
                    <a:pt x="5629" y="209"/>
                  </a:lnTo>
                  <a:lnTo>
                    <a:pt x="5629" y="126"/>
                  </a:lnTo>
                  <a:lnTo>
                    <a:pt x="5525" y="63"/>
                  </a:lnTo>
                  <a:lnTo>
                    <a:pt x="542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3047;p82">
              <a:extLst>
                <a:ext uri="{FF2B5EF4-FFF2-40B4-BE49-F238E27FC236}">
                  <a16:creationId xmlns:a16="http://schemas.microsoft.com/office/drawing/2014/main" id="{2B5B9B44-EA95-780E-5A56-AE4AED823AF1}"/>
                </a:ext>
              </a:extLst>
            </p:cNvPr>
            <p:cNvSpPr/>
            <p:nvPr/>
          </p:nvSpPr>
          <p:spPr>
            <a:xfrm>
              <a:off x="3884115" y="2761763"/>
              <a:ext cx="113133" cy="67348"/>
            </a:xfrm>
            <a:custGeom>
              <a:avLst/>
              <a:gdLst/>
              <a:ahLst/>
              <a:cxnLst/>
              <a:rect l="l" t="t" r="r" b="b"/>
              <a:pathLst>
                <a:path w="9501" h="5922" extrusionOk="0">
                  <a:moveTo>
                    <a:pt x="5064" y="0"/>
                  </a:moveTo>
                  <a:lnTo>
                    <a:pt x="4960" y="84"/>
                  </a:lnTo>
                  <a:lnTo>
                    <a:pt x="5002" y="209"/>
                  </a:lnTo>
                  <a:lnTo>
                    <a:pt x="4855" y="230"/>
                  </a:lnTo>
                  <a:lnTo>
                    <a:pt x="4751" y="209"/>
                  </a:lnTo>
                  <a:lnTo>
                    <a:pt x="4730" y="209"/>
                  </a:lnTo>
                  <a:lnTo>
                    <a:pt x="4500" y="272"/>
                  </a:lnTo>
                  <a:lnTo>
                    <a:pt x="4332" y="293"/>
                  </a:lnTo>
                  <a:lnTo>
                    <a:pt x="4228" y="502"/>
                  </a:lnTo>
                  <a:lnTo>
                    <a:pt x="4228" y="712"/>
                  </a:lnTo>
                  <a:lnTo>
                    <a:pt x="4102" y="712"/>
                  </a:lnTo>
                  <a:lnTo>
                    <a:pt x="3997" y="628"/>
                  </a:lnTo>
                  <a:lnTo>
                    <a:pt x="3851" y="691"/>
                  </a:lnTo>
                  <a:lnTo>
                    <a:pt x="3746" y="607"/>
                  </a:lnTo>
                  <a:lnTo>
                    <a:pt x="3642" y="628"/>
                  </a:lnTo>
                  <a:lnTo>
                    <a:pt x="3537" y="753"/>
                  </a:lnTo>
                  <a:lnTo>
                    <a:pt x="3432" y="732"/>
                  </a:lnTo>
                  <a:lnTo>
                    <a:pt x="3391" y="607"/>
                  </a:lnTo>
                  <a:lnTo>
                    <a:pt x="3244" y="607"/>
                  </a:lnTo>
                  <a:lnTo>
                    <a:pt x="3056" y="712"/>
                  </a:lnTo>
                  <a:lnTo>
                    <a:pt x="2972" y="649"/>
                  </a:lnTo>
                  <a:lnTo>
                    <a:pt x="2805" y="628"/>
                  </a:lnTo>
                  <a:lnTo>
                    <a:pt x="2763" y="691"/>
                  </a:lnTo>
                  <a:lnTo>
                    <a:pt x="2700" y="691"/>
                  </a:lnTo>
                  <a:lnTo>
                    <a:pt x="2595" y="607"/>
                  </a:lnTo>
                  <a:lnTo>
                    <a:pt x="2386" y="691"/>
                  </a:lnTo>
                  <a:lnTo>
                    <a:pt x="2344" y="628"/>
                  </a:lnTo>
                  <a:lnTo>
                    <a:pt x="2219" y="544"/>
                  </a:lnTo>
                  <a:lnTo>
                    <a:pt x="1884" y="502"/>
                  </a:lnTo>
                  <a:lnTo>
                    <a:pt x="1759" y="419"/>
                  </a:lnTo>
                  <a:lnTo>
                    <a:pt x="1675" y="419"/>
                  </a:lnTo>
                  <a:lnTo>
                    <a:pt x="1570" y="523"/>
                  </a:lnTo>
                  <a:lnTo>
                    <a:pt x="1382" y="523"/>
                  </a:lnTo>
                  <a:lnTo>
                    <a:pt x="963" y="586"/>
                  </a:lnTo>
                  <a:lnTo>
                    <a:pt x="859" y="628"/>
                  </a:lnTo>
                  <a:lnTo>
                    <a:pt x="671" y="544"/>
                  </a:lnTo>
                  <a:lnTo>
                    <a:pt x="608" y="544"/>
                  </a:lnTo>
                  <a:lnTo>
                    <a:pt x="566" y="649"/>
                  </a:lnTo>
                  <a:lnTo>
                    <a:pt x="608" y="921"/>
                  </a:lnTo>
                  <a:lnTo>
                    <a:pt x="650" y="1004"/>
                  </a:lnTo>
                  <a:lnTo>
                    <a:pt x="733" y="1151"/>
                  </a:lnTo>
                  <a:lnTo>
                    <a:pt x="859" y="1235"/>
                  </a:lnTo>
                  <a:lnTo>
                    <a:pt x="817" y="1318"/>
                  </a:lnTo>
                  <a:lnTo>
                    <a:pt x="838" y="1381"/>
                  </a:lnTo>
                  <a:lnTo>
                    <a:pt x="880" y="1465"/>
                  </a:lnTo>
                  <a:lnTo>
                    <a:pt x="838" y="1653"/>
                  </a:lnTo>
                  <a:lnTo>
                    <a:pt x="754" y="1653"/>
                  </a:lnTo>
                  <a:lnTo>
                    <a:pt x="650" y="1737"/>
                  </a:lnTo>
                  <a:lnTo>
                    <a:pt x="629" y="1904"/>
                  </a:lnTo>
                  <a:lnTo>
                    <a:pt x="252" y="2302"/>
                  </a:lnTo>
                  <a:lnTo>
                    <a:pt x="294" y="2469"/>
                  </a:lnTo>
                  <a:lnTo>
                    <a:pt x="294" y="2637"/>
                  </a:lnTo>
                  <a:lnTo>
                    <a:pt x="147" y="2616"/>
                  </a:lnTo>
                  <a:lnTo>
                    <a:pt x="43" y="2888"/>
                  </a:lnTo>
                  <a:lnTo>
                    <a:pt x="22" y="3097"/>
                  </a:lnTo>
                  <a:lnTo>
                    <a:pt x="1" y="3097"/>
                  </a:lnTo>
                  <a:lnTo>
                    <a:pt x="126" y="3222"/>
                  </a:lnTo>
                  <a:lnTo>
                    <a:pt x="294" y="3327"/>
                  </a:lnTo>
                  <a:lnTo>
                    <a:pt x="315" y="3432"/>
                  </a:lnTo>
                  <a:lnTo>
                    <a:pt x="440" y="3432"/>
                  </a:lnTo>
                  <a:lnTo>
                    <a:pt x="524" y="3348"/>
                  </a:lnTo>
                  <a:lnTo>
                    <a:pt x="629" y="3348"/>
                  </a:lnTo>
                  <a:lnTo>
                    <a:pt x="838" y="3453"/>
                  </a:lnTo>
                  <a:lnTo>
                    <a:pt x="984" y="3473"/>
                  </a:lnTo>
                  <a:lnTo>
                    <a:pt x="1152" y="3536"/>
                  </a:lnTo>
                  <a:lnTo>
                    <a:pt x="1194" y="3641"/>
                  </a:lnTo>
                  <a:lnTo>
                    <a:pt x="1340" y="3683"/>
                  </a:lnTo>
                  <a:lnTo>
                    <a:pt x="1487" y="3641"/>
                  </a:lnTo>
                  <a:lnTo>
                    <a:pt x="1612" y="3641"/>
                  </a:lnTo>
                  <a:lnTo>
                    <a:pt x="1717" y="3515"/>
                  </a:lnTo>
                  <a:lnTo>
                    <a:pt x="2114" y="3453"/>
                  </a:lnTo>
                  <a:lnTo>
                    <a:pt x="2240" y="3369"/>
                  </a:lnTo>
                  <a:lnTo>
                    <a:pt x="2386" y="3348"/>
                  </a:lnTo>
                  <a:lnTo>
                    <a:pt x="2344" y="3201"/>
                  </a:lnTo>
                  <a:lnTo>
                    <a:pt x="2386" y="3139"/>
                  </a:lnTo>
                  <a:lnTo>
                    <a:pt x="2344" y="2992"/>
                  </a:lnTo>
                  <a:lnTo>
                    <a:pt x="2428" y="3013"/>
                  </a:lnTo>
                  <a:lnTo>
                    <a:pt x="2449" y="2992"/>
                  </a:lnTo>
                  <a:lnTo>
                    <a:pt x="2554" y="3034"/>
                  </a:lnTo>
                  <a:lnTo>
                    <a:pt x="2616" y="2992"/>
                  </a:lnTo>
                  <a:lnTo>
                    <a:pt x="2742" y="2992"/>
                  </a:lnTo>
                  <a:lnTo>
                    <a:pt x="2763" y="2929"/>
                  </a:lnTo>
                  <a:lnTo>
                    <a:pt x="2867" y="3055"/>
                  </a:lnTo>
                  <a:lnTo>
                    <a:pt x="3014" y="3055"/>
                  </a:lnTo>
                  <a:lnTo>
                    <a:pt x="3181" y="3243"/>
                  </a:lnTo>
                  <a:lnTo>
                    <a:pt x="3370" y="3243"/>
                  </a:lnTo>
                  <a:lnTo>
                    <a:pt x="3391" y="3201"/>
                  </a:lnTo>
                  <a:lnTo>
                    <a:pt x="3453" y="3201"/>
                  </a:lnTo>
                  <a:lnTo>
                    <a:pt x="3642" y="3369"/>
                  </a:lnTo>
                  <a:lnTo>
                    <a:pt x="3788" y="3453"/>
                  </a:lnTo>
                  <a:lnTo>
                    <a:pt x="3809" y="3641"/>
                  </a:lnTo>
                  <a:lnTo>
                    <a:pt x="3809" y="3787"/>
                  </a:lnTo>
                  <a:lnTo>
                    <a:pt x="3956" y="3850"/>
                  </a:lnTo>
                  <a:lnTo>
                    <a:pt x="3956" y="3892"/>
                  </a:lnTo>
                  <a:lnTo>
                    <a:pt x="4102" y="4038"/>
                  </a:lnTo>
                  <a:lnTo>
                    <a:pt x="4269" y="4143"/>
                  </a:lnTo>
                  <a:lnTo>
                    <a:pt x="4290" y="4248"/>
                  </a:lnTo>
                  <a:lnTo>
                    <a:pt x="4269" y="4352"/>
                  </a:lnTo>
                  <a:lnTo>
                    <a:pt x="4332" y="4457"/>
                  </a:lnTo>
                  <a:lnTo>
                    <a:pt x="4311" y="4499"/>
                  </a:lnTo>
                  <a:lnTo>
                    <a:pt x="4123" y="4499"/>
                  </a:lnTo>
                  <a:lnTo>
                    <a:pt x="4060" y="4415"/>
                  </a:lnTo>
                  <a:lnTo>
                    <a:pt x="3893" y="4478"/>
                  </a:lnTo>
                  <a:lnTo>
                    <a:pt x="3788" y="4478"/>
                  </a:lnTo>
                  <a:lnTo>
                    <a:pt x="3767" y="4687"/>
                  </a:lnTo>
                  <a:lnTo>
                    <a:pt x="3767" y="4834"/>
                  </a:lnTo>
                  <a:lnTo>
                    <a:pt x="3704" y="4813"/>
                  </a:lnTo>
                  <a:lnTo>
                    <a:pt x="3600" y="5022"/>
                  </a:lnTo>
                  <a:lnTo>
                    <a:pt x="3600" y="5126"/>
                  </a:lnTo>
                  <a:lnTo>
                    <a:pt x="3495" y="5106"/>
                  </a:lnTo>
                  <a:lnTo>
                    <a:pt x="3432" y="5147"/>
                  </a:lnTo>
                  <a:lnTo>
                    <a:pt x="3537" y="5315"/>
                  </a:lnTo>
                  <a:lnTo>
                    <a:pt x="3684" y="5357"/>
                  </a:lnTo>
                  <a:lnTo>
                    <a:pt x="3893" y="5357"/>
                  </a:lnTo>
                  <a:lnTo>
                    <a:pt x="3976" y="5294"/>
                  </a:lnTo>
                  <a:lnTo>
                    <a:pt x="4165" y="5294"/>
                  </a:lnTo>
                  <a:lnTo>
                    <a:pt x="4269" y="5357"/>
                  </a:lnTo>
                  <a:lnTo>
                    <a:pt x="4290" y="5252"/>
                  </a:lnTo>
                  <a:lnTo>
                    <a:pt x="4228" y="5189"/>
                  </a:lnTo>
                  <a:lnTo>
                    <a:pt x="4228" y="5106"/>
                  </a:lnTo>
                  <a:lnTo>
                    <a:pt x="4228" y="5022"/>
                  </a:lnTo>
                  <a:lnTo>
                    <a:pt x="4290" y="5106"/>
                  </a:lnTo>
                  <a:lnTo>
                    <a:pt x="4374" y="5106"/>
                  </a:lnTo>
                  <a:lnTo>
                    <a:pt x="4583" y="4834"/>
                  </a:lnTo>
                  <a:lnTo>
                    <a:pt x="4541" y="4771"/>
                  </a:lnTo>
                  <a:lnTo>
                    <a:pt x="4604" y="4771"/>
                  </a:lnTo>
                  <a:lnTo>
                    <a:pt x="4730" y="4603"/>
                  </a:lnTo>
                  <a:lnTo>
                    <a:pt x="4730" y="4478"/>
                  </a:lnTo>
                  <a:lnTo>
                    <a:pt x="4813" y="4394"/>
                  </a:lnTo>
                  <a:lnTo>
                    <a:pt x="4939" y="4394"/>
                  </a:lnTo>
                  <a:lnTo>
                    <a:pt x="5064" y="4269"/>
                  </a:lnTo>
                  <a:lnTo>
                    <a:pt x="5127" y="4310"/>
                  </a:lnTo>
                  <a:lnTo>
                    <a:pt x="5127" y="4352"/>
                  </a:lnTo>
                  <a:lnTo>
                    <a:pt x="5232" y="4352"/>
                  </a:lnTo>
                  <a:lnTo>
                    <a:pt x="5274" y="4289"/>
                  </a:lnTo>
                  <a:lnTo>
                    <a:pt x="5336" y="4206"/>
                  </a:lnTo>
                  <a:lnTo>
                    <a:pt x="5357" y="4269"/>
                  </a:lnTo>
                  <a:lnTo>
                    <a:pt x="5441" y="4310"/>
                  </a:lnTo>
                  <a:lnTo>
                    <a:pt x="5525" y="4352"/>
                  </a:lnTo>
                  <a:lnTo>
                    <a:pt x="5692" y="4310"/>
                  </a:lnTo>
                  <a:lnTo>
                    <a:pt x="5567" y="4373"/>
                  </a:lnTo>
                  <a:lnTo>
                    <a:pt x="5483" y="4415"/>
                  </a:lnTo>
                  <a:lnTo>
                    <a:pt x="5378" y="4394"/>
                  </a:lnTo>
                  <a:lnTo>
                    <a:pt x="5211" y="4415"/>
                  </a:lnTo>
                  <a:lnTo>
                    <a:pt x="5064" y="4415"/>
                  </a:lnTo>
                  <a:lnTo>
                    <a:pt x="5127" y="4478"/>
                  </a:lnTo>
                  <a:lnTo>
                    <a:pt x="5336" y="4478"/>
                  </a:lnTo>
                  <a:lnTo>
                    <a:pt x="5483" y="4561"/>
                  </a:lnTo>
                  <a:lnTo>
                    <a:pt x="5462" y="4582"/>
                  </a:lnTo>
                  <a:lnTo>
                    <a:pt x="5420" y="4624"/>
                  </a:lnTo>
                  <a:lnTo>
                    <a:pt x="5483" y="4708"/>
                  </a:lnTo>
                  <a:lnTo>
                    <a:pt x="5567" y="4708"/>
                  </a:lnTo>
                  <a:lnTo>
                    <a:pt x="5671" y="4771"/>
                  </a:lnTo>
                  <a:lnTo>
                    <a:pt x="5797" y="4708"/>
                  </a:lnTo>
                  <a:lnTo>
                    <a:pt x="5943" y="4687"/>
                  </a:lnTo>
                  <a:lnTo>
                    <a:pt x="6069" y="4729"/>
                  </a:lnTo>
                  <a:lnTo>
                    <a:pt x="6173" y="4792"/>
                  </a:lnTo>
                  <a:lnTo>
                    <a:pt x="6194" y="4708"/>
                  </a:lnTo>
                  <a:lnTo>
                    <a:pt x="6257" y="4729"/>
                  </a:lnTo>
                  <a:lnTo>
                    <a:pt x="6278" y="4875"/>
                  </a:lnTo>
                  <a:lnTo>
                    <a:pt x="6362" y="4938"/>
                  </a:lnTo>
                  <a:lnTo>
                    <a:pt x="6299" y="4980"/>
                  </a:lnTo>
                  <a:lnTo>
                    <a:pt x="6111" y="5022"/>
                  </a:lnTo>
                  <a:lnTo>
                    <a:pt x="5943" y="5126"/>
                  </a:lnTo>
                  <a:lnTo>
                    <a:pt x="5797" y="5315"/>
                  </a:lnTo>
                  <a:lnTo>
                    <a:pt x="5901" y="5357"/>
                  </a:lnTo>
                  <a:lnTo>
                    <a:pt x="5985" y="5294"/>
                  </a:lnTo>
                  <a:lnTo>
                    <a:pt x="6111" y="5357"/>
                  </a:lnTo>
                  <a:lnTo>
                    <a:pt x="6173" y="5336"/>
                  </a:lnTo>
                  <a:lnTo>
                    <a:pt x="6362" y="5503"/>
                  </a:lnTo>
                  <a:lnTo>
                    <a:pt x="6383" y="5566"/>
                  </a:lnTo>
                  <a:lnTo>
                    <a:pt x="6299" y="5775"/>
                  </a:lnTo>
                  <a:lnTo>
                    <a:pt x="6278" y="5838"/>
                  </a:lnTo>
                  <a:lnTo>
                    <a:pt x="6383" y="5922"/>
                  </a:lnTo>
                  <a:lnTo>
                    <a:pt x="6592" y="5922"/>
                  </a:lnTo>
                  <a:lnTo>
                    <a:pt x="6780" y="5817"/>
                  </a:lnTo>
                  <a:lnTo>
                    <a:pt x="7031" y="5629"/>
                  </a:lnTo>
                  <a:lnTo>
                    <a:pt x="7220" y="5629"/>
                  </a:lnTo>
                  <a:lnTo>
                    <a:pt x="7324" y="5503"/>
                  </a:lnTo>
                  <a:lnTo>
                    <a:pt x="7450" y="5419"/>
                  </a:lnTo>
                  <a:lnTo>
                    <a:pt x="7680" y="5440"/>
                  </a:lnTo>
                  <a:lnTo>
                    <a:pt x="7889" y="5440"/>
                  </a:lnTo>
                  <a:lnTo>
                    <a:pt x="7952" y="5336"/>
                  </a:lnTo>
                  <a:lnTo>
                    <a:pt x="7889" y="5231"/>
                  </a:lnTo>
                  <a:lnTo>
                    <a:pt x="7952" y="5210"/>
                  </a:lnTo>
                  <a:lnTo>
                    <a:pt x="7994" y="5126"/>
                  </a:lnTo>
                  <a:lnTo>
                    <a:pt x="7847" y="5106"/>
                  </a:lnTo>
                  <a:lnTo>
                    <a:pt x="7659" y="5126"/>
                  </a:lnTo>
                  <a:lnTo>
                    <a:pt x="7638" y="5252"/>
                  </a:lnTo>
                  <a:lnTo>
                    <a:pt x="7513" y="5189"/>
                  </a:lnTo>
                  <a:lnTo>
                    <a:pt x="7450" y="5189"/>
                  </a:lnTo>
                  <a:lnTo>
                    <a:pt x="7345" y="5294"/>
                  </a:lnTo>
                  <a:lnTo>
                    <a:pt x="7303" y="5252"/>
                  </a:lnTo>
                  <a:lnTo>
                    <a:pt x="7010" y="4938"/>
                  </a:lnTo>
                  <a:lnTo>
                    <a:pt x="6948" y="4813"/>
                  </a:lnTo>
                  <a:lnTo>
                    <a:pt x="6885" y="4687"/>
                  </a:lnTo>
                  <a:lnTo>
                    <a:pt x="6822" y="4708"/>
                  </a:lnTo>
                  <a:lnTo>
                    <a:pt x="6885" y="4875"/>
                  </a:lnTo>
                  <a:lnTo>
                    <a:pt x="7094" y="5106"/>
                  </a:lnTo>
                  <a:lnTo>
                    <a:pt x="7261" y="5294"/>
                  </a:lnTo>
                  <a:lnTo>
                    <a:pt x="7220" y="5315"/>
                  </a:lnTo>
                  <a:lnTo>
                    <a:pt x="7094" y="5294"/>
                  </a:lnTo>
                  <a:lnTo>
                    <a:pt x="7031" y="5210"/>
                  </a:lnTo>
                  <a:lnTo>
                    <a:pt x="7010" y="5085"/>
                  </a:lnTo>
                  <a:lnTo>
                    <a:pt x="6927" y="5043"/>
                  </a:lnTo>
                  <a:lnTo>
                    <a:pt x="6885" y="5106"/>
                  </a:lnTo>
                  <a:lnTo>
                    <a:pt x="6885" y="5022"/>
                  </a:lnTo>
                  <a:lnTo>
                    <a:pt x="6822" y="5022"/>
                  </a:lnTo>
                  <a:lnTo>
                    <a:pt x="6780" y="5043"/>
                  </a:lnTo>
                  <a:lnTo>
                    <a:pt x="6780" y="5001"/>
                  </a:lnTo>
                  <a:lnTo>
                    <a:pt x="6822" y="4917"/>
                  </a:lnTo>
                  <a:lnTo>
                    <a:pt x="6801" y="4875"/>
                  </a:lnTo>
                  <a:lnTo>
                    <a:pt x="6717" y="4896"/>
                  </a:lnTo>
                  <a:lnTo>
                    <a:pt x="6676" y="4834"/>
                  </a:lnTo>
                  <a:lnTo>
                    <a:pt x="6592" y="4771"/>
                  </a:lnTo>
                  <a:lnTo>
                    <a:pt x="6404" y="4792"/>
                  </a:lnTo>
                  <a:lnTo>
                    <a:pt x="6320" y="4729"/>
                  </a:lnTo>
                  <a:lnTo>
                    <a:pt x="6362" y="4687"/>
                  </a:lnTo>
                  <a:lnTo>
                    <a:pt x="6487" y="4708"/>
                  </a:lnTo>
                  <a:lnTo>
                    <a:pt x="6529" y="4624"/>
                  </a:lnTo>
                  <a:lnTo>
                    <a:pt x="6634" y="4708"/>
                  </a:lnTo>
                  <a:lnTo>
                    <a:pt x="6738" y="4708"/>
                  </a:lnTo>
                  <a:lnTo>
                    <a:pt x="6780" y="4624"/>
                  </a:lnTo>
                  <a:lnTo>
                    <a:pt x="6885" y="4603"/>
                  </a:lnTo>
                  <a:lnTo>
                    <a:pt x="7052" y="4415"/>
                  </a:lnTo>
                  <a:lnTo>
                    <a:pt x="7052" y="4373"/>
                  </a:lnTo>
                  <a:lnTo>
                    <a:pt x="7136" y="4394"/>
                  </a:lnTo>
                  <a:lnTo>
                    <a:pt x="7136" y="4457"/>
                  </a:lnTo>
                  <a:lnTo>
                    <a:pt x="7031" y="4582"/>
                  </a:lnTo>
                  <a:lnTo>
                    <a:pt x="6989" y="4603"/>
                  </a:lnTo>
                  <a:lnTo>
                    <a:pt x="7010" y="4666"/>
                  </a:lnTo>
                  <a:lnTo>
                    <a:pt x="7094" y="4624"/>
                  </a:lnTo>
                  <a:lnTo>
                    <a:pt x="7220" y="4457"/>
                  </a:lnTo>
                  <a:lnTo>
                    <a:pt x="7241" y="4373"/>
                  </a:lnTo>
                  <a:lnTo>
                    <a:pt x="7157" y="4289"/>
                  </a:lnTo>
                  <a:lnTo>
                    <a:pt x="7136" y="4248"/>
                  </a:lnTo>
                  <a:lnTo>
                    <a:pt x="7199" y="4206"/>
                  </a:lnTo>
                  <a:lnTo>
                    <a:pt x="7261" y="4352"/>
                  </a:lnTo>
                  <a:lnTo>
                    <a:pt x="7345" y="4373"/>
                  </a:lnTo>
                  <a:lnTo>
                    <a:pt x="7450" y="4289"/>
                  </a:lnTo>
                  <a:lnTo>
                    <a:pt x="7617" y="4310"/>
                  </a:lnTo>
                  <a:lnTo>
                    <a:pt x="7722" y="4248"/>
                  </a:lnTo>
                  <a:lnTo>
                    <a:pt x="7868" y="4248"/>
                  </a:lnTo>
                  <a:lnTo>
                    <a:pt x="7973" y="4101"/>
                  </a:lnTo>
                  <a:lnTo>
                    <a:pt x="8057" y="4038"/>
                  </a:lnTo>
                  <a:lnTo>
                    <a:pt x="8182" y="4038"/>
                  </a:lnTo>
                  <a:lnTo>
                    <a:pt x="8203" y="3934"/>
                  </a:lnTo>
                  <a:lnTo>
                    <a:pt x="8287" y="3871"/>
                  </a:lnTo>
                  <a:lnTo>
                    <a:pt x="8454" y="3871"/>
                  </a:lnTo>
                  <a:lnTo>
                    <a:pt x="8580" y="3829"/>
                  </a:lnTo>
                  <a:lnTo>
                    <a:pt x="8663" y="3829"/>
                  </a:lnTo>
                  <a:lnTo>
                    <a:pt x="8663" y="3892"/>
                  </a:lnTo>
                  <a:lnTo>
                    <a:pt x="8768" y="3850"/>
                  </a:lnTo>
                  <a:lnTo>
                    <a:pt x="8789" y="3578"/>
                  </a:lnTo>
                  <a:lnTo>
                    <a:pt x="8873" y="3557"/>
                  </a:lnTo>
                  <a:lnTo>
                    <a:pt x="8998" y="3348"/>
                  </a:lnTo>
                  <a:lnTo>
                    <a:pt x="9291" y="3327"/>
                  </a:lnTo>
                  <a:lnTo>
                    <a:pt x="9396" y="3243"/>
                  </a:lnTo>
                  <a:lnTo>
                    <a:pt x="9354" y="3118"/>
                  </a:lnTo>
                  <a:lnTo>
                    <a:pt x="9438" y="2909"/>
                  </a:lnTo>
                  <a:lnTo>
                    <a:pt x="9417" y="2720"/>
                  </a:lnTo>
                  <a:lnTo>
                    <a:pt x="9228" y="2616"/>
                  </a:lnTo>
                  <a:lnTo>
                    <a:pt x="9291" y="2365"/>
                  </a:lnTo>
                  <a:lnTo>
                    <a:pt x="9396" y="2323"/>
                  </a:lnTo>
                  <a:lnTo>
                    <a:pt x="9500" y="2197"/>
                  </a:lnTo>
                  <a:lnTo>
                    <a:pt x="9500" y="2072"/>
                  </a:lnTo>
                  <a:lnTo>
                    <a:pt x="9417" y="2009"/>
                  </a:lnTo>
                  <a:lnTo>
                    <a:pt x="9354" y="1883"/>
                  </a:lnTo>
                  <a:lnTo>
                    <a:pt x="9291" y="1967"/>
                  </a:lnTo>
                  <a:lnTo>
                    <a:pt x="9103" y="1946"/>
                  </a:lnTo>
                  <a:lnTo>
                    <a:pt x="8935" y="1841"/>
                  </a:lnTo>
                  <a:lnTo>
                    <a:pt x="8810" y="1862"/>
                  </a:lnTo>
                  <a:lnTo>
                    <a:pt x="8705" y="1800"/>
                  </a:lnTo>
                  <a:lnTo>
                    <a:pt x="8559" y="1779"/>
                  </a:lnTo>
                  <a:lnTo>
                    <a:pt x="8349" y="1758"/>
                  </a:lnTo>
                  <a:lnTo>
                    <a:pt x="8266" y="1841"/>
                  </a:lnTo>
                  <a:lnTo>
                    <a:pt x="8203" y="1695"/>
                  </a:lnTo>
                  <a:lnTo>
                    <a:pt x="8057" y="1590"/>
                  </a:lnTo>
                  <a:lnTo>
                    <a:pt x="7931" y="1318"/>
                  </a:lnTo>
                  <a:lnTo>
                    <a:pt x="7826" y="1339"/>
                  </a:lnTo>
                  <a:lnTo>
                    <a:pt x="7638" y="1465"/>
                  </a:lnTo>
                  <a:lnTo>
                    <a:pt x="7513" y="1444"/>
                  </a:lnTo>
                  <a:lnTo>
                    <a:pt x="7366" y="1486"/>
                  </a:lnTo>
                  <a:lnTo>
                    <a:pt x="7220" y="1423"/>
                  </a:lnTo>
                  <a:lnTo>
                    <a:pt x="7115" y="1528"/>
                  </a:lnTo>
                  <a:lnTo>
                    <a:pt x="6843" y="1256"/>
                  </a:lnTo>
                  <a:lnTo>
                    <a:pt x="6780" y="1067"/>
                  </a:lnTo>
                  <a:lnTo>
                    <a:pt x="6780" y="921"/>
                  </a:lnTo>
                  <a:lnTo>
                    <a:pt x="6676" y="921"/>
                  </a:lnTo>
                  <a:lnTo>
                    <a:pt x="6676" y="795"/>
                  </a:lnTo>
                  <a:lnTo>
                    <a:pt x="6529" y="691"/>
                  </a:lnTo>
                  <a:lnTo>
                    <a:pt x="6215" y="732"/>
                  </a:lnTo>
                  <a:lnTo>
                    <a:pt x="6069" y="523"/>
                  </a:lnTo>
                  <a:lnTo>
                    <a:pt x="6111" y="398"/>
                  </a:lnTo>
                  <a:lnTo>
                    <a:pt x="6006" y="293"/>
                  </a:lnTo>
                  <a:lnTo>
                    <a:pt x="5901" y="21"/>
                  </a:lnTo>
                  <a:lnTo>
                    <a:pt x="5776" y="21"/>
                  </a:lnTo>
                  <a:lnTo>
                    <a:pt x="5650" y="105"/>
                  </a:lnTo>
                  <a:lnTo>
                    <a:pt x="5357" y="105"/>
                  </a:lnTo>
                  <a:lnTo>
                    <a:pt x="506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3048;p82">
              <a:extLst>
                <a:ext uri="{FF2B5EF4-FFF2-40B4-BE49-F238E27FC236}">
                  <a16:creationId xmlns:a16="http://schemas.microsoft.com/office/drawing/2014/main" id="{4FB1D782-9E36-07D2-5AF4-18D9E24A9DE4}"/>
                </a:ext>
              </a:extLst>
            </p:cNvPr>
            <p:cNvSpPr/>
            <p:nvPr/>
          </p:nvSpPr>
          <p:spPr>
            <a:xfrm>
              <a:off x="3912027" y="2795073"/>
              <a:ext cx="23684" cy="25236"/>
            </a:xfrm>
            <a:custGeom>
              <a:avLst/>
              <a:gdLst/>
              <a:ahLst/>
              <a:cxnLst/>
              <a:rect l="l" t="t" r="r" b="b"/>
              <a:pathLst>
                <a:path w="1989" h="2219" extrusionOk="0">
                  <a:moveTo>
                    <a:pt x="419" y="0"/>
                  </a:moveTo>
                  <a:lnTo>
                    <a:pt x="398" y="63"/>
                  </a:lnTo>
                  <a:lnTo>
                    <a:pt x="272" y="63"/>
                  </a:lnTo>
                  <a:lnTo>
                    <a:pt x="210" y="105"/>
                  </a:lnTo>
                  <a:lnTo>
                    <a:pt x="105" y="63"/>
                  </a:lnTo>
                  <a:lnTo>
                    <a:pt x="84" y="84"/>
                  </a:lnTo>
                  <a:lnTo>
                    <a:pt x="0" y="63"/>
                  </a:lnTo>
                  <a:lnTo>
                    <a:pt x="42" y="210"/>
                  </a:lnTo>
                  <a:lnTo>
                    <a:pt x="0" y="272"/>
                  </a:lnTo>
                  <a:lnTo>
                    <a:pt x="42" y="419"/>
                  </a:lnTo>
                  <a:lnTo>
                    <a:pt x="251" y="377"/>
                  </a:lnTo>
                  <a:lnTo>
                    <a:pt x="314" y="628"/>
                  </a:lnTo>
                  <a:lnTo>
                    <a:pt x="565" y="837"/>
                  </a:lnTo>
                  <a:lnTo>
                    <a:pt x="586" y="942"/>
                  </a:lnTo>
                  <a:lnTo>
                    <a:pt x="900" y="1214"/>
                  </a:lnTo>
                  <a:lnTo>
                    <a:pt x="921" y="1360"/>
                  </a:lnTo>
                  <a:lnTo>
                    <a:pt x="1026" y="1528"/>
                  </a:lnTo>
                  <a:lnTo>
                    <a:pt x="1005" y="2072"/>
                  </a:lnTo>
                  <a:lnTo>
                    <a:pt x="1088" y="2218"/>
                  </a:lnTo>
                  <a:lnTo>
                    <a:pt x="1151" y="2177"/>
                  </a:lnTo>
                  <a:lnTo>
                    <a:pt x="1256" y="2197"/>
                  </a:lnTo>
                  <a:lnTo>
                    <a:pt x="1256" y="2093"/>
                  </a:lnTo>
                  <a:lnTo>
                    <a:pt x="1360" y="1884"/>
                  </a:lnTo>
                  <a:lnTo>
                    <a:pt x="1423" y="1905"/>
                  </a:lnTo>
                  <a:lnTo>
                    <a:pt x="1423" y="1758"/>
                  </a:lnTo>
                  <a:lnTo>
                    <a:pt x="1444" y="1549"/>
                  </a:lnTo>
                  <a:lnTo>
                    <a:pt x="1549" y="1549"/>
                  </a:lnTo>
                  <a:lnTo>
                    <a:pt x="1716" y="1486"/>
                  </a:lnTo>
                  <a:lnTo>
                    <a:pt x="1779" y="1570"/>
                  </a:lnTo>
                  <a:lnTo>
                    <a:pt x="1967" y="1570"/>
                  </a:lnTo>
                  <a:lnTo>
                    <a:pt x="1988" y="1528"/>
                  </a:lnTo>
                  <a:lnTo>
                    <a:pt x="1925" y="1423"/>
                  </a:lnTo>
                  <a:lnTo>
                    <a:pt x="1946" y="1319"/>
                  </a:lnTo>
                  <a:lnTo>
                    <a:pt x="1925" y="1214"/>
                  </a:lnTo>
                  <a:lnTo>
                    <a:pt x="1758" y="1109"/>
                  </a:lnTo>
                  <a:lnTo>
                    <a:pt x="1612" y="963"/>
                  </a:lnTo>
                  <a:lnTo>
                    <a:pt x="1612" y="921"/>
                  </a:lnTo>
                  <a:lnTo>
                    <a:pt x="1465" y="858"/>
                  </a:lnTo>
                  <a:lnTo>
                    <a:pt x="1465" y="712"/>
                  </a:lnTo>
                  <a:lnTo>
                    <a:pt x="1444" y="524"/>
                  </a:lnTo>
                  <a:lnTo>
                    <a:pt x="1298" y="440"/>
                  </a:lnTo>
                  <a:lnTo>
                    <a:pt x="1109" y="272"/>
                  </a:lnTo>
                  <a:lnTo>
                    <a:pt x="1047" y="272"/>
                  </a:lnTo>
                  <a:lnTo>
                    <a:pt x="1026" y="314"/>
                  </a:lnTo>
                  <a:lnTo>
                    <a:pt x="837" y="314"/>
                  </a:lnTo>
                  <a:lnTo>
                    <a:pt x="670" y="126"/>
                  </a:lnTo>
                  <a:lnTo>
                    <a:pt x="523" y="126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3049;p82">
              <a:extLst>
                <a:ext uri="{FF2B5EF4-FFF2-40B4-BE49-F238E27FC236}">
                  <a16:creationId xmlns:a16="http://schemas.microsoft.com/office/drawing/2014/main" id="{18482FEB-E7AC-07F5-BF0F-6D96746DEC5E}"/>
                </a:ext>
              </a:extLst>
            </p:cNvPr>
            <p:cNvSpPr/>
            <p:nvPr/>
          </p:nvSpPr>
          <p:spPr>
            <a:xfrm>
              <a:off x="3874161" y="2799361"/>
              <a:ext cx="60800" cy="37131"/>
            </a:xfrm>
            <a:custGeom>
              <a:avLst/>
              <a:gdLst/>
              <a:ahLst/>
              <a:cxnLst/>
              <a:rect l="l" t="t" r="r" b="b"/>
              <a:pathLst>
                <a:path w="5106" h="3265" extrusionOk="0">
                  <a:moveTo>
                    <a:pt x="3431" y="0"/>
                  </a:moveTo>
                  <a:lnTo>
                    <a:pt x="3076" y="63"/>
                  </a:lnTo>
                  <a:lnTo>
                    <a:pt x="2950" y="147"/>
                  </a:lnTo>
                  <a:lnTo>
                    <a:pt x="2553" y="209"/>
                  </a:lnTo>
                  <a:lnTo>
                    <a:pt x="2448" y="335"/>
                  </a:lnTo>
                  <a:lnTo>
                    <a:pt x="2323" y="335"/>
                  </a:lnTo>
                  <a:lnTo>
                    <a:pt x="2176" y="377"/>
                  </a:lnTo>
                  <a:lnTo>
                    <a:pt x="2030" y="335"/>
                  </a:lnTo>
                  <a:lnTo>
                    <a:pt x="1988" y="230"/>
                  </a:lnTo>
                  <a:lnTo>
                    <a:pt x="1820" y="167"/>
                  </a:lnTo>
                  <a:lnTo>
                    <a:pt x="1674" y="147"/>
                  </a:lnTo>
                  <a:lnTo>
                    <a:pt x="1465" y="42"/>
                  </a:lnTo>
                  <a:lnTo>
                    <a:pt x="1360" y="42"/>
                  </a:lnTo>
                  <a:lnTo>
                    <a:pt x="1276" y="126"/>
                  </a:lnTo>
                  <a:lnTo>
                    <a:pt x="1151" y="126"/>
                  </a:lnTo>
                  <a:lnTo>
                    <a:pt x="1172" y="147"/>
                  </a:lnTo>
                  <a:lnTo>
                    <a:pt x="1130" y="272"/>
                  </a:lnTo>
                  <a:lnTo>
                    <a:pt x="962" y="314"/>
                  </a:lnTo>
                  <a:lnTo>
                    <a:pt x="858" y="544"/>
                  </a:lnTo>
                  <a:lnTo>
                    <a:pt x="732" y="879"/>
                  </a:lnTo>
                  <a:lnTo>
                    <a:pt x="523" y="1193"/>
                  </a:lnTo>
                  <a:lnTo>
                    <a:pt x="544" y="1297"/>
                  </a:lnTo>
                  <a:lnTo>
                    <a:pt x="439" y="1402"/>
                  </a:lnTo>
                  <a:lnTo>
                    <a:pt x="293" y="1381"/>
                  </a:lnTo>
                  <a:lnTo>
                    <a:pt x="230" y="1486"/>
                  </a:lnTo>
                  <a:lnTo>
                    <a:pt x="126" y="1507"/>
                  </a:lnTo>
                  <a:lnTo>
                    <a:pt x="0" y="1632"/>
                  </a:lnTo>
                  <a:lnTo>
                    <a:pt x="126" y="1674"/>
                  </a:lnTo>
                  <a:lnTo>
                    <a:pt x="146" y="1737"/>
                  </a:lnTo>
                  <a:lnTo>
                    <a:pt x="335" y="1946"/>
                  </a:lnTo>
                  <a:lnTo>
                    <a:pt x="356" y="2051"/>
                  </a:lnTo>
                  <a:lnTo>
                    <a:pt x="523" y="2134"/>
                  </a:lnTo>
                  <a:lnTo>
                    <a:pt x="670" y="2260"/>
                  </a:lnTo>
                  <a:lnTo>
                    <a:pt x="607" y="2406"/>
                  </a:lnTo>
                  <a:lnTo>
                    <a:pt x="628" y="2448"/>
                  </a:lnTo>
                  <a:lnTo>
                    <a:pt x="837" y="2532"/>
                  </a:lnTo>
                  <a:lnTo>
                    <a:pt x="879" y="2616"/>
                  </a:lnTo>
                  <a:lnTo>
                    <a:pt x="983" y="2574"/>
                  </a:lnTo>
                  <a:lnTo>
                    <a:pt x="1088" y="2657"/>
                  </a:lnTo>
                  <a:lnTo>
                    <a:pt x="1172" y="2532"/>
                  </a:lnTo>
                  <a:lnTo>
                    <a:pt x="1381" y="2553"/>
                  </a:lnTo>
                  <a:lnTo>
                    <a:pt x="1276" y="2678"/>
                  </a:lnTo>
                  <a:lnTo>
                    <a:pt x="1297" y="2762"/>
                  </a:lnTo>
                  <a:lnTo>
                    <a:pt x="1339" y="2888"/>
                  </a:lnTo>
                  <a:lnTo>
                    <a:pt x="1486" y="2888"/>
                  </a:lnTo>
                  <a:lnTo>
                    <a:pt x="1569" y="2971"/>
                  </a:lnTo>
                  <a:lnTo>
                    <a:pt x="1569" y="3055"/>
                  </a:lnTo>
                  <a:lnTo>
                    <a:pt x="1507" y="3097"/>
                  </a:lnTo>
                  <a:lnTo>
                    <a:pt x="1590" y="3201"/>
                  </a:lnTo>
                  <a:lnTo>
                    <a:pt x="1716" y="3139"/>
                  </a:lnTo>
                  <a:lnTo>
                    <a:pt x="1883" y="3139"/>
                  </a:lnTo>
                  <a:lnTo>
                    <a:pt x="1925" y="3201"/>
                  </a:lnTo>
                  <a:lnTo>
                    <a:pt x="1988" y="3180"/>
                  </a:lnTo>
                  <a:lnTo>
                    <a:pt x="2197" y="3264"/>
                  </a:lnTo>
                  <a:lnTo>
                    <a:pt x="2343" y="3180"/>
                  </a:lnTo>
                  <a:lnTo>
                    <a:pt x="2490" y="3201"/>
                  </a:lnTo>
                  <a:lnTo>
                    <a:pt x="2553" y="3160"/>
                  </a:lnTo>
                  <a:lnTo>
                    <a:pt x="2699" y="3201"/>
                  </a:lnTo>
                  <a:lnTo>
                    <a:pt x="2804" y="3201"/>
                  </a:lnTo>
                  <a:lnTo>
                    <a:pt x="3013" y="3243"/>
                  </a:lnTo>
                  <a:lnTo>
                    <a:pt x="3076" y="3180"/>
                  </a:lnTo>
                  <a:lnTo>
                    <a:pt x="3222" y="3139"/>
                  </a:lnTo>
                  <a:lnTo>
                    <a:pt x="3264" y="3055"/>
                  </a:lnTo>
                  <a:lnTo>
                    <a:pt x="3599" y="2888"/>
                  </a:lnTo>
                  <a:lnTo>
                    <a:pt x="3766" y="2867"/>
                  </a:lnTo>
                  <a:lnTo>
                    <a:pt x="3955" y="2888"/>
                  </a:lnTo>
                  <a:lnTo>
                    <a:pt x="4122" y="2971"/>
                  </a:lnTo>
                  <a:lnTo>
                    <a:pt x="4185" y="3034"/>
                  </a:lnTo>
                  <a:lnTo>
                    <a:pt x="4289" y="2992"/>
                  </a:lnTo>
                  <a:lnTo>
                    <a:pt x="4436" y="3055"/>
                  </a:lnTo>
                  <a:lnTo>
                    <a:pt x="4478" y="3139"/>
                  </a:lnTo>
                  <a:lnTo>
                    <a:pt x="4603" y="3139"/>
                  </a:lnTo>
                  <a:lnTo>
                    <a:pt x="4582" y="2992"/>
                  </a:lnTo>
                  <a:lnTo>
                    <a:pt x="4624" y="2888"/>
                  </a:lnTo>
                  <a:lnTo>
                    <a:pt x="4624" y="2720"/>
                  </a:lnTo>
                  <a:lnTo>
                    <a:pt x="4603" y="2636"/>
                  </a:lnTo>
                  <a:lnTo>
                    <a:pt x="4645" y="2553"/>
                  </a:lnTo>
                  <a:lnTo>
                    <a:pt x="4708" y="2427"/>
                  </a:lnTo>
                  <a:lnTo>
                    <a:pt x="4896" y="2427"/>
                  </a:lnTo>
                  <a:lnTo>
                    <a:pt x="5022" y="2406"/>
                  </a:lnTo>
                  <a:lnTo>
                    <a:pt x="5105" y="2239"/>
                  </a:lnTo>
                  <a:lnTo>
                    <a:pt x="5105" y="2155"/>
                  </a:lnTo>
                  <a:lnTo>
                    <a:pt x="5043" y="2113"/>
                  </a:lnTo>
                  <a:lnTo>
                    <a:pt x="5105" y="2051"/>
                  </a:lnTo>
                  <a:lnTo>
                    <a:pt x="5001" y="1988"/>
                  </a:lnTo>
                  <a:lnTo>
                    <a:pt x="4812" y="1988"/>
                  </a:lnTo>
                  <a:lnTo>
                    <a:pt x="4729" y="2051"/>
                  </a:lnTo>
                  <a:lnTo>
                    <a:pt x="4520" y="2051"/>
                  </a:lnTo>
                  <a:lnTo>
                    <a:pt x="4373" y="2009"/>
                  </a:lnTo>
                  <a:lnTo>
                    <a:pt x="4268" y="1841"/>
                  </a:lnTo>
                  <a:lnTo>
                    <a:pt x="4185" y="1695"/>
                  </a:lnTo>
                  <a:lnTo>
                    <a:pt x="4206" y="1151"/>
                  </a:lnTo>
                  <a:lnTo>
                    <a:pt x="4101" y="983"/>
                  </a:lnTo>
                  <a:lnTo>
                    <a:pt x="4080" y="837"/>
                  </a:lnTo>
                  <a:lnTo>
                    <a:pt x="3766" y="565"/>
                  </a:lnTo>
                  <a:lnTo>
                    <a:pt x="3745" y="460"/>
                  </a:lnTo>
                  <a:lnTo>
                    <a:pt x="3494" y="251"/>
                  </a:lnTo>
                  <a:lnTo>
                    <a:pt x="343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3050;p82">
              <a:extLst>
                <a:ext uri="{FF2B5EF4-FFF2-40B4-BE49-F238E27FC236}">
                  <a16:creationId xmlns:a16="http://schemas.microsoft.com/office/drawing/2014/main" id="{0B0AF52B-006E-33DD-53A9-FCB7A90858A4}"/>
                </a:ext>
              </a:extLst>
            </p:cNvPr>
            <p:cNvSpPr/>
            <p:nvPr/>
          </p:nvSpPr>
          <p:spPr>
            <a:xfrm>
              <a:off x="3889355" y="2831954"/>
              <a:ext cx="39878" cy="24041"/>
            </a:xfrm>
            <a:custGeom>
              <a:avLst/>
              <a:gdLst/>
              <a:ahLst/>
              <a:cxnLst/>
              <a:rect l="l" t="t" r="r" b="b"/>
              <a:pathLst>
                <a:path w="3349" h="2114" extrusionOk="0">
                  <a:moveTo>
                    <a:pt x="2490" y="1"/>
                  </a:moveTo>
                  <a:lnTo>
                    <a:pt x="2323" y="22"/>
                  </a:lnTo>
                  <a:lnTo>
                    <a:pt x="1988" y="189"/>
                  </a:lnTo>
                  <a:lnTo>
                    <a:pt x="1946" y="273"/>
                  </a:lnTo>
                  <a:lnTo>
                    <a:pt x="1800" y="314"/>
                  </a:lnTo>
                  <a:lnTo>
                    <a:pt x="1737" y="377"/>
                  </a:lnTo>
                  <a:lnTo>
                    <a:pt x="1528" y="335"/>
                  </a:lnTo>
                  <a:lnTo>
                    <a:pt x="1423" y="335"/>
                  </a:lnTo>
                  <a:lnTo>
                    <a:pt x="1277" y="294"/>
                  </a:lnTo>
                  <a:lnTo>
                    <a:pt x="1214" y="335"/>
                  </a:lnTo>
                  <a:lnTo>
                    <a:pt x="1067" y="314"/>
                  </a:lnTo>
                  <a:lnTo>
                    <a:pt x="921" y="398"/>
                  </a:lnTo>
                  <a:lnTo>
                    <a:pt x="712" y="314"/>
                  </a:lnTo>
                  <a:lnTo>
                    <a:pt x="649" y="335"/>
                  </a:lnTo>
                  <a:lnTo>
                    <a:pt x="607" y="273"/>
                  </a:lnTo>
                  <a:lnTo>
                    <a:pt x="440" y="273"/>
                  </a:lnTo>
                  <a:lnTo>
                    <a:pt x="314" y="335"/>
                  </a:lnTo>
                  <a:lnTo>
                    <a:pt x="231" y="231"/>
                  </a:lnTo>
                  <a:lnTo>
                    <a:pt x="293" y="189"/>
                  </a:lnTo>
                  <a:lnTo>
                    <a:pt x="293" y="105"/>
                  </a:lnTo>
                  <a:lnTo>
                    <a:pt x="210" y="22"/>
                  </a:lnTo>
                  <a:lnTo>
                    <a:pt x="63" y="22"/>
                  </a:lnTo>
                  <a:lnTo>
                    <a:pt x="84" y="126"/>
                  </a:lnTo>
                  <a:lnTo>
                    <a:pt x="0" y="210"/>
                  </a:lnTo>
                  <a:lnTo>
                    <a:pt x="63" y="440"/>
                  </a:lnTo>
                  <a:lnTo>
                    <a:pt x="231" y="628"/>
                  </a:lnTo>
                  <a:lnTo>
                    <a:pt x="314" y="754"/>
                  </a:lnTo>
                  <a:lnTo>
                    <a:pt x="272" y="900"/>
                  </a:lnTo>
                  <a:lnTo>
                    <a:pt x="63" y="1068"/>
                  </a:lnTo>
                  <a:lnTo>
                    <a:pt x="84" y="1172"/>
                  </a:lnTo>
                  <a:lnTo>
                    <a:pt x="168" y="1277"/>
                  </a:lnTo>
                  <a:lnTo>
                    <a:pt x="105" y="1382"/>
                  </a:lnTo>
                  <a:lnTo>
                    <a:pt x="335" y="1570"/>
                  </a:lnTo>
                  <a:lnTo>
                    <a:pt x="503" y="1842"/>
                  </a:lnTo>
                  <a:lnTo>
                    <a:pt x="523" y="1988"/>
                  </a:lnTo>
                  <a:lnTo>
                    <a:pt x="523" y="2093"/>
                  </a:lnTo>
                  <a:lnTo>
                    <a:pt x="607" y="2114"/>
                  </a:lnTo>
                  <a:lnTo>
                    <a:pt x="795" y="2114"/>
                  </a:lnTo>
                  <a:lnTo>
                    <a:pt x="942" y="2093"/>
                  </a:lnTo>
                  <a:lnTo>
                    <a:pt x="1026" y="1988"/>
                  </a:lnTo>
                  <a:lnTo>
                    <a:pt x="1172" y="2009"/>
                  </a:lnTo>
                  <a:lnTo>
                    <a:pt x="1319" y="2009"/>
                  </a:lnTo>
                  <a:lnTo>
                    <a:pt x="1339" y="2114"/>
                  </a:lnTo>
                  <a:lnTo>
                    <a:pt x="1444" y="2114"/>
                  </a:lnTo>
                  <a:lnTo>
                    <a:pt x="1528" y="2051"/>
                  </a:lnTo>
                  <a:lnTo>
                    <a:pt x="1653" y="2051"/>
                  </a:lnTo>
                  <a:lnTo>
                    <a:pt x="1737" y="2114"/>
                  </a:lnTo>
                  <a:lnTo>
                    <a:pt x="1863" y="2072"/>
                  </a:lnTo>
                  <a:lnTo>
                    <a:pt x="2093" y="2072"/>
                  </a:lnTo>
                  <a:lnTo>
                    <a:pt x="2176" y="2009"/>
                  </a:lnTo>
                  <a:lnTo>
                    <a:pt x="2114" y="1905"/>
                  </a:lnTo>
                  <a:lnTo>
                    <a:pt x="2114" y="1779"/>
                  </a:lnTo>
                  <a:lnTo>
                    <a:pt x="2281" y="1675"/>
                  </a:lnTo>
                  <a:lnTo>
                    <a:pt x="2323" y="1675"/>
                  </a:lnTo>
                  <a:lnTo>
                    <a:pt x="2427" y="1570"/>
                  </a:lnTo>
                  <a:lnTo>
                    <a:pt x="2511" y="1570"/>
                  </a:lnTo>
                  <a:lnTo>
                    <a:pt x="2595" y="1486"/>
                  </a:lnTo>
                  <a:lnTo>
                    <a:pt x="2741" y="1486"/>
                  </a:lnTo>
                  <a:lnTo>
                    <a:pt x="2909" y="1633"/>
                  </a:lnTo>
                  <a:lnTo>
                    <a:pt x="3013" y="1549"/>
                  </a:lnTo>
                  <a:lnTo>
                    <a:pt x="3118" y="1570"/>
                  </a:lnTo>
                  <a:lnTo>
                    <a:pt x="3034" y="1444"/>
                  </a:lnTo>
                  <a:lnTo>
                    <a:pt x="2930" y="1256"/>
                  </a:lnTo>
                  <a:lnTo>
                    <a:pt x="2825" y="1256"/>
                  </a:lnTo>
                  <a:lnTo>
                    <a:pt x="2804" y="1172"/>
                  </a:lnTo>
                  <a:lnTo>
                    <a:pt x="2951" y="1068"/>
                  </a:lnTo>
                  <a:lnTo>
                    <a:pt x="3013" y="942"/>
                  </a:lnTo>
                  <a:lnTo>
                    <a:pt x="2992" y="712"/>
                  </a:lnTo>
                  <a:lnTo>
                    <a:pt x="3139" y="545"/>
                  </a:lnTo>
                  <a:lnTo>
                    <a:pt x="3244" y="586"/>
                  </a:lnTo>
                  <a:lnTo>
                    <a:pt x="3327" y="503"/>
                  </a:lnTo>
                  <a:lnTo>
                    <a:pt x="3348" y="294"/>
                  </a:lnTo>
                  <a:lnTo>
                    <a:pt x="3327" y="273"/>
                  </a:lnTo>
                  <a:lnTo>
                    <a:pt x="3202" y="273"/>
                  </a:lnTo>
                  <a:lnTo>
                    <a:pt x="3160" y="189"/>
                  </a:lnTo>
                  <a:lnTo>
                    <a:pt x="3013" y="126"/>
                  </a:lnTo>
                  <a:lnTo>
                    <a:pt x="2909" y="168"/>
                  </a:lnTo>
                  <a:lnTo>
                    <a:pt x="2846" y="105"/>
                  </a:lnTo>
                  <a:lnTo>
                    <a:pt x="2679" y="22"/>
                  </a:lnTo>
                  <a:lnTo>
                    <a:pt x="249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91" name="Google Shape;3051;p82">
              <a:extLst>
                <a:ext uri="{FF2B5EF4-FFF2-40B4-BE49-F238E27FC236}">
                  <a16:creationId xmlns:a16="http://schemas.microsoft.com/office/drawing/2014/main" id="{AD283A51-EA3A-5661-3C26-8FEC08377652}"/>
                </a:ext>
              </a:extLst>
            </p:cNvPr>
            <p:cNvGrpSpPr/>
            <p:nvPr/>
          </p:nvGrpSpPr>
          <p:grpSpPr>
            <a:xfrm>
              <a:off x="3831056" y="2816010"/>
              <a:ext cx="37378" cy="27612"/>
              <a:chOff x="3866750" y="2520350"/>
              <a:chExt cx="78475" cy="60700"/>
            </a:xfrm>
          </p:grpSpPr>
          <p:sp>
            <p:nvSpPr>
              <p:cNvPr id="2548" name="Google Shape;3052;p82">
                <a:extLst>
                  <a:ext uri="{FF2B5EF4-FFF2-40B4-BE49-F238E27FC236}">
                    <a16:creationId xmlns:a16="http://schemas.microsoft.com/office/drawing/2014/main" id="{A2FA2BCC-3D2F-B170-78F7-762CC93AA1C7}"/>
                  </a:ext>
                </a:extLst>
              </p:cNvPr>
              <p:cNvSpPr/>
              <p:nvPr/>
            </p:nvSpPr>
            <p:spPr>
              <a:xfrm>
                <a:off x="3877200" y="2546500"/>
                <a:ext cx="4725" cy="6300"/>
              </a:xfrm>
              <a:custGeom>
                <a:avLst/>
                <a:gdLst/>
                <a:ahLst/>
                <a:cxnLst/>
                <a:rect l="l" t="t" r="r" b="b"/>
                <a:pathLst>
                  <a:path w="189" h="252" extrusionOk="0">
                    <a:moveTo>
                      <a:pt x="1" y="1"/>
                    </a:moveTo>
                    <a:lnTo>
                      <a:pt x="84" y="126"/>
                    </a:lnTo>
                    <a:lnTo>
                      <a:pt x="63" y="147"/>
                    </a:lnTo>
                    <a:lnTo>
                      <a:pt x="168" y="252"/>
                    </a:lnTo>
                    <a:lnTo>
                      <a:pt x="189" y="252"/>
                    </a:lnTo>
                    <a:lnTo>
                      <a:pt x="168" y="106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9" name="Google Shape;3053;p82">
                <a:extLst>
                  <a:ext uri="{FF2B5EF4-FFF2-40B4-BE49-F238E27FC236}">
                    <a16:creationId xmlns:a16="http://schemas.microsoft.com/office/drawing/2014/main" id="{0323391F-CC97-79CE-6172-73FE27950AE2}"/>
                  </a:ext>
                </a:extLst>
              </p:cNvPr>
              <p:cNvSpPr/>
              <p:nvPr/>
            </p:nvSpPr>
            <p:spPr>
              <a:xfrm>
                <a:off x="3882425" y="2554350"/>
                <a:ext cx="2650" cy="3175"/>
              </a:xfrm>
              <a:custGeom>
                <a:avLst/>
                <a:gdLst/>
                <a:ahLst/>
                <a:cxnLst/>
                <a:rect l="l" t="t" r="r" b="b"/>
                <a:pathLst>
                  <a:path w="106" h="127" extrusionOk="0">
                    <a:moveTo>
                      <a:pt x="1" y="1"/>
                    </a:moveTo>
                    <a:lnTo>
                      <a:pt x="106" y="126"/>
                    </a:lnTo>
                    <a:lnTo>
                      <a:pt x="85" y="4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0" name="Google Shape;3054;p82">
                <a:extLst>
                  <a:ext uri="{FF2B5EF4-FFF2-40B4-BE49-F238E27FC236}">
                    <a16:creationId xmlns:a16="http://schemas.microsoft.com/office/drawing/2014/main" id="{371AB39D-2D18-FB73-E0C6-A98335F3D956}"/>
                  </a:ext>
                </a:extLst>
              </p:cNvPr>
              <p:cNvSpPr/>
              <p:nvPr/>
            </p:nvSpPr>
            <p:spPr>
              <a:xfrm>
                <a:off x="3866750" y="2520350"/>
                <a:ext cx="78475" cy="60700"/>
              </a:xfrm>
              <a:custGeom>
                <a:avLst/>
                <a:gdLst/>
                <a:ahLst/>
                <a:cxnLst/>
                <a:rect l="l" t="t" r="r" b="b"/>
                <a:pathLst>
                  <a:path w="3139" h="2428" extrusionOk="0">
                    <a:moveTo>
                      <a:pt x="1653" y="1"/>
                    </a:moveTo>
                    <a:lnTo>
                      <a:pt x="1653" y="22"/>
                    </a:lnTo>
                    <a:lnTo>
                      <a:pt x="1402" y="22"/>
                    </a:lnTo>
                    <a:lnTo>
                      <a:pt x="1046" y="210"/>
                    </a:lnTo>
                    <a:lnTo>
                      <a:pt x="1025" y="356"/>
                    </a:lnTo>
                    <a:lnTo>
                      <a:pt x="837" y="440"/>
                    </a:lnTo>
                    <a:lnTo>
                      <a:pt x="816" y="649"/>
                    </a:lnTo>
                    <a:lnTo>
                      <a:pt x="691" y="649"/>
                    </a:lnTo>
                    <a:lnTo>
                      <a:pt x="481" y="545"/>
                    </a:lnTo>
                    <a:lnTo>
                      <a:pt x="356" y="587"/>
                    </a:lnTo>
                    <a:lnTo>
                      <a:pt x="209" y="691"/>
                    </a:lnTo>
                    <a:lnTo>
                      <a:pt x="0" y="691"/>
                    </a:lnTo>
                    <a:lnTo>
                      <a:pt x="0" y="733"/>
                    </a:lnTo>
                    <a:lnTo>
                      <a:pt x="42" y="942"/>
                    </a:lnTo>
                    <a:lnTo>
                      <a:pt x="168" y="1068"/>
                    </a:lnTo>
                    <a:lnTo>
                      <a:pt x="168" y="1110"/>
                    </a:lnTo>
                    <a:lnTo>
                      <a:pt x="209" y="1152"/>
                    </a:lnTo>
                    <a:lnTo>
                      <a:pt x="356" y="942"/>
                    </a:lnTo>
                    <a:lnTo>
                      <a:pt x="377" y="796"/>
                    </a:lnTo>
                    <a:lnTo>
                      <a:pt x="461" y="691"/>
                    </a:lnTo>
                    <a:lnTo>
                      <a:pt x="607" y="691"/>
                    </a:lnTo>
                    <a:lnTo>
                      <a:pt x="628" y="796"/>
                    </a:lnTo>
                    <a:lnTo>
                      <a:pt x="733" y="900"/>
                    </a:lnTo>
                    <a:lnTo>
                      <a:pt x="774" y="1068"/>
                    </a:lnTo>
                    <a:lnTo>
                      <a:pt x="879" y="1256"/>
                    </a:lnTo>
                    <a:lnTo>
                      <a:pt x="1025" y="1403"/>
                    </a:lnTo>
                    <a:lnTo>
                      <a:pt x="1088" y="1403"/>
                    </a:lnTo>
                    <a:lnTo>
                      <a:pt x="1193" y="1507"/>
                    </a:lnTo>
                    <a:lnTo>
                      <a:pt x="1088" y="1486"/>
                    </a:lnTo>
                    <a:lnTo>
                      <a:pt x="1005" y="1507"/>
                    </a:lnTo>
                    <a:lnTo>
                      <a:pt x="942" y="1591"/>
                    </a:lnTo>
                    <a:lnTo>
                      <a:pt x="1005" y="1696"/>
                    </a:lnTo>
                    <a:lnTo>
                      <a:pt x="1130" y="1696"/>
                    </a:lnTo>
                    <a:lnTo>
                      <a:pt x="1256" y="1821"/>
                    </a:lnTo>
                    <a:lnTo>
                      <a:pt x="1360" y="1842"/>
                    </a:lnTo>
                    <a:lnTo>
                      <a:pt x="1423" y="1947"/>
                    </a:lnTo>
                    <a:lnTo>
                      <a:pt x="1465" y="2030"/>
                    </a:lnTo>
                    <a:lnTo>
                      <a:pt x="1611" y="2009"/>
                    </a:lnTo>
                    <a:lnTo>
                      <a:pt x="1862" y="2030"/>
                    </a:lnTo>
                    <a:lnTo>
                      <a:pt x="1988" y="2093"/>
                    </a:lnTo>
                    <a:lnTo>
                      <a:pt x="2281" y="2365"/>
                    </a:lnTo>
                    <a:lnTo>
                      <a:pt x="2197" y="2407"/>
                    </a:lnTo>
                    <a:lnTo>
                      <a:pt x="2072" y="2323"/>
                    </a:lnTo>
                    <a:lnTo>
                      <a:pt x="2155" y="2407"/>
                    </a:lnTo>
                    <a:lnTo>
                      <a:pt x="2260" y="2428"/>
                    </a:lnTo>
                    <a:lnTo>
                      <a:pt x="2302" y="2344"/>
                    </a:lnTo>
                    <a:lnTo>
                      <a:pt x="1925" y="1884"/>
                    </a:lnTo>
                    <a:lnTo>
                      <a:pt x="1444" y="1486"/>
                    </a:lnTo>
                    <a:lnTo>
                      <a:pt x="1423" y="1403"/>
                    </a:lnTo>
                    <a:lnTo>
                      <a:pt x="1465" y="1382"/>
                    </a:lnTo>
                    <a:lnTo>
                      <a:pt x="1402" y="1277"/>
                    </a:lnTo>
                    <a:lnTo>
                      <a:pt x="1360" y="1172"/>
                    </a:lnTo>
                    <a:lnTo>
                      <a:pt x="1235" y="1047"/>
                    </a:lnTo>
                    <a:lnTo>
                      <a:pt x="1193" y="1047"/>
                    </a:lnTo>
                    <a:lnTo>
                      <a:pt x="1151" y="963"/>
                    </a:lnTo>
                    <a:lnTo>
                      <a:pt x="1214" y="900"/>
                    </a:lnTo>
                    <a:lnTo>
                      <a:pt x="1214" y="775"/>
                    </a:lnTo>
                    <a:lnTo>
                      <a:pt x="1256" y="733"/>
                    </a:lnTo>
                    <a:lnTo>
                      <a:pt x="1402" y="838"/>
                    </a:lnTo>
                    <a:lnTo>
                      <a:pt x="1444" y="900"/>
                    </a:lnTo>
                    <a:lnTo>
                      <a:pt x="1528" y="880"/>
                    </a:lnTo>
                    <a:lnTo>
                      <a:pt x="1528" y="796"/>
                    </a:lnTo>
                    <a:lnTo>
                      <a:pt x="1632" y="775"/>
                    </a:lnTo>
                    <a:lnTo>
                      <a:pt x="1716" y="796"/>
                    </a:lnTo>
                    <a:lnTo>
                      <a:pt x="1758" y="733"/>
                    </a:lnTo>
                    <a:lnTo>
                      <a:pt x="1841" y="775"/>
                    </a:lnTo>
                    <a:lnTo>
                      <a:pt x="1883" y="733"/>
                    </a:lnTo>
                    <a:lnTo>
                      <a:pt x="1988" y="754"/>
                    </a:lnTo>
                    <a:lnTo>
                      <a:pt x="2051" y="859"/>
                    </a:lnTo>
                    <a:lnTo>
                      <a:pt x="2093" y="796"/>
                    </a:lnTo>
                    <a:lnTo>
                      <a:pt x="2239" y="859"/>
                    </a:lnTo>
                    <a:lnTo>
                      <a:pt x="2344" y="796"/>
                    </a:lnTo>
                    <a:lnTo>
                      <a:pt x="2365" y="859"/>
                    </a:lnTo>
                    <a:lnTo>
                      <a:pt x="2490" y="838"/>
                    </a:lnTo>
                    <a:lnTo>
                      <a:pt x="2616" y="880"/>
                    </a:lnTo>
                    <a:lnTo>
                      <a:pt x="2699" y="859"/>
                    </a:lnTo>
                    <a:lnTo>
                      <a:pt x="2804" y="963"/>
                    </a:lnTo>
                    <a:lnTo>
                      <a:pt x="2971" y="963"/>
                    </a:lnTo>
                    <a:lnTo>
                      <a:pt x="2992" y="984"/>
                    </a:lnTo>
                    <a:lnTo>
                      <a:pt x="2971" y="880"/>
                    </a:lnTo>
                    <a:lnTo>
                      <a:pt x="3097" y="859"/>
                    </a:lnTo>
                    <a:lnTo>
                      <a:pt x="3139" y="859"/>
                    </a:lnTo>
                    <a:lnTo>
                      <a:pt x="3139" y="796"/>
                    </a:lnTo>
                    <a:lnTo>
                      <a:pt x="3034" y="775"/>
                    </a:lnTo>
                    <a:lnTo>
                      <a:pt x="2971" y="733"/>
                    </a:lnTo>
                    <a:lnTo>
                      <a:pt x="2930" y="566"/>
                    </a:lnTo>
                    <a:lnTo>
                      <a:pt x="2888" y="419"/>
                    </a:lnTo>
                    <a:lnTo>
                      <a:pt x="2804" y="356"/>
                    </a:lnTo>
                    <a:lnTo>
                      <a:pt x="2699" y="482"/>
                    </a:lnTo>
                    <a:lnTo>
                      <a:pt x="2490" y="419"/>
                    </a:lnTo>
                    <a:lnTo>
                      <a:pt x="2197" y="356"/>
                    </a:lnTo>
                    <a:lnTo>
                      <a:pt x="2093" y="273"/>
                    </a:lnTo>
                    <a:lnTo>
                      <a:pt x="1988" y="231"/>
                    </a:lnTo>
                    <a:lnTo>
                      <a:pt x="1737" y="22"/>
                    </a:lnTo>
                    <a:lnTo>
                      <a:pt x="1653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1" name="Google Shape;3055;p82">
                <a:extLst>
                  <a:ext uri="{FF2B5EF4-FFF2-40B4-BE49-F238E27FC236}">
                    <a16:creationId xmlns:a16="http://schemas.microsoft.com/office/drawing/2014/main" id="{5D913187-8A17-963D-6A75-1A6746902548}"/>
                  </a:ext>
                </a:extLst>
              </p:cNvPr>
              <p:cNvSpPr/>
              <p:nvPr/>
            </p:nvSpPr>
            <p:spPr>
              <a:xfrm>
                <a:off x="3886100" y="2558550"/>
                <a:ext cx="3675" cy="5250"/>
              </a:xfrm>
              <a:custGeom>
                <a:avLst/>
                <a:gdLst/>
                <a:ahLst/>
                <a:cxnLst/>
                <a:rect l="l" t="t" r="r" b="b"/>
                <a:pathLst>
                  <a:path w="147" h="210" extrusionOk="0">
                    <a:moveTo>
                      <a:pt x="0" y="0"/>
                    </a:moveTo>
                    <a:lnTo>
                      <a:pt x="147" y="209"/>
                    </a:lnTo>
                    <a:lnTo>
                      <a:pt x="126" y="10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92" name="Google Shape;3056;p82">
              <a:extLst>
                <a:ext uri="{FF2B5EF4-FFF2-40B4-BE49-F238E27FC236}">
                  <a16:creationId xmlns:a16="http://schemas.microsoft.com/office/drawing/2014/main" id="{5042D64A-7655-17F4-8A25-576B141DDCE7}"/>
                </a:ext>
              </a:extLst>
            </p:cNvPr>
            <p:cNvSpPr/>
            <p:nvPr/>
          </p:nvSpPr>
          <p:spPr>
            <a:xfrm>
              <a:off x="3799155" y="2842190"/>
              <a:ext cx="6990" cy="13340"/>
            </a:xfrm>
            <a:custGeom>
              <a:avLst/>
              <a:gdLst/>
              <a:ahLst/>
              <a:cxnLst/>
              <a:rect l="l" t="t" r="r" b="b"/>
              <a:pathLst>
                <a:path w="587" h="1173" extrusionOk="0">
                  <a:moveTo>
                    <a:pt x="461" y="0"/>
                  </a:moveTo>
                  <a:lnTo>
                    <a:pt x="440" y="105"/>
                  </a:lnTo>
                  <a:lnTo>
                    <a:pt x="482" y="147"/>
                  </a:lnTo>
                  <a:lnTo>
                    <a:pt x="461" y="251"/>
                  </a:lnTo>
                  <a:lnTo>
                    <a:pt x="419" y="251"/>
                  </a:lnTo>
                  <a:lnTo>
                    <a:pt x="357" y="210"/>
                  </a:lnTo>
                  <a:lnTo>
                    <a:pt x="273" y="251"/>
                  </a:lnTo>
                  <a:lnTo>
                    <a:pt x="106" y="335"/>
                  </a:lnTo>
                  <a:lnTo>
                    <a:pt x="22" y="461"/>
                  </a:lnTo>
                  <a:lnTo>
                    <a:pt x="106" y="523"/>
                  </a:lnTo>
                  <a:lnTo>
                    <a:pt x="64" y="565"/>
                  </a:lnTo>
                  <a:lnTo>
                    <a:pt x="1" y="565"/>
                  </a:lnTo>
                  <a:lnTo>
                    <a:pt x="22" y="649"/>
                  </a:lnTo>
                  <a:lnTo>
                    <a:pt x="106" y="691"/>
                  </a:lnTo>
                  <a:lnTo>
                    <a:pt x="106" y="754"/>
                  </a:lnTo>
                  <a:lnTo>
                    <a:pt x="64" y="775"/>
                  </a:lnTo>
                  <a:lnTo>
                    <a:pt x="106" y="837"/>
                  </a:lnTo>
                  <a:lnTo>
                    <a:pt x="168" y="879"/>
                  </a:lnTo>
                  <a:lnTo>
                    <a:pt x="168" y="963"/>
                  </a:lnTo>
                  <a:lnTo>
                    <a:pt x="210" y="963"/>
                  </a:lnTo>
                  <a:lnTo>
                    <a:pt x="252" y="1005"/>
                  </a:lnTo>
                  <a:lnTo>
                    <a:pt x="210" y="984"/>
                  </a:lnTo>
                  <a:lnTo>
                    <a:pt x="147" y="1067"/>
                  </a:lnTo>
                  <a:lnTo>
                    <a:pt x="210" y="1109"/>
                  </a:lnTo>
                  <a:lnTo>
                    <a:pt x="357" y="1172"/>
                  </a:lnTo>
                  <a:lnTo>
                    <a:pt x="461" y="1109"/>
                  </a:lnTo>
                  <a:lnTo>
                    <a:pt x="545" y="942"/>
                  </a:lnTo>
                  <a:lnTo>
                    <a:pt x="545" y="795"/>
                  </a:lnTo>
                  <a:lnTo>
                    <a:pt x="587" y="544"/>
                  </a:lnTo>
                  <a:lnTo>
                    <a:pt x="545" y="314"/>
                  </a:lnTo>
                  <a:lnTo>
                    <a:pt x="545" y="147"/>
                  </a:lnTo>
                  <a:lnTo>
                    <a:pt x="52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3057;p82">
              <a:extLst>
                <a:ext uri="{FF2B5EF4-FFF2-40B4-BE49-F238E27FC236}">
                  <a16:creationId xmlns:a16="http://schemas.microsoft.com/office/drawing/2014/main" id="{8CF7105D-BC70-33D3-9061-D7AFCB0B2DD8}"/>
                </a:ext>
              </a:extLst>
            </p:cNvPr>
            <p:cNvSpPr/>
            <p:nvPr/>
          </p:nvSpPr>
          <p:spPr>
            <a:xfrm>
              <a:off x="3688535" y="2836242"/>
              <a:ext cx="76506" cy="61161"/>
            </a:xfrm>
            <a:custGeom>
              <a:avLst/>
              <a:gdLst/>
              <a:ahLst/>
              <a:cxnLst/>
              <a:rect l="l" t="t" r="r" b="b"/>
              <a:pathLst>
                <a:path w="6425" h="5378" extrusionOk="0">
                  <a:moveTo>
                    <a:pt x="817" y="0"/>
                  </a:moveTo>
                  <a:lnTo>
                    <a:pt x="733" y="42"/>
                  </a:lnTo>
                  <a:lnTo>
                    <a:pt x="712" y="21"/>
                  </a:lnTo>
                  <a:lnTo>
                    <a:pt x="503" y="126"/>
                  </a:lnTo>
                  <a:lnTo>
                    <a:pt x="524" y="209"/>
                  </a:lnTo>
                  <a:lnTo>
                    <a:pt x="608" y="251"/>
                  </a:lnTo>
                  <a:lnTo>
                    <a:pt x="524" y="335"/>
                  </a:lnTo>
                  <a:lnTo>
                    <a:pt x="336" y="356"/>
                  </a:lnTo>
                  <a:lnTo>
                    <a:pt x="252" y="335"/>
                  </a:lnTo>
                  <a:lnTo>
                    <a:pt x="43" y="419"/>
                  </a:lnTo>
                  <a:lnTo>
                    <a:pt x="1" y="544"/>
                  </a:lnTo>
                  <a:lnTo>
                    <a:pt x="43" y="670"/>
                  </a:lnTo>
                  <a:lnTo>
                    <a:pt x="126" y="649"/>
                  </a:lnTo>
                  <a:lnTo>
                    <a:pt x="126" y="691"/>
                  </a:lnTo>
                  <a:lnTo>
                    <a:pt x="189" y="733"/>
                  </a:lnTo>
                  <a:lnTo>
                    <a:pt x="147" y="879"/>
                  </a:lnTo>
                  <a:lnTo>
                    <a:pt x="210" y="900"/>
                  </a:lnTo>
                  <a:lnTo>
                    <a:pt x="294" y="837"/>
                  </a:lnTo>
                  <a:lnTo>
                    <a:pt x="252" y="963"/>
                  </a:lnTo>
                  <a:lnTo>
                    <a:pt x="315" y="1005"/>
                  </a:lnTo>
                  <a:lnTo>
                    <a:pt x="252" y="1088"/>
                  </a:lnTo>
                  <a:lnTo>
                    <a:pt x="357" y="1109"/>
                  </a:lnTo>
                  <a:lnTo>
                    <a:pt x="231" y="1256"/>
                  </a:lnTo>
                  <a:lnTo>
                    <a:pt x="231" y="1277"/>
                  </a:lnTo>
                  <a:lnTo>
                    <a:pt x="482" y="1214"/>
                  </a:lnTo>
                  <a:lnTo>
                    <a:pt x="587" y="1256"/>
                  </a:lnTo>
                  <a:lnTo>
                    <a:pt x="566" y="1381"/>
                  </a:lnTo>
                  <a:lnTo>
                    <a:pt x="629" y="1465"/>
                  </a:lnTo>
                  <a:lnTo>
                    <a:pt x="796" y="1360"/>
                  </a:lnTo>
                  <a:lnTo>
                    <a:pt x="1110" y="1423"/>
                  </a:lnTo>
                  <a:lnTo>
                    <a:pt x="1214" y="1318"/>
                  </a:lnTo>
                  <a:lnTo>
                    <a:pt x="1486" y="1360"/>
                  </a:lnTo>
                  <a:lnTo>
                    <a:pt x="1507" y="1486"/>
                  </a:lnTo>
                  <a:lnTo>
                    <a:pt x="1612" y="1632"/>
                  </a:lnTo>
                  <a:lnTo>
                    <a:pt x="1591" y="1737"/>
                  </a:lnTo>
                  <a:lnTo>
                    <a:pt x="1445" y="1737"/>
                  </a:lnTo>
                  <a:lnTo>
                    <a:pt x="1235" y="1946"/>
                  </a:lnTo>
                  <a:lnTo>
                    <a:pt x="1256" y="2114"/>
                  </a:lnTo>
                  <a:lnTo>
                    <a:pt x="1235" y="2469"/>
                  </a:lnTo>
                  <a:lnTo>
                    <a:pt x="1089" y="2616"/>
                  </a:lnTo>
                  <a:lnTo>
                    <a:pt x="1194" y="2720"/>
                  </a:lnTo>
                  <a:lnTo>
                    <a:pt x="1047" y="2930"/>
                  </a:lnTo>
                  <a:lnTo>
                    <a:pt x="942" y="2888"/>
                  </a:lnTo>
                  <a:lnTo>
                    <a:pt x="817" y="2930"/>
                  </a:lnTo>
                  <a:lnTo>
                    <a:pt x="963" y="3202"/>
                  </a:lnTo>
                  <a:lnTo>
                    <a:pt x="1089" y="3285"/>
                  </a:lnTo>
                  <a:lnTo>
                    <a:pt x="1089" y="3515"/>
                  </a:lnTo>
                  <a:lnTo>
                    <a:pt x="922" y="3704"/>
                  </a:lnTo>
                  <a:lnTo>
                    <a:pt x="984" y="3871"/>
                  </a:lnTo>
                  <a:lnTo>
                    <a:pt x="1131" y="3871"/>
                  </a:lnTo>
                  <a:lnTo>
                    <a:pt x="1089" y="3976"/>
                  </a:lnTo>
                  <a:lnTo>
                    <a:pt x="963" y="4080"/>
                  </a:lnTo>
                  <a:lnTo>
                    <a:pt x="838" y="4331"/>
                  </a:lnTo>
                  <a:lnTo>
                    <a:pt x="922" y="4457"/>
                  </a:lnTo>
                  <a:lnTo>
                    <a:pt x="922" y="4603"/>
                  </a:lnTo>
                  <a:lnTo>
                    <a:pt x="1026" y="4624"/>
                  </a:lnTo>
                  <a:lnTo>
                    <a:pt x="1173" y="4645"/>
                  </a:lnTo>
                  <a:lnTo>
                    <a:pt x="1403" y="4875"/>
                  </a:lnTo>
                  <a:lnTo>
                    <a:pt x="1382" y="4917"/>
                  </a:lnTo>
                  <a:lnTo>
                    <a:pt x="1486" y="5168"/>
                  </a:lnTo>
                  <a:lnTo>
                    <a:pt x="1675" y="5357"/>
                  </a:lnTo>
                  <a:lnTo>
                    <a:pt x="1842" y="5378"/>
                  </a:lnTo>
                  <a:lnTo>
                    <a:pt x="2010" y="5273"/>
                  </a:lnTo>
                  <a:lnTo>
                    <a:pt x="2010" y="5168"/>
                  </a:lnTo>
                  <a:lnTo>
                    <a:pt x="2093" y="5085"/>
                  </a:lnTo>
                  <a:lnTo>
                    <a:pt x="2303" y="5064"/>
                  </a:lnTo>
                  <a:lnTo>
                    <a:pt x="2470" y="4875"/>
                  </a:lnTo>
                  <a:lnTo>
                    <a:pt x="2679" y="4855"/>
                  </a:lnTo>
                  <a:lnTo>
                    <a:pt x="2784" y="4813"/>
                  </a:lnTo>
                  <a:lnTo>
                    <a:pt x="3035" y="4875"/>
                  </a:lnTo>
                  <a:lnTo>
                    <a:pt x="3181" y="4917"/>
                  </a:lnTo>
                  <a:lnTo>
                    <a:pt x="3202" y="4855"/>
                  </a:lnTo>
                  <a:lnTo>
                    <a:pt x="3307" y="4855"/>
                  </a:lnTo>
                  <a:lnTo>
                    <a:pt x="3411" y="4938"/>
                  </a:lnTo>
                  <a:lnTo>
                    <a:pt x="3495" y="4855"/>
                  </a:lnTo>
                  <a:lnTo>
                    <a:pt x="3558" y="4750"/>
                  </a:lnTo>
                  <a:lnTo>
                    <a:pt x="3663" y="4855"/>
                  </a:lnTo>
                  <a:lnTo>
                    <a:pt x="3788" y="4917"/>
                  </a:lnTo>
                  <a:lnTo>
                    <a:pt x="3914" y="4708"/>
                  </a:lnTo>
                  <a:lnTo>
                    <a:pt x="3914" y="4603"/>
                  </a:lnTo>
                  <a:lnTo>
                    <a:pt x="4248" y="4436"/>
                  </a:lnTo>
                  <a:lnTo>
                    <a:pt x="4458" y="4436"/>
                  </a:lnTo>
                  <a:lnTo>
                    <a:pt x="4520" y="4352"/>
                  </a:lnTo>
                  <a:lnTo>
                    <a:pt x="4458" y="4311"/>
                  </a:lnTo>
                  <a:lnTo>
                    <a:pt x="4499" y="4143"/>
                  </a:lnTo>
                  <a:lnTo>
                    <a:pt x="4667" y="3892"/>
                  </a:lnTo>
                  <a:lnTo>
                    <a:pt x="4667" y="3766"/>
                  </a:lnTo>
                  <a:lnTo>
                    <a:pt x="4855" y="3704"/>
                  </a:lnTo>
                  <a:lnTo>
                    <a:pt x="4981" y="3578"/>
                  </a:lnTo>
                  <a:lnTo>
                    <a:pt x="4855" y="3390"/>
                  </a:lnTo>
                  <a:lnTo>
                    <a:pt x="4771" y="3348"/>
                  </a:lnTo>
                  <a:lnTo>
                    <a:pt x="4751" y="3243"/>
                  </a:lnTo>
                  <a:lnTo>
                    <a:pt x="4646" y="3076"/>
                  </a:lnTo>
                  <a:lnTo>
                    <a:pt x="4730" y="2992"/>
                  </a:lnTo>
                  <a:lnTo>
                    <a:pt x="4960" y="2637"/>
                  </a:lnTo>
                  <a:lnTo>
                    <a:pt x="5064" y="2574"/>
                  </a:lnTo>
                  <a:lnTo>
                    <a:pt x="5232" y="2302"/>
                  </a:lnTo>
                  <a:lnTo>
                    <a:pt x="5274" y="2323"/>
                  </a:lnTo>
                  <a:lnTo>
                    <a:pt x="5253" y="2344"/>
                  </a:lnTo>
                  <a:lnTo>
                    <a:pt x="5253" y="2365"/>
                  </a:lnTo>
                  <a:lnTo>
                    <a:pt x="5336" y="2323"/>
                  </a:lnTo>
                  <a:lnTo>
                    <a:pt x="5357" y="2197"/>
                  </a:lnTo>
                  <a:lnTo>
                    <a:pt x="5295" y="2134"/>
                  </a:lnTo>
                  <a:lnTo>
                    <a:pt x="5441" y="2051"/>
                  </a:lnTo>
                  <a:lnTo>
                    <a:pt x="5567" y="1946"/>
                  </a:lnTo>
                  <a:lnTo>
                    <a:pt x="5776" y="1946"/>
                  </a:lnTo>
                  <a:lnTo>
                    <a:pt x="5964" y="1883"/>
                  </a:lnTo>
                  <a:lnTo>
                    <a:pt x="6069" y="1737"/>
                  </a:lnTo>
                  <a:lnTo>
                    <a:pt x="6278" y="1611"/>
                  </a:lnTo>
                  <a:lnTo>
                    <a:pt x="6320" y="1507"/>
                  </a:lnTo>
                  <a:lnTo>
                    <a:pt x="6341" y="1381"/>
                  </a:lnTo>
                  <a:lnTo>
                    <a:pt x="6320" y="1193"/>
                  </a:lnTo>
                  <a:lnTo>
                    <a:pt x="6424" y="1151"/>
                  </a:lnTo>
                  <a:lnTo>
                    <a:pt x="6424" y="1088"/>
                  </a:lnTo>
                  <a:lnTo>
                    <a:pt x="6341" y="1067"/>
                  </a:lnTo>
                  <a:lnTo>
                    <a:pt x="6215" y="879"/>
                  </a:lnTo>
                  <a:lnTo>
                    <a:pt x="5964" y="900"/>
                  </a:lnTo>
                  <a:lnTo>
                    <a:pt x="5797" y="837"/>
                  </a:lnTo>
                  <a:lnTo>
                    <a:pt x="5629" y="837"/>
                  </a:lnTo>
                  <a:lnTo>
                    <a:pt x="5525" y="774"/>
                  </a:lnTo>
                  <a:lnTo>
                    <a:pt x="5253" y="774"/>
                  </a:lnTo>
                  <a:lnTo>
                    <a:pt x="5148" y="879"/>
                  </a:lnTo>
                  <a:lnTo>
                    <a:pt x="5064" y="837"/>
                  </a:lnTo>
                  <a:lnTo>
                    <a:pt x="4918" y="837"/>
                  </a:lnTo>
                  <a:lnTo>
                    <a:pt x="4792" y="691"/>
                  </a:lnTo>
                  <a:lnTo>
                    <a:pt x="4688" y="753"/>
                  </a:lnTo>
                  <a:lnTo>
                    <a:pt x="4583" y="649"/>
                  </a:lnTo>
                  <a:lnTo>
                    <a:pt x="4332" y="565"/>
                  </a:lnTo>
                  <a:lnTo>
                    <a:pt x="4186" y="586"/>
                  </a:lnTo>
                  <a:lnTo>
                    <a:pt x="4207" y="523"/>
                  </a:lnTo>
                  <a:lnTo>
                    <a:pt x="4186" y="377"/>
                  </a:lnTo>
                  <a:lnTo>
                    <a:pt x="4102" y="377"/>
                  </a:lnTo>
                  <a:lnTo>
                    <a:pt x="4102" y="356"/>
                  </a:lnTo>
                  <a:lnTo>
                    <a:pt x="3997" y="314"/>
                  </a:lnTo>
                  <a:lnTo>
                    <a:pt x="3955" y="335"/>
                  </a:lnTo>
                  <a:lnTo>
                    <a:pt x="3872" y="335"/>
                  </a:lnTo>
                  <a:lnTo>
                    <a:pt x="3809" y="419"/>
                  </a:lnTo>
                  <a:lnTo>
                    <a:pt x="3495" y="230"/>
                  </a:lnTo>
                  <a:lnTo>
                    <a:pt x="3391" y="230"/>
                  </a:lnTo>
                  <a:lnTo>
                    <a:pt x="3286" y="335"/>
                  </a:lnTo>
                  <a:lnTo>
                    <a:pt x="3077" y="272"/>
                  </a:lnTo>
                  <a:lnTo>
                    <a:pt x="3035" y="168"/>
                  </a:lnTo>
                  <a:lnTo>
                    <a:pt x="2826" y="147"/>
                  </a:lnTo>
                  <a:lnTo>
                    <a:pt x="2533" y="272"/>
                  </a:lnTo>
                  <a:lnTo>
                    <a:pt x="2344" y="230"/>
                  </a:lnTo>
                  <a:lnTo>
                    <a:pt x="1926" y="168"/>
                  </a:lnTo>
                  <a:lnTo>
                    <a:pt x="1779" y="105"/>
                  </a:lnTo>
                  <a:lnTo>
                    <a:pt x="1758" y="42"/>
                  </a:lnTo>
                  <a:lnTo>
                    <a:pt x="1570" y="105"/>
                  </a:lnTo>
                  <a:lnTo>
                    <a:pt x="1403" y="147"/>
                  </a:lnTo>
                  <a:lnTo>
                    <a:pt x="1277" y="105"/>
                  </a:lnTo>
                  <a:lnTo>
                    <a:pt x="1173" y="105"/>
                  </a:lnTo>
                  <a:lnTo>
                    <a:pt x="1068" y="168"/>
                  </a:lnTo>
                  <a:lnTo>
                    <a:pt x="942" y="21"/>
                  </a:lnTo>
                  <a:lnTo>
                    <a:pt x="81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3058;p82">
              <a:extLst>
                <a:ext uri="{FF2B5EF4-FFF2-40B4-BE49-F238E27FC236}">
                  <a16:creationId xmlns:a16="http://schemas.microsoft.com/office/drawing/2014/main" id="{9D000F8D-26DE-1734-30E2-76C74C6D016F}"/>
                </a:ext>
              </a:extLst>
            </p:cNvPr>
            <p:cNvSpPr/>
            <p:nvPr/>
          </p:nvSpPr>
          <p:spPr>
            <a:xfrm>
              <a:off x="4036603" y="2865264"/>
              <a:ext cx="11967" cy="9064"/>
            </a:xfrm>
            <a:custGeom>
              <a:avLst/>
              <a:gdLst/>
              <a:ahLst/>
              <a:cxnLst/>
              <a:rect l="l" t="t" r="r" b="b"/>
              <a:pathLst>
                <a:path w="1005" h="797" extrusionOk="0">
                  <a:moveTo>
                    <a:pt x="189" y="1"/>
                  </a:moveTo>
                  <a:lnTo>
                    <a:pt x="84" y="64"/>
                  </a:lnTo>
                  <a:lnTo>
                    <a:pt x="0" y="64"/>
                  </a:lnTo>
                  <a:lnTo>
                    <a:pt x="0" y="106"/>
                  </a:lnTo>
                  <a:lnTo>
                    <a:pt x="42" y="106"/>
                  </a:lnTo>
                  <a:lnTo>
                    <a:pt x="105" y="189"/>
                  </a:lnTo>
                  <a:lnTo>
                    <a:pt x="189" y="189"/>
                  </a:lnTo>
                  <a:lnTo>
                    <a:pt x="251" y="294"/>
                  </a:lnTo>
                  <a:lnTo>
                    <a:pt x="209" y="378"/>
                  </a:lnTo>
                  <a:lnTo>
                    <a:pt x="481" y="503"/>
                  </a:lnTo>
                  <a:lnTo>
                    <a:pt x="502" y="629"/>
                  </a:lnTo>
                  <a:lnTo>
                    <a:pt x="670" y="712"/>
                  </a:lnTo>
                  <a:lnTo>
                    <a:pt x="795" y="712"/>
                  </a:lnTo>
                  <a:lnTo>
                    <a:pt x="984" y="796"/>
                  </a:lnTo>
                  <a:lnTo>
                    <a:pt x="1005" y="712"/>
                  </a:lnTo>
                  <a:lnTo>
                    <a:pt x="733" y="315"/>
                  </a:lnTo>
                  <a:lnTo>
                    <a:pt x="586" y="273"/>
                  </a:lnTo>
                  <a:lnTo>
                    <a:pt x="502" y="85"/>
                  </a:lnTo>
                  <a:lnTo>
                    <a:pt x="398" y="85"/>
                  </a:lnTo>
                  <a:lnTo>
                    <a:pt x="356" y="126"/>
                  </a:lnTo>
                  <a:lnTo>
                    <a:pt x="18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3059;p82">
              <a:extLst>
                <a:ext uri="{FF2B5EF4-FFF2-40B4-BE49-F238E27FC236}">
                  <a16:creationId xmlns:a16="http://schemas.microsoft.com/office/drawing/2014/main" id="{299E1DF9-F2FD-6E70-D79E-64A2394572D7}"/>
                </a:ext>
              </a:extLst>
            </p:cNvPr>
            <p:cNvSpPr/>
            <p:nvPr/>
          </p:nvSpPr>
          <p:spPr>
            <a:xfrm>
              <a:off x="4033614" y="2866458"/>
              <a:ext cx="140532" cy="108039"/>
            </a:xfrm>
            <a:custGeom>
              <a:avLst/>
              <a:gdLst/>
              <a:ahLst/>
              <a:cxnLst/>
              <a:rect l="l" t="t" r="r" b="b"/>
              <a:pathLst>
                <a:path w="11802" h="9500" extrusionOk="0">
                  <a:moveTo>
                    <a:pt x="502" y="1863"/>
                  </a:moveTo>
                  <a:lnTo>
                    <a:pt x="502" y="1884"/>
                  </a:lnTo>
                  <a:lnTo>
                    <a:pt x="506" y="1864"/>
                  </a:lnTo>
                  <a:lnTo>
                    <a:pt x="506" y="1864"/>
                  </a:lnTo>
                  <a:lnTo>
                    <a:pt x="502" y="1863"/>
                  </a:lnTo>
                  <a:close/>
                  <a:moveTo>
                    <a:pt x="251" y="1"/>
                  </a:moveTo>
                  <a:lnTo>
                    <a:pt x="209" y="63"/>
                  </a:lnTo>
                  <a:lnTo>
                    <a:pt x="147" y="210"/>
                  </a:lnTo>
                  <a:lnTo>
                    <a:pt x="0" y="210"/>
                  </a:lnTo>
                  <a:lnTo>
                    <a:pt x="0" y="273"/>
                  </a:lnTo>
                  <a:lnTo>
                    <a:pt x="42" y="398"/>
                  </a:lnTo>
                  <a:lnTo>
                    <a:pt x="105" y="607"/>
                  </a:lnTo>
                  <a:lnTo>
                    <a:pt x="105" y="712"/>
                  </a:lnTo>
                  <a:lnTo>
                    <a:pt x="105" y="858"/>
                  </a:lnTo>
                  <a:lnTo>
                    <a:pt x="230" y="900"/>
                  </a:lnTo>
                  <a:lnTo>
                    <a:pt x="251" y="942"/>
                  </a:lnTo>
                  <a:lnTo>
                    <a:pt x="188" y="1130"/>
                  </a:lnTo>
                  <a:lnTo>
                    <a:pt x="209" y="1277"/>
                  </a:lnTo>
                  <a:lnTo>
                    <a:pt x="188" y="1361"/>
                  </a:lnTo>
                  <a:lnTo>
                    <a:pt x="335" y="1423"/>
                  </a:lnTo>
                  <a:lnTo>
                    <a:pt x="460" y="1654"/>
                  </a:lnTo>
                  <a:lnTo>
                    <a:pt x="523" y="1779"/>
                  </a:lnTo>
                  <a:lnTo>
                    <a:pt x="506" y="1864"/>
                  </a:lnTo>
                  <a:lnTo>
                    <a:pt x="506" y="1864"/>
                  </a:lnTo>
                  <a:lnTo>
                    <a:pt x="607" y="1884"/>
                  </a:lnTo>
                  <a:lnTo>
                    <a:pt x="670" y="2009"/>
                  </a:lnTo>
                  <a:lnTo>
                    <a:pt x="649" y="2114"/>
                  </a:lnTo>
                  <a:lnTo>
                    <a:pt x="712" y="2260"/>
                  </a:lnTo>
                  <a:lnTo>
                    <a:pt x="816" y="2260"/>
                  </a:lnTo>
                  <a:lnTo>
                    <a:pt x="858" y="2365"/>
                  </a:lnTo>
                  <a:lnTo>
                    <a:pt x="921" y="2490"/>
                  </a:lnTo>
                  <a:lnTo>
                    <a:pt x="1025" y="2532"/>
                  </a:lnTo>
                  <a:lnTo>
                    <a:pt x="1088" y="2574"/>
                  </a:lnTo>
                  <a:lnTo>
                    <a:pt x="1297" y="2679"/>
                  </a:lnTo>
                  <a:lnTo>
                    <a:pt x="1381" y="2700"/>
                  </a:lnTo>
                  <a:lnTo>
                    <a:pt x="1507" y="2679"/>
                  </a:lnTo>
                  <a:lnTo>
                    <a:pt x="1590" y="2721"/>
                  </a:lnTo>
                  <a:lnTo>
                    <a:pt x="1653" y="2742"/>
                  </a:lnTo>
                  <a:lnTo>
                    <a:pt x="1590" y="2783"/>
                  </a:lnTo>
                  <a:lnTo>
                    <a:pt x="1486" y="2825"/>
                  </a:lnTo>
                  <a:lnTo>
                    <a:pt x="1402" y="2825"/>
                  </a:lnTo>
                  <a:lnTo>
                    <a:pt x="1444" y="2993"/>
                  </a:lnTo>
                  <a:lnTo>
                    <a:pt x="1486" y="3014"/>
                  </a:lnTo>
                  <a:lnTo>
                    <a:pt x="1486" y="3223"/>
                  </a:lnTo>
                  <a:lnTo>
                    <a:pt x="1402" y="3244"/>
                  </a:lnTo>
                  <a:lnTo>
                    <a:pt x="1339" y="3244"/>
                  </a:lnTo>
                  <a:lnTo>
                    <a:pt x="1297" y="3432"/>
                  </a:lnTo>
                  <a:lnTo>
                    <a:pt x="1256" y="3474"/>
                  </a:lnTo>
                  <a:lnTo>
                    <a:pt x="1256" y="3683"/>
                  </a:lnTo>
                  <a:lnTo>
                    <a:pt x="1235" y="3767"/>
                  </a:lnTo>
                  <a:lnTo>
                    <a:pt x="1256" y="3830"/>
                  </a:lnTo>
                  <a:lnTo>
                    <a:pt x="1193" y="3871"/>
                  </a:lnTo>
                  <a:lnTo>
                    <a:pt x="1193" y="3955"/>
                  </a:lnTo>
                  <a:lnTo>
                    <a:pt x="1276" y="3976"/>
                  </a:lnTo>
                  <a:lnTo>
                    <a:pt x="1360" y="4060"/>
                  </a:lnTo>
                  <a:lnTo>
                    <a:pt x="1465" y="4081"/>
                  </a:lnTo>
                  <a:lnTo>
                    <a:pt x="1486" y="4164"/>
                  </a:lnTo>
                  <a:lnTo>
                    <a:pt x="1611" y="4269"/>
                  </a:lnTo>
                  <a:lnTo>
                    <a:pt x="1569" y="4394"/>
                  </a:lnTo>
                  <a:lnTo>
                    <a:pt x="1590" y="4415"/>
                  </a:lnTo>
                  <a:lnTo>
                    <a:pt x="1590" y="4499"/>
                  </a:lnTo>
                  <a:lnTo>
                    <a:pt x="1695" y="4583"/>
                  </a:lnTo>
                  <a:lnTo>
                    <a:pt x="1758" y="4562"/>
                  </a:lnTo>
                  <a:lnTo>
                    <a:pt x="1862" y="4520"/>
                  </a:lnTo>
                  <a:lnTo>
                    <a:pt x="2302" y="4813"/>
                  </a:lnTo>
                  <a:lnTo>
                    <a:pt x="2344" y="4792"/>
                  </a:lnTo>
                  <a:lnTo>
                    <a:pt x="2427" y="4834"/>
                  </a:lnTo>
                  <a:lnTo>
                    <a:pt x="2532" y="5043"/>
                  </a:lnTo>
                  <a:lnTo>
                    <a:pt x="2636" y="5106"/>
                  </a:lnTo>
                  <a:lnTo>
                    <a:pt x="2762" y="5357"/>
                  </a:lnTo>
                  <a:lnTo>
                    <a:pt x="2636" y="5462"/>
                  </a:lnTo>
                  <a:lnTo>
                    <a:pt x="2636" y="5650"/>
                  </a:lnTo>
                  <a:lnTo>
                    <a:pt x="2657" y="5817"/>
                  </a:lnTo>
                  <a:lnTo>
                    <a:pt x="2846" y="5817"/>
                  </a:lnTo>
                  <a:lnTo>
                    <a:pt x="2909" y="6152"/>
                  </a:lnTo>
                  <a:lnTo>
                    <a:pt x="3013" y="6236"/>
                  </a:lnTo>
                  <a:lnTo>
                    <a:pt x="3118" y="6278"/>
                  </a:lnTo>
                  <a:lnTo>
                    <a:pt x="3160" y="6299"/>
                  </a:lnTo>
                  <a:lnTo>
                    <a:pt x="3222" y="6278"/>
                  </a:lnTo>
                  <a:lnTo>
                    <a:pt x="3222" y="6340"/>
                  </a:lnTo>
                  <a:lnTo>
                    <a:pt x="3285" y="6445"/>
                  </a:lnTo>
                  <a:lnTo>
                    <a:pt x="3369" y="6445"/>
                  </a:lnTo>
                  <a:lnTo>
                    <a:pt x="3432" y="6382"/>
                  </a:lnTo>
                  <a:lnTo>
                    <a:pt x="3453" y="6257"/>
                  </a:lnTo>
                  <a:lnTo>
                    <a:pt x="3348" y="6194"/>
                  </a:lnTo>
                  <a:lnTo>
                    <a:pt x="3494" y="6194"/>
                  </a:lnTo>
                  <a:lnTo>
                    <a:pt x="3536" y="6173"/>
                  </a:lnTo>
                  <a:lnTo>
                    <a:pt x="3494" y="6236"/>
                  </a:lnTo>
                  <a:lnTo>
                    <a:pt x="3494" y="6299"/>
                  </a:lnTo>
                  <a:lnTo>
                    <a:pt x="3641" y="6361"/>
                  </a:lnTo>
                  <a:lnTo>
                    <a:pt x="3683" y="6340"/>
                  </a:lnTo>
                  <a:lnTo>
                    <a:pt x="3745" y="6445"/>
                  </a:lnTo>
                  <a:lnTo>
                    <a:pt x="3787" y="6445"/>
                  </a:lnTo>
                  <a:lnTo>
                    <a:pt x="3976" y="6299"/>
                  </a:lnTo>
                  <a:lnTo>
                    <a:pt x="4017" y="6340"/>
                  </a:lnTo>
                  <a:lnTo>
                    <a:pt x="4164" y="6487"/>
                  </a:lnTo>
                  <a:lnTo>
                    <a:pt x="4164" y="6591"/>
                  </a:lnTo>
                  <a:lnTo>
                    <a:pt x="4373" y="6863"/>
                  </a:lnTo>
                  <a:lnTo>
                    <a:pt x="4394" y="7031"/>
                  </a:lnTo>
                  <a:lnTo>
                    <a:pt x="4436" y="7073"/>
                  </a:lnTo>
                  <a:lnTo>
                    <a:pt x="4541" y="7073"/>
                  </a:lnTo>
                  <a:lnTo>
                    <a:pt x="4603" y="7177"/>
                  </a:lnTo>
                  <a:lnTo>
                    <a:pt x="4541" y="7177"/>
                  </a:lnTo>
                  <a:lnTo>
                    <a:pt x="4520" y="7135"/>
                  </a:lnTo>
                  <a:lnTo>
                    <a:pt x="4499" y="7177"/>
                  </a:lnTo>
                  <a:lnTo>
                    <a:pt x="4603" y="7240"/>
                  </a:lnTo>
                  <a:lnTo>
                    <a:pt x="4645" y="7219"/>
                  </a:lnTo>
                  <a:lnTo>
                    <a:pt x="4687" y="7324"/>
                  </a:lnTo>
                  <a:lnTo>
                    <a:pt x="4833" y="7721"/>
                  </a:lnTo>
                  <a:lnTo>
                    <a:pt x="4959" y="7763"/>
                  </a:lnTo>
                  <a:lnTo>
                    <a:pt x="5168" y="7763"/>
                  </a:lnTo>
                  <a:lnTo>
                    <a:pt x="5315" y="7805"/>
                  </a:lnTo>
                  <a:lnTo>
                    <a:pt x="5377" y="7868"/>
                  </a:lnTo>
                  <a:lnTo>
                    <a:pt x="5566" y="7868"/>
                  </a:lnTo>
                  <a:lnTo>
                    <a:pt x="5587" y="7931"/>
                  </a:lnTo>
                  <a:lnTo>
                    <a:pt x="5691" y="7931"/>
                  </a:lnTo>
                  <a:lnTo>
                    <a:pt x="5733" y="7972"/>
                  </a:lnTo>
                  <a:lnTo>
                    <a:pt x="5649" y="8035"/>
                  </a:lnTo>
                  <a:lnTo>
                    <a:pt x="5796" y="8224"/>
                  </a:lnTo>
                  <a:lnTo>
                    <a:pt x="5963" y="8244"/>
                  </a:lnTo>
                  <a:lnTo>
                    <a:pt x="6047" y="8328"/>
                  </a:lnTo>
                  <a:lnTo>
                    <a:pt x="6152" y="8328"/>
                  </a:lnTo>
                  <a:lnTo>
                    <a:pt x="6319" y="8496"/>
                  </a:lnTo>
                  <a:lnTo>
                    <a:pt x="6403" y="8475"/>
                  </a:lnTo>
                  <a:lnTo>
                    <a:pt x="6528" y="8454"/>
                  </a:lnTo>
                  <a:lnTo>
                    <a:pt x="6717" y="8496"/>
                  </a:lnTo>
                  <a:lnTo>
                    <a:pt x="6947" y="8663"/>
                  </a:lnTo>
                  <a:lnTo>
                    <a:pt x="7135" y="8475"/>
                  </a:lnTo>
                  <a:lnTo>
                    <a:pt x="7407" y="8349"/>
                  </a:lnTo>
                  <a:lnTo>
                    <a:pt x="7407" y="8328"/>
                  </a:lnTo>
                  <a:lnTo>
                    <a:pt x="7533" y="8328"/>
                  </a:lnTo>
                  <a:lnTo>
                    <a:pt x="7679" y="8224"/>
                  </a:lnTo>
                  <a:lnTo>
                    <a:pt x="7784" y="8161"/>
                  </a:lnTo>
                  <a:lnTo>
                    <a:pt x="7993" y="8182"/>
                  </a:lnTo>
                  <a:lnTo>
                    <a:pt x="7993" y="8244"/>
                  </a:lnTo>
                  <a:lnTo>
                    <a:pt x="8056" y="8244"/>
                  </a:lnTo>
                  <a:lnTo>
                    <a:pt x="8056" y="8286"/>
                  </a:lnTo>
                  <a:lnTo>
                    <a:pt x="8160" y="8454"/>
                  </a:lnTo>
                  <a:lnTo>
                    <a:pt x="8244" y="8663"/>
                  </a:lnTo>
                  <a:lnTo>
                    <a:pt x="8349" y="8872"/>
                  </a:lnTo>
                  <a:lnTo>
                    <a:pt x="8349" y="9019"/>
                  </a:lnTo>
                  <a:lnTo>
                    <a:pt x="8411" y="9081"/>
                  </a:lnTo>
                  <a:lnTo>
                    <a:pt x="8453" y="9123"/>
                  </a:lnTo>
                  <a:lnTo>
                    <a:pt x="8872" y="9123"/>
                  </a:lnTo>
                  <a:lnTo>
                    <a:pt x="8976" y="9207"/>
                  </a:lnTo>
                  <a:lnTo>
                    <a:pt x="9102" y="9081"/>
                  </a:lnTo>
                  <a:lnTo>
                    <a:pt x="9144" y="9102"/>
                  </a:lnTo>
                  <a:lnTo>
                    <a:pt x="9311" y="9228"/>
                  </a:lnTo>
                  <a:lnTo>
                    <a:pt x="9625" y="9207"/>
                  </a:lnTo>
                  <a:lnTo>
                    <a:pt x="9813" y="9291"/>
                  </a:lnTo>
                  <a:lnTo>
                    <a:pt x="10064" y="9312"/>
                  </a:lnTo>
                  <a:lnTo>
                    <a:pt x="10169" y="9332"/>
                  </a:lnTo>
                  <a:lnTo>
                    <a:pt x="10232" y="9312"/>
                  </a:lnTo>
                  <a:lnTo>
                    <a:pt x="10295" y="9395"/>
                  </a:lnTo>
                  <a:lnTo>
                    <a:pt x="10315" y="9395"/>
                  </a:lnTo>
                  <a:lnTo>
                    <a:pt x="10357" y="9291"/>
                  </a:lnTo>
                  <a:lnTo>
                    <a:pt x="10441" y="9291"/>
                  </a:lnTo>
                  <a:lnTo>
                    <a:pt x="10483" y="9374"/>
                  </a:lnTo>
                  <a:lnTo>
                    <a:pt x="10608" y="9416"/>
                  </a:lnTo>
                  <a:lnTo>
                    <a:pt x="10818" y="9500"/>
                  </a:lnTo>
                  <a:lnTo>
                    <a:pt x="10901" y="9437"/>
                  </a:lnTo>
                  <a:lnTo>
                    <a:pt x="10922" y="9395"/>
                  </a:lnTo>
                  <a:lnTo>
                    <a:pt x="10964" y="9395"/>
                  </a:lnTo>
                  <a:lnTo>
                    <a:pt x="10964" y="9312"/>
                  </a:lnTo>
                  <a:lnTo>
                    <a:pt x="10985" y="9102"/>
                  </a:lnTo>
                  <a:lnTo>
                    <a:pt x="10922" y="8977"/>
                  </a:lnTo>
                  <a:lnTo>
                    <a:pt x="11027" y="8851"/>
                  </a:lnTo>
                  <a:lnTo>
                    <a:pt x="10985" y="8747"/>
                  </a:lnTo>
                  <a:lnTo>
                    <a:pt x="11069" y="8642"/>
                  </a:lnTo>
                  <a:lnTo>
                    <a:pt x="11215" y="8558"/>
                  </a:lnTo>
                  <a:lnTo>
                    <a:pt x="11299" y="8496"/>
                  </a:lnTo>
                  <a:lnTo>
                    <a:pt x="11550" y="8433"/>
                  </a:lnTo>
                  <a:lnTo>
                    <a:pt x="11717" y="8475"/>
                  </a:lnTo>
                  <a:lnTo>
                    <a:pt x="11801" y="8391"/>
                  </a:lnTo>
                  <a:lnTo>
                    <a:pt x="11759" y="8161"/>
                  </a:lnTo>
                  <a:lnTo>
                    <a:pt x="11634" y="8056"/>
                  </a:lnTo>
                  <a:lnTo>
                    <a:pt x="11487" y="8077"/>
                  </a:lnTo>
                  <a:lnTo>
                    <a:pt x="11445" y="7972"/>
                  </a:lnTo>
                  <a:lnTo>
                    <a:pt x="11445" y="7826"/>
                  </a:lnTo>
                  <a:lnTo>
                    <a:pt x="11403" y="7700"/>
                  </a:lnTo>
                  <a:lnTo>
                    <a:pt x="11403" y="7491"/>
                  </a:lnTo>
                  <a:lnTo>
                    <a:pt x="11236" y="7491"/>
                  </a:lnTo>
                  <a:lnTo>
                    <a:pt x="11215" y="7408"/>
                  </a:lnTo>
                  <a:lnTo>
                    <a:pt x="11111" y="7387"/>
                  </a:lnTo>
                  <a:lnTo>
                    <a:pt x="10922" y="7345"/>
                  </a:lnTo>
                  <a:lnTo>
                    <a:pt x="10880" y="7303"/>
                  </a:lnTo>
                  <a:lnTo>
                    <a:pt x="10755" y="7219"/>
                  </a:lnTo>
                  <a:lnTo>
                    <a:pt x="10587" y="7073"/>
                  </a:lnTo>
                  <a:lnTo>
                    <a:pt x="10504" y="6926"/>
                  </a:lnTo>
                  <a:lnTo>
                    <a:pt x="10232" y="6508"/>
                  </a:lnTo>
                  <a:lnTo>
                    <a:pt x="10650" y="5943"/>
                  </a:lnTo>
                  <a:lnTo>
                    <a:pt x="10692" y="5859"/>
                  </a:lnTo>
                  <a:lnTo>
                    <a:pt x="10650" y="5629"/>
                  </a:lnTo>
                  <a:lnTo>
                    <a:pt x="10650" y="5462"/>
                  </a:lnTo>
                  <a:lnTo>
                    <a:pt x="10567" y="5294"/>
                  </a:lnTo>
                  <a:lnTo>
                    <a:pt x="10064" y="5252"/>
                  </a:lnTo>
                  <a:lnTo>
                    <a:pt x="10043" y="5043"/>
                  </a:lnTo>
                  <a:lnTo>
                    <a:pt x="9981" y="4939"/>
                  </a:lnTo>
                  <a:lnTo>
                    <a:pt x="10023" y="4876"/>
                  </a:lnTo>
                  <a:lnTo>
                    <a:pt x="9939" y="4604"/>
                  </a:lnTo>
                  <a:lnTo>
                    <a:pt x="9771" y="4311"/>
                  </a:lnTo>
                  <a:lnTo>
                    <a:pt x="9834" y="4164"/>
                  </a:lnTo>
                  <a:lnTo>
                    <a:pt x="9981" y="3934"/>
                  </a:lnTo>
                  <a:lnTo>
                    <a:pt x="9939" y="3934"/>
                  </a:lnTo>
                  <a:lnTo>
                    <a:pt x="9751" y="3892"/>
                  </a:lnTo>
                  <a:lnTo>
                    <a:pt x="9751" y="3767"/>
                  </a:lnTo>
                  <a:lnTo>
                    <a:pt x="9730" y="3558"/>
                  </a:lnTo>
                  <a:lnTo>
                    <a:pt x="9667" y="3558"/>
                  </a:lnTo>
                  <a:lnTo>
                    <a:pt x="9813" y="3411"/>
                  </a:lnTo>
                  <a:lnTo>
                    <a:pt x="9709" y="3327"/>
                  </a:lnTo>
                  <a:lnTo>
                    <a:pt x="9646" y="3244"/>
                  </a:lnTo>
                  <a:lnTo>
                    <a:pt x="9771" y="3223"/>
                  </a:lnTo>
                  <a:lnTo>
                    <a:pt x="9918" y="3118"/>
                  </a:lnTo>
                  <a:lnTo>
                    <a:pt x="9918" y="3034"/>
                  </a:lnTo>
                  <a:lnTo>
                    <a:pt x="9939" y="3014"/>
                  </a:lnTo>
                  <a:lnTo>
                    <a:pt x="9855" y="2909"/>
                  </a:lnTo>
                  <a:lnTo>
                    <a:pt x="9918" y="2825"/>
                  </a:lnTo>
                  <a:lnTo>
                    <a:pt x="9918" y="2742"/>
                  </a:lnTo>
                  <a:lnTo>
                    <a:pt x="9918" y="2574"/>
                  </a:lnTo>
                  <a:lnTo>
                    <a:pt x="9855" y="2470"/>
                  </a:lnTo>
                  <a:lnTo>
                    <a:pt x="9855" y="2386"/>
                  </a:lnTo>
                  <a:lnTo>
                    <a:pt x="9813" y="2260"/>
                  </a:lnTo>
                  <a:lnTo>
                    <a:pt x="9855" y="2156"/>
                  </a:lnTo>
                  <a:lnTo>
                    <a:pt x="9751" y="1988"/>
                  </a:lnTo>
                  <a:lnTo>
                    <a:pt x="9625" y="1946"/>
                  </a:lnTo>
                  <a:lnTo>
                    <a:pt x="9353" y="1905"/>
                  </a:lnTo>
                  <a:lnTo>
                    <a:pt x="9123" y="1591"/>
                  </a:lnTo>
                  <a:lnTo>
                    <a:pt x="8914" y="1549"/>
                  </a:lnTo>
                  <a:lnTo>
                    <a:pt x="8788" y="1570"/>
                  </a:lnTo>
                  <a:lnTo>
                    <a:pt x="8725" y="1528"/>
                  </a:lnTo>
                  <a:lnTo>
                    <a:pt x="8704" y="1361"/>
                  </a:lnTo>
                  <a:lnTo>
                    <a:pt x="8579" y="1340"/>
                  </a:lnTo>
                  <a:lnTo>
                    <a:pt x="8349" y="1235"/>
                  </a:lnTo>
                  <a:lnTo>
                    <a:pt x="8265" y="1319"/>
                  </a:lnTo>
                  <a:lnTo>
                    <a:pt x="8160" y="1319"/>
                  </a:lnTo>
                  <a:lnTo>
                    <a:pt x="7826" y="1109"/>
                  </a:lnTo>
                  <a:lnTo>
                    <a:pt x="7658" y="1047"/>
                  </a:lnTo>
                  <a:lnTo>
                    <a:pt x="7449" y="858"/>
                  </a:lnTo>
                  <a:lnTo>
                    <a:pt x="7323" y="900"/>
                  </a:lnTo>
                  <a:lnTo>
                    <a:pt x="7198" y="837"/>
                  </a:lnTo>
                  <a:lnTo>
                    <a:pt x="7093" y="858"/>
                  </a:lnTo>
                  <a:lnTo>
                    <a:pt x="7030" y="1005"/>
                  </a:lnTo>
                  <a:lnTo>
                    <a:pt x="6821" y="942"/>
                  </a:lnTo>
                  <a:lnTo>
                    <a:pt x="6591" y="1005"/>
                  </a:lnTo>
                  <a:lnTo>
                    <a:pt x="6361" y="1214"/>
                  </a:lnTo>
                  <a:lnTo>
                    <a:pt x="6256" y="1214"/>
                  </a:lnTo>
                  <a:lnTo>
                    <a:pt x="6173" y="1319"/>
                  </a:lnTo>
                  <a:lnTo>
                    <a:pt x="6110" y="1465"/>
                  </a:lnTo>
                  <a:lnTo>
                    <a:pt x="5838" y="1465"/>
                  </a:lnTo>
                  <a:lnTo>
                    <a:pt x="5733" y="1549"/>
                  </a:lnTo>
                  <a:lnTo>
                    <a:pt x="5775" y="1695"/>
                  </a:lnTo>
                  <a:lnTo>
                    <a:pt x="5859" y="1842"/>
                  </a:lnTo>
                  <a:lnTo>
                    <a:pt x="5838" y="1967"/>
                  </a:lnTo>
                  <a:lnTo>
                    <a:pt x="5691" y="1967"/>
                  </a:lnTo>
                  <a:lnTo>
                    <a:pt x="5357" y="1905"/>
                  </a:lnTo>
                  <a:lnTo>
                    <a:pt x="5064" y="1967"/>
                  </a:lnTo>
                  <a:lnTo>
                    <a:pt x="4708" y="2072"/>
                  </a:lnTo>
                  <a:lnTo>
                    <a:pt x="4520" y="2072"/>
                  </a:lnTo>
                  <a:lnTo>
                    <a:pt x="4185" y="1967"/>
                  </a:lnTo>
                  <a:lnTo>
                    <a:pt x="4059" y="1967"/>
                  </a:lnTo>
                  <a:lnTo>
                    <a:pt x="3766" y="1842"/>
                  </a:lnTo>
                  <a:lnTo>
                    <a:pt x="3662" y="1737"/>
                  </a:lnTo>
                  <a:lnTo>
                    <a:pt x="3641" y="1591"/>
                  </a:lnTo>
                  <a:lnTo>
                    <a:pt x="3557" y="1591"/>
                  </a:lnTo>
                  <a:lnTo>
                    <a:pt x="3432" y="1528"/>
                  </a:lnTo>
                  <a:lnTo>
                    <a:pt x="3264" y="1570"/>
                  </a:lnTo>
                  <a:lnTo>
                    <a:pt x="3181" y="1528"/>
                  </a:lnTo>
                  <a:lnTo>
                    <a:pt x="3055" y="1528"/>
                  </a:lnTo>
                  <a:lnTo>
                    <a:pt x="2929" y="1423"/>
                  </a:lnTo>
                  <a:lnTo>
                    <a:pt x="2846" y="1381"/>
                  </a:lnTo>
                  <a:lnTo>
                    <a:pt x="2804" y="1340"/>
                  </a:lnTo>
                  <a:lnTo>
                    <a:pt x="2825" y="1214"/>
                  </a:lnTo>
                  <a:lnTo>
                    <a:pt x="2825" y="1068"/>
                  </a:lnTo>
                  <a:lnTo>
                    <a:pt x="2741" y="942"/>
                  </a:lnTo>
                  <a:lnTo>
                    <a:pt x="2741" y="921"/>
                  </a:lnTo>
                  <a:lnTo>
                    <a:pt x="2699" y="942"/>
                  </a:lnTo>
                  <a:lnTo>
                    <a:pt x="2595" y="921"/>
                  </a:lnTo>
                  <a:lnTo>
                    <a:pt x="2553" y="858"/>
                  </a:lnTo>
                  <a:lnTo>
                    <a:pt x="2448" y="817"/>
                  </a:lnTo>
                  <a:lnTo>
                    <a:pt x="2281" y="607"/>
                  </a:lnTo>
                  <a:lnTo>
                    <a:pt x="2448" y="482"/>
                  </a:lnTo>
                  <a:lnTo>
                    <a:pt x="2323" y="398"/>
                  </a:lnTo>
                  <a:lnTo>
                    <a:pt x="2302" y="335"/>
                  </a:lnTo>
                  <a:lnTo>
                    <a:pt x="2344" y="293"/>
                  </a:lnTo>
                  <a:lnTo>
                    <a:pt x="2281" y="210"/>
                  </a:lnTo>
                  <a:lnTo>
                    <a:pt x="2218" y="105"/>
                  </a:lnTo>
                  <a:lnTo>
                    <a:pt x="2176" y="105"/>
                  </a:lnTo>
                  <a:lnTo>
                    <a:pt x="2176" y="84"/>
                  </a:lnTo>
                  <a:lnTo>
                    <a:pt x="2113" y="84"/>
                  </a:lnTo>
                  <a:lnTo>
                    <a:pt x="1988" y="168"/>
                  </a:lnTo>
                  <a:lnTo>
                    <a:pt x="1904" y="168"/>
                  </a:lnTo>
                  <a:lnTo>
                    <a:pt x="1862" y="273"/>
                  </a:lnTo>
                  <a:lnTo>
                    <a:pt x="1779" y="293"/>
                  </a:lnTo>
                  <a:lnTo>
                    <a:pt x="1674" y="419"/>
                  </a:lnTo>
                  <a:lnTo>
                    <a:pt x="1611" y="440"/>
                  </a:lnTo>
                  <a:lnTo>
                    <a:pt x="1569" y="503"/>
                  </a:lnTo>
                  <a:lnTo>
                    <a:pt x="1569" y="545"/>
                  </a:lnTo>
                  <a:lnTo>
                    <a:pt x="1465" y="607"/>
                  </a:lnTo>
                  <a:lnTo>
                    <a:pt x="1381" y="586"/>
                  </a:lnTo>
                  <a:lnTo>
                    <a:pt x="1256" y="607"/>
                  </a:lnTo>
                  <a:lnTo>
                    <a:pt x="1235" y="691"/>
                  </a:lnTo>
                  <a:lnTo>
                    <a:pt x="1046" y="607"/>
                  </a:lnTo>
                  <a:lnTo>
                    <a:pt x="921" y="607"/>
                  </a:lnTo>
                  <a:lnTo>
                    <a:pt x="753" y="524"/>
                  </a:lnTo>
                  <a:lnTo>
                    <a:pt x="732" y="398"/>
                  </a:lnTo>
                  <a:lnTo>
                    <a:pt x="460" y="273"/>
                  </a:lnTo>
                  <a:lnTo>
                    <a:pt x="502" y="189"/>
                  </a:lnTo>
                  <a:lnTo>
                    <a:pt x="440" y="84"/>
                  </a:lnTo>
                  <a:lnTo>
                    <a:pt x="356" y="84"/>
                  </a:lnTo>
                  <a:lnTo>
                    <a:pt x="29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3060;p82">
              <a:extLst>
                <a:ext uri="{FF2B5EF4-FFF2-40B4-BE49-F238E27FC236}">
                  <a16:creationId xmlns:a16="http://schemas.microsoft.com/office/drawing/2014/main" id="{92EEF566-C418-AA71-F54A-92ED1E30C526}"/>
                </a:ext>
              </a:extLst>
            </p:cNvPr>
            <p:cNvSpPr/>
            <p:nvPr/>
          </p:nvSpPr>
          <p:spPr>
            <a:xfrm>
              <a:off x="4026636" y="2853369"/>
              <a:ext cx="24672" cy="20004"/>
            </a:xfrm>
            <a:custGeom>
              <a:avLst/>
              <a:gdLst/>
              <a:ahLst/>
              <a:cxnLst/>
              <a:rect l="l" t="t" r="r" b="b"/>
              <a:pathLst>
                <a:path w="2072" h="1759" extrusionOk="0">
                  <a:moveTo>
                    <a:pt x="419" y="1"/>
                  </a:moveTo>
                  <a:lnTo>
                    <a:pt x="168" y="64"/>
                  </a:lnTo>
                  <a:lnTo>
                    <a:pt x="0" y="105"/>
                  </a:lnTo>
                  <a:lnTo>
                    <a:pt x="84" y="210"/>
                  </a:lnTo>
                  <a:lnTo>
                    <a:pt x="84" y="294"/>
                  </a:lnTo>
                  <a:lnTo>
                    <a:pt x="189" y="315"/>
                  </a:lnTo>
                  <a:lnTo>
                    <a:pt x="272" y="419"/>
                  </a:lnTo>
                  <a:lnTo>
                    <a:pt x="209" y="608"/>
                  </a:lnTo>
                  <a:lnTo>
                    <a:pt x="251" y="838"/>
                  </a:lnTo>
                  <a:lnTo>
                    <a:pt x="398" y="942"/>
                  </a:lnTo>
                  <a:lnTo>
                    <a:pt x="691" y="942"/>
                  </a:lnTo>
                  <a:lnTo>
                    <a:pt x="795" y="1026"/>
                  </a:lnTo>
                  <a:lnTo>
                    <a:pt x="837" y="1110"/>
                  </a:lnTo>
                  <a:lnTo>
                    <a:pt x="921" y="1110"/>
                  </a:lnTo>
                  <a:lnTo>
                    <a:pt x="1026" y="1047"/>
                  </a:lnTo>
                  <a:lnTo>
                    <a:pt x="1193" y="1172"/>
                  </a:lnTo>
                  <a:lnTo>
                    <a:pt x="1235" y="1131"/>
                  </a:lnTo>
                  <a:lnTo>
                    <a:pt x="1339" y="1131"/>
                  </a:lnTo>
                  <a:lnTo>
                    <a:pt x="1423" y="1319"/>
                  </a:lnTo>
                  <a:lnTo>
                    <a:pt x="1570" y="1361"/>
                  </a:lnTo>
                  <a:lnTo>
                    <a:pt x="1842" y="1758"/>
                  </a:lnTo>
                  <a:lnTo>
                    <a:pt x="1967" y="1737"/>
                  </a:lnTo>
                  <a:lnTo>
                    <a:pt x="1967" y="1591"/>
                  </a:lnTo>
                  <a:lnTo>
                    <a:pt x="1988" y="1549"/>
                  </a:lnTo>
                  <a:lnTo>
                    <a:pt x="1925" y="1382"/>
                  </a:lnTo>
                  <a:lnTo>
                    <a:pt x="2072" y="1361"/>
                  </a:lnTo>
                  <a:lnTo>
                    <a:pt x="1946" y="1235"/>
                  </a:lnTo>
                  <a:lnTo>
                    <a:pt x="1758" y="1235"/>
                  </a:lnTo>
                  <a:lnTo>
                    <a:pt x="1507" y="1110"/>
                  </a:lnTo>
                  <a:lnTo>
                    <a:pt x="1423" y="921"/>
                  </a:lnTo>
                  <a:lnTo>
                    <a:pt x="1507" y="838"/>
                  </a:lnTo>
                  <a:lnTo>
                    <a:pt x="1507" y="712"/>
                  </a:lnTo>
                  <a:lnTo>
                    <a:pt x="1256" y="524"/>
                  </a:lnTo>
                  <a:lnTo>
                    <a:pt x="1256" y="419"/>
                  </a:lnTo>
                  <a:lnTo>
                    <a:pt x="1298" y="294"/>
                  </a:lnTo>
                  <a:lnTo>
                    <a:pt x="1193" y="168"/>
                  </a:lnTo>
                  <a:lnTo>
                    <a:pt x="984" y="126"/>
                  </a:lnTo>
                  <a:lnTo>
                    <a:pt x="83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3061;p82">
              <a:extLst>
                <a:ext uri="{FF2B5EF4-FFF2-40B4-BE49-F238E27FC236}">
                  <a16:creationId xmlns:a16="http://schemas.microsoft.com/office/drawing/2014/main" id="{9845D453-304C-8983-70D2-A59A2E6CF7E4}"/>
                </a:ext>
              </a:extLst>
            </p:cNvPr>
            <p:cNvSpPr/>
            <p:nvPr/>
          </p:nvSpPr>
          <p:spPr>
            <a:xfrm>
              <a:off x="3915766" y="2848615"/>
              <a:ext cx="124088" cy="48788"/>
            </a:xfrm>
            <a:custGeom>
              <a:avLst/>
              <a:gdLst/>
              <a:ahLst/>
              <a:cxnLst/>
              <a:rect l="l" t="t" r="r" b="b"/>
              <a:pathLst>
                <a:path w="10421" h="4290" extrusionOk="0">
                  <a:moveTo>
                    <a:pt x="4708" y="0"/>
                  </a:moveTo>
                  <a:lnTo>
                    <a:pt x="4562" y="63"/>
                  </a:lnTo>
                  <a:lnTo>
                    <a:pt x="4373" y="63"/>
                  </a:lnTo>
                  <a:lnTo>
                    <a:pt x="4290" y="21"/>
                  </a:lnTo>
                  <a:lnTo>
                    <a:pt x="4185" y="63"/>
                  </a:lnTo>
                  <a:lnTo>
                    <a:pt x="3913" y="63"/>
                  </a:lnTo>
                  <a:lnTo>
                    <a:pt x="3766" y="84"/>
                  </a:lnTo>
                  <a:lnTo>
                    <a:pt x="3494" y="189"/>
                  </a:lnTo>
                  <a:lnTo>
                    <a:pt x="3390" y="210"/>
                  </a:lnTo>
                  <a:lnTo>
                    <a:pt x="3181" y="230"/>
                  </a:lnTo>
                  <a:lnTo>
                    <a:pt x="3097" y="335"/>
                  </a:lnTo>
                  <a:lnTo>
                    <a:pt x="2992" y="377"/>
                  </a:lnTo>
                  <a:lnTo>
                    <a:pt x="2909" y="440"/>
                  </a:lnTo>
                  <a:lnTo>
                    <a:pt x="2867" y="502"/>
                  </a:lnTo>
                  <a:lnTo>
                    <a:pt x="2804" y="628"/>
                  </a:lnTo>
                  <a:lnTo>
                    <a:pt x="2762" y="649"/>
                  </a:lnTo>
                  <a:lnTo>
                    <a:pt x="2762" y="733"/>
                  </a:lnTo>
                  <a:lnTo>
                    <a:pt x="2553" y="733"/>
                  </a:lnTo>
                  <a:lnTo>
                    <a:pt x="2239" y="628"/>
                  </a:lnTo>
                  <a:lnTo>
                    <a:pt x="2155" y="628"/>
                  </a:lnTo>
                  <a:lnTo>
                    <a:pt x="2072" y="691"/>
                  </a:lnTo>
                  <a:lnTo>
                    <a:pt x="1946" y="649"/>
                  </a:lnTo>
                  <a:lnTo>
                    <a:pt x="1779" y="691"/>
                  </a:lnTo>
                  <a:lnTo>
                    <a:pt x="1674" y="649"/>
                  </a:lnTo>
                  <a:lnTo>
                    <a:pt x="1549" y="712"/>
                  </a:lnTo>
                  <a:lnTo>
                    <a:pt x="1528" y="795"/>
                  </a:lnTo>
                  <a:lnTo>
                    <a:pt x="1632" y="942"/>
                  </a:lnTo>
                  <a:lnTo>
                    <a:pt x="1779" y="963"/>
                  </a:lnTo>
                  <a:lnTo>
                    <a:pt x="1925" y="963"/>
                  </a:lnTo>
                  <a:lnTo>
                    <a:pt x="1883" y="1046"/>
                  </a:lnTo>
                  <a:lnTo>
                    <a:pt x="1653" y="1046"/>
                  </a:lnTo>
                  <a:lnTo>
                    <a:pt x="1444" y="1109"/>
                  </a:lnTo>
                  <a:lnTo>
                    <a:pt x="1402" y="1214"/>
                  </a:lnTo>
                  <a:lnTo>
                    <a:pt x="1423" y="1256"/>
                  </a:lnTo>
                  <a:lnTo>
                    <a:pt x="1528" y="1235"/>
                  </a:lnTo>
                  <a:lnTo>
                    <a:pt x="1570" y="1277"/>
                  </a:lnTo>
                  <a:lnTo>
                    <a:pt x="1507" y="1318"/>
                  </a:lnTo>
                  <a:lnTo>
                    <a:pt x="1214" y="1339"/>
                  </a:lnTo>
                  <a:lnTo>
                    <a:pt x="1109" y="1256"/>
                  </a:lnTo>
                  <a:lnTo>
                    <a:pt x="984" y="1339"/>
                  </a:lnTo>
                  <a:lnTo>
                    <a:pt x="900" y="1235"/>
                  </a:lnTo>
                  <a:lnTo>
                    <a:pt x="837" y="1235"/>
                  </a:lnTo>
                  <a:lnTo>
                    <a:pt x="733" y="1339"/>
                  </a:lnTo>
                  <a:lnTo>
                    <a:pt x="628" y="1339"/>
                  </a:lnTo>
                  <a:lnTo>
                    <a:pt x="502" y="1235"/>
                  </a:lnTo>
                  <a:lnTo>
                    <a:pt x="377" y="1235"/>
                  </a:lnTo>
                  <a:lnTo>
                    <a:pt x="105" y="1444"/>
                  </a:lnTo>
                  <a:lnTo>
                    <a:pt x="63" y="1549"/>
                  </a:lnTo>
                  <a:lnTo>
                    <a:pt x="0" y="1653"/>
                  </a:lnTo>
                  <a:lnTo>
                    <a:pt x="63" y="1695"/>
                  </a:lnTo>
                  <a:lnTo>
                    <a:pt x="63" y="1842"/>
                  </a:lnTo>
                  <a:lnTo>
                    <a:pt x="0" y="1883"/>
                  </a:lnTo>
                  <a:lnTo>
                    <a:pt x="63" y="1946"/>
                  </a:lnTo>
                  <a:lnTo>
                    <a:pt x="209" y="1883"/>
                  </a:lnTo>
                  <a:lnTo>
                    <a:pt x="251" y="1904"/>
                  </a:lnTo>
                  <a:lnTo>
                    <a:pt x="377" y="1883"/>
                  </a:lnTo>
                  <a:lnTo>
                    <a:pt x="502" y="1883"/>
                  </a:lnTo>
                  <a:lnTo>
                    <a:pt x="377" y="2009"/>
                  </a:lnTo>
                  <a:lnTo>
                    <a:pt x="398" y="2093"/>
                  </a:lnTo>
                  <a:lnTo>
                    <a:pt x="461" y="2197"/>
                  </a:lnTo>
                  <a:lnTo>
                    <a:pt x="461" y="2281"/>
                  </a:lnTo>
                  <a:lnTo>
                    <a:pt x="419" y="2302"/>
                  </a:lnTo>
                  <a:lnTo>
                    <a:pt x="481" y="2323"/>
                  </a:lnTo>
                  <a:lnTo>
                    <a:pt x="586" y="2281"/>
                  </a:lnTo>
                  <a:lnTo>
                    <a:pt x="586" y="2323"/>
                  </a:lnTo>
                  <a:lnTo>
                    <a:pt x="502" y="2406"/>
                  </a:lnTo>
                  <a:lnTo>
                    <a:pt x="377" y="2490"/>
                  </a:lnTo>
                  <a:lnTo>
                    <a:pt x="419" y="2532"/>
                  </a:lnTo>
                  <a:lnTo>
                    <a:pt x="502" y="2532"/>
                  </a:lnTo>
                  <a:lnTo>
                    <a:pt x="419" y="2595"/>
                  </a:lnTo>
                  <a:lnTo>
                    <a:pt x="377" y="2699"/>
                  </a:lnTo>
                  <a:lnTo>
                    <a:pt x="293" y="2699"/>
                  </a:lnTo>
                  <a:lnTo>
                    <a:pt x="251" y="2532"/>
                  </a:lnTo>
                  <a:lnTo>
                    <a:pt x="189" y="2511"/>
                  </a:lnTo>
                  <a:lnTo>
                    <a:pt x="189" y="2616"/>
                  </a:lnTo>
                  <a:lnTo>
                    <a:pt x="209" y="2720"/>
                  </a:lnTo>
                  <a:lnTo>
                    <a:pt x="168" y="2783"/>
                  </a:lnTo>
                  <a:lnTo>
                    <a:pt x="189" y="2846"/>
                  </a:lnTo>
                  <a:lnTo>
                    <a:pt x="293" y="2930"/>
                  </a:lnTo>
                  <a:lnTo>
                    <a:pt x="293" y="2888"/>
                  </a:lnTo>
                  <a:lnTo>
                    <a:pt x="419" y="2950"/>
                  </a:lnTo>
                  <a:lnTo>
                    <a:pt x="502" y="2950"/>
                  </a:lnTo>
                  <a:lnTo>
                    <a:pt x="628" y="3034"/>
                  </a:lnTo>
                  <a:lnTo>
                    <a:pt x="670" y="3160"/>
                  </a:lnTo>
                  <a:lnTo>
                    <a:pt x="586" y="3243"/>
                  </a:lnTo>
                  <a:lnTo>
                    <a:pt x="670" y="3327"/>
                  </a:lnTo>
                  <a:lnTo>
                    <a:pt x="670" y="3411"/>
                  </a:lnTo>
                  <a:lnTo>
                    <a:pt x="733" y="3411"/>
                  </a:lnTo>
                  <a:lnTo>
                    <a:pt x="879" y="3536"/>
                  </a:lnTo>
                  <a:lnTo>
                    <a:pt x="816" y="3641"/>
                  </a:lnTo>
                  <a:lnTo>
                    <a:pt x="733" y="3620"/>
                  </a:lnTo>
                  <a:lnTo>
                    <a:pt x="712" y="3662"/>
                  </a:lnTo>
                  <a:lnTo>
                    <a:pt x="795" y="3683"/>
                  </a:lnTo>
                  <a:lnTo>
                    <a:pt x="942" y="3662"/>
                  </a:lnTo>
                  <a:lnTo>
                    <a:pt x="1214" y="3662"/>
                  </a:lnTo>
                  <a:lnTo>
                    <a:pt x="1193" y="3725"/>
                  </a:lnTo>
                  <a:lnTo>
                    <a:pt x="1130" y="3767"/>
                  </a:lnTo>
                  <a:lnTo>
                    <a:pt x="1005" y="3829"/>
                  </a:lnTo>
                  <a:lnTo>
                    <a:pt x="816" y="3829"/>
                  </a:lnTo>
                  <a:lnTo>
                    <a:pt x="774" y="3871"/>
                  </a:lnTo>
                  <a:lnTo>
                    <a:pt x="837" y="3892"/>
                  </a:lnTo>
                  <a:lnTo>
                    <a:pt x="942" y="3871"/>
                  </a:lnTo>
                  <a:lnTo>
                    <a:pt x="1088" y="3871"/>
                  </a:lnTo>
                  <a:lnTo>
                    <a:pt x="1130" y="3829"/>
                  </a:lnTo>
                  <a:lnTo>
                    <a:pt x="1130" y="3934"/>
                  </a:lnTo>
                  <a:lnTo>
                    <a:pt x="1151" y="3955"/>
                  </a:lnTo>
                  <a:lnTo>
                    <a:pt x="1235" y="3871"/>
                  </a:lnTo>
                  <a:lnTo>
                    <a:pt x="1318" y="3767"/>
                  </a:lnTo>
                  <a:lnTo>
                    <a:pt x="1402" y="3767"/>
                  </a:lnTo>
                  <a:lnTo>
                    <a:pt x="1444" y="3829"/>
                  </a:lnTo>
                  <a:lnTo>
                    <a:pt x="1528" y="3829"/>
                  </a:lnTo>
                  <a:lnTo>
                    <a:pt x="1632" y="3892"/>
                  </a:lnTo>
                  <a:lnTo>
                    <a:pt x="1674" y="3829"/>
                  </a:lnTo>
                  <a:lnTo>
                    <a:pt x="1758" y="3850"/>
                  </a:lnTo>
                  <a:lnTo>
                    <a:pt x="1758" y="3892"/>
                  </a:lnTo>
                  <a:lnTo>
                    <a:pt x="1716" y="3934"/>
                  </a:lnTo>
                  <a:lnTo>
                    <a:pt x="1758" y="3997"/>
                  </a:lnTo>
                  <a:lnTo>
                    <a:pt x="1779" y="4080"/>
                  </a:lnTo>
                  <a:lnTo>
                    <a:pt x="1883" y="4185"/>
                  </a:lnTo>
                  <a:lnTo>
                    <a:pt x="1946" y="4164"/>
                  </a:lnTo>
                  <a:lnTo>
                    <a:pt x="2072" y="4206"/>
                  </a:lnTo>
                  <a:lnTo>
                    <a:pt x="2197" y="4185"/>
                  </a:lnTo>
                  <a:lnTo>
                    <a:pt x="2281" y="4143"/>
                  </a:lnTo>
                  <a:lnTo>
                    <a:pt x="2386" y="4143"/>
                  </a:lnTo>
                  <a:lnTo>
                    <a:pt x="2469" y="4080"/>
                  </a:lnTo>
                  <a:lnTo>
                    <a:pt x="2574" y="4143"/>
                  </a:lnTo>
                  <a:lnTo>
                    <a:pt x="2616" y="4080"/>
                  </a:lnTo>
                  <a:lnTo>
                    <a:pt x="2616" y="3955"/>
                  </a:lnTo>
                  <a:lnTo>
                    <a:pt x="2658" y="3871"/>
                  </a:lnTo>
                  <a:lnTo>
                    <a:pt x="2616" y="3767"/>
                  </a:lnTo>
                  <a:lnTo>
                    <a:pt x="2867" y="3746"/>
                  </a:lnTo>
                  <a:lnTo>
                    <a:pt x="3076" y="3746"/>
                  </a:lnTo>
                  <a:lnTo>
                    <a:pt x="3348" y="3892"/>
                  </a:lnTo>
                  <a:lnTo>
                    <a:pt x="3453" y="3892"/>
                  </a:lnTo>
                  <a:lnTo>
                    <a:pt x="3641" y="4143"/>
                  </a:lnTo>
                  <a:lnTo>
                    <a:pt x="3808" y="4248"/>
                  </a:lnTo>
                  <a:lnTo>
                    <a:pt x="4331" y="4185"/>
                  </a:lnTo>
                  <a:lnTo>
                    <a:pt x="4478" y="4101"/>
                  </a:lnTo>
                  <a:lnTo>
                    <a:pt x="4541" y="4101"/>
                  </a:lnTo>
                  <a:lnTo>
                    <a:pt x="4562" y="4143"/>
                  </a:lnTo>
                  <a:lnTo>
                    <a:pt x="4603" y="4080"/>
                  </a:lnTo>
                  <a:lnTo>
                    <a:pt x="4645" y="3976"/>
                  </a:lnTo>
                  <a:lnTo>
                    <a:pt x="4896" y="3725"/>
                  </a:lnTo>
                  <a:lnTo>
                    <a:pt x="4959" y="3683"/>
                  </a:lnTo>
                  <a:lnTo>
                    <a:pt x="5189" y="3767"/>
                  </a:lnTo>
                  <a:lnTo>
                    <a:pt x="5336" y="3850"/>
                  </a:lnTo>
                  <a:lnTo>
                    <a:pt x="5524" y="3787"/>
                  </a:lnTo>
                  <a:lnTo>
                    <a:pt x="5524" y="3746"/>
                  </a:lnTo>
                  <a:lnTo>
                    <a:pt x="5650" y="3662"/>
                  </a:lnTo>
                  <a:lnTo>
                    <a:pt x="5754" y="3683"/>
                  </a:lnTo>
                  <a:lnTo>
                    <a:pt x="5754" y="3767"/>
                  </a:lnTo>
                  <a:lnTo>
                    <a:pt x="5691" y="3934"/>
                  </a:lnTo>
                  <a:lnTo>
                    <a:pt x="5545" y="3997"/>
                  </a:lnTo>
                  <a:lnTo>
                    <a:pt x="5587" y="4059"/>
                  </a:lnTo>
                  <a:lnTo>
                    <a:pt x="5691" y="4185"/>
                  </a:lnTo>
                  <a:lnTo>
                    <a:pt x="5650" y="4269"/>
                  </a:lnTo>
                  <a:lnTo>
                    <a:pt x="5754" y="4290"/>
                  </a:lnTo>
                  <a:lnTo>
                    <a:pt x="5901" y="4269"/>
                  </a:lnTo>
                  <a:lnTo>
                    <a:pt x="6005" y="4206"/>
                  </a:lnTo>
                  <a:lnTo>
                    <a:pt x="5963" y="4080"/>
                  </a:lnTo>
                  <a:lnTo>
                    <a:pt x="6047" y="4059"/>
                  </a:lnTo>
                  <a:lnTo>
                    <a:pt x="6047" y="3829"/>
                  </a:lnTo>
                  <a:lnTo>
                    <a:pt x="6110" y="3746"/>
                  </a:lnTo>
                  <a:lnTo>
                    <a:pt x="6256" y="3787"/>
                  </a:lnTo>
                  <a:lnTo>
                    <a:pt x="6361" y="3829"/>
                  </a:lnTo>
                  <a:lnTo>
                    <a:pt x="6654" y="3683"/>
                  </a:lnTo>
                  <a:lnTo>
                    <a:pt x="6696" y="3683"/>
                  </a:lnTo>
                  <a:lnTo>
                    <a:pt x="6780" y="3641"/>
                  </a:lnTo>
                  <a:lnTo>
                    <a:pt x="7093" y="3620"/>
                  </a:lnTo>
                  <a:lnTo>
                    <a:pt x="7198" y="3641"/>
                  </a:lnTo>
                  <a:lnTo>
                    <a:pt x="7261" y="3683"/>
                  </a:lnTo>
                  <a:lnTo>
                    <a:pt x="7428" y="3746"/>
                  </a:lnTo>
                  <a:lnTo>
                    <a:pt x="7700" y="3746"/>
                  </a:lnTo>
                  <a:lnTo>
                    <a:pt x="7721" y="3683"/>
                  </a:lnTo>
                  <a:lnTo>
                    <a:pt x="7888" y="3641"/>
                  </a:lnTo>
                  <a:lnTo>
                    <a:pt x="7951" y="3557"/>
                  </a:lnTo>
                  <a:lnTo>
                    <a:pt x="8160" y="3474"/>
                  </a:lnTo>
                  <a:lnTo>
                    <a:pt x="8307" y="3474"/>
                  </a:lnTo>
                  <a:lnTo>
                    <a:pt x="8432" y="3453"/>
                  </a:lnTo>
                  <a:lnTo>
                    <a:pt x="8725" y="3474"/>
                  </a:lnTo>
                  <a:lnTo>
                    <a:pt x="8956" y="3411"/>
                  </a:lnTo>
                  <a:lnTo>
                    <a:pt x="9102" y="3411"/>
                  </a:lnTo>
                  <a:lnTo>
                    <a:pt x="9165" y="3432"/>
                  </a:lnTo>
                  <a:lnTo>
                    <a:pt x="9311" y="3306"/>
                  </a:lnTo>
                  <a:lnTo>
                    <a:pt x="9458" y="3306"/>
                  </a:lnTo>
                  <a:lnTo>
                    <a:pt x="9500" y="3264"/>
                  </a:lnTo>
                  <a:lnTo>
                    <a:pt x="9730" y="3264"/>
                  </a:lnTo>
                  <a:lnTo>
                    <a:pt x="9939" y="3327"/>
                  </a:lnTo>
                  <a:lnTo>
                    <a:pt x="10085" y="3264"/>
                  </a:lnTo>
                  <a:lnTo>
                    <a:pt x="10148" y="3327"/>
                  </a:lnTo>
                  <a:lnTo>
                    <a:pt x="10148" y="3432"/>
                  </a:lnTo>
                  <a:lnTo>
                    <a:pt x="10253" y="3474"/>
                  </a:lnTo>
                  <a:lnTo>
                    <a:pt x="10399" y="3453"/>
                  </a:lnTo>
                  <a:lnTo>
                    <a:pt x="10420" y="3348"/>
                  </a:lnTo>
                  <a:lnTo>
                    <a:pt x="10357" y="3223"/>
                  </a:lnTo>
                  <a:lnTo>
                    <a:pt x="10232" y="2992"/>
                  </a:lnTo>
                  <a:lnTo>
                    <a:pt x="10085" y="2930"/>
                  </a:lnTo>
                  <a:lnTo>
                    <a:pt x="10106" y="2846"/>
                  </a:lnTo>
                  <a:lnTo>
                    <a:pt x="10085" y="2699"/>
                  </a:lnTo>
                  <a:lnTo>
                    <a:pt x="10148" y="2511"/>
                  </a:lnTo>
                  <a:lnTo>
                    <a:pt x="10127" y="2469"/>
                  </a:lnTo>
                  <a:lnTo>
                    <a:pt x="10002" y="2427"/>
                  </a:lnTo>
                  <a:lnTo>
                    <a:pt x="10002" y="2281"/>
                  </a:lnTo>
                  <a:lnTo>
                    <a:pt x="10002" y="2176"/>
                  </a:lnTo>
                  <a:lnTo>
                    <a:pt x="9939" y="1967"/>
                  </a:lnTo>
                  <a:lnTo>
                    <a:pt x="9897" y="1842"/>
                  </a:lnTo>
                  <a:lnTo>
                    <a:pt x="9897" y="1779"/>
                  </a:lnTo>
                  <a:lnTo>
                    <a:pt x="10044" y="1779"/>
                  </a:lnTo>
                  <a:lnTo>
                    <a:pt x="10106" y="1632"/>
                  </a:lnTo>
                  <a:lnTo>
                    <a:pt x="10148" y="1570"/>
                  </a:lnTo>
                  <a:lnTo>
                    <a:pt x="10148" y="1528"/>
                  </a:lnTo>
                  <a:lnTo>
                    <a:pt x="10106" y="1444"/>
                  </a:lnTo>
                  <a:lnTo>
                    <a:pt x="10002" y="1360"/>
                  </a:lnTo>
                  <a:lnTo>
                    <a:pt x="9709" y="1360"/>
                  </a:lnTo>
                  <a:lnTo>
                    <a:pt x="9562" y="1256"/>
                  </a:lnTo>
                  <a:lnTo>
                    <a:pt x="9520" y="1026"/>
                  </a:lnTo>
                  <a:lnTo>
                    <a:pt x="9583" y="837"/>
                  </a:lnTo>
                  <a:lnTo>
                    <a:pt x="9500" y="733"/>
                  </a:lnTo>
                  <a:lnTo>
                    <a:pt x="9395" y="712"/>
                  </a:lnTo>
                  <a:lnTo>
                    <a:pt x="9395" y="628"/>
                  </a:lnTo>
                  <a:lnTo>
                    <a:pt x="9290" y="523"/>
                  </a:lnTo>
                  <a:lnTo>
                    <a:pt x="9186" y="502"/>
                  </a:lnTo>
                  <a:lnTo>
                    <a:pt x="8956" y="293"/>
                  </a:lnTo>
                  <a:lnTo>
                    <a:pt x="8851" y="272"/>
                  </a:lnTo>
                  <a:lnTo>
                    <a:pt x="8767" y="335"/>
                  </a:lnTo>
                  <a:lnTo>
                    <a:pt x="8725" y="335"/>
                  </a:lnTo>
                  <a:lnTo>
                    <a:pt x="8558" y="293"/>
                  </a:lnTo>
                  <a:lnTo>
                    <a:pt x="8516" y="377"/>
                  </a:lnTo>
                  <a:lnTo>
                    <a:pt x="8432" y="335"/>
                  </a:lnTo>
                  <a:lnTo>
                    <a:pt x="8412" y="230"/>
                  </a:lnTo>
                  <a:lnTo>
                    <a:pt x="8349" y="230"/>
                  </a:lnTo>
                  <a:lnTo>
                    <a:pt x="8328" y="272"/>
                  </a:lnTo>
                  <a:lnTo>
                    <a:pt x="8244" y="419"/>
                  </a:lnTo>
                  <a:lnTo>
                    <a:pt x="8098" y="502"/>
                  </a:lnTo>
                  <a:lnTo>
                    <a:pt x="7909" y="607"/>
                  </a:lnTo>
                  <a:lnTo>
                    <a:pt x="7888" y="691"/>
                  </a:lnTo>
                  <a:lnTo>
                    <a:pt x="7700" y="712"/>
                  </a:lnTo>
                  <a:lnTo>
                    <a:pt x="7616" y="754"/>
                  </a:lnTo>
                  <a:lnTo>
                    <a:pt x="7386" y="712"/>
                  </a:lnTo>
                  <a:lnTo>
                    <a:pt x="7324" y="649"/>
                  </a:lnTo>
                  <a:lnTo>
                    <a:pt x="7219" y="649"/>
                  </a:lnTo>
                  <a:lnTo>
                    <a:pt x="7198" y="628"/>
                  </a:lnTo>
                  <a:lnTo>
                    <a:pt x="7093" y="691"/>
                  </a:lnTo>
                  <a:lnTo>
                    <a:pt x="6884" y="691"/>
                  </a:lnTo>
                  <a:lnTo>
                    <a:pt x="6633" y="795"/>
                  </a:lnTo>
                  <a:lnTo>
                    <a:pt x="6445" y="754"/>
                  </a:lnTo>
                  <a:lnTo>
                    <a:pt x="6319" y="649"/>
                  </a:lnTo>
                  <a:lnTo>
                    <a:pt x="6235" y="712"/>
                  </a:lnTo>
                  <a:lnTo>
                    <a:pt x="6026" y="607"/>
                  </a:lnTo>
                  <a:lnTo>
                    <a:pt x="5901" y="586"/>
                  </a:lnTo>
                  <a:lnTo>
                    <a:pt x="5712" y="440"/>
                  </a:lnTo>
                  <a:lnTo>
                    <a:pt x="5629" y="440"/>
                  </a:lnTo>
                  <a:lnTo>
                    <a:pt x="5587" y="523"/>
                  </a:lnTo>
                  <a:lnTo>
                    <a:pt x="5503" y="502"/>
                  </a:lnTo>
                  <a:lnTo>
                    <a:pt x="5399" y="377"/>
                  </a:lnTo>
                  <a:lnTo>
                    <a:pt x="5378" y="210"/>
                  </a:lnTo>
                  <a:lnTo>
                    <a:pt x="5273" y="126"/>
                  </a:lnTo>
                  <a:lnTo>
                    <a:pt x="5210" y="168"/>
                  </a:lnTo>
                  <a:lnTo>
                    <a:pt x="5085" y="293"/>
                  </a:lnTo>
                  <a:lnTo>
                    <a:pt x="5022" y="272"/>
                  </a:lnTo>
                  <a:lnTo>
                    <a:pt x="4980" y="314"/>
                  </a:lnTo>
                  <a:lnTo>
                    <a:pt x="4771" y="105"/>
                  </a:lnTo>
                  <a:lnTo>
                    <a:pt x="475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3062;p82">
              <a:extLst>
                <a:ext uri="{FF2B5EF4-FFF2-40B4-BE49-F238E27FC236}">
                  <a16:creationId xmlns:a16="http://schemas.microsoft.com/office/drawing/2014/main" id="{0E60C347-9FF4-6780-C049-0A011828F3AC}"/>
                </a:ext>
              </a:extLst>
            </p:cNvPr>
            <p:cNvSpPr/>
            <p:nvPr/>
          </p:nvSpPr>
          <p:spPr>
            <a:xfrm>
              <a:off x="3914265" y="2848854"/>
              <a:ext cx="18945" cy="15956"/>
            </a:xfrm>
            <a:custGeom>
              <a:avLst/>
              <a:gdLst/>
              <a:ahLst/>
              <a:cxnLst/>
              <a:rect l="l" t="t" r="r" b="b"/>
              <a:pathLst>
                <a:path w="1591" h="1403" extrusionOk="0">
                  <a:moveTo>
                    <a:pt x="503" y="0"/>
                  </a:moveTo>
                  <a:lnTo>
                    <a:pt x="419" y="84"/>
                  </a:lnTo>
                  <a:lnTo>
                    <a:pt x="335" y="84"/>
                  </a:lnTo>
                  <a:lnTo>
                    <a:pt x="231" y="189"/>
                  </a:lnTo>
                  <a:lnTo>
                    <a:pt x="210" y="356"/>
                  </a:lnTo>
                  <a:lnTo>
                    <a:pt x="335" y="398"/>
                  </a:lnTo>
                  <a:lnTo>
                    <a:pt x="335" y="523"/>
                  </a:lnTo>
                  <a:lnTo>
                    <a:pt x="189" y="628"/>
                  </a:lnTo>
                  <a:lnTo>
                    <a:pt x="210" y="733"/>
                  </a:lnTo>
                  <a:lnTo>
                    <a:pt x="126" y="879"/>
                  </a:lnTo>
                  <a:lnTo>
                    <a:pt x="1" y="921"/>
                  </a:lnTo>
                  <a:lnTo>
                    <a:pt x="22" y="921"/>
                  </a:lnTo>
                  <a:lnTo>
                    <a:pt x="84" y="1025"/>
                  </a:lnTo>
                  <a:lnTo>
                    <a:pt x="168" y="1088"/>
                  </a:lnTo>
                  <a:lnTo>
                    <a:pt x="231" y="1046"/>
                  </a:lnTo>
                  <a:lnTo>
                    <a:pt x="294" y="1088"/>
                  </a:lnTo>
                  <a:lnTo>
                    <a:pt x="398" y="1046"/>
                  </a:lnTo>
                  <a:lnTo>
                    <a:pt x="294" y="1130"/>
                  </a:lnTo>
                  <a:lnTo>
                    <a:pt x="231" y="1130"/>
                  </a:lnTo>
                  <a:lnTo>
                    <a:pt x="168" y="1318"/>
                  </a:lnTo>
                  <a:lnTo>
                    <a:pt x="189" y="1402"/>
                  </a:lnTo>
                  <a:lnTo>
                    <a:pt x="419" y="1193"/>
                  </a:lnTo>
                  <a:lnTo>
                    <a:pt x="712" y="1025"/>
                  </a:lnTo>
                  <a:lnTo>
                    <a:pt x="796" y="879"/>
                  </a:lnTo>
                  <a:lnTo>
                    <a:pt x="900" y="816"/>
                  </a:lnTo>
                  <a:lnTo>
                    <a:pt x="1110" y="837"/>
                  </a:lnTo>
                  <a:lnTo>
                    <a:pt x="1152" y="795"/>
                  </a:lnTo>
                  <a:lnTo>
                    <a:pt x="1277" y="795"/>
                  </a:lnTo>
                  <a:lnTo>
                    <a:pt x="1361" y="816"/>
                  </a:lnTo>
                  <a:lnTo>
                    <a:pt x="1486" y="837"/>
                  </a:lnTo>
                  <a:lnTo>
                    <a:pt x="1591" y="733"/>
                  </a:lnTo>
                  <a:lnTo>
                    <a:pt x="1591" y="670"/>
                  </a:lnTo>
                  <a:lnTo>
                    <a:pt x="1486" y="607"/>
                  </a:lnTo>
                  <a:lnTo>
                    <a:pt x="1361" y="481"/>
                  </a:lnTo>
                  <a:lnTo>
                    <a:pt x="1235" y="461"/>
                  </a:lnTo>
                  <a:lnTo>
                    <a:pt x="1047" y="293"/>
                  </a:lnTo>
                  <a:lnTo>
                    <a:pt x="1026" y="84"/>
                  </a:lnTo>
                  <a:lnTo>
                    <a:pt x="921" y="63"/>
                  </a:lnTo>
                  <a:lnTo>
                    <a:pt x="817" y="147"/>
                  </a:lnTo>
                  <a:lnTo>
                    <a:pt x="64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3063;p82">
              <a:extLst>
                <a:ext uri="{FF2B5EF4-FFF2-40B4-BE49-F238E27FC236}">
                  <a16:creationId xmlns:a16="http://schemas.microsoft.com/office/drawing/2014/main" id="{1C428D8A-2B9C-2E24-A9CA-1B0F2FB703AB}"/>
                </a:ext>
              </a:extLst>
            </p:cNvPr>
            <p:cNvSpPr/>
            <p:nvPr/>
          </p:nvSpPr>
          <p:spPr>
            <a:xfrm>
              <a:off x="4004703" y="2885735"/>
              <a:ext cx="66539" cy="61161"/>
            </a:xfrm>
            <a:custGeom>
              <a:avLst/>
              <a:gdLst/>
              <a:ahLst/>
              <a:cxnLst/>
              <a:rect l="l" t="t" r="r" b="b"/>
              <a:pathLst>
                <a:path w="5588" h="5378" extrusionOk="0">
                  <a:moveTo>
                    <a:pt x="2031" y="0"/>
                  </a:moveTo>
                  <a:lnTo>
                    <a:pt x="1989" y="42"/>
                  </a:lnTo>
                  <a:lnTo>
                    <a:pt x="1842" y="42"/>
                  </a:lnTo>
                  <a:lnTo>
                    <a:pt x="1696" y="168"/>
                  </a:lnTo>
                  <a:lnTo>
                    <a:pt x="1717" y="189"/>
                  </a:lnTo>
                  <a:lnTo>
                    <a:pt x="1633" y="314"/>
                  </a:lnTo>
                  <a:lnTo>
                    <a:pt x="1591" y="314"/>
                  </a:lnTo>
                  <a:lnTo>
                    <a:pt x="1466" y="419"/>
                  </a:lnTo>
                  <a:lnTo>
                    <a:pt x="1215" y="482"/>
                  </a:lnTo>
                  <a:lnTo>
                    <a:pt x="1110" y="670"/>
                  </a:lnTo>
                  <a:lnTo>
                    <a:pt x="1110" y="837"/>
                  </a:lnTo>
                  <a:lnTo>
                    <a:pt x="1215" y="1047"/>
                  </a:lnTo>
                  <a:lnTo>
                    <a:pt x="1215" y="1235"/>
                  </a:lnTo>
                  <a:lnTo>
                    <a:pt x="1110" y="1444"/>
                  </a:lnTo>
                  <a:lnTo>
                    <a:pt x="1173" y="1549"/>
                  </a:lnTo>
                  <a:lnTo>
                    <a:pt x="1152" y="1716"/>
                  </a:lnTo>
                  <a:lnTo>
                    <a:pt x="1068" y="1842"/>
                  </a:lnTo>
                  <a:lnTo>
                    <a:pt x="1005" y="1925"/>
                  </a:lnTo>
                  <a:lnTo>
                    <a:pt x="1" y="2658"/>
                  </a:lnTo>
                  <a:lnTo>
                    <a:pt x="273" y="3411"/>
                  </a:lnTo>
                  <a:lnTo>
                    <a:pt x="775" y="3453"/>
                  </a:lnTo>
                  <a:lnTo>
                    <a:pt x="3474" y="5336"/>
                  </a:lnTo>
                  <a:lnTo>
                    <a:pt x="4562" y="5378"/>
                  </a:lnTo>
                  <a:lnTo>
                    <a:pt x="4709" y="5106"/>
                  </a:lnTo>
                  <a:lnTo>
                    <a:pt x="4834" y="4855"/>
                  </a:lnTo>
                  <a:lnTo>
                    <a:pt x="5085" y="4708"/>
                  </a:lnTo>
                  <a:lnTo>
                    <a:pt x="5274" y="4792"/>
                  </a:lnTo>
                  <a:lnTo>
                    <a:pt x="5399" y="4750"/>
                  </a:lnTo>
                  <a:lnTo>
                    <a:pt x="5462" y="4771"/>
                  </a:lnTo>
                  <a:lnTo>
                    <a:pt x="5546" y="4645"/>
                  </a:lnTo>
                  <a:lnTo>
                    <a:pt x="5588" y="4604"/>
                  </a:lnTo>
                  <a:lnTo>
                    <a:pt x="5546" y="4583"/>
                  </a:lnTo>
                  <a:lnTo>
                    <a:pt x="5441" y="4541"/>
                  </a:lnTo>
                  <a:lnTo>
                    <a:pt x="5337" y="4457"/>
                  </a:lnTo>
                  <a:lnTo>
                    <a:pt x="5274" y="4122"/>
                  </a:lnTo>
                  <a:lnTo>
                    <a:pt x="5085" y="4122"/>
                  </a:lnTo>
                  <a:lnTo>
                    <a:pt x="5064" y="3955"/>
                  </a:lnTo>
                  <a:lnTo>
                    <a:pt x="5064" y="3767"/>
                  </a:lnTo>
                  <a:lnTo>
                    <a:pt x="5190" y="3662"/>
                  </a:lnTo>
                  <a:lnTo>
                    <a:pt x="5064" y="3411"/>
                  </a:lnTo>
                  <a:lnTo>
                    <a:pt x="4960" y="3348"/>
                  </a:lnTo>
                  <a:lnTo>
                    <a:pt x="4855" y="3139"/>
                  </a:lnTo>
                  <a:lnTo>
                    <a:pt x="4772" y="3097"/>
                  </a:lnTo>
                  <a:lnTo>
                    <a:pt x="4730" y="3118"/>
                  </a:lnTo>
                  <a:lnTo>
                    <a:pt x="4290" y="2825"/>
                  </a:lnTo>
                  <a:lnTo>
                    <a:pt x="4186" y="2867"/>
                  </a:lnTo>
                  <a:lnTo>
                    <a:pt x="4123" y="2888"/>
                  </a:lnTo>
                  <a:lnTo>
                    <a:pt x="4018" y="2804"/>
                  </a:lnTo>
                  <a:lnTo>
                    <a:pt x="4018" y="2720"/>
                  </a:lnTo>
                  <a:lnTo>
                    <a:pt x="3997" y="2699"/>
                  </a:lnTo>
                  <a:lnTo>
                    <a:pt x="4039" y="2574"/>
                  </a:lnTo>
                  <a:lnTo>
                    <a:pt x="3914" y="2469"/>
                  </a:lnTo>
                  <a:lnTo>
                    <a:pt x="3893" y="2386"/>
                  </a:lnTo>
                  <a:lnTo>
                    <a:pt x="3788" y="2365"/>
                  </a:lnTo>
                  <a:lnTo>
                    <a:pt x="3704" y="2281"/>
                  </a:lnTo>
                  <a:lnTo>
                    <a:pt x="3621" y="2260"/>
                  </a:lnTo>
                  <a:lnTo>
                    <a:pt x="3621" y="2176"/>
                  </a:lnTo>
                  <a:lnTo>
                    <a:pt x="3684" y="2135"/>
                  </a:lnTo>
                  <a:lnTo>
                    <a:pt x="3663" y="2072"/>
                  </a:lnTo>
                  <a:lnTo>
                    <a:pt x="3684" y="1988"/>
                  </a:lnTo>
                  <a:lnTo>
                    <a:pt x="3684" y="1779"/>
                  </a:lnTo>
                  <a:lnTo>
                    <a:pt x="3725" y="1737"/>
                  </a:lnTo>
                  <a:lnTo>
                    <a:pt x="3767" y="1549"/>
                  </a:lnTo>
                  <a:lnTo>
                    <a:pt x="3830" y="1549"/>
                  </a:lnTo>
                  <a:lnTo>
                    <a:pt x="3914" y="1528"/>
                  </a:lnTo>
                  <a:lnTo>
                    <a:pt x="3914" y="1319"/>
                  </a:lnTo>
                  <a:lnTo>
                    <a:pt x="3872" y="1298"/>
                  </a:lnTo>
                  <a:lnTo>
                    <a:pt x="3830" y="1130"/>
                  </a:lnTo>
                  <a:lnTo>
                    <a:pt x="3914" y="1130"/>
                  </a:lnTo>
                  <a:lnTo>
                    <a:pt x="4018" y="1088"/>
                  </a:lnTo>
                  <a:lnTo>
                    <a:pt x="4081" y="1047"/>
                  </a:lnTo>
                  <a:lnTo>
                    <a:pt x="4018" y="1026"/>
                  </a:lnTo>
                  <a:lnTo>
                    <a:pt x="3935" y="984"/>
                  </a:lnTo>
                  <a:lnTo>
                    <a:pt x="3809" y="1005"/>
                  </a:lnTo>
                  <a:lnTo>
                    <a:pt x="3725" y="984"/>
                  </a:lnTo>
                  <a:lnTo>
                    <a:pt x="3516" y="879"/>
                  </a:lnTo>
                  <a:lnTo>
                    <a:pt x="3453" y="837"/>
                  </a:lnTo>
                  <a:lnTo>
                    <a:pt x="3349" y="795"/>
                  </a:lnTo>
                  <a:lnTo>
                    <a:pt x="3286" y="670"/>
                  </a:lnTo>
                  <a:lnTo>
                    <a:pt x="3244" y="565"/>
                  </a:lnTo>
                  <a:lnTo>
                    <a:pt x="3140" y="565"/>
                  </a:lnTo>
                  <a:lnTo>
                    <a:pt x="3077" y="419"/>
                  </a:lnTo>
                  <a:lnTo>
                    <a:pt x="3098" y="314"/>
                  </a:lnTo>
                  <a:lnTo>
                    <a:pt x="3035" y="189"/>
                  </a:lnTo>
                  <a:lnTo>
                    <a:pt x="2930" y="168"/>
                  </a:lnTo>
                  <a:lnTo>
                    <a:pt x="2784" y="210"/>
                  </a:lnTo>
                  <a:lnTo>
                    <a:pt x="2679" y="168"/>
                  </a:lnTo>
                  <a:lnTo>
                    <a:pt x="2679" y="63"/>
                  </a:lnTo>
                  <a:lnTo>
                    <a:pt x="2616" y="0"/>
                  </a:lnTo>
                  <a:lnTo>
                    <a:pt x="2470" y="63"/>
                  </a:lnTo>
                  <a:lnTo>
                    <a:pt x="226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3064;p82">
              <a:extLst>
                <a:ext uri="{FF2B5EF4-FFF2-40B4-BE49-F238E27FC236}">
                  <a16:creationId xmlns:a16="http://schemas.microsoft.com/office/drawing/2014/main" id="{E167A959-1EBD-0F35-74D2-78A238E112C5}"/>
                </a:ext>
              </a:extLst>
            </p:cNvPr>
            <p:cNvSpPr/>
            <p:nvPr/>
          </p:nvSpPr>
          <p:spPr>
            <a:xfrm>
              <a:off x="4059025" y="2939277"/>
              <a:ext cx="11967" cy="11668"/>
            </a:xfrm>
            <a:custGeom>
              <a:avLst/>
              <a:gdLst/>
              <a:ahLst/>
              <a:cxnLst/>
              <a:rect l="l" t="t" r="r" b="b"/>
              <a:pathLst>
                <a:path w="1005" h="1026" extrusionOk="0">
                  <a:moveTo>
                    <a:pt x="523" y="0"/>
                  </a:moveTo>
                  <a:lnTo>
                    <a:pt x="272" y="147"/>
                  </a:lnTo>
                  <a:lnTo>
                    <a:pt x="147" y="398"/>
                  </a:lnTo>
                  <a:lnTo>
                    <a:pt x="0" y="670"/>
                  </a:lnTo>
                  <a:lnTo>
                    <a:pt x="84" y="670"/>
                  </a:lnTo>
                  <a:lnTo>
                    <a:pt x="607" y="816"/>
                  </a:lnTo>
                  <a:lnTo>
                    <a:pt x="628" y="1025"/>
                  </a:lnTo>
                  <a:lnTo>
                    <a:pt x="1005" y="879"/>
                  </a:lnTo>
                  <a:lnTo>
                    <a:pt x="942" y="795"/>
                  </a:lnTo>
                  <a:lnTo>
                    <a:pt x="942" y="774"/>
                  </a:lnTo>
                  <a:lnTo>
                    <a:pt x="984" y="774"/>
                  </a:lnTo>
                  <a:lnTo>
                    <a:pt x="921" y="691"/>
                  </a:lnTo>
                  <a:lnTo>
                    <a:pt x="921" y="607"/>
                  </a:lnTo>
                  <a:lnTo>
                    <a:pt x="879" y="502"/>
                  </a:lnTo>
                  <a:lnTo>
                    <a:pt x="837" y="565"/>
                  </a:lnTo>
                  <a:lnTo>
                    <a:pt x="607" y="419"/>
                  </a:lnTo>
                  <a:lnTo>
                    <a:pt x="942" y="356"/>
                  </a:lnTo>
                  <a:lnTo>
                    <a:pt x="900" y="84"/>
                  </a:lnTo>
                  <a:lnTo>
                    <a:pt x="900" y="63"/>
                  </a:lnTo>
                  <a:lnTo>
                    <a:pt x="837" y="42"/>
                  </a:lnTo>
                  <a:lnTo>
                    <a:pt x="712" y="84"/>
                  </a:lnTo>
                  <a:lnTo>
                    <a:pt x="52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3065;p82">
              <a:extLst>
                <a:ext uri="{FF2B5EF4-FFF2-40B4-BE49-F238E27FC236}">
                  <a16:creationId xmlns:a16="http://schemas.microsoft.com/office/drawing/2014/main" id="{993F6424-BACF-954A-D1E2-EDDDB2344386}"/>
                </a:ext>
              </a:extLst>
            </p:cNvPr>
            <p:cNvSpPr/>
            <p:nvPr/>
          </p:nvSpPr>
          <p:spPr>
            <a:xfrm>
              <a:off x="3959359" y="2899768"/>
              <a:ext cx="15468" cy="8347"/>
            </a:xfrm>
            <a:custGeom>
              <a:avLst/>
              <a:gdLst/>
              <a:ahLst/>
              <a:cxnLst/>
              <a:rect l="l" t="t" r="r" b="b"/>
              <a:pathLst>
                <a:path w="1299" h="734" extrusionOk="0">
                  <a:moveTo>
                    <a:pt x="1194" y="1"/>
                  </a:moveTo>
                  <a:lnTo>
                    <a:pt x="1005" y="105"/>
                  </a:lnTo>
                  <a:lnTo>
                    <a:pt x="775" y="210"/>
                  </a:lnTo>
                  <a:lnTo>
                    <a:pt x="608" y="210"/>
                  </a:lnTo>
                  <a:lnTo>
                    <a:pt x="482" y="168"/>
                  </a:lnTo>
                  <a:lnTo>
                    <a:pt x="378" y="168"/>
                  </a:lnTo>
                  <a:lnTo>
                    <a:pt x="378" y="231"/>
                  </a:lnTo>
                  <a:lnTo>
                    <a:pt x="357" y="315"/>
                  </a:lnTo>
                  <a:lnTo>
                    <a:pt x="273" y="336"/>
                  </a:lnTo>
                  <a:lnTo>
                    <a:pt x="147" y="294"/>
                  </a:lnTo>
                  <a:lnTo>
                    <a:pt x="85" y="377"/>
                  </a:lnTo>
                  <a:lnTo>
                    <a:pt x="1" y="398"/>
                  </a:lnTo>
                  <a:lnTo>
                    <a:pt x="1" y="524"/>
                  </a:lnTo>
                  <a:lnTo>
                    <a:pt x="85" y="629"/>
                  </a:lnTo>
                  <a:lnTo>
                    <a:pt x="210" y="712"/>
                  </a:lnTo>
                  <a:lnTo>
                    <a:pt x="378" y="691"/>
                  </a:lnTo>
                  <a:lnTo>
                    <a:pt x="461" y="733"/>
                  </a:lnTo>
                  <a:lnTo>
                    <a:pt x="503" y="691"/>
                  </a:lnTo>
                  <a:lnTo>
                    <a:pt x="629" y="649"/>
                  </a:lnTo>
                  <a:lnTo>
                    <a:pt x="775" y="545"/>
                  </a:lnTo>
                  <a:lnTo>
                    <a:pt x="838" y="503"/>
                  </a:lnTo>
                  <a:lnTo>
                    <a:pt x="1005" y="524"/>
                  </a:lnTo>
                  <a:lnTo>
                    <a:pt x="1005" y="419"/>
                  </a:lnTo>
                  <a:lnTo>
                    <a:pt x="984" y="315"/>
                  </a:lnTo>
                  <a:lnTo>
                    <a:pt x="1110" y="168"/>
                  </a:lnTo>
                  <a:lnTo>
                    <a:pt x="1235" y="85"/>
                  </a:lnTo>
                  <a:lnTo>
                    <a:pt x="1298" y="22"/>
                  </a:lnTo>
                  <a:lnTo>
                    <a:pt x="125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3066;p82">
              <a:extLst>
                <a:ext uri="{FF2B5EF4-FFF2-40B4-BE49-F238E27FC236}">
                  <a16:creationId xmlns:a16="http://schemas.microsoft.com/office/drawing/2014/main" id="{CB0AB513-1CB5-FA01-7BC3-CE2BA770E1C5}"/>
                </a:ext>
              </a:extLst>
            </p:cNvPr>
            <p:cNvSpPr/>
            <p:nvPr/>
          </p:nvSpPr>
          <p:spPr>
            <a:xfrm>
              <a:off x="3982281" y="2887395"/>
              <a:ext cx="42867" cy="36426"/>
            </a:xfrm>
            <a:custGeom>
              <a:avLst/>
              <a:gdLst/>
              <a:ahLst/>
              <a:cxnLst/>
              <a:rect l="l" t="t" r="r" b="b"/>
              <a:pathLst>
                <a:path w="3600" h="3203" extrusionOk="0">
                  <a:moveTo>
                    <a:pt x="3370" y="1"/>
                  </a:moveTo>
                  <a:lnTo>
                    <a:pt x="3139" y="64"/>
                  </a:lnTo>
                  <a:lnTo>
                    <a:pt x="2846" y="43"/>
                  </a:lnTo>
                  <a:lnTo>
                    <a:pt x="2721" y="64"/>
                  </a:lnTo>
                  <a:lnTo>
                    <a:pt x="2574" y="64"/>
                  </a:lnTo>
                  <a:lnTo>
                    <a:pt x="2365" y="147"/>
                  </a:lnTo>
                  <a:lnTo>
                    <a:pt x="2302" y="231"/>
                  </a:lnTo>
                  <a:lnTo>
                    <a:pt x="2135" y="273"/>
                  </a:lnTo>
                  <a:lnTo>
                    <a:pt x="2114" y="336"/>
                  </a:lnTo>
                  <a:lnTo>
                    <a:pt x="1842" y="336"/>
                  </a:lnTo>
                  <a:lnTo>
                    <a:pt x="1675" y="273"/>
                  </a:lnTo>
                  <a:lnTo>
                    <a:pt x="1612" y="231"/>
                  </a:lnTo>
                  <a:lnTo>
                    <a:pt x="1507" y="210"/>
                  </a:lnTo>
                  <a:lnTo>
                    <a:pt x="1194" y="231"/>
                  </a:lnTo>
                  <a:lnTo>
                    <a:pt x="1110" y="273"/>
                  </a:lnTo>
                  <a:lnTo>
                    <a:pt x="1068" y="273"/>
                  </a:lnTo>
                  <a:lnTo>
                    <a:pt x="775" y="419"/>
                  </a:lnTo>
                  <a:lnTo>
                    <a:pt x="670" y="377"/>
                  </a:lnTo>
                  <a:lnTo>
                    <a:pt x="524" y="336"/>
                  </a:lnTo>
                  <a:lnTo>
                    <a:pt x="461" y="419"/>
                  </a:lnTo>
                  <a:lnTo>
                    <a:pt x="461" y="649"/>
                  </a:lnTo>
                  <a:lnTo>
                    <a:pt x="377" y="670"/>
                  </a:lnTo>
                  <a:lnTo>
                    <a:pt x="419" y="796"/>
                  </a:lnTo>
                  <a:lnTo>
                    <a:pt x="315" y="859"/>
                  </a:lnTo>
                  <a:lnTo>
                    <a:pt x="168" y="880"/>
                  </a:lnTo>
                  <a:lnTo>
                    <a:pt x="64" y="859"/>
                  </a:lnTo>
                  <a:lnTo>
                    <a:pt x="1" y="901"/>
                  </a:lnTo>
                  <a:lnTo>
                    <a:pt x="22" y="1068"/>
                  </a:lnTo>
                  <a:lnTo>
                    <a:pt x="105" y="1277"/>
                  </a:lnTo>
                  <a:lnTo>
                    <a:pt x="147" y="1403"/>
                  </a:lnTo>
                  <a:lnTo>
                    <a:pt x="126" y="1528"/>
                  </a:lnTo>
                  <a:lnTo>
                    <a:pt x="105" y="1779"/>
                  </a:lnTo>
                  <a:lnTo>
                    <a:pt x="336" y="1779"/>
                  </a:lnTo>
                  <a:lnTo>
                    <a:pt x="377" y="1905"/>
                  </a:lnTo>
                  <a:lnTo>
                    <a:pt x="482" y="1947"/>
                  </a:lnTo>
                  <a:lnTo>
                    <a:pt x="482" y="2114"/>
                  </a:lnTo>
                  <a:lnTo>
                    <a:pt x="545" y="2198"/>
                  </a:lnTo>
                  <a:lnTo>
                    <a:pt x="461" y="2219"/>
                  </a:lnTo>
                  <a:lnTo>
                    <a:pt x="419" y="2219"/>
                  </a:lnTo>
                  <a:lnTo>
                    <a:pt x="315" y="2302"/>
                  </a:lnTo>
                  <a:lnTo>
                    <a:pt x="252" y="2449"/>
                  </a:lnTo>
                  <a:lnTo>
                    <a:pt x="168" y="2574"/>
                  </a:lnTo>
                  <a:lnTo>
                    <a:pt x="147" y="2574"/>
                  </a:lnTo>
                  <a:lnTo>
                    <a:pt x="168" y="2616"/>
                  </a:lnTo>
                  <a:lnTo>
                    <a:pt x="252" y="2679"/>
                  </a:lnTo>
                  <a:lnTo>
                    <a:pt x="273" y="2888"/>
                  </a:lnTo>
                  <a:lnTo>
                    <a:pt x="252" y="2993"/>
                  </a:lnTo>
                  <a:lnTo>
                    <a:pt x="315" y="2993"/>
                  </a:lnTo>
                  <a:lnTo>
                    <a:pt x="482" y="3077"/>
                  </a:lnTo>
                  <a:lnTo>
                    <a:pt x="629" y="3181"/>
                  </a:lnTo>
                  <a:lnTo>
                    <a:pt x="649" y="3181"/>
                  </a:lnTo>
                  <a:lnTo>
                    <a:pt x="733" y="3202"/>
                  </a:lnTo>
                  <a:lnTo>
                    <a:pt x="1884" y="2512"/>
                  </a:lnTo>
                  <a:lnTo>
                    <a:pt x="2888" y="1779"/>
                  </a:lnTo>
                  <a:lnTo>
                    <a:pt x="2951" y="1696"/>
                  </a:lnTo>
                  <a:lnTo>
                    <a:pt x="3035" y="1570"/>
                  </a:lnTo>
                  <a:lnTo>
                    <a:pt x="3056" y="1403"/>
                  </a:lnTo>
                  <a:lnTo>
                    <a:pt x="2993" y="1298"/>
                  </a:lnTo>
                  <a:lnTo>
                    <a:pt x="3098" y="1089"/>
                  </a:lnTo>
                  <a:lnTo>
                    <a:pt x="3098" y="901"/>
                  </a:lnTo>
                  <a:lnTo>
                    <a:pt x="2993" y="691"/>
                  </a:lnTo>
                  <a:lnTo>
                    <a:pt x="2993" y="524"/>
                  </a:lnTo>
                  <a:lnTo>
                    <a:pt x="3098" y="336"/>
                  </a:lnTo>
                  <a:lnTo>
                    <a:pt x="3349" y="273"/>
                  </a:lnTo>
                  <a:lnTo>
                    <a:pt x="3474" y="168"/>
                  </a:lnTo>
                  <a:lnTo>
                    <a:pt x="3516" y="168"/>
                  </a:lnTo>
                  <a:lnTo>
                    <a:pt x="3600" y="43"/>
                  </a:lnTo>
                  <a:lnTo>
                    <a:pt x="3579" y="22"/>
                  </a:lnTo>
                  <a:lnTo>
                    <a:pt x="351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3067;p82">
              <a:extLst>
                <a:ext uri="{FF2B5EF4-FFF2-40B4-BE49-F238E27FC236}">
                  <a16:creationId xmlns:a16="http://schemas.microsoft.com/office/drawing/2014/main" id="{67832981-B8CB-E4E2-0EBF-B76C3E93E32B}"/>
                </a:ext>
              </a:extLst>
            </p:cNvPr>
            <p:cNvSpPr/>
            <p:nvPr/>
          </p:nvSpPr>
          <p:spPr>
            <a:xfrm>
              <a:off x="3973565" y="2916668"/>
              <a:ext cx="10479" cy="29045"/>
            </a:xfrm>
            <a:custGeom>
              <a:avLst/>
              <a:gdLst/>
              <a:ahLst/>
              <a:cxnLst/>
              <a:rect l="l" t="t" r="r" b="b"/>
              <a:pathLst>
                <a:path w="880" h="2554" extrusionOk="0">
                  <a:moveTo>
                    <a:pt x="837" y="0"/>
                  </a:moveTo>
                  <a:lnTo>
                    <a:pt x="754" y="105"/>
                  </a:lnTo>
                  <a:lnTo>
                    <a:pt x="565" y="147"/>
                  </a:lnTo>
                  <a:lnTo>
                    <a:pt x="524" y="105"/>
                  </a:lnTo>
                  <a:lnTo>
                    <a:pt x="377" y="252"/>
                  </a:lnTo>
                  <a:lnTo>
                    <a:pt x="335" y="670"/>
                  </a:lnTo>
                  <a:lnTo>
                    <a:pt x="168" y="1005"/>
                  </a:lnTo>
                  <a:lnTo>
                    <a:pt x="1" y="1235"/>
                  </a:lnTo>
                  <a:lnTo>
                    <a:pt x="63" y="1256"/>
                  </a:lnTo>
                  <a:lnTo>
                    <a:pt x="168" y="1444"/>
                  </a:lnTo>
                  <a:lnTo>
                    <a:pt x="231" y="1653"/>
                  </a:lnTo>
                  <a:lnTo>
                    <a:pt x="377" y="1884"/>
                  </a:lnTo>
                  <a:lnTo>
                    <a:pt x="524" y="2197"/>
                  </a:lnTo>
                  <a:lnTo>
                    <a:pt x="461" y="2344"/>
                  </a:lnTo>
                  <a:lnTo>
                    <a:pt x="545" y="2553"/>
                  </a:lnTo>
                  <a:lnTo>
                    <a:pt x="628" y="2448"/>
                  </a:lnTo>
                  <a:lnTo>
                    <a:pt x="628" y="2407"/>
                  </a:lnTo>
                  <a:lnTo>
                    <a:pt x="628" y="2344"/>
                  </a:lnTo>
                  <a:lnTo>
                    <a:pt x="670" y="2281"/>
                  </a:lnTo>
                  <a:lnTo>
                    <a:pt x="670" y="2156"/>
                  </a:lnTo>
                  <a:lnTo>
                    <a:pt x="733" y="1988"/>
                  </a:lnTo>
                  <a:lnTo>
                    <a:pt x="691" y="1842"/>
                  </a:lnTo>
                  <a:lnTo>
                    <a:pt x="754" y="1821"/>
                  </a:lnTo>
                  <a:lnTo>
                    <a:pt x="754" y="1674"/>
                  </a:lnTo>
                  <a:lnTo>
                    <a:pt x="775" y="1549"/>
                  </a:lnTo>
                  <a:lnTo>
                    <a:pt x="775" y="1465"/>
                  </a:lnTo>
                  <a:lnTo>
                    <a:pt x="775" y="1214"/>
                  </a:lnTo>
                  <a:lnTo>
                    <a:pt x="754" y="1235"/>
                  </a:lnTo>
                  <a:lnTo>
                    <a:pt x="670" y="1235"/>
                  </a:lnTo>
                  <a:lnTo>
                    <a:pt x="565" y="1298"/>
                  </a:lnTo>
                  <a:lnTo>
                    <a:pt x="524" y="1235"/>
                  </a:lnTo>
                  <a:lnTo>
                    <a:pt x="545" y="1047"/>
                  </a:lnTo>
                  <a:lnTo>
                    <a:pt x="545" y="796"/>
                  </a:lnTo>
                  <a:lnTo>
                    <a:pt x="524" y="712"/>
                  </a:lnTo>
                  <a:lnTo>
                    <a:pt x="545" y="565"/>
                  </a:lnTo>
                  <a:lnTo>
                    <a:pt x="670" y="565"/>
                  </a:lnTo>
                  <a:lnTo>
                    <a:pt x="691" y="670"/>
                  </a:lnTo>
                  <a:lnTo>
                    <a:pt x="754" y="670"/>
                  </a:lnTo>
                  <a:lnTo>
                    <a:pt x="837" y="607"/>
                  </a:lnTo>
                  <a:lnTo>
                    <a:pt x="837" y="524"/>
                  </a:lnTo>
                  <a:lnTo>
                    <a:pt x="796" y="482"/>
                  </a:lnTo>
                  <a:lnTo>
                    <a:pt x="775" y="377"/>
                  </a:lnTo>
                  <a:lnTo>
                    <a:pt x="837" y="210"/>
                  </a:lnTo>
                  <a:lnTo>
                    <a:pt x="858" y="63"/>
                  </a:lnTo>
                  <a:lnTo>
                    <a:pt x="87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3068;p82">
              <a:extLst>
                <a:ext uri="{FF2B5EF4-FFF2-40B4-BE49-F238E27FC236}">
                  <a16:creationId xmlns:a16="http://schemas.microsoft.com/office/drawing/2014/main" id="{5041972C-7993-B611-F070-D4894B5E1823}"/>
                </a:ext>
              </a:extLst>
            </p:cNvPr>
            <p:cNvSpPr/>
            <p:nvPr/>
          </p:nvSpPr>
          <p:spPr>
            <a:xfrm>
              <a:off x="3982781" y="2916668"/>
              <a:ext cx="2751" cy="5959"/>
            </a:xfrm>
            <a:custGeom>
              <a:avLst/>
              <a:gdLst/>
              <a:ahLst/>
              <a:cxnLst/>
              <a:rect l="l" t="t" r="r" b="b"/>
              <a:pathLst>
                <a:path w="231" h="524" extrusionOk="0">
                  <a:moveTo>
                    <a:pt x="105" y="0"/>
                  </a:moveTo>
                  <a:lnTo>
                    <a:pt x="84" y="63"/>
                  </a:lnTo>
                  <a:lnTo>
                    <a:pt x="63" y="210"/>
                  </a:lnTo>
                  <a:lnTo>
                    <a:pt x="1" y="377"/>
                  </a:lnTo>
                  <a:lnTo>
                    <a:pt x="22" y="482"/>
                  </a:lnTo>
                  <a:lnTo>
                    <a:pt x="63" y="524"/>
                  </a:lnTo>
                  <a:lnTo>
                    <a:pt x="84" y="524"/>
                  </a:lnTo>
                  <a:lnTo>
                    <a:pt x="126" y="482"/>
                  </a:lnTo>
                  <a:lnTo>
                    <a:pt x="210" y="419"/>
                  </a:lnTo>
                  <a:lnTo>
                    <a:pt x="231" y="314"/>
                  </a:lnTo>
                  <a:lnTo>
                    <a:pt x="210" y="105"/>
                  </a:lnTo>
                  <a:lnTo>
                    <a:pt x="126" y="42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3069;p82">
              <a:extLst>
                <a:ext uri="{FF2B5EF4-FFF2-40B4-BE49-F238E27FC236}">
                  <a16:creationId xmlns:a16="http://schemas.microsoft.com/office/drawing/2014/main" id="{7EA7852A-E87C-EDCB-2D7B-CD8D23D59A98}"/>
                </a:ext>
              </a:extLst>
            </p:cNvPr>
            <p:cNvSpPr/>
            <p:nvPr/>
          </p:nvSpPr>
          <p:spPr>
            <a:xfrm>
              <a:off x="3979792" y="2923093"/>
              <a:ext cx="3751" cy="8336"/>
            </a:xfrm>
            <a:custGeom>
              <a:avLst/>
              <a:gdLst/>
              <a:ahLst/>
              <a:cxnLst/>
              <a:rect l="l" t="t" r="r" b="b"/>
              <a:pathLst>
                <a:path w="315" h="733" extrusionOk="0">
                  <a:moveTo>
                    <a:pt x="22" y="0"/>
                  </a:moveTo>
                  <a:lnTo>
                    <a:pt x="1" y="147"/>
                  </a:lnTo>
                  <a:lnTo>
                    <a:pt x="22" y="231"/>
                  </a:lnTo>
                  <a:lnTo>
                    <a:pt x="22" y="482"/>
                  </a:lnTo>
                  <a:lnTo>
                    <a:pt x="1" y="670"/>
                  </a:lnTo>
                  <a:lnTo>
                    <a:pt x="42" y="733"/>
                  </a:lnTo>
                  <a:lnTo>
                    <a:pt x="147" y="670"/>
                  </a:lnTo>
                  <a:lnTo>
                    <a:pt x="231" y="670"/>
                  </a:lnTo>
                  <a:lnTo>
                    <a:pt x="252" y="649"/>
                  </a:lnTo>
                  <a:lnTo>
                    <a:pt x="273" y="440"/>
                  </a:lnTo>
                  <a:lnTo>
                    <a:pt x="273" y="356"/>
                  </a:lnTo>
                  <a:lnTo>
                    <a:pt x="314" y="210"/>
                  </a:lnTo>
                  <a:lnTo>
                    <a:pt x="314" y="147"/>
                  </a:lnTo>
                  <a:lnTo>
                    <a:pt x="314" y="63"/>
                  </a:lnTo>
                  <a:lnTo>
                    <a:pt x="314" y="42"/>
                  </a:lnTo>
                  <a:lnTo>
                    <a:pt x="231" y="105"/>
                  </a:lnTo>
                  <a:lnTo>
                    <a:pt x="168" y="105"/>
                  </a:lnTo>
                  <a:lnTo>
                    <a:pt x="14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3070;p82">
              <a:extLst>
                <a:ext uri="{FF2B5EF4-FFF2-40B4-BE49-F238E27FC236}">
                  <a16:creationId xmlns:a16="http://schemas.microsoft.com/office/drawing/2014/main" id="{167A0F7E-4795-5FE8-46EF-58AE419EB3DD}"/>
                </a:ext>
              </a:extLst>
            </p:cNvPr>
            <p:cNvSpPr/>
            <p:nvPr/>
          </p:nvSpPr>
          <p:spPr>
            <a:xfrm>
              <a:off x="3979792" y="2907627"/>
              <a:ext cx="8978" cy="10713"/>
            </a:xfrm>
            <a:custGeom>
              <a:avLst/>
              <a:gdLst/>
              <a:ahLst/>
              <a:cxnLst/>
              <a:rect l="l" t="t" r="r" b="b"/>
              <a:pathLst>
                <a:path w="754" h="942" extrusionOk="0">
                  <a:moveTo>
                    <a:pt x="314" y="0"/>
                  </a:moveTo>
                  <a:lnTo>
                    <a:pt x="314" y="21"/>
                  </a:lnTo>
                  <a:lnTo>
                    <a:pt x="231" y="21"/>
                  </a:lnTo>
                  <a:lnTo>
                    <a:pt x="210" y="440"/>
                  </a:lnTo>
                  <a:lnTo>
                    <a:pt x="105" y="586"/>
                  </a:lnTo>
                  <a:lnTo>
                    <a:pt x="1" y="733"/>
                  </a:lnTo>
                  <a:lnTo>
                    <a:pt x="1" y="879"/>
                  </a:lnTo>
                  <a:lnTo>
                    <a:pt x="1" y="900"/>
                  </a:lnTo>
                  <a:lnTo>
                    <a:pt x="42" y="942"/>
                  </a:lnTo>
                  <a:lnTo>
                    <a:pt x="231" y="900"/>
                  </a:lnTo>
                  <a:lnTo>
                    <a:pt x="314" y="795"/>
                  </a:lnTo>
                  <a:lnTo>
                    <a:pt x="377" y="795"/>
                  </a:lnTo>
                  <a:lnTo>
                    <a:pt x="461" y="670"/>
                  </a:lnTo>
                  <a:lnTo>
                    <a:pt x="524" y="523"/>
                  </a:lnTo>
                  <a:lnTo>
                    <a:pt x="628" y="440"/>
                  </a:lnTo>
                  <a:lnTo>
                    <a:pt x="670" y="440"/>
                  </a:lnTo>
                  <a:lnTo>
                    <a:pt x="754" y="419"/>
                  </a:lnTo>
                  <a:lnTo>
                    <a:pt x="691" y="335"/>
                  </a:lnTo>
                  <a:lnTo>
                    <a:pt x="691" y="168"/>
                  </a:lnTo>
                  <a:lnTo>
                    <a:pt x="586" y="126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3071;p82">
              <a:extLst>
                <a:ext uri="{FF2B5EF4-FFF2-40B4-BE49-F238E27FC236}">
                  <a16:creationId xmlns:a16="http://schemas.microsoft.com/office/drawing/2014/main" id="{567720EF-0B16-0076-FBF6-8E8D30530521}"/>
                </a:ext>
              </a:extLst>
            </p:cNvPr>
            <p:cNvSpPr/>
            <p:nvPr/>
          </p:nvSpPr>
          <p:spPr>
            <a:xfrm>
              <a:off x="3980292" y="2915952"/>
              <a:ext cx="27661" cy="32616"/>
            </a:xfrm>
            <a:custGeom>
              <a:avLst/>
              <a:gdLst/>
              <a:ahLst/>
              <a:cxnLst/>
              <a:rect l="l" t="t" r="r" b="b"/>
              <a:pathLst>
                <a:path w="2323" h="2868" extrusionOk="0">
                  <a:moveTo>
                    <a:pt x="2051" y="1"/>
                  </a:moveTo>
                  <a:lnTo>
                    <a:pt x="900" y="691"/>
                  </a:lnTo>
                  <a:lnTo>
                    <a:pt x="816" y="670"/>
                  </a:lnTo>
                  <a:lnTo>
                    <a:pt x="796" y="670"/>
                  </a:lnTo>
                  <a:lnTo>
                    <a:pt x="649" y="566"/>
                  </a:lnTo>
                  <a:lnTo>
                    <a:pt x="482" y="482"/>
                  </a:lnTo>
                  <a:lnTo>
                    <a:pt x="419" y="482"/>
                  </a:lnTo>
                  <a:lnTo>
                    <a:pt x="335" y="545"/>
                  </a:lnTo>
                  <a:lnTo>
                    <a:pt x="293" y="587"/>
                  </a:lnTo>
                  <a:lnTo>
                    <a:pt x="272" y="587"/>
                  </a:lnTo>
                  <a:lnTo>
                    <a:pt x="272" y="670"/>
                  </a:lnTo>
                  <a:lnTo>
                    <a:pt x="272" y="691"/>
                  </a:lnTo>
                  <a:lnTo>
                    <a:pt x="272" y="775"/>
                  </a:lnTo>
                  <a:lnTo>
                    <a:pt x="272" y="838"/>
                  </a:lnTo>
                  <a:lnTo>
                    <a:pt x="231" y="984"/>
                  </a:lnTo>
                  <a:lnTo>
                    <a:pt x="231" y="1068"/>
                  </a:lnTo>
                  <a:lnTo>
                    <a:pt x="210" y="1528"/>
                  </a:lnTo>
                  <a:lnTo>
                    <a:pt x="210" y="1612"/>
                  </a:lnTo>
                  <a:lnTo>
                    <a:pt x="189" y="1737"/>
                  </a:lnTo>
                  <a:lnTo>
                    <a:pt x="189" y="1884"/>
                  </a:lnTo>
                  <a:lnTo>
                    <a:pt x="126" y="1905"/>
                  </a:lnTo>
                  <a:lnTo>
                    <a:pt x="168" y="2051"/>
                  </a:lnTo>
                  <a:lnTo>
                    <a:pt x="105" y="2219"/>
                  </a:lnTo>
                  <a:lnTo>
                    <a:pt x="105" y="2344"/>
                  </a:lnTo>
                  <a:lnTo>
                    <a:pt x="63" y="2407"/>
                  </a:lnTo>
                  <a:lnTo>
                    <a:pt x="63" y="2470"/>
                  </a:lnTo>
                  <a:lnTo>
                    <a:pt x="63" y="2553"/>
                  </a:lnTo>
                  <a:lnTo>
                    <a:pt x="0" y="2679"/>
                  </a:lnTo>
                  <a:lnTo>
                    <a:pt x="0" y="2721"/>
                  </a:lnTo>
                  <a:lnTo>
                    <a:pt x="189" y="2721"/>
                  </a:lnTo>
                  <a:lnTo>
                    <a:pt x="754" y="2867"/>
                  </a:lnTo>
                  <a:lnTo>
                    <a:pt x="1172" y="2449"/>
                  </a:lnTo>
                  <a:lnTo>
                    <a:pt x="1633" y="2407"/>
                  </a:lnTo>
                  <a:lnTo>
                    <a:pt x="1653" y="2219"/>
                  </a:lnTo>
                  <a:lnTo>
                    <a:pt x="1884" y="1926"/>
                  </a:lnTo>
                  <a:lnTo>
                    <a:pt x="1235" y="1214"/>
                  </a:lnTo>
                  <a:lnTo>
                    <a:pt x="2093" y="963"/>
                  </a:lnTo>
                  <a:lnTo>
                    <a:pt x="2302" y="754"/>
                  </a:lnTo>
                  <a:lnTo>
                    <a:pt x="2323" y="754"/>
                  </a:lnTo>
                  <a:lnTo>
                    <a:pt x="205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3072;p82">
              <a:extLst>
                <a:ext uri="{FF2B5EF4-FFF2-40B4-BE49-F238E27FC236}">
                  <a16:creationId xmlns:a16="http://schemas.microsoft.com/office/drawing/2014/main" id="{886972E7-5A3C-DA61-7013-BA60AAD11669}"/>
                </a:ext>
              </a:extLst>
            </p:cNvPr>
            <p:cNvSpPr/>
            <p:nvPr/>
          </p:nvSpPr>
          <p:spPr>
            <a:xfrm>
              <a:off x="3979792" y="2924515"/>
              <a:ext cx="142521" cy="114714"/>
            </a:xfrm>
            <a:custGeom>
              <a:avLst/>
              <a:gdLst/>
              <a:ahLst/>
              <a:cxnLst/>
              <a:rect l="l" t="t" r="r" b="b"/>
              <a:pathLst>
                <a:path w="11969" h="10087" extrusionOk="0">
                  <a:moveTo>
                    <a:pt x="2344" y="1"/>
                  </a:moveTo>
                  <a:lnTo>
                    <a:pt x="2135" y="210"/>
                  </a:lnTo>
                  <a:lnTo>
                    <a:pt x="1277" y="461"/>
                  </a:lnTo>
                  <a:lnTo>
                    <a:pt x="1926" y="1173"/>
                  </a:lnTo>
                  <a:lnTo>
                    <a:pt x="1695" y="1466"/>
                  </a:lnTo>
                  <a:lnTo>
                    <a:pt x="1675" y="1654"/>
                  </a:lnTo>
                  <a:lnTo>
                    <a:pt x="1214" y="1696"/>
                  </a:lnTo>
                  <a:lnTo>
                    <a:pt x="796" y="2114"/>
                  </a:lnTo>
                  <a:lnTo>
                    <a:pt x="231" y="1968"/>
                  </a:lnTo>
                  <a:lnTo>
                    <a:pt x="42" y="1968"/>
                  </a:lnTo>
                  <a:lnTo>
                    <a:pt x="42" y="2177"/>
                  </a:lnTo>
                  <a:lnTo>
                    <a:pt x="42" y="2407"/>
                  </a:lnTo>
                  <a:lnTo>
                    <a:pt x="1" y="2595"/>
                  </a:lnTo>
                  <a:lnTo>
                    <a:pt x="1" y="2637"/>
                  </a:lnTo>
                  <a:lnTo>
                    <a:pt x="63" y="2616"/>
                  </a:lnTo>
                  <a:lnTo>
                    <a:pt x="105" y="2637"/>
                  </a:lnTo>
                  <a:lnTo>
                    <a:pt x="168" y="2595"/>
                  </a:lnTo>
                  <a:lnTo>
                    <a:pt x="314" y="2658"/>
                  </a:lnTo>
                  <a:lnTo>
                    <a:pt x="273" y="2700"/>
                  </a:lnTo>
                  <a:lnTo>
                    <a:pt x="524" y="2972"/>
                  </a:lnTo>
                  <a:lnTo>
                    <a:pt x="545" y="3119"/>
                  </a:lnTo>
                  <a:lnTo>
                    <a:pt x="628" y="3139"/>
                  </a:lnTo>
                  <a:lnTo>
                    <a:pt x="628" y="3244"/>
                  </a:lnTo>
                  <a:lnTo>
                    <a:pt x="754" y="3349"/>
                  </a:lnTo>
                  <a:lnTo>
                    <a:pt x="838" y="3370"/>
                  </a:lnTo>
                  <a:lnTo>
                    <a:pt x="984" y="3663"/>
                  </a:lnTo>
                  <a:lnTo>
                    <a:pt x="984" y="3746"/>
                  </a:lnTo>
                  <a:lnTo>
                    <a:pt x="1047" y="3851"/>
                  </a:lnTo>
                  <a:lnTo>
                    <a:pt x="1110" y="3851"/>
                  </a:lnTo>
                  <a:lnTo>
                    <a:pt x="1151" y="3997"/>
                  </a:lnTo>
                  <a:lnTo>
                    <a:pt x="1193" y="4081"/>
                  </a:lnTo>
                  <a:lnTo>
                    <a:pt x="1319" y="4123"/>
                  </a:lnTo>
                  <a:lnTo>
                    <a:pt x="1423" y="4416"/>
                  </a:lnTo>
                  <a:lnTo>
                    <a:pt x="1528" y="4479"/>
                  </a:lnTo>
                  <a:lnTo>
                    <a:pt x="1570" y="4625"/>
                  </a:lnTo>
                  <a:lnTo>
                    <a:pt x="1528" y="4709"/>
                  </a:lnTo>
                  <a:lnTo>
                    <a:pt x="1528" y="4792"/>
                  </a:lnTo>
                  <a:lnTo>
                    <a:pt x="1633" y="4897"/>
                  </a:lnTo>
                  <a:lnTo>
                    <a:pt x="1633" y="4960"/>
                  </a:lnTo>
                  <a:lnTo>
                    <a:pt x="1716" y="5023"/>
                  </a:lnTo>
                  <a:lnTo>
                    <a:pt x="1821" y="4939"/>
                  </a:lnTo>
                  <a:lnTo>
                    <a:pt x="1926" y="5043"/>
                  </a:lnTo>
                  <a:lnTo>
                    <a:pt x="2114" y="5127"/>
                  </a:lnTo>
                  <a:lnTo>
                    <a:pt x="2260" y="5274"/>
                  </a:lnTo>
                  <a:lnTo>
                    <a:pt x="2323" y="5378"/>
                  </a:lnTo>
                  <a:lnTo>
                    <a:pt x="2344" y="5420"/>
                  </a:lnTo>
                  <a:lnTo>
                    <a:pt x="2365" y="5546"/>
                  </a:lnTo>
                  <a:lnTo>
                    <a:pt x="2428" y="5588"/>
                  </a:lnTo>
                  <a:lnTo>
                    <a:pt x="2470" y="5797"/>
                  </a:lnTo>
                  <a:lnTo>
                    <a:pt x="2574" y="5880"/>
                  </a:lnTo>
                  <a:lnTo>
                    <a:pt x="2637" y="6090"/>
                  </a:lnTo>
                  <a:lnTo>
                    <a:pt x="2658" y="6173"/>
                  </a:lnTo>
                  <a:lnTo>
                    <a:pt x="2616" y="6362"/>
                  </a:lnTo>
                  <a:lnTo>
                    <a:pt x="2574" y="6383"/>
                  </a:lnTo>
                  <a:lnTo>
                    <a:pt x="2616" y="6487"/>
                  </a:lnTo>
                  <a:lnTo>
                    <a:pt x="2658" y="6696"/>
                  </a:lnTo>
                  <a:lnTo>
                    <a:pt x="2679" y="6906"/>
                  </a:lnTo>
                  <a:lnTo>
                    <a:pt x="2783" y="7010"/>
                  </a:lnTo>
                  <a:lnTo>
                    <a:pt x="2825" y="7094"/>
                  </a:lnTo>
                  <a:lnTo>
                    <a:pt x="3097" y="7408"/>
                  </a:lnTo>
                  <a:lnTo>
                    <a:pt x="3202" y="7429"/>
                  </a:lnTo>
                  <a:lnTo>
                    <a:pt x="3307" y="7450"/>
                  </a:lnTo>
                  <a:lnTo>
                    <a:pt x="3390" y="7554"/>
                  </a:lnTo>
                  <a:lnTo>
                    <a:pt x="3474" y="7554"/>
                  </a:lnTo>
                  <a:lnTo>
                    <a:pt x="3620" y="7680"/>
                  </a:lnTo>
                  <a:lnTo>
                    <a:pt x="3620" y="7784"/>
                  </a:lnTo>
                  <a:lnTo>
                    <a:pt x="3788" y="7826"/>
                  </a:lnTo>
                  <a:lnTo>
                    <a:pt x="3767" y="7889"/>
                  </a:lnTo>
                  <a:lnTo>
                    <a:pt x="3830" y="7931"/>
                  </a:lnTo>
                  <a:lnTo>
                    <a:pt x="3976" y="8412"/>
                  </a:lnTo>
                  <a:lnTo>
                    <a:pt x="4102" y="8496"/>
                  </a:lnTo>
                  <a:lnTo>
                    <a:pt x="4102" y="8663"/>
                  </a:lnTo>
                  <a:lnTo>
                    <a:pt x="4541" y="9082"/>
                  </a:lnTo>
                  <a:lnTo>
                    <a:pt x="4604" y="9082"/>
                  </a:lnTo>
                  <a:lnTo>
                    <a:pt x="4646" y="9333"/>
                  </a:lnTo>
                  <a:lnTo>
                    <a:pt x="4834" y="9396"/>
                  </a:lnTo>
                  <a:lnTo>
                    <a:pt x="4939" y="9668"/>
                  </a:lnTo>
                  <a:lnTo>
                    <a:pt x="5043" y="9709"/>
                  </a:lnTo>
                  <a:lnTo>
                    <a:pt x="5127" y="9730"/>
                  </a:lnTo>
                  <a:lnTo>
                    <a:pt x="5169" y="9626"/>
                  </a:lnTo>
                  <a:lnTo>
                    <a:pt x="5336" y="9521"/>
                  </a:lnTo>
                  <a:lnTo>
                    <a:pt x="5232" y="9312"/>
                  </a:lnTo>
                  <a:lnTo>
                    <a:pt x="5294" y="9040"/>
                  </a:lnTo>
                  <a:lnTo>
                    <a:pt x="5462" y="8977"/>
                  </a:lnTo>
                  <a:lnTo>
                    <a:pt x="5650" y="9124"/>
                  </a:lnTo>
                  <a:lnTo>
                    <a:pt x="5985" y="9124"/>
                  </a:lnTo>
                  <a:lnTo>
                    <a:pt x="6487" y="9333"/>
                  </a:lnTo>
                  <a:lnTo>
                    <a:pt x="7010" y="9563"/>
                  </a:lnTo>
                  <a:lnTo>
                    <a:pt x="7031" y="10086"/>
                  </a:lnTo>
                  <a:lnTo>
                    <a:pt x="8077" y="8684"/>
                  </a:lnTo>
                  <a:lnTo>
                    <a:pt x="10253" y="8036"/>
                  </a:lnTo>
                  <a:lnTo>
                    <a:pt x="11885" y="7554"/>
                  </a:lnTo>
                  <a:lnTo>
                    <a:pt x="11969" y="6299"/>
                  </a:lnTo>
                  <a:lnTo>
                    <a:pt x="11843" y="5839"/>
                  </a:lnTo>
                  <a:lnTo>
                    <a:pt x="11655" y="5985"/>
                  </a:lnTo>
                  <a:lnTo>
                    <a:pt x="9960" y="5755"/>
                  </a:lnTo>
                  <a:lnTo>
                    <a:pt x="9835" y="5274"/>
                  </a:lnTo>
                  <a:lnTo>
                    <a:pt x="9688" y="5127"/>
                  </a:lnTo>
                  <a:lnTo>
                    <a:pt x="9688" y="4939"/>
                  </a:lnTo>
                  <a:lnTo>
                    <a:pt x="9688" y="4918"/>
                  </a:lnTo>
                  <a:lnTo>
                    <a:pt x="9667" y="4939"/>
                  </a:lnTo>
                  <a:lnTo>
                    <a:pt x="9625" y="4855"/>
                  </a:lnTo>
                  <a:lnTo>
                    <a:pt x="9625" y="4792"/>
                  </a:lnTo>
                  <a:lnTo>
                    <a:pt x="9667" y="4730"/>
                  </a:lnTo>
                  <a:lnTo>
                    <a:pt x="9563" y="4730"/>
                  </a:lnTo>
                  <a:lnTo>
                    <a:pt x="9563" y="4709"/>
                  </a:lnTo>
                  <a:lnTo>
                    <a:pt x="9458" y="4709"/>
                  </a:lnTo>
                  <a:lnTo>
                    <a:pt x="9270" y="4604"/>
                  </a:lnTo>
                  <a:lnTo>
                    <a:pt x="9249" y="4541"/>
                  </a:lnTo>
                  <a:lnTo>
                    <a:pt x="9228" y="4583"/>
                  </a:lnTo>
                  <a:lnTo>
                    <a:pt x="9123" y="4437"/>
                  </a:lnTo>
                  <a:lnTo>
                    <a:pt x="9102" y="4290"/>
                  </a:lnTo>
                  <a:lnTo>
                    <a:pt x="8809" y="3914"/>
                  </a:lnTo>
                  <a:lnTo>
                    <a:pt x="8726" y="3788"/>
                  </a:lnTo>
                  <a:lnTo>
                    <a:pt x="8809" y="3788"/>
                  </a:lnTo>
                  <a:lnTo>
                    <a:pt x="8809" y="3746"/>
                  </a:lnTo>
                  <a:lnTo>
                    <a:pt x="8705" y="3453"/>
                  </a:lnTo>
                  <a:lnTo>
                    <a:pt x="8705" y="3391"/>
                  </a:lnTo>
                  <a:lnTo>
                    <a:pt x="8621" y="3265"/>
                  </a:lnTo>
                  <a:lnTo>
                    <a:pt x="8579" y="3265"/>
                  </a:lnTo>
                  <a:lnTo>
                    <a:pt x="8391" y="3014"/>
                  </a:lnTo>
                  <a:lnTo>
                    <a:pt x="8307" y="3014"/>
                  </a:lnTo>
                  <a:lnTo>
                    <a:pt x="8224" y="2909"/>
                  </a:lnTo>
                  <a:lnTo>
                    <a:pt x="8224" y="2867"/>
                  </a:lnTo>
                  <a:lnTo>
                    <a:pt x="8286" y="2867"/>
                  </a:lnTo>
                  <a:lnTo>
                    <a:pt x="8307" y="2909"/>
                  </a:lnTo>
                  <a:lnTo>
                    <a:pt x="8286" y="2826"/>
                  </a:lnTo>
                  <a:lnTo>
                    <a:pt x="8182" y="2805"/>
                  </a:lnTo>
                  <a:lnTo>
                    <a:pt x="7973" y="2763"/>
                  </a:lnTo>
                  <a:lnTo>
                    <a:pt x="7868" y="2449"/>
                  </a:lnTo>
                  <a:lnTo>
                    <a:pt x="7805" y="2323"/>
                  </a:lnTo>
                  <a:lnTo>
                    <a:pt x="7742" y="2303"/>
                  </a:lnTo>
                  <a:lnTo>
                    <a:pt x="7742" y="2198"/>
                  </a:lnTo>
                  <a:lnTo>
                    <a:pt x="7701" y="2219"/>
                  </a:lnTo>
                  <a:lnTo>
                    <a:pt x="7659" y="2177"/>
                  </a:lnTo>
                  <a:lnTo>
                    <a:pt x="7282" y="2323"/>
                  </a:lnTo>
                  <a:lnTo>
                    <a:pt x="7261" y="2114"/>
                  </a:lnTo>
                  <a:lnTo>
                    <a:pt x="6738" y="1968"/>
                  </a:lnTo>
                  <a:lnTo>
                    <a:pt x="6654" y="1968"/>
                  </a:lnTo>
                  <a:lnTo>
                    <a:pt x="5566" y="1926"/>
                  </a:lnTo>
                  <a:lnTo>
                    <a:pt x="2867" y="43"/>
                  </a:lnTo>
                  <a:lnTo>
                    <a:pt x="234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sp>
          <p:nvSpPr>
            <p:cNvPr id="1509" name="Google Shape;3073;p82">
              <a:extLst>
                <a:ext uri="{FF2B5EF4-FFF2-40B4-BE49-F238E27FC236}">
                  <a16:creationId xmlns:a16="http://schemas.microsoft.com/office/drawing/2014/main" id="{1D97A3CB-5582-B12D-A296-0A978960524F}"/>
                </a:ext>
              </a:extLst>
            </p:cNvPr>
            <p:cNvSpPr/>
            <p:nvPr/>
          </p:nvSpPr>
          <p:spPr>
            <a:xfrm>
              <a:off x="4089663" y="2967116"/>
              <a:ext cx="5251" cy="10952"/>
            </a:xfrm>
            <a:custGeom>
              <a:avLst/>
              <a:gdLst/>
              <a:ahLst/>
              <a:cxnLst/>
              <a:rect l="l" t="t" r="r" b="b"/>
              <a:pathLst>
                <a:path w="441" h="963" extrusionOk="0">
                  <a:moveTo>
                    <a:pt x="147" y="0"/>
                  </a:moveTo>
                  <a:lnTo>
                    <a:pt x="147" y="42"/>
                  </a:lnTo>
                  <a:lnTo>
                    <a:pt x="106" y="42"/>
                  </a:lnTo>
                  <a:lnTo>
                    <a:pt x="106" y="105"/>
                  </a:lnTo>
                  <a:lnTo>
                    <a:pt x="43" y="126"/>
                  </a:lnTo>
                  <a:lnTo>
                    <a:pt x="85" y="209"/>
                  </a:lnTo>
                  <a:lnTo>
                    <a:pt x="43" y="209"/>
                  </a:lnTo>
                  <a:lnTo>
                    <a:pt x="85" y="377"/>
                  </a:lnTo>
                  <a:lnTo>
                    <a:pt x="43" y="356"/>
                  </a:lnTo>
                  <a:lnTo>
                    <a:pt x="1" y="356"/>
                  </a:lnTo>
                  <a:lnTo>
                    <a:pt x="1" y="544"/>
                  </a:lnTo>
                  <a:lnTo>
                    <a:pt x="22" y="628"/>
                  </a:lnTo>
                  <a:lnTo>
                    <a:pt x="43" y="670"/>
                  </a:lnTo>
                  <a:lnTo>
                    <a:pt x="43" y="795"/>
                  </a:lnTo>
                  <a:lnTo>
                    <a:pt x="22" y="795"/>
                  </a:lnTo>
                  <a:lnTo>
                    <a:pt x="43" y="858"/>
                  </a:lnTo>
                  <a:lnTo>
                    <a:pt x="231" y="963"/>
                  </a:lnTo>
                  <a:lnTo>
                    <a:pt x="336" y="963"/>
                  </a:lnTo>
                  <a:lnTo>
                    <a:pt x="398" y="942"/>
                  </a:lnTo>
                  <a:lnTo>
                    <a:pt x="440" y="670"/>
                  </a:lnTo>
                  <a:lnTo>
                    <a:pt x="398" y="544"/>
                  </a:lnTo>
                  <a:lnTo>
                    <a:pt x="336" y="544"/>
                  </a:lnTo>
                  <a:lnTo>
                    <a:pt x="315" y="356"/>
                  </a:lnTo>
                  <a:lnTo>
                    <a:pt x="336" y="356"/>
                  </a:lnTo>
                  <a:lnTo>
                    <a:pt x="398" y="168"/>
                  </a:lnTo>
                  <a:lnTo>
                    <a:pt x="357" y="126"/>
                  </a:lnTo>
                  <a:lnTo>
                    <a:pt x="315" y="126"/>
                  </a:lnTo>
                  <a:lnTo>
                    <a:pt x="315" y="63"/>
                  </a:lnTo>
                  <a:lnTo>
                    <a:pt x="21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3074;p82">
              <a:extLst>
                <a:ext uri="{FF2B5EF4-FFF2-40B4-BE49-F238E27FC236}">
                  <a16:creationId xmlns:a16="http://schemas.microsoft.com/office/drawing/2014/main" id="{7ED93B98-4069-801A-3654-0AB65C057D14}"/>
                </a:ext>
              </a:extLst>
            </p:cNvPr>
            <p:cNvSpPr/>
            <p:nvPr/>
          </p:nvSpPr>
          <p:spPr>
            <a:xfrm>
              <a:off x="4095152" y="2967833"/>
              <a:ext cx="32900" cy="24758"/>
            </a:xfrm>
            <a:custGeom>
              <a:avLst/>
              <a:gdLst/>
              <a:ahLst/>
              <a:cxnLst/>
              <a:rect l="l" t="t" r="r" b="b"/>
              <a:pathLst>
                <a:path w="2763" h="2177" extrusionOk="0">
                  <a:moveTo>
                    <a:pt x="2490" y="0"/>
                  </a:moveTo>
                  <a:lnTo>
                    <a:pt x="2490" y="84"/>
                  </a:lnTo>
                  <a:lnTo>
                    <a:pt x="2469" y="146"/>
                  </a:lnTo>
                  <a:lnTo>
                    <a:pt x="2093" y="356"/>
                  </a:lnTo>
                  <a:lnTo>
                    <a:pt x="2093" y="502"/>
                  </a:lnTo>
                  <a:lnTo>
                    <a:pt x="1779" y="795"/>
                  </a:lnTo>
                  <a:lnTo>
                    <a:pt x="1737" y="879"/>
                  </a:lnTo>
                  <a:lnTo>
                    <a:pt x="1779" y="900"/>
                  </a:lnTo>
                  <a:lnTo>
                    <a:pt x="1821" y="983"/>
                  </a:lnTo>
                  <a:lnTo>
                    <a:pt x="1653" y="1130"/>
                  </a:lnTo>
                  <a:lnTo>
                    <a:pt x="1611" y="1046"/>
                  </a:lnTo>
                  <a:lnTo>
                    <a:pt x="1549" y="1088"/>
                  </a:lnTo>
                  <a:lnTo>
                    <a:pt x="1465" y="1088"/>
                  </a:lnTo>
                  <a:lnTo>
                    <a:pt x="1507" y="1193"/>
                  </a:lnTo>
                  <a:lnTo>
                    <a:pt x="1444" y="1193"/>
                  </a:lnTo>
                  <a:lnTo>
                    <a:pt x="1423" y="1234"/>
                  </a:lnTo>
                  <a:lnTo>
                    <a:pt x="1256" y="1255"/>
                  </a:lnTo>
                  <a:lnTo>
                    <a:pt x="1130" y="1297"/>
                  </a:lnTo>
                  <a:lnTo>
                    <a:pt x="1088" y="1214"/>
                  </a:lnTo>
                  <a:lnTo>
                    <a:pt x="837" y="1214"/>
                  </a:lnTo>
                  <a:lnTo>
                    <a:pt x="628" y="1151"/>
                  </a:lnTo>
                  <a:lnTo>
                    <a:pt x="398" y="1339"/>
                  </a:lnTo>
                  <a:lnTo>
                    <a:pt x="314" y="1318"/>
                  </a:lnTo>
                  <a:lnTo>
                    <a:pt x="251" y="1318"/>
                  </a:lnTo>
                  <a:lnTo>
                    <a:pt x="147" y="1360"/>
                  </a:lnTo>
                  <a:lnTo>
                    <a:pt x="105" y="1109"/>
                  </a:lnTo>
                  <a:lnTo>
                    <a:pt x="63" y="1151"/>
                  </a:lnTo>
                  <a:lnTo>
                    <a:pt x="0" y="1130"/>
                  </a:lnTo>
                  <a:lnTo>
                    <a:pt x="0" y="1318"/>
                  </a:lnTo>
                  <a:lnTo>
                    <a:pt x="147" y="1465"/>
                  </a:lnTo>
                  <a:lnTo>
                    <a:pt x="272" y="1946"/>
                  </a:lnTo>
                  <a:lnTo>
                    <a:pt x="1967" y="2176"/>
                  </a:lnTo>
                  <a:lnTo>
                    <a:pt x="2155" y="2030"/>
                  </a:lnTo>
                  <a:lnTo>
                    <a:pt x="2658" y="502"/>
                  </a:lnTo>
                  <a:lnTo>
                    <a:pt x="2762" y="481"/>
                  </a:lnTo>
                  <a:lnTo>
                    <a:pt x="2762" y="314"/>
                  </a:lnTo>
                  <a:lnTo>
                    <a:pt x="2720" y="251"/>
                  </a:lnTo>
                  <a:lnTo>
                    <a:pt x="2678" y="272"/>
                  </a:lnTo>
                  <a:lnTo>
                    <a:pt x="2658" y="251"/>
                  </a:lnTo>
                  <a:lnTo>
                    <a:pt x="2595" y="209"/>
                  </a:lnTo>
                  <a:lnTo>
                    <a:pt x="2574" y="42"/>
                  </a:lnTo>
                  <a:lnTo>
                    <a:pt x="249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3075;p82">
              <a:extLst>
                <a:ext uri="{FF2B5EF4-FFF2-40B4-BE49-F238E27FC236}">
                  <a16:creationId xmlns:a16="http://schemas.microsoft.com/office/drawing/2014/main" id="{78A83475-9845-11CA-B019-6FB225C01854}"/>
                </a:ext>
              </a:extLst>
            </p:cNvPr>
            <p:cNvSpPr/>
            <p:nvPr/>
          </p:nvSpPr>
          <p:spPr>
            <a:xfrm>
              <a:off x="4101380" y="2973303"/>
              <a:ext cx="51583" cy="60684"/>
            </a:xfrm>
            <a:custGeom>
              <a:avLst/>
              <a:gdLst/>
              <a:ahLst/>
              <a:cxnLst/>
              <a:rect l="l" t="t" r="r" b="b"/>
              <a:pathLst>
                <a:path w="4332" h="5336" extrusionOk="0">
                  <a:moveTo>
                    <a:pt x="2239" y="0"/>
                  </a:moveTo>
                  <a:lnTo>
                    <a:pt x="2135" y="21"/>
                  </a:lnTo>
                  <a:lnTo>
                    <a:pt x="1632" y="1549"/>
                  </a:lnTo>
                  <a:lnTo>
                    <a:pt x="1758" y="2009"/>
                  </a:lnTo>
                  <a:lnTo>
                    <a:pt x="1674" y="3264"/>
                  </a:lnTo>
                  <a:lnTo>
                    <a:pt x="42" y="3746"/>
                  </a:lnTo>
                  <a:lnTo>
                    <a:pt x="0" y="4018"/>
                  </a:lnTo>
                  <a:lnTo>
                    <a:pt x="523" y="4708"/>
                  </a:lnTo>
                  <a:lnTo>
                    <a:pt x="461" y="4938"/>
                  </a:lnTo>
                  <a:lnTo>
                    <a:pt x="795" y="5336"/>
                  </a:lnTo>
                  <a:lnTo>
                    <a:pt x="879" y="5315"/>
                  </a:lnTo>
                  <a:lnTo>
                    <a:pt x="900" y="5336"/>
                  </a:lnTo>
                  <a:lnTo>
                    <a:pt x="1005" y="5336"/>
                  </a:lnTo>
                  <a:lnTo>
                    <a:pt x="1088" y="5231"/>
                  </a:lnTo>
                  <a:lnTo>
                    <a:pt x="1214" y="5231"/>
                  </a:lnTo>
                  <a:lnTo>
                    <a:pt x="1423" y="5127"/>
                  </a:lnTo>
                  <a:lnTo>
                    <a:pt x="1528" y="5127"/>
                  </a:lnTo>
                  <a:lnTo>
                    <a:pt x="1632" y="5106"/>
                  </a:lnTo>
                  <a:lnTo>
                    <a:pt x="1716" y="5147"/>
                  </a:lnTo>
                  <a:lnTo>
                    <a:pt x="1779" y="5147"/>
                  </a:lnTo>
                  <a:lnTo>
                    <a:pt x="1925" y="4938"/>
                  </a:lnTo>
                  <a:lnTo>
                    <a:pt x="1925" y="4917"/>
                  </a:lnTo>
                  <a:lnTo>
                    <a:pt x="1946" y="4917"/>
                  </a:lnTo>
                  <a:lnTo>
                    <a:pt x="1946" y="4834"/>
                  </a:lnTo>
                  <a:lnTo>
                    <a:pt x="1883" y="4813"/>
                  </a:lnTo>
                  <a:lnTo>
                    <a:pt x="1925" y="4750"/>
                  </a:lnTo>
                  <a:lnTo>
                    <a:pt x="1883" y="4687"/>
                  </a:lnTo>
                  <a:lnTo>
                    <a:pt x="1967" y="4603"/>
                  </a:lnTo>
                  <a:lnTo>
                    <a:pt x="2030" y="4541"/>
                  </a:lnTo>
                  <a:lnTo>
                    <a:pt x="2239" y="4541"/>
                  </a:lnTo>
                  <a:lnTo>
                    <a:pt x="2365" y="4520"/>
                  </a:lnTo>
                  <a:lnTo>
                    <a:pt x="2448" y="4583"/>
                  </a:lnTo>
                  <a:lnTo>
                    <a:pt x="2553" y="4436"/>
                  </a:lnTo>
                  <a:lnTo>
                    <a:pt x="2595" y="4415"/>
                  </a:lnTo>
                  <a:lnTo>
                    <a:pt x="2595" y="4227"/>
                  </a:lnTo>
                  <a:lnTo>
                    <a:pt x="2804" y="3976"/>
                  </a:lnTo>
                  <a:lnTo>
                    <a:pt x="2930" y="3955"/>
                  </a:lnTo>
                  <a:lnTo>
                    <a:pt x="3013" y="3976"/>
                  </a:lnTo>
                  <a:lnTo>
                    <a:pt x="3076" y="3913"/>
                  </a:lnTo>
                  <a:lnTo>
                    <a:pt x="3348" y="3913"/>
                  </a:lnTo>
                  <a:lnTo>
                    <a:pt x="3390" y="3850"/>
                  </a:lnTo>
                  <a:lnTo>
                    <a:pt x="3327" y="3808"/>
                  </a:lnTo>
                  <a:lnTo>
                    <a:pt x="3285" y="3599"/>
                  </a:lnTo>
                  <a:lnTo>
                    <a:pt x="3306" y="3599"/>
                  </a:lnTo>
                  <a:lnTo>
                    <a:pt x="3244" y="3494"/>
                  </a:lnTo>
                  <a:lnTo>
                    <a:pt x="3223" y="3474"/>
                  </a:lnTo>
                  <a:lnTo>
                    <a:pt x="3244" y="3390"/>
                  </a:lnTo>
                  <a:lnTo>
                    <a:pt x="3244" y="3285"/>
                  </a:lnTo>
                  <a:lnTo>
                    <a:pt x="3348" y="3118"/>
                  </a:lnTo>
                  <a:lnTo>
                    <a:pt x="3432" y="3076"/>
                  </a:lnTo>
                  <a:lnTo>
                    <a:pt x="3390" y="3013"/>
                  </a:lnTo>
                  <a:lnTo>
                    <a:pt x="3411" y="3013"/>
                  </a:lnTo>
                  <a:lnTo>
                    <a:pt x="3495" y="2867"/>
                  </a:lnTo>
                  <a:lnTo>
                    <a:pt x="3536" y="2846"/>
                  </a:lnTo>
                  <a:lnTo>
                    <a:pt x="3599" y="2846"/>
                  </a:lnTo>
                  <a:lnTo>
                    <a:pt x="3557" y="2909"/>
                  </a:lnTo>
                  <a:lnTo>
                    <a:pt x="3536" y="2971"/>
                  </a:lnTo>
                  <a:lnTo>
                    <a:pt x="3620" y="3013"/>
                  </a:lnTo>
                  <a:lnTo>
                    <a:pt x="3662" y="3013"/>
                  </a:lnTo>
                  <a:lnTo>
                    <a:pt x="3746" y="2804"/>
                  </a:lnTo>
                  <a:lnTo>
                    <a:pt x="3808" y="2741"/>
                  </a:lnTo>
                  <a:lnTo>
                    <a:pt x="3871" y="2616"/>
                  </a:lnTo>
                  <a:lnTo>
                    <a:pt x="4018" y="2490"/>
                  </a:lnTo>
                  <a:lnTo>
                    <a:pt x="4227" y="2134"/>
                  </a:lnTo>
                  <a:lnTo>
                    <a:pt x="4248" y="2072"/>
                  </a:lnTo>
                  <a:lnTo>
                    <a:pt x="4248" y="1988"/>
                  </a:lnTo>
                  <a:lnTo>
                    <a:pt x="4290" y="1862"/>
                  </a:lnTo>
                  <a:lnTo>
                    <a:pt x="4332" y="1758"/>
                  </a:lnTo>
                  <a:lnTo>
                    <a:pt x="4269" y="1695"/>
                  </a:lnTo>
                  <a:lnTo>
                    <a:pt x="4164" y="1674"/>
                  </a:lnTo>
                  <a:lnTo>
                    <a:pt x="3955" y="1507"/>
                  </a:lnTo>
                  <a:lnTo>
                    <a:pt x="3913" y="1402"/>
                  </a:lnTo>
                  <a:lnTo>
                    <a:pt x="3808" y="1298"/>
                  </a:lnTo>
                  <a:lnTo>
                    <a:pt x="3767" y="1151"/>
                  </a:lnTo>
                  <a:lnTo>
                    <a:pt x="3599" y="942"/>
                  </a:lnTo>
                  <a:lnTo>
                    <a:pt x="3516" y="942"/>
                  </a:lnTo>
                  <a:lnTo>
                    <a:pt x="3390" y="963"/>
                  </a:lnTo>
                  <a:lnTo>
                    <a:pt x="3118" y="921"/>
                  </a:lnTo>
                  <a:lnTo>
                    <a:pt x="3013" y="942"/>
                  </a:lnTo>
                  <a:lnTo>
                    <a:pt x="2930" y="963"/>
                  </a:lnTo>
                  <a:lnTo>
                    <a:pt x="2804" y="921"/>
                  </a:lnTo>
                  <a:lnTo>
                    <a:pt x="2469" y="649"/>
                  </a:lnTo>
                  <a:lnTo>
                    <a:pt x="2469" y="565"/>
                  </a:lnTo>
                  <a:lnTo>
                    <a:pt x="2260" y="335"/>
                  </a:lnTo>
                  <a:lnTo>
                    <a:pt x="223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3076;p82">
              <a:extLst>
                <a:ext uri="{FF2B5EF4-FFF2-40B4-BE49-F238E27FC236}">
                  <a16:creationId xmlns:a16="http://schemas.microsoft.com/office/drawing/2014/main" id="{883579ED-8A74-1FC2-B9EE-1E52CD7E0D88}"/>
                </a:ext>
              </a:extLst>
            </p:cNvPr>
            <p:cNvSpPr/>
            <p:nvPr/>
          </p:nvSpPr>
          <p:spPr>
            <a:xfrm>
              <a:off x="4124802" y="2964728"/>
              <a:ext cx="2751" cy="5971"/>
            </a:xfrm>
            <a:custGeom>
              <a:avLst/>
              <a:gdLst/>
              <a:ahLst/>
              <a:cxnLst/>
              <a:rect l="l" t="t" r="r" b="b"/>
              <a:pathLst>
                <a:path w="231" h="525" extrusionOk="0">
                  <a:moveTo>
                    <a:pt x="209" y="1"/>
                  </a:moveTo>
                  <a:lnTo>
                    <a:pt x="168" y="22"/>
                  </a:lnTo>
                  <a:lnTo>
                    <a:pt x="105" y="22"/>
                  </a:lnTo>
                  <a:lnTo>
                    <a:pt x="84" y="168"/>
                  </a:lnTo>
                  <a:lnTo>
                    <a:pt x="63" y="210"/>
                  </a:lnTo>
                  <a:lnTo>
                    <a:pt x="21" y="168"/>
                  </a:lnTo>
                  <a:lnTo>
                    <a:pt x="0" y="231"/>
                  </a:lnTo>
                  <a:lnTo>
                    <a:pt x="0" y="273"/>
                  </a:lnTo>
                  <a:lnTo>
                    <a:pt x="84" y="315"/>
                  </a:lnTo>
                  <a:lnTo>
                    <a:pt x="105" y="482"/>
                  </a:lnTo>
                  <a:lnTo>
                    <a:pt x="168" y="524"/>
                  </a:lnTo>
                  <a:lnTo>
                    <a:pt x="168" y="440"/>
                  </a:lnTo>
                  <a:lnTo>
                    <a:pt x="209" y="336"/>
                  </a:lnTo>
                  <a:lnTo>
                    <a:pt x="209" y="168"/>
                  </a:lnTo>
                  <a:lnTo>
                    <a:pt x="188" y="168"/>
                  </a:lnTo>
                  <a:lnTo>
                    <a:pt x="209" y="106"/>
                  </a:lnTo>
                  <a:lnTo>
                    <a:pt x="188" y="64"/>
                  </a:lnTo>
                  <a:lnTo>
                    <a:pt x="209" y="43"/>
                  </a:lnTo>
                  <a:lnTo>
                    <a:pt x="230" y="43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3077;p82">
              <a:extLst>
                <a:ext uri="{FF2B5EF4-FFF2-40B4-BE49-F238E27FC236}">
                  <a16:creationId xmlns:a16="http://schemas.microsoft.com/office/drawing/2014/main" id="{387F7F97-1029-9D81-2D8B-62186BE50651}"/>
                </a:ext>
              </a:extLst>
            </p:cNvPr>
            <p:cNvSpPr/>
            <p:nvPr/>
          </p:nvSpPr>
          <p:spPr>
            <a:xfrm>
              <a:off x="4037591" y="3015893"/>
              <a:ext cx="73267" cy="45456"/>
            </a:xfrm>
            <a:custGeom>
              <a:avLst/>
              <a:gdLst/>
              <a:ahLst/>
              <a:cxnLst/>
              <a:rect l="l" t="t" r="r" b="b"/>
              <a:pathLst>
                <a:path w="6153" h="3997" extrusionOk="0">
                  <a:moveTo>
                    <a:pt x="5399" y="1"/>
                  </a:moveTo>
                  <a:lnTo>
                    <a:pt x="3223" y="649"/>
                  </a:lnTo>
                  <a:lnTo>
                    <a:pt x="2177" y="2051"/>
                  </a:lnTo>
                  <a:lnTo>
                    <a:pt x="2156" y="1528"/>
                  </a:lnTo>
                  <a:lnTo>
                    <a:pt x="1633" y="1298"/>
                  </a:lnTo>
                  <a:lnTo>
                    <a:pt x="1131" y="1089"/>
                  </a:lnTo>
                  <a:lnTo>
                    <a:pt x="796" y="1089"/>
                  </a:lnTo>
                  <a:lnTo>
                    <a:pt x="608" y="942"/>
                  </a:lnTo>
                  <a:lnTo>
                    <a:pt x="440" y="1005"/>
                  </a:lnTo>
                  <a:lnTo>
                    <a:pt x="378" y="1277"/>
                  </a:lnTo>
                  <a:lnTo>
                    <a:pt x="482" y="1486"/>
                  </a:lnTo>
                  <a:lnTo>
                    <a:pt x="315" y="1591"/>
                  </a:lnTo>
                  <a:lnTo>
                    <a:pt x="273" y="1695"/>
                  </a:lnTo>
                  <a:lnTo>
                    <a:pt x="189" y="1674"/>
                  </a:lnTo>
                  <a:lnTo>
                    <a:pt x="85" y="1633"/>
                  </a:lnTo>
                  <a:lnTo>
                    <a:pt x="106" y="1737"/>
                  </a:lnTo>
                  <a:lnTo>
                    <a:pt x="168" y="2030"/>
                  </a:lnTo>
                  <a:lnTo>
                    <a:pt x="168" y="2218"/>
                  </a:lnTo>
                  <a:lnTo>
                    <a:pt x="85" y="2218"/>
                  </a:lnTo>
                  <a:lnTo>
                    <a:pt x="85" y="2260"/>
                  </a:lnTo>
                  <a:lnTo>
                    <a:pt x="1" y="2239"/>
                  </a:lnTo>
                  <a:lnTo>
                    <a:pt x="1" y="2239"/>
                  </a:lnTo>
                  <a:lnTo>
                    <a:pt x="22" y="2344"/>
                  </a:lnTo>
                  <a:lnTo>
                    <a:pt x="106" y="2344"/>
                  </a:lnTo>
                  <a:lnTo>
                    <a:pt x="106" y="2428"/>
                  </a:lnTo>
                  <a:lnTo>
                    <a:pt x="231" y="2616"/>
                  </a:lnTo>
                  <a:lnTo>
                    <a:pt x="315" y="3139"/>
                  </a:lnTo>
                  <a:lnTo>
                    <a:pt x="482" y="3265"/>
                  </a:lnTo>
                  <a:lnTo>
                    <a:pt x="482" y="3453"/>
                  </a:lnTo>
                  <a:lnTo>
                    <a:pt x="419" y="3474"/>
                  </a:lnTo>
                  <a:lnTo>
                    <a:pt x="482" y="3620"/>
                  </a:lnTo>
                  <a:lnTo>
                    <a:pt x="608" y="3767"/>
                  </a:lnTo>
                  <a:lnTo>
                    <a:pt x="608" y="3913"/>
                  </a:lnTo>
                  <a:lnTo>
                    <a:pt x="650" y="3997"/>
                  </a:lnTo>
                  <a:lnTo>
                    <a:pt x="796" y="3997"/>
                  </a:lnTo>
                  <a:lnTo>
                    <a:pt x="817" y="3934"/>
                  </a:lnTo>
                  <a:lnTo>
                    <a:pt x="963" y="3997"/>
                  </a:lnTo>
                  <a:lnTo>
                    <a:pt x="1068" y="3976"/>
                  </a:lnTo>
                  <a:lnTo>
                    <a:pt x="1173" y="3871"/>
                  </a:lnTo>
                  <a:lnTo>
                    <a:pt x="1319" y="3871"/>
                  </a:lnTo>
                  <a:lnTo>
                    <a:pt x="1361" y="3934"/>
                  </a:lnTo>
                  <a:lnTo>
                    <a:pt x="1466" y="3892"/>
                  </a:lnTo>
                  <a:lnTo>
                    <a:pt x="1570" y="3725"/>
                  </a:lnTo>
                  <a:lnTo>
                    <a:pt x="1633" y="3725"/>
                  </a:lnTo>
                  <a:lnTo>
                    <a:pt x="1696" y="3579"/>
                  </a:lnTo>
                  <a:lnTo>
                    <a:pt x="1842" y="3495"/>
                  </a:lnTo>
                  <a:lnTo>
                    <a:pt x="1905" y="3474"/>
                  </a:lnTo>
                  <a:lnTo>
                    <a:pt x="2010" y="3474"/>
                  </a:lnTo>
                  <a:lnTo>
                    <a:pt x="2051" y="3495"/>
                  </a:lnTo>
                  <a:lnTo>
                    <a:pt x="2198" y="3495"/>
                  </a:lnTo>
                  <a:lnTo>
                    <a:pt x="2219" y="3558"/>
                  </a:lnTo>
                  <a:lnTo>
                    <a:pt x="2365" y="3579"/>
                  </a:lnTo>
                  <a:lnTo>
                    <a:pt x="2616" y="3474"/>
                  </a:lnTo>
                  <a:lnTo>
                    <a:pt x="2826" y="3453"/>
                  </a:lnTo>
                  <a:lnTo>
                    <a:pt x="2909" y="3369"/>
                  </a:lnTo>
                  <a:lnTo>
                    <a:pt x="2930" y="3307"/>
                  </a:lnTo>
                  <a:lnTo>
                    <a:pt x="3119" y="3160"/>
                  </a:lnTo>
                  <a:lnTo>
                    <a:pt x="3223" y="3160"/>
                  </a:lnTo>
                  <a:lnTo>
                    <a:pt x="3307" y="3202"/>
                  </a:lnTo>
                  <a:lnTo>
                    <a:pt x="3370" y="3181"/>
                  </a:lnTo>
                  <a:lnTo>
                    <a:pt x="3432" y="3139"/>
                  </a:lnTo>
                  <a:lnTo>
                    <a:pt x="3453" y="3181"/>
                  </a:lnTo>
                  <a:lnTo>
                    <a:pt x="3537" y="3181"/>
                  </a:lnTo>
                  <a:lnTo>
                    <a:pt x="3725" y="3034"/>
                  </a:lnTo>
                  <a:lnTo>
                    <a:pt x="3830" y="2846"/>
                  </a:lnTo>
                  <a:lnTo>
                    <a:pt x="3935" y="2783"/>
                  </a:lnTo>
                  <a:lnTo>
                    <a:pt x="3997" y="2783"/>
                  </a:lnTo>
                  <a:lnTo>
                    <a:pt x="4625" y="2616"/>
                  </a:lnTo>
                  <a:lnTo>
                    <a:pt x="4688" y="2532"/>
                  </a:lnTo>
                  <a:lnTo>
                    <a:pt x="5043" y="2470"/>
                  </a:lnTo>
                  <a:lnTo>
                    <a:pt x="5253" y="2365"/>
                  </a:lnTo>
                  <a:lnTo>
                    <a:pt x="5399" y="2260"/>
                  </a:lnTo>
                  <a:lnTo>
                    <a:pt x="5629" y="2218"/>
                  </a:lnTo>
                  <a:lnTo>
                    <a:pt x="5608" y="2135"/>
                  </a:lnTo>
                  <a:lnTo>
                    <a:pt x="5629" y="2114"/>
                  </a:lnTo>
                  <a:lnTo>
                    <a:pt x="5567" y="2051"/>
                  </a:lnTo>
                  <a:lnTo>
                    <a:pt x="5608" y="1905"/>
                  </a:lnTo>
                  <a:lnTo>
                    <a:pt x="5776" y="1674"/>
                  </a:lnTo>
                  <a:lnTo>
                    <a:pt x="6027" y="1612"/>
                  </a:lnTo>
                  <a:lnTo>
                    <a:pt x="6152" y="1591"/>
                  </a:lnTo>
                  <a:lnTo>
                    <a:pt x="5818" y="1193"/>
                  </a:lnTo>
                  <a:lnTo>
                    <a:pt x="5880" y="963"/>
                  </a:lnTo>
                  <a:lnTo>
                    <a:pt x="5357" y="273"/>
                  </a:lnTo>
                  <a:lnTo>
                    <a:pt x="539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3078;p82">
              <a:extLst>
                <a:ext uri="{FF2B5EF4-FFF2-40B4-BE49-F238E27FC236}">
                  <a16:creationId xmlns:a16="http://schemas.microsoft.com/office/drawing/2014/main" id="{F68BE9F0-7CA4-0711-B42F-D9AED98AF824}"/>
                </a:ext>
              </a:extLst>
            </p:cNvPr>
            <p:cNvSpPr/>
            <p:nvPr/>
          </p:nvSpPr>
          <p:spPr>
            <a:xfrm>
              <a:off x="3911526" y="2929280"/>
              <a:ext cx="85972" cy="69020"/>
            </a:xfrm>
            <a:custGeom>
              <a:avLst/>
              <a:gdLst/>
              <a:ahLst/>
              <a:cxnLst/>
              <a:rect l="l" t="t" r="r" b="b"/>
              <a:pathLst>
                <a:path w="7220" h="6069" extrusionOk="0">
                  <a:moveTo>
                    <a:pt x="503" y="0"/>
                  </a:moveTo>
                  <a:lnTo>
                    <a:pt x="210" y="21"/>
                  </a:lnTo>
                  <a:lnTo>
                    <a:pt x="147" y="21"/>
                  </a:lnTo>
                  <a:lnTo>
                    <a:pt x="126" y="126"/>
                  </a:lnTo>
                  <a:lnTo>
                    <a:pt x="84" y="356"/>
                  </a:lnTo>
                  <a:lnTo>
                    <a:pt x="126" y="523"/>
                  </a:lnTo>
                  <a:lnTo>
                    <a:pt x="126" y="649"/>
                  </a:lnTo>
                  <a:lnTo>
                    <a:pt x="42" y="858"/>
                  </a:lnTo>
                  <a:lnTo>
                    <a:pt x="1" y="1047"/>
                  </a:lnTo>
                  <a:lnTo>
                    <a:pt x="42" y="1193"/>
                  </a:lnTo>
                  <a:lnTo>
                    <a:pt x="126" y="1486"/>
                  </a:lnTo>
                  <a:lnTo>
                    <a:pt x="314" y="6068"/>
                  </a:lnTo>
                  <a:lnTo>
                    <a:pt x="7219" y="6005"/>
                  </a:lnTo>
                  <a:lnTo>
                    <a:pt x="7219" y="5985"/>
                  </a:lnTo>
                  <a:lnTo>
                    <a:pt x="7115" y="5964"/>
                  </a:lnTo>
                  <a:lnTo>
                    <a:pt x="6989" y="5796"/>
                  </a:lnTo>
                  <a:lnTo>
                    <a:pt x="6947" y="5754"/>
                  </a:lnTo>
                  <a:lnTo>
                    <a:pt x="6822" y="5692"/>
                  </a:lnTo>
                  <a:lnTo>
                    <a:pt x="6738" y="5566"/>
                  </a:lnTo>
                  <a:lnTo>
                    <a:pt x="6675" y="5587"/>
                  </a:lnTo>
                  <a:lnTo>
                    <a:pt x="6571" y="5587"/>
                  </a:lnTo>
                  <a:lnTo>
                    <a:pt x="6403" y="5461"/>
                  </a:lnTo>
                  <a:lnTo>
                    <a:pt x="6299" y="5169"/>
                  </a:lnTo>
                  <a:lnTo>
                    <a:pt x="6319" y="5106"/>
                  </a:lnTo>
                  <a:lnTo>
                    <a:pt x="6319" y="4938"/>
                  </a:lnTo>
                  <a:lnTo>
                    <a:pt x="6278" y="4855"/>
                  </a:lnTo>
                  <a:lnTo>
                    <a:pt x="6299" y="4813"/>
                  </a:lnTo>
                  <a:lnTo>
                    <a:pt x="6319" y="4855"/>
                  </a:lnTo>
                  <a:lnTo>
                    <a:pt x="6508" y="4855"/>
                  </a:lnTo>
                  <a:lnTo>
                    <a:pt x="6424" y="4792"/>
                  </a:lnTo>
                  <a:lnTo>
                    <a:pt x="6382" y="4792"/>
                  </a:lnTo>
                  <a:lnTo>
                    <a:pt x="6299" y="4624"/>
                  </a:lnTo>
                  <a:lnTo>
                    <a:pt x="6257" y="4604"/>
                  </a:lnTo>
                  <a:lnTo>
                    <a:pt x="6257" y="4645"/>
                  </a:lnTo>
                  <a:lnTo>
                    <a:pt x="6173" y="4583"/>
                  </a:lnTo>
                  <a:lnTo>
                    <a:pt x="6110" y="4415"/>
                  </a:lnTo>
                  <a:lnTo>
                    <a:pt x="5901" y="4080"/>
                  </a:lnTo>
                  <a:lnTo>
                    <a:pt x="5796" y="4018"/>
                  </a:lnTo>
                  <a:lnTo>
                    <a:pt x="5775" y="3871"/>
                  </a:lnTo>
                  <a:lnTo>
                    <a:pt x="5420" y="3327"/>
                  </a:lnTo>
                  <a:lnTo>
                    <a:pt x="5420" y="3223"/>
                  </a:lnTo>
                  <a:lnTo>
                    <a:pt x="5357" y="3118"/>
                  </a:lnTo>
                  <a:lnTo>
                    <a:pt x="5336" y="2867"/>
                  </a:lnTo>
                  <a:lnTo>
                    <a:pt x="5273" y="2825"/>
                  </a:lnTo>
                  <a:lnTo>
                    <a:pt x="5273" y="2741"/>
                  </a:lnTo>
                  <a:lnTo>
                    <a:pt x="5064" y="2532"/>
                  </a:lnTo>
                  <a:lnTo>
                    <a:pt x="5064" y="2448"/>
                  </a:lnTo>
                  <a:lnTo>
                    <a:pt x="5106" y="2344"/>
                  </a:lnTo>
                  <a:lnTo>
                    <a:pt x="5043" y="2281"/>
                  </a:lnTo>
                  <a:lnTo>
                    <a:pt x="4708" y="1988"/>
                  </a:lnTo>
                  <a:lnTo>
                    <a:pt x="4687" y="1884"/>
                  </a:lnTo>
                  <a:lnTo>
                    <a:pt x="4478" y="1653"/>
                  </a:lnTo>
                  <a:lnTo>
                    <a:pt x="4478" y="1507"/>
                  </a:lnTo>
                  <a:lnTo>
                    <a:pt x="4332" y="1360"/>
                  </a:lnTo>
                  <a:lnTo>
                    <a:pt x="4374" y="1277"/>
                  </a:lnTo>
                  <a:lnTo>
                    <a:pt x="4374" y="1193"/>
                  </a:lnTo>
                  <a:lnTo>
                    <a:pt x="4395" y="1151"/>
                  </a:lnTo>
                  <a:lnTo>
                    <a:pt x="4395" y="1193"/>
                  </a:lnTo>
                  <a:lnTo>
                    <a:pt x="4478" y="1193"/>
                  </a:lnTo>
                  <a:lnTo>
                    <a:pt x="4499" y="1339"/>
                  </a:lnTo>
                  <a:lnTo>
                    <a:pt x="4541" y="1402"/>
                  </a:lnTo>
                  <a:lnTo>
                    <a:pt x="4583" y="1465"/>
                  </a:lnTo>
                  <a:lnTo>
                    <a:pt x="4792" y="1674"/>
                  </a:lnTo>
                  <a:lnTo>
                    <a:pt x="4792" y="1779"/>
                  </a:lnTo>
                  <a:lnTo>
                    <a:pt x="4834" y="1884"/>
                  </a:lnTo>
                  <a:lnTo>
                    <a:pt x="5001" y="1967"/>
                  </a:lnTo>
                  <a:lnTo>
                    <a:pt x="5022" y="2072"/>
                  </a:lnTo>
                  <a:lnTo>
                    <a:pt x="5315" y="2344"/>
                  </a:lnTo>
                  <a:lnTo>
                    <a:pt x="5462" y="2428"/>
                  </a:lnTo>
                  <a:lnTo>
                    <a:pt x="5462" y="2490"/>
                  </a:lnTo>
                  <a:lnTo>
                    <a:pt x="5483" y="2407"/>
                  </a:lnTo>
                  <a:lnTo>
                    <a:pt x="5566" y="2323"/>
                  </a:lnTo>
                  <a:lnTo>
                    <a:pt x="5629" y="2114"/>
                  </a:lnTo>
                  <a:lnTo>
                    <a:pt x="5566" y="2072"/>
                  </a:lnTo>
                  <a:lnTo>
                    <a:pt x="5650" y="1904"/>
                  </a:lnTo>
                  <a:lnTo>
                    <a:pt x="5650" y="1779"/>
                  </a:lnTo>
                  <a:lnTo>
                    <a:pt x="5734" y="1465"/>
                  </a:lnTo>
                  <a:lnTo>
                    <a:pt x="5755" y="1444"/>
                  </a:lnTo>
                  <a:lnTo>
                    <a:pt x="5671" y="1235"/>
                  </a:lnTo>
                  <a:lnTo>
                    <a:pt x="5734" y="1088"/>
                  </a:lnTo>
                  <a:lnTo>
                    <a:pt x="5587" y="775"/>
                  </a:lnTo>
                  <a:lnTo>
                    <a:pt x="5441" y="544"/>
                  </a:lnTo>
                  <a:lnTo>
                    <a:pt x="5378" y="335"/>
                  </a:lnTo>
                  <a:lnTo>
                    <a:pt x="5273" y="147"/>
                  </a:lnTo>
                  <a:lnTo>
                    <a:pt x="5211" y="126"/>
                  </a:lnTo>
                  <a:lnTo>
                    <a:pt x="5127" y="231"/>
                  </a:lnTo>
                  <a:lnTo>
                    <a:pt x="4959" y="293"/>
                  </a:lnTo>
                  <a:lnTo>
                    <a:pt x="4604" y="231"/>
                  </a:lnTo>
                  <a:lnTo>
                    <a:pt x="4311" y="314"/>
                  </a:lnTo>
                  <a:lnTo>
                    <a:pt x="4102" y="147"/>
                  </a:lnTo>
                  <a:lnTo>
                    <a:pt x="4081" y="251"/>
                  </a:lnTo>
                  <a:lnTo>
                    <a:pt x="4164" y="398"/>
                  </a:lnTo>
                  <a:lnTo>
                    <a:pt x="4164" y="461"/>
                  </a:lnTo>
                  <a:lnTo>
                    <a:pt x="4081" y="335"/>
                  </a:lnTo>
                  <a:lnTo>
                    <a:pt x="3976" y="293"/>
                  </a:lnTo>
                  <a:lnTo>
                    <a:pt x="3955" y="189"/>
                  </a:lnTo>
                  <a:lnTo>
                    <a:pt x="3997" y="147"/>
                  </a:lnTo>
                  <a:lnTo>
                    <a:pt x="3955" y="105"/>
                  </a:lnTo>
                  <a:lnTo>
                    <a:pt x="3850" y="105"/>
                  </a:lnTo>
                  <a:lnTo>
                    <a:pt x="3746" y="84"/>
                  </a:lnTo>
                  <a:lnTo>
                    <a:pt x="3537" y="21"/>
                  </a:lnTo>
                  <a:lnTo>
                    <a:pt x="3495" y="42"/>
                  </a:lnTo>
                  <a:lnTo>
                    <a:pt x="3578" y="84"/>
                  </a:lnTo>
                  <a:lnTo>
                    <a:pt x="3599" y="105"/>
                  </a:lnTo>
                  <a:lnTo>
                    <a:pt x="3495" y="126"/>
                  </a:lnTo>
                  <a:lnTo>
                    <a:pt x="3390" y="105"/>
                  </a:lnTo>
                  <a:lnTo>
                    <a:pt x="3265" y="147"/>
                  </a:lnTo>
                  <a:lnTo>
                    <a:pt x="3223" y="126"/>
                  </a:lnTo>
                  <a:lnTo>
                    <a:pt x="3223" y="105"/>
                  </a:lnTo>
                  <a:lnTo>
                    <a:pt x="3348" y="84"/>
                  </a:lnTo>
                  <a:lnTo>
                    <a:pt x="3432" y="42"/>
                  </a:lnTo>
                  <a:lnTo>
                    <a:pt x="3327" y="42"/>
                  </a:lnTo>
                  <a:lnTo>
                    <a:pt x="3139" y="84"/>
                  </a:lnTo>
                  <a:lnTo>
                    <a:pt x="3076" y="126"/>
                  </a:lnTo>
                  <a:lnTo>
                    <a:pt x="2930" y="210"/>
                  </a:lnTo>
                  <a:lnTo>
                    <a:pt x="2846" y="231"/>
                  </a:lnTo>
                  <a:lnTo>
                    <a:pt x="2700" y="293"/>
                  </a:lnTo>
                  <a:lnTo>
                    <a:pt x="2595" y="419"/>
                  </a:lnTo>
                  <a:lnTo>
                    <a:pt x="2553" y="461"/>
                  </a:lnTo>
                  <a:lnTo>
                    <a:pt x="2386" y="461"/>
                  </a:lnTo>
                  <a:lnTo>
                    <a:pt x="2177" y="335"/>
                  </a:lnTo>
                  <a:lnTo>
                    <a:pt x="2009" y="314"/>
                  </a:lnTo>
                  <a:lnTo>
                    <a:pt x="1821" y="335"/>
                  </a:lnTo>
                  <a:lnTo>
                    <a:pt x="1674" y="231"/>
                  </a:lnTo>
                  <a:lnTo>
                    <a:pt x="1591" y="231"/>
                  </a:lnTo>
                  <a:lnTo>
                    <a:pt x="1507" y="251"/>
                  </a:lnTo>
                  <a:lnTo>
                    <a:pt x="1361" y="147"/>
                  </a:lnTo>
                  <a:lnTo>
                    <a:pt x="1172" y="105"/>
                  </a:lnTo>
                  <a:lnTo>
                    <a:pt x="733" y="84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3079;p82">
              <a:extLst>
                <a:ext uri="{FF2B5EF4-FFF2-40B4-BE49-F238E27FC236}">
                  <a16:creationId xmlns:a16="http://schemas.microsoft.com/office/drawing/2014/main" id="{50C69791-5222-D132-7025-CFFDA1C1F833}"/>
                </a:ext>
              </a:extLst>
            </p:cNvPr>
            <p:cNvSpPr/>
            <p:nvPr/>
          </p:nvSpPr>
          <p:spPr>
            <a:xfrm>
              <a:off x="3896332" y="2997572"/>
              <a:ext cx="113621" cy="124461"/>
            </a:xfrm>
            <a:custGeom>
              <a:avLst/>
              <a:gdLst/>
              <a:ahLst/>
              <a:cxnLst/>
              <a:rect l="l" t="t" r="r" b="b"/>
              <a:pathLst>
                <a:path w="9542" h="10944" extrusionOk="0">
                  <a:moveTo>
                    <a:pt x="8495" y="0"/>
                  </a:moveTo>
                  <a:lnTo>
                    <a:pt x="1590" y="63"/>
                  </a:lnTo>
                  <a:lnTo>
                    <a:pt x="1632" y="1193"/>
                  </a:lnTo>
                  <a:lnTo>
                    <a:pt x="1088" y="1235"/>
                  </a:lnTo>
                  <a:lnTo>
                    <a:pt x="1088" y="1444"/>
                  </a:lnTo>
                  <a:lnTo>
                    <a:pt x="1151" y="3725"/>
                  </a:lnTo>
                  <a:lnTo>
                    <a:pt x="1046" y="3746"/>
                  </a:lnTo>
                  <a:lnTo>
                    <a:pt x="942" y="3829"/>
                  </a:lnTo>
                  <a:lnTo>
                    <a:pt x="837" y="3767"/>
                  </a:lnTo>
                  <a:lnTo>
                    <a:pt x="691" y="3767"/>
                  </a:lnTo>
                  <a:lnTo>
                    <a:pt x="586" y="3850"/>
                  </a:lnTo>
                  <a:lnTo>
                    <a:pt x="586" y="3976"/>
                  </a:lnTo>
                  <a:lnTo>
                    <a:pt x="649" y="4060"/>
                  </a:lnTo>
                  <a:lnTo>
                    <a:pt x="586" y="4185"/>
                  </a:lnTo>
                  <a:lnTo>
                    <a:pt x="377" y="4457"/>
                  </a:lnTo>
                  <a:lnTo>
                    <a:pt x="335" y="4457"/>
                  </a:lnTo>
                  <a:lnTo>
                    <a:pt x="230" y="4541"/>
                  </a:lnTo>
                  <a:lnTo>
                    <a:pt x="251" y="4645"/>
                  </a:lnTo>
                  <a:lnTo>
                    <a:pt x="314" y="4687"/>
                  </a:lnTo>
                  <a:lnTo>
                    <a:pt x="251" y="4813"/>
                  </a:lnTo>
                  <a:lnTo>
                    <a:pt x="126" y="4897"/>
                  </a:lnTo>
                  <a:lnTo>
                    <a:pt x="105" y="4980"/>
                  </a:lnTo>
                  <a:lnTo>
                    <a:pt x="209" y="5022"/>
                  </a:lnTo>
                  <a:lnTo>
                    <a:pt x="230" y="5127"/>
                  </a:lnTo>
                  <a:lnTo>
                    <a:pt x="168" y="5231"/>
                  </a:lnTo>
                  <a:lnTo>
                    <a:pt x="0" y="5420"/>
                  </a:lnTo>
                  <a:lnTo>
                    <a:pt x="0" y="5545"/>
                  </a:lnTo>
                  <a:lnTo>
                    <a:pt x="63" y="5629"/>
                  </a:lnTo>
                  <a:lnTo>
                    <a:pt x="209" y="5524"/>
                  </a:lnTo>
                  <a:lnTo>
                    <a:pt x="251" y="5545"/>
                  </a:lnTo>
                  <a:lnTo>
                    <a:pt x="251" y="5629"/>
                  </a:lnTo>
                  <a:lnTo>
                    <a:pt x="209" y="5692"/>
                  </a:lnTo>
                  <a:lnTo>
                    <a:pt x="272" y="5734"/>
                  </a:lnTo>
                  <a:lnTo>
                    <a:pt x="230" y="5817"/>
                  </a:lnTo>
                  <a:lnTo>
                    <a:pt x="272" y="5922"/>
                  </a:lnTo>
                  <a:lnTo>
                    <a:pt x="272" y="6047"/>
                  </a:lnTo>
                  <a:lnTo>
                    <a:pt x="314" y="6152"/>
                  </a:lnTo>
                  <a:lnTo>
                    <a:pt x="544" y="6236"/>
                  </a:lnTo>
                  <a:lnTo>
                    <a:pt x="586" y="6319"/>
                  </a:lnTo>
                  <a:lnTo>
                    <a:pt x="544" y="6382"/>
                  </a:lnTo>
                  <a:lnTo>
                    <a:pt x="544" y="6466"/>
                  </a:lnTo>
                  <a:lnTo>
                    <a:pt x="523" y="6487"/>
                  </a:lnTo>
                  <a:lnTo>
                    <a:pt x="586" y="6570"/>
                  </a:lnTo>
                  <a:lnTo>
                    <a:pt x="586" y="6654"/>
                  </a:lnTo>
                  <a:lnTo>
                    <a:pt x="544" y="6675"/>
                  </a:lnTo>
                  <a:lnTo>
                    <a:pt x="670" y="6780"/>
                  </a:lnTo>
                  <a:lnTo>
                    <a:pt x="691" y="6863"/>
                  </a:lnTo>
                  <a:lnTo>
                    <a:pt x="858" y="7052"/>
                  </a:lnTo>
                  <a:lnTo>
                    <a:pt x="963" y="7282"/>
                  </a:lnTo>
                  <a:lnTo>
                    <a:pt x="984" y="7366"/>
                  </a:lnTo>
                  <a:lnTo>
                    <a:pt x="963" y="7491"/>
                  </a:lnTo>
                  <a:lnTo>
                    <a:pt x="942" y="7533"/>
                  </a:lnTo>
                  <a:lnTo>
                    <a:pt x="879" y="7638"/>
                  </a:lnTo>
                  <a:lnTo>
                    <a:pt x="879" y="7826"/>
                  </a:lnTo>
                  <a:lnTo>
                    <a:pt x="984" y="7910"/>
                  </a:lnTo>
                  <a:lnTo>
                    <a:pt x="1109" y="7910"/>
                  </a:lnTo>
                  <a:lnTo>
                    <a:pt x="1172" y="7847"/>
                  </a:lnTo>
                  <a:lnTo>
                    <a:pt x="1318" y="7847"/>
                  </a:lnTo>
                  <a:lnTo>
                    <a:pt x="1402" y="7889"/>
                  </a:lnTo>
                  <a:lnTo>
                    <a:pt x="1360" y="7951"/>
                  </a:lnTo>
                  <a:lnTo>
                    <a:pt x="1381" y="8098"/>
                  </a:lnTo>
                  <a:lnTo>
                    <a:pt x="1465" y="8140"/>
                  </a:lnTo>
                  <a:lnTo>
                    <a:pt x="1590" y="8223"/>
                  </a:lnTo>
                  <a:lnTo>
                    <a:pt x="1695" y="8223"/>
                  </a:lnTo>
                  <a:lnTo>
                    <a:pt x="1779" y="8265"/>
                  </a:lnTo>
                  <a:lnTo>
                    <a:pt x="1821" y="8349"/>
                  </a:lnTo>
                  <a:lnTo>
                    <a:pt x="1925" y="8412"/>
                  </a:lnTo>
                  <a:lnTo>
                    <a:pt x="2030" y="8412"/>
                  </a:lnTo>
                  <a:lnTo>
                    <a:pt x="2093" y="8475"/>
                  </a:lnTo>
                  <a:lnTo>
                    <a:pt x="2051" y="8558"/>
                  </a:lnTo>
                  <a:lnTo>
                    <a:pt x="1988" y="8621"/>
                  </a:lnTo>
                  <a:lnTo>
                    <a:pt x="1946" y="8663"/>
                  </a:lnTo>
                  <a:lnTo>
                    <a:pt x="1904" y="8726"/>
                  </a:lnTo>
                  <a:lnTo>
                    <a:pt x="2030" y="8830"/>
                  </a:lnTo>
                  <a:lnTo>
                    <a:pt x="2134" y="8851"/>
                  </a:lnTo>
                  <a:lnTo>
                    <a:pt x="2155" y="8830"/>
                  </a:lnTo>
                  <a:lnTo>
                    <a:pt x="2260" y="8872"/>
                  </a:lnTo>
                  <a:lnTo>
                    <a:pt x="2323" y="8851"/>
                  </a:lnTo>
                  <a:lnTo>
                    <a:pt x="2511" y="8977"/>
                  </a:lnTo>
                  <a:lnTo>
                    <a:pt x="2532" y="9039"/>
                  </a:lnTo>
                  <a:lnTo>
                    <a:pt x="2553" y="9207"/>
                  </a:lnTo>
                  <a:lnTo>
                    <a:pt x="2616" y="9270"/>
                  </a:lnTo>
                  <a:lnTo>
                    <a:pt x="2720" y="9291"/>
                  </a:lnTo>
                  <a:lnTo>
                    <a:pt x="2762" y="9353"/>
                  </a:lnTo>
                  <a:lnTo>
                    <a:pt x="2741" y="9458"/>
                  </a:lnTo>
                  <a:lnTo>
                    <a:pt x="2783" y="9521"/>
                  </a:lnTo>
                  <a:lnTo>
                    <a:pt x="2992" y="9563"/>
                  </a:lnTo>
                  <a:lnTo>
                    <a:pt x="3076" y="9625"/>
                  </a:lnTo>
                  <a:lnTo>
                    <a:pt x="3076" y="9688"/>
                  </a:lnTo>
                  <a:lnTo>
                    <a:pt x="3076" y="9876"/>
                  </a:lnTo>
                  <a:lnTo>
                    <a:pt x="3160" y="9918"/>
                  </a:lnTo>
                  <a:lnTo>
                    <a:pt x="3264" y="9981"/>
                  </a:lnTo>
                  <a:lnTo>
                    <a:pt x="3306" y="10044"/>
                  </a:lnTo>
                  <a:lnTo>
                    <a:pt x="3306" y="10086"/>
                  </a:lnTo>
                  <a:lnTo>
                    <a:pt x="3348" y="10190"/>
                  </a:lnTo>
                  <a:lnTo>
                    <a:pt x="3390" y="10232"/>
                  </a:lnTo>
                  <a:lnTo>
                    <a:pt x="3474" y="10253"/>
                  </a:lnTo>
                  <a:lnTo>
                    <a:pt x="3515" y="10337"/>
                  </a:lnTo>
                  <a:lnTo>
                    <a:pt x="3662" y="10420"/>
                  </a:lnTo>
                  <a:lnTo>
                    <a:pt x="3766" y="10462"/>
                  </a:lnTo>
                  <a:lnTo>
                    <a:pt x="3829" y="10441"/>
                  </a:lnTo>
                  <a:lnTo>
                    <a:pt x="3871" y="10399"/>
                  </a:lnTo>
                  <a:lnTo>
                    <a:pt x="3934" y="10337"/>
                  </a:lnTo>
                  <a:lnTo>
                    <a:pt x="4143" y="10337"/>
                  </a:lnTo>
                  <a:lnTo>
                    <a:pt x="4185" y="10399"/>
                  </a:lnTo>
                  <a:lnTo>
                    <a:pt x="4227" y="10399"/>
                  </a:lnTo>
                  <a:lnTo>
                    <a:pt x="4331" y="10337"/>
                  </a:lnTo>
                  <a:lnTo>
                    <a:pt x="4394" y="10295"/>
                  </a:lnTo>
                  <a:lnTo>
                    <a:pt x="4436" y="10211"/>
                  </a:lnTo>
                  <a:lnTo>
                    <a:pt x="4562" y="10211"/>
                  </a:lnTo>
                  <a:lnTo>
                    <a:pt x="4624" y="10232"/>
                  </a:lnTo>
                  <a:lnTo>
                    <a:pt x="4708" y="10399"/>
                  </a:lnTo>
                  <a:lnTo>
                    <a:pt x="4750" y="10462"/>
                  </a:lnTo>
                  <a:lnTo>
                    <a:pt x="4813" y="10525"/>
                  </a:lnTo>
                  <a:lnTo>
                    <a:pt x="4938" y="10567"/>
                  </a:lnTo>
                  <a:lnTo>
                    <a:pt x="5022" y="10630"/>
                  </a:lnTo>
                  <a:lnTo>
                    <a:pt x="5043" y="10734"/>
                  </a:lnTo>
                  <a:lnTo>
                    <a:pt x="5085" y="10755"/>
                  </a:lnTo>
                  <a:lnTo>
                    <a:pt x="5126" y="10839"/>
                  </a:lnTo>
                  <a:lnTo>
                    <a:pt x="5126" y="10923"/>
                  </a:lnTo>
                  <a:lnTo>
                    <a:pt x="5294" y="10923"/>
                  </a:lnTo>
                  <a:lnTo>
                    <a:pt x="5336" y="10944"/>
                  </a:lnTo>
                  <a:lnTo>
                    <a:pt x="5357" y="10923"/>
                  </a:lnTo>
                  <a:lnTo>
                    <a:pt x="5336" y="10860"/>
                  </a:lnTo>
                  <a:lnTo>
                    <a:pt x="5336" y="10776"/>
                  </a:lnTo>
                  <a:lnTo>
                    <a:pt x="5398" y="10713"/>
                  </a:lnTo>
                  <a:lnTo>
                    <a:pt x="5503" y="10755"/>
                  </a:lnTo>
                  <a:lnTo>
                    <a:pt x="5671" y="10818"/>
                  </a:lnTo>
                  <a:lnTo>
                    <a:pt x="5754" y="10776"/>
                  </a:lnTo>
                  <a:lnTo>
                    <a:pt x="5859" y="10818"/>
                  </a:lnTo>
                  <a:lnTo>
                    <a:pt x="5859" y="10923"/>
                  </a:lnTo>
                  <a:lnTo>
                    <a:pt x="6005" y="10944"/>
                  </a:lnTo>
                  <a:lnTo>
                    <a:pt x="6068" y="10944"/>
                  </a:lnTo>
                  <a:lnTo>
                    <a:pt x="6068" y="10860"/>
                  </a:lnTo>
                  <a:lnTo>
                    <a:pt x="6131" y="10776"/>
                  </a:lnTo>
                  <a:lnTo>
                    <a:pt x="6215" y="10818"/>
                  </a:lnTo>
                  <a:lnTo>
                    <a:pt x="6235" y="10776"/>
                  </a:lnTo>
                  <a:lnTo>
                    <a:pt x="6340" y="10776"/>
                  </a:lnTo>
                  <a:lnTo>
                    <a:pt x="6487" y="10734"/>
                  </a:lnTo>
                  <a:lnTo>
                    <a:pt x="6696" y="10713"/>
                  </a:lnTo>
                  <a:lnTo>
                    <a:pt x="6821" y="10755"/>
                  </a:lnTo>
                  <a:lnTo>
                    <a:pt x="6947" y="10713"/>
                  </a:lnTo>
                  <a:lnTo>
                    <a:pt x="7010" y="10609"/>
                  </a:lnTo>
                  <a:lnTo>
                    <a:pt x="7135" y="10525"/>
                  </a:lnTo>
                  <a:lnTo>
                    <a:pt x="7219" y="10420"/>
                  </a:lnTo>
                  <a:lnTo>
                    <a:pt x="7261" y="10399"/>
                  </a:lnTo>
                  <a:lnTo>
                    <a:pt x="7323" y="10337"/>
                  </a:lnTo>
                  <a:lnTo>
                    <a:pt x="7428" y="10232"/>
                  </a:lnTo>
                  <a:lnTo>
                    <a:pt x="7470" y="10232"/>
                  </a:lnTo>
                  <a:lnTo>
                    <a:pt x="7595" y="10023"/>
                  </a:lnTo>
                  <a:lnTo>
                    <a:pt x="7805" y="9814"/>
                  </a:lnTo>
                  <a:lnTo>
                    <a:pt x="7763" y="9604"/>
                  </a:lnTo>
                  <a:lnTo>
                    <a:pt x="7700" y="9563"/>
                  </a:lnTo>
                  <a:lnTo>
                    <a:pt x="7679" y="9353"/>
                  </a:lnTo>
                  <a:lnTo>
                    <a:pt x="7595" y="9249"/>
                  </a:lnTo>
                  <a:lnTo>
                    <a:pt x="7554" y="9144"/>
                  </a:lnTo>
                  <a:lnTo>
                    <a:pt x="7470" y="9060"/>
                  </a:lnTo>
                  <a:lnTo>
                    <a:pt x="7365" y="9060"/>
                  </a:lnTo>
                  <a:lnTo>
                    <a:pt x="7323" y="8998"/>
                  </a:lnTo>
                  <a:lnTo>
                    <a:pt x="7323" y="8956"/>
                  </a:lnTo>
                  <a:lnTo>
                    <a:pt x="7219" y="8893"/>
                  </a:lnTo>
                  <a:lnTo>
                    <a:pt x="7114" y="8726"/>
                  </a:lnTo>
                  <a:lnTo>
                    <a:pt x="7072" y="8684"/>
                  </a:lnTo>
                  <a:lnTo>
                    <a:pt x="7051" y="8621"/>
                  </a:lnTo>
                  <a:lnTo>
                    <a:pt x="6947" y="8516"/>
                  </a:lnTo>
                  <a:lnTo>
                    <a:pt x="6905" y="8433"/>
                  </a:lnTo>
                  <a:lnTo>
                    <a:pt x="6633" y="8433"/>
                  </a:lnTo>
                  <a:lnTo>
                    <a:pt x="6549" y="8412"/>
                  </a:lnTo>
                  <a:lnTo>
                    <a:pt x="6507" y="8328"/>
                  </a:lnTo>
                  <a:lnTo>
                    <a:pt x="6591" y="8203"/>
                  </a:lnTo>
                  <a:lnTo>
                    <a:pt x="6654" y="8161"/>
                  </a:lnTo>
                  <a:lnTo>
                    <a:pt x="6654" y="8035"/>
                  </a:lnTo>
                  <a:lnTo>
                    <a:pt x="6800" y="8056"/>
                  </a:lnTo>
                  <a:lnTo>
                    <a:pt x="6905" y="8035"/>
                  </a:lnTo>
                  <a:lnTo>
                    <a:pt x="6947" y="8098"/>
                  </a:lnTo>
                  <a:lnTo>
                    <a:pt x="7031" y="8098"/>
                  </a:lnTo>
                  <a:lnTo>
                    <a:pt x="7051" y="8035"/>
                  </a:lnTo>
                  <a:lnTo>
                    <a:pt x="7135" y="7951"/>
                  </a:lnTo>
                  <a:lnTo>
                    <a:pt x="7156" y="7700"/>
                  </a:lnTo>
                  <a:lnTo>
                    <a:pt x="7135" y="7470"/>
                  </a:lnTo>
                  <a:lnTo>
                    <a:pt x="7177" y="7303"/>
                  </a:lnTo>
                  <a:lnTo>
                    <a:pt x="7282" y="7177"/>
                  </a:lnTo>
                  <a:lnTo>
                    <a:pt x="7282" y="7052"/>
                  </a:lnTo>
                  <a:lnTo>
                    <a:pt x="7240" y="6968"/>
                  </a:lnTo>
                  <a:lnTo>
                    <a:pt x="7282" y="6863"/>
                  </a:lnTo>
                  <a:lnTo>
                    <a:pt x="7386" y="6696"/>
                  </a:lnTo>
                  <a:lnTo>
                    <a:pt x="7428" y="6633"/>
                  </a:lnTo>
                  <a:lnTo>
                    <a:pt x="7470" y="6633"/>
                  </a:lnTo>
                  <a:lnTo>
                    <a:pt x="7533" y="6654"/>
                  </a:lnTo>
                  <a:lnTo>
                    <a:pt x="7658" y="6215"/>
                  </a:lnTo>
                  <a:lnTo>
                    <a:pt x="7700" y="6026"/>
                  </a:lnTo>
                  <a:lnTo>
                    <a:pt x="7888" y="5922"/>
                  </a:lnTo>
                  <a:lnTo>
                    <a:pt x="7888" y="5817"/>
                  </a:lnTo>
                  <a:lnTo>
                    <a:pt x="8014" y="5608"/>
                  </a:lnTo>
                  <a:lnTo>
                    <a:pt x="8056" y="5503"/>
                  </a:lnTo>
                  <a:lnTo>
                    <a:pt x="8160" y="5482"/>
                  </a:lnTo>
                  <a:lnTo>
                    <a:pt x="8202" y="5482"/>
                  </a:lnTo>
                  <a:lnTo>
                    <a:pt x="8265" y="5294"/>
                  </a:lnTo>
                  <a:lnTo>
                    <a:pt x="8412" y="5022"/>
                  </a:lnTo>
                  <a:lnTo>
                    <a:pt x="8412" y="4813"/>
                  </a:lnTo>
                  <a:lnTo>
                    <a:pt x="8495" y="4666"/>
                  </a:lnTo>
                  <a:lnTo>
                    <a:pt x="8516" y="4604"/>
                  </a:lnTo>
                  <a:lnTo>
                    <a:pt x="8495" y="4604"/>
                  </a:lnTo>
                  <a:lnTo>
                    <a:pt x="8474" y="4478"/>
                  </a:lnTo>
                  <a:lnTo>
                    <a:pt x="8391" y="4248"/>
                  </a:lnTo>
                  <a:lnTo>
                    <a:pt x="8412" y="4122"/>
                  </a:lnTo>
                  <a:lnTo>
                    <a:pt x="8474" y="4039"/>
                  </a:lnTo>
                  <a:lnTo>
                    <a:pt x="8474" y="3934"/>
                  </a:lnTo>
                  <a:lnTo>
                    <a:pt x="8579" y="3809"/>
                  </a:lnTo>
                  <a:lnTo>
                    <a:pt x="8621" y="3516"/>
                  </a:lnTo>
                  <a:lnTo>
                    <a:pt x="8684" y="3327"/>
                  </a:lnTo>
                  <a:lnTo>
                    <a:pt x="8725" y="3285"/>
                  </a:lnTo>
                  <a:lnTo>
                    <a:pt x="8684" y="3223"/>
                  </a:lnTo>
                  <a:lnTo>
                    <a:pt x="8621" y="3202"/>
                  </a:lnTo>
                  <a:lnTo>
                    <a:pt x="8704" y="3076"/>
                  </a:lnTo>
                  <a:lnTo>
                    <a:pt x="8704" y="2930"/>
                  </a:lnTo>
                  <a:lnTo>
                    <a:pt x="8746" y="2909"/>
                  </a:lnTo>
                  <a:lnTo>
                    <a:pt x="8914" y="2909"/>
                  </a:lnTo>
                  <a:lnTo>
                    <a:pt x="8914" y="2825"/>
                  </a:lnTo>
                  <a:lnTo>
                    <a:pt x="8914" y="2783"/>
                  </a:lnTo>
                  <a:lnTo>
                    <a:pt x="8914" y="2721"/>
                  </a:lnTo>
                  <a:lnTo>
                    <a:pt x="9018" y="2700"/>
                  </a:lnTo>
                  <a:lnTo>
                    <a:pt x="9102" y="2658"/>
                  </a:lnTo>
                  <a:lnTo>
                    <a:pt x="9228" y="2658"/>
                  </a:lnTo>
                  <a:lnTo>
                    <a:pt x="9248" y="2574"/>
                  </a:lnTo>
                  <a:lnTo>
                    <a:pt x="9353" y="2553"/>
                  </a:lnTo>
                  <a:lnTo>
                    <a:pt x="9458" y="2490"/>
                  </a:lnTo>
                  <a:lnTo>
                    <a:pt x="9541" y="2386"/>
                  </a:lnTo>
                  <a:lnTo>
                    <a:pt x="9479" y="2386"/>
                  </a:lnTo>
                  <a:lnTo>
                    <a:pt x="9479" y="2302"/>
                  </a:lnTo>
                  <a:lnTo>
                    <a:pt x="9353" y="2239"/>
                  </a:lnTo>
                  <a:lnTo>
                    <a:pt x="9248" y="2239"/>
                  </a:lnTo>
                  <a:lnTo>
                    <a:pt x="9248" y="2135"/>
                  </a:lnTo>
                  <a:lnTo>
                    <a:pt x="8997" y="1946"/>
                  </a:lnTo>
                  <a:lnTo>
                    <a:pt x="8914" y="1946"/>
                  </a:lnTo>
                  <a:lnTo>
                    <a:pt x="8809" y="1737"/>
                  </a:lnTo>
                  <a:lnTo>
                    <a:pt x="8725" y="1507"/>
                  </a:lnTo>
                  <a:lnTo>
                    <a:pt x="8746" y="1256"/>
                  </a:lnTo>
                  <a:lnTo>
                    <a:pt x="8725" y="1047"/>
                  </a:lnTo>
                  <a:lnTo>
                    <a:pt x="8579" y="628"/>
                  </a:lnTo>
                  <a:lnTo>
                    <a:pt x="8579" y="524"/>
                  </a:lnTo>
                  <a:lnTo>
                    <a:pt x="8600" y="503"/>
                  </a:lnTo>
                  <a:lnTo>
                    <a:pt x="8621" y="565"/>
                  </a:lnTo>
                  <a:lnTo>
                    <a:pt x="8642" y="607"/>
                  </a:lnTo>
                  <a:lnTo>
                    <a:pt x="8684" y="607"/>
                  </a:lnTo>
                  <a:lnTo>
                    <a:pt x="8684" y="565"/>
                  </a:lnTo>
                  <a:lnTo>
                    <a:pt x="8579" y="419"/>
                  </a:lnTo>
                  <a:lnTo>
                    <a:pt x="8516" y="252"/>
                  </a:lnTo>
                  <a:lnTo>
                    <a:pt x="8495" y="210"/>
                  </a:lnTo>
                  <a:lnTo>
                    <a:pt x="8495" y="189"/>
                  </a:lnTo>
                  <a:lnTo>
                    <a:pt x="8495" y="168"/>
                  </a:lnTo>
                  <a:lnTo>
                    <a:pt x="8495" y="147"/>
                  </a:lnTo>
                  <a:lnTo>
                    <a:pt x="8474" y="84"/>
                  </a:lnTo>
                  <a:lnTo>
                    <a:pt x="8495" y="42"/>
                  </a:lnTo>
                  <a:lnTo>
                    <a:pt x="849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3080;p82">
              <a:extLst>
                <a:ext uri="{FF2B5EF4-FFF2-40B4-BE49-F238E27FC236}">
                  <a16:creationId xmlns:a16="http://schemas.microsoft.com/office/drawing/2014/main" id="{14C7C21C-D253-A1BB-2F6C-F6C79D2B369C}"/>
                </a:ext>
              </a:extLst>
            </p:cNvPr>
            <p:cNvSpPr/>
            <p:nvPr/>
          </p:nvSpPr>
          <p:spPr>
            <a:xfrm>
              <a:off x="3973815" y="3045871"/>
              <a:ext cx="104655" cy="75923"/>
            </a:xfrm>
            <a:custGeom>
              <a:avLst/>
              <a:gdLst/>
              <a:ahLst/>
              <a:cxnLst/>
              <a:rect l="l" t="t" r="r" b="b"/>
              <a:pathLst>
                <a:path w="8789" h="6676" extrusionOk="0">
                  <a:moveTo>
                    <a:pt x="2511" y="1"/>
                  </a:moveTo>
                  <a:lnTo>
                    <a:pt x="2344" y="336"/>
                  </a:lnTo>
                  <a:lnTo>
                    <a:pt x="2239" y="336"/>
                  </a:lnTo>
                  <a:lnTo>
                    <a:pt x="2218" y="419"/>
                  </a:lnTo>
                  <a:lnTo>
                    <a:pt x="2093" y="398"/>
                  </a:lnTo>
                  <a:lnTo>
                    <a:pt x="2009" y="357"/>
                  </a:lnTo>
                  <a:lnTo>
                    <a:pt x="1988" y="419"/>
                  </a:lnTo>
                  <a:lnTo>
                    <a:pt x="1905" y="566"/>
                  </a:lnTo>
                  <a:lnTo>
                    <a:pt x="1905" y="775"/>
                  </a:lnTo>
                  <a:lnTo>
                    <a:pt x="1758" y="1047"/>
                  </a:lnTo>
                  <a:lnTo>
                    <a:pt x="1695" y="1235"/>
                  </a:lnTo>
                  <a:lnTo>
                    <a:pt x="1653" y="1235"/>
                  </a:lnTo>
                  <a:lnTo>
                    <a:pt x="1549" y="1256"/>
                  </a:lnTo>
                  <a:lnTo>
                    <a:pt x="1507" y="1361"/>
                  </a:lnTo>
                  <a:lnTo>
                    <a:pt x="1381" y="1570"/>
                  </a:lnTo>
                  <a:lnTo>
                    <a:pt x="1381" y="1675"/>
                  </a:lnTo>
                  <a:lnTo>
                    <a:pt x="1193" y="1779"/>
                  </a:lnTo>
                  <a:lnTo>
                    <a:pt x="1151" y="1968"/>
                  </a:lnTo>
                  <a:lnTo>
                    <a:pt x="1026" y="2407"/>
                  </a:lnTo>
                  <a:lnTo>
                    <a:pt x="963" y="2386"/>
                  </a:lnTo>
                  <a:lnTo>
                    <a:pt x="921" y="2386"/>
                  </a:lnTo>
                  <a:lnTo>
                    <a:pt x="879" y="2449"/>
                  </a:lnTo>
                  <a:lnTo>
                    <a:pt x="775" y="2616"/>
                  </a:lnTo>
                  <a:lnTo>
                    <a:pt x="733" y="2721"/>
                  </a:lnTo>
                  <a:lnTo>
                    <a:pt x="775" y="2805"/>
                  </a:lnTo>
                  <a:lnTo>
                    <a:pt x="775" y="2930"/>
                  </a:lnTo>
                  <a:lnTo>
                    <a:pt x="670" y="3056"/>
                  </a:lnTo>
                  <a:lnTo>
                    <a:pt x="628" y="3223"/>
                  </a:lnTo>
                  <a:lnTo>
                    <a:pt x="649" y="3453"/>
                  </a:lnTo>
                  <a:lnTo>
                    <a:pt x="628" y="3704"/>
                  </a:lnTo>
                  <a:lnTo>
                    <a:pt x="544" y="3788"/>
                  </a:lnTo>
                  <a:lnTo>
                    <a:pt x="524" y="3851"/>
                  </a:lnTo>
                  <a:lnTo>
                    <a:pt x="440" y="3851"/>
                  </a:lnTo>
                  <a:lnTo>
                    <a:pt x="398" y="3788"/>
                  </a:lnTo>
                  <a:lnTo>
                    <a:pt x="293" y="3809"/>
                  </a:lnTo>
                  <a:lnTo>
                    <a:pt x="147" y="3788"/>
                  </a:lnTo>
                  <a:lnTo>
                    <a:pt x="147" y="3914"/>
                  </a:lnTo>
                  <a:lnTo>
                    <a:pt x="84" y="3956"/>
                  </a:lnTo>
                  <a:lnTo>
                    <a:pt x="0" y="4081"/>
                  </a:lnTo>
                  <a:lnTo>
                    <a:pt x="42" y="4165"/>
                  </a:lnTo>
                  <a:lnTo>
                    <a:pt x="126" y="4186"/>
                  </a:lnTo>
                  <a:lnTo>
                    <a:pt x="398" y="4186"/>
                  </a:lnTo>
                  <a:lnTo>
                    <a:pt x="440" y="4269"/>
                  </a:lnTo>
                  <a:lnTo>
                    <a:pt x="544" y="4374"/>
                  </a:lnTo>
                  <a:lnTo>
                    <a:pt x="565" y="4437"/>
                  </a:lnTo>
                  <a:lnTo>
                    <a:pt x="607" y="4479"/>
                  </a:lnTo>
                  <a:lnTo>
                    <a:pt x="712" y="4646"/>
                  </a:lnTo>
                  <a:lnTo>
                    <a:pt x="816" y="4709"/>
                  </a:lnTo>
                  <a:lnTo>
                    <a:pt x="816" y="4751"/>
                  </a:lnTo>
                  <a:lnTo>
                    <a:pt x="858" y="4813"/>
                  </a:lnTo>
                  <a:lnTo>
                    <a:pt x="963" y="4813"/>
                  </a:lnTo>
                  <a:lnTo>
                    <a:pt x="1047" y="4897"/>
                  </a:lnTo>
                  <a:lnTo>
                    <a:pt x="1088" y="5002"/>
                  </a:lnTo>
                  <a:lnTo>
                    <a:pt x="1172" y="5106"/>
                  </a:lnTo>
                  <a:lnTo>
                    <a:pt x="1193" y="5316"/>
                  </a:lnTo>
                  <a:lnTo>
                    <a:pt x="1256" y="5357"/>
                  </a:lnTo>
                  <a:lnTo>
                    <a:pt x="1298" y="5567"/>
                  </a:lnTo>
                  <a:lnTo>
                    <a:pt x="1340" y="5525"/>
                  </a:lnTo>
                  <a:lnTo>
                    <a:pt x="1402" y="5629"/>
                  </a:lnTo>
                  <a:lnTo>
                    <a:pt x="1507" y="5588"/>
                  </a:lnTo>
                  <a:lnTo>
                    <a:pt x="1612" y="5629"/>
                  </a:lnTo>
                  <a:lnTo>
                    <a:pt x="1612" y="5964"/>
                  </a:lnTo>
                  <a:lnTo>
                    <a:pt x="1695" y="6069"/>
                  </a:lnTo>
                  <a:lnTo>
                    <a:pt x="1821" y="6090"/>
                  </a:lnTo>
                  <a:lnTo>
                    <a:pt x="1967" y="6048"/>
                  </a:lnTo>
                  <a:lnTo>
                    <a:pt x="2093" y="6090"/>
                  </a:lnTo>
                  <a:lnTo>
                    <a:pt x="2386" y="6069"/>
                  </a:lnTo>
                  <a:lnTo>
                    <a:pt x="2490" y="6152"/>
                  </a:lnTo>
                  <a:lnTo>
                    <a:pt x="2721" y="6383"/>
                  </a:lnTo>
                  <a:lnTo>
                    <a:pt x="2867" y="6466"/>
                  </a:lnTo>
                  <a:lnTo>
                    <a:pt x="2951" y="6571"/>
                  </a:lnTo>
                  <a:lnTo>
                    <a:pt x="3055" y="6613"/>
                  </a:lnTo>
                  <a:lnTo>
                    <a:pt x="3244" y="6613"/>
                  </a:lnTo>
                  <a:lnTo>
                    <a:pt x="3369" y="6676"/>
                  </a:lnTo>
                  <a:lnTo>
                    <a:pt x="3537" y="6634"/>
                  </a:lnTo>
                  <a:lnTo>
                    <a:pt x="3641" y="6676"/>
                  </a:lnTo>
                  <a:lnTo>
                    <a:pt x="3850" y="6676"/>
                  </a:lnTo>
                  <a:lnTo>
                    <a:pt x="3997" y="6424"/>
                  </a:lnTo>
                  <a:lnTo>
                    <a:pt x="4060" y="6362"/>
                  </a:lnTo>
                  <a:lnTo>
                    <a:pt x="4164" y="6299"/>
                  </a:lnTo>
                  <a:lnTo>
                    <a:pt x="4269" y="6299"/>
                  </a:lnTo>
                  <a:lnTo>
                    <a:pt x="4311" y="6278"/>
                  </a:lnTo>
                  <a:lnTo>
                    <a:pt x="4583" y="6257"/>
                  </a:lnTo>
                  <a:lnTo>
                    <a:pt x="4645" y="6278"/>
                  </a:lnTo>
                  <a:lnTo>
                    <a:pt x="4729" y="6404"/>
                  </a:lnTo>
                  <a:lnTo>
                    <a:pt x="4834" y="6466"/>
                  </a:lnTo>
                  <a:lnTo>
                    <a:pt x="5043" y="6424"/>
                  </a:lnTo>
                  <a:lnTo>
                    <a:pt x="5210" y="6424"/>
                  </a:lnTo>
                  <a:lnTo>
                    <a:pt x="5252" y="6320"/>
                  </a:lnTo>
                  <a:lnTo>
                    <a:pt x="5441" y="6257"/>
                  </a:lnTo>
                  <a:lnTo>
                    <a:pt x="5629" y="6215"/>
                  </a:lnTo>
                  <a:lnTo>
                    <a:pt x="5775" y="6152"/>
                  </a:lnTo>
                  <a:lnTo>
                    <a:pt x="5880" y="6069"/>
                  </a:lnTo>
                  <a:lnTo>
                    <a:pt x="5943" y="5964"/>
                  </a:lnTo>
                  <a:lnTo>
                    <a:pt x="6068" y="5880"/>
                  </a:lnTo>
                  <a:lnTo>
                    <a:pt x="6173" y="5880"/>
                  </a:lnTo>
                  <a:lnTo>
                    <a:pt x="6278" y="5797"/>
                  </a:lnTo>
                  <a:lnTo>
                    <a:pt x="7010" y="5797"/>
                  </a:lnTo>
                  <a:lnTo>
                    <a:pt x="8788" y="4018"/>
                  </a:lnTo>
                  <a:lnTo>
                    <a:pt x="8056" y="4018"/>
                  </a:lnTo>
                  <a:lnTo>
                    <a:pt x="6361" y="3495"/>
                  </a:lnTo>
                  <a:lnTo>
                    <a:pt x="6215" y="3370"/>
                  </a:lnTo>
                  <a:lnTo>
                    <a:pt x="6006" y="3349"/>
                  </a:lnTo>
                  <a:lnTo>
                    <a:pt x="5943" y="3160"/>
                  </a:lnTo>
                  <a:lnTo>
                    <a:pt x="5964" y="3014"/>
                  </a:lnTo>
                  <a:lnTo>
                    <a:pt x="5796" y="2930"/>
                  </a:lnTo>
                  <a:lnTo>
                    <a:pt x="5692" y="2616"/>
                  </a:lnTo>
                  <a:lnTo>
                    <a:pt x="5650" y="2386"/>
                  </a:lnTo>
                  <a:lnTo>
                    <a:pt x="5692" y="2323"/>
                  </a:lnTo>
                  <a:lnTo>
                    <a:pt x="5587" y="2282"/>
                  </a:lnTo>
                  <a:lnTo>
                    <a:pt x="5441" y="2303"/>
                  </a:lnTo>
                  <a:lnTo>
                    <a:pt x="5315" y="2386"/>
                  </a:lnTo>
                  <a:lnTo>
                    <a:pt x="5106" y="2386"/>
                  </a:lnTo>
                  <a:lnTo>
                    <a:pt x="5022" y="2323"/>
                  </a:lnTo>
                  <a:lnTo>
                    <a:pt x="5127" y="2198"/>
                  </a:lnTo>
                  <a:lnTo>
                    <a:pt x="5127" y="2093"/>
                  </a:lnTo>
                  <a:lnTo>
                    <a:pt x="5169" y="1989"/>
                  </a:lnTo>
                  <a:lnTo>
                    <a:pt x="5169" y="1821"/>
                  </a:lnTo>
                  <a:lnTo>
                    <a:pt x="5210" y="1717"/>
                  </a:lnTo>
                  <a:lnTo>
                    <a:pt x="5252" y="1591"/>
                  </a:lnTo>
                  <a:lnTo>
                    <a:pt x="5357" y="1570"/>
                  </a:lnTo>
                  <a:lnTo>
                    <a:pt x="5210" y="1361"/>
                  </a:lnTo>
                  <a:lnTo>
                    <a:pt x="5127" y="1361"/>
                  </a:lnTo>
                  <a:lnTo>
                    <a:pt x="5106" y="1277"/>
                  </a:lnTo>
                  <a:lnTo>
                    <a:pt x="5064" y="1173"/>
                  </a:lnTo>
                  <a:lnTo>
                    <a:pt x="4959" y="1026"/>
                  </a:lnTo>
                  <a:lnTo>
                    <a:pt x="4855" y="984"/>
                  </a:lnTo>
                  <a:lnTo>
                    <a:pt x="4687" y="838"/>
                  </a:lnTo>
                  <a:lnTo>
                    <a:pt x="4541" y="733"/>
                  </a:lnTo>
                  <a:lnTo>
                    <a:pt x="4520" y="671"/>
                  </a:lnTo>
                  <a:lnTo>
                    <a:pt x="4415" y="671"/>
                  </a:lnTo>
                  <a:lnTo>
                    <a:pt x="4394" y="629"/>
                  </a:lnTo>
                  <a:lnTo>
                    <a:pt x="4227" y="629"/>
                  </a:lnTo>
                  <a:lnTo>
                    <a:pt x="4185" y="524"/>
                  </a:lnTo>
                  <a:lnTo>
                    <a:pt x="3976" y="336"/>
                  </a:lnTo>
                  <a:lnTo>
                    <a:pt x="3871" y="315"/>
                  </a:lnTo>
                  <a:lnTo>
                    <a:pt x="3788" y="231"/>
                  </a:lnTo>
                  <a:lnTo>
                    <a:pt x="3662" y="210"/>
                  </a:lnTo>
                  <a:lnTo>
                    <a:pt x="3578" y="231"/>
                  </a:lnTo>
                  <a:lnTo>
                    <a:pt x="3557" y="252"/>
                  </a:lnTo>
                  <a:lnTo>
                    <a:pt x="3369" y="106"/>
                  </a:lnTo>
                  <a:lnTo>
                    <a:pt x="3265" y="106"/>
                  </a:lnTo>
                  <a:lnTo>
                    <a:pt x="3223" y="147"/>
                  </a:lnTo>
                  <a:lnTo>
                    <a:pt x="3139" y="85"/>
                  </a:lnTo>
                  <a:lnTo>
                    <a:pt x="3034" y="106"/>
                  </a:lnTo>
                  <a:lnTo>
                    <a:pt x="2930" y="189"/>
                  </a:lnTo>
                  <a:lnTo>
                    <a:pt x="2825" y="189"/>
                  </a:lnTo>
                  <a:lnTo>
                    <a:pt x="2595" y="106"/>
                  </a:lnTo>
                  <a:lnTo>
                    <a:pt x="2553" y="43"/>
                  </a:lnTo>
                  <a:lnTo>
                    <a:pt x="251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3081;p82">
              <a:extLst>
                <a:ext uri="{FF2B5EF4-FFF2-40B4-BE49-F238E27FC236}">
                  <a16:creationId xmlns:a16="http://schemas.microsoft.com/office/drawing/2014/main" id="{920E1C19-52AD-5629-AA75-F7488CB49C5F}"/>
                </a:ext>
              </a:extLst>
            </p:cNvPr>
            <p:cNvSpPr/>
            <p:nvPr/>
          </p:nvSpPr>
          <p:spPr>
            <a:xfrm>
              <a:off x="3996236" y="3024695"/>
              <a:ext cx="46106" cy="39042"/>
            </a:xfrm>
            <a:custGeom>
              <a:avLst/>
              <a:gdLst/>
              <a:ahLst/>
              <a:cxnLst/>
              <a:rect l="l" t="t" r="r" b="b"/>
              <a:pathLst>
                <a:path w="3872" h="3433" extrusionOk="0">
                  <a:moveTo>
                    <a:pt x="1151" y="1"/>
                  </a:moveTo>
                  <a:lnTo>
                    <a:pt x="1068" y="105"/>
                  </a:lnTo>
                  <a:lnTo>
                    <a:pt x="963" y="168"/>
                  </a:lnTo>
                  <a:lnTo>
                    <a:pt x="858" y="189"/>
                  </a:lnTo>
                  <a:lnTo>
                    <a:pt x="838" y="273"/>
                  </a:lnTo>
                  <a:lnTo>
                    <a:pt x="712" y="273"/>
                  </a:lnTo>
                  <a:lnTo>
                    <a:pt x="628" y="315"/>
                  </a:lnTo>
                  <a:lnTo>
                    <a:pt x="524" y="336"/>
                  </a:lnTo>
                  <a:lnTo>
                    <a:pt x="524" y="398"/>
                  </a:lnTo>
                  <a:lnTo>
                    <a:pt x="524" y="440"/>
                  </a:lnTo>
                  <a:lnTo>
                    <a:pt x="524" y="524"/>
                  </a:lnTo>
                  <a:lnTo>
                    <a:pt x="356" y="524"/>
                  </a:lnTo>
                  <a:lnTo>
                    <a:pt x="314" y="545"/>
                  </a:lnTo>
                  <a:lnTo>
                    <a:pt x="314" y="691"/>
                  </a:lnTo>
                  <a:lnTo>
                    <a:pt x="231" y="817"/>
                  </a:lnTo>
                  <a:lnTo>
                    <a:pt x="294" y="838"/>
                  </a:lnTo>
                  <a:lnTo>
                    <a:pt x="335" y="900"/>
                  </a:lnTo>
                  <a:lnTo>
                    <a:pt x="294" y="942"/>
                  </a:lnTo>
                  <a:lnTo>
                    <a:pt x="231" y="1131"/>
                  </a:lnTo>
                  <a:lnTo>
                    <a:pt x="189" y="1424"/>
                  </a:lnTo>
                  <a:lnTo>
                    <a:pt x="84" y="1549"/>
                  </a:lnTo>
                  <a:lnTo>
                    <a:pt x="84" y="1654"/>
                  </a:lnTo>
                  <a:lnTo>
                    <a:pt x="22" y="1737"/>
                  </a:lnTo>
                  <a:lnTo>
                    <a:pt x="1" y="1863"/>
                  </a:lnTo>
                  <a:lnTo>
                    <a:pt x="84" y="2093"/>
                  </a:lnTo>
                  <a:lnTo>
                    <a:pt x="105" y="2219"/>
                  </a:lnTo>
                  <a:lnTo>
                    <a:pt x="126" y="2219"/>
                  </a:lnTo>
                  <a:lnTo>
                    <a:pt x="210" y="2260"/>
                  </a:lnTo>
                  <a:lnTo>
                    <a:pt x="335" y="2281"/>
                  </a:lnTo>
                  <a:lnTo>
                    <a:pt x="356" y="2198"/>
                  </a:lnTo>
                  <a:lnTo>
                    <a:pt x="461" y="2198"/>
                  </a:lnTo>
                  <a:lnTo>
                    <a:pt x="628" y="1863"/>
                  </a:lnTo>
                  <a:lnTo>
                    <a:pt x="670" y="1905"/>
                  </a:lnTo>
                  <a:lnTo>
                    <a:pt x="712" y="1968"/>
                  </a:lnTo>
                  <a:lnTo>
                    <a:pt x="942" y="2051"/>
                  </a:lnTo>
                  <a:lnTo>
                    <a:pt x="1047" y="2051"/>
                  </a:lnTo>
                  <a:lnTo>
                    <a:pt x="1151" y="1968"/>
                  </a:lnTo>
                  <a:lnTo>
                    <a:pt x="1256" y="1947"/>
                  </a:lnTo>
                  <a:lnTo>
                    <a:pt x="1340" y="2009"/>
                  </a:lnTo>
                  <a:lnTo>
                    <a:pt x="1382" y="1968"/>
                  </a:lnTo>
                  <a:lnTo>
                    <a:pt x="1486" y="1968"/>
                  </a:lnTo>
                  <a:lnTo>
                    <a:pt x="1674" y="2114"/>
                  </a:lnTo>
                  <a:lnTo>
                    <a:pt x="1695" y="2093"/>
                  </a:lnTo>
                  <a:lnTo>
                    <a:pt x="1779" y="2072"/>
                  </a:lnTo>
                  <a:lnTo>
                    <a:pt x="1905" y="2093"/>
                  </a:lnTo>
                  <a:lnTo>
                    <a:pt x="1988" y="2177"/>
                  </a:lnTo>
                  <a:lnTo>
                    <a:pt x="2093" y="2198"/>
                  </a:lnTo>
                  <a:lnTo>
                    <a:pt x="2302" y="2386"/>
                  </a:lnTo>
                  <a:lnTo>
                    <a:pt x="2344" y="2491"/>
                  </a:lnTo>
                  <a:lnTo>
                    <a:pt x="2511" y="2491"/>
                  </a:lnTo>
                  <a:lnTo>
                    <a:pt x="2532" y="2533"/>
                  </a:lnTo>
                  <a:lnTo>
                    <a:pt x="2637" y="2533"/>
                  </a:lnTo>
                  <a:lnTo>
                    <a:pt x="2658" y="2595"/>
                  </a:lnTo>
                  <a:lnTo>
                    <a:pt x="2804" y="2700"/>
                  </a:lnTo>
                  <a:lnTo>
                    <a:pt x="2972" y="2846"/>
                  </a:lnTo>
                  <a:lnTo>
                    <a:pt x="3076" y="2888"/>
                  </a:lnTo>
                  <a:lnTo>
                    <a:pt x="3181" y="3035"/>
                  </a:lnTo>
                  <a:lnTo>
                    <a:pt x="3223" y="3139"/>
                  </a:lnTo>
                  <a:lnTo>
                    <a:pt x="3244" y="3223"/>
                  </a:lnTo>
                  <a:lnTo>
                    <a:pt x="3327" y="3223"/>
                  </a:lnTo>
                  <a:lnTo>
                    <a:pt x="3474" y="3432"/>
                  </a:lnTo>
                  <a:lnTo>
                    <a:pt x="3599" y="3369"/>
                  </a:lnTo>
                  <a:lnTo>
                    <a:pt x="3662" y="3328"/>
                  </a:lnTo>
                  <a:lnTo>
                    <a:pt x="3746" y="3307"/>
                  </a:lnTo>
                  <a:lnTo>
                    <a:pt x="3871" y="3202"/>
                  </a:lnTo>
                  <a:lnTo>
                    <a:pt x="3809" y="3160"/>
                  </a:lnTo>
                  <a:lnTo>
                    <a:pt x="3809" y="3139"/>
                  </a:lnTo>
                  <a:lnTo>
                    <a:pt x="3767" y="3202"/>
                  </a:lnTo>
                  <a:lnTo>
                    <a:pt x="3683" y="3139"/>
                  </a:lnTo>
                  <a:lnTo>
                    <a:pt x="3641" y="3139"/>
                  </a:lnTo>
                  <a:lnTo>
                    <a:pt x="3579" y="3035"/>
                  </a:lnTo>
                  <a:lnTo>
                    <a:pt x="3599" y="3014"/>
                  </a:lnTo>
                  <a:lnTo>
                    <a:pt x="3537" y="2909"/>
                  </a:lnTo>
                  <a:lnTo>
                    <a:pt x="3453" y="2888"/>
                  </a:lnTo>
                  <a:lnTo>
                    <a:pt x="3348" y="2637"/>
                  </a:lnTo>
                  <a:lnTo>
                    <a:pt x="3327" y="2595"/>
                  </a:lnTo>
                  <a:lnTo>
                    <a:pt x="3327" y="2616"/>
                  </a:lnTo>
                  <a:lnTo>
                    <a:pt x="3265" y="2616"/>
                  </a:lnTo>
                  <a:lnTo>
                    <a:pt x="3181" y="2512"/>
                  </a:lnTo>
                  <a:lnTo>
                    <a:pt x="3055" y="2470"/>
                  </a:lnTo>
                  <a:lnTo>
                    <a:pt x="2972" y="2323"/>
                  </a:lnTo>
                  <a:lnTo>
                    <a:pt x="2804" y="2093"/>
                  </a:lnTo>
                  <a:lnTo>
                    <a:pt x="2742" y="2051"/>
                  </a:lnTo>
                  <a:lnTo>
                    <a:pt x="2595" y="2009"/>
                  </a:lnTo>
                  <a:lnTo>
                    <a:pt x="2532" y="1947"/>
                  </a:lnTo>
                  <a:lnTo>
                    <a:pt x="2428" y="1800"/>
                  </a:lnTo>
                  <a:lnTo>
                    <a:pt x="2344" y="1842"/>
                  </a:lnTo>
                  <a:lnTo>
                    <a:pt x="2218" y="1842"/>
                  </a:lnTo>
                  <a:lnTo>
                    <a:pt x="2177" y="1863"/>
                  </a:lnTo>
                  <a:lnTo>
                    <a:pt x="2114" y="1800"/>
                  </a:lnTo>
                  <a:lnTo>
                    <a:pt x="2009" y="1654"/>
                  </a:lnTo>
                  <a:lnTo>
                    <a:pt x="2072" y="1633"/>
                  </a:lnTo>
                  <a:lnTo>
                    <a:pt x="1967" y="1465"/>
                  </a:lnTo>
                  <a:lnTo>
                    <a:pt x="1905" y="1486"/>
                  </a:lnTo>
                  <a:lnTo>
                    <a:pt x="1905" y="1591"/>
                  </a:lnTo>
                  <a:lnTo>
                    <a:pt x="1926" y="1591"/>
                  </a:lnTo>
                  <a:lnTo>
                    <a:pt x="1926" y="1758"/>
                  </a:lnTo>
                  <a:lnTo>
                    <a:pt x="1821" y="1737"/>
                  </a:lnTo>
                  <a:lnTo>
                    <a:pt x="1800" y="1549"/>
                  </a:lnTo>
                  <a:lnTo>
                    <a:pt x="1758" y="1444"/>
                  </a:lnTo>
                  <a:lnTo>
                    <a:pt x="1674" y="1424"/>
                  </a:lnTo>
                  <a:lnTo>
                    <a:pt x="1674" y="1361"/>
                  </a:lnTo>
                  <a:lnTo>
                    <a:pt x="1654" y="1214"/>
                  </a:lnTo>
                  <a:lnTo>
                    <a:pt x="1591" y="1172"/>
                  </a:lnTo>
                  <a:lnTo>
                    <a:pt x="1507" y="754"/>
                  </a:lnTo>
                  <a:lnTo>
                    <a:pt x="1277" y="126"/>
                  </a:lnTo>
                  <a:lnTo>
                    <a:pt x="115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3082;p82">
              <a:extLst>
                <a:ext uri="{FF2B5EF4-FFF2-40B4-BE49-F238E27FC236}">
                  <a16:creationId xmlns:a16="http://schemas.microsoft.com/office/drawing/2014/main" id="{A18024B1-CD44-2E9F-AECA-B9868167A45C}"/>
                </a:ext>
              </a:extLst>
            </p:cNvPr>
            <p:cNvSpPr/>
            <p:nvPr/>
          </p:nvSpPr>
          <p:spPr>
            <a:xfrm>
              <a:off x="4033614" y="3061110"/>
              <a:ext cx="10467" cy="11907"/>
            </a:xfrm>
            <a:custGeom>
              <a:avLst/>
              <a:gdLst/>
              <a:ahLst/>
              <a:cxnLst/>
              <a:rect l="l" t="t" r="r" b="b"/>
              <a:pathLst>
                <a:path w="879" h="1047" extrusionOk="0">
                  <a:moveTo>
                    <a:pt x="732" y="0"/>
                  </a:moveTo>
                  <a:lnTo>
                    <a:pt x="607" y="105"/>
                  </a:lnTo>
                  <a:lnTo>
                    <a:pt x="523" y="126"/>
                  </a:lnTo>
                  <a:lnTo>
                    <a:pt x="460" y="167"/>
                  </a:lnTo>
                  <a:lnTo>
                    <a:pt x="230" y="251"/>
                  </a:lnTo>
                  <a:lnTo>
                    <a:pt x="188" y="377"/>
                  </a:lnTo>
                  <a:lnTo>
                    <a:pt x="147" y="481"/>
                  </a:lnTo>
                  <a:lnTo>
                    <a:pt x="147" y="649"/>
                  </a:lnTo>
                  <a:lnTo>
                    <a:pt x="105" y="753"/>
                  </a:lnTo>
                  <a:lnTo>
                    <a:pt x="105" y="858"/>
                  </a:lnTo>
                  <a:lnTo>
                    <a:pt x="0" y="983"/>
                  </a:lnTo>
                  <a:lnTo>
                    <a:pt x="84" y="1046"/>
                  </a:lnTo>
                  <a:lnTo>
                    <a:pt x="293" y="1046"/>
                  </a:lnTo>
                  <a:lnTo>
                    <a:pt x="419" y="963"/>
                  </a:lnTo>
                  <a:lnTo>
                    <a:pt x="565" y="942"/>
                  </a:lnTo>
                  <a:lnTo>
                    <a:pt x="670" y="983"/>
                  </a:lnTo>
                  <a:lnTo>
                    <a:pt x="670" y="963"/>
                  </a:lnTo>
                  <a:lnTo>
                    <a:pt x="837" y="732"/>
                  </a:lnTo>
                  <a:lnTo>
                    <a:pt x="816" y="670"/>
                  </a:lnTo>
                  <a:lnTo>
                    <a:pt x="649" y="670"/>
                  </a:lnTo>
                  <a:lnTo>
                    <a:pt x="565" y="732"/>
                  </a:lnTo>
                  <a:lnTo>
                    <a:pt x="523" y="691"/>
                  </a:lnTo>
                  <a:lnTo>
                    <a:pt x="460" y="628"/>
                  </a:lnTo>
                  <a:lnTo>
                    <a:pt x="565" y="628"/>
                  </a:lnTo>
                  <a:lnTo>
                    <a:pt x="649" y="544"/>
                  </a:lnTo>
                  <a:lnTo>
                    <a:pt x="732" y="544"/>
                  </a:lnTo>
                  <a:lnTo>
                    <a:pt x="837" y="419"/>
                  </a:lnTo>
                  <a:lnTo>
                    <a:pt x="879" y="377"/>
                  </a:lnTo>
                  <a:lnTo>
                    <a:pt x="858" y="230"/>
                  </a:lnTo>
                  <a:lnTo>
                    <a:pt x="879" y="147"/>
                  </a:lnTo>
                  <a:lnTo>
                    <a:pt x="858" y="147"/>
                  </a:lnTo>
                  <a:lnTo>
                    <a:pt x="732" y="21"/>
                  </a:lnTo>
                  <a:lnTo>
                    <a:pt x="73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3083;p82">
              <a:extLst>
                <a:ext uri="{FF2B5EF4-FFF2-40B4-BE49-F238E27FC236}">
                  <a16:creationId xmlns:a16="http://schemas.microsoft.com/office/drawing/2014/main" id="{79155A55-BE09-53BF-4AEB-9F616AE2BC6A}"/>
                </a:ext>
              </a:extLst>
            </p:cNvPr>
            <p:cNvSpPr/>
            <p:nvPr/>
          </p:nvSpPr>
          <p:spPr>
            <a:xfrm>
              <a:off x="4029125" y="3065864"/>
              <a:ext cx="70516" cy="89240"/>
            </a:xfrm>
            <a:custGeom>
              <a:avLst/>
              <a:gdLst/>
              <a:ahLst/>
              <a:cxnLst/>
              <a:rect l="l" t="t" r="r" b="b"/>
              <a:pathLst>
                <a:path w="5922" h="7847" extrusionOk="0">
                  <a:moveTo>
                    <a:pt x="5587" y="1"/>
                  </a:moveTo>
                  <a:lnTo>
                    <a:pt x="5587" y="21"/>
                  </a:lnTo>
                  <a:lnTo>
                    <a:pt x="5545" y="21"/>
                  </a:lnTo>
                  <a:lnTo>
                    <a:pt x="5482" y="105"/>
                  </a:lnTo>
                  <a:lnTo>
                    <a:pt x="5441" y="210"/>
                  </a:lnTo>
                  <a:lnTo>
                    <a:pt x="5420" y="168"/>
                  </a:lnTo>
                  <a:lnTo>
                    <a:pt x="5315" y="273"/>
                  </a:lnTo>
                  <a:lnTo>
                    <a:pt x="5127" y="314"/>
                  </a:lnTo>
                  <a:lnTo>
                    <a:pt x="5127" y="335"/>
                  </a:lnTo>
                  <a:lnTo>
                    <a:pt x="5085" y="314"/>
                  </a:lnTo>
                  <a:lnTo>
                    <a:pt x="4897" y="335"/>
                  </a:lnTo>
                  <a:lnTo>
                    <a:pt x="4792" y="419"/>
                  </a:lnTo>
                  <a:lnTo>
                    <a:pt x="4499" y="461"/>
                  </a:lnTo>
                  <a:lnTo>
                    <a:pt x="4457" y="461"/>
                  </a:lnTo>
                  <a:lnTo>
                    <a:pt x="4394" y="440"/>
                  </a:lnTo>
                  <a:lnTo>
                    <a:pt x="4227" y="440"/>
                  </a:lnTo>
                  <a:lnTo>
                    <a:pt x="4060" y="524"/>
                  </a:lnTo>
                  <a:lnTo>
                    <a:pt x="3913" y="524"/>
                  </a:lnTo>
                  <a:lnTo>
                    <a:pt x="3830" y="545"/>
                  </a:lnTo>
                  <a:lnTo>
                    <a:pt x="3704" y="482"/>
                  </a:lnTo>
                  <a:lnTo>
                    <a:pt x="3599" y="524"/>
                  </a:lnTo>
                  <a:lnTo>
                    <a:pt x="3244" y="733"/>
                  </a:lnTo>
                  <a:lnTo>
                    <a:pt x="3076" y="754"/>
                  </a:lnTo>
                  <a:lnTo>
                    <a:pt x="2972" y="691"/>
                  </a:lnTo>
                  <a:lnTo>
                    <a:pt x="2909" y="733"/>
                  </a:lnTo>
                  <a:lnTo>
                    <a:pt x="2762" y="733"/>
                  </a:lnTo>
                  <a:lnTo>
                    <a:pt x="2700" y="691"/>
                  </a:lnTo>
                  <a:lnTo>
                    <a:pt x="2658" y="691"/>
                  </a:lnTo>
                  <a:lnTo>
                    <a:pt x="2469" y="858"/>
                  </a:lnTo>
                  <a:lnTo>
                    <a:pt x="2365" y="858"/>
                  </a:lnTo>
                  <a:lnTo>
                    <a:pt x="2239" y="942"/>
                  </a:lnTo>
                  <a:lnTo>
                    <a:pt x="2177" y="1005"/>
                  </a:lnTo>
                  <a:lnTo>
                    <a:pt x="1988" y="1047"/>
                  </a:lnTo>
                  <a:lnTo>
                    <a:pt x="1863" y="984"/>
                  </a:lnTo>
                  <a:lnTo>
                    <a:pt x="1716" y="858"/>
                  </a:lnTo>
                  <a:lnTo>
                    <a:pt x="1653" y="858"/>
                  </a:lnTo>
                  <a:lnTo>
                    <a:pt x="1633" y="754"/>
                  </a:lnTo>
                  <a:lnTo>
                    <a:pt x="1256" y="377"/>
                  </a:lnTo>
                  <a:lnTo>
                    <a:pt x="1235" y="356"/>
                  </a:lnTo>
                  <a:lnTo>
                    <a:pt x="1214" y="314"/>
                  </a:lnTo>
                  <a:lnTo>
                    <a:pt x="1047" y="545"/>
                  </a:lnTo>
                  <a:lnTo>
                    <a:pt x="1005" y="628"/>
                  </a:lnTo>
                  <a:lnTo>
                    <a:pt x="1047" y="858"/>
                  </a:lnTo>
                  <a:lnTo>
                    <a:pt x="1151" y="1172"/>
                  </a:lnTo>
                  <a:lnTo>
                    <a:pt x="1319" y="1256"/>
                  </a:lnTo>
                  <a:lnTo>
                    <a:pt x="1298" y="1402"/>
                  </a:lnTo>
                  <a:lnTo>
                    <a:pt x="1361" y="1591"/>
                  </a:lnTo>
                  <a:lnTo>
                    <a:pt x="1570" y="1612"/>
                  </a:lnTo>
                  <a:lnTo>
                    <a:pt x="1716" y="1737"/>
                  </a:lnTo>
                  <a:lnTo>
                    <a:pt x="3411" y="2260"/>
                  </a:lnTo>
                  <a:lnTo>
                    <a:pt x="4143" y="2260"/>
                  </a:lnTo>
                  <a:lnTo>
                    <a:pt x="2365" y="4039"/>
                  </a:lnTo>
                  <a:lnTo>
                    <a:pt x="1633" y="4039"/>
                  </a:lnTo>
                  <a:lnTo>
                    <a:pt x="1528" y="4122"/>
                  </a:lnTo>
                  <a:lnTo>
                    <a:pt x="1423" y="4122"/>
                  </a:lnTo>
                  <a:lnTo>
                    <a:pt x="1298" y="4206"/>
                  </a:lnTo>
                  <a:lnTo>
                    <a:pt x="1235" y="4311"/>
                  </a:lnTo>
                  <a:lnTo>
                    <a:pt x="1130" y="4394"/>
                  </a:lnTo>
                  <a:lnTo>
                    <a:pt x="984" y="4457"/>
                  </a:lnTo>
                  <a:lnTo>
                    <a:pt x="796" y="4499"/>
                  </a:lnTo>
                  <a:lnTo>
                    <a:pt x="607" y="4562"/>
                  </a:lnTo>
                  <a:lnTo>
                    <a:pt x="565" y="4666"/>
                  </a:lnTo>
                  <a:lnTo>
                    <a:pt x="0" y="5169"/>
                  </a:lnTo>
                  <a:lnTo>
                    <a:pt x="0" y="7449"/>
                  </a:lnTo>
                  <a:lnTo>
                    <a:pt x="419" y="7847"/>
                  </a:lnTo>
                  <a:lnTo>
                    <a:pt x="419" y="7805"/>
                  </a:lnTo>
                  <a:lnTo>
                    <a:pt x="900" y="7261"/>
                  </a:lnTo>
                  <a:lnTo>
                    <a:pt x="942" y="7156"/>
                  </a:lnTo>
                  <a:lnTo>
                    <a:pt x="1089" y="7031"/>
                  </a:lnTo>
                  <a:lnTo>
                    <a:pt x="1193" y="7010"/>
                  </a:lnTo>
                  <a:lnTo>
                    <a:pt x="1235" y="6926"/>
                  </a:lnTo>
                  <a:lnTo>
                    <a:pt x="1298" y="6905"/>
                  </a:lnTo>
                  <a:lnTo>
                    <a:pt x="1633" y="6529"/>
                  </a:lnTo>
                  <a:lnTo>
                    <a:pt x="1716" y="6508"/>
                  </a:lnTo>
                  <a:lnTo>
                    <a:pt x="2093" y="6089"/>
                  </a:lnTo>
                  <a:lnTo>
                    <a:pt x="2302" y="5922"/>
                  </a:lnTo>
                  <a:lnTo>
                    <a:pt x="2469" y="5817"/>
                  </a:lnTo>
                  <a:lnTo>
                    <a:pt x="2658" y="5796"/>
                  </a:lnTo>
                  <a:lnTo>
                    <a:pt x="2930" y="5566"/>
                  </a:lnTo>
                  <a:lnTo>
                    <a:pt x="3558" y="4980"/>
                  </a:lnTo>
                  <a:lnTo>
                    <a:pt x="3871" y="4625"/>
                  </a:lnTo>
                  <a:lnTo>
                    <a:pt x="4060" y="4436"/>
                  </a:lnTo>
                  <a:lnTo>
                    <a:pt x="4081" y="4311"/>
                  </a:lnTo>
                  <a:lnTo>
                    <a:pt x="4478" y="3788"/>
                  </a:lnTo>
                  <a:lnTo>
                    <a:pt x="4478" y="3683"/>
                  </a:lnTo>
                  <a:lnTo>
                    <a:pt x="4687" y="3390"/>
                  </a:lnTo>
                  <a:lnTo>
                    <a:pt x="4708" y="3202"/>
                  </a:lnTo>
                  <a:lnTo>
                    <a:pt x="5022" y="2574"/>
                  </a:lnTo>
                  <a:lnTo>
                    <a:pt x="5106" y="2532"/>
                  </a:lnTo>
                  <a:lnTo>
                    <a:pt x="5064" y="2449"/>
                  </a:lnTo>
                  <a:lnTo>
                    <a:pt x="5064" y="2365"/>
                  </a:lnTo>
                  <a:lnTo>
                    <a:pt x="5190" y="2239"/>
                  </a:lnTo>
                  <a:lnTo>
                    <a:pt x="5231" y="2239"/>
                  </a:lnTo>
                  <a:lnTo>
                    <a:pt x="5315" y="2135"/>
                  </a:lnTo>
                  <a:lnTo>
                    <a:pt x="5441" y="1842"/>
                  </a:lnTo>
                  <a:lnTo>
                    <a:pt x="5650" y="1591"/>
                  </a:lnTo>
                  <a:lnTo>
                    <a:pt x="5650" y="1423"/>
                  </a:lnTo>
                  <a:lnTo>
                    <a:pt x="5692" y="1381"/>
                  </a:lnTo>
                  <a:lnTo>
                    <a:pt x="5713" y="1214"/>
                  </a:lnTo>
                  <a:lnTo>
                    <a:pt x="5650" y="1151"/>
                  </a:lnTo>
                  <a:lnTo>
                    <a:pt x="5734" y="1005"/>
                  </a:lnTo>
                  <a:lnTo>
                    <a:pt x="5796" y="984"/>
                  </a:lnTo>
                  <a:lnTo>
                    <a:pt x="5859" y="984"/>
                  </a:lnTo>
                  <a:lnTo>
                    <a:pt x="5901" y="1005"/>
                  </a:lnTo>
                  <a:lnTo>
                    <a:pt x="5922" y="1005"/>
                  </a:lnTo>
                  <a:lnTo>
                    <a:pt x="5901" y="942"/>
                  </a:lnTo>
                  <a:lnTo>
                    <a:pt x="5838" y="942"/>
                  </a:lnTo>
                  <a:lnTo>
                    <a:pt x="5859" y="963"/>
                  </a:lnTo>
                  <a:lnTo>
                    <a:pt x="5796" y="963"/>
                  </a:lnTo>
                  <a:lnTo>
                    <a:pt x="5817" y="879"/>
                  </a:lnTo>
                  <a:lnTo>
                    <a:pt x="5817" y="775"/>
                  </a:lnTo>
                  <a:lnTo>
                    <a:pt x="5754" y="691"/>
                  </a:lnTo>
                  <a:lnTo>
                    <a:pt x="5817" y="586"/>
                  </a:lnTo>
                  <a:lnTo>
                    <a:pt x="5859" y="545"/>
                  </a:lnTo>
                  <a:lnTo>
                    <a:pt x="5859" y="482"/>
                  </a:lnTo>
                  <a:lnTo>
                    <a:pt x="5796" y="482"/>
                  </a:lnTo>
                  <a:lnTo>
                    <a:pt x="5754" y="440"/>
                  </a:lnTo>
                  <a:lnTo>
                    <a:pt x="5796" y="377"/>
                  </a:lnTo>
                  <a:lnTo>
                    <a:pt x="5796" y="314"/>
                  </a:lnTo>
                  <a:lnTo>
                    <a:pt x="5838" y="210"/>
                  </a:lnTo>
                  <a:lnTo>
                    <a:pt x="5901" y="126"/>
                  </a:lnTo>
                  <a:lnTo>
                    <a:pt x="5859" y="105"/>
                  </a:lnTo>
                  <a:lnTo>
                    <a:pt x="5796" y="105"/>
                  </a:lnTo>
                  <a:lnTo>
                    <a:pt x="5650" y="42"/>
                  </a:lnTo>
                  <a:lnTo>
                    <a:pt x="558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6" name="Google Shape;3084;p82">
              <a:extLst>
                <a:ext uri="{FF2B5EF4-FFF2-40B4-BE49-F238E27FC236}">
                  <a16:creationId xmlns:a16="http://schemas.microsoft.com/office/drawing/2014/main" id="{D11584C0-8C0A-EC75-D545-2B7DE0193E08}"/>
                </a:ext>
              </a:extLst>
            </p:cNvPr>
            <p:cNvSpPr/>
            <p:nvPr/>
          </p:nvSpPr>
          <p:spPr>
            <a:xfrm>
              <a:off x="3978054" y="3108693"/>
              <a:ext cx="57811" cy="66882"/>
            </a:xfrm>
            <a:custGeom>
              <a:avLst/>
              <a:gdLst/>
              <a:ahLst/>
              <a:cxnLst/>
              <a:rect l="l" t="t" r="r" b="b"/>
              <a:pathLst>
                <a:path w="4855" h="5881" extrusionOk="0">
                  <a:moveTo>
                    <a:pt x="984" y="1"/>
                  </a:moveTo>
                  <a:lnTo>
                    <a:pt x="942" y="43"/>
                  </a:lnTo>
                  <a:lnTo>
                    <a:pt x="732" y="252"/>
                  </a:lnTo>
                  <a:lnTo>
                    <a:pt x="607" y="461"/>
                  </a:lnTo>
                  <a:lnTo>
                    <a:pt x="565" y="461"/>
                  </a:lnTo>
                  <a:lnTo>
                    <a:pt x="460" y="566"/>
                  </a:lnTo>
                  <a:lnTo>
                    <a:pt x="398" y="628"/>
                  </a:lnTo>
                  <a:lnTo>
                    <a:pt x="356" y="649"/>
                  </a:lnTo>
                  <a:lnTo>
                    <a:pt x="272" y="754"/>
                  </a:lnTo>
                  <a:lnTo>
                    <a:pt x="293" y="733"/>
                  </a:lnTo>
                  <a:lnTo>
                    <a:pt x="356" y="796"/>
                  </a:lnTo>
                  <a:lnTo>
                    <a:pt x="377" y="963"/>
                  </a:lnTo>
                  <a:lnTo>
                    <a:pt x="419" y="984"/>
                  </a:lnTo>
                  <a:lnTo>
                    <a:pt x="419" y="1089"/>
                  </a:lnTo>
                  <a:lnTo>
                    <a:pt x="502" y="1089"/>
                  </a:lnTo>
                  <a:lnTo>
                    <a:pt x="523" y="1214"/>
                  </a:lnTo>
                  <a:lnTo>
                    <a:pt x="523" y="1361"/>
                  </a:lnTo>
                  <a:lnTo>
                    <a:pt x="670" y="1486"/>
                  </a:lnTo>
                  <a:lnTo>
                    <a:pt x="732" y="1633"/>
                  </a:lnTo>
                  <a:lnTo>
                    <a:pt x="816" y="1696"/>
                  </a:lnTo>
                  <a:lnTo>
                    <a:pt x="900" y="1737"/>
                  </a:lnTo>
                  <a:lnTo>
                    <a:pt x="837" y="1800"/>
                  </a:lnTo>
                  <a:lnTo>
                    <a:pt x="921" y="1884"/>
                  </a:lnTo>
                  <a:lnTo>
                    <a:pt x="942" y="2009"/>
                  </a:lnTo>
                  <a:lnTo>
                    <a:pt x="942" y="2114"/>
                  </a:lnTo>
                  <a:lnTo>
                    <a:pt x="816" y="2261"/>
                  </a:lnTo>
                  <a:lnTo>
                    <a:pt x="816" y="2365"/>
                  </a:lnTo>
                  <a:lnTo>
                    <a:pt x="774" y="2512"/>
                  </a:lnTo>
                  <a:lnTo>
                    <a:pt x="565" y="2512"/>
                  </a:lnTo>
                  <a:lnTo>
                    <a:pt x="565" y="2553"/>
                  </a:lnTo>
                  <a:lnTo>
                    <a:pt x="502" y="2616"/>
                  </a:lnTo>
                  <a:lnTo>
                    <a:pt x="460" y="2721"/>
                  </a:lnTo>
                  <a:lnTo>
                    <a:pt x="377" y="2784"/>
                  </a:lnTo>
                  <a:lnTo>
                    <a:pt x="293" y="2930"/>
                  </a:lnTo>
                  <a:lnTo>
                    <a:pt x="188" y="3056"/>
                  </a:lnTo>
                  <a:lnTo>
                    <a:pt x="168" y="3202"/>
                  </a:lnTo>
                  <a:lnTo>
                    <a:pt x="0" y="3767"/>
                  </a:lnTo>
                  <a:lnTo>
                    <a:pt x="188" y="3767"/>
                  </a:lnTo>
                  <a:lnTo>
                    <a:pt x="2281" y="4981"/>
                  </a:lnTo>
                  <a:lnTo>
                    <a:pt x="2406" y="5169"/>
                  </a:lnTo>
                  <a:lnTo>
                    <a:pt x="2385" y="5253"/>
                  </a:lnTo>
                  <a:lnTo>
                    <a:pt x="2406" y="5294"/>
                  </a:lnTo>
                  <a:lnTo>
                    <a:pt x="2469" y="5378"/>
                  </a:lnTo>
                  <a:lnTo>
                    <a:pt x="3181" y="5880"/>
                  </a:lnTo>
                  <a:lnTo>
                    <a:pt x="3222" y="5880"/>
                  </a:lnTo>
                  <a:lnTo>
                    <a:pt x="3327" y="5818"/>
                  </a:lnTo>
                  <a:lnTo>
                    <a:pt x="3536" y="5546"/>
                  </a:lnTo>
                  <a:lnTo>
                    <a:pt x="3641" y="5357"/>
                  </a:lnTo>
                  <a:lnTo>
                    <a:pt x="3641" y="5232"/>
                  </a:lnTo>
                  <a:lnTo>
                    <a:pt x="3725" y="5085"/>
                  </a:lnTo>
                  <a:lnTo>
                    <a:pt x="3829" y="4939"/>
                  </a:lnTo>
                  <a:lnTo>
                    <a:pt x="3808" y="4918"/>
                  </a:lnTo>
                  <a:lnTo>
                    <a:pt x="3808" y="4855"/>
                  </a:lnTo>
                  <a:lnTo>
                    <a:pt x="3871" y="4750"/>
                  </a:lnTo>
                  <a:lnTo>
                    <a:pt x="3871" y="4730"/>
                  </a:lnTo>
                  <a:lnTo>
                    <a:pt x="3955" y="4709"/>
                  </a:lnTo>
                  <a:lnTo>
                    <a:pt x="4122" y="4709"/>
                  </a:lnTo>
                  <a:lnTo>
                    <a:pt x="4227" y="4541"/>
                  </a:lnTo>
                  <a:lnTo>
                    <a:pt x="4436" y="4458"/>
                  </a:lnTo>
                  <a:lnTo>
                    <a:pt x="4394" y="4416"/>
                  </a:lnTo>
                  <a:lnTo>
                    <a:pt x="4457" y="4332"/>
                  </a:lnTo>
                  <a:lnTo>
                    <a:pt x="4499" y="4332"/>
                  </a:lnTo>
                  <a:lnTo>
                    <a:pt x="4687" y="4102"/>
                  </a:lnTo>
                  <a:lnTo>
                    <a:pt x="4708" y="4081"/>
                  </a:lnTo>
                  <a:lnTo>
                    <a:pt x="4289" y="3683"/>
                  </a:lnTo>
                  <a:lnTo>
                    <a:pt x="4289" y="1403"/>
                  </a:lnTo>
                  <a:lnTo>
                    <a:pt x="4854" y="900"/>
                  </a:lnTo>
                  <a:lnTo>
                    <a:pt x="4687" y="900"/>
                  </a:lnTo>
                  <a:lnTo>
                    <a:pt x="4478" y="942"/>
                  </a:lnTo>
                  <a:lnTo>
                    <a:pt x="4373" y="880"/>
                  </a:lnTo>
                  <a:lnTo>
                    <a:pt x="4289" y="754"/>
                  </a:lnTo>
                  <a:lnTo>
                    <a:pt x="4227" y="733"/>
                  </a:lnTo>
                  <a:lnTo>
                    <a:pt x="3955" y="754"/>
                  </a:lnTo>
                  <a:lnTo>
                    <a:pt x="3913" y="775"/>
                  </a:lnTo>
                  <a:lnTo>
                    <a:pt x="3808" y="775"/>
                  </a:lnTo>
                  <a:lnTo>
                    <a:pt x="3704" y="838"/>
                  </a:lnTo>
                  <a:lnTo>
                    <a:pt x="3641" y="900"/>
                  </a:lnTo>
                  <a:lnTo>
                    <a:pt x="3494" y="1152"/>
                  </a:lnTo>
                  <a:lnTo>
                    <a:pt x="3285" y="1152"/>
                  </a:lnTo>
                  <a:lnTo>
                    <a:pt x="3181" y="1110"/>
                  </a:lnTo>
                  <a:lnTo>
                    <a:pt x="3013" y="1152"/>
                  </a:lnTo>
                  <a:lnTo>
                    <a:pt x="2888" y="1089"/>
                  </a:lnTo>
                  <a:lnTo>
                    <a:pt x="2699" y="1089"/>
                  </a:lnTo>
                  <a:lnTo>
                    <a:pt x="2595" y="1047"/>
                  </a:lnTo>
                  <a:lnTo>
                    <a:pt x="2511" y="942"/>
                  </a:lnTo>
                  <a:lnTo>
                    <a:pt x="2365" y="859"/>
                  </a:lnTo>
                  <a:lnTo>
                    <a:pt x="2134" y="628"/>
                  </a:lnTo>
                  <a:lnTo>
                    <a:pt x="2030" y="545"/>
                  </a:lnTo>
                  <a:lnTo>
                    <a:pt x="1737" y="566"/>
                  </a:lnTo>
                  <a:lnTo>
                    <a:pt x="1611" y="524"/>
                  </a:lnTo>
                  <a:lnTo>
                    <a:pt x="1465" y="566"/>
                  </a:lnTo>
                  <a:lnTo>
                    <a:pt x="1339" y="545"/>
                  </a:lnTo>
                  <a:lnTo>
                    <a:pt x="1256" y="440"/>
                  </a:lnTo>
                  <a:lnTo>
                    <a:pt x="1256" y="105"/>
                  </a:lnTo>
                  <a:lnTo>
                    <a:pt x="1151" y="64"/>
                  </a:lnTo>
                  <a:lnTo>
                    <a:pt x="1046" y="105"/>
                  </a:lnTo>
                  <a:lnTo>
                    <a:pt x="98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sp>
          <p:nvSpPr>
            <p:cNvPr id="2497" name="Google Shape;3085;p82">
              <a:extLst>
                <a:ext uri="{FF2B5EF4-FFF2-40B4-BE49-F238E27FC236}">
                  <a16:creationId xmlns:a16="http://schemas.microsoft.com/office/drawing/2014/main" id="{36659C58-F343-910F-A1E0-F003182E5FD0}"/>
                </a:ext>
              </a:extLst>
            </p:cNvPr>
            <p:cNvSpPr/>
            <p:nvPr/>
          </p:nvSpPr>
          <p:spPr>
            <a:xfrm>
              <a:off x="3963598" y="3151999"/>
              <a:ext cx="5239" cy="11"/>
            </a:xfrm>
            <a:custGeom>
              <a:avLst/>
              <a:gdLst/>
              <a:ahLst/>
              <a:cxnLst/>
              <a:rect l="l" t="t" r="r" b="b"/>
              <a:pathLst>
                <a:path w="440" h="1" extrusionOk="0">
                  <a:moveTo>
                    <a:pt x="1" y="1"/>
                  </a:moveTo>
                  <a:lnTo>
                    <a:pt x="210" y="1"/>
                  </a:lnTo>
                  <a:lnTo>
                    <a:pt x="440" y="1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8" name="Google Shape;3086;p82">
              <a:extLst>
                <a:ext uri="{FF2B5EF4-FFF2-40B4-BE49-F238E27FC236}">
                  <a16:creationId xmlns:a16="http://schemas.microsoft.com/office/drawing/2014/main" id="{C7DA2E36-BD1A-96D6-8B74-5A70C6A4D932}"/>
                </a:ext>
              </a:extLst>
            </p:cNvPr>
            <p:cNvSpPr/>
            <p:nvPr/>
          </p:nvSpPr>
          <p:spPr>
            <a:xfrm>
              <a:off x="3949392" y="3117029"/>
              <a:ext cx="39878" cy="37609"/>
            </a:xfrm>
            <a:custGeom>
              <a:avLst/>
              <a:gdLst/>
              <a:ahLst/>
              <a:cxnLst/>
              <a:rect l="l" t="t" r="r" b="b"/>
              <a:pathLst>
                <a:path w="3349" h="3307" extrusionOk="0">
                  <a:moveTo>
                    <a:pt x="2700" y="0"/>
                  </a:moveTo>
                  <a:lnTo>
                    <a:pt x="2679" y="21"/>
                  </a:lnTo>
                  <a:lnTo>
                    <a:pt x="2554" y="105"/>
                  </a:lnTo>
                  <a:lnTo>
                    <a:pt x="2491" y="209"/>
                  </a:lnTo>
                  <a:lnTo>
                    <a:pt x="2365" y="251"/>
                  </a:lnTo>
                  <a:lnTo>
                    <a:pt x="2240" y="209"/>
                  </a:lnTo>
                  <a:lnTo>
                    <a:pt x="2031" y="230"/>
                  </a:lnTo>
                  <a:lnTo>
                    <a:pt x="1884" y="272"/>
                  </a:lnTo>
                  <a:lnTo>
                    <a:pt x="1779" y="272"/>
                  </a:lnTo>
                  <a:lnTo>
                    <a:pt x="1759" y="314"/>
                  </a:lnTo>
                  <a:lnTo>
                    <a:pt x="1675" y="272"/>
                  </a:lnTo>
                  <a:lnTo>
                    <a:pt x="1612" y="356"/>
                  </a:lnTo>
                  <a:lnTo>
                    <a:pt x="1612" y="440"/>
                  </a:lnTo>
                  <a:lnTo>
                    <a:pt x="1549" y="440"/>
                  </a:lnTo>
                  <a:lnTo>
                    <a:pt x="1403" y="419"/>
                  </a:lnTo>
                  <a:lnTo>
                    <a:pt x="1403" y="314"/>
                  </a:lnTo>
                  <a:lnTo>
                    <a:pt x="1298" y="272"/>
                  </a:lnTo>
                  <a:lnTo>
                    <a:pt x="1215" y="314"/>
                  </a:lnTo>
                  <a:lnTo>
                    <a:pt x="1047" y="251"/>
                  </a:lnTo>
                  <a:lnTo>
                    <a:pt x="942" y="209"/>
                  </a:lnTo>
                  <a:lnTo>
                    <a:pt x="880" y="272"/>
                  </a:lnTo>
                  <a:lnTo>
                    <a:pt x="880" y="356"/>
                  </a:lnTo>
                  <a:lnTo>
                    <a:pt x="901" y="419"/>
                  </a:lnTo>
                  <a:lnTo>
                    <a:pt x="880" y="440"/>
                  </a:lnTo>
                  <a:lnTo>
                    <a:pt x="838" y="544"/>
                  </a:lnTo>
                  <a:lnTo>
                    <a:pt x="796" y="628"/>
                  </a:lnTo>
                  <a:lnTo>
                    <a:pt x="796" y="774"/>
                  </a:lnTo>
                  <a:lnTo>
                    <a:pt x="775" y="984"/>
                  </a:lnTo>
                  <a:lnTo>
                    <a:pt x="733" y="1109"/>
                  </a:lnTo>
                  <a:lnTo>
                    <a:pt x="817" y="1172"/>
                  </a:lnTo>
                  <a:lnTo>
                    <a:pt x="880" y="1256"/>
                  </a:lnTo>
                  <a:lnTo>
                    <a:pt x="922" y="1318"/>
                  </a:lnTo>
                  <a:lnTo>
                    <a:pt x="901" y="1402"/>
                  </a:lnTo>
                  <a:lnTo>
                    <a:pt x="608" y="1800"/>
                  </a:lnTo>
                  <a:lnTo>
                    <a:pt x="419" y="2009"/>
                  </a:lnTo>
                  <a:lnTo>
                    <a:pt x="378" y="2092"/>
                  </a:lnTo>
                  <a:lnTo>
                    <a:pt x="147" y="2511"/>
                  </a:lnTo>
                  <a:lnTo>
                    <a:pt x="106" y="2553"/>
                  </a:lnTo>
                  <a:lnTo>
                    <a:pt x="106" y="2720"/>
                  </a:lnTo>
                  <a:lnTo>
                    <a:pt x="85" y="2929"/>
                  </a:lnTo>
                  <a:lnTo>
                    <a:pt x="1" y="3139"/>
                  </a:lnTo>
                  <a:lnTo>
                    <a:pt x="43" y="3264"/>
                  </a:lnTo>
                  <a:lnTo>
                    <a:pt x="1" y="3285"/>
                  </a:lnTo>
                  <a:lnTo>
                    <a:pt x="43" y="3306"/>
                  </a:lnTo>
                  <a:lnTo>
                    <a:pt x="106" y="3285"/>
                  </a:lnTo>
                  <a:lnTo>
                    <a:pt x="210" y="3201"/>
                  </a:lnTo>
                  <a:lnTo>
                    <a:pt x="273" y="3243"/>
                  </a:lnTo>
                  <a:lnTo>
                    <a:pt x="315" y="3285"/>
                  </a:lnTo>
                  <a:lnTo>
                    <a:pt x="398" y="3285"/>
                  </a:lnTo>
                  <a:lnTo>
                    <a:pt x="461" y="3243"/>
                  </a:lnTo>
                  <a:lnTo>
                    <a:pt x="461" y="3160"/>
                  </a:lnTo>
                  <a:lnTo>
                    <a:pt x="566" y="3160"/>
                  </a:lnTo>
                  <a:lnTo>
                    <a:pt x="566" y="3180"/>
                  </a:lnTo>
                  <a:lnTo>
                    <a:pt x="608" y="3139"/>
                  </a:lnTo>
                  <a:lnTo>
                    <a:pt x="670" y="3139"/>
                  </a:lnTo>
                  <a:lnTo>
                    <a:pt x="712" y="3076"/>
                  </a:lnTo>
                  <a:lnTo>
                    <a:pt x="1633" y="3076"/>
                  </a:lnTo>
                  <a:lnTo>
                    <a:pt x="2407" y="3034"/>
                  </a:lnTo>
                  <a:lnTo>
                    <a:pt x="2575" y="2469"/>
                  </a:lnTo>
                  <a:lnTo>
                    <a:pt x="2595" y="2323"/>
                  </a:lnTo>
                  <a:lnTo>
                    <a:pt x="2700" y="2197"/>
                  </a:lnTo>
                  <a:lnTo>
                    <a:pt x="2784" y="2051"/>
                  </a:lnTo>
                  <a:lnTo>
                    <a:pt x="2867" y="1988"/>
                  </a:lnTo>
                  <a:lnTo>
                    <a:pt x="2909" y="1883"/>
                  </a:lnTo>
                  <a:lnTo>
                    <a:pt x="2972" y="1820"/>
                  </a:lnTo>
                  <a:lnTo>
                    <a:pt x="2972" y="1779"/>
                  </a:lnTo>
                  <a:lnTo>
                    <a:pt x="3181" y="1779"/>
                  </a:lnTo>
                  <a:lnTo>
                    <a:pt x="3223" y="1632"/>
                  </a:lnTo>
                  <a:lnTo>
                    <a:pt x="3223" y="1528"/>
                  </a:lnTo>
                  <a:lnTo>
                    <a:pt x="3349" y="1381"/>
                  </a:lnTo>
                  <a:lnTo>
                    <a:pt x="3349" y="1276"/>
                  </a:lnTo>
                  <a:lnTo>
                    <a:pt x="3328" y="1151"/>
                  </a:lnTo>
                  <a:lnTo>
                    <a:pt x="3244" y="1067"/>
                  </a:lnTo>
                  <a:lnTo>
                    <a:pt x="3307" y="1004"/>
                  </a:lnTo>
                  <a:lnTo>
                    <a:pt x="3223" y="963"/>
                  </a:lnTo>
                  <a:lnTo>
                    <a:pt x="3139" y="900"/>
                  </a:lnTo>
                  <a:lnTo>
                    <a:pt x="3077" y="753"/>
                  </a:lnTo>
                  <a:lnTo>
                    <a:pt x="2930" y="628"/>
                  </a:lnTo>
                  <a:lnTo>
                    <a:pt x="2930" y="481"/>
                  </a:lnTo>
                  <a:lnTo>
                    <a:pt x="2909" y="356"/>
                  </a:lnTo>
                  <a:lnTo>
                    <a:pt x="2826" y="356"/>
                  </a:lnTo>
                  <a:lnTo>
                    <a:pt x="2826" y="251"/>
                  </a:lnTo>
                  <a:lnTo>
                    <a:pt x="2784" y="230"/>
                  </a:lnTo>
                  <a:lnTo>
                    <a:pt x="2763" y="63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9" name="Google Shape;3087;p82">
              <a:extLst>
                <a:ext uri="{FF2B5EF4-FFF2-40B4-BE49-F238E27FC236}">
                  <a16:creationId xmlns:a16="http://schemas.microsoft.com/office/drawing/2014/main" id="{427C8E01-768C-0B74-9B10-F1EC3D2E7FEB}"/>
                </a:ext>
              </a:extLst>
            </p:cNvPr>
            <p:cNvSpPr/>
            <p:nvPr/>
          </p:nvSpPr>
          <p:spPr>
            <a:xfrm>
              <a:off x="3845999" y="3071334"/>
              <a:ext cx="89711" cy="57841"/>
            </a:xfrm>
            <a:custGeom>
              <a:avLst/>
              <a:gdLst/>
              <a:ahLst/>
              <a:cxnLst/>
              <a:rect l="l" t="t" r="r" b="b"/>
              <a:pathLst>
                <a:path w="7534" h="5086" extrusionOk="0">
                  <a:moveTo>
                    <a:pt x="4750" y="1"/>
                  </a:moveTo>
                  <a:lnTo>
                    <a:pt x="4708" y="64"/>
                  </a:lnTo>
                  <a:lnTo>
                    <a:pt x="4583" y="147"/>
                  </a:lnTo>
                  <a:lnTo>
                    <a:pt x="4499" y="84"/>
                  </a:lnTo>
                  <a:lnTo>
                    <a:pt x="4374" y="84"/>
                  </a:lnTo>
                  <a:lnTo>
                    <a:pt x="4269" y="168"/>
                  </a:lnTo>
                  <a:lnTo>
                    <a:pt x="4123" y="252"/>
                  </a:lnTo>
                  <a:lnTo>
                    <a:pt x="4081" y="315"/>
                  </a:lnTo>
                  <a:lnTo>
                    <a:pt x="4123" y="398"/>
                  </a:lnTo>
                  <a:lnTo>
                    <a:pt x="4039" y="419"/>
                  </a:lnTo>
                  <a:lnTo>
                    <a:pt x="3934" y="587"/>
                  </a:lnTo>
                  <a:lnTo>
                    <a:pt x="3872" y="587"/>
                  </a:lnTo>
                  <a:lnTo>
                    <a:pt x="3830" y="566"/>
                  </a:lnTo>
                  <a:lnTo>
                    <a:pt x="3746" y="670"/>
                  </a:lnTo>
                  <a:lnTo>
                    <a:pt x="3746" y="733"/>
                  </a:lnTo>
                  <a:lnTo>
                    <a:pt x="3662" y="796"/>
                  </a:lnTo>
                  <a:lnTo>
                    <a:pt x="3641" y="900"/>
                  </a:lnTo>
                  <a:lnTo>
                    <a:pt x="3662" y="984"/>
                  </a:lnTo>
                  <a:lnTo>
                    <a:pt x="3641" y="1089"/>
                  </a:lnTo>
                  <a:lnTo>
                    <a:pt x="3537" y="1131"/>
                  </a:lnTo>
                  <a:lnTo>
                    <a:pt x="3432" y="1214"/>
                  </a:lnTo>
                  <a:lnTo>
                    <a:pt x="3202" y="1235"/>
                  </a:lnTo>
                  <a:lnTo>
                    <a:pt x="3035" y="1256"/>
                  </a:lnTo>
                  <a:lnTo>
                    <a:pt x="2909" y="1235"/>
                  </a:lnTo>
                  <a:lnTo>
                    <a:pt x="2804" y="1193"/>
                  </a:lnTo>
                  <a:lnTo>
                    <a:pt x="2679" y="1214"/>
                  </a:lnTo>
                  <a:lnTo>
                    <a:pt x="2595" y="1193"/>
                  </a:lnTo>
                  <a:lnTo>
                    <a:pt x="2511" y="1235"/>
                  </a:lnTo>
                  <a:lnTo>
                    <a:pt x="2491" y="1340"/>
                  </a:lnTo>
                  <a:lnTo>
                    <a:pt x="2595" y="1445"/>
                  </a:lnTo>
                  <a:lnTo>
                    <a:pt x="2658" y="1445"/>
                  </a:lnTo>
                  <a:lnTo>
                    <a:pt x="2679" y="1528"/>
                  </a:lnTo>
                  <a:lnTo>
                    <a:pt x="2511" y="1633"/>
                  </a:lnTo>
                  <a:lnTo>
                    <a:pt x="2449" y="1737"/>
                  </a:lnTo>
                  <a:lnTo>
                    <a:pt x="2281" y="1737"/>
                  </a:lnTo>
                  <a:lnTo>
                    <a:pt x="1947" y="1821"/>
                  </a:lnTo>
                  <a:lnTo>
                    <a:pt x="1821" y="1926"/>
                  </a:lnTo>
                  <a:lnTo>
                    <a:pt x="1633" y="1968"/>
                  </a:lnTo>
                  <a:lnTo>
                    <a:pt x="1507" y="2072"/>
                  </a:lnTo>
                  <a:lnTo>
                    <a:pt x="1403" y="2093"/>
                  </a:lnTo>
                  <a:lnTo>
                    <a:pt x="1340" y="2051"/>
                  </a:lnTo>
                  <a:lnTo>
                    <a:pt x="1298" y="1926"/>
                  </a:lnTo>
                  <a:lnTo>
                    <a:pt x="1235" y="1863"/>
                  </a:lnTo>
                  <a:lnTo>
                    <a:pt x="1151" y="1926"/>
                  </a:lnTo>
                  <a:lnTo>
                    <a:pt x="1151" y="2051"/>
                  </a:lnTo>
                  <a:lnTo>
                    <a:pt x="1110" y="2177"/>
                  </a:lnTo>
                  <a:lnTo>
                    <a:pt x="942" y="2177"/>
                  </a:lnTo>
                  <a:lnTo>
                    <a:pt x="838" y="2198"/>
                  </a:lnTo>
                  <a:lnTo>
                    <a:pt x="733" y="2198"/>
                  </a:lnTo>
                  <a:lnTo>
                    <a:pt x="712" y="2072"/>
                  </a:lnTo>
                  <a:lnTo>
                    <a:pt x="670" y="2030"/>
                  </a:lnTo>
                  <a:lnTo>
                    <a:pt x="670" y="2051"/>
                  </a:lnTo>
                  <a:lnTo>
                    <a:pt x="566" y="2198"/>
                  </a:lnTo>
                  <a:lnTo>
                    <a:pt x="461" y="2240"/>
                  </a:lnTo>
                  <a:lnTo>
                    <a:pt x="398" y="2365"/>
                  </a:lnTo>
                  <a:lnTo>
                    <a:pt x="294" y="2553"/>
                  </a:lnTo>
                  <a:lnTo>
                    <a:pt x="252" y="2679"/>
                  </a:lnTo>
                  <a:lnTo>
                    <a:pt x="147" y="2867"/>
                  </a:lnTo>
                  <a:lnTo>
                    <a:pt x="63" y="2867"/>
                  </a:lnTo>
                  <a:lnTo>
                    <a:pt x="1" y="2930"/>
                  </a:lnTo>
                  <a:lnTo>
                    <a:pt x="42" y="3077"/>
                  </a:lnTo>
                  <a:lnTo>
                    <a:pt x="84" y="3223"/>
                  </a:lnTo>
                  <a:lnTo>
                    <a:pt x="63" y="3349"/>
                  </a:lnTo>
                  <a:lnTo>
                    <a:pt x="84" y="3516"/>
                  </a:lnTo>
                  <a:lnTo>
                    <a:pt x="105" y="3641"/>
                  </a:lnTo>
                  <a:lnTo>
                    <a:pt x="105" y="3872"/>
                  </a:lnTo>
                  <a:lnTo>
                    <a:pt x="168" y="3934"/>
                  </a:lnTo>
                  <a:lnTo>
                    <a:pt x="314" y="4018"/>
                  </a:lnTo>
                  <a:lnTo>
                    <a:pt x="419" y="4123"/>
                  </a:lnTo>
                  <a:lnTo>
                    <a:pt x="461" y="4248"/>
                  </a:lnTo>
                  <a:lnTo>
                    <a:pt x="607" y="4458"/>
                  </a:lnTo>
                  <a:lnTo>
                    <a:pt x="691" y="4604"/>
                  </a:lnTo>
                  <a:lnTo>
                    <a:pt x="775" y="4688"/>
                  </a:lnTo>
                  <a:lnTo>
                    <a:pt x="942" y="4813"/>
                  </a:lnTo>
                  <a:lnTo>
                    <a:pt x="942" y="4960"/>
                  </a:lnTo>
                  <a:lnTo>
                    <a:pt x="942" y="5022"/>
                  </a:lnTo>
                  <a:lnTo>
                    <a:pt x="984" y="5085"/>
                  </a:lnTo>
                  <a:lnTo>
                    <a:pt x="1005" y="5085"/>
                  </a:lnTo>
                  <a:lnTo>
                    <a:pt x="1256" y="4667"/>
                  </a:lnTo>
                  <a:lnTo>
                    <a:pt x="1403" y="4499"/>
                  </a:lnTo>
                  <a:lnTo>
                    <a:pt x="1507" y="4478"/>
                  </a:lnTo>
                  <a:lnTo>
                    <a:pt x="1549" y="4437"/>
                  </a:lnTo>
                  <a:lnTo>
                    <a:pt x="1779" y="4332"/>
                  </a:lnTo>
                  <a:lnTo>
                    <a:pt x="1884" y="4353"/>
                  </a:lnTo>
                  <a:lnTo>
                    <a:pt x="1947" y="4290"/>
                  </a:lnTo>
                  <a:lnTo>
                    <a:pt x="2135" y="4290"/>
                  </a:lnTo>
                  <a:lnTo>
                    <a:pt x="2156" y="4353"/>
                  </a:lnTo>
                  <a:lnTo>
                    <a:pt x="2260" y="4395"/>
                  </a:lnTo>
                  <a:lnTo>
                    <a:pt x="2302" y="4374"/>
                  </a:lnTo>
                  <a:lnTo>
                    <a:pt x="2386" y="4353"/>
                  </a:lnTo>
                  <a:lnTo>
                    <a:pt x="2386" y="4269"/>
                  </a:lnTo>
                  <a:lnTo>
                    <a:pt x="2407" y="4185"/>
                  </a:lnTo>
                  <a:lnTo>
                    <a:pt x="2470" y="4144"/>
                  </a:lnTo>
                  <a:lnTo>
                    <a:pt x="2365" y="4018"/>
                  </a:lnTo>
                  <a:lnTo>
                    <a:pt x="2365" y="3955"/>
                  </a:lnTo>
                  <a:lnTo>
                    <a:pt x="2449" y="3955"/>
                  </a:lnTo>
                  <a:lnTo>
                    <a:pt x="2491" y="3913"/>
                  </a:lnTo>
                  <a:lnTo>
                    <a:pt x="2491" y="3851"/>
                  </a:lnTo>
                  <a:lnTo>
                    <a:pt x="2553" y="3767"/>
                  </a:lnTo>
                  <a:lnTo>
                    <a:pt x="2553" y="3704"/>
                  </a:lnTo>
                  <a:lnTo>
                    <a:pt x="2595" y="3662"/>
                  </a:lnTo>
                  <a:lnTo>
                    <a:pt x="2679" y="3662"/>
                  </a:lnTo>
                  <a:lnTo>
                    <a:pt x="2763" y="3558"/>
                  </a:lnTo>
                  <a:lnTo>
                    <a:pt x="2867" y="3600"/>
                  </a:lnTo>
                  <a:lnTo>
                    <a:pt x="2867" y="3537"/>
                  </a:lnTo>
                  <a:lnTo>
                    <a:pt x="2930" y="3537"/>
                  </a:lnTo>
                  <a:lnTo>
                    <a:pt x="3014" y="3600"/>
                  </a:lnTo>
                  <a:lnTo>
                    <a:pt x="3076" y="3621"/>
                  </a:lnTo>
                  <a:lnTo>
                    <a:pt x="3244" y="3746"/>
                  </a:lnTo>
                  <a:lnTo>
                    <a:pt x="3327" y="3767"/>
                  </a:lnTo>
                  <a:lnTo>
                    <a:pt x="3495" y="3913"/>
                  </a:lnTo>
                  <a:lnTo>
                    <a:pt x="3516" y="3955"/>
                  </a:lnTo>
                  <a:lnTo>
                    <a:pt x="3641" y="3934"/>
                  </a:lnTo>
                  <a:lnTo>
                    <a:pt x="3767" y="4018"/>
                  </a:lnTo>
                  <a:lnTo>
                    <a:pt x="3913" y="4018"/>
                  </a:lnTo>
                  <a:lnTo>
                    <a:pt x="3976" y="4039"/>
                  </a:lnTo>
                  <a:lnTo>
                    <a:pt x="4060" y="3976"/>
                  </a:lnTo>
                  <a:lnTo>
                    <a:pt x="4144" y="3976"/>
                  </a:lnTo>
                  <a:lnTo>
                    <a:pt x="4248" y="4039"/>
                  </a:lnTo>
                  <a:lnTo>
                    <a:pt x="4374" y="4060"/>
                  </a:lnTo>
                  <a:lnTo>
                    <a:pt x="4436" y="4081"/>
                  </a:lnTo>
                  <a:lnTo>
                    <a:pt x="4562" y="4060"/>
                  </a:lnTo>
                  <a:lnTo>
                    <a:pt x="4583" y="4018"/>
                  </a:lnTo>
                  <a:lnTo>
                    <a:pt x="4541" y="3955"/>
                  </a:lnTo>
                  <a:lnTo>
                    <a:pt x="4499" y="3913"/>
                  </a:lnTo>
                  <a:lnTo>
                    <a:pt x="4604" y="3809"/>
                  </a:lnTo>
                  <a:lnTo>
                    <a:pt x="4688" y="3704"/>
                  </a:lnTo>
                  <a:lnTo>
                    <a:pt x="4792" y="3704"/>
                  </a:lnTo>
                  <a:lnTo>
                    <a:pt x="4897" y="3725"/>
                  </a:lnTo>
                  <a:lnTo>
                    <a:pt x="4980" y="3809"/>
                  </a:lnTo>
                  <a:lnTo>
                    <a:pt x="5064" y="3767"/>
                  </a:lnTo>
                  <a:lnTo>
                    <a:pt x="5294" y="3746"/>
                  </a:lnTo>
                  <a:lnTo>
                    <a:pt x="5336" y="3704"/>
                  </a:lnTo>
                  <a:lnTo>
                    <a:pt x="5420" y="3641"/>
                  </a:lnTo>
                  <a:lnTo>
                    <a:pt x="5650" y="3537"/>
                  </a:lnTo>
                  <a:lnTo>
                    <a:pt x="5734" y="3558"/>
                  </a:lnTo>
                  <a:lnTo>
                    <a:pt x="5755" y="3600"/>
                  </a:lnTo>
                  <a:lnTo>
                    <a:pt x="5796" y="3600"/>
                  </a:lnTo>
                  <a:lnTo>
                    <a:pt x="5817" y="3662"/>
                  </a:lnTo>
                  <a:lnTo>
                    <a:pt x="5859" y="3662"/>
                  </a:lnTo>
                  <a:lnTo>
                    <a:pt x="5943" y="3621"/>
                  </a:lnTo>
                  <a:lnTo>
                    <a:pt x="6068" y="3621"/>
                  </a:lnTo>
                  <a:lnTo>
                    <a:pt x="6152" y="3600"/>
                  </a:lnTo>
                  <a:lnTo>
                    <a:pt x="6236" y="3600"/>
                  </a:lnTo>
                  <a:lnTo>
                    <a:pt x="6320" y="3495"/>
                  </a:lnTo>
                  <a:lnTo>
                    <a:pt x="6278" y="3453"/>
                  </a:lnTo>
                  <a:lnTo>
                    <a:pt x="6278" y="3411"/>
                  </a:lnTo>
                  <a:lnTo>
                    <a:pt x="6361" y="3411"/>
                  </a:lnTo>
                  <a:lnTo>
                    <a:pt x="6445" y="3453"/>
                  </a:lnTo>
                  <a:lnTo>
                    <a:pt x="6633" y="3453"/>
                  </a:lnTo>
                  <a:lnTo>
                    <a:pt x="6675" y="3495"/>
                  </a:lnTo>
                  <a:lnTo>
                    <a:pt x="6759" y="3516"/>
                  </a:lnTo>
                  <a:lnTo>
                    <a:pt x="6843" y="3558"/>
                  </a:lnTo>
                  <a:lnTo>
                    <a:pt x="7073" y="3558"/>
                  </a:lnTo>
                  <a:lnTo>
                    <a:pt x="7094" y="3600"/>
                  </a:lnTo>
                  <a:lnTo>
                    <a:pt x="7282" y="3516"/>
                  </a:lnTo>
                  <a:lnTo>
                    <a:pt x="7408" y="3516"/>
                  </a:lnTo>
                  <a:lnTo>
                    <a:pt x="7512" y="3558"/>
                  </a:lnTo>
                  <a:lnTo>
                    <a:pt x="7533" y="3600"/>
                  </a:lnTo>
                  <a:lnTo>
                    <a:pt x="7533" y="3558"/>
                  </a:lnTo>
                  <a:lnTo>
                    <a:pt x="7491" y="3495"/>
                  </a:lnTo>
                  <a:lnTo>
                    <a:pt x="7387" y="3432"/>
                  </a:lnTo>
                  <a:lnTo>
                    <a:pt x="7303" y="3390"/>
                  </a:lnTo>
                  <a:lnTo>
                    <a:pt x="7303" y="3202"/>
                  </a:lnTo>
                  <a:lnTo>
                    <a:pt x="7303" y="3139"/>
                  </a:lnTo>
                  <a:lnTo>
                    <a:pt x="7219" y="3077"/>
                  </a:lnTo>
                  <a:lnTo>
                    <a:pt x="7010" y="3035"/>
                  </a:lnTo>
                  <a:lnTo>
                    <a:pt x="6968" y="2972"/>
                  </a:lnTo>
                  <a:lnTo>
                    <a:pt x="6989" y="2867"/>
                  </a:lnTo>
                  <a:lnTo>
                    <a:pt x="6947" y="2805"/>
                  </a:lnTo>
                  <a:lnTo>
                    <a:pt x="6843" y="2784"/>
                  </a:lnTo>
                  <a:lnTo>
                    <a:pt x="6780" y="2721"/>
                  </a:lnTo>
                  <a:lnTo>
                    <a:pt x="6759" y="2553"/>
                  </a:lnTo>
                  <a:lnTo>
                    <a:pt x="6738" y="2491"/>
                  </a:lnTo>
                  <a:lnTo>
                    <a:pt x="6550" y="2365"/>
                  </a:lnTo>
                  <a:lnTo>
                    <a:pt x="6487" y="2386"/>
                  </a:lnTo>
                  <a:lnTo>
                    <a:pt x="6382" y="2344"/>
                  </a:lnTo>
                  <a:lnTo>
                    <a:pt x="6361" y="2365"/>
                  </a:lnTo>
                  <a:lnTo>
                    <a:pt x="6257" y="2344"/>
                  </a:lnTo>
                  <a:lnTo>
                    <a:pt x="6131" y="2240"/>
                  </a:lnTo>
                  <a:lnTo>
                    <a:pt x="6173" y="2177"/>
                  </a:lnTo>
                  <a:lnTo>
                    <a:pt x="6215" y="2135"/>
                  </a:lnTo>
                  <a:lnTo>
                    <a:pt x="6278" y="2072"/>
                  </a:lnTo>
                  <a:lnTo>
                    <a:pt x="6320" y="1989"/>
                  </a:lnTo>
                  <a:lnTo>
                    <a:pt x="6257" y="1926"/>
                  </a:lnTo>
                  <a:lnTo>
                    <a:pt x="6152" y="1926"/>
                  </a:lnTo>
                  <a:lnTo>
                    <a:pt x="6048" y="1863"/>
                  </a:lnTo>
                  <a:lnTo>
                    <a:pt x="6006" y="1779"/>
                  </a:lnTo>
                  <a:lnTo>
                    <a:pt x="5922" y="1737"/>
                  </a:lnTo>
                  <a:lnTo>
                    <a:pt x="5817" y="1737"/>
                  </a:lnTo>
                  <a:lnTo>
                    <a:pt x="5692" y="1654"/>
                  </a:lnTo>
                  <a:lnTo>
                    <a:pt x="5608" y="1612"/>
                  </a:lnTo>
                  <a:lnTo>
                    <a:pt x="5587" y="1465"/>
                  </a:lnTo>
                  <a:lnTo>
                    <a:pt x="5629" y="1403"/>
                  </a:lnTo>
                  <a:lnTo>
                    <a:pt x="5545" y="1361"/>
                  </a:lnTo>
                  <a:lnTo>
                    <a:pt x="5399" y="1361"/>
                  </a:lnTo>
                  <a:lnTo>
                    <a:pt x="5336" y="1424"/>
                  </a:lnTo>
                  <a:lnTo>
                    <a:pt x="5211" y="1424"/>
                  </a:lnTo>
                  <a:lnTo>
                    <a:pt x="5106" y="1340"/>
                  </a:lnTo>
                  <a:lnTo>
                    <a:pt x="5106" y="1152"/>
                  </a:lnTo>
                  <a:lnTo>
                    <a:pt x="5169" y="1047"/>
                  </a:lnTo>
                  <a:lnTo>
                    <a:pt x="5190" y="1005"/>
                  </a:lnTo>
                  <a:lnTo>
                    <a:pt x="5211" y="880"/>
                  </a:lnTo>
                  <a:lnTo>
                    <a:pt x="5190" y="796"/>
                  </a:lnTo>
                  <a:lnTo>
                    <a:pt x="5085" y="566"/>
                  </a:lnTo>
                  <a:lnTo>
                    <a:pt x="4918" y="377"/>
                  </a:lnTo>
                  <a:lnTo>
                    <a:pt x="4897" y="294"/>
                  </a:lnTo>
                  <a:lnTo>
                    <a:pt x="4771" y="189"/>
                  </a:lnTo>
                  <a:lnTo>
                    <a:pt x="4813" y="168"/>
                  </a:lnTo>
                  <a:lnTo>
                    <a:pt x="4813" y="84"/>
                  </a:lnTo>
                  <a:lnTo>
                    <a:pt x="475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0" name="Google Shape;3088;p82">
              <a:extLst>
                <a:ext uri="{FF2B5EF4-FFF2-40B4-BE49-F238E27FC236}">
                  <a16:creationId xmlns:a16="http://schemas.microsoft.com/office/drawing/2014/main" id="{AB3D3FE9-921E-D9F8-5C19-7DB749D9D21A}"/>
                </a:ext>
              </a:extLst>
            </p:cNvPr>
            <p:cNvSpPr/>
            <p:nvPr/>
          </p:nvSpPr>
          <p:spPr>
            <a:xfrm>
              <a:off x="3809372" y="2919523"/>
              <a:ext cx="106405" cy="94483"/>
            </a:xfrm>
            <a:custGeom>
              <a:avLst/>
              <a:gdLst/>
              <a:ahLst/>
              <a:cxnLst/>
              <a:rect l="l" t="t" r="r" b="b"/>
              <a:pathLst>
                <a:path w="8936" h="8308" extrusionOk="0">
                  <a:moveTo>
                    <a:pt x="1068" y="1"/>
                  </a:moveTo>
                  <a:lnTo>
                    <a:pt x="1047" y="42"/>
                  </a:lnTo>
                  <a:lnTo>
                    <a:pt x="1089" y="252"/>
                  </a:lnTo>
                  <a:lnTo>
                    <a:pt x="1152" y="314"/>
                  </a:lnTo>
                  <a:lnTo>
                    <a:pt x="1026" y="482"/>
                  </a:lnTo>
                  <a:lnTo>
                    <a:pt x="670" y="691"/>
                  </a:lnTo>
                  <a:lnTo>
                    <a:pt x="670" y="775"/>
                  </a:lnTo>
                  <a:lnTo>
                    <a:pt x="566" y="900"/>
                  </a:lnTo>
                  <a:lnTo>
                    <a:pt x="440" y="900"/>
                  </a:lnTo>
                  <a:lnTo>
                    <a:pt x="357" y="963"/>
                  </a:lnTo>
                  <a:lnTo>
                    <a:pt x="357" y="1047"/>
                  </a:lnTo>
                  <a:lnTo>
                    <a:pt x="336" y="1109"/>
                  </a:lnTo>
                  <a:lnTo>
                    <a:pt x="398" y="1298"/>
                  </a:lnTo>
                  <a:lnTo>
                    <a:pt x="398" y="1423"/>
                  </a:lnTo>
                  <a:lnTo>
                    <a:pt x="357" y="1465"/>
                  </a:lnTo>
                  <a:lnTo>
                    <a:pt x="357" y="1507"/>
                  </a:lnTo>
                  <a:lnTo>
                    <a:pt x="336" y="1570"/>
                  </a:lnTo>
                  <a:lnTo>
                    <a:pt x="294" y="1674"/>
                  </a:lnTo>
                  <a:lnTo>
                    <a:pt x="189" y="1716"/>
                  </a:lnTo>
                  <a:lnTo>
                    <a:pt x="147" y="1737"/>
                  </a:lnTo>
                  <a:lnTo>
                    <a:pt x="85" y="1737"/>
                  </a:lnTo>
                  <a:lnTo>
                    <a:pt x="22" y="1800"/>
                  </a:lnTo>
                  <a:lnTo>
                    <a:pt x="22" y="2009"/>
                  </a:lnTo>
                  <a:lnTo>
                    <a:pt x="85" y="2030"/>
                  </a:lnTo>
                  <a:lnTo>
                    <a:pt x="147" y="2156"/>
                  </a:lnTo>
                  <a:lnTo>
                    <a:pt x="147" y="2553"/>
                  </a:lnTo>
                  <a:lnTo>
                    <a:pt x="189" y="2762"/>
                  </a:lnTo>
                  <a:lnTo>
                    <a:pt x="189" y="2825"/>
                  </a:lnTo>
                  <a:lnTo>
                    <a:pt x="189" y="3139"/>
                  </a:lnTo>
                  <a:lnTo>
                    <a:pt x="252" y="3286"/>
                  </a:lnTo>
                  <a:lnTo>
                    <a:pt x="210" y="3599"/>
                  </a:lnTo>
                  <a:lnTo>
                    <a:pt x="189" y="3662"/>
                  </a:lnTo>
                  <a:lnTo>
                    <a:pt x="231" y="3788"/>
                  </a:lnTo>
                  <a:lnTo>
                    <a:pt x="252" y="3997"/>
                  </a:lnTo>
                  <a:lnTo>
                    <a:pt x="210" y="4081"/>
                  </a:lnTo>
                  <a:lnTo>
                    <a:pt x="85" y="4185"/>
                  </a:lnTo>
                  <a:lnTo>
                    <a:pt x="43" y="4227"/>
                  </a:lnTo>
                  <a:lnTo>
                    <a:pt x="1" y="4290"/>
                  </a:lnTo>
                  <a:lnTo>
                    <a:pt x="85" y="4353"/>
                  </a:lnTo>
                  <a:lnTo>
                    <a:pt x="210" y="4541"/>
                  </a:lnTo>
                  <a:lnTo>
                    <a:pt x="315" y="4771"/>
                  </a:lnTo>
                  <a:lnTo>
                    <a:pt x="357" y="4813"/>
                  </a:lnTo>
                  <a:lnTo>
                    <a:pt x="398" y="4938"/>
                  </a:lnTo>
                  <a:lnTo>
                    <a:pt x="357" y="5022"/>
                  </a:lnTo>
                  <a:lnTo>
                    <a:pt x="398" y="5169"/>
                  </a:lnTo>
                  <a:lnTo>
                    <a:pt x="440" y="5252"/>
                  </a:lnTo>
                  <a:lnTo>
                    <a:pt x="461" y="5357"/>
                  </a:lnTo>
                  <a:lnTo>
                    <a:pt x="545" y="5441"/>
                  </a:lnTo>
                  <a:lnTo>
                    <a:pt x="984" y="5441"/>
                  </a:lnTo>
                  <a:lnTo>
                    <a:pt x="1089" y="5503"/>
                  </a:lnTo>
                  <a:lnTo>
                    <a:pt x="1173" y="5650"/>
                  </a:lnTo>
                  <a:lnTo>
                    <a:pt x="1277" y="5880"/>
                  </a:lnTo>
                  <a:lnTo>
                    <a:pt x="1340" y="5922"/>
                  </a:lnTo>
                  <a:lnTo>
                    <a:pt x="1403" y="6006"/>
                  </a:lnTo>
                  <a:lnTo>
                    <a:pt x="1486" y="6089"/>
                  </a:lnTo>
                  <a:lnTo>
                    <a:pt x="2491" y="6319"/>
                  </a:lnTo>
                  <a:lnTo>
                    <a:pt x="2595" y="6424"/>
                  </a:lnTo>
                  <a:lnTo>
                    <a:pt x="3118" y="6215"/>
                  </a:lnTo>
                  <a:lnTo>
                    <a:pt x="3746" y="5964"/>
                  </a:lnTo>
                  <a:lnTo>
                    <a:pt x="8391" y="8307"/>
                  </a:lnTo>
                  <a:lnTo>
                    <a:pt x="8391" y="8098"/>
                  </a:lnTo>
                  <a:lnTo>
                    <a:pt x="8935" y="8056"/>
                  </a:lnTo>
                  <a:lnTo>
                    <a:pt x="8705" y="2344"/>
                  </a:lnTo>
                  <a:lnTo>
                    <a:pt x="8621" y="2051"/>
                  </a:lnTo>
                  <a:lnTo>
                    <a:pt x="8580" y="1905"/>
                  </a:lnTo>
                  <a:lnTo>
                    <a:pt x="8621" y="1716"/>
                  </a:lnTo>
                  <a:lnTo>
                    <a:pt x="8705" y="1507"/>
                  </a:lnTo>
                  <a:lnTo>
                    <a:pt x="8705" y="1381"/>
                  </a:lnTo>
                  <a:lnTo>
                    <a:pt x="8663" y="1214"/>
                  </a:lnTo>
                  <a:lnTo>
                    <a:pt x="8705" y="984"/>
                  </a:lnTo>
                  <a:lnTo>
                    <a:pt x="8726" y="879"/>
                  </a:lnTo>
                  <a:lnTo>
                    <a:pt x="8684" y="733"/>
                  </a:lnTo>
                  <a:lnTo>
                    <a:pt x="8600" y="649"/>
                  </a:lnTo>
                  <a:lnTo>
                    <a:pt x="8496" y="628"/>
                  </a:lnTo>
                  <a:lnTo>
                    <a:pt x="8391" y="649"/>
                  </a:lnTo>
                  <a:lnTo>
                    <a:pt x="7994" y="586"/>
                  </a:lnTo>
                  <a:lnTo>
                    <a:pt x="7931" y="524"/>
                  </a:lnTo>
                  <a:lnTo>
                    <a:pt x="7764" y="524"/>
                  </a:lnTo>
                  <a:lnTo>
                    <a:pt x="7575" y="461"/>
                  </a:lnTo>
                  <a:lnTo>
                    <a:pt x="7533" y="377"/>
                  </a:lnTo>
                  <a:lnTo>
                    <a:pt x="7575" y="356"/>
                  </a:lnTo>
                  <a:lnTo>
                    <a:pt x="7554" y="314"/>
                  </a:lnTo>
                  <a:lnTo>
                    <a:pt x="7324" y="168"/>
                  </a:lnTo>
                  <a:lnTo>
                    <a:pt x="7199" y="168"/>
                  </a:lnTo>
                  <a:lnTo>
                    <a:pt x="7010" y="126"/>
                  </a:lnTo>
                  <a:lnTo>
                    <a:pt x="6948" y="105"/>
                  </a:lnTo>
                  <a:lnTo>
                    <a:pt x="6885" y="147"/>
                  </a:lnTo>
                  <a:lnTo>
                    <a:pt x="6780" y="63"/>
                  </a:lnTo>
                  <a:lnTo>
                    <a:pt x="6717" y="63"/>
                  </a:lnTo>
                  <a:lnTo>
                    <a:pt x="6529" y="168"/>
                  </a:lnTo>
                  <a:lnTo>
                    <a:pt x="6257" y="210"/>
                  </a:lnTo>
                  <a:lnTo>
                    <a:pt x="6006" y="314"/>
                  </a:lnTo>
                  <a:lnTo>
                    <a:pt x="5880" y="440"/>
                  </a:lnTo>
                  <a:lnTo>
                    <a:pt x="5839" y="586"/>
                  </a:lnTo>
                  <a:lnTo>
                    <a:pt x="5776" y="670"/>
                  </a:lnTo>
                  <a:lnTo>
                    <a:pt x="5755" y="963"/>
                  </a:lnTo>
                  <a:lnTo>
                    <a:pt x="5859" y="1109"/>
                  </a:lnTo>
                  <a:lnTo>
                    <a:pt x="5943" y="1361"/>
                  </a:lnTo>
                  <a:lnTo>
                    <a:pt x="5880" y="1486"/>
                  </a:lnTo>
                  <a:lnTo>
                    <a:pt x="5734" y="1633"/>
                  </a:lnTo>
                  <a:lnTo>
                    <a:pt x="5692" y="1695"/>
                  </a:lnTo>
                  <a:lnTo>
                    <a:pt x="5525" y="1842"/>
                  </a:lnTo>
                  <a:lnTo>
                    <a:pt x="5378" y="1905"/>
                  </a:lnTo>
                  <a:lnTo>
                    <a:pt x="5148" y="1800"/>
                  </a:lnTo>
                  <a:lnTo>
                    <a:pt x="4918" y="1612"/>
                  </a:lnTo>
                  <a:lnTo>
                    <a:pt x="4730" y="1486"/>
                  </a:lnTo>
                  <a:lnTo>
                    <a:pt x="4479" y="1319"/>
                  </a:lnTo>
                  <a:lnTo>
                    <a:pt x="4060" y="1172"/>
                  </a:lnTo>
                  <a:lnTo>
                    <a:pt x="3872" y="1151"/>
                  </a:lnTo>
                  <a:lnTo>
                    <a:pt x="3788" y="1172"/>
                  </a:lnTo>
                  <a:lnTo>
                    <a:pt x="3579" y="1172"/>
                  </a:lnTo>
                  <a:lnTo>
                    <a:pt x="3390" y="1068"/>
                  </a:lnTo>
                  <a:lnTo>
                    <a:pt x="3223" y="733"/>
                  </a:lnTo>
                  <a:lnTo>
                    <a:pt x="3223" y="545"/>
                  </a:lnTo>
                  <a:lnTo>
                    <a:pt x="3056" y="356"/>
                  </a:lnTo>
                  <a:lnTo>
                    <a:pt x="2700" y="314"/>
                  </a:lnTo>
                  <a:lnTo>
                    <a:pt x="2512" y="168"/>
                  </a:lnTo>
                  <a:lnTo>
                    <a:pt x="2198" y="168"/>
                  </a:lnTo>
                  <a:lnTo>
                    <a:pt x="2010" y="105"/>
                  </a:lnTo>
                  <a:lnTo>
                    <a:pt x="1591" y="168"/>
                  </a:lnTo>
                  <a:lnTo>
                    <a:pt x="1298" y="126"/>
                  </a:lnTo>
                  <a:lnTo>
                    <a:pt x="1194" y="21"/>
                  </a:lnTo>
                  <a:lnTo>
                    <a:pt x="106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1" name="Google Shape;3089;p82">
              <a:extLst>
                <a:ext uri="{FF2B5EF4-FFF2-40B4-BE49-F238E27FC236}">
                  <a16:creationId xmlns:a16="http://schemas.microsoft.com/office/drawing/2014/main" id="{C2E8F6A0-F8AB-3471-4503-C473EEB2F608}"/>
                </a:ext>
              </a:extLst>
            </p:cNvPr>
            <p:cNvSpPr/>
            <p:nvPr/>
          </p:nvSpPr>
          <p:spPr>
            <a:xfrm>
              <a:off x="3795917" y="2888589"/>
              <a:ext cx="27173" cy="50699"/>
            </a:xfrm>
            <a:custGeom>
              <a:avLst/>
              <a:gdLst/>
              <a:ahLst/>
              <a:cxnLst/>
              <a:rect l="l" t="t" r="r" b="b"/>
              <a:pathLst>
                <a:path w="2282" h="4458" extrusionOk="0">
                  <a:moveTo>
                    <a:pt x="1235" y="0"/>
                  </a:moveTo>
                  <a:lnTo>
                    <a:pt x="1110" y="21"/>
                  </a:lnTo>
                  <a:lnTo>
                    <a:pt x="1110" y="105"/>
                  </a:lnTo>
                  <a:lnTo>
                    <a:pt x="1026" y="21"/>
                  </a:lnTo>
                  <a:lnTo>
                    <a:pt x="859" y="42"/>
                  </a:lnTo>
                  <a:lnTo>
                    <a:pt x="650" y="147"/>
                  </a:lnTo>
                  <a:lnTo>
                    <a:pt x="524" y="272"/>
                  </a:lnTo>
                  <a:lnTo>
                    <a:pt x="503" y="356"/>
                  </a:lnTo>
                  <a:lnTo>
                    <a:pt x="524" y="440"/>
                  </a:lnTo>
                  <a:lnTo>
                    <a:pt x="503" y="586"/>
                  </a:lnTo>
                  <a:lnTo>
                    <a:pt x="503" y="775"/>
                  </a:lnTo>
                  <a:lnTo>
                    <a:pt x="399" y="1047"/>
                  </a:lnTo>
                  <a:lnTo>
                    <a:pt x="440" y="1193"/>
                  </a:lnTo>
                  <a:lnTo>
                    <a:pt x="503" y="1298"/>
                  </a:lnTo>
                  <a:lnTo>
                    <a:pt x="524" y="1319"/>
                  </a:lnTo>
                  <a:lnTo>
                    <a:pt x="482" y="1381"/>
                  </a:lnTo>
                  <a:lnTo>
                    <a:pt x="419" y="1465"/>
                  </a:lnTo>
                  <a:lnTo>
                    <a:pt x="503" y="1528"/>
                  </a:lnTo>
                  <a:lnTo>
                    <a:pt x="440" y="1591"/>
                  </a:lnTo>
                  <a:lnTo>
                    <a:pt x="419" y="1800"/>
                  </a:lnTo>
                  <a:lnTo>
                    <a:pt x="336" y="1842"/>
                  </a:lnTo>
                  <a:lnTo>
                    <a:pt x="294" y="1925"/>
                  </a:lnTo>
                  <a:lnTo>
                    <a:pt x="210" y="1946"/>
                  </a:lnTo>
                  <a:lnTo>
                    <a:pt x="85" y="2114"/>
                  </a:lnTo>
                  <a:lnTo>
                    <a:pt x="1" y="2365"/>
                  </a:lnTo>
                  <a:lnTo>
                    <a:pt x="64" y="2407"/>
                  </a:lnTo>
                  <a:lnTo>
                    <a:pt x="106" y="2553"/>
                  </a:lnTo>
                  <a:lnTo>
                    <a:pt x="85" y="2616"/>
                  </a:lnTo>
                  <a:lnTo>
                    <a:pt x="168" y="2741"/>
                  </a:lnTo>
                  <a:lnTo>
                    <a:pt x="210" y="2741"/>
                  </a:lnTo>
                  <a:lnTo>
                    <a:pt x="399" y="2888"/>
                  </a:lnTo>
                  <a:lnTo>
                    <a:pt x="419" y="3034"/>
                  </a:lnTo>
                  <a:lnTo>
                    <a:pt x="545" y="3076"/>
                  </a:lnTo>
                  <a:lnTo>
                    <a:pt x="608" y="3139"/>
                  </a:lnTo>
                  <a:lnTo>
                    <a:pt x="712" y="3160"/>
                  </a:lnTo>
                  <a:lnTo>
                    <a:pt x="838" y="3306"/>
                  </a:lnTo>
                  <a:lnTo>
                    <a:pt x="1215" y="4457"/>
                  </a:lnTo>
                  <a:lnTo>
                    <a:pt x="1277" y="4457"/>
                  </a:lnTo>
                  <a:lnTo>
                    <a:pt x="1319" y="4436"/>
                  </a:lnTo>
                  <a:lnTo>
                    <a:pt x="1424" y="4394"/>
                  </a:lnTo>
                  <a:lnTo>
                    <a:pt x="1466" y="4290"/>
                  </a:lnTo>
                  <a:lnTo>
                    <a:pt x="1487" y="4227"/>
                  </a:lnTo>
                  <a:lnTo>
                    <a:pt x="1487" y="4185"/>
                  </a:lnTo>
                  <a:lnTo>
                    <a:pt x="1528" y="4143"/>
                  </a:lnTo>
                  <a:lnTo>
                    <a:pt x="1528" y="4018"/>
                  </a:lnTo>
                  <a:lnTo>
                    <a:pt x="1466" y="3829"/>
                  </a:lnTo>
                  <a:lnTo>
                    <a:pt x="1487" y="3767"/>
                  </a:lnTo>
                  <a:lnTo>
                    <a:pt x="1487" y="3683"/>
                  </a:lnTo>
                  <a:lnTo>
                    <a:pt x="1570" y="3620"/>
                  </a:lnTo>
                  <a:lnTo>
                    <a:pt x="1696" y="3620"/>
                  </a:lnTo>
                  <a:lnTo>
                    <a:pt x="1800" y="3495"/>
                  </a:lnTo>
                  <a:lnTo>
                    <a:pt x="1800" y="3411"/>
                  </a:lnTo>
                  <a:lnTo>
                    <a:pt x="2156" y="3202"/>
                  </a:lnTo>
                  <a:lnTo>
                    <a:pt x="2282" y="3034"/>
                  </a:lnTo>
                  <a:lnTo>
                    <a:pt x="2219" y="2972"/>
                  </a:lnTo>
                  <a:lnTo>
                    <a:pt x="2177" y="2762"/>
                  </a:lnTo>
                  <a:lnTo>
                    <a:pt x="2198" y="2721"/>
                  </a:lnTo>
                  <a:lnTo>
                    <a:pt x="2156" y="2679"/>
                  </a:lnTo>
                  <a:lnTo>
                    <a:pt x="1968" y="2574"/>
                  </a:lnTo>
                  <a:lnTo>
                    <a:pt x="1947" y="2532"/>
                  </a:lnTo>
                  <a:lnTo>
                    <a:pt x="1947" y="2448"/>
                  </a:lnTo>
                  <a:lnTo>
                    <a:pt x="1863" y="2407"/>
                  </a:lnTo>
                  <a:lnTo>
                    <a:pt x="1842" y="2428"/>
                  </a:lnTo>
                  <a:lnTo>
                    <a:pt x="1842" y="2469"/>
                  </a:lnTo>
                  <a:lnTo>
                    <a:pt x="1779" y="2511"/>
                  </a:lnTo>
                  <a:lnTo>
                    <a:pt x="1696" y="2469"/>
                  </a:lnTo>
                  <a:lnTo>
                    <a:pt x="1675" y="2365"/>
                  </a:lnTo>
                  <a:lnTo>
                    <a:pt x="1591" y="2407"/>
                  </a:lnTo>
                  <a:lnTo>
                    <a:pt x="1424" y="2260"/>
                  </a:lnTo>
                  <a:lnTo>
                    <a:pt x="1340" y="2114"/>
                  </a:lnTo>
                  <a:lnTo>
                    <a:pt x="1382" y="1925"/>
                  </a:lnTo>
                  <a:lnTo>
                    <a:pt x="1675" y="1737"/>
                  </a:lnTo>
                  <a:lnTo>
                    <a:pt x="1842" y="1570"/>
                  </a:lnTo>
                  <a:lnTo>
                    <a:pt x="1884" y="1507"/>
                  </a:lnTo>
                  <a:lnTo>
                    <a:pt x="1842" y="1465"/>
                  </a:lnTo>
                  <a:lnTo>
                    <a:pt x="1884" y="1381"/>
                  </a:lnTo>
                  <a:lnTo>
                    <a:pt x="1863" y="1298"/>
                  </a:lnTo>
                  <a:lnTo>
                    <a:pt x="1842" y="1277"/>
                  </a:lnTo>
                  <a:lnTo>
                    <a:pt x="1842" y="1088"/>
                  </a:lnTo>
                  <a:lnTo>
                    <a:pt x="1654" y="1005"/>
                  </a:lnTo>
                  <a:lnTo>
                    <a:pt x="1528" y="837"/>
                  </a:lnTo>
                  <a:lnTo>
                    <a:pt x="1549" y="670"/>
                  </a:lnTo>
                  <a:lnTo>
                    <a:pt x="1675" y="586"/>
                  </a:lnTo>
                  <a:lnTo>
                    <a:pt x="1696" y="482"/>
                  </a:lnTo>
                  <a:lnTo>
                    <a:pt x="1800" y="314"/>
                  </a:lnTo>
                  <a:lnTo>
                    <a:pt x="1800" y="210"/>
                  </a:lnTo>
                  <a:lnTo>
                    <a:pt x="1759" y="147"/>
                  </a:lnTo>
                  <a:lnTo>
                    <a:pt x="1549" y="335"/>
                  </a:lnTo>
                  <a:lnTo>
                    <a:pt x="1487" y="419"/>
                  </a:lnTo>
                  <a:lnTo>
                    <a:pt x="1424" y="377"/>
                  </a:lnTo>
                  <a:lnTo>
                    <a:pt x="1340" y="168"/>
                  </a:lnTo>
                  <a:lnTo>
                    <a:pt x="1277" y="168"/>
                  </a:lnTo>
                  <a:lnTo>
                    <a:pt x="1277" y="63"/>
                  </a:lnTo>
                  <a:lnTo>
                    <a:pt x="123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2" name="Google Shape;3090;p82">
              <a:extLst>
                <a:ext uri="{FF2B5EF4-FFF2-40B4-BE49-F238E27FC236}">
                  <a16:creationId xmlns:a16="http://schemas.microsoft.com/office/drawing/2014/main" id="{81BC4B53-50FB-06CB-0EB8-C9A6D1B8B4B7}"/>
                </a:ext>
              </a:extLst>
            </p:cNvPr>
            <p:cNvSpPr/>
            <p:nvPr/>
          </p:nvSpPr>
          <p:spPr>
            <a:xfrm>
              <a:off x="3689035" y="2890250"/>
              <a:ext cx="138044" cy="127554"/>
            </a:xfrm>
            <a:custGeom>
              <a:avLst/>
              <a:gdLst/>
              <a:ahLst/>
              <a:cxnLst/>
              <a:rect l="l" t="t" r="r" b="b"/>
              <a:pathLst>
                <a:path w="11593" h="11216" extrusionOk="0">
                  <a:moveTo>
                    <a:pt x="8307" y="1"/>
                  </a:moveTo>
                  <a:lnTo>
                    <a:pt x="8161" y="22"/>
                  </a:lnTo>
                  <a:lnTo>
                    <a:pt x="8140" y="106"/>
                  </a:lnTo>
                  <a:lnTo>
                    <a:pt x="8035" y="126"/>
                  </a:lnTo>
                  <a:lnTo>
                    <a:pt x="7994" y="210"/>
                  </a:lnTo>
                  <a:lnTo>
                    <a:pt x="7910" y="189"/>
                  </a:lnTo>
                  <a:lnTo>
                    <a:pt x="7805" y="189"/>
                  </a:lnTo>
                  <a:lnTo>
                    <a:pt x="7701" y="294"/>
                  </a:lnTo>
                  <a:lnTo>
                    <a:pt x="7575" y="294"/>
                  </a:lnTo>
                  <a:lnTo>
                    <a:pt x="7491" y="168"/>
                  </a:lnTo>
                  <a:lnTo>
                    <a:pt x="7324" y="168"/>
                  </a:lnTo>
                  <a:lnTo>
                    <a:pt x="7261" y="126"/>
                  </a:lnTo>
                  <a:lnTo>
                    <a:pt x="7115" y="168"/>
                  </a:lnTo>
                  <a:lnTo>
                    <a:pt x="6989" y="126"/>
                  </a:lnTo>
                  <a:lnTo>
                    <a:pt x="6947" y="168"/>
                  </a:lnTo>
                  <a:lnTo>
                    <a:pt x="6843" y="106"/>
                  </a:lnTo>
                  <a:lnTo>
                    <a:pt x="6759" y="126"/>
                  </a:lnTo>
                  <a:lnTo>
                    <a:pt x="6696" y="273"/>
                  </a:lnTo>
                  <a:lnTo>
                    <a:pt x="6571" y="273"/>
                  </a:lnTo>
                  <a:lnTo>
                    <a:pt x="6466" y="210"/>
                  </a:lnTo>
                  <a:lnTo>
                    <a:pt x="6320" y="336"/>
                  </a:lnTo>
                  <a:lnTo>
                    <a:pt x="6236" y="336"/>
                  </a:lnTo>
                  <a:lnTo>
                    <a:pt x="6110" y="273"/>
                  </a:lnTo>
                  <a:lnTo>
                    <a:pt x="5964" y="315"/>
                  </a:lnTo>
                  <a:lnTo>
                    <a:pt x="5629" y="315"/>
                  </a:lnTo>
                  <a:lnTo>
                    <a:pt x="5336" y="524"/>
                  </a:lnTo>
                  <a:lnTo>
                    <a:pt x="5190" y="545"/>
                  </a:lnTo>
                  <a:lnTo>
                    <a:pt x="5106" y="545"/>
                  </a:lnTo>
                  <a:lnTo>
                    <a:pt x="4981" y="629"/>
                  </a:lnTo>
                  <a:lnTo>
                    <a:pt x="4960" y="712"/>
                  </a:lnTo>
                  <a:lnTo>
                    <a:pt x="4897" y="817"/>
                  </a:lnTo>
                  <a:lnTo>
                    <a:pt x="4813" y="817"/>
                  </a:lnTo>
                  <a:lnTo>
                    <a:pt x="4792" y="796"/>
                  </a:lnTo>
                  <a:lnTo>
                    <a:pt x="4709" y="796"/>
                  </a:lnTo>
                  <a:lnTo>
                    <a:pt x="4646" y="817"/>
                  </a:lnTo>
                  <a:lnTo>
                    <a:pt x="4604" y="859"/>
                  </a:lnTo>
                  <a:lnTo>
                    <a:pt x="4457" y="901"/>
                  </a:lnTo>
                  <a:lnTo>
                    <a:pt x="4332" y="942"/>
                  </a:lnTo>
                  <a:lnTo>
                    <a:pt x="4248" y="1026"/>
                  </a:lnTo>
                  <a:lnTo>
                    <a:pt x="4227" y="1068"/>
                  </a:lnTo>
                  <a:lnTo>
                    <a:pt x="4123" y="1214"/>
                  </a:lnTo>
                  <a:lnTo>
                    <a:pt x="3934" y="1256"/>
                  </a:lnTo>
                  <a:lnTo>
                    <a:pt x="3767" y="1256"/>
                  </a:lnTo>
                  <a:lnTo>
                    <a:pt x="3830" y="1340"/>
                  </a:lnTo>
                  <a:lnTo>
                    <a:pt x="3851" y="1382"/>
                  </a:lnTo>
                  <a:lnTo>
                    <a:pt x="3913" y="1486"/>
                  </a:lnTo>
                  <a:lnTo>
                    <a:pt x="3934" y="1591"/>
                  </a:lnTo>
                  <a:lnTo>
                    <a:pt x="3955" y="1633"/>
                  </a:lnTo>
                  <a:lnTo>
                    <a:pt x="3955" y="1800"/>
                  </a:lnTo>
                  <a:lnTo>
                    <a:pt x="3955" y="2051"/>
                  </a:lnTo>
                  <a:lnTo>
                    <a:pt x="3976" y="2114"/>
                  </a:lnTo>
                  <a:lnTo>
                    <a:pt x="4039" y="2575"/>
                  </a:lnTo>
                  <a:lnTo>
                    <a:pt x="4123" y="2721"/>
                  </a:lnTo>
                  <a:lnTo>
                    <a:pt x="4144" y="2847"/>
                  </a:lnTo>
                  <a:lnTo>
                    <a:pt x="4227" y="2847"/>
                  </a:lnTo>
                  <a:lnTo>
                    <a:pt x="4269" y="2909"/>
                  </a:lnTo>
                  <a:lnTo>
                    <a:pt x="4353" y="2930"/>
                  </a:lnTo>
                  <a:lnTo>
                    <a:pt x="4395" y="2951"/>
                  </a:lnTo>
                  <a:lnTo>
                    <a:pt x="4332" y="3119"/>
                  </a:lnTo>
                  <a:lnTo>
                    <a:pt x="4353" y="3160"/>
                  </a:lnTo>
                  <a:lnTo>
                    <a:pt x="4269" y="3265"/>
                  </a:lnTo>
                  <a:lnTo>
                    <a:pt x="3600" y="3265"/>
                  </a:lnTo>
                  <a:lnTo>
                    <a:pt x="3453" y="3307"/>
                  </a:lnTo>
                  <a:lnTo>
                    <a:pt x="3307" y="3516"/>
                  </a:lnTo>
                  <a:lnTo>
                    <a:pt x="3202" y="3621"/>
                  </a:lnTo>
                  <a:lnTo>
                    <a:pt x="3118" y="3746"/>
                  </a:lnTo>
                  <a:lnTo>
                    <a:pt x="3139" y="3935"/>
                  </a:lnTo>
                  <a:lnTo>
                    <a:pt x="3097" y="4060"/>
                  </a:lnTo>
                  <a:lnTo>
                    <a:pt x="2700" y="4311"/>
                  </a:lnTo>
                  <a:lnTo>
                    <a:pt x="2072" y="4688"/>
                  </a:lnTo>
                  <a:lnTo>
                    <a:pt x="1612" y="4939"/>
                  </a:lnTo>
                  <a:lnTo>
                    <a:pt x="1361" y="5002"/>
                  </a:lnTo>
                  <a:lnTo>
                    <a:pt x="1152" y="5002"/>
                  </a:lnTo>
                  <a:lnTo>
                    <a:pt x="1047" y="5043"/>
                  </a:lnTo>
                  <a:lnTo>
                    <a:pt x="880" y="5043"/>
                  </a:lnTo>
                  <a:lnTo>
                    <a:pt x="587" y="5106"/>
                  </a:lnTo>
                  <a:lnTo>
                    <a:pt x="398" y="5211"/>
                  </a:lnTo>
                  <a:lnTo>
                    <a:pt x="294" y="5357"/>
                  </a:lnTo>
                  <a:lnTo>
                    <a:pt x="43" y="5546"/>
                  </a:lnTo>
                  <a:lnTo>
                    <a:pt x="43" y="6048"/>
                  </a:lnTo>
                  <a:lnTo>
                    <a:pt x="1" y="6194"/>
                  </a:lnTo>
                  <a:lnTo>
                    <a:pt x="2093" y="7617"/>
                  </a:lnTo>
                  <a:lnTo>
                    <a:pt x="5901" y="10128"/>
                  </a:lnTo>
                  <a:lnTo>
                    <a:pt x="5943" y="10379"/>
                  </a:lnTo>
                  <a:lnTo>
                    <a:pt x="6069" y="10484"/>
                  </a:lnTo>
                  <a:lnTo>
                    <a:pt x="6278" y="10484"/>
                  </a:lnTo>
                  <a:lnTo>
                    <a:pt x="6445" y="10546"/>
                  </a:lnTo>
                  <a:lnTo>
                    <a:pt x="6550" y="10672"/>
                  </a:lnTo>
                  <a:lnTo>
                    <a:pt x="6696" y="10735"/>
                  </a:lnTo>
                  <a:lnTo>
                    <a:pt x="6801" y="10797"/>
                  </a:lnTo>
                  <a:lnTo>
                    <a:pt x="6801" y="10902"/>
                  </a:lnTo>
                  <a:lnTo>
                    <a:pt x="6738" y="11090"/>
                  </a:lnTo>
                  <a:lnTo>
                    <a:pt x="6780" y="11174"/>
                  </a:lnTo>
                  <a:lnTo>
                    <a:pt x="6906" y="11216"/>
                  </a:lnTo>
                  <a:lnTo>
                    <a:pt x="7178" y="11195"/>
                  </a:lnTo>
                  <a:lnTo>
                    <a:pt x="7408" y="11111"/>
                  </a:lnTo>
                  <a:lnTo>
                    <a:pt x="8266" y="10902"/>
                  </a:lnTo>
                  <a:lnTo>
                    <a:pt x="8998" y="10253"/>
                  </a:lnTo>
                  <a:lnTo>
                    <a:pt x="11592" y="8663"/>
                  </a:lnTo>
                  <a:lnTo>
                    <a:pt x="11509" y="8580"/>
                  </a:lnTo>
                  <a:lnTo>
                    <a:pt x="11446" y="8496"/>
                  </a:lnTo>
                  <a:lnTo>
                    <a:pt x="11383" y="8454"/>
                  </a:lnTo>
                  <a:lnTo>
                    <a:pt x="11279" y="8224"/>
                  </a:lnTo>
                  <a:lnTo>
                    <a:pt x="11195" y="8077"/>
                  </a:lnTo>
                  <a:lnTo>
                    <a:pt x="11090" y="8015"/>
                  </a:lnTo>
                  <a:lnTo>
                    <a:pt x="10651" y="8015"/>
                  </a:lnTo>
                  <a:lnTo>
                    <a:pt x="10567" y="7931"/>
                  </a:lnTo>
                  <a:lnTo>
                    <a:pt x="10546" y="7826"/>
                  </a:lnTo>
                  <a:lnTo>
                    <a:pt x="10504" y="7743"/>
                  </a:lnTo>
                  <a:lnTo>
                    <a:pt x="10463" y="7596"/>
                  </a:lnTo>
                  <a:lnTo>
                    <a:pt x="10504" y="7512"/>
                  </a:lnTo>
                  <a:lnTo>
                    <a:pt x="10463" y="7387"/>
                  </a:lnTo>
                  <a:lnTo>
                    <a:pt x="10421" y="7345"/>
                  </a:lnTo>
                  <a:lnTo>
                    <a:pt x="10316" y="7115"/>
                  </a:lnTo>
                  <a:lnTo>
                    <a:pt x="10191" y="6927"/>
                  </a:lnTo>
                  <a:lnTo>
                    <a:pt x="10107" y="6864"/>
                  </a:lnTo>
                  <a:lnTo>
                    <a:pt x="10149" y="6801"/>
                  </a:lnTo>
                  <a:lnTo>
                    <a:pt x="10191" y="6759"/>
                  </a:lnTo>
                  <a:lnTo>
                    <a:pt x="10316" y="6655"/>
                  </a:lnTo>
                  <a:lnTo>
                    <a:pt x="10358" y="6571"/>
                  </a:lnTo>
                  <a:lnTo>
                    <a:pt x="10337" y="6362"/>
                  </a:lnTo>
                  <a:lnTo>
                    <a:pt x="10295" y="6236"/>
                  </a:lnTo>
                  <a:lnTo>
                    <a:pt x="10316" y="6173"/>
                  </a:lnTo>
                  <a:lnTo>
                    <a:pt x="10358" y="5860"/>
                  </a:lnTo>
                  <a:lnTo>
                    <a:pt x="10295" y="5713"/>
                  </a:lnTo>
                  <a:lnTo>
                    <a:pt x="10295" y="5399"/>
                  </a:lnTo>
                  <a:lnTo>
                    <a:pt x="10295" y="5336"/>
                  </a:lnTo>
                  <a:lnTo>
                    <a:pt x="10253" y="5127"/>
                  </a:lnTo>
                  <a:lnTo>
                    <a:pt x="10253" y="4730"/>
                  </a:lnTo>
                  <a:lnTo>
                    <a:pt x="10191" y="4604"/>
                  </a:lnTo>
                  <a:lnTo>
                    <a:pt x="10128" y="4583"/>
                  </a:lnTo>
                  <a:lnTo>
                    <a:pt x="10128" y="4374"/>
                  </a:lnTo>
                  <a:lnTo>
                    <a:pt x="10191" y="4311"/>
                  </a:lnTo>
                  <a:lnTo>
                    <a:pt x="9814" y="3160"/>
                  </a:lnTo>
                  <a:lnTo>
                    <a:pt x="9688" y="3014"/>
                  </a:lnTo>
                  <a:lnTo>
                    <a:pt x="9584" y="2993"/>
                  </a:lnTo>
                  <a:lnTo>
                    <a:pt x="9521" y="2930"/>
                  </a:lnTo>
                  <a:lnTo>
                    <a:pt x="9395" y="2888"/>
                  </a:lnTo>
                  <a:lnTo>
                    <a:pt x="9375" y="2742"/>
                  </a:lnTo>
                  <a:lnTo>
                    <a:pt x="9186" y="2595"/>
                  </a:lnTo>
                  <a:lnTo>
                    <a:pt x="9144" y="2595"/>
                  </a:lnTo>
                  <a:lnTo>
                    <a:pt x="9061" y="2470"/>
                  </a:lnTo>
                  <a:lnTo>
                    <a:pt x="9082" y="2407"/>
                  </a:lnTo>
                  <a:lnTo>
                    <a:pt x="9040" y="2261"/>
                  </a:lnTo>
                  <a:lnTo>
                    <a:pt x="8977" y="2219"/>
                  </a:lnTo>
                  <a:lnTo>
                    <a:pt x="9061" y="1968"/>
                  </a:lnTo>
                  <a:lnTo>
                    <a:pt x="9186" y="1800"/>
                  </a:lnTo>
                  <a:lnTo>
                    <a:pt x="9270" y="1779"/>
                  </a:lnTo>
                  <a:lnTo>
                    <a:pt x="9312" y="1696"/>
                  </a:lnTo>
                  <a:lnTo>
                    <a:pt x="9395" y="1654"/>
                  </a:lnTo>
                  <a:lnTo>
                    <a:pt x="9416" y="1445"/>
                  </a:lnTo>
                  <a:lnTo>
                    <a:pt x="9479" y="1382"/>
                  </a:lnTo>
                  <a:lnTo>
                    <a:pt x="9395" y="1319"/>
                  </a:lnTo>
                  <a:lnTo>
                    <a:pt x="9458" y="1235"/>
                  </a:lnTo>
                  <a:lnTo>
                    <a:pt x="9500" y="1173"/>
                  </a:lnTo>
                  <a:lnTo>
                    <a:pt x="9479" y="1152"/>
                  </a:lnTo>
                  <a:lnTo>
                    <a:pt x="9416" y="1047"/>
                  </a:lnTo>
                  <a:lnTo>
                    <a:pt x="9375" y="901"/>
                  </a:lnTo>
                  <a:lnTo>
                    <a:pt x="9479" y="629"/>
                  </a:lnTo>
                  <a:lnTo>
                    <a:pt x="9479" y="440"/>
                  </a:lnTo>
                  <a:lnTo>
                    <a:pt x="9500" y="294"/>
                  </a:lnTo>
                  <a:lnTo>
                    <a:pt x="9479" y="210"/>
                  </a:lnTo>
                  <a:lnTo>
                    <a:pt x="9500" y="126"/>
                  </a:lnTo>
                  <a:lnTo>
                    <a:pt x="9479" y="106"/>
                  </a:lnTo>
                  <a:lnTo>
                    <a:pt x="9291" y="126"/>
                  </a:lnTo>
                  <a:lnTo>
                    <a:pt x="9207" y="106"/>
                  </a:lnTo>
                  <a:lnTo>
                    <a:pt x="8977" y="189"/>
                  </a:lnTo>
                  <a:lnTo>
                    <a:pt x="8851" y="85"/>
                  </a:lnTo>
                  <a:lnTo>
                    <a:pt x="8684" y="22"/>
                  </a:lnTo>
                  <a:lnTo>
                    <a:pt x="8684" y="85"/>
                  </a:lnTo>
                  <a:lnTo>
                    <a:pt x="8579" y="189"/>
                  </a:lnTo>
                  <a:lnTo>
                    <a:pt x="8370" y="168"/>
                  </a:lnTo>
                  <a:lnTo>
                    <a:pt x="8370" y="64"/>
                  </a:lnTo>
                  <a:lnTo>
                    <a:pt x="83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3" name="Google Shape;3091;p82">
              <a:extLst>
                <a:ext uri="{FF2B5EF4-FFF2-40B4-BE49-F238E27FC236}">
                  <a16:creationId xmlns:a16="http://schemas.microsoft.com/office/drawing/2014/main" id="{C59099C6-52CC-6D7B-6A83-A76F3B80E837}"/>
                </a:ext>
              </a:extLst>
            </p:cNvPr>
            <p:cNvSpPr/>
            <p:nvPr/>
          </p:nvSpPr>
          <p:spPr>
            <a:xfrm>
              <a:off x="3661636" y="2898825"/>
              <a:ext cx="79733" cy="60206"/>
            </a:xfrm>
            <a:custGeom>
              <a:avLst/>
              <a:gdLst/>
              <a:ahLst/>
              <a:cxnLst/>
              <a:rect l="l" t="t" r="r" b="b"/>
              <a:pathLst>
                <a:path w="6696" h="5294" extrusionOk="0">
                  <a:moveTo>
                    <a:pt x="4269" y="0"/>
                  </a:moveTo>
                  <a:lnTo>
                    <a:pt x="4164" y="42"/>
                  </a:lnTo>
                  <a:lnTo>
                    <a:pt x="4122" y="84"/>
                  </a:lnTo>
                  <a:lnTo>
                    <a:pt x="4038" y="84"/>
                  </a:lnTo>
                  <a:lnTo>
                    <a:pt x="3913" y="188"/>
                  </a:lnTo>
                  <a:lnTo>
                    <a:pt x="3871" y="502"/>
                  </a:lnTo>
                  <a:lnTo>
                    <a:pt x="3766" y="691"/>
                  </a:lnTo>
                  <a:lnTo>
                    <a:pt x="3745" y="921"/>
                  </a:lnTo>
                  <a:lnTo>
                    <a:pt x="3662" y="1046"/>
                  </a:lnTo>
                  <a:lnTo>
                    <a:pt x="3411" y="1318"/>
                  </a:lnTo>
                  <a:lnTo>
                    <a:pt x="3327" y="1318"/>
                  </a:lnTo>
                  <a:lnTo>
                    <a:pt x="3222" y="1402"/>
                  </a:lnTo>
                  <a:lnTo>
                    <a:pt x="2992" y="1465"/>
                  </a:lnTo>
                  <a:lnTo>
                    <a:pt x="2825" y="1632"/>
                  </a:lnTo>
                  <a:lnTo>
                    <a:pt x="2783" y="1632"/>
                  </a:lnTo>
                  <a:lnTo>
                    <a:pt x="2553" y="1779"/>
                  </a:lnTo>
                  <a:lnTo>
                    <a:pt x="2406" y="1841"/>
                  </a:lnTo>
                  <a:lnTo>
                    <a:pt x="2344" y="1967"/>
                  </a:lnTo>
                  <a:lnTo>
                    <a:pt x="2072" y="2155"/>
                  </a:lnTo>
                  <a:lnTo>
                    <a:pt x="2155" y="2365"/>
                  </a:lnTo>
                  <a:lnTo>
                    <a:pt x="2155" y="2490"/>
                  </a:lnTo>
                  <a:lnTo>
                    <a:pt x="1925" y="2699"/>
                  </a:lnTo>
                  <a:lnTo>
                    <a:pt x="1758" y="3013"/>
                  </a:lnTo>
                  <a:lnTo>
                    <a:pt x="1758" y="3118"/>
                  </a:lnTo>
                  <a:lnTo>
                    <a:pt x="1862" y="3327"/>
                  </a:lnTo>
                  <a:lnTo>
                    <a:pt x="1779" y="3536"/>
                  </a:lnTo>
                  <a:lnTo>
                    <a:pt x="1841" y="3599"/>
                  </a:lnTo>
                  <a:lnTo>
                    <a:pt x="1883" y="3662"/>
                  </a:lnTo>
                  <a:lnTo>
                    <a:pt x="1862" y="3829"/>
                  </a:lnTo>
                  <a:lnTo>
                    <a:pt x="1507" y="4248"/>
                  </a:lnTo>
                  <a:lnTo>
                    <a:pt x="1444" y="4394"/>
                  </a:lnTo>
                  <a:lnTo>
                    <a:pt x="1297" y="4582"/>
                  </a:lnTo>
                  <a:lnTo>
                    <a:pt x="1109" y="4603"/>
                  </a:lnTo>
                  <a:lnTo>
                    <a:pt x="712" y="4959"/>
                  </a:lnTo>
                  <a:lnTo>
                    <a:pt x="147" y="5064"/>
                  </a:lnTo>
                  <a:lnTo>
                    <a:pt x="0" y="5273"/>
                  </a:lnTo>
                  <a:lnTo>
                    <a:pt x="2344" y="5294"/>
                  </a:lnTo>
                  <a:lnTo>
                    <a:pt x="2344" y="4792"/>
                  </a:lnTo>
                  <a:lnTo>
                    <a:pt x="2595" y="4603"/>
                  </a:lnTo>
                  <a:lnTo>
                    <a:pt x="2699" y="4457"/>
                  </a:lnTo>
                  <a:lnTo>
                    <a:pt x="2888" y="4352"/>
                  </a:lnTo>
                  <a:lnTo>
                    <a:pt x="3181" y="4289"/>
                  </a:lnTo>
                  <a:lnTo>
                    <a:pt x="3348" y="4289"/>
                  </a:lnTo>
                  <a:lnTo>
                    <a:pt x="3453" y="4248"/>
                  </a:lnTo>
                  <a:lnTo>
                    <a:pt x="3662" y="4248"/>
                  </a:lnTo>
                  <a:lnTo>
                    <a:pt x="3913" y="4185"/>
                  </a:lnTo>
                  <a:lnTo>
                    <a:pt x="4373" y="3934"/>
                  </a:lnTo>
                  <a:lnTo>
                    <a:pt x="5001" y="3557"/>
                  </a:lnTo>
                  <a:lnTo>
                    <a:pt x="5398" y="3306"/>
                  </a:lnTo>
                  <a:lnTo>
                    <a:pt x="5440" y="3181"/>
                  </a:lnTo>
                  <a:lnTo>
                    <a:pt x="5419" y="2992"/>
                  </a:lnTo>
                  <a:lnTo>
                    <a:pt x="5503" y="2867"/>
                  </a:lnTo>
                  <a:lnTo>
                    <a:pt x="5608" y="2762"/>
                  </a:lnTo>
                  <a:lnTo>
                    <a:pt x="5754" y="2553"/>
                  </a:lnTo>
                  <a:lnTo>
                    <a:pt x="5901" y="2511"/>
                  </a:lnTo>
                  <a:lnTo>
                    <a:pt x="6570" y="2511"/>
                  </a:lnTo>
                  <a:lnTo>
                    <a:pt x="6654" y="2406"/>
                  </a:lnTo>
                  <a:lnTo>
                    <a:pt x="6633" y="2365"/>
                  </a:lnTo>
                  <a:lnTo>
                    <a:pt x="6696" y="2197"/>
                  </a:lnTo>
                  <a:lnTo>
                    <a:pt x="6654" y="2176"/>
                  </a:lnTo>
                  <a:lnTo>
                    <a:pt x="6570" y="2155"/>
                  </a:lnTo>
                  <a:lnTo>
                    <a:pt x="6528" y="2093"/>
                  </a:lnTo>
                  <a:lnTo>
                    <a:pt x="6445" y="2093"/>
                  </a:lnTo>
                  <a:lnTo>
                    <a:pt x="6424" y="1967"/>
                  </a:lnTo>
                  <a:lnTo>
                    <a:pt x="6340" y="1821"/>
                  </a:lnTo>
                  <a:lnTo>
                    <a:pt x="6277" y="1360"/>
                  </a:lnTo>
                  <a:lnTo>
                    <a:pt x="6256" y="1297"/>
                  </a:lnTo>
                  <a:lnTo>
                    <a:pt x="6256" y="1046"/>
                  </a:lnTo>
                  <a:lnTo>
                    <a:pt x="6256" y="879"/>
                  </a:lnTo>
                  <a:lnTo>
                    <a:pt x="6235" y="837"/>
                  </a:lnTo>
                  <a:lnTo>
                    <a:pt x="6214" y="732"/>
                  </a:lnTo>
                  <a:lnTo>
                    <a:pt x="6152" y="628"/>
                  </a:lnTo>
                  <a:lnTo>
                    <a:pt x="6131" y="586"/>
                  </a:lnTo>
                  <a:lnTo>
                    <a:pt x="6068" y="502"/>
                  </a:lnTo>
                  <a:lnTo>
                    <a:pt x="6005" y="523"/>
                  </a:lnTo>
                  <a:lnTo>
                    <a:pt x="5691" y="502"/>
                  </a:lnTo>
                  <a:lnTo>
                    <a:pt x="5608" y="419"/>
                  </a:lnTo>
                  <a:lnTo>
                    <a:pt x="5587" y="314"/>
                  </a:lnTo>
                  <a:lnTo>
                    <a:pt x="5524" y="293"/>
                  </a:lnTo>
                  <a:lnTo>
                    <a:pt x="5419" y="398"/>
                  </a:lnTo>
                  <a:lnTo>
                    <a:pt x="5231" y="460"/>
                  </a:lnTo>
                  <a:lnTo>
                    <a:pt x="5064" y="398"/>
                  </a:lnTo>
                  <a:lnTo>
                    <a:pt x="4959" y="398"/>
                  </a:lnTo>
                  <a:lnTo>
                    <a:pt x="4854" y="460"/>
                  </a:lnTo>
                  <a:lnTo>
                    <a:pt x="4666" y="481"/>
                  </a:lnTo>
                  <a:lnTo>
                    <a:pt x="4541" y="460"/>
                  </a:lnTo>
                  <a:lnTo>
                    <a:pt x="4373" y="293"/>
                  </a:lnTo>
                  <a:lnTo>
                    <a:pt x="4331" y="251"/>
                  </a:lnTo>
                  <a:lnTo>
                    <a:pt x="4290" y="147"/>
                  </a:lnTo>
                  <a:lnTo>
                    <a:pt x="4290" y="84"/>
                  </a:lnTo>
                  <a:lnTo>
                    <a:pt x="4290" y="42"/>
                  </a:lnTo>
                  <a:lnTo>
                    <a:pt x="426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4" name="Google Shape;3092;p82">
              <a:extLst>
                <a:ext uri="{FF2B5EF4-FFF2-40B4-BE49-F238E27FC236}">
                  <a16:creationId xmlns:a16="http://schemas.microsoft.com/office/drawing/2014/main" id="{7D11AB62-8C96-5CDE-7961-D10287F31630}"/>
                </a:ext>
              </a:extLst>
            </p:cNvPr>
            <p:cNvSpPr/>
            <p:nvPr/>
          </p:nvSpPr>
          <p:spPr>
            <a:xfrm>
              <a:off x="3632974" y="2958780"/>
              <a:ext cx="56573" cy="43318"/>
            </a:xfrm>
            <a:custGeom>
              <a:avLst/>
              <a:gdLst/>
              <a:ahLst/>
              <a:cxnLst/>
              <a:rect l="l" t="t" r="r" b="b"/>
              <a:pathLst>
                <a:path w="4751" h="3809" extrusionOk="0">
                  <a:moveTo>
                    <a:pt x="2407" y="1"/>
                  </a:moveTo>
                  <a:lnTo>
                    <a:pt x="2177" y="315"/>
                  </a:lnTo>
                  <a:lnTo>
                    <a:pt x="2177" y="524"/>
                  </a:lnTo>
                  <a:lnTo>
                    <a:pt x="2072" y="545"/>
                  </a:lnTo>
                  <a:lnTo>
                    <a:pt x="1675" y="754"/>
                  </a:lnTo>
                  <a:lnTo>
                    <a:pt x="1633" y="859"/>
                  </a:lnTo>
                  <a:lnTo>
                    <a:pt x="1466" y="942"/>
                  </a:lnTo>
                  <a:lnTo>
                    <a:pt x="1528" y="1089"/>
                  </a:lnTo>
                  <a:lnTo>
                    <a:pt x="1194" y="1612"/>
                  </a:lnTo>
                  <a:lnTo>
                    <a:pt x="1152" y="1779"/>
                  </a:lnTo>
                  <a:lnTo>
                    <a:pt x="901" y="2030"/>
                  </a:lnTo>
                  <a:lnTo>
                    <a:pt x="796" y="2093"/>
                  </a:lnTo>
                  <a:lnTo>
                    <a:pt x="671" y="2365"/>
                  </a:lnTo>
                  <a:lnTo>
                    <a:pt x="671" y="2470"/>
                  </a:lnTo>
                  <a:lnTo>
                    <a:pt x="461" y="2763"/>
                  </a:lnTo>
                  <a:lnTo>
                    <a:pt x="419" y="2847"/>
                  </a:lnTo>
                  <a:lnTo>
                    <a:pt x="503" y="2888"/>
                  </a:lnTo>
                  <a:lnTo>
                    <a:pt x="398" y="2930"/>
                  </a:lnTo>
                  <a:lnTo>
                    <a:pt x="210" y="3265"/>
                  </a:lnTo>
                  <a:lnTo>
                    <a:pt x="147" y="3286"/>
                  </a:lnTo>
                  <a:lnTo>
                    <a:pt x="64" y="3370"/>
                  </a:lnTo>
                  <a:lnTo>
                    <a:pt x="85" y="3495"/>
                  </a:lnTo>
                  <a:lnTo>
                    <a:pt x="1" y="3621"/>
                  </a:lnTo>
                  <a:lnTo>
                    <a:pt x="43" y="3809"/>
                  </a:lnTo>
                  <a:lnTo>
                    <a:pt x="2344" y="3809"/>
                  </a:lnTo>
                  <a:lnTo>
                    <a:pt x="2303" y="2742"/>
                  </a:lnTo>
                  <a:lnTo>
                    <a:pt x="2386" y="2575"/>
                  </a:lnTo>
                  <a:lnTo>
                    <a:pt x="2512" y="2512"/>
                  </a:lnTo>
                  <a:lnTo>
                    <a:pt x="2658" y="2470"/>
                  </a:lnTo>
                  <a:lnTo>
                    <a:pt x="2867" y="2470"/>
                  </a:lnTo>
                  <a:lnTo>
                    <a:pt x="2888" y="963"/>
                  </a:lnTo>
                  <a:lnTo>
                    <a:pt x="4709" y="984"/>
                  </a:lnTo>
                  <a:lnTo>
                    <a:pt x="4709" y="168"/>
                  </a:lnTo>
                  <a:lnTo>
                    <a:pt x="4751" y="22"/>
                  </a:lnTo>
                  <a:lnTo>
                    <a:pt x="24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5" name="Google Shape;3093;p82">
              <a:extLst>
                <a:ext uri="{FF2B5EF4-FFF2-40B4-BE49-F238E27FC236}">
                  <a16:creationId xmlns:a16="http://schemas.microsoft.com/office/drawing/2014/main" id="{39042C09-0D4C-24FE-9341-87BE8EDAAB52}"/>
                </a:ext>
              </a:extLst>
            </p:cNvPr>
            <p:cNvSpPr/>
            <p:nvPr/>
          </p:nvSpPr>
          <p:spPr>
            <a:xfrm>
              <a:off x="3632736" y="2960691"/>
              <a:ext cx="81233" cy="85430"/>
            </a:xfrm>
            <a:custGeom>
              <a:avLst/>
              <a:gdLst/>
              <a:ahLst/>
              <a:cxnLst/>
              <a:rect l="l" t="t" r="r" b="b"/>
              <a:pathLst>
                <a:path w="6822" h="7512" extrusionOk="0">
                  <a:moveTo>
                    <a:pt x="4729" y="0"/>
                  </a:moveTo>
                  <a:lnTo>
                    <a:pt x="4729" y="816"/>
                  </a:lnTo>
                  <a:lnTo>
                    <a:pt x="2908" y="795"/>
                  </a:lnTo>
                  <a:lnTo>
                    <a:pt x="2887" y="2302"/>
                  </a:lnTo>
                  <a:lnTo>
                    <a:pt x="2678" y="2302"/>
                  </a:lnTo>
                  <a:lnTo>
                    <a:pt x="2532" y="2344"/>
                  </a:lnTo>
                  <a:lnTo>
                    <a:pt x="2406" y="2407"/>
                  </a:lnTo>
                  <a:lnTo>
                    <a:pt x="2323" y="2574"/>
                  </a:lnTo>
                  <a:lnTo>
                    <a:pt x="2364" y="3641"/>
                  </a:lnTo>
                  <a:lnTo>
                    <a:pt x="63" y="3641"/>
                  </a:lnTo>
                  <a:lnTo>
                    <a:pt x="63" y="3662"/>
                  </a:lnTo>
                  <a:lnTo>
                    <a:pt x="0" y="3808"/>
                  </a:lnTo>
                  <a:lnTo>
                    <a:pt x="0" y="4039"/>
                  </a:lnTo>
                  <a:lnTo>
                    <a:pt x="126" y="3871"/>
                  </a:lnTo>
                  <a:lnTo>
                    <a:pt x="188" y="4018"/>
                  </a:lnTo>
                  <a:lnTo>
                    <a:pt x="209" y="4039"/>
                  </a:lnTo>
                  <a:lnTo>
                    <a:pt x="293" y="3976"/>
                  </a:lnTo>
                  <a:lnTo>
                    <a:pt x="439" y="4248"/>
                  </a:lnTo>
                  <a:lnTo>
                    <a:pt x="398" y="4331"/>
                  </a:lnTo>
                  <a:lnTo>
                    <a:pt x="418" y="4436"/>
                  </a:lnTo>
                  <a:lnTo>
                    <a:pt x="398" y="4645"/>
                  </a:lnTo>
                  <a:lnTo>
                    <a:pt x="314" y="4645"/>
                  </a:lnTo>
                  <a:lnTo>
                    <a:pt x="230" y="4687"/>
                  </a:lnTo>
                  <a:lnTo>
                    <a:pt x="418" y="4917"/>
                  </a:lnTo>
                  <a:lnTo>
                    <a:pt x="523" y="5524"/>
                  </a:lnTo>
                  <a:lnTo>
                    <a:pt x="481" y="5943"/>
                  </a:lnTo>
                  <a:lnTo>
                    <a:pt x="335" y="6131"/>
                  </a:lnTo>
                  <a:lnTo>
                    <a:pt x="272" y="6487"/>
                  </a:lnTo>
                  <a:lnTo>
                    <a:pt x="209" y="6738"/>
                  </a:lnTo>
                  <a:lnTo>
                    <a:pt x="314" y="6654"/>
                  </a:lnTo>
                  <a:lnTo>
                    <a:pt x="398" y="6654"/>
                  </a:lnTo>
                  <a:lnTo>
                    <a:pt x="523" y="6549"/>
                  </a:lnTo>
                  <a:lnTo>
                    <a:pt x="837" y="6487"/>
                  </a:lnTo>
                  <a:lnTo>
                    <a:pt x="1130" y="6382"/>
                  </a:lnTo>
                  <a:lnTo>
                    <a:pt x="1235" y="6382"/>
                  </a:lnTo>
                  <a:lnTo>
                    <a:pt x="1486" y="6466"/>
                  </a:lnTo>
                  <a:lnTo>
                    <a:pt x="1653" y="6487"/>
                  </a:lnTo>
                  <a:lnTo>
                    <a:pt x="1779" y="6654"/>
                  </a:lnTo>
                  <a:lnTo>
                    <a:pt x="1779" y="6738"/>
                  </a:lnTo>
                  <a:lnTo>
                    <a:pt x="1862" y="6759"/>
                  </a:lnTo>
                  <a:lnTo>
                    <a:pt x="1946" y="6696"/>
                  </a:lnTo>
                  <a:lnTo>
                    <a:pt x="1988" y="6738"/>
                  </a:lnTo>
                  <a:lnTo>
                    <a:pt x="2071" y="6738"/>
                  </a:lnTo>
                  <a:lnTo>
                    <a:pt x="2113" y="6780"/>
                  </a:lnTo>
                  <a:lnTo>
                    <a:pt x="2155" y="6905"/>
                  </a:lnTo>
                  <a:lnTo>
                    <a:pt x="2281" y="7010"/>
                  </a:lnTo>
                  <a:lnTo>
                    <a:pt x="2281" y="7156"/>
                  </a:lnTo>
                  <a:lnTo>
                    <a:pt x="2406" y="7177"/>
                  </a:lnTo>
                  <a:lnTo>
                    <a:pt x="2427" y="7303"/>
                  </a:lnTo>
                  <a:lnTo>
                    <a:pt x="2532" y="7324"/>
                  </a:lnTo>
                  <a:lnTo>
                    <a:pt x="2699" y="7428"/>
                  </a:lnTo>
                  <a:lnTo>
                    <a:pt x="2720" y="7512"/>
                  </a:lnTo>
                  <a:lnTo>
                    <a:pt x="2846" y="7407"/>
                  </a:lnTo>
                  <a:lnTo>
                    <a:pt x="3034" y="7407"/>
                  </a:lnTo>
                  <a:lnTo>
                    <a:pt x="3097" y="7261"/>
                  </a:lnTo>
                  <a:lnTo>
                    <a:pt x="3097" y="7177"/>
                  </a:lnTo>
                  <a:lnTo>
                    <a:pt x="3097" y="6947"/>
                  </a:lnTo>
                  <a:lnTo>
                    <a:pt x="3264" y="6884"/>
                  </a:lnTo>
                  <a:lnTo>
                    <a:pt x="3411" y="6884"/>
                  </a:lnTo>
                  <a:lnTo>
                    <a:pt x="3431" y="7052"/>
                  </a:lnTo>
                  <a:lnTo>
                    <a:pt x="3515" y="7219"/>
                  </a:lnTo>
                  <a:lnTo>
                    <a:pt x="3578" y="7282"/>
                  </a:lnTo>
                  <a:lnTo>
                    <a:pt x="3724" y="6989"/>
                  </a:lnTo>
                  <a:lnTo>
                    <a:pt x="3996" y="6863"/>
                  </a:lnTo>
                  <a:lnTo>
                    <a:pt x="4143" y="6905"/>
                  </a:lnTo>
                  <a:lnTo>
                    <a:pt x="4164" y="7093"/>
                  </a:lnTo>
                  <a:lnTo>
                    <a:pt x="4206" y="7156"/>
                  </a:lnTo>
                  <a:lnTo>
                    <a:pt x="4310" y="7052"/>
                  </a:lnTo>
                  <a:lnTo>
                    <a:pt x="4394" y="7052"/>
                  </a:lnTo>
                  <a:lnTo>
                    <a:pt x="4457" y="7114"/>
                  </a:lnTo>
                  <a:lnTo>
                    <a:pt x="4520" y="7156"/>
                  </a:lnTo>
                  <a:lnTo>
                    <a:pt x="6570" y="7156"/>
                  </a:lnTo>
                  <a:lnTo>
                    <a:pt x="6758" y="6633"/>
                  </a:lnTo>
                  <a:lnTo>
                    <a:pt x="6570" y="6528"/>
                  </a:lnTo>
                  <a:lnTo>
                    <a:pt x="6131" y="1423"/>
                  </a:lnTo>
                  <a:lnTo>
                    <a:pt x="6821" y="1423"/>
                  </a:lnTo>
                  <a:lnTo>
                    <a:pt x="472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6" name="Google Shape;3094;p82">
              <a:extLst>
                <a:ext uri="{FF2B5EF4-FFF2-40B4-BE49-F238E27FC236}">
                  <a16:creationId xmlns:a16="http://schemas.microsoft.com/office/drawing/2014/main" id="{6E129A5B-94BB-80DF-3977-F6DD016B95DA}"/>
                </a:ext>
              </a:extLst>
            </p:cNvPr>
            <p:cNvSpPr/>
            <p:nvPr/>
          </p:nvSpPr>
          <p:spPr>
            <a:xfrm>
              <a:off x="3665125" y="2976874"/>
              <a:ext cx="112121" cy="99236"/>
            </a:xfrm>
            <a:custGeom>
              <a:avLst/>
              <a:gdLst/>
              <a:ahLst/>
              <a:cxnLst/>
              <a:rect l="l" t="t" r="r" b="b"/>
              <a:pathLst>
                <a:path w="9416" h="8726" extrusionOk="0">
                  <a:moveTo>
                    <a:pt x="3411" y="0"/>
                  </a:moveTo>
                  <a:lnTo>
                    <a:pt x="3850" y="5105"/>
                  </a:lnTo>
                  <a:lnTo>
                    <a:pt x="4038" y="5210"/>
                  </a:lnTo>
                  <a:lnTo>
                    <a:pt x="3850" y="5733"/>
                  </a:lnTo>
                  <a:lnTo>
                    <a:pt x="1800" y="5733"/>
                  </a:lnTo>
                  <a:lnTo>
                    <a:pt x="1737" y="5691"/>
                  </a:lnTo>
                  <a:lnTo>
                    <a:pt x="1674" y="5629"/>
                  </a:lnTo>
                  <a:lnTo>
                    <a:pt x="1590" y="5629"/>
                  </a:lnTo>
                  <a:lnTo>
                    <a:pt x="1486" y="5733"/>
                  </a:lnTo>
                  <a:lnTo>
                    <a:pt x="1444" y="5670"/>
                  </a:lnTo>
                  <a:lnTo>
                    <a:pt x="1423" y="5482"/>
                  </a:lnTo>
                  <a:lnTo>
                    <a:pt x="1276" y="5440"/>
                  </a:lnTo>
                  <a:lnTo>
                    <a:pt x="1004" y="5566"/>
                  </a:lnTo>
                  <a:lnTo>
                    <a:pt x="858" y="5859"/>
                  </a:lnTo>
                  <a:lnTo>
                    <a:pt x="795" y="5796"/>
                  </a:lnTo>
                  <a:lnTo>
                    <a:pt x="711" y="5629"/>
                  </a:lnTo>
                  <a:lnTo>
                    <a:pt x="691" y="5461"/>
                  </a:lnTo>
                  <a:lnTo>
                    <a:pt x="544" y="5461"/>
                  </a:lnTo>
                  <a:lnTo>
                    <a:pt x="377" y="5524"/>
                  </a:lnTo>
                  <a:lnTo>
                    <a:pt x="377" y="5754"/>
                  </a:lnTo>
                  <a:lnTo>
                    <a:pt x="377" y="5838"/>
                  </a:lnTo>
                  <a:lnTo>
                    <a:pt x="314" y="5984"/>
                  </a:lnTo>
                  <a:lnTo>
                    <a:pt x="126" y="5984"/>
                  </a:lnTo>
                  <a:lnTo>
                    <a:pt x="0" y="6089"/>
                  </a:lnTo>
                  <a:lnTo>
                    <a:pt x="84" y="6173"/>
                  </a:lnTo>
                  <a:lnTo>
                    <a:pt x="84" y="6277"/>
                  </a:lnTo>
                  <a:lnTo>
                    <a:pt x="105" y="6361"/>
                  </a:lnTo>
                  <a:lnTo>
                    <a:pt x="63" y="6591"/>
                  </a:lnTo>
                  <a:lnTo>
                    <a:pt x="84" y="6675"/>
                  </a:lnTo>
                  <a:lnTo>
                    <a:pt x="209" y="6800"/>
                  </a:lnTo>
                  <a:lnTo>
                    <a:pt x="272" y="6926"/>
                  </a:lnTo>
                  <a:lnTo>
                    <a:pt x="335" y="7010"/>
                  </a:lnTo>
                  <a:lnTo>
                    <a:pt x="398" y="6989"/>
                  </a:lnTo>
                  <a:lnTo>
                    <a:pt x="481" y="7030"/>
                  </a:lnTo>
                  <a:lnTo>
                    <a:pt x="502" y="7114"/>
                  </a:lnTo>
                  <a:lnTo>
                    <a:pt x="586" y="7219"/>
                  </a:lnTo>
                  <a:lnTo>
                    <a:pt x="586" y="7261"/>
                  </a:lnTo>
                  <a:lnTo>
                    <a:pt x="523" y="7344"/>
                  </a:lnTo>
                  <a:lnTo>
                    <a:pt x="544" y="7428"/>
                  </a:lnTo>
                  <a:lnTo>
                    <a:pt x="691" y="7512"/>
                  </a:lnTo>
                  <a:lnTo>
                    <a:pt x="691" y="7616"/>
                  </a:lnTo>
                  <a:lnTo>
                    <a:pt x="649" y="7679"/>
                  </a:lnTo>
                  <a:lnTo>
                    <a:pt x="732" y="7721"/>
                  </a:lnTo>
                  <a:lnTo>
                    <a:pt x="837" y="7658"/>
                  </a:lnTo>
                  <a:lnTo>
                    <a:pt x="921" y="7679"/>
                  </a:lnTo>
                  <a:lnTo>
                    <a:pt x="1046" y="7784"/>
                  </a:lnTo>
                  <a:lnTo>
                    <a:pt x="1214" y="7784"/>
                  </a:lnTo>
                  <a:lnTo>
                    <a:pt x="1318" y="7721"/>
                  </a:lnTo>
                  <a:lnTo>
                    <a:pt x="1381" y="7679"/>
                  </a:lnTo>
                  <a:lnTo>
                    <a:pt x="1486" y="7533"/>
                  </a:lnTo>
                  <a:lnTo>
                    <a:pt x="1632" y="7533"/>
                  </a:lnTo>
                  <a:lnTo>
                    <a:pt x="1779" y="7616"/>
                  </a:lnTo>
                  <a:lnTo>
                    <a:pt x="1800" y="7554"/>
                  </a:lnTo>
                  <a:lnTo>
                    <a:pt x="1904" y="7533"/>
                  </a:lnTo>
                  <a:lnTo>
                    <a:pt x="1946" y="7574"/>
                  </a:lnTo>
                  <a:lnTo>
                    <a:pt x="2072" y="7679"/>
                  </a:lnTo>
                  <a:lnTo>
                    <a:pt x="2113" y="7826"/>
                  </a:lnTo>
                  <a:lnTo>
                    <a:pt x="2092" y="7972"/>
                  </a:lnTo>
                  <a:lnTo>
                    <a:pt x="2155" y="8035"/>
                  </a:lnTo>
                  <a:lnTo>
                    <a:pt x="2281" y="8056"/>
                  </a:lnTo>
                  <a:lnTo>
                    <a:pt x="2281" y="8098"/>
                  </a:lnTo>
                  <a:lnTo>
                    <a:pt x="2176" y="8265"/>
                  </a:lnTo>
                  <a:lnTo>
                    <a:pt x="2113" y="8411"/>
                  </a:lnTo>
                  <a:lnTo>
                    <a:pt x="2113" y="8411"/>
                  </a:lnTo>
                  <a:lnTo>
                    <a:pt x="2218" y="8390"/>
                  </a:lnTo>
                  <a:lnTo>
                    <a:pt x="2281" y="8307"/>
                  </a:lnTo>
                  <a:lnTo>
                    <a:pt x="2364" y="8307"/>
                  </a:lnTo>
                  <a:lnTo>
                    <a:pt x="2364" y="8411"/>
                  </a:lnTo>
                  <a:lnTo>
                    <a:pt x="2385" y="8495"/>
                  </a:lnTo>
                  <a:lnTo>
                    <a:pt x="2385" y="8558"/>
                  </a:lnTo>
                  <a:lnTo>
                    <a:pt x="2532" y="8579"/>
                  </a:lnTo>
                  <a:lnTo>
                    <a:pt x="2595" y="8621"/>
                  </a:lnTo>
                  <a:lnTo>
                    <a:pt x="2595" y="8704"/>
                  </a:lnTo>
                  <a:lnTo>
                    <a:pt x="2783" y="8600"/>
                  </a:lnTo>
                  <a:lnTo>
                    <a:pt x="2846" y="8600"/>
                  </a:lnTo>
                  <a:lnTo>
                    <a:pt x="2992" y="8683"/>
                  </a:lnTo>
                  <a:lnTo>
                    <a:pt x="3222" y="8683"/>
                  </a:lnTo>
                  <a:lnTo>
                    <a:pt x="3264" y="8662"/>
                  </a:lnTo>
                  <a:lnTo>
                    <a:pt x="3264" y="8600"/>
                  </a:lnTo>
                  <a:lnTo>
                    <a:pt x="3452" y="8558"/>
                  </a:lnTo>
                  <a:lnTo>
                    <a:pt x="3620" y="8579"/>
                  </a:lnTo>
                  <a:lnTo>
                    <a:pt x="3578" y="8621"/>
                  </a:lnTo>
                  <a:lnTo>
                    <a:pt x="3620" y="8683"/>
                  </a:lnTo>
                  <a:lnTo>
                    <a:pt x="3787" y="8725"/>
                  </a:lnTo>
                  <a:lnTo>
                    <a:pt x="3892" y="8579"/>
                  </a:lnTo>
                  <a:lnTo>
                    <a:pt x="3976" y="8516"/>
                  </a:lnTo>
                  <a:lnTo>
                    <a:pt x="3997" y="8390"/>
                  </a:lnTo>
                  <a:lnTo>
                    <a:pt x="3976" y="8307"/>
                  </a:lnTo>
                  <a:lnTo>
                    <a:pt x="3976" y="8181"/>
                  </a:lnTo>
                  <a:lnTo>
                    <a:pt x="4080" y="8160"/>
                  </a:lnTo>
                  <a:lnTo>
                    <a:pt x="4059" y="7993"/>
                  </a:lnTo>
                  <a:lnTo>
                    <a:pt x="4038" y="7888"/>
                  </a:lnTo>
                  <a:lnTo>
                    <a:pt x="4143" y="7826"/>
                  </a:lnTo>
                  <a:lnTo>
                    <a:pt x="4269" y="7679"/>
                  </a:lnTo>
                  <a:lnTo>
                    <a:pt x="4457" y="7407"/>
                  </a:lnTo>
                  <a:lnTo>
                    <a:pt x="4561" y="7219"/>
                  </a:lnTo>
                  <a:lnTo>
                    <a:pt x="4582" y="7135"/>
                  </a:lnTo>
                  <a:lnTo>
                    <a:pt x="4708" y="6926"/>
                  </a:lnTo>
                  <a:lnTo>
                    <a:pt x="4792" y="6905"/>
                  </a:lnTo>
                  <a:lnTo>
                    <a:pt x="4813" y="6821"/>
                  </a:lnTo>
                  <a:lnTo>
                    <a:pt x="4980" y="6800"/>
                  </a:lnTo>
                  <a:lnTo>
                    <a:pt x="5043" y="6821"/>
                  </a:lnTo>
                  <a:lnTo>
                    <a:pt x="5336" y="6738"/>
                  </a:lnTo>
                  <a:lnTo>
                    <a:pt x="5398" y="6612"/>
                  </a:lnTo>
                  <a:lnTo>
                    <a:pt x="5712" y="6403"/>
                  </a:lnTo>
                  <a:lnTo>
                    <a:pt x="6152" y="6173"/>
                  </a:lnTo>
                  <a:lnTo>
                    <a:pt x="6277" y="6047"/>
                  </a:lnTo>
                  <a:lnTo>
                    <a:pt x="6465" y="5942"/>
                  </a:lnTo>
                  <a:lnTo>
                    <a:pt x="6758" y="5901"/>
                  </a:lnTo>
                  <a:lnTo>
                    <a:pt x="6884" y="5880"/>
                  </a:lnTo>
                  <a:lnTo>
                    <a:pt x="7072" y="5942"/>
                  </a:lnTo>
                  <a:lnTo>
                    <a:pt x="7177" y="5942"/>
                  </a:lnTo>
                  <a:lnTo>
                    <a:pt x="7198" y="5984"/>
                  </a:lnTo>
                  <a:lnTo>
                    <a:pt x="7219" y="5963"/>
                  </a:lnTo>
                  <a:lnTo>
                    <a:pt x="7344" y="5984"/>
                  </a:lnTo>
                  <a:lnTo>
                    <a:pt x="7742" y="5963"/>
                  </a:lnTo>
                  <a:lnTo>
                    <a:pt x="7867" y="5963"/>
                  </a:lnTo>
                  <a:lnTo>
                    <a:pt x="8035" y="5880"/>
                  </a:lnTo>
                  <a:lnTo>
                    <a:pt x="8390" y="5880"/>
                  </a:lnTo>
                  <a:lnTo>
                    <a:pt x="8558" y="5775"/>
                  </a:lnTo>
                  <a:lnTo>
                    <a:pt x="8746" y="5775"/>
                  </a:lnTo>
                  <a:lnTo>
                    <a:pt x="8893" y="5670"/>
                  </a:lnTo>
                  <a:lnTo>
                    <a:pt x="9186" y="5524"/>
                  </a:lnTo>
                  <a:lnTo>
                    <a:pt x="9227" y="5377"/>
                  </a:lnTo>
                  <a:lnTo>
                    <a:pt x="9269" y="5210"/>
                  </a:lnTo>
                  <a:lnTo>
                    <a:pt x="9332" y="5126"/>
                  </a:lnTo>
                  <a:lnTo>
                    <a:pt x="9395" y="4624"/>
                  </a:lnTo>
                  <a:lnTo>
                    <a:pt x="9416" y="3494"/>
                  </a:lnTo>
                  <a:lnTo>
                    <a:pt x="9186" y="3578"/>
                  </a:lnTo>
                  <a:lnTo>
                    <a:pt x="8914" y="3599"/>
                  </a:lnTo>
                  <a:lnTo>
                    <a:pt x="8788" y="3557"/>
                  </a:lnTo>
                  <a:lnTo>
                    <a:pt x="8746" y="3473"/>
                  </a:lnTo>
                  <a:lnTo>
                    <a:pt x="8809" y="3285"/>
                  </a:lnTo>
                  <a:lnTo>
                    <a:pt x="8809" y="3180"/>
                  </a:lnTo>
                  <a:lnTo>
                    <a:pt x="8704" y="3118"/>
                  </a:lnTo>
                  <a:lnTo>
                    <a:pt x="8558" y="3055"/>
                  </a:lnTo>
                  <a:lnTo>
                    <a:pt x="8453" y="2929"/>
                  </a:lnTo>
                  <a:lnTo>
                    <a:pt x="8286" y="2867"/>
                  </a:lnTo>
                  <a:lnTo>
                    <a:pt x="8077" y="2867"/>
                  </a:lnTo>
                  <a:lnTo>
                    <a:pt x="7951" y="2762"/>
                  </a:lnTo>
                  <a:lnTo>
                    <a:pt x="7909" y="2511"/>
                  </a:lnTo>
                  <a:lnTo>
                    <a:pt x="410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7" name="Google Shape;3095;p82">
              <a:extLst>
                <a:ext uri="{FF2B5EF4-FFF2-40B4-BE49-F238E27FC236}">
                  <a16:creationId xmlns:a16="http://schemas.microsoft.com/office/drawing/2014/main" id="{96382266-32FA-F96B-FCD5-2B98E0EABF44}"/>
                </a:ext>
              </a:extLst>
            </p:cNvPr>
            <p:cNvSpPr/>
            <p:nvPr/>
          </p:nvSpPr>
          <p:spPr>
            <a:xfrm>
              <a:off x="3712457" y="3043733"/>
              <a:ext cx="51833" cy="35948"/>
            </a:xfrm>
            <a:custGeom>
              <a:avLst/>
              <a:gdLst/>
              <a:ahLst/>
              <a:cxnLst/>
              <a:rect l="l" t="t" r="r" b="b"/>
              <a:pathLst>
                <a:path w="4353" h="3161" extrusionOk="0">
                  <a:moveTo>
                    <a:pt x="2909" y="1"/>
                  </a:moveTo>
                  <a:lnTo>
                    <a:pt x="2783" y="22"/>
                  </a:lnTo>
                  <a:lnTo>
                    <a:pt x="2490" y="63"/>
                  </a:lnTo>
                  <a:lnTo>
                    <a:pt x="2302" y="168"/>
                  </a:lnTo>
                  <a:lnTo>
                    <a:pt x="2177" y="294"/>
                  </a:lnTo>
                  <a:lnTo>
                    <a:pt x="1737" y="524"/>
                  </a:lnTo>
                  <a:lnTo>
                    <a:pt x="1423" y="733"/>
                  </a:lnTo>
                  <a:lnTo>
                    <a:pt x="1361" y="859"/>
                  </a:lnTo>
                  <a:lnTo>
                    <a:pt x="1068" y="942"/>
                  </a:lnTo>
                  <a:lnTo>
                    <a:pt x="1005" y="921"/>
                  </a:lnTo>
                  <a:lnTo>
                    <a:pt x="838" y="942"/>
                  </a:lnTo>
                  <a:lnTo>
                    <a:pt x="817" y="1026"/>
                  </a:lnTo>
                  <a:lnTo>
                    <a:pt x="733" y="1047"/>
                  </a:lnTo>
                  <a:lnTo>
                    <a:pt x="607" y="1256"/>
                  </a:lnTo>
                  <a:lnTo>
                    <a:pt x="586" y="1340"/>
                  </a:lnTo>
                  <a:lnTo>
                    <a:pt x="482" y="1528"/>
                  </a:lnTo>
                  <a:lnTo>
                    <a:pt x="294" y="1800"/>
                  </a:lnTo>
                  <a:lnTo>
                    <a:pt x="168" y="1947"/>
                  </a:lnTo>
                  <a:lnTo>
                    <a:pt x="63" y="2009"/>
                  </a:lnTo>
                  <a:lnTo>
                    <a:pt x="84" y="2114"/>
                  </a:lnTo>
                  <a:lnTo>
                    <a:pt x="105" y="2281"/>
                  </a:lnTo>
                  <a:lnTo>
                    <a:pt x="1" y="2302"/>
                  </a:lnTo>
                  <a:lnTo>
                    <a:pt x="1" y="2428"/>
                  </a:lnTo>
                  <a:lnTo>
                    <a:pt x="22" y="2511"/>
                  </a:lnTo>
                  <a:lnTo>
                    <a:pt x="1" y="2637"/>
                  </a:lnTo>
                  <a:lnTo>
                    <a:pt x="22" y="2637"/>
                  </a:lnTo>
                  <a:lnTo>
                    <a:pt x="189" y="2783"/>
                  </a:lnTo>
                  <a:lnTo>
                    <a:pt x="398" y="2888"/>
                  </a:lnTo>
                  <a:lnTo>
                    <a:pt x="503" y="2888"/>
                  </a:lnTo>
                  <a:lnTo>
                    <a:pt x="545" y="2930"/>
                  </a:lnTo>
                  <a:lnTo>
                    <a:pt x="649" y="2930"/>
                  </a:lnTo>
                  <a:lnTo>
                    <a:pt x="754" y="2993"/>
                  </a:lnTo>
                  <a:lnTo>
                    <a:pt x="838" y="3097"/>
                  </a:lnTo>
                  <a:lnTo>
                    <a:pt x="1026" y="3160"/>
                  </a:lnTo>
                  <a:lnTo>
                    <a:pt x="1151" y="3139"/>
                  </a:lnTo>
                  <a:lnTo>
                    <a:pt x="1256" y="3055"/>
                  </a:lnTo>
                  <a:lnTo>
                    <a:pt x="1340" y="3055"/>
                  </a:lnTo>
                  <a:lnTo>
                    <a:pt x="1423" y="3139"/>
                  </a:lnTo>
                  <a:lnTo>
                    <a:pt x="1549" y="3139"/>
                  </a:lnTo>
                  <a:lnTo>
                    <a:pt x="1549" y="2993"/>
                  </a:lnTo>
                  <a:lnTo>
                    <a:pt x="1465" y="2825"/>
                  </a:lnTo>
                  <a:lnTo>
                    <a:pt x="1423" y="2783"/>
                  </a:lnTo>
                  <a:lnTo>
                    <a:pt x="1361" y="2595"/>
                  </a:lnTo>
                  <a:lnTo>
                    <a:pt x="1382" y="2470"/>
                  </a:lnTo>
                  <a:lnTo>
                    <a:pt x="1591" y="2428"/>
                  </a:lnTo>
                  <a:lnTo>
                    <a:pt x="2365" y="2428"/>
                  </a:lnTo>
                  <a:lnTo>
                    <a:pt x="2574" y="2386"/>
                  </a:lnTo>
                  <a:lnTo>
                    <a:pt x="2721" y="2386"/>
                  </a:lnTo>
                  <a:lnTo>
                    <a:pt x="2846" y="2323"/>
                  </a:lnTo>
                  <a:lnTo>
                    <a:pt x="2930" y="2323"/>
                  </a:lnTo>
                  <a:lnTo>
                    <a:pt x="3537" y="2491"/>
                  </a:lnTo>
                  <a:lnTo>
                    <a:pt x="3558" y="2428"/>
                  </a:lnTo>
                  <a:lnTo>
                    <a:pt x="3683" y="2386"/>
                  </a:lnTo>
                  <a:lnTo>
                    <a:pt x="3683" y="2281"/>
                  </a:lnTo>
                  <a:lnTo>
                    <a:pt x="3767" y="2198"/>
                  </a:lnTo>
                  <a:lnTo>
                    <a:pt x="3767" y="2093"/>
                  </a:lnTo>
                  <a:lnTo>
                    <a:pt x="3871" y="2051"/>
                  </a:lnTo>
                  <a:lnTo>
                    <a:pt x="3955" y="2072"/>
                  </a:lnTo>
                  <a:lnTo>
                    <a:pt x="4143" y="1967"/>
                  </a:lnTo>
                  <a:lnTo>
                    <a:pt x="4206" y="1967"/>
                  </a:lnTo>
                  <a:lnTo>
                    <a:pt x="4353" y="1800"/>
                  </a:lnTo>
                  <a:lnTo>
                    <a:pt x="4353" y="1737"/>
                  </a:lnTo>
                  <a:lnTo>
                    <a:pt x="4311" y="1737"/>
                  </a:lnTo>
                  <a:lnTo>
                    <a:pt x="4185" y="1570"/>
                  </a:lnTo>
                  <a:lnTo>
                    <a:pt x="4248" y="1465"/>
                  </a:lnTo>
                  <a:lnTo>
                    <a:pt x="4248" y="1361"/>
                  </a:lnTo>
                  <a:lnTo>
                    <a:pt x="4185" y="1319"/>
                  </a:lnTo>
                  <a:lnTo>
                    <a:pt x="4185" y="1256"/>
                  </a:lnTo>
                  <a:lnTo>
                    <a:pt x="4102" y="1214"/>
                  </a:lnTo>
                  <a:lnTo>
                    <a:pt x="3871" y="1340"/>
                  </a:lnTo>
                  <a:lnTo>
                    <a:pt x="3662" y="1214"/>
                  </a:lnTo>
                  <a:lnTo>
                    <a:pt x="3662" y="963"/>
                  </a:lnTo>
                  <a:lnTo>
                    <a:pt x="3118" y="607"/>
                  </a:lnTo>
                  <a:lnTo>
                    <a:pt x="3118" y="419"/>
                  </a:lnTo>
                  <a:lnTo>
                    <a:pt x="3202" y="314"/>
                  </a:lnTo>
                  <a:lnTo>
                    <a:pt x="3202" y="168"/>
                  </a:lnTo>
                  <a:lnTo>
                    <a:pt x="3223" y="105"/>
                  </a:lnTo>
                  <a:lnTo>
                    <a:pt x="3202" y="63"/>
                  </a:lnTo>
                  <a:lnTo>
                    <a:pt x="3097" y="63"/>
                  </a:lnTo>
                  <a:lnTo>
                    <a:pt x="290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8" name="Google Shape;3096;p82">
              <a:extLst>
                <a:ext uri="{FF2B5EF4-FFF2-40B4-BE49-F238E27FC236}">
                  <a16:creationId xmlns:a16="http://schemas.microsoft.com/office/drawing/2014/main" id="{BD6EA327-8E53-C30F-779B-1CCE9F3292A3}"/>
                </a:ext>
              </a:extLst>
            </p:cNvPr>
            <p:cNvSpPr/>
            <p:nvPr/>
          </p:nvSpPr>
          <p:spPr>
            <a:xfrm>
              <a:off x="3628997" y="3033259"/>
              <a:ext cx="44355" cy="30956"/>
            </a:xfrm>
            <a:custGeom>
              <a:avLst/>
              <a:gdLst/>
              <a:ahLst/>
              <a:cxnLst/>
              <a:rect l="l" t="t" r="r" b="b"/>
              <a:pathLst>
                <a:path w="3725" h="2722" extrusionOk="0">
                  <a:moveTo>
                    <a:pt x="1444" y="1"/>
                  </a:moveTo>
                  <a:lnTo>
                    <a:pt x="1151" y="106"/>
                  </a:lnTo>
                  <a:lnTo>
                    <a:pt x="837" y="168"/>
                  </a:lnTo>
                  <a:lnTo>
                    <a:pt x="712" y="273"/>
                  </a:lnTo>
                  <a:lnTo>
                    <a:pt x="628" y="273"/>
                  </a:lnTo>
                  <a:lnTo>
                    <a:pt x="523" y="357"/>
                  </a:lnTo>
                  <a:lnTo>
                    <a:pt x="502" y="524"/>
                  </a:lnTo>
                  <a:lnTo>
                    <a:pt x="377" y="817"/>
                  </a:lnTo>
                  <a:lnTo>
                    <a:pt x="0" y="1131"/>
                  </a:lnTo>
                  <a:lnTo>
                    <a:pt x="188" y="1298"/>
                  </a:lnTo>
                  <a:lnTo>
                    <a:pt x="314" y="1528"/>
                  </a:lnTo>
                  <a:lnTo>
                    <a:pt x="419" y="1528"/>
                  </a:lnTo>
                  <a:lnTo>
                    <a:pt x="419" y="1654"/>
                  </a:lnTo>
                  <a:lnTo>
                    <a:pt x="398" y="1654"/>
                  </a:lnTo>
                  <a:lnTo>
                    <a:pt x="523" y="1759"/>
                  </a:lnTo>
                  <a:lnTo>
                    <a:pt x="440" y="1821"/>
                  </a:lnTo>
                  <a:lnTo>
                    <a:pt x="481" y="1863"/>
                  </a:lnTo>
                  <a:lnTo>
                    <a:pt x="732" y="1863"/>
                  </a:lnTo>
                  <a:lnTo>
                    <a:pt x="795" y="1842"/>
                  </a:lnTo>
                  <a:lnTo>
                    <a:pt x="900" y="1842"/>
                  </a:lnTo>
                  <a:lnTo>
                    <a:pt x="1109" y="1675"/>
                  </a:lnTo>
                  <a:lnTo>
                    <a:pt x="1256" y="1612"/>
                  </a:lnTo>
                  <a:lnTo>
                    <a:pt x="1360" y="1633"/>
                  </a:lnTo>
                  <a:lnTo>
                    <a:pt x="1486" y="1633"/>
                  </a:lnTo>
                  <a:lnTo>
                    <a:pt x="1674" y="1759"/>
                  </a:lnTo>
                  <a:lnTo>
                    <a:pt x="1779" y="1759"/>
                  </a:lnTo>
                  <a:lnTo>
                    <a:pt x="2051" y="1926"/>
                  </a:lnTo>
                  <a:lnTo>
                    <a:pt x="2093" y="1884"/>
                  </a:lnTo>
                  <a:lnTo>
                    <a:pt x="2155" y="1968"/>
                  </a:lnTo>
                  <a:lnTo>
                    <a:pt x="2093" y="2052"/>
                  </a:lnTo>
                  <a:lnTo>
                    <a:pt x="1967" y="2052"/>
                  </a:lnTo>
                  <a:lnTo>
                    <a:pt x="1779" y="1968"/>
                  </a:lnTo>
                  <a:lnTo>
                    <a:pt x="1632" y="1926"/>
                  </a:lnTo>
                  <a:lnTo>
                    <a:pt x="1528" y="1926"/>
                  </a:lnTo>
                  <a:lnTo>
                    <a:pt x="1381" y="1821"/>
                  </a:lnTo>
                  <a:lnTo>
                    <a:pt x="1318" y="1842"/>
                  </a:lnTo>
                  <a:lnTo>
                    <a:pt x="1235" y="1926"/>
                  </a:lnTo>
                  <a:lnTo>
                    <a:pt x="1214" y="1884"/>
                  </a:lnTo>
                  <a:lnTo>
                    <a:pt x="1130" y="1863"/>
                  </a:lnTo>
                  <a:lnTo>
                    <a:pt x="1005" y="1947"/>
                  </a:lnTo>
                  <a:lnTo>
                    <a:pt x="900" y="1968"/>
                  </a:lnTo>
                  <a:lnTo>
                    <a:pt x="795" y="2093"/>
                  </a:lnTo>
                  <a:lnTo>
                    <a:pt x="419" y="2093"/>
                  </a:lnTo>
                  <a:lnTo>
                    <a:pt x="377" y="2156"/>
                  </a:lnTo>
                  <a:lnTo>
                    <a:pt x="377" y="2282"/>
                  </a:lnTo>
                  <a:lnTo>
                    <a:pt x="314" y="2344"/>
                  </a:lnTo>
                  <a:lnTo>
                    <a:pt x="335" y="2386"/>
                  </a:lnTo>
                  <a:lnTo>
                    <a:pt x="481" y="2303"/>
                  </a:lnTo>
                  <a:lnTo>
                    <a:pt x="691" y="2386"/>
                  </a:lnTo>
                  <a:lnTo>
                    <a:pt x="544" y="2470"/>
                  </a:lnTo>
                  <a:lnTo>
                    <a:pt x="502" y="2449"/>
                  </a:lnTo>
                  <a:lnTo>
                    <a:pt x="398" y="2407"/>
                  </a:lnTo>
                  <a:lnTo>
                    <a:pt x="398" y="2407"/>
                  </a:lnTo>
                  <a:lnTo>
                    <a:pt x="440" y="2470"/>
                  </a:lnTo>
                  <a:lnTo>
                    <a:pt x="419" y="2575"/>
                  </a:lnTo>
                  <a:lnTo>
                    <a:pt x="586" y="2616"/>
                  </a:lnTo>
                  <a:lnTo>
                    <a:pt x="753" y="2512"/>
                  </a:lnTo>
                  <a:lnTo>
                    <a:pt x="1151" y="2554"/>
                  </a:lnTo>
                  <a:lnTo>
                    <a:pt x="1256" y="2407"/>
                  </a:lnTo>
                  <a:lnTo>
                    <a:pt x="1465" y="2344"/>
                  </a:lnTo>
                  <a:lnTo>
                    <a:pt x="1988" y="2344"/>
                  </a:lnTo>
                  <a:lnTo>
                    <a:pt x="2113" y="2386"/>
                  </a:lnTo>
                  <a:lnTo>
                    <a:pt x="2113" y="2365"/>
                  </a:lnTo>
                  <a:lnTo>
                    <a:pt x="2260" y="2344"/>
                  </a:lnTo>
                  <a:lnTo>
                    <a:pt x="2595" y="2365"/>
                  </a:lnTo>
                  <a:lnTo>
                    <a:pt x="2825" y="2470"/>
                  </a:lnTo>
                  <a:lnTo>
                    <a:pt x="2929" y="2554"/>
                  </a:lnTo>
                  <a:lnTo>
                    <a:pt x="3118" y="2554"/>
                  </a:lnTo>
                  <a:lnTo>
                    <a:pt x="3306" y="2616"/>
                  </a:lnTo>
                  <a:lnTo>
                    <a:pt x="3411" y="2554"/>
                  </a:lnTo>
                  <a:lnTo>
                    <a:pt x="3515" y="2575"/>
                  </a:lnTo>
                  <a:lnTo>
                    <a:pt x="3557" y="2616"/>
                  </a:lnTo>
                  <a:lnTo>
                    <a:pt x="3683" y="2616"/>
                  </a:lnTo>
                  <a:lnTo>
                    <a:pt x="3683" y="2721"/>
                  </a:lnTo>
                  <a:lnTo>
                    <a:pt x="3725" y="2658"/>
                  </a:lnTo>
                  <a:lnTo>
                    <a:pt x="3725" y="2554"/>
                  </a:lnTo>
                  <a:lnTo>
                    <a:pt x="3578" y="2470"/>
                  </a:lnTo>
                  <a:lnTo>
                    <a:pt x="3557" y="2386"/>
                  </a:lnTo>
                  <a:lnTo>
                    <a:pt x="3620" y="2303"/>
                  </a:lnTo>
                  <a:lnTo>
                    <a:pt x="3620" y="2261"/>
                  </a:lnTo>
                  <a:lnTo>
                    <a:pt x="3536" y="2156"/>
                  </a:lnTo>
                  <a:lnTo>
                    <a:pt x="3515" y="2072"/>
                  </a:lnTo>
                  <a:lnTo>
                    <a:pt x="3432" y="2031"/>
                  </a:lnTo>
                  <a:lnTo>
                    <a:pt x="3369" y="2052"/>
                  </a:lnTo>
                  <a:lnTo>
                    <a:pt x="3306" y="1968"/>
                  </a:lnTo>
                  <a:lnTo>
                    <a:pt x="3243" y="1842"/>
                  </a:lnTo>
                  <a:lnTo>
                    <a:pt x="3118" y="1717"/>
                  </a:lnTo>
                  <a:lnTo>
                    <a:pt x="3097" y="1633"/>
                  </a:lnTo>
                  <a:lnTo>
                    <a:pt x="3139" y="1403"/>
                  </a:lnTo>
                  <a:lnTo>
                    <a:pt x="3118" y="1319"/>
                  </a:lnTo>
                  <a:lnTo>
                    <a:pt x="3118" y="1215"/>
                  </a:lnTo>
                  <a:lnTo>
                    <a:pt x="3034" y="1131"/>
                  </a:lnTo>
                  <a:lnTo>
                    <a:pt x="3013" y="1047"/>
                  </a:lnTo>
                  <a:lnTo>
                    <a:pt x="2846" y="943"/>
                  </a:lnTo>
                  <a:lnTo>
                    <a:pt x="2741" y="922"/>
                  </a:lnTo>
                  <a:lnTo>
                    <a:pt x="2720" y="796"/>
                  </a:lnTo>
                  <a:lnTo>
                    <a:pt x="2595" y="775"/>
                  </a:lnTo>
                  <a:lnTo>
                    <a:pt x="2595" y="629"/>
                  </a:lnTo>
                  <a:lnTo>
                    <a:pt x="2469" y="524"/>
                  </a:lnTo>
                  <a:lnTo>
                    <a:pt x="2427" y="399"/>
                  </a:lnTo>
                  <a:lnTo>
                    <a:pt x="2385" y="357"/>
                  </a:lnTo>
                  <a:lnTo>
                    <a:pt x="2302" y="357"/>
                  </a:lnTo>
                  <a:lnTo>
                    <a:pt x="2260" y="315"/>
                  </a:lnTo>
                  <a:lnTo>
                    <a:pt x="2176" y="378"/>
                  </a:lnTo>
                  <a:lnTo>
                    <a:pt x="2093" y="357"/>
                  </a:lnTo>
                  <a:lnTo>
                    <a:pt x="2093" y="273"/>
                  </a:lnTo>
                  <a:lnTo>
                    <a:pt x="1967" y="106"/>
                  </a:lnTo>
                  <a:lnTo>
                    <a:pt x="1800" y="85"/>
                  </a:lnTo>
                  <a:lnTo>
                    <a:pt x="154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9" name="Google Shape;3097;p82">
              <a:extLst>
                <a:ext uri="{FF2B5EF4-FFF2-40B4-BE49-F238E27FC236}">
                  <a16:creationId xmlns:a16="http://schemas.microsoft.com/office/drawing/2014/main" id="{8A67D3A6-2A66-847D-2CFA-7B6BE5909239}"/>
                </a:ext>
              </a:extLst>
            </p:cNvPr>
            <p:cNvSpPr/>
            <p:nvPr/>
          </p:nvSpPr>
          <p:spPr>
            <a:xfrm>
              <a:off x="3633975" y="3059916"/>
              <a:ext cx="21195" cy="12146"/>
            </a:xfrm>
            <a:custGeom>
              <a:avLst/>
              <a:gdLst/>
              <a:ahLst/>
              <a:cxnLst/>
              <a:rect l="l" t="t" r="r" b="b"/>
              <a:pathLst>
                <a:path w="1780" h="1068" extrusionOk="0">
                  <a:moveTo>
                    <a:pt x="1047" y="0"/>
                  </a:moveTo>
                  <a:lnTo>
                    <a:pt x="838" y="63"/>
                  </a:lnTo>
                  <a:lnTo>
                    <a:pt x="733" y="210"/>
                  </a:lnTo>
                  <a:lnTo>
                    <a:pt x="335" y="168"/>
                  </a:lnTo>
                  <a:lnTo>
                    <a:pt x="168" y="272"/>
                  </a:lnTo>
                  <a:lnTo>
                    <a:pt x="1" y="231"/>
                  </a:lnTo>
                  <a:lnTo>
                    <a:pt x="1" y="231"/>
                  </a:lnTo>
                  <a:lnTo>
                    <a:pt x="63" y="314"/>
                  </a:lnTo>
                  <a:lnTo>
                    <a:pt x="273" y="335"/>
                  </a:lnTo>
                  <a:lnTo>
                    <a:pt x="335" y="335"/>
                  </a:lnTo>
                  <a:lnTo>
                    <a:pt x="231" y="419"/>
                  </a:lnTo>
                  <a:lnTo>
                    <a:pt x="335" y="524"/>
                  </a:lnTo>
                  <a:lnTo>
                    <a:pt x="440" y="524"/>
                  </a:lnTo>
                  <a:lnTo>
                    <a:pt x="482" y="586"/>
                  </a:lnTo>
                  <a:lnTo>
                    <a:pt x="545" y="586"/>
                  </a:lnTo>
                  <a:lnTo>
                    <a:pt x="691" y="544"/>
                  </a:lnTo>
                  <a:lnTo>
                    <a:pt x="838" y="524"/>
                  </a:lnTo>
                  <a:lnTo>
                    <a:pt x="1005" y="586"/>
                  </a:lnTo>
                  <a:lnTo>
                    <a:pt x="942" y="649"/>
                  </a:lnTo>
                  <a:lnTo>
                    <a:pt x="649" y="649"/>
                  </a:lnTo>
                  <a:lnTo>
                    <a:pt x="691" y="691"/>
                  </a:lnTo>
                  <a:lnTo>
                    <a:pt x="796" y="691"/>
                  </a:lnTo>
                  <a:lnTo>
                    <a:pt x="838" y="754"/>
                  </a:lnTo>
                  <a:lnTo>
                    <a:pt x="817" y="796"/>
                  </a:lnTo>
                  <a:lnTo>
                    <a:pt x="859" y="796"/>
                  </a:lnTo>
                  <a:lnTo>
                    <a:pt x="733" y="963"/>
                  </a:lnTo>
                  <a:lnTo>
                    <a:pt x="963" y="942"/>
                  </a:lnTo>
                  <a:lnTo>
                    <a:pt x="963" y="1047"/>
                  </a:lnTo>
                  <a:lnTo>
                    <a:pt x="1005" y="1068"/>
                  </a:lnTo>
                  <a:lnTo>
                    <a:pt x="1131" y="1047"/>
                  </a:lnTo>
                  <a:lnTo>
                    <a:pt x="1214" y="879"/>
                  </a:lnTo>
                  <a:lnTo>
                    <a:pt x="1319" y="858"/>
                  </a:lnTo>
                  <a:lnTo>
                    <a:pt x="1465" y="775"/>
                  </a:lnTo>
                  <a:lnTo>
                    <a:pt x="1675" y="733"/>
                  </a:lnTo>
                  <a:lnTo>
                    <a:pt x="1758" y="670"/>
                  </a:lnTo>
                  <a:lnTo>
                    <a:pt x="1779" y="565"/>
                  </a:lnTo>
                  <a:lnTo>
                    <a:pt x="1695" y="482"/>
                  </a:lnTo>
                  <a:lnTo>
                    <a:pt x="1695" y="314"/>
                  </a:lnTo>
                  <a:lnTo>
                    <a:pt x="1737" y="210"/>
                  </a:lnTo>
                  <a:lnTo>
                    <a:pt x="1695" y="42"/>
                  </a:lnTo>
                  <a:lnTo>
                    <a:pt x="157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10" name="Google Shape;3098;p82">
              <a:extLst>
                <a:ext uri="{FF2B5EF4-FFF2-40B4-BE49-F238E27FC236}">
                  <a16:creationId xmlns:a16="http://schemas.microsoft.com/office/drawing/2014/main" id="{0C9394EA-A496-13C9-9CCA-2850737B10BD}"/>
                </a:ext>
              </a:extLst>
            </p:cNvPr>
            <p:cNvGrpSpPr/>
            <p:nvPr/>
          </p:nvGrpSpPr>
          <p:grpSpPr>
            <a:xfrm>
              <a:off x="3632736" y="3051591"/>
              <a:ext cx="63288" cy="45217"/>
              <a:chOff x="3450375" y="3038225"/>
              <a:chExt cx="132875" cy="99400"/>
            </a:xfrm>
          </p:grpSpPr>
          <p:sp>
            <p:nvSpPr>
              <p:cNvPr id="2546" name="Google Shape;3099;p82">
                <a:extLst>
                  <a:ext uri="{FF2B5EF4-FFF2-40B4-BE49-F238E27FC236}">
                    <a16:creationId xmlns:a16="http://schemas.microsoft.com/office/drawing/2014/main" id="{FE48EF93-69AD-F749-AB13-C1C9DC508EF5}"/>
                  </a:ext>
                </a:extLst>
              </p:cNvPr>
              <p:cNvSpPr/>
              <p:nvPr/>
            </p:nvSpPr>
            <p:spPr>
              <a:xfrm>
                <a:off x="3450375" y="3038225"/>
                <a:ext cx="46050" cy="13625"/>
              </a:xfrm>
              <a:custGeom>
                <a:avLst/>
                <a:gdLst/>
                <a:ahLst/>
                <a:cxnLst/>
                <a:rect l="l" t="t" r="r" b="b"/>
                <a:pathLst>
                  <a:path w="1842" h="545" extrusionOk="0">
                    <a:moveTo>
                      <a:pt x="942" y="0"/>
                    </a:moveTo>
                    <a:lnTo>
                      <a:pt x="795" y="63"/>
                    </a:lnTo>
                    <a:lnTo>
                      <a:pt x="586" y="230"/>
                    </a:lnTo>
                    <a:lnTo>
                      <a:pt x="481" y="230"/>
                    </a:lnTo>
                    <a:lnTo>
                      <a:pt x="418" y="251"/>
                    </a:lnTo>
                    <a:lnTo>
                      <a:pt x="167" y="251"/>
                    </a:lnTo>
                    <a:lnTo>
                      <a:pt x="188" y="335"/>
                    </a:lnTo>
                    <a:lnTo>
                      <a:pt x="314" y="419"/>
                    </a:lnTo>
                    <a:lnTo>
                      <a:pt x="439" y="377"/>
                    </a:lnTo>
                    <a:lnTo>
                      <a:pt x="439" y="377"/>
                    </a:lnTo>
                    <a:lnTo>
                      <a:pt x="377" y="460"/>
                    </a:lnTo>
                    <a:lnTo>
                      <a:pt x="209" y="460"/>
                    </a:lnTo>
                    <a:lnTo>
                      <a:pt x="105" y="314"/>
                    </a:lnTo>
                    <a:lnTo>
                      <a:pt x="0" y="419"/>
                    </a:lnTo>
                    <a:lnTo>
                      <a:pt x="63" y="481"/>
                    </a:lnTo>
                    <a:lnTo>
                      <a:pt x="63" y="544"/>
                    </a:lnTo>
                    <a:lnTo>
                      <a:pt x="105" y="481"/>
                    </a:lnTo>
                    <a:lnTo>
                      <a:pt x="481" y="481"/>
                    </a:lnTo>
                    <a:lnTo>
                      <a:pt x="586" y="356"/>
                    </a:lnTo>
                    <a:lnTo>
                      <a:pt x="691" y="335"/>
                    </a:lnTo>
                    <a:lnTo>
                      <a:pt x="816" y="251"/>
                    </a:lnTo>
                    <a:lnTo>
                      <a:pt x="900" y="272"/>
                    </a:lnTo>
                    <a:lnTo>
                      <a:pt x="921" y="314"/>
                    </a:lnTo>
                    <a:lnTo>
                      <a:pt x="1004" y="230"/>
                    </a:lnTo>
                    <a:lnTo>
                      <a:pt x="1067" y="209"/>
                    </a:lnTo>
                    <a:lnTo>
                      <a:pt x="1214" y="314"/>
                    </a:lnTo>
                    <a:lnTo>
                      <a:pt x="1318" y="314"/>
                    </a:lnTo>
                    <a:lnTo>
                      <a:pt x="1465" y="356"/>
                    </a:lnTo>
                    <a:lnTo>
                      <a:pt x="1653" y="440"/>
                    </a:lnTo>
                    <a:lnTo>
                      <a:pt x="1779" y="440"/>
                    </a:lnTo>
                    <a:lnTo>
                      <a:pt x="1841" y="356"/>
                    </a:lnTo>
                    <a:lnTo>
                      <a:pt x="1779" y="272"/>
                    </a:lnTo>
                    <a:lnTo>
                      <a:pt x="1737" y="314"/>
                    </a:lnTo>
                    <a:lnTo>
                      <a:pt x="1465" y="147"/>
                    </a:lnTo>
                    <a:lnTo>
                      <a:pt x="1360" y="147"/>
                    </a:lnTo>
                    <a:lnTo>
                      <a:pt x="1172" y="21"/>
                    </a:lnTo>
                    <a:lnTo>
                      <a:pt x="1046" y="21"/>
                    </a:lnTo>
                    <a:lnTo>
                      <a:pt x="942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7" name="Google Shape;3100;p82">
                <a:extLst>
                  <a:ext uri="{FF2B5EF4-FFF2-40B4-BE49-F238E27FC236}">
                    <a16:creationId xmlns:a16="http://schemas.microsoft.com/office/drawing/2014/main" id="{295E19E1-6207-EDB3-31F8-1F835B264F3E}"/>
                  </a:ext>
                </a:extLst>
              </p:cNvPr>
              <p:cNvSpPr/>
              <p:nvPr/>
            </p:nvSpPr>
            <p:spPr>
              <a:xfrm>
                <a:off x="3481225" y="3056525"/>
                <a:ext cx="102025" cy="81100"/>
              </a:xfrm>
              <a:custGeom>
                <a:avLst/>
                <a:gdLst/>
                <a:ahLst/>
                <a:cxnLst/>
                <a:rect l="l" t="t" r="r" b="b"/>
                <a:pathLst>
                  <a:path w="4081" h="3244" extrusionOk="0">
                    <a:moveTo>
                      <a:pt x="712" y="0"/>
                    </a:moveTo>
                    <a:lnTo>
                      <a:pt x="565" y="21"/>
                    </a:lnTo>
                    <a:lnTo>
                      <a:pt x="565" y="42"/>
                    </a:lnTo>
                    <a:lnTo>
                      <a:pt x="607" y="210"/>
                    </a:lnTo>
                    <a:lnTo>
                      <a:pt x="565" y="314"/>
                    </a:lnTo>
                    <a:lnTo>
                      <a:pt x="565" y="482"/>
                    </a:lnTo>
                    <a:lnTo>
                      <a:pt x="649" y="565"/>
                    </a:lnTo>
                    <a:lnTo>
                      <a:pt x="628" y="670"/>
                    </a:lnTo>
                    <a:lnTo>
                      <a:pt x="545" y="733"/>
                    </a:lnTo>
                    <a:lnTo>
                      <a:pt x="335" y="775"/>
                    </a:lnTo>
                    <a:lnTo>
                      <a:pt x="189" y="858"/>
                    </a:lnTo>
                    <a:lnTo>
                      <a:pt x="84" y="879"/>
                    </a:lnTo>
                    <a:lnTo>
                      <a:pt x="1" y="1046"/>
                    </a:lnTo>
                    <a:lnTo>
                      <a:pt x="21" y="1005"/>
                    </a:lnTo>
                    <a:lnTo>
                      <a:pt x="105" y="1109"/>
                    </a:lnTo>
                    <a:lnTo>
                      <a:pt x="42" y="1319"/>
                    </a:lnTo>
                    <a:lnTo>
                      <a:pt x="189" y="1507"/>
                    </a:lnTo>
                    <a:lnTo>
                      <a:pt x="314" y="1528"/>
                    </a:lnTo>
                    <a:lnTo>
                      <a:pt x="398" y="1570"/>
                    </a:lnTo>
                    <a:lnTo>
                      <a:pt x="440" y="1486"/>
                    </a:lnTo>
                    <a:lnTo>
                      <a:pt x="545" y="1528"/>
                    </a:lnTo>
                    <a:lnTo>
                      <a:pt x="503" y="1570"/>
                    </a:lnTo>
                    <a:lnTo>
                      <a:pt x="503" y="1674"/>
                    </a:lnTo>
                    <a:lnTo>
                      <a:pt x="545" y="1716"/>
                    </a:lnTo>
                    <a:lnTo>
                      <a:pt x="670" y="1716"/>
                    </a:lnTo>
                    <a:lnTo>
                      <a:pt x="733" y="1904"/>
                    </a:lnTo>
                    <a:lnTo>
                      <a:pt x="879" y="1988"/>
                    </a:lnTo>
                    <a:lnTo>
                      <a:pt x="963" y="2051"/>
                    </a:lnTo>
                    <a:lnTo>
                      <a:pt x="1047" y="2030"/>
                    </a:lnTo>
                    <a:lnTo>
                      <a:pt x="1235" y="1946"/>
                    </a:lnTo>
                    <a:lnTo>
                      <a:pt x="1235" y="1884"/>
                    </a:lnTo>
                    <a:lnTo>
                      <a:pt x="1381" y="1716"/>
                    </a:lnTo>
                    <a:lnTo>
                      <a:pt x="1486" y="1632"/>
                    </a:lnTo>
                    <a:lnTo>
                      <a:pt x="1612" y="1570"/>
                    </a:lnTo>
                    <a:lnTo>
                      <a:pt x="2114" y="1570"/>
                    </a:lnTo>
                    <a:lnTo>
                      <a:pt x="2197" y="1716"/>
                    </a:lnTo>
                    <a:lnTo>
                      <a:pt x="2239" y="1821"/>
                    </a:lnTo>
                    <a:lnTo>
                      <a:pt x="2407" y="2093"/>
                    </a:lnTo>
                    <a:lnTo>
                      <a:pt x="2386" y="2156"/>
                    </a:lnTo>
                    <a:lnTo>
                      <a:pt x="2490" y="2260"/>
                    </a:lnTo>
                    <a:lnTo>
                      <a:pt x="2490" y="2365"/>
                    </a:lnTo>
                    <a:lnTo>
                      <a:pt x="2407" y="2407"/>
                    </a:lnTo>
                    <a:lnTo>
                      <a:pt x="2407" y="2511"/>
                    </a:lnTo>
                    <a:lnTo>
                      <a:pt x="2449" y="2532"/>
                    </a:lnTo>
                    <a:lnTo>
                      <a:pt x="2449" y="2574"/>
                    </a:lnTo>
                    <a:lnTo>
                      <a:pt x="2595" y="2532"/>
                    </a:lnTo>
                    <a:lnTo>
                      <a:pt x="2637" y="2532"/>
                    </a:lnTo>
                    <a:lnTo>
                      <a:pt x="2867" y="2449"/>
                    </a:lnTo>
                    <a:lnTo>
                      <a:pt x="3014" y="2511"/>
                    </a:lnTo>
                    <a:lnTo>
                      <a:pt x="3055" y="2637"/>
                    </a:lnTo>
                    <a:lnTo>
                      <a:pt x="3181" y="2721"/>
                    </a:lnTo>
                    <a:lnTo>
                      <a:pt x="3160" y="2930"/>
                    </a:lnTo>
                    <a:lnTo>
                      <a:pt x="3139" y="3055"/>
                    </a:lnTo>
                    <a:lnTo>
                      <a:pt x="3286" y="3202"/>
                    </a:lnTo>
                    <a:lnTo>
                      <a:pt x="3369" y="3202"/>
                    </a:lnTo>
                    <a:lnTo>
                      <a:pt x="3537" y="3076"/>
                    </a:lnTo>
                    <a:lnTo>
                      <a:pt x="3578" y="3076"/>
                    </a:lnTo>
                    <a:lnTo>
                      <a:pt x="3683" y="3181"/>
                    </a:lnTo>
                    <a:lnTo>
                      <a:pt x="3704" y="3244"/>
                    </a:lnTo>
                    <a:lnTo>
                      <a:pt x="3704" y="3202"/>
                    </a:lnTo>
                    <a:lnTo>
                      <a:pt x="3809" y="3181"/>
                    </a:lnTo>
                    <a:lnTo>
                      <a:pt x="3976" y="2846"/>
                    </a:lnTo>
                    <a:lnTo>
                      <a:pt x="3976" y="2721"/>
                    </a:lnTo>
                    <a:lnTo>
                      <a:pt x="3955" y="2658"/>
                    </a:lnTo>
                    <a:lnTo>
                      <a:pt x="3850" y="2553"/>
                    </a:lnTo>
                    <a:lnTo>
                      <a:pt x="3850" y="2469"/>
                    </a:lnTo>
                    <a:lnTo>
                      <a:pt x="3913" y="2428"/>
                    </a:lnTo>
                    <a:lnTo>
                      <a:pt x="3997" y="2449"/>
                    </a:lnTo>
                    <a:lnTo>
                      <a:pt x="4018" y="2365"/>
                    </a:lnTo>
                    <a:lnTo>
                      <a:pt x="3955" y="2239"/>
                    </a:lnTo>
                    <a:lnTo>
                      <a:pt x="3871" y="2218"/>
                    </a:lnTo>
                    <a:lnTo>
                      <a:pt x="3871" y="2009"/>
                    </a:lnTo>
                    <a:lnTo>
                      <a:pt x="3892" y="1925"/>
                    </a:lnTo>
                    <a:lnTo>
                      <a:pt x="3871" y="1674"/>
                    </a:lnTo>
                    <a:lnTo>
                      <a:pt x="3809" y="1612"/>
                    </a:lnTo>
                    <a:lnTo>
                      <a:pt x="3809" y="1507"/>
                    </a:lnTo>
                    <a:lnTo>
                      <a:pt x="4060" y="1423"/>
                    </a:lnTo>
                    <a:lnTo>
                      <a:pt x="4081" y="1402"/>
                    </a:lnTo>
                    <a:lnTo>
                      <a:pt x="4081" y="1319"/>
                    </a:lnTo>
                    <a:lnTo>
                      <a:pt x="4018" y="1277"/>
                    </a:lnTo>
                    <a:lnTo>
                      <a:pt x="3871" y="1256"/>
                    </a:lnTo>
                    <a:lnTo>
                      <a:pt x="3871" y="1193"/>
                    </a:lnTo>
                    <a:lnTo>
                      <a:pt x="3850" y="1109"/>
                    </a:lnTo>
                    <a:lnTo>
                      <a:pt x="3850" y="1005"/>
                    </a:lnTo>
                    <a:lnTo>
                      <a:pt x="3767" y="1005"/>
                    </a:lnTo>
                    <a:lnTo>
                      <a:pt x="3704" y="1088"/>
                    </a:lnTo>
                    <a:lnTo>
                      <a:pt x="3599" y="1109"/>
                    </a:lnTo>
                    <a:lnTo>
                      <a:pt x="3599" y="1109"/>
                    </a:lnTo>
                    <a:lnTo>
                      <a:pt x="3662" y="963"/>
                    </a:lnTo>
                    <a:lnTo>
                      <a:pt x="3767" y="796"/>
                    </a:lnTo>
                    <a:lnTo>
                      <a:pt x="3767" y="754"/>
                    </a:lnTo>
                    <a:lnTo>
                      <a:pt x="3641" y="733"/>
                    </a:lnTo>
                    <a:lnTo>
                      <a:pt x="3578" y="670"/>
                    </a:lnTo>
                    <a:lnTo>
                      <a:pt x="3599" y="524"/>
                    </a:lnTo>
                    <a:lnTo>
                      <a:pt x="3558" y="377"/>
                    </a:lnTo>
                    <a:lnTo>
                      <a:pt x="3432" y="272"/>
                    </a:lnTo>
                    <a:lnTo>
                      <a:pt x="3390" y="231"/>
                    </a:lnTo>
                    <a:lnTo>
                      <a:pt x="3286" y="252"/>
                    </a:lnTo>
                    <a:lnTo>
                      <a:pt x="3265" y="314"/>
                    </a:lnTo>
                    <a:lnTo>
                      <a:pt x="3118" y="231"/>
                    </a:lnTo>
                    <a:lnTo>
                      <a:pt x="2972" y="231"/>
                    </a:lnTo>
                    <a:lnTo>
                      <a:pt x="2867" y="377"/>
                    </a:lnTo>
                    <a:lnTo>
                      <a:pt x="2804" y="419"/>
                    </a:lnTo>
                    <a:lnTo>
                      <a:pt x="2700" y="482"/>
                    </a:lnTo>
                    <a:lnTo>
                      <a:pt x="2532" y="482"/>
                    </a:lnTo>
                    <a:lnTo>
                      <a:pt x="2407" y="377"/>
                    </a:lnTo>
                    <a:lnTo>
                      <a:pt x="2323" y="356"/>
                    </a:lnTo>
                    <a:lnTo>
                      <a:pt x="2218" y="419"/>
                    </a:lnTo>
                    <a:lnTo>
                      <a:pt x="2135" y="377"/>
                    </a:lnTo>
                    <a:lnTo>
                      <a:pt x="2135" y="272"/>
                    </a:lnTo>
                    <a:lnTo>
                      <a:pt x="2009" y="272"/>
                    </a:lnTo>
                    <a:lnTo>
                      <a:pt x="1967" y="231"/>
                    </a:lnTo>
                    <a:lnTo>
                      <a:pt x="1863" y="210"/>
                    </a:lnTo>
                    <a:lnTo>
                      <a:pt x="1758" y="272"/>
                    </a:lnTo>
                    <a:lnTo>
                      <a:pt x="1570" y="210"/>
                    </a:lnTo>
                    <a:lnTo>
                      <a:pt x="1381" y="210"/>
                    </a:lnTo>
                    <a:lnTo>
                      <a:pt x="1277" y="126"/>
                    </a:lnTo>
                    <a:lnTo>
                      <a:pt x="1047" y="21"/>
                    </a:lnTo>
                    <a:lnTo>
                      <a:pt x="712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11" name="Google Shape;3101;p82">
              <a:extLst>
                <a:ext uri="{FF2B5EF4-FFF2-40B4-BE49-F238E27FC236}">
                  <a16:creationId xmlns:a16="http://schemas.microsoft.com/office/drawing/2014/main" id="{2D34A3F1-2269-16E5-8C04-03AA1F6320F9}"/>
                </a:ext>
              </a:extLst>
            </p:cNvPr>
            <p:cNvSpPr/>
            <p:nvPr/>
          </p:nvSpPr>
          <p:spPr>
            <a:xfrm>
              <a:off x="3657897" y="3077759"/>
              <a:ext cx="19195" cy="21903"/>
            </a:xfrm>
            <a:custGeom>
              <a:avLst/>
              <a:gdLst/>
              <a:ahLst/>
              <a:cxnLst/>
              <a:rect l="l" t="t" r="r" b="b"/>
              <a:pathLst>
                <a:path w="1612" h="1926" extrusionOk="0">
                  <a:moveTo>
                    <a:pt x="733" y="1"/>
                  </a:moveTo>
                  <a:lnTo>
                    <a:pt x="607" y="63"/>
                  </a:lnTo>
                  <a:lnTo>
                    <a:pt x="502" y="147"/>
                  </a:lnTo>
                  <a:lnTo>
                    <a:pt x="356" y="315"/>
                  </a:lnTo>
                  <a:lnTo>
                    <a:pt x="356" y="377"/>
                  </a:lnTo>
                  <a:lnTo>
                    <a:pt x="168" y="461"/>
                  </a:lnTo>
                  <a:lnTo>
                    <a:pt x="84" y="482"/>
                  </a:lnTo>
                  <a:lnTo>
                    <a:pt x="42" y="587"/>
                  </a:lnTo>
                  <a:lnTo>
                    <a:pt x="0" y="670"/>
                  </a:lnTo>
                  <a:lnTo>
                    <a:pt x="105" y="733"/>
                  </a:lnTo>
                  <a:lnTo>
                    <a:pt x="42" y="880"/>
                  </a:lnTo>
                  <a:lnTo>
                    <a:pt x="63" y="963"/>
                  </a:lnTo>
                  <a:lnTo>
                    <a:pt x="168" y="984"/>
                  </a:lnTo>
                  <a:lnTo>
                    <a:pt x="251" y="1172"/>
                  </a:lnTo>
                  <a:lnTo>
                    <a:pt x="251" y="1298"/>
                  </a:lnTo>
                  <a:lnTo>
                    <a:pt x="377" y="1424"/>
                  </a:lnTo>
                  <a:lnTo>
                    <a:pt x="482" y="1382"/>
                  </a:lnTo>
                  <a:lnTo>
                    <a:pt x="482" y="1403"/>
                  </a:lnTo>
                  <a:lnTo>
                    <a:pt x="419" y="1507"/>
                  </a:lnTo>
                  <a:lnTo>
                    <a:pt x="502" y="1591"/>
                  </a:lnTo>
                  <a:lnTo>
                    <a:pt x="586" y="1675"/>
                  </a:lnTo>
                  <a:lnTo>
                    <a:pt x="565" y="1737"/>
                  </a:lnTo>
                  <a:lnTo>
                    <a:pt x="691" y="1779"/>
                  </a:lnTo>
                  <a:lnTo>
                    <a:pt x="1005" y="1926"/>
                  </a:lnTo>
                  <a:lnTo>
                    <a:pt x="1046" y="1926"/>
                  </a:lnTo>
                  <a:lnTo>
                    <a:pt x="1088" y="1842"/>
                  </a:lnTo>
                  <a:lnTo>
                    <a:pt x="1151" y="1696"/>
                  </a:lnTo>
                  <a:lnTo>
                    <a:pt x="1298" y="1633"/>
                  </a:lnTo>
                  <a:lnTo>
                    <a:pt x="1402" y="1507"/>
                  </a:lnTo>
                  <a:lnTo>
                    <a:pt x="1402" y="1403"/>
                  </a:lnTo>
                  <a:lnTo>
                    <a:pt x="1444" y="1256"/>
                  </a:lnTo>
                  <a:lnTo>
                    <a:pt x="1528" y="1214"/>
                  </a:lnTo>
                  <a:lnTo>
                    <a:pt x="1528" y="1152"/>
                  </a:lnTo>
                  <a:lnTo>
                    <a:pt x="1549" y="1005"/>
                  </a:lnTo>
                  <a:lnTo>
                    <a:pt x="1570" y="1005"/>
                  </a:lnTo>
                  <a:lnTo>
                    <a:pt x="1570" y="963"/>
                  </a:lnTo>
                  <a:lnTo>
                    <a:pt x="1528" y="942"/>
                  </a:lnTo>
                  <a:lnTo>
                    <a:pt x="1528" y="838"/>
                  </a:lnTo>
                  <a:lnTo>
                    <a:pt x="1611" y="796"/>
                  </a:lnTo>
                  <a:lnTo>
                    <a:pt x="1611" y="691"/>
                  </a:lnTo>
                  <a:lnTo>
                    <a:pt x="1507" y="587"/>
                  </a:lnTo>
                  <a:lnTo>
                    <a:pt x="1528" y="524"/>
                  </a:lnTo>
                  <a:lnTo>
                    <a:pt x="1360" y="252"/>
                  </a:lnTo>
                  <a:lnTo>
                    <a:pt x="1318" y="147"/>
                  </a:lnTo>
                  <a:lnTo>
                    <a:pt x="123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2" name="Google Shape;3102;p82">
              <a:extLst>
                <a:ext uri="{FF2B5EF4-FFF2-40B4-BE49-F238E27FC236}">
                  <a16:creationId xmlns:a16="http://schemas.microsoft.com/office/drawing/2014/main" id="{3DB3C134-228C-1059-8130-ACD87CD11F17}"/>
                </a:ext>
              </a:extLst>
            </p:cNvPr>
            <p:cNvSpPr/>
            <p:nvPr/>
          </p:nvSpPr>
          <p:spPr>
            <a:xfrm>
              <a:off x="3670352" y="3087756"/>
              <a:ext cx="27911" cy="28568"/>
            </a:xfrm>
            <a:custGeom>
              <a:avLst/>
              <a:gdLst/>
              <a:ahLst/>
              <a:cxnLst/>
              <a:rect l="l" t="t" r="r" b="b"/>
              <a:pathLst>
                <a:path w="2344" h="2512" extrusionOk="0">
                  <a:moveTo>
                    <a:pt x="942" y="1"/>
                  </a:moveTo>
                  <a:lnTo>
                    <a:pt x="712" y="84"/>
                  </a:lnTo>
                  <a:lnTo>
                    <a:pt x="670" y="84"/>
                  </a:lnTo>
                  <a:lnTo>
                    <a:pt x="524" y="126"/>
                  </a:lnTo>
                  <a:lnTo>
                    <a:pt x="503" y="126"/>
                  </a:lnTo>
                  <a:lnTo>
                    <a:pt x="482" y="273"/>
                  </a:lnTo>
                  <a:lnTo>
                    <a:pt x="482" y="335"/>
                  </a:lnTo>
                  <a:lnTo>
                    <a:pt x="398" y="377"/>
                  </a:lnTo>
                  <a:lnTo>
                    <a:pt x="356" y="524"/>
                  </a:lnTo>
                  <a:lnTo>
                    <a:pt x="356" y="628"/>
                  </a:lnTo>
                  <a:lnTo>
                    <a:pt x="252" y="754"/>
                  </a:lnTo>
                  <a:lnTo>
                    <a:pt x="105" y="817"/>
                  </a:lnTo>
                  <a:lnTo>
                    <a:pt x="42" y="963"/>
                  </a:lnTo>
                  <a:lnTo>
                    <a:pt x="0" y="1047"/>
                  </a:lnTo>
                  <a:lnTo>
                    <a:pt x="168" y="1047"/>
                  </a:lnTo>
                  <a:lnTo>
                    <a:pt x="252" y="1109"/>
                  </a:lnTo>
                  <a:lnTo>
                    <a:pt x="210" y="1172"/>
                  </a:lnTo>
                  <a:lnTo>
                    <a:pt x="293" y="1235"/>
                  </a:lnTo>
                  <a:lnTo>
                    <a:pt x="461" y="1444"/>
                  </a:lnTo>
                  <a:lnTo>
                    <a:pt x="524" y="1444"/>
                  </a:lnTo>
                  <a:lnTo>
                    <a:pt x="775" y="1591"/>
                  </a:lnTo>
                  <a:lnTo>
                    <a:pt x="796" y="1591"/>
                  </a:lnTo>
                  <a:lnTo>
                    <a:pt x="1130" y="1967"/>
                  </a:lnTo>
                  <a:lnTo>
                    <a:pt x="1256" y="1988"/>
                  </a:lnTo>
                  <a:lnTo>
                    <a:pt x="1716" y="2302"/>
                  </a:lnTo>
                  <a:lnTo>
                    <a:pt x="2260" y="2511"/>
                  </a:lnTo>
                  <a:lnTo>
                    <a:pt x="2260" y="2386"/>
                  </a:lnTo>
                  <a:lnTo>
                    <a:pt x="2197" y="2281"/>
                  </a:lnTo>
                  <a:lnTo>
                    <a:pt x="2260" y="2156"/>
                  </a:lnTo>
                  <a:lnTo>
                    <a:pt x="2239" y="2072"/>
                  </a:lnTo>
                  <a:lnTo>
                    <a:pt x="2260" y="1967"/>
                  </a:lnTo>
                  <a:lnTo>
                    <a:pt x="2302" y="1884"/>
                  </a:lnTo>
                  <a:lnTo>
                    <a:pt x="2260" y="1800"/>
                  </a:lnTo>
                  <a:lnTo>
                    <a:pt x="2344" y="1758"/>
                  </a:lnTo>
                  <a:lnTo>
                    <a:pt x="2302" y="1653"/>
                  </a:lnTo>
                  <a:lnTo>
                    <a:pt x="2239" y="1633"/>
                  </a:lnTo>
                  <a:lnTo>
                    <a:pt x="2156" y="1570"/>
                  </a:lnTo>
                  <a:lnTo>
                    <a:pt x="2093" y="1465"/>
                  </a:lnTo>
                  <a:lnTo>
                    <a:pt x="2030" y="1444"/>
                  </a:lnTo>
                  <a:lnTo>
                    <a:pt x="1967" y="1444"/>
                  </a:lnTo>
                  <a:lnTo>
                    <a:pt x="1884" y="1361"/>
                  </a:lnTo>
                  <a:lnTo>
                    <a:pt x="1779" y="1361"/>
                  </a:lnTo>
                  <a:lnTo>
                    <a:pt x="1758" y="1381"/>
                  </a:lnTo>
                  <a:lnTo>
                    <a:pt x="1653" y="1361"/>
                  </a:lnTo>
                  <a:lnTo>
                    <a:pt x="1633" y="1256"/>
                  </a:lnTo>
                  <a:lnTo>
                    <a:pt x="1716" y="1151"/>
                  </a:lnTo>
                  <a:lnTo>
                    <a:pt x="1821" y="942"/>
                  </a:lnTo>
                  <a:lnTo>
                    <a:pt x="1758" y="837"/>
                  </a:lnTo>
                  <a:lnTo>
                    <a:pt x="1779" y="796"/>
                  </a:lnTo>
                  <a:lnTo>
                    <a:pt x="1758" y="733"/>
                  </a:lnTo>
                  <a:lnTo>
                    <a:pt x="1653" y="628"/>
                  </a:lnTo>
                  <a:lnTo>
                    <a:pt x="1612" y="628"/>
                  </a:lnTo>
                  <a:lnTo>
                    <a:pt x="1444" y="754"/>
                  </a:lnTo>
                  <a:lnTo>
                    <a:pt x="1361" y="754"/>
                  </a:lnTo>
                  <a:lnTo>
                    <a:pt x="1214" y="607"/>
                  </a:lnTo>
                  <a:lnTo>
                    <a:pt x="1235" y="482"/>
                  </a:lnTo>
                  <a:lnTo>
                    <a:pt x="1256" y="273"/>
                  </a:lnTo>
                  <a:lnTo>
                    <a:pt x="1130" y="189"/>
                  </a:lnTo>
                  <a:lnTo>
                    <a:pt x="1089" y="63"/>
                  </a:lnTo>
                  <a:lnTo>
                    <a:pt x="94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3" name="Google Shape;3103;p82">
              <a:extLst>
                <a:ext uri="{FF2B5EF4-FFF2-40B4-BE49-F238E27FC236}">
                  <a16:creationId xmlns:a16="http://schemas.microsoft.com/office/drawing/2014/main" id="{ED51D049-4672-634E-9C1F-87DB3D5650AC}"/>
                </a:ext>
              </a:extLst>
            </p:cNvPr>
            <p:cNvSpPr/>
            <p:nvPr/>
          </p:nvSpPr>
          <p:spPr>
            <a:xfrm>
              <a:off x="3689785" y="3073722"/>
              <a:ext cx="42617" cy="42840"/>
            </a:xfrm>
            <a:custGeom>
              <a:avLst/>
              <a:gdLst/>
              <a:ahLst/>
              <a:cxnLst/>
              <a:rect l="l" t="t" r="r" b="b"/>
              <a:pathLst>
                <a:path w="3579" h="3767" extrusionOk="0">
                  <a:moveTo>
                    <a:pt x="1905" y="0"/>
                  </a:moveTo>
                  <a:lnTo>
                    <a:pt x="1821" y="63"/>
                  </a:lnTo>
                  <a:lnTo>
                    <a:pt x="1716" y="209"/>
                  </a:lnTo>
                  <a:lnTo>
                    <a:pt x="1549" y="167"/>
                  </a:lnTo>
                  <a:lnTo>
                    <a:pt x="1507" y="105"/>
                  </a:lnTo>
                  <a:lnTo>
                    <a:pt x="1549" y="63"/>
                  </a:lnTo>
                  <a:lnTo>
                    <a:pt x="1381" y="42"/>
                  </a:lnTo>
                  <a:lnTo>
                    <a:pt x="1193" y="84"/>
                  </a:lnTo>
                  <a:lnTo>
                    <a:pt x="1193" y="146"/>
                  </a:lnTo>
                  <a:lnTo>
                    <a:pt x="1151" y="167"/>
                  </a:lnTo>
                  <a:lnTo>
                    <a:pt x="921" y="167"/>
                  </a:lnTo>
                  <a:lnTo>
                    <a:pt x="775" y="84"/>
                  </a:lnTo>
                  <a:lnTo>
                    <a:pt x="712" y="84"/>
                  </a:lnTo>
                  <a:lnTo>
                    <a:pt x="503" y="209"/>
                  </a:lnTo>
                  <a:lnTo>
                    <a:pt x="252" y="293"/>
                  </a:lnTo>
                  <a:lnTo>
                    <a:pt x="252" y="398"/>
                  </a:lnTo>
                  <a:lnTo>
                    <a:pt x="314" y="460"/>
                  </a:lnTo>
                  <a:lnTo>
                    <a:pt x="335" y="711"/>
                  </a:lnTo>
                  <a:lnTo>
                    <a:pt x="314" y="795"/>
                  </a:lnTo>
                  <a:lnTo>
                    <a:pt x="314" y="1004"/>
                  </a:lnTo>
                  <a:lnTo>
                    <a:pt x="398" y="1025"/>
                  </a:lnTo>
                  <a:lnTo>
                    <a:pt x="461" y="1151"/>
                  </a:lnTo>
                  <a:lnTo>
                    <a:pt x="440" y="1235"/>
                  </a:lnTo>
                  <a:lnTo>
                    <a:pt x="356" y="1214"/>
                  </a:lnTo>
                  <a:lnTo>
                    <a:pt x="293" y="1255"/>
                  </a:lnTo>
                  <a:lnTo>
                    <a:pt x="293" y="1339"/>
                  </a:lnTo>
                  <a:lnTo>
                    <a:pt x="398" y="1444"/>
                  </a:lnTo>
                  <a:lnTo>
                    <a:pt x="419" y="1507"/>
                  </a:lnTo>
                  <a:lnTo>
                    <a:pt x="419" y="1632"/>
                  </a:lnTo>
                  <a:lnTo>
                    <a:pt x="252" y="1967"/>
                  </a:lnTo>
                  <a:lnTo>
                    <a:pt x="147" y="1988"/>
                  </a:lnTo>
                  <a:lnTo>
                    <a:pt x="147" y="2030"/>
                  </a:lnTo>
                  <a:lnTo>
                    <a:pt x="126" y="2071"/>
                  </a:lnTo>
                  <a:lnTo>
                    <a:pt x="189" y="2176"/>
                  </a:lnTo>
                  <a:lnTo>
                    <a:pt x="84" y="2385"/>
                  </a:lnTo>
                  <a:lnTo>
                    <a:pt x="1" y="2490"/>
                  </a:lnTo>
                  <a:lnTo>
                    <a:pt x="21" y="2595"/>
                  </a:lnTo>
                  <a:lnTo>
                    <a:pt x="126" y="2615"/>
                  </a:lnTo>
                  <a:lnTo>
                    <a:pt x="147" y="2595"/>
                  </a:lnTo>
                  <a:lnTo>
                    <a:pt x="252" y="2595"/>
                  </a:lnTo>
                  <a:lnTo>
                    <a:pt x="335" y="2678"/>
                  </a:lnTo>
                  <a:lnTo>
                    <a:pt x="398" y="2678"/>
                  </a:lnTo>
                  <a:lnTo>
                    <a:pt x="461" y="2699"/>
                  </a:lnTo>
                  <a:lnTo>
                    <a:pt x="524" y="2804"/>
                  </a:lnTo>
                  <a:lnTo>
                    <a:pt x="607" y="2867"/>
                  </a:lnTo>
                  <a:lnTo>
                    <a:pt x="670" y="2887"/>
                  </a:lnTo>
                  <a:lnTo>
                    <a:pt x="712" y="2992"/>
                  </a:lnTo>
                  <a:lnTo>
                    <a:pt x="628" y="3034"/>
                  </a:lnTo>
                  <a:lnTo>
                    <a:pt x="670" y="3118"/>
                  </a:lnTo>
                  <a:lnTo>
                    <a:pt x="628" y="3201"/>
                  </a:lnTo>
                  <a:lnTo>
                    <a:pt x="607" y="3306"/>
                  </a:lnTo>
                  <a:lnTo>
                    <a:pt x="628" y="3390"/>
                  </a:lnTo>
                  <a:lnTo>
                    <a:pt x="565" y="3515"/>
                  </a:lnTo>
                  <a:lnTo>
                    <a:pt x="628" y="3620"/>
                  </a:lnTo>
                  <a:lnTo>
                    <a:pt x="628" y="3745"/>
                  </a:lnTo>
                  <a:lnTo>
                    <a:pt x="712" y="3766"/>
                  </a:lnTo>
                  <a:lnTo>
                    <a:pt x="879" y="3599"/>
                  </a:lnTo>
                  <a:lnTo>
                    <a:pt x="1026" y="3599"/>
                  </a:lnTo>
                  <a:lnTo>
                    <a:pt x="1068" y="3536"/>
                  </a:lnTo>
                  <a:lnTo>
                    <a:pt x="1465" y="3390"/>
                  </a:lnTo>
                  <a:lnTo>
                    <a:pt x="1465" y="3327"/>
                  </a:lnTo>
                  <a:lnTo>
                    <a:pt x="1674" y="3306"/>
                  </a:lnTo>
                  <a:lnTo>
                    <a:pt x="2449" y="3306"/>
                  </a:lnTo>
                  <a:lnTo>
                    <a:pt x="2742" y="3201"/>
                  </a:lnTo>
                  <a:lnTo>
                    <a:pt x="3014" y="3327"/>
                  </a:lnTo>
                  <a:lnTo>
                    <a:pt x="3034" y="3201"/>
                  </a:lnTo>
                  <a:lnTo>
                    <a:pt x="3139" y="3180"/>
                  </a:lnTo>
                  <a:lnTo>
                    <a:pt x="3223" y="3306"/>
                  </a:lnTo>
                  <a:lnTo>
                    <a:pt x="3244" y="3285"/>
                  </a:lnTo>
                  <a:lnTo>
                    <a:pt x="3348" y="3285"/>
                  </a:lnTo>
                  <a:lnTo>
                    <a:pt x="3453" y="3243"/>
                  </a:lnTo>
                  <a:lnTo>
                    <a:pt x="3453" y="3097"/>
                  </a:lnTo>
                  <a:lnTo>
                    <a:pt x="3390" y="2992"/>
                  </a:lnTo>
                  <a:lnTo>
                    <a:pt x="3265" y="2971"/>
                  </a:lnTo>
                  <a:lnTo>
                    <a:pt x="3244" y="2804"/>
                  </a:lnTo>
                  <a:lnTo>
                    <a:pt x="3160" y="2595"/>
                  </a:lnTo>
                  <a:lnTo>
                    <a:pt x="3076" y="2511"/>
                  </a:lnTo>
                  <a:lnTo>
                    <a:pt x="3118" y="2469"/>
                  </a:lnTo>
                  <a:lnTo>
                    <a:pt x="3139" y="2448"/>
                  </a:lnTo>
                  <a:lnTo>
                    <a:pt x="3139" y="2176"/>
                  </a:lnTo>
                  <a:lnTo>
                    <a:pt x="3181" y="2092"/>
                  </a:lnTo>
                  <a:lnTo>
                    <a:pt x="3223" y="1967"/>
                  </a:lnTo>
                  <a:lnTo>
                    <a:pt x="3244" y="1883"/>
                  </a:lnTo>
                  <a:lnTo>
                    <a:pt x="3244" y="1758"/>
                  </a:lnTo>
                  <a:lnTo>
                    <a:pt x="3432" y="1507"/>
                  </a:lnTo>
                  <a:lnTo>
                    <a:pt x="3537" y="1423"/>
                  </a:lnTo>
                  <a:lnTo>
                    <a:pt x="3537" y="1318"/>
                  </a:lnTo>
                  <a:lnTo>
                    <a:pt x="3578" y="1193"/>
                  </a:lnTo>
                  <a:lnTo>
                    <a:pt x="3537" y="1025"/>
                  </a:lnTo>
                  <a:lnTo>
                    <a:pt x="3453" y="942"/>
                  </a:lnTo>
                  <a:lnTo>
                    <a:pt x="3453" y="879"/>
                  </a:lnTo>
                  <a:lnTo>
                    <a:pt x="3390" y="732"/>
                  </a:lnTo>
                  <a:lnTo>
                    <a:pt x="3453" y="565"/>
                  </a:lnTo>
                  <a:lnTo>
                    <a:pt x="3453" y="502"/>
                  </a:lnTo>
                  <a:lnTo>
                    <a:pt x="3327" y="502"/>
                  </a:lnTo>
                  <a:lnTo>
                    <a:pt x="3244" y="418"/>
                  </a:lnTo>
                  <a:lnTo>
                    <a:pt x="3160" y="418"/>
                  </a:lnTo>
                  <a:lnTo>
                    <a:pt x="3055" y="502"/>
                  </a:lnTo>
                  <a:lnTo>
                    <a:pt x="2930" y="523"/>
                  </a:lnTo>
                  <a:lnTo>
                    <a:pt x="2742" y="460"/>
                  </a:lnTo>
                  <a:lnTo>
                    <a:pt x="2658" y="356"/>
                  </a:lnTo>
                  <a:lnTo>
                    <a:pt x="2553" y="293"/>
                  </a:lnTo>
                  <a:lnTo>
                    <a:pt x="2449" y="293"/>
                  </a:lnTo>
                  <a:lnTo>
                    <a:pt x="2407" y="251"/>
                  </a:lnTo>
                  <a:lnTo>
                    <a:pt x="2302" y="251"/>
                  </a:lnTo>
                  <a:lnTo>
                    <a:pt x="2093" y="146"/>
                  </a:lnTo>
                  <a:lnTo>
                    <a:pt x="192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4" name="Google Shape;3104;p82">
              <a:extLst>
                <a:ext uri="{FF2B5EF4-FFF2-40B4-BE49-F238E27FC236}">
                  <a16:creationId xmlns:a16="http://schemas.microsoft.com/office/drawing/2014/main" id="{A2193467-329A-0BF1-FFF7-0758D0C5441C}"/>
                </a:ext>
              </a:extLst>
            </p:cNvPr>
            <p:cNvSpPr/>
            <p:nvPr/>
          </p:nvSpPr>
          <p:spPr>
            <a:xfrm>
              <a:off x="3726412" y="3070151"/>
              <a:ext cx="29161" cy="43557"/>
            </a:xfrm>
            <a:custGeom>
              <a:avLst/>
              <a:gdLst/>
              <a:ahLst/>
              <a:cxnLst/>
              <a:rect l="l" t="t" r="r" b="b"/>
              <a:pathLst>
                <a:path w="2449" h="3830" extrusionOk="0">
                  <a:moveTo>
                    <a:pt x="1674" y="0"/>
                  </a:moveTo>
                  <a:lnTo>
                    <a:pt x="1549" y="63"/>
                  </a:lnTo>
                  <a:lnTo>
                    <a:pt x="1402" y="63"/>
                  </a:lnTo>
                  <a:lnTo>
                    <a:pt x="1193" y="105"/>
                  </a:lnTo>
                  <a:lnTo>
                    <a:pt x="419" y="105"/>
                  </a:lnTo>
                  <a:lnTo>
                    <a:pt x="210" y="147"/>
                  </a:lnTo>
                  <a:lnTo>
                    <a:pt x="189" y="272"/>
                  </a:lnTo>
                  <a:lnTo>
                    <a:pt x="251" y="460"/>
                  </a:lnTo>
                  <a:lnTo>
                    <a:pt x="293" y="502"/>
                  </a:lnTo>
                  <a:lnTo>
                    <a:pt x="377" y="670"/>
                  </a:lnTo>
                  <a:lnTo>
                    <a:pt x="377" y="816"/>
                  </a:lnTo>
                  <a:lnTo>
                    <a:pt x="377" y="879"/>
                  </a:lnTo>
                  <a:lnTo>
                    <a:pt x="314" y="1046"/>
                  </a:lnTo>
                  <a:lnTo>
                    <a:pt x="377" y="1193"/>
                  </a:lnTo>
                  <a:lnTo>
                    <a:pt x="377" y="1256"/>
                  </a:lnTo>
                  <a:lnTo>
                    <a:pt x="461" y="1339"/>
                  </a:lnTo>
                  <a:lnTo>
                    <a:pt x="502" y="1507"/>
                  </a:lnTo>
                  <a:lnTo>
                    <a:pt x="461" y="1632"/>
                  </a:lnTo>
                  <a:lnTo>
                    <a:pt x="461" y="1737"/>
                  </a:lnTo>
                  <a:lnTo>
                    <a:pt x="356" y="1821"/>
                  </a:lnTo>
                  <a:lnTo>
                    <a:pt x="168" y="2072"/>
                  </a:lnTo>
                  <a:lnTo>
                    <a:pt x="168" y="2197"/>
                  </a:lnTo>
                  <a:lnTo>
                    <a:pt x="147" y="2281"/>
                  </a:lnTo>
                  <a:lnTo>
                    <a:pt x="105" y="2406"/>
                  </a:lnTo>
                  <a:lnTo>
                    <a:pt x="63" y="2490"/>
                  </a:lnTo>
                  <a:lnTo>
                    <a:pt x="63" y="2762"/>
                  </a:lnTo>
                  <a:lnTo>
                    <a:pt x="42" y="2783"/>
                  </a:lnTo>
                  <a:lnTo>
                    <a:pt x="0" y="2825"/>
                  </a:lnTo>
                  <a:lnTo>
                    <a:pt x="84" y="2909"/>
                  </a:lnTo>
                  <a:lnTo>
                    <a:pt x="168" y="3118"/>
                  </a:lnTo>
                  <a:lnTo>
                    <a:pt x="189" y="3285"/>
                  </a:lnTo>
                  <a:lnTo>
                    <a:pt x="314" y="3306"/>
                  </a:lnTo>
                  <a:lnTo>
                    <a:pt x="377" y="3411"/>
                  </a:lnTo>
                  <a:lnTo>
                    <a:pt x="377" y="3557"/>
                  </a:lnTo>
                  <a:lnTo>
                    <a:pt x="272" y="3599"/>
                  </a:lnTo>
                  <a:lnTo>
                    <a:pt x="168" y="3599"/>
                  </a:lnTo>
                  <a:lnTo>
                    <a:pt x="147" y="3620"/>
                  </a:lnTo>
                  <a:lnTo>
                    <a:pt x="168" y="3662"/>
                  </a:lnTo>
                  <a:lnTo>
                    <a:pt x="482" y="3725"/>
                  </a:lnTo>
                  <a:lnTo>
                    <a:pt x="712" y="3829"/>
                  </a:lnTo>
                  <a:lnTo>
                    <a:pt x="1214" y="3599"/>
                  </a:lnTo>
                  <a:lnTo>
                    <a:pt x="1549" y="3557"/>
                  </a:lnTo>
                  <a:lnTo>
                    <a:pt x="1863" y="3306"/>
                  </a:lnTo>
                  <a:lnTo>
                    <a:pt x="2135" y="3181"/>
                  </a:lnTo>
                  <a:lnTo>
                    <a:pt x="2448" y="3118"/>
                  </a:lnTo>
                  <a:lnTo>
                    <a:pt x="2386" y="3034"/>
                  </a:lnTo>
                  <a:lnTo>
                    <a:pt x="2302" y="2971"/>
                  </a:lnTo>
                  <a:lnTo>
                    <a:pt x="2260" y="2929"/>
                  </a:lnTo>
                  <a:lnTo>
                    <a:pt x="2197" y="2804"/>
                  </a:lnTo>
                  <a:lnTo>
                    <a:pt x="2176" y="2657"/>
                  </a:lnTo>
                  <a:lnTo>
                    <a:pt x="2197" y="2490"/>
                  </a:lnTo>
                  <a:lnTo>
                    <a:pt x="2197" y="2448"/>
                  </a:lnTo>
                  <a:lnTo>
                    <a:pt x="2260" y="2302"/>
                  </a:lnTo>
                  <a:lnTo>
                    <a:pt x="2260" y="1967"/>
                  </a:lnTo>
                  <a:lnTo>
                    <a:pt x="2197" y="1883"/>
                  </a:lnTo>
                  <a:lnTo>
                    <a:pt x="2239" y="1674"/>
                  </a:lnTo>
                  <a:lnTo>
                    <a:pt x="2176" y="1611"/>
                  </a:lnTo>
                  <a:lnTo>
                    <a:pt x="2239" y="1528"/>
                  </a:lnTo>
                  <a:lnTo>
                    <a:pt x="2197" y="1423"/>
                  </a:lnTo>
                  <a:lnTo>
                    <a:pt x="2155" y="1360"/>
                  </a:lnTo>
                  <a:lnTo>
                    <a:pt x="2176" y="1297"/>
                  </a:lnTo>
                  <a:lnTo>
                    <a:pt x="2197" y="1214"/>
                  </a:lnTo>
                  <a:lnTo>
                    <a:pt x="2197" y="1004"/>
                  </a:lnTo>
                  <a:lnTo>
                    <a:pt x="2155" y="1004"/>
                  </a:lnTo>
                  <a:lnTo>
                    <a:pt x="2093" y="942"/>
                  </a:lnTo>
                  <a:lnTo>
                    <a:pt x="2093" y="732"/>
                  </a:lnTo>
                  <a:lnTo>
                    <a:pt x="2135" y="586"/>
                  </a:lnTo>
                  <a:lnTo>
                    <a:pt x="1988" y="502"/>
                  </a:lnTo>
                  <a:lnTo>
                    <a:pt x="1946" y="419"/>
                  </a:lnTo>
                  <a:lnTo>
                    <a:pt x="1821" y="293"/>
                  </a:lnTo>
                  <a:lnTo>
                    <a:pt x="1821" y="209"/>
                  </a:lnTo>
                  <a:lnTo>
                    <a:pt x="1758" y="168"/>
                  </a:lnTo>
                  <a:lnTo>
                    <a:pt x="171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5" name="Google Shape;3105;p82">
              <a:extLst>
                <a:ext uri="{FF2B5EF4-FFF2-40B4-BE49-F238E27FC236}">
                  <a16:creationId xmlns:a16="http://schemas.microsoft.com/office/drawing/2014/main" id="{611C5BF3-FCB5-0213-E015-18F9E834DA75}"/>
                </a:ext>
              </a:extLst>
            </p:cNvPr>
            <p:cNvSpPr/>
            <p:nvPr/>
          </p:nvSpPr>
          <p:spPr>
            <a:xfrm>
              <a:off x="3746846" y="3070151"/>
              <a:ext cx="13956" cy="35459"/>
            </a:xfrm>
            <a:custGeom>
              <a:avLst/>
              <a:gdLst/>
              <a:ahLst/>
              <a:cxnLst/>
              <a:rect l="l" t="t" r="r" b="b"/>
              <a:pathLst>
                <a:path w="1172" h="3118" extrusionOk="0">
                  <a:moveTo>
                    <a:pt x="0" y="0"/>
                  </a:moveTo>
                  <a:lnTo>
                    <a:pt x="42" y="168"/>
                  </a:lnTo>
                  <a:lnTo>
                    <a:pt x="105" y="209"/>
                  </a:lnTo>
                  <a:lnTo>
                    <a:pt x="105" y="293"/>
                  </a:lnTo>
                  <a:lnTo>
                    <a:pt x="230" y="419"/>
                  </a:lnTo>
                  <a:lnTo>
                    <a:pt x="272" y="502"/>
                  </a:lnTo>
                  <a:lnTo>
                    <a:pt x="419" y="586"/>
                  </a:lnTo>
                  <a:lnTo>
                    <a:pt x="377" y="732"/>
                  </a:lnTo>
                  <a:lnTo>
                    <a:pt x="377" y="942"/>
                  </a:lnTo>
                  <a:lnTo>
                    <a:pt x="439" y="1004"/>
                  </a:lnTo>
                  <a:lnTo>
                    <a:pt x="481" y="1004"/>
                  </a:lnTo>
                  <a:lnTo>
                    <a:pt x="481" y="1214"/>
                  </a:lnTo>
                  <a:lnTo>
                    <a:pt x="460" y="1297"/>
                  </a:lnTo>
                  <a:lnTo>
                    <a:pt x="439" y="1360"/>
                  </a:lnTo>
                  <a:lnTo>
                    <a:pt x="481" y="1423"/>
                  </a:lnTo>
                  <a:lnTo>
                    <a:pt x="523" y="1528"/>
                  </a:lnTo>
                  <a:lnTo>
                    <a:pt x="460" y="1611"/>
                  </a:lnTo>
                  <a:lnTo>
                    <a:pt x="523" y="1674"/>
                  </a:lnTo>
                  <a:lnTo>
                    <a:pt x="481" y="1883"/>
                  </a:lnTo>
                  <a:lnTo>
                    <a:pt x="544" y="1967"/>
                  </a:lnTo>
                  <a:lnTo>
                    <a:pt x="544" y="2302"/>
                  </a:lnTo>
                  <a:lnTo>
                    <a:pt x="481" y="2448"/>
                  </a:lnTo>
                  <a:lnTo>
                    <a:pt x="481" y="2490"/>
                  </a:lnTo>
                  <a:lnTo>
                    <a:pt x="460" y="2657"/>
                  </a:lnTo>
                  <a:lnTo>
                    <a:pt x="481" y="2804"/>
                  </a:lnTo>
                  <a:lnTo>
                    <a:pt x="544" y="2929"/>
                  </a:lnTo>
                  <a:lnTo>
                    <a:pt x="586" y="2971"/>
                  </a:lnTo>
                  <a:lnTo>
                    <a:pt x="670" y="3034"/>
                  </a:lnTo>
                  <a:lnTo>
                    <a:pt x="732" y="3118"/>
                  </a:lnTo>
                  <a:lnTo>
                    <a:pt x="774" y="3118"/>
                  </a:lnTo>
                  <a:lnTo>
                    <a:pt x="1088" y="2929"/>
                  </a:lnTo>
                  <a:lnTo>
                    <a:pt x="1151" y="2929"/>
                  </a:lnTo>
                  <a:lnTo>
                    <a:pt x="1172" y="2825"/>
                  </a:lnTo>
                  <a:lnTo>
                    <a:pt x="1088" y="2699"/>
                  </a:lnTo>
                  <a:lnTo>
                    <a:pt x="1088" y="2553"/>
                  </a:lnTo>
                  <a:lnTo>
                    <a:pt x="1046" y="2385"/>
                  </a:lnTo>
                  <a:lnTo>
                    <a:pt x="1067" y="1716"/>
                  </a:lnTo>
                  <a:lnTo>
                    <a:pt x="1067" y="1611"/>
                  </a:lnTo>
                  <a:lnTo>
                    <a:pt x="1109" y="1528"/>
                  </a:lnTo>
                  <a:lnTo>
                    <a:pt x="1109" y="1402"/>
                  </a:lnTo>
                  <a:lnTo>
                    <a:pt x="1088" y="1297"/>
                  </a:lnTo>
                  <a:lnTo>
                    <a:pt x="1088" y="1130"/>
                  </a:lnTo>
                  <a:lnTo>
                    <a:pt x="1046" y="900"/>
                  </a:lnTo>
                  <a:lnTo>
                    <a:pt x="900" y="586"/>
                  </a:lnTo>
                  <a:lnTo>
                    <a:pt x="858" y="565"/>
                  </a:lnTo>
                  <a:lnTo>
                    <a:pt x="774" y="481"/>
                  </a:lnTo>
                  <a:lnTo>
                    <a:pt x="649" y="398"/>
                  </a:lnTo>
                  <a:lnTo>
                    <a:pt x="628" y="209"/>
                  </a:lnTo>
                  <a:lnTo>
                    <a:pt x="649" y="168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6" name="Google Shape;3106;p82">
              <a:extLst>
                <a:ext uri="{FF2B5EF4-FFF2-40B4-BE49-F238E27FC236}">
                  <a16:creationId xmlns:a16="http://schemas.microsoft.com/office/drawing/2014/main" id="{6C2F3B2B-21FD-60AD-2D5F-9F2D5F6925B6}"/>
                </a:ext>
              </a:extLst>
            </p:cNvPr>
            <p:cNvSpPr/>
            <p:nvPr/>
          </p:nvSpPr>
          <p:spPr>
            <a:xfrm>
              <a:off x="3754312" y="3061110"/>
              <a:ext cx="21445" cy="42840"/>
            </a:xfrm>
            <a:custGeom>
              <a:avLst/>
              <a:gdLst/>
              <a:ahLst/>
              <a:cxnLst/>
              <a:rect l="l" t="t" r="r" b="b"/>
              <a:pathLst>
                <a:path w="1801" h="3767" extrusionOk="0">
                  <a:moveTo>
                    <a:pt x="1047" y="0"/>
                  </a:moveTo>
                  <a:lnTo>
                    <a:pt x="984" y="105"/>
                  </a:lnTo>
                  <a:lnTo>
                    <a:pt x="1005" y="147"/>
                  </a:lnTo>
                  <a:lnTo>
                    <a:pt x="900" y="209"/>
                  </a:lnTo>
                  <a:lnTo>
                    <a:pt x="838" y="209"/>
                  </a:lnTo>
                  <a:lnTo>
                    <a:pt x="838" y="272"/>
                  </a:lnTo>
                  <a:lnTo>
                    <a:pt x="691" y="439"/>
                  </a:lnTo>
                  <a:lnTo>
                    <a:pt x="628" y="439"/>
                  </a:lnTo>
                  <a:lnTo>
                    <a:pt x="440" y="544"/>
                  </a:lnTo>
                  <a:lnTo>
                    <a:pt x="356" y="523"/>
                  </a:lnTo>
                  <a:lnTo>
                    <a:pt x="252" y="565"/>
                  </a:lnTo>
                  <a:lnTo>
                    <a:pt x="252" y="670"/>
                  </a:lnTo>
                  <a:lnTo>
                    <a:pt x="168" y="753"/>
                  </a:lnTo>
                  <a:lnTo>
                    <a:pt x="168" y="858"/>
                  </a:lnTo>
                  <a:lnTo>
                    <a:pt x="43" y="900"/>
                  </a:lnTo>
                  <a:lnTo>
                    <a:pt x="22" y="963"/>
                  </a:lnTo>
                  <a:lnTo>
                    <a:pt x="1" y="1004"/>
                  </a:lnTo>
                  <a:lnTo>
                    <a:pt x="22" y="1193"/>
                  </a:lnTo>
                  <a:lnTo>
                    <a:pt x="147" y="1276"/>
                  </a:lnTo>
                  <a:lnTo>
                    <a:pt x="231" y="1360"/>
                  </a:lnTo>
                  <a:lnTo>
                    <a:pt x="273" y="1381"/>
                  </a:lnTo>
                  <a:lnTo>
                    <a:pt x="419" y="1695"/>
                  </a:lnTo>
                  <a:lnTo>
                    <a:pt x="461" y="1925"/>
                  </a:lnTo>
                  <a:lnTo>
                    <a:pt x="461" y="2092"/>
                  </a:lnTo>
                  <a:lnTo>
                    <a:pt x="482" y="2197"/>
                  </a:lnTo>
                  <a:lnTo>
                    <a:pt x="482" y="2323"/>
                  </a:lnTo>
                  <a:lnTo>
                    <a:pt x="440" y="2406"/>
                  </a:lnTo>
                  <a:lnTo>
                    <a:pt x="440" y="2511"/>
                  </a:lnTo>
                  <a:lnTo>
                    <a:pt x="419" y="3180"/>
                  </a:lnTo>
                  <a:lnTo>
                    <a:pt x="461" y="3348"/>
                  </a:lnTo>
                  <a:lnTo>
                    <a:pt x="461" y="3494"/>
                  </a:lnTo>
                  <a:lnTo>
                    <a:pt x="545" y="3620"/>
                  </a:lnTo>
                  <a:lnTo>
                    <a:pt x="524" y="3724"/>
                  </a:lnTo>
                  <a:lnTo>
                    <a:pt x="733" y="3766"/>
                  </a:lnTo>
                  <a:lnTo>
                    <a:pt x="1110" y="3620"/>
                  </a:lnTo>
                  <a:lnTo>
                    <a:pt x="1152" y="3620"/>
                  </a:lnTo>
                  <a:lnTo>
                    <a:pt x="1110" y="3515"/>
                  </a:lnTo>
                  <a:lnTo>
                    <a:pt x="1152" y="3243"/>
                  </a:lnTo>
                  <a:lnTo>
                    <a:pt x="1110" y="3139"/>
                  </a:lnTo>
                  <a:lnTo>
                    <a:pt x="1152" y="3055"/>
                  </a:lnTo>
                  <a:lnTo>
                    <a:pt x="1110" y="2825"/>
                  </a:lnTo>
                  <a:lnTo>
                    <a:pt x="1110" y="2720"/>
                  </a:lnTo>
                  <a:lnTo>
                    <a:pt x="1110" y="2657"/>
                  </a:lnTo>
                  <a:lnTo>
                    <a:pt x="1089" y="2616"/>
                  </a:lnTo>
                  <a:lnTo>
                    <a:pt x="1110" y="2553"/>
                  </a:lnTo>
                  <a:lnTo>
                    <a:pt x="1089" y="2469"/>
                  </a:lnTo>
                  <a:lnTo>
                    <a:pt x="1089" y="2427"/>
                  </a:lnTo>
                  <a:lnTo>
                    <a:pt x="1089" y="2302"/>
                  </a:lnTo>
                  <a:lnTo>
                    <a:pt x="1110" y="2218"/>
                  </a:lnTo>
                  <a:lnTo>
                    <a:pt x="1110" y="2113"/>
                  </a:lnTo>
                  <a:lnTo>
                    <a:pt x="1152" y="2051"/>
                  </a:lnTo>
                  <a:lnTo>
                    <a:pt x="1256" y="2009"/>
                  </a:lnTo>
                  <a:lnTo>
                    <a:pt x="1298" y="2009"/>
                  </a:lnTo>
                  <a:lnTo>
                    <a:pt x="1361" y="1946"/>
                  </a:lnTo>
                  <a:lnTo>
                    <a:pt x="1403" y="1841"/>
                  </a:lnTo>
                  <a:lnTo>
                    <a:pt x="1486" y="1716"/>
                  </a:lnTo>
                  <a:lnTo>
                    <a:pt x="1528" y="1611"/>
                  </a:lnTo>
                  <a:lnTo>
                    <a:pt x="1612" y="1569"/>
                  </a:lnTo>
                  <a:lnTo>
                    <a:pt x="1696" y="1569"/>
                  </a:lnTo>
                  <a:lnTo>
                    <a:pt x="1716" y="1507"/>
                  </a:lnTo>
                  <a:lnTo>
                    <a:pt x="1591" y="1381"/>
                  </a:lnTo>
                  <a:lnTo>
                    <a:pt x="1591" y="1318"/>
                  </a:lnTo>
                  <a:lnTo>
                    <a:pt x="1633" y="1255"/>
                  </a:lnTo>
                  <a:lnTo>
                    <a:pt x="1779" y="1255"/>
                  </a:lnTo>
                  <a:lnTo>
                    <a:pt x="1800" y="1172"/>
                  </a:lnTo>
                  <a:lnTo>
                    <a:pt x="1737" y="963"/>
                  </a:lnTo>
                  <a:lnTo>
                    <a:pt x="1716" y="837"/>
                  </a:lnTo>
                  <a:lnTo>
                    <a:pt x="1570" y="691"/>
                  </a:lnTo>
                  <a:lnTo>
                    <a:pt x="1528" y="628"/>
                  </a:lnTo>
                  <a:lnTo>
                    <a:pt x="1570" y="481"/>
                  </a:lnTo>
                  <a:lnTo>
                    <a:pt x="1591" y="481"/>
                  </a:lnTo>
                  <a:lnTo>
                    <a:pt x="1465" y="314"/>
                  </a:lnTo>
                  <a:lnTo>
                    <a:pt x="1319" y="272"/>
                  </a:lnTo>
                  <a:lnTo>
                    <a:pt x="1214" y="147"/>
                  </a:lnTo>
                  <a:lnTo>
                    <a:pt x="104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7" name="Google Shape;3107;p82">
              <a:extLst>
                <a:ext uri="{FF2B5EF4-FFF2-40B4-BE49-F238E27FC236}">
                  <a16:creationId xmlns:a16="http://schemas.microsoft.com/office/drawing/2014/main" id="{54329749-027B-D695-0528-6E246CCDB777}"/>
                </a:ext>
              </a:extLst>
            </p:cNvPr>
            <p:cNvSpPr/>
            <p:nvPr/>
          </p:nvSpPr>
          <p:spPr>
            <a:xfrm>
              <a:off x="3838283" y="2987337"/>
              <a:ext cx="71755" cy="108994"/>
            </a:xfrm>
            <a:custGeom>
              <a:avLst/>
              <a:gdLst/>
              <a:ahLst/>
              <a:cxnLst/>
              <a:rect l="l" t="t" r="r" b="b"/>
              <a:pathLst>
                <a:path w="6026" h="9584" extrusionOk="0">
                  <a:moveTo>
                    <a:pt x="1318" y="1"/>
                  </a:moveTo>
                  <a:lnTo>
                    <a:pt x="690" y="252"/>
                  </a:lnTo>
                  <a:lnTo>
                    <a:pt x="732" y="336"/>
                  </a:lnTo>
                  <a:lnTo>
                    <a:pt x="1025" y="1110"/>
                  </a:lnTo>
                  <a:lnTo>
                    <a:pt x="1004" y="1277"/>
                  </a:lnTo>
                  <a:lnTo>
                    <a:pt x="962" y="1361"/>
                  </a:lnTo>
                  <a:lnTo>
                    <a:pt x="1360" y="1821"/>
                  </a:lnTo>
                  <a:lnTo>
                    <a:pt x="1339" y="2030"/>
                  </a:lnTo>
                  <a:lnTo>
                    <a:pt x="1255" y="2114"/>
                  </a:lnTo>
                  <a:lnTo>
                    <a:pt x="1109" y="3202"/>
                  </a:lnTo>
                  <a:lnTo>
                    <a:pt x="1130" y="4039"/>
                  </a:lnTo>
                  <a:lnTo>
                    <a:pt x="167" y="5022"/>
                  </a:lnTo>
                  <a:lnTo>
                    <a:pt x="126" y="5085"/>
                  </a:lnTo>
                  <a:lnTo>
                    <a:pt x="0" y="5085"/>
                  </a:lnTo>
                  <a:lnTo>
                    <a:pt x="0" y="5169"/>
                  </a:lnTo>
                  <a:lnTo>
                    <a:pt x="21" y="5901"/>
                  </a:lnTo>
                  <a:lnTo>
                    <a:pt x="105" y="5922"/>
                  </a:lnTo>
                  <a:lnTo>
                    <a:pt x="272" y="6131"/>
                  </a:lnTo>
                  <a:lnTo>
                    <a:pt x="335" y="6278"/>
                  </a:lnTo>
                  <a:lnTo>
                    <a:pt x="628" y="6424"/>
                  </a:lnTo>
                  <a:lnTo>
                    <a:pt x="753" y="6529"/>
                  </a:lnTo>
                  <a:lnTo>
                    <a:pt x="795" y="6717"/>
                  </a:lnTo>
                  <a:lnTo>
                    <a:pt x="837" y="6759"/>
                  </a:lnTo>
                  <a:lnTo>
                    <a:pt x="858" y="6864"/>
                  </a:lnTo>
                  <a:lnTo>
                    <a:pt x="942" y="7031"/>
                  </a:lnTo>
                  <a:lnTo>
                    <a:pt x="942" y="7115"/>
                  </a:lnTo>
                  <a:lnTo>
                    <a:pt x="921" y="7157"/>
                  </a:lnTo>
                  <a:lnTo>
                    <a:pt x="900" y="7219"/>
                  </a:lnTo>
                  <a:lnTo>
                    <a:pt x="962" y="7282"/>
                  </a:lnTo>
                  <a:lnTo>
                    <a:pt x="921" y="7429"/>
                  </a:lnTo>
                  <a:lnTo>
                    <a:pt x="837" y="7491"/>
                  </a:lnTo>
                  <a:lnTo>
                    <a:pt x="858" y="7596"/>
                  </a:lnTo>
                  <a:lnTo>
                    <a:pt x="962" y="7763"/>
                  </a:lnTo>
                  <a:lnTo>
                    <a:pt x="1046" y="7805"/>
                  </a:lnTo>
                  <a:lnTo>
                    <a:pt x="1067" y="7910"/>
                  </a:lnTo>
                  <a:lnTo>
                    <a:pt x="1234" y="8056"/>
                  </a:lnTo>
                  <a:lnTo>
                    <a:pt x="1276" y="8077"/>
                  </a:lnTo>
                  <a:lnTo>
                    <a:pt x="1234" y="8119"/>
                  </a:lnTo>
                  <a:lnTo>
                    <a:pt x="1151" y="8098"/>
                  </a:lnTo>
                  <a:lnTo>
                    <a:pt x="1067" y="8077"/>
                  </a:lnTo>
                  <a:lnTo>
                    <a:pt x="942" y="8056"/>
                  </a:lnTo>
                  <a:lnTo>
                    <a:pt x="900" y="8077"/>
                  </a:lnTo>
                  <a:lnTo>
                    <a:pt x="795" y="8056"/>
                  </a:lnTo>
                  <a:lnTo>
                    <a:pt x="690" y="8077"/>
                  </a:lnTo>
                  <a:lnTo>
                    <a:pt x="628" y="8056"/>
                  </a:lnTo>
                  <a:lnTo>
                    <a:pt x="439" y="8056"/>
                  </a:lnTo>
                  <a:lnTo>
                    <a:pt x="439" y="8161"/>
                  </a:lnTo>
                  <a:lnTo>
                    <a:pt x="418" y="8203"/>
                  </a:lnTo>
                  <a:lnTo>
                    <a:pt x="418" y="8307"/>
                  </a:lnTo>
                  <a:lnTo>
                    <a:pt x="418" y="8370"/>
                  </a:lnTo>
                  <a:lnTo>
                    <a:pt x="502" y="8412"/>
                  </a:lnTo>
                  <a:lnTo>
                    <a:pt x="502" y="8496"/>
                  </a:lnTo>
                  <a:lnTo>
                    <a:pt x="607" y="8517"/>
                  </a:lnTo>
                  <a:lnTo>
                    <a:pt x="816" y="8705"/>
                  </a:lnTo>
                  <a:lnTo>
                    <a:pt x="1025" y="8914"/>
                  </a:lnTo>
                  <a:lnTo>
                    <a:pt x="1109" y="8998"/>
                  </a:lnTo>
                  <a:lnTo>
                    <a:pt x="1214" y="9144"/>
                  </a:lnTo>
                  <a:lnTo>
                    <a:pt x="1276" y="9312"/>
                  </a:lnTo>
                  <a:lnTo>
                    <a:pt x="1318" y="9416"/>
                  </a:lnTo>
                  <a:lnTo>
                    <a:pt x="1360" y="9458"/>
                  </a:lnTo>
                  <a:lnTo>
                    <a:pt x="1381" y="9584"/>
                  </a:lnTo>
                  <a:lnTo>
                    <a:pt x="1486" y="9584"/>
                  </a:lnTo>
                  <a:lnTo>
                    <a:pt x="1590" y="9563"/>
                  </a:lnTo>
                  <a:lnTo>
                    <a:pt x="1758" y="9563"/>
                  </a:lnTo>
                  <a:lnTo>
                    <a:pt x="1799" y="9437"/>
                  </a:lnTo>
                  <a:lnTo>
                    <a:pt x="1799" y="9312"/>
                  </a:lnTo>
                  <a:lnTo>
                    <a:pt x="1883" y="9249"/>
                  </a:lnTo>
                  <a:lnTo>
                    <a:pt x="1946" y="9312"/>
                  </a:lnTo>
                  <a:lnTo>
                    <a:pt x="1988" y="9437"/>
                  </a:lnTo>
                  <a:lnTo>
                    <a:pt x="2051" y="9479"/>
                  </a:lnTo>
                  <a:lnTo>
                    <a:pt x="2155" y="9458"/>
                  </a:lnTo>
                  <a:lnTo>
                    <a:pt x="2281" y="9354"/>
                  </a:lnTo>
                  <a:lnTo>
                    <a:pt x="2469" y="9312"/>
                  </a:lnTo>
                  <a:lnTo>
                    <a:pt x="2595" y="9207"/>
                  </a:lnTo>
                  <a:lnTo>
                    <a:pt x="2929" y="9123"/>
                  </a:lnTo>
                  <a:lnTo>
                    <a:pt x="3097" y="9123"/>
                  </a:lnTo>
                  <a:lnTo>
                    <a:pt x="3159" y="9019"/>
                  </a:lnTo>
                  <a:lnTo>
                    <a:pt x="3327" y="8914"/>
                  </a:lnTo>
                  <a:lnTo>
                    <a:pt x="3306" y="8831"/>
                  </a:lnTo>
                  <a:lnTo>
                    <a:pt x="3243" y="8831"/>
                  </a:lnTo>
                  <a:lnTo>
                    <a:pt x="3139" y="8726"/>
                  </a:lnTo>
                  <a:lnTo>
                    <a:pt x="3159" y="8621"/>
                  </a:lnTo>
                  <a:lnTo>
                    <a:pt x="3243" y="8579"/>
                  </a:lnTo>
                  <a:lnTo>
                    <a:pt x="3327" y="8600"/>
                  </a:lnTo>
                  <a:lnTo>
                    <a:pt x="3452" y="8579"/>
                  </a:lnTo>
                  <a:lnTo>
                    <a:pt x="3557" y="8621"/>
                  </a:lnTo>
                  <a:lnTo>
                    <a:pt x="3683" y="8642"/>
                  </a:lnTo>
                  <a:lnTo>
                    <a:pt x="3850" y="8621"/>
                  </a:lnTo>
                  <a:lnTo>
                    <a:pt x="4080" y="8600"/>
                  </a:lnTo>
                  <a:lnTo>
                    <a:pt x="4185" y="8517"/>
                  </a:lnTo>
                  <a:lnTo>
                    <a:pt x="4289" y="8475"/>
                  </a:lnTo>
                  <a:lnTo>
                    <a:pt x="4310" y="8370"/>
                  </a:lnTo>
                  <a:lnTo>
                    <a:pt x="4289" y="8286"/>
                  </a:lnTo>
                  <a:lnTo>
                    <a:pt x="4310" y="8182"/>
                  </a:lnTo>
                  <a:lnTo>
                    <a:pt x="4394" y="8119"/>
                  </a:lnTo>
                  <a:lnTo>
                    <a:pt x="4394" y="8056"/>
                  </a:lnTo>
                  <a:lnTo>
                    <a:pt x="4478" y="7952"/>
                  </a:lnTo>
                  <a:lnTo>
                    <a:pt x="4520" y="7973"/>
                  </a:lnTo>
                  <a:lnTo>
                    <a:pt x="4582" y="7973"/>
                  </a:lnTo>
                  <a:lnTo>
                    <a:pt x="4687" y="7805"/>
                  </a:lnTo>
                  <a:lnTo>
                    <a:pt x="4771" y="7784"/>
                  </a:lnTo>
                  <a:lnTo>
                    <a:pt x="4729" y="7701"/>
                  </a:lnTo>
                  <a:lnTo>
                    <a:pt x="4771" y="7638"/>
                  </a:lnTo>
                  <a:lnTo>
                    <a:pt x="4917" y="7554"/>
                  </a:lnTo>
                  <a:lnTo>
                    <a:pt x="5022" y="7470"/>
                  </a:lnTo>
                  <a:lnTo>
                    <a:pt x="5147" y="7470"/>
                  </a:lnTo>
                  <a:lnTo>
                    <a:pt x="5231" y="7533"/>
                  </a:lnTo>
                  <a:lnTo>
                    <a:pt x="5356" y="7450"/>
                  </a:lnTo>
                  <a:lnTo>
                    <a:pt x="5398" y="7387"/>
                  </a:lnTo>
                  <a:lnTo>
                    <a:pt x="5419" y="7366"/>
                  </a:lnTo>
                  <a:lnTo>
                    <a:pt x="5419" y="7282"/>
                  </a:lnTo>
                  <a:lnTo>
                    <a:pt x="5461" y="7219"/>
                  </a:lnTo>
                  <a:lnTo>
                    <a:pt x="5419" y="7136"/>
                  </a:lnTo>
                  <a:lnTo>
                    <a:pt x="5189" y="7052"/>
                  </a:lnTo>
                  <a:lnTo>
                    <a:pt x="5147" y="6947"/>
                  </a:lnTo>
                  <a:lnTo>
                    <a:pt x="5147" y="6822"/>
                  </a:lnTo>
                  <a:lnTo>
                    <a:pt x="5105" y="6717"/>
                  </a:lnTo>
                  <a:lnTo>
                    <a:pt x="5147" y="6634"/>
                  </a:lnTo>
                  <a:lnTo>
                    <a:pt x="5084" y="6592"/>
                  </a:lnTo>
                  <a:lnTo>
                    <a:pt x="5126" y="6529"/>
                  </a:lnTo>
                  <a:lnTo>
                    <a:pt x="5126" y="6445"/>
                  </a:lnTo>
                  <a:lnTo>
                    <a:pt x="5084" y="6424"/>
                  </a:lnTo>
                  <a:lnTo>
                    <a:pt x="4938" y="6529"/>
                  </a:lnTo>
                  <a:lnTo>
                    <a:pt x="4875" y="6445"/>
                  </a:lnTo>
                  <a:lnTo>
                    <a:pt x="4875" y="6320"/>
                  </a:lnTo>
                  <a:lnTo>
                    <a:pt x="5043" y="6131"/>
                  </a:lnTo>
                  <a:lnTo>
                    <a:pt x="5105" y="6027"/>
                  </a:lnTo>
                  <a:lnTo>
                    <a:pt x="5084" y="5922"/>
                  </a:lnTo>
                  <a:lnTo>
                    <a:pt x="4980" y="5880"/>
                  </a:lnTo>
                  <a:lnTo>
                    <a:pt x="5001" y="5797"/>
                  </a:lnTo>
                  <a:lnTo>
                    <a:pt x="5126" y="5713"/>
                  </a:lnTo>
                  <a:lnTo>
                    <a:pt x="5189" y="5587"/>
                  </a:lnTo>
                  <a:lnTo>
                    <a:pt x="5126" y="5545"/>
                  </a:lnTo>
                  <a:lnTo>
                    <a:pt x="5105" y="5441"/>
                  </a:lnTo>
                  <a:lnTo>
                    <a:pt x="5210" y="5357"/>
                  </a:lnTo>
                  <a:lnTo>
                    <a:pt x="5252" y="5357"/>
                  </a:lnTo>
                  <a:lnTo>
                    <a:pt x="5461" y="5085"/>
                  </a:lnTo>
                  <a:lnTo>
                    <a:pt x="5524" y="4960"/>
                  </a:lnTo>
                  <a:lnTo>
                    <a:pt x="5461" y="4876"/>
                  </a:lnTo>
                  <a:lnTo>
                    <a:pt x="5461" y="4750"/>
                  </a:lnTo>
                  <a:lnTo>
                    <a:pt x="5566" y="4667"/>
                  </a:lnTo>
                  <a:lnTo>
                    <a:pt x="5712" y="4667"/>
                  </a:lnTo>
                  <a:lnTo>
                    <a:pt x="5817" y="4729"/>
                  </a:lnTo>
                  <a:lnTo>
                    <a:pt x="5921" y="4646"/>
                  </a:lnTo>
                  <a:lnTo>
                    <a:pt x="6026" y="4625"/>
                  </a:lnTo>
                  <a:lnTo>
                    <a:pt x="5963" y="2344"/>
                  </a:lnTo>
                  <a:lnTo>
                    <a:pt x="131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8" name="Google Shape;3108;p82">
              <a:extLst>
                <a:ext uri="{FF2B5EF4-FFF2-40B4-BE49-F238E27FC236}">
                  <a16:creationId xmlns:a16="http://schemas.microsoft.com/office/drawing/2014/main" id="{9CF1628B-F791-0833-C10A-58DDA11F0B97}"/>
                </a:ext>
              </a:extLst>
            </p:cNvPr>
            <p:cNvSpPr/>
            <p:nvPr/>
          </p:nvSpPr>
          <p:spPr>
            <a:xfrm>
              <a:off x="3829555" y="3057778"/>
              <a:ext cx="2251" cy="1194"/>
            </a:xfrm>
            <a:custGeom>
              <a:avLst/>
              <a:gdLst/>
              <a:ahLst/>
              <a:cxnLst/>
              <a:rect l="l" t="t" r="r" b="b"/>
              <a:pathLst>
                <a:path w="189" h="105" extrusionOk="0">
                  <a:moveTo>
                    <a:pt x="189" y="0"/>
                  </a:moveTo>
                  <a:lnTo>
                    <a:pt x="1" y="42"/>
                  </a:lnTo>
                  <a:lnTo>
                    <a:pt x="63" y="105"/>
                  </a:lnTo>
                  <a:lnTo>
                    <a:pt x="168" y="84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9" name="Google Shape;3109;p82">
              <a:extLst>
                <a:ext uri="{FF2B5EF4-FFF2-40B4-BE49-F238E27FC236}">
                  <a16:creationId xmlns:a16="http://schemas.microsoft.com/office/drawing/2014/main" id="{7CDB8CCC-48A6-72E1-0EF1-76F226EBCD5B}"/>
                </a:ext>
              </a:extLst>
            </p:cNvPr>
            <p:cNvSpPr/>
            <p:nvPr/>
          </p:nvSpPr>
          <p:spPr>
            <a:xfrm>
              <a:off x="3749584" y="2988770"/>
              <a:ext cx="104905" cy="77822"/>
            </a:xfrm>
            <a:custGeom>
              <a:avLst/>
              <a:gdLst/>
              <a:ahLst/>
              <a:cxnLst/>
              <a:rect l="l" t="t" r="r" b="b"/>
              <a:pathLst>
                <a:path w="8810" h="6843" extrusionOk="0">
                  <a:moveTo>
                    <a:pt x="6507" y="0"/>
                  </a:moveTo>
                  <a:lnTo>
                    <a:pt x="3913" y="1590"/>
                  </a:lnTo>
                  <a:lnTo>
                    <a:pt x="3181" y="2239"/>
                  </a:lnTo>
                  <a:lnTo>
                    <a:pt x="2323" y="2448"/>
                  </a:lnTo>
                  <a:lnTo>
                    <a:pt x="2302" y="3578"/>
                  </a:lnTo>
                  <a:lnTo>
                    <a:pt x="2239" y="4080"/>
                  </a:lnTo>
                  <a:lnTo>
                    <a:pt x="2176" y="4164"/>
                  </a:lnTo>
                  <a:lnTo>
                    <a:pt x="2134" y="4331"/>
                  </a:lnTo>
                  <a:lnTo>
                    <a:pt x="2093" y="4478"/>
                  </a:lnTo>
                  <a:lnTo>
                    <a:pt x="1800" y="4624"/>
                  </a:lnTo>
                  <a:lnTo>
                    <a:pt x="1653" y="4729"/>
                  </a:lnTo>
                  <a:lnTo>
                    <a:pt x="1465" y="4729"/>
                  </a:lnTo>
                  <a:lnTo>
                    <a:pt x="1297" y="4834"/>
                  </a:lnTo>
                  <a:lnTo>
                    <a:pt x="942" y="4834"/>
                  </a:lnTo>
                  <a:lnTo>
                    <a:pt x="774" y="4917"/>
                  </a:lnTo>
                  <a:lnTo>
                    <a:pt x="649" y="4917"/>
                  </a:lnTo>
                  <a:lnTo>
                    <a:pt x="251" y="4938"/>
                  </a:lnTo>
                  <a:lnTo>
                    <a:pt x="126" y="4917"/>
                  </a:lnTo>
                  <a:lnTo>
                    <a:pt x="84" y="5001"/>
                  </a:lnTo>
                  <a:lnTo>
                    <a:pt x="84" y="5147"/>
                  </a:lnTo>
                  <a:lnTo>
                    <a:pt x="0" y="5252"/>
                  </a:lnTo>
                  <a:lnTo>
                    <a:pt x="0" y="5440"/>
                  </a:lnTo>
                  <a:lnTo>
                    <a:pt x="544" y="5796"/>
                  </a:lnTo>
                  <a:lnTo>
                    <a:pt x="544" y="6047"/>
                  </a:lnTo>
                  <a:lnTo>
                    <a:pt x="753" y="6173"/>
                  </a:lnTo>
                  <a:lnTo>
                    <a:pt x="984" y="6047"/>
                  </a:lnTo>
                  <a:lnTo>
                    <a:pt x="1067" y="6089"/>
                  </a:lnTo>
                  <a:lnTo>
                    <a:pt x="1067" y="6152"/>
                  </a:lnTo>
                  <a:lnTo>
                    <a:pt x="1130" y="6194"/>
                  </a:lnTo>
                  <a:lnTo>
                    <a:pt x="1130" y="6298"/>
                  </a:lnTo>
                  <a:lnTo>
                    <a:pt x="1067" y="6403"/>
                  </a:lnTo>
                  <a:lnTo>
                    <a:pt x="1193" y="6570"/>
                  </a:lnTo>
                  <a:lnTo>
                    <a:pt x="1297" y="6570"/>
                  </a:lnTo>
                  <a:lnTo>
                    <a:pt x="1402" y="6508"/>
                  </a:lnTo>
                  <a:lnTo>
                    <a:pt x="1381" y="6466"/>
                  </a:lnTo>
                  <a:lnTo>
                    <a:pt x="1444" y="6361"/>
                  </a:lnTo>
                  <a:lnTo>
                    <a:pt x="1611" y="6508"/>
                  </a:lnTo>
                  <a:lnTo>
                    <a:pt x="1716" y="6633"/>
                  </a:lnTo>
                  <a:lnTo>
                    <a:pt x="1862" y="6675"/>
                  </a:lnTo>
                  <a:lnTo>
                    <a:pt x="1988" y="6842"/>
                  </a:lnTo>
                  <a:lnTo>
                    <a:pt x="2072" y="6780"/>
                  </a:lnTo>
                  <a:lnTo>
                    <a:pt x="2072" y="6717"/>
                  </a:lnTo>
                  <a:lnTo>
                    <a:pt x="2009" y="6696"/>
                  </a:lnTo>
                  <a:lnTo>
                    <a:pt x="1925" y="6528"/>
                  </a:lnTo>
                  <a:lnTo>
                    <a:pt x="1967" y="6487"/>
                  </a:lnTo>
                  <a:lnTo>
                    <a:pt x="1967" y="6403"/>
                  </a:lnTo>
                  <a:lnTo>
                    <a:pt x="2072" y="6298"/>
                  </a:lnTo>
                  <a:lnTo>
                    <a:pt x="2176" y="6298"/>
                  </a:lnTo>
                  <a:lnTo>
                    <a:pt x="2176" y="6215"/>
                  </a:lnTo>
                  <a:lnTo>
                    <a:pt x="2113" y="6173"/>
                  </a:lnTo>
                  <a:lnTo>
                    <a:pt x="2093" y="6068"/>
                  </a:lnTo>
                  <a:lnTo>
                    <a:pt x="2113" y="6005"/>
                  </a:lnTo>
                  <a:lnTo>
                    <a:pt x="2134" y="5984"/>
                  </a:lnTo>
                  <a:lnTo>
                    <a:pt x="2113" y="5943"/>
                  </a:lnTo>
                  <a:lnTo>
                    <a:pt x="2113" y="5880"/>
                  </a:lnTo>
                  <a:lnTo>
                    <a:pt x="2239" y="5775"/>
                  </a:lnTo>
                  <a:lnTo>
                    <a:pt x="2323" y="5754"/>
                  </a:lnTo>
                  <a:lnTo>
                    <a:pt x="2385" y="5733"/>
                  </a:lnTo>
                  <a:lnTo>
                    <a:pt x="2490" y="5692"/>
                  </a:lnTo>
                  <a:lnTo>
                    <a:pt x="2804" y="5692"/>
                  </a:lnTo>
                  <a:lnTo>
                    <a:pt x="2846" y="5650"/>
                  </a:lnTo>
                  <a:lnTo>
                    <a:pt x="2930" y="5650"/>
                  </a:lnTo>
                  <a:lnTo>
                    <a:pt x="3013" y="5671"/>
                  </a:lnTo>
                  <a:lnTo>
                    <a:pt x="3160" y="5692"/>
                  </a:lnTo>
                  <a:lnTo>
                    <a:pt x="3243" y="5733"/>
                  </a:lnTo>
                  <a:lnTo>
                    <a:pt x="3327" y="5754"/>
                  </a:lnTo>
                  <a:lnTo>
                    <a:pt x="3494" y="5796"/>
                  </a:lnTo>
                  <a:lnTo>
                    <a:pt x="3557" y="5880"/>
                  </a:lnTo>
                  <a:lnTo>
                    <a:pt x="3683" y="6068"/>
                  </a:lnTo>
                  <a:lnTo>
                    <a:pt x="3787" y="6152"/>
                  </a:lnTo>
                  <a:lnTo>
                    <a:pt x="3850" y="6110"/>
                  </a:lnTo>
                  <a:lnTo>
                    <a:pt x="3913" y="6047"/>
                  </a:lnTo>
                  <a:lnTo>
                    <a:pt x="3997" y="6005"/>
                  </a:lnTo>
                  <a:lnTo>
                    <a:pt x="4080" y="5984"/>
                  </a:lnTo>
                  <a:lnTo>
                    <a:pt x="4227" y="5964"/>
                  </a:lnTo>
                  <a:lnTo>
                    <a:pt x="4269" y="5943"/>
                  </a:lnTo>
                  <a:lnTo>
                    <a:pt x="4373" y="5943"/>
                  </a:lnTo>
                  <a:lnTo>
                    <a:pt x="4478" y="6005"/>
                  </a:lnTo>
                  <a:lnTo>
                    <a:pt x="4478" y="6068"/>
                  </a:lnTo>
                  <a:lnTo>
                    <a:pt x="4582" y="6089"/>
                  </a:lnTo>
                  <a:lnTo>
                    <a:pt x="4750" y="6194"/>
                  </a:lnTo>
                  <a:lnTo>
                    <a:pt x="4896" y="6215"/>
                  </a:lnTo>
                  <a:lnTo>
                    <a:pt x="5126" y="6298"/>
                  </a:lnTo>
                  <a:lnTo>
                    <a:pt x="5231" y="6319"/>
                  </a:lnTo>
                  <a:lnTo>
                    <a:pt x="5357" y="6256"/>
                  </a:lnTo>
                  <a:lnTo>
                    <a:pt x="5524" y="6047"/>
                  </a:lnTo>
                  <a:lnTo>
                    <a:pt x="5629" y="5984"/>
                  </a:lnTo>
                  <a:lnTo>
                    <a:pt x="5943" y="6005"/>
                  </a:lnTo>
                  <a:lnTo>
                    <a:pt x="6068" y="5964"/>
                  </a:lnTo>
                  <a:lnTo>
                    <a:pt x="6319" y="5984"/>
                  </a:lnTo>
                  <a:lnTo>
                    <a:pt x="6507" y="6068"/>
                  </a:lnTo>
                  <a:lnTo>
                    <a:pt x="6675" y="6089"/>
                  </a:lnTo>
                  <a:lnTo>
                    <a:pt x="6717" y="6110"/>
                  </a:lnTo>
                  <a:lnTo>
                    <a:pt x="6905" y="6068"/>
                  </a:lnTo>
                  <a:lnTo>
                    <a:pt x="6926" y="6047"/>
                  </a:lnTo>
                  <a:lnTo>
                    <a:pt x="7031" y="5984"/>
                  </a:lnTo>
                  <a:lnTo>
                    <a:pt x="7093" y="5943"/>
                  </a:lnTo>
                  <a:lnTo>
                    <a:pt x="7156" y="5901"/>
                  </a:lnTo>
                  <a:lnTo>
                    <a:pt x="7240" y="5943"/>
                  </a:lnTo>
                  <a:lnTo>
                    <a:pt x="7303" y="5901"/>
                  </a:lnTo>
                  <a:lnTo>
                    <a:pt x="7323" y="5838"/>
                  </a:lnTo>
                  <a:lnTo>
                    <a:pt x="7365" y="5733"/>
                  </a:lnTo>
                  <a:lnTo>
                    <a:pt x="7470" y="5775"/>
                  </a:lnTo>
                  <a:lnTo>
                    <a:pt x="7470" y="5775"/>
                  </a:lnTo>
                  <a:lnTo>
                    <a:pt x="7449" y="5043"/>
                  </a:lnTo>
                  <a:lnTo>
                    <a:pt x="7449" y="4959"/>
                  </a:lnTo>
                  <a:lnTo>
                    <a:pt x="7575" y="4959"/>
                  </a:lnTo>
                  <a:lnTo>
                    <a:pt x="7616" y="4896"/>
                  </a:lnTo>
                  <a:lnTo>
                    <a:pt x="8579" y="3913"/>
                  </a:lnTo>
                  <a:lnTo>
                    <a:pt x="8558" y="3076"/>
                  </a:lnTo>
                  <a:lnTo>
                    <a:pt x="8704" y="1988"/>
                  </a:lnTo>
                  <a:lnTo>
                    <a:pt x="8788" y="1904"/>
                  </a:lnTo>
                  <a:lnTo>
                    <a:pt x="8809" y="1695"/>
                  </a:lnTo>
                  <a:lnTo>
                    <a:pt x="8411" y="1235"/>
                  </a:lnTo>
                  <a:lnTo>
                    <a:pt x="8453" y="1151"/>
                  </a:lnTo>
                  <a:lnTo>
                    <a:pt x="8474" y="984"/>
                  </a:lnTo>
                  <a:lnTo>
                    <a:pt x="8181" y="210"/>
                  </a:lnTo>
                  <a:lnTo>
                    <a:pt x="8139" y="126"/>
                  </a:lnTo>
                  <a:lnTo>
                    <a:pt x="7616" y="335"/>
                  </a:lnTo>
                  <a:lnTo>
                    <a:pt x="7512" y="230"/>
                  </a:lnTo>
                  <a:lnTo>
                    <a:pt x="65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6CBC2"/>
                </a:solidFill>
              </a:endParaRPr>
            </a:p>
          </p:txBody>
        </p:sp>
        <p:sp>
          <p:nvSpPr>
            <p:cNvPr id="2520" name="Google Shape;3110;p82">
              <a:extLst>
                <a:ext uri="{FF2B5EF4-FFF2-40B4-BE49-F238E27FC236}">
                  <a16:creationId xmlns:a16="http://schemas.microsoft.com/office/drawing/2014/main" id="{EF8019A3-73A4-737C-CDC4-DA67D72C8878}"/>
                </a:ext>
              </a:extLst>
            </p:cNvPr>
            <p:cNvSpPr/>
            <p:nvPr/>
          </p:nvSpPr>
          <p:spPr>
            <a:xfrm>
              <a:off x="3767267" y="3053013"/>
              <a:ext cx="78744" cy="64493"/>
            </a:xfrm>
            <a:custGeom>
              <a:avLst/>
              <a:gdLst/>
              <a:ahLst/>
              <a:cxnLst/>
              <a:rect l="l" t="t" r="r" b="b"/>
              <a:pathLst>
                <a:path w="6613" h="5671" extrusionOk="0">
                  <a:moveTo>
                    <a:pt x="1361" y="1"/>
                  </a:moveTo>
                  <a:lnTo>
                    <a:pt x="1319" y="43"/>
                  </a:lnTo>
                  <a:lnTo>
                    <a:pt x="1005" y="43"/>
                  </a:lnTo>
                  <a:lnTo>
                    <a:pt x="900" y="84"/>
                  </a:lnTo>
                  <a:lnTo>
                    <a:pt x="838" y="105"/>
                  </a:lnTo>
                  <a:lnTo>
                    <a:pt x="754" y="126"/>
                  </a:lnTo>
                  <a:lnTo>
                    <a:pt x="628" y="231"/>
                  </a:lnTo>
                  <a:lnTo>
                    <a:pt x="628" y="294"/>
                  </a:lnTo>
                  <a:lnTo>
                    <a:pt x="649" y="335"/>
                  </a:lnTo>
                  <a:lnTo>
                    <a:pt x="628" y="356"/>
                  </a:lnTo>
                  <a:lnTo>
                    <a:pt x="608" y="419"/>
                  </a:lnTo>
                  <a:lnTo>
                    <a:pt x="628" y="524"/>
                  </a:lnTo>
                  <a:lnTo>
                    <a:pt x="691" y="566"/>
                  </a:lnTo>
                  <a:lnTo>
                    <a:pt x="691" y="649"/>
                  </a:lnTo>
                  <a:lnTo>
                    <a:pt x="587" y="649"/>
                  </a:lnTo>
                  <a:lnTo>
                    <a:pt x="482" y="754"/>
                  </a:lnTo>
                  <a:lnTo>
                    <a:pt x="482" y="838"/>
                  </a:lnTo>
                  <a:lnTo>
                    <a:pt x="440" y="879"/>
                  </a:lnTo>
                  <a:lnTo>
                    <a:pt x="524" y="1047"/>
                  </a:lnTo>
                  <a:lnTo>
                    <a:pt x="587" y="1068"/>
                  </a:lnTo>
                  <a:lnTo>
                    <a:pt x="587" y="1131"/>
                  </a:lnTo>
                  <a:lnTo>
                    <a:pt x="503" y="1193"/>
                  </a:lnTo>
                  <a:lnTo>
                    <a:pt x="482" y="1193"/>
                  </a:lnTo>
                  <a:lnTo>
                    <a:pt x="440" y="1340"/>
                  </a:lnTo>
                  <a:lnTo>
                    <a:pt x="482" y="1403"/>
                  </a:lnTo>
                  <a:lnTo>
                    <a:pt x="628" y="1549"/>
                  </a:lnTo>
                  <a:lnTo>
                    <a:pt x="649" y="1675"/>
                  </a:lnTo>
                  <a:lnTo>
                    <a:pt x="712" y="1884"/>
                  </a:lnTo>
                  <a:lnTo>
                    <a:pt x="691" y="1967"/>
                  </a:lnTo>
                  <a:lnTo>
                    <a:pt x="545" y="1967"/>
                  </a:lnTo>
                  <a:lnTo>
                    <a:pt x="503" y="2030"/>
                  </a:lnTo>
                  <a:lnTo>
                    <a:pt x="503" y="2093"/>
                  </a:lnTo>
                  <a:lnTo>
                    <a:pt x="628" y="2219"/>
                  </a:lnTo>
                  <a:lnTo>
                    <a:pt x="608" y="2281"/>
                  </a:lnTo>
                  <a:lnTo>
                    <a:pt x="524" y="2281"/>
                  </a:lnTo>
                  <a:lnTo>
                    <a:pt x="440" y="2323"/>
                  </a:lnTo>
                  <a:lnTo>
                    <a:pt x="398" y="2428"/>
                  </a:lnTo>
                  <a:lnTo>
                    <a:pt x="315" y="2553"/>
                  </a:lnTo>
                  <a:lnTo>
                    <a:pt x="273" y="2658"/>
                  </a:lnTo>
                  <a:lnTo>
                    <a:pt x="210" y="2721"/>
                  </a:lnTo>
                  <a:lnTo>
                    <a:pt x="168" y="2721"/>
                  </a:lnTo>
                  <a:lnTo>
                    <a:pt x="64" y="2763"/>
                  </a:lnTo>
                  <a:lnTo>
                    <a:pt x="22" y="2825"/>
                  </a:lnTo>
                  <a:lnTo>
                    <a:pt x="22" y="2930"/>
                  </a:lnTo>
                  <a:lnTo>
                    <a:pt x="1" y="3014"/>
                  </a:lnTo>
                  <a:lnTo>
                    <a:pt x="1" y="3139"/>
                  </a:lnTo>
                  <a:lnTo>
                    <a:pt x="1" y="3181"/>
                  </a:lnTo>
                  <a:lnTo>
                    <a:pt x="22" y="3265"/>
                  </a:lnTo>
                  <a:lnTo>
                    <a:pt x="1" y="3328"/>
                  </a:lnTo>
                  <a:lnTo>
                    <a:pt x="22" y="3369"/>
                  </a:lnTo>
                  <a:lnTo>
                    <a:pt x="22" y="3432"/>
                  </a:lnTo>
                  <a:lnTo>
                    <a:pt x="22" y="3537"/>
                  </a:lnTo>
                  <a:lnTo>
                    <a:pt x="64" y="3767"/>
                  </a:lnTo>
                  <a:lnTo>
                    <a:pt x="22" y="3851"/>
                  </a:lnTo>
                  <a:lnTo>
                    <a:pt x="64" y="3955"/>
                  </a:lnTo>
                  <a:lnTo>
                    <a:pt x="22" y="4227"/>
                  </a:lnTo>
                  <a:lnTo>
                    <a:pt x="64" y="4332"/>
                  </a:lnTo>
                  <a:lnTo>
                    <a:pt x="294" y="4395"/>
                  </a:lnTo>
                  <a:lnTo>
                    <a:pt x="482" y="4311"/>
                  </a:lnTo>
                  <a:lnTo>
                    <a:pt x="900" y="4541"/>
                  </a:lnTo>
                  <a:lnTo>
                    <a:pt x="1131" y="4750"/>
                  </a:lnTo>
                  <a:lnTo>
                    <a:pt x="1256" y="5043"/>
                  </a:lnTo>
                  <a:lnTo>
                    <a:pt x="1256" y="5232"/>
                  </a:lnTo>
                  <a:lnTo>
                    <a:pt x="1340" y="5273"/>
                  </a:lnTo>
                  <a:lnTo>
                    <a:pt x="1424" y="5462"/>
                  </a:lnTo>
                  <a:lnTo>
                    <a:pt x="1549" y="5587"/>
                  </a:lnTo>
                  <a:lnTo>
                    <a:pt x="1758" y="5671"/>
                  </a:lnTo>
                  <a:lnTo>
                    <a:pt x="2323" y="5629"/>
                  </a:lnTo>
                  <a:lnTo>
                    <a:pt x="2428" y="5566"/>
                  </a:lnTo>
                  <a:lnTo>
                    <a:pt x="2512" y="5587"/>
                  </a:lnTo>
                  <a:lnTo>
                    <a:pt x="2784" y="5483"/>
                  </a:lnTo>
                  <a:lnTo>
                    <a:pt x="2888" y="5545"/>
                  </a:lnTo>
                  <a:lnTo>
                    <a:pt x="3014" y="5524"/>
                  </a:lnTo>
                  <a:lnTo>
                    <a:pt x="3056" y="5357"/>
                  </a:lnTo>
                  <a:lnTo>
                    <a:pt x="3160" y="5462"/>
                  </a:lnTo>
                  <a:lnTo>
                    <a:pt x="3223" y="5441"/>
                  </a:lnTo>
                  <a:lnTo>
                    <a:pt x="3223" y="5357"/>
                  </a:lnTo>
                  <a:lnTo>
                    <a:pt x="3369" y="5211"/>
                  </a:lnTo>
                  <a:lnTo>
                    <a:pt x="3432" y="5043"/>
                  </a:lnTo>
                  <a:lnTo>
                    <a:pt x="3432" y="4918"/>
                  </a:lnTo>
                  <a:lnTo>
                    <a:pt x="3411" y="4792"/>
                  </a:lnTo>
                  <a:lnTo>
                    <a:pt x="3474" y="4729"/>
                  </a:lnTo>
                  <a:lnTo>
                    <a:pt x="3474" y="4646"/>
                  </a:lnTo>
                  <a:lnTo>
                    <a:pt x="3558" y="4583"/>
                  </a:lnTo>
                  <a:lnTo>
                    <a:pt x="3662" y="4499"/>
                  </a:lnTo>
                  <a:lnTo>
                    <a:pt x="3725" y="4436"/>
                  </a:lnTo>
                  <a:lnTo>
                    <a:pt x="3893" y="4311"/>
                  </a:lnTo>
                  <a:lnTo>
                    <a:pt x="3872" y="4206"/>
                  </a:lnTo>
                  <a:lnTo>
                    <a:pt x="3893" y="4123"/>
                  </a:lnTo>
                  <a:lnTo>
                    <a:pt x="4039" y="4123"/>
                  </a:lnTo>
                  <a:lnTo>
                    <a:pt x="4081" y="4060"/>
                  </a:lnTo>
                  <a:lnTo>
                    <a:pt x="4102" y="4081"/>
                  </a:lnTo>
                  <a:lnTo>
                    <a:pt x="4269" y="4123"/>
                  </a:lnTo>
                  <a:lnTo>
                    <a:pt x="4353" y="4123"/>
                  </a:lnTo>
                  <a:lnTo>
                    <a:pt x="4458" y="4185"/>
                  </a:lnTo>
                  <a:lnTo>
                    <a:pt x="4499" y="4311"/>
                  </a:lnTo>
                  <a:lnTo>
                    <a:pt x="4604" y="4374"/>
                  </a:lnTo>
                  <a:lnTo>
                    <a:pt x="4688" y="4395"/>
                  </a:lnTo>
                  <a:lnTo>
                    <a:pt x="4792" y="4332"/>
                  </a:lnTo>
                  <a:lnTo>
                    <a:pt x="4876" y="4206"/>
                  </a:lnTo>
                  <a:lnTo>
                    <a:pt x="4876" y="4164"/>
                  </a:lnTo>
                  <a:lnTo>
                    <a:pt x="4918" y="4081"/>
                  </a:lnTo>
                  <a:lnTo>
                    <a:pt x="5002" y="4060"/>
                  </a:lnTo>
                  <a:lnTo>
                    <a:pt x="5085" y="3955"/>
                  </a:lnTo>
                  <a:lnTo>
                    <a:pt x="5085" y="3872"/>
                  </a:lnTo>
                  <a:lnTo>
                    <a:pt x="5106" y="3746"/>
                  </a:lnTo>
                  <a:lnTo>
                    <a:pt x="5294" y="3558"/>
                  </a:lnTo>
                  <a:lnTo>
                    <a:pt x="5315" y="3453"/>
                  </a:lnTo>
                  <a:lnTo>
                    <a:pt x="5294" y="3369"/>
                  </a:lnTo>
                  <a:lnTo>
                    <a:pt x="5336" y="3286"/>
                  </a:lnTo>
                  <a:lnTo>
                    <a:pt x="5504" y="3139"/>
                  </a:lnTo>
                  <a:lnTo>
                    <a:pt x="5608" y="3056"/>
                  </a:lnTo>
                  <a:lnTo>
                    <a:pt x="5629" y="2930"/>
                  </a:lnTo>
                  <a:lnTo>
                    <a:pt x="5650" y="2846"/>
                  </a:lnTo>
                  <a:lnTo>
                    <a:pt x="5629" y="2658"/>
                  </a:lnTo>
                  <a:lnTo>
                    <a:pt x="5734" y="2595"/>
                  </a:lnTo>
                  <a:lnTo>
                    <a:pt x="5880" y="2553"/>
                  </a:lnTo>
                  <a:lnTo>
                    <a:pt x="5964" y="2428"/>
                  </a:lnTo>
                  <a:lnTo>
                    <a:pt x="5985" y="2302"/>
                  </a:lnTo>
                  <a:lnTo>
                    <a:pt x="5985" y="2135"/>
                  </a:lnTo>
                  <a:lnTo>
                    <a:pt x="5985" y="2030"/>
                  </a:lnTo>
                  <a:lnTo>
                    <a:pt x="6048" y="1926"/>
                  </a:lnTo>
                  <a:lnTo>
                    <a:pt x="6152" y="1758"/>
                  </a:lnTo>
                  <a:lnTo>
                    <a:pt x="6194" y="1695"/>
                  </a:lnTo>
                  <a:lnTo>
                    <a:pt x="6236" y="1654"/>
                  </a:lnTo>
                  <a:lnTo>
                    <a:pt x="6341" y="1570"/>
                  </a:lnTo>
                  <a:lnTo>
                    <a:pt x="6382" y="1570"/>
                  </a:lnTo>
                  <a:lnTo>
                    <a:pt x="6466" y="1465"/>
                  </a:lnTo>
                  <a:lnTo>
                    <a:pt x="6592" y="1403"/>
                  </a:lnTo>
                  <a:lnTo>
                    <a:pt x="6613" y="1340"/>
                  </a:lnTo>
                  <a:lnTo>
                    <a:pt x="6571" y="1193"/>
                  </a:lnTo>
                  <a:lnTo>
                    <a:pt x="6571" y="1131"/>
                  </a:lnTo>
                  <a:lnTo>
                    <a:pt x="6550" y="1047"/>
                  </a:lnTo>
                  <a:lnTo>
                    <a:pt x="6445" y="984"/>
                  </a:lnTo>
                  <a:lnTo>
                    <a:pt x="6382" y="921"/>
                  </a:lnTo>
                  <a:lnTo>
                    <a:pt x="6382" y="733"/>
                  </a:lnTo>
                  <a:lnTo>
                    <a:pt x="6362" y="628"/>
                  </a:lnTo>
                  <a:lnTo>
                    <a:pt x="6299" y="503"/>
                  </a:lnTo>
                  <a:lnTo>
                    <a:pt x="6236" y="356"/>
                  </a:lnTo>
                  <a:lnTo>
                    <a:pt x="6069" y="147"/>
                  </a:lnTo>
                  <a:lnTo>
                    <a:pt x="5985" y="126"/>
                  </a:lnTo>
                  <a:lnTo>
                    <a:pt x="5880" y="84"/>
                  </a:lnTo>
                  <a:lnTo>
                    <a:pt x="5838" y="189"/>
                  </a:lnTo>
                  <a:lnTo>
                    <a:pt x="5818" y="252"/>
                  </a:lnTo>
                  <a:lnTo>
                    <a:pt x="5755" y="294"/>
                  </a:lnTo>
                  <a:lnTo>
                    <a:pt x="5671" y="252"/>
                  </a:lnTo>
                  <a:lnTo>
                    <a:pt x="5608" y="294"/>
                  </a:lnTo>
                  <a:lnTo>
                    <a:pt x="5546" y="335"/>
                  </a:lnTo>
                  <a:lnTo>
                    <a:pt x="5441" y="398"/>
                  </a:lnTo>
                  <a:lnTo>
                    <a:pt x="5399" y="503"/>
                  </a:lnTo>
                  <a:lnTo>
                    <a:pt x="5294" y="524"/>
                  </a:lnTo>
                  <a:lnTo>
                    <a:pt x="5232" y="461"/>
                  </a:lnTo>
                  <a:lnTo>
                    <a:pt x="5190" y="440"/>
                  </a:lnTo>
                  <a:lnTo>
                    <a:pt x="5022" y="419"/>
                  </a:lnTo>
                  <a:lnTo>
                    <a:pt x="4834" y="335"/>
                  </a:lnTo>
                  <a:lnTo>
                    <a:pt x="4583" y="315"/>
                  </a:lnTo>
                  <a:lnTo>
                    <a:pt x="4458" y="356"/>
                  </a:lnTo>
                  <a:lnTo>
                    <a:pt x="4144" y="335"/>
                  </a:lnTo>
                  <a:lnTo>
                    <a:pt x="4039" y="398"/>
                  </a:lnTo>
                  <a:lnTo>
                    <a:pt x="3872" y="607"/>
                  </a:lnTo>
                  <a:lnTo>
                    <a:pt x="3746" y="670"/>
                  </a:lnTo>
                  <a:lnTo>
                    <a:pt x="3641" y="649"/>
                  </a:lnTo>
                  <a:lnTo>
                    <a:pt x="3411" y="566"/>
                  </a:lnTo>
                  <a:lnTo>
                    <a:pt x="3265" y="545"/>
                  </a:lnTo>
                  <a:lnTo>
                    <a:pt x="3097" y="440"/>
                  </a:lnTo>
                  <a:lnTo>
                    <a:pt x="2993" y="419"/>
                  </a:lnTo>
                  <a:lnTo>
                    <a:pt x="2993" y="356"/>
                  </a:lnTo>
                  <a:lnTo>
                    <a:pt x="2888" y="294"/>
                  </a:lnTo>
                  <a:lnTo>
                    <a:pt x="2784" y="294"/>
                  </a:lnTo>
                  <a:lnTo>
                    <a:pt x="2742" y="315"/>
                  </a:lnTo>
                  <a:lnTo>
                    <a:pt x="2595" y="335"/>
                  </a:lnTo>
                  <a:lnTo>
                    <a:pt x="2512" y="356"/>
                  </a:lnTo>
                  <a:lnTo>
                    <a:pt x="2428" y="398"/>
                  </a:lnTo>
                  <a:lnTo>
                    <a:pt x="2365" y="461"/>
                  </a:lnTo>
                  <a:lnTo>
                    <a:pt x="2302" y="503"/>
                  </a:lnTo>
                  <a:lnTo>
                    <a:pt x="2198" y="419"/>
                  </a:lnTo>
                  <a:lnTo>
                    <a:pt x="2072" y="231"/>
                  </a:lnTo>
                  <a:lnTo>
                    <a:pt x="2009" y="147"/>
                  </a:lnTo>
                  <a:lnTo>
                    <a:pt x="1842" y="105"/>
                  </a:lnTo>
                  <a:lnTo>
                    <a:pt x="1758" y="84"/>
                  </a:lnTo>
                  <a:lnTo>
                    <a:pt x="1675" y="43"/>
                  </a:lnTo>
                  <a:lnTo>
                    <a:pt x="1528" y="22"/>
                  </a:lnTo>
                  <a:lnTo>
                    <a:pt x="144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1" name="Google Shape;3111;p82">
              <a:extLst>
                <a:ext uri="{FF2B5EF4-FFF2-40B4-BE49-F238E27FC236}">
                  <a16:creationId xmlns:a16="http://schemas.microsoft.com/office/drawing/2014/main" id="{8FA91FBC-07FF-3336-4248-DF09508B1088}"/>
                </a:ext>
              </a:extLst>
            </p:cNvPr>
            <p:cNvSpPr/>
            <p:nvPr/>
          </p:nvSpPr>
          <p:spPr>
            <a:xfrm>
              <a:off x="3805645" y="3058722"/>
              <a:ext cx="52322" cy="74968"/>
            </a:xfrm>
            <a:custGeom>
              <a:avLst/>
              <a:gdLst/>
              <a:ahLst/>
              <a:cxnLst/>
              <a:rect l="l" t="t" r="r" b="b"/>
              <a:pathLst>
                <a:path w="4394" h="6592" extrusionOk="0">
                  <a:moveTo>
                    <a:pt x="3076" y="1"/>
                  </a:moveTo>
                  <a:lnTo>
                    <a:pt x="3139" y="126"/>
                  </a:lnTo>
                  <a:lnTo>
                    <a:pt x="3159" y="231"/>
                  </a:lnTo>
                  <a:lnTo>
                    <a:pt x="3159" y="419"/>
                  </a:lnTo>
                  <a:lnTo>
                    <a:pt x="3222" y="482"/>
                  </a:lnTo>
                  <a:lnTo>
                    <a:pt x="3327" y="545"/>
                  </a:lnTo>
                  <a:lnTo>
                    <a:pt x="3348" y="629"/>
                  </a:lnTo>
                  <a:lnTo>
                    <a:pt x="3348" y="691"/>
                  </a:lnTo>
                  <a:lnTo>
                    <a:pt x="3390" y="838"/>
                  </a:lnTo>
                  <a:lnTo>
                    <a:pt x="3369" y="901"/>
                  </a:lnTo>
                  <a:lnTo>
                    <a:pt x="3243" y="963"/>
                  </a:lnTo>
                  <a:lnTo>
                    <a:pt x="3159" y="1068"/>
                  </a:lnTo>
                  <a:lnTo>
                    <a:pt x="3118" y="1068"/>
                  </a:lnTo>
                  <a:lnTo>
                    <a:pt x="3013" y="1152"/>
                  </a:lnTo>
                  <a:lnTo>
                    <a:pt x="2971" y="1193"/>
                  </a:lnTo>
                  <a:lnTo>
                    <a:pt x="2929" y="1256"/>
                  </a:lnTo>
                  <a:lnTo>
                    <a:pt x="2825" y="1424"/>
                  </a:lnTo>
                  <a:lnTo>
                    <a:pt x="2762" y="1528"/>
                  </a:lnTo>
                  <a:lnTo>
                    <a:pt x="2762" y="1633"/>
                  </a:lnTo>
                  <a:lnTo>
                    <a:pt x="2762" y="1800"/>
                  </a:lnTo>
                  <a:lnTo>
                    <a:pt x="2741" y="1926"/>
                  </a:lnTo>
                  <a:lnTo>
                    <a:pt x="2657" y="2051"/>
                  </a:lnTo>
                  <a:lnTo>
                    <a:pt x="2511" y="2093"/>
                  </a:lnTo>
                  <a:lnTo>
                    <a:pt x="2406" y="2156"/>
                  </a:lnTo>
                  <a:lnTo>
                    <a:pt x="2427" y="2344"/>
                  </a:lnTo>
                  <a:lnTo>
                    <a:pt x="2406" y="2428"/>
                  </a:lnTo>
                  <a:lnTo>
                    <a:pt x="2385" y="2554"/>
                  </a:lnTo>
                  <a:lnTo>
                    <a:pt x="2281" y="2637"/>
                  </a:lnTo>
                  <a:lnTo>
                    <a:pt x="2113" y="2784"/>
                  </a:lnTo>
                  <a:lnTo>
                    <a:pt x="2071" y="2867"/>
                  </a:lnTo>
                  <a:lnTo>
                    <a:pt x="2092" y="2951"/>
                  </a:lnTo>
                  <a:lnTo>
                    <a:pt x="2071" y="3056"/>
                  </a:lnTo>
                  <a:lnTo>
                    <a:pt x="1883" y="3244"/>
                  </a:lnTo>
                  <a:lnTo>
                    <a:pt x="1862" y="3370"/>
                  </a:lnTo>
                  <a:lnTo>
                    <a:pt x="1862" y="3453"/>
                  </a:lnTo>
                  <a:lnTo>
                    <a:pt x="1779" y="3558"/>
                  </a:lnTo>
                  <a:lnTo>
                    <a:pt x="1695" y="3579"/>
                  </a:lnTo>
                  <a:lnTo>
                    <a:pt x="1653" y="3662"/>
                  </a:lnTo>
                  <a:lnTo>
                    <a:pt x="1653" y="3704"/>
                  </a:lnTo>
                  <a:lnTo>
                    <a:pt x="1569" y="3830"/>
                  </a:lnTo>
                  <a:lnTo>
                    <a:pt x="1465" y="3893"/>
                  </a:lnTo>
                  <a:lnTo>
                    <a:pt x="1381" y="3872"/>
                  </a:lnTo>
                  <a:lnTo>
                    <a:pt x="1276" y="3809"/>
                  </a:lnTo>
                  <a:lnTo>
                    <a:pt x="1235" y="3683"/>
                  </a:lnTo>
                  <a:lnTo>
                    <a:pt x="1130" y="3621"/>
                  </a:lnTo>
                  <a:lnTo>
                    <a:pt x="1046" y="3621"/>
                  </a:lnTo>
                  <a:lnTo>
                    <a:pt x="879" y="3579"/>
                  </a:lnTo>
                  <a:lnTo>
                    <a:pt x="858" y="3558"/>
                  </a:lnTo>
                  <a:lnTo>
                    <a:pt x="816" y="3621"/>
                  </a:lnTo>
                  <a:lnTo>
                    <a:pt x="670" y="3621"/>
                  </a:lnTo>
                  <a:lnTo>
                    <a:pt x="649" y="3704"/>
                  </a:lnTo>
                  <a:lnTo>
                    <a:pt x="670" y="3809"/>
                  </a:lnTo>
                  <a:lnTo>
                    <a:pt x="502" y="3934"/>
                  </a:lnTo>
                  <a:lnTo>
                    <a:pt x="439" y="3997"/>
                  </a:lnTo>
                  <a:lnTo>
                    <a:pt x="335" y="4081"/>
                  </a:lnTo>
                  <a:lnTo>
                    <a:pt x="251" y="4144"/>
                  </a:lnTo>
                  <a:lnTo>
                    <a:pt x="251" y="4227"/>
                  </a:lnTo>
                  <a:lnTo>
                    <a:pt x="188" y="4290"/>
                  </a:lnTo>
                  <a:lnTo>
                    <a:pt x="209" y="4416"/>
                  </a:lnTo>
                  <a:lnTo>
                    <a:pt x="209" y="4541"/>
                  </a:lnTo>
                  <a:lnTo>
                    <a:pt x="146" y="4709"/>
                  </a:lnTo>
                  <a:lnTo>
                    <a:pt x="0" y="4855"/>
                  </a:lnTo>
                  <a:lnTo>
                    <a:pt x="0" y="4939"/>
                  </a:lnTo>
                  <a:lnTo>
                    <a:pt x="84" y="4960"/>
                  </a:lnTo>
                  <a:lnTo>
                    <a:pt x="188" y="4918"/>
                  </a:lnTo>
                  <a:lnTo>
                    <a:pt x="230" y="5274"/>
                  </a:lnTo>
                  <a:lnTo>
                    <a:pt x="335" y="5274"/>
                  </a:lnTo>
                  <a:lnTo>
                    <a:pt x="398" y="5357"/>
                  </a:lnTo>
                  <a:lnTo>
                    <a:pt x="565" y="5274"/>
                  </a:lnTo>
                  <a:lnTo>
                    <a:pt x="649" y="5399"/>
                  </a:lnTo>
                  <a:lnTo>
                    <a:pt x="628" y="5483"/>
                  </a:lnTo>
                  <a:lnTo>
                    <a:pt x="628" y="5650"/>
                  </a:lnTo>
                  <a:lnTo>
                    <a:pt x="732" y="5797"/>
                  </a:lnTo>
                  <a:lnTo>
                    <a:pt x="732" y="6006"/>
                  </a:lnTo>
                  <a:lnTo>
                    <a:pt x="649" y="6215"/>
                  </a:lnTo>
                  <a:lnTo>
                    <a:pt x="753" y="6299"/>
                  </a:lnTo>
                  <a:lnTo>
                    <a:pt x="649" y="6403"/>
                  </a:lnTo>
                  <a:lnTo>
                    <a:pt x="649" y="6403"/>
                  </a:lnTo>
                  <a:lnTo>
                    <a:pt x="732" y="6383"/>
                  </a:lnTo>
                  <a:lnTo>
                    <a:pt x="816" y="6383"/>
                  </a:lnTo>
                  <a:lnTo>
                    <a:pt x="837" y="6403"/>
                  </a:lnTo>
                  <a:lnTo>
                    <a:pt x="1507" y="6403"/>
                  </a:lnTo>
                  <a:lnTo>
                    <a:pt x="1548" y="6383"/>
                  </a:lnTo>
                  <a:lnTo>
                    <a:pt x="1590" y="6341"/>
                  </a:lnTo>
                  <a:lnTo>
                    <a:pt x="1653" y="6383"/>
                  </a:lnTo>
                  <a:lnTo>
                    <a:pt x="1695" y="6320"/>
                  </a:lnTo>
                  <a:lnTo>
                    <a:pt x="1862" y="6341"/>
                  </a:lnTo>
                  <a:lnTo>
                    <a:pt x="1904" y="6320"/>
                  </a:lnTo>
                  <a:lnTo>
                    <a:pt x="2092" y="6320"/>
                  </a:lnTo>
                  <a:lnTo>
                    <a:pt x="2134" y="6341"/>
                  </a:lnTo>
                  <a:lnTo>
                    <a:pt x="2239" y="6320"/>
                  </a:lnTo>
                  <a:lnTo>
                    <a:pt x="2323" y="6320"/>
                  </a:lnTo>
                  <a:lnTo>
                    <a:pt x="2323" y="6341"/>
                  </a:lnTo>
                  <a:lnTo>
                    <a:pt x="2490" y="6383"/>
                  </a:lnTo>
                  <a:lnTo>
                    <a:pt x="2511" y="6341"/>
                  </a:lnTo>
                  <a:lnTo>
                    <a:pt x="2553" y="6341"/>
                  </a:lnTo>
                  <a:lnTo>
                    <a:pt x="2595" y="6403"/>
                  </a:lnTo>
                  <a:lnTo>
                    <a:pt x="3327" y="6403"/>
                  </a:lnTo>
                  <a:lnTo>
                    <a:pt x="3390" y="6424"/>
                  </a:lnTo>
                  <a:lnTo>
                    <a:pt x="3431" y="6403"/>
                  </a:lnTo>
                  <a:lnTo>
                    <a:pt x="3452" y="6403"/>
                  </a:lnTo>
                  <a:lnTo>
                    <a:pt x="3536" y="6487"/>
                  </a:lnTo>
                  <a:lnTo>
                    <a:pt x="3578" y="6445"/>
                  </a:lnTo>
                  <a:lnTo>
                    <a:pt x="3662" y="6487"/>
                  </a:lnTo>
                  <a:lnTo>
                    <a:pt x="3683" y="6529"/>
                  </a:lnTo>
                  <a:lnTo>
                    <a:pt x="3745" y="6508"/>
                  </a:lnTo>
                  <a:lnTo>
                    <a:pt x="3766" y="6487"/>
                  </a:lnTo>
                  <a:lnTo>
                    <a:pt x="3808" y="6487"/>
                  </a:lnTo>
                  <a:lnTo>
                    <a:pt x="3892" y="6550"/>
                  </a:lnTo>
                  <a:lnTo>
                    <a:pt x="3955" y="6529"/>
                  </a:lnTo>
                  <a:lnTo>
                    <a:pt x="4059" y="6529"/>
                  </a:lnTo>
                  <a:lnTo>
                    <a:pt x="4101" y="6550"/>
                  </a:lnTo>
                  <a:lnTo>
                    <a:pt x="4206" y="6550"/>
                  </a:lnTo>
                  <a:lnTo>
                    <a:pt x="4206" y="6592"/>
                  </a:lnTo>
                  <a:lnTo>
                    <a:pt x="4289" y="6592"/>
                  </a:lnTo>
                  <a:lnTo>
                    <a:pt x="4310" y="6529"/>
                  </a:lnTo>
                  <a:lnTo>
                    <a:pt x="4268" y="6424"/>
                  </a:lnTo>
                  <a:lnTo>
                    <a:pt x="4268" y="6403"/>
                  </a:lnTo>
                  <a:lnTo>
                    <a:pt x="4331" y="6299"/>
                  </a:lnTo>
                  <a:lnTo>
                    <a:pt x="4373" y="6215"/>
                  </a:lnTo>
                  <a:lnTo>
                    <a:pt x="4394" y="6194"/>
                  </a:lnTo>
                  <a:lnTo>
                    <a:pt x="4373" y="6194"/>
                  </a:lnTo>
                  <a:lnTo>
                    <a:pt x="4331" y="6131"/>
                  </a:lnTo>
                  <a:lnTo>
                    <a:pt x="4331" y="6069"/>
                  </a:lnTo>
                  <a:lnTo>
                    <a:pt x="4331" y="5922"/>
                  </a:lnTo>
                  <a:lnTo>
                    <a:pt x="4164" y="5797"/>
                  </a:lnTo>
                  <a:lnTo>
                    <a:pt x="4080" y="5713"/>
                  </a:lnTo>
                  <a:lnTo>
                    <a:pt x="3996" y="5567"/>
                  </a:lnTo>
                  <a:lnTo>
                    <a:pt x="3850" y="5357"/>
                  </a:lnTo>
                  <a:lnTo>
                    <a:pt x="3808" y="5232"/>
                  </a:lnTo>
                  <a:lnTo>
                    <a:pt x="3703" y="5127"/>
                  </a:lnTo>
                  <a:lnTo>
                    <a:pt x="3557" y="5043"/>
                  </a:lnTo>
                  <a:lnTo>
                    <a:pt x="3494" y="4981"/>
                  </a:lnTo>
                  <a:lnTo>
                    <a:pt x="3494" y="4750"/>
                  </a:lnTo>
                  <a:lnTo>
                    <a:pt x="3473" y="4625"/>
                  </a:lnTo>
                  <a:lnTo>
                    <a:pt x="3452" y="4458"/>
                  </a:lnTo>
                  <a:lnTo>
                    <a:pt x="3473" y="4332"/>
                  </a:lnTo>
                  <a:lnTo>
                    <a:pt x="3431" y="4186"/>
                  </a:lnTo>
                  <a:lnTo>
                    <a:pt x="3390" y="4039"/>
                  </a:lnTo>
                  <a:lnTo>
                    <a:pt x="3452" y="3976"/>
                  </a:lnTo>
                  <a:lnTo>
                    <a:pt x="3536" y="3976"/>
                  </a:lnTo>
                  <a:lnTo>
                    <a:pt x="3641" y="3788"/>
                  </a:lnTo>
                  <a:lnTo>
                    <a:pt x="3683" y="3662"/>
                  </a:lnTo>
                  <a:lnTo>
                    <a:pt x="3787" y="3474"/>
                  </a:lnTo>
                  <a:lnTo>
                    <a:pt x="3850" y="3349"/>
                  </a:lnTo>
                  <a:lnTo>
                    <a:pt x="3955" y="3307"/>
                  </a:lnTo>
                  <a:lnTo>
                    <a:pt x="4059" y="3160"/>
                  </a:lnTo>
                  <a:lnTo>
                    <a:pt x="4059" y="3139"/>
                  </a:lnTo>
                  <a:lnTo>
                    <a:pt x="4017" y="3035"/>
                  </a:lnTo>
                  <a:lnTo>
                    <a:pt x="3955" y="2867"/>
                  </a:lnTo>
                  <a:lnTo>
                    <a:pt x="3850" y="2721"/>
                  </a:lnTo>
                  <a:lnTo>
                    <a:pt x="3766" y="2637"/>
                  </a:lnTo>
                  <a:lnTo>
                    <a:pt x="3557" y="2428"/>
                  </a:lnTo>
                  <a:lnTo>
                    <a:pt x="3348" y="2240"/>
                  </a:lnTo>
                  <a:lnTo>
                    <a:pt x="3243" y="2219"/>
                  </a:lnTo>
                  <a:lnTo>
                    <a:pt x="3243" y="2135"/>
                  </a:lnTo>
                  <a:lnTo>
                    <a:pt x="3159" y="2093"/>
                  </a:lnTo>
                  <a:lnTo>
                    <a:pt x="3159" y="2030"/>
                  </a:lnTo>
                  <a:lnTo>
                    <a:pt x="3159" y="1926"/>
                  </a:lnTo>
                  <a:lnTo>
                    <a:pt x="3180" y="1884"/>
                  </a:lnTo>
                  <a:lnTo>
                    <a:pt x="3180" y="1779"/>
                  </a:lnTo>
                  <a:lnTo>
                    <a:pt x="3369" y="1779"/>
                  </a:lnTo>
                  <a:lnTo>
                    <a:pt x="3431" y="1800"/>
                  </a:lnTo>
                  <a:lnTo>
                    <a:pt x="3536" y="1779"/>
                  </a:lnTo>
                  <a:lnTo>
                    <a:pt x="3641" y="1800"/>
                  </a:lnTo>
                  <a:lnTo>
                    <a:pt x="3683" y="1779"/>
                  </a:lnTo>
                  <a:lnTo>
                    <a:pt x="3808" y="1800"/>
                  </a:lnTo>
                  <a:lnTo>
                    <a:pt x="3892" y="1821"/>
                  </a:lnTo>
                  <a:lnTo>
                    <a:pt x="3975" y="1842"/>
                  </a:lnTo>
                  <a:lnTo>
                    <a:pt x="4017" y="1800"/>
                  </a:lnTo>
                  <a:lnTo>
                    <a:pt x="3975" y="1779"/>
                  </a:lnTo>
                  <a:lnTo>
                    <a:pt x="3808" y="1633"/>
                  </a:lnTo>
                  <a:lnTo>
                    <a:pt x="3787" y="1528"/>
                  </a:lnTo>
                  <a:lnTo>
                    <a:pt x="3703" y="1486"/>
                  </a:lnTo>
                  <a:lnTo>
                    <a:pt x="3599" y="1319"/>
                  </a:lnTo>
                  <a:lnTo>
                    <a:pt x="3578" y="1214"/>
                  </a:lnTo>
                  <a:lnTo>
                    <a:pt x="3662" y="1152"/>
                  </a:lnTo>
                  <a:lnTo>
                    <a:pt x="3703" y="1005"/>
                  </a:lnTo>
                  <a:lnTo>
                    <a:pt x="3641" y="942"/>
                  </a:lnTo>
                  <a:lnTo>
                    <a:pt x="3662" y="880"/>
                  </a:lnTo>
                  <a:lnTo>
                    <a:pt x="3683" y="838"/>
                  </a:lnTo>
                  <a:lnTo>
                    <a:pt x="3683" y="754"/>
                  </a:lnTo>
                  <a:lnTo>
                    <a:pt x="3599" y="587"/>
                  </a:lnTo>
                  <a:lnTo>
                    <a:pt x="3578" y="482"/>
                  </a:lnTo>
                  <a:lnTo>
                    <a:pt x="3536" y="440"/>
                  </a:lnTo>
                  <a:lnTo>
                    <a:pt x="3494" y="252"/>
                  </a:lnTo>
                  <a:lnTo>
                    <a:pt x="3369" y="147"/>
                  </a:lnTo>
                  <a:lnTo>
                    <a:pt x="307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2" name="Google Shape;3112;p82">
              <a:extLst>
                <a:ext uri="{FF2B5EF4-FFF2-40B4-BE49-F238E27FC236}">
                  <a16:creationId xmlns:a16="http://schemas.microsoft.com/office/drawing/2014/main" id="{A3ECE6EA-CC05-92EE-13CB-D64E80F90A65}"/>
                </a:ext>
              </a:extLst>
            </p:cNvPr>
            <p:cNvSpPr/>
            <p:nvPr/>
          </p:nvSpPr>
          <p:spPr>
            <a:xfrm>
              <a:off x="3805883" y="3130585"/>
              <a:ext cx="39378" cy="40702"/>
            </a:xfrm>
            <a:custGeom>
              <a:avLst/>
              <a:gdLst/>
              <a:ahLst/>
              <a:cxnLst/>
              <a:rect l="l" t="t" r="r" b="b"/>
              <a:pathLst>
                <a:path w="3307" h="3579" extrusionOk="0">
                  <a:moveTo>
                    <a:pt x="1675" y="1"/>
                  </a:moveTo>
                  <a:lnTo>
                    <a:pt x="1633" y="64"/>
                  </a:lnTo>
                  <a:lnTo>
                    <a:pt x="1570" y="22"/>
                  </a:lnTo>
                  <a:lnTo>
                    <a:pt x="1528" y="64"/>
                  </a:lnTo>
                  <a:lnTo>
                    <a:pt x="1487" y="84"/>
                  </a:lnTo>
                  <a:lnTo>
                    <a:pt x="1487" y="754"/>
                  </a:lnTo>
                  <a:lnTo>
                    <a:pt x="712" y="754"/>
                  </a:lnTo>
                  <a:lnTo>
                    <a:pt x="691" y="733"/>
                  </a:lnTo>
                  <a:lnTo>
                    <a:pt x="608" y="754"/>
                  </a:lnTo>
                  <a:lnTo>
                    <a:pt x="524" y="817"/>
                  </a:lnTo>
                  <a:lnTo>
                    <a:pt x="482" y="796"/>
                  </a:lnTo>
                  <a:lnTo>
                    <a:pt x="482" y="921"/>
                  </a:lnTo>
                  <a:lnTo>
                    <a:pt x="336" y="942"/>
                  </a:lnTo>
                  <a:lnTo>
                    <a:pt x="440" y="1131"/>
                  </a:lnTo>
                  <a:lnTo>
                    <a:pt x="629" y="1172"/>
                  </a:lnTo>
                  <a:lnTo>
                    <a:pt x="378" y="1235"/>
                  </a:lnTo>
                  <a:lnTo>
                    <a:pt x="315" y="1152"/>
                  </a:lnTo>
                  <a:lnTo>
                    <a:pt x="294" y="1340"/>
                  </a:lnTo>
                  <a:lnTo>
                    <a:pt x="273" y="1654"/>
                  </a:lnTo>
                  <a:lnTo>
                    <a:pt x="168" y="1737"/>
                  </a:lnTo>
                  <a:lnTo>
                    <a:pt x="22" y="1675"/>
                  </a:lnTo>
                  <a:lnTo>
                    <a:pt x="1" y="1758"/>
                  </a:lnTo>
                  <a:lnTo>
                    <a:pt x="126" y="1988"/>
                  </a:lnTo>
                  <a:lnTo>
                    <a:pt x="210" y="2051"/>
                  </a:lnTo>
                  <a:lnTo>
                    <a:pt x="210" y="2156"/>
                  </a:lnTo>
                  <a:lnTo>
                    <a:pt x="315" y="2281"/>
                  </a:lnTo>
                  <a:lnTo>
                    <a:pt x="315" y="2470"/>
                  </a:lnTo>
                  <a:lnTo>
                    <a:pt x="398" y="2533"/>
                  </a:lnTo>
                  <a:lnTo>
                    <a:pt x="440" y="2679"/>
                  </a:lnTo>
                  <a:lnTo>
                    <a:pt x="608" y="2805"/>
                  </a:lnTo>
                  <a:lnTo>
                    <a:pt x="545" y="2825"/>
                  </a:lnTo>
                  <a:lnTo>
                    <a:pt x="712" y="2993"/>
                  </a:lnTo>
                  <a:lnTo>
                    <a:pt x="963" y="3202"/>
                  </a:lnTo>
                  <a:lnTo>
                    <a:pt x="1026" y="3328"/>
                  </a:lnTo>
                  <a:lnTo>
                    <a:pt x="1235" y="3432"/>
                  </a:lnTo>
                  <a:lnTo>
                    <a:pt x="1256" y="3537"/>
                  </a:lnTo>
                  <a:lnTo>
                    <a:pt x="1361" y="3558"/>
                  </a:lnTo>
                  <a:lnTo>
                    <a:pt x="1382" y="3579"/>
                  </a:lnTo>
                  <a:lnTo>
                    <a:pt x="1466" y="3474"/>
                  </a:lnTo>
                  <a:lnTo>
                    <a:pt x="1466" y="3411"/>
                  </a:lnTo>
                  <a:lnTo>
                    <a:pt x="1528" y="3369"/>
                  </a:lnTo>
                  <a:lnTo>
                    <a:pt x="1633" y="3369"/>
                  </a:lnTo>
                  <a:lnTo>
                    <a:pt x="1675" y="3307"/>
                  </a:lnTo>
                  <a:lnTo>
                    <a:pt x="1696" y="3307"/>
                  </a:lnTo>
                  <a:lnTo>
                    <a:pt x="1884" y="3432"/>
                  </a:lnTo>
                  <a:lnTo>
                    <a:pt x="1884" y="3328"/>
                  </a:lnTo>
                  <a:lnTo>
                    <a:pt x="1863" y="3035"/>
                  </a:lnTo>
                  <a:lnTo>
                    <a:pt x="1779" y="2951"/>
                  </a:lnTo>
                  <a:lnTo>
                    <a:pt x="1696" y="2930"/>
                  </a:lnTo>
                  <a:lnTo>
                    <a:pt x="1633" y="2951"/>
                  </a:lnTo>
                  <a:lnTo>
                    <a:pt x="1549" y="2993"/>
                  </a:lnTo>
                  <a:lnTo>
                    <a:pt x="1549" y="2846"/>
                  </a:lnTo>
                  <a:lnTo>
                    <a:pt x="1528" y="2784"/>
                  </a:lnTo>
                  <a:lnTo>
                    <a:pt x="1570" y="2721"/>
                  </a:lnTo>
                  <a:lnTo>
                    <a:pt x="1675" y="2721"/>
                  </a:lnTo>
                  <a:lnTo>
                    <a:pt x="1800" y="2784"/>
                  </a:lnTo>
                  <a:lnTo>
                    <a:pt x="1863" y="2721"/>
                  </a:lnTo>
                  <a:lnTo>
                    <a:pt x="1884" y="2679"/>
                  </a:lnTo>
                  <a:lnTo>
                    <a:pt x="1968" y="2679"/>
                  </a:lnTo>
                  <a:lnTo>
                    <a:pt x="2177" y="2637"/>
                  </a:lnTo>
                  <a:lnTo>
                    <a:pt x="2198" y="2574"/>
                  </a:lnTo>
                  <a:lnTo>
                    <a:pt x="2177" y="2407"/>
                  </a:lnTo>
                  <a:lnTo>
                    <a:pt x="2219" y="2365"/>
                  </a:lnTo>
                  <a:lnTo>
                    <a:pt x="2365" y="2365"/>
                  </a:lnTo>
                  <a:lnTo>
                    <a:pt x="2428" y="2595"/>
                  </a:lnTo>
                  <a:lnTo>
                    <a:pt x="2512" y="2700"/>
                  </a:lnTo>
                  <a:lnTo>
                    <a:pt x="2637" y="2637"/>
                  </a:lnTo>
                  <a:lnTo>
                    <a:pt x="2721" y="2679"/>
                  </a:lnTo>
                  <a:lnTo>
                    <a:pt x="2805" y="2616"/>
                  </a:lnTo>
                  <a:lnTo>
                    <a:pt x="2909" y="2616"/>
                  </a:lnTo>
                  <a:lnTo>
                    <a:pt x="3035" y="2679"/>
                  </a:lnTo>
                  <a:lnTo>
                    <a:pt x="3056" y="2742"/>
                  </a:lnTo>
                  <a:lnTo>
                    <a:pt x="3119" y="2742"/>
                  </a:lnTo>
                  <a:lnTo>
                    <a:pt x="3119" y="2637"/>
                  </a:lnTo>
                  <a:lnTo>
                    <a:pt x="3098" y="2533"/>
                  </a:lnTo>
                  <a:lnTo>
                    <a:pt x="3244" y="2114"/>
                  </a:lnTo>
                  <a:lnTo>
                    <a:pt x="3307" y="1884"/>
                  </a:lnTo>
                  <a:lnTo>
                    <a:pt x="3307" y="1779"/>
                  </a:lnTo>
                  <a:lnTo>
                    <a:pt x="3244" y="1696"/>
                  </a:lnTo>
                  <a:lnTo>
                    <a:pt x="3223" y="1654"/>
                  </a:lnTo>
                  <a:lnTo>
                    <a:pt x="3139" y="1570"/>
                  </a:lnTo>
                  <a:lnTo>
                    <a:pt x="3119" y="1528"/>
                  </a:lnTo>
                  <a:lnTo>
                    <a:pt x="3035" y="1486"/>
                  </a:lnTo>
                  <a:lnTo>
                    <a:pt x="3014" y="1444"/>
                  </a:lnTo>
                  <a:lnTo>
                    <a:pt x="2993" y="1382"/>
                  </a:lnTo>
                  <a:lnTo>
                    <a:pt x="2993" y="1340"/>
                  </a:lnTo>
                  <a:lnTo>
                    <a:pt x="3035" y="1319"/>
                  </a:lnTo>
                  <a:lnTo>
                    <a:pt x="3056" y="1277"/>
                  </a:lnTo>
                  <a:lnTo>
                    <a:pt x="3119" y="1277"/>
                  </a:lnTo>
                  <a:lnTo>
                    <a:pt x="3098" y="1214"/>
                  </a:lnTo>
                  <a:lnTo>
                    <a:pt x="3056" y="1172"/>
                  </a:lnTo>
                  <a:lnTo>
                    <a:pt x="3056" y="1110"/>
                  </a:lnTo>
                  <a:lnTo>
                    <a:pt x="3202" y="1026"/>
                  </a:lnTo>
                  <a:lnTo>
                    <a:pt x="3307" y="1005"/>
                  </a:lnTo>
                  <a:lnTo>
                    <a:pt x="3307" y="900"/>
                  </a:lnTo>
                  <a:lnTo>
                    <a:pt x="3265" y="838"/>
                  </a:lnTo>
                  <a:lnTo>
                    <a:pt x="3307" y="754"/>
                  </a:lnTo>
                  <a:lnTo>
                    <a:pt x="3307" y="587"/>
                  </a:lnTo>
                  <a:lnTo>
                    <a:pt x="3244" y="545"/>
                  </a:lnTo>
                  <a:lnTo>
                    <a:pt x="3056" y="524"/>
                  </a:lnTo>
                  <a:lnTo>
                    <a:pt x="2930" y="587"/>
                  </a:lnTo>
                  <a:lnTo>
                    <a:pt x="2805" y="628"/>
                  </a:lnTo>
                  <a:lnTo>
                    <a:pt x="2721" y="608"/>
                  </a:lnTo>
                  <a:lnTo>
                    <a:pt x="2616" y="649"/>
                  </a:lnTo>
                  <a:lnTo>
                    <a:pt x="2575" y="608"/>
                  </a:lnTo>
                  <a:lnTo>
                    <a:pt x="2595" y="545"/>
                  </a:lnTo>
                  <a:lnTo>
                    <a:pt x="2575" y="440"/>
                  </a:lnTo>
                  <a:lnTo>
                    <a:pt x="2575" y="315"/>
                  </a:lnTo>
                  <a:lnTo>
                    <a:pt x="2533" y="189"/>
                  </a:lnTo>
                  <a:lnTo>
                    <a:pt x="2575" y="84"/>
                  </a:lnTo>
                  <a:lnTo>
                    <a:pt x="2533" y="22"/>
                  </a:lnTo>
                  <a:lnTo>
                    <a:pt x="2491" y="22"/>
                  </a:lnTo>
                  <a:lnTo>
                    <a:pt x="2470" y="64"/>
                  </a:lnTo>
                  <a:lnTo>
                    <a:pt x="2303" y="22"/>
                  </a:lnTo>
                  <a:lnTo>
                    <a:pt x="2303" y="1"/>
                  </a:lnTo>
                  <a:lnTo>
                    <a:pt x="2219" y="1"/>
                  </a:lnTo>
                  <a:lnTo>
                    <a:pt x="2114" y="22"/>
                  </a:lnTo>
                  <a:lnTo>
                    <a:pt x="2072" y="1"/>
                  </a:lnTo>
                  <a:lnTo>
                    <a:pt x="1884" y="1"/>
                  </a:lnTo>
                  <a:lnTo>
                    <a:pt x="1842" y="22"/>
                  </a:lnTo>
                  <a:lnTo>
                    <a:pt x="167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3" name="Google Shape;3113;p82">
              <a:extLst>
                <a:ext uri="{FF2B5EF4-FFF2-40B4-BE49-F238E27FC236}">
                  <a16:creationId xmlns:a16="http://schemas.microsoft.com/office/drawing/2014/main" id="{F1A2B9DD-BFDF-F4D9-783D-93B4347EDA20}"/>
                </a:ext>
              </a:extLst>
            </p:cNvPr>
            <p:cNvSpPr/>
            <p:nvPr/>
          </p:nvSpPr>
          <p:spPr>
            <a:xfrm>
              <a:off x="3809622" y="3131301"/>
              <a:ext cx="13967" cy="8575"/>
            </a:xfrm>
            <a:custGeom>
              <a:avLst/>
              <a:gdLst/>
              <a:ahLst/>
              <a:cxnLst/>
              <a:rect l="l" t="t" r="r" b="b"/>
              <a:pathLst>
                <a:path w="1173" h="754" extrusionOk="0">
                  <a:moveTo>
                    <a:pt x="398" y="1"/>
                  </a:moveTo>
                  <a:lnTo>
                    <a:pt x="315" y="21"/>
                  </a:lnTo>
                  <a:lnTo>
                    <a:pt x="294" y="42"/>
                  </a:lnTo>
                  <a:lnTo>
                    <a:pt x="336" y="147"/>
                  </a:lnTo>
                  <a:lnTo>
                    <a:pt x="168" y="335"/>
                  </a:lnTo>
                  <a:lnTo>
                    <a:pt x="1" y="628"/>
                  </a:lnTo>
                  <a:lnTo>
                    <a:pt x="168" y="691"/>
                  </a:lnTo>
                  <a:lnTo>
                    <a:pt x="168" y="733"/>
                  </a:lnTo>
                  <a:lnTo>
                    <a:pt x="210" y="754"/>
                  </a:lnTo>
                  <a:lnTo>
                    <a:pt x="294" y="691"/>
                  </a:lnTo>
                  <a:lnTo>
                    <a:pt x="377" y="670"/>
                  </a:lnTo>
                  <a:lnTo>
                    <a:pt x="398" y="691"/>
                  </a:lnTo>
                  <a:lnTo>
                    <a:pt x="1173" y="691"/>
                  </a:lnTo>
                  <a:lnTo>
                    <a:pt x="1173" y="21"/>
                  </a:lnTo>
                  <a:lnTo>
                    <a:pt x="503" y="21"/>
                  </a:lnTo>
                  <a:lnTo>
                    <a:pt x="48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4" name="Google Shape;3114;p82">
              <a:extLst>
                <a:ext uri="{FF2B5EF4-FFF2-40B4-BE49-F238E27FC236}">
                  <a16:creationId xmlns:a16="http://schemas.microsoft.com/office/drawing/2014/main" id="{8913DF68-034A-4A3B-1639-E8C5329D7BF4}"/>
                </a:ext>
              </a:extLst>
            </p:cNvPr>
            <p:cNvSpPr/>
            <p:nvPr/>
          </p:nvSpPr>
          <p:spPr>
            <a:xfrm>
              <a:off x="3822327" y="3120122"/>
              <a:ext cx="52834" cy="59023"/>
            </a:xfrm>
            <a:custGeom>
              <a:avLst/>
              <a:gdLst/>
              <a:ahLst/>
              <a:cxnLst/>
              <a:rect l="l" t="t" r="r" b="b"/>
              <a:pathLst>
                <a:path w="4437" h="5190" extrusionOk="0">
                  <a:moveTo>
                    <a:pt x="3935" y="0"/>
                  </a:moveTo>
                  <a:lnTo>
                    <a:pt x="3872" y="63"/>
                  </a:lnTo>
                  <a:lnTo>
                    <a:pt x="3767" y="42"/>
                  </a:lnTo>
                  <a:lnTo>
                    <a:pt x="3537" y="147"/>
                  </a:lnTo>
                  <a:lnTo>
                    <a:pt x="3495" y="188"/>
                  </a:lnTo>
                  <a:lnTo>
                    <a:pt x="3391" y="209"/>
                  </a:lnTo>
                  <a:lnTo>
                    <a:pt x="3244" y="377"/>
                  </a:lnTo>
                  <a:lnTo>
                    <a:pt x="2972" y="816"/>
                  </a:lnTo>
                  <a:lnTo>
                    <a:pt x="2930" y="900"/>
                  </a:lnTo>
                  <a:lnTo>
                    <a:pt x="2867" y="1004"/>
                  </a:lnTo>
                  <a:lnTo>
                    <a:pt x="2867" y="1025"/>
                  </a:lnTo>
                  <a:lnTo>
                    <a:pt x="2909" y="1130"/>
                  </a:lnTo>
                  <a:lnTo>
                    <a:pt x="2888" y="1193"/>
                  </a:lnTo>
                  <a:lnTo>
                    <a:pt x="2805" y="1193"/>
                  </a:lnTo>
                  <a:lnTo>
                    <a:pt x="2805" y="1151"/>
                  </a:lnTo>
                  <a:lnTo>
                    <a:pt x="2700" y="1151"/>
                  </a:lnTo>
                  <a:lnTo>
                    <a:pt x="2658" y="1130"/>
                  </a:lnTo>
                  <a:lnTo>
                    <a:pt x="2554" y="1130"/>
                  </a:lnTo>
                  <a:lnTo>
                    <a:pt x="2491" y="1151"/>
                  </a:lnTo>
                  <a:lnTo>
                    <a:pt x="2407" y="1088"/>
                  </a:lnTo>
                  <a:lnTo>
                    <a:pt x="2365" y="1088"/>
                  </a:lnTo>
                  <a:lnTo>
                    <a:pt x="2344" y="1109"/>
                  </a:lnTo>
                  <a:lnTo>
                    <a:pt x="2282" y="1130"/>
                  </a:lnTo>
                  <a:lnTo>
                    <a:pt x="2261" y="1088"/>
                  </a:lnTo>
                  <a:lnTo>
                    <a:pt x="2177" y="1046"/>
                  </a:lnTo>
                  <a:lnTo>
                    <a:pt x="2135" y="1088"/>
                  </a:lnTo>
                  <a:lnTo>
                    <a:pt x="2051" y="1004"/>
                  </a:lnTo>
                  <a:lnTo>
                    <a:pt x="2030" y="1004"/>
                  </a:lnTo>
                  <a:lnTo>
                    <a:pt x="1989" y="1025"/>
                  </a:lnTo>
                  <a:lnTo>
                    <a:pt x="1926" y="1004"/>
                  </a:lnTo>
                  <a:lnTo>
                    <a:pt x="1194" y="1004"/>
                  </a:lnTo>
                  <a:lnTo>
                    <a:pt x="1152" y="1109"/>
                  </a:lnTo>
                  <a:lnTo>
                    <a:pt x="1194" y="1235"/>
                  </a:lnTo>
                  <a:lnTo>
                    <a:pt x="1194" y="1360"/>
                  </a:lnTo>
                  <a:lnTo>
                    <a:pt x="1214" y="1465"/>
                  </a:lnTo>
                  <a:lnTo>
                    <a:pt x="1194" y="1528"/>
                  </a:lnTo>
                  <a:lnTo>
                    <a:pt x="1235" y="1569"/>
                  </a:lnTo>
                  <a:lnTo>
                    <a:pt x="1340" y="1528"/>
                  </a:lnTo>
                  <a:lnTo>
                    <a:pt x="1424" y="1548"/>
                  </a:lnTo>
                  <a:lnTo>
                    <a:pt x="1549" y="1507"/>
                  </a:lnTo>
                  <a:lnTo>
                    <a:pt x="1675" y="1444"/>
                  </a:lnTo>
                  <a:lnTo>
                    <a:pt x="1863" y="1465"/>
                  </a:lnTo>
                  <a:lnTo>
                    <a:pt x="1926" y="1507"/>
                  </a:lnTo>
                  <a:lnTo>
                    <a:pt x="1926" y="1674"/>
                  </a:lnTo>
                  <a:lnTo>
                    <a:pt x="1884" y="1758"/>
                  </a:lnTo>
                  <a:lnTo>
                    <a:pt x="1926" y="1820"/>
                  </a:lnTo>
                  <a:lnTo>
                    <a:pt x="1926" y="1925"/>
                  </a:lnTo>
                  <a:lnTo>
                    <a:pt x="1821" y="1946"/>
                  </a:lnTo>
                  <a:lnTo>
                    <a:pt x="1675" y="2030"/>
                  </a:lnTo>
                  <a:lnTo>
                    <a:pt x="1675" y="2092"/>
                  </a:lnTo>
                  <a:lnTo>
                    <a:pt x="1717" y="2134"/>
                  </a:lnTo>
                  <a:lnTo>
                    <a:pt x="1738" y="2197"/>
                  </a:lnTo>
                  <a:lnTo>
                    <a:pt x="1675" y="2197"/>
                  </a:lnTo>
                  <a:lnTo>
                    <a:pt x="1654" y="2239"/>
                  </a:lnTo>
                  <a:lnTo>
                    <a:pt x="1612" y="2260"/>
                  </a:lnTo>
                  <a:lnTo>
                    <a:pt x="1612" y="2302"/>
                  </a:lnTo>
                  <a:lnTo>
                    <a:pt x="1633" y="2364"/>
                  </a:lnTo>
                  <a:lnTo>
                    <a:pt x="1654" y="2406"/>
                  </a:lnTo>
                  <a:lnTo>
                    <a:pt x="1738" y="2448"/>
                  </a:lnTo>
                  <a:lnTo>
                    <a:pt x="1758" y="2490"/>
                  </a:lnTo>
                  <a:lnTo>
                    <a:pt x="1842" y="2574"/>
                  </a:lnTo>
                  <a:lnTo>
                    <a:pt x="1863" y="2616"/>
                  </a:lnTo>
                  <a:lnTo>
                    <a:pt x="1926" y="2699"/>
                  </a:lnTo>
                  <a:lnTo>
                    <a:pt x="1926" y="2804"/>
                  </a:lnTo>
                  <a:lnTo>
                    <a:pt x="1863" y="3034"/>
                  </a:lnTo>
                  <a:lnTo>
                    <a:pt x="1717" y="3453"/>
                  </a:lnTo>
                  <a:lnTo>
                    <a:pt x="1738" y="3557"/>
                  </a:lnTo>
                  <a:lnTo>
                    <a:pt x="1738" y="3662"/>
                  </a:lnTo>
                  <a:lnTo>
                    <a:pt x="1675" y="3662"/>
                  </a:lnTo>
                  <a:lnTo>
                    <a:pt x="1654" y="3599"/>
                  </a:lnTo>
                  <a:lnTo>
                    <a:pt x="1528" y="3536"/>
                  </a:lnTo>
                  <a:lnTo>
                    <a:pt x="1424" y="3536"/>
                  </a:lnTo>
                  <a:lnTo>
                    <a:pt x="1340" y="3599"/>
                  </a:lnTo>
                  <a:lnTo>
                    <a:pt x="1256" y="3557"/>
                  </a:lnTo>
                  <a:lnTo>
                    <a:pt x="1131" y="3620"/>
                  </a:lnTo>
                  <a:lnTo>
                    <a:pt x="1047" y="3515"/>
                  </a:lnTo>
                  <a:lnTo>
                    <a:pt x="984" y="3285"/>
                  </a:lnTo>
                  <a:lnTo>
                    <a:pt x="838" y="3285"/>
                  </a:lnTo>
                  <a:lnTo>
                    <a:pt x="796" y="3327"/>
                  </a:lnTo>
                  <a:lnTo>
                    <a:pt x="817" y="3494"/>
                  </a:lnTo>
                  <a:lnTo>
                    <a:pt x="796" y="3557"/>
                  </a:lnTo>
                  <a:lnTo>
                    <a:pt x="587" y="3599"/>
                  </a:lnTo>
                  <a:lnTo>
                    <a:pt x="503" y="3599"/>
                  </a:lnTo>
                  <a:lnTo>
                    <a:pt x="482" y="3641"/>
                  </a:lnTo>
                  <a:lnTo>
                    <a:pt x="419" y="3704"/>
                  </a:lnTo>
                  <a:lnTo>
                    <a:pt x="294" y="3641"/>
                  </a:lnTo>
                  <a:lnTo>
                    <a:pt x="189" y="3641"/>
                  </a:lnTo>
                  <a:lnTo>
                    <a:pt x="147" y="3704"/>
                  </a:lnTo>
                  <a:lnTo>
                    <a:pt x="168" y="3766"/>
                  </a:lnTo>
                  <a:lnTo>
                    <a:pt x="168" y="3913"/>
                  </a:lnTo>
                  <a:lnTo>
                    <a:pt x="252" y="3871"/>
                  </a:lnTo>
                  <a:lnTo>
                    <a:pt x="315" y="3850"/>
                  </a:lnTo>
                  <a:lnTo>
                    <a:pt x="398" y="3871"/>
                  </a:lnTo>
                  <a:lnTo>
                    <a:pt x="482" y="3955"/>
                  </a:lnTo>
                  <a:lnTo>
                    <a:pt x="503" y="4248"/>
                  </a:lnTo>
                  <a:lnTo>
                    <a:pt x="503" y="4352"/>
                  </a:lnTo>
                  <a:lnTo>
                    <a:pt x="315" y="4227"/>
                  </a:lnTo>
                  <a:lnTo>
                    <a:pt x="294" y="4227"/>
                  </a:lnTo>
                  <a:lnTo>
                    <a:pt x="252" y="4289"/>
                  </a:lnTo>
                  <a:lnTo>
                    <a:pt x="147" y="4289"/>
                  </a:lnTo>
                  <a:lnTo>
                    <a:pt x="85" y="4331"/>
                  </a:lnTo>
                  <a:lnTo>
                    <a:pt x="85" y="4394"/>
                  </a:lnTo>
                  <a:lnTo>
                    <a:pt x="1" y="4499"/>
                  </a:lnTo>
                  <a:lnTo>
                    <a:pt x="106" y="4603"/>
                  </a:lnTo>
                  <a:lnTo>
                    <a:pt x="168" y="4687"/>
                  </a:lnTo>
                  <a:lnTo>
                    <a:pt x="315" y="4792"/>
                  </a:lnTo>
                  <a:lnTo>
                    <a:pt x="315" y="4896"/>
                  </a:lnTo>
                  <a:lnTo>
                    <a:pt x="419" y="5001"/>
                  </a:lnTo>
                  <a:lnTo>
                    <a:pt x="419" y="5126"/>
                  </a:lnTo>
                  <a:lnTo>
                    <a:pt x="482" y="5189"/>
                  </a:lnTo>
                  <a:lnTo>
                    <a:pt x="524" y="5168"/>
                  </a:lnTo>
                  <a:lnTo>
                    <a:pt x="608" y="5022"/>
                  </a:lnTo>
                  <a:lnTo>
                    <a:pt x="629" y="5022"/>
                  </a:lnTo>
                  <a:lnTo>
                    <a:pt x="712" y="4980"/>
                  </a:lnTo>
                  <a:lnTo>
                    <a:pt x="775" y="4875"/>
                  </a:lnTo>
                  <a:lnTo>
                    <a:pt x="838" y="4854"/>
                  </a:lnTo>
                  <a:lnTo>
                    <a:pt x="942" y="4771"/>
                  </a:lnTo>
                  <a:lnTo>
                    <a:pt x="1005" y="4771"/>
                  </a:lnTo>
                  <a:lnTo>
                    <a:pt x="1047" y="4813"/>
                  </a:lnTo>
                  <a:lnTo>
                    <a:pt x="1110" y="4896"/>
                  </a:lnTo>
                  <a:lnTo>
                    <a:pt x="1110" y="5001"/>
                  </a:lnTo>
                  <a:lnTo>
                    <a:pt x="1131" y="4980"/>
                  </a:lnTo>
                  <a:lnTo>
                    <a:pt x="1194" y="5001"/>
                  </a:lnTo>
                  <a:lnTo>
                    <a:pt x="1298" y="4959"/>
                  </a:lnTo>
                  <a:lnTo>
                    <a:pt x="1319" y="5001"/>
                  </a:lnTo>
                  <a:lnTo>
                    <a:pt x="1319" y="5064"/>
                  </a:lnTo>
                  <a:lnTo>
                    <a:pt x="1424" y="5064"/>
                  </a:lnTo>
                  <a:lnTo>
                    <a:pt x="1507" y="4980"/>
                  </a:lnTo>
                  <a:lnTo>
                    <a:pt x="1507" y="4875"/>
                  </a:lnTo>
                  <a:lnTo>
                    <a:pt x="1570" y="4854"/>
                  </a:lnTo>
                  <a:lnTo>
                    <a:pt x="1654" y="4875"/>
                  </a:lnTo>
                  <a:lnTo>
                    <a:pt x="1758" y="4771"/>
                  </a:lnTo>
                  <a:lnTo>
                    <a:pt x="1947" y="4708"/>
                  </a:lnTo>
                  <a:lnTo>
                    <a:pt x="1947" y="4771"/>
                  </a:lnTo>
                  <a:lnTo>
                    <a:pt x="1863" y="4896"/>
                  </a:lnTo>
                  <a:lnTo>
                    <a:pt x="1884" y="4917"/>
                  </a:lnTo>
                  <a:lnTo>
                    <a:pt x="1947" y="5022"/>
                  </a:lnTo>
                  <a:lnTo>
                    <a:pt x="2072" y="5105"/>
                  </a:lnTo>
                  <a:lnTo>
                    <a:pt x="2198" y="5022"/>
                  </a:lnTo>
                  <a:lnTo>
                    <a:pt x="2282" y="4917"/>
                  </a:lnTo>
                  <a:lnTo>
                    <a:pt x="2512" y="4687"/>
                  </a:lnTo>
                  <a:lnTo>
                    <a:pt x="2574" y="4603"/>
                  </a:lnTo>
                  <a:lnTo>
                    <a:pt x="2658" y="4541"/>
                  </a:lnTo>
                  <a:lnTo>
                    <a:pt x="2763" y="4499"/>
                  </a:lnTo>
                  <a:lnTo>
                    <a:pt x="2867" y="4352"/>
                  </a:lnTo>
                  <a:lnTo>
                    <a:pt x="2867" y="4248"/>
                  </a:lnTo>
                  <a:lnTo>
                    <a:pt x="2888" y="4080"/>
                  </a:lnTo>
                  <a:lnTo>
                    <a:pt x="2909" y="3766"/>
                  </a:lnTo>
                  <a:lnTo>
                    <a:pt x="2888" y="3745"/>
                  </a:lnTo>
                  <a:lnTo>
                    <a:pt x="2867" y="3557"/>
                  </a:lnTo>
                  <a:lnTo>
                    <a:pt x="2909" y="3453"/>
                  </a:lnTo>
                  <a:lnTo>
                    <a:pt x="3098" y="3285"/>
                  </a:lnTo>
                  <a:lnTo>
                    <a:pt x="3098" y="3139"/>
                  </a:lnTo>
                  <a:lnTo>
                    <a:pt x="3202" y="3013"/>
                  </a:lnTo>
                  <a:lnTo>
                    <a:pt x="3328" y="2908"/>
                  </a:lnTo>
                  <a:lnTo>
                    <a:pt x="3411" y="2929"/>
                  </a:lnTo>
                  <a:lnTo>
                    <a:pt x="3516" y="2867"/>
                  </a:lnTo>
                  <a:lnTo>
                    <a:pt x="3621" y="2825"/>
                  </a:lnTo>
                  <a:lnTo>
                    <a:pt x="3809" y="2511"/>
                  </a:lnTo>
                  <a:lnTo>
                    <a:pt x="3809" y="2344"/>
                  </a:lnTo>
                  <a:lnTo>
                    <a:pt x="3851" y="2155"/>
                  </a:lnTo>
                  <a:lnTo>
                    <a:pt x="3935" y="2092"/>
                  </a:lnTo>
                  <a:lnTo>
                    <a:pt x="3955" y="1946"/>
                  </a:lnTo>
                  <a:lnTo>
                    <a:pt x="3935" y="1925"/>
                  </a:lnTo>
                  <a:lnTo>
                    <a:pt x="3955" y="1737"/>
                  </a:lnTo>
                  <a:lnTo>
                    <a:pt x="3955" y="1653"/>
                  </a:lnTo>
                  <a:lnTo>
                    <a:pt x="3955" y="1507"/>
                  </a:lnTo>
                  <a:lnTo>
                    <a:pt x="4060" y="1402"/>
                  </a:lnTo>
                  <a:lnTo>
                    <a:pt x="4060" y="1256"/>
                  </a:lnTo>
                  <a:lnTo>
                    <a:pt x="4081" y="1130"/>
                  </a:lnTo>
                  <a:lnTo>
                    <a:pt x="4039" y="921"/>
                  </a:lnTo>
                  <a:lnTo>
                    <a:pt x="4290" y="607"/>
                  </a:lnTo>
                  <a:lnTo>
                    <a:pt x="4332" y="502"/>
                  </a:lnTo>
                  <a:lnTo>
                    <a:pt x="4437" y="460"/>
                  </a:lnTo>
                  <a:lnTo>
                    <a:pt x="4437" y="209"/>
                  </a:lnTo>
                  <a:lnTo>
                    <a:pt x="4374" y="105"/>
                  </a:lnTo>
                  <a:lnTo>
                    <a:pt x="4374" y="63"/>
                  </a:lnTo>
                  <a:lnTo>
                    <a:pt x="4290" y="84"/>
                  </a:lnTo>
                  <a:lnTo>
                    <a:pt x="4248" y="105"/>
                  </a:lnTo>
                  <a:lnTo>
                    <a:pt x="4144" y="63"/>
                  </a:lnTo>
                  <a:lnTo>
                    <a:pt x="412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5" name="Google Shape;3115;p82">
              <a:extLst>
                <a:ext uri="{FF2B5EF4-FFF2-40B4-BE49-F238E27FC236}">
                  <a16:creationId xmlns:a16="http://schemas.microsoft.com/office/drawing/2014/main" id="{085557DA-FC5D-482C-E631-911BB81F0453}"/>
                </a:ext>
              </a:extLst>
            </p:cNvPr>
            <p:cNvSpPr/>
            <p:nvPr/>
          </p:nvSpPr>
          <p:spPr>
            <a:xfrm>
              <a:off x="3828067" y="3174369"/>
              <a:ext cx="7478" cy="9769"/>
            </a:xfrm>
            <a:custGeom>
              <a:avLst/>
              <a:gdLst/>
              <a:ahLst/>
              <a:cxnLst/>
              <a:rect l="l" t="t" r="r" b="b"/>
              <a:pathLst>
                <a:path w="628" h="859" extrusionOk="0">
                  <a:moveTo>
                    <a:pt x="460" y="1"/>
                  </a:moveTo>
                  <a:lnTo>
                    <a:pt x="356" y="84"/>
                  </a:lnTo>
                  <a:lnTo>
                    <a:pt x="293" y="105"/>
                  </a:lnTo>
                  <a:lnTo>
                    <a:pt x="230" y="210"/>
                  </a:lnTo>
                  <a:lnTo>
                    <a:pt x="147" y="252"/>
                  </a:lnTo>
                  <a:lnTo>
                    <a:pt x="126" y="252"/>
                  </a:lnTo>
                  <a:lnTo>
                    <a:pt x="42" y="398"/>
                  </a:lnTo>
                  <a:lnTo>
                    <a:pt x="0" y="419"/>
                  </a:lnTo>
                  <a:lnTo>
                    <a:pt x="84" y="503"/>
                  </a:lnTo>
                  <a:lnTo>
                    <a:pt x="105" y="670"/>
                  </a:lnTo>
                  <a:lnTo>
                    <a:pt x="42" y="775"/>
                  </a:lnTo>
                  <a:lnTo>
                    <a:pt x="84" y="859"/>
                  </a:lnTo>
                  <a:lnTo>
                    <a:pt x="188" y="775"/>
                  </a:lnTo>
                  <a:lnTo>
                    <a:pt x="293" y="775"/>
                  </a:lnTo>
                  <a:lnTo>
                    <a:pt x="356" y="712"/>
                  </a:lnTo>
                  <a:lnTo>
                    <a:pt x="335" y="503"/>
                  </a:lnTo>
                  <a:lnTo>
                    <a:pt x="398" y="440"/>
                  </a:lnTo>
                  <a:lnTo>
                    <a:pt x="523" y="335"/>
                  </a:lnTo>
                  <a:lnTo>
                    <a:pt x="628" y="231"/>
                  </a:lnTo>
                  <a:lnTo>
                    <a:pt x="628" y="126"/>
                  </a:lnTo>
                  <a:lnTo>
                    <a:pt x="565" y="43"/>
                  </a:lnTo>
                  <a:lnTo>
                    <a:pt x="52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6" name="Google Shape;3116;p82">
              <a:extLst>
                <a:ext uri="{FF2B5EF4-FFF2-40B4-BE49-F238E27FC236}">
                  <a16:creationId xmlns:a16="http://schemas.microsoft.com/office/drawing/2014/main" id="{F792362E-8B37-3519-2F4B-2EB72E2BAB76}"/>
                </a:ext>
              </a:extLst>
            </p:cNvPr>
            <p:cNvSpPr/>
            <p:nvPr/>
          </p:nvSpPr>
          <p:spPr>
            <a:xfrm>
              <a:off x="3947654" y="3151533"/>
              <a:ext cx="76994" cy="74956"/>
            </a:xfrm>
            <a:custGeom>
              <a:avLst/>
              <a:gdLst/>
              <a:ahLst/>
              <a:cxnLst/>
              <a:rect l="l" t="t" r="r" b="b"/>
              <a:pathLst>
                <a:path w="6466" h="6591" extrusionOk="0">
                  <a:moveTo>
                    <a:pt x="2553" y="0"/>
                  </a:moveTo>
                  <a:lnTo>
                    <a:pt x="1779" y="42"/>
                  </a:lnTo>
                  <a:lnTo>
                    <a:pt x="858" y="42"/>
                  </a:lnTo>
                  <a:lnTo>
                    <a:pt x="816" y="105"/>
                  </a:lnTo>
                  <a:lnTo>
                    <a:pt x="754" y="105"/>
                  </a:lnTo>
                  <a:lnTo>
                    <a:pt x="712" y="146"/>
                  </a:lnTo>
                  <a:lnTo>
                    <a:pt x="775" y="230"/>
                  </a:lnTo>
                  <a:lnTo>
                    <a:pt x="858" y="314"/>
                  </a:lnTo>
                  <a:lnTo>
                    <a:pt x="858" y="356"/>
                  </a:lnTo>
                  <a:lnTo>
                    <a:pt x="921" y="439"/>
                  </a:lnTo>
                  <a:lnTo>
                    <a:pt x="963" y="628"/>
                  </a:lnTo>
                  <a:lnTo>
                    <a:pt x="984" y="732"/>
                  </a:lnTo>
                  <a:lnTo>
                    <a:pt x="942" y="795"/>
                  </a:lnTo>
                  <a:lnTo>
                    <a:pt x="942" y="879"/>
                  </a:lnTo>
                  <a:lnTo>
                    <a:pt x="879" y="942"/>
                  </a:lnTo>
                  <a:lnTo>
                    <a:pt x="816" y="963"/>
                  </a:lnTo>
                  <a:lnTo>
                    <a:pt x="754" y="963"/>
                  </a:lnTo>
                  <a:lnTo>
                    <a:pt x="733" y="942"/>
                  </a:lnTo>
                  <a:lnTo>
                    <a:pt x="733" y="983"/>
                  </a:lnTo>
                  <a:lnTo>
                    <a:pt x="754" y="1046"/>
                  </a:lnTo>
                  <a:lnTo>
                    <a:pt x="754" y="1109"/>
                  </a:lnTo>
                  <a:lnTo>
                    <a:pt x="858" y="1151"/>
                  </a:lnTo>
                  <a:lnTo>
                    <a:pt x="858" y="1214"/>
                  </a:lnTo>
                  <a:lnTo>
                    <a:pt x="942" y="1214"/>
                  </a:lnTo>
                  <a:lnTo>
                    <a:pt x="963" y="1402"/>
                  </a:lnTo>
                  <a:lnTo>
                    <a:pt x="963" y="1486"/>
                  </a:lnTo>
                  <a:lnTo>
                    <a:pt x="858" y="1590"/>
                  </a:lnTo>
                  <a:lnTo>
                    <a:pt x="775" y="1674"/>
                  </a:lnTo>
                  <a:lnTo>
                    <a:pt x="733" y="1716"/>
                  </a:lnTo>
                  <a:lnTo>
                    <a:pt x="565" y="1883"/>
                  </a:lnTo>
                  <a:lnTo>
                    <a:pt x="461" y="2030"/>
                  </a:lnTo>
                  <a:lnTo>
                    <a:pt x="293" y="2092"/>
                  </a:lnTo>
                  <a:lnTo>
                    <a:pt x="0" y="2092"/>
                  </a:lnTo>
                  <a:lnTo>
                    <a:pt x="84" y="2553"/>
                  </a:lnTo>
                  <a:lnTo>
                    <a:pt x="210" y="3243"/>
                  </a:lnTo>
                  <a:lnTo>
                    <a:pt x="628" y="3808"/>
                  </a:lnTo>
                  <a:lnTo>
                    <a:pt x="754" y="4248"/>
                  </a:lnTo>
                  <a:lnTo>
                    <a:pt x="942" y="4352"/>
                  </a:lnTo>
                  <a:lnTo>
                    <a:pt x="1026" y="4352"/>
                  </a:lnTo>
                  <a:lnTo>
                    <a:pt x="1130" y="4394"/>
                  </a:lnTo>
                  <a:lnTo>
                    <a:pt x="1172" y="4394"/>
                  </a:lnTo>
                  <a:lnTo>
                    <a:pt x="1256" y="4436"/>
                  </a:lnTo>
                  <a:lnTo>
                    <a:pt x="1256" y="4499"/>
                  </a:lnTo>
                  <a:lnTo>
                    <a:pt x="1340" y="4561"/>
                  </a:lnTo>
                  <a:lnTo>
                    <a:pt x="1444" y="4561"/>
                  </a:lnTo>
                  <a:lnTo>
                    <a:pt x="1695" y="4645"/>
                  </a:lnTo>
                  <a:lnTo>
                    <a:pt x="1779" y="4645"/>
                  </a:lnTo>
                  <a:lnTo>
                    <a:pt x="1821" y="4708"/>
                  </a:lnTo>
                  <a:lnTo>
                    <a:pt x="1884" y="4729"/>
                  </a:lnTo>
                  <a:lnTo>
                    <a:pt x="1925" y="4812"/>
                  </a:lnTo>
                  <a:lnTo>
                    <a:pt x="2030" y="4917"/>
                  </a:lnTo>
                  <a:lnTo>
                    <a:pt x="2093" y="4917"/>
                  </a:lnTo>
                  <a:lnTo>
                    <a:pt x="2093" y="4938"/>
                  </a:lnTo>
                  <a:lnTo>
                    <a:pt x="2114" y="4917"/>
                  </a:lnTo>
                  <a:lnTo>
                    <a:pt x="2177" y="4917"/>
                  </a:lnTo>
                  <a:lnTo>
                    <a:pt x="2197" y="4980"/>
                  </a:lnTo>
                  <a:lnTo>
                    <a:pt x="2281" y="4980"/>
                  </a:lnTo>
                  <a:lnTo>
                    <a:pt x="2302" y="5022"/>
                  </a:lnTo>
                  <a:lnTo>
                    <a:pt x="2323" y="4980"/>
                  </a:lnTo>
                  <a:lnTo>
                    <a:pt x="2407" y="5022"/>
                  </a:lnTo>
                  <a:lnTo>
                    <a:pt x="2428" y="5043"/>
                  </a:lnTo>
                  <a:lnTo>
                    <a:pt x="2490" y="5043"/>
                  </a:lnTo>
                  <a:lnTo>
                    <a:pt x="2511" y="5084"/>
                  </a:lnTo>
                  <a:lnTo>
                    <a:pt x="2553" y="5126"/>
                  </a:lnTo>
                  <a:lnTo>
                    <a:pt x="2637" y="5189"/>
                  </a:lnTo>
                  <a:lnTo>
                    <a:pt x="2825" y="5398"/>
                  </a:lnTo>
                  <a:lnTo>
                    <a:pt x="2846" y="5608"/>
                  </a:lnTo>
                  <a:lnTo>
                    <a:pt x="2846" y="6591"/>
                  </a:lnTo>
                  <a:lnTo>
                    <a:pt x="2951" y="6193"/>
                  </a:lnTo>
                  <a:lnTo>
                    <a:pt x="3495" y="6173"/>
                  </a:lnTo>
                  <a:lnTo>
                    <a:pt x="3599" y="6131"/>
                  </a:lnTo>
                  <a:lnTo>
                    <a:pt x="3641" y="6110"/>
                  </a:lnTo>
                  <a:lnTo>
                    <a:pt x="3704" y="6089"/>
                  </a:lnTo>
                  <a:lnTo>
                    <a:pt x="3704" y="6131"/>
                  </a:lnTo>
                  <a:lnTo>
                    <a:pt x="3788" y="6173"/>
                  </a:lnTo>
                  <a:lnTo>
                    <a:pt x="3871" y="6214"/>
                  </a:lnTo>
                  <a:lnTo>
                    <a:pt x="3955" y="6214"/>
                  </a:lnTo>
                  <a:lnTo>
                    <a:pt x="3997" y="6298"/>
                  </a:lnTo>
                  <a:lnTo>
                    <a:pt x="3976" y="6319"/>
                  </a:lnTo>
                  <a:lnTo>
                    <a:pt x="4164" y="6298"/>
                  </a:lnTo>
                  <a:lnTo>
                    <a:pt x="4269" y="6193"/>
                  </a:lnTo>
                  <a:lnTo>
                    <a:pt x="4332" y="6193"/>
                  </a:lnTo>
                  <a:lnTo>
                    <a:pt x="4394" y="6131"/>
                  </a:lnTo>
                  <a:lnTo>
                    <a:pt x="4436" y="6173"/>
                  </a:lnTo>
                  <a:lnTo>
                    <a:pt x="4436" y="6214"/>
                  </a:lnTo>
                  <a:lnTo>
                    <a:pt x="4520" y="6214"/>
                  </a:lnTo>
                  <a:lnTo>
                    <a:pt x="4604" y="6277"/>
                  </a:lnTo>
                  <a:lnTo>
                    <a:pt x="4729" y="6214"/>
                  </a:lnTo>
                  <a:lnTo>
                    <a:pt x="4897" y="6193"/>
                  </a:lnTo>
                  <a:lnTo>
                    <a:pt x="4918" y="6110"/>
                  </a:lnTo>
                  <a:lnTo>
                    <a:pt x="4897" y="6068"/>
                  </a:lnTo>
                  <a:lnTo>
                    <a:pt x="4938" y="6005"/>
                  </a:lnTo>
                  <a:lnTo>
                    <a:pt x="5043" y="6026"/>
                  </a:lnTo>
                  <a:lnTo>
                    <a:pt x="5127" y="6026"/>
                  </a:lnTo>
                  <a:lnTo>
                    <a:pt x="5210" y="6089"/>
                  </a:lnTo>
                  <a:lnTo>
                    <a:pt x="5315" y="6068"/>
                  </a:lnTo>
                  <a:lnTo>
                    <a:pt x="5357" y="6026"/>
                  </a:lnTo>
                  <a:lnTo>
                    <a:pt x="5566" y="5963"/>
                  </a:lnTo>
                  <a:lnTo>
                    <a:pt x="5650" y="5984"/>
                  </a:lnTo>
                  <a:lnTo>
                    <a:pt x="5754" y="5963"/>
                  </a:lnTo>
                  <a:lnTo>
                    <a:pt x="5775" y="5900"/>
                  </a:lnTo>
                  <a:lnTo>
                    <a:pt x="5901" y="5900"/>
                  </a:lnTo>
                  <a:lnTo>
                    <a:pt x="5985" y="5817"/>
                  </a:lnTo>
                  <a:lnTo>
                    <a:pt x="6110" y="5796"/>
                  </a:lnTo>
                  <a:lnTo>
                    <a:pt x="6194" y="5712"/>
                  </a:lnTo>
                  <a:lnTo>
                    <a:pt x="6278" y="5649"/>
                  </a:lnTo>
                  <a:lnTo>
                    <a:pt x="6382" y="5670"/>
                  </a:lnTo>
                  <a:lnTo>
                    <a:pt x="6424" y="5608"/>
                  </a:lnTo>
                  <a:lnTo>
                    <a:pt x="6466" y="5587"/>
                  </a:lnTo>
                  <a:lnTo>
                    <a:pt x="6424" y="5587"/>
                  </a:lnTo>
                  <a:lnTo>
                    <a:pt x="6424" y="5545"/>
                  </a:lnTo>
                  <a:lnTo>
                    <a:pt x="6298" y="5440"/>
                  </a:lnTo>
                  <a:lnTo>
                    <a:pt x="6173" y="5398"/>
                  </a:lnTo>
                  <a:lnTo>
                    <a:pt x="5964" y="5189"/>
                  </a:lnTo>
                  <a:lnTo>
                    <a:pt x="5985" y="5126"/>
                  </a:lnTo>
                  <a:lnTo>
                    <a:pt x="5901" y="4938"/>
                  </a:lnTo>
                  <a:lnTo>
                    <a:pt x="5859" y="4875"/>
                  </a:lnTo>
                  <a:lnTo>
                    <a:pt x="5901" y="4771"/>
                  </a:lnTo>
                  <a:lnTo>
                    <a:pt x="5859" y="4729"/>
                  </a:lnTo>
                  <a:lnTo>
                    <a:pt x="5838" y="4624"/>
                  </a:lnTo>
                  <a:lnTo>
                    <a:pt x="5796" y="4540"/>
                  </a:lnTo>
                  <a:lnTo>
                    <a:pt x="5838" y="4540"/>
                  </a:lnTo>
                  <a:lnTo>
                    <a:pt x="5775" y="4394"/>
                  </a:lnTo>
                  <a:lnTo>
                    <a:pt x="5754" y="4248"/>
                  </a:lnTo>
                  <a:lnTo>
                    <a:pt x="5838" y="4206"/>
                  </a:lnTo>
                  <a:lnTo>
                    <a:pt x="5838" y="4038"/>
                  </a:lnTo>
                  <a:lnTo>
                    <a:pt x="5754" y="3976"/>
                  </a:lnTo>
                  <a:lnTo>
                    <a:pt x="5754" y="3766"/>
                  </a:lnTo>
                  <a:lnTo>
                    <a:pt x="5775" y="3620"/>
                  </a:lnTo>
                  <a:lnTo>
                    <a:pt x="5859" y="3578"/>
                  </a:lnTo>
                  <a:lnTo>
                    <a:pt x="5880" y="3599"/>
                  </a:lnTo>
                  <a:lnTo>
                    <a:pt x="5943" y="3515"/>
                  </a:lnTo>
                  <a:lnTo>
                    <a:pt x="5859" y="3306"/>
                  </a:lnTo>
                  <a:lnTo>
                    <a:pt x="5775" y="3306"/>
                  </a:lnTo>
                  <a:lnTo>
                    <a:pt x="5650" y="3180"/>
                  </a:lnTo>
                  <a:lnTo>
                    <a:pt x="5482" y="3055"/>
                  </a:lnTo>
                  <a:lnTo>
                    <a:pt x="5482" y="2929"/>
                  </a:lnTo>
                  <a:lnTo>
                    <a:pt x="5566" y="2657"/>
                  </a:lnTo>
                  <a:lnTo>
                    <a:pt x="5692" y="2302"/>
                  </a:lnTo>
                  <a:lnTo>
                    <a:pt x="5754" y="2239"/>
                  </a:lnTo>
                  <a:lnTo>
                    <a:pt x="5734" y="2134"/>
                  </a:lnTo>
                  <a:lnTo>
                    <a:pt x="5692" y="2113"/>
                  </a:lnTo>
                  <a:lnTo>
                    <a:pt x="5734" y="2113"/>
                  </a:lnTo>
                  <a:lnTo>
                    <a:pt x="5022" y="1611"/>
                  </a:lnTo>
                  <a:lnTo>
                    <a:pt x="4959" y="1527"/>
                  </a:lnTo>
                  <a:lnTo>
                    <a:pt x="4938" y="1486"/>
                  </a:lnTo>
                  <a:lnTo>
                    <a:pt x="4959" y="1402"/>
                  </a:lnTo>
                  <a:lnTo>
                    <a:pt x="4834" y="1214"/>
                  </a:lnTo>
                  <a:lnTo>
                    <a:pt x="274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7" name="Google Shape;3117;p82">
              <a:extLst>
                <a:ext uri="{FF2B5EF4-FFF2-40B4-BE49-F238E27FC236}">
                  <a16:creationId xmlns:a16="http://schemas.microsoft.com/office/drawing/2014/main" id="{EA85BFD9-358B-143F-D943-707192B9E58D}"/>
                </a:ext>
              </a:extLst>
            </p:cNvPr>
            <p:cNvSpPr/>
            <p:nvPr/>
          </p:nvSpPr>
          <p:spPr>
            <a:xfrm>
              <a:off x="3945415" y="3152954"/>
              <a:ext cx="13956" cy="10963"/>
            </a:xfrm>
            <a:custGeom>
              <a:avLst/>
              <a:gdLst/>
              <a:ahLst/>
              <a:cxnLst/>
              <a:rect l="l" t="t" r="r" b="b"/>
              <a:pathLst>
                <a:path w="1172" h="964" extrusionOk="0">
                  <a:moveTo>
                    <a:pt x="795" y="1"/>
                  </a:moveTo>
                  <a:lnTo>
                    <a:pt x="795" y="84"/>
                  </a:lnTo>
                  <a:lnTo>
                    <a:pt x="732" y="126"/>
                  </a:lnTo>
                  <a:lnTo>
                    <a:pt x="649" y="126"/>
                  </a:lnTo>
                  <a:lnTo>
                    <a:pt x="607" y="84"/>
                  </a:lnTo>
                  <a:lnTo>
                    <a:pt x="544" y="42"/>
                  </a:lnTo>
                  <a:lnTo>
                    <a:pt x="440" y="126"/>
                  </a:lnTo>
                  <a:lnTo>
                    <a:pt x="377" y="147"/>
                  </a:lnTo>
                  <a:lnTo>
                    <a:pt x="335" y="126"/>
                  </a:lnTo>
                  <a:lnTo>
                    <a:pt x="209" y="231"/>
                  </a:lnTo>
                  <a:lnTo>
                    <a:pt x="105" y="356"/>
                  </a:lnTo>
                  <a:lnTo>
                    <a:pt x="0" y="733"/>
                  </a:lnTo>
                  <a:lnTo>
                    <a:pt x="0" y="817"/>
                  </a:lnTo>
                  <a:lnTo>
                    <a:pt x="209" y="817"/>
                  </a:lnTo>
                  <a:lnTo>
                    <a:pt x="272" y="921"/>
                  </a:lnTo>
                  <a:lnTo>
                    <a:pt x="335" y="963"/>
                  </a:lnTo>
                  <a:lnTo>
                    <a:pt x="398" y="921"/>
                  </a:lnTo>
                  <a:lnTo>
                    <a:pt x="419" y="921"/>
                  </a:lnTo>
                  <a:lnTo>
                    <a:pt x="481" y="963"/>
                  </a:lnTo>
                  <a:lnTo>
                    <a:pt x="607" y="921"/>
                  </a:lnTo>
                  <a:lnTo>
                    <a:pt x="607" y="858"/>
                  </a:lnTo>
                  <a:lnTo>
                    <a:pt x="691" y="670"/>
                  </a:lnTo>
                  <a:lnTo>
                    <a:pt x="649" y="566"/>
                  </a:lnTo>
                  <a:lnTo>
                    <a:pt x="712" y="566"/>
                  </a:lnTo>
                  <a:lnTo>
                    <a:pt x="753" y="628"/>
                  </a:lnTo>
                  <a:lnTo>
                    <a:pt x="816" y="628"/>
                  </a:lnTo>
                  <a:lnTo>
                    <a:pt x="858" y="733"/>
                  </a:lnTo>
                  <a:lnTo>
                    <a:pt x="921" y="754"/>
                  </a:lnTo>
                  <a:lnTo>
                    <a:pt x="921" y="817"/>
                  </a:lnTo>
                  <a:lnTo>
                    <a:pt x="942" y="838"/>
                  </a:lnTo>
                  <a:lnTo>
                    <a:pt x="1004" y="838"/>
                  </a:lnTo>
                  <a:lnTo>
                    <a:pt x="1067" y="817"/>
                  </a:lnTo>
                  <a:lnTo>
                    <a:pt x="1130" y="754"/>
                  </a:lnTo>
                  <a:lnTo>
                    <a:pt x="1130" y="670"/>
                  </a:lnTo>
                  <a:lnTo>
                    <a:pt x="1172" y="607"/>
                  </a:lnTo>
                  <a:lnTo>
                    <a:pt x="1151" y="503"/>
                  </a:lnTo>
                  <a:lnTo>
                    <a:pt x="1109" y="314"/>
                  </a:lnTo>
                  <a:lnTo>
                    <a:pt x="1046" y="231"/>
                  </a:lnTo>
                  <a:lnTo>
                    <a:pt x="1046" y="189"/>
                  </a:lnTo>
                  <a:lnTo>
                    <a:pt x="963" y="105"/>
                  </a:lnTo>
                  <a:lnTo>
                    <a:pt x="900" y="21"/>
                  </a:lnTo>
                  <a:lnTo>
                    <a:pt x="90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8" name="Google Shape;3118;p82">
              <a:extLst>
                <a:ext uri="{FF2B5EF4-FFF2-40B4-BE49-F238E27FC236}">
                  <a16:creationId xmlns:a16="http://schemas.microsoft.com/office/drawing/2014/main" id="{ABF92721-B89E-8615-7037-0690CA528682}"/>
                </a:ext>
              </a:extLst>
            </p:cNvPr>
            <p:cNvSpPr/>
            <p:nvPr/>
          </p:nvSpPr>
          <p:spPr>
            <a:xfrm>
              <a:off x="3945415" y="3159380"/>
              <a:ext cx="13706" cy="15956"/>
            </a:xfrm>
            <a:custGeom>
              <a:avLst/>
              <a:gdLst/>
              <a:ahLst/>
              <a:cxnLst/>
              <a:rect l="l" t="t" r="r" b="b"/>
              <a:pathLst>
                <a:path w="1151" h="1403" extrusionOk="0">
                  <a:moveTo>
                    <a:pt x="649" y="1"/>
                  </a:moveTo>
                  <a:lnTo>
                    <a:pt x="691" y="105"/>
                  </a:lnTo>
                  <a:lnTo>
                    <a:pt x="607" y="293"/>
                  </a:lnTo>
                  <a:lnTo>
                    <a:pt x="607" y="356"/>
                  </a:lnTo>
                  <a:lnTo>
                    <a:pt x="481" y="398"/>
                  </a:lnTo>
                  <a:lnTo>
                    <a:pt x="419" y="356"/>
                  </a:lnTo>
                  <a:lnTo>
                    <a:pt x="398" y="356"/>
                  </a:lnTo>
                  <a:lnTo>
                    <a:pt x="335" y="398"/>
                  </a:lnTo>
                  <a:lnTo>
                    <a:pt x="272" y="356"/>
                  </a:lnTo>
                  <a:lnTo>
                    <a:pt x="209" y="252"/>
                  </a:lnTo>
                  <a:lnTo>
                    <a:pt x="0" y="252"/>
                  </a:lnTo>
                  <a:lnTo>
                    <a:pt x="0" y="314"/>
                  </a:lnTo>
                  <a:lnTo>
                    <a:pt x="63" y="419"/>
                  </a:lnTo>
                  <a:lnTo>
                    <a:pt x="84" y="565"/>
                  </a:lnTo>
                  <a:lnTo>
                    <a:pt x="84" y="712"/>
                  </a:lnTo>
                  <a:lnTo>
                    <a:pt x="188" y="1402"/>
                  </a:lnTo>
                  <a:lnTo>
                    <a:pt x="481" y="1402"/>
                  </a:lnTo>
                  <a:lnTo>
                    <a:pt x="649" y="1340"/>
                  </a:lnTo>
                  <a:lnTo>
                    <a:pt x="753" y="1193"/>
                  </a:lnTo>
                  <a:lnTo>
                    <a:pt x="921" y="1026"/>
                  </a:lnTo>
                  <a:lnTo>
                    <a:pt x="963" y="984"/>
                  </a:lnTo>
                  <a:lnTo>
                    <a:pt x="1046" y="900"/>
                  </a:lnTo>
                  <a:lnTo>
                    <a:pt x="1151" y="796"/>
                  </a:lnTo>
                  <a:lnTo>
                    <a:pt x="1151" y="712"/>
                  </a:lnTo>
                  <a:lnTo>
                    <a:pt x="1130" y="524"/>
                  </a:lnTo>
                  <a:lnTo>
                    <a:pt x="1046" y="524"/>
                  </a:lnTo>
                  <a:lnTo>
                    <a:pt x="1046" y="461"/>
                  </a:lnTo>
                  <a:lnTo>
                    <a:pt x="942" y="419"/>
                  </a:lnTo>
                  <a:lnTo>
                    <a:pt x="942" y="356"/>
                  </a:lnTo>
                  <a:lnTo>
                    <a:pt x="921" y="293"/>
                  </a:lnTo>
                  <a:lnTo>
                    <a:pt x="921" y="252"/>
                  </a:lnTo>
                  <a:lnTo>
                    <a:pt x="921" y="189"/>
                  </a:lnTo>
                  <a:lnTo>
                    <a:pt x="858" y="168"/>
                  </a:lnTo>
                  <a:lnTo>
                    <a:pt x="816" y="63"/>
                  </a:lnTo>
                  <a:lnTo>
                    <a:pt x="753" y="63"/>
                  </a:lnTo>
                  <a:lnTo>
                    <a:pt x="71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9" name="Google Shape;3119;p82">
              <a:extLst>
                <a:ext uri="{FF2B5EF4-FFF2-40B4-BE49-F238E27FC236}">
                  <a16:creationId xmlns:a16="http://schemas.microsoft.com/office/drawing/2014/main" id="{C7CD19F8-9028-9160-F0AF-00C032FE223D}"/>
                </a:ext>
              </a:extLst>
            </p:cNvPr>
            <p:cNvSpPr/>
            <p:nvPr/>
          </p:nvSpPr>
          <p:spPr>
            <a:xfrm>
              <a:off x="3829055" y="3110126"/>
              <a:ext cx="131316" cy="124222"/>
            </a:xfrm>
            <a:custGeom>
              <a:avLst/>
              <a:gdLst/>
              <a:ahLst/>
              <a:cxnLst/>
              <a:rect l="l" t="t" r="r" b="b"/>
              <a:pathLst>
                <a:path w="11028" h="10923" extrusionOk="0">
                  <a:moveTo>
                    <a:pt x="7701" y="0"/>
                  </a:moveTo>
                  <a:lnTo>
                    <a:pt x="7701" y="42"/>
                  </a:lnTo>
                  <a:lnTo>
                    <a:pt x="7743" y="84"/>
                  </a:lnTo>
                  <a:lnTo>
                    <a:pt x="7659" y="189"/>
                  </a:lnTo>
                  <a:lnTo>
                    <a:pt x="7575" y="189"/>
                  </a:lnTo>
                  <a:lnTo>
                    <a:pt x="7491" y="210"/>
                  </a:lnTo>
                  <a:lnTo>
                    <a:pt x="7366" y="210"/>
                  </a:lnTo>
                  <a:lnTo>
                    <a:pt x="7282" y="251"/>
                  </a:lnTo>
                  <a:lnTo>
                    <a:pt x="7240" y="251"/>
                  </a:lnTo>
                  <a:lnTo>
                    <a:pt x="7219" y="189"/>
                  </a:lnTo>
                  <a:lnTo>
                    <a:pt x="7178" y="189"/>
                  </a:lnTo>
                  <a:lnTo>
                    <a:pt x="7157" y="147"/>
                  </a:lnTo>
                  <a:lnTo>
                    <a:pt x="7073" y="126"/>
                  </a:lnTo>
                  <a:lnTo>
                    <a:pt x="6843" y="230"/>
                  </a:lnTo>
                  <a:lnTo>
                    <a:pt x="6759" y="293"/>
                  </a:lnTo>
                  <a:lnTo>
                    <a:pt x="6717" y="335"/>
                  </a:lnTo>
                  <a:lnTo>
                    <a:pt x="6487" y="356"/>
                  </a:lnTo>
                  <a:lnTo>
                    <a:pt x="6403" y="398"/>
                  </a:lnTo>
                  <a:lnTo>
                    <a:pt x="6320" y="314"/>
                  </a:lnTo>
                  <a:lnTo>
                    <a:pt x="6215" y="293"/>
                  </a:lnTo>
                  <a:lnTo>
                    <a:pt x="6111" y="293"/>
                  </a:lnTo>
                  <a:lnTo>
                    <a:pt x="6027" y="398"/>
                  </a:lnTo>
                  <a:lnTo>
                    <a:pt x="5922" y="502"/>
                  </a:lnTo>
                  <a:lnTo>
                    <a:pt x="5964" y="544"/>
                  </a:lnTo>
                  <a:lnTo>
                    <a:pt x="6006" y="607"/>
                  </a:lnTo>
                  <a:lnTo>
                    <a:pt x="5985" y="649"/>
                  </a:lnTo>
                  <a:lnTo>
                    <a:pt x="5859" y="670"/>
                  </a:lnTo>
                  <a:lnTo>
                    <a:pt x="5797" y="649"/>
                  </a:lnTo>
                  <a:lnTo>
                    <a:pt x="5671" y="628"/>
                  </a:lnTo>
                  <a:lnTo>
                    <a:pt x="5567" y="565"/>
                  </a:lnTo>
                  <a:lnTo>
                    <a:pt x="5483" y="565"/>
                  </a:lnTo>
                  <a:lnTo>
                    <a:pt x="5399" y="628"/>
                  </a:lnTo>
                  <a:lnTo>
                    <a:pt x="5336" y="607"/>
                  </a:lnTo>
                  <a:lnTo>
                    <a:pt x="5190" y="607"/>
                  </a:lnTo>
                  <a:lnTo>
                    <a:pt x="5064" y="523"/>
                  </a:lnTo>
                  <a:lnTo>
                    <a:pt x="4939" y="544"/>
                  </a:lnTo>
                  <a:lnTo>
                    <a:pt x="4918" y="502"/>
                  </a:lnTo>
                  <a:lnTo>
                    <a:pt x="4750" y="356"/>
                  </a:lnTo>
                  <a:lnTo>
                    <a:pt x="4667" y="335"/>
                  </a:lnTo>
                  <a:lnTo>
                    <a:pt x="4499" y="210"/>
                  </a:lnTo>
                  <a:lnTo>
                    <a:pt x="4437" y="189"/>
                  </a:lnTo>
                  <a:lnTo>
                    <a:pt x="4353" y="126"/>
                  </a:lnTo>
                  <a:lnTo>
                    <a:pt x="4290" y="126"/>
                  </a:lnTo>
                  <a:lnTo>
                    <a:pt x="4290" y="189"/>
                  </a:lnTo>
                  <a:lnTo>
                    <a:pt x="4186" y="147"/>
                  </a:lnTo>
                  <a:lnTo>
                    <a:pt x="4102" y="251"/>
                  </a:lnTo>
                  <a:lnTo>
                    <a:pt x="4018" y="251"/>
                  </a:lnTo>
                  <a:lnTo>
                    <a:pt x="3976" y="293"/>
                  </a:lnTo>
                  <a:lnTo>
                    <a:pt x="3976" y="356"/>
                  </a:lnTo>
                  <a:lnTo>
                    <a:pt x="3914" y="440"/>
                  </a:lnTo>
                  <a:lnTo>
                    <a:pt x="3914" y="502"/>
                  </a:lnTo>
                  <a:lnTo>
                    <a:pt x="3872" y="544"/>
                  </a:lnTo>
                  <a:lnTo>
                    <a:pt x="3788" y="544"/>
                  </a:lnTo>
                  <a:lnTo>
                    <a:pt x="3788" y="607"/>
                  </a:lnTo>
                  <a:lnTo>
                    <a:pt x="3893" y="733"/>
                  </a:lnTo>
                  <a:lnTo>
                    <a:pt x="3830" y="774"/>
                  </a:lnTo>
                  <a:lnTo>
                    <a:pt x="3809" y="858"/>
                  </a:lnTo>
                  <a:lnTo>
                    <a:pt x="3809" y="984"/>
                  </a:lnTo>
                  <a:lnTo>
                    <a:pt x="3872" y="1088"/>
                  </a:lnTo>
                  <a:lnTo>
                    <a:pt x="3872" y="1339"/>
                  </a:lnTo>
                  <a:lnTo>
                    <a:pt x="3767" y="1381"/>
                  </a:lnTo>
                  <a:lnTo>
                    <a:pt x="3725" y="1486"/>
                  </a:lnTo>
                  <a:lnTo>
                    <a:pt x="3474" y="1800"/>
                  </a:lnTo>
                  <a:lnTo>
                    <a:pt x="3516" y="2009"/>
                  </a:lnTo>
                  <a:lnTo>
                    <a:pt x="3495" y="2135"/>
                  </a:lnTo>
                  <a:lnTo>
                    <a:pt x="3495" y="2281"/>
                  </a:lnTo>
                  <a:lnTo>
                    <a:pt x="3390" y="2386"/>
                  </a:lnTo>
                  <a:lnTo>
                    <a:pt x="3390" y="2532"/>
                  </a:lnTo>
                  <a:lnTo>
                    <a:pt x="3390" y="2616"/>
                  </a:lnTo>
                  <a:lnTo>
                    <a:pt x="3370" y="2804"/>
                  </a:lnTo>
                  <a:lnTo>
                    <a:pt x="3390" y="2825"/>
                  </a:lnTo>
                  <a:lnTo>
                    <a:pt x="3370" y="2971"/>
                  </a:lnTo>
                  <a:lnTo>
                    <a:pt x="3286" y="3034"/>
                  </a:lnTo>
                  <a:lnTo>
                    <a:pt x="3244" y="3223"/>
                  </a:lnTo>
                  <a:lnTo>
                    <a:pt x="3244" y="3390"/>
                  </a:lnTo>
                  <a:lnTo>
                    <a:pt x="3056" y="3704"/>
                  </a:lnTo>
                  <a:lnTo>
                    <a:pt x="2951" y="3746"/>
                  </a:lnTo>
                  <a:lnTo>
                    <a:pt x="2846" y="3808"/>
                  </a:lnTo>
                  <a:lnTo>
                    <a:pt x="2763" y="3787"/>
                  </a:lnTo>
                  <a:lnTo>
                    <a:pt x="2637" y="3892"/>
                  </a:lnTo>
                  <a:lnTo>
                    <a:pt x="2533" y="4018"/>
                  </a:lnTo>
                  <a:lnTo>
                    <a:pt x="2533" y="4164"/>
                  </a:lnTo>
                  <a:lnTo>
                    <a:pt x="2344" y="4332"/>
                  </a:lnTo>
                  <a:lnTo>
                    <a:pt x="2302" y="4436"/>
                  </a:lnTo>
                  <a:lnTo>
                    <a:pt x="2323" y="4624"/>
                  </a:lnTo>
                  <a:lnTo>
                    <a:pt x="2344" y="4645"/>
                  </a:lnTo>
                  <a:lnTo>
                    <a:pt x="2323" y="4959"/>
                  </a:lnTo>
                  <a:lnTo>
                    <a:pt x="2302" y="5127"/>
                  </a:lnTo>
                  <a:lnTo>
                    <a:pt x="2302" y="5231"/>
                  </a:lnTo>
                  <a:lnTo>
                    <a:pt x="2198" y="5378"/>
                  </a:lnTo>
                  <a:lnTo>
                    <a:pt x="2093" y="5420"/>
                  </a:lnTo>
                  <a:lnTo>
                    <a:pt x="2009" y="5482"/>
                  </a:lnTo>
                  <a:lnTo>
                    <a:pt x="1947" y="5566"/>
                  </a:lnTo>
                  <a:lnTo>
                    <a:pt x="1717" y="5796"/>
                  </a:lnTo>
                  <a:lnTo>
                    <a:pt x="1633" y="5901"/>
                  </a:lnTo>
                  <a:lnTo>
                    <a:pt x="1507" y="5984"/>
                  </a:lnTo>
                  <a:lnTo>
                    <a:pt x="1382" y="5901"/>
                  </a:lnTo>
                  <a:lnTo>
                    <a:pt x="1319" y="5796"/>
                  </a:lnTo>
                  <a:lnTo>
                    <a:pt x="1298" y="5775"/>
                  </a:lnTo>
                  <a:lnTo>
                    <a:pt x="1382" y="5650"/>
                  </a:lnTo>
                  <a:lnTo>
                    <a:pt x="1382" y="5587"/>
                  </a:lnTo>
                  <a:lnTo>
                    <a:pt x="1193" y="5650"/>
                  </a:lnTo>
                  <a:lnTo>
                    <a:pt x="1089" y="5754"/>
                  </a:lnTo>
                  <a:lnTo>
                    <a:pt x="1005" y="5733"/>
                  </a:lnTo>
                  <a:lnTo>
                    <a:pt x="942" y="5754"/>
                  </a:lnTo>
                  <a:lnTo>
                    <a:pt x="942" y="5859"/>
                  </a:lnTo>
                  <a:lnTo>
                    <a:pt x="859" y="5943"/>
                  </a:lnTo>
                  <a:lnTo>
                    <a:pt x="754" y="5943"/>
                  </a:lnTo>
                  <a:lnTo>
                    <a:pt x="754" y="5880"/>
                  </a:lnTo>
                  <a:lnTo>
                    <a:pt x="733" y="5838"/>
                  </a:lnTo>
                  <a:lnTo>
                    <a:pt x="629" y="5880"/>
                  </a:lnTo>
                  <a:lnTo>
                    <a:pt x="566" y="5859"/>
                  </a:lnTo>
                  <a:lnTo>
                    <a:pt x="440" y="5984"/>
                  </a:lnTo>
                  <a:lnTo>
                    <a:pt x="315" y="6089"/>
                  </a:lnTo>
                  <a:lnTo>
                    <a:pt x="252" y="6152"/>
                  </a:lnTo>
                  <a:lnTo>
                    <a:pt x="273" y="6361"/>
                  </a:lnTo>
                  <a:lnTo>
                    <a:pt x="210" y="6424"/>
                  </a:lnTo>
                  <a:lnTo>
                    <a:pt x="105" y="6424"/>
                  </a:lnTo>
                  <a:lnTo>
                    <a:pt x="1" y="6508"/>
                  </a:lnTo>
                  <a:lnTo>
                    <a:pt x="22" y="6570"/>
                  </a:lnTo>
                  <a:lnTo>
                    <a:pt x="210" y="6591"/>
                  </a:lnTo>
                  <a:lnTo>
                    <a:pt x="252" y="6633"/>
                  </a:lnTo>
                  <a:lnTo>
                    <a:pt x="273" y="6633"/>
                  </a:lnTo>
                  <a:lnTo>
                    <a:pt x="273" y="6612"/>
                  </a:lnTo>
                  <a:lnTo>
                    <a:pt x="315" y="6591"/>
                  </a:lnTo>
                  <a:lnTo>
                    <a:pt x="377" y="6591"/>
                  </a:lnTo>
                  <a:lnTo>
                    <a:pt x="482" y="6570"/>
                  </a:lnTo>
                  <a:lnTo>
                    <a:pt x="566" y="6528"/>
                  </a:lnTo>
                  <a:lnTo>
                    <a:pt x="1256" y="6528"/>
                  </a:lnTo>
                  <a:lnTo>
                    <a:pt x="1424" y="6570"/>
                  </a:lnTo>
                  <a:lnTo>
                    <a:pt x="1633" y="6528"/>
                  </a:lnTo>
                  <a:lnTo>
                    <a:pt x="2637" y="6528"/>
                  </a:lnTo>
                  <a:lnTo>
                    <a:pt x="2637" y="6612"/>
                  </a:lnTo>
                  <a:lnTo>
                    <a:pt x="2637" y="6633"/>
                  </a:lnTo>
                  <a:lnTo>
                    <a:pt x="2637" y="6717"/>
                  </a:lnTo>
                  <a:lnTo>
                    <a:pt x="2679" y="6780"/>
                  </a:lnTo>
                  <a:lnTo>
                    <a:pt x="2721" y="6842"/>
                  </a:lnTo>
                  <a:lnTo>
                    <a:pt x="2679" y="6905"/>
                  </a:lnTo>
                  <a:lnTo>
                    <a:pt x="2679" y="6989"/>
                  </a:lnTo>
                  <a:lnTo>
                    <a:pt x="2742" y="7093"/>
                  </a:lnTo>
                  <a:lnTo>
                    <a:pt x="2763" y="7219"/>
                  </a:lnTo>
                  <a:lnTo>
                    <a:pt x="2784" y="7261"/>
                  </a:lnTo>
                  <a:lnTo>
                    <a:pt x="2784" y="7345"/>
                  </a:lnTo>
                  <a:lnTo>
                    <a:pt x="2846" y="7365"/>
                  </a:lnTo>
                  <a:lnTo>
                    <a:pt x="2888" y="7449"/>
                  </a:lnTo>
                  <a:lnTo>
                    <a:pt x="2972" y="7554"/>
                  </a:lnTo>
                  <a:lnTo>
                    <a:pt x="2993" y="7763"/>
                  </a:lnTo>
                  <a:lnTo>
                    <a:pt x="3056" y="7784"/>
                  </a:lnTo>
                  <a:lnTo>
                    <a:pt x="3202" y="7784"/>
                  </a:lnTo>
                  <a:lnTo>
                    <a:pt x="3307" y="7763"/>
                  </a:lnTo>
                  <a:lnTo>
                    <a:pt x="3390" y="7784"/>
                  </a:lnTo>
                  <a:lnTo>
                    <a:pt x="3579" y="7826"/>
                  </a:lnTo>
                  <a:lnTo>
                    <a:pt x="3662" y="7763"/>
                  </a:lnTo>
                  <a:lnTo>
                    <a:pt x="4102" y="7742"/>
                  </a:lnTo>
                  <a:lnTo>
                    <a:pt x="4102" y="7575"/>
                  </a:lnTo>
                  <a:lnTo>
                    <a:pt x="4081" y="7470"/>
                  </a:lnTo>
                  <a:lnTo>
                    <a:pt x="4123" y="7449"/>
                  </a:lnTo>
                  <a:lnTo>
                    <a:pt x="4186" y="7345"/>
                  </a:lnTo>
                  <a:lnTo>
                    <a:pt x="4186" y="7198"/>
                  </a:lnTo>
                  <a:lnTo>
                    <a:pt x="4750" y="7156"/>
                  </a:lnTo>
                  <a:lnTo>
                    <a:pt x="4750" y="7114"/>
                  </a:lnTo>
                  <a:lnTo>
                    <a:pt x="4939" y="7135"/>
                  </a:lnTo>
                  <a:lnTo>
                    <a:pt x="4918" y="7219"/>
                  </a:lnTo>
                  <a:lnTo>
                    <a:pt x="4876" y="7261"/>
                  </a:lnTo>
                  <a:lnTo>
                    <a:pt x="4918" y="7324"/>
                  </a:lnTo>
                  <a:lnTo>
                    <a:pt x="5567" y="7365"/>
                  </a:lnTo>
                  <a:lnTo>
                    <a:pt x="5587" y="7449"/>
                  </a:lnTo>
                  <a:lnTo>
                    <a:pt x="5587" y="7533"/>
                  </a:lnTo>
                  <a:lnTo>
                    <a:pt x="5587" y="7617"/>
                  </a:lnTo>
                  <a:lnTo>
                    <a:pt x="5546" y="7721"/>
                  </a:lnTo>
                  <a:lnTo>
                    <a:pt x="5504" y="7826"/>
                  </a:lnTo>
                  <a:lnTo>
                    <a:pt x="5567" y="7889"/>
                  </a:lnTo>
                  <a:lnTo>
                    <a:pt x="5567" y="7972"/>
                  </a:lnTo>
                  <a:lnTo>
                    <a:pt x="5546" y="8035"/>
                  </a:lnTo>
                  <a:lnTo>
                    <a:pt x="5546" y="8056"/>
                  </a:lnTo>
                  <a:lnTo>
                    <a:pt x="5567" y="8140"/>
                  </a:lnTo>
                  <a:lnTo>
                    <a:pt x="5567" y="8349"/>
                  </a:lnTo>
                  <a:lnTo>
                    <a:pt x="5504" y="8453"/>
                  </a:lnTo>
                  <a:lnTo>
                    <a:pt x="5567" y="8495"/>
                  </a:lnTo>
                  <a:lnTo>
                    <a:pt x="5567" y="8579"/>
                  </a:lnTo>
                  <a:lnTo>
                    <a:pt x="5608" y="8621"/>
                  </a:lnTo>
                  <a:lnTo>
                    <a:pt x="5608" y="8705"/>
                  </a:lnTo>
                  <a:lnTo>
                    <a:pt x="5650" y="8725"/>
                  </a:lnTo>
                  <a:lnTo>
                    <a:pt x="5671" y="8788"/>
                  </a:lnTo>
                  <a:lnTo>
                    <a:pt x="5713" y="8809"/>
                  </a:lnTo>
                  <a:lnTo>
                    <a:pt x="5755" y="8872"/>
                  </a:lnTo>
                  <a:lnTo>
                    <a:pt x="5713" y="8935"/>
                  </a:lnTo>
                  <a:lnTo>
                    <a:pt x="5713" y="9018"/>
                  </a:lnTo>
                  <a:lnTo>
                    <a:pt x="5797" y="9081"/>
                  </a:lnTo>
                  <a:lnTo>
                    <a:pt x="5797" y="9144"/>
                  </a:lnTo>
                  <a:lnTo>
                    <a:pt x="5776" y="9186"/>
                  </a:lnTo>
                  <a:lnTo>
                    <a:pt x="5776" y="9311"/>
                  </a:lnTo>
                  <a:lnTo>
                    <a:pt x="5859" y="9353"/>
                  </a:lnTo>
                  <a:lnTo>
                    <a:pt x="5818" y="9437"/>
                  </a:lnTo>
                  <a:lnTo>
                    <a:pt x="5818" y="9458"/>
                  </a:lnTo>
                  <a:lnTo>
                    <a:pt x="5776" y="9500"/>
                  </a:lnTo>
                  <a:lnTo>
                    <a:pt x="5776" y="9625"/>
                  </a:lnTo>
                  <a:lnTo>
                    <a:pt x="5797" y="9646"/>
                  </a:lnTo>
                  <a:lnTo>
                    <a:pt x="5859" y="9646"/>
                  </a:lnTo>
                  <a:lnTo>
                    <a:pt x="5901" y="9625"/>
                  </a:lnTo>
                  <a:lnTo>
                    <a:pt x="5964" y="9604"/>
                  </a:lnTo>
                  <a:lnTo>
                    <a:pt x="5985" y="9562"/>
                  </a:lnTo>
                  <a:lnTo>
                    <a:pt x="6027" y="9562"/>
                  </a:lnTo>
                  <a:lnTo>
                    <a:pt x="6111" y="9625"/>
                  </a:lnTo>
                  <a:lnTo>
                    <a:pt x="6173" y="9646"/>
                  </a:lnTo>
                  <a:lnTo>
                    <a:pt x="6320" y="9646"/>
                  </a:lnTo>
                  <a:lnTo>
                    <a:pt x="6383" y="9667"/>
                  </a:lnTo>
                  <a:lnTo>
                    <a:pt x="6424" y="9646"/>
                  </a:lnTo>
                  <a:lnTo>
                    <a:pt x="6508" y="9625"/>
                  </a:lnTo>
                  <a:lnTo>
                    <a:pt x="6592" y="9562"/>
                  </a:lnTo>
                  <a:lnTo>
                    <a:pt x="6696" y="9541"/>
                  </a:lnTo>
                  <a:lnTo>
                    <a:pt x="6801" y="9541"/>
                  </a:lnTo>
                  <a:lnTo>
                    <a:pt x="6843" y="9604"/>
                  </a:lnTo>
                  <a:lnTo>
                    <a:pt x="6906" y="9562"/>
                  </a:lnTo>
                  <a:lnTo>
                    <a:pt x="7010" y="9625"/>
                  </a:lnTo>
                  <a:lnTo>
                    <a:pt x="7031" y="9646"/>
                  </a:lnTo>
                  <a:lnTo>
                    <a:pt x="7031" y="9751"/>
                  </a:lnTo>
                  <a:lnTo>
                    <a:pt x="7052" y="9772"/>
                  </a:lnTo>
                  <a:lnTo>
                    <a:pt x="7073" y="9814"/>
                  </a:lnTo>
                  <a:lnTo>
                    <a:pt x="7157" y="9751"/>
                  </a:lnTo>
                  <a:lnTo>
                    <a:pt x="7240" y="9709"/>
                  </a:lnTo>
                  <a:lnTo>
                    <a:pt x="7324" y="9709"/>
                  </a:lnTo>
                  <a:lnTo>
                    <a:pt x="7345" y="9667"/>
                  </a:lnTo>
                  <a:lnTo>
                    <a:pt x="7491" y="9625"/>
                  </a:lnTo>
                  <a:lnTo>
                    <a:pt x="7554" y="9625"/>
                  </a:lnTo>
                  <a:lnTo>
                    <a:pt x="7554" y="9751"/>
                  </a:lnTo>
                  <a:lnTo>
                    <a:pt x="7575" y="9814"/>
                  </a:lnTo>
                  <a:lnTo>
                    <a:pt x="7575" y="9876"/>
                  </a:lnTo>
                  <a:lnTo>
                    <a:pt x="7575" y="9939"/>
                  </a:lnTo>
                  <a:lnTo>
                    <a:pt x="7638" y="9939"/>
                  </a:lnTo>
                  <a:lnTo>
                    <a:pt x="7743" y="9981"/>
                  </a:lnTo>
                  <a:lnTo>
                    <a:pt x="7784" y="9981"/>
                  </a:lnTo>
                  <a:lnTo>
                    <a:pt x="7910" y="10065"/>
                  </a:lnTo>
                  <a:lnTo>
                    <a:pt x="8056" y="10086"/>
                  </a:lnTo>
                  <a:lnTo>
                    <a:pt x="8182" y="10127"/>
                  </a:lnTo>
                  <a:lnTo>
                    <a:pt x="8182" y="10148"/>
                  </a:lnTo>
                  <a:lnTo>
                    <a:pt x="8287" y="10148"/>
                  </a:lnTo>
                  <a:lnTo>
                    <a:pt x="8433" y="10086"/>
                  </a:lnTo>
                  <a:lnTo>
                    <a:pt x="8475" y="10044"/>
                  </a:lnTo>
                  <a:lnTo>
                    <a:pt x="8517" y="9876"/>
                  </a:lnTo>
                  <a:lnTo>
                    <a:pt x="8600" y="9876"/>
                  </a:lnTo>
                  <a:lnTo>
                    <a:pt x="8642" y="9855"/>
                  </a:lnTo>
                  <a:lnTo>
                    <a:pt x="8684" y="9855"/>
                  </a:lnTo>
                  <a:lnTo>
                    <a:pt x="8684" y="10023"/>
                  </a:lnTo>
                  <a:lnTo>
                    <a:pt x="8789" y="10127"/>
                  </a:lnTo>
                  <a:lnTo>
                    <a:pt x="8789" y="10190"/>
                  </a:lnTo>
                  <a:lnTo>
                    <a:pt x="8935" y="10274"/>
                  </a:lnTo>
                  <a:lnTo>
                    <a:pt x="9144" y="10337"/>
                  </a:lnTo>
                  <a:lnTo>
                    <a:pt x="9270" y="10441"/>
                  </a:lnTo>
                  <a:lnTo>
                    <a:pt x="9375" y="10588"/>
                  </a:lnTo>
                  <a:lnTo>
                    <a:pt x="9479" y="10671"/>
                  </a:lnTo>
                  <a:lnTo>
                    <a:pt x="9584" y="10797"/>
                  </a:lnTo>
                  <a:lnTo>
                    <a:pt x="9730" y="10922"/>
                  </a:lnTo>
                  <a:lnTo>
                    <a:pt x="9793" y="10922"/>
                  </a:lnTo>
                  <a:lnTo>
                    <a:pt x="9898" y="10902"/>
                  </a:lnTo>
                  <a:lnTo>
                    <a:pt x="9981" y="10860"/>
                  </a:lnTo>
                  <a:lnTo>
                    <a:pt x="10002" y="10881"/>
                  </a:lnTo>
                  <a:lnTo>
                    <a:pt x="10044" y="10902"/>
                  </a:lnTo>
                  <a:lnTo>
                    <a:pt x="10107" y="10922"/>
                  </a:lnTo>
                  <a:lnTo>
                    <a:pt x="10170" y="10881"/>
                  </a:lnTo>
                  <a:lnTo>
                    <a:pt x="10107" y="10253"/>
                  </a:lnTo>
                  <a:lnTo>
                    <a:pt x="10065" y="10232"/>
                  </a:lnTo>
                  <a:lnTo>
                    <a:pt x="9940" y="10253"/>
                  </a:lnTo>
                  <a:lnTo>
                    <a:pt x="9940" y="10337"/>
                  </a:lnTo>
                  <a:lnTo>
                    <a:pt x="9981" y="10378"/>
                  </a:lnTo>
                  <a:lnTo>
                    <a:pt x="9688" y="10378"/>
                  </a:lnTo>
                  <a:lnTo>
                    <a:pt x="9647" y="10295"/>
                  </a:lnTo>
                  <a:lnTo>
                    <a:pt x="9626" y="10232"/>
                  </a:lnTo>
                  <a:lnTo>
                    <a:pt x="9458" y="10065"/>
                  </a:lnTo>
                  <a:lnTo>
                    <a:pt x="9375" y="9981"/>
                  </a:lnTo>
                  <a:lnTo>
                    <a:pt x="9375" y="9855"/>
                  </a:lnTo>
                  <a:lnTo>
                    <a:pt x="9375" y="9521"/>
                  </a:lnTo>
                  <a:lnTo>
                    <a:pt x="9375" y="9437"/>
                  </a:lnTo>
                  <a:lnTo>
                    <a:pt x="9479" y="9332"/>
                  </a:lnTo>
                  <a:lnTo>
                    <a:pt x="9542" y="9290"/>
                  </a:lnTo>
                  <a:lnTo>
                    <a:pt x="9521" y="9249"/>
                  </a:lnTo>
                  <a:lnTo>
                    <a:pt x="9563" y="9228"/>
                  </a:lnTo>
                  <a:lnTo>
                    <a:pt x="9563" y="9102"/>
                  </a:lnTo>
                  <a:lnTo>
                    <a:pt x="9563" y="9018"/>
                  </a:lnTo>
                  <a:lnTo>
                    <a:pt x="9563" y="8935"/>
                  </a:lnTo>
                  <a:lnTo>
                    <a:pt x="9563" y="8872"/>
                  </a:lnTo>
                  <a:lnTo>
                    <a:pt x="9584" y="8809"/>
                  </a:lnTo>
                  <a:lnTo>
                    <a:pt x="9626" y="8767"/>
                  </a:lnTo>
                  <a:lnTo>
                    <a:pt x="9542" y="8725"/>
                  </a:lnTo>
                  <a:lnTo>
                    <a:pt x="9479" y="8663"/>
                  </a:lnTo>
                  <a:lnTo>
                    <a:pt x="9458" y="8558"/>
                  </a:lnTo>
                  <a:lnTo>
                    <a:pt x="9688" y="8077"/>
                  </a:lnTo>
                  <a:lnTo>
                    <a:pt x="10630" y="7868"/>
                  </a:lnTo>
                  <a:lnTo>
                    <a:pt x="10714" y="7889"/>
                  </a:lnTo>
                  <a:lnTo>
                    <a:pt x="10588" y="7449"/>
                  </a:lnTo>
                  <a:lnTo>
                    <a:pt x="10170" y="6884"/>
                  </a:lnTo>
                  <a:lnTo>
                    <a:pt x="10044" y="6194"/>
                  </a:lnTo>
                  <a:lnTo>
                    <a:pt x="9960" y="5733"/>
                  </a:lnTo>
                  <a:lnTo>
                    <a:pt x="9856" y="5043"/>
                  </a:lnTo>
                  <a:lnTo>
                    <a:pt x="9856" y="4896"/>
                  </a:lnTo>
                  <a:lnTo>
                    <a:pt x="9835" y="4750"/>
                  </a:lnTo>
                  <a:lnTo>
                    <a:pt x="9772" y="4645"/>
                  </a:lnTo>
                  <a:lnTo>
                    <a:pt x="9772" y="4583"/>
                  </a:lnTo>
                  <a:lnTo>
                    <a:pt x="9772" y="4499"/>
                  </a:lnTo>
                  <a:lnTo>
                    <a:pt x="9877" y="4122"/>
                  </a:lnTo>
                  <a:lnTo>
                    <a:pt x="9981" y="3997"/>
                  </a:lnTo>
                  <a:lnTo>
                    <a:pt x="10107" y="3892"/>
                  </a:lnTo>
                  <a:lnTo>
                    <a:pt x="10149" y="3871"/>
                  </a:lnTo>
                  <a:lnTo>
                    <a:pt x="10107" y="3746"/>
                  </a:lnTo>
                  <a:lnTo>
                    <a:pt x="10191" y="3536"/>
                  </a:lnTo>
                  <a:lnTo>
                    <a:pt x="10212" y="3327"/>
                  </a:lnTo>
                  <a:lnTo>
                    <a:pt x="10212" y="3160"/>
                  </a:lnTo>
                  <a:lnTo>
                    <a:pt x="10253" y="3118"/>
                  </a:lnTo>
                  <a:lnTo>
                    <a:pt x="10484" y="2699"/>
                  </a:lnTo>
                  <a:lnTo>
                    <a:pt x="10525" y="2616"/>
                  </a:lnTo>
                  <a:lnTo>
                    <a:pt x="10714" y="2407"/>
                  </a:lnTo>
                  <a:lnTo>
                    <a:pt x="11007" y="2009"/>
                  </a:lnTo>
                  <a:lnTo>
                    <a:pt x="11028" y="1925"/>
                  </a:lnTo>
                  <a:lnTo>
                    <a:pt x="10986" y="1863"/>
                  </a:lnTo>
                  <a:lnTo>
                    <a:pt x="10923" y="1779"/>
                  </a:lnTo>
                  <a:lnTo>
                    <a:pt x="10839" y="1716"/>
                  </a:lnTo>
                  <a:lnTo>
                    <a:pt x="10881" y="1591"/>
                  </a:lnTo>
                  <a:lnTo>
                    <a:pt x="10902" y="1381"/>
                  </a:lnTo>
                  <a:lnTo>
                    <a:pt x="10902" y="1235"/>
                  </a:lnTo>
                  <a:lnTo>
                    <a:pt x="10944" y="1151"/>
                  </a:lnTo>
                  <a:lnTo>
                    <a:pt x="10986" y="1047"/>
                  </a:lnTo>
                  <a:lnTo>
                    <a:pt x="10944" y="1026"/>
                  </a:lnTo>
                  <a:lnTo>
                    <a:pt x="10776" y="1026"/>
                  </a:lnTo>
                  <a:lnTo>
                    <a:pt x="10776" y="942"/>
                  </a:lnTo>
                  <a:lnTo>
                    <a:pt x="10735" y="858"/>
                  </a:lnTo>
                  <a:lnTo>
                    <a:pt x="10693" y="837"/>
                  </a:lnTo>
                  <a:lnTo>
                    <a:pt x="10672" y="733"/>
                  </a:lnTo>
                  <a:lnTo>
                    <a:pt x="10588" y="670"/>
                  </a:lnTo>
                  <a:lnTo>
                    <a:pt x="10463" y="628"/>
                  </a:lnTo>
                  <a:lnTo>
                    <a:pt x="10400" y="565"/>
                  </a:lnTo>
                  <a:lnTo>
                    <a:pt x="10358" y="502"/>
                  </a:lnTo>
                  <a:lnTo>
                    <a:pt x="10274" y="335"/>
                  </a:lnTo>
                  <a:lnTo>
                    <a:pt x="10212" y="314"/>
                  </a:lnTo>
                  <a:lnTo>
                    <a:pt x="10086" y="314"/>
                  </a:lnTo>
                  <a:lnTo>
                    <a:pt x="10044" y="398"/>
                  </a:lnTo>
                  <a:lnTo>
                    <a:pt x="9981" y="440"/>
                  </a:lnTo>
                  <a:lnTo>
                    <a:pt x="9877" y="502"/>
                  </a:lnTo>
                  <a:lnTo>
                    <a:pt x="9835" y="502"/>
                  </a:lnTo>
                  <a:lnTo>
                    <a:pt x="9793" y="440"/>
                  </a:lnTo>
                  <a:lnTo>
                    <a:pt x="9584" y="440"/>
                  </a:lnTo>
                  <a:lnTo>
                    <a:pt x="9521" y="502"/>
                  </a:lnTo>
                  <a:lnTo>
                    <a:pt x="9479" y="544"/>
                  </a:lnTo>
                  <a:lnTo>
                    <a:pt x="9416" y="565"/>
                  </a:lnTo>
                  <a:lnTo>
                    <a:pt x="9312" y="523"/>
                  </a:lnTo>
                  <a:lnTo>
                    <a:pt x="9165" y="440"/>
                  </a:lnTo>
                  <a:lnTo>
                    <a:pt x="9124" y="356"/>
                  </a:lnTo>
                  <a:lnTo>
                    <a:pt x="9040" y="335"/>
                  </a:lnTo>
                  <a:lnTo>
                    <a:pt x="8998" y="293"/>
                  </a:lnTo>
                  <a:lnTo>
                    <a:pt x="8956" y="189"/>
                  </a:lnTo>
                  <a:lnTo>
                    <a:pt x="8935" y="147"/>
                  </a:lnTo>
                  <a:lnTo>
                    <a:pt x="8831" y="105"/>
                  </a:lnTo>
                  <a:lnTo>
                    <a:pt x="8705" y="105"/>
                  </a:lnTo>
                  <a:lnTo>
                    <a:pt x="8517" y="189"/>
                  </a:lnTo>
                  <a:lnTo>
                    <a:pt x="8496" y="147"/>
                  </a:lnTo>
                  <a:lnTo>
                    <a:pt x="8266" y="147"/>
                  </a:lnTo>
                  <a:lnTo>
                    <a:pt x="8182" y="105"/>
                  </a:lnTo>
                  <a:lnTo>
                    <a:pt x="8098" y="84"/>
                  </a:lnTo>
                  <a:lnTo>
                    <a:pt x="8056" y="42"/>
                  </a:lnTo>
                  <a:lnTo>
                    <a:pt x="7868" y="42"/>
                  </a:lnTo>
                  <a:lnTo>
                    <a:pt x="778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6CBC2"/>
                </a:solidFill>
              </a:endParaRPr>
            </a:p>
          </p:txBody>
        </p:sp>
        <p:sp>
          <p:nvSpPr>
            <p:cNvPr id="2530" name="Google Shape;3120;p82">
              <a:extLst>
                <a:ext uri="{FF2B5EF4-FFF2-40B4-BE49-F238E27FC236}">
                  <a16:creationId xmlns:a16="http://schemas.microsoft.com/office/drawing/2014/main" id="{CE95FE18-11CC-8007-DB1B-3D4283980C2C}"/>
                </a:ext>
              </a:extLst>
            </p:cNvPr>
            <p:cNvSpPr/>
            <p:nvPr/>
          </p:nvSpPr>
          <p:spPr>
            <a:xfrm>
              <a:off x="3970326" y="3207451"/>
              <a:ext cx="21934" cy="52837"/>
            </a:xfrm>
            <a:custGeom>
              <a:avLst/>
              <a:gdLst/>
              <a:ahLst/>
              <a:cxnLst/>
              <a:rect l="l" t="t" r="r" b="b"/>
              <a:pathLst>
                <a:path w="1842" h="4646" extrusionOk="0">
                  <a:moveTo>
                    <a:pt x="210" y="0"/>
                  </a:moveTo>
                  <a:lnTo>
                    <a:pt x="189" y="21"/>
                  </a:lnTo>
                  <a:lnTo>
                    <a:pt x="210" y="105"/>
                  </a:lnTo>
                  <a:lnTo>
                    <a:pt x="231" y="126"/>
                  </a:lnTo>
                  <a:lnTo>
                    <a:pt x="273" y="209"/>
                  </a:lnTo>
                  <a:lnTo>
                    <a:pt x="377" y="251"/>
                  </a:lnTo>
                  <a:lnTo>
                    <a:pt x="419" y="272"/>
                  </a:lnTo>
                  <a:lnTo>
                    <a:pt x="419" y="314"/>
                  </a:lnTo>
                  <a:lnTo>
                    <a:pt x="377" y="460"/>
                  </a:lnTo>
                  <a:lnTo>
                    <a:pt x="377" y="523"/>
                  </a:lnTo>
                  <a:lnTo>
                    <a:pt x="482" y="586"/>
                  </a:lnTo>
                  <a:lnTo>
                    <a:pt x="503" y="670"/>
                  </a:lnTo>
                  <a:lnTo>
                    <a:pt x="503" y="795"/>
                  </a:lnTo>
                  <a:lnTo>
                    <a:pt x="482" y="837"/>
                  </a:lnTo>
                  <a:lnTo>
                    <a:pt x="482" y="879"/>
                  </a:lnTo>
                  <a:lnTo>
                    <a:pt x="335" y="1004"/>
                  </a:lnTo>
                  <a:lnTo>
                    <a:pt x="335" y="1088"/>
                  </a:lnTo>
                  <a:lnTo>
                    <a:pt x="377" y="1193"/>
                  </a:lnTo>
                  <a:lnTo>
                    <a:pt x="377" y="1276"/>
                  </a:lnTo>
                  <a:lnTo>
                    <a:pt x="398" y="1360"/>
                  </a:lnTo>
                  <a:lnTo>
                    <a:pt x="335" y="1423"/>
                  </a:lnTo>
                  <a:lnTo>
                    <a:pt x="398" y="1507"/>
                  </a:lnTo>
                  <a:lnTo>
                    <a:pt x="398" y="1590"/>
                  </a:lnTo>
                  <a:lnTo>
                    <a:pt x="335" y="1611"/>
                  </a:lnTo>
                  <a:lnTo>
                    <a:pt x="377" y="1695"/>
                  </a:lnTo>
                  <a:lnTo>
                    <a:pt x="398" y="1737"/>
                  </a:lnTo>
                  <a:lnTo>
                    <a:pt x="440" y="1779"/>
                  </a:lnTo>
                  <a:lnTo>
                    <a:pt x="440" y="1820"/>
                  </a:lnTo>
                  <a:lnTo>
                    <a:pt x="398" y="1820"/>
                  </a:lnTo>
                  <a:lnTo>
                    <a:pt x="377" y="1904"/>
                  </a:lnTo>
                  <a:lnTo>
                    <a:pt x="293" y="1925"/>
                  </a:lnTo>
                  <a:lnTo>
                    <a:pt x="168" y="2030"/>
                  </a:lnTo>
                  <a:lnTo>
                    <a:pt x="126" y="2051"/>
                  </a:lnTo>
                  <a:lnTo>
                    <a:pt x="126" y="2134"/>
                  </a:lnTo>
                  <a:lnTo>
                    <a:pt x="168" y="2197"/>
                  </a:lnTo>
                  <a:lnTo>
                    <a:pt x="126" y="2260"/>
                  </a:lnTo>
                  <a:lnTo>
                    <a:pt x="126" y="2344"/>
                  </a:lnTo>
                  <a:lnTo>
                    <a:pt x="63" y="2448"/>
                  </a:lnTo>
                  <a:lnTo>
                    <a:pt x="1" y="2469"/>
                  </a:lnTo>
                  <a:lnTo>
                    <a:pt x="1" y="2532"/>
                  </a:lnTo>
                  <a:lnTo>
                    <a:pt x="84" y="2636"/>
                  </a:lnTo>
                  <a:lnTo>
                    <a:pt x="126" y="2741"/>
                  </a:lnTo>
                  <a:lnTo>
                    <a:pt x="168" y="2783"/>
                  </a:lnTo>
                  <a:lnTo>
                    <a:pt x="314" y="2762"/>
                  </a:lnTo>
                  <a:lnTo>
                    <a:pt x="335" y="2825"/>
                  </a:lnTo>
                  <a:lnTo>
                    <a:pt x="377" y="2867"/>
                  </a:lnTo>
                  <a:lnTo>
                    <a:pt x="419" y="2929"/>
                  </a:lnTo>
                  <a:lnTo>
                    <a:pt x="419" y="2992"/>
                  </a:lnTo>
                  <a:lnTo>
                    <a:pt x="524" y="3055"/>
                  </a:lnTo>
                  <a:lnTo>
                    <a:pt x="586" y="3034"/>
                  </a:lnTo>
                  <a:lnTo>
                    <a:pt x="628" y="3034"/>
                  </a:lnTo>
                  <a:lnTo>
                    <a:pt x="691" y="2971"/>
                  </a:lnTo>
                  <a:lnTo>
                    <a:pt x="817" y="2971"/>
                  </a:lnTo>
                  <a:lnTo>
                    <a:pt x="963" y="2992"/>
                  </a:lnTo>
                  <a:lnTo>
                    <a:pt x="1026" y="3097"/>
                  </a:lnTo>
                  <a:lnTo>
                    <a:pt x="1026" y="3264"/>
                  </a:lnTo>
                  <a:lnTo>
                    <a:pt x="1005" y="3390"/>
                  </a:lnTo>
                  <a:lnTo>
                    <a:pt x="900" y="3515"/>
                  </a:lnTo>
                  <a:lnTo>
                    <a:pt x="837" y="3662"/>
                  </a:lnTo>
                  <a:lnTo>
                    <a:pt x="796" y="3766"/>
                  </a:lnTo>
                  <a:lnTo>
                    <a:pt x="796" y="3871"/>
                  </a:lnTo>
                  <a:lnTo>
                    <a:pt x="837" y="3996"/>
                  </a:lnTo>
                  <a:lnTo>
                    <a:pt x="837" y="4080"/>
                  </a:lnTo>
                  <a:lnTo>
                    <a:pt x="942" y="4206"/>
                  </a:lnTo>
                  <a:lnTo>
                    <a:pt x="1047" y="4289"/>
                  </a:lnTo>
                  <a:lnTo>
                    <a:pt x="1130" y="4331"/>
                  </a:lnTo>
                  <a:lnTo>
                    <a:pt x="1172" y="4394"/>
                  </a:lnTo>
                  <a:lnTo>
                    <a:pt x="1256" y="4499"/>
                  </a:lnTo>
                  <a:lnTo>
                    <a:pt x="1235" y="4541"/>
                  </a:lnTo>
                  <a:lnTo>
                    <a:pt x="1256" y="4645"/>
                  </a:lnTo>
                  <a:lnTo>
                    <a:pt x="1361" y="4624"/>
                  </a:lnTo>
                  <a:lnTo>
                    <a:pt x="1381" y="4499"/>
                  </a:lnTo>
                  <a:lnTo>
                    <a:pt x="1361" y="4352"/>
                  </a:lnTo>
                  <a:lnTo>
                    <a:pt x="1423" y="4248"/>
                  </a:lnTo>
                  <a:lnTo>
                    <a:pt x="1423" y="4143"/>
                  </a:lnTo>
                  <a:lnTo>
                    <a:pt x="1486" y="3996"/>
                  </a:lnTo>
                  <a:lnTo>
                    <a:pt x="1591" y="3976"/>
                  </a:lnTo>
                  <a:lnTo>
                    <a:pt x="1674" y="3913"/>
                  </a:lnTo>
                  <a:lnTo>
                    <a:pt x="1695" y="3808"/>
                  </a:lnTo>
                  <a:lnTo>
                    <a:pt x="1737" y="3599"/>
                  </a:lnTo>
                  <a:lnTo>
                    <a:pt x="1653" y="3515"/>
                  </a:lnTo>
                  <a:lnTo>
                    <a:pt x="1674" y="3473"/>
                  </a:lnTo>
                  <a:lnTo>
                    <a:pt x="1653" y="3452"/>
                  </a:lnTo>
                  <a:lnTo>
                    <a:pt x="1674" y="3390"/>
                  </a:lnTo>
                  <a:lnTo>
                    <a:pt x="1737" y="3390"/>
                  </a:lnTo>
                  <a:lnTo>
                    <a:pt x="1758" y="3306"/>
                  </a:lnTo>
                  <a:lnTo>
                    <a:pt x="1842" y="3306"/>
                  </a:lnTo>
                  <a:lnTo>
                    <a:pt x="1842" y="3243"/>
                  </a:lnTo>
                  <a:lnTo>
                    <a:pt x="1779" y="3160"/>
                  </a:lnTo>
                  <a:lnTo>
                    <a:pt x="1737" y="3034"/>
                  </a:lnTo>
                  <a:lnTo>
                    <a:pt x="1591" y="2846"/>
                  </a:lnTo>
                  <a:lnTo>
                    <a:pt x="1570" y="2741"/>
                  </a:lnTo>
                  <a:lnTo>
                    <a:pt x="1361" y="2553"/>
                  </a:lnTo>
                  <a:lnTo>
                    <a:pt x="1319" y="2532"/>
                  </a:lnTo>
                  <a:lnTo>
                    <a:pt x="1277" y="2469"/>
                  </a:lnTo>
                  <a:lnTo>
                    <a:pt x="1172" y="2406"/>
                  </a:lnTo>
                  <a:lnTo>
                    <a:pt x="1005" y="2323"/>
                  </a:lnTo>
                  <a:lnTo>
                    <a:pt x="921" y="1779"/>
                  </a:lnTo>
                  <a:lnTo>
                    <a:pt x="942" y="1674"/>
                  </a:lnTo>
                  <a:lnTo>
                    <a:pt x="942" y="691"/>
                  </a:lnTo>
                  <a:lnTo>
                    <a:pt x="921" y="481"/>
                  </a:lnTo>
                  <a:lnTo>
                    <a:pt x="733" y="272"/>
                  </a:lnTo>
                  <a:lnTo>
                    <a:pt x="649" y="209"/>
                  </a:lnTo>
                  <a:lnTo>
                    <a:pt x="607" y="167"/>
                  </a:lnTo>
                  <a:lnTo>
                    <a:pt x="586" y="126"/>
                  </a:lnTo>
                  <a:lnTo>
                    <a:pt x="524" y="126"/>
                  </a:lnTo>
                  <a:lnTo>
                    <a:pt x="503" y="105"/>
                  </a:lnTo>
                  <a:lnTo>
                    <a:pt x="419" y="63"/>
                  </a:lnTo>
                  <a:lnTo>
                    <a:pt x="398" y="105"/>
                  </a:lnTo>
                  <a:lnTo>
                    <a:pt x="377" y="63"/>
                  </a:lnTo>
                  <a:lnTo>
                    <a:pt x="293" y="63"/>
                  </a:lnTo>
                  <a:lnTo>
                    <a:pt x="27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1" name="Google Shape;3121;p82">
              <a:extLst>
                <a:ext uri="{FF2B5EF4-FFF2-40B4-BE49-F238E27FC236}">
                  <a16:creationId xmlns:a16="http://schemas.microsoft.com/office/drawing/2014/main" id="{FAD14A12-B7E0-C36D-71E1-474BE973EAFE}"/>
                </a:ext>
              </a:extLst>
            </p:cNvPr>
            <p:cNvSpPr/>
            <p:nvPr/>
          </p:nvSpPr>
          <p:spPr>
            <a:xfrm>
              <a:off x="3895082" y="3199593"/>
              <a:ext cx="81233" cy="66165"/>
            </a:xfrm>
            <a:custGeom>
              <a:avLst/>
              <a:gdLst/>
              <a:ahLst/>
              <a:cxnLst/>
              <a:rect l="l" t="t" r="r" b="b"/>
              <a:pathLst>
                <a:path w="6822" h="5818" extrusionOk="0">
                  <a:moveTo>
                    <a:pt x="5085" y="1"/>
                  </a:moveTo>
                  <a:lnTo>
                    <a:pt x="4143" y="210"/>
                  </a:lnTo>
                  <a:lnTo>
                    <a:pt x="3913" y="691"/>
                  </a:lnTo>
                  <a:lnTo>
                    <a:pt x="3934" y="796"/>
                  </a:lnTo>
                  <a:lnTo>
                    <a:pt x="3997" y="858"/>
                  </a:lnTo>
                  <a:lnTo>
                    <a:pt x="4081" y="900"/>
                  </a:lnTo>
                  <a:lnTo>
                    <a:pt x="4039" y="942"/>
                  </a:lnTo>
                  <a:lnTo>
                    <a:pt x="4018" y="1005"/>
                  </a:lnTo>
                  <a:lnTo>
                    <a:pt x="4018" y="1068"/>
                  </a:lnTo>
                  <a:lnTo>
                    <a:pt x="4018" y="1151"/>
                  </a:lnTo>
                  <a:lnTo>
                    <a:pt x="4018" y="1235"/>
                  </a:lnTo>
                  <a:lnTo>
                    <a:pt x="4018" y="1361"/>
                  </a:lnTo>
                  <a:lnTo>
                    <a:pt x="3976" y="1382"/>
                  </a:lnTo>
                  <a:lnTo>
                    <a:pt x="3997" y="1423"/>
                  </a:lnTo>
                  <a:lnTo>
                    <a:pt x="3934" y="1465"/>
                  </a:lnTo>
                  <a:lnTo>
                    <a:pt x="3830" y="1570"/>
                  </a:lnTo>
                  <a:lnTo>
                    <a:pt x="3830" y="1654"/>
                  </a:lnTo>
                  <a:lnTo>
                    <a:pt x="3830" y="1988"/>
                  </a:lnTo>
                  <a:lnTo>
                    <a:pt x="3830" y="2114"/>
                  </a:lnTo>
                  <a:lnTo>
                    <a:pt x="3913" y="2198"/>
                  </a:lnTo>
                  <a:lnTo>
                    <a:pt x="4081" y="2365"/>
                  </a:lnTo>
                  <a:lnTo>
                    <a:pt x="4102" y="2428"/>
                  </a:lnTo>
                  <a:lnTo>
                    <a:pt x="4143" y="2511"/>
                  </a:lnTo>
                  <a:lnTo>
                    <a:pt x="4436" y="2511"/>
                  </a:lnTo>
                  <a:lnTo>
                    <a:pt x="4395" y="2470"/>
                  </a:lnTo>
                  <a:lnTo>
                    <a:pt x="4395" y="2386"/>
                  </a:lnTo>
                  <a:lnTo>
                    <a:pt x="4520" y="2365"/>
                  </a:lnTo>
                  <a:lnTo>
                    <a:pt x="4562" y="2386"/>
                  </a:lnTo>
                  <a:lnTo>
                    <a:pt x="4625" y="3014"/>
                  </a:lnTo>
                  <a:lnTo>
                    <a:pt x="4562" y="3055"/>
                  </a:lnTo>
                  <a:lnTo>
                    <a:pt x="4499" y="3035"/>
                  </a:lnTo>
                  <a:lnTo>
                    <a:pt x="4457" y="3014"/>
                  </a:lnTo>
                  <a:lnTo>
                    <a:pt x="4436" y="2993"/>
                  </a:lnTo>
                  <a:lnTo>
                    <a:pt x="4353" y="3035"/>
                  </a:lnTo>
                  <a:lnTo>
                    <a:pt x="4248" y="3055"/>
                  </a:lnTo>
                  <a:lnTo>
                    <a:pt x="4185" y="3055"/>
                  </a:lnTo>
                  <a:lnTo>
                    <a:pt x="4039" y="2930"/>
                  </a:lnTo>
                  <a:lnTo>
                    <a:pt x="3934" y="2804"/>
                  </a:lnTo>
                  <a:lnTo>
                    <a:pt x="3830" y="2721"/>
                  </a:lnTo>
                  <a:lnTo>
                    <a:pt x="3725" y="2574"/>
                  </a:lnTo>
                  <a:lnTo>
                    <a:pt x="3599" y="2470"/>
                  </a:lnTo>
                  <a:lnTo>
                    <a:pt x="3390" y="2407"/>
                  </a:lnTo>
                  <a:lnTo>
                    <a:pt x="3244" y="2323"/>
                  </a:lnTo>
                  <a:lnTo>
                    <a:pt x="3244" y="2260"/>
                  </a:lnTo>
                  <a:lnTo>
                    <a:pt x="3139" y="2156"/>
                  </a:lnTo>
                  <a:lnTo>
                    <a:pt x="3139" y="1988"/>
                  </a:lnTo>
                  <a:lnTo>
                    <a:pt x="3097" y="1988"/>
                  </a:lnTo>
                  <a:lnTo>
                    <a:pt x="3055" y="2009"/>
                  </a:lnTo>
                  <a:lnTo>
                    <a:pt x="2972" y="2009"/>
                  </a:lnTo>
                  <a:lnTo>
                    <a:pt x="2930" y="2177"/>
                  </a:lnTo>
                  <a:lnTo>
                    <a:pt x="2888" y="2219"/>
                  </a:lnTo>
                  <a:lnTo>
                    <a:pt x="2742" y="2281"/>
                  </a:lnTo>
                  <a:lnTo>
                    <a:pt x="2637" y="2281"/>
                  </a:lnTo>
                  <a:lnTo>
                    <a:pt x="2637" y="2260"/>
                  </a:lnTo>
                  <a:lnTo>
                    <a:pt x="2511" y="2219"/>
                  </a:lnTo>
                  <a:lnTo>
                    <a:pt x="2365" y="2198"/>
                  </a:lnTo>
                  <a:lnTo>
                    <a:pt x="2239" y="2114"/>
                  </a:lnTo>
                  <a:lnTo>
                    <a:pt x="2198" y="2114"/>
                  </a:lnTo>
                  <a:lnTo>
                    <a:pt x="2093" y="2072"/>
                  </a:lnTo>
                  <a:lnTo>
                    <a:pt x="2030" y="2072"/>
                  </a:lnTo>
                  <a:lnTo>
                    <a:pt x="2030" y="2009"/>
                  </a:lnTo>
                  <a:lnTo>
                    <a:pt x="2030" y="1947"/>
                  </a:lnTo>
                  <a:lnTo>
                    <a:pt x="2009" y="1884"/>
                  </a:lnTo>
                  <a:lnTo>
                    <a:pt x="2009" y="1758"/>
                  </a:lnTo>
                  <a:lnTo>
                    <a:pt x="1946" y="1758"/>
                  </a:lnTo>
                  <a:lnTo>
                    <a:pt x="1800" y="1800"/>
                  </a:lnTo>
                  <a:lnTo>
                    <a:pt x="1779" y="1842"/>
                  </a:lnTo>
                  <a:lnTo>
                    <a:pt x="1695" y="1842"/>
                  </a:lnTo>
                  <a:lnTo>
                    <a:pt x="1612" y="1884"/>
                  </a:lnTo>
                  <a:lnTo>
                    <a:pt x="1528" y="1947"/>
                  </a:lnTo>
                  <a:lnTo>
                    <a:pt x="1507" y="1905"/>
                  </a:lnTo>
                  <a:lnTo>
                    <a:pt x="1486" y="1884"/>
                  </a:lnTo>
                  <a:lnTo>
                    <a:pt x="1486" y="1779"/>
                  </a:lnTo>
                  <a:lnTo>
                    <a:pt x="1465" y="1758"/>
                  </a:lnTo>
                  <a:lnTo>
                    <a:pt x="1361" y="1695"/>
                  </a:lnTo>
                  <a:lnTo>
                    <a:pt x="1298" y="1737"/>
                  </a:lnTo>
                  <a:lnTo>
                    <a:pt x="1256" y="1674"/>
                  </a:lnTo>
                  <a:lnTo>
                    <a:pt x="1256" y="1695"/>
                  </a:lnTo>
                  <a:lnTo>
                    <a:pt x="1256" y="1758"/>
                  </a:lnTo>
                  <a:lnTo>
                    <a:pt x="1214" y="1779"/>
                  </a:lnTo>
                  <a:lnTo>
                    <a:pt x="1256" y="2009"/>
                  </a:lnTo>
                  <a:lnTo>
                    <a:pt x="1256" y="2219"/>
                  </a:lnTo>
                  <a:lnTo>
                    <a:pt x="1256" y="2365"/>
                  </a:lnTo>
                  <a:lnTo>
                    <a:pt x="1298" y="2470"/>
                  </a:lnTo>
                  <a:lnTo>
                    <a:pt x="1298" y="2574"/>
                  </a:lnTo>
                  <a:lnTo>
                    <a:pt x="1277" y="2616"/>
                  </a:lnTo>
                  <a:lnTo>
                    <a:pt x="1256" y="2783"/>
                  </a:lnTo>
                  <a:lnTo>
                    <a:pt x="1277" y="2825"/>
                  </a:lnTo>
                  <a:lnTo>
                    <a:pt x="42" y="2825"/>
                  </a:lnTo>
                  <a:lnTo>
                    <a:pt x="1" y="4771"/>
                  </a:lnTo>
                  <a:lnTo>
                    <a:pt x="22" y="4813"/>
                  </a:lnTo>
                  <a:lnTo>
                    <a:pt x="105" y="4918"/>
                  </a:lnTo>
                  <a:lnTo>
                    <a:pt x="168" y="4980"/>
                  </a:lnTo>
                  <a:lnTo>
                    <a:pt x="231" y="5043"/>
                  </a:lnTo>
                  <a:lnTo>
                    <a:pt x="314" y="5085"/>
                  </a:lnTo>
                  <a:lnTo>
                    <a:pt x="419" y="5232"/>
                  </a:lnTo>
                  <a:lnTo>
                    <a:pt x="482" y="5294"/>
                  </a:lnTo>
                  <a:lnTo>
                    <a:pt x="566" y="5336"/>
                  </a:lnTo>
                  <a:lnTo>
                    <a:pt x="628" y="5399"/>
                  </a:lnTo>
                  <a:lnTo>
                    <a:pt x="670" y="5462"/>
                  </a:lnTo>
                  <a:lnTo>
                    <a:pt x="754" y="5504"/>
                  </a:lnTo>
                  <a:lnTo>
                    <a:pt x="775" y="5608"/>
                  </a:lnTo>
                  <a:lnTo>
                    <a:pt x="1319" y="5462"/>
                  </a:lnTo>
                  <a:lnTo>
                    <a:pt x="1402" y="5504"/>
                  </a:lnTo>
                  <a:lnTo>
                    <a:pt x="1528" y="5441"/>
                  </a:lnTo>
                  <a:lnTo>
                    <a:pt x="1570" y="5462"/>
                  </a:lnTo>
                  <a:lnTo>
                    <a:pt x="1591" y="5462"/>
                  </a:lnTo>
                  <a:lnTo>
                    <a:pt x="1612" y="5504"/>
                  </a:lnTo>
                  <a:lnTo>
                    <a:pt x="1695" y="5504"/>
                  </a:lnTo>
                  <a:lnTo>
                    <a:pt x="1716" y="5524"/>
                  </a:lnTo>
                  <a:lnTo>
                    <a:pt x="1737" y="5524"/>
                  </a:lnTo>
                  <a:lnTo>
                    <a:pt x="1821" y="5629"/>
                  </a:lnTo>
                  <a:lnTo>
                    <a:pt x="1884" y="5629"/>
                  </a:lnTo>
                  <a:lnTo>
                    <a:pt x="2030" y="5650"/>
                  </a:lnTo>
                  <a:lnTo>
                    <a:pt x="2135" y="5713"/>
                  </a:lnTo>
                  <a:lnTo>
                    <a:pt x="2198" y="5755"/>
                  </a:lnTo>
                  <a:lnTo>
                    <a:pt x="2239" y="5755"/>
                  </a:lnTo>
                  <a:lnTo>
                    <a:pt x="2344" y="5671"/>
                  </a:lnTo>
                  <a:lnTo>
                    <a:pt x="2470" y="5650"/>
                  </a:lnTo>
                  <a:lnTo>
                    <a:pt x="2532" y="5713"/>
                  </a:lnTo>
                  <a:lnTo>
                    <a:pt x="2553" y="5671"/>
                  </a:lnTo>
                  <a:lnTo>
                    <a:pt x="2574" y="5713"/>
                  </a:lnTo>
                  <a:lnTo>
                    <a:pt x="2616" y="5713"/>
                  </a:lnTo>
                  <a:lnTo>
                    <a:pt x="2679" y="5776"/>
                  </a:lnTo>
                  <a:lnTo>
                    <a:pt x="2783" y="5817"/>
                  </a:lnTo>
                  <a:lnTo>
                    <a:pt x="2951" y="5755"/>
                  </a:lnTo>
                  <a:lnTo>
                    <a:pt x="3139" y="5504"/>
                  </a:lnTo>
                  <a:lnTo>
                    <a:pt x="3390" y="5190"/>
                  </a:lnTo>
                  <a:lnTo>
                    <a:pt x="3725" y="4939"/>
                  </a:lnTo>
                  <a:lnTo>
                    <a:pt x="3934" y="4876"/>
                  </a:lnTo>
                  <a:lnTo>
                    <a:pt x="3976" y="4834"/>
                  </a:lnTo>
                  <a:lnTo>
                    <a:pt x="3997" y="4792"/>
                  </a:lnTo>
                  <a:lnTo>
                    <a:pt x="3976" y="4729"/>
                  </a:lnTo>
                  <a:lnTo>
                    <a:pt x="3997" y="4687"/>
                  </a:lnTo>
                  <a:lnTo>
                    <a:pt x="3997" y="4625"/>
                  </a:lnTo>
                  <a:lnTo>
                    <a:pt x="4039" y="4562"/>
                  </a:lnTo>
                  <a:lnTo>
                    <a:pt x="4206" y="4457"/>
                  </a:lnTo>
                  <a:lnTo>
                    <a:pt x="4290" y="4415"/>
                  </a:lnTo>
                  <a:lnTo>
                    <a:pt x="4353" y="4395"/>
                  </a:lnTo>
                  <a:lnTo>
                    <a:pt x="4499" y="4353"/>
                  </a:lnTo>
                  <a:lnTo>
                    <a:pt x="4646" y="4353"/>
                  </a:lnTo>
                  <a:lnTo>
                    <a:pt x="4667" y="4395"/>
                  </a:lnTo>
                  <a:lnTo>
                    <a:pt x="4729" y="4374"/>
                  </a:lnTo>
                  <a:lnTo>
                    <a:pt x="4855" y="4395"/>
                  </a:lnTo>
                  <a:lnTo>
                    <a:pt x="4918" y="4395"/>
                  </a:lnTo>
                  <a:lnTo>
                    <a:pt x="4918" y="4311"/>
                  </a:lnTo>
                  <a:lnTo>
                    <a:pt x="4876" y="4143"/>
                  </a:lnTo>
                  <a:lnTo>
                    <a:pt x="4918" y="4060"/>
                  </a:lnTo>
                  <a:lnTo>
                    <a:pt x="5148" y="3955"/>
                  </a:lnTo>
                  <a:lnTo>
                    <a:pt x="5273" y="3955"/>
                  </a:lnTo>
                  <a:lnTo>
                    <a:pt x="5859" y="3683"/>
                  </a:lnTo>
                  <a:lnTo>
                    <a:pt x="5964" y="3662"/>
                  </a:lnTo>
                  <a:lnTo>
                    <a:pt x="6299" y="3537"/>
                  </a:lnTo>
                  <a:lnTo>
                    <a:pt x="6487" y="3474"/>
                  </a:lnTo>
                  <a:lnTo>
                    <a:pt x="6445" y="3432"/>
                  </a:lnTo>
                  <a:lnTo>
                    <a:pt x="6403" y="3327"/>
                  </a:lnTo>
                  <a:lnTo>
                    <a:pt x="6320" y="3223"/>
                  </a:lnTo>
                  <a:lnTo>
                    <a:pt x="6320" y="3160"/>
                  </a:lnTo>
                  <a:lnTo>
                    <a:pt x="6382" y="3139"/>
                  </a:lnTo>
                  <a:lnTo>
                    <a:pt x="6445" y="3035"/>
                  </a:lnTo>
                  <a:lnTo>
                    <a:pt x="6445" y="2951"/>
                  </a:lnTo>
                  <a:lnTo>
                    <a:pt x="6487" y="2888"/>
                  </a:lnTo>
                  <a:lnTo>
                    <a:pt x="6445" y="2825"/>
                  </a:lnTo>
                  <a:lnTo>
                    <a:pt x="6445" y="2742"/>
                  </a:lnTo>
                  <a:lnTo>
                    <a:pt x="6487" y="2721"/>
                  </a:lnTo>
                  <a:lnTo>
                    <a:pt x="6612" y="2616"/>
                  </a:lnTo>
                  <a:lnTo>
                    <a:pt x="6696" y="2595"/>
                  </a:lnTo>
                  <a:lnTo>
                    <a:pt x="6717" y="2511"/>
                  </a:lnTo>
                  <a:lnTo>
                    <a:pt x="6759" y="2511"/>
                  </a:lnTo>
                  <a:lnTo>
                    <a:pt x="6759" y="2470"/>
                  </a:lnTo>
                  <a:lnTo>
                    <a:pt x="6717" y="2428"/>
                  </a:lnTo>
                  <a:lnTo>
                    <a:pt x="6696" y="2386"/>
                  </a:lnTo>
                  <a:lnTo>
                    <a:pt x="6654" y="2302"/>
                  </a:lnTo>
                  <a:lnTo>
                    <a:pt x="6717" y="2281"/>
                  </a:lnTo>
                  <a:lnTo>
                    <a:pt x="6717" y="2198"/>
                  </a:lnTo>
                  <a:lnTo>
                    <a:pt x="6654" y="2114"/>
                  </a:lnTo>
                  <a:lnTo>
                    <a:pt x="6717" y="2051"/>
                  </a:lnTo>
                  <a:lnTo>
                    <a:pt x="6696" y="1967"/>
                  </a:lnTo>
                  <a:lnTo>
                    <a:pt x="6696" y="1884"/>
                  </a:lnTo>
                  <a:lnTo>
                    <a:pt x="6654" y="1779"/>
                  </a:lnTo>
                  <a:lnTo>
                    <a:pt x="6654" y="1695"/>
                  </a:lnTo>
                  <a:lnTo>
                    <a:pt x="6801" y="1570"/>
                  </a:lnTo>
                  <a:lnTo>
                    <a:pt x="6801" y="1528"/>
                  </a:lnTo>
                  <a:lnTo>
                    <a:pt x="6822" y="1486"/>
                  </a:lnTo>
                  <a:lnTo>
                    <a:pt x="6822" y="1361"/>
                  </a:lnTo>
                  <a:lnTo>
                    <a:pt x="6801" y="1277"/>
                  </a:lnTo>
                  <a:lnTo>
                    <a:pt x="6696" y="1214"/>
                  </a:lnTo>
                  <a:lnTo>
                    <a:pt x="6696" y="1151"/>
                  </a:lnTo>
                  <a:lnTo>
                    <a:pt x="6738" y="1005"/>
                  </a:lnTo>
                  <a:lnTo>
                    <a:pt x="6738" y="963"/>
                  </a:lnTo>
                  <a:lnTo>
                    <a:pt x="6696" y="942"/>
                  </a:lnTo>
                  <a:lnTo>
                    <a:pt x="6592" y="900"/>
                  </a:lnTo>
                  <a:lnTo>
                    <a:pt x="6550" y="817"/>
                  </a:lnTo>
                  <a:lnTo>
                    <a:pt x="6529" y="796"/>
                  </a:lnTo>
                  <a:lnTo>
                    <a:pt x="6508" y="712"/>
                  </a:lnTo>
                  <a:lnTo>
                    <a:pt x="6508" y="691"/>
                  </a:lnTo>
                  <a:lnTo>
                    <a:pt x="6445" y="691"/>
                  </a:lnTo>
                  <a:lnTo>
                    <a:pt x="6340" y="586"/>
                  </a:lnTo>
                  <a:lnTo>
                    <a:pt x="6299" y="503"/>
                  </a:lnTo>
                  <a:lnTo>
                    <a:pt x="6236" y="482"/>
                  </a:lnTo>
                  <a:lnTo>
                    <a:pt x="6194" y="419"/>
                  </a:lnTo>
                  <a:lnTo>
                    <a:pt x="6110" y="419"/>
                  </a:lnTo>
                  <a:lnTo>
                    <a:pt x="5859" y="335"/>
                  </a:lnTo>
                  <a:lnTo>
                    <a:pt x="5755" y="335"/>
                  </a:lnTo>
                  <a:lnTo>
                    <a:pt x="5671" y="273"/>
                  </a:lnTo>
                  <a:lnTo>
                    <a:pt x="5671" y="210"/>
                  </a:lnTo>
                  <a:lnTo>
                    <a:pt x="5587" y="168"/>
                  </a:lnTo>
                  <a:lnTo>
                    <a:pt x="5545" y="168"/>
                  </a:lnTo>
                  <a:lnTo>
                    <a:pt x="5441" y="126"/>
                  </a:lnTo>
                  <a:lnTo>
                    <a:pt x="5357" y="126"/>
                  </a:lnTo>
                  <a:lnTo>
                    <a:pt x="5169" y="22"/>
                  </a:lnTo>
                  <a:lnTo>
                    <a:pt x="508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2" name="Google Shape;3122;p82">
              <a:extLst>
                <a:ext uri="{FF2B5EF4-FFF2-40B4-BE49-F238E27FC236}">
                  <a16:creationId xmlns:a16="http://schemas.microsoft.com/office/drawing/2014/main" id="{BE752788-66C1-188B-3117-55799286C935}"/>
                </a:ext>
              </a:extLst>
            </p:cNvPr>
            <p:cNvSpPr/>
            <p:nvPr/>
          </p:nvSpPr>
          <p:spPr>
            <a:xfrm>
              <a:off x="3824328" y="3184365"/>
              <a:ext cx="86210" cy="81393"/>
            </a:xfrm>
            <a:custGeom>
              <a:avLst/>
              <a:gdLst/>
              <a:ahLst/>
              <a:cxnLst/>
              <a:rect l="l" t="t" r="r" b="b"/>
              <a:pathLst>
                <a:path w="7240" h="7157" extrusionOk="0">
                  <a:moveTo>
                    <a:pt x="963" y="0"/>
                  </a:moveTo>
                  <a:lnTo>
                    <a:pt x="879" y="42"/>
                  </a:lnTo>
                  <a:lnTo>
                    <a:pt x="774" y="63"/>
                  </a:lnTo>
                  <a:lnTo>
                    <a:pt x="712" y="63"/>
                  </a:lnTo>
                  <a:lnTo>
                    <a:pt x="670" y="84"/>
                  </a:lnTo>
                  <a:lnTo>
                    <a:pt x="670" y="105"/>
                  </a:lnTo>
                  <a:lnTo>
                    <a:pt x="649" y="105"/>
                  </a:lnTo>
                  <a:lnTo>
                    <a:pt x="502" y="189"/>
                  </a:lnTo>
                  <a:lnTo>
                    <a:pt x="544" y="273"/>
                  </a:lnTo>
                  <a:lnTo>
                    <a:pt x="544" y="356"/>
                  </a:lnTo>
                  <a:lnTo>
                    <a:pt x="858" y="712"/>
                  </a:lnTo>
                  <a:lnTo>
                    <a:pt x="879" y="1151"/>
                  </a:lnTo>
                  <a:lnTo>
                    <a:pt x="1046" y="1402"/>
                  </a:lnTo>
                  <a:lnTo>
                    <a:pt x="1026" y="1633"/>
                  </a:lnTo>
                  <a:lnTo>
                    <a:pt x="837" y="1863"/>
                  </a:lnTo>
                  <a:lnTo>
                    <a:pt x="942" y="1925"/>
                  </a:lnTo>
                  <a:lnTo>
                    <a:pt x="942" y="2135"/>
                  </a:lnTo>
                  <a:lnTo>
                    <a:pt x="1046" y="2260"/>
                  </a:lnTo>
                  <a:lnTo>
                    <a:pt x="1046" y="2407"/>
                  </a:lnTo>
                  <a:lnTo>
                    <a:pt x="1256" y="2783"/>
                  </a:lnTo>
                  <a:lnTo>
                    <a:pt x="1256" y="2867"/>
                  </a:lnTo>
                  <a:lnTo>
                    <a:pt x="1339" y="2972"/>
                  </a:lnTo>
                  <a:lnTo>
                    <a:pt x="1339" y="3453"/>
                  </a:lnTo>
                  <a:lnTo>
                    <a:pt x="1088" y="3871"/>
                  </a:lnTo>
                  <a:lnTo>
                    <a:pt x="1026" y="3871"/>
                  </a:lnTo>
                  <a:lnTo>
                    <a:pt x="754" y="4081"/>
                  </a:lnTo>
                  <a:lnTo>
                    <a:pt x="754" y="4227"/>
                  </a:lnTo>
                  <a:lnTo>
                    <a:pt x="440" y="4499"/>
                  </a:lnTo>
                  <a:lnTo>
                    <a:pt x="440" y="4687"/>
                  </a:lnTo>
                  <a:lnTo>
                    <a:pt x="398" y="4750"/>
                  </a:lnTo>
                  <a:lnTo>
                    <a:pt x="398" y="5210"/>
                  </a:lnTo>
                  <a:lnTo>
                    <a:pt x="230" y="5399"/>
                  </a:lnTo>
                  <a:lnTo>
                    <a:pt x="210" y="5608"/>
                  </a:lnTo>
                  <a:lnTo>
                    <a:pt x="42" y="5796"/>
                  </a:lnTo>
                  <a:lnTo>
                    <a:pt x="42" y="6006"/>
                  </a:lnTo>
                  <a:lnTo>
                    <a:pt x="21" y="6173"/>
                  </a:lnTo>
                  <a:lnTo>
                    <a:pt x="21" y="6466"/>
                  </a:lnTo>
                  <a:lnTo>
                    <a:pt x="0" y="6654"/>
                  </a:lnTo>
                  <a:lnTo>
                    <a:pt x="21" y="6696"/>
                  </a:lnTo>
                  <a:lnTo>
                    <a:pt x="105" y="6738"/>
                  </a:lnTo>
                  <a:lnTo>
                    <a:pt x="126" y="6759"/>
                  </a:lnTo>
                  <a:lnTo>
                    <a:pt x="189" y="6738"/>
                  </a:lnTo>
                  <a:lnTo>
                    <a:pt x="210" y="6654"/>
                  </a:lnTo>
                  <a:lnTo>
                    <a:pt x="398" y="6654"/>
                  </a:lnTo>
                  <a:lnTo>
                    <a:pt x="461" y="6696"/>
                  </a:lnTo>
                  <a:lnTo>
                    <a:pt x="523" y="6675"/>
                  </a:lnTo>
                  <a:lnTo>
                    <a:pt x="523" y="6591"/>
                  </a:lnTo>
                  <a:lnTo>
                    <a:pt x="712" y="6466"/>
                  </a:lnTo>
                  <a:lnTo>
                    <a:pt x="754" y="6466"/>
                  </a:lnTo>
                  <a:lnTo>
                    <a:pt x="858" y="6529"/>
                  </a:lnTo>
                  <a:lnTo>
                    <a:pt x="879" y="6529"/>
                  </a:lnTo>
                  <a:lnTo>
                    <a:pt x="921" y="6487"/>
                  </a:lnTo>
                  <a:lnTo>
                    <a:pt x="963" y="6466"/>
                  </a:lnTo>
                  <a:lnTo>
                    <a:pt x="1046" y="6529"/>
                  </a:lnTo>
                  <a:lnTo>
                    <a:pt x="1046" y="6550"/>
                  </a:lnTo>
                  <a:lnTo>
                    <a:pt x="1130" y="6571"/>
                  </a:lnTo>
                  <a:lnTo>
                    <a:pt x="1088" y="6633"/>
                  </a:lnTo>
                  <a:lnTo>
                    <a:pt x="1151" y="6654"/>
                  </a:lnTo>
                  <a:lnTo>
                    <a:pt x="1256" y="6759"/>
                  </a:lnTo>
                  <a:lnTo>
                    <a:pt x="1381" y="6801"/>
                  </a:lnTo>
                  <a:lnTo>
                    <a:pt x="1486" y="6759"/>
                  </a:lnTo>
                  <a:lnTo>
                    <a:pt x="1507" y="6759"/>
                  </a:lnTo>
                  <a:lnTo>
                    <a:pt x="1590" y="6696"/>
                  </a:lnTo>
                  <a:lnTo>
                    <a:pt x="1653" y="6696"/>
                  </a:lnTo>
                  <a:lnTo>
                    <a:pt x="1674" y="6738"/>
                  </a:lnTo>
                  <a:lnTo>
                    <a:pt x="3850" y="6738"/>
                  </a:lnTo>
                  <a:lnTo>
                    <a:pt x="3871" y="6759"/>
                  </a:lnTo>
                  <a:lnTo>
                    <a:pt x="3913" y="6863"/>
                  </a:lnTo>
                  <a:lnTo>
                    <a:pt x="3976" y="6905"/>
                  </a:lnTo>
                  <a:lnTo>
                    <a:pt x="4101" y="6968"/>
                  </a:lnTo>
                  <a:lnTo>
                    <a:pt x="4206" y="6989"/>
                  </a:lnTo>
                  <a:lnTo>
                    <a:pt x="4311" y="6968"/>
                  </a:lnTo>
                  <a:lnTo>
                    <a:pt x="4373" y="6989"/>
                  </a:lnTo>
                  <a:lnTo>
                    <a:pt x="4394" y="7052"/>
                  </a:lnTo>
                  <a:lnTo>
                    <a:pt x="4478" y="7073"/>
                  </a:lnTo>
                  <a:lnTo>
                    <a:pt x="4541" y="7010"/>
                  </a:lnTo>
                  <a:lnTo>
                    <a:pt x="4645" y="6989"/>
                  </a:lnTo>
                  <a:lnTo>
                    <a:pt x="4792" y="7010"/>
                  </a:lnTo>
                  <a:lnTo>
                    <a:pt x="4855" y="7010"/>
                  </a:lnTo>
                  <a:lnTo>
                    <a:pt x="4896" y="6947"/>
                  </a:lnTo>
                  <a:lnTo>
                    <a:pt x="4917" y="6968"/>
                  </a:lnTo>
                  <a:lnTo>
                    <a:pt x="4959" y="6968"/>
                  </a:lnTo>
                  <a:lnTo>
                    <a:pt x="5106" y="7094"/>
                  </a:lnTo>
                  <a:lnTo>
                    <a:pt x="5210" y="7115"/>
                  </a:lnTo>
                  <a:lnTo>
                    <a:pt x="5357" y="7115"/>
                  </a:lnTo>
                  <a:lnTo>
                    <a:pt x="5357" y="7073"/>
                  </a:lnTo>
                  <a:lnTo>
                    <a:pt x="5440" y="7052"/>
                  </a:lnTo>
                  <a:lnTo>
                    <a:pt x="5482" y="7073"/>
                  </a:lnTo>
                  <a:lnTo>
                    <a:pt x="5545" y="7094"/>
                  </a:lnTo>
                  <a:lnTo>
                    <a:pt x="5587" y="7073"/>
                  </a:lnTo>
                  <a:lnTo>
                    <a:pt x="5629" y="7115"/>
                  </a:lnTo>
                  <a:lnTo>
                    <a:pt x="5671" y="7115"/>
                  </a:lnTo>
                  <a:lnTo>
                    <a:pt x="5692" y="7156"/>
                  </a:lnTo>
                  <a:lnTo>
                    <a:pt x="5838" y="7156"/>
                  </a:lnTo>
                  <a:lnTo>
                    <a:pt x="6717" y="6947"/>
                  </a:lnTo>
                  <a:lnTo>
                    <a:pt x="6696" y="6843"/>
                  </a:lnTo>
                  <a:lnTo>
                    <a:pt x="6612" y="6801"/>
                  </a:lnTo>
                  <a:lnTo>
                    <a:pt x="6570" y="6738"/>
                  </a:lnTo>
                  <a:lnTo>
                    <a:pt x="6508" y="6675"/>
                  </a:lnTo>
                  <a:lnTo>
                    <a:pt x="6424" y="6633"/>
                  </a:lnTo>
                  <a:lnTo>
                    <a:pt x="6361" y="6571"/>
                  </a:lnTo>
                  <a:lnTo>
                    <a:pt x="6256" y="6424"/>
                  </a:lnTo>
                  <a:lnTo>
                    <a:pt x="6173" y="6382"/>
                  </a:lnTo>
                  <a:lnTo>
                    <a:pt x="6110" y="6319"/>
                  </a:lnTo>
                  <a:lnTo>
                    <a:pt x="6047" y="6257"/>
                  </a:lnTo>
                  <a:lnTo>
                    <a:pt x="5964" y="6152"/>
                  </a:lnTo>
                  <a:lnTo>
                    <a:pt x="5943" y="6110"/>
                  </a:lnTo>
                  <a:lnTo>
                    <a:pt x="5984" y="4164"/>
                  </a:lnTo>
                  <a:lnTo>
                    <a:pt x="7219" y="4164"/>
                  </a:lnTo>
                  <a:lnTo>
                    <a:pt x="7198" y="4122"/>
                  </a:lnTo>
                  <a:lnTo>
                    <a:pt x="7219" y="3955"/>
                  </a:lnTo>
                  <a:lnTo>
                    <a:pt x="7240" y="3913"/>
                  </a:lnTo>
                  <a:lnTo>
                    <a:pt x="7240" y="3809"/>
                  </a:lnTo>
                  <a:lnTo>
                    <a:pt x="7198" y="3704"/>
                  </a:lnTo>
                  <a:lnTo>
                    <a:pt x="7198" y="3558"/>
                  </a:lnTo>
                  <a:lnTo>
                    <a:pt x="7198" y="3348"/>
                  </a:lnTo>
                  <a:lnTo>
                    <a:pt x="7156" y="3118"/>
                  </a:lnTo>
                  <a:lnTo>
                    <a:pt x="7198" y="3097"/>
                  </a:lnTo>
                  <a:lnTo>
                    <a:pt x="7198" y="3034"/>
                  </a:lnTo>
                  <a:lnTo>
                    <a:pt x="7198" y="3013"/>
                  </a:lnTo>
                  <a:lnTo>
                    <a:pt x="7093" y="3013"/>
                  </a:lnTo>
                  <a:lnTo>
                    <a:pt x="6989" y="3034"/>
                  </a:lnTo>
                  <a:lnTo>
                    <a:pt x="6905" y="3097"/>
                  </a:lnTo>
                  <a:lnTo>
                    <a:pt x="6821" y="3118"/>
                  </a:lnTo>
                  <a:lnTo>
                    <a:pt x="6780" y="3139"/>
                  </a:lnTo>
                  <a:lnTo>
                    <a:pt x="6717" y="3118"/>
                  </a:lnTo>
                  <a:lnTo>
                    <a:pt x="6570" y="3118"/>
                  </a:lnTo>
                  <a:lnTo>
                    <a:pt x="6508" y="3097"/>
                  </a:lnTo>
                  <a:lnTo>
                    <a:pt x="6424" y="3034"/>
                  </a:lnTo>
                  <a:lnTo>
                    <a:pt x="6382" y="3034"/>
                  </a:lnTo>
                  <a:lnTo>
                    <a:pt x="6361" y="3076"/>
                  </a:lnTo>
                  <a:lnTo>
                    <a:pt x="6298" y="3097"/>
                  </a:lnTo>
                  <a:lnTo>
                    <a:pt x="6256" y="3118"/>
                  </a:lnTo>
                  <a:lnTo>
                    <a:pt x="6194" y="3118"/>
                  </a:lnTo>
                  <a:lnTo>
                    <a:pt x="6173" y="3097"/>
                  </a:lnTo>
                  <a:lnTo>
                    <a:pt x="6173" y="2972"/>
                  </a:lnTo>
                  <a:lnTo>
                    <a:pt x="6215" y="2930"/>
                  </a:lnTo>
                  <a:lnTo>
                    <a:pt x="6215" y="2909"/>
                  </a:lnTo>
                  <a:lnTo>
                    <a:pt x="6256" y="2825"/>
                  </a:lnTo>
                  <a:lnTo>
                    <a:pt x="6173" y="2783"/>
                  </a:lnTo>
                  <a:lnTo>
                    <a:pt x="6173" y="2658"/>
                  </a:lnTo>
                  <a:lnTo>
                    <a:pt x="6194" y="2616"/>
                  </a:lnTo>
                  <a:lnTo>
                    <a:pt x="6194" y="2553"/>
                  </a:lnTo>
                  <a:lnTo>
                    <a:pt x="6110" y="2490"/>
                  </a:lnTo>
                  <a:lnTo>
                    <a:pt x="6110" y="2407"/>
                  </a:lnTo>
                  <a:lnTo>
                    <a:pt x="6152" y="2344"/>
                  </a:lnTo>
                  <a:lnTo>
                    <a:pt x="6110" y="2281"/>
                  </a:lnTo>
                  <a:lnTo>
                    <a:pt x="6068" y="2260"/>
                  </a:lnTo>
                  <a:lnTo>
                    <a:pt x="6047" y="2197"/>
                  </a:lnTo>
                  <a:lnTo>
                    <a:pt x="6005" y="2177"/>
                  </a:lnTo>
                  <a:lnTo>
                    <a:pt x="6005" y="2093"/>
                  </a:lnTo>
                  <a:lnTo>
                    <a:pt x="5964" y="2051"/>
                  </a:lnTo>
                  <a:lnTo>
                    <a:pt x="5964" y="1967"/>
                  </a:lnTo>
                  <a:lnTo>
                    <a:pt x="5901" y="1925"/>
                  </a:lnTo>
                  <a:lnTo>
                    <a:pt x="5964" y="1821"/>
                  </a:lnTo>
                  <a:lnTo>
                    <a:pt x="5964" y="1612"/>
                  </a:lnTo>
                  <a:lnTo>
                    <a:pt x="5943" y="1528"/>
                  </a:lnTo>
                  <a:lnTo>
                    <a:pt x="5943" y="1507"/>
                  </a:lnTo>
                  <a:lnTo>
                    <a:pt x="5964" y="1444"/>
                  </a:lnTo>
                  <a:lnTo>
                    <a:pt x="5964" y="1361"/>
                  </a:lnTo>
                  <a:lnTo>
                    <a:pt x="5901" y="1298"/>
                  </a:lnTo>
                  <a:lnTo>
                    <a:pt x="5943" y="1193"/>
                  </a:lnTo>
                  <a:lnTo>
                    <a:pt x="5984" y="1089"/>
                  </a:lnTo>
                  <a:lnTo>
                    <a:pt x="5984" y="1005"/>
                  </a:lnTo>
                  <a:lnTo>
                    <a:pt x="5984" y="921"/>
                  </a:lnTo>
                  <a:lnTo>
                    <a:pt x="5964" y="837"/>
                  </a:lnTo>
                  <a:lnTo>
                    <a:pt x="5315" y="796"/>
                  </a:lnTo>
                  <a:lnTo>
                    <a:pt x="5273" y="733"/>
                  </a:lnTo>
                  <a:lnTo>
                    <a:pt x="5315" y="691"/>
                  </a:lnTo>
                  <a:lnTo>
                    <a:pt x="5336" y="607"/>
                  </a:lnTo>
                  <a:lnTo>
                    <a:pt x="5147" y="586"/>
                  </a:lnTo>
                  <a:lnTo>
                    <a:pt x="5147" y="628"/>
                  </a:lnTo>
                  <a:lnTo>
                    <a:pt x="4583" y="670"/>
                  </a:lnTo>
                  <a:lnTo>
                    <a:pt x="4583" y="817"/>
                  </a:lnTo>
                  <a:lnTo>
                    <a:pt x="4520" y="921"/>
                  </a:lnTo>
                  <a:lnTo>
                    <a:pt x="4478" y="942"/>
                  </a:lnTo>
                  <a:lnTo>
                    <a:pt x="4499" y="1047"/>
                  </a:lnTo>
                  <a:lnTo>
                    <a:pt x="4499" y="1214"/>
                  </a:lnTo>
                  <a:lnTo>
                    <a:pt x="4059" y="1235"/>
                  </a:lnTo>
                  <a:lnTo>
                    <a:pt x="3976" y="1298"/>
                  </a:lnTo>
                  <a:lnTo>
                    <a:pt x="3787" y="1256"/>
                  </a:lnTo>
                  <a:lnTo>
                    <a:pt x="3704" y="1235"/>
                  </a:lnTo>
                  <a:lnTo>
                    <a:pt x="3599" y="1256"/>
                  </a:lnTo>
                  <a:lnTo>
                    <a:pt x="3453" y="1256"/>
                  </a:lnTo>
                  <a:lnTo>
                    <a:pt x="3390" y="1235"/>
                  </a:lnTo>
                  <a:lnTo>
                    <a:pt x="3369" y="1026"/>
                  </a:lnTo>
                  <a:lnTo>
                    <a:pt x="3285" y="921"/>
                  </a:lnTo>
                  <a:lnTo>
                    <a:pt x="3243" y="837"/>
                  </a:lnTo>
                  <a:lnTo>
                    <a:pt x="3181" y="817"/>
                  </a:lnTo>
                  <a:lnTo>
                    <a:pt x="3181" y="733"/>
                  </a:lnTo>
                  <a:lnTo>
                    <a:pt x="3160" y="691"/>
                  </a:lnTo>
                  <a:lnTo>
                    <a:pt x="3139" y="565"/>
                  </a:lnTo>
                  <a:lnTo>
                    <a:pt x="3076" y="461"/>
                  </a:lnTo>
                  <a:lnTo>
                    <a:pt x="3076" y="377"/>
                  </a:lnTo>
                  <a:lnTo>
                    <a:pt x="3118" y="314"/>
                  </a:lnTo>
                  <a:lnTo>
                    <a:pt x="3076" y="252"/>
                  </a:lnTo>
                  <a:lnTo>
                    <a:pt x="3034" y="189"/>
                  </a:lnTo>
                  <a:lnTo>
                    <a:pt x="3034" y="105"/>
                  </a:lnTo>
                  <a:lnTo>
                    <a:pt x="3034" y="84"/>
                  </a:lnTo>
                  <a:lnTo>
                    <a:pt x="3034" y="0"/>
                  </a:lnTo>
                  <a:lnTo>
                    <a:pt x="2030" y="0"/>
                  </a:lnTo>
                  <a:lnTo>
                    <a:pt x="1821" y="42"/>
                  </a:lnTo>
                  <a:lnTo>
                    <a:pt x="165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3" name="Google Shape;3123;p82">
              <a:extLst>
                <a:ext uri="{FF2B5EF4-FFF2-40B4-BE49-F238E27FC236}">
                  <a16:creationId xmlns:a16="http://schemas.microsoft.com/office/drawing/2014/main" id="{2DBC7C09-67A3-ED30-FE22-83D6FFA94E62}"/>
                </a:ext>
              </a:extLst>
            </p:cNvPr>
            <p:cNvSpPr/>
            <p:nvPr/>
          </p:nvSpPr>
          <p:spPr>
            <a:xfrm>
              <a:off x="3916754" y="3249086"/>
              <a:ext cx="53834" cy="46889"/>
            </a:xfrm>
            <a:custGeom>
              <a:avLst/>
              <a:gdLst/>
              <a:ahLst/>
              <a:cxnLst/>
              <a:rect l="l" t="t" r="r" b="b"/>
              <a:pathLst>
                <a:path w="4521" h="4123" extrusionOk="0">
                  <a:moveTo>
                    <a:pt x="2679" y="1"/>
                  </a:moveTo>
                  <a:lnTo>
                    <a:pt x="2533" y="43"/>
                  </a:lnTo>
                  <a:lnTo>
                    <a:pt x="2470" y="63"/>
                  </a:lnTo>
                  <a:lnTo>
                    <a:pt x="2386" y="105"/>
                  </a:lnTo>
                  <a:lnTo>
                    <a:pt x="2219" y="210"/>
                  </a:lnTo>
                  <a:lnTo>
                    <a:pt x="2177" y="273"/>
                  </a:lnTo>
                  <a:lnTo>
                    <a:pt x="2177" y="335"/>
                  </a:lnTo>
                  <a:lnTo>
                    <a:pt x="2156" y="377"/>
                  </a:lnTo>
                  <a:lnTo>
                    <a:pt x="2177" y="440"/>
                  </a:lnTo>
                  <a:lnTo>
                    <a:pt x="2156" y="482"/>
                  </a:lnTo>
                  <a:lnTo>
                    <a:pt x="2114" y="524"/>
                  </a:lnTo>
                  <a:lnTo>
                    <a:pt x="1905" y="587"/>
                  </a:lnTo>
                  <a:lnTo>
                    <a:pt x="1570" y="838"/>
                  </a:lnTo>
                  <a:lnTo>
                    <a:pt x="1319" y="1152"/>
                  </a:lnTo>
                  <a:lnTo>
                    <a:pt x="1131" y="1403"/>
                  </a:lnTo>
                  <a:lnTo>
                    <a:pt x="963" y="1465"/>
                  </a:lnTo>
                  <a:lnTo>
                    <a:pt x="859" y="1424"/>
                  </a:lnTo>
                  <a:lnTo>
                    <a:pt x="796" y="1361"/>
                  </a:lnTo>
                  <a:lnTo>
                    <a:pt x="754" y="1361"/>
                  </a:lnTo>
                  <a:lnTo>
                    <a:pt x="733" y="1319"/>
                  </a:lnTo>
                  <a:lnTo>
                    <a:pt x="712" y="1361"/>
                  </a:lnTo>
                  <a:lnTo>
                    <a:pt x="650" y="1298"/>
                  </a:lnTo>
                  <a:lnTo>
                    <a:pt x="524" y="1319"/>
                  </a:lnTo>
                  <a:lnTo>
                    <a:pt x="419" y="1403"/>
                  </a:lnTo>
                  <a:lnTo>
                    <a:pt x="378" y="1403"/>
                  </a:lnTo>
                  <a:lnTo>
                    <a:pt x="315" y="1361"/>
                  </a:lnTo>
                  <a:lnTo>
                    <a:pt x="210" y="1298"/>
                  </a:lnTo>
                  <a:lnTo>
                    <a:pt x="64" y="1277"/>
                  </a:lnTo>
                  <a:lnTo>
                    <a:pt x="1" y="1277"/>
                  </a:lnTo>
                  <a:lnTo>
                    <a:pt x="22" y="1319"/>
                  </a:lnTo>
                  <a:lnTo>
                    <a:pt x="22" y="1382"/>
                  </a:lnTo>
                  <a:lnTo>
                    <a:pt x="22" y="1424"/>
                  </a:lnTo>
                  <a:lnTo>
                    <a:pt x="22" y="1486"/>
                  </a:lnTo>
                  <a:lnTo>
                    <a:pt x="106" y="1570"/>
                  </a:lnTo>
                  <a:lnTo>
                    <a:pt x="168" y="1591"/>
                  </a:lnTo>
                  <a:lnTo>
                    <a:pt x="231" y="1633"/>
                  </a:lnTo>
                  <a:lnTo>
                    <a:pt x="294" y="1716"/>
                  </a:lnTo>
                  <a:lnTo>
                    <a:pt x="294" y="1779"/>
                  </a:lnTo>
                  <a:lnTo>
                    <a:pt x="315" y="1800"/>
                  </a:lnTo>
                  <a:lnTo>
                    <a:pt x="378" y="1884"/>
                  </a:lnTo>
                  <a:lnTo>
                    <a:pt x="398" y="1988"/>
                  </a:lnTo>
                  <a:lnTo>
                    <a:pt x="440" y="2030"/>
                  </a:lnTo>
                  <a:lnTo>
                    <a:pt x="503" y="2114"/>
                  </a:lnTo>
                  <a:lnTo>
                    <a:pt x="545" y="2156"/>
                  </a:lnTo>
                  <a:lnTo>
                    <a:pt x="587" y="2156"/>
                  </a:lnTo>
                  <a:lnTo>
                    <a:pt x="629" y="2240"/>
                  </a:lnTo>
                  <a:lnTo>
                    <a:pt x="796" y="2512"/>
                  </a:lnTo>
                  <a:lnTo>
                    <a:pt x="901" y="2574"/>
                  </a:lnTo>
                  <a:lnTo>
                    <a:pt x="1005" y="2637"/>
                  </a:lnTo>
                  <a:lnTo>
                    <a:pt x="1047" y="2679"/>
                  </a:lnTo>
                  <a:lnTo>
                    <a:pt x="1131" y="2742"/>
                  </a:lnTo>
                  <a:lnTo>
                    <a:pt x="1131" y="2763"/>
                  </a:lnTo>
                  <a:lnTo>
                    <a:pt x="1131" y="2825"/>
                  </a:lnTo>
                  <a:lnTo>
                    <a:pt x="1152" y="2867"/>
                  </a:lnTo>
                  <a:lnTo>
                    <a:pt x="1256" y="2888"/>
                  </a:lnTo>
                  <a:lnTo>
                    <a:pt x="1340" y="2972"/>
                  </a:lnTo>
                  <a:lnTo>
                    <a:pt x="1319" y="3056"/>
                  </a:lnTo>
                  <a:lnTo>
                    <a:pt x="1340" y="3181"/>
                  </a:lnTo>
                  <a:lnTo>
                    <a:pt x="1340" y="3265"/>
                  </a:lnTo>
                  <a:lnTo>
                    <a:pt x="1382" y="3369"/>
                  </a:lnTo>
                  <a:lnTo>
                    <a:pt x="1487" y="3453"/>
                  </a:lnTo>
                  <a:lnTo>
                    <a:pt x="1549" y="3558"/>
                  </a:lnTo>
                  <a:lnTo>
                    <a:pt x="1675" y="3579"/>
                  </a:lnTo>
                  <a:lnTo>
                    <a:pt x="1759" y="3558"/>
                  </a:lnTo>
                  <a:lnTo>
                    <a:pt x="1884" y="3600"/>
                  </a:lnTo>
                  <a:lnTo>
                    <a:pt x="1968" y="3600"/>
                  </a:lnTo>
                  <a:lnTo>
                    <a:pt x="2093" y="3683"/>
                  </a:lnTo>
                  <a:lnTo>
                    <a:pt x="2156" y="3683"/>
                  </a:lnTo>
                  <a:lnTo>
                    <a:pt x="2198" y="3725"/>
                  </a:lnTo>
                  <a:lnTo>
                    <a:pt x="2198" y="3788"/>
                  </a:lnTo>
                  <a:lnTo>
                    <a:pt x="2261" y="3830"/>
                  </a:lnTo>
                  <a:lnTo>
                    <a:pt x="2303" y="3893"/>
                  </a:lnTo>
                  <a:lnTo>
                    <a:pt x="2491" y="3872"/>
                  </a:lnTo>
                  <a:lnTo>
                    <a:pt x="2616" y="3893"/>
                  </a:lnTo>
                  <a:lnTo>
                    <a:pt x="2679" y="3976"/>
                  </a:lnTo>
                  <a:lnTo>
                    <a:pt x="2742" y="3976"/>
                  </a:lnTo>
                  <a:lnTo>
                    <a:pt x="2888" y="4018"/>
                  </a:lnTo>
                  <a:lnTo>
                    <a:pt x="2909" y="4039"/>
                  </a:lnTo>
                  <a:lnTo>
                    <a:pt x="3014" y="4018"/>
                  </a:lnTo>
                  <a:lnTo>
                    <a:pt x="3160" y="3997"/>
                  </a:lnTo>
                  <a:lnTo>
                    <a:pt x="3349" y="4039"/>
                  </a:lnTo>
                  <a:lnTo>
                    <a:pt x="3453" y="4123"/>
                  </a:lnTo>
                  <a:lnTo>
                    <a:pt x="4081" y="3474"/>
                  </a:lnTo>
                  <a:lnTo>
                    <a:pt x="4081" y="3286"/>
                  </a:lnTo>
                  <a:lnTo>
                    <a:pt x="4102" y="3202"/>
                  </a:lnTo>
                  <a:lnTo>
                    <a:pt x="4144" y="3056"/>
                  </a:lnTo>
                  <a:lnTo>
                    <a:pt x="4165" y="2972"/>
                  </a:lnTo>
                  <a:lnTo>
                    <a:pt x="4144" y="2867"/>
                  </a:lnTo>
                  <a:lnTo>
                    <a:pt x="4165" y="2784"/>
                  </a:lnTo>
                  <a:lnTo>
                    <a:pt x="4248" y="2784"/>
                  </a:lnTo>
                  <a:lnTo>
                    <a:pt x="4269" y="2742"/>
                  </a:lnTo>
                  <a:lnTo>
                    <a:pt x="4374" y="2637"/>
                  </a:lnTo>
                  <a:lnTo>
                    <a:pt x="4458" y="2532"/>
                  </a:lnTo>
                  <a:lnTo>
                    <a:pt x="4416" y="2449"/>
                  </a:lnTo>
                  <a:lnTo>
                    <a:pt x="4374" y="2407"/>
                  </a:lnTo>
                  <a:lnTo>
                    <a:pt x="4374" y="2302"/>
                  </a:lnTo>
                  <a:lnTo>
                    <a:pt x="4416" y="2240"/>
                  </a:lnTo>
                  <a:lnTo>
                    <a:pt x="4395" y="2135"/>
                  </a:lnTo>
                  <a:lnTo>
                    <a:pt x="4290" y="2051"/>
                  </a:lnTo>
                  <a:lnTo>
                    <a:pt x="4290" y="2009"/>
                  </a:lnTo>
                  <a:lnTo>
                    <a:pt x="4374" y="1988"/>
                  </a:lnTo>
                  <a:lnTo>
                    <a:pt x="4374" y="1842"/>
                  </a:lnTo>
                  <a:lnTo>
                    <a:pt x="4374" y="1737"/>
                  </a:lnTo>
                  <a:lnTo>
                    <a:pt x="4479" y="1696"/>
                  </a:lnTo>
                  <a:lnTo>
                    <a:pt x="4500" y="1612"/>
                  </a:lnTo>
                  <a:lnTo>
                    <a:pt x="4416" y="1612"/>
                  </a:lnTo>
                  <a:lnTo>
                    <a:pt x="4374" y="1570"/>
                  </a:lnTo>
                  <a:lnTo>
                    <a:pt x="4416" y="1465"/>
                  </a:lnTo>
                  <a:lnTo>
                    <a:pt x="4458" y="1298"/>
                  </a:lnTo>
                  <a:lnTo>
                    <a:pt x="4500" y="1214"/>
                  </a:lnTo>
                  <a:lnTo>
                    <a:pt x="4500" y="1152"/>
                  </a:lnTo>
                  <a:lnTo>
                    <a:pt x="4479" y="1068"/>
                  </a:lnTo>
                  <a:lnTo>
                    <a:pt x="4500" y="984"/>
                  </a:lnTo>
                  <a:lnTo>
                    <a:pt x="4479" y="900"/>
                  </a:lnTo>
                  <a:lnTo>
                    <a:pt x="4520" y="796"/>
                  </a:lnTo>
                  <a:lnTo>
                    <a:pt x="4520" y="733"/>
                  </a:lnTo>
                  <a:lnTo>
                    <a:pt x="4395" y="691"/>
                  </a:lnTo>
                  <a:lnTo>
                    <a:pt x="4353" y="628"/>
                  </a:lnTo>
                  <a:lnTo>
                    <a:pt x="4248" y="545"/>
                  </a:lnTo>
                  <a:lnTo>
                    <a:pt x="4060" y="545"/>
                  </a:lnTo>
                  <a:lnTo>
                    <a:pt x="3956" y="524"/>
                  </a:lnTo>
                  <a:lnTo>
                    <a:pt x="3851" y="377"/>
                  </a:lnTo>
                  <a:lnTo>
                    <a:pt x="3683" y="273"/>
                  </a:lnTo>
                  <a:lnTo>
                    <a:pt x="3537" y="252"/>
                  </a:lnTo>
                  <a:lnTo>
                    <a:pt x="3474" y="315"/>
                  </a:lnTo>
                  <a:lnTo>
                    <a:pt x="3432" y="335"/>
                  </a:lnTo>
                  <a:lnTo>
                    <a:pt x="3411" y="252"/>
                  </a:lnTo>
                  <a:lnTo>
                    <a:pt x="3328" y="252"/>
                  </a:lnTo>
                  <a:lnTo>
                    <a:pt x="3119" y="231"/>
                  </a:lnTo>
                  <a:lnTo>
                    <a:pt x="3098" y="43"/>
                  </a:lnTo>
                  <a:lnTo>
                    <a:pt x="3035" y="43"/>
                  </a:lnTo>
                  <a:lnTo>
                    <a:pt x="2909" y="22"/>
                  </a:lnTo>
                  <a:lnTo>
                    <a:pt x="2847" y="43"/>
                  </a:lnTo>
                  <a:lnTo>
                    <a:pt x="282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4" name="Google Shape;3124;p82">
              <a:extLst>
                <a:ext uri="{FF2B5EF4-FFF2-40B4-BE49-F238E27FC236}">
                  <a16:creationId xmlns:a16="http://schemas.microsoft.com/office/drawing/2014/main" id="{E5EDBB87-66E6-C976-3932-63B6AFBCC7AB}"/>
                </a:ext>
              </a:extLst>
            </p:cNvPr>
            <p:cNvSpPr/>
            <p:nvPr/>
          </p:nvSpPr>
          <p:spPr>
            <a:xfrm>
              <a:off x="3879638" y="3263609"/>
              <a:ext cx="64539" cy="61639"/>
            </a:xfrm>
            <a:custGeom>
              <a:avLst/>
              <a:gdLst/>
              <a:ahLst/>
              <a:cxnLst/>
              <a:rect l="l" t="t" r="r" b="b"/>
              <a:pathLst>
                <a:path w="5420" h="5420" extrusionOk="0">
                  <a:moveTo>
                    <a:pt x="3118" y="0"/>
                  </a:moveTo>
                  <a:lnTo>
                    <a:pt x="3013" y="21"/>
                  </a:lnTo>
                  <a:lnTo>
                    <a:pt x="2825" y="105"/>
                  </a:lnTo>
                  <a:lnTo>
                    <a:pt x="2762" y="147"/>
                  </a:lnTo>
                  <a:lnTo>
                    <a:pt x="2679" y="126"/>
                  </a:lnTo>
                  <a:lnTo>
                    <a:pt x="2658" y="105"/>
                  </a:lnTo>
                  <a:lnTo>
                    <a:pt x="2511" y="105"/>
                  </a:lnTo>
                  <a:lnTo>
                    <a:pt x="2407" y="230"/>
                  </a:lnTo>
                  <a:lnTo>
                    <a:pt x="2281" y="356"/>
                  </a:lnTo>
                  <a:lnTo>
                    <a:pt x="2093" y="502"/>
                  </a:lnTo>
                  <a:lnTo>
                    <a:pt x="2051" y="502"/>
                  </a:lnTo>
                  <a:lnTo>
                    <a:pt x="2072" y="419"/>
                  </a:lnTo>
                  <a:lnTo>
                    <a:pt x="2093" y="356"/>
                  </a:lnTo>
                  <a:lnTo>
                    <a:pt x="2051" y="335"/>
                  </a:lnTo>
                  <a:lnTo>
                    <a:pt x="2030" y="251"/>
                  </a:lnTo>
                  <a:lnTo>
                    <a:pt x="1988" y="230"/>
                  </a:lnTo>
                  <a:lnTo>
                    <a:pt x="1883" y="230"/>
                  </a:lnTo>
                  <a:lnTo>
                    <a:pt x="1716" y="293"/>
                  </a:lnTo>
                  <a:lnTo>
                    <a:pt x="1151" y="419"/>
                  </a:lnTo>
                  <a:lnTo>
                    <a:pt x="733" y="419"/>
                  </a:lnTo>
                  <a:lnTo>
                    <a:pt x="628" y="2490"/>
                  </a:lnTo>
                  <a:lnTo>
                    <a:pt x="105" y="2490"/>
                  </a:lnTo>
                  <a:lnTo>
                    <a:pt x="0" y="4310"/>
                  </a:lnTo>
                  <a:lnTo>
                    <a:pt x="210" y="4436"/>
                  </a:lnTo>
                  <a:lnTo>
                    <a:pt x="272" y="4624"/>
                  </a:lnTo>
                  <a:lnTo>
                    <a:pt x="419" y="4938"/>
                  </a:lnTo>
                  <a:lnTo>
                    <a:pt x="398" y="5105"/>
                  </a:lnTo>
                  <a:lnTo>
                    <a:pt x="314" y="5273"/>
                  </a:lnTo>
                  <a:lnTo>
                    <a:pt x="314" y="5377"/>
                  </a:lnTo>
                  <a:lnTo>
                    <a:pt x="482" y="5357"/>
                  </a:lnTo>
                  <a:lnTo>
                    <a:pt x="628" y="5419"/>
                  </a:lnTo>
                  <a:lnTo>
                    <a:pt x="712" y="5357"/>
                  </a:lnTo>
                  <a:lnTo>
                    <a:pt x="879" y="5377"/>
                  </a:lnTo>
                  <a:lnTo>
                    <a:pt x="942" y="5294"/>
                  </a:lnTo>
                  <a:lnTo>
                    <a:pt x="1088" y="5273"/>
                  </a:lnTo>
                  <a:lnTo>
                    <a:pt x="1193" y="5210"/>
                  </a:lnTo>
                  <a:lnTo>
                    <a:pt x="1235" y="5126"/>
                  </a:lnTo>
                  <a:lnTo>
                    <a:pt x="1423" y="5043"/>
                  </a:lnTo>
                  <a:lnTo>
                    <a:pt x="1528" y="4938"/>
                  </a:lnTo>
                  <a:lnTo>
                    <a:pt x="1611" y="4708"/>
                  </a:lnTo>
                  <a:lnTo>
                    <a:pt x="1758" y="4582"/>
                  </a:lnTo>
                  <a:lnTo>
                    <a:pt x="1925" y="4540"/>
                  </a:lnTo>
                  <a:lnTo>
                    <a:pt x="2093" y="4603"/>
                  </a:lnTo>
                  <a:lnTo>
                    <a:pt x="2155" y="4645"/>
                  </a:lnTo>
                  <a:lnTo>
                    <a:pt x="2239" y="4687"/>
                  </a:lnTo>
                  <a:lnTo>
                    <a:pt x="2448" y="4771"/>
                  </a:lnTo>
                  <a:lnTo>
                    <a:pt x="2511" y="4771"/>
                  </a:lnTo>
                  <a:lnTo>
                    <a:pt x="2616" y="4812"/>
                  </a:lnTo>
                  <a:lnTo>
                    <a:pt x="2762" y="4771"/>
                  </a:lnTo>
                  <a:lnTo>
                    <a:pt x="2888" y="4771"/>
                  </a:lnTo>
                  <a:lnTo>
                    <a:pt x="2992" y="4750"/>
                  </a:lnTo>
                  <a:lnTo>
                    <a:pt x="3013" y="4812"/>
                  </a:lnTo>
                  <a:lnTo>
                    <a:pt x="3097" y="4854"/>
                  </a:lnTo>
                  <a:lnTo>
                    <a:pt x="3223" y="4750"/>
                  </a:lnTo>
                  <a:lnTo>
                    <a:pt x="3202" y="4729"/>
                  </a:lnTo>
                  <a:lnTo>
                    <a:pt x="3223" y="4624"/>
                  </a:lnTo>
                  <a:lnTo>
                    <a:pt x="3223" y="4540"/>
                  </a:lnTo>
                  <a:lnTo>
                    <a:pt x="3285" y="4499"/>
                  </a:lnTo>
                  <a:lnTo>
                    <a:pt x="3285" y="4331"/>
                  </a:lnTo>
                  <a:lnTo>
                    <a:pt x="3327" y="4227"/>
                  </a:lnTo>
                  <a:lnTo>
                    <a:pt x="3432" y="4206"/>
                  </a:lnTo>
                  <a:lnTo>
                    <a:pt x="3515" y="4164"/>
                  </a:lnTo>
                  <a:lnTo>
                    <a:pt x="3599" y="4164"/>
                  </a:lnTo>
                  <a:lnTo>
                    <a:pt x="3641" y="4101"/>
                  </a:lnTo>
                  <a:lnTo>
                    <a:pt x="3662" y="4080"/>
                  </a:lnTo>
                  <a:lnTo>
                    <a:pt x="3704" y="3996"/>
                  </a:lnTo>
                  <a:lnTo>
                    <a:pt x="3767" y="3955"/>
                  </a:lnTo>
                  <a:lnTo>
                    <a:pt x="3850" y="3913"/>
                  </a:lnTo>
                  <a:lnTo>
                    <a:pt x="3871" y="3871"/>
                  </a:lnTo>
                  <a:lnTo>
                    <a:pt x="3955" y="3850"/>
                  </a:lnTo>
                  <a:lnTo>
                    <a:pt x="3955" y="3766"/>
                  </a:lnTo>
                  <a:lnTo>
                    <a:pt x="3934" y="3704"/>
                  </a:lnTo>
                  <a:lnTo>
                    <a:pt x="3955" y="3578"/>
                  </a:lnTo>
                  <a:lnTo>
                    <a:pt x="4080" y="3369"/>
                  </a:lnTo>
                  <a:lnTo>
                    <a:pt x="4185" y="3327"/>
                  </a:lnTo>
                  <a:lnTo>
                    <a:pt x="4248" y="3327"/>
                  </a:lnTo>
                  <a:lnTo>
                    <a:pt x="4290" y="3264"/>
                  </a:lnTo>
                  <a:lnTo>
                    <a:pt x="4373" y="3243"/>
                  </a:lnTo>
                  <a:lnTo>
                    <a:pt x="4394" y="3180"/>
                  </a:lnTo>
                  <a:lnTo>
                    <a:pt x="4457" y="3139"/>
                  </a:lnTo>
                  <a:lnTo>
                    <a:pt x="4541" y="3076"/>
                  </a:lnTo>
                  <a:lnTo>
                    <a:pt x="4645" y="2971"/>
                  </a:lnTo>
                  <a:lnTo>
                    <a:pt x="4771" y="2950"/>
                  </a:lnTo>
                  <a:lnTo>
                    <a:pt x="4792" y="2971"/>
                  </a:lnTo>
                  <a:lnTo>
                    <a:pt x="4855" y="2950"/>
                  </a:lnTo>
                  <a:lnTo>
                    <a:pt x="4959" y="2950"/>
                  </a:lnTo>
                  <a:lnTo>
                    <a:pt x="5022" y="2867"/>
                  </a:lnTo>
                  <a:lnTo>
                    <a:pt x="5106" y="2867"/>
                  </a:lnTo>
                  <a:lnTo>
                    <a:pt x="5127" y="2762"/>
                  </a:lnTo>
                  <a:lnTo>
                    <a:pt x="5127" y="2720"/>
                  </a:lnTo>
                  <a:lnTo>
                    <a:pt x="5189" y="2657"/>
                  </a:lnTo>
                  <a:lnTo>
                    <a:pt x="5294" y="2657"/>
                  </a:lnTo>
                  <a:lnTo>
                    <a:pt x="5336" y="2616"/>
                  </a:lnTo>
                  <a:lnTo>
                    <a:pt x="5420" y="2616"/>
                  </a:lnTo>
                  <a:lnTo>
                    <a:pt x="5378" y="2553"/>
                  </a:lnTo>
                  <a:lnTo>
                    <a:pt x="5315" y="2511"/>
                  </a:lnTo>
                  <a:lnTo>
                    <a:pt x="5315" y="2448"/>
                  </a:lnTo>
                  <a:lnTo>
                    <a:pt x="5273" y="2406"/>
                  </a:lnTo>
                  <a:lnTo>
                    <a:pt x="5210" y="2406"/>
                  </a:lnTo>
                  <a:lnTo>
                    <a:pt x="5085" y="2323"/>
                  </a:lnTo>
                  <a:lnTo>
                    <a:pt x="5001" y="2323"/>
                  </a:lnTo>
                  <a:lnTo>
                    <a:pt x="4876" y="2281"/>
                  </a:lnTo>
                  <a:lnTo>
                    <a:pt x="4792" y="2302"/>
                  </a:lnTo>
                  <a:lnTo>
                    <a:pt x="4666" y="2281"/>
                  </a:lnTo>
                  <a:lnTo>
                    <a:pt x="4604" y="2176"/>
                  </a:lnTo>
                  <a:lnTo>
                    <a:pt x="4499" y="2092"/>
                  </a:lnTo>
                  <a:lnTo>
                    <a:pt x="4457" y="1988"/>
                  </a:lnTo>
                  <a:lnTo>
                    <a:pt x="4457" y="1904"/>
                  </a:lnTo>
                  <a:lnTo>
                    <a:pt x="4436" y="1779"/>
                  </a:lnTo>
                  <a:lnTo>
                    <a:pt x="4457" y="1695"/>
                  </a:lnTo>
                  <a:lnTo>
                    <a:pt x="4373" y="1611"/>
                  </a:lnTo>
                  <a:lnTo>
                    <a:pt x="4269" y="1590"/>
                  </a:lnTo>
                  <a:lnTo>
                    <a:pt x="4248" y="1548"/>
                  </a:lnTo>
                  <a:lnTo>
                    <a:pt x="4248" y="1486"/>
                  </a:lnTo>
                  <a:lnTo>
                    <a:pt x="4248" y="1465"/>
                  </a:lnTo>
                  <a:lnTo>
                    <a:pt x="4164" y="1402"/>
                  </a:lnTo>
                  <a:lnTo>
                    <a:pt x="4122" y="1360"/>
                  </a:lnTo>
                  <a:lnTo>
                    <a:pt x="4018" y="1297"/>
                  </a:lnTo>
                  <a:lnTo>
                    <a:pt x="3913" y="1235"/>
                  </a:lnTo>
                  <a:lnTo>
                    <a:pt x="3746" y="963"/>
                  </a:lnTo>
                  <a:lnTo>
                    <a:pt x="3704" y="879"/>
                  </a:lnTo>
                  <a:lnTo>
                    <a:pt x="3662" y="879"/>
                  </a:lnTo>
                  <a:lnTo>
                    <a:pt x="3620" y="837"/>
                  </a:lnTo>
                  <a:lnTo>
                    <a:pt x="3557" y="753"/>
                  </a:lnTo>
                  <a:lnTo>
                    <a:pt x="3515" y="711"/>
                  </a:lnTo>
                  <a:lnTo>
                    <a:pt x="3495" y="607"/>
                  </a:lnTo>
                  <a:lnTo>
                    <a:pt x="3432" y="523"/>
                  </a:lnTo>
                  <a:lnTo>
                    <a:pt x="3411" y="502"/>
                  </a:lnTo>
                  <a:lnTo>
                    <a:pt x="3411" y="439"/>
                  </a:lnTo>
                  <a:lnTo>
                    <a:pt x="3348" y="356"/>
                  </a:lnTo>
                  <a:lnTo>
                    <a:pt x="3285" y="314"/>
                  </a:lnTo>
                  <a:lnTo>
                    <a:pt x="3223" y="293"/>
                  </a:lnTo>
                  <a:lnTo>
                    <a:pt x="3139" y="209"/>
                  </a:lnTo>
                  <a:lnTo>
                    <a:pt x="3139" y="147"/>
                  </a:lnTo>
                  <a:lnTo>
                    <a:pt x="3139" y="105"/>
                  </a:lnTo>
                  <a:lnTo>
                    <a:pt x="3139" y="42"/>
                  </a:lnTo>
                  <a:lnTo>
                    <a:pt x="311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5" name="Google Shape;3125;p82">
              <a:extLst>
                <a:ext uri="{FF2B5EF4-FFF2-40B4-BE49-F238E27FC236}">
                  <a16:creationId xmlns:a16="http://schemas.microsoft.com/office/drawing/2014/main" id="{1DC4BD48-1DCB-5ED6-10E7-44B506E32C03}"/>
                </a:ext>
              </a:extLst>
            </p:cNvPr>
            <p:cNvSpPr/>
            <p:nvPr/>
          </p:nvSpPr>
          <p:spPr>
            <a:xfrm>
              <a:off x="3824578" y="3257889"/>
              <a:ext cx="92188" cy="82826"/>
            </a:xfrm>
            <a:custGeom>
              <a:avLst/>
              <a:gdLst/>
              <a:ahLst/>
              <a:cxnLst/>
              <a:rect l="l" t="t" r="r" b="b"/>
              <a:pathLst>
                <a:path w="7742" h="7283" extrusionOk="0">
                  <a:moveTo>
                    <a:pt x="691" y="1"/>
                  </a:moveTo>
                  <a:lnTo>
                    <a:pt x="502" y="126"/>
                  </a:lnTo>
                  <a:lnTo>
                    <a:pt x="502" y="210"/>
                  </a:lnTo>
                  <a:lnTo>
                    <a:pt x="440" y="231"/>
                  </a:lnTo>
                  <a:lnTo>
                    <a:pt x="377" y="189"/>
                  </a:lnTo>
                  <a:lnTo>
                    <a:pt x="189" y="189"/>
                  </a:lnTo>
                  <a:lnTo>
                    <a:pt x="168" y="273"/>
                  </a:lnTo>
                  <a:lnTo>
                    <a:pt x="105" y="294"/>
                  </a:lnTo>
                  <a:lnTo>
                    <a:pt x="84" y="273"/>
                  </a:lnTo>
                  <a:lnTo>
                    <a:pt x="0" y="231"/>
                  </a:lnTo>
                  <a:lnTo>
                    <a:pt x="21" y="733"/>
                  </a:lnTo>
                  <a:lnTo>
                    <a:pt x="377" y="1068"/>
                  </a:lnTo>
                  <a:lnTo>
                    <a:pt x="544" y="1382"/>
                  </a:lnTo>
                  <a:lnTo>
                    <a:pt x="837" y="2051"/>
                  </a:lnTo>
                  <a:lnTo>
                    <a:pt x="858" y="2302"/>
                  </a:lnTo>
                  <a:lnTo>
                    <a:pt x="1151" y="2700"/>
                  </a:lnTo>
                  <a:lnTo>
                    <a:pt x="1151" y="2847"/>
                  </a:lnTo>
                  <a:lnTo>
                    <a:pt x="1465" y="3307"/>
                  </a:lnTo>
                  <a:lnTo>
                    <a:pt x="1465" y="3537"/>
                  </a:lnTo>
                  <a:lnTo>
                    <a:pt x="1381" y="3579"/>
                  </a:lnTo>
                  <a:lnTo>
                    <a:pt x="1465" y="3872"/>
                  </a:lnTo>
                  <a:lnTo>
                    <a:pt x="1486" y="4311"/>
                  </a:lnTo>
                  <a:lnTo>
                    <a:pt x="1674" y="4751"/>
                  </a:lnTo>
                  <a:lnTo>
                    <a:pt x="1653" y="5023"/>
                  </a:lnTo>
                  <a:lnTo>
                    <a:pt x="1695" y="5190"/>
                  </a:lnTo>
                  <a:lnTo>
                    <a:pt x="1632" y="5232"/>
                  </a:lnTo>
                  <a:lnTo>
                    <a:pt x="1674" y="5315"/>
                  </a:lnTo>
                  <a:lnTo>
                    <a:pt x="1737" y="5629"/>
                  </a:lnTo>
                  <a:lnTo>
                    <a:pt x="1800" y="5650"/>
                  </a:lnTo>
                  <a:lnTo>
                    <a:pt x="1862" y="5755"/>
                  </a:lnTo>
                  <a:lnTo>
                    <a:pt x="1800" y="5797"/>
                  </a:lnTo>
                  <a:lnTo>
                    <a:pt x="1800" y="5943"/>
                  </a:lnTo>
                  <a:lnTo>
                    <a:pt x="1883" y="6027"/>
                  </a:lnTo>
                  <a:lnTo>
                    <a:pt x="1904" y="6257"/>
                  </a:lnTo>
                  <a:lnTo>
                    <a:pt x="2009" y="6383"/>
                  </a:lnTo>
                  <a:lnTo>
                    <a:pt x="2155" y="6676"/>
                  </a:lnTo>
                  <a:lnTo>
                    <a:pt x="2281" y="6801"/>
                  </a:lnTo>
                  <a:lnTo>
                    <a:pt x="2302" y="6885"/>
                  </a:lnTo>
                  <a:lnTo>
                    <a:pt x="2511" y="7031"/>
                  </a:lnTo>
                  <a:lnTo>
                    <a:pt x="2595" y="6989"/>
                  </a:lnTo>
                  <a:lnTo>
                    <a:pt x="2720" y="6968"/>
                  </a:lnTo>
                  <a:lnTo>
                    <a:pt x="2720" y="6885"/>
                  </a:lnTo>
                  <a:lnTo>
                    <a:pt x="2678" y="6843"/>
                  </a:lnTo>
                  <a:lnTo>
                    <a:pt x="2720" y="6759"/>
                  </a:lnTo>
                  <a:lnTo>
                    <a:pt x="2888" y="6696"/>
                  </a:lnTo>
                  <a:lnTo>
                    <a:pt x="2930" y="6801"/>
                  </a:lnTo>
                  <a:lnTo>
                    <a:pt x="3055" y="6822"/>
                  </a:lnTo>
                  <a:lnTo>
                    <a:pt x="3013" y="6927"/>
                  </a:lnTo>
                  <a:lnTo>
                    <a:pt x="3097" y="7115"/>
                  </a:lnTo>
                  <a:lnTo>
                    <a:pt x="3264" y="7136"/>
                  </a:lnTo>
                  <a:lnTo>
                    <a:pt x="3411" y="7220"/>
                  </a:lnTo>
                  <a:lnTo>
                    <a:pt x="3515" y="7199"/>
                  </a:lnTo>
                  <a:lnTo>
                    <a:pt x="3557" y="7220"/>
                  </a:lnTo>
                  <a:lnTo>
                    <a:pt x="3662" y="7240"/>
                  </a:lnTo>
                  <a:lnTo>
                    <a:pt x="3725" y="7199"/>
                  </a:lnTo>
                  <a:lnTo>
                    <a:pt x="3787" y="7199"/>
                  </a:lnTo>
                  <a:lnTo>
                    <a:pt x="3850" y="7282"/>
                  </a:lnTo>
                  <a:lnTo>
                    <a:pt x="3976" y="7282"/>
                  </a:lnTo>
                  <a:lnTo>
                    <a:pt x="3997" y="7178"/>
                  </a:lnTo>
                  <a:lnTo>
                    <a:pt x="4038" y="7115"/>
                  </a:lnTo>
                  <a:lnTo>
                    <a:pt x="4101" y="7094"/>
                  </a:lnTo>
                  <a:lnTo>
                    <a:pt x="4164" y="6968"/>
                  </a:lnTo>
                  <a:lnTo>
                    <a:pt x="4310" y="6885"/>
                  </a:lnTo>
                  <a:lnTo>
                    <a:pt x="4499" y="6906"/>
                  </a:lnTo>
                  <a:lnTo>
                    <a:pt x="4562" y="6906"/>
                  </a:lnTo>
                  <a:lnTo>
                    <a:pt x="4624" y="4813"/>
                  </a:lnTo>
                  <a:lnTo>
                    <a:pt x="4729" y="2993"/>
                  </a:lnTo>
                  <a:lnTo>
                    <a:pt x="5252" y="2993"/>
                  </a:lnTo>
                  <a:lnTo>
                    <a:pt x="5357" y="922"/>
                  </a:lnTo>
                  <a:lnTo>
                    <a:pt x="5775" y="922"/>
                  </a:lnTo>
                  <a:lnTo>
                    <a:pt x="6340" y="796"/>
                  </a:lnTo>
                  <a:lnTo>
                    <a:pt x="6507" y="733"/>
                  </a:lnTo>
                  <a:lnTo>
                    <a:pt x="6612" y="733"/>
                  </a:lnTo>
                  <a:lnTo>
                    <a:pt x="6654" y="754"/>
                  </a:lnTo>
                  <a:lnTo>
                    <a:pt x="6675" y="838"/>
                  </a:lnTo>
                  <a:lnTo>
                    <a:pt x="6717" y="859"/>
                  </a:lnTo>
                  <a:lnTo>
                    <a:pt x="6696" y="922"/>
                  </a:lnTo>
                  <a:lnTo>
                    <a:pt x="6675" y="1005"/>
                  </a:lnTo>
                  <a:lnTo>
                    <a:pt x="6717" y="1005"/>
                  </a:lnTo>
                  <a:lnTo>
                    <a:pt x="6905" y="859"/>
                  </a:lnTo>
                  <a:lnTo>
                    <a:pt x="7031" y="733"/>
                  </a:lnTo>
                  <a:lnTo>
                    <a:pt x="7135" y="608"/>
                  </a:lnTo>
                  <a:lnTo>
                    <a:pt x="7282" y="608"/>
                  </a:lnTo>
                  <a:lnTo>
                    <a:pt x="7303" y="629"/>
                  </a:lnTo>
                  <a:lnTo>
                    <a:pt x="7386" y="650"/>
                  </a:lnTo>
                  <a:lnTo>
                    <a:pt x="7449" y="608"/>
                  </a:lnTo>
                  <a:lnTo>
                    <a:pt x="7637" y="524"/>
                  </a:lnTo>
                  <a:lnTo>
                    <a:pt x="7742" y="503"/>
                  </a:lnTo>
                  <a:lnTo>
                    <a:pt x="7658" y="398"/>
                  </a:lnTo>
                  <a:lnTo>
                    <a:pt x="7637" y="398"/>
                  </a:lnTo>
                  <a:lnTo>
                    <a:pt x="7616" y="378"/>
                  </a:lnTo>
                  <a:lnTo>
                    <a:pt x="7533" y="378"/>
                  </a:lnTo>
                  <a:lnTo>
                    <a:pt x="7512" y="336"/>
                  </a:lnTo>
                  <a:lnTo>
                    <a:pt x="7491" y="336"/>
                  </a:lnTo>
                  <a:lnTo>
                    <a:pt x="7449" y="315"/>
                  </a:lnTo>
                  <a:lnTo>
                    <a:pt x="7323" y="378"/>
                  </a:lnTo>
                  <a:lnTo>
                    <a:pt x="7240" y="336"/>
                  </a:lnTo>
                  <a:lnTo>
                    <a:pt x="6696" y="482"/>
                  </a:lnTo>
                  <a:lnTo>
                    <a:pt x="5817" y="691"/>
                  </a:lnTo>
                  <a:lnTo>
                    <a:pt x="5671" y="691"/>
                  </a:lnTo>
                  <a:lnTo>
                    <a:pt x="5650" y="650"/>
                  </a:lnTo>
                  <a:lnTo>
                    <a:pt x="5608" y="650"/>
                  </a:lnTo>
                  <a:lnTo>
                    <a:pt x="5566" y="608"/>
                  </a:lnTo>
                  <a:lnTo>
                    <a:pt x="5524" y="629"/>
                  </a:lnTo>
                  <a:lnTo>
                    <a:pt x="5461" y="608"/>
                  </a:lnTo>
                  <a:lnTo>
                    <a:pt x="5419" y="587"/>
                  </a:lnTo>
                  <a:lnTo>
                    <a:pt x="5336" y="608"/>
                  </a:lnTo>
                  <a:lnTo>
                    <a:pt x="5336" y="650"/>
                  </a:lnTo>
                  <a:lnTo>
                    <a:pt x="5189" y="650"/>
                  </a:lnTo>
                  <a:lnTo>
                    <a:pt x="5085" y="629"/>
                  </a:lnTo>
                  <a:lnTo>
                    <a:pt x="4938" y="503"/>
                  </a:lnTo>
                  <a:lnTo>
                    <a:pt x="4896" y="503"/>
                  </a:lnTo>
                  <a:lnTo>
                    <a:pt x="4875" y="482"/>
                  </a:lnTo>
                  <a:lnTo>
                    <a:pt x="4834" y="545"/>
                  </a:lnTo>
                  <a:lnTo>
                    <a:pt x="4771" y="545"/>
                  </a:lnTo>
                  <a:lnTo>
                    <a:pt x="4624" y="524"/>
                  </a:lnTo>
                  <a:lnTo>
                    <a:pt x="4520" y="545"/>
                  </a:lnTo>
                  <a:lnTo>
                    <a:pt x="4457" y="608"/>
                  </a:lnTo>
                  <a:lnTo>
                    <a:pt x="4373" y="587"/>
                  </a:lnTo>
                  <a:lnTo>
                    <a:pt x="4352" y="524"/>
                  </a:lnTo>
                  <a:lnTo>
                    <a:pt x="4290" y="503"/>
                  </a:lnTo>
                  <a:lnTo>
                    <a:pt x="4185" y="524"/>
                  </a:lnTo>
                  <a:lnTo>
                    <a:pt x="4080" y="503"/>
                  </a:lnTo>
                  <a:lnTo>
                    <a:pt x="3955" y="440"/>
                  </a:lnTo>
                  <a:lnTo>
                    <a:pt x="3892" y="398"/>
                  </a:lnTo>
                  <a:lnTo>
                    <a:pt x="3850" y="294"/>
                  </a:lnTo>
                  <a:lnTo>
                    <a:pt x="3829" y="273"/>
                  </a:lnTo>
                  <a:lnTo>
                    <a:pt x="1653" y="273"/>
                  </a:lnTo>
                  <a:lnTo>
                    <a:pt x="1632" y="231"/>
                  </a:lnTo>
                  <a:lnTo>
                    <a:pt x="1569" y="231"/>
                  </a:lnTo>
                  <a:lnTo>
                    <a:pt x="1486" y="294"/>
                  </a:lnTo>
                  <a:lnTo>
                    <a:pt x="1465" y="294"/>
                  </a:lnTo>
                  <a:lnTo>
                    <a:pt x="1360" y="336"/>
                  </a:lnTo>
                  <a:lnTo>
                    <a:pt x="1235" y="294"/>
                  </a:lnTo>
                  <a:lnTo>
                    <a:pt x="1130" y="189"/>
                  </a:lnTo>
                  <a:lnTo>
                    <a:pt x="1067" y="168"/>
                  </a:lnTo>
                  <a:lnTo>
                    <a:pt x="1109" y="106"/>
                  </a:lnTo>
                  <a:lnTo>
                    <a:pt x="1025" y="85"/>
                  </a:lnTo>
                  <a:lnTo>
                    <a:pt x="1025" y="64"/>
                  </a:lnTo>
                  <a:lnTo>
                    <a:pt x="942" y="1"/>
                  </a:lnTo>
                  <a:lnTo>
                    <a:pt x="900" y="22"/>
                  </a:lnTo>
                  <a:lnTo>
                    <a:pt x="858" y="64"/>
                  </a:lnTo>
                  <a:lnTo>
                    <a:pt x="837" y="64"/>
                  </a:lnTo>
                  <a:lnTo>
                    <a:pt x="73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sp>
          <p:nvSpPr>
            <p:cNvPr id="2536" name="Google Shape;3126;p82">
              <a:extLst>
                <a:ext uri="{FF2B5EF4-FFF2-40B4-BE49-F238E27FC236}">
                  <a16:creationId xmlns:a16="http://schemas.microsoft.com/office/drawing/2014/main" id="{2CA59834-1E3B-D306-A1EA-EB3112CE20E2}"/>
                </a:ext>
              </a:extLst>
            </p:cNvPr>
            <p:cNvSpPr/>
            <p:nvPr/>
          </p:nvSpPr>
          <p:spPr>
            <a:xfrm>
              <a:off x="3953131" y="3215060"/>
              <a:ext cx="71767" cy="110427"/>
            </a:xfrm>
            <a:custGeom>
              <a:avLst/>
              <a:gdLst/>
              <a:ahLst/>
              <a:cxnLst/>
              <a:rect l="l" t="t" r="r" b="b"/>
              <a:pathLst>
                <a:path w="6027" h="9710" extrusionOk="0">
                  <a:moveTo>
                    <a:pt x="6006" y="1"/>
                  </a:moveTo>
                  <a:lnTo>
                    <a:pt x="5964" y="22"/>
                  </a:lnTo>
                  <a:lnTo>
                    <a:pt x="5922" y="84"/>
                  </a:lnTo>
                  <a:lnTo>
                    <a:pt x="5818" y="63"/>
                  </a:lnTo>
                  <a:lnTo>
                    <a:pt x="5734" y="126"/>
                  </a:lnTo>
                  <a:lnTo>
                    <a:pt x="5650" y="210"/>
                  </a:lnTo>
                  <a:lnTo>
                    <a:pt x="5525" y="231"/>
                  </a:lnTo>
                  <a:lnTo>
                    <a:pt x="5441" y="314"/>
                  </a:lnTo>
                  <a:lnTo>
                    <a:pt x="5315" y="314"/>
                  </a:lnTo>
                  <a:lnTo>
                    <a:pt x="5294" y="377"/>
                  </a:lnTo>
                  <a:lnTo>
                    <a:pt x="5190" y="398"/>
                  </a:lnTo>
                  <a:lnTo>
                    <a:pt x="5106" y="377"/>
                  </a:lnTo>
                  <a:lnTo>
                    <a:pt x="4897" y="440"/>
                  </a:lnTo>
                  <a:lnTo>
                    <a:pt x="4855" y="482"/>
                  </a:lnTo>
                  <a:lnTo>
                    <a:pt x="4750" y="503"/>
                  </a:lnTo>
                  <a:lnTo>
                    <a:pt x="4667" y="440"/>
                  </a:lnTo>
                  <a:lnTo>
                    <a:pt x="4583" y="440"/>
                  </a:lnTo>
                  <a:lnTo>
                    <a:pt x="4478" y="419"/>
                  </a:lnTo>
                  <a:lnTo>
                    <a:pt x="4437" y="482"/>
                  </a:lnTo>
                  <a:lnTo>
                    <a:pt x="4458" y="524"/>
                  </a:lnTo>
                  <a:lnTo>
                    <a:pt x="4437" y="607"/>
                  </a:lnTo>
                  <a:lnTo>
                    <a:pt x="4269" y="628"/>
                  </a:lnTo>
                  <a:lnTo>
                    <a:pt x="4144" y="691"/>
                  </a:lnTo>
                  <a:lnTo>
                    <a:pt x="4060" y="628"/>
                  </a:lnTo>
                  <a:lnTo>
                    <a:pt x="3976" y="628"/>
                  </a:lnTo>
                  <a:lnTo>
                    <a:pt x="3976" y="587"/>
                  </a:lnTo>
                  <a:lnTo>
                    <a:pt x="3934" y="545"/>
                  </a:lnTo>
                  <a:lnTo>
                    <a:pt x="3872" y="607"/>
                  </a:lnTo>
                  <a:lnTo>
                    <a:pt x="3809" y="607"/>
                  </a:lnTo>
                  <a:lnTo>
                    <a:pt x="3704" y="712"/>
                  </a:lnTo>
                  <a:lnTo>
                    <a:pt x="3516" y="733"/>
                  </a:lnTo>
                  <a:lnTo>
                    <a:pt x="3537" y="712"/>
                  </a:lnTo>
                  <a:lnTo>
                    <a:pt x="3495" y="628"/>
                  </a:lnTo>
                  <a:lnTo>
                    <a:pt x="3411" y="628"/>
                  </a:lnTo>
                  <a:lnTo>
                    <a:pt x="3328" y="587"/>
                  </a:lnTo>
                  <a:lnTo>
                    <a:pt x="3244" y="545"/>
                  </a:lnTo>
                  <a:lnTo>
                    <a:pt x="3244" y="503"/>
                  </a:lnTo>
                  <a:lnTo>
                    <a:pt x="3181" y="524"/>
                  </a:lnTo>
                  <a:lnTo>
                    <a:pt x="3139" y="545"/>
                  </a:lnTo>
                  <a:lnTo>
                    <a:pt x="3035" y="587"/>
                  </a:lnTo>
                  <a:lnTo>
                    <a:pt x="2491" y="607"/>
                  </a:lnTo>
                  <a:lnTo>
                    <a:pt x="2365" y="1110"/>
                  </a:lnTo>
                  <a:lnTo>
                    <a:pt x="2449" y="1654"/>
                  </a:lnTo>
                  <a:lnTo>
                    <a:pt x="2616" y="1737"/>
                  </a:lnTo>
                  <a:lnTo>
                    <a:pt x="2721" y="1800"/>
                  </a:lnTo>
                  <a:lnTo>
                    <a:pt x="2763" y="1863"/>
                  </a:lnTo>
                  <a:lnTo>
                    <a:pt x="2805" y="1884"/>
                  </a:lnTo>
                  <a:lnTo>
                    <a:pt x="3014" y="2072"/>
                  </a:lnTo>
                  <a:lnTo>
                    <a:pt x="3035" y="2177"/>
                  </a:lnTo>
                  <a:lnTo>
                    <a:pt x="3181" y="2365"/>
                  </a:lnTo>
                  <a:lnTo>
                    <a:pt x="3223" y="2491"/>
                  </a:lnTo>
                  <a:lnTo>
                    <a:pt x="3286" y="2574"/>
                  </a:lnTo>
                  <a:lnTo>
                    <a:pt x="3286" y="2637"/>
                  </a:lnTo>
                  <a:lnTo>
                    <a:pt x="3202" y="2637"/>
                  </a:lnTo>
                  <a:lnTo>
                    <a:pt x="3181" y="2721"/>
                  </a:lnTo>
                  <a:lnTo>
                    <a:pt x="3118" y="2721"/>
                  </a:lnTo>
                  <a:lnTo>
                    <a:pt x="3097" y="2783"/>
                  </a:lnTo>
                  <a:lnTo>
                    <a:pt x="3118" y="2804"/>
                  </a:lnTo>
                  <a:lnTo>
                    <a:pt x="3097" y="2846"/>
                  </a:lnTo>
                  <a:lnTo>
                    <a:pt x="3181" y="2930"/>
                  </a:lnTo>
                  <a:lnTo>
                    <a:pt x="3139" y="3139"/>
                  </a:lnTo>
                  <a:lnTo>
                    <a:pt x="3118" y="3244"/>
                  </a:lnTo>
                  <a:lnTo>
                    <a:pt x="3035" y="3307"/>
                  </a:lnTo>
                  <a:lnTo>
                    <a:pt x="2930" y="3327"/>
                  </a:lnTo>
                  <a:lnTo>
                    <a:pt x="2867" y="3474"/>
                  </a:lnTo>
                  <a:lnTo>
                    <a:pt x="2867" y="3579"/>
                  </a:lnTo>
                  <a:lnTo>
                    <a:pt x="2805" y="3683"/>
                  </a:lnTo>
                  <a:lnTo>
                    <a:pt x="2825" y="3830"/>
                  </a:lnTo>
                  <a:lnTo>
                    <a:pt x="2805" y="3955"/>
                  </a:lnTo>
                  <a:lnTo>
                    <a:pt x="2700" y="3976"/>
                  </a:lnTo>
                  <a:lnTo>
                    <a:pt x="2679" y="3872"/>
                  </a:lnTo>
                  <a:lnTo>
                    <a:pt x="2700" y="3830"/>
                  </a:lnTo>
                  <a:lnTo>
                    <a:pt x="2616" y="3725"/>
                  </a:lnTo>
                  <a:lnTo>
                    <a:pt x="2574" y="3662"/>
                  </a:lnTo>
                  <a:lnTo>
                    <a:pt x="2491" y="3620"/>
                  </a:lnTo>
                  <a:lnTo>
                    <a:pt x="2386" y="3537"/>
                  </a:lnTo>
                  <a:lnTo>
                    <a:pt x="2281" y="3411"/>
                  </a:lnTo>
                  <a:lnTo>
                    <a:pt x="2281" y="3327"/>
                  </a:lnTo>
                  <a:lnTo>
                    <a:pt x="2240" y="3202"/>
                  </a:lnTo>
                  <a:lnTo>
                    <a:pt x="2240" y="3097"/>
                  </a:lnTo>
                  <a:lnTo>
                    <a:pt x="2281" y="2993"/>
                  </a:lnTo>
                  <a:lnTo>
                    <a:pt x="2344" y="2846"/>
                  </a:lnTo>
                  <a:lnTo>
                    <a:pt x="2449" y="2721"/>
                  </a:lnTo>
                  <a:lnTo>
                    <a:pt x="2470" y="2595"/>
                  </a:lnTo>
                  <a:lnTo>
                    <a:pt x="2470" y="2428"/>
                  </a:lnTo>
                  <a:lnTo>
                    <a:pt x="2407" y="2323"/>
                  </a:lnTo>
                  <a:lnTo>
                    <a:pt x="2261" y="2302"/>
                  </a:lnTo>
                  <a:lnTo>
                    <a:pt x="2135" y="2302"/>
                  </a:lnTo>
                  <a:lnTo>
                    <a:pt x="2072" y="2365"/>
                  </a:lnTo>
                  <a:lnTo>
                    <a:pt x="2030" y="2365"/>
                  </a:lnTo>
                  <a:lnTo>
                    <a:pt x="1968" y="2386"/>
                  </a:lnTo>
                  <a:lnTo>
                    <a:pt x="1863" y="2323"/>
                  </a:lnTo>
                  <a:lnTo>
                    <a:pt x="1863" y="2260"/>
                  </a:lnTo>
                  <a:lnTo>
                    <a:pt x="1821" y="2198"/>
                  </a:lnTo>
                  <a:lnTo>
                    <a:pt x="1779" y="2156"/>
                  </a:lnTo>
                  <a:lnTo>
                    <a:pt x="1758" y="2093"/>
                  </a:lnTo>
                  <a:lnTo>
                    <a:pt x="1612" y="2114"/>
                  </a:lnTo>
                  <a:lnTo>
                    <a:pt x="1424" y="2177"/>
                  </a:lnTo>
                  <a:lnTo>
                    <a:pt x="1089" y="2302"/>
                  </a:lnTo>
                  <a:lnTo>
                    <a:pt x="984" y="2323"/>
                  </a:lnTo>
                  <a:lnTo>
                    <a:pt x="398" y="2595"/>
                  </a:lnTo>
                  <a:lnTo>
                    <a:pt x="273" y="2595"/>
                  </a:lnTo>
                  <a:lnTo>
                    <a:pt x="43" y="2700"/>
                  </a:lnTo>
                  <a:lnTo>
                    <a:pt x="1" y="2783"/>
                  </a:lnTo>
                  <a:lnTo>
                    <a:pt x="43" y="2951"/>
                  </a:lnTo>
                  <a:lnTo>
                    <a:pt x="43" y="3035"/>
                  </a:lnTo>
                  <a:lnTo>
                    <a:pt x="64" y="3223"/>
                  </a:lnTo>
                  <a:lnTo>
                    <a:pt x="273" y="3244"/>
                  </a:lnTo>
                  <a:lnTo>
                    <a:pt x="356" y="3244"/>
                  </a:lnTo>
                  <a:lnTo>
                    <a:pt x="377" y="3327"/>
                  </a:lnTo>
                  <a:lnTo>
                    <a:pt x="419" y="3307"/>
                  </a:lnTo>
                  <a:lnTo>
                    <a:pt x="482" y="3244"/>
                  </a:lnTo>
                  <a:lnTo>
                    <a:pt x="628" y="3265"/>
                  </a:lnTo>
                  <a:lnTo>
                    <a:pt x="796" y="3369"/>
                  </a:lnTo>
                  <a:lnTo>
                    <a:pt x="901" y="3516"/>
                  </a:lnTo>
                  <a:lnTo>
                    <a:pt x="1005" y="3537"/>
                  </a:lnTo>
                  <a:lnTo>
                    <a:pt x="1193" y="3537"/>
                  </a:lnTo>
                  <a:lnTo>
                    <a:pt x="1298" y="3620"/>
                  </a:lnTo>
                  <a:lnTo>
                    <a:pt x="1340" y="3683"/>
                  </a:lnTo>
                  <a:lnTo>
                    <a:pt x="1465" y="3725"/>
                  </a:lnTo>
                  <a:lnTo>
                    <a:pt x="1465" y="3788"/>
                  </a:lnTo>
                  <a:lnTo>
                    <a:pt x="1424" y="3892"/>
                  </a:lnTo>
                  <a:lnTo>
                    <a:pt x="1445" y="3976"/>
                  </a:lnTo>
                  <a:lnTo>
                    <a:pt x="1424" y="4060"/>
                  </a:lnTo>
                  <a:lnTo>
                    <a:pt x="1445" y="4144"/>
                  </a:lnTo>
                  <a:lnTo>
                    <a:pt x="1445" y="4206"/>
                  </a:lnTo>
                  <a:lnTo>
                    <a:pt x="1403" y="4290"/>
                  </a:lnTo>
                  <a:lnTo>
                    <a:pt x="1361" y="4457"/>
                  </a:lnTo>
                  <a:lnTo>
                    <a:pt x="1319" y="4562"/>
                  </a:lnTo>
                  <a:lnTo>
                    <a:pt x="1361" y="4604"/>
                  </a:lnTo>
                  <a:lnTo>
                    <a:pt x="1445" y="4604"/>
                  </a:lnTo>
                  <a:lnTo>
                    <a:pt x="1424" y="4688"/>
                  </a:lnTo>
                  <a:lnTo>
                    <a:pt x="1319" y="4729"/>
                  </a:lnTo>
                  <a:lnTo>
                    <a:pt x="1319" y="4834"/>
                  </a:lnTo>
                  <a:lnTo>
                    <a:pt x="1319" y="4980"/>
                  </a:lnTo>
                  <a:lnTo>
                    <a:pt x="1235" y="5001"/>
                  </a:lnTo>
                  <a:lnTo>
                    <a:pt x="1235" y="5043"/>
                  </a:lnTo>
                  <a:lnTo>
                    <a:pt x="1340" y="5127"/>
                  </a:lnTo>
                  <a:lnTo>
                    <a:pt x="1361" y="5232"/>
                  </a:lnTo>
                  <a:lnTo>
                    <a:pt x="1319" y="5294"/>
                  </a:lnTo>
                  <a:lnTo>
                    <a:pt x="1319" y="5399"/>
                  </a:lnTo>
                  <a:lnTo>
                    <a:pt x="1361" y="5441"/>
                  </a:lnTo>
                  <a:lnTo>
                    <a:pt x="1403" y="5524"/>
                  </a:lnTo>
                  <a:lnTo>
                    <a:pt x="1319" y="5629"/>
                  </a:lnTo>
                  <a:lnTo>
                    <a:pt x="1214" y="5734"/>
                  </a:lnTo>
                  <a:lnTo>
                    <a:pt x="1193" y="5776"/>
                  </a:lnTo>
                  <a:lnTo>
                    <a:pt x="1110" y="5776"/>
                  </a:lnTo>
                  <a:lnTo>
                    <a:pt x="1089" y="5859"/>
                  </a:lnTo>
                  <a:lnTo>
                    <a:pt x="1110" y="5964"/>
                  </a:lnTo>
                  <a:lnTo>
                    <a:pt x="1089" y="6048"/>
                  </a:lnTo>
                  <a:lnTo>
                    <a:pt x="1047" y="6194"/>
                  </a:lnTo>
                  <a:lnTo>
                    <a:pt x="1026" y="6278"/>
                  </a:lnTo>
                  <a:lnTo>
                    <a:pt x="1026" y="6466"/>
                  </a:lnTo>
                  <a:lnTo>
                    <a:pt x="398" y="7115"/>
                  </a:lnTo>
                  <a:lnTo>
                    <a:pt x="461" y="7282"/>
                  </a:lnTo>
                  <a:lnTo>
                    <a:pt x="482" y="7429"/>
                  </a:lnTo>
                  <a:lnTo>
                    <a:pt x="566" y="7554"/>
                  </a:lnTo>
                  <a:lnTo>
                    <a:pt x="566" y="7847"/>
                  </a:lnTo>
                  <a:lnTo>
                    <a:pt x="524" y="7868"/>
                  </a:lnTo>
                  <a:lnTo>
                    <a:pt x="524" y="7973"/>
                  </a:lnTo>
                  <a:lnTo>
                    <a:pt x="587" y="8077"/>
                  </a:lnTo>
                  <a:lnTo>
                    <a:pt x="608" y="8224"/>
                  </a:lnTo>
                  <a:lnTo>
                    <a:pt x="608" y="8684"/>
                  </a:lnTo>
                  <a:lnTo>
                    <a:pt x="566" y="8851"/>
                  </a:lnTo>
                  <a:lnTo>
                    <a:pt x="566" y="9019"/>
                  </a:lnTo>
                  <a:lnTo>
                    <a:pt x="566" y="9207"/>
                  </a:lnTo>
                  <a:lnTo>
                    <a:pt x="566" y="9228"/>
                  </a:lnTo>
                  <a:lnTo>
                    <a:pt x="628" y="9270"/>
                  </a:lnTo>
                  <a:lnTo>
                    <a:pt x="691" y="9333"/>
                  </a:lnTo>
                  <a:lnTo>
                    <a:pt x="733" y="9395"/>
                  </a:lnTo>
                  <a:lnTo>
                    <a:pt x="712" y="9437"/>
                  </a:lnTo>
                  <a:lnTo>
                    <a:pt x="712" y="9521"/>
                  </a:lnTo>
                  <a:lnTo>
                    <a:pt x="691" y="9626"/>
                  </a:lnTo>
                  <a:lnTo>
                    <a:pt x="691" y="9646"/>
                  </a:lnTo>
                  <a:lnTo>
                    <a:pt x="733" y="9646"/>
                  </a:lnTo>
                  <a:lnTo>
                    <a:pt x="942" y="9709"/>
                  </a:lnTo>
                  <a:lnTo>
                    <a:pt x="1047" y="9709"/>
                  </a:lnTo>
                  <a:lnTo>
                    <a:pt x="1089" y="9605"/>
                  </a:lnTo>
                  <a:lnTo>
                    <a:pt x="1131" y="9500"/>
                  </a:lnTo>
                  <a:lnTo>
                    <a:pt x="1152" y="9333"/>
                  </a:lnTo>
                  <a:lnTo>
                    <a:pt x="1131" y="9291"/>
                  </a:lnTo>
                  <a:lnTo>
                    <a:pt x="1110" y="9291"/>
                  </a:lnTo>
                  <a:lnTo>
                    <a:pt x="1089" y="9395"/>
                  </a:lnTo>
                  <a:lnTo>
                    <a:pt x="1005" y="9374"/>
                  </a:lnTo>
                  <a:lnTo>
                    <a:pt x="942" y="9437"/>
                  </a:lnTo>
                  <a:lnTo>
                    <a:pt x="942" y="9333"/>
                  </a:lnTo>
                  <a:lnTo>
                    <a:pt x="901" y="9228"/>
                  </a:lnTo>
                  <a:lnTo>
                    <a:pt x="880" y="9207"/>
                  </a:lnTo>
                  <a:lnTo>
                    <a:pt x="921" y="9165"/>
                  </a:lnTo>
                  <a:lnTo>
                    <a:pt x="984" y="9165"/>
                  </a:lnTo>
                  <a:lnTo>
                    <a:pt x="1026" y="9019"/>
                  </a:lnTo>
                  <a:lnTo>
                    <a:pt x="1110" y="8977"/>
                  </a:lnTo>
                  <a:lnTo>
                    <a:pt x="1131" y="8893"/>
                  </a:lnTo>
                  <a:lnTo>
                    <a:pt x="1298" y="8872"/>
                  </a:lnTo>
                  <a:lnTo>
                    <a:pt x="1465" y="8663"/>
                  </a:lnTo>
                  <a:lnTo>
                    <a:pt x="1989" y="8579"/>
                  </a:lnTo>
                  <a:lnTo>
                    <a:pt x="2365" y="8391"/>
                  </a:lnTo>
                  <a:lnTo>
                    <a:pt x="2574" y="8182"/>
                  </a:lnTo>
                  <a:lnTo>
                    <a:pt x="2616" y="8035"/>
                  </a:lnTo>
                  <a:lnTo>
                    <a:pt x="2679" y="7931"/>
                  </a:lnTo>
                  <a:lnTo>
                    <a:pt x="2679" y="7847"/>
                  </a:lnTo>
                  <a:lnTo>
                    <a:pt x="2574" y="7910"/>
                  </a:lnTo>
                  <a:lnTo>
                    <a:pt x="2553" y="7805"/>
                  </a:lnTo>
                  <a:lnTo>
                    <a:pt x="2595" y="7805"/>
                  </a:lnTo>
                  <a:lnTo>
                    <a:pt x="2595" y="7701"/>
                  </a:lnTo>
                  <a:lnTo>
                    <a:pt x="2658" y="7617"/>
                  </a:lnTo>
                  <a:lnTo>
                    <a:pt x="2658" y="7533"/>
                  </a:lnTo>
                  <a:lnTo>
                    <a:pt x="2721" y="7345"/>
                  </a:lnTo>
                  <a:lnTo>
                    <a:pt x="2700" y="7324"/>
                  </a:lnTo>
                  <a:lnTo>
                    <a:pt x="2700" y="7177"/>
                  </a:lnTo>
                  <a:lnTo>
                    <a:pt x="2763" y="7115"/>
                  </a:lnTo>
                  <a:lnTo>
                    <a:pt x="2763" y="6968"/>
                  </a:lnTo>
                  <a:lnTo>
                    <a:pt x="2721" y="6968"/>
                  </a:lnTo>
                  <a:lnTo>
                    <a:pt x="2721" y="6822"/>
                  </a:lnTo>
                  <a:lnTo>
                    <a:pt x="2658" y="6968"/>
                  </a:lnTo>
                  <a:lnTo>
                    <a:pt x="2658" y="7073"/>
                  </a:lnTo>
                  <a:lnTo>
                    <a:pt x="2595" y="7094"/>
                  </a:lnTo>
                  <a:lnTo>
                    <a:pt x="2574" y="6968"/>
                  </a:lnTo>
                  <a:lnTo>
                    <a:pt x="2595" y="6592"/>
                  </a:lnTo>
                  <a:lnTo>
                    <a:pt x="2553" y="6466"/>
                  </a:lnTo>
                  <a:lnTo>
                    <a:pt x="2553" y="6340"/>
                  </a:lnTo>
                  <a:lnTo>
                    <a:pt x="2470" y="6236"/>
                  </a:lnTo>
                  <a:lnTo>
                    <a:pt x="2407" y="6194"/>
                  </a:lnTo>
                  <a:lnTo>
                    <a:pt x="2491" y="6152"/>
                  </a:lnTo>
                  <a:lnTo>
                    <a:pt x="2491" y="6068"/>
                  </a:lnTo>
                  <a:lnTo>
                    <a:pt x="2302" y="5838"/>
                  </a:lnTo>
                  <a:lnTo>
                    <a:pt x="2386" y="5755"/>
                  </a:lnTo>
                  <a:lnTo>
                    <a:pt x="2365" y="5650"/>
                  </a:lnTo>
                  <a:lnTo>
                    <a:pt x="2407" y="5608"/>
                  </a:lnTo>
                  <a:lnTo>
                    <a:pt x="2407" y="5524"/>
                  </a:lnTo>
                  <a:lnTo>
                    <a:pt x="2365" y="5441"/>
                  </a:lnTo>
                  <a:lnTo>
                    <a:pt x="2365" y="5399"/>
                  </a:lnTo>
                  <a:lnTo>
                    <a:pt x="2407" y="5399"/>
                  </a:lnTo>
                  <a:lnTo>
                    <a:pt x="2512" y="5462"/>
                  </a:lnTo>
                  <a:lnTo>
                    <a:pt x="2574" y="5399"/>
                  </a:lnTo>
                  <a:lnTo>
                    <a:pt x="2721" y="5399"/>
                  </a:lnTo>
                  <a:lnTo>
                    <a:pt x="2825" y="5315"/>
                  </a:lnTo>
                  <a:lnTo>
                    <a:pt x="2805" y="5190"/>
                  </a:lnTo>
                  <a:lnTo>
                    <a:pt x="3118" y="4980"/>
                  </a:lnTo>
                  <a:lnTo>
                    <a:pt x="3244" y="4980"/>
                  </a:lnTo>
                  <a:lnTo>
                    <a:pt x="3244" y="4897"/>
                  </a:lnTo>
                  <a:lnTo>
                    <a:pt x="3307" y="4876"/>
                  </a:lnTo>
                  <a:lnTo>
                    <a:pt x="3349" y="4813"/>
                  </a:lnTo>
                  <a:lnTo>
                    <a:pt x="3349" y="4771"/>
                  </a:lnTo>
                  <a:lnTo>
                    <a:pt x="3600" y="4625"/>
                  </a:lnTo>
                  <a:lnTo>
                    <a:pt x="3621" y="4562"/>
                  </a:lnTo>
                  <a:lnTo>
                    <a:pt x="3662" y="4520"/>
                  </a:lnTo>
                  <a:lnTo>
                    <a:pt x="3704" y="4374"/>
                  </a:lnTo>
                  <a:lnTo>
                    <a:pt x="3746" y="4478"/>
                  </a:lnTo>
                  <a:lnTo>
                    <a:pt x="3830" y="4416"/>
                  </a:lnTo>
                  <a:lnTo>
                    <a:pt x="3955" y="4269"/>
                  </a:lnTo>
                  <a:lnTo>
                    <a:pt x="3955" y="4185"/>
                  </a:lnTo>
                  <a:lnTo>
                    <a:pt x="4018" y="4248"/>
                  </a:lnTo>
                  <a:lnTo>
                    <a:pt x="4248" y="4081"/>
                  </a:lnTo>
                  <a:lnTo>
                    <a:pt x="4437" y="3997"/>
                  </a:lnTo>
                  <a:lnTo>
                    <a:pt x="4437" y="3976"/>
                  </a:lnTo>
                  <a:lnTo>
                    <a:pt x="4562" y="3976"/>
                  </a:lnTo>
                  <a:lnTo>
                    <a:pt x="4918" y="3788"/>
                  </a:lnTo>
                  <a:lnTo>
                    <a:pt x="4960" y="3725"/>
                  </a:lnTo>
                  <a:lnTo>
                    <a:pt x="5022" y="3683"/>
                  </a:lnTo>
                  <a:lnTo>
                    <a:pt x="5399" y="3474"/>
                  </a:lnTo>
                  <a:lnTo>
                    <a:pt x="5399" y="3369"/>
                  </a:lnTo>
                  <a:lnTo>
                    <a:pt x="5504" y="3369"/>
                  </a:lnTo>
                  <a:lnTo>
                    <a:pt x="5608" y="3223"/>
                  </a:lnTo>
                  <a:lnTo>
                    <a:pt x="5608" y="3139"/>
                  </a:lnTo>
                  <a:lnTo>
                    <a:pt x="5734" y="2993"/>
                  </a:lnTo>
                  <a:lnTo>
                    <a:pt x="5818" y="2951"/>
                  </a:lnTo>
                  <a:lnTo>
                    <a:pt x="5818" y="2846"/>
                  </a:lnTo>
                  <a:lnTo>
                    <a:pt x="5859" y="2783"/>
                  </a:lnTo>
                  <a:lnTo>
                    <a:pt x="5797" y="2783"/>
                  </a:lnTo>
                  <a:lnTo>
                    <a:pt x="5755" y="2804"/>
                  </a:lnTo>
                  <a:lnTo>
                    <a:pt x="5734" y="2742"/>
                  </a:lnTo>
                  <a:lnTo>
                    <a:pt x="5838" y="2679"/>
                  </a:lnTo>
                  <a:lnTo>
                    <a:pt x="5901" y="2679"/>
                  </a:lnTo>
                  <a:lnTo>
                    <a:pt x="5922" y="2616"/>
                  </a:lnTo>
                  <a:lnTo>
                    <a:pt x="5901" y="2574"/>
                  </a:lnTo>
                  <a:lnTo>
                    <a:pt x="5943" y="2532"/>
                  </a:lnTo>
                  <a:lnTo>
                    <a:pt x="6006" y="2470"/>
                  </a:lnTo>
                  <a:lnTo>
                    <a:pt x="5964" y="2219"/>
                  </a:lnTo>
                  <a:lnTo>
                    <a:pt x="5943" y="2198"/>
                  </a:lnTo>
                  <a:lnTo>
                    <a:pt x="5838" y="2198"/>
                  </a:lnTo>
                  <a:lnTo>
                    <a:pt x="5797" y="2177"/>
                  </a:lnTo>
                  <a:lnTo>
                    <a:pt x="5818" y="2114"/>
                  </a:lnTo>
                  <a:lnTo>
                    <a:pt x="5901" y="2114"/>
                  </a:lnTo>
                  <a:lnTo>
                    <a:pt x="5901" y="1863"/>
                  </a:lnTo>
                  <a:lnTo>
                    <a:pt x="5859" y="1800"/>
                  </a:lnTo>
                  <a:lnTo>
                    <a:pt x="5901" y="1800"/>
                  </a:lnTo>
                  <a:lnTo>
                    <a:pt x="5922" y="1528"/>
                  </a:lnTo>
                  <a:lnTo>
                    <a:pt x="5901" y="1361"/>
                  </a:lnTo>
                  <a:lnTo>
                    <a:pt x="5964" y="1319"/>
                  </a:lnTo>
                  <a:lnTo>
                    <a:pt x="5943" y="1151"/>
                  </a:lnTo>
                  <a:lnTo>
                    <a:pt x="5922" y="1131"/>
                  </a:lnTo>
                  <a:lnTo>
                    <a:pt x="5922" y="963"/>
                  </a:lnTo>
                  <a:lnTo>
                    <a:pt x="5964" y="942"/>
                  </a:lnTo>
                  <a:lnTo>
                    <a:pt x="5901" y="817"/>
                  </a:lnTo>
                  <a:lnTo>
                    <a:pt x="5859" y="628"/>
                  </a:lnTo>
                  <a:lnTo>
                    <a:pt x="5922" y="587"/>
                  </a:lnTo>
                  <a:lnTo>
                    <a:pt x="5901" y="545"/>
                  </a:lnTo>
                  <a:lnTo>
                    <a:pt x="5901" y="503"/>
                  </a:lnTo>
                  <a:lnTo>
                    <a:pt x="5901" y="440"/>
                  </a:lnTo>
                  <a:lnTo>
                    <a:pt x="6027" y="273"/>
                  </a:lnTo>
                  <a:lnTo>
                    <a:pt x="5964" y="231"/>
                  </a:lnTo>
                  <a:lnTo>
                    <a:pt x="6027" y="168"/>
                  </a:lnTo>
                  <a:lnTo>
                    <a:pt x="6027" y="22"/>
                  </a:lnTo>
                  <a:lnTo>
                    <a:pt x="600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7" name="Google Shape;3127;p82">
              <a:extLst>
                <a:ext uri="{FF2B5EF4-FFF2-40B4-BE49-F238E27FC236}">
                  <a16:creationId xmlns:a16="http://schemas.microsoft.com/office/drawing/2014/main" id="{38F112F6-CB99-79F9-6731-3E7A2FAB9F65}"/>
                </a:ext>
              </a:extLst>
            </p:cNvPr>
            <p:cNvSpPr/>
            <p:nvPr/>
          </p:nvSpPr>
          <p:spPr>
            <a:xfrm>
              <a:off x="3951893" y="3317378"/>
              <a:ext cx="9978" cy="10724"/>
            </a:xfrm>
            <a:custGeom>
              <a:avLst/>
              <a:gdLst/>
              <a:ahLst/>
              <a:cxnLst/>
              <a:rect l="l" t="t" r="r" b="b"/>
              <a:pathLst>
                <a:path w="838" h="943" extrusionOk="0">
                  <a:moveTo>
                    <a:pt x="314" y="1"/>
                  </a:moveTo>
                  <a:lnTo>
                    <a:pt x="209" y="43"/>
                  </a:lnTo>
                  <a:lnTo>
                    <a:pt x="188" y="189"/>
                  </a:lnTo>
                  <a:lnTo>
                    <a:pt x="63" y="440"/>
                  </a:lnTo>
                  <a:lnTo>
                    <a:pt x="0" y="566"/>
                  </a:lnTo>
                  <a:lnTo>
                    <a:pt x="42" y="649"/>
                  </a:lnTo>
                  <a:lnTo>
                    <a:pt x="105" y="712"/>
                  </a:lnTo>
                  <a:lnTo>
                    <a:pt x="168" y="817"/>
                  </a:lnTo>
                  <a:lnTo>
                    <a:pt x="377" y="921"/>
                  </a:lnTo>
                  <a:lnTo>
                    <a:pt x="586" y="942"/>
                  </a:lnTo>
                  <a:lnTo>
                    <a:pt x="670" y="921"/>
                  </a:lnTo>
                  <a:lnTo>
                    <a:pt x="712" y="817"/>
                  </a:lnTo>
                  <a:lnTo>
                    <a:pt x="691" y="712"/>
                  </a:lnTo>
                  <a:lnTo>
                    <a:pt x="774" y="691"/>
                  </a:lnTo>
                  <a:lnTo>
                    <a:pt x="795" y="649"/>
                  </a:lnTo>
                  <a:lnTo>
                    <a:pt x="795" y="629"/>
                  </a:lnTo>
                  <a:lnTo>
                    <a:pt x="816" y="524"/>
                  </a:lnTo>
                  <a:lnTo>
                    <a:pt x="816" y="440"/>
                  </a:lnTo>
                  <a:lnTo>
                    <a:pt x="837" y="398"/>
                  </a:lnTo>
                  <a:lnTo>
                    <a:pt x="795" y="336"/>
                  </a:lnTo>
                  <a:lnTo>
                    <a:pt x="732" y="273"/>
                  </a:lnTo>
                  <a:lnTo>
                    <a:pt x="670" y="231"/>
                  </a:lnTo>
                  <a:lnTo>
                    <a:pt x="670" y="210"/>
                  </a:lnTo>
                  <a:lnTo>
                    <a:pt x="565" y="189"/>
                  </a:lnTo>
                  <a:lnTo>
                    <a:pt x="481" y="105"/>
                  </a:lnTo>
                  <a:lnTo>
                    <a:pt x="31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8" name="Google Shape;3128;p82">
              <a:extLst>
                <a:ext uri="{FF2B5EF4-FFF2-40B4-BE49-F238E27FC236}">
                  <a16:creationId xmlns:a16="http://schemas.microsoft.com/office/drawing/2014/main" id="{5EBC6FE9-07ED-8E2D-357B-D21515486A3A}"/>
                </a:ext>
              </a:extLst>
            </p:cNvPr>
            <p:cNvSpPr/>
            <p:nvPr/>
          </p:nvSpPr>
          <p:spPr>
            <a:xfrm>
              <a:off x="3925232" y="3338554"/>
              <a:ext cx="15956" cy="14295"/>
            </a:xfrm>
            <a:custGeom>
              <a:avLst/>
              <a:gdLst/>
              <a:ahLst/>
              <a:cxnLst/>
              <a:rect l="l" t="t" r="r" b="b"/>
              <a:pathLst>
                <a:path w="1340" h="1257" extrusionOk="0">
                  <a:moveTo>
                    <a:pt x="775" y="1"/>
                  </a:moveTo>
                  <a:lnTo>
                    <a:pt x="754" y="43"/>
                  </a:lnTo>
                  <a:lnTo>
                    <a:pt x="670" y="106"/>
                  </a:lnTo>
                  <a:lnTo>
                    <a:pt x="628" y="147"/>
                  </a:lnTo>
                  <a:lnTo>
                    <a:pt x="419" y="189"/>
                  </a:lnTo>
                  <a:lnTo>
                    <a:pt x="293" y="315"/>
                  </a:lnTo>
                  <a:lnTo>
                    <a:pt x="231" y="440"/>
                  </a:lnTo>
                  <a:lnTo>
                    <a:pt x="84" y="566"/>
                  </a:lnTo>
                  <a:lnTo>
                    <a:pt x="0" y="629"/>
                  </a:lnTo>
                  <a:lnTo>
                    <a:pt x="42" y="733"/>
                  </a:lnTo>
                  <a:lnTo>
                    <a:pt x="126" y="796"/>
                  </a:lnTo>
                  <a:lnTo>
                    <a:pt x="126" y="859"/>
                  </a:lnTo>
                  <a:lnTo>
                    <a:pt x="210" y="943"/>
                  </a:lnTo>
                  <a:lnTo>
                    <a:pt x="210" y="1047"/>
                  </a:lnTo>
                  <a:lnTo>
                    <a:pt x="293" y="1131"/>
                  </a:lnTo>
                  <a:lnTo>
                    <a:pt x="356" y="1194"/>
                  </a:lnTo>
                  <a:lnTo>
                    <a:pt x="503" y="1256"/>
                  </a:lnTo>
                  <a:lnTo>
                    <a:pt x="607" y="1256"/>
                  </a:lnTo>
                  <a:lnTo>
                    <a:pt x="628" y="1194"/>
                  </a:lnTo>
                  <a:lnTo>
                    <a:pt x="670" y="1152"/>
                  </a:lnTo>
                  <a:lnTo>
                    <a:pt x="712" y="1026"/>
                  </a:lnTo>
                  <a:lnTo>
                    <a:pt x="816" y="984"/>
                  </a:lnTo>
                  <a:lnTo>
                    <a:pt x="879" y="943"/>
                  </a:lnTo>
                  <a:lnTo>
                    <a:pt x="984" y="922"/>
                  </a:lnTo>
                  <a:lnTo>
                    <a:pt x="1067" y="943"/>
                  </a:lnTo>
                  <a:lnTo>
                    <a:pt x="1172" y="859"/>
                  </a:lnTo>
                  <a:lnTo>
                    <a:pt x="1193" y="775"/>
                  </a:lnTo>
                  <a:lnTo>
                    <a:pt x="1151" y="733"/>
                  </a:lnTo>
                  <a:lnTo>
                    <a:pt x="1130" y="650"/>
                  </a:lnTo>
                  <a:lnTo>
                    <a:pt x="1235" y="608"/>
                  </a:lnTo>
                  <a:lnTo>
                    <a:pt x="1339" y="524"/>
                  </a:lnTo>
                  <a:lnTo>
                    <a:pt x="1339" y="399"/>
                  </a:lnTo>
                  <a:lnTo>
                    <a:pt x="1256" y="147"/>
                  </a:lnTo>
                  <a:lnTo>
                    <a:pt x="1130" y="43"/>
                  </a:lnTo>
                  <a:lnTo>
                    <a:pt x="1026" y="85"/>
                  </a:lnTo>
                  <a:lnTo>
                    <a:pt x="942" y="22"/>
                  </a:lnTo>
                  <a:lnTo>
                    <a:pt x="921" y="43"/>
                  </a:lnTo>
                  <a:lnTo>
                    <a:pt x="858" y="22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9" name="Google Shape;3129;p82">
              <a:extLst>
                <a:ext uri="{FF2B5EF4-FFF2-40B4-BE49-F238E27FC236}">
                  <a16:creationId xmlns:a16="http://schemas.microsoft.com/office/drawing/2014/main" id="{4A4969A6-5E11-12E5-EE70-ED5D4E77B973}"/>
                </a:ext>
              </a:extLst>
            </p:cNvPr>
            <p:cNvSpPr/>
            <p:nvPr/>
          </p:nvSpPr>
          <p:spPr>
            <a:xfrm>
              <a:off x="4226694" y="2879548"/>
              <a:ext cx="50095" cy="39508"/>
            </a:xfrm>
            <a:custGeom>
              <a:avLst/>
              <a:gdLst/>
              <a:ahLst/>
              <a:cxnLst/>
              <a:rect l="l" t="t" r="r" b="b"/>
              <a:pathLst>
                <a:path w="4207" h="3474" extrusionOk="0">
                  <a:moveTo>
                    <a:pt x="1507" y="0"/>
                  </a:moveTo>
                  <a:lnTo>
                    <a:pt x="1466" y="63"/>
                  </a:lnTo>
                  <a:lnTo>
                    <a:pt x="1403" y="105"/>
                  </a:lnTo>
                  <a:lnTo>
                    <a:pt x="1298" y="105"/>
                  </a:lnTo>
                  <a:lnTo>
                    <a:pt x="1256" y="126"/>
                  </a:lnTo>
                  <a:lnTo>
                    <a:pt x="1152" y="63"/>
                  </a:lnTo>
                  <a:lnTo>
                    <a:pt x="1068" y="63"/>
                  </a:lnTo>
                  <a:lnTo>
                    <a:pt x="1026" y="105"/>
                  </a:lnTo>
                  <a:lnTo>
                    <a:pt x="880" y="293"/>
                  </a:lnTo>
                  <a:lnTo>
                    <a:pt x="629" y="398"/>
                  </a:lnTo>
                  <a:lnTo>
                    <a:pt x="231" y="503"/>
                  </a:lnTo>
                  <a:lnTo>
                    <a:pt x="252" y="586"/>
                  </a:lnTo>
                  <a:lnTo>
                    <a:pt x="1" y="754"/>
                  </a:lnTo>
                  <a:lnTo>
                    <a:pt x="22" y="1005"/>
                  </a:lnTo>
                  <a:lnTo>
                    <a:pt x="106" y="1067"/>
                  </a:lnTo>
                  <a:lnTo>
                    <a:pt x="189" y="1047"/>
                  </a:lnTo>
                  <a:lnTo>
                    <a:pt x="294" y="1005"/>
                  </a:lnTo>
                  <a:lnTo>
                    <a:pt x="419" y="1151"/>
                  </a:lnTo>
                  <a:lnTo>
                    <a:pt x="566" y="1277"/>
                  </a:lnTo>
                  <a:lnTo>
                    <a:pt x="733" y="1360"/>
                  </a:lnTo>
                  <a:lnTo>
                    <a:pt x="754" y="1486"/>
                  </a:lnTo>
                  <a:lnTo>
                    <a:pt x="901" y="1549"/>
                  </a:lnTo>
                  <a:lnTo>
                    <a:pt x="901" y="1674"/>
                  </a:lnTo>
                  <a:lnTo>
                    <a:pt x="754" y="1779"/>
                  </a:lnTo>
                  <a:lnTo>
                    <a:pt x="754" y="1904"/>
                  </a:lnTo>
                  <a:lnTo>
                    <a:pt x="650" y="1946"/>
                  </a:lnTo>
                  <a:lnTo>
                    <a:pt x="650" y="2114"/>
                  </a:lnTo>
                  <a:lnTo>
                    <a:pt x="754" y="2302"/>
                  </a:lnTo>
                  <a:lnTo>
                    <a:pt x="859" y="2679"/>
                  </a:lnTo>
                  <a:lnTo>
                    <a:pt x="880" y="2846"/>
                  </a:lnTo>
                  <a:lnTo>
                    <a:pt x="1089" y="3034"/>
                  </a:lnTo>
                  <a:lnTo>
                    <a:pt x="1298" y="3097"/>
                  </a:lnTo>
                  <a:lnTo>
                    <a:pt x="1507" y="3160"/>
                  </a:lnTo>
                  <a:lnTo>
                    <a:pt x="1570" y="3327"/>
                  </a:lnTo>
                  <a:lnTo>
                    <a:pt x="1759" y="3348"/>
                  </a:lnTo>
                  <a:lnTo>
                    <a:pt x="1884" y="3306"/>
                  </a:lnTo>
                  <a:lnTo>
                    <a:pt x="2031" y="3348"/>
                  </a:lnTo>
                  <a:lnTo>
                    <a:pt x="2031" y="3474"/>
                  </a:lnTo>
                  <a:lnTo>
                    <a:pt x="2093" y="3432"/>
                  </a:lnTo>
                  <a:lnTo>
                    <a:pt x="2240" y="3139"/>
                  </a:lnTo>
                  <a:lnTo>
                    <a:pt x="2428" y="2992"/>
                  </a:lnTo>
                  <a:lnTo>
                    <a:pt x="2554" y="2992"/>
                  </a:lnTo>
                  <a:lnTo>
                    <a:pt x="2637" y="2846"/>
                  </a:lnTo>
                  <a:lnTo>
                    <a:pt x="2763" y="2846"/>
                  </a:lnTo>
                  <a:lnTo>
                    <a:pt x="3077" y="3055"/>
                  </a:lnTo>
                  <a:lnTo>
                    <a:pt x="3244" y="2951"/>
                  </a:lnTo>
                  <a:lnTo>
                    <a:pt x="3391" y="3034"/>
                  </a:lnTo>
                  <a:lnTo>
                    <a:pt x="3453" y="3202"/>
                  </a:lnTo>
                  <a:lnTo>
                    <a:pt x="3600" y="3202"/>
                  </a:lnTo>
                  <a:lnTo>
                    <a:pt x="3851" y="3327"/>
                  </a:lnTo>
                  <a:lnTo>
                    <a:pt x="3997" y="3139"/>
                  </a:lnTo>
                  <a:lnTo>
                    <a:pt x="4102" y="3202"/>
                  </a:lnTo>
                  <a:lnTo>
                    <a:pt x="4123" y="3264"/>
                  </a:lnTo>
                  <a:lnTo>
                    <a:pt x="4207" y="3139"/>
                  </a:lnTo>
                  <a:lnTo>
                    <a:pt x="4165" y="2930"/>
                  </a:lnTo>
                  <a:lnTo>
                    <a:pt x="4102" y="2679"/>
                  </a:lnTo>
                  <a:lnTo>
                    <a:pt x="3955" y="2637"/>
                  </a:lnTo>
                  <a:lnTo>
                    <a:pt x="3851" y="2386"/>
                  </a:lnTo>
                  <a:lnTo>
                    <a:pt x="3851" y="2114"/>
                  </a:lnTo>
                  <a:lnTo>
                    <a:pt x="3767" y="1967"/>
                  </a:lnTo>
                  <a:lnTo>
                    <a:pt x="3579" y="1863"/>
                  </a:lnTo>
                  <a:lnTo>
                    <a:pt x="3432" y="1695"/>
                  </a:lnTo>
                  <a:lnTo>
                    <a:pt x="3328" y="1423"/>
                  </a:lnTo>
                  <a:lnTo>
                    <a:pt x="3139" y="1319"/>
                  </a:lnTo>
                  <a:lnTo>
                    <a:pt x="2909" y="1235"/>
                  </a:lnTo>
                  <a:lnTo>
                    <a:pt x="2867" y="1109"/>
                  </a:lnTo>
                  <a:lnTo>
                    <a:pt x="2763" y="1067"/>
                  </a:lnTo>
                  <a:lnTo>
                    <a:pt x="2554" y="1067"/>
                  </a:lnTo>
                  <a:lnTo>
                    <a:pt x="2323" y="1047"/>
                  </a:lnTo>
                  <a:lnTo>
                    <a:pt x="2240" y="963"/>
                  </a:lnTo>
                  <a:lnTo>
                    <a:pt x="2177" y="900"/>
                  </a:lnTo>
                  <a:lnTo>
                    <a:pt x="2135" y="733"/>
                  </a:lnTo>
                  <a:lnTo>
                    <a:pt x="2010" y="649"/>
                  </a:lnTo>
                  <a:lnTo>
                    <a:pt x="1759" y="272"/>
                  </a:lnTo>
                  <a:lnTo>
                    <a:pt x="1675" y="84"/>
                  </a:lnTo>
                  <a:lnTo>
                    <a:pt x="159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0" name="Google Shape;3130;p82">
              <a:extLst>
                <a:ext uri="{FF2B5EF4-FFF2-40B4-BE49-F238E27FC236}">
                  <a16:creationId xmlns:a16="http://schemas.microsoft.com/office/drawing/2014/main" id="{C45A3FF5-AB8D-70D6-D826-AB2C05667DF3}"/>
                </a:ext>
              </a:extLst>
            </p:cNvPr>
            <p:cNvSpPr/>
            <p:nvPr/>
          </p:nvSpPr>
          <p:spPr>
            <a:xfrm>
              <a:off x="4226694" y="2879548"/>
              <a:ext cx="50095" cy="39508"/>
            </a:xfrm>
            <a:custGeom>
              <a:avLst/>
              <a:gdLst/>
              <a:ahLst/>
              <a:cxnLst/>
              <a:rect l="l" t="t" r="r" b="b"/>
              <a:pathLst>
                <a:path w="4207" h="3474" extrusionOk="0">
                  <a:moveTo>
                    <a:pt x="1507" y="0"/>
                  </a:moveTo>
                  <a:lnTo>
                    <a:pt x="1466" y="63"/>
                  </a:lnTo>
                  <a:lnTo>
                    <a:pt x="1403" y="105"/>
                  </a:lnTo>
                  <a:lnTo>
                    <a:pt x="1298" y="105"/>
                  </a:lnTo>
                  <a:lnTo>
                    <a:pt x="1256" y="126"/>
                  </a:lnTo>
                  <a:lnTo>
                    <a:pt x="1152" y="63"/>
                  </a:lnTo>
                  <a:lnTo>
                    <a:pt x="1068" y="63"/>
                  </a:lnTo>
                  <a:lnTo>
                    <a:pt x="1026" y="105"/>
                  </a:lnTo>
                  <a:lnTo>
                    <a:pt x="880" y="293"/>
                  </a:lnTo>
                  <a:lnTo>
                    <a:pt x="629" y="398"/>
                  </a:lnTo>
                  <a:lnTo>
                    <a:pt x="231" y="503"/>
                  </a:lnTo>
                  <a:lnTo>
                    <a:pt x="252" y="586"/>
                  </a:lnTo>
                  <a:lnTo>
                    <a:pt x="1" y="754"/>
                  </a:lnTo>
                  <a:lnTo>
                    <a:pt x="22" y="1005"/>
                  </a:lnTo>
                  <a:lnTo>
                    <a:pt x="106" y="1067"/>
                  </a:lnTo>
                  <a:lnTo>
                    <a:pt x="189" y="1047"/>
                  </a:lnTo>
                  <a:lnTo>
                    <a:pt x="294" y="1005"/>
                  </a:lnTo>
                  <a:lnTo>
                    <a:pt x="419" y="1151"/>
                  </a:lnTo>
                  <a:lnTo>
                    <a:pt x="566" y="1277"/>
                  </a:lnTo>
                  <a:lnTo>
                    <a:pt x="733" y="1360"/>
                  </a:lnTo>
                  <a:lnTo>
                    <a:pt x="754" y="1486"/>
                  </a:lnTo>
                  <a:lnTo>
                    <a:pt x="901" y="1549"/>
                  </a:lnTo>
                  <a:lnTo>
                    <a:pt x="901" y="1674"/>
                  </a:lnTo>
                  <a:lnTo>
                    <a:pt x="754" y="1779"/>
                  </a:lnTo>
                  <a:lnTo>
                    <a:pt x="754" y="1904"/>
                  </a:lnTo>
                  <a:lnTo>
                    <a:pt x="650" y="1946"/>
                  </a:lnTo>
                  <a:lnTo>
                    <a:pt x="650" y="2114"/>
                  </a:lnTo>
                  <a:lnTo>
                    <a:pt x="754" y="2302"/>
                  </a:lnTo>
                  <a:lnTo>
                    <a:pt x="859" y="2679"/>
                  </a:lnTo>
                  <a:lnTo>
                    <a:pt x="880" y="2846"/>
                  </a:lnTo>
                  <a:lnTo>
                    <a:pt x="1089" y="3034"/>
                  </a:lnTo>
                  <a:lnTo>
                    <a:pt x="1298" y="3097"/>
                  </a:lnTo>
                  <a:lnTo>
                    <a:pt x="1507" y="3160"/>
                  </a:lnTo>
                  <a:lnTo>
                    <a:pt x="1570" y="3327"/>
                  </a:lnTo>
                  <a:lnTo>
                    <a:pt x="1759" y="3348"/>
                  </a:lnTo>
                  <a:lnTo>
                    <a:pt x="1884" y="3306"/>
                  </a:lnTo>
                  <a:lnTo>
                    <a:pt x="2031" y="3348"/>
                  </a:lnTo>
                  <a:lnTo>
                    <a:pt x="2031" y="3474"/>
                  </a:lnTo>
                  <a:lnTo>
                    <a:pt x="2093" y="3432"/>
                  </a:lnTo>
                  <a:lnTo>
                    <a:pt x="2240" y="3139"/>
                  </a:lnTo>
                  <a:lnTo>
                    <a:pt x="2428" y="2992"/>
                  </a:lnTo>
                  <a:lnTo>
                    <a:pt x="2554" y="2992"/>
                  </a:lnTo>
                  <a:lnTo>
                    <a:pt x="2637" y="2846"/>
                  </a:lnTo>
                  <a:lnTo>
                    <a:pt x="2763" y="2846"/>
                  </a:lnTo>
                  <a:lnTo>
                    <a:pt x="3077" y="3055"/>
                  </a:lnTo>
                  <a:lnTo>
                    <a:pt x="3244" y="2951"/>
                  </a:lnTo>
                  <a:lnTo>
                    <a:pt x="3391" y="3034"/>
                  </a:lnTo>
                  <a:lnTo>
                    <a:pt x="3453" y="3202"/>
                  </a:lnTo>
                  <a:lnTo>
                    <a:pt x="3600" y="3202"/>
                  </a:lnTo>
                  <a:lnTo>
                    <a:pt x="3851" y="3327"/>
                  </a:lnTo>
                  <a:lnTo>
                    <a:pt x="3997" y="3139"/>
                  </a:lnTo>
                  <a:lnTo>
                    <a:pt x="4102" y="3202"/>
                  </a:lnTo>
                  <a:lnTo>
                    <a:pt x="4123" y="3264"/>
                  </a:lnTo>
                  <a:lnTo>
                    <a:pt x="4207" y="3139"/>
                  </a:lnTo>
                  <a:lnTo>
                    <a:pt x="4165" y="2930"/>
                  </a:lnTo>
                  <a:lnTo>
                    <a:pt x="4102" y="2679"/>
                  </a:lnTo>
                  <a:lnTo>
                    <a:pt x="3955" y="2637"/>
                  </a:lnTo>
                  <a:lnTo>
                    <a:pt x="3851" y="2386"/>
                  </a:lnTo>
                  <a:lnTo>
                    <a:pt x="3851" y="2114"/>
                  </a:lnTo>
                  <a:lnTo>
                    <a:pt x="3767" y="1967"/>
                  </a:lnTo>
                  <a:lnTo>
                    <a:pt x="3579" y="1863"/>
                  </a:lnTo>
                  <a:lnTo>
                    <a:pt x="3432" y="1695"/>
                  </a:lnTo>
                  <a:lnTo>
                    <a:pt x="3328" y="1423"/>
                  </a:lnTo>
                  <a:lnTo>
                    <a:pt x="3139" y="1319"/>
                  </a:lnTo>
                  <a:lnTo>
                    <a:pt x="2909" y="1235"/>
                  </a:lnTo>
                  <a:lnTo>
                    <a:pt x="2867" y="1109"/>
                  </a:lnTo>
                  <a:lnTo>
                    <a:pt x="2763" y="1067"/>
                  </a:lnTo>
                  <a:lnTo>
                    <a:pt x="2554" y="1067"/>
                  </a:lnTo>
                  <a:lnTo>
                    <a:pt x="2323" y="1047"/>
                  </a:lnTo>
                  <a:lnTo>
                    <a:pt x="2240" y="963"/>
                  </a:lnTo>
                  <a:lnTo>
                    <a:pt x="2177" y="900"/>
                  </a:lnTo>
                  <a:lnTo>
                    <a:pt x="2135" y="733"/>
                  </a:lnTo>
                  <a:lnTo>
                    <a:pt x="2010" y="649"/>
                  </a:lnTo>
                  <a:lnTo>
                    <a:pt x="1759" y="272"/>
                  </a:lnTo>
                  <a:lnTo>
                    <a:pt x="1675" y="84"/>
                  </a:lnTo>
                  <a:lnTo>
                    <a:pt x="159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1" name="Google Shape;3131;p82">
              <a:extLst>
                <a:ext uri="{FF2B5EF4-FFF2-40B4-BE49-F238E27FC236}">
                  <a16:creationId xmlns:a16="http://schemas.microsoft.com/office/drawing/2014/main" id="{532A1D35-5B76-279C-D122-885572BCA51E}"/>
                </a:ext>
              </a:extLst>
            </p:cNvPr>
            <p:cNvSpPr/>
            <p:nvPr/>
          </p:nvSpPr>
          <p:spPr>
            <a:xfrm>
              <a:off x="4014919" y="2846238"/>
              <a:ext cx="33651" cy="9053"/>
            </a:xfrm>
            <a:custGeom>
              <a:avLst/>
              <a:gdLst/>
              <a:ahLst/>
              <a:cxnLst/>
              <a:rect l="l" t="t" r="r" b="b"/>
              <a:pathLst>
                <a:path w="2826" h="796" extrusionOk="0">
                  <a:moveTo>
                    <a:pt x="2240" y="0"/>
                  </a:moveTo>
                  <a:cubicBezTo>
                    <a:pt x="2240" y="0"/>
                    <a:pt x="1717" y="230"/>
                    <a:pt x="1612" y="230"/>
                  </a:cubicBezTo>
                  <a:cubicBezTo>
                    <a:pt x="1507" y="230"/>
                    <a:pt x="1382" y="105"/>
                    <a:pt x="1382" y="105"/>
                  </a:cubicBezTo>
                  <a:lnTo>
                    <a:pt x="733" y="126"/>
                  </a:lnTo>
                  <a:lnTo>
                    <a:pt x="754" y="293"/>
                  </a:lnTo>
                  <a:cubicBezTo>
                    <a:pt x="775" y="419"/>
                    <a:pt x="231" y="419"/>
                    <a:pt x="22" y="419"/>
                  </a:cubicBezTo>
                  <a:lnTo>
                    <a:pt x="22" y="439"/>
                  </a:lnTo>
                  <a:lnTo>
                    <a:pt x="1" y="481"/>
                  </a:lnTo>
                  <a:lnTo>
                    <a:pt x="85" y="481"/>
                  </a:lnTo>
                  <a:lnTo>
                    <a:pt x="105" y="586"/>
                  </a:lnTo>
                  <a:lnTo>
                    <a:pt x="189" y="586"/>
                  </a:lnTo>
                  <a:lnTo>
                    <a:pt x="231" y="502"/>
                  </a:lnTo>
                  <a:lnTo>
                    <a:pt x="398" y="544"/>
                  </a:lnTo>
                  <a:lnTo>
                    <a:pt x="461" y="544"/>
                  </a:lnTo>
                  <a:lnTo>
                    <a:pt x="545" y="460"/>
                  </a:lnTo>
                  <a:lnTo>
                    <a:pt x="649" y="502"/>
                  </a:lnTo>
                  <a:lnTo>
                    <a:pt x="880" y="711"/>
                  </a:lnTo>
                  <a:lnTo>
                    <a:pt x="984" y="732"/>
                  </a:lnTo>
                  <a:lnTo>
                    <a:pt x="1173" y="691"/>
                  </a:lnTo>
                  <a:lnTo>
                    <a:pt x="1424" y="628"/>
                  </a:lnTo>
                  <a:lnTo>
                    <a:pt x="1507" y="649"/>
                  </a:lnTo>
                  <a:lnTo>
                    <a:pt x="1821" y="649"/>
                  </a:lnTo>
                  <a:lnTo>
                    <a:pt x="1863" y="691"/>
                  </a:lnTo>
                  <a:lnTo>
                    <a:pt x="1863" y="586"/>
                  </a:lnTo>
                  <a:lnTo>
                    <a:pt x="2072" y="502"/>
                  </a:lnTo>
                  <a:lnTo>
                    <a:pt x="2386" y="691"/>
                  </a:lnTo>
                  <a:lnTo>
                    <a:pt x="2595" y="691"/>
                  </a:lnTo>
                  <a:lnTo>
                    <a:pt x="2805" y="795"/>
                  </a:lnTo>
                  <a:lnTo>
                    <a:pt x="2826" y="586"/>
                  </a:lnTo>
                  <a:lnTo>
                    <a:pt x="2742" y="481"/>
                  </a:lnTo>
                  <a:lnTo>
                    <a:pt x="2595" y="377"/>
                  </a:lnTo>
                  <a:lnTo>
                    <a:pt x="2637" y="188"/>
                  </a:lnTo>
                  <a:cubicBezTo>
                    <a:pt x="2628" y="188"/>
                    <a:pt x="2594" y="197"/>
                    <a:pt x="2555" y="197"/>
                  </a:cubicBezTo>
                  <a:cubicBezTo>
                    <a:pt x="2507" y="197"/>
                    <a:pt x="2451" y="184"/>
                    <a:pt x="2428" y="126"/>
                  </a:cubicBezTo>
                  <a:cubicBezTo>
                    <a:pt x="2386" y="21"/>
                    <a:pt x="2240" y="0"/>
                    <a:pt x="22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2" name="Google Shape;3132;p82">
              <a:extLst>
                <a:ext uri="{FF2B5EF4-FFF2-40B4-BE49-F238E27FC236}">
                  <a16:creationId xmlns:a16="http://schemas.microsoft.com/office/drawing/2014/main" id="{8BE2E0C3-3E63-B477-A3FB-EE7C253AE6C0}"/>
                </a:ext>
              </a:extLst>
            </p:cNvPr>
            <p:cNvSpPr/>
            <p:nvPr/>
          </p:nvSpPr>
          <p:spPr>
            <a:xfrm>
              <a:off x="4036853" y="2853608"/>
              <a:ext cx="1250" cy="1205"/>
            </a:xfrm>
            <a:custGeom>
              <a:avLst/>
              <a:gdLst/>
              <a:ahLst/>
              <a:cxnLst/>
              <a:rect l="l" t="t" r="r" b="b"/>
              <a:pathLst>
                <a:path w="105" h="106" fill="none" extrusionOk="0">
                  <a:moveTo>
                    <a:pt x="105" y="105"/>
                  </a:moveTo>
                  <a:lnTo>
                    <a:pt x="0" y="1"/>
                  </a:lnTo>
                </a:path>
              </a:pathLst>
            </a:custGeom>
            <a:solidFill>
              <a:srgbClr val="5F7D95"/>
            </a:solidFill>
            <a:ln w="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3" name="Google Shape;3133;p82">
              <a:extLst>
                <a:ext uri="{FF2B5EF4-FFF2-40B4-BE49-F238E27FC236}">
                  <a16:creationId xmlns:a16="http://schemas.microsoft.com/office/drawing/2014/main" id="{F7C21179-7056-1226-FF75-D6040A2D26B0}"/>
                </a:ext>
              </a:extLst>
            </p:cNvPr>
            <p:cNvSpPr/>
            <p:nvPr/>
          </p:nvSpPr>
          <p:spPr>
            <a:xfrm>
              <a:off x="4346543" y="2948318"/>
              <a:ext cx="21183" cy="11907"/>
            </a:xfrm>
            <a:custGeom>
              <a:avLst/>
              <a:gdLst/>
              <a:ahLst/>
              <a:cxnLst/>
              <a:rect l="l" t="t" r="r" b="b"/>
              <a:pathLst>
                <a:path w="1779" h="1047" extrusionOk="0">
                  <a:moveTo>
                    <a:pt x="753" y="0"/>
                  </a:moveTo>
                  <a:lnTo>
                    <a:pt x="586" y="21"/>
                  </a:lnTo>
                  <a:lnTo>
                    <a:pt x="314" y="189"/>
                  </a:lnTo>
                  <a:lnTo>
                    <a:pt x="188" y="440"/>
                  </a:lnTo>
                  <a:lnTo>
                    <a:pt x="63" y="502"/>
                  </a:lnTo>
                  <a:lnTo>
                    <a:pt x="63" y="628"/>
                  </a:lnTo>
                  <a:lnTo>
                    <a:pt x="0" y="733"/>
                  </a:lnTo>
                  <a:lnTo>
                    <a:pt x="105" y="921"/>
                  </a:lnTo>
                  <a:lnTo>
                    <a:pt x="314" y="942"/>
                  </a:lnTo>
                  <a:lnTo>
                    <a:pt x="398" y="879"/>
                  </a:lnTo>
                  <a:lnTo>
                    <a:pt x="691" y="1046"/>
                  </a:lnTo>
                  <a:lnTo>
                    <a:pt x="837" y="1046"/>
                  </a:lnTo>
                  <a:lnTo>
                    <a:pt x="942" y="921"/>
                  </a:lnTo>
                  <a:lnTo>
                    <a:pt x="1067" y="879"/>
                  </a:lnTo>
                  <a:lnTo>
                    <a:pt x="1172" y="942"/>
                  </a:lnTo>
                  <a:lnTo>
                    <a:pt x="1381" y="879"/>
                  </a:lnTo>
                  <a:lnTo>
                    <a:pt x="1549" y="921"/>
                  </a:lnTo>
                  <a:lnTo>
                    <a:pt x="1779" y="837"/>
                  </a:lnTo>
                  <a:lnTo>
                    <a:pt x="1779" y="733"/>
                  </a:lnTo>
                  <a:lnTo>
                    <a:pt x="1779" y="565"/>
                  </a:lnTo>
                  <a:lnTo>
                    <a:pt x="1590" y="502"/>
                  </a:lnTo>
                  <a:lnTo>
                    <a:pt x="1590" y="398"/>
                  </a:lnTo>
                  <a:lnTo>
                    <a:pt x="1632" y="230"/>
                  </a:lnTo>
                  <a:lnTo>
                    <a:pt x="1590" y="230"/>
                  </a:lnTo>
                  <a:lnTo>
                    <a:pt x="1528" y="126"/>
                  </a:lnTo>
                  <a:lnTo>
                    <a:pt x="1360" y="105"/>
                  </a:lnTo>
                  <a:lnTo>
                    <a:pt x="1214" y="189"/>
                  </a:lnTo>
                  <a:lnTo>
                    <a:pt x="1109" y="126"/>
                  </a:lnTo>
                  <a:lnTo>
                    <a:pt x="837" y="105"/>
                  </a:lnTo>
                  <a:lnTo>
                    <a:pt x="75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4" name="Google Shape;3134;p82">
              <a:extLst>
                <a:ext uri="{FF2B5EF4-FFF2-40B4-BE49-F238E27FC236}">
                  <a16:creationId xmlns:a16="http://schemas.microsoft.com/office/drawing/2014/main" id="{CC37C796-4930-D687-C495-AFE351ABBFB5}"/>
                </a:ext>
              </a:extLst>
            </p:cNvPr>
            <p:cNvSpPr/>
            <p:nvPr/>
          </p:nvSpPr>
          <p:spPr>
            <a:xfrm>
              <a:off x="3878888" y="2847660"/>
              <a:ext cx="16706" cy="13579"/>
            </a:xfrm>
            <a:custGeom>
              <a:avLst/>
              <a:gdLst/>
              <a:ahLst/>
              <a:cxnLst/>
              <a:rect l="l" t="t" r="r" b="b"/>
              <a:pathLst>
                <a:path w="1403" h="1194" extrusionOk="0">
                  <a:moveTo>
                    <a:pt x="900" y="1"/>
                  </a:moveTo>
                  <a:lnTo>
                    <a:pt x="754" y="42"/>
                  </a:lnTo>
                  <a:lnTo>
                    <a:pt x="628" y="42"/>
                  </a:lnTo>
                  <a:lnTo>
                    <a:pt x="419" y="84"/>
                  </a:lnTo>
                  <a:lnTo>
                    <a:pt x="314" y="168"/>
                  </a:lnTo>
                  <a:lnTo>
                    <a:pt x="210" y="189"/>
                  </a:lnTo>
                  <a:lnTo>
                    <a:pt x="42" y="273"/>
                  </a:lnTo>
                  <a:lnTo>
                    <a:pt x="63" y="356"/>
                  </a:lnTo>
                  <a:lnTo>
                    <a:pt x="21" y="398"/>
                  </a:lnTo>
                  <a:lnTo>
                    <a:pt x="21" y="377"/>
                  </a:lnTo>
                  <a:lnTo>
                    <a:pt x="1" y="586"/>
                  </a:lnTo>
                  <a:lnTo>
                    <a:pt x="21" y="796"/>
                  </a:lnTo>
                  <a:lnTo>
                    <a:pt x="126" y="942"/>
                  </a:lnTo>
                  <a:lnTo>
                    <a:pt x="168" y="1089"/>
                  </a:lnTo>
                  <a:lnTo>
                    <a:pt x="314" y="1193"/>
                  </a:lnTo>
                  <a:lnTo>
                    <a:pt x="314" y="1151"/>
                  </a:lnTo>
                  <a:lnTo>
                    <a:pt x="524" y="1026"/>
                  </a:lnTo>
                  <a:lnTo>
                    <a:pt x="691" y="984"/>
                  </a:lnTo>
                  <a:lnTo>
                    <a:pt x="691" y="921"/>
                  </a:lnTo>
                  <a:lnTo>
                    <a:pt x="837" y="838"/>
                  </a:lnTo>
                  <a:lnTo>
                    <a:pt x="1110" y="879"/>
                  </a:lnTo>
                  <a:lnTo>
                    <a:pt x="1256" y="796"/>
                  </a:lnTo>
                  <a:lnTo>
                    <a:pt x="1361" y="775"/>
                  </a:lnTo>
                  <a:lnTo>
                    <a:pt x="1402" y="712"/>
                  </a:lnTo>
                  <a:lnTo>
                    <a:pt x="1402" y="607"/>
                  </a:lnTo>
                  <a:lnTo>
                    <a:pt x="1382" y="461"/>
                  </a:lnTo>
                  <a:lnTo>
                    <a:pt x="1214" y="189"/>
                  </a:lnTo>
                  <a:lnTo>
                    <a:pt x="98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5" name="Google Shape;3135;p82">
              <a:extLst>
                <a:ext uri="{FF2B5EF4-FFF2-40B4-BE49-F238E27FC236}">
                  <a16:creationId xmlns:a16="http://schemas.microsoft.com/office/drawing/2014/main" id="{578CFB20-2ABE-AAD9-D655-D18C365FA844}"/>
                </a:ext>
              </a:extLst>
            </p:cNvPr>
            <p:cNvSpPr/>
            <p:nvPr/>
          </p:nvSpPr>
          <p:spPr>
            <a:xfrm>
              <a:off x="3865182" y="2817204"/>
              <a:ext cx="27923" cy="34993"/>
            </a:xfrm>
            <a:custGeom>
              <a:avLst/>
              <a:gdLst/>
              <a:ahLst/>
              <a:cxnLst/>
              <a:rect l="l" t="t" r="r" b="b"/>
              <a:pathLst>
                <a:path w="2345" h="3077" extrusionOk="0">
                  <a:moveTo>
                    <a:pt x="461" y="0"/>
                  </a:moveTo>
                  <a:lnTo>
                    <a:pt x="336" y="105"/>
                  </a:lnTo>
                  <a:lnTo>
                    <a:pt x="315" y="147"/>
                  </a:lnTo>
                  <a:lnTo>
                    <a:pt x="210" y="147"/>
                  </a:lnTo>
                  <a:lnTo>
                    <a:pt x="64" y="210"/>
                  </a:lnTo>
                  <a:lnTo>
                    <a:pt x="1" y="272"/>
                  </a:lnTo>
                  <a:lnTo>
                    <a:pt x="22" y="314"/>
                  </a:lnTo>
                  <a:lnTo>
                    <a:pt x="64" y="461"/>
                  </a:lnTo>
                  <a:lnTo>
                    <a:pt x="105" y="628"/>
                  </a:lnTo>
                  <a:lnTo>
                    <a:pt x="168" y="670"/>
                  </a:lnTo>
                  <a:lnTo>
                    <a:pt x="273" y="691"/>
                  </a:lnTo>
                  <a:lnTo>
                    <a:pt x="273" y="754"/>
                  </a:lnTo>
                  <a:lnTo>
                    <a:pt x="231" y="754"/>
                  </a:lnTo>
                  <a:lnTo>
                    <a:pt x="105" y="775"/>
                  </a:lnTo>
                  <a:lnTo>
                    <a:pt x="126" y="879"/>
                  </a:lnTo>
                  <a:lnTo>
                    <a:pt x="147" y="900"/>
                  </a:lnTo>
                  <a:lnTo>
                    <a:pt x="210" y="879"/>
                  </a:lnTo>
                  <a:lnTo>
                    <a:pt x="273" y="879"/>
                  </a:lnTo>
                  <a:lnTo>
                    <a:pt x="252" y="1047"/>
                  </a:lnTo>
                  <a:lnTo>
                    <a:pt x="147" y="1193"/>
                  </a:lnTo>
                  <a:lnTo>
                    <a:pt x="147" y="1277"/>
                  </a:lnTo>
                  <a:lnTo>
                    <a:pt x="315" y="1402"/>
                  </a:lnTo>
                  <a:lnTo>
                    <a:pt x="419" y="1423"/>
                  </a:lnTo>
                  <a:lnTo>
                    <a:pt x="461" y="1486"/>
                  </a:lnTo>
                  <a:lnTo>
                    <a:pt x="440" y="1570"/>
                  </a:lnTo>
                  <a:lnTo>
                    <a:pt x="336" y="1507"/>
                  </a:lnTo>
                  <a:lnTo>
                    <a:pt x="273" y="1528"/>
                  </a:lnTo>
                  <a:lnTo>
                    <a:pt x="273" y="1674"/>
                  </a:lnTo>
                  <a:lnTo>
                    <a:pt x="419" y="1821"/>
                  </a:lnTo>
                  <a:lnTo>
                    <a:pt x="356" y="1842"/>
                  </a:lnTo>
                  <a:lnTo>
                    <a:pt x="482" y="1988"/>
                  </a:lnTo>
                  <a:lnTo>
                    <a:pt x="482" y="2051"/>
                  </a:lnTo>
                  <a:lnTo>
                    <a:pt x="545" y="2135"/>
                  </a:lnTo>
                  <a:lnTo>
                    <a:pt x="670" y="2135"/>
                  </a:lnTo>
                  <a:lnTo>
                    <a:pt x="754" y="2218"/>
                  </a:lnTo>
                  <a:lnTo>
                    <a:pt x="900" y="2239"/>
                  </a:lnTo>
                  <a:lnTo>
                    <a:pt x="900" y="2365"/>
                  </a:lnTo>
                  <a:lnTo>
                    <a:pt x="838" y="2448"/>
                  </a:lnTo>
                  <a:lnTo>
                    <a:pt x="796" y="2511"/>
                  </a:lnTo>
                  <a:lnTo>
                    <a:pt x="859" y="2532"/>
                  </a:lnTo>
                  <a:lnTo>
                    <a:pt x="942" y="2658"/>
                  </a:lnTo>
                  <a:lnTo>
                    <a:pt x="984" y="2658"/>
                  </a:lnTo>
                  <a:lnTo>
                    <a:pt x="1089" y="2741"/>
                  </a:lnTo>
                  <a:lnTo>
                    <a:pt x="1152" y="2846"/>
                  </a:lnTo>
                  <a:lnTo>
                    <a:pt x="1152" y="2992"/>
                  </a:lnTo>
                  <a:lnTo>
                    <a:pt x="1172" y="3076"/>
                  </a:lnTo>
                  <a:lnTo>
                    <a:pt x="1214" y="3034"/>
                  </a:lnTo>
                  <a:lnTo>
                    <a:pt x="1193" y="2951"/>
                  </a:lnTo>
                  <a:lnTo>
                    <a:pt x="1361" y="2867"/>
                  </a:lnTo>
                  <a:lnTo>
                    <a:pt x="1465" y="2846"/>
                  </a:lnTo>
                  <a:lnTo>
                    <a:pt x="1570" y="2762"/>
                  </a:lnTo>
                  <a:lnTo>
                    <a:pt x="1779" y="2720"/>
                  </a:lnTo>
                  <a:lnTo>
                    <a:pt x="1905" y="2720"/>
                  </a:lnTo>
                  <a:lnTo>
                    <a:pt x="2051" y="2679"/>
                  </a:lnTo>
                  <a:lnTo>
                    <a:pt x="2135" y="2679"/>
                  </a:lnTo>
                  <a:lnTo>
                    <a:pt x="2198" y="2574"/>
                  </a:lnTo>
                  <a:lnTo>
                    <a:pt x="2114" y="2469"/>
                  </a:lnTo>
                  <a:lnTo>
                    <a:pt x="2093" y="2365"/>
                  </a:lnTo>
                  <a:lnTo>
                    <a:pt x="2302" y="2197"/>
                  </a:lnTo>
                  <a:lnTo>
                    <a:pt x="2344" y="2051"/>
                  </a:lnTo>
                  <a:lnTo>
                    <a:pt x="2261" y="1925"/>
                  </a:lnTo>
                  <a:lnTo>
                    <a:pt x="2093" y="1737"/>
                  </a:lnTo>
                  <a:lnTo>
                    <a:pt x="2030" y="1507"/>
                  </a:lnTo>
                  <a:lnTo>
                    <a:pt x="2114" y="1423"/>
                  </a:lnTo>
                  <a:lnTo>
                    <a:pt x="2093" y="1319"/>
                  </a:lnTo>
                  <a:lnTo>
                    <a:pt x="2051" y="1193"/>
                  </a:lnTo>
                  <a:lnTo>
                    <a:pt x="2030" y="1109"/>
                  </a:lnTo>
                  <a:lnTo>
                    <a:pt x="2135" y="984"/>
                  </a:lnTo>
                  <a:lnTo>
                    <a:pt x="1926" y="963"/>
                  </a:lnTo>
                  <a:lnTo>
                    <a:pt x="1842" y="1088"/>
                  </a:lnTo>
                  <a:lnTo>
                    <a:pt x="1737" y="1005"/>
                  </a:lnTo>
                  <a:lnTo>
                    <a:pt x="1633" y="1047"/>
                  </a:lnTo>
                  <a:lnTo>
                    <a:pt x="1591" y="963"/>
                  </a:lnTo>
                  <a:lnTo>
                    <a:pt x="1382" y="879"/>
                  </a:lnTo>
                  <a:lnTo>
                    <a:pt x="1361" y="837"/>
                  </a:lnTo>
                  <a:lnTo>
                    <a:pt x="1424" y="691"/>
                  </a:lnTo>
                  <a:lnTo>
                    <a:pt x="1277" y="565"/>
                  </a:lnTo>
                  <a:lnTo>
                    <a:pt x="1110" y="482"/>
                  </a:lnTo>
                  <a:lnTo>
                    <a:pt x="1089" y="377"/>
                  </a:lnTo>
                  <a:lnTo>
                    <a:pt x="900" y="168"/>
                  </a:lnTo>
                  <a:lnTo>
                    <a:pt x="880" y="105"/>
                  </a:lnTo>
                  <a:lnTo>
                    <a:pt x="754" y="63"/>
                  </a:lnTo>
                  <a:lnTo>
                    <a:pt x="670" y="42"/>
                  </a:lnTo>
                  <a:lnTo>
                    <a:pt x="566" y="21"/>
                  </a:lnTo>
                  <a:lnTo>
                    <a:pt x="46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433" name="Slide Zoom 2432">
                <a:extLst>
                  <a:ext uri="{FF2B5EF4-FFF2-40B4-BE49-F238E27FC236}">
                    <a16:creationId xmlns:a16="http://schemas.microsoft.com/office/drawing/2014/main" id="{615A077E-56B9-DA23-9B93-7F04545F9C9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99098938"/>
                  </p:ext>
                </p:extLst>
              </p:nvPr>
            </p:nvGraphicFramePr>
            <p:xfrm>
              <a:off x="3507389" y="2152838"/>
              <a:ext cx="1151863" cy="647923"/>
            </p:xfrm>
            <a:graphic>
              <a:graphicData uri="http://schemas.microsoft.com/office/powerpoint/2016/slidezoom">
                <pslz:sldZm>
                  <pslz:sldZmObj sldId="317" cId="2046012087">
                    <pslz:zmPr id="{59B4397C-A635-49EB-939E-FAF198A40F26}" returnToParent="0" transitionDur="1000" showBg="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151863" cy="647923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433" name="Slide Zoom 2432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615A077E-56B9-DA23-9B93-7F04545F9C9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507389" y="2152838"/>
                <a:ext cx="1151863" cy="64792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435" name="Slide Zoom 2434">
                <a:extLst>
                  <a:ext uri="{FF2B5EF4-FFF2-40B4-BE49-F238E27FC236}">
                    <a16:creationId xmlns:a16="http://schemas.microsoft.com/office/drawing/2014/main" id="{FF6522F1-6D4A-4D50-B312-F4950CE8492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12951128"/>
                  </p:ext>
                </p:extLst>
              </p:nvPr>
            </p:nvGraphicFramePr>
            <p:xfrm>
              <a:off x="1851815" y="1649817"/>
              <a:ext cx="2530247" cy="1423264"/>
            </p:xfrm>
            <a:graphic>
              <a:graphicData uri="http://schemas.microsoft.com/office/powerpoint/2016/slidezoom">
                <pslz:sldZm>
                  <pslz:sldZmObj sldId="318" cId="1347246519">
                    <pslz:zmPr id="{46C553C1-1A28-4D9D-B3D3-AE6DE6C0B5CB}" transitionDur="1000" showBg="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530247" cy="1423264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435" name="Slide Zoom 2434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FF6522F1-6D4A-4D50-B312-F4950CE849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851815" y="1649817"/>
                <a:ext cx="2530247" cy="142326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9491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Architecture Firm Business Plan by Slidesgo">
  <a:themeElements>
    <a:clrScheme name="Simple Light">
      <a:dk1>
        <a:srgbClr val="F2F2F2"/>
      </a:dk1>
      <a:lt1>
        <a:srgbClr val="373A5A"/>
      </a:lt1>
      <a:dk2>
        <a:srgbClr val="8AACDD"/>
      </a:dk2>
      <a:lt2>
        <a:srgbClr val="F9B7B8"/>
      </a:lt2>
      <a:accent1>
        <a:srgbClr val="CFD9E0"/>
      </a:accent1>
      <a:accent2>
        <a:srgbClr val="3CC999"/>
      </a:accent2>
      <a:accent3>
        <a:srgbClr val="5BFCBB"/>
      </a:accent3>
      <a:accent4>
        <a:srgbClr val="E06666"/>
      </a:accent4>
      <a:accent5>
        <a:srgbClr val="F6B26B"/>
      </a:accent5>
      <a:accent6>
        <a:srgbClr val="F168D9"/>
      </a:accent6>
      <a:hlink>
        <a:srgbClr val="373A5A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8496</TotalTime>
  <Words>1288</Words>
  <Application>Microsoft Office PowerPoint</Application>
  <PresentationFormat>On-screen Show (16:9)</PresentationFormat>
  <Paragraphs>297</Paragraphs>
  <Slides>49</Slides>
  <Notes>49</Notes>
  <HiddenSlides>7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64" baseType="lpstr">
      <vt:lpstr>Catamaran Light</vt:lpstr>
      <vt:lpstr>Josefin Sans</vt:lpstr>
      <vt:lpstr>Saira Semi Condensed</vt:lpstr>
      <vt:lpstr>Barlow</vt:lpstr>
      <vt:lpstr>Proxima Nova</vt:lpstr>
      <vt:lpstr>Didact Gothic</vt:lpstr>
      <vt:lpstr>Lato</vt:lpstr>
      <vt:lpstr>Josefin Slab</vt:lpstr>
      <vt:lpstr>Bebas Neue</vt:lpstr>
      <vt:lpstr>Courier New</vt:lpstr>
      <vt:lpstr>Anton</vt:lpstr>
      <vt:lpstr>Lexend Deca</vt:lpstr>
      <vt:lpstr>Catamaran</vt:lpstr>
      <vt:lpstr>Arial</vt:lpstr>
      <vt:lpstr>Architecture Firm Business Plan by Slidesgo</vt:lpstr>
      <vt:lpstr>Infographics scratch pad</vt:lpstr>
      <vt:lpstr>Airbnb Market Analysis &amp; Pricing Optimization </vt:lpstr>
      <vt:lpstr>outline</vt:lpstr>
      <vt:lpstr>Team  airjnj</vt:lpstr>
      <vt:lpstr>01.</vt:lpstr>
      <vt:lpstr>4,000,000 +</vt:lpstr>
      <vt:lpstr>Airbnb is a global industry disruptor</vt:lpstr>
      <vt:lpstr>Data sources</vt:lpstr>
      <vt:lpstr>Infographics scratch pad</vt:lpstr>
      <vt:lpstr>PowerPoint Presentation</vt:lpstr>
      <vt:lpstr>Paris data</vt:lpstr>
      <vt:lpstr>Infographics scratch pad</vt:lpstr>
      <vt:lpstr>PowerPoint Presentation</vt:lpstr>
      <vt:lpstr>New York city data</vt:lpstr>
      <vt:lpstr>Research questions</vt:lpstr>
      <vt:lpstr>02.</vt:lpstr>
      <vt:lpstr>PowerPoint Presentation</vt:lpstr>
      <vt:lpstr>PowerPoint Presentation</vt:lpstr>
      <vt:lpstr>Yelp API Calls</vt:lpstr>
      <vt:lpstr>Blob Container</vt:lpstr>
      <vt:lpstr>SQL Tables</vt:lpstr>
      <vt:lpstr>dashboard</vt:lpstr>
      <vt:lpstr>03.</vt:lpstr>
      <vt:lpstr>Nyc + Paris → 101,000 rows</vt:lpstr>
      <vt:lpstr>Identifying key variables</vt:lpstr>
      <vt:lpstr>Data cleaning</vt:lpstr>
      <vt:lpstr>Data cleaning</vt:lpstr>
      <vt:lpstr>Pricing by geography discovery</vt:lpstr>
      <vt:lpstr>Ratings vs price discovery</vt:lpstr>
      <vt:lpstr>Created Columns</vt:lpstr>
      <vt:lpstr>Yelp attractions discovery</vt:lpstr>
      <vt:lpstr>Potential Issues?</vt:lpstr>
      <vt:lpstr>Driving Distance</vt:lpstr>
      <vt:lpstr>Actual Distance</vt:lpstr>
      <vt:lpstr>04.</vt:lpstr>
      <vt:lpstr>Best Xgboost score: 0.496</vt:lpstr>
      <vt:lpstr>Ensemble r-squared score: 0.328</vt:lpstr>
      <vt:lpstr>05.</vt:lpstr>
      <vt:lpstr>PowerPoint Presentation</vt:lpstr>
      <vt:lpstr>PowerPoint Presentation</vt:lpstr>
      <vt:lpstr>PowerPoint Presentation</vt:lpstr>
      <vt:lpstr>PowerPoint Presentation</vt:lpstr>
      <vt:lpstr>Population density comparison</vt:lpstr>
      <vt:lpstr>PowerPoint Presentation</vt:lpstr>
      <vt:lpstr>PowerPoint Presentation</vt:lpstr>
      <vt:lpstr>PowerPoint Presentation</vt:lpstr>
      <vt:lpstr>RESOURCES</vt:lpstr>
      <vt:lpstr>debrief</vt:lpstr>
      <vt:lpstr>Get in touch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ARCHITECTURE FIRM</dc:title>
  <dc:creator>Jessica Hoffman</dc:creator>
  <cp:lastModifiedBy>Jessica Hoffman</cp:lastModifiedBy>
  <cp:revision>15</cp:revision>
  <dcterms:modified xsi:type="dcterms:W3CDTF">2023-05-24T17:45:18Z</dcterms:modified>
</cp:coreProperties>
</file>